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585" r:id="rId3"/>
    <p:sldId id="586" r:id="rId4"/>
    <p:sldId id="573" r:id="rId5"/>
    <p:sldId id="574" r:id="rId6"/>
    <p:sldId id="577" r:id="rId7"/>
    <p:sldId id="587" r:id="rId8"/>
    <p:sldId id="588" r:id="rId9"/>
    <p:sldId id="589" r:id="rId10"/>
    <p:sldId id="590" r:id="rId11"/>
    <p:sldId id="449" r:id="rId12"/>
    <p:sldId id="525" r:id="rId13"/>
    <p:sldId id="591" r:id="rId14"/>
    <p:sldId id="592" r:id="rId15"/>
    <p:sldId id="593" r:id="rId16"/>
    <p:sldId id="594" r:id="rId17"/>
    <p:sldId id="595" r:id="rId18"/>
    <p:sldId id="596" r:id="rId19"/>
    <p:sldId id="597" r:id="rId20"/>
    <p:sldId id="598" r:id="rId21"/>
    <p:sldId id="599" r:id="rId22"/>
    <p:sldId id="600" r:id="rId23"/>
    <p:sldId id="561" r:id="rId24"/>
    <p:sldId id="258" r:id="rId25"/>
    <p:sldId id="570" r:id="rId2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D0D"/>
    <a:srgbClr val="82C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22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9979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2189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856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1113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457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8818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942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4997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0058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7616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2120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9679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7898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568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1733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1828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45000"/>
                <a:lumOff val="55000"/>
                <a:alpha val="99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9145E-08DD-4007-8A4A-5818B4E46F01}" type="datetimeFigureOut">
              <a:rPr lang="sk-SK" smtClean="0"/>
              <a:t>15.05.2020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BF4D61-01BF-4327-9631-E55588A6AE1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12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hyperlink" Target="https://www.youtube.com/watch?v=Hs0PNHHnxM8" TargetMode="External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FdY4pma0xU" TargetMode="External"/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0.png"/><Relationship Id="rId7" Type="http://schemas.openxmlformats.org/officeDocument/2006/relationships/image" Target="../media/image6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hyperlink" Target="https://www.youtube.com/watch?v=oHXNN3lAIBI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sdfXuJXNkwc" TargetMode="Externa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73.jpe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eg"/><Relationship Id="rId3" Type="http://schemas.openxmlformats.org/officeDocument/2006/relationships/hyperlink" Target="https://www.youtube.com/watch?v=f6w-AKC5-fQ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9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kR0I1TK1cDw" TargetMode="External"/><Relationship Id="rId11" Type="http://schemas.openxmlformats.org/officeDocument/2006/relationships/image" Target="../media/image90.jpeg"/><Relationship Id="rId5" Type="http://schemas.openxmlformats.org/officeDocument/2006/relationships/hyperlink" Target="https://www.youtube.com/watch?v=gGPqi38r4_E" TargetMode="External"/><Relationship Id="rId10" Type="http://schemas.openxmlformats.org/officeDocument/2006/relationships/image" Target="../media/image89.jpeg"/><Relationship Id="rId4" Type="http://schemas.openxmlformats.org/officeDocument/2006/relationships/hyperlink" Target="https://www.youtube.com/watch?v=7GoijsJ46A0" TargetMode="External"/><Relationship Id="rId9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570271" y="2998795"/>
            <a:ext cx="12192000" cy="3322748"/>
          </a:xfrm>
        </p:spPr>
        <p:txBody>
          <a:bodyPr>
            <a:normAutofit/>
          </a:bodyPr>
          <a:lstStyle/>
          <a:p>
            <a:pPr algn="ctr"/>
            <a:r>
              <a:rPr lang="sk-SK" sz="6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Pamiatky UNESCO </a:t>
            </a:r>
            <a:br>
              <a:rPr lang="sk-SK" sz="6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sk-SK" sz="6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na Slovensku</a:t>
            </a:r>
          </a:p>
        </p:txBody>
      </p:sp>
      <p:pic>
        <p:nvPicPr>
          <p:cNvPr id="2050" name="Picture 2" descr="infovekac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4" y="341192"/>
            <a:ext cx="6955739" cy="401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195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373DF6C0-B647-456B-B089-A9584876B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42" y="220095"/>
            <a:ext cx="2178130" cy="1243016"/>
          </a:xfrm>
          <a:prstGeom prst="rect">
            <a:avLst/>
          </a:prstGeom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272953" y="1615861"/>
            <a:ext cx="9857041" cy="8597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centrum obce </a:t>
            </a:r>
            <a:r>
              <a:rPr lang="sk-SK" sz="2400" dirty="0" smtClean="0">
                <a:solidFill>
                  <a:schemeClr val="tx1"/>
                </a:solidFill>
              </a:rPr>
              <a:t>s typickými </a:t>
            </a:r>
            <a:r>
              <a:rPr lang="sk-SK" sz="2400" dirty="0">
                <a:solidFill>
                  <a:schemeClr val="tx1"/>
                </a:solidFill>
              </a:rPr>
              <a:t>renesančno-barokovými meštianskymi domami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7671" y="400957"/>
            <a:ext cx="4176215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 smtClean="0"/>
              <a:t>Spišské </a:t>
            </a:r>
            <a:r>
              <a:rPr lang="sk-SK" dirty="0"/>
              <a:t>Podhradie</a:t>
            </a:r>
          </a:p>
        </p:txBody>
      </p:sp>
      <p:pic>
        <p:nvPicPr>
          <p:cNvPr id="7172" name="Picture 4" descr="Mestečko Spišské Podhradie na Spi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12" y="2895892"/>
            <a:ext cx="6384088" cy="3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Okolie | Penzión St. Mart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836"/>
            <a:ext cx="5647414" cy="433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92" y="2101095"/>
            <a:ext cx="4338922" cy="40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73" y="2101095"/>
            <a:ext cx="5012016" cy="422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2F32817-5B3B-449D-B043-A6E5F4CFA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72" y="104359"/>
            <a:ext cx="2621358" cy="12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89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FE43D615-610A-40FA-866E-421C636F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22" y="224708"/>
            <a:ext cx="2178130" cy="1243016"/>
          </a:xfrm>
          <a:prstGeom prst="rect">
            <a:avLst/>
          </a:prstGeom>
        </p:spPr>
      </p:pic>
      <p:pic>
        <p:nvPicPr>
          <p:cNvPr id="8196" name="Picture 4" descr="Kostol Ducha Svätého konečne bez lešenia – Farnosť Ducha Svätého Žeh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-284" r="24390" b="284"/>
          <a:stretch/>
        </p:blipFill>
        <p:spPr bwMode="auto">
          <a:xfrm>
            <a:off x="89079" y="2288883"/>
            <a:ext cx="9127709" cy="42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Žehra</a:t>
            </a:r>
          </a:p>
        </p:txBody>
      </p:sp>
      <p:pic>
        <p:nvPicPr>
          <p:cNvPr id="8200" name="Picture 8" descr="Žehra,Slovakia | Cestovanie, Slovens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3" y="2288884"/>
            <a:ext cx="6413177" cy="42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/>
              <a:t>s</a:t>
            </a:r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437089" y="1588075"/>
            <a:ext cx="10317708" cy="79457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gotický kostolík Ducha svätého zo 14. storočia s interiérom zdobeným freskami</a:t>
            </a: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8194" name="Picture 2" descr="http://ti.terraincognita.sk/wp-content/uploads/2017/11/zehra-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08" y="1347373"/>
            <a:ext cx="8007704" cy="440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8AD895A-705E-41AD-A59B-166928631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74" y="104358"/>
            <a:ext cx="2621356" cy="12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1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49C4AFF-761D-4811-973A-111D8788F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00" y="105030"/>
            <a:ext cx="2701135" cy="129514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6913BD0-A9EE-46AE-8BDA-A91A18AFE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33" y="217566"/>
            <a:ext cx="2178130" cy="1243016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77332" y="300511"/>
            <a:ext cx="4358691" cy="742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Bardejov</a:t>
            </a: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255744" y="1043189"/>
            <a:ext cx="9640375" cy="1795545"/>
          </a:xfrm>
        </p:spPr>
        <p:txBody>
          <a:bodyPr>
            <a:normAutofit/>
          </a:bodyPr>
          <a:lstStyle/>
          <a:p>
            <a:r>
              <a:rPr lang="sk-SK" sz="2400" dirty="0"/>
              <a:t>mesto ležalo na významnej obchodnej križovatke</a:t>
            </a:r>
          </a:p>
          <a:p>
            <a:r>
              <a:rPr lang="sk-SK" sz="2400" dirty="0"/>
              <a:t>najdokonalejšie gotické mestské opevnenie na Slovensku</a:t>
            </a:r>
          </a:p>
          <a:p>
            <a:r>
              <a:rPr lang="sk-SK" sz="2400" dirty="0"/>
              <a:t>Kostol sv. </a:t>
            </a:r>
            <a:r>
              <a:rPr lang="sk-SK" sz="2400" dirty="0" err="1"/>
              <a:t>Egídia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9220" name="Picture 4" descr="V Bardejove bude pre jarmok od dnes obmedzená doprava - foto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9" y="2934269"/>
            <a:ext cx="5900346" cy="39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Bazilika Sv.Egídia(2) - Flog.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19" y="2289299"/>
            <a:ext cx="5958181" cy="44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Slovensko a UNESCO - Top 5 miest Bardejova | Expedition Slovak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9" y="1382418"/>
            <a:ext cx="3537851" cy="537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9" y="1043189"/>
            <a:ext cx="4557263" cy="561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28" descr="Najkrajším mestom na Slovensku je Bardejov | Dromedár.s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3" y="2602405"/>
            <a:ext cx="5297525" cy="397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 descr="https://www.severovychod.sk/content/images/b/bardejov-malovany-dom_ful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89" y="1423519"/>
            <a:ext cx="3434686" cy="515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096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677332" y="300511"/>
            <a:ext cx="4358691" cy="742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Drevené kostoly</a:t>
            </a: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255744" y="1043190"/>
            <a:ext cx="11303910" cy="2109444"/>
          </a:xfrm>
        </p:spPr>
        <p:txBody>
          <a:bodyPr>
            <a:no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pochádzajú zo 16. – 18. storočia</a:t>
            </a:r>
          </a:p>
          <a:p>
            <a:r>
              <a:rPr lang="sk-SK" sz="2400" dirty="0">
                <a:solidFill>
                  <a:schemeClr val="tx1"/>
                </a:solidFill>
              </a:rPr>
              <a:t>delia sa na: - rímsko-katolícke (gotické)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		     	      - evanjelické (artikulárne)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		      	- gréckokatolícke (neskôr pravoslávne)</a:t>
            </a:r>
          </a:p>
          <a:p>
            <a:pPr marL="0" indent="0">
              <a:buNone/>
            </a:pP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49" y="3289880"/>
            <a:ext cx="4250494" cy="306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90" y="3574553"/>
            <a:ext cx="4336032" cy="287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" y="3822534"/>
            <a:ext cx="3651090" cy="262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59322B3-1413-4F4B-9FB3-59C807EB5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84" y="326147"/>
            <a:ext cx="2178130" cy="124301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1084D06F-857B-4CB4-ADAF-59DB192545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242914"/>
            <a:ext cx="2843056" cy="136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0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BA75F3B0-AC65-4031-A4EB-6EDCB1114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150" y="190492"/>
            <a:ext cx="2949937" cy="1414825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DFD5EE39-8157-45DE-8E0F-5293354BB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31" y="240106"/>
            <a:ext cx="2178130" cy="1243016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71" y="1294181"/>
            <a:ext cx="62674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04376" y="551503"/>
            <a:ext cx="5887241" cy="7426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Evanjelické artikulárne drevené kostoly</a:t>
            </a:r>
          </a:p>
        </p:txBody>
      </p:sp>
      <p:pic>
        <p:nvPicPr>
          <p:cNvPr id="2063" name="Picture 15" descr="Leštiny – artikulárny kostol - Slovakia.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2" y="2084668"/>
            <a:ext cx="5904227" cy="38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37" y="2084668"/>
            <a:ext cx="67627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Drevený kostolík v Hronseku | SDEŤMI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311" y="1793164"/>
            <a:ext cx="5746128" cy="430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31" y="949922"/>
            <a:ext cx="7831452" cy="563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99" y="922842"/>
            <a:ext cx="3203955" cy="51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Evanjelický artikulárny kostol Kežmarok | Hotel Slovan***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30" y="982915"/>
            <a:ext cx="5941229" cy="49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2746373" y="4418041"/>
            <a:ext cx="6868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>
                <a:hlinkClick r:id="rId11"/>
              </a:rPr>
              <a:t>https://www.youtube.com/watch?v=Hs0PNHHnxM8</a:t>
            </a:r>
            <a:r>
              <a:rPr lang="sk-SK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55896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5AFEB3E4-39AE-4A93-A9D9-1A3F9CCB3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16" y="300476"/>
            <a:ext cx="2178130" cy="124301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8C663597-F692-4D19-8E2B-22D7D239E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49" y="147759"/>
            <a:ext cx="3503095" cy="1662487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8" y="1615368"/>
            <a:ext cx="7015091" cy="507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08842" y="551503"/>
            <a:ext cx="7156484" cy="742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Rímsko-katolícke gotické kostoly</a:t>
            </a:r>
          </a:p>
        </p:txBody>
      </p:sp>
      <p:pic>
        <p:nvPicPr>
          <p:cNvPr id="4100" name="Picture 4" descr="Kostol sv. Františka z Assisi - informácie, kontakt | Slovenský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2" y="1901470"/>
            <a:ext cx="6739491" cy="44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14" y="1437934"/>
            <a:ext cx="7519110" cy="542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Tvrdošín – Kostol Všetkých svätých - Slovakia.trav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53" y="1615368"/>
            <a:ext cx="6381230" cy="426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379538" y="5219098"/>
            <a:ext cx="7400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000" dirty="0">
                <a:hlinkClick r:id="rId8"/>
              </a:rPr>
              <a:t>https://</a:t>
            </a:r>
            <a:r>
              <a:rPr lang="sk-SK" sz="2800" dirty="0">
                <a:hlinkClick r:id="rId8"/>
              </a:rPr>
              <a:t>www.youtube.com/watch?v=eFdY4pma0xU</a:t>
            </a:r>
            <a:r>
              <a:rPr lang="sk-SK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9063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E03F8F-0D18-49F9-8065-098787812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40" y="179128"/>
            <a:ext cx="3264660" cy="156806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442B6DB4-D965-49B0-90D9-1D51725BE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80" y="322277"/>
            <a:ext cx="2178130" cy="1243016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08842" y="551503"/>
            <a:ext cx="4877307" cy="742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Gréckokatolícke kostoly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" y="1747194"/>
            <a:ext cx="7708623" cy="511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7" y="1444344"/>
            <a:ext cx="4553265" cy="429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6" y="1476409"/>
            <a:ext cx="6643553" cy="538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Bodružal | Bardejov.trave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9"/>
          <a:stretch/>
        </p:blipFill>
        <p:spPr bwMode="auto">
          <a:xfrm>
            <a:off x="5455878" y="1444344"/>
            <a:ext cx="6086146" cy="46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79" y="1466049"/>
            <a:ext cx="73247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22" descr="UNESCO wooden church Ruska Bystra in Eastern Slovakia - Crazy sexy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3" y="1318158"/>
            <a:ext cx="11119443" cy="553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2581928" y="5844844"/>
            <a:ext cx="6738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hlinkClick r:id="rId10"/>
              </a:rPr>
              <a:t>https://www.youtube.com/watch?v=oHXNN3lAIBI</a:t>
            </a:r>
            <a:r>
              <a:rPr lang="sk-SK" sz="2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89148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 txBox="1">
            <a:spLocks/>
          </p:cNvSpPr>
          <p:nvPr/>
        </p:nvSpPr>
        <p:spPr>
          <a:xfrm>
            <a:off x="918535" y="1528579"/>
            <a:ext cx="10477346" cy="45992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b="1" dirty="0">
                <a:solidFill>
                  <a:srgbClr val="855D0D"/>
                </a:solidFill>
              </a:rPr>
              <a:t>Vihorlatské vrchy</a:t>
            </a:r>
            <a:r>
              <a:rPr lang="sk-SK" sz="2400" dirty="0">
                <a:solidFill>
                  <a:schemeClr val="tx1"/>
                </a:solidFill>
              </a:rPr>
              <a:t> – Vihorlatský prales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Bukovské vrchy </a:t>
            </a:r>
            <a:r>
              <a:rPr lang="sk-SK" sz="2400" dirty="0">
                <a:solidFill>
                  <a:schemeClr val="tx1"/>
                </a:solidFill>
              </a:rPr>
              <a:t>– Karpatské bukové pralesy (</a:t>
            </a:r>
            <a:r>
              <a:rPr lang="sk-SK" sz="2400" dirty="0" err="1">
                <a:solidFill>
                  <a:schemeClr val="tx1"/>
                </a:solidFill>
              </a:rPr>
              <a:t>Stružica</a:t>
            </a:r>
            <a:r>
              <a:rPr lang="sk-SK" sz="2400" dirty="0">
                <a:solidFill>
                  <a:schemeClr val="tx1"/>
                </a:solidFill>
              </a:rPr>
              <a:t>, Rožok a </a:t>
            </a:r>
            <a:r>
              <a:rPr lang="sk-SK" sz="2400" dirty="0" err="1">
                <a:solidFill>
                  <a:schemeClr val="tx1"/>
                </a:solidFill>
              </a:rPr>
              <a:t>Havešová</a:t>
            </a:r>
            <a:r>
              <a:rPr lang="sk-SK" sz="2400" dirty="0">
                <a:solidFill>
                  <a:schemeClr val="tx1"/>
                </a:solidFill>
              </a:rPr>
              <a:t>)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Dobšinská ľadová jaskyňa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Ochtinská aragonitová jaskyňa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Gombasecká jaskyňa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Jaskyňa Domica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Krásnohorská jaskyňa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Jasovská jaskyňa</a:t>
            </a:r>
            <a:r>
              <a:rPr lang="sk-SK" sz="2400" dirty="0">
                <a:solidFill>
                  <a:schemeClr val="tx1"/>
                </a:solidFill>
              </a:rPr>
              <a:t>			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509847" y="669999"/>
            <a:ext cx="5764409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Prírodné pamiatky UNESCO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BB22978-E822-4436-9120-4B2DF7AA4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41" y="224281"/>
            <a:ext cx="4233138" cy="202529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011E834-7A2D-4BA8-BEB9-B2F30BE85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4" y="669999"/>
            <a:ext cx="591313" cy="566929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04" y="2460031"/>
            <a:ext cx="2888069" cy="229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8896" y="4528328"/>
            <a:ext cx="3213871" cy="222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 descr="http://ti.terraincognita.sk/wp-content/uploads/2017/10/header-ochtinsk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 b="8825"/>
          <a:stretch/>
        </p:blipFill>
        <p:spPr bwMode="auto">
          <a:xfrm>
            <a:off x="8663523" y="2494165"/>
            <a:ext cx="2997604" cy="190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Ubytovanie Dobšinská ľadová jaskyň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-1488" r="-3760" b="17412"/>
          <a:stretch/>
        </p:blipFill>
        <p:spPr bwMode="auto">
          <a:xfrm>
            <a:off x="6045126" y="4978028"/>
            <a:ext cx="2618397" cy="17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0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7BF84D3D-8D77-45D2-A966-9D7D1A65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1" y="253588"/>
            <a:ext cx="2918452" cy="139842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8ECE57E-5451-4718-9B8F-6AB29EA1F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73" y="218502"/>
            <a:ext cx="2178130" cy="1243016"/>
          </a:xfrm>
          <a:prstGeom prst="rect">
            <a:avLst/>
          </a:prstGeom>
        </p:spPr>
      </p:pic>
      <p:pic>
        <p:nvPicPr>
          <p:cNvPr id="6146" name="Picture 2" descr="Vihorlatský prales | Sprievodca po Slovens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571750"/>
            <a:ext cx="1143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612775" y="605674"/>
            <a:ext cx="4176215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Vihorlatské vrchy</a:t>
            </a:r>
          </a:p>
        </p:txBody>
      </p:sp>
      <p:sp>
        <p:nvSpPr>
          <p:cNvPr id="3" name="AutoShape 6" descr="data:image/png;base64,iVBORw0KGgoAAAANSUhEUgAAAu4AAAGlCAYAAAClanP4AAAgAElEQVR4Xqy8CXQc13nn+6vq6n1v9IJ9B0GQBElRFEXtlmzLtmxZ8io5juMkHmdiZzIvefFLJvGZ9yaZyXIymTxPXpbJxDlZbCu24yS2ZcnaV0oiKa4ACBD73gB637urqqv7nXtBOpnknHfmeVyHJAigurZb997/9l3lY1/JtkEB2ijif2oLBQsbYLfbEVuTJq22QrulYLWRu7fFvgq0LAubosj/o6ooiio/g9ivrezvJI7RbFF/+/copZZxt+DHiyrv2zH39/0htkzQyVfuHiTTE8CmgiL+QaHVbKKoKqrNhma30VJU7JoNTdu/LsNoUskW+ODzy9yxVfkhzvwvP7J0sptXHxpH11TsDg0bFqpNxWjbqdeb8hloDo1W06JaacjrcVSyDPaFeeGl79HVHSGn5/iFf/sFNneSXLs2zd71DR5/30/yxmuXaDabBHwaqe11tJaNZgNOnLiFbGGHWtuiWNy/j93tJE67jZ29bZpak8RAF6lUjtRWmUikA8tSZEujtGi1myDa2aYyfDLM+J295I0MdRr4/B24lCB+Z4y5qwuy3Qu7eZwOG53dYVqWSVd8hNlLKarZNsV8EoenwvDJCNVmFktV6Ij243HESC5VyKzV0HNF3L4C7/yx4/zVN7/Ghz/yKJVyDrfTRSTWS7Wg8PQTL+DSfSi6i8H+MZ567jv8xu/+Kna/nYXlHbZW8jhVLz6nl/mFBZKb63hUUNs1/vAv/h+S1h4LyVXy+QzZXJb1tQWWlqY5cmyMUEeQZruF3eFArzXQ63UcqhuXzU22lMGmtAgEvYyMT/JXf/4NHn/8o1yZeg2HHQ6MHRMdg/W1dfLpKi5bDLcWYKivj3wpzczCFUJxDyOTAxhKHafLQ9TfSX6nyubiFiduP069aVIolMnks2g2ha5EFJoWlVwVu81JrVnHUIrYnHWcHpWlpXX83hCWYRDwOwmG/JRqOk1DY2zkOMvzSUK+KCoOnE4Hya1NOrt75XXmcnl6+rtYmL9GItpBOV8jFhgklaxg6G0y6U0GhxKobQWjrtER6ENpO9jZ2SZX2IZ2naN3THDrPcdIl/KceeMqyZUiB/oPc9/td3Pm5Zdp6QZ+f4jbTt9KxSxQ0w3mr6/z9pvn0doNfuc//Tp2t410ZRM8NUy1hm7VUTSFdCFLqVrmSOIEbpubRqtGprJHpZ4j0Rnn7fPnOXXL7dhUG7vZJA7NAQ2N4c7jaGqMZrtNqrHOVvEaxdomeiWDqkY4OHqCb/79X9Bu1vjUo59jMHgCe9tGzlhlvbZC2xNmMblKKrVMWIwHuSoRrZN33v0JLNOPpjhxOGxcW7uEt1tlu75NQ2miN5oUMgUmRk7iUeLUqlUCXhubG0t0RDoIR8J893vf5Or0eT7w3vvIJWvE4p20XCXWMpfp7IpgFduU1st0dnZzcXOGwyduZ2Vtg2y6yCc/8gkqpSJ7uRTT12fp6I8S6Y6SSWeolvPsbmcIe7pIbadxa04+8ZFPk8/sMX35Incdfye3Hbwfh+KTY7Kh1ikaJVQtQEUvsZvdZvb6JRyeNsGIg4HBHubmZujt7adUrLK3lcLj9rNwfZmWCV5XAKVtR681CQYitO1tCo0UPX1hbA4o1cqgOnC53YRjATpiAaqZGk67l2giztzydXZ3dtBrdW45elx0Tup6Da/bxdz8PApOsuk8pVyKW4+N0SiXoeJi5tIm/mCQ45MThHwR3nXXB3AQQrFEB29Bu0W71cSol2l7VP70r/+crZ1dwqEw9UaVTCnF8OFB9FaDjeQywaibfDVDoZLh/R98J9eXrpAvZhgYHiMS7aBSraHXLBx2ja3NFXriXYT9cRZmVvDZEpx5coq6YeIIwu/+t1/j1bef5OgtR9hOJtlLJokEYgzGD7GbyvDNr32XmTe2GQyNcn16mVP338IrU6/w737nx9nIvQ3OOoEOB4bVxG0P4nKESe0WcLm9FJI5BvoH8Ps9xGNR9HoTpydErWHQrJdwWA1caBQKNfzBGAsrK2SyWR790KM0qm02lvMYOvh9Go2aSXKlgFYPUs2Y1M0SREsoXVU88RZer4Prc0v0945iVwJ43BEajQa1RhHF3uRv/vw5Qn4Xd909yfzcEj5njOXrST70yDtZW14lEevDUupEYlEsm8JOdhvV1qZlagwkxpmfWWFtaZGxg114NTfd4V4G4+Mc7DtO21BQVYsLF17nlbdexbC7CAXjOF0+mmYb1abQtiw0zYGpm/gCPjGUyfncZdfQ6w0sy0Rz2eUYYrQaVO1ZdHuFex64B7/Hz5XXrmHuwWjXOH/wX/+Inv5e+odGsCkqSwuLtLHkXDw0Mkwqm0FvmgyPjKBqCl6Ph5bZwqFquJ1OtjY2WViYx+Nx43G7KBTyZAslitU69973DlS7wBcqDk0hl0sTCATZXN2jVDQYPzzO7Mbb3PvQJLu7i/zYhz/GwtQKz79wllA0Qf9QlI29eYIdUcymQrVRY3x8gp6uA0xfmZHgyjR1Oc50hELUazXSuyny+RzBcJRAR5iGWUC3Shw9doCrVy5iGeB1hOhO9KOZEdDdaPLN0bArGkpbpdVqomkabq8Hy2xJXCHm/6ZpoCoK9Xpd/t5ut6HrDVpNE6Opy/5rtAxQoST6K4rsdy5bHa+j+ANA1Gq15RgkoN8/3SJVhfdcttGZ28eC/6vbq/e4uRAsoqr7xxP/irYQm121YbYsrGZLXovYx6apaDaVgNNJW2nTUtsYTesmNP3B5bTbbQRC8tgcFOp1KhUDsynGHrDZbuLYNlarRctqy2cXwkm+VafeaGJJcAwxl4eHjt6GZrPx5NVzeBx2dI+F261hE9esQLVq0jQtnC47oaATl9sur6fb78fZdpGv18g0SuTzDep18wfHFscXz1n5+FfSbdqqxNgSvCNuSID4NqqqoSgtFFWA9jbNlkJbUbAURX5YbbclaFbbLVRNgGWNVsuibQnwLy5QlV8tcXy9QOHFX6KmK3Qodj6/2+JEwfqh2/DViQ5ePhilGvTuPxCHHVXTaIuHajaxOR3YRYPdAOyKIu6hRa1cpZit8NHX17lj80cD3BdP9vDWhyfRbWDTbCiqTT7JSrFKpdbE6dCwawpNQzSAhcvjpl3Y4c5TEzz97HfxBxwcOjFO2agzcWCCmZlp3nrmTX7lc7/BmVcu4HI46ekMUy1msWom5UKdfCHP2MQAmVKJvb00qqpSLpXY2dzA7XPhCbux7NBs2zDqKsV8CbvdQbVaQbW1KJWzePxuwbWwxyo88JHT5Go5nCE3DV3HaXPj00Kkk2VqVRNbu0U0HKZYKlAuVnEpMdq1DtLbFYxahoa1TfexAB3dLuauz/Pggx9k+soSqhGhllLRixV6+jUO3tXB+WsXicQCnJicZGV1k0uXFxnonmDh/DK3jJ9gZz1NrdKk2ijyyGPvxrJbNBoay9f3CLkjtI0myZ0d5q5dw9lqYreb/Oc/+R2upRcoGFVmpqeYnbpMLBbkyNExCqUUDq+DuimIoiB3LboSXTQqBhtrm2huCId9xBIRPL4O/vK//z3/9vM/x/bedZqtKr29IywvL8v+YWt5WJ8vUMo2mZuZY2S0n3x5j/GjfRw+OczS5hyHDk+ydH2d4a5D7G1mMCljtJpksgVsmh2328v2+ja5vQK3n7iDaKQDQylQbqSJdge4OnUZl8OPqrrwOB04HG06okGi3Z0ktzP0dI6Q2i4R9EaJx7uxKRq6brC1uS0n4ngiTiwW4fLli3hdXpbmN7j1yN1kkmUyuQyp9DoTB4coFUs0qwpBXy8ed4h0eoftrRV8Pju+uIOT9x3l+ddfpKtrjLlL6zjaHj768Id545VX6Y514/Z4mJg8QLGRprOvhxdfeovXX3wVrW3yhV/6PP0DXcxvT+Hp0NCp0NYgubeL5rDjcnsY8h2Q/SRXyWLZDOx2hUqtjMNuZ3d7l4DXTyIWQ1PdOC0vHi2C0QC7y0PFLDOfvIDmr9JyGKQyFUp5k0uXLvDJxz4ENY2Iq5uA00epkWU9t8XZq1c4eHSM/O4GCVeQwXA3ffER/N4+Ll5eYfLIcVTVIJ1b5+LaOUaPHiBZSLG8tCyJkUML4NbiGBWL9z34AG6Hk1AgQtOymF68yOWpNxnqi3Nk/CTJ5Dbdwz6uLL2KbtYY6zrCLX23Y9Hi7NI59JbF9OxV6hWDuH8Ah+bB43diqW3ylTyqfX/C2UluEgqEiHjj6BWDva0dxoeP0N8/jGIajHRO0B0dQ22LSalFpVXg4uzbxLuG5cSQLeyxurVIqZKipegcPDQugYDPGxC8HaNhUsiX2VpPUq8ZREJxensH8XuDJJN7WC0dq9VgcKiXQjlH/8AwkUicK1OXCYQ9ZHI7OO0OjGaTwdEh0KCQzzF16Qpejxuny0GLllB4KJWKhINR9GqLUi5Pb2eEnliUOyfv58H3fZJbT07y85//WXoSvfi0KB57FFpiDhFTiUAEbcxGFUNr8bt/8Ls0TAOPy0WzZWD3KOwVtpk8fohkap1CJc3zL73A5IkjPPCee1lYmcIXtNM70Itu1DD0JqZhEo/GuHLpIva2Sle0R4oV+d0GG9fK8j3zRp20fFn6x4MkumMkt9PksxUGe8b4zS/+MROH+/mxxz7Kd7/2HH2Bw7z4/bNkqkk6J2I8/Jl7WUpfZWgkgWKrYbZNdKPN6tIWRt1goLuHzHoSp+ojHu2R11IsF9nLFDh9+k7aVoWuqB9FDxCNxPH53Jw/fx7N4WFs9CjLq3sMDR6iVK7h9/rZ2d5jdX6D5EKGnZU9AiEf7Y4a7gHYKFyXY+HeTprezmESHf2sLm4xNTXN9NRlEp0drK6kGB3rpW8gzqUL0wz0jNIRjONyKMTCMY5O3sJLZ57B4XGjWyYNs4TL7aCvZ5DttSx+V0CgChxulXKuRCLQxWMPf4rO0ABqy45Ls/EP3/0bXn/zDHVdwenwo9k95HPFfZFQaeHQnPi84ueaFBHFu2UZJpqqYBgNdMugJTCJHdSwSU0t8vinH+OFZ1+iVVQprlbpDg5w/q23qTd1PL6A4I5srK2zurqKL+gjGovSPzRIuVaVY1hPXzd6o4EmAK7VplwsYplNrly5REdHhwRopVKJhmFSqescnjxKJBJGc9qw26BQzOLy+CnnTWg7CUSCJAuLvO/jp6k10nziwx/h7Ivn+f0v/RkHxsc5dedRXjv3Am5PGJ8/jsfvoau7C78vzPb6Jisry9SrDfxeHwGvj1K+hCJQs9Umnc/RMzjAtflL/Pwv/QzPvfQUiXiMSxeu0Ns5yNjwBA4jSHqrhMfhx2lzYjUsnA6XBO4C57lcLqrinfH7cTgcVCplWlZzv58pipxDoEXbMqk1apiWiaVYNNuWxHfTUzOcOnkbu9vzHBzZFwwE6BVf91HkTSl4//tIReHBKza6fkTA/bk7VaZDdfxuH/VmDUsAWRQ0TZFYVYBqgU/FJtrOpilSLPOoLjoCHtxC6CoWaFjmD8C7BMOK0AhUgk4PpXqDdKkice8/3QQ4F/dqmi0sS/zd/15sN4G7AOdBpwunaqPUNiQpDYac+HwOSSQEnsrn61LMFmN8R4ebYMAlsaogIC5Vw7BaVOs6yWSZcsWQ1yHuRdyrJUjH419LC15y49rExQuG0ZaqtXhZFFqoYuCVoryKIdiMvFAVVVElcNfaTWx2OwKuN1st2fhSmpcPQ6WJillYpnzhv9KoGdzWsPHpZJOuRuuHAu41p41v39bF1eGwPI3H595nXqoqwbnYBIgXYF6QCMGWHM5996CYylOrNHjsrS1uXy/9UOf/5x9aPNXHuY/dimGzZCOKe7YsKOfLWILVOhwSoAjVyO22ozlsVDaXePThB3jmuWfIlzIcPjEKWovVtXUe/eAHyW8W2VurUkjVOfPy6wRcNm47foRIIEomVcBmFyTKwOX1UavXqdUaFHJ50nvbBMJ+NI+GzWvn7ne+C0txMTYyyte/8XUMvcbS8iwNo8Lhowdp1GssJWf40Kfez7W1KTwRB6nMDpMTh8jtFvC6wtSrJkGfX6pU1ZIOpoOgY4BG2oVeUsnuLdG25YgddJKrbjIwOojm9uN1Rcltt9i+XiK/nSHYYXDgjijJUpJI1E9PZycd4S7qDY2335jhzWfO8Is/9wXOvXWFXLrE9OwlfvynPojmUzFNG4U9naA7IlWEreQe87OzKI0Gei3Hb33pN9B9beZWFrhy8TyPP/4+5ueu0mw1yJWz1E2DgdExsrkSxUIJzaZRq+n09HSzunWdeE+Y4ZFBFhZ2+OZfvsZ733Efg6MxvAGNeKyXF15+gaHBftqmg5WZLMVdk3qpTjK1Qqw7wB333UqhvkujXZHtm02XseoQ7+hCN8pEYmGO3nKU+fklJH9o2jCqLeam5rnn7nso6xnMdglP0Mba+jIORwCvO4JdcVIul1hYneH0fSfojHaTy1ZoGiqVgkF6J88H3v9h9nYzHBgb43tPfwebQ6FcLjA6PErAF2F04DA7a1muXJoV1hfBkIt6PS8HvlLOwIYft8NHNptic2OVYMhDMObAFjSJ93dRq0E2WaNVUxjuG8Sh2Elt53F7nfSPJjhwtA9dNXn11fO89vIZWkaFxx9/VDodTa1BupJE86i0FDCbTQqlKprdiV6wGBscl2ppS2miaG0qlQpnXn2NRCyO2+HhzuN3EfUk0NoaxWIRm+LA4/WztLHIVjrJ1MIMx+8+THdvDxure+zt5Th1263sbW6gWXYGukcoZDKcvfQKy9tL3PPA7Qx19nE4dhQfforC8XD5Wc7uoPo1rs9foq1W6egLkatW6Bsc4uy5M6wtzxMPdIMZ4Mt//gTf/ObXuHL1KlYT+nu66e4N06bO1772V7R0O3fddTdTC29w6HQPpk2nI9CJ1nLh0FyYapMzb73J0HAPyeU96hkPP/7oT/HUs9/m6WefZied4/DkJF6vm3Ilj8ft5K5T97C5vIZeafDI+x/l+889w489/nFqeZ3O6DA+T4TlzRUCCaHWFNFNhcFYD1s7G3hDTjZ31rF7NXyhIKl0Fp8/RDaTozse47VXzkjALlwFo95kfGycocERNja2cLs9qEqbRCJBIV9ibPgAhVKZVDaNZle4cuUCA8P9ROJB2o4WVb0sFcu56SmcDgeaZqN/cAAsG5nUDi889xwTI5O0jRYPP/Ru1tfmKRXLpFNVnn36NSYPHeJff/ZzxH09tHDiUFzSHZTCS7spQZuFxW9/6bfRTR2nXSMU9HDx6jny5Qyf+dy/5sVXnyWS8PLMi0/TP9zDXffeTlnPcmBiELtTEHeTM6+fp92y6Ovq4ejEJL3xbuZnFjnQd4y//+b3eO37F3F5YvijIR54+DbiAw5205vk8lUunrvMyNAET3z1aX77dz7P2bfOMNRxhM2ZBovXtnnj4jm++Hv/im+/9g1+8uc+SbNdYXR8gKe+9xSL84uSkP7MT/80hWwWt+Whw9vN6y+e5eDBca4tTpFMJTkyMcnxY0dxORzEg4eo63V20zs43A4iwSiXrk0RCsVZWFhhbzdP2NfN0PAQjZLO9ctLJHwJvvSl3+eeR25n9PY+suYeW3vrdCa6+OCDD7O5vs0rL7zO4twcllXH53dSNVs4vXZK5QK/9qtf5Imv/B0/+9nP85/+4//FofEJxkYPcm1pBpfLzej4AZYWZnE4VRoNnb3dLLlMjskjk/T090ihyGcPkgj38s673suVt69y+6lbefa5J7k+Pc/eRkEqmnt7ecYnDmGKQVGIWi43mmonEPQR6QhhmSZGvYGpN6TIVDMbWK0mTcXCHm4yemJYXlMi3o23HWDjcpKgPcLmelKq6p1dXaR2dslnc+RyOVptC7vLQYdwN5om3b290s3UbA7Mhi5FP1PXKRdLTE9PE412EI/HqFZr0ulzON04nC7cXjeegBuHDYqlPHWzSTTUg2louP1uNjLzfPJn34/mMunvSvDyM6/y3JNvyGf187/4U/yXP/g9Dh48TbvtZXV1iYNHhqVAd2BkmJnpaRw2J1gKLVMh0ZGQz7NRN8gW0ixvLfLFX/9VVnYX8EVcTE1fxeXwkOjoZHM5SXdwGKui4nUGpWPlUO2SoDebBsFwSI6jQX+IWq0mCZPL5ZCYT5AXwzCkuCggnN6oUatXqTbqAvpJHJVOp0mnMoyMjNK28vQm/rm+/o/AXeIwVSFcVXj3RfVHprj/3QmD/JCHmCfGbmWHimnI1EfA7cJlt5OrVWnewH1i3BDA+eYWdLvo9IdIV0vUhYtwY7sJ9AUgF4BagHABzFvir4TEQsjeF6yb4nfNFoZpyd9LvHtj+wF4F5hTtTEQidF2KTSo4/HYZBKj0TDJ5xr7x7SpuFwafr9dOh3iWHbh5NhtZLM1CgWdRqMp9xVjqSlTGybKJ7+ea0u2JFlL6x/tB6GsC+tKRE4E7FQFs2hhCjtEAnoB3G2yM90cWAXVkukYgfFlAEeVN2Yqdhqr38fceBZns8196zV+bO+HA+3i+aT9Dr7+jgF2414M3cTldUvQLtneTeJwI74j2aCI87icch+zUpUd4GNnNn9kwH3p1ADnPjyB6dSw/sltVcuGfJ6icay2Il0Jt0NYFCr19SUeeeh+pheu863vfJPT9xynppc5dstxEvEoATWEXnUydf46z3/3GQa6ong0G3pd2HsTuL0OdF2wsYq0bnSjeaPz1dD1Kk2bRaQrSqinE10TQojF9taGVG2isbBUCbL5FA++50Gpll2dv0itlaVOlt7+OHbVTnY3S293v3zRWkIubWuYDQuX4sfRjJDbgNxWnWa1QCo7y70PH6ehZVDcCvG+fra3i1RSNvLrFu2iidlK8flf+xRvzb5Jw6zQEQpQLes43SGadZVnvvE07333Q2TzdTkAvfLKi/z05z7K2KERpqcXoeHEpXqpVnWEPlDOF9hbWWWkJ8FP/eyneGv6HLuZPR5/9CO0bXW2dtaIxiLo1NjLp0imdtne28W0DKrVKvGeXuwOhVR5k1IlTTTRIdXnxUtZlLqdgdEYrrBoU5tU+H1eJ4qpoZpBNuZ3GOkfZHnlOqMH+llZX+b03bfK2I3qUDEMXaqN+UyGrs4YnT1Rrs3NMDF5hN1knv6eA5x56TyxUIJIKMLS2iy+sJPk7jouj5Pjx26jXDDYTu5y8tYTNNt1cOko2PA4faytbbG1tkfAE6dcaDA0MC7PVakU8fpdMrK1sbHB7lYKre2ir2sEpeWQ13J9bgqf18XQwBCNcptCto7D7qFUzEnV3ed2MnAgzjseuoPz0xfY2szSbrixGhqxcAd2NJSWE9XWJNrjoeWuUKfG0tq2BH6hgIverhgjBwbA0UZxWpSNAs2WiWZ3kcnmsZqKdFWEUtjZk2B2fharZVIulSUB9Xm8RPwR/G0fjraNoDfC5KET0tIViunK5hYzcytcX1qjb6Sf9z50P6srq1w8f4lmrcqh8T7C/iDRQBejw8fR2xZf/vof8d6H38G5187xwK3vZTg2jiqs1XaTJ89/G1vAYnNzGdMq0z/UxYVLUxhmm3DIRy6/hwMvc1PbbGzu8aEPPUykIywFjO3kBpGIi9fOPItmb3Lq+Du47eTdbKbnabqK9B3oIV+pSNdmdHSMcqlGvarLPpZcyWIVvXSF+mR07Bt/+00S3VGOHDtKorsTxdZkfW2Z7fUtPDY3vYlePv3JT7OT2eOJr30Vo2ahV2x87KOfwul2EuvrQG+bJDoHCNg97KW3mF2aYTezw/HbbiGdyRCPd2FaMDs9i8/pwKY6iEZjMhoze00os8cwTINoLMbG6hZHxo/KmEE6lcZqWVx6+xJHJ48TDERxOFygNZlbniHSGWDm+hVcLjuNagW7YpPgYHB4mO7OPpYXZ9jZXCXkipLdKfOO++4j0enH5dZ47vmX+Npff5tbbznBz3z2ZwgGOzCNlnQJhfJnt2uILGfRKMgx7+lnn5Fxt7GRIaq1iiQ4whHo7O1haW2RllLD7lXZzWwRiAQYOjCAYmtzdfoKx285xO7OLg8++CA0WyxeX+bE4ROSyFm6ky9+4d+zMZ1haPAY3kiAgYkwH/7EffzRn36J4eEJ/N4E/+VLf8lnPv84pcoWd50+ydQbS6xfq/Dmq5fYym7xc7/8YYYmwgyPd7O6vc7YxEGWF1dp1ZtMXZri8ccek6Ap5uolqg6gNp1UjRzrqVmWVhd47wMfkpGlTClPo6ngD4dJFTISLC6vLsq+FO1IsLW5x6mjp9Grpmyz7z/5HFZZoT8yzBd+6Qu885F7+MTPf5TptUvorRq93d0YjQaZvQz5TEG6wK+98gKTR8Z57Cc/yZ98+b8xNjZGraqTSRfpCEfp7emSkRWvx0elUZfv/LEjx7h44Txul4ODEwe5ePGSBISxRJxmGwb7hjj3xtscO3IrTtVD22hz1513kEntcfmtyyxf3aCNneuzy0weu2VfbbeLmIpbgiKP1y1VYAEDLV1EBHWpSArHCk3FbOmUrBydozF8ca8EaqXtCraCE7OsoLRUMsWcjMmU8gUyqbQkB9lsBn/QLx1Qj9dL30C/FPUEltFUG03DQlMUlpYX2draIhbrkKp0IByWeKazW4DzJnqzIa9HCA71eglvMITTHqBc0HH5PJSaKT70qQcZHImynVznwhsXee7vXiccjvIn//3/5n//P36RRGKMdsuN2aozNt5DPp+nWdWplqs89eTzdEWFYGHn5C23UypW8Hl8UpTL6hkarSoFI4ulGRTKeR776OM89e2nuOf0faxMbXF84jacNg9mvUm9XJPRGCEEiEixN+CnqTelqOl0OiVIF89GRGZE9FngPqG6NxpCFTYwWy1sdlX2wVKlIt/ber1BT6cLjM3/IRpzE8JKaVcR8R0n0ZqNO94ySeR+JDop3znVZKvLjkPTqArF3doH1X7NKZ2YRtP8geIusJeMdIuEiLqvyov3TKDYf7oJnCgAu4hFGqaI5chBykQAACAASURBVIk92lK9v+kkSHFYaNICvJstdP0f4zFSrb8B7G/GyMX3Y8EY4ViUopWjpZkykSEIgXD89sWIfXtCvEsCsIvLkqq7zU6tYVKtG/I8Yj/xe/HZfKGB8oknMu2bjKHdFnn1fbtEgHnhEgh5XhMZIqF0tC15MwI8yMxUW5Eqmvy8/HMjcyQZiCXhvfhXdOTSpT/CKizhqxp8elnntv+FlMpU3M137+2n4nNKO1gwFbtLAAkVh8clmTvCBlEVms02jWpj376xaTLDKlj8B55b5dRa4UfyJq3e3sOVjx9Bd3uoG4I87DOkmw0oIkYiNuQQgekbW3lxlvtOH2Vxc4X59Xl6+2Okc3ucPHUb5Woev9PHQO+tXH3rOmefew2taTDY24PD4Ua1uQlHApRKKUlUNLsd3WxSKZUlaxYWo+a1Y3Pb6T3UT8lW46UXnmd4eFAORGISLhZL9PUPsrW1Q7XcoKk0uL52gYPH+tDsLUYGx4n4Y9JGd3v9pPIFDN2iXMgTcPtwtQK0in4KSYtyKke5sskDHzlJrr7Gxs4qsR4RvwjjVHuYO5/EKBp4AwZ3PXQU1W/nxVeeIxryEw4GyZfruFQfG9MbhP0dxBL95PfK7O1s09Uf4JGPPcz3vvcS9UKb7o4+yrU6erOJIbLquTx6McfREwe584G76OrqxImKIUJ/WovtzCbeiJvt1CZvXXyTjs4witYiXy4QjndKZVq3l0mnN6XyEvL3892vvMnJwyfp6PLjDNhJpUvcevIE3/nOt3DaXCSX87z54gUS4QAPPvQu3njzdRll+fFPf4rzl85x1/13s7qxjG7UCfq92G0KR49P8Mb5V4l3xaVCZlf99HWPcvb18+SzBWKJBHanyujoALt7OzSbFj5/UE7GHR0hOntiXF+5TrGQl+xYKCwdoW5ouvC5Y5gNFaXVZG5umngigT/o5dzZN/F6HOxs7XFg5BBWQ5H1ER3hMIZeZ2LsMCVBktZ2ZORjbX2Feq1C0Odm+GAnI8cHJejQ1ABbawU6At20TSSZr1fqtDA4eLSH0aNxFrbmuXJtnoWFJUYGexjq72Ogr5+L0xcId/nwhzz4/G4Z62q3FZmrLpYa2FQ70ViHBIR+v09OXptr61imJSeqOw+fpl42sXSL1dVlDoyNkOjsIVcwePPNGTTVQ2pbkCqNdGaPbCZFo17hP/yfv0rQ7cUyNbzuOJaiUtB3SFe2+YdvfIujwyd437sfxmazU6bCt177K5zhfUcsEgqwvbUlnaZctszR40d54ut/yYGD4yxf26Vdhf5EF5GAH83hJFfPs5ldoWsoSnZvm6Cnm7tPv4OZubfR3A1KegFdjAnCFo124HL72FzeJZ/WaTZUNlY3pZUbi0fp6YwzMNRPraFLZVvEZ0rFNJZhEfJESYS7GR0cIS8AnV4jvZfl1LF7sSleFpeWeevsa8S7EjRNG00RcdNUXH4Hh45NMDA2xHpyU0681YZOajfNiHBQ7E7On71ALldkZuaaJBf3P3A/LreLs2fPc+KWW3E67IRCAam6bW8kOXTwGG5nmEy6RCjqJ1Pa5eU3n8PmtBge7mVtaRmzZmDoBpPHjnP9+gqxqJtExMfStQ3ioUE+8J4P0miVyJaTbG1u8Ye//2U6u7r5lX/3y/j9bhrNKuubqwSDIu/cxmibXJ29Jie9RkWX4EOM50azQb1WZXcvic8Xoquzj2uz12irBm27ia/Dgepsc/LUCTxuD3MrU4weGN7PLafS9HcPUs026PDEGek7xJf/8C9YPL9HOCSchCgf+OjdXJ57gaGxPiYnT/L1v3mayzNXOHbnQTStDbpCu+rmm3/xfYxGiw997N3E+h2856FbmZ45J9vS5nDRsJrcdtvtvPTSy/uKZ6XKHcfu5/jA/XiUDvRWidn1czjdNvriY1QqOo12nZxRYn1zi3iik+2dbZxujURXVLoPdqdDtsfm/LKMl9xy9BTPf+d1vv/1l1he2OD0A7dx8p3H2KmsE054Zb3M9PQVevp6CIei0u1o6A3pJi6szrK9vUmHcAkbJv39g9SrdUqFAp3xTjxuL5tbu3i9AUQl1/bGNtGODjn/B0NBrs3NcfDgYekA53MFPC4PE+OHqZSqvPv+d/K1rz5BZyzB6uwa51+8xP3veA/Pv/AKp07fSTgSlKBIGP6CTAsoYTVNCc6apolDxgSaErgLp0X4LnialJsF7nnPXVy8chm1rqGUHCR8vbK/bCS3JCZpVGukdvdoW03sTifNlsXm1iYdiZh0XMV7LtIDLocbu01j/vp1CfCF+OHzCVJg4fJ66enuxePxShBYrZcxxXtnVnE6bTg8fmw2r3RCVc2GoVbpOxjl/Y+8A8Oo8drLr3Hl1RloOfjQRx/m77/zLWLRHnzeMM1WBd0qs72xSywQZ2tdxEAXOHzgCB6nl0Pjh9FrguhrbOxukm/kGToyyFZ+lZbTpGnpCHnVr/nJ7+Q5NnE7YW8cs9aiK96NIuBQsyXvpVKt0FYV6pWGRGt2h12O56YhAKIuBSe7Zsc0dMrlsnxWZtOQ75Z430TMyGiaFEtFxoejZLev/AvgfhMSC+Aa9DgJFVVuf8v4kUVlvneHxWJU1On9I/gW5xL3I8Ynj8MpAXDd2hdOJdi+Ae4leLftR2puZuQFJBNtKgCy3rBkDOYmfhNxazH2Cewr4simae3XazZMGvV9QH3zHFI4FkGTG7EbgZ37vEG6OrtJN3dkLYX4mYyky+tSaDfbeDWXjHWZMrOyv0mXQNxDoymdKSFYeTwiig7FYgPl418VwB0ZmhfZ9ptRE4nIRYWqsIdsNgG/b6jrLZS2eEg22m1VWlb7Urd4EOIDN74VHUtSFBtWLUPx5V+lpKtMGBafW1fo/keX4v83eH561Mvrp7pQXV5Z9Gmza3IAc7ls8kVs6C1oGpJ4NHQLo1qXKrvYfEGvjP68/9klbl3+0QD35ZOdErhXPaF9xb3dotU0ZE2AaAhR3yCescvl/MG97l28wOOPPMhiao2ZxWs4nQoffuRRnvj7rxMM2enq6qIjcoiLr06zN7dBwKbi8TixO71kcxUcThvBoJOQ3ycPblot6tWaHOyq9QomJsFEhEBfkGR1k1whQ3dvF2ZTl3Zku6VSyDXo6R7CqTlwem1ky5volCSIFUzd6wpiNTX6B0epN4VC4aFcTGEXBXvlJt52J7W0xsbiNpVyisk7+3AGDUq1HHfdcS8OZ5DrsykuvblGs9ak1tjg9neNU6NFoViQeVWXGByDETCcbM1sUynUeeH5t/jgex+mkMswPB5j/OgBPJ4oy/PbeO1+SRpzpTJFQSaKZcqZPX7zd/4DzqBL2o0iiyKKbEShWq1V4+3pC4yOD1I3a7i9Lop6hqpR5dK1K7icDvZy22h2i8GBfpxahD/+3W8QcLm5792naTtV+czFZLm4PEtfYgDNDLC9kCHo8ZHJboLNYmlpkd/8nd+UhaFnp87S2dsplbF6rYzS1vnoY49yeeYiuUKWcDhOIa9j1BQGuoXqsq/QlytFSqWstM46u6JkcmlUrU0sHmN7V0zYLjo7E3R390gwLgplNcXPoYO30aha6EYVj9/O/NIyXp8bTbPY21vft9128wS9MZ786osyniKU7rvuuJv0bpatzV2pLIh3J1/IYbc1eeRj76FvvBPF6WDu2gbXZ5Po1TYd4YgcB0RsSrNZTN46hGHLyMkknSsTCIbQG2VaDV0Cd7vHxtT1q4wfGsLjtovopLSblxZX6Ooa5dLFq/J4sjjnRoG8zWZjYWFRZv/fc9+DtBs2SWQK+byMoQ0Nj6ObGisruzSqJvXdIpVyhWIlTyDsYnrmCr/1679BrV5hY32TUqbG6IFx6rYidp/CV//6qwQdAX7605+VOcfV3VVy+jJbqSVZpyMKK7OpDB986CO88OyrhGMRGTNIVXboi47yxB9/g1/87Od59H0PSxnjy9/4MrqrTL6Wpi8xSK2kcHB8krNnXyIYVjlwcBSnz81bl87iCbhQhFJUMJmbShLr6KRY3eX0XSdJbqVkBjkaC+AP+HF7g2gOAQSECggHho7hVYM0DYM3z5/h/vvvpVap0Nd1gLCnm2qlxs7upiyydbv8eB0Brs3N8vbFc/SP9JAr55mdv8bYwXHm5xfIpLLce+e9ctIXhdOtliLBWk9fL832fr61IxJDr+t0dsUJBfxyHHvzjfOMDBykt2+Y3Z0Mia4IBT3FlbnzdPZHZF5zfmYWt+YmGIzQbtlIZ2scOzosCdbW6i65vQadiR78IQdmq8pOcpc//6OvSlf0Y49/hMkTYxiCUtXyOFwayd1t4okuVM3P5fPThD0Rtre2Zf9ANWW8Qyyu4NQ8HDpwgu999znMZp1UcYPesRijBwcIhkKMjRxgfWuBhpmn1W5x8tgJdvdSRDydxAO9KE2Fv/vak2xcr1KrKEQTMTRPlV/4pc/IwvN0Js//9ou/wr33n2ToYJxS1mD24jp+exdPf/t5Cpkyf/O3v8/1lQtMHh4l5A/Q299HTW+QLOyymd5Ec9qZunqVeEccjz3MiYl7Ge48TK6cwWhXsFQde8uF1+shU9ijoJeoVg0Ojh6iUi1htUVBaZ617WUaZg3TbEqAO3VtGp8rzNZCjph9gOtXVujoijNyfJiZtYt4wm3pRIg+UteraE6XnJ+FIyL6VmpnE0114HaGJKgvFvMUcjlcdi+RYITUXhpUJ13dvTTKdWyKjaoQxW4U6y0srhEMRfC4RLwwTjyewOvz8NST32ZocIhKscZP/8Rn+JVf+CKLlzf4wPsf4fUzZzl27Bb8QZ+8X3FM4bIId1pgD1HDINv1RsGk2WpSqpZk3trlVZlbn0HxtYl3xRhMjFLdMbAbbukmlGsVNM2OU7OztrIqBTuRTReqcaaQY2BoUJJYt8uJw+mkWqrKOrFsNit/Xi4XZV8QjrSIAnd0RKU7KgCumGNbbYOqXpKksqlCINAhRTWnyyXVVcVtcPrOo1ybncKp2tGzFk3DTqGUl4X4obDoKwG2d5bJZnaJhvrYXkmTiPeIklIS0S7CwYgkIbVyGZ/XQzK1Q6VVoWhmCA/6KFl5GVkzqzpRd1wKZKdPvksKOi1dkfl2m3Bp3V6ZWw9FRJ1aCbMuYr0C/LZkPEY8awHgZcpC0yiXClKFF9FGUaAqGqGlIt3qUDREw2zgs+s49N0fCJQ3AN8PMt/ie7EQR0dV5d6323T/iDLu37uzxWriRpzlZjb9RlxFfHE69xV1AdZvitDiWm4WmIp9RLGqULnFfCKTJGaLSkXEiYTjsJ+RF/t1BL3cN3CUMlU2shn2ynnKVZ1iSZcgXgDqmzGamzxCnEd81u6wEQ54CDi9WA5d1qvp0kXax9tuu52wQ4gSLTaKhf3jiPrRG1/FtQtxq1jQpTgtas8E4BcZeeVjX822RT5ITJ7iBn6QUBJRGZEtbLVx2kT2Rty4iMUI4K4KzX3fbrhR1CpjMjcyTcJKEGxAnFhULpfmvkdm6rvY7DYeKNv4N8l/mYv6n0XvVbvCt+6NsjUQRPWFcIdDUiVrqXZZjCqiOUJBFoOZXq1LW0tk1wxrP+cuFBqvx8aDT85zfD77P3va/8/9Vk71cOWxSaounwTuwlYUqrtgZuKFUATxUVVcbiciTiZI15knvsNnHvs4tpibv/v+dyjmdpiYGMeytbnjzmMyU9a2dfCdrzzN2vlZTk9OcuTwBLqlYKkOlleXqFfSiPS8GHgbuii0UMik9yhWitg9doqNEqVWmdETg+jNOm17i6bVkAOXQ/Vga/uJh3vp7OrB7lFZ3ZrDoIDT3cYllYclqb4cnrwVzeGQbb26Mk+tmiPgCqA1gyxPZWnVVSqVDAMHgjz4/jukAra2leTw5EkqORt/+9XnaTXE4Fcg0NPGGQ7ISXR5foGueFyuloLuggJsLG9QLtXpiQ6wsDDHl/74N1lLLrO+mcY07CQinVTzFaliZXJZGuUSjWqR3/rPv0G9rctcXtjpk0VthVqRvfyuzGlX9aKMWMwuTRHo8NHVl+Dy1Sv4XAFSqV0sUUXfMunrGeHP/uCv+ODDD9E12EFer1Cq1KXymSumZb4/t2kyd1GsaOPF7mjs55sVePzxx5ldmd/Psq/McW1+Coem0tcXk/EVp89FS2lTFVZ1pkws1EvL0OQAfeHCOXx+v1SFapUihVIab8COy6eR3NvC6/fhcnqkVdbf18/C7LLMwLebLg4fvJVouIvd9BY2keFFYfraFKiGjHAszc8zOXGUMy+f5fyz13jH6XcxNDTCgZFxklu7srBVZMsnDk2Qzwti4QaXwfjxIQq1KrPX1ihkTQb6RuRqByJulc6lZKRGrJbRdtTo6O5gYXGDleU1wmEv0VCAk0dPUmtXWU+usra+xKGJA4QCQZnbtKluqrWWdHwuXTxHZywi/bnjx4/L6xErnGzvJOWKGzNTUwwPHODYkVNoNmH3OkgVc2SK2X1iXLSw23ykc0k6OhyEfD6xFBalbI5UcpuR/jHyhQoDxwdYSW9Iq7yWLzIQ7yG5kaRhltFbGekKiBUXRHHci8+8wic+8hNcn1shlAgTiLr43T/6TSZGT/Dnf/AEf/YHf8hgd5+cYHOVNMnsAktrCxwcOIWNII2WyVPP/S0ff/w9qB6YW5zl3PRbGLaGLOK06U6uXdhCUzwcONQvVwoJeQX4e477Hjgl+2MoHJPFeKqm09MV48r561RzTf7VT32asi4mkCx6o07Ql+DA4Em2kzv0d3exs5llfm6Ru267V66iJCQ3URMjXKj5xetSYdzZTlLIlfjYI49Rqde4cOGKBO9idaCzZ9/i2G23cP+77pdFciIuIVYe6eyMUavWcTq8ZDIl6ZZUKlWGhhNcXThPy7lf8yEmGI/dSWGvzODAGIV8FU8giturEIsGuDa7yMZaWuaKT58+yaVLbzMyMMbOSoq/+soTTN5yiM/+/I9TNlK0VV2+a/FEjOXlNQoZk/fe8zB/85d/K/vCgw+9k3Qxyfr6MlcuXeL45En87ig7mzkuXz3Hgx+4i9W9eewujZ6eQQ4MH6RU2MXuNKUQkdzdoivRS2/HqIyriJWenvyH52hUHRSLdepGhUxxnS/8yr8hXyhz5s1zYGuxvHqVUMhOZ2iMt1+dx6kEWZyfxzRqPP/836JpLfyusCxWLBgF6u0qbVuD66tXyRTSdETjbG3tsrm+y+Mf/gncLi+q2qIoVsIplWS0bf7aLCMDvcwvLjF55BbWNzYYHRni0vQbbG4vMjDQS7FQYXT0IOeunZF1PFsbe+hZjfyqQTllMTI2jifqYX7nKh19dg5ODKC5LeaX5tja2SPgD9PbNyTbXrUaHD98kvXVDLlsDq/HTlc8wfLCpoxM1qtVXj97nl/+d1+gaTWZnZ2Tbs1zzzwn69ne/cD7+f73XuCzP/MZmckXKvzC4jVZ4xP0+6kW6zhtPp799kvoWSEUKKytbTN59Bhd3Z1yhQ3R95xOl6xdE5hDEB+jocvssnCYRH1DXW/QtgkVtU7bbTBx+0HevnyRcqrCUGSM9bktFBHtVMVqMT6ZkRerymiKSiIRl5+v1KqEovtOXyQs6j2yUpAUQDqVTkvwLooyxf5ioQunyy0LPHu6umnodRqNKtV6iUIlJ92PSrNCJBGn1bbRMAw0t4LbK4BwTbqe5UKZkDPO6mKK8YPjrG8uyiilcCEr5SyFXAGj5qCtaxw8cEguANHX3S9XoeuMxySJEmBTxHfEKlwVNcfR+w6QMXY4euwQK3PL7C5l8bR9eLQETi2EzxXE7w5QKVbkIgWlUoFwtIOWkG2bqsQkAiwKJ0PGm1v7K82ITey7H5mpoTcN2sLxsgwcXjuax46JgWaWiav1HxR43gSuLs0u26vcaGBaFuGKwruv2H7kwP2fF8XeBGn78eT/cQUbmXUXKWVFSM4qnWE/Rzp7SVcqzO0lKdd0qW7LRVia+yvHiM943Q5ODPbJup1spczSXopMVmT/zf8hQiNXi7kRpZGKuarcIBDgsKsc7u9mKNrBTHKbolGXODTi8TAYirOZz7JbLhL1+iRmrN0owBZiWqGoUyw09nGrzyGftci8Kx//ak7I7PJEsjpWrCijCrayn1EX7EEVERqB2mXr7ivpIgYjKr2ldq+0fsA8ZHGmapNqt7hx0fh7L/8H8ttrBDH46UKIB0o//LJA871e3nh4lIrfKcZYPB1hnN591VlsllGXBbDlqrBT69SKghkLRuySNx8IOIhEPDzwrSkmru7+SID7+j3DzHz6dgyHjWq5Lu1FAd7N2n7lsMPrlrk3xWbH7VRk9uv6Uy8Tcrr5iZ//HH//7JNMXz7L0WMTeMIe4nEf/aMjVHQ7T/zpN8lc2+CRB961n4PyBnAGwsxen6GQ3SLi9uD2uPH6gzKvlkxusZvaEcIIhUaJQqNM10iCSMLP2t4y+XKaoaEhSrk65axF0BXj6K0nJLiwtDKxLjdLyzNUiiXCQeEgKOjNlrSV67UGIyNjUiUXxTPlTJuob4it5W2WFmf49Gc+ykuvfoehkUHC4U6SySzVsoO1+Rx2Ua1u7PDAB28nVc7RbDWFUI3L7sYwBbZwUlzP0jYtkptpCukayZ0NvvBrn6fULODwhnn+mTPcesspaoWyrFmo1GqoVpOZqYt88dd/hYolVgzKUcsW8XvDjB48QKaWZSu1idfvZGdvneGxbs5efJ3+4SG8WhS1YWd9ZROvzUV/TyepXJan/uEpTp0+wtChbuweHzupPAurC4SjIeqlFsUd2FspkdpKY9MMbJopV3D41X//BWxuG29efpPNrS1ZvT85eYT1jcX/l7b3jJLsPK9zn8o5V3XOOU7OAAaJwBAgAIEgGERKlCleyqIpKixayZQl2VpXkmXZkmXLlixLTErMIBGJATCYAAzCxJ7OOXdXV8656q73qxmQV/8uF2/9AVb3VNepdM4b9n42vQO95MtZljaWKFNSUqXu9j5SsSIGnchdbAqLNtAzzI3r19DoSrzwync4efchVcTli1n0GqOSMaQTOawmp5KB9HaNMD2xhNXsIhIOEQ7tceLUSa7euIo/4FYTfEHxLc4uENyOsDG1g8cWoKWlnffdf0YRAkQL39HZptbQWTH2VLMMjHcRy+9x/8MPUCppuXZ1hrHxUW5MXGVsfJBUOkl4L0wiGaa7v01NEtzeNuKROHabkWQyTG9fD6sbazS0NLKzu0VfT49CcUbDaZbm13jk4Se5NTHB5ORVGgIu+vu6FRYxHI4wMroPi9VOIp1WRIf9I/vQVMR85CVfq5DXJJlZu8Hu3jbVrImjB08r5F88tkKzr4G7x+7BobWhrVSwGGyEMgmF5JrbW1OmtUwoxKN3PYhP5+LG5GXGx4dY3llSjc/FS5cw1Cw88fBHCYYS5EixGV8kkQ1x8fx13PYGejo7afAGGOvbT5MvwMS1t/C73Yz03ENVZ2Rpb4E/+ovfpHvYTfdQKw6/k2B8B4vfqibf5TgkN6tcfn2Zk6eOYNQJNceF2+pkcLCby++8xcLyKqVakbGDvRj1FWZvLqvP3+9/8bcoazPEsyG2g+vkczWGB44TjSWw2U1Y9C7Wlzc5OS6a4pBa89ocNixmK2sbG4pM8sD9D+JwOJWUQFvVYTRauXTxMla7S5FXnnnuGbx+D0NjIxRLeeaXbnLy1CGsVit6nY1UqsDeXoTGpkby+TjT81fRWMtYnTXcLjsBl5erb11nqP8ATQ0dRFIJXnvjJcxWPZlshZnZVR77wONqu6HDgNPkZ29tV01gi9UCv/0ff5WN8DylWp7VjVV6enuYvjWFoaTlkXs+yNf+z7d48MEznL34AxravGrTMHHjJiOD+xUaM7IdY3ltjq7BAG39DTjcDgYHRvE6PdhdFrZ2Vwk0u1hcXqCttZtyTo+2bMDnCvDS8y9y/tzbynNx8PAwWn2O4ydP8tzz57hw8Spf/L0vUNOl8XsdLNzcYurKKiatmaWlRZ54/H189MmPoNeYKZZKrG5vKGO2xlwklNzA4ZbBkZXZ+RXi8SJHDt7N9k6QckUkF2V2gxssLW/z9GOfVJM6YxUi2Rh2u4PZ+TmlKXc4BVsKTouNaDyG3WFnNbbEzekZNDULf/Wn38BZCdDu61P0JneLg6whwuDBFu574ATnL/2Aze011te2aW/rRVMTooUZh83A0twm7S3DnL77Li5efJmnP/gUz3zrJSK7SU6cOMrZN1/ms7/yGf7pG//A+IF9arL+lS//rXpdhTqVS0FLu/gJtNgcVtq7GtkLr7O+vER7SzdeZzNXzk+wcn2DxcV1CsUqgwNDeHweGpv8ZNNZXC6hrTgxGE047UJViavrqdQmYiiVwZDWqEevqxJMb+HocGAw6whtxHDWPASXwiQSGbxeMbcKrrJMNBzBqDfg84o0pUIilcJkNmGymhXyUabtApIQaEEml2V1dRWLXZopDVa7DYfbU/fduD2qacnJVruaIxzfw+tzkdOlGRgbIJHOKjNnOpfC53ficzkQW1sxVyIVKRKPyn1zHD46rrDPgwMDShKaiGXQ1dy4bU61AYtFk/R09aHTG5U5XBp00agvzM0rKtyzl77DZ774CZYjUxSrWUw1K2dOPoY2a+JbX3uJscGjeF0BNVjQCM45EicaDaPR62hra8OoNavCXW6KBFirKMrSHUKKaNvTmRS5nBTuBcUvSRdTOPx28tU8Tr8TGyWM0d06clEj0mkxblbp8vvpc7VxPbhAJJ35yRfuJyusNN2mxtzGj4viQErAO9NvJd3+EdOoFOwBm5MWl0vBLfpbWhVWeimyzKWFJaUnl4GzFMvKnKrQlvUJuMWqx2E2qWHEmsiCU8X3/s2dhkBK5zvFuxT+oqUXmaJo5uV3Qz0BOgIeFrdDJHJ53G6zoiHKJL1UrCg08/GGUbxWG1ejs+wk48oEm0gUSCULakghmwSZ4iv6j5LKiCxGuWZlOfDVEQAAIABJREFUmVLHP1Zva9nrB6+g7LeNlvUCX7pX+VcCPlRISJm3V+sNgFZnUIW7/I1iKsjqNz9FumCjt2jgt9J2Wks/fuF+8WgT1x8dU1ohoQJYHFa0hh9KUKriOi+VyecrZHJlyoUSedHpFeoEHJ/LoFCEZ565Rd+VrZ9I4b5xuo9bnzqhzKm5ZIp0Kld3GwtGqabBZLMqKY88vupzNBB+9waGQonRk0eJlXJsrs8yMtJJLBchm0/z8MOPs7QV4Y0fvEVybodmu4vOzg7a+/rIlmuEQnuEglJwapUpTVaeckJIp5PKrGIQOkAuSaqYIa8tYbIb0JmrSueo0VUpZipsr0bxOVtZ3dzA7NHiatBQ0SVwe0ROpFU65HyhSKC5iWI+LbYB1tc2aWtpVVO+SsFCOgIWnYlSOY3dbcBsLClawsef/ldUakb++Z9eJBYuU9VW2Qsv0N7rIVaIqyKwVqqRimWoanVk43k6PK2UshW+/o/fpdXfRjwR5ov/4QvkdWn2oknCkZTSS+ZzFUq3pR0ymr3/nhNkSgl2I7votVrGB8aU/KairbIT2aZYyxNOBLE6dFitWkq1DJFIFCsNWGpOamW9MkD2tXcxMzdLd1sHnd0NTC3fINDcgsZoJpSM8tyLL9Dc0MXmfJzgaoxiqkQmIZKdMK1dPs781Gm0wmt1W2jt7OSFZ8/SFGhREztvwM2pu0/w2qXXyBTSSpJgMzm5dP5dBnpGWF7awG510NneyYHxMd69fpn5xUmKlSwev4Ou3g7VuAlTv5yr4fe2YtBacdn9vP32NW5OzHLk0GHVAHR1dind+O/93u/S2taMzWzmwL79nDh8lJpgNRfW1NrabLQxOz2jTGWRaJh0MorVblfmmNMPHWf0SD96m46Xzp3D6fCq5t1o0rC2vkxFCEkmK20tDQyODDIxNUlTc7fKFBB5UFtbQOHGrty4xtbuDqdP36M0yU67j1rFqIo10ekvLMyRiAZxO20c2Deq2MmDvUNMzs4yOz1PVadhcGCQ7p4eKhUtiXiWlEjCDEWC6WWuXr3IWOvdOJwN9I22MDVzkd2tLVpc7Tz24Aep5SrYLW7y1TJvzL5BNJdmLxhhrHuAYqzAcFs/nW1N3Jy4zNB4N1VdiesTNzk0egqrtgGdxsLszg3mt6/jb/Py3PdfYWxgHyMjw7zw/IuMDx/k9OF7cetdmLFSqNSI5iNsJpa4OvUyPYM+qvoCRpeN3ViIaDZEtpghsZXFXm2hlvWysRKjr2eM733nOxw7uI9yrsLU1Dx6k4mjpw4zu3BFSekWptfo6xjgv//5fyZHnHQlSSy1x+sXLvHoIx9hfWtTxKy4HB4sOitugx+33a3M3Fpt3cwlOl6RIb32yjmcNidPf/DpeoFSE8lYDG8gwFtX3iHQ0kBNV+OrX/tbHn7kNLliRGENg5EddX7b2NzDaLIxPn6AvbVNRkf6iBeC7ETW8Dd48Dg82HRupiYXmJmex+53KB9NOp/CYnESisRIp1I8eN/7qOR1zN9axW8PMDu7yPzSIp/49IfJVWIYbVoKlYI6t5VzWQ4PjeEyN/L9r79EpaJnYN8whWqO4N42iVgCQ1WPVWfn1vVZJiZucOj4GDa/jfFDw5w8dlRNON+dvUaRPL6Ake8//32am7vo6xqjkC4ro/f0rRt4HeIFqmI2a6iUM4yMHWRzK8Yz3z9Le6ebR568j+XVRcxVL3PX1rlxdQqnR8uf/8UfYbfZMeNUdJJiKc3i2hz+Bhu+ZhupXFgNszKpKns7abRVHyarjXwlQUdnQG0OtnajdXN6OEOjx8t2cpe5+TkOHzhMrVihTbTWFj0V0iTzId69epnGhg6m5peIhvIs3NjDVmzCpfNy6fLrPPUzj3Hg9Bg9+wR7ehGtrsCbb17AbrZhNbmplGXS7SGfS3Hi6N3MTq9jELlEao+f+fjH+eqXvqn8MXIu+adnv4a3yUbHQBsaoxAxhFiSU+bTe47dRyKaZ2VVDNxbvO/MQwoXurY5i1tJVIUp7mC85wh/8e//knSqSKWoU8ZoOV8JE16GHUIy0ulNdd1xTqQ4FbxutxoeyRRcJLyynZSCVe+ukdbE0Vq0FJMVcjtFqkkdXneAVDqjBowyxQ9u76j/F7yj8NClOHc6nRgtZjWR93g8SuorZt0bN24ojnmpUsbj96hzYqlWo1EM3C6XkisJ4SiVTRCJBWnraCGU21OSuho6RZ+RvAOZpP/ar36eb339H9VmeXcjhsfZpjxmPp+Te07fy/StWa68fYViroLb3kQxlybgbyK0FyEQaMDnC6htqAxQlYQlGmMvuMFGdomjjw3j77cxtzzN/sFD3HvoDHPXlvnK/3iGDzz4IdU8ijZekJDlYhmLxUwwvIfN5kBXE6mzDGjrZlSZwkv9pxNwhnzXlNS4rnuX32WKWVKFJAa7nn3HxplfnSUfCdJprE+BZRsghbsUviIzddqM7MXSCnsrE3fBQf7EpDK3C/c7E/475lMpon+kVv9hbXe7iHcYzIy2tWHV1U2sQg3bSUbZjSXVlN1mMmEzGUmk8woHKZk/qiAXQowUzBqNkqwVixVlYJXnWqfW1IUqdS193eQqRlJ5fSXHR3qL7g6P2noG99LqMXwNFqxWqZPrDYJFa+RgWyf5cpG50K56fKm6Zbouf0MKd3mNZVPgMwXQ/PTf7ymFjByAXJjlTRLzgkYjRtS6QF4OXgn6b9sQRAtfn7nL6qGKQRy1GmHN1Lsg+QIIMlLWXZnl11h75b9Rrul5MGfl15L2H7tYzpn1nH1iiM2DHWIsr3/QTFb190RiINuAmlavCvdSvojGYKBWKilxfyiSUxo3h1WH1Wnjgy/PMnh958c+lh+9oxTuNz95lKK4fotF0jnpWkqYjcIQ1aHT6xWeUkKhCpmM+hLFphcwFYo09rShcZhY2phheLQZh8/K1YlJDh86QaFgZGNmg40bq5RiGY4fPqw6eZvLoT4gpXyVrY0lpdO22+3q/csXc0oqkyvniSViaGwGrLKevjWDx+XEYIXGVo/S5pnNdra3ooS3oxw8OIy/08hWZAGzU/RUFvVhkYZgZW2XdCaG02mjo62VSChJMWXEY+vEZW1SJ4FcTox0VcUHF818b+cgBo2Y13J85at/TzAsATt7dA/7cDTYKJSKysjz9FMf5drN6/jdfnyOJrRFA5G9CCvzS7zz5hVO3nWMpz/xFMtra7x67rwKktJWLGytbKMpF0inwpjtWs48dj+BlkYMRjMmg5VMpcrk9A3C0Q0CrQ72EpsUa1mlF5bipsnXgMPox2TyqymJnDA9Ji8Xz75BV1snj77/ERxWt/pEh/JhduM7lLVaQsEku6tJbr21QC1bI59Is7G2hMVl4N/9wb/F2WJmamWShqYGblydIBIM0zvcxOzSJPsPjbO4vMTQ4Bi7Wwn2DZ9QU5h8pkhze7MK3Lhw4XXaW1vZ3FqlsdHL0Gg/a6uLWJwWNkNb+D0NjA7uIxFKsyGvgcbAbjhCU1sLXd19ig/vtfvYXF5nfGyEyZmbLCzO4XI6OLj/EDqdhd2dCIcPHWJrbY2ZqRmyyRy6aolCRoraENqyllMPHKOh30f//l6+/YPvEBUGt9unphVuh+guNYT3trHYtARavETSYVY2V2lskiavqHT1uVwGs82sdJUGnVEZMUeHDyiD9e5uiNmFRcaGR6nky4qWIkZB0RyKNEOkWOKzSWRilLRigy2wubuM3WEl4PGjwch3vv8tBoeGmH1nmX1HjpDXJUnm1rhx9S3cJj9PPvwRTCLJEY9Lscjlt86RSEZpbu5gZyvCSP8YDc4AD937MO9eP89acIb2/ja8gWYMVQ9ec5syyC5uT5DXhVgLbzJ9dYqLz19QzOS7H7wbT5uDUi7HEyc/jM/YQbaW49uv/APZWhif187hffuYmr/Bueuvct8j9xLLxEjEE5g1Tv7+r1+iN3CIwc59XH3nHeXRKRaT9PUOKWnPuzeu8Gu//lkmJiawmexcfO0SQ2P9fPZzP8dCcIbl9RWsVjOpVJ6W1i7S2TwD3cM0e7zKmFpMFuhqH0FbsVHMy8a0pqY22WxK8bF1VQlSMqpCI1+uUKpqyBbzfO/FZ0nlEkqW0N7q5/xrL7GwPMOn/q+f4fT9J1RTOTk1wRNPPMXSwirHhg7hddp59e0XSBRjioASjWSoFvQYEQSmnnRV9NtlDEaLklds7WyoRm5zfY/x4WOKKz42epCpiZt8/Ztf5/777md0/xBbwSVCkQ0MJh3HD59Q5rt9o/v4m7/9Em5nC35fM36/l93dHTY21tmc26BHXotMlhdffJWPf/LnOHRinGhhm56hNq7cfJetPUFZlklEN9SW85lnXuTosfu5dmWKn/34z/LG+YvceOe6mtiWi3mGhgc4cfIE//1/fI3HnjitBivRVFSZJMUIWU2a+N53X+bXf/dfsx2fZHRsgBZfL15rM7pajbW9JVwBE2mRNhWTlEtlzCYXjb4uTCU71Ozo9TbWwstcm3yLlc1ltaFb29ygra2bUi1NVSNhLVIkVUnGQ2SScRobGpSB2e9uoL95hHMXLqLRWGm297J+I6LoMkvriwwd6UHjrTC1co2PffwpXnvlFQY6uyiLRLFqVEz1o6fuZqi3V133RSazvrHGyy+/pMzUUqiIdnNkdITlzUksbgPrO0s4fHayhZzSuReyJdVwNwfauHb5Oj5vK2ajXVG7irUkektVSScKJbhr//38nz/8MrqCDV3BjNvhQaOrYLTo1DVM9PVyzZRKqK5RlseXIiijdNdq8yygB22VjCFGzhJTg5tcpICn1kJ4JaMwwyLvlHAuGUx0d/Qoma94oK5euaoMmI0Njeqz6HC7FN5RtPXlXIGL515X+nYp7gxWE43NLaomsnts6vUvV0qqCA4Hg6SzSR79wPs4d+68amTdnmYmpxdwuh2Uail+9tMfprnFSaVa5FtfeYHmxm7K1Rpun0NRhiRQ0Ofys7cVVAjcVCqmCmvRtm9v77K4sMSJEyfUNl1MxJpKlXBwi5nQDB1HfazEbiifSCUNHzj9YYZ7D/KDb15muOuQ8isU82U1EBLJm2ArLQZzHVcNipYj+naRIglNRuo7YeXLYyVlK1jIqaK+UCyq0KuytkxRX6Siz5OXoMF8njZZ/dy+3ZnW1yvFei0o79//H4X7cmO94P2XxJf3QpluZw/dzhat16U6jaLcCLJcZUtQRzvKVFwGzZ2uZp4YPclqZJtzixMEE3UP5B3dvDSSEoYk8uc75Jk7z1GKcyVIUZKjOipG6ESmqo6qWctd/f30B1pYjccolGOEtRJkJYV+HUMolBq7wURJ9PYSjnmHjX/7790Rl3e4fbS6XGg++c/hmhTaSmSv1iYyJ1cLlHookxLpyxdIUDTy5ta1UOKclpusSHQypddUlHSmnj5Vf7ZSuG8+/1tktifQVSx8LOPiqcwPp+P/X6vmnXY3P/jkEao+q9Lji/REZDkS7qFwiKqCrynqgIy2DRYjMpfIZMqkZApeEqyh6N70PP7yEsM3fzKFu1BlJj46RsHuUIeQKwiRR4PXZ3sPUykFvUxg5FjFOJte3aUSizB84CBr4TBzS1N84MnTVIxZLrxzSYU8bK9HGe86yLlvvUYlVqKztY2a6Et0WkKhmNILx6JbKllSUlntzvrjiRatUBXma1RpbR1+H8sLa4qrXKOAwVpRzOxaRUNf3xgLs8tYbHpGj/axEVvFajfg8dkY29enjmtlfYW9cJD77rubtdUVqmKwCVZpdg+TCJVIRbNK22l1lXjf+0+xFdwglc3j83WQT2vIxPJE98LYHIa6HKfdowxGoWBcNXk9/b2YdEamry2oaZ7RYMRutDA6dEBdQCTkRxCC6UQRt8tDKacjEUryg+eehVqejr4mfu6zP4PRoSeciCktuMPqYXp6gkhsi0cevZ8r029R0UkXW0RbK2ExGGnw9lAs2shkBbNYILwdI7KZUAbKBx+4G6vZgsPpJZQI8sb1d2ht7yYczBLeSDN/fZlqukpoZ5Oa/D2Hicc+/AiOZgs6p4ZsPkW5UCEdTxLPhNGbNfibPHVM49o2bkcDGyshWhu6FN6xRF4FYQimUnBVglgTdVowuKtwdyarkZJGWP0pmgPtDPeNq0Q80f0ePHCQ//E3/5NjR4+SiCQUJztgb1SToq3gFmdffRmfx8fQ4Ah+vx+300dob49kPKomXKVCWSEi21oaWZpdZndtl6F9A2pSt5ne4MLbFxQerlTS0NncTSFdoZyTKZ0eb6OJTCVCqhQmlg5ic1qVzEpeO1nvS+EuxyGfv/aWHna29+rYK6FUVcq0NHdSyuow6h3KnOn1emkOBPA53dgtZiKZPZXeanFaFTJTZG6ZVAKH3UsonCKXrdHs6KWjp4tofpt4ZoXI7jrpcI4jo/ewsrCmCpJ8KkNXe69axacyGZ753gs8+fjT9LT20OnvIlzcVOFFQsDaDAbx2r3EIzGcLrMyXroCNrayYeZuTqONlxnvGlPIOn+Li69/959wO1r48OOfUhdau8/KbnyJ7Z1Vztz3COvbW2SrBdb2tjA4zFQ0VVbntzn7/TdIhQv8yR/+Ad/59jc4cPgA+UJKDRhkjT01P0FTWyOpeB0z+OB999PUHKBvsJ1rty7S09MtKkdGRw7w9pUbhMJ7nDx+FxYh1LgClFNGWpsG0eLkwhtX2N7eVoz79o42srks1VIFo8AHzGYi8QRLa2t897nv0Tfcpz6v6bzkXBSVZl0oVtdvXmFufpFHP3A/iVhE8a3X1lf46OMfQacrc3niNfUZ9QaaaHR3E9lI0RHo4Nxrr2BvdbCxu6MCnEKRMHPzkwQCAUwGCx966hNMT8wTCcfx+rwqCGr/vkOqQFtam2U3tEqukFIo0kw0xsED+5i6NQtVBx53K1NTswRDu3R2tRFc38br8LCytkagsYmP/szHePbl7yofRv9oBwazhitXJhgdHsLrcTI1OcXs3AK+BplyhtUmWabaTotXhdA5HW6lUW3vbOLNty7wgSceIxpPcv36TcolqKb1zFxdJBiK8eK5r3Dp2vOMjg+zsxlSnhC5dorpPJNLUNOV1NBI6BUmnY2ArYGbEzc4euBuJmZm0BoljXQds03HK6++rORsR4+eRGPMMb0wgc6oVxvtQiJHIpQim8zT1t7FzevT/NxP/xJ/8Id/TEtzDx986GnCCyn++Pf/K7/yhc+T16YoWxNkCbG9s0uDrx23xc3myqra8Enol9Gq4/DJg3R2d3Lr1k0mbt2gs7OT9fU1+vuHWFhYUknGk/OTtHY14nSZqGkr2Gxmrl+fYLh/RKGCA94mFma3VXiT6PYzmSSJXAiTrcbG7rqSnHjNTcy9uYE2b8aGV/mRqrWSMhrbrDYl25JE4jrMQYqlrMKKqg2/TprbvPqvRl8mqYuSNobQGEvoCkbm31rHb+rAafMzPTtPMLijNn+SFCz36e3uVd8DmcJ7PHWjqUy0hetuMJjUeWJuSuSDq9hcVkpUaOnskOx4NfQRmZVs+40avSp4PV63kioFw9usrGzS1TXC3PwKuWJO5XJ86Wt/RTwd5KUXX2BrPkRH24BSNESiIeVPMBvsNHgayWfzFHMFqrqKopAszC6wsbqhhjkOu53Dhw7XaV6plJrWf+u1b/Kp3/wwefMevf3t6KtWLr14HZPGR4uzH6vOrbxEBq2RdCqD2WxVQZDpVJ3dfqeeU8W2koiIJ69MuVR47zXOppOqHhTJmMgo06UkRpeesqHA5t4a+myWfU2t6jNu1OmVifdHSS93il5PWsuZmz+5ifv3j5ffk8rcKdzvSL1/tHB/r6G4bTTVCycdlJZcNgu7KZm01xGQ8l+n2cp93fvo8rWwsLfJje01ViLbdRWJUhVJOFVZNbIqeEn+7m1qzR3c5I/WtHLedIm3rWbmocEj9DW0KIznTn6La5FltXFSzQfC0xCTcF2GLgn1ch5S2MlqRT2GyHDkMaoVeU91aD79rYhymCoHrkg5VGzrDzsm0XPJk9RJKmqljslRMbnVOh5HdTIaWRDdkdRUlTNc/lghucPyP3+KSk1PS9nA78S9tJQFLvnj3d463cXVR0bVBVNdsVSdXlXrLeksdRKyVBXndhVp2CWJsVQUowG3WZjisBacFDzxyhIj138yUpmVo81MfmyYSkOr0rcL1UaKE7vTqqbsqg0ql5Wes1YqqOl7eHIOa6VMZ28/i1u7bIe2CDQbOf3YMS7dvKT4sL2tQ6xPbHFq6D7+7s+/zP6R/SpqeWh8SBmYIrshctk9VYw4HQ51ApJ3TzRpwqmVAkG4+9FklmK2zKULFzl511HQFtDp6x8W0UbLiVM44Q9/6AG+d/a77Ea36O5rYXisk9ZOn9J3p/JxpU9tamgkn6xQTFnJRUwYym4a3I0sL83hb9bT3Omnaq6SLubZ3YlTKejRlfRsLq5RKmZ49EPvYzOyqhqLBl+T+sLI9N/v8rG2sEM2W1TIxHw6S1dLD4ViXiXUiSlRVupSDAv1YG1hjdfPvkprix+9vcbhe/fjahZTZT18K7wWJbQT5OMf/gjB1A5Wp4nVrUVMZg0Lc5OcPHycYslEZK+sJnCNar3vZ3c1oqQ++/b1K0b7+Pg45y6dx+ry4PW2UczoWZxYZ3V6g0w4RVEY0qk4WmOVv/unvyZS2OPs5ZfUxF1eV58zQDAaxGDWEk+F1VpNPiNuR4BUooBea1ZormIljd1hU2u5xuYmFXQhWxQ54b755mU8PidbwTWGBkfp6higmKuyf/QgX/vyVxkaGlANztrKMv1d/bisfty2AA8+cIZcqcDu3i7/6b/8CY89+hgPP/KI4lYLk7epwafwoW1NLczN3CIW20NT0/HSc6/ib3bxM5/5KKlygsm5aYXJWprdEIELPW0DxHYT1LQ5eoYaaO3zMLt+U/kqBMPnsruUZKm5pVFJhL79zLe5++R9DPXuI5uur6IFS9rR1sHc3DId7X1sb+9hF75yKU+Lr0kF4phqJorGNOuhZUoU0BtlcFBRDbBsi1bXd5mb2ebJhz7GbiTI9NJ1MrlNGn1OyJg4c89PoSkbWV9fVEz34a4jVGsG0oUU//D1f+T9Z87gcpgo5jIUSaO1VNje3VBMZ7vZT2OgG6FY7CRW2E2tqGTj5bl51m8t8bmPfZ42Xxsur43nXv0ugc42DBYXOkxqE3Fr5qpCgR7dd5xWfzdOWyNn3zjHN1/4DodOHmV2fkFJCYdGxfCbIRVL0+hr5drVd/H5PGj10NTmx2gysjy/gbZiYmNtU+F6P/9Lv0g+H0Srq6h0RZnORyJxcgWZsPfhd3sJuCXwSabbLpLpCnMLG8okP7cwTzKTYHR0FKvJwr7eYWxWJ+/euMYr586xtL7A/iNjdbKJGcxWs8KKmk01Pvu5T7O+vsKz33tW8a5/+d/8IuHIHh69A6vNQDi7jdFtIJpKs7Ic5Z6jDzF3a56Bnj5ef/N1ktkMjU3NirYkr9tOcItDhw+r8J7W5i7mF9dpa2pVuMxySUs4LPphE939zUSiUnB6abS6cdpdfOeZ59nbFcKKkZX1ZYbHhxUi1ut00dTQwF/+r7/kfe+/n2h6D5vHzP5DY/gbXKTTcaamhXhjRVs1s7q6wdDoILlSmoYGH+++9TaVXFWZVT2ORjY3RcZl4exrL/Nbv/NvWFyVc4iD3e04xbSOW+8ucOOdCUb29/K53/wIrb1uKpIqmpNJdIbgVojx/sNY9GbWwksUTJI4KijbCl3NncytzqlJrqJZlGTaHaKt3c/qyjLNDR1YjXau37iutjYDo710dnYT3UnT6O4ilyixf/9h9oJhpmfWmJicUCbETzz5r3jjxSv8zz/7G37+05+iZi6xFV+gaszyxFNPYTV6uHVzhrmpCR57/IyS5A2MddDS20kynWRre1OZ5bd3NunrGyCfL5LPFqiUa0zOL3D4yBgC73K7bcpXs7a6zvjofo4dP8Xbl6/R7Ovj4PhR9Fo9r154VeGF07kISyszKqirvamXpWshtDkrTkMDMQkUlOR1Q50EYjbZsBot6touxbs0+DJpl8JTBg1KxlGtkspGwFMkZ46hNVfIhHOYc25CSxmqJQPXb0yo74cMKxobm7HZbIp6JTeRSra3SzGvx6AzqHpG/Buh7V1uXHmXzc11xf/PVwr0DvVT02tweiwqc0Am/z6Xj6lbU2pqvf/AftY2FtHoTNgsfmZmlyhWiyQzYWVqluTk2elptEUz5YJWNc0i2ZJAM0p6lVIs3i5lUG/yKua6oOjsZhlSZNk3MqzCo3LpjCqwY+kIV5beoXHUyX1PHFENYUfjANPvbhDdznPfsYdYW9xS4X2i8fe4PEoit7mxpoLv5HmKEVeaIdUI5QtKjiT1nDRHUsCLKVVY7krJoKtRqhbVcGk3tkU0F6JmrNDb1Ei73sxIUxsWjZ25yDqJfPr/NQWX11oCmN4vUpnYnaDPH6/+u3OvV07rmPGJ7vuOwqMukREcuFNSYYsFpbX/0dsdvbo0nw0yYNVAMCnAiooqmN+jyNhc7G/sYby1l3AyyvPzVwjJ9V2Kd428ZiX172VSf6dwl8eRybkU13cQ4HJAQv3zOax0u1t5YOAQW8lNQrUQwXSKuKQa3s48+mH4U/04hMTTYvcQyaRJFCQ3oW52lccvqUajguYz3wrXysqcKkQWweDUh8J11bokaNXZk2JgUKR2BVsVZE29iK/3IYKMlH9TR0bKAwh5Jrt7i43nfkNpUx8oWPnlpP/HfsdyRg0vP9DI5olhjHbhJxveA+BUiwXVdAjmUQpkMX/KE1VrkKKYIuvdjEJa6iRsocb7X5hn+Nrmj308P3rH1RPtTHzyGHicFHM5KjUtmkpRFdHCWJeVnUzCcxKbnC8p9NXezRni62tqIvTiuXMKN9c/0kDXgWZKVold3yYbykPciD7uwF72EvA042/0s761ptbUeEDeAAAgAElEQVTbb715ieG+DnWBEy6wnNxkxSgdWq4sJ44UsVSaUDhBLJyip7NHueGFNrKyuqAmRkcPn6BWLpMpRmgd9JAzplndWcLptdDV10qumKWpvQ2r28Tu3roqnPyuZnZW03itPeTD0NfWz+ryIt4OG1vhdZq6GvD4vcwvrHH4wCkykRwL03P0dXVQqsTxtbuYmL6BxWSnraOTja0VxdovJGu0NnWyuCSRz2lsFrtaDzv9DubnV5RGsKerX+HJ5ILY396t0Hiyumsb8iupRE5Me/EwDoMDPVrsNhvxVJLB4SG29jZVUEsmGaOrvYO2liGWl4UhvatWpvfcdT/LCxt8+5vfUJKApkYP/f29ZCXky+KiXDAxeW2ZQrTK5Du32F5eJ5/NUSrlwVDm9JmT7L9rmN3Urvp8uuw+lcZodlhobm1SzOc337qktOGjw+NUyxIOkiabzVEsp8kW0mTyQncZIJfPEQzu0dc3qOg+TtGI6ooMDI3jcPi48Npllb564vAxQsE9Fubn2NnYxqqzkk9V2D96mO6+fuxeOwur87x95U0S8Tj7Dh6hv3+U3u5urGYjr7/6qkIfnrr7qArEslmcyh8yOXedY3cfZCu0QXtnFy88+zKpcFEVg8N9w4pzrNXn8TYbaOp2sR5ZYi+6RywaoyoNocXMqbuPkcokFPpThxGTwU5nSx83r08pY6S4+2UFL6FMBtkoUODiG+fobO3goVMPs7u6hzNgUzKn1jY/80vTKjhKOnFBrYoZ1qwPUClqWd/dZHN7nqnpN1VQ2aHBU4z1H6Ex0KouOCp0K1HC62lWtIm1nRWcHrsyi68sTTLSM6wY/UaDBS2SuFxjdnGR7fA2PaPdrGwvKTPbTkhY93EO9B9koGmYs8+9wtjYOF19I2yEZbNSUCmrknYsF8sPPfY0/e2j1DRWppZm+D/f/msO3jVGNLWl2M3pfByDBLcVTLQ2DtXDObJ5MpkYbZ0BLl68hK5mJ5coMj4ySioe5/O/+HmFk/NaJBSmChUt+VKOSDxMW2OP4gdIYZiMR/AFmqlhYXp+Fb3Joorni29eZHcvyO/+u99VCDkxw+3Fo7x+4RzPvfQ9JSlx+i2q8JCCLboX49Ibl/nCF36eQMDD8MAAX/vyP1Ap5/mVz30el8Wnzm/pWopkManOGTK9r2S1eKwNjA7s59b0DZZXlwk0+qlpaswvzRBNhHngoffx+vnXOXjoKLPTa7Q0S8BNlZdfep2JW9f5nd/9Ndx+SdI00xAIkIom2N7aJLgRYW1hj1JRw+zCHP0jfSQzMU6eOsnM3DTFWgGHz0BRk1Tv/fved4bWpjY2NlfRaossza4xfWsVr9dPNBmks69ZXceWZtZpcndi0/jY3Yqg1Rq5cPEcv/j5j+MNWKhoxIjuY215j8l3N1md32Fhfok//ctfp2KK0TPUyczsDK0tARrdDRgKVlosveg0JmKVIDd2rhAtxdFjxW9rBmuV5fUpJVWgYlBs9PvuOcHk9Vs0eTvY24oyPTlNthwj0OHm0OGj5NJajgyfZmMryKvnXlN+i63NINdvXKWjuYPTRx7gwvPvEFxPMDI6isZU4/mz3+f4feO09rTw5Aef5u++9LdKcnPwwLjCqBotVXpGBrE6HZw//xqZdJJKRfS8JbUVkS3I+vqOIqMFGoSWU1CmvWQygUajx2p3su/gIWYm59leiSpKixTd7W1dfP6zv8SzP3iGbD5KpZrBZfewPBHGZ2olsVtgeX4dn8+L1iATzSI2sx2X061yT6RQN4oRVa8nn8uorb8U7qoQM5bZza9h79Szl9jCUDbRqO9gazrK3PQqaPQM9A7QGGgiVywomaUw2cPhqJqS+/x+JRURzYDouk1GC+VCnqtvXVbXVPF4aAwajt11gopOJp8VIrGQaiDEzJrPFdTfkWTepcVZrl+borNzhFS6oIZPpWpWDbs6Olrx+/zsrAZZnFvHYjaz78AoEzcnKeU1uGxOZYwVQ2xnf48akMp2XAp3r8ejUlzFQCu1jUz+K/oyt1Yn6DnUSu++dtCUMGjtbM8n0OSttHibyUnCeRklw9TVJK1TcNiysTAo9KWce++gH+UaJp99aZCk+JRiXpoT0XhLFokMIUvVvEpF3olskq2lwVTDWC5wpK2DdkcLFp2eleQORcGB3eaiq9pQyEDpn2zhvvJEOzP+PCvxYN2TeXvQLAWv22ohWyySU/r0f0EvrIk8SLTnMkhFNdByns+rgKP6QFpqV/GEOc12vCanqrN2Ujuki6L1rymajNKcl6XBqXs/6xAWGRbXpeb1mrlOlfG5LRzq6ibgtTEl8kBdRWUPyTEIptRtthDOptUQR36uaDQ6Aza9iUQpq3jxd1jxIvWRYxB+vObT39irKXSj6NKVFEanYrwVDkfpgtTw/PYB1l27IgOpvzm3uxpB6dYzhm5r3TWKRhJ86bfI7U5grmp4Ou7ggwVJGvzxbjGHhpffbyPa1UPV2YTGaMKgq6kAFJtJI1cqla4m6EfRuYtmLVPSKtlMqVw3DNx+BZSx54HvTNH/ztqPdzD/4l6rd3Ux9em7KJkM730A5HWKR9JI4J9Br0FvNtcT4MoVFWYQndlgd2GGsYN97GVCFKtJTt47RrgQZDW2RrlawGfxk9+tklqqMNZ5DEPNSiKdVOxeo9nIghgpO5vZWt/A7fSok5AyNBQLBJoaWNtcl86BYCRBOV9RWkJx6VcosrGxxtbGljJPSoBDSRfjo595BL2vSKIU4vyl19V0/+CR48qI5gs4KZazVKsFtJjQlB0kdmpU00b8Nj8Wk5H14Apdg61obBWiyTBGq0tNyTcXgnisPpbm5hgebqaoS6O36tDrTfT29KqiQ4r0q5duko6U2Frd5vDR/YoVO7J/CKvHRDyZJRrO4rJ6lPRp+vos5XSZ40eOEGhxYw/oSVXDzKzcwOIUJniO5kaJik4o4olgsGwuG6HQLtViHp/DjbbmpFIwENqL09bSSTga48D+I3zxi7/D6OigojeIs/6BB88QCeUIb+fIJzTohUQzt0YukVC0Agn+aWwN0NjZwIB6P4PkCllMRhPVAoiKKxzdU6ml2Uya3Z2gaj5Ey3jk0BGFJws0eJldnFSR47liStFB5EQyPDSuGulnn32G5hYPzW1duJwB5mfWKWaqnD5+LyO9I3z+lz+PoWpQ2w8hBgR8zVjtZsaOjeNqdHD5nUtcOH9eTXkiO3H+/E//HE/AycLiAi//4CzD44OcefRhdREz602K2BDJBhW6TpBxq8vbLM1s4jB58bm92FxGWtrdBGNLaMw5Fb8tJsJoSFJhOxVtQpI3E6k01Yp4PyqU8mVMWqNiCmtrOiJ7Sdpb2skUMti8JoxOOW8UyEaLSv4SsLWri9/rl57n+F3japAgkylpfOTiuLETIRzNk8qWSKSStLS5qJbjRHY26G0dpqO1V6UjCnVK2nZtrUBwJ6pwmhffPasoPyLJMOv1eI0+ZebUYUYrkFVNpZ5MaKiRLGSwmGyUa3mev/jPeFpNtDS24tZ4yAfzeCx+ZQ6s6Ex8/YWvcnT4KD6Hn2/+4zf5wi//NtqqSXGnryxd4eLUWZpHDKxvz5DOCwXGrs5hba19NAf6eOPSu+RFAtHSQqGYUGQvCdoSCk+Tz8fwwBBzU7M0N/sxa2x0N/cRcLVg0psUvlfSjS1ai6JJFMpxkmnxGbi4+OZV4qkM/qZGnB43b757mdamZiUJGRoa4atf/SoLy4sKKXr01BhVQx6tocTq4irzk8v09PTw9IefYmx0UBmJhdAkhi0Jqro1Ncvw2Dgbu5sYTAZOnbpLRcRffv0qh0dPMty9j2hqm7/96v+mublRDYn+/C/+N3ffd4jPfPYXeO6F59SaPeBvwWaxqi3pK2cvEI1G+M3f/jwNLU5W1uaUSdlt9PKlr/xvBnuGuf7OjPIrLK8tqs+4u8HB3OyckkK0dbYqLv+hE0OsrK3w85/6BVaWV5mfn8bnt2I1OtBprAT39lhcnVQbuUgwzlD3SSopM/mYgBf0aoodaHLyH/7wNyhW4up7JKSWuekNNleyZJKSCJ3ll/7tx8gSprW5g+defo7HHzmjfl6KlxnwjmOs2ljcmWcpNUXBkFOZCrq8UxWPf/BHX1Sv79HDd2E12Ont6KbR2YixJkQSK6lSjOde+xaLm1M0tDTz8P0/xasvv000nOCe+07y4tnnVLHgtNoY6R/l/Itvs7eU4a4jD6niVTCKr7/9Cs5GI/c/eoq7HzrFv/mlf82pu47R3tJJJl3k+MljFDRZpmZu0tTkJx6LMjc7rQo9kVzs7UZIJbIqVTUW3ePwoXGuXXtHFXmpTA5/QxM6o4lkMs389CynTp1Q2neT0cojZ57gS3/3Ze46dYSBoQ7mp2bZXUmwNRcntVvEYfUiMgaLTc47RnUfvcGIyyWBX2KANSmduiCWJRRIhoOiwxbIQMmWwdpeo6DNkg5l0cUtrFzfVbSu5uZ2sqmc2qB19/Uq6Z4w1qXIEkFvHYeoURNu+UkmnSaTTLI4PcXK8qIKc7Q4zfT09yAlszQysv0VWargpiu1Eja3hYGRHq6/9Q5NsoFzNyu/gs5oVMjN5tYAg0N9bGxssru5i93kVVvOwcE+lVycjOfQ6wwqfE5qBqF19fX14bA7VfDRzo7IyzrVtbBYKuBr9FEkh7fVzcz6rLo2yrlKfEnmqp2v/s03ePjeMwqvWs5XMWqN1IoyDZaBXj31XsAC1WJFbXRFKiS6fwlcUkUoNTVpF5laKiNAiqLCyQpKuawpsb67yk50B7PLzOGRfpyFnHqPdDWN0me/p/MWybQUsJJomqhx5ic4cV//UBsrzVWmtjfVdFpkPIqprpoOkZjIUPmHRZoykdZzj5TOXWEkxWdgtpEvlgjGUvUhq+Kv14vuO/e3m8xqy5kp102ponEXfbuQYKRwv9MciERIlCmqUq7VMBi1ClMuBlSv26w2NXdSXKXol5vIixx6C3mKivwj0tdGt4O9dJK9REo9DyWXVwAY7XvHLrWs5jPfCMnTUalYkiyqCvOqjOQr77lm5Q2vT92raqouhkUFilfdRd09+176qqCFNDqqmRChb31Smj48FR2/EPNwrCQhAD/e7fqQnmuHjRSdPqreDjQWQUDp6yB7vawJqlQLGTSFLKIDqZls5Mp6ihhU22fQyotVZ1zrtTVO//NN+t/d+PEO5l/ca+VkJzc+cZiS1aLiuWW9LYEN6URGmXelcZA38M7kvZBKsn19mWxoi6P3jhIv7ZEuxmhqcWBy6VkNbxKO7VHOVfFrG9EnPESW0zjMbo4cP6aivTO5DFfeeVdNsWW6IWazluZmlVqXTCeUDl6MrKWaRoUVpZN5THqLinUWfJUyscaTSjNutGhYDc3wgY/fw8CRFjbCCxSLOba2ttnbk4mKXOiMiisu0xmDwUoxZ6KQMEDGQiKYJBNP0Nnup6DJsf/UfiYX5zAaHXgdTWzN7xLdjBEN7nD6zH48bXaMVj2Ly8ucvvc+Xjn3Mk898TTP/OPz1NIGVmYW6RvqUsV/Q2cD4yfGmZpepK9nH898+zm0NT2Hxg6RCmVoaWxUTUXncBOr4Tk8AQtr20uKl9zX161Ots2tzaTyKRKpODptTeFN/U4/LlMzsWCVtsZBxb8XWoBGb+WlF1/GbJXgnA7FrPW4G2jydRPZKVDLmknspFmcnGdrZU3tpQR16PQ4cTc5yWoz5GtSIAXw+xsxaU3Mzi0yOTnJz33i48qYKGScjfVtBvoHFatcLoatnW1KB5stJ8gUYgqF2dXVxcb6BqlklrGRYQqlFI8//hRvv3sNs8HJmxfeZahzlEQkTSycJBFMYNAYcdtcGI0mRsaHcDe5ePniWVrbW3jwgQf4+y99hc21+mM++ugZtYK9cv062VJKeULkJBcO7qiCoLEpoBjGooEX3rJQN9aXtnjo/WeYW52mq9NPvixRzhnS5TgHjhxQ8qTgVlBRb6iZcThdFHLi76ioECiNGF+P3aUMaEIu0mkMSlazFV1mN76M221hYWqVA/330d04TimbR2PIEowsEAxu09MxQJOvS6I9uLk0yeLqOuWakXg6xSMP3csrr36HS6+/xv/9e/9J5RXoTDVFZpDQDLvRyPZqRBFqlrdu0tDsxWzwsLsVxWX20CikHo1EkBcp6jLEihtEcjssr67S1tqJ1eVifuMGO7EFeru7MBaMzL09w3DnEK/84A1GDxzj+vwtPvLkT9Pb2M/uVpDhnv3KiI2+ws3Vq5x993u0j9kxOfSsrO5Q0xiw2kykxOyYK6KvacmkNKQTeSwWndK+SvS8bKJk2h7c2uGnP/JR+vp6KCTKjPccRFcyKd1quZJT5A6jTrw9IjVQ4xUKlSqhWJImfxfZconNvU2mZ29x/7338O3vf52TJ+7m+edfZGlliZX1Oc48cT96S4mKNkulWGZtYYPZuXn+6n/9NRu7y8qrks3F2Q1u0dnehdvRyLPfe5Hnn3+eX/3VXyWWSKpmTxJMNYKjE4FisUQhl1VSINkOXrh4mYnJaf7dv/9tKpoy129ew+n0KkLJmYcf5c/+7L8xOT3Jf/4v/4H+4Q7S2XqTc/7N8+iLOrQFM2+eu6o+P5lsEk+jU/3O7raoHAUBAOiMWvYfGOLi5Vc5efcJguEN7C4jq2srHD5wTMkEr1y9jM5YUdPd4f5DXLu4jIVmqql6vLtkMXT3N/If/+A3WN6eJBwNM9A7zB//0X+jp2s/ly9f5kMff5w8IdyNFiXXHOwfpFLNkyzFSeeS2HJ2zAWnCq0KprbZjW1DSUclI6g/DfMLExw9fhiN1kx324CS2Nk0kk5qUXKH3cIK81s38bXYOH/hArWimXtOPczbl9/ljbde5dDxca5eu4ZFb6LV20WTo4f/9V//idPHHqGzo081vEIe2c2s8cTHHmB2+xZFspisOtoau9HWTPXAOk2Cta0lEokQFpNZbdnFOCnvodXkYmzkAD5PI3/yJ3/ME48/QiweIRIKKzmHBB7JxFD8LOLpMdskxCdDR3svRw7drSRku9vbfPDxR7h0/jxuo48LL1/FUvNRykruiyBLLRQKJfWcbW4nAwMDXLp0kUOHDqpz4c72JnNzcxQKOSXzECmXp9tOyZUAS4EGZxNbExFunJvl1JH7SaQybG/tqam1hB0Jm93nD7C9vYPL5VbfD6HMNDW2qe+opFKX8jk2VpZYXVoknU1ToEhXdwdGdW6sIiF4gkXOF/PUDBVMNvjZn/8YjQ4/v/a5L2B3+kmmirjcfgaGhtEZoG+gg2Q6pjZjUxML9Hb10hhwc/mNt9naDCuijfhF5Jzd1BhQMsnOrk4lpRAogMh1fAGvMgrPLNxiY3uRmYVZUsUkDz16hnJFCr8ybpObN85eprtznKHecWxGOzaTTdGj4uE4ZruZTDavCnfxlClKmNGohnmZdEYR6USCLD/PZFJk85m6hEbUvpoypVqJSGKPpc1VppbmefT+4/Q463CQO9N1KZ4bLAGV8rqR2lY//0lP3F+5S8t8S0lJt+5MuZXURRXu9aL7jvxEachvk/zUMd7mrVv0RprsHoLJOJuh+HtSG/m1eMxkU1AsCQZdklZ1KiNImPRNuFlPRNiJZ94bXP8odvLOayFbChlsCKHN57WqPBV5bGkYpHGs02jq3YQEZPmsdg63Diipz82NJa5vrynFiFyPFYRFL1TE202H1Nu/8I2giNPreEWByFSkytdRklRUNdK/neR0J1lVIFk/0s7IRfe9A5fuVSJyJSQoNEnm1d+gpIXxmIFPpX20Vg0/VqGcN2l4/bSJpSYNNYMdjeg3fU0qPVSvEU2cRNJCVWQg+bRao+eKGqp6M1hsamJZk0QwbVVJGIQx+5Mu3K997CAprTQSKD6nSFZExpErVDGr3kGjtNc6SSBLR9m4uUw0tMOZJ+8hko8oo48YTZ1eBxpJnmv2qVXdysQWqeUiPn0L0d24+plE51oddqwms0oXjUWiilErXbucbCUOWqafchFJ53OEYglFoDFqJIDKrEg3kVhEHeNAXz/JQgJHs46iKU7NkqatuxG72cz68goOkxOd1lonYVi1mN2S3mohnqhQzphJh0oUUkVie0EaAnaO3X2MmdVFbk7N0dk5SJOvk/BGlK3FDXKZGL/1+7/I5PJ1QokdWtramF9YwOWxq4vd2Wde54VvnuXXPvc5xWV+/fJ5nA0ujt57nGrVjKbi5O/+6msq+KfJE6Al0MpdJ0+SyEYpaBP4uhzkS0k1PbN5rIqeodNX8DQ4iST31ElUphaiESqli/S3HMBnGWZlLqGMQS0dXi69+QZXr13H4dJx8OQAkUxYSTzkYlnLWTHhIxsqEdqKKJ58JpEkkYhisevxtbpZ3Jmjc6SLltY20JhIhBKkUlmFNcskU7jtTlW4i/bQ4XKq42nvbMfhcXHi1DEmZq+xF5PJpU7Fxe8b38/68royl165+rYy8sp0qJQXU3CGYqpKa0MvCzMrBDcjeGxuZVq22yy0dbcSzURp7m7DH2jixRfP8lMfeJjzr57DbrVy/MRhxfa9eWuCRDrKwSP7WFpZU6vR7t5udYIXE7rJbFWF2JuX3qSttZXBkRFqxhrhvQ1amt0qdCeRjdDR1crrr79Gc2MTXS2D6GpWmlobSCcSshBjpOcQdqNMnMqKKS46e6FS7G5v0t4RYGLmAolUiAZPO/u6TmPVNWPUmxXjWqsrUauW1EZAfAFldOzGw1x8601ZaakJr6z3o+F1luZn+LM//e/ozXoi+U02gvNkpSnL2zkydB82q4eF5VvUNGW6Owcx6VwYJLClJqEkJvJkSBMkwTo3599QoVMy5Y8UI6SLUVUYh9YTDDaNcXLsOMVEnn/4h2/w5JMfI1VIs7g0x1133cvq8joHDx1UF15J8F3YnGVudZLewS6W5pZ5/dV3FNq0pdXL4uotBkd6SOYkaMXEiSOnKJeKKuFWzHp//ddfZmxoP+3N7Tz56KPkyimcVj/pnZyaustJrlTJIrhrh82tEnWl4CpVS0rGsraxhcXmUXr2r3ztK6oQFiLQ4voUY6P7WF/bIpaIK3PsqfuOUKjF0ZsrVMpFNZEU5KxMsVPZOHrJKSrL9rDMgQMHWV/a4f9h7b2j5MzLM+2rcs7VOUepu5XzjKSRRjPDZPLA4MWAbWyzxuH7vLYxTutd79rrXS/Yxp+NDQYDJsMMYZg8o5FmlENLarVanUN1qKqunHPteX4lgf3nx1Ln9GHQkaqq33rrfZ9w39cdmF9jZGCU61cmVDaDpL7Gkgl6BgcU11p095V8iWQsjq6qx2xy8onf/xP+6tP/k/GJKzhcVmVo12gqvPepd/Hnf/4XdHW109LpoVM2WVuHSSQbKM8bl6/Q6e0jMBumkKtyffIao/tEFmbFZBU8YVkhU69cHGf/vn3MLE7yjqceQGcvKLpJZ0svr772Gl2dXbjcdi5fPcfx4/dTTGowVX289N2z5GM6QuEonf0daO0F7j0+gsdvppAvE1xNc+XCTUKhGPPL8/zFX3+CXDVBMh2ma6BNFTsyeQxEV9TxN+Qs2Ete/NYOerv7uXT1kmraQ8FNRrZuJRILYfdYqGgqij8+M73Effc8wOrCOrF4nHQ1wtD2HoKby8zNLSnp1OZagqNH7yFXibGZCNA/2M9f/8/P0OHuQ5N30uYaIbAUZ2FmiQdO3M9qMMDV2xf46G8/xfdPfZP9x3aTKyRUo2c1OdQG1u41YbEZWQ0sKgqVqLDWVoLYLR4G+0aZnV7CZfOrorVSL3HfffexOL+A1+UnFtyklC9x69YEzX1urA4z2XwBo8GutgaDvWMEFld48rHHeOO1k5RSFbQlO/PX1+hp66dcLSrwghSvLU1tDA0P8/wLL6hiW4aFXV1dauLeCHVsYAp9zT407iJ5RxRvuw23xUvoVoKXv/mWSsHds+8AmVyDjOK/g1WMbEYV0lGQkyKZGRgcwOlqhBKJCTYZjbKxssKtm9dU1ohMmX3NfiUjkQ9VCkIxtsqMXohXW3cO8dQH30lmM87Xv/R1lUnicDYJSFTVQfFklJ17htDqy5x8/bTyLWwd3IrZoOH61Rusr0aw2R2MbRtTTU+NipqAy/NLo7oR2lBggrnFOXr6u9XGKF9KkM2ncXpdpAtZlU595N4DVLJFVmc3aHIP0uzuwWPzYtAYiIUi2KwOdbw2ozHsToeauCt5dK2mhnlyrWmgTOQ4iK66Sq6Qp1TOq+uuoCHzpRRzywsqG0Z51Bwm7t068OOaTspCo17HcHMrhYKW+XhAFdE/a437XXPqj/XkdzTgCqJyx0R6l+muStWGbbPxqIPNbORI1xgeg5+1ZJTXpq+SKeXVRFvufe0uP6VqmXgu3UA1Woy0WZrxWzwM+1t45fZlJlbXsRrMJLPZRqNwZ3gtL9NIZG3UfFK4t7ba8HotDUnNnWm7vBU1/b/TcFiMBlqtzkbDE48Tz+WUnl3+vhT8jW1CQ+cu+n3Nx74TrKsuRCbualEiqwZh54p5UcgwciTkH+saBwBJ6PwJ6qeRunonhUtcrzUo16Ey+VVy419WBcpDcRsfLvp+qqJd/pGSyRw2EPYKjUKDzu5G39KLwSZxsRKQYFU6nVo+TS2fpVDVkpWpjCSWmi3qyyaIOinYNHoDVouO+787ydDln43GfXpfF+ffu5uyUQ6uHpvlJ5z6kqxTJObd0DBQGHNhysUyK1MrFLIxth3cSlGP4hovz83xoQ99kGQuQSq1ScFQpBCvUgjU8Bta2b/zIF/9xr/icMtaDZaXl0klY2pi2d7aptZdopfVSdCU204qJ7rpIvlSmZxM8IyS9GlWxyWTz6rPVbTOopkrGtJUTWk0JkFDlWnzNNHs9DHUNYjd4Mbud7MYnOXKzQuYnFZiiTxmvY9MoszaYgB9rcrAYJtaw2+EQgRDCYIbSZq9XXS29rM0u0xgZYH//DWLXTwAACAASURBVN9+i+ZuJxNz43h9Pq5cv4LLZ+Pcm2fZvfUAZ149i6ZWYmz7VlXUrUVD7L/3XmZngtQLLr78j9+kp83PrtExJbdIppI8/M6HsLeaMPs0pEsJVtYW8TW7CYfWqFTTOHxmtIYaVW0jIU4KiP6uAfKRGkMdR4gHTOQzVWxu0Jkr/OiFZ9Ho89xzYgersWX0GgvjF29x776HqaYtLE5ukIzkyAqzPJ2kVEgrIkLnQDvpehJniwuT1YLb5Wd9JUgxW2Fy4ia5dAaz3kiTr0VpvMW85vJJiqwTq8tBz0B3owmp5hRtQiQlLf4WFbjU3zPAwvw8Lr8Ya0rYrGZW5pe579AJiml45eU3SUaLtLjb1Hne3OKmu7+LZCmNr60VvdGqMJ7f/NLnaPM3cc+hg/T0tlHX1Hj99Ou4/Da2bBtmLRhSDdsDDz3IltEx3B4fWr2xob2uFDhz5pRKnb09P4FBB+1NfsqlPBa7BZ2xkaQpLPlsosCR/UcIhGbVnquzaQhdyU2rq18JDKvkuTZ9CYfDw/ytRYb6+xkYaGMztkqTpxULzZg0TYr5qhz1dXHyF1VisyAwaxo9qWKOF04+j0YnF0RIp+JEwpLeeps///M/p2IsMrl8kUhyntbmVq6dWeORo++hu3WAqakZTp56nd/69Y+jw6IaPmnoKzUj6/F1tJ4sm9UZZpavYNTqafN1EattshkJsrkUo9s9Qr9/hLGeUZVjIBpmMTvWtGViuSB5sjz/yg8Y3jHEqYun2HVwJ2vra4raQ83EyOA2zrxxRQWvHDlykBdf+yEHju4GU1rprSXlWfkjTFaO3nc/NycWWFkK0+5r59jhw1y7eZbB7lF6vMO4zU3qGFe1GSUZMpmsmI0SntZIO65S5qWXXiOTLrK6ElQR79VaHotDT00jaDsHm+G40vgObR0gGF3G6pLM7pK6aZ0+dZKtoyOqcJAE05Kk++YyON1iqiwwcfUGYwO7cBr8dHn7kGnN3//jP5Aq5BgYG+Xg4cMEVudob2shFYmxtW+MWDjN5z/3VT7xyd8hV0zz2umXuP+R+5mdu8WWLUPMzs0wM3ub1g4/vQM9Kon7xvVb6LUmqtkCrc4OtGUrN25MKumAr8vBSmQRs9WKWdJ1ywYunRrnwL7DbGwuc/ihbSQqa5g9eiwGq5ItiI5Y9Mdys5bmJrIax1y1c/HkddZmSvQPjRHJxSjpExy4b4C19RkefegdfOXzz7EyJw3vdT7xx7+I2VunraeFYHQFk7lCa3sT0XCcF597kdH+HXR7x3j7fU9DzqAQs6vBNVzNbq7NXFVaYyGdaAwVQtk1RSPR6mxMTsyQSsRxu90qfM3qNLK8vsDSYoDBnjE0GiMmqxatvaQkQfv37GX+5gLGkpNa2sHKbIrejlFuXr9JYGWRLVuHGL91icNPbCdliCChruJh8Lq9rCyu0tPdpaRj6XRKbYk19ZrCCAr2NbyewGH1k4hlVOPX0tZCTVejua2VtnbBA8dBSGqFMpcunmNgWzeprFzHpMCuKMLXQ8ceV82q3+lTE2vRtVeTRowVJ5qqQUkx5BqtzPKdvRTyBRUM53Q6VNFy8OBBrly+qAAMMoGUptHhtBMsreIa0JOuRmmyN7F+M87SeBC3uZnu3gF1P5IvgUGnVxIQSSh1Ol0KB9na0qY246WqKAp06jmT0QiLszNEQ0HWgquY7Ea6+3pVASfUpnJZyGZu1TiI/K2rv52hbQM8cuJ+Tp98g1NvnqG5VXCkGkxmJzdv36R/yM/RY3uYn1sitBans60Tbb2iiFeSKiyBU2IC7+rrZWruNt3dXVQrZUXDkSZlbT2A2+uiXCkq6VYwskFndzMb4XUefuJRfK0uDhzcxeT1SSKBJPmInq6mIXxOHwYMVIsV1XzLxD2TzattvPyZ/M7yI5RAkf/IJkMqQNm+SFKrJKZKLaDRSB5NgXwxyY3bE8TzSRWA1eZxcHiLbHR+8lCFq9JXi0S0wUH/WRfu3ztQZrHl30BU6tDp86CpmIiUosrH0AhGamjCG9sAUWYYlKxGzKmP9t2nhp2riQg/mDhLJJNUhbT8PbfFKqJM8qWCeg6jSa/uAYc7disizbmlKdbCQTpb2jk/KxugipK1KG/nHZC8FO/yY7MZaGq2YrcbVR34b6U1SrpzJ+W1gT2VxgllmBU5jPw00JIN4+0dJU7j9/nN70XqyniqrSq0Y7WmQ6g0MnEvlEXr3ghjUuR2TR293Dgb9XMjlOmOOL/xhhvTeekICif/gHLwBqZ0jV9MeDlY++n57Tfaq1zea6Dm0lCsGzDaLZiau8Hho6oxYHHY1QGgkKVYEKKKcOQbF2Nh6sma9q4+SWQ8FrOeh5+bYsvln41UZmp3B28+OUbFpFU3AYmK1htlmqihKiu1mmiU6ugrOeqKj1ogtZlU8oynP/oURq+Nl199k9hqjOHefo6fOEIsH2Y9tUpkNUFqKcfuwQMs3F5kdWMNo1lHsZhThp6rl64oXd6u3bvIpFONAqdWVsW7eP/EqCEkDUlic7t9SjsnpKBwOKiwWjL5EUNJOLWOr120haJD1jLQ1svOLTvZObJP1FiqaEFXZm5xiotXL1Gu6fC2dBIKJyhl81QKBXT1Eg++7QROl4O5uQW6uoZ56eXTBFaCaOoGwqFVPvKx95KrR1mLLONvaWNuboa9+7Zz6rU32DG0nwtvXuLxRx8mtLmhVuXdvb0Mbhnj8qVpLrxxi+WpNZpddrrbO/B7pYgoE0wE+L3/9lvcXh/H0WxXwUuboTV02ioGY1Xd4JLpuDofJNiitbWdQiJPv38rxbgdCm2UCzpGRru4fvNNpufGcTpM7LlnjJXEilrl1+p6rl2eZ7T/XjZmE0QCceLRBJVCioJa45sYGO1Vs1pXp5/Wzg6mJqbZXN1kaXZFGQ77unvUl7dSLmO12pQnoUkMU5Uqhw4f5pVTr+JqtiOLoompSUVlaG/uwmFyK9lFe3c784u32b5zq1pfrq+ucPTwUXZuO8AXPvdtAnObOA0OjDodLc1+hrcPEs3FqFDH6W5ix+gefuOXfoGejnb279nF6NgW1cCdPHOatu5WPH6XMkFdu3JVFZzvfOpJLt28TEdnN3Mzy9QrVZpb/MTSYeK5oNLnNdk9bB/Zic3iYnElyMLiMtevXaeruYMPvPspdJYqF8ffwmq20texBW3djEVnwWEXv0YCo8GMxeDCqLWrIkYnK9lKAT1mdFppzBuGH6EBVMoFpdWsa/TUtVpi2QSn3npdlAXqpit6zLm5m7jcJp7+uXcpRGXNmKFczVLKiH+4CUpW+npHCKxs8p//yx/zX//7H+MWU3k1r9jQct0LJsNUDDHKxjC3bl9WTf/+ncfIVoq8eeoUqXCabb27uHfPMXyOhrzDZfVRLmkJ5RZZic8RK2yysrHIyMgg4xMXFclh9869PPvd57DZPCp9dSOQUMFHrZ2tBNaXaO/3MzTaQSK3zkZolY7WbmLhjKKnzE6tsX/PYcJr69x7cA+xyAblbIW92w/T2tSLxWomU4ioJD4lVaxqyVerlKUYSSSYvH6LQrqM3ewlK9Hdi1MkMpsUqmUefPBBFdIkMoVcIUdN8daFylXHatWTzsUwmA0cvOcIOq1R/Xcuk2FuboqWVg/hYBCHxcWhPccw1G2sLgfZ0jdKOBnlS//6VSUvOPbQAZJZ2RI46GrpIpso8p1v/ECt5z/+m79KqZokWoxz5uwZhb4TStYX/vmfaWtrVYmakknhb/WrAB6vzU0xoUFT0TG/sIDNbaauz3B14iLxWJbtI3twO/xEw0lamjqxySbSlMXeVCFdCrO4tEh7cwvD/cN43B51vQqHwvR3DHP25HlmxhfR5VrJ5jWsR4O0b3Gy93Afs/OTbB/ez1c//xxOS5NCNn7rub8mS5T1zXVsLj0dHR5W5hZo8/fg0Xtpd/XgMfZi1bSirYuUskpdB9lahkhuE6/DqegpwcQaeU0Sq8tOJJpUhtCb168TDYdIJWWaHyWhaEA7mLg1w9vf/k41RDG6agpV6rQ48TqaeP25M/jMvYSXC8SDBXIp+Tyr9PZ3sxycwd1jYuzePtbjS4rKIgFdon4VOkxHZ6vidVuMJnweN4HlAIlIGkombIYm5mfWVBEbigSxuExoTBr6+wfUIEpMte3tHdisRsZvnlEbu7mlecUAr9W0yhMiDZNZb1Hv9dUXTnN872NUU0acVjfj41fQ6KR2qKocB2kgRAVgsVhwu10NWYdBDKp5RWWR64FsJWOFEAVLip5tHUzfmsJraGXtVoRyUkNLawe9/f3k8gWVGSAG0WK+rCbZkhCtAphMlkZ9IwPHYkkRxaLhMJHQupqWb8bC2Nx2lcItjZR8VkJhEc29w2PH1+qmb0svQ4O9zM7OsBGOkMmUqdVMKtE4kUowNNxOR4+ffKFCLl1U6dG6Wl1JjCwWGx6fj66+bnSmBoXH4xUvmpPA0jLd3d2YTWYsVqPaCEzcuklzSwuFUprZxVlau1ro6mtjJbDESP9WQktROj3DuExNtPlbFQ6yUqiQTmXIybBOCnWVe9OgophMZqWyKBUFldzAQpZKRRU+Jo2JSH8F9Vwu59BqqyxvLJHMplgPb+CyGHj48O5/N5CVIYtgDFV1eIez/rMu3L+zu8S0rzGEU0WtVsOhrlGG/W08P3+eWCan6lO5FsqUWh5y/khqqs9uJ57N0Wz2MOjuVn7A702dJZbONQriO+hF1cyrCX5Dpy+DK5dBvis1QumYQp86LIL9TVIULfSd5uCuzl2ZTE1aJf30+S2YxBsh0pc7x+TusWmgJhs/Dfq6DL/ryqAvNasyzUpo0R2j792DrfmNZ6IC9EajlSAlDSWZTtd1FKtaSjUNJRnV34mVlQ9V6DFiYbjLr9TUq0oe0lgNyAtoKCbWSX7vF9WJ0ZbW8lvpZjrqPwH1//8dvZ/qLXJrv0EJ/OXDqJkd6Fyt1JxNVPQWRANhEhmMtoHlKYjZRNMIcFC/sJyGd4KYVBytycgjP5xi68+IKjO1q4PXHxmmbjWiN+mx6uU4iTZJR7YizVDDvKuT6iEVlWw1VubCxKJRhvb00DnSzsraJvNXV9kztA13k432kU4mZq5Sy1Rx4KXHP6hwcSdPnyJbSCpE2WZ4g2gwphzpHrdLSWREpy3TAIfLoS58iUwOvUkKIL1iXwsZQ9i2uWxa6UAl6MFis5PMJ7C5tRj0ZZocDn79o7+u0vLQWtGarSzGZlWBujI9z9seeBtzqyu8cvYtTA47VyT5LZtTX4oTbztO35YuFeIxMDjCqfOXmJy6TTwSobXZS8ewn5oxoVLYHE6fopPs2TXG5XMXWV9IceXMLB9433uYnZ+hyefD6/UQ3Ixz9eotzHUnPnMTZr1O3QAFGyYhMdFMEE9XnfvfdQBft5/VcJjNjbBa77W1eCiXRa+/htPmUlKCnt5ejBgZ8e/ArOvg+vg62VSF7jYvfb0efvTSs3jdLsWtn968xQunf6hCFCZuLHJox6Ok1iss3Vqmmi+plNDN8Cp2u479R3ZgajKDy8KNW9MYqyZWZ1aoZyvqC++wS4AH5IoFVcg5zA5lKN2zfQ+ZQoHNZBhrk4njj9zLX/zl/8Lr8aswJZkeykQ5U0qooBKT1cT2HduoVHOEI2ucOPYYX//yC8TWs8TXo7Q3tTEw0M/AaD9JmZLcmlCJb8lIms3AOv1d7ezcNkpTk5/999zDP33xX+juFTSaRuHoxJi2ZV83Bx7exq3l68qM7DD5ySbKbIYi7D24lxdee46Blh6GWrrYvW23wicGQgnFyL59+xa9zW38/PuepqorkypEmF25gd1hwOvy4TS24LO0q+eV6W1dsiC0ZnR1E1qhRdTLFCp5hS/UiRZTo8YFDXO5DAfkOlWvkCsUOPXmKYrlgqIfyEQqlggxvLWPnbuHFJs/mYko/rfD4EFiFHQ6O9Wankg8ycVr59GYSvQMtuB2+9WqOlPOsR5aI5lYZXigg8CyYPZu8sjD78Hv7FQm4J1j2zDqLHzwAx8SWxS1SlHhF8PxEC9f+gZVc5mZlUXccv66bCQi69jNFu45cJwf/Oh5ouITwYXd3EJ7az8ej5vZxduUdQVKlSxWp1y7iszNLfIf3vcRFm+HefEHb9DT3ktPdxu93c0c2X+PKkZmZ5fo6Oyhrhf6QFFlOIg2M7QZRmuUoKMNto1tZ+raFK8/f4ZCoqaKLYwFbB6jQqcJcjSdaaDhFhYXePDEg2QSGTKJLE63EXerQeUSeL0taovU1tyucgD6e3t4/bUfqfCwnv5ebDY3yXweg87G9K1FxgZHMWoNirv/z//6T2RzVXp6+pV3Yt+OvXzpi9/g9MkzvPrq91jdnFNN5sz0Cju278fn8vDKiy9y+eIF9Xl2dfsVOeT0hTd48L5H2Lf9GOfOXyKdy/Lg244TWL3B1UtvYdT5aW/ewtT0jJJu6bQmtm7ZwfXJi4RSt6jpkzz6joeJrEfo7xlS5r1sLkdoM8KtiSne8fC72VxJcfXkEksLUcwOK47WKmP7OlUxevX8FFffus3NG7do6bHyW7/388SzYYKbYZwuK4f27cSOU32+co2RBtSqbcKiaVEUqVJZTH4F6poyC4FF+vo6iSSjxNJRTA4TmXxGUaImr03y5KNPYjeKWbeE3+/gzSuncHicTM/Pse/QQQKRAHVDWTV51xSpyY1Ja8dUdhFdLqIv2XnzjbOK9z+8fZinPvxuvvGjL+PrsqE1SZR6jM1gSIW/uByCPszgdNqJRiQLw6TMcvqqEYpGIqs5VpeiDI4O09zpZ1VRmRqyy527dhEIBPinL36BX/3Yh8hkg0q6OjO/yPbdu4jENymJLj2TUzIqCUXLhIu0O0cxFwVgIPetdCPoB62irig9MBLzblIFlBStKmAwl1cbfvF0iLw0kYqoZO3b6zcZ270Vr62J4HSUakKriFJ1g1ZlvPg9TXS0dRKLJtV1Q6arsvHs7e8jXygoCp5WqCHJNBvrAZVTIAz6hcU5dDY9IzvGVLCj+FBsVhPLq0v42zy09TQrDK7RrFdSs6XlAC2tXWqSLrSdeqWmWPfNzX5l1BcZl6SZOqxOZb6WTAWR0okXQv7X6rQqBGc8lqBeqdPkbyYZjysNeq1WVibX9o52Bgb7efP8KerClncKcaZOKVmiw9PJ6MAe/K5WdoxsVwz3jcAGBZGppcXwWFVUGQm9k6JQFe7ye+dyqikRSZCgIKWWKAm9p1bFoKmroYgUs0uBJc6eP0cmm2XHWDcfeOi4avTWUiFSItuRgaEa3v6keJcApkev62lP/GxwkF8byzPja9BW5NzwOR3sbB1SA8kboTmyRfl8tdjNxoYcRdt4Lya9Ho9sgzMiRKrywOA+7HoD35t6i9VoI2xJCmg1LTfIhLshTZH/L1P1VKqoiGvCclc237uyFfF7inxFFeBCpmk0DUKw8XgteDxm9Vx32e//1jwrxbxO3yDQSNEvn4nNYEJ066FkWmW5KOy6gsL8ZGKv+dh3NutS8ErxLaY9oS/kKzUKdQ2Vml5N3CVmXXUtYuwTmUwjULUhibozdZfGRul8dFpyV79C7fY3VeG4O2zgY8mfHgO5aary8oEalQFJ/GpokHQWBxWLl7zBhc7po260UauUMOsFSwm5QlkZQiXsxmI1qS+boI0kBCmdrSjCyyM/vMWWKz8bjvvNHW28cHwQbAacNi02Y0WtGuVR0ZmpiUZaVk6i0SvnsRrqzF+dJry6Qv+ODvbev4/VYJhLr95kS+sAY2ODWFocWH0m8ok8yzcDuM1+HnnwcV5+7RWVhmk1G4iEQ5Qk0lhd3GTFpVVOdNHmSUqiTBLE8W+2OZXB0enyYzZb2NhYU0ELEo0ubmaJfY7nYtjdOtraXapwOnboOFuHtyvpQFVvVJHP1y5cYaCzm57OTmpaLZ/63N9hslmIBMPkUmnM2hrHHjrKvgO71dQ7Vyozu7zKd777jJoebBnu5sCJHaxFptBbNUTjGcqlMm6HEY/Dx/PPnGRuco18qozP36xc77K26+0foKWtG4/VTyVdZ2N+VXF5rSYbgbUVNpPL9Iw6GNrdglmOWVXCt2wsLMzQ3iY38mZS8SQC3RAsVqVeYXTLKNlYFX2xBW2pic2NlHJ079s7zKWJMyoR78jBA4pUs5JY5K0r55RpcOZakL6mbSTXUxSzORLpBLHYBiZTnfZeH7uO7CSUiTOzuEJwKYi+rCMaiFEvyYRAwrPk/MzTNzCAy+LGoXcy0DdMupAiXy0QL4b49f/0Mb70la+oYJjRwTEVcGW3OcmUEwxu6WNlbUXdCCRO3eOVZsDK/FSM0GJcseWdFhdev5t7jhwkUUwQTycUps1udrE4NYtZp+XQgX309/cysmMnX/jSl/A2+TBbzKRTCWWI9LTpOPbETmaDN/G2tFIsmDBpvCxMrTA0sIVEJkElnVfazrc//hhudxOliomXXnyd+dl5mm12fuVDH1SbH5F9lGtZVYzmiimEntni7lca7MId5JxVmnFMCmUoF6uKJkexJpM1s0JJCqJRrjY1ipQbcShkikVOnT6rpkcyMiuWsgSWF5mYGOczn/5rJV8SWYhkN5gwsB4KKcOwXKNkcvT//sHH+ch/fB9tfZ476aHyvanh8bioFkv4bO3Y9U0Ew2uq845HcqwGVrl06aIyj73jXU9y6/ZNDFoto1tH2VhbQW9NY3Sa+dO/+nMMNg0P3H+cjjY/TT4ndZ2Rc5eukcnnVCGUjojZN8ivfPQ/8l//7E/Zd2CfomGN7tqijMjXr43T3dmnimB9zU6zr4nurjaeePxBzrzxInt3HcLl8ilT8xunX8LX7KRcy2Mw62huaaejdStvnD1JLBlFU7Xgs3fxwNHH+MY3v8aFK6fRmWFgoBer2Uch39ikLq7OMDjUQyyWxGrxUFSrioyiyWwbGsNqdHL1/DiH9t/LynKAPbtGWIgtEM1GVbBV78AQOq2FU6+foc3fpq4Vcm0oZAqcOzXOP3z2K3z56/9Aa1uLCg7600/8JV985jOkChssLy8SWIrwwPHH+P4zP1SF49XrF/n9P/xtMGZZCc5yffwyXW39uOzd+Js7iCUSqhAuFNYoFhJcOTfHYN8+ZbzPZ1Pcc+iwkniEIisM727m3hPbuXb7qpKAWDQORnq389Vnvi7wFT7w9PtU9PjGwibnfrRINFSiVK/x4ulv86Wv/x0ur4Mvfe7brM6GVSDdn3z6NzGYi7R4m9BhZXF+lq7WVpxWLw69l1Q2q8hZTlMrehzoNTryxRQ6Y5HZ5SnaO1soZko47V40ej0rawGyuTSvvvwK73vv+2n2iFnarFKHF9anODf+GoePH8DmsLK0scrUwgxeObfampQe/ZnvPktyM4smb8OlbaW3eZjPfPr/Y+eeMYa2beG5N56jbcDH259+mDfPv4bf61HX0N07dytt+VsX3uDeew5x5fJVctkSvR39rMytEVlLYDfYlc/JYDfRMyBbDBP+Zo8KaVJDEbeDv/m7/83howcJRlZYD20yPR/gqaffoyhZw0N9zM/NYrNayCcq2GrN1FIONFkrFBqhj+lMWjXoCs1oNmG3ixSroop00amr4stgbDDc02lF7qpriiyEpnF3mhjbO4KhZiU0m0CTMSkDcMUAfm/DCN/S0oFeb1R+GHlFs9WiagQpqFThm8tTK5aJRcNEN8OEw+usra9Q1tToHepVBVQuk1chaOFIEKtLTLQW7F4bbR3NysuhwB1aExcvXsHl9Kr3vLKywD0HD1JMZVSTNDO9SKUq2TJFZaTuH+plY3MVq8Oqou5XAmuU8yXe9573srG6znpgVaGuwyEx1XrIF0psxiMkc3Fae1pp62xRSN//8Sf/g+mrM8pzkornObDvgDKnLs6vkEymicfjStIh99VqSZo1hzoWUiyKAVMkM1L8igxOhiC5UlYhKA0iIyrmldfg9JtvKj+F6OQd9QK//+STmA0m3pyd5MzK9R9ru+9SXKS4bi0beOSanmaJDPoZPL42lmPa25hyS0HcYXIx0NnLzdAiCaVLB7NZj9tioWposNHlM2781NTkW8qzkZYOBrxdXAvOsZGOKra9oGrvTHt/XLjLawi/PZMpKRSkDEaUvkTkNyY9Fp2BcEq07nXVKEgBLuFL0sQ4HHIeG1RzdGcR8e8SX+9iKGUif7dpaLI60dd0zEc2VX0tx1I1KRKHV6qSTpdE4x6pq6JdI8FJitxOUfjnMm1XScPSQekaI3vVuYgDvIGCVLhImbTLG1ZaSvF36ci8+HuYMlNY0fGuVRtHsz89TeaWq8SFwzqM7WZ1PCVKXW82UdB7Kejt6BwuTHYHmbKuMWCXX1BFJMv7axhXc1WDKuylY5YLgEzC7//uTbZcbbie/28fN7a18uLxfjRWLQ6bHgmV1SlWaoMyWtMJ5kpMC+Iy1iuT6uKZi4TEcDLSzJ7je7h8fZJ8qIYmXuWJxx7B5LFxevw0bzv+EOmNFKV0meBGhNszt7HaRbevGJdKp5XP5dTE0WRqnCyJZFKtVxrmEtGnwfJKkL6+LZhMEgGfVmlpQgvpbO+irpOUxDjJ3Ab7Dm1XybJjozvo6BggmS2hNZoZvz7J2Tfe4o9+5xMYNSbS5QLPvfSyev7oRoSNQIAml5nhsX66B9ro6O1EZ7Jybeo2l8evqVj4gb4OsvUQFleViq6IxeZkfXVdvV5ncxfPfO0FhodH2b1vL5vRBJlkRun4jz14gsnbc2zfupdbF6dJBJI4TU41tRDe+/zSDXpHXDz+3sOsRdewetycn7zK9h2jKiCps6lNMd2laI9EIyoc6frkJFu3HKLVMkxosUxgPkybx017t4N4cZ2///zf8onf/W305ppi00ezKaHCc/XMLA5aiAairC8HqAoqq5ilXEmrBFdfu4vLt67hb+1gZS7A7fFpvGY/yUiU1na/4rHfc/QegsFNUvECDqNHG1k6OgAAIABJREFUHU9/mxgU5xja2UtbbxMTkzcZHx/n2JFj5FIlMtkCQ6M9zC/PMLR1iKWVBe5/8DDxhDRvOhZn48xNrKItaChniwwPDdE90EnNUOPy+GUVdpVLFFhdWsNhNrJ9ZAvd3T3cd+IEn/nsP+D2+RUvWdJUi8US/mYjH/uNpwgVAlyZv0Fn7yjjlxaYG1/j2P77iUQTjA1vZTMYUEm7Bw4dRIeDL3/5mwpnaNZUObx/Jzt37lTkAkUWqYtsq6hY9dJAymRWPDHZTA6L4DEtTmUQVce0niFTiqrvTKWixWSwKTlfhRxFstTqWsplMxcvTFDJazBqdcqAOjczzfzMNJ/6q7/C4/ShrckFURKe65Rlui9BGUYdhWqeZ1/9Dkce2kcouaqY7ksb0+j0eeLRKHuGD2PV9GKoe0ikQmzGVxjqG+XypXFefPVFStUcv/xrv6iOmTS/Tpsdq8ZIRSM0mk3OTb7BenRNUSvEsHXp8nk6+zrRGe047E0kwwWuvHWT4a5tjG3Zwaf+8tMKs9vXN8T84gIHDu5n/PpF7rlnP8lEmkBgnbGtW+npa+XA/h10d/pYngvgcXrJFzJ4vS4cbivZcozx61fYuecQt+cXmF+5jcFuUK+7uhDhhrCme3vweb043A6qxQyVvIXFubDipo/u6mHH/kEKpRJ6o4NYPAn1Essz87z9wXeSDaV57KHHsOgdaHUmSvUS8WqQa/NXCG2GVAqry+3D525R2FBx6127epXtPXv413/9jiqYevu6mJubZWzHLt68dIE9h3Zid2o599YbBFfj7N5+mK0Do6wvrzE1O8mJx+6lpI8zOXNVyQa2De1EX7ezEggQioSp6qGlw4nBWCEfhavnptizcxfry6usrQbZv+8Ii8FFfuW3f4712DRlTZ6BrmGlr37r3DkuXLnCL/3yz2Mw1wkGAjh1Tk59Z1aFs0XjSdLFEPc/doB7Dh/m7z71eXQlC6+fepWvv/j31OoFvDY/fmcbhrpWId4siAxOoLtFpam1GRtbMxlklcppPveFv+M9Tz+h6EWS1iyJvh6XT0kMtHWtClixmZzUK0ZsZqe6eUtAWLmeJBCbo1ArkCnmaOpsIVVKsLS+oOhZMmD71leepZ6xMdC8g/62Lfz1p/5GDa8OnziIwVFnPbVM14ho1Mush4I89MDDyrj4T5/7Ih/60FPq+7O0EFASo9WlDXo6+ggsLDM6tIUXnn+B97z//SyvLuL1eTh0zwH6evr52te+woXLZxjZPoTdZSaS3CAaS2K02uno6SCViaI3NgZ/cl2anVzBXGzBkPdSjuuxGx3KnyX3K40UvkLauKO/VrQkWZPeech2WQpe0asLtcPuMXNz4TKWZnj03Q/hMHr5wZdfwaVtV+FGpy+cYtvYNnp7+ujs7GJzM4rBYFSQCgE3SBFr0JvIZwtUBCVdqijfWDi4ocK6UukEofimCocTzbkUuA6XjbJst+oF3E12dGYd73znuxXR7cbkpJI6lQo1HC4XFy9eVFvM+47cg8doI5fNkcrniKdS9Az2qimtSHIEAxlPJhke26qoSyIrkm26nFNUq0TDm7jsDto7Ooglk2p4ky5lsPttKul4ZGgLboOD5Vsr3Lw+w/raJs3+Zn7u6Q+yNL+kJu+yeZA6Tqh3tXJdBULK7yR+Kxmgia5e5DQilRHPQbEqmwhpaqoYdFK8Zjhz/rwqfuXnXUcP8psPP6A+mUgqzpX1BcbXpv9dOSXF6H22QQ5dzsFy7P+21FL//uvbCj+euEvBZzYbVMEsfPO7hEMphGWKLdf+u4W7Sh6tCcKxUfCL1EU2bgIUkPpVr5MAKg0VTVUhH1VjcIfRns0Kv72sQivFNCpPIoW7Q2dUrP71WFo1BjI8vUuUEXiKxyMJ4nIOC5HxDiLzDvlGhUbdwU/e1dfL60sDkU9XlORH6jhJUlX1nGCPEwUikRyaj34rWBd+pRSZKjlLxv+KydngT4tRVdXBIp6Xtv7OQ2na61XF0Wz8Eo31SCUXJvbND6sCsr9s5Fc2vbRJ2/tTPl7tKDCxV4J0jEoqI2xMOeglo4eqjIzMdkpGJxVJwjMYsBvrDc5mXacKeFnDi7RHHlK4y9uWtcZ9377JyPjPpnC/NtLEj472oPc6sFv1am1mMBkbTYZOS0ECfIw6NJUidb1RBUjNnjpHSCbCA172ntiNu6WNH37tFawFE9u2blVpbdcWbjDYM8Da9Cp2o52uzh7OXDirWMm5TJZIOKzMI3L8hdUrMiaRUYh2WjT2Lo+L6ZkZFSMvRmOLxaXei3zO2XRGETu8niZqmirx9CbJ7AZDI10q/rqnf4CdOw8QjEo4h421tQUquSLdrd1q5SuYyJW1sDLlhQJhohshrPoSvVs6eejJ+zl3+Rz3P/woyxshXnj5FcLr68xOTbJjTx/3HNupAnDcXh/LS8vqgqGrajn1ykUGB0awu0RrryMaC+H12+nsayeVLxJaS2OuOOnyDqppisvqVjpQ6hns3jKPvvso3QPdaAwmJtemqFbEzFgnHo7S5Gult7ePjCBDDRrOXTlPvqxjwLuTbu8eVqaCtPub6B1oIk2Eb33vq7znXU+Ctszi+ixml4N6xczZV2+gLzrZWAiSS2XYCK5TrcgNQEdzh5v2vmYC4TXC0TitvnZef+kNtCUTPV1d5LIxfvXXfol8uaACZ25cmSYwF+LalZv4miThMsX2fcMce9thnvnes5y/cIH/9mf/lZOvnVKIveYOF4uBWVo6Wmhpa6JCRplQrUYvP3r2DJsrOYwVK9VCmdamJprafOomLytPSZzVlHWkEyk1WRoZHqCrq5N7jx7ns5//vCLHtLY2k0zESKXjWI1aPvlHHyeQWmR87QazG6vs23mUyy9PMNa1h6W5DaWDNVrqeFpMOJuddHUO8v1vvUAinJYAW5585AHFTJc0x4nrN9m5Yy/VulglM5SIo9OYMWmdSOWlNj96yUHQKM26FD25SlQZLhFnjVa2PlnWo3OkcpvUMNLRtp2zb06hL1mRmUIhk2RjNcCtGxP8499+FrvVibZuUI1yvpBVhZMUCHqhUOnEHpslnAkxvz7L0EAv1ybeYnhrG9qaBm3VQbO9n3JRQ4W8+n6Ilvy7z/yAubk51kJLfPRjH2F4cJBUNEOnv4VodJ2qJcWf/s8/Ru/Ss3VshMGBXjpbW1XDfGP6hhqGLC+nlKF05to863Mh3v3Ee/nqF79GvSZkKC+pZFZNPs9ffkuZJwXNe+HCBQYGe7n3yG4+/vFfQlc2YtTa1DRWrsxCM85Xk+qc2IitYHd6WI+t8aM3nuXR9zzEybdOU8zXaW/pZWF6ic7OHpKJLN2tfcxNbhBeTZBMJtiILPD0R95OKh9TQ5zxGzd4+n1PMTdxi+N7j9Pq7MLnaEGDiaIsnDVFbq1fYjOzrvCt4t2QALVDB49QSEuisw2vzYXP3MELz7/GZ/7+7/jGV7/Kt779bU69eZk99+7HYNNRqaaoVrIM9o2xtXsn1y5NKLTpjalreNpMVIwJLG692kA0uf3UKjquT9wmVypgsugoVzMkopvs234flbyWV59/iS7xsqRL5Ap1tu3fgcFXpXXApvjU0WBS8emlcDly4jC+VqcK2FldXCIbLbByOU8hZSQWS+NptvHkex7i5uQkz3zzOeZuLjG6rY9f/4OfVwmY4u8w6hy0N7U3UIY6t+LolyhQrBXQVUUj7oRaSaEfX3j5Wd779DsaMquahWwmj9VkUkOUSklW/H7lBamWpZAQfrPgmguUNRmS2Sg1CXK7epaBsV7ipRCLq9NcunKBluY2HGY/K7ciJNeqdHr6+P4zP8Bg0rLzwAgHHtjF9OpNjB4Na5srauIqiGBJIQ4ENujo8ql7xlogRC5bpL+nT0lckpEEpXyVndv2qIGKUGV0BsEKe5mbmcflsJPJRpUJ+OFHT7C2uaRoOCvrkgYum7gsDqeD9vZ21gJBqlkdIx17Cc3nMZXcVLKVO2AFoxquSJCgFIuySW5qalLFmMhaZOgm1wgp5EXnbpaCqJ4lVQuR0oQwOrXY9R7qMQvarAOLwU08uan08kKFkuRUYfDnC0JcM9E/OKQm/Qat3E/zaKo1MtKopRJEN0Pk82ly+TQLK4sYLCaam5spFgsq1dxkN6mQQqG/yXZ53+69St5y+epVVSBXakJskaKxwuSt63zkwx9iqHOAG9cnuHb7Bu39nXibm4inYkqiIlQoyf2QQj4ZS5FPFxXTv5KtMdw/hMUgzUVjODczN8VScA2Tw4zBbaSqq+F3eXDoLLj0Tl760esMDm4lGU+xb/d+WlvaG8e1VFXbRml+JVfDZrag1xt+kscjqeuFPPW6SJcSVGol1SApz4veoPwFwWCYgcEhVWPs7WrlscEuVVvJcbyxtsjphWtkS420T1X46jTc7+xn51sZjGupn7IK/Pf/7Fu7isz6Gs2c8l7e0YgrQsudwFA1pb5TqKu/d3eQfof24rCaccpgIh+nqmQoDWOoz+pWG99ILvXj41Iq3uG3SxaJNDx3GqC7Blh5fiGlyUMkNtLc6fViatXhcgqqV3iaDZ+oTONFktqwhDZkOI1JewP1KMV/PldmbS2tpvtiavU3WRVdJrCaIh7Pk89V0Pzqt4OqrpXCW+FrlLu1wTuXSa1Mu2QSVFamR5mXNLoSEew3vJ+i6Wmsqiuij194jdjJ/6XewNGcnY9nmn7qDyujrfGNrTkinXIgGg5di9WghP4aq0elQxUNTjIVIwaXF4fLgs5sVe9FzKlyst51Fd99E1K8Fwo1HnjmJmM3fjaF+43RJl592xZ0XrtavZlNOmV0M0m4q3wYNdDXS1SyKXQWGwa7i8CVm8RXFmnqsjO0fxCN1cLtq4tUowV62zsZ27kdvdNMNpZhbXaV2clZFdQQT6fo7u1SBhnBC8qkXczFsjWRjlhOCsH42exW2js7uHZDZDUSfW4Xv7iSPsmacWlhEb3WQEdHj3Ks5wpJhfU7cO8uoRjSPzzM9t37FEd2YyPIemCB4/ccJpcqEg7GGN6yg29/5wd4nE3EgwmFA9Nr8jR1eyhqM+w9tJfmtg5MTjdf+ddvUszkaXa7yeQ28bXZcHitGC1WdeP8l3/+Alv7R7h67pbiMgt6zu40U6unsbvr7L13h2xTuXhmhvsPvR270U85X2FjZV1FVJvNFWraTX7l4x+kWC+yshGkpatNpdxJ1H0ymVI3p6LEZjusrMdWMdqMvHbyJF3OrewdeoCNuSQtbj+DWzqIVTb4xy/9Db/80Q8rsoDEO4tUKBKSQBUjxbiW+VtLJKMxhTosF7NY7cKMHuad73uCjcgGr7x+iuDaJqENWcEZEdxTJhNnaEs/3mavaqASkRxGHBSSJcXgX1xeIp7Z4KmfeydnL50nlU4qgoOsOYVI8md/8Um+8cxXFZZvcnqSD3zwXSwuTynsYmAhzannrmPTuDGgw+/20NHTppI/xewkybT5ZJF4NI6mXmHX2ChOl5Ojx47zV3/9GQKra4yNjVGrlTBbNCo57o/+8PdJ1mIsl5Y4P3WedKKAveSiz7OVwFyCdCZJZ5+X3tFmKoY8gbV1obGyOruujKv333NUSZLkBrYZDNPW0qUmapJmWaxJ8a3DpBUtsKTcigm1QQOo1uXaopPSnSJhcmXRblep6jLEsisEIwFqVSNmQyebqxVMFTeVYolUPKJoEDevTfAPf/v3eBx+NHXJppCLu8B8a4r5LebujCR81rOcvfwWN6av8eGnP8zNiQmGR3uU0bgmHNuKnvEb4wyPbSEcDdPXO8YLz59k/Oo4l8cv8Jm//RRtTS24rC6MUuxrypyffJUrU5foHx1Q59d73/tuWn2tLAbWyJZyrIc3mZ8NEV1PYKpbSGwkePyhx3nz1BkqRdFJmihkymzftoNbt66r74KcKxMTNxgY6qK718ef/pffw1z3Y9K7MWmsjbGEJsu5S6+xa+82lRR79tJpPK1Obi1dx9dr5eXTL2Exe0ht1jHixqg34W/yqung3u0HMVTNfP/ZH1KtFxndtRW9tcL07C22jG3BajVTzRV5/yM/h1knmEA9wXiCmkHDZibEwvoNdOYqWn0Vs82skoCFNGLUGxno7yObTKswoRd+8LoyFT744H0sL60wd3uN11+5zCNvP8GWXT0q0dlmcuGxNdHX1sfJV05y7vwF8rUEJx4/yJadfWpib9I5qJc1XLx0WY2ShCwlg5FKKc3+/ce5cukWHqudb/zLN/nE//MJ/uHv/4WDRw/j73Oy68gg33/uhzT72givb2AwavC1u/G0uAiFQ0qaFl9PMXshTD6hJ7qZoanVxdiuYS5cuMyFM5cJLKzyrW9+gXh+le3bd6gAIUlYFPO78M7FuyEJ1XVtRWmItVW98rKI1yaXSSrTr9qOqBRr2cIamJy8TiaVY/v2vfhdHVA1KnKMfF/k+1yjRKmWV9kcwmSq6ORTTpGoBDl98XWqtRKHDhzm9sQsU1eX0WSs2LVe3nzjTXSGOj1DHRx+20H+92f/B33bO3D5rUqOIs8uBnGReCRTcWUYF0Owx+tURKF0Is389JJqKCySy+Hz093bQzafo6Ozk9npWQ7s30epnGVmfoKRsUFCoQA3bk6olG/JHBHZhaSWFguQy9bIJ0oUYxV29h3FWHRSSBeVObJUkaGSgXKxqCgwkpoqE3cZNEmhKD+ixRf5pBTjmGuNoDB7gVgloIz9xUyd5GIZv6UPt6WJtZUVZqZvMzw8hN/vV4FkikxnNCtviE3MwZWqoq7IxD2bSJFMREnGY6TTcXL5jEIny71Dmhoxq4qJv0JJDUacHpuSN2nLGrq7ephfXFRDEJfHp+hqwoKXQrC52Udnc4syyjp8HiLpOKF4REm0KuW8UgSIPMfp8NHfM0itpFGZGR67j7Gt28gk0qpwl+cqVYsKQ5qtl/B2+nn6Q+9naX6ejfkA+7bu4VN/+bdKzii4y3g0xX/6nd9j8uYUTqdbNT+ilrAYpGjXq/OzIvCOYlE1SKJxl8+rVMgq5KcU7qLDkGJPiD8SZiXpxlevXuXpE0d5sLtFlVbynBNrC1wJTqPXC5EQIpmUes62kolHb+hpjv1k8PtTF4XA9w9WWGi+81xiIL1bmP8b5KNsBCSUSSbkd8ktd6fbjQJbh1EvQ10UTEVJaGp1jHq9ovSJMVekLSKryWTl/GxIbsQjKc/7bwOeGhuIBm+9YWaV4lyCw3SqZpX//rcPqWV/3HTcxUbe+TOpsdOpEpubWfXenU5pXq1KHrO6mlJyHXktzcef2VS7g4pIS+RF5aQWuoy43zUyCZHiU0NVEWeE8d5Ii9JqGp2CMqXK5VNp3CH18idJzF/GUIb3ZD28u/LTp6VetxZ4bnuVotuAy4CitYh2W0lOrNYG+aZuQ+vwYvS3oLPaFDFG+OR3H+l0odH53Xl/xXxFRdw+8oNbjF7/WRXuzZx913a0TqNqGGQVpY6JJJTdCakSQ6qunFXR1tbmdjYmZtnZ30+mFKJiK6D32Jm7HUCXqylttdvrYXpujjZPG9fOXqe/Y4Ddu/dz/tJFbkzcUKESlVKBRCquePEWsyD7ygrjZDAalSFDJ5zsXBabyYrOYKVYajgShCYjfNxKqY7X48Xf0kxgbVFNvIbG+hjdNYrZ5SKRSTE1dUthot756HsZ6hmU+Cok6ff0m2dYFaSa3kQqHCcRjih+vavZgs5RwdfqobldtPAWLpwbJxPLsbawxAd+7p187/lvEIyt88Q7nsRqsfLdbz/DrpG9BFfixCIpjtx3hNmFaaKRFUy2glqVu5paefFHF4mt1Rgb3k4mmcZqsOB1OLh8+STd/Xb+wy+8Q0lDZDortgyZELgdbkVO8Xia1IpydmVOaRJlqzA7Nw8pK33Nu9mYS9DqacHbZCanjfHZL36K+44fIlvIMbp7TEnAktESq7MJsptV0tEGWiwdi5LPJNBoi5x46F6OHDuI0WqiuaWN6zemeOHF17CZHVy9egWf18XR+w7x5tm3cLg86OtGPLZmLHo701PTxBMJIvE17jtxCKPNxLkLZ/nDP/kk33nmu6xvBPkPH3qKy9cu0NzexBtvneLnf+H9xBLrGHVO5qeinH1pAqfWi7aCmqYNDPeSyifo7e9l/NK4ok5cuz6O1+VgdGhAGViHto7y+S9+Ra3phdEuhqxIbJXezl4++YlPkibNRm2VS1PnCW+E0ecM9PlHWJ9Pq7hzX5uFkf1d5LQRrE47K4vrBObWMWss7BzdzsgWIcno1dS4WC4qDKEUxnLzkQlvi6ddkUh0WoMKURMZXjFXxWX1o6lpyWtFqpBiYW1eUY+q2qSi/Lz28hm2Dd9HKFDEWvNQLVfJJBNEQkE1Ef+LP/0LfF4/urpI1/TUZNumrVHTFtlMBJU05uSpV3j95Cv85m98HKfdRzyaUYSSYjWtNlhOhzS0RYqVGplyipW1kLpw/vDZHxLa2OD3f/d36WxrpaOllXq5jMVoVHxzScIr1NOcvvCKmqa+/fF3k0inyVTz3JqZ5bXXz9PZ1EM9D6deeYP//l/+jE9/6lN0dnbz/I9epKuzjycee4KTp17D5XSpm8rNiZuMbRticKiFd7/7YXZsPYxJIxsFC9QMVMpZbt6+rMJiLA4zgeA8ZV0Sh9tMIL/AxRvn8Pk6WJiOsDIXw6QzE4mv884PPk4sHMOIVQVR7dy5i+9+71la270YzRp8XjsWo4711TWFHm32t7K6tobV7RLBMavhgCJROZwWrlyTNXpJGeEkjbVW0ZAWb0m9jtXuxGxwENwIEo+GlaE5GSpw6fxNxq9f521PHlOmRzEwPnD8BF6bg3Qiw29+/HcY3TaK2anhfR95irXYBtpKjRaPl3/+rHgz/OgMGjVt7u/t5+bEjAqcEVPs0u0A0xMLdHQM0tzRTZYkv/Rr71MTYJmKffL3fpf3vv9d6KwQy0RobmqjyduKtmjkua+/Ti6moVYyshEK8Iu/8iG+9rVvcOPqBMVsgZMnf8ipC29w7PAJ3E5/g8JRK1HT6Ylmkkpil8lLKFGNQrpANpZj9+hOzLqGYU7QqpLhYLJo2IyGuXLtGma7lb7+PvVd8NiEUiSbcBO6OrhcdtXY+71tGM0WSpoSZV2aeGmFeHFDTQvjqSTaspELr92gnrJSzxlJRJPKr+P2WcBSIJJfx9qip24sKUJPoVDG39SC1WpncmKKjo5mrHbZYOTweX2EgjGCa1G8nhYloRsZ2a4ajlgi2gga1GppbWlRco9wdB2trkZHWxsryyt0drUzNTWJ3+8jnkirbUqxoCO8FiG0FOS+3U9grXqJhyUYTwrSijpech2QwaAYZO/i9WQKL4X73T9T2neHnmQhQlGXIKvbpKW3CX3FTGK5jN/Ug83oJp/MsLG+pu5hQpGRxk8QtzaHm/bOHqUSkNRvmbgXMllVuEcjYZLxCPV6haXleRXOJFua4S1DaigjHoOatorTa8Nk0dPS0sTjxx5HrzHy6b/9G7aMjGBzuVlaWSEUCamcj+PH7+PY4UOcvfAW4xM30Jr06jiKMVHqmVw6rRoVp6eJFl8rqysbzNyaY+vQGGPD4p9Zx+v2MDk5gdliVPShm/PTaG063vbEg0qq5zDaSIdSfO0LX1eJuE1NrUrq3Nc3qLJsRB//f1h77+jI7/re+zW9F41m1HtbabW72t5tr8vagAvFlACB0GNDuEBIArkQLuHm4dxckjzpQC6BQICYYGxjxzbG3V57+652tVpp1aWRRqOpmt5nnvP5zi7h3vP8cznWOXu2SaPRlN/3U97v11sKcSnUpXGXx0OabPUYV+s6d6kNEuJzymcU+SuTE6R0Xk3hyxKuWanidjeoxPD9Xe28a+eIqq/i2TSX15awG01sb+9hObbByZWrrCcjiDn17kkj7W+QOVXhIFvqmm8lN7keTKSkMNJ8lKtKdaFkMSI/u455vJHqKmFKMvwV+YmoL8Q+YdDUE1jLgnW8TnipNyRi3K3r29V8RCThFSne67evKIrX/yyFu2zHVJKsVoPTacTuEKNpnSMv30sKfjVcFZ39dbOp0rELvlKjUU2ByHJS6aK6HZm4yyA4kZDzMq/IRHJfNL/3aKwmE3OVivorhE/97zLhVXdMvoF8jmK6q3r0P1cP2rpMRu5ZKbVB9OGPkMsWaS7p+a+ZVtqFJfwbfjzpS3NyuIbZZqLBYcQt1fv1VCwx0aYKWqp6CyZvC+bmNmp6E3aTrLb1VMQRr6mgqZTIikxEX0Me+2Je0H4ajj828YaZU8e3NvH6W0epWoXVWcf3yJMigU+SQltfkdTQFLNoKkUMDheZ9SRzFy7gbTFx6M17CebirK2GKSZS9Ha3KyqEw+JEk9Op6US7r4dCoYp/bU05yscvnsfrkQlAhEI2q7YeVpNRSZTE/CZyAGE6S2Jnd3s3g1u2EQ5vYrGJ30AasAqFXEHRSiSlrqIpkkvH6e5tp2eoj6IWFeLU3t6iXNt2i4/Wxi4KlRKZXI7TZ8+zsRHGJkSKaIL15VVcdhM2r4H5wCQPfupjmO0uath5/Oe/JLGRIbK2Rkefi81cmOYOH9F4XMU7j5+7xPvf8Ts8+fPnCQXibB/dzXowxNLSNUKxOe667yg3HT/G44+9qEKQIoEYbS3tWA0mVsXQ5p+ms8/OF77yKSbnJhke2aFSakuVoqLW2G12isWqctOvbggrOUUoHlQpiM32Prb33cS1y+s0Wr3s3rOV+fVJXjvzS47csgdfRwNrG+ssrvgJribIRjV4zB3EoykioTi5pFzog5QqKTWZe/CTH2VwaFA1cNlylf/+9T+nnC3istvxOJ3ML83T1t6qDspGT7OS/NQKNZ795bNKujIzP8k733sf4xMX2czEePs730q5VuLZ51+iXMzS0tXMzbcd43v/+n1Gx4bYCK3R3tynQqSCswksFYsKE3I57YyMDjE5e5mBLYMqzt2is3IUU1oDAAAgAElEQVRt5qq6nV07RhnbMcbA0DD/9tNHcQldyGJSq/FQeFWZQL/4pS9Q1BVIk2IptKK0r5U0Kp1xeSpMOpXC02Jhzy2DpDTrpMtJMqkC+XQZA3psNgt6k0YFg9mcdqUZrVbyqhC1GO3qwBSjtNNeDwYSA6pe5u96Ny6DD6vWRaqcA32JVDFMshJUGvLzF85TSOm4/aZ3cPbENA5dkzLUppJJgsEAk5NX+G9f+RP6uroURUFW4dqKRkmkcuU88XQMj7uR2elp/t9v/CX/8u1/VpK2ck2rZDqJXFQNAISuINsyo9HNaijAK2dfUBsWSZ7tbOnitltvo6nFTbmaVYQf0aAaJVxIkIvlHM+feIKZq5f58Ic/qBj34WScF147w+NPvMj2kV1sLEcILK3xT//4TT7x8Y8oeVtLeyvjE+P89u+8j9m5afX+WlvZYGL8Kju3b6ery8c99xxn1+heZTbWYUOnkZC5GpVahhOnXuDAgX3qGhSIzrMUmsPV4eL05TOUKjU2Y3mWZv00uBuR6crRO8fIpEv4F0UeUeHYsVv45XO/VBg+MfSJ7CqdiNLe5WF0dIRTZ04zumM7OoNJBcfMLFzFbDAyPzdHb38neoMGo8HC7LVFFmeWVRZBR1sbm5mkapw7Otroam0nsLhGMQOnTl7iYx/9GP/4939D/+ggnkYnGl2RO48fo1bScv71q2ysbyqG9vF7bsPutfLyCy/Q1eHDYrXS0OBhM5FlZWZdRbzbzPa6pMKgR18zceKVM2g0JnbvP4Sl0cDh27ZSLqaV9+GhHz7E8NZhasYqTR1NROMx9o3tw1A184N/ekQV7kF/nI72Fo7efJgnn36KU6+d5MC+nfzlX/8ZT730BAcO3KQY/8LDXw4sYnNJmnCFWf9VLlw6qzwbtx4+RkdTG26TQ3lyRJoq2Mt0Jk17WxMagxZPi4+Stszs0gyj27dKyjxGbT05NS8eELNZSZv6e0fUBk/OlFxtk1hplXDKr8KZFueX0VUt5MI1DLlGtDkbkVCdlmGwV0iUAtSsRaWT11sqquAUTKBkrYjWWxquBrdTJWnL9rbR26yCskwGoQ5liMeiNLe1kytmiCWjICQ3vU6lkPqavIo8JMU1FcEVl9FUpeG8rCbmEnwksrWurkHmZ1Z40613Ysx7KUQ16KuiRdYqc7Ns55QEVxVA9RGqTN1lOizPq2yapWi3iMm1kqNYzWJt0tE27OW1cy/jMHnw6dvJhbV0tvWILYbgekAZzi9PjNPa1qGGV23t3XibWtVGQ+qXfLagJu65ZJpIOKjQj+vrfpWK3dHZweT0VRoaG7A5rWj0MoMu09rRhNVm5MD+/ViqZsa27+Irf/pVevplq9qszvDOnk5OnTlFjTIf/MD7eP3kCZaWFxTyVgrETCaH19uqMKtCbGnp8ZFOZfE4ZKtckX0IdrNdeR/KhQKnz5xm556d2JwOrs5dI56L09zVzN49u3jnvW/n5w89xnf//vvs230Qq93ByMg2RUGRibGEL0q4kzKjag3XZSX1x17IRWL8FbqPIFqlUC8q828NrZD8JA2iUlQoY4fNTmAtQK/ZyPtu2seZ1TlFlDHpjdy9dT92k4RPlbm8NsNry5OY4+U3tHB/ZE+JxVbxXNZDieRDGYyvF9IiCZLC+tc/6sSX61KV64X7rzyRaPBYraRk4yKv3+va9htfL8W0EGVEp14v9kUuU/8e0iTI/4ueXmQyUsTLfRJ5jGjbpXCvNxb1FNS6zr1+f1UtfYPAo4yt9UZCGoV8oaK08nIuyfcRz4x8n03ZmsdzaB78WURRZaTjkimlksOoiXu9GJfJusBvpKxXijvBQV5nUdah8dereEE2rV4m8Ojn1R27o+zkgeRvLpPJ6Ko8MphlqRVqRgNNLR58jVa0FWE517ugQLSCrcGBrbkDjcVOQWNWppOSrBjlwVewQB0moc0YDaSyZcWcFQ70HY9OMHhm5TdsKf73L7u4xctLbxqkLM5gvaSTCkP+hjGi/rlGvZgGcmriLnKeQihFfGERo7XIrW8/wmzUz2YySTwUorurWXWJZo2NxckVRrt30ubpUeuSYGiDRx99mK1bhwkF12j0NarVjmjdXXYbuXyWSCxKRVPF19ykVlpuewODQ9vQGy2k0mk1VZXCXeLuBQdp97nV5F40wmKEeN/vfIAnX3xWpbgeObKPjqZGJdWRN//Yzj3EEmlVmErC3/LCKoaKltVFPwZThYEdnVg8ENkMYLW56OkdY2E2RHBeZAyr7DjYwWY2gq+tkcmZKewWJ6+fOMXBXUdZWwjjdXkYGdzK/NyG4ghXSfPO97+ZhY0lNoKbGCoOCskCRq0Jk9bE+IXz2Bw6fK0GPv+lT1JEorPdJHP1TUMiH2czJvhMFy67C41W2LpRhdAKy2RhE0y1NqbH/SrAo6e/g8XAFR59/Accf9MhMJUZ27eLqek5HNZmzp+YRl92KGPpZjSpIr/TmQSFahKb08i2bYPsGNuB3mzj+ZdPsLYRYX1+hX1ju3HabGpiIs+LeEZi4bjaGrR4WxX5w7/iV5O6vqF2Bob6eOypR/n05z6lTKsiB9g2Okh3fyexdJJnnnuOt91/n7rInjk5QTJiYHliAxsOtHIQWy30DPSQKSeVdt6ks6iV/eZmhHw+ydjoVtwul1oXX5maxeuTQ0zDRjBAOLpKMh9mdE83/dt78bQ2k8vCxQvTFFJV9u88zOylZcWxdzUauPc9NzHuf5WN9DpNTS0sza2yfes2RfUQTKForwvFlDrkrSY7ywtrXLl4me27x5TtbnR0WIUASRFqxMbqTJC9/Qdx65rIVHOqWI/lF5leOq82OVevzGLATSVrwaJpwFIT6k1BmapC0SBT05fZMtzH9h2iYS2xb+8BTDKNKqQ5ce407Z1dassxe3mex378CN/8q39URspitUi2tKl0xII2dNncRCPij+igWC3jj8zxt3/314yNjDHYt5XDBw+zHl8gEFugqb1BGW6tNRuVio4r16bwr8xwaO921SRotWYqGh0Xr13lxJmLRIMpsrECkxcm+e7/+g4PPvAxFfkuoTbPvvoSnnajKup6u3to9rTwvX/6V+656x6O3XKEA/t3cv7UeY7uv5PWpn7lQ5KUa3lPW806VczItRpNjrnABKspv2LxPPH0cwz097OwcI3R7f3YnGauXJukVraSSUM4EqFvoINDh3erRkG8E4UcRGMhYmk/uw9sp6YrksltKiykUWdTzY0cWP2DvVyZvKRwgrlcgYvnrtDZ0kt3Z68yH5ssRjbCUeLxKCYTjGwZZm0+wulXL3Ls2DH27d/NZz/3h9xyx0HuuvsIGm2e1eUNju27j29960cEVkN89Wtf4mdP/5C3vukeKtUUz/ziWTq6elTyZUfbMEF/kNdfe4VCPqHwdk2NHcxeXaavdwgJwitrs9x0x3a6enxkEwWeeOyX7N17iFA8QjgZYsfYqPIObe/dzl9+49sU0kYqaa0ahjS3NnH61ClWFlf43nf/XnmBXh0/Q0dXP16vh3AqwGYyxGDfLh55/CkuXT5FV1+rCo9amlnk/rvfyjOPP41Jb2Cof0C9F1pb27h8cZyeoV70Tj2z63O093cydW2a0S1D6nOlCXdYmlQBKcZROaQ9Th8mq1O9Xo0uA0ZrleXVKfUzdzT1cPr5S2RDWnyWTkVwElqLbJqi2TVqtiKpshh6C7S0NbOxHlJNeyFfwmLQEgoE1fN38OBRuroHOHjgCN/61j9isZkIhTYUrtDb4sHs0KrE15aWZgUo6B8c4tyFc5jMFnSYVVCWJKUG1taRCuLokaO8duI1urv6SSZTdPr6cOu7KEQ0KjBLJveCKxRUokyUBZYh+nDxZ8kQ8Vd0mVK5PmQUSUEmTUVbIkOcvDFNUZvDqnOQ8hfY2rOba1fmGN26VV3TZCjhaXSrn62zq5dUJk8ylaPR61MhR0KVERykZJLksmliYnquFNhMxJSEKrYZw+K00d3bSaaQpqap4HLZ1FkvW8XtAzu59abbue2u23nLW++jo7eX8+cvEoqH8a+u0NXbxqc+9wnOnH6dV195hcsXL7N71x7F0BfMqqQjS3hbKL3A5OQU20d24hPkdR76O/u5eHZc0WWkkLbYTQppLbSwSCpCc3cz73n3u+hqaecXjz/N4pUVNtZi6jrX0tyu8lsMRismkURd11mLkVk0/zfyRG4U75mU6PrTavIuKgXZymhl4FHKqWoqn05jt1mV1PbQyBC9jWZWE3JeFNjXPcSxvt2/Ko7WYkGemD2JdiP/hhbuj+0pMdNUl1W2u3y023wEUhFWEkFVON8oiv+3wl0uh6IlFx+gkjKL7vw/U1UVka9YURNtGb6q9FOlKNGof5d6sy6VqQcjyS81NRepjZh39XU4ihTYvwpfshuVCkEm/DeMsXWVSj0Y6sa2QAUulQS7Xt8eiPlVai1V7FfrgUxC/JHhozQQ0WgOzQOPRGqi9JFPEOOY8OqkqKija+rlb1UjKwcpgetSGgWKl2ypui+1ru2pwLUffZbSxgQNJiPvyXm4O+v8jQvjQEOVpw9Uietr1IwmGrp6aG5yKEqINrdJVkIFshXsDisa6U41RvIVHRqjGb0UaMLCFKf9dWPqjXhfMb2g03Pbw5fpP7X8G9+/X/9CKdyfurmbqlmPyVw30GokF1yYnjXpwGrKnS3dqkyCjUYNm9fW2VxbRWtO8+Z330qkECWWT7GwMMvgQCfNzY2kojmGO3YSXkijKzoIrAZZ8i+q4lxeIIKHE920hCnJ9FIkMzLxkjedtFq+1iYWFhdV5y1hSKWyHPBlMmnROVfUgSqyEneTT6GfKqUC3kYXj/z8Z+y/eR/NHY20dDRiNMLtt96G2diATmNXq+C5hVmSm2kC82GVNhgLxqjW0nRuaaR/WyvLwUVa2ru4cE6oKm34Z9fZjG7gbKmw69A2zoyfwOgwMTa2A09DCw/94DF8jk5+/N2H+ebf/i0vvvSSkkzMz0/xpa9+lr/5zl8zum0PdrOP8GIEu9mq1otXJsbRG6ocvWM/rX1etu7dRji+ibfBhdPuoJyt4LZ5SMQ2VdDOZirCwvI1du3YRbGiJZssk45rWJ6LK77w2NgQM/MXePqZx3jwUx9RtAxBysnLplzU8dpL46yviEQmz8Vzl7DbrSqxU9CDLreVru5m7E4riVSGhsZmssUKsbU46UQci1GD1axXfHoh6uj0Voq5+tQlk01QKKRYCczz1T//U06fP8P3/+W7/MHvfwqHx8al6cvK/NrZ10o4FGZ5cZnWjjZCmxu4PK288txFInMF7BU32kKV1qYW2js7iMRDNLb41OfbLXY2NgLUSkV2jGyjq6OTg4eP8OyLL6vVbqVcYWVlkfX1ZarGDLfde4it+4YoaWByeonYepb5ST/HDt7B+nKIeDSGwVrmze8+yHJqkkg2QjJRUJH2uqqO4eF+ErlVSrokBqOWdDynppPCtxbqwsr6Ap7WBgqVnJqcygFZzJQwY2eke0yZy+b9s+Q1UTbjYYZaB/DZWsCoYTG4RjxaJLmuwVBsJJPMqKlkJBpkenock73E+z98P2aHDpPZTKlcY2JmnGg0xtbhPVw4O8WesQN88y++zf/48jcY7NpCSWgdxTg1o6QKWuqHXNWgfonTv1DO8cQzT7Dq9zM9OclXvvrH2BoMTM6fx2TVKcmZ2eSgWMwRCyV46Zcv8ukPP4i2YsJsbFQT/cmVaf75p/9KJp4lvBolEd3kQx/4LX7604cwO4zYG0wcf8cxioYiVyfHlab31OvnyCdhsH2IFmcTX/78F6hWJA3SihbZLNVUsI3I2GSQUh+olKFaoKzLkiPBhfnzvHDqWVKlTQ4c2ksyEWdifBKDxoGvqQuXTFddWmZmzzPY28drvzyP19qJzWanpE/jarfSMdDCZnYDp0O+T0lhD5cW10ilEmSyGdokoVevZe7aLDazm2rRxO6dB7l8eQKHy00otordIc99lganW2aJLM5tkC9VuP3Om1ia8/Ptv/9Xvva1LzEy1kE4sY5Z4+Dh7z9NeDXDb3/o/fzD9/6Kb3z962xGQjz/zEuYjHaW/Css+FfYf3g3TrdLhdNsJjYoiSG7auXfvv8ffPS3P4JJZ+Su47fS1t2mKFrCP29sbmFqZp5UJqXeX6HoOgf2HeHbf/WvFFMGKinZ1mhpaLBx5ep5Lk9e4Nnnf0GmmFZIxrMXL3Dfe+5hyT9Lraxh8uI0hw8fQasrc/L0S+q6n97MYtFYuP++d9Lua2V9LchA7yB6rVGdtWJivRK4BM4y6UpKBQtduzLN9i3bsRnsbEQ2lf5828gIofUNIhtC5xDWtJwzGk6dOsGbjt/GWmCddKrExPgchrKN9sY+osEouWxBEZnkuX/h1C/o3OKje6hdsdGlkPU1SiNgRluq8MH3f5Byqcap0+c5duudPPTjn+B0WnnooZ/R0eViaHQAs82KxWEhU8hgsGgpVvLK1HhlYpKWpg7avd2kknUIwOrqMm67jXgszu5duwmFI+QzNZVL0mjppJzUK9qV0FtS2bQioomZXYYcklIq57YkV8qHFO8ygJP6Q5jvsh0UMo+v20PFVFSbNIPOTGAuxO6RfZh1NrVhF6+Q2+1QialSENlsLiVDdbrdyjyfTG5e130b1eYuk0mwuRljfX1V+WLkZ9sIBEmnsyqorqwtMbptVG0l4uEwg8N9DA9uY9fYPj7wgQ/xiQceIBBYU5KyVC5NqpxSngKn24pVayAVSygDYkdXL9FkUjU7Ys63WLVMzL+uBl57xw6STVeYujRNuVhBV9WooZagMkX6tBxcpa2zVQ3pPvX5B2jssvCzhx/CrfOQ9FfRV2yEwzG2bBlR/gUxx2s1omk30dnZqRDZyaSEXOmJx2Pq35VUJi95GHXJrQpfqkjNUr+ulCoVrs1O0ej1MrRlC5vhBby2nMKc5osl3jJ4hNGOrl+VRq/MT3BubQr7ZuWNLdz3lrjqrnPcB3wd3D92lCtr8zx97ZyaSv+fH0rOfd3AKsAQKab//8CUMtlOp8QcLRN0nUJKSjUtRbVskEQLL8ZQwUFK4S3SFrkd1Uhen6Df+N4ycZeBhhTtiuNynWQjtymT9LoKo74tUAQqoRao5NW6PEdep3J/pEG48TNJAZ/NyHNTQPPxn0VqKjlMpTqJRkeV50rro5K0BK+oE2+7kAvkdXzduav+r46GFP1KcXONK998Py6XiWaDic/EvAwWTb9xYXx5t5bxMUEaVtHbHDT09lF1d1DNxKkFF9TtyupMsFFVg5VssUZeTEA2Owa1BjZj1VfICR5HDjPZDEgKo9aonpBDPzhH78k3rnAXqkxZMav1GC3iJJbViR6NXouuKhG08oRXFRHGYDaRm98gOD9L1ZDgwG07aOhws1nMcOHSBbyNNpp8LowaC8n1Ej2erRQ2tawur3H8zXfw7//+U1LpnOJld3e0qRdHXVsqCWdiBBKEWFWZaaZmppXReHTHPnKFClQENZQitSkXOaNySPs6mshWssRiIcwWg/oe+WoWb3sDy8EFLE6jMi2nU2Us5kbF5ZYiJpvIqMnGT77zGJqCHqdVR1ufh5YBl4qbL2v0KmFw6uIC6wshsplNurc4VfjLQmAGT3MDWqPwmjScPznJPXe+i0d+9LQKuPH43FyduEYqmeCzf/gxZv1TFMp68ikNlWSVHSNbmZudJptOsRFew2jXcPNdBzF7bFicTiVhsRsc9LUPY9O61cXPaJDOt6CSVl0upyJBlEtaUokqM1Pr6g1qd8prP8HDP/sxX/raF4nmIsp1nk0XCK3HWVkIYdU3EPRHuHTxMkZtjXwuRa1axtVgU1Hfw6OD9A0OUtXomJ5aQFMwqQRdt8PA3l07lLn7lpuPYzC6eOa5V1R635p/gUwyyviVszT2NKuUxPWlJf70y19maHiQP/vr/05zn4eh0R5i0QjrywGGhgdIV3MEQ5voNW6e/9kZ3BovpppBSSyEsSzJmJlCVvH9JfwjFt3AqjMp/XmTp5nde/Zy6sJF7C4XkUiUYHCdlByA5iKtgy7uvP8YK+EAsXiGxZl1tAUDOwb34J+PkU0kVeF+4M4hqq4EsXyS1aUYze5m1hZX6expo2ZOEE37qVTL2M0NbOnYoqbDLqOLjVSYfC1HupgmmY3WnfdyUSxWaWtug6qOxZVFbB4dyXCc3b2H0OWMLAeX0DnlANrOuecXFZ6Tsrj4jayvLXN15jwGS14Zv++49xiNooPWGpmcu8KlCxfo6x7iyuVFdmw9yHM/f5k9w3vZM7ab1vY2DBY9Za2o1IvqfbWysEy7p4PO5h517fjZ449x4eJpLCYNd91zTG0UBAcmkrJwIoJB9MGFEvqKiUd/9ASf/cQf4tA3qEYgU8oRTkd54PMP0ODykU1VmJuZ5cMffh9PPPE4w1u30Nbp5MUzzxArxrnl9kNYbVbcDh+v/uJ1yGjpburk9z/9GYVPlYt6IBBQSD4xMhowKaCAhMnIBFPwm0J9SZViZDSb/OSZf8Pus7Nly7AyojotHqx6B+2dfZwfv8zM4gR33rUfi95GcDlDOlJVKb1DO1qJ5zZ44rmf0tLuprunhWQypmQ9G6GwMqyJrNLjlsmtsJ8rslykWjAR2khgMVtZjwQYGBYCRVnpiZ0mh5rIv/rqBTp7hmhq9xLw+0ms53n6yZf4+O+9i7I2Tn/nID/8zqPEVkv8l09/hj/9+hf45t/9vdIDv/LCy6wsrbG0skxrbzPFWgGL24TRXk97LRXzjG7ZxV99/Ts8+KHPKRLUTQcPsW//YVZDszz/6lOksnkGhrYzumMryVyEi5Pn0Or0Kjp+aSpEJWWm3dtBOLjKiZPPKm739//tX3A47fzkkYfIV0u09DTibXTy3FMvsH3LGC0tjYqINbZrO/FIHE3FoHjoO7bupKejT20Za2WZ0Jmo6PKcnnyNteQy9lYTGmt9eqet6VidX6O1sRX/2joH9x/g/MVTNHm9Ct8o3o1AMEhDoweH1U6zo4WJKxMsr66SThW4dG6K4d5trC2EKBWquBvdlA15ViMLNHa72AivMjyyhWwmo9I9U9kk77jn7fR29TM9N8Oly1cZGhT86Xml0XY5zXR2StiQAaenQSVnSvahSTDspRRer4/5a6vENiTPw0IimSEQ2KCntw2fz6X8WLlsha2jY8SDScXC3zN8kFrORCElYWpZqpoqwWAQn69ZGUbNRqOSyIhpvVwuqXpEJBz1SWSVUjGnDJRFXR6Ly0iJEn09AyzP+Olu6kdXNTI3t6R+vn379qrhgMjxBBsoqeIGi1ExskV+UymVVMiRaOjj0QirgWUymbTS7OezWRbnFinlSwxvG2YjGebONx9XxbY6R03CQK/wzvvfyx/94Zc4dOiwkoBevHiBWCqJ0W0ilgkrOpPTaOGrX/wKQwMjuJq8pEs51bD093YRiwZZWp+lo122VCVamzqIrIcVqtFprSdLS0J5XsKsNAWlRXfYXVg8BuwdWlpaGsiHqxBxKzO4FOVi8hcplMFowmQU4EONcDhMa3ObCgFUUo1yuY7cVMPFgnpsBRkthbsMCZX+Wq9Vj6OYESoKCV7FZijQaK4TZBxmM3cN7KXXW6fMiNH47Mokry9P4Urxhhbu/75TcJAyha5hMhpUerdcC0MZCaOsS2RuFOs3ClApU6WYlqJdMKLi6aqjIes0mRt6cwlYkgRpuQGrxaCKb/k+SneeKqqJvDw+Uk7e4KsrVLr8RcidElh6PW1V3Q/t9em6ZBBIbWjUquGuTNblQwp+ZXa9cUcVEEYef/GfyPNSVfdVPU8imREvV6aE5kM/DauoIFkVKbSORq/kMeoTJRVVCmMlkxEWshTwdYl/vWeoT3ek8MqsjjP7759RwQxHKnY+HvNgF8Hob/BRMMPpYwZW2uvUGhxN4PRSsTZSzOUoRYNYygl1UN/4yNeM6ExmdHYXVaOFml70XNIJlpWUJFfVYzYIrNOgNIb7vnf2DS/ci4Y6RN9k1Kr7oviiWg1GXYWSsDW1WiXlETlNYTVKYGZWHU6juwfwdfmI59IqUGhoqAuqOWKRGPqSDa+pkyZHJ8uyelxfY8vwEK+8cqr+PIlExmFT3b9cPMoVMVIk1Gq1b6CfhaVF2js60VmseJqa1GqulC1SKVRUQqasuod3bGHRP6cMg+KY7x3pZ2V9CYNTh8ZUJZVPYDfp2ToyRqmoo1AsYDBoSMWSaPM24it58okajVYXzmYTni4zJo+W1o5OCgUNc1eXmbo8QyIWZmDES3d/q8JBXpq6rAgpUqzpa2aqeSPjZyZpbW5Bb9GqiWJ4fYPhbZ10DXUQjeZZnNlAXzLidjjo6exUF854PMLIaC+je7awnggTjIUV5UVT0bNv61GchmZseqcKkyhXcpRqOVm6YNN7qNT0JDaLXLw0RzKdprPXi6fJzH/53AO8/0O/Ra4gVABJNTNh1NvIJAtkEnkS0aQy2hWzKaql+kq1q7eDweFeegY6Sedy7Np3gB/96GGy8RLVfJFGp53fe+BB7DbhY0vkto+fP/UMZpudSDDAZjhAOhfF1epm9769/O03/or/9Q/fUpHxDz/zEOamCtt2jfDy8y/R7GlTh9HC+gzTs/MImv+Vpy/gNrRgrOlx211qMja6ewdXpq/ianCSy+Zo9TUxeeEKzW4fO0d3qqnPxNUpGpuaVcDK3Pwc0VgQk7XETcfHKOhTihccjqeoFPV4LD4aHR3E12VTEcNoKrH31kESunX8oSD5lF6RUmQl2dBsoWtLA2V9GrvDTi5dVs+nzWLBojfhbmhiIxpUyZMSttTc5FMbErkfbmeDmtJJemyuGsdmMWEs2BhqH2UznSIQC2PSNpNY0VGJy2TDhNViYX5+mpmly7h9Bg7dthNvuwuLw85GSDZTAXVN6B/Ygn85TIuzh//2R1/nY+99gNtuu4OZ+Wki0XWa2qgMIp0AACAASURBVBqVBlWCydZW1zi89zAWoxWNxq6CuB55+CGavU4+9/lPc378DGdOn+QTH/kEqVKaslEwq1aW51eYn1ziPfd8ALNWiEYZ0oUkz77yIifOnKKYrxEMxFkLiEn7Tbx64mVlsuwfbsfqqVKoSYKqU61H56eXuHrhGm8+dqea2D74iQewaq2KBCG3K7pL8Q0YtFYclkZlkhOgQLGWI5tPUiJHMLnOa5dOcmV2ir17DjJxYYpiWpjVWQ7uv5mpq7Osrs2x/+CQKgaXFyJUykZCkVW6B30sr01zx5v2EwrPM7ptC27RludSqlERekwkKodmQaUTGg0mSvkqxSzYLB7Onj3P0GgvqVyc8fOXePOd99JgaeDy+AQz1/yYHbJJaqdaKag8hZbGLn757Avcdscepdd/8dnXWZ6O4HJ42Ll3C7t2iYzAywvPvcD4xQuEomGaO5vpGeimZimSKW9itZl44fnnGdu6l3/73i84uuc4rQ3NmHUm3vP232JpdZqFlWvUdAZuv+NuKrUyc/5JJmfG2bF7F5OXxpm8sITb2IWpamP8wjkuTZ7jljsO8Adf/AMisTCXJsbRGg3Ek2uMbOmj09eB29aodPwykVeY3mweu9nN4oKf1pYO9Doj12bnGR4exe1owr85RySzTl6ToWYqMbd6jc72dpWqnE8UuHppmiZvq0o/zeXSCtkqhZc0S2ZLHW3Z09mHriJ/jlOq5Pj2P36LcgGcBh+piMgbapisBsrGFN1bOrh47Typ7CZ79+5RGvSmlkbK5Bkb24PBYFZBbNFYnLGxvZw6dUadl5LKOzTQw4VLE9x+/DaeefE/aO1uYG19nkavC4PexslXL+Ft6GD32BgrC35cTjeLS3PKCG61Wkgl0px57aKS8/S2bKXV1UUxXiO1KQZJKFdLCpIhQ0S1LS0V69xx8StJDovKYKnrgtWfxTApxfpwJ0uBWWYXZ5T3aevAThLhLLqqCf9qkHgizsjoiHrMhNxj0JvRC8vdpMPX7FNoZBlXyu0uzs+rtN5kMl6XgA30KHnr7LU5qsUKbb1tlPRl9h/ej66mIxWPY7NbqJSzOGxupqYWlG9sz549BEMhNqVe0VWY81/jK1/+Iksz84yfOq9kUGvhEP7gGp3dnXgaXIosI41guVDj2tQ8WwaGaW1qVvdJ8mjEnJqMx3C67YTSEVWXyXmeLCV5+4fezMhIH68+dQptwoOuZFGyZ6nNRBZjEQmTro7bFfyy/Jc8riqVUygrer0a/OWyQjMRZnndN6eClAT1XS6Rk25cr+HKVZF7+mhym/BZCvXC3WTj+OB++r0tv6rJLvvn+MXcWdxvcOH+k7E8s14h6WmuF7XXv+UNCbdoyn9NinJDniIFs5BelJ+pUp9mK9359XAjVewrg2idMiN/vzF1l0m3aMtFey63rSTl15nwwnLf3ddNWlNlbSVItJxXZL8bhlP1uw7lm7oh16knqdaZ8CoQSjWj9Rq8Uq5dD3sq1YfjooZRlJy6PKcgAVC//ZNwTcyaNTFmXafFKIHM9RagpjqD6/obRZC54eat68zk4iSO3ODz/5PI5NNYdXo+UGzk3qzrNyjZ61+Scmk4cZueoEePScyUWqFSVEmUzGTSRUr5LC5TEV+Tu/7CEx2+QWKcLWisdrQmqyqOVUdz/QnEaFZsVcHOC2nmpocuMXTW/xvfx1//wguDDTx5uJOSxXR93aHBaLOojk26PIO23lEpbZPSvuvIr8VJbATQGwrYXDrMTjONLa3MLc7T19tKJLxKuVLAZ2/DpZPEUAmfMrO4NK9ChExGK8W8SGN01GSaLzgtSTerlVVhLS8Bj7dBkQja2jrQ24w0NDWq2GV5YZRzJWUuDIc3GBjoJpVNiI+KsrbC4OgQ4cQGjW0NaE1l/IFFfF43m5tphToTtm42nVQoMUGORVfylBI6Gmwe7F4DY4eHWInNobVo1JZhfTVEIVti7+6dUBa8modUIcv88pJytucyGWauzrJ1cCd/8sdf5+Zb9tDc0UwuXVJMbY/PQmdfB6v+TezGJrLxgnodLs/NYxK8YDZLe5eXj3/qIwTjIVZEp705R1NDC7fsewvnXrusiBiamiAHi6ArqafPoLWrrIJwJM3C4jobsRA2t44dewf5H3/xp/R2teNzeOjvH8Jidal1mTjqr05NKjmSxG9n5aJf07C+EUCjq+FpcnHnnbdTM+kpVXU8+eQvMcgE3GgmtBrk6P7D3HL0djVtK6Pl4ccfp6m9jatXLhFeX8ZsqtDQ3qj4ui8+9Tx/8+d/g7epmYee+hF5YxizXa+kCG+5614cTivFWlYhyNb9CRLRGla9m1Q4idVkwdfSjMVjV5HqorMUSoTD6sBldpHYiGPWmhkZ2cHs/BLOhkY2NzcJBYPML16lUkvxvg/ezbWlyxy5+WbGp66Rz2pYX42xa/QAEX+abCKBRpPhrrcfIG+OMbPkJ7xWYnFykWo1y1veeTPR7CLZagxvi1dtd1KbCZU3IIl9p148x2+/9wOE4gHKmgK5fA6n1QUlE/2do8zMzGO2a8hUQvQNdhNc3UBbMaqAn3SyRGHThq3WQXQxrnjXMoVdXVvi0uQpDPYSn/jMB4nnwzT4mlgLRDBoxExXUxK/8bNX6PUN85N/foIPS+F+610sLsxjEHqVzYjH46ZYK5MpZ5WESEytC4uCuZtkcXYGs17DF/7g9ylXisqwePzWO6npdSwGpjGZZeWeY25qnvuOv41CpkwwFKazp4uNzSgf++QDNDY0YdSZmJ6d4tbjRzkzfhq9Xccddx+lWImpVf3Vy7NkUkW2b92h5A4eewPD3Vt51z3vVgZQQUVUannVZMi1WzIVhKSh15jVZLFYzVOqFMiV01T0FX78yE+IyWreYCMTy3PqtXN0dHVy6MBRrk3PkcmEmV8+z31vv5tQOIWvqY3zl84qw7o/MMMnf+/9PPrzH3Bw3y6lf7Y4XGwWE8wsTCusYiIRZaC3X0lG5FDcCIRYX42ye9d+oqmAMvQVsxUaHU2MDAzziyefUqEzja1eJmevKv+MhA7dceSt/O5Hfo+3vfUehrf3cPbMeSLreQL+CG97z1vYtWcUo06jPCEri6tqCrXkX2D7nq3YGwysh5bUxPvqlWk8jnZmr6xxx5F7FL1IW9bzyQ8+yOr6PKcvvIbZ7uSWY8fJVzIUS3GmlidwN7p48eVncJnbiayUWbkWZGL8ovqajz7424osIhskOTMz2Rwf+vBv0dzoppqtMtg9rAzRIjGwmm1KniMSg81EimgiytTcNKO7xtCbjVjsVgKRVTTGCmVtUXkrYokIRp2B7tZuJZMY6h6ilLuxLtfg83kpVUtK2tPV3YU/uML45UkO776DF15/lm3bB3jlxRdl7kM1a6CYMlLK6tDoRCoTxO61YPdZCWys0d/Xx8WL5zFZtHhbG9S18Nitt7OwOE9gfV1JBBs8jao5Klfzihy0GU8qXGAJ+XlWsTm1uAXzmyqgrdqIhdNs37FdUZyEKCTFd2tHu0oDlbRO/7yfQgqGe/bS6ekjFylBSUsml1FptIKaTMo1wiCEprL6XfwAyZQgfc2KDnOjmBdym85QJV9N0tBs49LlC7S1d9Le1IMJNzZzA5NXZlWheddb3qSa+1pFfHs6RbnS6iUtuD5u1YiWOJ9X4WvzszOKDiXvQZFXWixmknE5IxYoUKCx08NnP/85zp48w9qyX6Vn7t81Rn/fEH/3N/+kvAt33Hknlyev4g+F6qbj1RluPraPS2fPMtjZRzohBt8EyWxWPY9vuvM4p0+eRm8yoa3K4KVByf/kOnJ1ckIN5Q4dOkg4tIHRoidVSakJuLzP/KF1/vjrn8NmNxCeT7B0OYbN0KCkuVazXRlvRQYjP780HyIdLJRLqvmRIl0m7xJqJZIgqRJvbDQENZ0XrrsQ8Qx6iqUcNW2V2YVZJSFqchvpa6qHa0q66ju3HqOjsUn9XeQ2p5dnOLF0CU/mjaXKCMd9zlephyMpv0N9wi4fitpyXRYjxbEMfpXJ01CXrKgmRQr3G1r1/0PiIuXuDUqNCkS7XswLyUUkKiJpUehIVSvXb1CCnO4/eIgmq51Ursjjp1/HnxZSUr0pqrPl679k2n+D4S7TeWkghPgjtYXQDutF/HX5TEn09nUKjRTtSguvCv0qmg88FKmJ0VBm6qpWF+2LkpZcv9PSKihqjFCX68J6edKE9ylFs8hntLUa0393O6VKlWatkU8Vm9lbtP7GRfHMLj3jo0aSDR4VYlTOpcgkMoQ35RAtoymWleawsUVi2k1KKiOTE0kxrJgdYLKhM/wazUYm01LIq/YR0ukCRx+6zNCZN0gqM+jhiYPtFAxa9QLXCa5Sr8XitCvpjATAyLOlFd2pUHG0emqxNOVECneDuLsLSo/u9jbz6muvKfOWVltkMxHGrncQnA/T5ukkEo4oN72sFaXwOXbTzZw7K7quonrOsuk0LrdDHYZyURIji91hU5jB7i29BDaD6ExaxYYu5fKsK46xkbYWrzLiiEvZZLMrTjB6URtpcbotKqZbJCYORwPRyKZaGcob1WaxY6w6IWMhlwST3ozOWkFkyPFigNvvPsbpC6dJbibVKj2fzGDSaOkf6qe3f4jxiSkmJibp6+6BipZIIMFJMaoe3qP4tnqNDU1ZKD0iXCih07i4dmlVudobPW700ioXawozOTjYwx988TNU9VoyhQLxzVVafG1oyxbsejdG4V1r9WqyVtGUVPCFzmzEoLOQyhRZXFrFYjfS4HWQK0XJVxJsLK2wcnUBp8unzKbNbR31Cc9QjzKkKg4uQv0I4nI51MXB43Xx9HNPqQLp2K1v4oc/fgi3QybMBqX9ruVqytjYNzCMze3m33/+CCNjo5RqeZbnpjAaStgEwWexEQtE6Wnpo29giAvT42zZ2UkqtcHE5DgDA/1Ki9nc6sXvD9HVsY2rU0vy4uLMyyfpbu2iwethPRbE0+xhPRzAbrUT2ojidXuV5CIdzbB3zyFeP30On7eFYqHMYH8/G5Egly+9xp69W/A22ylpasTTBbIZiITStDd1kYnnqWRypFMb3P3uo4SyS0zNLRNZK1HNaMmkw9z1jkMkqn50jhxVnaTRlZUPQ5pMk8FCg66J3rYBdRgkswkV6iKvca+zHUPVoUJo9I4iK5FrJHMhStU6g9hsMNPVPIip3MbFE8tYqu569kRV3P9xVoOzRDJ+Pv2HnyCa2WB1Q/wVWe46fAclbYa16KJCrWnSdmbOrjHQNcKDH/2M0rJXhSUtV0N9jUw1RSQbZfzaZZrbW1TM+czcHCszC5g1Ro4dvYndu3ZhN1mJhaO4Grzq50pkQiwtzyoz2U0HjyC47taWfjR6M4l8kh37tnH/O+8nkY5hstUYHhugqBFMZQiHz6K07eFQiAaHB5+7hb7OQZ742ZN47E3cc/w+3nf/BxUJI51LqqnbjRW4STTvsjGVw0toGTWzwg5qDVV+9uTDLPiXCYVjRDcSrC2sK720yWHkYx//GIurKyrsqlSLcvSWw2zGMoRDcdrEmFxMMzl7kcGtHXR0NzAyOKD8LQ6HF4vJQ6y4wdW5C9jFNKc30NbcSbFUVD6AwOoGe3YeZG5pmr17d7OyFCAdzXHH0dsJBFbIl1MsBK7y2tlTdPXsZO++Q6wvbZKP1vjL//kXfOHLnyWbzzM/tcHi0hqLwat84cu/h6vBSDKeYsfIQX7+yH9w11uOE08F8a/MEwqvE4tG1eTT5+ogHEiz4c/wux/6JKdOnONzD/w+RgN854ffpn9oSEkm2rsbefyZH2Ny6AmFN+pSgZwdh66D1144x8LsDG+9/y587Xb8wUUOHjpMOLiJ0eRg27Yhhrf04TS6MWGrF4Iy1tBIoVlQbHSTzUyhluf0+Cl27ttBtpznyrUJdT0WTr5MM8Ur0OB00tnWRXgthKasZXhgWIEjzHqr2g7qdSbWwn7i6ahqeF89+bKavM8trKnNi1ZbU1roxHqKDm8vZq2LWCitpI2ZaoyDt+5lMxfl5JnXaWz0qIyPHbvEF7ShzMMHDx1UBapIgVb9azQ0egmF1kmmovQNdKsAongipjaDPX1thKNBNbmVgLfl5TW1Ucjl8gz0D5LN5BgeHObcubM0NnhlKoRRbyGXqGDV+PCa23Do3GQSOR555GG1WZTr8zve9g7S6XqEvCp8rhc/cnxLoVmfvEu9In41yeao0TngI5mJMzy0jakr4sfJMdI/xtSVWZ548gk+9rsfU2hWjUavzi3Rd0tzJfQtaQBkI14qFMkmk+r/RDISCPjVoEwSppubWhQJSG/X4mhzctOtNxNZC1PLlynks7R6fPjczVydnFHm29uO38b5iQmc3gaShbR6zKu6FL3t7Zi14k3RMTE5RaqQU9tQgRMM9PVRyOXZtmUbAf8G5WyJzViMhYVFWlpblRHYpLeqa2AwFVC+mnQyT44Sb33fXfT2tPPcY6/S4hhQdKFqqYJODtKaRm1+RItutzrUYyibf6HDiUH1BmpTGheRfMrtK4JPRdj5dY67aNzL1QKj20fU6zm+GcVqqFBNrKtC02W1cPfgfrq87aqoXQivc3J5krVk+A0v3IUqs9T6n8bQX9FarhfsUpjLWfyrSbvk/lxnQd5IVv31Cfav693l036dVCOvP5lyJ1PS2JTrBXRBcC31BqE+oa+wp6ubSrGExqRjOR5XDVnda1S/n6q0vk4cFAmm3LcbZlf5eglbkl83NO43El5/vYgW6UzhumlV8zsPReQyryghVdFFXhfbSxsg0nuFS1Krh/qbRf1bXVyjblMK93xgnNVHPq/u5D6jk4+nvLSU/pOl/n9TwYtM5uReLVd7TRi9bWC0UctuKk54MiFBG3rM1xNCHW6bMlVUDRZqWgNWo4ZcTY/Z7aaksym9/o0PSSyVfYW8QQulKjc/dImB029M4T4+7OXxfa1U7GYM6tTUqUm71WFTq1TNr90P9SoXoshigPnxS1y6eILf+cB72LV3H6uBEHMLS7R1+NDpJSgqy8K1OcVmFca42WRVRpK2jjbOnz+vSCkyhZAC0myQgA/hfyaw2m1KYyYXpmAooA4ET6cPncuAzWvGZNaRz6axmq1otUZCoTXaOpqVAdPV0MBGuB5N7PE0qAnm4sIsPf2dCm0m5iXhM59+7RRmo1kZDmsFM7FQVkU/O30mrD7IVcNgKdPc5mUzmVCYsEq+QqOtoR6AYbBisXh48YUT3HTkJvKi26oYyKbyaDRlVtf9xDfS3HHTcfKFGA1eN9NTftZXhFCSJSW6S6sNQ0VHNV9S2vF7779babX1ZpE1yHS9ikVrUwZlCeMSJ74KAKqWmF+dweEwYRdkZU2rCDUTUxc5d+4MTc1OFpamuf+t96KvaunqGFF6/Xy5rNi7gsySmOh//Oa3aPd1cevNt9PoFlSYhXQ+oUK4NDoDxZqGRx59nFh0lUx8E6fJznvf9n76u7aQyGYJbkb5h3/+Jsfuup3x6YuYdTUCq7N8+IGPcv78BV5/7iS3HDrGW+59G69fOEUwOM/b776LC5Pn6e7po1DKYbLWCIXjNHn7+bP/5y/UAVlOFyhmCrS2NtM/MkCBopJglQp5xY8fP3+Z++9+B06jE/9ykPaOHqanZjly5Ba++51/VnSWD3/oPfT1NeFutFKsVrlw6SrrwaQy83o9LVQLNfKJJNlUmP03D5IiTN/INp569AS6ghg7hbOcZ++xfmqOFNFUiHxB6A1VjEYTsXCCbl8/7Y2dxDJR1VOLrEP8E4LGHO4ZwmFx09kxxPS1cTTWLPYmG7HNOA6DUxGItg8cZnUug6nSQiolh5CVaCzM4vIEVWOeD/3ue4ikw5Sp4nR4eOmZFzhy9ADnr5xWReue4cOsXInw0jMn+bu/+iaNziZsOrOSBGaExCMBaLUsc+sLuH1O0qUw//z975EKZ9AX9PzP//4NgoF1ulpbScVjbETjDHVtw2jWqonvj/7tx3zqwU9SKcmkxUZBQuw0Fd7/0d+iWCvylT/7AouhSeb8U1y4fI5sIU1/f7c6dFwul5JnPfS9R+huHCG6kmHH0G727d7H+z/wXmrkBdCmGm6hiQTXQ3R19ijTolylJbnTZZPprOSbFnn51Ev84tlnFb1i3R9msGMIm8nC0voyfSNDBJMhQuk1dh0YYm76mtIeD/YMEg2vYXHWaOn30DnUjMlmUaxrQ9VEg7WJZk8XiWpYsmUJhtdIZzOKo35x/KLoL9m1YzcdLd0sr84RDkUIB+NE1hK88973MtDWz1pinkB8Dn9oEb3ZS0tbF+W8gfBKkh989wfc97a7cLo9vPjLM+rrPT0mfusDd1PTZFgPhGh0dXLu9Ql6OrsURvKlF55XTajX00x3d68ySZ948Ry/fPIE977pfiwmB5/+5GdVlsA3v/e3jO3eRnd/FxPXXmcpMEk4EeTNb7qPV58/SzpYw2Fo45XnX+fCubOMX32ZyblztHSLhj3BtYklwrEUniYnQyM99HR002gTOWKFaqGC3dagjLfSrEqTJjg9s8PMxNSEmrZnCykCoQA9PT1ENsLs2L6DeCSBRS/niIHejl71vpACYGl5ldbWLnRGI7FkmCeff5SrcxPsO3QAs8nCxOXLynPT0dqF29xILlZCVzAydfka/b0DmF1WtDYtWmuZUGIVq8OipnsHDxwkKlkUJdnOlDhy5KDKVxDvhNPl4qWXXqJ/oJdSJUMqG6emLSm5pvwso9u2q0ZRAv3axAC/ssDKyhJ79h/C6fQqo/aJl0/Q296mdOOy6dFqrbzvXR/he//wQ0Z7duLQuklF0zz/4nPqnOjubmdoaIsiedQxvnW5jGjb5XFQSZ7C2hYJrU5yqopMzp/jT//8j/mTr/5X3v2u9xFaSVFKG+lrH+Gpn/0HJ14/wRe+9EVy+aLyf0hiuGi3pdERE6ZTUJj5PKW8SEiLZNJpRbQJBtdUEyffz2a1c/7iWXYc2oHBY+Lt73ob8UCc6ctX6Wpr48ieI/R1DvDkE0/zox/9kA9//EOcuzKOTgLUanmuzl6ios3y9a99jX/5X9/DbLSodPWpmWvozSacDQ1Kaubx2NSEvFIUP7Eel8OtNNfSiHtFhlLUq2J92n+JvsE2lhZXqRoMfPxzvyNAbi69dhVtzq78RHaLTcnYxFMi/hNBSkpzIiZbNalWpsm6xl0k0YKEFDqdPObyeBQkeVwmxXrZoJXUxH165ip2p00NWzSlFNt76wFMJoOeDnczh7pG1YDl5YWLBBPX64g3eOL+H4cqLLXVC+FfYSCvKytuJJHWQ0XrE/Ff5Q1p6jhI+ZDCWIpgmarfyG369c+9UbDf+F2GvfVpuwQyFa+TZ+r1pUzN9VUN6UJJ3Z6Q+SQ1VW5X3b5iuNeJNDdMqjJ5l21AuVJRhtdMtvQrfb4q8pXWXZCQ/1nDyvcXmYyEhWk++NNYTQoyJda/rriXjkmGmfUOQXRRYm+8IZMRHqU80aKDF0aylsS5HxA/8331Q7xF5+FjUc//Ta3+v31u0qXhid01wq0O3G0tYLajKWZIxNLUClmsxio2Yw2tJKRqfq0w1xlUElyxqqNqsoHBRNlgr68nRE5iMKER44VGR6ak46Yfn3/DcJDjI17+48h1c6pwjE0GTFYTWoNRFe2yNpRpomA2b3zEFgJMnj7Nhv8aI0M9DA0N0zuwlanZeVrbm1hYmuHmW29m6dock2cvsX3LVpYWl1RBLmN7Qb/JRUZEOHJQO53SSRfV9EOKGynek+mUmj4JZcHT5WPLnmES5U1qmpJi1ooG3L8UoFQqs23bDtWYPfnUU3R2danntsHjoLmlAafTooykK0t+SjlodDexbdsY8/Nzis/rsDYS3oirpEtXoxmNuUBVl0Vn0VAoSccuayIhjejp8HUqgy4akRI1sOqX6VaOndv3MDvtZ3J8AneDIPVKeGzNbCyucfMte7nltqP8+Tf+Fv9SXKEwZS2vrdSUEXMzFGN4qI+P/u5HFA7S6faRrOQUTSAeiap01nQurSQMsq5uam8lk08Q2vCTSmTp6+6js62DfCpTZwZrdei0FSKpDSpGLXqtg3LRQFWjUTIZMTF1dwwoGcBTDz9Ob2eX8hY4XWZ27tnBvoO7VQx1dFN0rvVGc2lxnksnz3PfXfeypXeEslaLP7zG177xZ/RvGyZXyKGV1WQmTt/wAPFkimce+wV/9PkvMr+6wt6De5gcP6OyAQ4eOYrZ7mYlsIjZJkElBk6eucSqP4JRDIrpEoVUXhGGhnduJV/NqzAfmSYPbx9VqZPGigFtSacO+h//+BE1KVbPw44dhKMB7A5J1XXzjne/DafbSyia5czJSeLhDI0ur0KCpaObpBNBtuxqoX9XG3qrkxefPcfVi7PKn9E/3IGnq8bQnlZS+TjFshQxNcXa7ursVYmpV6YmsDp0arskKYRClpHQFJngmLQGdg8eVXHwq6Elguk19DYNmlKVZCDPSM9BFufT6MrNysgqh9C5M6dYWpuhpsvwh1/+DIHoCj0DvczOLdDd0U08FqNYLfD/0fYe0HHXd7r3Z3qvGmnUm2XZkm3ZBndjmk1PgBSSkEruJhDSK8mmbTbZzaZslt3sbgq5CZCEkJDCBjDNVBvjintVryONNL33uef7GwvY3Pue99y8vHMOx9iYGY0085/n9/0+z+c5cuwIJo2J0/tHCAzF+PUvH64FvTTyOtVg0plI55JozVVOjhzl0ImXyWqTTM3OsTAeJh8pct9Pf6U2gBadTpU/zczOsKRzCVqDTFBz/Phn9/CFT39ZiemiHJ+qcv0p850ffoep6Wmq+ixDU8do6fLTN9BDSSuHwrDKhdS7m2n1dfLz/3iAJnsHY2cCrOgd4N3veBc3vvlNlDQlJfyknCMstCani6GhEVb3XUyxWmJ2Nojf76NSzakGz4X4AgdeOcxsMMxCIIqhZKBSrPLCi89z3dtuYGx+IuC+YwAAIABJREFUnKVrOohlZmlv6SITytNU10hrk49ly9sYXjiN1lplaHCCNf3rMWDGbXJSKpSYTU8yPHUOs9VItpBR4mD58l5VvrOkawnBmSAHDuzltvd9mKEzoxQSWq7achMmvZ1obI4n9v2JLds38vSLz6LVmWlq6lTtsdK6++UvfYk7PvQx/vzQk0STEW771C0Y7UVGJ8+qGvvYQoGuxuUYNEYGz55W2LS6unrlp5bDTGQhhstexwO/+iM//c9fcPLEIJNT06zbNMCRky/TvqSFrZetx+XRkS6FyFeLuGxN/OHepwhNZUjMlxg8NYjdoeVb370LX6uVqqmkhg9HD51m36GjrFzbT9+aLoWYFatZW2MrqWgKn6+NqcC84thPjI/R291HYGYOjVaH0+FU2+I9B6Vky4bZZCMTyxJdiCmR5na5GVi9qvbZa6kQjaUYGhkhloiQJ4HRoSGWkqZTQX8aiIeiOK0ejh86w5KWfgoxqLc3Us5WFfbXIJ9HFh0mp1ZtnWQT3N+/UnmgJWAs9rHVa/uUVezPf/4z3jovoyOjfPj22/nVb+7D5tRjd5tqYWyhoKCl3tfK5MQs2y65jMnpUUZGT+Fvqsdis/PHh5+gubGRbCrLRz/4YX78H/9BPlumo3MpHncThaiW1T0XsW/XIbJxIbkkOX7qBD1Lu9TPb7E5VQZTDQ0NRKPRCyJsEUddRW/Rk64kyBvjvPP9NymrkAyVFsaT1Fs6aPZ08+jvH+HQK4e482MfweX1Kr+3FLuJSJVCNhmOidvAajaTTWfQa7RkU2llyRHRLr0QcjCRg/TI5DBty1sx1Om57obrcRpdPPfoLhrq6rhk81aa6ts4d+YsP/7xj7jtQx/g2T0v4PB5iCQjDI6d5lNfuYMlXd389N9+hsPgos5dz9DQKJFIVJVUCVL12PED+Or8eN31eOU6a3GogLNsMmSwRtmgsK0Vm3S1lBg6N4LF7eHGd1+P123jix/9Mp/4H19UNiEZrGmrGiYnpnj7W29Rz+vk8VPE4jFS0uFyYXNRE6zSNJ/FLJmNaFRtL+VaJX9H0Imi90LheVxuJ8+98Iz6DPfXWRnofg35LQJVGrcleyf5l8WNiS+r5fqTBprfoAKmxzZXGG9+bU6uAp7CWL/AdZdBswqcijbS1sgujQ6nyhVMxyO1ptRKVR0OX9+AqgbRF7jwi+JZ5SkqVUVLUzz8QvnV0KjCPhp0ykopgn5RmL/+PuR+5ACxiIpUradayRwsFkBVlWgXD/3/6bYo4BcRkgUJq4rH/bbfh6syhVReG8WXrKjKcbm4yMREVjpS5yzTa/WDVpaPxbrZCvI88y9+hfz0MTxVPbdFPAyk/nqaTKBTz1MX68nV1+Nr9akJQ16whZmYYq/KJLOaS2K02DBYbGjF4iEWHkFZ6g2U9VaFjNJZzGQxUzVYVZq3KgzTchFUqRRsvO+NC6dKAdPOre1UbQZVo2u26NWHt0zbddXiq21VZa3xVTNWfCzIxIkTjA8fp6ezmcsvu5Le/jUsROOcHx2iWM7hdDiIzi/gtlpp8viYGB9XHzr+RuFqJ5XlQHzBKkBcEtZoRrFWpXVVXimFUoGR0WFMNg0dKzso28rMhubUypCceLM8ZOJZbGYvVotT/V0p1ViytJOh8bP0reyipUOKNaL0r+5nemoWl8VLe+tSNbk7cGifYkEvzIcVtaNQTBJNhNQKT4p3lvQsUdXHwtB22X3qhCslOXang4VQhIX5GHabW53w163dRGNDBy/t3sPM9KjyOdo0dqYGx9myZTWbL1vH8y/uZ+j8NG2tHcorVkhlKKSKRObDrOjv5XN3fYZcuURZpydRTVMo5cmqDzY53FQoVUvKApFMxzl+6hWqxirbtlyu1tniaxQ6QzGvoaN1CXaLlYXILHa3Az1OtcYym8yMT45w+sQpcmkNZ06MInnnbCquSpLMVi1f+rvP4fCYGZ4eYXB8gsBMkEykoIK7mnyJz9z5SbVWPnjkFdqWdPGjX/2UfKVEOVWi1SPc7AQfvOMO5f//9x/8G+++9d3obEbFIF+YmsbjtrDtim0cO3cWR52dF3c/xR2338n+I6d58dn9FAXHWKjSXN+sGP9au57W7haGx84zOHieZCrBquWrqLf7lDWks7WHn91zHx63j7Ex8WuaqGuw4PSYePu7bqSuoY6KxojF3MBDv3mUfLxMp4hui57w7Cx6bZ6mJVYGtvVQ1Ol5+sl95BIlwsI+Ts5w5+ffTTA9Qq6UIZ3JqY3A6Mi4OiwFAwvoNFX1fhG2vgSiXG6PCk5btSaavI0sb9pMPplGa6gylZjE4XNh1diITqVY0jbAnv0nyCV1ZFN5xsfHsJgNhELTHD66hx/97G7mk3MqLyHXMIEqTU/P4HE71Idwf98An/vI3+LU1fOFL91FU2OTmlZ6hJykrhMFpH5KynXy5RzB5Cz//pOfUE5VSAcz3Pfj+wlHIjR665Q9Raxmc6EgHq+PcDbKbX/zQX553wMYzQYWYjOMz4zQ1NakatfHxyY5fvoAWmOaFWuWs/fA86xa1wtayZ4UcJmbiE4VePzBF2o5krkIPd09vP/W93L9NdeTqUbUWls+NKxGm5qxHz1+lDWrV6s69kQ+qYYFsgESD3M4FeaRJ54gEk3gsnkpJPPYTDbFvy/rSuTJYvXomZodYuOGrZSyGkViklDi8uUdpAsxhR6URs+OxqUqLyIMYPHPC/NfMHH+5gaMFh1PPfMEnV0deF0e/L56Uok4p06cY8dlNzJ6ZhJd0cY1l9ysxH8wMcWv/vRz3nzLm/nW9/6RzVu2sWzFMjSmEm6Hi+99418ZWLqeyeEFFmJBbv7AVQxOHOHa6y/jpT37MVS9VJJm5ibm0VRKXLpdMgJZRS5q9LcqgotsKX95/694/3tv59TxYQaHz/OWt17HbGwUu9vMkiVtHDu/j9Gp87S2LaF/2WYOPHGGyXPz7H3hEOdPnua2D93CHZ+6lZIuidFhVIi88fEZdu7cxdoNqzA4SljdRpxuh/qclOcr11dpY9VLC6jRpMrFLGa7+nnJUGx8ekRdYyTISF7H9HiAZCyNr65BFUOls0n2HnqJM2fPgNZITGAAJqhrNIM+y9TctPoclMm2025ToXlpwD37ygjN7i7q7a147H4WgnIYFMtUlUhmgW07LuGhh37LlVdezSVbLlHT6yMnj4AhS2B2Qn3Gj42Nc+L4KW5+602EYrOsvng5R08ewNsgAnMpB/btZ3nvKiwmD2fODGE2m3C4zDXLX2AckyrHm6Glvpmutk4O7D1Ie0u7yndRNlHv7GBuNIw+Y1SdCkLSkXyX021TCFLx/wreVfRIMBhU4l2262LtUJ9zUneprVLS54hW51i2sYvB8TM0eJupxAx4tM0sjMc5dug4o2PD3PGxj2CXtt+qTrHiZXsv7aBCXxMspPi/FTGvUiUVTygikbxuZCIvQkv87hOBCXzdPrpWdzGwZhXZSJZDuw/R1dZBx5Jmmhub1c/2e9/9Lpu2baas1xJNJoml4mTyMdZs6yeTTBMYDtDV2E05q2E+EKFS1tHc2MbA6tWMDJ4il5VJt5HWljbi0YRqK5U9WiadU4S4XDXFbGqU1Rf3suuJ53HU+2nu8VOt5Jk6HaDL30+9u0m9B0r5Em2tbUxPzqgWceHi53J55kNRpRvkYCQ32daLWJetrHweihVaPi8rpfyF8qsSiXSCdDpNWLoYxF5Wb6fBKfaOmu2jJlJfV855Yepdl9Fw3Yk3ULhvqSirzOJNMnuyQVCe9gv2ldeP0T0WK5f39iku4p6R00QzGYVblMyV2GoUAOXC7S9Ft7KzlKtkszXKi/x/ogUy2aJ6nwj6Wybjynt+gbhYs7vUthmLwl3+XQ4XizeZyov3XoT8YjOrPPaiyJdDwevtPCLYF2006j5ve2i+qhEPuEpVy4Jbg9y/nJoq5YLy1JUuEGeUZ0eSxurRxQcPutICllc+g0ULrSkdN580ID+ov/Y2eJmXw5vcaOxebA6zmljLFCUXS6hEeC6dJ5Mt4PI6sVpem7jb9SVSRUkMyw8PzDYLZQljmMSzbaRqlPW9ql1Vlpk3kipzeqCZx69YgpTEGqTC2KBDZzCoVZxYixSDRwUUtOpQJAfCxFiE+OQUg6f209TgYseOHfgaO4mlMpwfG0Z6roXTa9ZqiQYCdLa0MDU+QTSWUE2UwqWVkopMPqtWXeJhU28+KkpMdPf0MD07w9T0BJlCnN6LlhDKhRRZZnxoBq+5gUggSr2nXk2oqxod0ViEyZlR2rqa0ZiLuOrNGB2ykMkrD7fPXYfN5KapoYtMrshUYIJcOaU891OT03S3t6DV1HzIVpudWDSluO/y9zWY1YVHogdtXa0qSiHiXS7EHo+H4cFxfO5GVfF+9NhhZqdnOHf4PIZ8levfdDnveP9beeqZFxk5P0V39xJ1Ic0kUsxPzxMLx+jqbOOjn7wDnc1KspBnMjWtUHoeqwezTlp0IZtNMjY5rJpLp6bHqGv1kM9VSCaSKmkvgUGntYFMoqyILLpyhUanD51OAjh61RaYycTURe13D/5Z2YPi0QilQlqJpVwlyXfv/nuimTkiuThHT52isamNyVMRojMhmj1e3vv2dylvqdh2jpw7xbMvv6iyF46ilZMHD6t6+Q9/7E6WLu/nE3d+lM9//nPK3y74NQmDvu/db1Pew4rFqMRYVZMllkxy4swYRw+ewVwyYqoa1fdGSArty9tx1DuIp+McOXIYl8PK6OAI/V39eKx1DKy4mAd/80fFBR8dHlMhJn+rD3R5vv6tLylLh8fXyMJCmj8+8Ch+V4sKuBarRbJx8YLGWTrQQPNKD4OTE0yMhxUOLpuJYHYUWbmxjURZiluEvFBbdQvWLB6NEZuNYtXb6O7spaWxnVyxoEpeMokMyzp7lB2j3t6LTWtXGY54NUkkF8VUseK3tivKyyNP7CIlP7+i8JltjA6dJ50SVv9p/vU/v4/g2Is6uTZk1YdoVWNUwd1IckGhJucno+x5/Ah3fenTBBemWN27lqa6FqFkMzI5Sig+y5mhY7jqrKxes4F/++FPyMeKdNZ38tUvfE15SDWlimoNLGkhTYGXj+5RQVNBICqbQSmP3eVWFAtB2HltXjKFLE++8Ef8rXZmAiIAH+f973svLz6/m+NHzrB103Zsujqee2QvboOHXDxNS2Mzb33r23jHu95NoSSTozwWow29xkS1Ihf6ElqDnMlTRFMLnDx/hsnZYS7fvpljg8c5cPQVDKo90aJC1yWxBSSTOJ02cvkMqUwcg0mL0+VFq7UzNjmB2yc/n3Y623vo8LZRLhYwaI2KULGQnlN4QatFj8vuYXpummQupgglnV3t6NApSkU8FKHe2UlTXQ9njo9w9uggn7z9s4oeMhse58Of+iBf/8dv8MiTO+nu6aO5uwmLtzYpM2bt/PrH/0U5p2N0fIgv/8NnMNozjE2fxe1sZNefD7Nl9dVMDE6Sji8Qq4QoG8s0NbbR1NhMJLygwpMP/fa/+PKX/46TJ86wb98e3nHrmxmbPofJqlX+e3edkMgqXHHFm/nDg7uw5uo5dXiIIwdPYDcZufr6zXz2y7eTK8d4Zt+zdCzpIJPOc/zYafzNXvS2EiVdnuWr+gnMzVIq68hGs4yfF9hAh2q7bmpqVL77+dCCon65vXYpTyGdzNLkbaHB06wY6kJg2n94H4l8ArfHRWN9C4cPnGB0eFJZDyu6NJHkNPmyTF3NWK0uSvmiskNYdTaF3g0MR5gZieKxNNPbvUplngqVFM0djcyFZ3n8iae45e3v4s6P3InBrOfk+aOcGxUsrIXfP/R7Lrv0Ck6eOEW5UmTbFZsIzI+qaftkYE4F8deuXs301BzZTIXRkRlaW9vp71/GXChAtpLEbXNjNzo5eeQYq1YN0NvTS2Q+QmwhTrWsJ50o0ehooxSt4rJ6yaRTzIfmVftqfUODCpAKJUo0hxIw0uxpMl/wFBfUZ4x81hZ0WfLWJEaBmZgraMsG7EUv1agJU8HOnhf2cuzEUe76ypcIhuaZmgpgNdkUkUkaWr0+Lw63W5UTiblBtkW5lDS4FgnOBVX/hIio8YkJzo6cxdXm5PKbLlV4RGPZSHw2Rr3XS2OXS7XHpmNZ7v7Bv2J1OLjs6msZm5pWLeYWq55YfEpt8nwOP+W0BrupjrnZCGWNFpPVRl9vH/HZBebngrS2tROLxdVm0+V0kIwlyGcKzASnGQ8O42k18r7/8XZ+8N278Ta10dTdRCaTwFSw4tL6FdJV+j5koyxhRq/bjdlip7u7h1Q6TTKRxWiQXKAQqMQ2IqQ4seHEa/72Qg695OREUQhBpVpRbcrTswElkk+eOs6qvla6m//fh7QSTv3/U7grWadyJa/d5DAqrhiReya9jm5/HdFkhkA4qaw8MjkXvSu89kUeu4KyXMA0LgZZRbTLZH6xuVS1mApfXbWZltQDqiImRTqqodIvuHFeFe81Aa9Rw3E11b/gxRehLvefSRdIpmqNrWaFjBR7+mv2GjkUiL1bDrNSzKnc1u//Xagq0yIRfErRS8hLI4D6Rb6lnEYurKeU1Jc/v+Ad0lTxRB6lLvEEOr2e/tEiV+6tfQF/za1g1fPK+7uZ7/GglXXche9AOZdTHzKpaIKFSAGNTo/P70TZf/JZRYq58D3BYlCoUfX1FE12tAYDBa2VslHElwZNoZZKX/frk3QfeGOoMqcGGtm1o5eSvorWaLpgz9GikS9MbBcKdXWBLXrBv5SZjjB3bpTp4fPoyHPdDTsUkk/vcLJn3148dU7ypTLpaJypc4M0eevo6minzudleHxEWUnMFotCUi2m7OXkNzCwkjPnz6rCDrEdTM8FlM+ufUkHM8EaI/fU0VPq/1vWs0yl9QVdJLSCkEqs68hVMyxb002+GufM4EkVeBLfodVkZdnSfhLxFMuWL2d0cpz5aJB0ToJVaep9dgxC+MmX6Olajq+hA7u9CSpWwgsxZsYmWNrZzfnJQS7euAatrsqZ82c4ffYMV119LQf3HqSluVGt6iScNX1unMTCPDe/40Z61vRx/Ng5iokyNquBOp+ballLf+8KNTVsbGxEa9RQ0gs9IUOgKIeWKVKRJLpSkYtWLsdfJz5CsBq8FKoVgsVp5maClLMVJfDv//kDbN9+A81NHTz59LNcvf1y+ru7sRvrqVZN5CtFIpkId//w+2zdsIWzx88QmwnV6DLFDFV9nm9870s8+PD9is4TS+TQ6uyUc3r6OpZSiCTYtnEzvX3LKJt07D96mKef3kVncxfFsGAmI4p1/41vfoNdLz7Dzkd3cvvffISeZb388sHfcObkSf7xq9/E7bJTMeiI5CJMRIZVFffufS9w7uQk4yeD+K31CkXqbHDQ3ttMKDfPyMSIqhbXVIvKUyvWM4fZw+Wbr+Ken9yr2gunx2ZU3bYcit1+K1/4ysdYSATRGizUuds5eXiIhZmo8rW67A4SoQUyqXnWblzOqi3LVYD47n/7MQuBMOHQDNt2rGbF5k6K5hgOt5WFuZBqahS+vPQOGHIWGj2tqiFQEIqZVE5haS1Wk+pAqFQ06DV1GLXWWj5eNdOViIbTtDUuRasx8ujOnSSjMUpVafkr09LQwO4XdpFILvC1b34JnUOnJuUOj43nX3qJ1WvWqHbV7iUd7N39Mja9j1/+7E+85S03cNGaFdTZvLT52tSw4BN3fYwbbr5O0ZUmpkeYmQ7gcdezf99JzFU73/nqdzFWTTjMVoXOzWpynF0YpKjLEElFsTj1lCmoorD5QIgWf5t6n40GTzE6PkpdvZvTp89AUU9oNsbAslUc3HuA4HSYjualuK1eRUSSbIjH7qKh0Udf/zI+f9fn0FSkMl0+VuUib1aJo0BoCrNNx9TsOKPjp9XhemBgFY0t9Rw+dZgXDjyP1WXD6bBTyhXRyZaykmdpdxfaipHWxj5FDQkng4RiQWU9NDst9PT0YtW41SErHBVxHsff3KTsBcViErvehw6LEsDSiIyuRLooLczyvMK0+JZQb+mVeTMP/u6XnDhyjH/69ncRYpnY+W697VY++ZmPc+DEISwuPTlNjOYuP431TfS1Xczdf3+vevzhsRN87TufxWLX43F5SIQL/OH+x2n0dFDKyqFvCoMXNlyyXiH+ZiamefhPj7DjqusUgvFTn/scf975CNOzk3z961/g+//8TT7x0Y/yyuEDrF47QCqT4kc/+QVdbSuYH0lz8vBZpsam2XHlFXj9Nr7xT18ilJwhl0/z+LN/JqOTrYZBlri4PQ51vZWOBrF5yEZCqF/y/T977ozaKlqsNuUjtzmsaqMqj9fp78Bt9dDS0KUmgiLaU4WkanI1O62Eo1GqJS2N9W1MjUvBklyv0xw9vl8NC6SHQS+5BRF7/iZGzoyQSxRJhFOkForE58pc1LcZg8FEIDTDRz7+AX72ix+rAGXP0uWs37iRlRf3sevlJykUM6SSaYUd9rjqmBib4itf/BL33ftzrDZpgTSRJaeEqNBoQvMRtmy5hJde2ovP5+PWd93Kfff/grwmpYhX8oZ1O33c8pb3MDY4pcrEJoUkZncQmU1irjqx6Dx47D7ikShHjh7C4bHj9rrUoc6oN6lAfSaTUyKzJuKFs10TmTK4ksNStLyArcVEXbtXWbfmhsK0mzqpJPTc+7P7lHd+1UWr1P1azA5amgTLaSAaixMOL9DZ3VELaUoGRya3Go2yx+QyaTQXCphGR0dV6VHWmOEL3/o0C7EFzFoT6UiC9etXUzGl1WGsrbGNn/zwXk4cHeZb//AD/vz4Y6zdPMDu/U9z2baLWbNyLYnZHINHxtDkzAQDYWKpNOcnRnjTTW9Gmyrw2GM7Wb16jbpWjY2P09rSqsATsoUWbG4gMoHVbsDuM3Lm7Cnq6vyY7HZFyqn3tODUeTBjUp/DuWSGffv2saSrg1ypzPL+lTicHiUWTUbjqy4K8feLoJQtnlhmpE1WDkw13r1MlWtMd/neTExM4rI70ZOkrfm14enidFl+XZw2y78r4S5Wmehfhwf/Sy352F9M3NV/V3Cg16bwyi5z4c8XFb2UXi0sZNRkXOw/MnCw24VaVJt8177+1x5N7k7+bjpdUGJdvh8i2BcfRSb9MomXP6+Jd8FqymtULDq1LYTy4Muh4sImQn6tlTLViHuyMRUngvLNV2vISDlMyNekipikzTVb47kvbjVqwv2hSLUGob9AlJcZsbA/L4hhmeSIT0itpmpyXgl39UOuVmgO/RSnbhZrFbbtCdN7rgbk/2tu88vsHH3XMvJuM1pBq7zuVs6KOMyTzknGWYvdrEEvAl0a/PQlSgYLunKBfFVIHwUS2SoWt1OJ/4rRTkFvU5PNV4X7r47TfXDmr/ky/7f/59RKP8/sWELJYsJkrl1g5MUiU1WjIKd0eoVslF+F1Srfw9R0lIWRGQKjIxgreZb1d9M/sAp/WwfHz55CgrcT0qxaqjB5Zoh4cJ46j0e9kXx+n6I2yMqwUqyoiZKsverq6tQ6a2joPA2NDeoNKIUWFoeTokbD+aFhnA43PpdHneBNJqOi4IxPTSh2sKxTpUxj7aYVOJstdC9rZfXFAxw+fFgRLor5EmfPnsfj9bBl6xYOvnKIdD6H/CDkNROdn1c0BZvRyuq1F2O11mG1NvHynmMEJmeYm5zk9g++h7n4PEv7ehSdQPyXFqtVXUTmZ2dUqZTF4UCv0dPW0MSJgwd47wffR0AoMBLakjBqSdZWOc6fG6KjtYsV/Ss5ePAAV+7YriwKmWqaE9N7iURDbFq/gcDkBPFwWHUAuO1u+vtXqcDPqcEzWIx2slHhRwexGp2s6F9Lvb+FJ5/aperjr7piK411rcqKkC5IhfwwD/7+t3gddex/8RB/d9dX6enq5rvf/zah6AzLV3Zx7U07GJkaVe2Dl11xDQ/99hGWCAJsLsR111zNxZvXqbKI6cAsjz68kyZPi/I8BmcmmZke40f/8z/VIeGLn7+LT3/iM3R29/D9u/+FyFyAb/ztV/G66khXUsTLcbKaDLt278Tnc7H3+VMMHw7QYG1UCDOtuUz/+n6aext5+NE/YSgbsRg0ymolOMEtG7fx0gv7efnF/dhNbqLzcYUK1Rp0eP1WvnP319h3fA/5UgW9zq4oJcu6+jnxyimoGEgthNBU8vT0tbFq4wow6fjP/7iHeChNYHqUzmVu3vL+q7D5NSTzUUrZiprMik1A7Gy5WB63zYNBa1Ecfwld+etaiaRiamMWS6ZU66j0MIj3MjA1T31dI15PvSJYFAtVhs6N1gqD5hdw1XnJxBJMjA2xsDDN337lC9j8duLlGKH8PDarjcGhQTWGkQmUCGOb1ssnP/5FvE1uPvWpj9Je14ZZJz5N2Pn0o/Sv7CedzWC1m5iaGyWdzzJ8fhxDycTbrn0nXc1L1HUlkg8TiM9SNKYxWLUKL5jOB5mdnWRgyTrCwSjpaFJlT4weM2fOncLldrNn917sFg+pSFZ57qfGpvC5Ghk9P6EETTZRYGZC1twubC4La9as5Mtf/ZJqqpYsRlkIX5qy4r6/dPAp7C47bmcDkfg8ze1+ZRELzE8SjM4xGpgkU8ir0hKTXsv2Ky7l5UO7sVssFNJVNq+7VjUTD02cp629lUgkrnCjoxNnCE7WNimr1/az/5XdbNiyjkZpXI7HcTk60FStWAwWhQ2MJheIJuZVIGtZp1TOh9GUTDT5WlWo/d577+N7P/geZruEudP85je/xd/SjLPBTiw3STwfYMsllzA2PIEVN888fIRK0kIyGWLFxk48Xic7tu/AZ2vm/nt+x5t23MgLzz2jsjuC6js/eg6jTuxTaZ575kWuv+FG7vn5vfzzv/2AVCGthhG3f/j9PPvsE7zpquuwWmxksll2PfssF120iYcfepxzh0eILSTU1LJrSRd1zU4++7VPYHXriKVCFLUpDp19gVjA7tuJAAAgAElEQVQ0Ri6dpVKoYpbhUNlAR1uXmtLF4wv09HZy9MgJvL56MiKIpBSrWqR/5VIaGnzK6ucw1RGPpnG5ZGsxTsVQIpIMEk3Hqfc3YtQ5CUwtqGxIoSDCX+xgM8ryJ4eBbL6oPqOjwQU0BT2hQIKlnb1oi3aCw1nyMRRFRAqYVl+8jKHRUypvIl9vXUM9/g4vTr+F4dFBhodH6FkiQxo7WzZsZWp8mqHzg6SSKTUVX3VxL888t0uRymTDK8Oipb29Kkckw7JILMSSZU3kChniqgXVg1njhqIRo85IZ0ebwtIeevkEhawWl8nHc08+TyQUUtABeZ9lC3nWrl2raGMWi1U9ZxkWyGG6JtxzigufSsaoGsvgLmFrNjA0Iz0MERotbXQ7llFvbOYH//QDwvEo267cxpKl3RQLElR343Z5CQYXyGTSimOvJs9iF65IU2pO2fYSsaiansqmXL4vZ0bOU3FW+cTX7mAuPM32S6/klX0vs6yvkzQxZcnxWFxMDc1x6tgYvT0D6Mx6phbGsHv0OG0GrHo7LqOfXKiEvmAhupAkns0QyaZoam2kq6GLWCSqhn7NLS21z3gRcLmcckFMzo5R0WaZmBqjtdtPIDhFIVNSuQJfc4tCrTr0LtW4WxJSSTLNQjDI9Myk+lnXN7bgrfOrzU6tkwf1Gha4gtGgp1jIk0rVkJ+S/jVbjFR1VZXBkjyAXqdX2iGTzrBp/XKS0XOv6iERy4uB0BrjvAZI96a1XHdC/8YJ9wvh1JrIfq1t9PVCXR5/UegqEV2FcCjD5KRsFKrKpmK1GvA32nHYhWdfu5+au6Q2OVfCWzzlZSHJ1LztMnGX/76IlJSiJLkJGUYeQ3Sxyoi+ziqz+A2S94ocfMS6vSjsVeA0X6PFyOOJaF+0y4hYl8Inec3WAtqvSU/Nh/8UqpYrskaT/yAnogv8c8TzJD/a2ilJ1gtqlSDWFbF7VMroS2E6I/+C0WalMVJm+xOzuKN//cR95Mo6zt20XAVJX3+TN2xFVltABgvlqk4FVvWFtBLKWr2OVKZWUysnFfnmyjtOJu8G8bprHCiqjPyYS7Wvb92vjr9hBUynBxp5dns3ZasRw4UDh15XxWAWiolM3uWxq1Sl/e1CPiAxHWZ2cILo7Ay6cpZrrr6SGSmwKVWV57m7p4um9hb2736J2Ow8FhHEZrOabsvJ1+5yqsm+rB/lohmYmVFtZoKyUh/eHreapkvoJZ0pkJe64uFRVcLT0dxKtSiNXUUVopV1q7DeE8IQtlQwesoUDEmMTh13fOR24rEkJo0Vu8PDK0eOKF99Q7OfGbU2qwUzwvNRtSaUSdP2Hdvp6e3lRz/9BRZDvcL7CdowPBeg0W9l/aXrmQ3PkM5kWLl8DcePn1Qkj57OdjKJNAabjdnoAhetXU2jx6eKTho72pgJBpUtYfj8BG97yztlWMjTTz3N0u4eNly0noxOwFhFfv7gPWgdYfTmPA1NHsqVPPFYCp+3HqvRQjwWoZQrUeduU6L88L4TOM2CtnPhb2jGZLGSLxe458c/4sffv5tTp07R27uEwycPMRsLUpREerLCy7sOYbMIB/oSBlYt45GHH+K2296tpsXCaT5x9iRPP/csBqMbi9aMWaPhfe97Dw88/BsGNqzh93/4Ez3ty+jrWsHMeIjpiVEymSgXbVrDResu5jOf+axaZV965RX8/Tf+gQZbHe+65W0s7V5KlgzRfIicJoNRjwo/7XpiP0OvBOiu71HBJIfPir+zkbwhy8kzx8nGiuQTCZwuh7I+tTS1cNHqi/nNL3+rAos2k0tN3CTMmitH+ZuPvYt4Ocq6TetxuBr4n/fcz7o165SXtpAukwxFKeeyrNu0lhVrV5Aq5/j1/Q8RCSQJTI3TN9DMwCXddK5sQKMvK764UYq2SlU1eTRJk52gXCUsltcQDSdobpFgtI5EOq02PCJIpqbG6OnowiDiPpXBbnWqieHk2AytzUt4cudz2J0uMrm8CpZOjA5RrRb4wIfeS3NnM9OZafKmPFNTo8RDMZY0dym04rljgxTz8PN77sXTUs8HP/x+fC4nLQ2tSAbcbHGh1eqR38RTc7x8/GUMNhO/vO+X3HT9zbT42mgSjGa5iKPeqkpupidHKZKisc3L+MxJSqUUyViBZe1r6PKvQoeD3+98mInpidpmaSFEpShUIwvzs3Oqfn5idJJcKo/FZKOlsY3p8Sm1tZP7X7d+Df/47W+hxSjkemW9K2sElxohVRjnwT/ez63vvI1EJsaTz+ykv2+Z6l340c/+k+6+bkraCg6HjUs3bWUhGqagKSnrUp3FT3heSmT8+Bs6mJkIcujgcTKFCP4WC5Mjo/zNu24nS151CYSSU5w8cYh6bwOeujZ8nnbcpjpVoiMlQLl8Sl2DXWa3Yp5L0E/oOsPnJtUmRUKIgYVJOrvbedvb3s2nP/dpNmy7iGRhjmBsnPqGRl58Zg/1tkbC43nyYR379u1lYGMfFocRv7+RHduu5d6fPKBITefPnVHFYf6ORnKFnGr7LGbzJGNJ5oLzPPXs89z1lbvw+F0q7/H+D7yT/Qf3csnmS5QtSls08cCvf8OSzhXs/K9dnDs2RDgYYcOGDcTzEbztDu76+08wHRlFYywyOHycUjWlSqy0ZYtih8s2UnpHTp09zdDYkCKMtTQ2KLShr6GBiYlxhbltaWnA6jDjcdtJJnL0dQ+QSGeZn58nmQ5xdvQ4I1NnMVn0dPb0EApIrbxFlXGFQiF89S6cLov6rBsZHWfTpi2EQxGseivH9p0lGwOft4melhXMjcbRFY0CPKRkzrDtig3s3vuiumaLB18Off52N0ZHhT379qhDitUi2NiIQsuu6FvF7EyQmUnJv1gw20TcyvMfJplKUqqUla3jAx+8jX0H9tPX38vhoy8yMTmOXmsgHs7ywXfeyeUbruYzn/yMypGYzVaFsK33NJMO51QDroQ/A9MTqowoL5AFs0Fdo+Sz7dJLL1d43KmJSSWiREzLxF2EVjQdJGeK4+mxEsoFlYXLXa7HXW7hwFNHeGHXbrUh6BvoZ+XqAQwGQQCbcDvr1DVyfHIMi9WgWOZGvaFGVMnWCqHi0bCaNEub6rnBQc6NDqOr03LNrdvpXNrM3MwMdR4no2MnuWjLgGLWu0xuju8/zbnjYwRmIoor37G0mVwppXoXpPH2nTe9h8ceelJt7aKhBOFEAo2l9pnR1dLFfHBB2TytQk0zyLRbsiwltQE7P3RaSuHVhuLSqzarn1kqmlbt3iUNXL7lcnVIEkxxKpbEYhQGfVRhLWcXFrj08u3Y7C5FbxO/u5Q6yQFLSDqCeJZJu/DcxSIlA3ehmpQEglwuqgNTOpVU37doOEoqPs2mdbWmVKWt/g/CXf6sLqPlmuN6miN/vYX69XrwkY1lxpqqarq9KHL/UiiL4F4sVhKdJMI3kSgwF0wjk3cVJAVaWx346qzKEiV/IAJaeiGU6L8wxVfT7yoXPO6Cy6xN1kXky9+Vx1JTcaHLKGhLbVIvAl5uMlW/4JZRVBvVrKos3TJVr5UwCWpSRLw8lhxGZHsi3Hb5rJSvdfG2yJjXfP7RYDVf0VAU8V7WUZSSGhGXSmDqEVEv5BK1QpIpuyRkRbhXK3iyB+jSPae45UvPpNj62F8/wS5adRy9tYfg6hpeSKPXIxYZsbqIcBcWeqFqoqwAlDW/iSkfVr9WpdAoV3p1RSFv+hIGNEazKm8SxrtCWEq5wAUBv/6+V94w4X5ubQu7rlqK1mFSkzrxE8rJSqb9r65sVLJYJtNl9YJYGJshPBFQVpBqIcVVV11K/6oBzg+OqUIdq83C8jV97H1hNzqpaM4VldCS4o1QJEw8GSebyWAyGFVoJ5vN0iSs6fl55CUphRZySBACgLCbhRkenA+pN121VMFutimvmkanpaGxRU29JaeSK0UweUosWdNEIh9hKhBgy6ZtbO7fpvIPVYOO3/3x96qNUp6jkDiSkSR6rYkGT5MS+aOTYyzpbWf5ilVMjYeZG40xcWYMTbHAdTdcwbLVXRwbPExneyd+XxtnT48TCoa56vIr1MUjWyySqhaIJaOYdAZFbMGsIxyLUkhn0RSNPPbIk+qio63Ah973QUW0EVuHt9WrfMknzjxDKhdGZ9UQiUewO51q0isTn9D8NJH5eXq7VlNMa1iYTbNu9aUE52LojWZVgnFu+CzH9x/hjlv/hpXL+9T03uQ0cOjUEQ6/IvYFHfFAmlQ2p9o2v/DpO8mn4qxbc7FCTM7Hw5hcRk4NnuCBX/0X4UAIj8PJd/75H3nwkd+wbE0fOx97gnQozzXbbmAuECMwPU46G6W7r4tcIcvuF19k69ZLuOKqHQyeH2LoyCk+/tGPkykmMDlMlLQ5sqUE6Kvse3k3w2eCnD88S73Jrzyidred5WuWkywniKcShGciyq4kSZa1Fw2wcsVy3C4X+/ceIBZKMzcTVqipeDai2Mjvu/3t5IUO5NDjbRBG8RBepw+XzYHP51EcYyHA1Dd6aO5qUVuCJx57jqFTU4Sm5+nubuQ9d95MojqrCCgdjd0YqhIArjAXmqOp2VebchRLKrgnYUhBtYlvXK83qkIo8Z8KGk8KUuRrsxqtlPMVhfXLZQrsO3CIVLK2UjTozIrxfmjfy+iNGlZf3M/Wy7YwnZhC55PCriGy0TR9HavoqO+Dsl6J55/c82MGJ4a4/MpL6Gxv5bJtlzM5HcBit6vDZbmQx+O1MRgYxeH2KOE5HwzS5K9DL+Uk2qqyJklvgCZnpCCtzpYKJ8f2Uq5k8XvbGBteYMOaHTgsTTz08H8pXn00Gmd2dk5VklOW+vS46iiYnZ3F6XTT7G9W1qKzp8+oxkwpwLno4lX87Ze/qDCuItzF4ihT8WwlxOPPPcCWS9exZ/cBJdZlSyGhwUIxz2Rwmkw5S31LA16fW12n5APh+d0HWbd6A7Pj80TmYnS2LmXNik08+qddOM1uoqkgBmuORDzGnbd/TPmps9UUkfwUC7E5hVktlTQ0iy1O56GQLmB3mNGbtcrHL90aM3NTJHNJWprasVRcassXigRVK6FQpz5258f5l3+5m4NH97F241qyxRj+pkaefvJpupt6GD4yxczIvBLnm6/YzJ69z/Pt73yH7pal/P7Xj9LVvJTw/AKTM2Ns2LqBcCzE7NQEZmmoLhSYmpwhkkqwfst6dGYNsUSIbZdt4YHfPcAHPvBBPE4fkbk4K7pW8ref/zqjg9MMnjmvysBufstbODF8jHWXryati7LjzZeosGY6FqW1zs/o6ATDQ2PcfvudTExPqhbXwycP09LeREdLB6FgSA2XHC47E5PDrN+4Xk2uh4bOKcuHy+Wlvb0bm8VFKpEgk4vhqjNisFYYHDuP3eFidjyuPMlDg8MMrB1QdqlwOKRESzQeU7z9a6+6kf27D2Ao2Rk7N62E2cWrNjJ+PqCCrwaTjnghwvZrthFLRZienCURzaiyPl+jjVw1gc6oVYCKZCrN3FxQIWd3XLmDxx97Ug2IGuv9FAoxJqYm1YZC2PRi91nat4zOzi6GRs/T3NbCxs0X8crhg6RTOZxmL5qsiSs2XcNP/+NnTIyNEw5Hefe7byO+kGBmLIDH4VIieD44p0T28r4V2Nzib5fqd3kNmfC4pZRObARGksnEq1beVCGMob5I2hImo01gNlqp07dQnbMwczrMS8/vJ1PMceNbbqKrp1tlPEq5srLKCOlM6DF5yShJP8wFoSYiWbbVyURMWUdkcyMs9emFeVKmFLd/8YNkykmaGny0NNUxNnlWefv1gjEwuOhu6uXub/8ITdlCe3uXAkZI9kQAD6Jlli9ZwYmDp3BKdiWZ5+TZ06RKOZraGmlvba2hOO32Gur6QtGP+MvHxsZIJCP46t3K1rP9+iu471f3UylqCC7Ms3HrBkXO0pWttT6BCuqakk9nOXT4IEt6l6qmbLFWlQtltaWX5yrQBZ1kGiWcWsypXIoIeJNYACviFBD9VyYSCSmbo1DoRodH8Xl01Dlz/5tof/3kW67vnpTmDRXu/7WhyEhDFaOw2lW4VAxqr0MvSmGsajZ9zfqy6IIQa8tikZIIZ4dDLGCGC0K8JsBFjL/+iCE+9EXnjQyF5R/xmi/y42XartCS5RruUW61qfsFq8wFH3fNd//aPcv3ZpE5n8vKa04OBbU7SGeLFC9M4eU6LV+/HC7kPpSh4ys7A9WKRosMqfMlDfmy/HvNAK9Ee6U2+pevXHCGVRGjshKoVliR/zl2YxiXRkPvnji9e2b/26T8/+Y30S4Hh28fIO80UikUXrXKyKRdCXeLjVxFmomEdiO2HajmEpg0ctKRpq4aOUQ5eix21Zy6WHxUMxhBVZKR8hd0ejbcd5jOl8f/b77E/8e/K8L9xeuXU7VeAP1fgO1XBYEoQdULP6taCLi2fnHpjVRSaY7s38/U2CA33HA1b735Fn5+7y/VNHH1QD9Vs4a5mVmSsyGa3D71fRcWtkwkpGVOpuuyLpcPaRHu4rETLqgUltjsVuob6pVYl6csMQqHx8tsYI5yroTH6aoFfEwmlvb2qRdEsZAmnByneYmNy2/cwPDMeQqlEtNT87TVd9PdvhS7283o9BSnz55XvGSTxkIpryEVy1Dn8LKsr5+xqWEsLnlVauhq7ef5nfvJhbJMDA7y2c99nMZeLxMLQwqJFgzEWdK1RpWVSBDAqjcqbvjEwjwN/gYqxQLDE+dx+D089thjzE0EWL6knwN7D6jW0nw6ic/rwOY0cOnVm0hUYixf3YuunFEB2fHADElhr+eSlMoZnHYjmooEudyKRGLWu5ifTWO3Nikf+/jklMoF9MiEffchvvvF7zB4+iwd7e1gNpCtlHjw939QDYyxuRganYZwKECjz0E6FuFH//4jiiUtyXJGWTTODp1m12N78Fi8qsTls1/8BAVTFovXyvDQOHseP4BN60Gvs5BJxShV0uitWprbm3n66Sd42zvejsPrZtcTT1Nv9nLHnbdTMZZJZKNI3rpYzKpGSvGA3v/zhzl7YBKvoUFx6V0+D8tWL8dWZyEYDvPyMy+rwpBcJsnA2n7VQGm3WXh578tkUkVVKKPXmZXwyeSj3Piua/G02mjrb2E6FFBCLxZKUOf24vJYSSwksJssoC/h8ls5eOQAPe0ryceqzAyFSCaiXHbjxaSR8qQcPlcTbqs0hgrus0SyEFVkErNR3pcohKXL4sKss+Ew2lXJWEqyHGY7Bp0RnZy9pZBLa1acYpmixFNJHn9qN5lUnlZ/K9lkjuGhIdZvvEgh6q674SoWkvM4/XZlmfJanDTXdeGyNVMuadXF8Pi5w3z285/m9g99CLvNwXU73qSEvBBT/MJojyWwWc0cHDpKJJ7gpRf3kssm+cjt75EjMs3+OvVas+s92DX1JLIhRTb5p+99i69/5avKKnHxwAbMBgcavYMzY6M8/eQuVUYjGMB4OM7czJwqDTIZDMrXKhswIfAIvlIaXWXC43RZWTWwnL//5t+piVipUqBQjRNJSZZlsiaOW1vxeprVNEdC2RK4k/KdUDzK4VPHqW/xMzoxrDCxZoMVt6WD8eEA84EgobkAn/z4p5R4f+6pPXgcbnUorVJQaLg33XiTssbJ40Qys1SNJdWJ0L+sj+GzozS5WzEbbFjtZjTWKsOTZ6nzexgZHyGejSvk64G9r7C6f4BcKovT7lRIyo/d8UlueeutuOvcNIqftxSmqaMOg0bDc0++QKe/j5MHzxCYmeKf/vkf+Lef/Auf/MwnsRvd3PPDX9LVspR0PEWDv45VFw9w6NB+xodlm5InFpbqejO//t0fuOmWN7H9mivVtXP9xnU8v/s5Nm3ZrNCl29ZfSmAkyHe/9QPVWDoXDHDFZdupq68nlAzTtbKDZWu7sbi0tLc3qXCv1+zj2T3Psuulp7nzEx/h+X3PYbdb1Ye++NvtTrvCMC5b3sNL+57D7XXgrXMzOTGpDpgOu1uRUwRbKYFNKdJqaHBjtmux2vRq6zc+MU4pU2VmJkBTS7PKUtjsdiW2xEIiwebpmSBOez1tjU1EAhGS0bSiulRyBtLhKuW0DqPBSjQT5crrNnPizCGFtDVgVY3WLW2N7N77LJddeQXnhgaZDEzQ1NrE2295m7quPPLwI2QTGcVA7+ruYHxynEg0jEavVT//5av6mA3OEpyf48rtO5TvX2ybx44cIzqfYMuabZw7PsLgySGCgTniiTjf/OY/8MgfHuWSDdsoZHKkYnGCwVn1eZQvFKloK4oXvnRpL8HgPPlckebm5lpAcka2NhXlf08VIywUxqnrtZI3JtUGtBgx4KcLTcLKr3/xO3WYuv2jd2C225QYlcbiTKpm+xDhLhtZub+CEJYUV1uoNSXSyQSZTEpGpgqWMCEHi3o977jzbWRKcULzCxikiVmTVaSVtqYO4sEEPksjU8NBTr5ynpV9q1X+JpNL42n0cNHFa9RhLpvI4zK6lX1weHSURD6thLvXa1fWFhFgDfU+ld+Sw5Uc1ORwIYhjj8tJOBwmkYuiMxso5CoYLCY+c9enOXzoCB6Tj1JGPn71ysZ18tgxBbSwOh20tnWikTbfXEnZU+UwJAfIRb65hFJVA7sIdtk2amt+8EqppHJz0roqIWHZBliNeTKxQWWHWbTILHrEF38vokmE+9XHdG/YxP3PG0uM+sWuIsPRxem1aNWa6FXObznwaGt+cxnYib5RYduKUFwE5/oa/UbsLXITwS4CWg4C8pxFM/4l/vFV/vuFQKo8vgh3udUCq9J3VLs/1YAq0/sLwl01qOprB43FqbxivhsFxVlWpJqaNaeqWlSFYLMYolXeeKNOMeLFuqX52s6ZqlhfZGotj58vy2Va/GTy+9qpQSJQkkcVi4Cw02WSa9PEWVf6HoWqG3cSLvv9FLbQ/webzJs7OXtdd+0JyyT4QjC1WiqRzVfQmqxU5YUkjy/hH/GKi31HwpCFPCWxIujFIqNXz0UJ/MVXkQh9+Uem7Re8/Jt+dZT2PSNviHA/u7aF3a8T7oIlK8jeSltbf0lGVY4VshIxmQzKX11vNeA2Gal3CR99mGq1hK+hkeef3a3ebN1dbeqN3t+7jF1/2skl6zcxPTGlLAHiQZZVpNhjSgUJXCyoC6WckmV1KRd28cftP3iA8Ykp9f1avmIFiVSGbLpWNCFV3NLCmkpL0LRf+f6KxRTB8DBlS5wNO/pIlWNKuBsNdnKpsvI9+vx+VZISj6XZ+chTbL/0elav2Mj500PMTgW45urreHbPE1g8ZYxWLQ5rI+demSQdTDMzPkJTh5eb3/smcpoEkWiU1paluJwt5NNlxefOxJJqqrfnwCvcfMNb5e3Ert1Pkqxk+NMfH2bq/AR+Tz2N9Q1o5Q1RlGlgkIs29HPtWy5XVImTgyfZOLCJzrZlGHVunt3/LHWNDiYnzqoXvklnVhdZmdja7V6omgkGE8qiIYHbdDaByWbk+L7jtNrbuGb7tWzasJWK1kBWA3/e+RiBiUnmp2eU/SmbSVDMJzDpqnz72/+E1eVhIRthLhHkwPEDnDs4RoPDT53bRWunj+HZM+w/vo/NGy+jmrbgt7ez7+X9NPqksCVBx7I2ytoSzz3/DL39S+le1k2poGH0+Ai33XEbDo+ToYmTOJyy8nVRKOaUBz8SKvK5O77KRd3rFc9d/JUrL1qpiouEZPHUw7uIz8dwu2x46uxsv+oyJXaGhoYYGRpXjyHhFplyRWLzrNu6iowuzuZr1+NpciuOtDQ4CsFCZ9AQn0/QKK87XRa9s4in3smxg6fRFZwceuEkK/r7uOTa1eSMIWwOE7qyCYfRp/BX8j4WH6/X7cSgNygOtzavw2ES8evCpnGrCftsZhqzxayKRKRdVwS85CjEwlKpasmVivzx0ccppkpqDa0padQUvbWtSRUPbdywVlWK6zQGJbbtRjuJZAaP26/Wy8F4gLOjJ7j7n+/m5htuYqB/LRvWblW2G/GFe711aiLuttvYc/5FxqfH+OEP/lUVud3+0Vsw2StYrEImgIG+tXiMPp58aic33nALH//YXfzsP3+mKtH/8IcHFPK0tXMFzxzbx+TotCpCmh6bxeepJxYKMxsIqEO4BOPkuru0Zynj4+Nk0glC4SAej5Oeng7u/tfvMx+aIp4KMRM6j7POTGNjNzuffpFNG7cqROCevS+oa8iSzh71nOPxFD/++T0sXb5cFYjJxH//3mO8efvbKGQrqlRnfOocX/u7v+Whh/7Are98D/46nxJadrsTt9eNRpVPy8a1ytnRc5gdBlKlJG6nW+EzNQUtDfWNqkthcn4IrS3PfHSuVuqn1ZDPlIgvJKnkK7T4G9FX9dhNXn76w3upczWRzecoVLMY7CnCyUnaWv3kU3nIOmn29hEJJ+jua+PPj/+B+3/9C2Xfu+ff78NlEZGvVf7qcrWstkj5bBqLycjLe/bh97fw4sv7qW+u5x3veSdGk4V8vkAyE8PfUodBp1VFb//ynR9y+pXTnDt9HpfXzZVXXqWC+KlsBk+zi+tv2k5vfzcmbRW7yY4ZG7/d+TueObiLD37qNiYCo0yOjjI1OsbWizaRIYPWpaPe71MlNnPzszUcrtWqbCfxcAyzwcSSrmVk07Xm6XBoAZfXphpJXW6XmjYXMmmS6RiHjhxk49ZNOFxuAoFZzp09p8KwUpi0fEUfpVyWZl8z2rJOBVo7Wlbx6O/2YCy7FYIxX8nS2e/FVS/kZA2z4wsExsO0NHXx7K7ncNd5eNNN1/PkczsxO41su2ILdruNpx57gthCGEo6lixbyonTJ2luaWZSfNP1XhUKr29s4A9/+hOXbN1KR3uPEkaHDx6krbmD0EyIBrefsaFxIqEo3joPqwcGVDheyFbi8dDKsGZinJGRUSX8pfU5l8/S3NKqyo8ke+Nw1lCbIqbFQicivkCalHaemGYGnVOC7Xac2gYqQQuXrbmKTxuBgmMAACAASURBVN35eRaiETZt3czWSy/FanXWUJMycJDBlUE6JELq/oTjvmhLEe97JpVUXmizQc/w4BBHz5zg9i9+hIQuTFOnn8mxKfLZFGaLZE0kWmwgOhejweXn+SdfJJcssnXL5aTSOYaHR1nWv5SGJh+bNqxj74t7GTk9RrOvjWQqS75SUGWJy3t7FE1HDBNi3QmHQup6ICQYscqEI6EawUrCo8YyFqeFhYUoze1taE06VvStVPmbal4AkjX05cTIMAvhBbq65fFblSCvFGoYx8V2TxFC0gOjPkuqNbGuNEsxXwvBq0NDDF99vbKNiF87l5mlwZVXr8H/NqL+C1X1Rgv3RzaWmGipEWAWvemy/X+9cJdpuNxUIZJGr7pOsuV8jdaiJvJVhd2VX1UZkthhlN6tqOeu7k+87ReIMmKvWWwzlVCpHADU/QvxqCjEHb36tfbZJnPumngXzfeqVUZSA0q4i427dqgQ0S7PQWw3Yo+RbEwuL6/xohLuynJz4bHk70mxk7wmNV9/fKYqlFDxSgpQR/6OCHYR8UKXqVW31RKt8sRk6i4UEndllL7Kz0Djpelokk2PL/zVIrhoN3D6Q2uZ7rX/t/sw6atqC1Atl9U/+YpeJXHlBVyUtYSY/aU+Vi+4R6m0/8vUsqwNahN2KV/CZFEBmnKxyPr7DtG5942ZuItw3/OmfrQOg1o9yUWgVBUEZM0qUytLreEg5fsomwGf00iTx6UKHx568EG2XLKZSCylOLAHXnqJS7ZuZC4ySyaaQJMt4TbZVbmLUAaOHDuqmMr+eple6hkRQWUWVFb1f9H2HlBynlW67lM5h+6u6pyz1MpZthVxRM42jnjA+ACDGQaGy5BmCMNgBjAYg8lgwGQbGzMOOMiyLFk5W6nVrc65u6or53jX/krN+My59651uJxi9ZKRurvSX/+/97vf/bykMmm18JnO5nA4xQscZ25+nvZFi0mmM0TE92Ywkk6mSwWT2UjPkmWYjBblXQzFpjGUJXnHTes5O3iCok5LS3MHc745wuEIA/3DGHVmKsvrSCUKLO+5jPnZBP19w3R1dPHNrz/CoqUt3P7u7SxZ0Y7Z4OW5p99ALH7DF89S22LjngfuYjw0pjr9+spWkllUpHvEFyKXyPPPn/wc+w+cYOdLr7Fp/VoqayrQOYw89/yLnD12FrfNjtddTjaRZHSwnyqvE5tLx5e+8VnSpiQnek/SUNWGTZIYvY2lZeBogFMnD1NXVUNjbQsmgx2btYz5YEgVgENDE+r4kXCeQNSvRsvP//E5tq7bxJ233InJKAmieiLpPAePHaP//Dlmx0YoZrJEIwHiMVkU0/Ktb38TjVnD6YHzXJwcprKmjhd/v4saZzUWnZbN29fw1sBhKpu8tLcs5bUXjigfqiTZhvwz6I0FnNV2pn2THH/rGNfffB3vfuA+Thw7yS9/9Gs+/5UvMjjez4ygC5cspqu9lZnpeRoa25iZCvPR93+GK3o2Y8BAtpClY3E7Td2NDI8O89ufPYnb5FbLR3oDPPgPH8BqM6vR7IkTp1RvK0FM4slNKFW+G52rwI57hRue4K0zZ9EXjMSCCaqra7nwVi/TU5NsuXI1rnoD4fg8sVCO8FSOPS8dYunSLq6+fT1Fh5AwUlgNTnRFO/P+iEKAhqMB5R+VpTyTzgoZHRWmGmxUYMOt7DPh/BTJTESNZ2VZU/IlxB4iqaFyDsgXDfzpz38mE81i1hgpZkr5BfLcddoc11y5hdaGFrQak7KgVFfXkM5mSeSSFPRZlZSpN+t4+cXXaKhsoK2+ixWd69BpTIrdLvcnS2HZQpyMdp7hySG+/JV/Z/nqJaxYvxh3lVw4J/DPTNNS20JP8zJ1XAtW9Itf+Cr/+tnPKb+1LEI98bMnuOf+D3Bxdoq3TvQyPjTD1OisojsdO3xEKcQ1NTUEQiGldAp/eXRsWJ07ZmcnFA2mvbWJbz7ydWUjyGuypHJ+xVjXmRwMjfmIxEPUNVbTe/EsWqOWCkcFQ72jXH/NLdyw4w6uu+4apqdm1eRi4MIAV2zcohb1+kd6GZnq44ePf5vP/9u/8ZEPf1Ttq9RWyYKcFI5RKqvKmZoco6qsCqetQjWXWU2KuUhAXQyFVFVeVoE47tEmOTVwkKbGBs6cOQ9FI1XeOmVPmpqY4PjRQ0SCAfRFI+dODrJm5Uau2Hw53cta0VoCRFPTJJIhmutamLwYY/efL1DMW1m2Zik//Pmj/Ogn31dTmt//4ilsBhepWIKxiWFaWtqUciqfJ6GC+OeC2KxOjp16i9qmeix2G7e+6076+y/S0FjL8GgvH/mHDyri0Zc//zV80wFOnzrHY9/7FocOHVWXj2giSXmVkyu2bmTVyh5y6SR1FdWKh/3qgZ2cHj2DxiWHbxKXw0J3Rxs1ZaLUz3J68C11Xe3s6sZosao9Bgnk85aVU1nhxaQ1o9fYOXzgpAq2k89eT88i0OeZnphRFj9JBLe7jAyMXlAs+/GpScWg3rJlM8lYjJraClKFOL5JP5lgkZMiFHhq6W5by6mDw+QTBkVmCifn0TnDrN/SxdSU/L2W+akU+14/wcb1V6iCRSZ5S9cs5o1Dr9GxuBWvBDH1DzA9Mq0eazyfYmxyXF0LQuEIl23cyIW+fsorvEp1F6vXzMycYpHX1lcqH7WEAA1eGKGxsV41Ij09i5UFbEnnKnQ5M5lYHk2+SDQs4YAwPTejlk/F3y5f6tjSyvRalvrEQyzBSUKT06ml96ItTUI/T21HJYPDQ1TZG2h2L0ITM/Hdh3+Ab36eD3/sHzFZ7WqZVyYHUvxKDoqQzSKRkLKNpJOpUmMQj6vfn0kJaEN8yxCLxXh17y5ue99N6DwFKus9NNS0qMXx/ovnmZqbpaGuke72xejyGvbt3ltKJtcZKRYEBSkeci1LlnSxqKeL3a++xkjvGJVl9Wr5UKbk6nzd0qYoZXqNTOolLAqMFrMSIyThdu26dSqt+cy5t4hk5jHaDVgsTkWMufqd12E02MhHs0rJF0SuWGLikSiFYg6rw4ndXobBaCGfEYub0EpKqamiUAvwIpdLK71TkNZS+wn+VfJ8xCqTzqSYmBhXWTKuMnlfw2zd0FISW/8/qr+/deEuyalj9aVlUrktFMkLnnJVmOclY6gkllZaJZfDxFh08tLyp/jV8wTmk0otF8ue7DnIjuSCGi4M/AXSTIksk1VfiiCzUEjLAqsixmhUMS3q+H8PUlqgysjvk++TVOyFwv2/E2xUMJQEOWVLhXs0minta16i3UjhLo2m2axbKNw1pcJdfE6CgxRvjtS8ivxYMtArzVgumqLAa4osjv8Yh2YYk76ahpcm6ToW+6sL92SVhd4PLGau0asWPFRKqxoNSKhPrrRNnhREUWkZQCG4xNwvOKiijrzBjsYoSaXyJfx0Pel4acSlbsLrunQzOxzqv1Z8f+/fTHHvW9PAwdtWULTKZnpGHfAyDchJprDq+lAoLflwiCdUbsGpXkK+GTzllapgNJrNtLS0Y9JbKGbSJOMh/IEZ9r2+l2I0zTsu36r42WUVFZztPa+2vgWRWVXhRVBVoriLL1qWfPyBIPPBAG+dPoPFbFWFafuiLobHJpQ3zWa04CmvUGqtzWGnqb0TV5lHqffhuI/J8AW+9M1PEk760NuMjI2NK9+zYKWcFjsmsZQMTGDQOvFWNPOhv/9ndr76JtdedQ2PPfoYh4++zmf/7QHOXTyByewhG3cwNexjdOw8lY161mxeTdOieh559Buk4hkaatsopHXo0lq8zlquv/EODFYnX/zMFwiNTbNty2Y+9OCH+ehn/1kdlBKS4XGXMTk8hk427pMROhY1sv2GLXhbPQSzIaUWiIVHmzVg0dpY3LEEm8Gm4sclDEVCPYSdK8e7w17G0ZOnmJicwmKzYnPY6Orq5oknfoq33Mq127bj8XhJ5TVIxMm5C4O8+fpeoj4/Lrud2elLmDaSXHfjFm5+1zsZ9U2gM5g5cbaP3qOjmAtmyk1Wtm1fg8aeoKLOzfhEkNnRHHZtJbNTY5w7e4JwZI6b774eDEUeflSCPNazasMqpmdmOHn4FNdcfx3jviGisTD11V4cZgtrVm8hkc4zMjzNN7/0mFLck+E4OqOO9kVt5AxZmloaeOTfv6UsPnKMuFx2rrz6SryV5ZyWILDRURWNLSeOdCKhPn+rVi/D6jWx4+7rmAhNK2+q0EX8kwF6OpYzPTqrxpWYo2y9YR2BhJ8/PfkKsVkNoakYi5c2sun6Zdhq88z5JnDaytVyYpVHVB8djQ11jI4NYraacTjd6DUG7IYKnPoK7JpyhQ8UbKRZZ1RWC1ksk9FuppglXUyTFjVIb+a5P+8iPh+jxlWpUmEFMegocxAOzPD+++9T+zgzM37F1JdpnIRZ5XUpEtko8+EA0WRSpU5+4VNf4CPv/SjXbr4Bnez3aNNkpQwtJimQIJdPcvLsSf79of9Aopk2bFvF3fffzFNP/YoP3Hc/xpwRl74Rk9ZBoajnXXfcxM9++jhWc7myNmjI8JNf/4STAxdoqe9ibGCWsZEptm/exs6dr6hkXynUZqZnsFsd1NfXqyZLUjflT5vVxKKuTr7/ne+ikSYFLcHkBDOhYTzVVSr1c/ebL6v0XrHHyJRS8IC17moWN6/kS1/8OuvWXsFg/5DaD3G5bUTiAZV2Ojjaz2xglG8++h+8/sY+KssaGB0sFVCjUwPMBaf54Iffj8fhJhPJKqa4ZEL0j/bh9HqJpzIqVMtiFVJVnkjaTzIZRp/XcvLoKeKBnPJVDw+NUNAVuHbH1bzzumvZf2ifsgPedfPdZDRpdHojbx55iem5YcrL3azskSlGPb/9xSvk0iZCyQAGW5GWjjo6WzvY+9oBtqzfzoUzvTQ21fPKKzvp6uxkbmqcigoXQV+YsYlpDh09TmdPNztuuoFEOks8lmZs5CJ3330TS5Z0q4Ca7z32uEIuyiLt66+9xKc+/RnsNrH6jFLfVsfd995JR2cTVl1pcpunwAs7n+dk/0kc1Tbq2mqYDoyRysTQ6PKKVmEwFJXdyuEsJxpL4Z/xsX7lejX1lFyO7rYlKjdi356jNNS1qsJAmmph60ciMWVJ6GxtolBI8dMnv8vlW9djcVqVRaa+pgqrxYDBWGR6blrRY+I+A5/+2Hd5//0P8JtfPctdt75XMdWliIulw7hrtazY2KbsRNPD82ofJRuHW2+8FYnhOnHmKO969208/rsfcc/f3UVTfQMH9xxifHBKMciHpy9S39RAKBCiv38Q/2yQaCRDLJyjpr5M7VToTRJ4bkZv1FHfUI3dYcPr8fDW6bN0d3Wr5ygN6/pVWykmzFS7awkHooSC88xK0ncqpdJkxc8uhb4IhoKzlImM3GRhdKGIKWqzDM70Ud1Wzqh/GIvNggkHm5ZtJTqd4rGvfZ9AOMhHPv5PWB0uTCZBy2ow6wUcoWZBDI8OKTKbIESVZSadVj76WDSsruMGs0Ex5s8OnMNSo+Ofvvj3JHIJhi6MoSualFAmgU4yDfS4PeQzOeZmpxUi8+SJU2qxXzCURo2BG2+6lmw2wcmjx5ibCJCLaxUUQKYW4ViYRV2LldoumSnPPfss+UyW6ro6VXOtXr2G4ydPqUmD1azF0+hkJjDF2VMXMFisuDxedlxzE5qslngopjJvhDonFDbF4tMbsanC3UwmmVINkCzjlggq4nIQkVHChMSOKxx3owoPk8JdpbKLap1McPLUW+rxrlreQpWrBA35fyvcpeb5W3vc/3vh/vbCc8Em4zG7aK70cHF2mnnh8st+Y5GSuq7TqEXvaCRN7FIxLpN4QUOqrB3lVS8V5Eo1zwpVJkckki4toOpLjY4qLbWl3B7RjOX7RJlfKLZLWMiS6r/gfZffKAuob590qNdPibulSYDUuCUqVVr9rtJCdmk6ItZOeayaz704IaHKKoAnJ8lPatO1VLTL34saL+mGqngXbV6rx5gPsST2FfUAjFkni54LUNn31xfuI1c1MHlNI0lPOfp8jFRWHmSRXKHEj5dF22I4gEZsCWY3aZ3t0mJFSU3XmiwqqElvlIuGgWwyqZRvRZCRN0xSTPV69e+5dBqjxcLqH7xB3Zt/G8V9aEMTx+9aqZJThXgjnZeoMjItUA2IVhohDVqdjFNKzYR/7BzzM5NqqXPRoi5sbociaUxP+RgbHOCGd16p/I+jfRfZtHojyUCMclc5k1PTuCpc9F28oDx2uURGKYIqPVXeLa2GyekZxsbG1MJKXU2Duu/65mYGh0aJRmNK5beZLIoqI6OvhrYObHZJjzPgD80xMneeRWsasHn0rFm/hum5WaZCI+oE4DBaMOvM5JMwNT6PxVhJe+tKxsd97BSEongvs/Nsu2YxFbUO4hkdc5MZ5qciTE71k9H5cFRbcFfL4ktKcXftZhfZiJ5cVIMmZ8FbXY/BauXCqV7O7T9Jc2U9v3nyD3zx4S+rZaz5mXmCcyHK7W5MYp3KZli6cjHdKzvIGHJMh2eYi82xfu0qHFYL5RYP548NsP3ya/G4qlRjmC2kmY1MExVKid2tTkZl5V7V9MhEp6Gxgeefe4bFHQ1s27JRneAleTOcLXDs2Dn6zw+QDEbJJjME5gPqhJYvJuhYXEP7ohoy2ixWp5fW5mX84kdP4bV4cOh13HvPzZjK8mR10sDZ+eXjz1NuriMa8qvkO1lO/cBH3scXv/p5tc2/cu0yDDYDPt88XS3dDE1cJJIMs2x5txqhy/Sjo3MxvkAMg8nJ9772Y+rsjRSTYpmyojMXWbJmMQOjFzm2/ziapJZIOK78ohsv28DmLZv4/R+eZGBgQC0zSdy6xMXLOPqmW65jLDDIez92H0kELeojFy2S9BVwGqsYGxwlKd7NKhM33LWNeD7B00++wnR/lLnxOdas7aBhqYueDbUqNKTaU4MuZyUey+JyuDFqTIoc0ztyDrPDpJaqlTffWq4wcSYxIxQd6LSlprdUKonWnkMuRSlRxHU6nn32NYqJPFVOD6lYCc81F5glHJrj4x/5e+Z9MzhdToLRJJ6aWiKpMHldhsGRizS1tHHy5Dl2Pr8LybbcuGoD9995v7LupDRJksUIk6EhxmcuUOGpZWzYxy8f/6VKGG7prqKx3UMuG6WrtRv/VJhEMsfN19/F/EyCjz74YX7761/hMHuxmhzKrhdIzHP7/XezuHMldZ5WDuw7zB2338Evnvi5WmD0VJYTlOMpIWq/JL2O09rWzOTkKA67TWFbf/DY9xV5QKgzA2MX+N0zP+d9H/g7xc/+9R9+zNartiiKiVAt2hu6cGvLFWjgtZf3MDXpY2bOT01lFW3dTRw6s5vLLl/PG3t2qUC7pUuXsGbFZZiyZcQjQqwpkLMkVKNS0KQps7vRFUppl/IeTPgmuTg5QlNrO5q8lmQyRCA4QV2dh50vvMzmDVco8k6ZuUrt4dhsVj7/718gEInwiX/5FKNTw6xc0a1EgtGJIY4fG6Cjq5Pu9g61bCwR6nadm/98+hVmZLnaN0kiF6ClvY72pjZOHe1l/fLLcNnKGBoZLKVMaopkU3HCgXnVDIrH/adPPEHH4kWsv2KjupBmUnmOHNrPQ1/+gircv/K1h9VyuuQbbNp0Be+69Ua++c1H0OhM9A1cpLalmiuv28wVV6xl4GIvVruRE+eP09zawQsvvozVaVNkkbnQGLXtFfQNnKaqvIxMMq3QvFa7g8GhMTLJokLJGopGlravUIjgEcECj/uJhOJUeivpPX+OVauW89xz/8m7332fCm6KJX3sO7qTlq5GNHohgklRlsHplOJWh9PhZWpwnticjg+97yvcdfctTI7N0dTQhk1vVX5urUlLtDDHVTdsIxgIMnBmhHggraadH/vYBxQCenDsIt3LOxifG6Gtq01NUS+c6WfnCzux25yE0rPsuGkH//ns82iLeryuGmXvTKdKxUZZhZuKOjsr16wgGPMTS0Tp6O5QhDOxwbR3dBKejzDeN8U9tz9AJmxAlzNh0JpUmF0iGVFT41w6oVRMg0G8/DklNohdROoQsRtI8ZrLibUqhaVMT+/YGWbCk9icTpymMnoal+O11fDQZ75MNJHgjnvvZcXK1UTjCXXu0RYl+CbG008/RXVtFZs2bSKhgpekoIuo87kU7pKgWtBCOBXj3OAZKttdvOuBG+gf7COTQDU0fr+PdSvXMT0xi1FrVGp+NBJWTgWdwcLsXBiNxkA+mWbHjmu50HcGrUzk0zq1RJpJFbHaLZw5d0YFbnW2duKfnePC2XOqmZAG4Oz58wq7We710NLczMnTh7n2lu0K9TpwYRCHo4JoIs2GdVupcnmIBiMKFJFOZhS9SwAPIiTplfhhUihIEcAyuawSSEV5V95sMVhIvZIXa4jU7Dn02iLpZAkHKdMQo9lCKBKhvtpKvee/uOb/XbldsHiUxTVcKx73vyHHfbS2VAwvICGlQF74/06zhSvqltJQ5eGl3sMM+fxKxVbJquLQuMRYFytKIJhU1yOxrIjyvvCYpbZVRJ1cifoii6PxWMlaI6r5ggNFPnsms14V8PK9Kl1VaDCqAP8vGsx/f23k++X3vn1ZVfju8hxKy645pbgveNwXfl4el06sMv/65xmp1tXJTO5G/an+W/jjuoU9UBW8JGYacT65CiN0JH+iOrSa4RwtrySxzl9St/83dfes3UjffcuYXl+LtpjFUChx4KOZ0pOQm1a6wFRajRyFNpPWOS8loYqYblAXdYPZrMY/ij6TSJR+UL0K4n83qm7RaLVSyEicsJYVPz5Ew96B/81H+//87cMbmzh590oKNpO6f+m6hAUrC7OitpsNpWmG2laWdMNMDP/4tOJm57JpdVKeT0zR0NoKeotS7NOJGAbyhKfnafbWU11WyRXrL1eFazweI5mMk4xFlU9U3ieJkzdKJ51LE49HCcz7mZ6eUt7nYCRDfXMr0zNiZyqSTSfVCUn2A4QT3NTWhausAoNeTyjkZ2y2n81XryVrSFDXWoejwsGZvhPMzkyqQtnldCtkmN3qYXHHekjbGOmfZNcrr6MvZpmfH6BzWRUGjwmLu5JIOE+5vYypsT6iuWkqasxYXDp0JhODg8N0tHYy2DtBdL6AQWtThBurzcHcyDwv/OZlelo7+dA/fJgLo4NMzfrQZiDmj6gxoMyyY+GQWub95Gc/rQ50sRr85sVfUF7jJBib46rt1+C11VJhq8GgNRNLxzjVe0J5yXUaI77ZEOFgApPRpvB8DqdNcay/+51HWLeihztvvR1feBaTw8rozDT7Dx7FPx1UDQSpoiqyJBglV4hy/S2b2XHzdn733JOsWr8Vvb6MR774HRxFM03V1bzrjhupaa/GFw/gsHnZ9fJBnKYK5qYmGB+5SEGb45Z3X4fTa+d/PPB+HnzwQdq7W/nh9x5ndfdKLg6c470P3KVCdYLRkPJvWu0u4rk04UiWbz70I6xZO2UGN1VeL+XVZbQvbcHlsfPww98iFUyRCqcUC377tm1su3Irx08d4eix41iMVsjriEQSZPIxbOVww33bqewoQ2PREQvmSc5p0MaFfV9kbGyUfDZFW0c1HSsbKNgNvPTcHsZOT5MNRVmyqo2ONdVY64tkDVG1dO22eEiFC9SWNarpjeDOUvkMOW2RRC7Ghb4LtLe2K96+EQN2rUt5YM0Goyr8TGYJsSmgM5pJ5MSTWVQFqQSOZOPSWDpL6axGLRd6T/GhD74Pj7tcUTsEcymhNfI/KeyT2TRVVbX4A2G+8W/foKq8EndZOR//yMcx60wkiwkujJ9RrGhBKApuTxZmH/rKQ0rNdTjNtLc3sHJZF0cPH2f7lus4PXyWzrYeHCYP//Lpz/CPDz5Ic0MnmYRcnE1oTAU+9LH/SzU+iWCWWDDGzbfdwhNPPIHNbsZmM6mFNDDR1tbGy689z9JVnQqdKEmRHkclv3/8WRIyJjdo1blAiBfdPZ3445O88PofWL9trdppKDNX0FG7iqGRAZoaGnnl5T2qsYgkwtjdZtZuWsaxi/uoq20g5A9jN9roal6kimyTtlxxwEfnxjjWd0ghHTu6WonGIzicdgaHBnCWudQI31VZoyLUxQJy4uABBs+fpabCwpe/+Dm1T6K3mJStwuOoxmo088g3H2ZsZpw73/N3WCvtYIlx8MQuslkzHlcTVZ5mZatqrWshForhdVTz2it7GRwYwu7U86vf/IxvP/plZYWZmw6qxcwLfUMs7lmmsIVTsjzpF+qPl+HBUaWuy0LefDjEslUrKK+uZH4mxPToBP/2hX8jEA/zyGOP4HY52f3nPfzu17+mubWObz7ybdLpIjqjUZ1HNmxdycoNXfhDUqzN0tO5RAXL7d17hBRprrr5Cg6f2o2tzIzFrENbyFHtqVDL4w5HGeFITjH2E4m0mgwZtTZC0TQzU7PYTGaS4SSzEz7KneUqUK65pZ7du3dSUVNNdW0ZFdU2dLLHVdDgsLgUmMBi1KqFRbu9ipmxWX7y2C8ZvDihbBNCeDm0/xiRmSQdLUvUeS9nSbF+62qeffIZFjct5qVnX6VnaQc9qxapIi5fzHHlte/gl7/+OTdcfwMrli7j1dde5cDBfZR53fjjflq72+i90Mv6tZexb+ebFBMFpsanRUoklonh8tqVyt7a1sLQ0ABdi7tVTTEyLIGHGiaHZqhzNbN9y7XYjB70BZNK1U5Go0RCAbIZeRxZjGY9Br0Q01LYbGKZEctujkJRbAxZ5a+PJYNEC/PUd1YqiIEo3MsWraHK2YTDUMbZoxcIh0KsXL1K7Wfl8xqlJIsdRkQ8ud7Jgqdw3GV3R8QsYZmLPUwV7XJ/5InnEozOjnL51RvJ6TMqxCsUCFOQvTWDCass1evNSu2Wt2hycpyunm5FbpO01kIWXCa7OjfJzWl1c/rkWRrrmpXnX4hPIxOjCle8rGeZsrJdOHteLXHX19YqIa7CU6FsfqlsioIxyxXXqva1qAAAIABJREFUXM7V73wHX/vSVzFqrNhcHt51+z3Mj88pFKQkgguys5TqmVf1gZxvxconxaFQawx6CWEqKcyiJMu1L5ORJV1BV2tUTSWFvKg6Fwf61PORXAupxTZftoxsrLQn+BdF+dKi6tu54/8nCvfhqpKCfimXT1Fe5CaqdL29glUNbYTTKc5MjDCfDCulXNFn3hbMJP71YDBJIl5aSJUvZY/RlJT5UjCTpPZKIS5gkNLC6AItZmFh1GYzKBX87bx38amXkJRFVW++/SaPVB73gqq/4JeXhkBZa/KlBkDSVGXhtZTIWnpusmAr9nDNp1+YKapRiVhkZOlALaPKyOSSdWbBXyM8lILg2jQ0FV6nJrsLTapA3ZE07bv/+tClRLWdMx9aQ7TFjaaYx5CL/uVASOb1pZhYOfDkgBefuGydF82XklBl/1OvFHR5cVX+a1aWVks/o0Y8+RLDUwp38Teq8UYxw4of7qf2zbG/aeGeU3izkjWmkM9TEF+9NBvS4ckBIGFWqQj5aJC56ZCyciTjEebmhymrNmMtd2KwuNVFDk0O8hny0QzpQJyVXcu5/ebb6LvQpzbUy90u8uIRr2lgamZGdXuydCILQzJyDAUD+HxzKkQlm9dT29jC1MycIlcYdBrsllJ8tBTsNfUtGExC+pAPaZ5Q0sf1t29Ha8sTSIdUoSOb80cOHaKpto7aqmoVXhGNZzDixKT1EJyOk4nniPp95LJ+PvjxuxmcG2Rkdp5orEAmliKdCIAxhsmew+TQq8Q4o9GCy+FgYniW6vJ2zp3uV8VAV3cPyUCWPc+9SUtVM5/518/wlrCawxGysTRRX0SYS8oOJTQWSS78+te/gc3qVksep4dPMBUYo9zjVFMGU8GO0+Sho7NLkRmy2iSz/glVCBbyOk6dPK8oOX5/QC171dfXcvzQAXLi9V6+mJauJqaDMo2YpqgxMD8Tpv90P8V4lnAghMthJxyZYd1lPdS1V7DysjUcPXWO+vrFPP/kazh0ZsqsNq6/8SqKthyBdBSjwcGh198iH9aoxbJUMkRRm6Opp0ahHl94/mVWr1rJ9mu3K9b88KkhNm/bQHVdGXaniaq6alL5LEnxc5tMnDp9nu9/63EqTbVU2qowSfqorkDP6sUU9TkO7D9MMphSF3hRR7du2aIsCzO+aXbu3EkkGMdmsZPJZpmYGsZdpee2911L09IGAvEI8SCMnQuQ9mvoaFzM3PwsiUiY1rYqeta3kjLDc3/cxUyvj4QvyLJV7TQur6B6kYQgzeFyOTHkTUTnUlSV12HVmTBLurHWTDgRU8/99JmT6kLR3tqFp1wWSFFx58VsgQqLm3g6jlGvJ5FKEE8mKWLg5LEh0tEsWmn2Mxp1Ec7mUqrJufvO21i1ZDVmnYN0Ia6sFsl8nEgyis3hIqgSf2v45499ArPOoFCpP3zsh+SKOQKhAOKKECtCtphSDG4Zmf/oxz9jYkJi3xdx3z23qyVa4b5XV9bx5qm91NfUKsLMT77/Mx64/700NjQTTyXQmYrKU3/01Gn+47M/YHnXGhWQctNtN/CzJx6nwluGzqDmn6STOdasWc8vfvU4t951Ham8XIBzpCIpvvuNn5FKhdEaSkVBfW0zRpOZPGmO9u5V6Z5y3DdVtOJ1tqppjRBqnnr6T4qs8eLOP/PBD3+QXW+8Ql2zh5qaOuwWO7t37WbHdTuUlc6sd/LKK7vxemuUYjk4MkAoEqC+qZqiJk8oHMRsNZFIZYgEgtgsFirKyrFbzaxZshiToUhPd6cKJvKFAhgsWuzWMowaM8GAj9d2vcY7b7yZ/olByursjM0OMDY5TzYliaM6FrX3KNqOWW+hvWkRQ32S6hvn/IUTPPufv+VH338EjSbP8cOnIC+2IT25YpGAL0g6maDS61Z2B5EQd72+h1Xr1qvlOofLSXd7D3NTASrKy9mwbiP79x/CF5jj97/7raJbHToilKIUP/7J46Xfm8szExijqbOG97z/Hgp6KbyhwlKjip3f/f73TPhHWbO5i+ngECtWryARjWAxmyh3lamQKZ3OpM5dYuLOZQoMD0wRmMvQ3tqhzjd9587R1dqB01amCkG/f46aeq9aahWS0YbLVnO+75g6R7scHpob21XgVSEvYpWWc339nDhwih3bb+Jr//EoV15ztWrsB/qGmeibY+mi1RQNRRKaKA6vWRWEdq2dP//xz2x9xyZMLj2xRAKX26kmMbv3vsb7/u7vOH/mvApre/GlF1myfKlKY9aZtBhtJpVuqskWGb5wkcmJSWYDs+itRsq8ZarJlswFCQ6LRZM4nU5FNHO73Nyy4zZ+8aPfcduN99JQ06mmN0L2Cfr8yuce8AXIFFI43VKsC/bPhEYjhVQpIEjEKSksm4T5XogzHR6jutXLW+eOE48lMBatdLcuV2p2IX4pQLJYUOKesjEUtXgqPOq+0qmYOpeUCtsSVlnUUBHGpICVz5wUWdO+WeKFKF2rO8EMvf3nlJ9fkK3Dg8OUVwgsQaesYUaNjsGBi1TXVirP/tyMXzV4Oq1OvQ5Lly7FZS1jqG9E2RMlS0Vr1hFNRBRm9vJ1l2PQ6NXkLTQfVkW81+NlfHxcTYOleU4VY3haPdjFNjUoSbdV2J1eHrj/gxzec1CdLwWnK89L1HQpiRasH1K8y+sp/yZ7TfL3sjsgzzehnncKt9upePuFrCjvWaVUx+IRxsbHcbrLVHJ6LDSBsTBTKoYXRNZLBfTbw4L+TxXub087VaQVtawKDpNZYaQDsThJIRQtLHhewi/K96lwo6SAJbJ/UcaFW1JaQJUmRqs+ewtKutyXiIIqMClT8r9LMS1hSuKNl8Jd1HMp7kXBV99zid8uuyOK2S4C89tsMlLbyusk04C3Nz/SVMWTub/gIP8XtV4akE8+P1sKQ1X2gVLxLm9qSXUXJb7kb5cgJo3sK0h4keaneHTD6MN5mp+J4h0ojaf/mptvRTUX3reCnKOoUlCVd1BnUUV8TmNUyrXyuEsAk/iOzFbSBZMKaTKYLUoNkSeqEqsuedpl+VQV75deDeHMGyTMIJ8sXRS1FlZ87w2a/kbLqQuKe1qScEAV72q0rwp34U+XfPryTguFJB+eJ+QTxTxPIhYmHJ2goa1Cdd1mR4UiuSRSEcVP1WfBXrAwP+5j+aJlqotLiKIe8FNbU01tVb0iXyRUF6yjo6ud/Qf245+bJRwOEosniSRz1De2cnFwhHgkjKaQx2mR1xjlbTfZnTjdFaozjCaDCi+3dE07NR2VJAoJdcK/ePE86Xgct9OuEHO5fE5NFDQFK2QtuExeIrMZUpEoMzMXufN911HdWcXJ/gGGhmbwTc5iNRXQGKLY3To8tRU0trRx4PARFccsdA1d3s75U/2sXrMWt9vLzud2c/7IRcx5I/f/j/vZc2gfS5avUNz4oC9IIhIhl0li0Ofo6eniyiuv4fLL3gEaEwMTA/zx+T9w33vvUf48GZ+eOHKStWvXk8xH8QdnVbiNqPOyAzA4PKZsM4loQp3UJZBj1/M7+acP/qMKcQpnA8RJcH50gDf27UefN3Jg136y0TgR/zxl7jKcLhP1LeW8Y8flxHJxWroW89obB4nOajAVjdjMBjoXN7BkwyIi+RhnT13EmC7HXnDhm5pmdmYMg1XD9XdchdNj4xOf+BRXbNqkEHavvLib5375Ih/52AdYsWoRw5MXMZj1anQay4mNQRYoM3z7kR/gKLjJhrKY9CZFgXB6rcwFZ7lwYRBz3sLU6LTiba9ds5bb77hF8fIf//nPVNHitDmVvzGRCpLTxlixqYvarmp6VqykkLLSf3ySib55WupbmA/6CQV8tLZWcvk1q3n61eeh4GDk5BhJf4jWzhqWb27HUlckow8rFc5qtKNJaVWwTkamTyoRUYu2aFRNeFQ83RMjin3c2NygAoKMBqNCmOYTOQKz8yzv7lFjW2mO5Wd7L85z5th5vPZqnMLDjiUIx4KMjPQrT+malatwWitI5VLqZFzUiud+DoPJQCKZUqzi73zvh5w/20dbQxMPPfQlZUWr8zao56nRZMloYvRP93FxeFDtc8hJd/GiFozGPCuWrWRRx3KmJmfJ6NKMDY6wctE6Pv3xz/Oth79GJB2iorqMOBGOnznA2MQse54/izVfQSQ0xzU3bOGZF59ixZrl+MJTFDJZZiYCXLX9WvW4Pvyx+9izfxfLVy5lbsLHv3ziSzjcpfRVQQSOTo4pYULy83x+WeoM0N7eSHAqwYruTTjt5UpJPXT0CJFEhHP956kR3ywFquo8ahXo1MmTnD3dz4+++y38AR8nj77FyRPnFJ0kJot1Jj333n83uUJSqf/C7xaMnVx4OtqbaWlqVkqm0KrKHA76zpxj0+rLsJkcipaSKuQpiH80W2B4qI8/v/ACH3z/P2B2OXj+jT9y8PSbNHV1KlvU3t0HWNS+CG+5JMqGuevWv+PogTOMCns8ERT9k40bl7N5w0Z+/rMnyGc01Nc3EQiHmBqdobqyirHJETZv38zZ8738/qk/sGnLZkVCEg+2NW+nqrKe4bEBOtq7CM3FOH/6HPsO7OXTn/skrkorHa1dPP3UswSDASxiY+g9hd6i4dHvfIOx2VEKBR1Lmtco5OYzf3yakQmZUq5Rlp/VK9aoZklCa6pqqvBHfAoXKD7bWDJOIpLEoHWjzdi4cLqXpFgyUklsFjNtLe2sXrmGwdGL2F1mRbeyOFxqbF/UScJiCrutgjJnJbqilhOnj6mwom88+i0e+9p36D0xwJe+8DCXb76MprYmsvE8blMV8VCanC7DwHQ/n/r8J/jdr39DOpzm/KmzrFq7glB8XtxUtHW3MzIxQKGQxmowU+utIZeR6dqEgh0E4z5GJocVo7+2rlqF9Qi9J5GMKYJQS2sL01MBbFYHGo2kbMbZunkbHW1t/ObXv1ITIh1G5qfjbN10Da2NS6h015COZ5ibmSIWiRIKRShqJHDIoOqOsrJykklZmtQoC5/BKEuqUirkVEMdL8ZoX9bC/sP7lEhT7a6hyl2L01JGbUWzotWIJ1v2yGw2yfMQLGCBUGCe0ZFBvFVepUSLel7yEevV+UUKWdmAFttCtphj3D/Kum1rSRTiTM1MMD0pAXB1jI9PUOb2qM9mQ2Utnc1tzM5MqfOMOBgC82FiUdmpSXDH3XdS5ipjRc9qvvut76nzcDZXWpZHVyQQ9NHc0IQmJ+ZoDfNz8yqkzuuVSU1SPaZsLsF8zEdNZzUmq5H4fJRiVofTXcm61Zfx5q59dHd0EY/HVXEu6EjZEVhIWFeLqJmces56Xckms5ByKg2ReNytVjM6lZkjVhgJECr54U+dOU1jcxOr165lakwIYhP/k8H97SFMJQUc3LG/sVVmY57Byv9ipislXeXmqHss0b+l/pJ9rXReFeiKaK7TYFR+dI16T8XfLoq21L4LQrwq0LPC+RerTImZruYN+aJKMZWgJLG4KL+8cOQvec+l0FfhnzlZUBW7TOk1LZFjBPlYCgxTwrEw4C/53pXDJV9QjYQ8VrmuLCAn5bEt3ErP6b8qbFW4l4r0olKE5c6EOyovgDLGXApkUuEEeg0WTYSr9F8tjbFGcnT8NoB1vtQx/DW3oVu6ka+Fm9hlCsIdk8tKMkIm/1/AelHddWYzSewqSEmWP00Wc8mHlBGKiplsKqUu6As3CdNRXvyiWGZM6AulP1f+4M2/mcddCvdT96wib7coxV9QkFLUqueQSSkPtlBxpO2V4ASZXMQCacKzYWLheeLJGWoaHHQt62ZsxkdFpYdYMsTY1Bh2rRVLzkB4MkyFvQK7RdLUdFR6KnCXOTFb7GppV5oqeQ+l4JyenqS/v1/FJUsHmC1qsbsqlDo3Nz2t1HarTrbRLVR4K3F7KhU/V7bKw/Eg0cw8dS3lYM+rCPHG1iYuXjiP1WhQYRSCyZKxs3Tek+M+zFqXCplJ+IsEZ/yEw9Ns3L6YjTsuY+e+fUxNBUlFk2RiIazWHAZrHluZjeb2LvoGB1TwUHtzJ/mUgYnBKaVcGk12XnjmNTQxA+HpIF99+CskC2n27ttHNgHRYBir2YTdLiE6U/T0tHPdO3fQ2bUSrc7O+NQM+w/s4a47b1dpb7t27qa+rkl5k9s7m9jz5h7F1q6qrWNobFSREKZn/crjLXi7lsZm9r/+Bvffcy8mi45IPkC4GCeYFDvHEAd3H6X/ZD8RCbUS35wGtZT2jmsu4z3vv4twOsRbFy5gd3s4sOeCStQTXGT38maKjgxFU4FoIMuRnb24ih7sQkrKJMjrspTVW+he3sVvf/sUa9eu5cprr+RPTz3Ha398nbvefSvvvH4b0/5xxmbHaO1sI5KIcejYUdxeF2ODkzjxMHJuRBW1RosRk9NIJBYilSxwbM8JaipqFTZRlh/vve9udYF5+BuyKCxIRS3lXjepVAS318qGbcu49o7rmAuFyMWMDJ72M94/R0dzi0r/DAd8LFnSQt2icmq6mnn1pQMMHB0iMiPR53Ws2NKJoTJDOCtcfg9mnQVTwaTCfWYjomjr1GNxmFxoNGbGx6aorPKitcF0cJy5wDhum0Oh4wpJnYrzFqqJpH06DDbShTwv7drHwT1HcZu8rFi8usTvHxtkcLiXq67axLLlK3DYyxUZQYKERE0SBUSmT06nLNSZ+dq3v8W+Qwd4+KsP4XRaKa/wYC7YFe3m3NlTNLVXMxEepbyqimeefZ79+/dR6XWxbet6ReiwWctpae2hb6SXVT2r6apdwgce+CBXXr2FG27fwXRkEq0jQ+/wCZIJmDib49c/eJolPfWsuayT53b/iSu2b6CquUztkEiw0Iqe9Rw4sJ/b3nUTc74ZTp46TlVFLQ99/pscPrGHU2ffwu31cGHoPLe9awe7XnuVNatWU0xllZ8+lzWxpGMtbvG8RuOKvz0zN0lY1GCjg9NnT7N+42YcdjM/+/mP2bR5ncg3iqDR3bWE8dFZld8wM+Hjzy8/z7vfdwet3Q2Uex34Q/MqCO7I0ZO0d3fidperJe9iXotvagabyUoqGGfHth2Kd67yK0qqEL/7/RPs2buHRx75LnlDgW/99GtYPBoSmgzxSJqZsTk++U+fZPhCP26rk3pPE2ODs+w7cARXXRnRhJ+OjkZqvF5CvghHDpyivb0Ll9PJzhd3sm7NOrXc/eKrL3Po2HFuvf1Wzpw5jd0u1wIN77/rQY4cP6l861aTjd7jA7y5600mpkfYdexlYvg5feoEfRfOKcuE7Ftlixmuv2kHVruVmYCPttZO3EYPpGHv6wcJBIJsuWojzjI7yUQep00WDtPkFXVnHHelVYktUjj2nh1UwXT9Z4f52IMfwzczRWV5GU31jQrnK+JMMBxUIsqeN9/AZC1nw4b1HD62j/qGWoxGG1XV9Rw/fpo9u/ewfsM6jBYDy9qX8dPHfgk5PQ63A0eZHYfZzdSAj8ryWrKaNJFMiNWXr2RsdEhNNN46foqVq5cpDGD/2AUWLV2kmoXhgUHe/94P0NO+mN2vvc7x48exu2xEU2GiyQh6k55YKqZsK9XVXs6fP00sGaG5qZnxwQCFnJZly1apc0pzY5NEetB7/jTxaEjhOMs9NVQ466ksb8Rt9ZBP5wkJVMHnVwWqQojrpDiS/RZx4YiX36gKd1F/ZYlSshXC8RDzCT8j08PoLaVANbHM3XD1jSpZu7m2k/O959WeVmtbu5rwul1lCrn89FO/V4qpCAqXXXaZsjyKqi8YShXMlE5eWtbME01G0dqLFCw50sUkwXBAPc6Vy5dy5MgRTHorBozUuCsJ+4NqGmy2mbnrrnt4+aXXSSbSZIwZyjxuRbbSFvSM9o9jLBiVMiuNkEwyovEwdqsNu8lBPpXn9Kkz1NfUU+mtKvmrdTqCwTnm4z4qmsspiAgxNk0ymuXaa29VyNWJkSkaautV0S5KujRCUqRLbWezSf1gUjsSUjeJ4i7/pnbkJNlVVGYV8iPQXSnwM6XonEJepbYPDA1gMBpwuF0017vQJMb/gkb8Sw13yRqy4D8vi8E1f0uP+8Y8A97/OU10wSrz9hpUiuZoNK286XIMCbLRZjOq4lj+TuwsUpAr7/ulSYGELcnnr8RcLwU7qZ1PQUOmc8pqqKzZepkAlWpTeV9KP19CSIq3XcTkBQuMPDb5/lLqqZwJ5feVqnA17dCgmoKUcNwvKflpschIU3FpSVZey4WfUT/3Ly/5ikJukTozI3MddecS1yqFu1Z2kSkWhTupHiLt2t0ss+xW3YvtQI5Fz/z/w0Ce+chaAosq/5eaXzT+TFzY2peUf6HHSKcsCp0kokqXJAupJnPJTpPPquJT1HbxrmmER2o0YbA7/zIi0hUy5LUG9IUMy354kPo3h/+aXuN/+ZkFxT1vNSm1XTq1BVZoOhFHm0+TSaSVX0wmCjIZ8M3EyUQyZOOiUPfh9ui48sarmI/GOXnuNO5yK+F4GF1KQ7unlTeef4Pm6mbWrFqn1A1veTnVddVyZlMIMaNJz549exRKTD6cTz75pCLNuMs8hOIZTBY7k1OzKklNXyzgslhKXaPZRmVdFSZryf8m9Ihocp6qZjc5fRKNVYOzwk3AN4fTYlVLrRIiIr5VfzBIWZmXsD9J2B8nFUyTiaaZ9Y3T0OHG4DXQuXQJhw+fUSq5ThIyNRluuO1qDp86rJJtjVYL05PjGLUG2pt6+Ml3fspnP/U5quobeeDeB7FTQSoQZ+Pl6+nu6VIBIYHZCLlUTvmBLVY5TmOsXt/DO666CoOpDIfdiz/o55k/PM2DH/x7ZUkqd3hKPlzAW1HGgUP7uGz9BkbHJ/BHQoxNTqgJk6iLVd4qjFoTp88cprzGiE5fpLmzkWg2QZmEnPjjXDh2keFzo1iKBhLRKCmZeBQzdPY08f4H34vJZSKajRNNpvjxd/9AQ1WzauIaWsuw1xp4q/8EJpw02HrQxuyMjY0wOztOXpshSpCPf+of+frXH2Xbtm0q7fHYwWM0ueupqHEyH5ni2puvUtHypy+coUm8pCPD1DTW8+jXH2P9ok34xufZesVWIsk4sUyE8YkRnnn6BawFJzVuwfKhFuE2bbkcs9XIrt2vEw0lVeFusZmZn5+mtr6CnjVtrNi8HE9tHaMX54nNFvFPxHFaLQRkcuT30dLm4ea7r2Eq6efPL+xl4swskdkAVbUOdtyzHXuthunIGLF4mKbqJjy2KhUOEismmA8EKRczfdaA3ejEaLIpX3XRkGNkaohMxk9dda1KXdUUjOixYdValeVCTrqydPf6gf2cOnQWr7WGcme1svv5/FMqQXfx0lbuuvUeZL4t4oNgMhXmUSPj0hwWk51cscB/fOMhzvSeYOvVl6nFwCWdK8jL/RVFRdYTDvnoHT5Lc1cbD33tK2pknYjFuOeuW+norOPM2V66l6zl8Kk9zM8GiMyk2PXSLu64+xZueNcO9p7YTW2Xm//c+RR2YzlTvVlO7LnI4h4PVS1W3jj8JkvXtrN4ZbMakU9cnKe9cSlnT55TC6njk5PK4tba1E6ZtZqVG5eQN2iVP/9zX/4cTa1V3LjjnWoqYdcbKXe58Ta2cnj/SarKKqmpauHI4RNKhZPphm/Ch8VkJppMMDE1Sjw1z/d/8ghFbZpHv/Mod951L6ff6iM4kSQ8Haegy3H3e27FXWni7MWTVNZX4vcH0WjNlHtrCAbCyk8u9Jzm1maliFY4XGjiedrrWjFmiph0NtAaeev8Kf794S+zdtMGbr/7Nn797E/xVltUUZlL69DmbCxq7eHy1ZdjLVoxaey8+Nxrqsm/90N3seuNl1WGgSw3L1+8hj89/SKt9Z10dnby0Oe+yLIlPYokcqbvHH39AypYSISM+jov5eUu7rr9vRw7/RZn+06xqGspE33THDtwBH9kin2nX2MqfZGRibNUVLhltkg+n1ZWp9m5OWpq61QgmqT75qMSAmhkdjjBgX3Hue+996IzyUJbkWpPlToPBqJTKowur4kxF5hEg4nJkTll5ZibCmEyW1i/Zq3Cr/aeP8/K5Svo7e3n4sAAt9x8E2f6TlPf2MyhQ4fU8wuEgvzpP59TKu+y5ctYsWqlKoSrKxsJTAb57ld/wJJFq0jnUqpIzMSzJAM5LAYHVpcVraXIhi2r6Ru8wGB/P7MzMzhtNvQmI1aXiZrGatWUtbe24XVXUu2uwqK38NWv/geucifuarvi5Vd4PdQ11VNWUcYLLz7HHe+6lV07dyrKzLF94itPUV1Vybq1lysa2q033cjU5Chf++pD3Hjz9TR1tRML5ih31qqwoOnxaZx2h/qMTk3NKMVdULVCspOdKqlJ7Ha7KqZlKqfoJ4oqBfFigt0HdzPlm6KqqpLG6ia6W7pUkJs2Z+Lb3/m2Kpo+8KEHqaqsJRaJq6VLOecODvTRvbhbNe/SJJSqKVFqBRWYURhFVcgXEriqLJy8eIy58CybtmxieHBQpcbLsb566VoOvHGQrRu20CuY3IkZ7rrnXgxGK7tf36f85XlblorqcuUxl5yNPTv3UmYup725HU9VJa+8vlM1JutWr1Mhd0JbEiKQ0N+EgiY2m4wIf+QZnu6nrLlcKe6+sRmi/jjbtu/AYnYyPxtEU5BgIJnQpNWXFPBifZE/S0jNvBLulBEA+Tt5HhIQKXjEElpaWxC1OlHijIvXX1NQ4Y8CTRgYHqC7rQa3Tj4EJYVbFZmXFGhVn12SsRUO8qT2b7ac+vyGkuL+djVaKd9vSyWVfxPFWkgwcWGwKzKRVmF5pcgWdXvBQrOQeKoUcmUwKS2+qtqzpL+q/Qqxv8gS9oLlRQRhuS0o6wv7oQvF/F+Cl1RjUBLFpZhf8P/LsfNfUUNFNRmQZkpumVxBJYmrw/HS85KG4i+7BP/68oy83Co5VZa+ZAwgM7OM+G/QURDajBBRhGeqKbBC9yTVxnGchTi1z8SoOv7X02Tml1dw4b3LSFa4Sg9WZ8GYT5LFQE75uJX1AAAgAElEQVQjiWAp8kVtiSaTzqvUVrNZME6lt8xkL3HfFWy/WOJkyj+K6k4qjsZkwWgv4R8X+OrWQpSkzvk3pcqMXt7M8TtXIB730iutwSDLRvGkUrw1uZTy6OuLsmwgjxPm53NEpkMU00mCwWHKKvVcdf01GBwOjp46htYk3j69osmYEiZygRz6nJHtW7Yr4sn5vnNq1F806NTG/ujIEEad8MiHVHri0PCwClcSUkpUlt20Zi4ODCrFfn52RjGj7RYrTlc5bUs6VNS0LKuazFpaOmrR2/MEUz4mBGtoMtBcX8fY0ChWs4XGpjocHjd6s57hkQlGhybJJvJYdWbi8wlqvJUUjHHaVrZgqyhj184DTI/MEpqdo76qnLWbljIX9ZHTaBSmUtr+bCLD9HiYQ7uPcNMNN7Fmw+X8/fs+iiXnJB/JkkhGuf2u23njjb0YdRaVkCmIzUIhgcGcoGdVB+954D5m/RGmpgOK2R2ZD3Pd1ndSV92svO9CiBCLjyAhZbwrXmo5cU34pzl64gSbt29l/76DJGNJmhtbef6VP9DaI3Ykr/JBdi7uZnB0goG+UUgZCE0G0GY1xCMxwqGA2ktwV1j5+Kc/qnyQ0vQkshme+c0ripxQTKVp66zBWJFjbG4Ql60Sa6YWojYmJifw+yfVAlnXyibsFTZ+9cRvuf7GG1l/2Vo+9YlPYc3reN/fv4fWRbWE0j4VNFXbWE3/QD91DXVotSaG+6eJTiXVsZJJZTE7LLR1N5MtZsmnNTz0yW/QVNmKzWSjtbWVVWtWkMomOXjoIHaLm1wqi8liUtx7j8ehbDsVzRW4vZX4fQmOv9mPJmVCr9WqBjIS8FFb5+Tya1aSs2nZt+cUb715nmwwSVWti3XvWMaijY3ECwGlXhi1ZowFC7qi+JIln0Gabi1usweDxqqmfn1D/aSLCepbajh7/jCLFnUrQoJ43rMSxoZOLYpK4qos+k1M+zj4xjFqHPV4XfWUeSqYmBvjTO9RtPq0iq1vaxTMmkzezKpBk0zRwdEhmhqbiGVjfP8H32NorJf1W5ejM2u5/qqbOHtmkOrqerWoWmn3oDUUOXhqNy/s/BMTM7OMDY3z71/6ApGYD1eFk6GJIS7fcgVv7nuD+op2FQ604/prCaVnyBiimCv0+CJT1FfX4B/JUkzqmfdP0NhRTTQTU5xtm6t0ghf6Tj5mxG5wqaUZac7n5qYpd1awqGMZy9b28Nr+XWzetonR6VGFThTKj6RUugw2pe7uPXmcZCLJ9k3bScWKHDv6FgcPHFbTjfGLkzgsFra/c5sqPmLJmFLS6+qrcZW7OHr8tNr9SAezzE34yWvS1Ld7eMf1G8jpY7y6+1Wsdjfr12/h5IkzSmF3mO3KxhdPxZmem6S1sYk6dyVOSYhFR3fLGrS46B2/wJe+9S9ccd1GNmxdxzN/+h1IYSScbVM5/pkkIX+KT37sU+RSRcwaB88/t1PZLAbGz7D9mi3sffMNPvLgxxjpm+TE4V7IaFi5fBUH97yB1+0imoiqZlSuaUJukRAkn3+SVauXs2Xb1cwEQpw7f46qsmpOHHyLqYlx3vPg7Szd0oG2LEYiP0df7zk6u1oJzvsJBYNE4kk6uroIRSM47W6mhnysW7KV2eEkw/2zpNJRbr/zFoVVTAsSspjj4KE3WbNupUJYDo2cp8ztgqwJ/1SCcnslmHQqXEssf+tWr1Vs+EOHDqsFwEQ6oShD2UKesvIy9u7dS01ttWoaxXYzHwhx1dXXcuTIacL+DIUI7H7xAFs2byH1f7P2HtBxn+eZ72967wNg0Asr2HsTqUo1y5Zkq1mW3OS4xtlU74mTde5Nst4U5yR3szcbJ2s7seNYiZtsy+qiRFIUOwmSIAiA6H0wvfdyz/sNYMm7e+/Nej06PJSEATAY/Mvzvd/z/J5ykbUbepgZn8GqdVPMVFWpVL6Sxuox4GiyMTwyqOgyzb5mloMhWgIBjHYjyWwMj9dJvVTlmad/hYWpRX7ww+eUoJUQqGQdpChsy7YtnD5/jo6uTpXVeOn5F1maWaImVjh/C01NbTzwwAdobW5j/+59DN0Y5GMf+Si/8Tufw9fhYmRwFm3FjLZmVh0AJoNRTd1lki3DhEpVqDku1Sgrwlce4j0XQopMjN0uh8pbzEZmGBgeoK27Te18lDJFdm7eQ5OjifBigm/8wzdU4+enPvtZ9Hqz8oyL5EqlkuSySVwelwqNmk0WNdEWESiABxHtc3MzstbE6ICqoaBKntb0r2F+aR6X08XA1Uuq3EdZB4NxFseD7N6yl1gkpbCLLS2dXL06jNViJa9PY7LpsVhsip6VjxdJhTKqqyCZTqiyxlg8qXbnezt7qBRlwWVW9iGvx6UaZ/U6g7L8RTLLNK1rxumxsjy9RHghhs/XoQYOxawAKgTtK4VADVCHlD7KQ8S6DOhkCCs7GCo7oHDZDbuJTN4lJCmWHI1k3oSKZ9Cr48nmtLAQnKdULynalFVXxqdv2IFXBey7G1RX/10KOn+ZE3cpYJLm1Hc/fi54uvIB1XqaF0uM0Fkk26B+zEaplkm30hYvVigRyHVk2i5ZSTW4XvHFr4ZflYaUabxYWVa86qsLE8lNrAZXZQoveMh3RHrjxaySbBoYSY0i0aj3e8WXr773SnOrCsRKcdNKd5IMyZUXfoVWI69N84evBuvyQqRFUPwWQisUfKB8EcExSpGQcNClkU5sMgf038BSWca1XGP9d1NYIr+4TWbmwR7GH9mmiCtKgGt0FLVWCjkpRtApsb36yOVKDZ6l3qBwX8JqN4sHTgIHJgmvrDDTJRVeKKjCJfHBi7hX/qdqSWEtxSYjwu3A1976pYVT525dy4VHtyjhLjpEFkgSAitIkUNRpnwlaoUM0qiqVmcGG8lwnuj0EuVMknRqHoO1wCNPPUaqXGJyYQanx6zqzyMzIXQpHZq0jvamHvbu2a9aDF99/WV1s3X53AxdF167kbGRYbweN1Mz00SjMZpbWmhqFitME6VKnXAsQSadUSvp0HKQQEsr7V09uJt9HDxySE1x5uenicTm0ZrLtPcFcDc7VeGWTKpamwJcHxykUi+xYdsG9BYtz7/4gtQiqlIen7WFQrxOOVtAa6nwmV//JENTYw3hPhmmlsvh8RnZtncNFq8Rg93CxYEB9u3bQyqSJbyYY+DsVfbt3ceR2+/iiUc/wi1bjzBzY4r5hQWOHr1TeR2rhQZZQRBh2XwMnTlHW6+TT/7qM7g8TUzOLyqKx/WLN/jshz+jqr0V2lTTOPHKpTy1ahmL3UqxWqZYKXNtaIh4Mk2gtY3pmVnaA+0MjVzmwqXjPPX4k3jdXlrbO9AYLJw7f0WJmZd/8irNPj8VyWHUpRAox7oNvfRu7MXiM9Pe10qmnCcdqTFzY5HY/DLr1neidxYIphqBIqemC23WQSQcU5YL2W62tug5eOs+fvSjF9nU34/NZeXUidMk5kM8+tRDpKsRnC1WWrpa0Fk0LATnsNns+NwBXn7uTeILGbpbetTixRfwqwCXr9lNLl3m2f/6IzxmP7q6gfVr17F1x2Zef/M1RbEoFwS9qlcTCbmhOZ1m7nzgCFqnXPHN6LUudBUns6NLqkMgn0+TTkRpbrbw8NN3kzPUOP32NU7+5G3K8RztnU3svn0znh4jnrbGIttQt6kJar2gUX76WlXqtcsU0iWavD1o5WM1LaHcImYbFCo55QuWAPPU3ITCWBpUszOqEVRaBxcWo1w7O4Sp4iDg61LdBJeunSeWnscfsPOBxx8mkcpgrAsqVpCTVlx2l7LUGK0y1dPy5qk3+Ouv/hV33H8LBrMGi9nGjcGbNHkC7N12gLsPHmUxOMN/+5f/i74t7Rx/64Taefn1z/8mm/s3cfrKMWz+Om0dfXz/h9+lvamPHzz7CvfcfTd5YmgtZdKlBOgr6pjRls1U8oIji2B1OrkxelNVvPf0tnDjxg1aPN2kl+tMD0/SFghwaWAAn08WzR1s3rCDvQf2kKsmSeRCXLpyjkMHb6GcrdHVtIb4UpKF2SUS5TzJeJxcOoNOa1WZgu6+Dqx6O8V4Fa/LJXdyIqEo8/MLTE2O8/DDD7F9x3bOnbmEpm4itBRSgfXp+TF2H9nE1v09TC+PqNxLoaTB7+vAYDSRjiYop/KkIjFFv7A6pJ24g3Qozpa+jSr01uRaS7luYS46y7MvfANvp40rQxcJSHupRseTRz/KP3/nh8pK1Nu9jm3btip0ncPi5oXnX1doxXQ6pK47Yinoau9l28Y9XLswwpaN23nj9WN0tQXw+yUcmeX06TMq6H/2/ADPfPpJ5pZnVLuv2x2gpambxHKCdCzH+XMXmQuO8crp7zGbHCXHMnWj4Nji6l4j2DxxOsrgQ7zyyVRK+aQ7A+u4eXUGa62FydE5EpkYn/rUR5kPzRCOLqKpVhVpJJnJUNeXWLeuTTVn55M1XKaAui5NRaYx23X4PS6WgvMqlySWRRHDY1OjONxW8oUciwtBtZV+x223K6KL3qBXgzWz1YlWY8Oqa+Lv/+rrhKdj6h4hGY+l0Dy7tu/CWLVCxaT8tya7luXkHK4mC8l8nGAwiMPsUoOQe+6+n7quRmt3k9qxGhsb55a9t2DAxNe+9g94mnxUjQV2bNtKa2sTg0PXGbh+lVvvuE3tgAanQyzPLKrGX8FGv/HmCULhFBv7N/KJj3+Cvp41PPWhp/jghx7lyJ0H+cqX/1qx3Fs87RSyBdLJlCrPktwJmqoSkA6HE4/bq+weMgmWKadQdCRAKfYDKRxLlGK0dPsUJNbucKoytoGz19i5aTdDAzc59fYp7A47jz/xQYX+lcCyaAspF9JqBdnY0BoyxJFMXbVaUVSY+bkZJe5lF7R1TRPrd/SSI8G1kWvcetvtamBWLApO2Kxey+XTl2lxdOCzB1iaj9C3diOxeAqv269QmHVDUb1GCZpKWLzF1ca189dVG7UsnkVjFasVLpy7yOEDB2n2NDE/O6c6VwYGLivYxN69+xQjfz46Q/OGAE8+/QSvPPdTTh+XrNhmejvWUspXVZupWN7k2pZKpdDpDOrfRZiLEBcvu06nb1iQpP9G2wj/qnIgRVMpqx3i1XZS2aWURVI0GebEmRMYLXpuP7ALj1b84+9wyt+NN1zVbr/sibtw3MUqszrAFem66nNfbXCVybaIX6HAyMRdCo2Un30leCq2GfGdy5Q7k2lgF1eZ6aIRVs3tIprlH/l/q2HUVSGuFkTq86oq5FooNbKWEkBdJcmIyJaFghy38jrl68jHJLCqfPErFh059uT8lOfIeS6vV17/z6btK3SZ1QWF5suvLtQb7PbGtoD8ysWSIn9qYk8RpV+FfK1Kh+46/YZXqeWTBAaybPrJCnbx59Y+/7b/kLbU0Y9vYHlvn7LkiHjP1i3K5qI86qoF9R1/u3zVQkEwi+IXFxycAZ3B2NgCsprUG1CvVhpiv9bALqq7u96ATtLRK753EfnynF1/9za9Z2b+bS/2/+dZqxP30koA4WdBgpVAgVz86/mM4qDrTRbFlV+aXGbi6jAG8d0mZrG4qrzn/ffjam0lWcpSLGeolAtkl7NoklrGL09DUc/+A4fZtns7oUiQ4dEh5fN7/dVXqFVKGATP2dqiVtmLS0GFypSpQe/aHrwtrcwvSvtpkkJWXou0G+po6+jB5vGoMiKz2aJS9lKg4vZbMFhhObZER2enai+dnpyir6+XheU5KtoSY7MjFEpiEYGl2WU6PRswVJxkIhlypQRf/MMvcH18nAtnhpgdXiCXiKM1prjtvt1E88uUtcJGL6vX5HO2oq95iCxEcbocFKs13LYWcssFbly8ztzMDPfecy83hkZUkYVG5TFk1VbGaC/R3Gliz5HtahGyZk0/NkuzQp09ed8HFTotk88rGkE8GaUjEFC17yPTI6o1VogBs/OLqkr8+ImTmCwWurt7sFqM/ODZ7/ClL/weHrsPh9OD1IP98w++TygYppArkY4nSCWi1KoFKtWsqrX+xGc/Qa6eQWfVMzo9wqsvn2d//yHmbszSGnDTvk4EUwGPO6CaDR2aNmKhKNHwIrlSjpw2xpr+Xi6cHWDnzp2097Tzz998lj39O7F6jbz/Q+9lbOkGRU2elFCK6mUGBwdxWtzEF3Ikl3J0t3QrX7HFZcbiNqgJoODnvv6V7+A1t6iJd6Clhc3bNjG3KDz2AmaDnUQkjs6oIZtM4PM7+NO/+mPSpKmZDAzdmMZhaGV2LEgsLOHniKqW7+32sWFXB0t5aZDVcuqFs2gyVTxuK0feu4e0Loin1YHVasesc9Hu6kUrOwLkqGtyihMsF1Bt3YbF0qQ6JZajCxitUrAm1wJBl+mYD86pyVWrt41aWYPD4FZTRyn3u3HpJvlIiRZPp8LaDU9ep6RJUNNlueue29TN2aKzqhC02+5n59bdCi0rJRHL0RCnzr3NC689z649W9GYyuw7uIdjLx6j29PLM49/kqW5ZY6feZGWPjepWpBoOogOB3cefgyzyclyZoRXTn2LQHs3Q0M3aPX3cv7t66rIy9VkRaMrYXdbGL45TFugq2Gbq1UIhSN4vO1MjC9w+NAhMull5W0cH17k4snrJEIJjhw+wEJwmltu28345Ah2m4t/96u/rcixJ95+hTVru8lmMowMjtDbthZt2UL/2h1cHryqim9amptJZkqqLGk2eJPe7rUMvH2DTCzDnn23qa30G0NDLC3NKqrMww++n1dePk4qLpO7LGgLinJUMsS57wO38Nbl12jvbSMrAkFjo1rTUS9USS9EuPPQrXibPEzMT+L3NaEragg4m5idn8bt6yRf05EtJzh35SSx5DJbdmzhhZd/pIg+e9cd5cqlYcbGpzhy5BYO3bKP5qYmMqkCL794XIU6s4koFqeJUGyJJx79kNpFeuPlk8qCJbuO+w/uV/SLYiHH+NiYas1M5JLsO7KPrg1tjE4OYTb4MZZd2Gt2fvDsc+oapHUU+fZP/guT4WuMTF+hu7ePSHgZr8dDcD6oMgImkxmn20Uqk1TXvP71O3FJWRhNvH3yHIVKhi07+hkYHMTv99Lqa1I7W1LeZrCK7TRLuVCm2d6JoWZTdryl3DxzwQnCoXlsDhPVWgGNQaPyKqlCgkIpq3JL7f5uhkcmqJbr6jotjZyjoxP4mlrpaOtDWzLzzOOf45Zd+2kLdHJz8ib7Du3k7jvv5sKpK4QX0iRTWTp7m4nlFnEHLEwvTqi8QzZZ5pY9hynlSspi88RHHuMb3/yaEqPtgQ6KuRKD1wbVIjeZT7F50wYKuTRV5LobYO/Bfbz4/MvMjc4p60elWlXWPWkCleDs1u3bsNltitRz+u3TbNzQrzpJ9HUHazo347O3EF4KK7EYDoUploRi0mDVC66wq6ububkF1cIqYkesMmLlkF9CoZIlV0/S0uPj7OXT+LxNuC0+YotpOpu70RT16tooIW6fv0ntMMt9Q8oGZXgj9Cm9Ua+83KItFA1OZWHiRCMhJUPkZ5YiurVbO6maS4zPjtPR2UFnZzeFQoZ0JqHKxoqpkqKXWbQu5mdCpNN57rjzKDdujCijdDaXJJaM0L9pE/Mzi2xZt52FiUXcdq9arEhuoKaH2ekZHFY7fV1rGBy4SkdrO8uhZVU81dHRSU1bJ1EK88ivPEZrRwsnXj7GD77zY7b071aWTPHPi79dzmuZrguGt+HDbohz0SdiA1I4SINpxSIkqEER7jq1E60R7VQVq1CjpKqurVOq5jFatUTSETDU0JVyOKvvgEnk69oM0hkAqWKDNCjhbU9ey23na7TGfl7P/aLiS4T7VOCdifsqXnFV5L67zEjEuojgWCyvQqerU3ehwJgtBiXsQ+GsmsyLTUUWHiLERcRLqFQEvsjQquQI1bS+IbhFK6shrAqVNrzvMq3/2SJCJ4SbRrLVqhYJOrUgatAPUUNnYcevFj7J70em7upvKUuTxcSKbUYWIY1FxzvvmObP31hU4EqFwlE/cSMZK82G8oniKa/K5F1TZ6/pn7CUptBkSnQcy9Jx+hfHQKbWOLn++Z1kPG7FYi5rDMqSY9U3tggKVUk0//xDIXxyjZNLUuGqcVTCFrpG4lZOMp0cdMIop45ZK1YbnaLTKEKk0dL4HKuVHX97ku63Jn/RY+fnPk887pef3Elao1fTdnl/JROwQrLEqKtTLRVVM6KQM+TP+NCQsvNYdHVymQjp7DLtvZ34Olq5cPUyFU2RtWt6cWjd1KNa4tMpNa1cs3YdkvSRqUtfbw9D167Q5PdisxrRamqq5TSXzaviC1U6k4qiN8POvfuU5z8lJSh2B3abjYWlJcWt7d+8jZpGj93uZGzsJkeP3sro+CDB0LyquxEesJQlhcNLlCp58sUMNqeR0ckbKrgpB1sylsNv6aSeM1BKVwnFFtm8Zz1t3Z3MjUeJzWcppXPozFn23rqdUHaJulGD1WFTTZEeezPXLo2RWE4SaPFh97q5OTqHS+dlY3e/mshNTkwo5nG9XFc3PdnOk6riuj6DR9CFH34v85EF9T1LJT3nj1/g8QeeYl1Hvzqe5fhWMWx1ca6wkJhTtoDLgwPkMjkMFgvB5ZCikkhAqJav8fbrZ/j7v/kq9VIdndVEulRQnuqrVwexmkwsTc8hOYZ0OqboIy2tXj740ScweYzULTVimQTHXj6PWx+gECrgdprYsrebSG6B3bv3c+yly9g0rRSTBaLLi+SKadrWNuHw2PjWN/9JhVM3bt3IT3/yEns27SGSXuJjn/swgxNXVNgskoqoht1MNoHf1Uw1rWN6eB59zaByD+1drbi8DjWhisXSnPjpJWxap6rEFlSdtGyOTYwo4kJJwjFFmZ6UKRTS2D0m/vgvvkRamyKtKrLNJJZKBGdixENBZR+Q3a2WgJN7HrqF6cg8oVCOyycHSS5EaW/1c+joTjr6/YQzS8raVSrW0NdttPt7qOjSFJVRuKKmfoW8bNU61Nb4jYlr6AwVtSiXQLHNZaFQzFGvaLDq7LgtLTi04gONks0WWJxeppyp43U1sRwKsxSeo1CNk86G+eDT76e7qxNNyYDH0sRyJIbZaeXK6BUcfqfa2nz11dc59voxDt95UNF0mgIuKukyXY61PHznY1Cu89KJf8XWbMEW0HJzaZBspsKWDXdjMvkZmTrFXOQclVpRbZN7PW3s2LKXy5cvodXXcLtdCrs4dH2IerUxORQ7gOAUm/zdXB0YptnrJ5+J4/M3Uy3pCc9G1LSzq72Nl177PrsOrEdjrGK2OLjj4D0cf/M4bpdLWZYkUNvX20Vf+3ocloCyRkjp1vatW7k6MMiaDRt46cSLvHrqRR55+HHOHx9UIqvZ36HC4MOj17k5Mcjvf+l3cTv9PPeD1ylltaQScUqVBKlyCF+XhYefuIvJ+WG0Bi25io5oooBeY1VhuqvnzuG0mjl06wFGJ8bYsHET0zenWNu5TrGop+anuHrjOgcOH+D7P/wxHk+LwgPOzk9gke37go3QUoTxiQllx7vr6BG6OzvIpou89tJJytkiTpsBq1vPxSuX+cTHP0skGOPbX/82t+w9THgxzJZd2zBaTaos++bYsPIFJ7Npnn/1eR772PsYnRzGqWun1dZHIVxm4uYUF66e4dP//knufGQXNWOGpfA0584MKKrHgb238O1//FcGLk/whX//m0RiIbp7W1UzbyFbxml0UszWuHFlGI/XTX//ZvLlKr2969CU6jgsNhKFBJeunlWNqOt6N+Kzt6GvSkDbRpUC2WKcWj3H1OwIDrcFX7OPbC3OxOJNbC6j6p4olTSEllL0dK7l2LHjtLa0E/B3cOKtswwPjfH0E0/z25/5Ik88+BipVJbxWWH7r+WP/+CPePG5V1ieT5PNiDiEfD1JLL+At9XBwsIyZ05e4G//9m/56fM/xt/kYTm6rBa6IiDa2zsw6oyK4a0z6Ll8ZZAH33c/3T0d/PSl59ixfyfzi3PEwykFT3CZ3Vy/NszU3DQunwOXz86+gzsVwrBSrhCNxLn98N3qGnD5zA22rN2Nw+RjeWGZVCKhFkiqIdkguxwVtViymC1kc4Jp1CkLS7lSUtQPudcKYjWUmWfD7jVYPCa1E68tmzjx8jmaHQECjlb1uXqDVNqLTU5DRe4fehFOBpKphBLUYhlpmJkbYcVsLqPspHLdLNWKlA0ljG6YjU3i8NlVmaPYTuR5Nqv8zmxMT0zgMHrRl204zH4W5hbp6enGoDUQDcfJSvdKMcfWbdtw2zxsW7+dr/zxX9DZ2qVEo8FqVv55nVavCpKafC2ExMLU1KzIdPKaVbammCOSCdK6sY37H7qH6xev8vf/9R85uP9OultlKKIhHo2roaYsvMUCWxRvfL2O2+1R2R673bISSBWHgFg7BG0oA1C5TwpIQ4Ktcp9sFG8KFjNfyaI118lWU4zPjrF9/Rq0scTPtJBBp6Pd5UWng9l4TGUPnQYzHSUHO07HCfyShbvHZqPP5yeeyTOfjKkdxVXGuohkmcKvTrBDoSypVOM9UNk+aUp1GMnnKoRC0otTUddkeSjhXqmpY8xuF0+8WIcaLPdVhE4DodlYiCgijJRuir1lRWxLSdLqQ6bwaqFglgJOaV4VS3KjtEnlB6oNVrs8VgkzKqwq9vCV43F1UbD6NVeE+8/rV/kiCoOuIACyutBg0GQ4YPuRYmN6o0us/XoMc/gXt8ncvK+Tmw+uU2HOSl3ErAgwg4DZG02twm6W/16x0aj4s/xZKQwo5ouUi2X0FtmClzYr8cgp9iKaWg2TprGoUDsRBgu5QpW6XLW0Osx2Ozu/euqXVsA0caCbi4/vJCcTvP/JQ7BV8hDOusNpUYJqeXGQ86dfZGFmgi39G2hra8XuchBJxyjXKljsJioaLZUEGJN2CosV/I4mLHa5+MiBUlR2kZ1btnLu/GkOHtxLLBZVGDIpa5CP1xEh6UNv0XHwtiNcG7/Bmi1bcDSjIVoAACAASURBVHj9uLw+9XlDg1dpC7SqEM2mzdvJZItKIOVzGdLZBPliVm1ZzkzfxGCuojVIeMWAz+tifnZKkULEYiJM8my8hKGqJ7IYJxQN8dQn34/BpuPUG5cJTebQFDXozGXe++hDVI116kIU0dUYunaD+LKw0L1Mj46xpq+D7ft28+Irx7DqvDQ72snG0gxeHWg05uWqlIsVahV5D8rY5OSylHj06QewBywsxedpCXRx7eIoj7//w+irNvR1gzrxnGYnhaKUVRkYiwxjdZk5dea4atKTpsZwIimHEGatgVK8SHQhxUPveUgdXzqHCY3FxMDgKOMjY2SiMXVxF0tUtZwnkwqzZl0HT378cfKaHBVzVXHWhwcEoRihECuzbm0XnhYtBkcFi9NFbFk8vC0sji2SjsaYmhnD2+rmk5/7OH/9n/+K7Tu3c+/99/PlP/0T9m/bxdjMTXYd2UWZIvlyVuH/XF4rS8EZOtq6WZyMkFrOEmhqJx6L0uTz4ff46erpYya4wFf/87dwGj1UpWm0qZmN/euZmBrB39JELBRX0xo5/2SnZeOOPh7/1IMspKeparXMTkXo69hEcGqZ6GJIBd5kO33DxjVs3buBlvYWpiYWePmFE0TnIgS8bg7euouDd+wkWYqSLsZxuJ3KI5wX/rf4S51mrAYjFp2dNnsfpbp0IRQJhifRWyvUdRpGx24q721Tsxc577taerFU3LSYeigX9ErYiPAWG1UmW8Dv8xAMLpLNxijkM3z6s8+oc6bD3aUaC4uaEol6jAsjp5mYG8eiNzNxY5axsXnqxiK33LGdf/7OP7B9407u2v9eju57EK9dBgRVwvkQ0+mbDEyfIF1J43WvxePsIZ2eZTFyiVwlpWwYN66P4PfJDbeE0aChkJeYv1X5mqXsS7oAzDYbdrcXk8FCJJJQgdsmj59socS1a1cVjs+ud6m20hopyroQFW2RyZl5juw+zKa1m+lqXkc8nURrqjJw7QK7d92CT9fOxOw4y7FZZqfmVL/Cw489xL88/yxlTYnutj6WxiMY6zbsDg+jw7OKFhFJTfJnf/WHdAbW8tz3X0FTtqhCnHR+GXuzBp0lx8FbdiiWdntrF1PBMDZvE8GFBO2BVl585cd4/FYCbU0kE0k2bdyqdje0dR0Dw1e4OT6A22Ell6szv5Bm795bKeYKXD53Ebnp33vPe5iemObypUvojVr27NuhchBum58bV0ZxW+3UqzEe/8j7GB2fwWwOEFkK8dKPf0RPax/xUJY16zaA2Ej0FVo6PIyOjRIJp5mYHuWu+/ewuBykFLewNrCFqeEF3jh2jEhqgR+9+Y8YmgqMLQzidJsw1o2MDI5j0zdx7MULvPHaFbbu3Mx7P3Avrb0eXH4rzf5mrl29qoZeC1Nz5NN5Du47QktrF5OTs8qqZjIZ2bl3hyKGCK7SarTiczRxY2CETes3oatW8bldVOp5Jmdu0Nrtp0iSAgnOXDmpcId2qwufs53RkQVuOXAb3//ecxw+eEgVFSXDaZYWlhXu8Xvf/CkffPgJXnvzddp719Czvoff+8LvqJ3Hxam4Qm2KbzyeDdG6xkVrl4833zjJsWOn+Idnv8pPX3mOfC6rptGi3WxOF/v3HWJ8fIKl+UVlMZWdyUcef79aABx/63U6u9oxGU1UioI2LvHmq2/itnrIFfKs3bwOh99CrhTD5bIqROTojUmW5iJs2bCL0EKG2/bdS4urg/hyDI/LSyKZZnp6FosMorTC0254gUVsiiARIVmtlDEaDMpbXqikCWbm6dvZRcVSYnpOPP0uTr1ygSfe85TKtOQzUqiUw2KxKsuIwNVFHJeKkp3KNBqZlSqT9EsDByk2k0QijtVioVDIkirE8XY5iBRDhFJLKjOxYWM/Nqudy1evYLLKFSZHPlWgzdfH8nRagRrqpQIb1vXz9omLikgl2Obbb79NoZ0pwPf+6V8V7lGhtzWo3T+bw6Em5bLTIohKWZxLAaXgfTWCEtTUVNnUwbv2UTNXGBu9yRuvn+X9Dz6JXWejmMmrnR3pH5Cpu0zfRdPJeyjFiUaTkcXggsp5tbRIF4EM/cS2ocNmsar3vFoTd0CdQi5PvVRRMqxYyaKzawmlF0mVE9h10FwX0fXOw2YyUpaelBU2uU6jxZPTcPSylrZfknB/4VCNzDo7e7rX0edvJ5eocDU2zJWFGYVrlJ9VBLHYUUT+iaiORXNEovmfhUutVuGv60kli2oaL8PiVRa7TNYlYL5ayqSoheWGOF8N4ioLzAq7fVWAy/eUqb5MzhtedpGjjbCpHMMyYVc6VVpaLYLibOAm5XupxlbZCVlhxSvhXhCMeGOx0AjLNixB6us1Ju7ivamqX5gcwKvfVKVqRfFrxI03j7/4EzxWaLucoeOffvHyopJNz/WP9jO/qYl0Vg4KLTqTVb15svAQPJJ1xbyvfprVPtt6jVzdgkXC36WCOjALlUZRlLwxdpuclI03zFjNqr/1mkbwQJ6jNdqoyg6Cwcqe/3bmlybcx/Z2cvbR7ZQNYt+QE1hWrQ0/k3ga5eeR35CUdchDPGa55CCzk4NY9SaiyxLwC7D/8G4yxRRL0SBWhxWz1c9L3ztGl30N1rKD8GKEDRvXUazllRCR9rf13X2KNRuLRymV8kQjSbVTElxepFKRZkgfzc2tVPUaOjf2MRcLsm3vNnVjWw4tKhatw+qjUtZiNFnVhXPNmnWNXICmqnBmbR1NxBZnmBgbZjm6qMKMElKVi6cQPKTA5ub4FAFvBzUpNUgUlO/66IMHMbp0nD97HQp2kqEMLqeFPYcP0Lmhj+HJEXUgDl4e5J7b7mFhNsi3v/kP/Pmf/hElbQWjxckf/d6fsTC2hNfmYf/+Pbjcbkau36RaEnySEDJkUVSiqdXOrffsZ/2uPswuI1VNnRd+/Cq37j/K+MgM0XCM9Ws3snnzZmYmp+nq7SZcWOLa0BWFt5SL561HjvLsd5/D6/Xjd3vYu2U/Ny7eVOHEO++6gzJV0vUyZ88NcObt81SzWWUVEZuMeL2LxSR6Y4Xf/t3fwBtwMbk4TUdvN8ePDTB1PQg5qSY38+THHuDS8Nts2baLf/rG83isXbiNTkZv3BAAF1VjVR0LN28Oqwpqg9XEsWNv0uLy4hWrTV8rm3b009YRUCG84ydf59777+LE8beo5oxMXpthTcd65ufmaG7y09e7hmxJqAge/v4/fxOHya0aX4V3LTdeq93A4I3r+N1NpGIZSqUc+XIOR4uZOx8+iLVFR65awKi3K3+62Jlk2ifTzkQ0ztj0KO95/91q4igM2+8++1MKsQx+h5MDR3bjarGxftMakoWoyhnILo9cDEdnhkim4yogKO2JYu/wWlsansJanrJ0COgET1snW04RTYTVhVhoEW3OHtyGALlUHZPJyoVzF0jGsvj9LWxYv5bnf/QciURYTTl+/fP/TlF0RDQlignKxhzT0ZtE08v0tfcwfu0m6VSVH/7kZTLFNHc+cIBUKqLKT5x6Pw/d9Qix4CJ33novBaqcGn2NqzOvY/FrMeqc9K8/hNFU5/roSZbi07jcHvIZmZCZ8bn9fP3vv8Oh/fu4+7b7VKnRh574CN/6zrdJZ5IqNyHZIqPBTKVYV7X3XV19ZLNF5ieXVAur2Wihp8/Pj376j+jMVYWAe+i+B5kcn+Xe2x9ifHxB2eEWY1M0uX2YNGYunj9POpJGU7by8EOPU9NU+OJ/+m0C3T4cNgeVjJaewDoMZitLi3HOnHub2eVBHn/6QVVtX84bKCSrdHV1Eo4tksguU8gnefyRh5mbnFKT2KVEiEQhR1/PRoLhIKHoArlcgkq9SKFcUu3HrW1dhEIRlpan1ZRraXaJluZumgNdXB8axmIwctvB26lXDCqYmIqmGLs5xmuvv8LTH31a3Y/amru4fO4a506d59d+42m271vD7/7+l3jmo7/B9OQkem2RbDJJLJwjHslx4NCtGK1G5pfGyKZT1CtmtcA0O+QmXqOS0bBn6y0cf/ltJsYn6FwX4A//6rexttYYmr5Ma4cffaXC8VfeZnE0jqHm5eK563T09rB53zr83Q76+tvp6OhiZnaeiZFpKrka2URetUBXZblRF++0lnA0xD333c2Vq9fweuT8ypKJphWpxVDT0NzqV7Y8sSikchHczQbytSVmozcp68qksznMJS8dHWtJJUvqXiKzvIEr53nr+HFVQiTIx2LcyE++I9eIdnWu2/xu7rj/EJ/+5Mc49sIJ5saiKgNREpauuYqvx4y7RfCr87x54iS33LlH8fvl/fR7mtDUhWVeYcfOPWzq38I3v/5NquUqNptF+Zt71nUSS4bw+FxK2DvsbvKpvMKnpuIFduzaw7Xhaxw4spdYYoEL58/S0daBz9WihgMWkw1d1UE5pWVtR78KrcswRhp/JWNnsxjVfVtZNzTiMa6STWcaIrRSxmmzK+EkyMxQZomcLsO6Hb1cujaA3x7gO3/9HJ//9Ocwai3oVS5ObCCyCGjsJMg1RqbQMk3N5uWaV1KFdQ0MoFZdoyTgLcJTFjuSEyroM+y8datiqM8tSJNpkwrD+pubGJ0YwGqR8iUDLnOA5ZmMAjXcceutTE/MMjW2qNj/4mNvCjTx+AceZeu6TXz9775OIVOgLJzwigwrtep7yvcX8W7QGfA4XRRzksuqYZY8n0HL2NQw8UqMDdvXqoK6k8cv8isf+xyR+ShGjZ5cWnaBM+pnFF0XjyeV9pBzW/IRKvjrsGMyWVRYVt6PRpOqfmViKzbFosLuaurKzKx6BEqagup5yVTTaPIZWs2N0PD/20OEqTer5b4regKx/8+n/ps/eOYeC95t61jX0YG20lg4yO7zudlBhhYWyMk0WDglK9NwuddIC6m0pMqEXYS10omCYZQCJhHkIqwN4v9vFC+pf7QNb3s2W1bh01qlkZFbteLI5FwWUnLM2FbsMLJoENEtU3Sxtwg4RZV+qWO5sQsgg1Cnw4jVZlRTd8VvF3+75PBWpu/yesW+0/DWN9j07wR/NWj+7NiCak5dXRU0Vp4N/87P/q5r6Sl/G00lgrFcZv3JEoHjy//mN/q/f2KuxcKVz29j3mohL5XSWsiXpcpVR1Ww/1qwmiXt3DD0a2TvRYEsK9Rk1anVoikJY7VOsVynVNdh0cvEdMUOI97eSvx/eH0VrVVNiwt1I7u+cZGutxp1vf+7DxHuZ96/mbJJT7Hyjo9LBLr6hbzLnCTiXaW0U0OkwzMU4zVC8zG1PfXohx7G7NSQLEbR6OskE0Xe+Okp1vo24NT68Th8DA0PYbAbSeeSXL12CYtJyyOPPazwb9GoJPLLqvRCLnizc1NqojU9Occd998LVj0FfY7p4BhNHS7sDpMKxzlMrRw+eJRcvsjFCwNs3bqDjrZOFfxZikwyNDKAo6pjfd8aJbxkCq9QXQYTw8MTyu/d27eGdKyASVbgFVSlelOvlRxZsnJTS9UVu1uKPbwtTfgDzSwtNyZSUtBSLUFf73omh0c5e/4ErV2t7N5zgG99/XtEZ2LoqnD77UdobWtT9dgjN0aJhkNq6q6logTNJz77ITSOGu5mh2p7nZteZHEmxK0H7+T02dPs2L6dRDKhUvRCRThx/gQbN/YzeOUauoqOe48+xPXRmywsBXE77Gzs3Uy3dz2/9muf5x+/8XVVe103Gbk4cJ2Tx07htTkILc0qQRMJz1OvF9QW72d/7TNs2LCBjJB77C7mlyL85Z//DX2t65Vt6r4Hj6Axy/sQ4PvfeQW/q5diIquwmBp9FYzganEQDC5gdTrwNPs5e+YsVq1WtX6u37IWvVlHe2cHm7dsVi2D4t0/8dYpHEY/19++id/aonykYhlr62yjVZjVfjt/9MX/iF3nQFOCQFOA9s5W1daZzmVYmguSScqCVybdoHPU+cSvP0XZkqVQKzA5MYPH5lNkE5n2nT55ho0bNpKvZOjsbSWRTmC3eMgky2iLGrb3b1JlLUduO0w4uaxsJC6PUyEZw4kQRZ0cp1oikTS6mkX5lWW7vcXnV7hIOf8lmGeWEPP1yypYqLamDRbKaQ0bu7dTLsiNRc+5sxfIpIoYNAbcDgfRsIj8sgrZ/ubnfwNtVa9uPCGZmEfH1IJSyk48OheFcInetf38xV//DSNTN9i5fwPPfOIphoaHufDWVcavT/H+B+5n987DuFoCzMbHuDrzBsH4CK2BdnIZjSJiOJv1jC1dx2a3El5KcmjfrSoEPDkyS1/3euLRJC3+bi5cuordYaZazZFIxDBbbCSTKWVzk92y3dsPMz4cVIv/226/i66udt548yU6unxotBVlI6lVi1jNBjwOP+PjM2hNOmYWx7jn6D2MDE7js7fy13/2Vb7yJ38JWgPL8SDR4iKR1BLh5RCt3k6sBpfyTM9Oh2hra0ZjSpGphJRYNGlcmHR2RUxKpxOk0hm6unq4/chtNDn8JOIh1q3pYXJujJg2DiaheZXVzadaqyhSh1CWvv/8d5UlyONxKhtMIS05Z6cKCw6PDiq6z+4tBxm/McvRO+9SRTynT51l8Pog99x7Fy2traTjeZZmI2pRk8yE2H1wnUIGdrRuVIjM+cVhtm7byND1UbX4lOIfr99LLL5Ii7eNaxcnWVoQb/FaBq6O0t3ejc3g4PUX32A5HGTr3nW4u4w89isPkCNKTVvGbnBw7cINuvwbmB6NcObsJdb2r2Xf7Tvp29zBleGzqiTJZnaRDufoaOohnywqb3IoGmX/4YOqRCyWCLNt2yYuXrnExnWbVHFbvaDDa/HR7GxRlphsIcPIyAhGi4b2bg81c5JMNc5idJFEPIVb201zU4fyb4vVIpfNcP7Safw+F5HIsmqnXRpLM3oxTCZSJF3MkKtn+cxvfQzqeUqJGtW0HZveo9p2ZQFdMMTYuKNblf8sLQdpX+NXGSxZjDsdbsLBOFOTsyp7cv2qtEq3KTHo9XswW3REEkH0Vi0dXa1KUHicPirFGm1tXdjsjezJ8NgIn/rUM7x+7GWKuQyH99/CqTdP8fJLb/L7X/w9/uVbz9HXtonbDhzl5o1xUokUO3fvZm5hSQX8SsUGV10sHyLYFWtcmkBLFWwSVDXpVXdGSVdiOjRBa1+LKpObm1jk4rHL7Nu2n+XlKH5/s/pcOVelzEmEvEyZpWVVRK/eKKDyRltmA/tXUJPqhblZZbWSIqi6vkwkH6Sgz+JstikBLkAAu9NBLB5jYekmTocFl9VFIVmHvJXgfITdO3bywL0P8sf/55+h1ZgUyeSOo3fgdTm59cAtHH/tDaamZygUy8rqUVXMbz2FfKlRdFiq0OT1YdYb1L1cpuXFSlHlH5LVOM4WGxM3x9Wi9Y7b34O+olfN4jIZFlKOWI8a719jESQDArPFjFbx2jUKayo+d7EhCWVGxLvKDQrRrpynVq6ohYRJyoj0GmXrEsvMydNvctste9DnE2iFoqfTUXwXTOTdmsqb1XDfVf0vzeMefXodzl29K4NQDZqyQP/r5IpZrgenGFicUu+nTLJVeZbQWmRHKNdoShUhvhr+FIFtlJ6flem5uCFWLTBiUxF7rUzxCwXZtXjH0qJsOApJrlGfL58jOSw5FxTNptAo7noHOdnwyK/qbBkoudwmNfWXhywmRcDLAkEWGuK9VwuKlcd/T+vR/OXxYF1OCnH/ykV39SFiU36BCvpfT9Jf+b/VCkKfqrHhpxncN97BAP2vCt+po12MvKeXWFlWSuI/F9KHbFg1DPwqBKCtodEb1PTaaJYARcOvJL5xmaJrJFy58hDfmsZgbJDyZVVdLmBRVpmfRwZJ46psSbkdBtb//ZVfWnOqCPfTD/Urq0yDkPM/hjDkjV+F6QvSMh+eZ/j8eSVC8sm0mprvPLCNW+7az8jMkAoXtbV0EpyOYC07aXa0qqnEYmiRRC7Ghm1rmZkfI9DhYHTkBiaDmUQ4Q3A+iq5mUrXRne1tqop9emyeOx+4l5qpTrKWQmuTnYoEZouGaDxMi78TXd2m/MfFovBD6zz40IPMzY2jM4ltR0+XvY0N3f2kMmk0xhrBaFARViQwJSIpEo6QTVaV8NKjwezUEVjnJ1NLkq/UsFokELiH4PISXZ1dCr8muE8hNsjvr1zV0NW3npHBK5w/8wabtm3m8sBVqjkti2NLJCNJHnnkYV557RW2bN1GX+9aJm+OqbY98eKJH/qRp97Hmk2CHkwRzcQUPmnoyrCqNS9K+KiYx2qz0d7Wrr5nplBgeHgEu8FKKVXGbHAh50o6lyWbkYInp+JKv/DDn/Dl//iHyk9eky1ai4ezb52jni8SWVwgGVsmnYlQLKXx+h38yZ98mWwmT3NTmyowm0+E+MD7nuTOA0cV0WfXgX7ufM8Rte184/qcsiTkEllikWXqusbEvaWjhYmpcfLFAtv37OalF1/CWIemNg8mm46mgB+z1cp9972HyblpZZsR0+eNgTGe/dsfsaFtE9qqhu3btqnndm7qoGwq862vfgtdSU81W6GzvZPmgJ+mFjdTs9NEglFq5brKLYRjYTSWKo9+/L2s29lNPJdQ14JCuqi2b4OhEJV8qTHVb/XRv3Uj8UQCg95CJp6nkCoom47L7aKltVndZCUcLEJdQmEum4N0JabOb03dTFgwngtBVX7V6vXjdniwmixqOzuZSWN1WgXPxMz8JLFwhM1rxScaUEz/UCjBwtyS8oPbDDbi4SjBxQUVehWB+3tf+PeqWCueiVM2lhlfHMPV5GJhYYE2TwfdTb3quvLMZz7JbHCSL3zpc6SKYTrau7CZ/JixkcsmlGWhvXMtS+llvvbsX7IYHuKJJz6A19dEKBymoyfAlZuDalFTysGGtRu58PZ5tmzYhs3spFbSMjE+r3aSpMvBZjVw6eJFWlpdDAxcUNaGnt5utCUrP/yOnAObOHjbYabnJhgdGcZqNeFxObl0/jK/8syHKBVzdHe2Ua4UCUbnVSOw3DBqeRvllJmFuSAPP/QQ14YHmA/PoDFXVWvqnl178bskZLxAkzPA2PAMvb3djM1c4rGnHsBksbI4F2dpLkw8lKKYLaMxVEkkw/RvXKPK3zauXaf82xaThYnCHEvJEC67F5fNo4hWfr+LUHyBsdkh5ePO53JqQTd9M4i2bqCrr10teJ02BwsTYYUFvOP2uzDpLVy9fJUzZ87w+d/4VaJSWmR1MDexwOxMSN1Ej953iD/6wy/z9Ic+TGtLgIS0zWqLvP7GMZ5+8knKZY2yG0iAMrwQ4eSr52hyN9HeGWBpKcnuvfuZGp9mdHCYhcV5Hv/I+7k0cpp/9/ufZDkl+D8NPl8T16/eJDSbIBDoI9DWwcD1Kypk7fHZmVkcJVsIU8xX6fB2Uc3W8dr8FHJl1vVv5NrwEC+/+hIfe+ZpAm0+3jj+Gk3eZigZ0BbN3HP4PXT4+9DoZLHTmOguLI/hadITTExQM1TRGMyk0mXcpg7GxyZVe+2GTetZWp7DaBZSBcoiNzszT5d3PX/wm3/Lw+99H6+9+RLNvV4CPR6eeORRFscTLIxkoWBRWF2xW20/tI5EPsiZc2eVL9ziBpdDdrNtRJaTKkB9ZeCqQkTqtSZuXB0lGc9id1sZGr3Jpz//IfV1ZuYn1HRY2OgbN2xWeEm710ZbRxuTUxPs2LGdZDSmdgna/AGGrwwRXk6ycc1Ozr51hfhilumxJfbu3qdY5QuLQT72zDNqN7e0Eq5s6BChcTToL2KRFVFbrhUx24xE00JtqlMzVFhYXiC+FGNmaI5N67bg9vgwCpCiWqeluVVNoEW8i5YQVKpgJksrQUplldGKZeSdibv8t5xfmWKSSGGJ3q3dhJNBBodG6OvrZtOWzWrqKvfK1oCfaqmuqDJnjl8iGoyxQ/zsLh8Xz19TNg27065E5gcfe4KO5jbmJ+e4eP6yYvEnMinVMyLCOpFIKFFtNZqk0p62loC67gnRyGyzoJECv1qCRDGGy+7g8qVh7jh8Hw6zk2Iqr7zW6XRagR9Uo7HJpGxCMsUX7KXw78UvLzsRYiGSnRxpqG4UMTVQkTKVlwuj2WhQgdVqVRjyZYXFvTRwniaPGZ8D3FYLBq2OcOZ/jgb3iHD/JRYw1T+1G83GNvU+il1YslueZguamo5oKsXJ2SssSP5KkVgaIlgWoCKMJfSZTMqCpqR2OeQhi/8GClO7Ir5XGO5i71/xxIuYfreFZlXcr7agyiLBYm2IfrG7pKWVdUV4q5jAyvB2ldMuOtfhMGK3GzGbZAdEHBQlRcCRryW/v9WFwqrg/9mCQobZf3EsWBcai2wLqOje6rNWRLFgr2z1GdZp/ll9MddQge4XM78wBlLRZJ7ZwGx/swqlljRSAlAnI9sCtcYbKN62eqm0YqExUheQKjVsFgPluk5NLUWcrz4cNj3psqEh02tVDNUc+lqBWrmstkS0BoMiSJRrOso1WWHq2PGtwV8aVWZ8TzunP7CVkkGnhN/PfPnvWtEowbIC3xf++NiFSxSjEaoFaTEUFFCeDVv7sXodTMxPq/ppuXGbNCY6vD20u7rV9EhWgAUKnLl4nOtjl6gaI2jrNUxaC8uzMZLLOWZHF9BV9Ur4WE3iCzXgDHiwNbmoGKrEcjHcXht5wdPVi1gtLqxmD3qteFrzygecSoW57z13oTdrmZ6ZwF61snPDbmwOG8uxZUwuK95AG6+/+RapWJzOtjYWZ6MqpCTtlE0dHtLVBNsPbSeZzWKxelR6Xuw2Ut+8a/sOFeaRC5LL41XNnKkVIexzWohnohQKJV744WvKKpMIRXnggfs5fvIEBw8eJJXK8NgHHiWbTfL97/0LRkud3/2D3yKcDxJKBQnFQyTjKRw2F/3rNzIxOY7L7WDnjl0USxWMJjNTc7O0+gOEg1GCE8vs2XaQWDLP4I0bNPm8im5TqFb47ref5dDBPTi9DtULkM5UsRsdLEzOMX7tBtqaeCXj5Iuy4xHlIx99iu7ubrq7IBSY1gAAIABJREFUe1WDbrhQ4uH7n+CpDzxNOZ+nf2sPrT3N2N1CH4grVNv0zUmy6SRmm56CJo+nxacCXUJ9aOvu5gff/yH9vWuYnB+jtcOHyWLA62/G7nCxdcd24qmEChLLpPArv/9fOLjlNlwWl5q4+wNe1u7o48LweS6euozL6FFTmc62ThVGm12cUqU5iUiSdCKDRlchlU1j95rYdKAXT5eFiq6oPORep5/O9i7qGNDVNcSiYaamJwi0tyoGcSqRU8dieCmE3+dVNenCfd6+Zwd2u40mj1fVvzstdoVdlGmITmujVNeSLxVIJCJEIiHVtmgz2oiFE4rrnJZt2c5WXC6nwsbptUY8jhZ0Vdli1/DW8VOYdVay8Qz9azcyPzujauRDoUV+7fOfwy72EPGyikyqF4kmo4reIQ2VspCWSdl/+D/+A6fOv8Uf/KcvsGP/Bo6fPE5353qaPNIMeQWP00nvms0k8llml8fwBUwkEoLpy6kCs5ig42p2UvESNouTdCxJd3srbqcNTdXAms5+/vQrf8F7H34fL/z4ZUaGbqpClU988nEuXTnDtr1bCYaCROYSTI0sUjdouPfBexp19IjNJMLMxKz68xdf+SPSyQTr1/QxPT/JQmgGjanE1cEB2nxryCe0bNu6gy2bN6Ex17g2eoVqvcjVa9eIhZMqn2AzunHqWoiH8sqTni0t8ztf/FU1BInHCpx88yy6qkn1Aei0RSrVFO973920tLao4JymLiVuOn74+g/JVXNYrBZ27drF9aFr2J1WRsauq7Cl5HUEcTg1OsuOzftUSPDa9QGisRBWg5WAu43RoQluu/1utm/ewcjQMP/1q3/Dxz/5USKJZcKhkGrcjQbTqhmyu6+LN994lUMHDrFVnj8yTKWaR2usqZIgp9NPraYnFFxibOgmy9NRDh/Yr/ClsXievvVbefvkW8xPzbFz9xYef+ph3rryJn1b2yiRIpYM42ttY3EmzMbebQwM3GDNxg1Mzk/Q1O6nOeAhng6SLS8rnGSnr4d0tIDP5iMRT2O0WckWc2qiuaa3U9FXZuenMMjOYl5Dq7eHAzuOYKhaiIVm6OvpUZ5ymfTXdRniuXlmliZJ50tY7T4V2M7kMri8FpVtkYZXg1GGHWINcypClknv47c+/Wfcum8bNqeOex66V9m+xE8fHM8xdHaR6eGQsjjKbmZRl2To5gCbNm7GbncwPHGZT/3qR/nG1/8Bg87G7PSCosps3rpJ2QyreQgtRbG6zdi9Vm49eohwYoFUXvwPdRbm5lXoUybVZrdJfV4kElHI4chShL7OXpZng2qxn47mqBUsJMI5Rq/NqsWayWAlHA7T0hbg0OEj+H1+hoYGaW9vV02jorFErKeSSbLpLBZjY/Isx9lydInl+BKL0TnFG8/EsqzvWI/P2YzH16R85S6XB6RcTvncGzvhssBWRYlS3ii2FINOvf5MOqWEczKZoFgs4PW7iaejRIshdhzegrfZw/nLF9QCQHaOLDar2kW3WMxcOncRi8FGR2sPxWxBdU0IvUsoWLIgfu3Ya4qws3/3fnb272Dw0hATI1OKL5/KZtS1UqvTK9Sx+KNl0m6WYighi8j9MRzG4rBhc5tJVKIkxH5YLjM9EeSeow/RIoCCUk1l3US4SzhVipdkcSVdqILUVD+rCktK8Fc87UZlDZGp++qAUZ4j5DmBOKjuHJHslSIGsS5WSoxPjmE2lWnyCJir4Ywov6uxXqSPEqt18GTh/qsG2hLvBDb/V4e9735++oNbsB/qRCOo8qpWZRZExNd1Vc5PXWc0tEim1MCHSyxSfte5vAAXqkqwSymTTN6VRUUIhSuNprLDqXCOsrvwMxdK4zu/m+iidioE76jamSTM2rCXy/Ej/0csZjLRX/24POfdrafyulRA1aLHbhMcp5B8Gn1E8rnKSy8GYEFNCn9eZTjl52y8pyLsNX9+bLkuvmw0jRWFBFE1gkuSVLFGTpU6TZUTtGreQpOr0fx2lu7XfnEMZLbFyvVf2US4XeDQYrU1N/BMGoMqWTKIJ11qn1fStJW6rjHFFo+4hFYl4qWX1yZz7RpmbQl5jiLHSGJG6DKlLIZy6mfvtnoDdGZq9UYTrEZn4Mh3r9N7fuF/5/j52eeO7WnnzAe2KquM6pNZ8SXJa119iEVmdRdDRHwxHGZs4Cwepx6vx6QaCz3NXnQ2E+FURG2JasxGKpkyupKV4FgEtyXAur6NSsC09TQRSs4yOP2WaHzqxRo2g4dqWsPCRJDookzAhTesZW4pzGMfeowCZaweF/ORZW7eHFEFOxqKaLQGurvXU6saSCYyLC8sKEF/5NaDuL3OBg/e5ubq+QGe+8GP+fAzH8XdFiBZLLEUjrA8t8TI4HW2b9pFUm1nJ5gOTvKlL3+JoYkhteVmMti4dmkIn82E3mxm267tKg8gHs1oLMro2DjnL1zk7Im32b6xn9/5vd8ilSvwN3/5d4xdHUdbrtHT00koHGL3rt2EQmHl4evuaFc17eNzwzzy4YdYs7WH5eQi0u+2bs16nn/ueZp9Prq6OghHlimXKgRa5HO0TM6PK2SdoWaklKpx5+H3Mjo6x9UrN/A6XGzZvQmDXcM/fu1rNPvcGMx6jA47LncrieUMV85eQlOQi6uOUilDJhvBZILf/9IXMShh7ScYDlPUGfjMJ36VQ9sPY9Tq2L1vG2s391DX/j+svXeUpAd55vurnHN1zmm6pydHzUgzikgICYQIMsHL4rWBtY1tMDbrZddeXxtsg40D9sU+sGuMQQQZECCChQLKmpyne3o651RdOed73rdmsLz2/WNZSkdnUlV1xe97w/P8HgPra3HmZzYoZUs6cS/V8loctPe1c/LUSRxOJ2arjampOYZ7BljZnFPfQbaQUvpIR0e3Em56BwZwe23YjQ6+848/4rY9d2lqosftxO1zMrC7l5NXTxBZilFMVajmyrQ2t6rkSYJa5HUtFyrElH6QUvxXxZDl7e99gPZtQa5MjdHbO6gF6OL8shorX37+OSLra7zjne/g8tUxjh+/i8sXxnDbPRTlwFjKEQgL9SRNd38nLq9I1Ww0h5t0qiPsBFkRrm9u4XCJQa/O1OwUJnNND1ShcJCQK6xx4i+++jKBcEDzHQb7B9XwmM9UmZtcwGUL6FS4kCqK3QGbSbjKQsqq6iT7VyQxsa1TDViN/U5V0Wazq5NULHlcITtnT53i1ZdfYSse49c+8p/J17b0ZH/y5DlcLgu9vS1qXpLJWM1kZnZxls72FmKxiMqhzHYHkzOLmA0hAu5WpidnCfj9RDeX2bG9tzGZbR7kY7/7MT76Ox/mK1/+uk6BW1raGRkZ4Wtf/zLtfc14gnYKmTSz0/OY7TZcATdWhx2Xw8fy3DoDvb264ZmaucZg3yjHj95BT18fZcqYXfDE9/6J9pYOWgKdmugr7O3VrU3Ft4lB8NSrr9DV0YvN7MZp9lGOOlie3eLqxSvky1F+5cPvJV+u8cLzZwiHOnDZPCzNLtDd08rZcy/zF3/zKb7yjS/rVLCjuRNTzapTZtEIS/y8rIXWomtgrak/weGSKW9Omx+byaFsd4fTroFfk1MzeO0+gp4gq4tLyr3eMbyHc6fPcPbCOe598C4sjjoXL57nd377v/Jnf/RpDY9yezxcHjvLL//q+ynnDHz9K49ruqzNBR1dzdSw0dk5pMSaf/i7/6WSlwfvfx3rkRXuuutBLo/NcObUaeZnr/OJT/weWMvkjWmG9nSzEZtnYWWG7v4hxs9Ns7WYZmstwfW5aR54+/10D3dgssLkwhjFWgxj3U5PyzB2gw9jxaySp3BriDX5Wcfvpi3YQiwXYXVtkbm5eY4dvoOQp123bLUSNDt9cGO6JoVfSeR4UsAb62wkIng8PuYiU1yblTRtBy0dYabmpnQ66BDCjseqqNdSxcDjX3qCX3j3u1lemWd6cZn+wSFK6QquegvjJ1fZWhYqj0fsHvSNdvKtxx/j3e9+N6srKyRy67z1XW/g85//PMsLEd72tkd46aXnueueY1osz0wsMDe1pIjgex+8m2wpyWZqVVOdK1WRK5qVTb65sUlLWy/+kJeLly4Qj6UY6NnG7uG9RNdiep4av3iV8QvX6O3YxsTVWTZWtxjdvkMn9KGWJt700EPk83nVj2fzee64804tQiV7QXxd6WQaj1PQsXZi8Q1y5TSLa7MkSwkuXr2kfP8Do4dYmd+gtbkdp9ujxxuRGjUMmyUtWEXvLhN1ATHIpLlcagwDBVwgRk7hpktTXqmVVOq3llzm/R95n26b5fGtra2zsLxIMBTS4lEKyVQ6TSgUVpLM1uYGFoMRn8eL02ZncW2ZXCGrieYdTZ0Yy2ZcBg/pREGD5TTu3lzF5rDr1Fb465I62xRqIptOEw6EFIYgjYUU7pH8BiVzjutjEywvbvG+X/gg3/rKN9k+slMhDgkBLVRrmjirxbkG/jR47iIP8rjd2G2NRuYmLlLDmcSoKRN6hKUvgUwGPF4ny4vzGgTltNs5f/Yc6+szjIyE/lVRK8VqIwizQUiRi0hl3nD5Z1e4X7jfS9cdOwm5/BiKVuq2IoaKhaXEKj+aPE+h1NC4/0SRURPccEUn2slkUafuIp2Rz4KoSHQyrzjGRhGvhbRaKxuD5P/9IkW3ND5SwN8MebqZsioT9dfSZUQadVO3/tr7uXn/Iq+RJsBhb+QSyWBWahQpztPZkurqRdZ0M6xJ3k8BHRg+9ePNesOE2mBYaiqTFLdyklMMEHTkvoDPMI9DgjG+nSI48S8ylf/TynftaAtXHxqk6LMpqlEm7mourVU1MEm06/ICyuPQL5DRQrHS6Ohq5YJ2NaIPMghVRbTsxrwW6PrimOzIeyZraFFXS3KqfAGK0hFhpGy0UirVNTXr9m+O03ty6f/04f+71785cZfC/V8u8s6Ldq6xSZBELYMc8W9cYkvX2Jwfp6PDRyKxgsNtwOKxEG5rIZHJkskVdA23vrzJN7/4bdrdXfQ3jShhQYofLCXcIRsmLyRiMYr5EvlUkUxUUgdTuAR9WZM3ucSZs1f54Ec+RDyXYXljk3y5SDQaUSlBOOSlubNVWff1ap3N9Q3WlhaVYX70lkOEW1r0Q3xgx14M5SrxSIxcqcK2/fsomNHkvB8+/h1KqTylbJW3P/IumjuaMbgMuJs8Dfya18Vf/fln8Jp8dAXaOHTsKP3btzExO0HfUK8GIciB8qWXXuIvP/5pfu7ht/Lf/vBjXB4f5x8+/xWWJpfIxZL43S4GBwdobm5lc3OzsZ0x1FVH6vCZOXb/EUqWPN0j3VhdJsavjJGKJdmzcycuh53BgX5OnjyjevoNIWKEGpNAmYTtGthDf/ceFuZijJ29rg3Tjr0jNPX7+MLffo5HHnmzav5XozFKRROZaEnlLfGNTTXGiS48GtnA5jDyhS9+gTxFPUEuR9c5ceEUP3riKbZ1bKNeriim7cDRPTos2IqkmJtaxmnzaQNQN5WZXZlhz4HdvPrKK/ollvu5PjHDQEcvFUNeJ+F2j5WlxUUNbjp69JhOFlLpOJVcnchMGqchQFOwSaO97U4LI/u28fyp50hEsxgrJmq5Kj63F4/PpQV/NBFTxKZM3DciazpBCnf4CHXa6d7ephjM4W37aAn1MDU1QzS1QnPQz8T4Va5PXGfv3sMcPHCUlaUNnnj8CVqCTTrt9YfdhDv9dPW1Mrs4o49x+8gOpqdn2T68raEpzRe4fHGMHaN7mZlbZHF9no7uJqLxdYb6h8hlpAmoaghLX28/sa2YFovSDPocITZXoqQTOcLeJsyYFU0oUhnRsK+sLvLwW9/CroMHxAOqCdD5bEYnRyviMTGnmF2fIpHa1Oaur29Qjd+rm7M0h1q0iPF7rUxOXcUXsBNsCXLx8lVGtu+kXjPT3tyl+ufOvkHm5pdUZtYcbGd+fkHpPOGQh+aQj1Qqz7rorIdHmZ2bYn11jaHBbVw+P0Y41KY6496hdp5/5Z/5rd/5DR57/Ou6fSlW80r8kUmzqWZnYW6eeDSCw2rh3e/4gCIChU2dK+cYGhlUQ9n89DytoXaSiTUsOgiIazMdELJApURkYwuLmGFzZiqbdhzGIGdPnGZ4VwcHj+4knc+xGc0S2UxoAJPo2qemrmHzmNh7eDftve3MzSxwaPQwAYNfDXmSSrsQnyVVSeAIOfjBM9/n0a8+xm/+5m/SEmrm1edOszK7oifFQMijhsZYPE0hU+UPfvd/8O1vfZNwczMtoQ7m5xY4f/G8JqRem7nKz7/nXVy6cInV2VXsBjetna109Ifxh1xY8PCNR59Q8kVXexiP189mJIfF6lOCl4RP/fN3f8CD99/b0LPvOsIrJ88xOXGNmakx/uKv/oT7H76PsqlEuZYnVlvTjdP84hyvPn0WMlZWFtYYnx2nY1srt9x5gHQ2rtKhTClBvWqlJdDLjqF9NHnb+cdHv6Rplu/4+UdIRDP4nT7FQM4uTLK6usrRQ7dhN7q5PjZHs7+ZvcNHVI4gQymZeFbqYqS0UCRLPDXP2NwZ1hLCeLdQNxU11be3rx+LfFdzSc3caGQe2IguJQk5PJw7f4krV5f4pQ/8GnaDCUfFyROPPa8m+GwqT81kpGrOs7A0zcH9B1ldW2FjaxqL16BBjKWCkYcffhs//Ofv8vu/9ztKG/n8332BVCzP8vIcviY5Z4So2yv6+UxnMlitNvUXyNauVhYSXYloYovIZpSB3u284+H3Mtq3g5OvnKC7rYO/+fRfMnVtkdhGUot70bJLkx9Lxfm1D/06P372OXbv2cPM3DwHD8mWxobP46MmhXe2QCmfV/15LL4O1gqZUlT9VJF4VI8jSzObNPs7aA22aW2wGYnqZkGKY5HfydZHUmploi56evGoSDEmE3dBIkvR7HLYtADe2FhlM7FOzpCjd7Qbk9PE+tqGgg5EqXDx4iV6Orul/6IkwU61Ks0tzUQ2IljqBkL+AOFAgOvT17Harfpdr5WqdAQ7ecdD7+bkS2fVNOlyuRi7dkWT0aXwVCyx14/H5dK0V4tk19QNmsJ+6vyrbNs/iM1n5OyZ06wuxbj3jjfy0rMvsm1ou+r6hd/eIJGYcTpd2myINMbv96txWn6eVQt64YxbG4nNQpZxuTAJo7ycF+WxBi7OzE7S2dmh56ipyUltFvr7m+nqbgTryUVKXB1a3sAkNlCGDarMz1Iq8/TtRix7mznYPYK77qduK2l44JmVK1xZXtKk4Z88phuPRSR2yVRRC3eZtkuhLo9PfpWLpp/eMIPqVFuhLFLEi35dBrAy6W4YRaU2lYJbinLZGAvDXT5jOpWXwbFiKBsNjPyVSGZuTuwbtXZjct6Q5xiw2EwE/XaVzujmolLTyXs6XfzJ41NKjkmM0iJnrmL4k2fW66od0zVHY/xfv6HH1hF9LU5f6s91tO/f/L9PS528t53rDw1pwW4zlsjXHPrC1QXTJO7Z12jXpfCtmxvFroBZiqU6bnORuqx0JLq+WFDCjOA3K/kcWXEY12sYKmVFSVpcXrBYqQmyTwp62R+oQ9fEXd+49DOTyrzWnFqpSVcrXwBBW5q02dAVjNms0iB9AyxmIksXsNXTZFJxCsUkgWbXjSTEmCLzNBTLWFfeqzlv49yzVxhp2wt5q4aC2L1mbE4zFpud1tZmspk0SwsrPPqlr3HL4UMqU8hkGvHRW7ECt9x2nFg6RxkxIia1oZDJnt/rZeeR/UQyMbY211TbXUilJd2azvYODV+SuO0Do7dQTGUUIWW2OVlJJ3j21Iu0dDaxOj9PZiPJUOcOFpbWufOBuzH5DNgDbp586gfUKwWq2SK9Tf0EbU0cOHILmXKBirnM0889qcmgTsFcGuCj7/ttju09wl0P3EHvtm1amHzjS/9EaiOKx2HjyJEjxAXDWC7rwUZS9FLZuJrufvFD71Hzoc1vIVOONQ5y+TLhgF9fH5Hn5NJFBnu2843Hv4XdZ2HfgX3Mzs1iM7gIe7soZMyMn5shYPUzPDpA/44+/vJTn+TO47dy1+vuJJJKsbaeZnJsns3FDZ241qqlRiBRLEo0tsHHP/mHZClQcRioWdEJmb3uIL2Rpq+zW6dqFpeRgeEhnnrqxzSHOkgnK8xcv6aFv9VjxuV1U8oXiEaidPX2cuXCGCMDI8pxb+0OcG36KnaHA5/Lq+ZMmea1NLdSzZowFZyUMhL84KFaKdEcCuBv8RFJbTI/t4ixZqGWq6h5VSLVU5moSj0k4CaTyGkioAR0WN1V9h8fwREy0z3Yz+JijJ6OHbzy0gnufuA2PvfZv+Ydb38rp06d5tc++BHy2SqXLoxx/tR5UtEEHe3tjO4eoG7N0zvcTs1cwSzM1rrocy0YzUZy+aQaoew4iG8VaAp264ZmaXMSk62kZmLRJ7qdAYxGq0o0pq9Pc2jfES6eu8qB/UfIp0ra4K4vberE3WF1KHlCqEly0hna3s/+o3tUZuB0OZTjf/n8RQ1a2bFvhEI9R7QwR7YU17Cfzg5hh8cJutsIOfs0ul6iM5955SlllAujWtbYfl+LPgabw4XZYWNmfpbtI43gnkMHj7C0OKshMnt37GMrElXT89EDt+nw4Fc+8EGsJhvXxmf49J9/nE//xSc5eGSf5iQM7R0gU49TJUOlniZXyOCy+XTDYDU76GxrpZqr0de+m77OUU3+nZyboKO3m4uXLtLf2098I41fgudMZcbmL2O0V9m7a6caU4UkIjKudLKINRNiZnyFscuXueOe/fibzBx73R1MTi6wsRHj0viYntg7RdLm8xESCVchy2DfELV0la5AFy0+oVZVmVq7Qry2RsWe54uPfpEdI/tpb+pl7voSe/r3kM/kmZu5Tld3M6lslmg0y8G9t7FrZJRPfPx/KM2hmK9z6eJVJXYUawVuv/c4gaCPoYEhLpy6SjlrJJGLY3IVCLUECHk6WZleo5YvYhbJoM1GU7iD9c0ksfgmbS3NfP6zX+YjH/4AZpudTNrAqdPn1EyeSK7xe//PR+na1sk/v/Qkowe3Mbp7kO98/xu0t/Vw9qWLlNKCibMzuLuXSHaNeHpTBwCSqOnyOPC6w7hdYXLJEhNj01q4rKyusO/wAXra2xm7PMbg4CCnzpxRSciu7TvJpbJK07EYjbz9wfcyNn2FdCrCju07cDuF6CJBR1FeOfck4TYH3kCggearJnRIIenORp2HVohsLWOw1NiKitwvwnDPMBPjy7z86hTnLlzj+9/5GgsTE4ydmcVYCpDPFlWit5lZpb0zoBPX6akJItkF9t+yk5XlDRKxArv3HuD65FVed9+tWsROjs+zthCllMkzsK2fTCVFvJBQk7x8l2Xy2NPVx/TYDJVUhnhyUyVSQhXyOJs4vPcOWv2dTE9M094U5k//+BM4rD7GL06q1lymioVKkaHhflo62pREFG5qxu504A8E6O8fxOv1U8zmKGULen7yuCRVNknFmGc9PqfesHBnC8WiAYclzLbunTgNDh1eydT50uUreh+BQEgxe1IkCaddmkmz0UQ8IThl2aAJ+lVCmfJatK2tLbMVX6dqr9LS1wLWBp5S8lIunL/Kkdv2KyhBskBCra0YLCZaWlrVp2OpmxjqHtDj0RNPfAeXx4nJasZutrJreBd33HI33//2k5qWKRNgq93EqdNn6Ont1eNFe2c3ba2tFIolLajlHPziM89QMZTYfXQHqXKUzrY2Tp28zKG9x7h46iJLS2tsHxlVKY/cp0hipOZppIaasVkdGowl3xWR0dhEiqPpoFVtVKQhMoqnANn8NB6T0Nd27xwlHo8SXY+QiiUoFGJ09zSUEy67FZfJxXpKZH2vGV8aDYjG/Q0XzT8zqczUGzuY7syzr30Yn91FtpphYm2FqY010sXCT0ygN7sJadZU354uKstdTKM3OexSeKt3sipFvHgtq2peFTKMFOA3p+6aeCp0Iyn2Jd9Is3oavsubunVtXm5M6mWKLkW//LsMnUQG02DMNwr8m4W73EZqa+HFB4IObSIb9W69YaAVPvyN22izcUN+ZPiTZzdEIdQonqVyuvFsBWcli45A7hmaS89pZ9B+ucS2b//7BoR/9W79//whG7Zy9j3DJHt8ymuWZqhqcqgmXAr0f1W0y+ORD9RNjvtr77NawVgtNQKWagbKuTwlSVS1OX9yrZrJqsmqIsuQ+y1ib0TIGgTJA8cePfMzL9xLajJoFO4S+CAFgm4tRD9mEYOMrFEazNhC4hqpzQVK2Tq5VE5X+56gTQucZCHGamSVtt5WsokcHd4O8msFLcgkRGbH6G6mZyZVcxb0BxVplivk9CA0MzWj75VoPVtbw5itFta2tjh4+1FiuSQFQTxZUENpMV3EUrPQ3tNNrlZka2tdV3IhX0Cnx6LzDjY10dLawcbClspHDh8+SktHF0sb6zz14rMEg35law/1DtPRPkBTeyuRxAb/6yt/R/dgJ/lsCo/VSXI9STFWIhXJ8esf+S3CnW1ML07oyvXazDh1MyrbePTvvoyjYuORd76D+x54Ix/5jd8msrRJNS88bLNOz5VJK3HiNjuxaJRUJq5pjG94+72U7SW6hjsZn7lITVZO6Qpemxuf20lvT4fKD3p6BzBYLGxGl5Wqs7yyjtcVxGJwM9S1i+d+cAKXwcuuPaO0D4X55te/wv33v466sUKoqYtrYw1aTTySZEuwm5J2mk2RScWIJWTl/BYWNhfZf+wQVyfHiSbjOG1eLBUn/Z29hJuClGo5Judn1FgT8jWRimZ0wrG+scLgSD+ZfJZ4LKHfSZlmlfNVomtbdA20UrMWqBmKrEXW2LtrNydePcPw8CjZdIHYehpbzYul6sJUM+rBRZBt4ZYQVyeuqFa6JmvCfImmYJCOrg7Vz4q5UrjjxVyDebwV28DhqzO4p5P+nT1s37ObzfUc9YKbhelVllZmcdhNvPDjJ6lWi9z/0IOM7NnN4vwaV06MQVa42Ta4AAAgAElEQVRCh9z0DLdiDxgItLvJVrK6LWkOt2kSaVtnO5H4MsGAS0NDrBYXlOxgkFTkqgYCdXe1qpSrXDIwNbdEKNjK5sZWg7CRKdLf04vPGWDi0gTrS1vK67cJh7haZ21zjXw5RVO3j+OvP6jJlTVDVWkp89NrjAzsbKQt11Ms5S5RqGeJrCUY6hskFt3E52oh6O3FJlvBSgULdhKlLcqWPHOLyzT5urhy7rqa1NbjK5rW2tfVqvi8YLAdU81CJL2q5sNSIUdrcw/1ml2npX/8R58iFY/jcFjYs2cHLW2tTM5Oc9vxo5g8Vc5ceRF/0Ek0tk45X2RlYYPO9j5NZb3l0CH8lib2774Vk5jSczlePX1SU0NXV5bUN9LkbaHN1cHVqcvaCMpUB1OFl154kWDAT71eVcmTreolm6oxPn4Nn9/OPa+/jWN33cYzz7xINJomVxSiQl4N9NJgHb/9NgLhEMFwK8aSGa8tSNVgolgvkTVsUbZGmFo5xzPPPEnQ3UUuVmFpapk3HHsTNpEo3nqEmZUple8srq6qFOTB+x7k61/9Ks2hMLWqgdW1DVaWI1y6elllZ2JWHR4YVulDLltnNbLOodv2YLBUtKieujaPuWri4J59pBJbWlStrK/TP9hDOV/i85/9Rw7uO8jw6C6WFiNcHhtnZu4K995/Kw8+/Dr8Ya8mENesVSLJFUXZYnQRWYuqsbKrs4fLY1c0UfjIbQcxmCQYpUhka12PHz6fH6c5gN/VTiYpEiEY2N5JIrqp0/qh3hHOnThPINjM0MCgmuG2tta47dZbSOTynLlwApu9yuzMJAcP3kI6XmB4eIfSu+T6ZmzUTCUKJFnamCTY5GVxab5RvLq9LC4uEPAFeOJrT7NvxyFczia+/OUfsm3bdu686xaunD/HxmwCa82v3xtpMqumEqV6BpfbJrNEDSwLtbhVRpLJllWelS3E8QZtStgSXXo2XsFUcWgI4EsnX8TX5GdejPGlPE0tzYoq7Oxs1eft83oRL5eknbttTfzCO3+VsSvTnDn9CrVynvOnTiN+ekkQbw626GBrPRahb3BAcxsOHNiv9ydSGTl/3n3XPeqxccpmWDS+ogHOpsmLlMVSIF3dwhKsY3abSCULnH91gtcdewi3wU0uk9ewuDOnz7Jzxy5tCiXkqQG7kEItrYGE2WxGCzWpS2RrLzIZlUPkcywszZI3FKg5qoS7QlybnqS9ra2hFzc3kjHluLm8vKGJqTarE7fDzUBvP93tHZonMzY2pknJ8nkROfLRA7fw+rvv48XnTjA7s4zFbCMe3eLq+BhurwN/0E+wKaTSsngi3kAcVqBJ8k4W5wh1eTly5z4dDnzv8aepFqy0hNt1G2m9UW8I+UYkf9KQNEynEjxl1fRd8f2In002EPJ+lysVwmFpaqq4bBbsdpPy3Gfnpnn2x08xNDSg2OpQMEghk6WQjjDS0UyykMBgBo/VwUZKcNSN3Jqbl5+1VOaVu+1c8ufwO5yEPXJeKbAcS/5L+NGN4CVNNr2hGxcJishistmGTEb14vLJVwNr43rCYJcNt6ag3ghSkucgMIabE/OGT7HxzBSVfiNE6eaf5fMiBb9I2czy2REk5I3pvlyn8bNuyKIk+N18g/hjNhLw2wgEBF/a+Dt5PDeTVOXPotOXizYTf/zMZgMHebOaV3mSOLYbRtW+/N/jrc9Ty1QYejKnxftPe1kfDXDpkX5iLicOU4WK8EdsEj7wvwUXqUaq0XloCJPE99bMjYAlffYVHPWM6vFLhSIVCQmQLYFZ9NPimLZQkw5TEFKi6b/RAOSKjURTm6XO4S+c/tlJZQ538fKbRsgpVknWjQr4aKS4SqkkxBv5nbT5xsZ2I7JwgWo6RmarRCZWUOONwSbhLwd57tQziv3rGezAbrQxeWaSbe2jjPZJoElIjZli4JPApa7ONv0QxhJxPYjJtFQ+OJI6J4WwIPpksr3nyF5KlgqriVU1PYoGL7WZpsndhNFspViTSXxOv9y1UhGzmIGF2StfcJ8Xn93LyPAo8WSGCgZFV2XzOT0oSkiHyxkgli0wdk1OitdIZFco1xNKznCZfZgLTjKRMkf23Yrd46dneAh3wMkPn/kuvUOdBMIeXj7xIrNXp8hspDl8+DB2p0cPah6Dh43VTUxGo0oEpOCTz4cwbtOplEZOy9Tl+P1HMXrrOEN2srU06VgaR91GJpLkrW96iyathtuauDx9WQh5zM1OapplMpkhnSrgtPlxmQKsTG7ht4bUS7D/+Cjf+OZXKRQzPPTwGzCbvSzNZlhe2CATz7CxvKI4yo21RRaXp/EHHHz4v/4G7oCbqaUZ1al6/X6+9a3vs2vbAYKuEG6XXVfMnQM9XJ+YxWP3UCpUWFmZh3qZdCrBO9/9Ll588RXOnT3P4YOH2RKsmb+Z0b3bePLH38XhMVOuF3VNLYFRFoNV2d+1ihmX0Y/LGKCar2kAkEzVm9ua2UxskU0J6zqKBQPNTSFcHjeBYJCVtQ0tBIS+Iie5zeg67qCJUIebu998B1anm0rRgcvSyvlXrhDdWOPK2HkeeOBuIhuLWGR7cftBJq4tMHdhkWIkT3t7GHfYgqPVjKfZRjKX0OmD0+rjyP5byVVyRBPrLC5NawhNb3cfNrOXQrZCMZ9XxJgYdts7uimo3M3C3NySxtjv27+ftbVV5MsW9jVRKeRZnl/G6/DgsjkxW5x0dfZy+doZ5jevsfPoINV6HIfLRjpZ0GTR0cH9ip3Ml7d46eoP6errodXfj9PgZHFpQbn1neFtmA1WSrmCTvNdQSeRcoTZxUVmx1cZat/O/l27mVq5zNXZUxy+bQSj0YbT3sLM9Cpev0u/AxoqVzWSzVXJliuEAgFmpyZ56qkfct+99/C1x75BT18Ps/MLWCyiDTcyONLdkE7NLDHUN6xyqoA/SDIRp8nVyqHDh0mXMojtLF8uMTk5qXIy0cI6TR4unbvCrUduo1Qrc+riGQ1+uXDhrCLIBPEmz0mkZDJlPXbsDmVT9/Z10RQOceL0WVzOIKvr61oMCwHjwumzPPK2R/A1hwiFWzXsymlxMzZ5vSGpcxaY3TjPhSvPsLG+Si5WZ3vvLtYWV+nrGOF9v/iL5HJJJuanMdqsvHL2hGpopdioFcGhuDwrqxvLFMtV3SLlMzmOH7mDu4/fyQ++90PKRQupdInp+SmO33VYiVJbGyn6OgYpFwvE45sUyxlypQzBoE8Z2VNjC1iMPnbt3KdSrLnlea5eO8On//oPSWYi7Ni1g5nZWQrVAn2DXUoNWZhfI5/JsrG6QcjfzgvPn8Dr9/H6B+4iU9rS7YzkH5w4+Rx33n1cmfeVnItc0gymGrsP9Smq0Fi38tT3nsEu/1mdOnE9cGgPi0szqqk+fNdRTl94lVuP7iMR31Jd8kDPCO3NPQoK8LoCite1Ok1EcsvEc2uYrLLWz1MvS7JtnqZwqzbj33vsGY7ecpxP/+lnMOBgdOd2Rnb1qWTylScv0Nu0k6aWNkxm8ZOlOXB4Dw6XiRdefI7FhQXufsNxltdXmF9cobOvi3ItQ66cICAm/USRfKqC1SAeA69SSZbWFknnUrR1t7C2tUIw7Mbrd1ARulG+jtXkIJPKqIn82JHXU8hUmJ27xvLiLO2hbp769tPUs2blrjvdPgqVCvlygWQqSX9fj57DPF4fV8fGeeSRd6iGXMgnQkUR6kw6KtkZeeqOOhu5FQrWOIn8pmZJ1HNOdvQd0gFMOp7U2wn5TL4/kgwvJlVJ065UymRzaQKBAKlEkrW1FdxqNhXalRRsVW3a5+aniOZijB7eTtVR5dLYRQKhgHDwFNlYrZfJZNL0dg9htzbMvfL8q+UyLU1Neu6S5iCTzit0QRotn8vN3p27lf40MT6D0+kjuRVjfnlOt0ki3RJvkCBxM5lsY2JeNzPcu101/+vxRbYf7NUG6av/8DhhT5fK7sRvIF4LaeqcTje5nEyhb3DaLWbFKIrm3e/yYZYgKkllddh1yCcTdQmwk/P/xsYK+UJWsZKic5fBYGdnO23trfr7fp+fO1s6OL84w0tL5/X8UbmBE/9XhXvuhsY9/rMxpz51zMC1UPknpBaRId8MKNIgoxsX+Z1IWGQbpFkANdGPN5CLoiyRqXaD3lJvaNWLskVpTNul0BepjGrfb9xeTKsaknSDz95AbBqwOxopqDLVvykVkhpMpuyNxqCmhle58c1sJJWkvyZ9VUper89GKCgBneK3uBH4dAMVKdeXxyg/U/nxH3/6RuEumhv5/8aTLku6WC3GtvSn9cE6FsvseiKHO94wHPw0l2v3dXH13m49iclPKtbNWBwulZKovkq1RA3ZjBTeIjuxqvOyJpFSYL0B+xc9fEn0P2IsqGCulTEK71XCGkyCZDRh0PVPvUGmkem3aIsqlZ+82Ye/cJLek8s/zdP4N7e5frCLFx/aqeZU7dZFj18s6clJOi/pcutSXRmMuJ2NeOHI3DS5rQiljEFNddVKEYcPbrljN5uZFcwOA+mk8JbbmLywRKdvECteDfh44YUfqyEom4+rBq2vrxezSVLA0mqOEY2ZaPXkC1qplSlWi+w8uJvV2Cab6S1KFQkMSmOpm7Fi4/jdx1nb2mRialYfayGXwGkxs2v3Hto6Ojh97hRG/cBYdVLtDQXYf3A/zzz3rLq6Jc3PaHSSLjZwXRcuvsrYtZexOLM0twbJpWqU4w6s1QBHD9xK3Whkx7591Mx1sFQ4fe4FzPY6q+urzE/MU00VOHzLAQKhZl5+4TT2ipfkVk413fVqkb7+Lry+gMZAyxczk09QNmbZf8cOWgfCJMsxSsYyVWG3RnKKPrz91jtpbpEJiUmd+FenL7FzcLeuvH784+c0hGJkaBeL0+skljM4ZeJ+YDfJWpxSOcOXH/0H/uhPfh+/t4WNlQIzk4tsLIu+XUKY8sSj62xGlsBU5ON/+gdgq5HMp5WGEg6H+fQn/xpz3Y3H4iLo93HvA/dgsBv5xy9+jX17DqnBMZWMqYbUUK/S1tbKt771HSUDjQ5vJxZNNKQvppLq+aumIpPT1zQIRwKiZMoiaz8xctoNXmoZM7lUAZvZgtfvprm9SWO6RTNaF2ZsLk/QH6CpOUxLZ6di4SSQSUJQSjmZusWxuepacN/6ulu0WaPqIujuYeLSLIsLU1y+cpatzSU+8pu/ylJ0meaBdq5cuo614CC2sEVPT7uGOHnaLAS6vVQN4q2ISyetPoNAsx+Xy6rSsWQsTktTC4aqEbfDQy6TxePyUyuYOHfuInt27sXucupUSKQqNpdN5T3jE2OaLyDbilwyw74dB6hXa6ytbRAINGG1G8jW46TKGxjNRVZXF9XcJZ+bppYODUuKRJe5tnyN/v4RBpp3YKpbOXviFIf3HyO5WaaruQ+PRSLCLWQqecrGGv/hve/BUXfzPz/zBdWvVgwpLs29QNGzqtsvv7+Zv//c13j/L/y6btXEiCqDhFQ+y9jstPKY/X4fZ8+dJhTysrqyoAa9xfl1pXcsLCxwzwO30dIe0NCUR7/4DcrFOm6Hg7Frl/j4H/4B24a2sRxf5PlXn1O+ttfto69rkGyyqEx+KdJC4bCG2ojPRzSuy0vL2K02Du47wA9/8AOcjsbav39AQp9yqj1/+9sfIZMpKLvdbjUzdukCy3MrLM6s8Fv/5b9i93rZTET1RC++GJEErG2uks5HMLvynL/4AqMjQwRdLWzv3UkhVyCRy+o2aVVkB7EEO3bv1WZD8IMr86vMX1/m9ltuZ8fOvVyfuUK6kKK1rZnHHnuM9733A2SSabpau/jUH/4NHZ1D+PxBSuUU+XwWc91OW7iDyYkxugbaKZPXQYDNbmJ9cY2l6U3mpza55+4HeObZFxifuURLp4ff/OivkC4kefOb3kZJT95F1mJLfPM7j9HV3MrE5UnqJTPJiGSG2ORjq+zz4X3dXJ08w469o8wvTeJ222jyt1IruDj5wiXWt1Z413vfiN1r0YmzuWKhnCszMT7O0MiAmlutVhRDGOgME0/FVbooRZR4JiLrSQqZsm6WukSu2NmhW9iyMaMoXtnaxmUoYXWTz5RYWVnl1kN38B/e8mH+6BP/hR/84PtsbMS18HvgLXcrdjc6V8ZT78Zh92CW40U+hz/gpH+gm4lrl7l69SoHjx0kU8yyJFjWcECJMQeP7NZBQmIzRSFb1Ul1OpVkfXOZcq2khbs0l8FmLyZrlfaOMNlKlHrVxvraFlazhfbWDip5C0vzK/T2dlMtlagVbUxfnKcQqZGLV7Ba3OzZf4CJyQmKhTzhcEARhDaHQ/0iP/dz76RUrNDc1ERfTz9ej4f1pQUmrl/H6DSQKEdYzcxRNsn2s8SebbdSTdvw20JUCiVtIOTzL4WsaL/F4Kx0GcGyuhxadItcRuRz8vyEnFIpF7FZ5VhV0ud7fXGCn//Au5lYuk40uYXP7yUVTyt/Xuhm4Sbxn7kUCSlm05Zwm8pXTTKgNBgawVYYiCdSpFNxHnnr20jFYorB1SbNG6RYKDA5O8HOfdu5PjuuTZEYckWt53Z6lRrmsniV4FIxZcnWtrBYjazNJ0isF9iz+6Cad/P5kg70RAEtZtl8vqADw7Y24e7XdbpPpa7afqmjSqICKOY0CX3njhHmJqf5/g++qwnU8p7t3LVDvx9SbzQ1hfF63fTYndza0sozU+cZX5+jJjLlG2bO12bX6MT9ioX2n1Hh/qNbDUw0lbTOulmv/iSj818TwFW6on91Qzv+E+mJ8FgMN8gtalAV9npFTazynS2VGp5PKeZv8tQ9bqtuVmQaL9fTv1dfwI2CXgkwDemMEm1uaNnlfm5y4nVGftPA+5qpvWjmvV4bPp/kFBn0sTTCTxvPUBoI0enLz9Tb/8HTEX36N2CQ+kJI7K9Mjd35swRjj+mr03GlxP6nf/ppe8ll4eR7h0mOhPSLkK+Ji9ZMxSg4SCjKusZUx2S1qYzG8pPxegPx+JOL6N6LuUZXJPsZieqlgt1q1MJetO9Vk+CLGm+MXOwej/4qhbtOlKtVDvzPEz8zqcy1fR28/JbdWrjrZ0QbBLSZcDhtDS69PDdZochqRZqMVJ7Fa5PE1zOU842gGAEM7Drcz1ZuVQ+GDpdZzabdoWHagkPkknXa2tq5du0qa+vzGE1lnGb5gFRxu72Egs2cO31ONW2yeqyUy5jNNuTzFG5toWY0shxZU3RSMhlXvaBMsn0tVt72rod5+dWT5ApFjIKAsshrW2NgWx9nL56lt6uPHTt3cf7yBeweO9FkjNb2VtaWN9i18wA2m5+R0aNMXb9GJrnG8y8+zsC2oE6fjAZJyQuxPp/SKf+RY0do7+1iKxHVic/u/dv59F/8KSPDu1meXiWytMrojm287vX38T/++6fwGMK0+Du5cP4iHqeVkZFB1d0Lz7dQLJDKblG35Tl8717crRbWkou0dXeQjedp9XdTTsPm6hY2p4nhnYNUTYKFyjJ+6Rq3Hr2NXDanEoT15Q1aw93koyUtOnbs203FIdrDHH/0x3/Ab37kV+npGSSdgLnJFTZWtqjkq1SKJSIRCbZZolBN8gd//HtkC2li1YQmgx7afYjP/e0XKaUMAuthbWWRz/ztX1C3Gnj+uZc5c+IiLa1dxKOb+P0uotFN9h08wLe//R0NOBLjscvu1KnQVnKLkiFPqZ6nLGmmos2MxFQi4vH7CIdaEddwerOoJ3+L0YDdaae5tUmnopevjJFPZfRA1tzcolxhfzjI1fFxbTDqlaoSbhLxKBZbFW+TnaN33cLE9DRmk5d7jj/E2VcvEU+sc1LW3qUsfp+DI3cfpWfXAK++fJr8ZgnSdZpb/NhDZvYdG2Fmc4K12DKBkHD+Lewa3cuzL/1IDWiR9Rjbh3aq3Mhpt5KOxQn6mzVlsq91O5a6jQuXz9EsU95cBofHTiwn8qg0do9NTT1L83NcvzLHW974Tk68coJjx46wFVvHE3BisJbVA9Hc0sTywhrhcFBlUu2dLZSqZSKJdao2OHXiIrftvwen0YXH7iS2nqQ1MIDHGsRj82gxYnc4iecTvO+X3k8unuUzn/wrRkeGsdgMpFhnunCGbCGmBBqZUHY17cRQCGKq2ClkM1g9Bs5MXqQo+ES3Q6UAyWRUnPdsrK7R2z5AwN+GxW4jEt1QLtVg7zBnT11SLFsqu4EvZMMT8jI43M/45CW+/b2vcsddR+nrGeLK+Wl6u0ahZlKtrkxopFkSw6OctA4ePNyQbwxs49kfP0nJmKSzq4WTJ1/h9fe9ga9+9VvceuR2RkZGOXHiVSSbxi1YWauTR//xa/zxJ/+MzUycUr3KwvISI6M7NP1ZJt3pXITW9gDRrVXaW5uxGc3ENhIazrORWGd2fpJdu4R7bcNkdhJLpJi5Pq8s+fELE+wfPcgttx7h9IVXJMhD00+zuZj6U2YmZ3jzGx7m7/7yS7SEB4hE4rS2hJibnWOwZxv93f2cOf0y+2/dQ4kcmOu43U6+/50f8OEP/Da//7E/47Zjx3nx5VcJdrg4cmw3B2/bhcvroK9rmGQ+j8Pp5srEZUJhL4mVdb75lccJSlbAapqrY9cZ3NXPXW+8hZ6dTaRLMRY258nmkoyMDrI8t8zhXXfwza99T/XHHX0+Ytktws0tmvrc29Gr556llXmVQUiT7vW4yFRFumimXjXSHGon5G3FYwlQKBXlJdD0ZDHVHrrtADVTgenFKQ2fk0m+ECd27dxJsVDCY23h6See58H7HyCbS2kKtmwOquYcfl+ASy/M4ql1Y0S2R5UbQ7IKre1BFhdnmZ0Xkk6nSmWWVlZxeJyEWv0MDHczMNCnGSGnT5yluctHU0uIRDLO7MI05WpZDdGBoFulWGJ0L5pyLC5uqUxpcLBHh0Try3H1wHjcLg0dczv8eGlidVLSiVvUKxD0h1Vnfv7sKTw+j/qeZJMuDeX998u206pTXYfNqVjYfDqpk+dUIU2mFqPqzFGsZzl16iz/6V2/TnQ5R8jdxPy0oDglYt7cMGtK3oqgbONxDeoS6ZJcZNglTX+lXNJBm0zzc7ksq6tLFMtZopktOoba1Pc0szCD0+UkHGxWPGWhmCUYDJBJZ4lubtHfN8TWWpx0Ms+onNcWV9hc2aC1rY2tWJTxa1f5jQ/+MqPbt/H97/1QaWzt7T0kJeHUUqNgEJdURn0MMmCRxqm/Y0CbckkoF4lPsryFM2Rg584RXvjRKeavrzMwMKJm8Fg0qVQeoXZJRSevnRTu4leQQtzl9GE1GhWt63C59FjkcNl1G3fl8mVmJ6/r+ySymttvP6bkE0mBF7yk1+fG43GxS6hkhTivLF0lWyjeCLm/4ZN8DT/xZ124f/eWCrMt/zJkVk/oDbPnaxkwGpB0kw4j4BVNMRWaTE2n7WpCLcvvG2QZMaeKIVSK9YbJ1NiAm8jEHdSQKoMmeWpyHdHKi6m4EfLUKNobIV4NI+vNibwU7fL6yb9JDSj/dtPMqtcRqozDjDQGTqdQfxqJrTeboJuseDHWSkEvP9vw+0/HVO2jRa5MwuUFkEq/Dq2Jz2HMTGEp1xk5VWbgXENj89NcVrcHufxzfcTEyWwQnrLIcYxY7A6dkt/UC2mBbTRr+NJrL2pAFVxSVbqiQkPob7QqGcUmRbFZ0s1ecxuZ0gspx2bHYrcrP9vqcFC5wYff/7mXf2YBTFK4v/TwLgweodhIOERVg6BksyAoP0VZSl9hEdmMRR9PLZpk7vIEic081UKVUiGD2ZqnpdeL2VUhV8kytGsIp8PN2Zev0Ozv5i0PvUO55PJeFcoZIhsrrE+P65ddphJ9vUOk4tL9N5LfpHAfvzrB4NB2EpISJw735mbK1SKFUpaN9WUy6STJQoT+7d2EmmUiYCWTylEpZnF7TXT2tLJ9t5wcCmxEItx9z9185nN/Tb6aIZVKqJZvcyNJV9cg997/FsVCxtYXaA47yBUiehCScCWnIPvSEF1NUKoVue/Bezl17gQdnc20t7ezsZZkbj5Ck6eNyFKEULOXd/78u7nvnrdycPt+xS8uL63R2drCyPAgrhsxzTIlEBzYWnyO0ICLu958K/aAma1IglK2RtDTzuZykrtuu0f5zM++9BT3PfB6Tp0+rdPl/r4+1tfWSMZS7N29V5MoL5y8gqlipW/bEMlqCq/HyWf++i9505vvpr2zk0yiTmw9RTZR0iTEteVVWZjqBmR9c55733gXZXOBmrmKJ+ihlKqQSVaJLmfwWLzUK0W27RrgwNGDXJ+cIxnJsDi3TjabIp6I4At6aOlo5dLYmOoTBweGVEdZyuU5ceZVRvZsZ3TXNvU5rC4sMTo8woWz5zhwYJ8WGE5LgORmFrfZoxMvu8Oqk6tdu3fz1FPPahEmU1Ap1L3BAIl0UjQyOn3JpVLkMmn9nlSqWYq1jG4QPvf3f8/unYfZue0Wxq9Ms7w+x9TUBDPXxzEZKrz/Qx8g0NPEmbPn2ZqKYcjVNfBmYE8XkdwiVVeekiGHX9awRisdLZ3UzCW2thLYTD6qBZncurFaJeQpTXu4G4MUm1n05GvHyckTp+nu6aGpvYlMPUO+nqVsyHPx4il27dhOOW3CYWzl1KlzlMqCJV0l1Oagf3s7zoADjy2METelSobVjeuEwm4cZheJTFrlJDarly/+3WPsGNjDww89jMUk+ygHM5Pz+N1CT/ERbg0r3vBDH/4IC7OLvO0tb+RXPvh+xY8W6gXOzL/I4tIU24f7dMra2byDJtcwFtxYBUtmiPHFJ75AIhfluKD2Cll6u0T7XuVz/+/fMtTTj9ngYHBwVKU+drtfJ+1pmRL6LSRzayxvTKsJfPv2EU6dfYFKPc7b3vYgZhzYDGGWlhP4vQFWFuf0dnLyuev4PZjMNmam5jQcTNKONyIrdO9uZmVtThN/JTBqYy3F4YN38NKLzxMM+YhFopiNdhZm51hfWebtj7xVvMWkMhksNifjY9dpagWSIiEAACAASURBVA3R3OQjEHQR29pk3659vPDc02ytr9DV2aVNmNEqE+2sbuk+8L5fYyOa5MzZi1wfm+Z97/kAX/rco/z8I+/g4IFbGJsZ50tf/xqRaIRDR3aSzye4667j/NaHPspA+x5aW4aYnlxiY22F//ie9/Dij1/i9mPHWd9cUHlhIpfU4Kbdu3fz3FMvcO/tb+CTn/hzevsHdLMU6vBx35tv5877b6FQlddVNP+ylZXjXZcWVS3eAH/1qb/CUXfhNLv1JDoxP8Yjv/QWWvuDTC6OYXRUFF0qRm6zwcLxA/fy5A9fUD9BZ39IQ5Sk8BnuG2Hs8rgW7t6gj2Q6wZ4du5SMtbSxrNINwYXu23VY8zQsJpuaV5cklTYhg5FRvvej7xFo8hFPxrQYExyqbKjCoRAnT5zl1j338sRjTzLQ18+3Hv8n9u7bh9jHhBSTjKfx1NvIrhrwe8MEvU3YrCJLEjywFbfPwjPPP01rOEhLS4tSo4SqMbC9H4O5ounW8a0kgUCYki1JtpjUwj2aiNDb26NT9/HrVxjZ3qd68UJRdNMGenr6WZyfURN2pWCCqkyeS3R0CWe/TnQhj9/Yia0awG0Lq+zS6bDxxOPfVIyoNF9D24ZVk96YFBvwuLxaXMvvC7mMYkiNViORzArr6SXqlgrZTJHBrp24TCFC3hZyqUwDA5lvJLGK0XN0xw4l6MzOzmA1N/jlSl3B0EBA3khPFUlquZxXSlk8s4U9YMPb5FH06dC2EfLZAudPn9fiSxoceV3lvJuIxolHM+RSVX75/b+G1WDjpaefVZNyR08nkfgmnZ1NPPTQA+ovuTo+TUd7jx4zirUczma7em68AQ9jl68q1nPPtv3qt5FmQMhC8pxb+j3aWKQ3C0xdWcZmc2vhLqCCbFaCmESHbdZtoWzWgsGgnrc3NrYY6u3T7ZsYg0Wt3NzazObmOk//6Cl8Lqd+dru7uwkEfHo72c5euHABp9OuqN7ekJ/o6iTrmYi+fjdpMjq8vCG9FnNvMGfg9ZfMtMf+LVrxp6kln7hRuDeMow3duEhbdAD97/wIHUbLdaWGrEixXtWp+U3DqPxeHq94O7a2cvrvcj8i42sEBjYm8iazSQcyUkjf1KqnM8KFL+kxVsNKhe+uhtXGsFluLxsRaYiEZijXkZ938/by2OQ28r/TZdX7V0TkT6b4jfuRxiCeKDSaCtkW/N6P4vUGBrJGXdpZWaMYwF6NM5D+U/0hIo/Z808ZnNH/C5nMvZ2M3dOhT75SN2gyaqkuBYVVfxWNqskm02kjdWuDNPMvlzpOY5l8UXqMWsNEUKlp4lTjBTViFs2aYCUV11NTrKTcj0y3pWCvv1Z7ZTCw57PP0/vK/E/zufk3t5mQiftbd2P0OBo0mHIDVSlSFemkxECr3Hn9X4yqFpJry0ycvUgmWsZSlwSmEiZTgfe+/+f4xne/SraY4vA9B/C4PawurCiTW1JQBeMWCjUTDIUVdVZNpFW/J7o5oRZsbcWwma2amCYrsuXlFdKpPNen5rn73jdgMJqJp2JKKRBNYi6fUipBMpdSb0C+UGVzdROzsUYoZFfspNProFov0dzWos7/eDaO2WEkX8zg9XipVAxsRdJsbKXwOwJUUqJPrtPS5ufYnUeYXpxhbPw6HocHm8FIR1e3GsKmZicU5ygnq0MH72R8fJZH//6bVDNw1923c/s9x/nd//b7WMomLHU7+UxFg3tGhgaw2Rz64ReDboUiq7EZmga8dIyGsftl82FWGVKtaFZtZW+vaAEd2NwORkdHOHn2BJlcWRnFdlkXlisEhDjgbWZ9IYLPGWTb9hEml2ZIp5M8+uUv8rr7jtLUEibk6yKyGtei0lgyko4n2FgTSsUGGIr8wi+/m1w9Q89QFzOLM/hcYb74+W9grnnpCnVq8u/Qjj6cQTeVqonYRob1pQi1eplEcksxgO//lV/mM5/9LAOD2/T9lVRB0ToODQ/oSlL0h11dHaphF4mZ6NabWptob+/kqe89z+TVObYPblftvGxO+vr6dRNz4fwllueXaGtto1tCjjxultbW2LdvH4tz82SSCbJ5CTlJ4nbaMNnqvO7Be8iXBaHmo1q0MTk2owFQEvZTkiRdKtz/1gdoGWrl+uQMK+Or1LM1lTR1DIa5sniW2+8/rNznbFE0uS2ih9PXSjLSsomK6v/FJJcTiY7JpMWG3xXC5/FTyUObq4uKhJhY7RqjJB6GtcwqNpeZ8bELtIRDXL+yRClrY/u2XaQyEUKtLozOAoEmO9lqWgtBjzdENLqO120k4PZpMq9ILcQkWMhV+ctPfk6lMoNDA3zktz6kZrKu1h4s4gooQSol6ZE+Pvbf/xtOr50dewcJtHpVttPU1k4kuaWhVNsG+/mdj/4X/uM7/zMDnTtJJTJ0djSxmVjg5QvP8aa3vploLsr04iRz87N8/dF/5p1veyN7d+5gbWmTUKCT7aP7sLt8ag598cVnSaU2MVvrmn0wOLSXl185QbGYpKvTT293G83NHdiMQapVSTS+zsLidfbs3a3UiEQ0qcmdMzOzKssSBnX/UD8Va5p0douF2Skl5fi8rbQ2d7K+tq4SiramTjZW4irlyaXjfOy/f1Q5/+GWViwWF8VKVc2cHd3NAtxVz4DI59x2O4nUBlaTRRNVrZjUKCwT2pJIIG1exb3mUwV2De/ls5/+Wz72G79NZ0cvV6Yu8Od//WktlP70zz6Jx+FVw/HE5BiZRJWnf3SaRDynje4v/uJ/4mtf/jp33Hmc7z7xDd7xrneqNKhmrNLd1aMbsUQkxSc/8VeatGmxWwl2hXnbe+4n3GWhYIxjd1vVPyFBdU63G3/ATzIaJx1NqcxOKBoiGaqaKrT2trG0JeFYZTL5VfoHB9XQJ1r09FaZcZGRrSxw6Nbd5Io59c+EfWElUshkM5lJqtEwurVFS7BFtevy2XG7/GpEFwlMPlfAKduGzJY2Q0II29zawusPcvbsOWV7e5w+6nUjszML7Ni+C7e5ia/87bf50K9/kH/6p69rYrGEvA3s6tGG11b0sT6VpK25W1N8hdaSLmyx89AwG8lFxiav4HJbtIiNbiW0yQs3B6ibanR0dbG2sq6FjtGW45UTLzO6Y5hEKqmFvniOlteWMJprmsBZLZr0MxSPRTVt01S30du5Q5/v5OQVKvUU5XqJnb2HmLu8BQU3LlsQY91MMhHlS1/4e8rVigZ9tXe0s2PnTpxOJx6Ph4AvSCGXV2yhGL5l4i5rqbKpQKocoVjPMz01T1fLIINdO3DZfczPzJGMJ/Q28njlNk888QTdvT28/oE3aIJyUzCk02Qp3EWqI0SvUrmgYYI1ynhDLpY3Fugd6ebKxCVaO9txud04rS4NW5PJvAxG5memmZ+bp1Ko4LC51Wg8OLCdhx58K6889TSXr1xmNbquw6a+wW66utt1urq0tIHPG8aCFYffTq6aJlNJ6ma8IhktZjdtwQ7qJXj5xRMcufUo7iYrTT0uWlpDTF1Z5LuPPcntx+5W308sKmSwCn5/AINAcm/Q+WQwK5soMYVnEykCfi9Wm4V4OoHX71WD7vC2QUlTYnl1hdbWVkKhoJ47T506pcceSSGXgjOdXCETm/1JPSQT6n9Vtd2YgodyRu6T5NSfYeE+3/YviorXhhtp0/DvVHUiORE6t2jHb2rFRSLUkBPVVHYjE/eNzazSZ6SQFnCATMvlNROTqdRvUnNKIS4N0U3deSpdJJsReU1VGwS5/s0JvDwU0bdLFojcl+jgbyagyq+Nor3xq8UqJudGkS+PV2rbm+FOct+RiABIqni8Ngy/+6OEctwbUpnG0xbqyv/H23vHR37X577P9N41RaNR7yutpN3V9uItXnvdOwZCMKaHJJxA4IaQhHCS3IRDckkOBxsDARvH2IBxr+v1ensv2qLeRiNN772X+/p8ZgVOQv44HN+r18sv2F1JI400v9/n+3ye5/3oqovoLf+ET1HmS3l0/JJY1b/bW1Elxrn72xEZNnFZEn8zwvohoCiQcbskqe6E61p9+3fDe6XESvuv/4386txyJWQ0JP9EhEIemnlwfl+qWaqkEAqdguqrFVISyes78sQJtJ74zS/d7/ad1T9qZn0TTtw3BIGKFAUaSOiXSoQq+dbFtV8fRGgjd8PGD5QiWJwaZ19aNSNAKhqFSiXGpi1rcWXiEvLFHD7xuY/DYW/EP3zzb9Fsc8DR1AypWAm11gCj0YxYLMaqViFf4NWfUW/Cpo1b8NzPn+OGPPKkEZmkRFXriz7cvP8O/OqlV9Db38MhyhIyqFRzaOtuhlQlx/jkLJNJtColVpadKORS2HdgK/pH2qHSyEHPpXPZBX8sBJVOjmXPIrOxyUhHv8gqtR55Ik1mRez7I+61o8MCs9WMk6cuQCGWYuLaBag0RphtVh5CdDoN9u26A8WyCNl8GY/904+RixYxNLIGX/ijP8DX/uJr0ApVCHqiKGWBQrqAdetHGEEmJhWhVEYyHUYo5YGpTY11uwZhaTEhm66wulTIVnggiURjzO0dGB7k8FNrRxvePfoujDoDJonL3d2LdUMjOHfmMorZKhzWNh7SLA4rFubm8dKLz+POe3ZBICDsWR/mJl2Q1tTIxfPMvA2FvAiHPXCtzOGZ538MgbKK5eASxmcn+HO5FmN444WjWNs5CDnRKXZtQFFIBRAC+NxxJOMZHsa1GhpMy+ju7YHvRskUFQ6FYmEIpELOoVhNDUxDUSuVPAgRX352bgZqrYbLpYpZugqJseJ0cwOhTCplT2d7eydeePFFGLRU+lKBTK5glSWVy2GwfwDjl68in83y80kkBTHZ0OTAtpu2QttggFJlgkJqwrH3TvFF7dq1K8wUpg6GHbfuxMjuUZw+dRaFYB7uuWVs2DjCNxe1TYSKIstFR1TZHQxHePigVXSj1QEBk1YU8K54eAgqZQto53Balds+E5E0epvXMl2DLgOVWgVXp8cQzUZgbjQilYhy1iAeLEIpaYDd3giDWQ2htAyTVYODx16GpdkIe5MDs3NONJh1kAgLaDTZIC5oYFTY2MN/fWoaP/jeUxDVxNi2YxNGt63jTQQV5ZgNjWjSNkItMTCd6avf+CISRS9uvW8Pdu3ZDV8khmIR3Cwb9PvRYnfgrbffxIaRjVBKtciks2jvaEFVWITLv4hkugCTzYTlwAK3JhMvvb2pByqZmn9mVEgWCaWgVNHHJrEwP86HbBosiWf/h3/0Z5iYmIZSKoJaLoZSLsHE9WlYG1sgV+g4rJ4uZxhnRzg5g0bPimIqnYWSuNCEcFMrEIv6YTWbmAx05MgR3LRzD9RKNc6dOceDV3dLD4Iu6kwArl69hD/9ypegMSpREdSQzGeRL1XgC7ihM2jg8biwbmgdq4v5XBrJVBjOxSUYNCZ+fVG3i0giwpLHi+mFJawZHOSmyc3rtuHb3/w2PvexT2DTlk1Y8S7gxddewNkLZ/G5z34GbW3tsJEFjJSqmhB/9Rf/CL8vyrYbKq+anZnn63C5kmXv++DwMJrb7Lh+bQyuhSWkonm89uKb3BdC7ZRf+Oofwh2bwfqb2pEX+iHTUjeIGgvzK2hqasby8gpslhZ4l/1o0OqRS6WQToVRqOShazBCJJdxjkEiLcPe3IxikZCzFi6DCnoTfNAyWNWIJeKc0yCBpZjPoVQrcwkZFewoZSpoFCpmsFPwndTMepOnAHNzcxgaWguVWgqhoArngpND2Y6WDnS2dmFp0QW3y41QKIyW1g7YbA6s69uAf/zG49i1ZS/Onz3HdJOKpIQtu9fDHwhh85ptmL44DZ8nioG+EUZK5mpJQFFAVpiAtkGJgiADq82KcCjG6iXZZogYQyq1nroC0lkYlSJMTFxBR0cbFpaWUCyVGF+sUMuRSEU5NEsHYVp4Ew6Pvb0VGdqbhlAtiiEV1+D2ziCZTaCclqDHsQ6ljBRyqQ6RUIzL/6LhMNKpNP8ODwwOoLO7k3++1KJKg3UmlWY0Ig3gdD+vCapIFxLIVBLcb2GzNOLQm8ewd9dtKOQrHHCOR2McDiUKDLWikqefrn2EXRQRH53GW7GEBZxiIY8MbarKRS48IoFKIKtym/fwprXwBlzoHejH2Ng1aFQG3Hf3Azh/6QJGRkYwNznNqMT5qTluQxWLpEilC/i7v/l7jJ08hdfffAOD64d4cD9x5ij0Bi02b9qKsYvXoVaboFHqkS9lUOWDYRJut4ttVHqVkQPqmXgauUyOBwmNTYZ0jTYCeVh1Dpx89wLW9A6yFz4eS7DSLpUoILmBe+QTDhdM1RHbWoUcfb29LBxMzk6hp68HPT09yGWy9fJGAVhxp9C7xWJhfKTBoEc4HOISqfmZS0hF5349OtGs+NsKi8gq80Eq7q9vrcBpq5NgVhX29zeb/rbBfdU6TYMwDb9kj1md8DmASuz0XAmxeIGpRPR9qG942ukxyC5Dj0FFSXTvKxbrfvO6eEj2KvK91/tG+DEoAPu+L4SGdFLS6Y2Cq0pF3RJD6j3ZY8g2Ttdq+jO90eNTaJg+L70ffX3BYIYfk8gzgr94J16fgnlmv+H2F9TQWXwaDZiBQiCC/Z0UrEczv/NsmzbLcfiTfchrpRBIpWyVqQPt6+FRsQgoCkndreMc6RBRlRAWTsjKOUfYq+8b3MWSOqv9PyjzpGTT0C5RKtlHT9+PcPXv5PVDASnv9Jjrvn8CzcfrF/z/07eZ9XacunsNahpqZ6XvjDB8nLiFXFiBWKlCkcgAJEZRs2oV8CyfhKCcQjJYRJkCqqksNGo57n/oTi4tmpqaxObNo6gVKzhx6AQ2Do5iZO16XpWoVBqYzA24cm0M1Sqlq+uYS5/Ph97eXly5coWHdrFIiGQiCfdyAE6nH7ceuB/RRA7FUqFOJigmAEEJrT0O2FuacfLMBXS0dSMaCiLo9SCRDGDLriHINRW0dTWx7ScYSWDF74FcJ4NYWkUg5OZfunQ6jWS8iO6WtXAvUKtpBu3dDljtDVCptDh57AKqpQoU8grbMygMd/X6JXzkIx/ijMP18TnkC1W88twhuCZ9aO2wYOO2DYjFErh0fAwhdxxmQxM6HO2wNlI74o3CklIZ6VQM2VICYl0V+x/YC1/MCwhpe0NlGEX2/lNQigKtdJEvVctobmlDg7WBL1DUGhn0BdDd3oNCroqlOQ8rU0qlhv3hhBr98U9+hAO3bUWTw8wKZC5RgVnfjFKuikyqHjYKhdzsnf70F34farMcTv8ietZ0I5HIQKey42c/ehkKKHnQ+uwfPYpIJo7XXj+E3o618K54sbS0wAguUgZpIKDnOxAM4oEHHsSlsUsoCiqI+UPoaWlHX2c3zp07gx27dmBmcQaJXBKxVBK1GjGCNVzERNHjkN/PRUher599y7F0gsNmZIcZWNMPj8+DdDrHg4dzZgHlLDXzhZHP5OrBVoMK+27bB5FCDpOlCeFQBvMzS3wDPn7sCCoFwkoasHHnKGJIIZPNIe3JoJouwdbYgI4BB8SGKgTqEtKVBG/1qL2PWOvVYo0VWrvVgWAwBolYCb8vwqpPg0nPLZg1aQXLrmX2CFOLJwW9qrUKKrUy5p2zIPch1cVnUnF0tHbwv6u1WiZjtHV2YNY1jrMXT2FgTS90xPPPUuBMBrlUwgcCjUJPMQxW9rwrYTz71IsQVKT40MMPwmrXc/CZ2iYNWjO0EisU1DZaK+Cld5+GxJhCFhE0d7ZDVDMgVwCjPf1+D6YmJ7Bny15EiVThDWB4aJgDRiqtFsdOH4XFauO69Eo1g1Onj7GdoNnSwajMl19+Hu2dLUil8uhs6+K8QT6fYW8/BYnD8Tj/TucSGazp6oNMKAVdUmlFn8ylIJSIEEnFobdYeAXs9/qRy2ZZIeR1r0qBx3/wfXzyk59EjIppFCo00++bEDx8Dwz04fiR47zdWJxxoc3ezmQMn8eDfXtugrnBgFA0iBWvm7sXKNDY292JLNnrNCp43B70dfVicWkOhw8fxuXLV/DlL38ZVmsDB++IgqM3W0HI4bmpGaRDGVw9fx2fe/TTyJYTKNYSWHAtwu/3odnRhAN7b4deaWb0KxXfvPT8IYT8MaxfN8RhSWqBJcuOVqeAWCHBzn03seodDPhg0phw4cQFTF6ZRiyRZD/5XR++C0VpFP2brHCFrqGt14FsrgC/P4RIOAajoQHN1k7MT7vwzlsncduBm6DWihnrSTY28vOSAkz2swS1N7e1YXnJhY7mbjQ2OLj1tUy2MKOWfeipeBxd3V2Ip8mSBsYaUoDRprfhpbeexy0HqBk0hlqtBK1awz5WqVjOZBAqN8vmi0ymstubIKgImAxFFocmhwMT01O8jUNJDMQ1qGXrJYOUHdBYlOhY04Rt23Zg/toCVmZc8C5FsXF4Rx0LqQSMDjXcsQVkqkkkK1EWAkhFpu0uCUI0tBO9jRTaWrmKJnMjrly8iP6BHs7bEN+c2j6TuRisTQb4fR7UcgJYLS0srFDb6c6t+1DJShAPZrnTIxRZwezCNBKhAppMXTDqmrjNkg7lNEBTUJ1yaHRPMZiMvD2os8hp4FEwPYgGcPra6lzsCuLpCCLpAKqiCowGE84cuwSjxoL+gSFUuJWxxq8BS0MDb1ndbjfOnjuHfLmIhz7yYRb29BodSoUizwjlAm0D63ZTgjkkc3F4wm7s3r8d3sAKetf04623DuGeO+9nhGkik8K+fXsxPnYNiUAEMxMz/PpJJFNIpNP41re+jYunzmBicgLRdAIujxOpdIzvz832ZlSLIvT2rEGxSlbgDMRSIbKZFH8tc/MLLHB0tndxgJnIOB6vF3lhCr7kHG+nY74kjr99DkaDBWnqCZCr4HC0cDiVMg5U5kR2GRoOyetOpYe9HZ2wWs1478hhTExPYs++vTDoDXzo8q94+B5L/Hv6GGK703NGH9vX38eHoAqJjzMn6zPbfzG009BrzHywivv7B/ffNrv9V4N7/XBfH7JXmej10qg6epEOecROJ447ydh12wr9/tdpNKvEmlWFn0k0xHvnbp4b/PVyFYlUEYVcfV6lj1n1vNP7rHLhV+0wdDgy6mXQauU3hvf6kE6fe5WGQ4o8hWHDkSyKBRrc5RD82dvRGsnypK7RhZSRQ9U4+ktPQFFLQJkHep5JQLP8u/vbZ29rxeTNdlaF81XyoVJ5UpFPLRTCYvO+TIaaUMxPHHlyizVqVqJJt/TrkxG3q5K6TjdriZSDrIRb4uQwAUpkMh7U+dRHTzZhjG684OlkzoHNYpE95sOPH0friYX/05mdP3562IqTd61BSV1vgaWvj6wxUjGdssT8Q6VhnTZJNKRSXiSRuIhs0g2jyo5KVoR4MM6tkjt2bUY0GeZwEr2/tCZDKpBFLlxk5ZYq7q02C0RyEUJhLxe2EDaLfIiETyN2aL6QQyadZlweXThdTjdyOQF23nQbktxCWUQ8FYZ7ZRGNdhP6RgbQ3teFQ+8egU5t4vbMRJTQZMuwt2kxONKJgfXtbNG5MjmFJY8bWqMa+XISBpMKwaCblW+pUA2pSAW5UIkinUKJ9iORoJCvwrsc4aFmZuoKegc6cdtd+/H8i8+ivcPBSXahSIGmxm785Zf+GZdOXMTw+m4cuOsWRCJJ/OyJF1BIADKxBm12B/rX9nJToFxM1dDkMYsimY2gtc+BTbvXM0O9KCggHotjZP0GJJIRDgBWUINSTR5JMa5PTGDHrq1otFixvLiE65evw2yw4Pce/jh+9IOnkYhSqMvE6tsdt93Jnt++NXYMD/fB5fQh4ImjmpeiWKhhyelEibz2uTjj5f7sG3+KSNYPd9CFxnYbFwa1twzi4Cun0W5pRzjoRktHI/rXrYVSrseVi1NQSmSYn5uCSFLjNXIvpfgrNThdy1zdLlXIIFfLEPeG0aDU4nMf+xTGrlxEsVbEmvXDOHz6PUBC1jE6BJYgrskQ8oVhMhhx+fJF7Nq1mxWY4xdOwNHUyPXV2UyakYKLC04oxAoI8gKkInFEQn6IyQ2uUHEfwJ9/4+sYmxpHe3cf5mfdOHnsFOQyIWZnpqjmjZm+t913AHKbGmfPn4NJ2gD3jAt9/V2wtRuhsoqhaVSgLMyzP5pyG/SyVgiUHHz0h/zQqPWQQIdIjCwlzfAGluEJOGGwm5hEopTJYCVqg1jEeQ7yqLo9PjTamiAUKpBKBZBI+FAuxyGgQLRED43WgapAiKnpKejUar4hdnet4RttJp1hkhAdtFOZKPRaHfQaC2TQopITME2hqdEET8AFvcYIq8EBlaQBpXwVIhkwNn0SZybegKVNxkpsraLGQP9m5It5/lilRIO25j6YtE0QQYh51ywHqpUqNZweF0wmDS6eP4NgwA9RTcg5CbKY9PcM4p1Db0GrU+GOu+/m1zUpZNRMWiwU+Gd4fXwSO27eCaPBiHwsD3lVjebGVkIK4Or0BbiCLi6Boe+VbrS0tZufnUNzWwszooPRCI6fPoGPf+KTHGJrb+3hw5HPu4T+Ne0IBlcQi1BQWMsselFNwqVnCpkYe3fugk6rglwiw+LKEqRyOVLFFGqCCmZmp9FgNUIsEbPfl65BnhUPTp8+jVQ6hZHhAaYbxbNpVIRCLC460dHcjjZbG1Nw4tkwNm7dwiFX14qLQ/cH33wTG0eIbZ7EWiookhnw/ceegVqq4zbk4UEazEQYu3ydB6fBzf2Ydk7wNml2ag6CohDXL1zH3OQcPB439u3fi5FtQ5hcOod9927EQuAqHJ2N3GpKB2xScYkn32buhAgqHDtyHoODw5idn4TOqOBgad+aPiy7VzhvMTkzgy1bNyOdTLAKTlQk8gvXhAXoG1Rsc6OSu1g0Cl2DCb5gEJUyYYyrmLwyhWwhhe03bYZcJmA1Lx6Nw7McxMqSn2/+tAGIZqNQ61R8bc+mspBLlEjF0lBqNIgmKHQvY3AB4mrcuuseTE/OYmpiBnc/dIDDi7TZCiyFMXlhFsWEAE2WyhpHRwAAIABJREFUbliMNj4cLnqnseibxrx7FgabApbGBhTSJbQ2tyEcjPK9TKvTYXF+iQ9gFkMjD8Bd/R1Y9i5CZ1KitbMJthYjY129fje0KhOqZSkPSMNrhzAyNMpggt1bDqCar2B69jKS6SAKqSqee/oFbNm8B2KJiq0BdNDJZzKMZqThXKPTQq6Q1XnpEmropcAhqaEalKtlKCgvVqkgmgjCaNPBaDHgzJlzWJxdgUlrgUKpQdDnR3tbGxNiXAtOeD1kM2xmdHE8lcSBu+6sk/OkhOykrV4ZhWyWyTL0uQWiGhLZGOaWZrB9z2a29+YKWVy5Ngm7tRlikQJtPR08zJbTeZQzRVy/fBVGkwmZbBb+SACf/8IX4JxbwIlTpyCUSeBoaeTXvnd5BVs3bsWhN4/wYUllUPGQUCjmMLx2LYjD/vwvf4ne3n5s2bKVD0OUBVhxr6ChzQBHj54Pk8KCGK/98h3OWkilSqQSGR5SO9q7UMiX+FrH7fMkHqiUbJehxu/RDRvwxA8ex/TcLP74v32RMzFEMKONIVmOabiisjFCQra2tvL/rqys1BtRdQLIhP/Z376qgq+q74a04AO1yqwO7u9nqq8Ocu8f2n9TdFSXg+vEvxsFSqsWGS5FIjRkvXyJPfA3qDAMGCG1mza/5SrPpvFEgekuvw6Z0mbpBhGG5lj2sBcrPGhT0JXRkTcU/VUvez1IW1fV6e+IJNPQoGTlnTddReoQqCMpuRxMLEA8XkA0SrNeje3Xgq+8FeUCJlK56QVB37ii7EJ/7edQIAHjTBFdv0pBnP3d/O1FpRhjH+mCp9+AQknAwznIA56OQEt8Y/K8SxSATIGSUAkx6OYkQJXo2BUBhKQoU+FStY5TLMqMvCYiZjv51wmxphFTmYQYRXKIKer+eDoxi6Tknc9DIBKxr3x1d/FBK+7TQxacubsPGaqsF5BdRgiBuB5OVdAaRCGh+YaHd7kEIFLT4sIbKBa8yCVKsBqbOYBHHjsIC5BpJBDLxEQUhFqihbSswnDfRjjsnfCFgphbmkU6H4dcKcKybxlGsx5avQauxXmEPH4oRXL22NEvoEKuZZKmlxRrUwusja2IxePsLz9x/AjWDvRhZOs6KHQa+LxhHiSp2CadiqBaSaF3jR2d3TYk4EFZXAbkUqj1WsSScQ7hzk1Ps/pENcqFYgZigR5RXx6bNmzikhDy6jvaWrC46Ec8lIWKNisowN5mhFRXQV6QRLqQQiKRQ1frII69Oo0jLxzF7p2juPnO3Xj32FkcfP4kDFIdStkKtCottu/eDpVOxTxfs8WEYNAHl3MWXT0t+OgjD+HC+AVkFWQDKiIRTXCRSWOLnW0GOq0Ozzz9b2hvb4fRZiPcDyo0ReaKXC09NLIJZ85cQU/rAPKxHK5evAoZZGjUW7FtxxYOTDldTmYOz886Uc4LkY6RLzWBaCIAb8CJv/v2N7ndcWzqCj/u/JKLVfBspMQ/m1g4gHWjIzh79jyEFSW0KgsPauQd9vudaO20wx8Po6mtDdPj0xgaGILBbMSCaw7JcAot1hY0WRvR0d2GUxfOwtRoRltPF2LxBHteKXymVehQLVTZTmU2m2G2WhnBOu9c5E0MnYbnp2dAuaQK1StH0lBJqVq7Uqc+ZTKsOBFr/6/+5hvI0WtQrIJYqMLpU1QYU8PPf/4LVPNFKITAlp2j2H5gN15+/U0O48bcYXR1tEBpFaN3YwfEegEqwgqCwRC0Cj3UCh1y8QLMJgvc/hUolQqcO3uRVSK68DU5mlCpltkTSt5Wj8cJgaiAO+68DafOXIRErOJ1v8GoQToeh82qRSrlhVZbx8dZ7T1YWAxBq7FhfnEGQmER0Wgc+/bsQzgShnN2GXt278e1yatQ6qrIlfOwGBxwz/nx4yeehkHbgMce/xEHabO5HFZcy1jbO8SITRogBKIyBPIiXjv8CwjlJSg1Cr5RU3CVsKOhUBKpWIGzEu3NrXjhxV+hrbOdy1fo5hD0uzF5baxOJPLGYdBbIJXK8eUv/ykqIiLdBHlrFgoFUCiVOBdCNw/KlAS8fkjUYrS1tmJufA5KsQZdrd086AqlIublKzVK+MIBpIkaoVQyOcnWaGPb1KuvvYZAMIBtO7aje2iQOcVvvvk6WpoduHTxIj7x8UcYUUeNvNRUm44nMb84hdnZCTTZLbh1/y1QKlTw+T38sxmfmYBUJcX4+FVGF+oNOkxcv45spgCLycJlMwGvF7OzTtz74F3IlONo7yIKzCXs37cPOqUe/+Nb/4SRDQPMxmalvaUdTz31ND7z2U8wam9oeC0qxQr8iwG88vw7UIlNcNhaGKm5f/8teOJ7P+AwajIbrjcBixWMPfS7I5gYn8LKiguxZBj3PnAHHD02TDjH0DPcjJIkCU2DDFWysSjUKBUqaNA2wKy24Ng7Y6jkVciminjjzTfwB3/8KTTYdRibOI3ewU70DgzA5V5kzKXNZketKuaMiT+wAtfKFPoHexBLJiCoCuCwt8LnDeLy5TF0tHdydkMpV/GByKjVMknKubjAmQqhUILenj4oVErejqbKGXT1dOHUiVNMMWlp7MTs9AIS8SRbz9YM9KPB3IjtQ3swc3Ue7x0+igaTFcGkH5HUCv7gC5/B2fcu471XT2N4zWbYjM3QKbTo7+/GydPHUBWU4fX7EM74sWHDMJbmlrigR2NQY2z6MgdADSo9UuEU4pEM1AYNLG1mjG4fQTwR5K3c+ORVrB3ux9i1K1ApyKZZxeDgOsjkGvg9Idx754cwNTaPNnsPrCY9jh97A5fOX8XUtVl85MOfxC9//jJ+76OPwO91I5WKI51JcwETDehk8aBtA6nhpLzT64LCf5Q90mjV7KOv1PLw+JcQS0W5m2NicgGdbX2wm+x8aKXXLNlACLNKdhgS8bw+Lw+lTa1NaDCaIBSK6hsciZQDnHQ/rlXLEEqEKFZymJoex+e+8GmodWq8+tIrTDZat2ETEqkUcuUSAxzMWmpLFSDs87O15/jpUxDIJNi2cyeyqSQi4SjC4QhEEiFcXKIlxl99/ev48Q+exMWzl3nD62h2MEFMo9GipdmOl19+GY32RjS3tvCWbsW1wp0T7pATX/ubr+Lgewexaf0mPPnE0ygkC5BLtBBUCS+o520xISop0Gsy6Dm/MTExzu2z27ZtxRM//AELpWSFMTeYcfOtt8G56GKBgBDQBLmgibdYKWLjpg2YnZpi0YMPNeUoVPJkPZh6YxBdHaB/XepJJZ4f8OC+Gk79r9T2VVY6bRtpE0DZDPo78uCzpntjWOeSpVq9UOnXH8PD+g0VnogyhbqqTtdsUuWDoQwyqWKdGngD86jRSqHRyOq0mGqND+C0QaKgaz5PFpu66r5a1vSbgw1p0yKmolH5HfV90Bu5Kuhz0UGAVH/6OPK3x+N1Cw957AVfejNWqw/tnEtlxqc18yqahechL1XQdiwH+8ns76xMpwxiXH6wEaEOG9tFQH6rYh6yag4qcT0dToeFglzHAzY9IzT00v+vUAlLMctDOzelSZSoKbUoUpMcmW+FlAYnVboEpUyAeFEMmVoNcbWIkqDu4yLrDIPuaa1G6vwND/zoj8+h5QNS3GeHzTh6kw1Jev6UWojkSj4E0ddGmwSlSlZviaWzD+2hBAKcPvkkjPoiFyrlEzUsz4d4Hd/b24KqrIBEJsIfcO+t9/DwPjO+yKtTqUaBQiUFt2+BQ6UzS5PsMWTeZ1UAi8YMk8LMqmGLo5MT9oRsvH51AUODm9lCUigV4A96IJOKeQ0v1UmhNxuQTlAxRCPjxSJhH4RCCues4Kv/1x9iPnAdQk0N4WwQK6ElSGVC9tHThby9rQeRUJy3C5mIAF5XCkaNAflCEmvX9SKUDCCRySMdrWJ5YgUyuRDrt/TA2q5CuhbBpckxVEpSoKLE+IllxBZSeOT3HsZDH78b9zz4cRCcRllW8kWJ2ui2794BqVrOXl26wBNGsFhIQakU4B++9d9Rk9RwdOYoFpZmsWPHTr4QP/74Y+js7OAXit1hR3dPF5xeN9LFEq8dr5+/hIcfuh9Tc/N1O1O2igaZGRsGt+Kxf/4+vvipL6Kntx+BaAiz83NYCQWRS2WQiuaQS6eRSIQRjCxzIO/HzzyBCecUJCoxfGE/1g4PI+CN4cnHnoHV0MiDMxVatDjakImXsDC7gpH167G4PIdkzIumVgu0FiOcriVu1d298yamzBw8chBqmRa37r6VNyn+sA9HzhxFIpdFg82CeDyF/t4B1IpCnD91Ec3WZg4V0aqZ/M1UIDN27Tp7MXOZFGP2KPTXoDFg/MokkpEEhDUBchQ4FQIqlQyFWh6333c7bK3NUCoMEFTksJsd+NFPHseSawWZWBIKQQ0333oTjK0N8IRimBibhrxMATUDNE0ydKxvxtTydahMamYZ01o/ny6is7GLA1RLK4vMZ05l0xi/Smz6ZugNRiTSKaSTMR7uU9kIcvkINm8bhccfgQBy2KyNqCIHIUGOUULIH0AunceRw6fgcLQjGk9DZzAik0shngxjZP0wxiev4babb4NB2YhEsgibzYKxmVNQ6zSI+GNY2zWMZ558Dk32Dtx338M4+M4h3H7b7VzGki9RcQcVFxEWl5QrMZwr1xFN+GG16rHkWmRVNxSNo72zB0tLy5zDoSAwFe8EY2FWUqh0xqTX4sK5s7j7jjtx4ugpdHT1wW5vxt5d+zHjncepsydRrZQwvG4Ir77xKj79+U/hf/7Pf8HXvvw1nL5wCsVaGds3b4VWrIWGrFH5Cg+CxIkPJMNYWF7E4JoBVsiOHjuK0dFR3ly6vW74A362GaQyaejMBszNzkKr1aCpsREORzNi0QSee/YX+MynPwuNxsBca51eiZOn3sW6DYMYv34Vcik1/FFhiBnHT5xBrljA0FA/bw1ps/GRDz8MjVSN737vu/VGw1IGZosNP/m3n+GBhw/AYm2CSqnlAqWf/uRp2Bu70NPXCYNJzTi9Xbv34gc/+DH23XITqrUsbrl1L9uPqKzs6X/9OUzyNkigRHdXGwsHkUCMve633bEXTQ4bEtE0ZqcXsTi/zKr/tclrWLd+EH/9t3+O5fAixqYvIFNNQKAoQmmUwtpoworLhdamFogqIihEBsR9VbgmIwj7QnC5nAjGA7j/o3dDbgL6h9vx3vETzEGPRsMQS2RodnRgbnaOD+CFchYCaRZag5J9ywqpHkLaItMwlC9ALpdAoZCjydaMC+cu1kkdJiMPT3SwTCTjGF43gDMXziJdTMPnDaGjtZ8pJdTy7HP7MDI8DLlCjnAoxOSfpx5/FjtHd2BqfAa5YhmXx6/i0c89AL1RjSPvnMWte+7C5bPX0dHUg9GhjRy4XVyYY3rG1WvXINYQFGAnnvrRk6zib9u3DRMLE7zxuXv/7fiXb/0Lb4xHt21EsppEOh9jZOSVKxegUEjR2d3BW3uilzQ0WJklf899D2FmYhbT44vodHTDonfgwN59cC6M4+3XD+Kdt45i+8abUCwKsHHjNt7ikRBDtBfqEVEp1aw607ae1HjyVtOMEo1GGY9K22WhsIZ8MYl4MsQiVqlSw6LTi1ZHF4Z61uLSxUtsu6FDJgVU6T/aRNE1kYhA9NqkP5PCTIpmLpPm9xGztUHI7PJ8MYWJ6eu476F7OfBJIeLD7x7Bl7/6NZw9fwGd/d1caqYQiKGVq/HKCy8iEY8jXyb7WppJZsvORbam0WMsLFHWxgSL1cK2KJ/LD+esE5l8lg9sW7Zuh0Qs5Ovi2bOnmdZjMpNIFYRSrYKjzQGhTICxmYvYsnMTM//1JLpF8qgUCckoglAg4qZZCqeSxSgSCXHYlgKparmaFfQnn/4JH2oeuP9BLmyi7gZCQsvlSigkCv4eMrk0C4k1ouVVq1g/Moz5+TmkUx5olem6VeZ9OJf/CHbR//8wuNPD1zGKNbbBEAmGrdE3tgyrA+xqMLROdqmTZXiopwHtfd8HDdqrXPdVhCT97sfjOUQiObax0LxDoVMa2uniSu9PfRlyqejXZU40+NMQXv/cdcpMneVePyBwz4+sDjHRamSQECe+WGe4U2iYciL0/mTfIaoMqfB8IPmTNxM18oitgt5JJbbO/yXUkgQ0RSE2HCvBPPe722RWBqW4tMOMrFEDyJRUAQepoAQJVY+Xc6z0r77l5bpf/3+6UYookV4u8NBOamGZSgPoCVBrQQXkClp/l4VQikpcUUwNpSWhnPnuZdKDy+V6KdONRCgN7hRMpR8Uedw/qMF9ZtCAw9uMyBB+Uq6CwGDjHwg9jkQmZSa9WEDJ5SpffOhQko7PYsU5ho7WVoQ9MYTcSfb4GgxKWB16+GNe1IRV3LrvFvgXfcilcrDZLXAHVhDLBqDUiNjXnSh42fpD7Y7USFmJCyEuKpAMFSARabhtLh6J4PSJMXzqU19EKlNCoVzgQCOVPlWrZeTLaaj0aiTieUhEag5plIqE0ErAZJRyq9+5q2dx54fuhC+xhIIogVjaz4q2RqlFDVKYTXZmhy/PJlFKiZFP5VFFHo4OPSwtOiy6l+FzJ+GfTUClFmPTtn5IdAUINWVEMjEkYgWkYlUsXgsh48vDqFVg7aY+LLmjuHpyHsVgAbU8lVCosZ1q180mCKXE460iFPCiWiugu6cZn//Cp5HMx3HVdwW+sA87NmznNegvfvYzSMVCdPV2IVVIwx30wmQxoEpe67IIhXgacokIZWEZTtcibIYGiPJSbBzai3PHL+Lhuz+MxsZmlGo1ZNNFnLt2Dc4FF7LJFJLRMAfxYnEvSrUUdt68Ba39rShLyohnEszeD/sTiHrT7NMmTjBtAdpaO+F3x2E3t+Dc6XOoCamlj/yNwKabtuHEqZO4emkMG0ZGsOvmm7DkXYZ3yYcDew6go70D7x1/D1enxpCvlnDXfffg1KmzKOdrjKlMRwuw6C0QC0To6e1i3/hb77yNkQ2jkMjEqJSLnGKn8JVBpcWZE2eYnELMZXoe6KJB7bJSjRSf+2+fw7Lfg3gsg1SEGhsFzPz+1rf+kSu4q9kUdu/bhh0HbsLrhw7DuxRAIUIe+k4orSJsvmUYC6FpZCr1KvBIIIXutl5kAkn2TjtXFpiYQ2pyKpXlVa9EKoPJbOGLGlVyT05dgdYoRS5PtgwxlpYCrMqbbTo0WiwcKL1+eQrJSAHlXI2zEWsG+1Cp5CGSCyGUCaHWSlETFaCUypFJlNDWNADniq+OtCtkuZFZCgmEJRkK+RoCwRCsFiP7TEktFcrpsNWKdCLPNzm/z42Z2XF86IF7USnThTWCE2cPoW+wH999/H9xE+rM1CTWbRjhRmN7WwvWdA9CWTXi6OETEFQl+MQjj+DQuweRTMfotohdN+1BuSbEr156CetGhrB3zy4sB524fP0SMvkkTp48htZmB994t2/agbamduiVRqBEK9YibJYmZMs5DpHTAGPQmyCVKrC0vMSdAgajjukRMzNzEIpkCPh9UCilMJr0yOezXCJDftjHvvcEdu7chS1btnMzo7XRgF+9+DT8QSf3KJDiuWP7fizMeRGJJPg5vDx2Fnv27sCzzz2Fhx66H6+8/CI2bhiFxWRGtVxkjK/b58LM/AKam7thMGqh1dMNS4+Jq254PH7YGg0IhwNM0nj5pWP40lc+CaNFBbfHiZ6eTqYRTVyaQ2gpC89iAHfdcYAtXeNX5zjUeOudt7BCmknmmNS0suRF0B/A+QsX8Pk//AQq1SzyohzC6SAamnVcG0/I047uVpw5c4ZbMIf6h6CT2VBISGHStmJhegHGBj1jD91BJ9Zu7sL80jj/ru7YsYuVWdeyC4UCBVZFSGdTPDBkSxGmd5Fdwb3kY8oIKbtk7/AHAmhrbeGGWPKoa1UKLs8zGvVIpah8yopCOQ8JWdIWpjE94cKH7v8UrPpWHD96AmOXLmF4eJCDrMNrh7kk7Nvf/D7+7i+/ge9/7weYnXfC5V/Bc88/gTfeegXvHT+Nm/fvh1yggUljR4PajPnpWVgt1OopgM/vRVWRR++aLrzy0qu8QbJ3ORBJhdHY1MiH+6ifWOwZLHgWIdWIsHZ0APPzUyxMrawsYePmUYxduYLOjl6GJ6QyeeZcp+IZtNna0dHUBYPSCINai+effY4PMVcuX8fw2k3QaS0QkahULOLC+dMQisS47fY7kE5RmZme2z+pbZQ2c36/n4OSdO+iEqRIJMDb3kIxBV/AC5lShYnxeey56WZ0tnRhZXkFS0tLTEhhjGQ+DynlhwJBmEwGQEjBwjz7uamUidrYadtIh4I6KpuG7wgjHLdu24wIbVHITCiUw97cAkdzG3LlHGxWK0QlIWQ1CV547lewWixcKNXW3cYWK3ODERfPXWSlngAJrpUVDsr+4//4J/zsp8/xvbpGoGwRhRTFsJgtWNPXh2NH3+NsFvmuHZRxiZBiL4DKpIBQUYHeasDszCyi7iiKyQo2b9qJSCSOYr6E5qZmfq2S753KB0k0IrFCJZXjxMmTbEnr6OjEo488yiCL2bkFbkvfMDrK9rSxy2MQS0VMSKpUS5CzZUkMn9cDs0kCtSL170Td3wZ8XFXcGz9AqgyFU/9j+HO13Gi10JP+nUSDVUsNPX/sKrmhsNN8xuFSsmhxKdKNwZqG+BtWGkKQc9vqjfKjdLoEosiQ15x86vQfKeOrfnb6fKkMhZrrn5MG/PcTZhjzWD9SsM+FbDD0c+EGVgqoiuvseA6tKsitIWbVnQ4ANLiT6l8uViH40hvxGvFMV9/kuVnonP8MkUwK83IJe86XoCX/3O/4duFWKVxrtCgLZYBMBZFKy4MDYxErRQgKWVbilVIBskIlBJL6v4lLeYgrhFX8zRsN9sRtJxWbBnOpQll/gssl/o8Z6TIFMmUxPxYN7ORzp+Gdfiq0Hitmszy8r/vhqQ+MKjM/ZMQ7m3Sg+K5QpYdIW/d50pNMIRB6bHox8o+rVOb1TbuDAjQHEfYHYFAbEQ8mUCkUMDjUxfxdquyOc4OpEoV4FltHN8Ng0rOt5Pr0GLfUCWUl1NRxpheQ+8iktkIjNCK4GEcmRsUNdl5rJWJR+L0JbN9+C8RS8qYXuCCoXMqjTBWWoiK8IT9kUsJtWdn3WsymIBTQIJ/HP/z9X2PWuYSDxw+ha6QDvuQS9A1yRON+HkB7enu5IS4bFgFZA6oZBWpF8oqloDRUIdNXUUQRwWAKGT+RVHLQNchgblFh8+4RqPQKnDx9AW1NfViYCuKlp1+HRa/C5778aVSgwn//yj9CDz088z6YGyzYtXsnFGol4UwhV8oQDNLKM4JiOYWvf/NrsDQ3YD4+xxfHlcVlUAOVn9aLdrKXtCNdzSBdSCORT0KqNWBuagmSGwi7teuGceL0CWhIUSzK0WjqxNzkAj52/8cgVaig1Og4OT635MF7B49DKRMhnQxxgVaAvPWVJD79R4+iKi0jhxwiySg8fj/Uch3S4Szi4RgrF4YGHWyNDqikJiQjRUhqIjhd8zhz8gj27duN7qF+zM7Pwu92o6WpCUZbAzzBAKzGRkiFctxz+1146rkn4fI6sWv/Tpw6cwbdXT04cugk9u++HeeOjaHRZIff7WNlgIavBec81m3ezBxpqrK2WBoYXdjf08csYlL3hRWgmMtBrVFCJBUjJ8jhT/78S9xkSVXeS7PLrPrLZXq88frbrNLr5TJ09TjwwKMP44knn4KoIkE2koTFpEHfxjaI9AXkpWl4Il7GzNmt7Th/ZgztBhsfSqbnJ5HNU7A1C4e9BY32JqRSObj9vjr1Jl1guoLBKMfU9HVu1zSbm+D2uNHc2ojXXn8bfd1reEsiringsLSht7sPYqEQiWQMIpkEVXEJJWEM8ZSbNw2xUB7ZtAAWSytOnz+Pu+66G4V8EjqFEgFPBOvXbsG7xw+hrc2KaCgKjbyBEY+vvvo6No5uw9lzF3nQqqKMO+64ndsEaX0cza6gJq7C7VkCMaATkTAfjMgnTBf1XTv34dt//13kMkI8+vufZ1vJr15+Bvfcfztefet15ApV3HXng5zFP3mKbAxFCCVVVAUF1IRlBANeqNUK2HRmaJVabBgZRTQYw8T4NPbvvRVGk5nD8f/61JNotDtwx/57QSewqfkJVFDkUiqiTITDCQysGYFJZ4THswxHix2T09dw+cplrB/diJdefhUajR47d+6AXCXCmXNHEUm4oFIDLW129nk2mNqBqpKpO/UDgBhag5QPsTRIlQo5HrC6OzvgWl6CQFyD3qRFIJDEs8+8iZ271wHCGNavH0UsKIZnMQKLRYuhtWug0xjwystvYWFxEX39nfy6jSfq1JJCoopcWIiQO8x++/vuvgcXz15hDJ+lxYade3cjk8ji7LHz3NZ5+cIF5uQ/9v3/B5eunAMBZJd8i9A3ytHQrEaqFEVVWEWj1Y5QMAFbgx2SmgIRbwHXLi3wwYDwjLOLc9zM2tpngsWuRSxCNrQmVs+oKj4QWoFAWIXVakd//xCWV5xI56JQygiWQK2iTeyld3tcaGy0oqWliV9XlVqJB3YKhC+vuMmNi40bR1FFla1SLtcSlBITFBIzDOpGvP3GQYSDQRh0WgwMDODs6XP4+IcewWPf+Vd85vc+i+/9y2McaF1wO/Gd7/4Nzl04hXAmjl237MLE5TnsHN2LTKTAlhijXs8hXvJsm1rVkKmoqfgi5BolrM0WKPRKTE5PobmRriX+ehZDJkD3QAdqIspWCZmiQ7MOhTipiZiEEKlMxqp0JJxAg84Gq8YKo9KIpZlFSCBGc1MLIzFnpudRzNfQ1TUAk9GGt956C3qtCrlCASYLdXasYXsMARnI7qHT1cU9Ut1p0xKNRRjfKBZXeSs0Oz+NqZlZuFx+fPYzX2B6j8/j4+edXoO80ad1IhU7pevDKNFjSGEnRZ5pHkxpI2JICUUqY6oVkC0mYW4y4dHPPIqDhw9x++lPnnwG28kCky/A3kpo3hJkNQXUIjUeHaCOAAAgAElEQVTOHT+PcqEEpUoCt2+Zw6Z6o44P3AqFhrcuBB5YdrnZZ55O5SEVyZnOQ6VTZOugfge5VIpIKIQEYXqzKebaq5QKKNQyRNNBQF6CWClGLltAzB/D1bMTuP32e5BMExWMWm5psKYGeikXRNHGnxR3u9WK73znnxlnqlAo8aEHH+bn4/z5C9yJI1MqgVKVrcwk8MTiUUYvU+aGHp8OTbVyHDJxpP7zeN+cVlfffzNYf9CDO3ncFyyUx/zNg67SWN7ve6d/JiY7XXdXh3T6CPKV17nuAqa/kHe9bmmpq+AkFtEQTZ+TDBJEi0lS4JSGdwq23iDSMMuFkY40dFO2QIhMuohgOItErN41tFrEtPqVruYxV/9Mj7HKfl+1HLGt5sYgT/53jVrGPnvyzJPyToM9D+4kv9c/YQXy4EHIg29CLauidbqKvWd+Q3P5353d03oBLt8uR6pRjFRNwzXfCo2aP42QnpHVswcHBipEvEdVKkdVKIGskPx3vwzvf2yh0cRMd5lKyWsRmaDM3PBUkdR1EUo1EWqk3lPT2o3hnVdkN9R2KmPa/NNLHxhVZm7IiHe3GJChS65SA4nW8J8KpFa/fvoBkMJhN6uxMHkVF86eg6QiY04reZwsNj2sTSYmEDADt1xDd3MnUAY6u7rR2GTH5fFLmJi6hlQ+iqSALro5GDQGNGgacPiN92DT2mEx2NmfSmq81+/H9OQy9uy5A1KZBplijjnHsWiIb4aOdivi6TgEkEGvNSMaiiMRDqKQiUMlr+HTn/wYOgcHMe6cxFvH38CWPZug1Ipw7PhhXuUVy2XI5Epk40Ugq0MmJIBCRCU/SQjkWfStb0WqmGTfr0Fi4gruedcUmjsbYGnXIldNQanRQq0wIOwt4offeRIWvRpf+vof4+r4Al586iB0NT2SoSyTafbs3QOFWsUrxWSKDi4RHtxzpQQe/vhD6B3uQVlT4fDl5KXraLE0we/2IB6P4MCdt7Ca5I15sURBKqsNly9cgZBeuKUq7nngIRx+7wSWZlyQluXYvG47Dr75DrQyFe649x50dncjmcwhmS3i/ElCR6aQiAeRScSQiIchVQjwhS9+HiqTkts9qYkxU80iGk7hzNFz6O3uZdWvwarHIHlyo1kEvTFYtU1wu5eRikfhdC5i3+37IZAAvuUVKGVi9A0NYOz6NBzWVuRSBfatuzyLKAvyGNqwFtcmrjIibWZyAdlYCS3WLhQzNQ6bCkEXYHp5CSFUyHkLRMpUg9HAAehKqYLenn5cvXwFmQR53WWQiKhwJIFYNoavfuMrODd2lvnSHqcHEqEc99/3Ubz22kGkwnGqHMTakT7cfN+teOvwYQ5al5IFqJQirN8xgJYBM/71F49j/dYNiMSTEFTp4q+HMFnBmu5eRFNhDjcqlOT/j3I7KdngStUqTDbig8vhWl5Ga6sV8UQEErGCbTuEqjt15hgs5ib4vH62Bm0d3Y5YMIFjR07hwP470GxvwdXJK1jyTkKpByx2Aw8IETpEZous7FGQ02g1IBRcxsXzJ2FQW2A2NmPzlvWYnLoAo8aMcloKhUAOkUCKvt5B/OKFF7kTgHIGxXIBUxNTCIaD6OizIBD28Go7Hg5jYWIKj/3zd6GUqJjsE88X8MOf/gwf/dAnceLUGSw4qdZcj5Z2O1557SC+850fMXv6xLHjeOvN1/Doo49AqyMM6zwuXbyAa1cvIpdNYbCnHwP9/fjExz7BPzPisusNDWi0NuPk2bOYczp58L5l/x3w+kJ49tlnYLHquHTp0uUxdHaswa4d+7F1dBfcnmUeOv0hDzR6NRadi9i2fTekMgVSmSTypQTcvhnsuXkDxq6dxuzCDOyNbSjkRNDpbAh6YljT181hea/fiVwxBZ1OAYVMig0UDo/HUawV0NXTirGrlyCTGfHzZw/hwG1bYHOI2euuFHdg8oITd911AD6vG0qFBr/8xa+wfft2HD9yHuVyAVu3bmR7SHA5BmFRBefsEiqVHP7vv/tbHD70Ho4eOYqb774VRqsFl86MIeKLwjm9yEHswYEe7NizBZGoDyKlEoGoB9Z2A8TqEquWhMPbuXMvypQHWgnCarShVpDDPR+Cc2YeUpkYwWgYarMSjl4jRLI82xDGx+dw24E7MbcwA5WGlLcyb04lYjVcSyus3HZ0dHMhFinzRBuj8jQ65Gv0CkzMjcFsNaBULrGiLJMqmLpEAcHW1jYsL7sgrEoQj2SRjtOeWQNBRYSAP4BsmpjTCTQ3OWAxNeL422egFKr5IJdM53F9+goOn3gT33v8X1CWlGButUBSkcOma0EikEc+SfdNUvuqWFqeZ2xrg02PSDyKsfExjG4dhT/i54ZcsutNT05zaZ1AIoCuQYPe/k62KRJXnawopUqRPffxcIrVa4Oegq4VhD0JfPb3P49yqohLp87htltuJyYYPzfP/NvPuAW9vbMfAkjw6suvMPmFCtGMZjOGhkZ4QCfrhkpRLwWigwIpl2TxIdsAWUDEdCg0qDA7Nw3XshvRaArbtt3Ez3uxUEQsFmevPg3+NBiRok2WHmoSJZsP2WSIukQDHXnpaftEAdHVuYgKD8PJENp6W+EJemBtIsHgdYxu3IhQJIy2jnZoVBqMrBnFyUNnOA9AGwWRsFrHHuvViCdSSCVSCAeT3LZJba75QgGZZAaxWBIdHV3o6ulkPGU2m0OTzQ4doVsrFbz99tuMDB0cHOTrPFkzpRohYrkwlHo5ctkcsrE8xi9NY8OGLWyVoiAr9Tc0NTkgEYnh8bqxbcsW3jKcOn4MR44ew30PPMRFXmv61yIUCGH8+gTMVgsfbvK5PFtR6ZBEG1o64FBQmJ53Ekpl4hwkgtB/GgtX20NXKSz/Xwzu8+Z/n7lctbqsPubqF8V2mPcFUElxp2GZDkb0MTS4U5CUCTGFMltnSAEnEWLVX75qmeHZ7cbHrR4IOEAqFTHfne6v1G7q9aYQCGR40H//4aJ+4Kx/Zf9xW7C6BXi/ZYegJuR/JzsOva0eHhiD+ZWDaea4M1ONBveF70KcmYe2JMCeswW0rPxuoVR6oECHCJO3KVFQEVWlCjHdOWUUNvkPb9US8qk45Doz/0OFghFVBr3xn6UaJaT5EHJiE9tMauUy86PFWir/qUIgk/MwTP+WK9NJSgyhTIVMTQ6xTFYPIFSrrL5zYDWTxqZ/u4K2M67/3bPIb31/Gtzf22ZEik5KpLiTladWX3/w1/U+/xcvSASARlFALrGCdCKBRJB8wip4ljxosJq4nZHeybfshsNkg1KoQJu9DS2tbTh19iw2bdvEJ2AKK65ElzExOQ6v14P1a4cQXPagiRr1DCbI5DIIpBJkimXMzXqwY/stKNfE7KOLxINQyKUoFPMQKar8mDPTTpgbmvjCn01QwVACSkkNn//MJ2Bot+CHP/tXbNu/Cb7oCgrlDAfUNEoD82fPXbwEYtKpRTYEF9IopasQEU7KIIGiQQS9VYfx67PIUGAjm4a91YI9t27EUnAarsA8DGYzVAoDKlkZfvGTF3DTto1Ys64LiZwAP3/iZVikVlQy9YrmzZs3Q6lRQyyTMk85GPIik46hUMviwY/eC4FSAH8uhGQ0ilZLE27esQeBoJ+JB/ZmG0xmI8oo4t3TJ+GgQTwexdE33kajuRH9azdwcjy4FIVWaoJGqkU4FMDKkgsPfuRBGBtMPNAsu4NsodHIZYiFg4x8S8Sj0Khk+ObffRMUsaiKa8jXCvj528/B0dgC57SbL5L+0ApEdCO1GBAORlDJA7IqNdolQE7CdCaFlZAX23Zswztvv46tm0Zha3JgeMN2fP9//ZBv3I98/BEcPnkQPQOtEMhqzOIlq8b8nBOiigwtli6gIEI+nWMuMbG6e3t7cOH6VRRKRUTDEc60FOjfrDaYjCYuKSESiFljZFYyqWbFWh5aixpFQZFtFAffOshY0ta2bvh8UYRJ9ZTK0dXXgtbBLrj9fuRTRVQzRcRjIWitctzzsVvx6qEXINcqEEnEoVRQJkMCrVDNww/lDSggJ5fLgGqFW3GJE04e7CnnFHq6BjB+fQbtbU31PEOe6EA6XL02hrZ2B5c+UXmLXm2Bzx1BrShAMpbB5o1b8OMf/QTZQhSD6+wY3TaC0c1buaBofnYZMrkIAmmZh5PmjiY4lyeBah5ahRGFPKkodEGuQFpTob9tE8LeBBz2dghIGBAKseJdRjga4CDmg3ffj3AghHQ+hPGpa9AZdMjnMsjEE/jogx+GUd2A5199EScvXkT3uiEOjlGxy9LKJJwrU9wwWi7JodO2QlgVI+DzIhIM8kZRKZeirYO6ABaglErh93r577Zt24y1Q2t5K0HkIQrJBYIRLLs8EInk/DonWs/p0+e4XZEGCEczBWcjGOhfD6u5DXt23c4ts1evX8CbB1/jEi+1mraVUvT3rYXOaITGIMfcwmXkywEsLs9gdm4OAwPrYLW1IhHPMb2jxdHEHuOJqTHOvwyu7eWeAb6t1IDxqUnIFfUbYjhItJkovP5ltHUooNebkY8rMX5xHqMb17MKuryygmQihhYHbZhk6O8dQTZRxOuvvIX+riFEPCn4/WGsW9+P9s5mtLV14KdP/RR77tiLpeVlFNJlxH1JzE1MY2ZqAn/yp59HvpREOhuDubkRLq8L+WoKNWkRv/+pj+L7P3oCj37qUzh35gJzsCuFCg/uWrkZAX8QrY4WTMxO8cds3T2Iq1OnGZF4/txl3HvvvYzHlCsECIX9XKZE4elKkSgxWaxfv4HzRzTwpLNJBEM+9PZ1MhEslltBuUaDbwqZVIY3ipRLMpsaOMgcCYUhFWtQyQu5yKhWoGEsx8FU3pgWs3zdXdM7gl898xrWtA3g/NmLyOYrWHTP4et//af45fPPYvu+rchVs2ixdUBaUSHqzUMprmejvP4lTM9dgbFJib0HduHw8fc42Lxxy0bu6SD2PZXUeTxe9tdrDTp09LahWv1/aXsPKMnu6tz3q5xz7K7u6py7J+c8Gs2MsoQySEKAMVyEA8kXEBZgHN7DGGwewQaDFUFCGkUUR5oZTY49nXN3de7KOee39q5pkHn2W+/q8s5aWuqZnlPh1Klz9n/v7/t9WUyMjiIVS7Lxu1AihF2W0aR0DtEEcNHlQUf9Oty8/w449FWYGh5DdZUDGoOBMahH3z2KdK4IvcECuUKLwauDWJifRzgRxvWHD8FqtbGmnM4hnUbL99JUimScBUilEibcsL44m0AuTx30HN8naQpHhTuFjlHAUkU3TExsonRUsIirWnfSyq/+zEGU/D4yiFGiNEERyd+Sy3BSc1legEAm4M+R7p0kaSLpjdFsZGSjdzEImUCJkDcMv9sLpVLGGR9EfKLfr7gDUMn1SMTSPEmYm3FhaWkF+687wDQRQh0TaY+wpEQjIghBIZ/FQH8/+1JaWlpYk06L+XDSj2Q+AnO1iXM6qI54783jKBSFaGii1HUV5whw8mc2xwUphXmRpOvShfPo6OxCV/daSKUqlul43bQYTLHHwmIlIo8Cchmx6AVIJGixkeZCnm4cRLZLJz2QCwO/q4kqZU6l275anFICcLtYi87jMVj8H1658cHCa7Xjvvoc3Bm/pmWnZ2DNOk0tKAyJsON58l38vkNf6cpXUk6Z4Z4v8UJq1UhKgZ6rtRvLi8TCCtbx2uPSc5H5lP5MvyMd+iprnTriy8uVwp0K/j/cKgFNldf4X22rXXeuezmllTTwlE9EwWCUMUASHEDwpbfIUkm+7QIkxRCMk48hkRPCHgUOnclBF/3whfvUThnm9tBYhdzJhcqblEtRlFNhWtEF8egqH4awlOWLPJQmlARSyr2EWEC0GAUTZKhYlwrzyEMGuTBVefFlihlXkTAJIr2xUrjnBcy/pv+IP5vIi1ASVKgyJJnJxWOQleJY/9Qoai+s/FEK9+m1JhzdXY2MoIyyRI6yRAGhhBBWlRODttUCnuQzMrkEWlkK8cgMRMjCPb+EGnMDEpEkXC4XDBYD9GYT/ItRjPeN4+t/+Ve4cPIiHn74E5h0zSBXykKjV6K7qxvnLlP3fQSnT53C5OgQOlua0VhXwyEB1FkmBNmix49IKIv6hm4olHruVCazcTYoUtdDY1DAQGbIuSVo1GbEwnEkwkEUUnFo5WLcfuthdO7oRrQYQTDtQyDmxsXes9Bp9TDr7Vi/YTuWl91Ikds/Lod7KoSUL8OBKeGEHyVZDmqLDosLPjbPkoygukaP5h4HsuIwpFrKXCQjsRj+5QTOvnMOPR0NaF/bhFCihLefex+FQBGigpyDZJqamqAz0lSDuDZFrKwsIJ4MI1NK4M++9DlmzBuqjXjr9Tdw/533MI+cJjrPv/obbNu+GecvnGH2clEqhVgu467Lm88fwZaNG6FQ6ZHOiiHISJCJFLFzyx5cunSBmfA33HYQMjIZrvigUBnx0q9eg16lZilSKh5HMkpR8xp85WtfhtakQbacx+jcGEYXRrB7+1587+9/gLamFpY5uQPzqLJZWbO7NOuFtKjlgt2k10EoKqOurRnegBe/ffkIHrj/Xuw/eAhXro6gv3cYuXQBN956E4688muYqrVsZtUZ1IwhpDF7NJhBLlFEOU35QWJOzqRraUtzCyZnp5kUICyJcPbkGWRSWWzduo0pJA0tTZiYGIdKqOTChZIJ6aIRzcagotAHIiJl6JMSMG1FKtUi7ImAWFDVDgs27NuGy31XGSeXCSdQ76zmbiYZ+haCLnhDHswuziOdJY2pFDqVHl2dXSxpWfGscHy71+1BfYMTbp8bBeShM8khlai5COrrvYh9u3dgeHAMeqOFO2X9g5c5iTWbFKKlbgNOHL+MRCQDtUKJpcV5zEyNs85YZwa27V+LmoZ6dHfsRbmsxIXeU9CZZDxtEquoyZ9GOODByrIPLU2dSNLEIeSGVmLGnYc/iVxZiFy+jHfeeY8DXV488jwO7NnFiFJhroy7b7+LzV81TifiqSS++bffxMcffggd7e1YXFnG6PQkGtub0DvSh/m5eU7JpS6h378MR5UDA1cnoFFZ4LA70X+1n6dL1IVtamzC22+9hRq7g8kUarkStXUO7NqzDdX1DiSyMXgDbly+chVmsxUhfxRf+8qjmFucRX1dA1yuOXh8HtZLr7iXEQqRbG4fGus7oZHZcPbycUzPjGDD5jVwuaY5N6O9rYvDwTyeICcIZ/IhHHn5SQSjpBe/AplChY6OblTZazExMoWvffWrrAU+dfYo8qUMxsYHMTw4hFKJQsNKCIVLTK9Rq8o4dN0+SEUaHH3rNB597FN87RCXKdBlHhs2rUFjaz2u9l/hETGltdZYHCikhbjzpo8iGEtg1+ZDWNe9CaVCCS0d9WjvbsWK1we/34+77r8Tx48fZ9Sgb8GPRCSOwf6L+NnjP2Lz+MBwL1QWJXx+D0oSAazVVqzdtBZDwwOYW3Khq6sTyXgc7U2dQF6Fo2+cglyqhN9HYUd1EKmKsNTIkC2FGEdIUfCUYOz1e9lESNpui8WO+YUV3HPnR3H18hB/38QSCTLpHDcNCPW7YeM6LHuWkMwGuKtG+9M9gjraaqWG74saJQUGkdwhj0K2jGS8wA0Ri9HBtKBIxI9sOgqtToP2tg346y99B//jE5/Hs0//hsPwBiYG8I1vfQmPP/kL3P3ROzlAyGashiivhEZiRSlfKXwjcQ9CyWWUZRmUxDmojVrs3LsTR997D/v27GZayquvvsrEG5OumhsA1PhIpynxeRneFTdam9sQDIe5QUdm8vXre3iC6BpfwOaevfjTez4PpUgFNU3UiwVMzbkwONSLV15/mTHOGp0JCqUBsXAMV6/0sqn/pltv4aKdim0y2UvFEu6+U1FNRTNJWkjeQoueQjHLIWKFcg5TM5OQSVXQU9ZBLAOj0YRUKsWLIjKkUjeZHpOuYxSepdEQBSd3TTf/nwt3KuCoIPX43Th06/WYWJhAJBWEWqfE9PQEy1hqnTX8Osi/QwvG0YFxhgQQSpg05WqVEjqtBrFQEisrAUgECvaRtTe14vLli2wWb2ltZ5nRtGsGzXR88yXUVFdjaW4BNquZp1ZU1JEkj2g1wZAfMrUUW3dthEIjwcUrF5EIp3Dx9AUUSmJYbFVQqzSQimUMdFiVFDscVRjou4JQOICNm7dg774DPA1OJTLcnff7/NBoiHBGxmp9hTKWzyGRjF2jrRRYOpPOZaBRFqCVU3bI72UxDBu5VpSSWbdF78T15lYUn7sM2XLFyPq/u63iIFcL91VtO+nRaZFC3XT6Lq0W9GxYZd7/7zXt1D0nUMUqZYZTSgtlXqRU0lKpqUUd84oWnaQzVMTTuoS69GRQpX2IGMh/z8egjHgij6XFKAKB9O+47/8r73e1cF8l0HBtfi2NtcKErxT9gi+8ESmzplxYgtr3WyhD7yAvEKNtqoC9pzL/K8/5n/5tTiFA/x1KROsrbX7SCdGqgYX4MhVKEjXfIATFLMQF4sXSMakcbCrcRchz4cs8d0rILImglqQRzmqgl8YZLSkVVDTw8ZIeeZECBVklYITYzUSRyRTEUCuEyFDMbVnCCwABzUJLBWx+ZhD1F5Y+9Pv74I6u9SacOVyHGDFAyRRLen6JvIK1ZFLP6sEHnxj02ixKKRZdI3AvubAwPQudQg+5WMrj7NvvuQUnTp3A6MgsZGUZtq3ZglsO38YUjcmZSZw++z72HaALKhX/KTa+nTx1Cv1Xr2Dz+nWwW81sZrHV2OANBzHjmkcqAbS1rENZIOUvXSwe4gkLdYlVWhlrPCVSFYplghCLEA0GkQgHICrlcMftN8HZ6QRUwPuXTiAU90KllaNcLqCjoxOZXA5uTwCxSAaKsgmB2RjinhjEZSHUOjluvOMQFEYdfv3si8yFRrnAIRw33bEPbZtqcHn0HKpqHbh8pR8WbR2e+NGT2LllHbbsW49YGnjhl69zxz0dKSAZT/G4XG8yosCdEHJ5e7lrGIh5cft9tyCRi8NoNnDQxuHDhzjdr4ACX2hJGkSsZvp9OptHKlNCibR82SKSkTg616yDQCjHSN8YJCUZGhtbMTc/g+GBXvzl178AoVRI7gq88eYJaEUGpGOJClUmFEQyHmWj33f/6e+QQx7BbIjNrkMTg5AL1Xj3jePIpbOw2UyQKoSQiMVob+lBMlqADApksimMjgxyKuFyyANv0I98JoViLsOEFZ3BxEWdzxuG3qxnmcy9D9yGl994nm9YyVQSLU0tWJxzI58soMpcDZ87iHJBwLxzCiZZ9q1Aq9Hg7InzCC2HOHiJzEnxbBK+sB/XXb8fVy5ehVauQcQXQDoZQ9f6DuSFeUjIPS8RQSaWou/KAMzmWhTjJXLhobmlHg9//tP455/8GMKcAMlgBPVOO1p7mrFmYyf+41e/hLXWhnUb18DjW0G1w45J1yjs1XZOAiRtNgXTUOHidFQhGAlAo1MhnY5jZmYJW9bv5O9toZBifSiFYxFf2RdYxOyMC22tG1DKqPDu2xeQiReQTWYQD4cwP+fi9NX6NiuqmnXYe/0BeHwZZPJlmG1KjE0OQWcyQygtY3KyDzaLAblMkQ2Xly+eg06jwqfu/wy2dd+AYCbFoS1btmzFM888w0m363s64bRWY8W1iNsO34ZUNIWm5nYk8hn8zXf+Fvfccw935SZmxnHs5HGYayw433sW9fVN2LF1OxMlzp46zSbkSCiEDevXQ0zd8mSWp0sUOOSwVfONQSKSoMpi48lEuhCDpdrAHHCie7SvaePuu83qQDqfw8qyFyvTbijkCiYEDYwMobGlCSNjY5DKlHA6G3Hw0E24cPEynnvuaWzc1INAaAVru7uRTKZRZa/DP/z997B5004cPHwLlpZc6F7bxuFTVCTNLcxDKlMhEAozyefdo++grtGOHbsobZbG6gmglOckXFqkNDc34dzpy9i3dzdC3iA6G9fhpZfexqxrGvfc9TH0XhxjaV1NgxUqoxxaI2nIvViZX8AdN9yCufFFBPxRXniN9E/ivTfOwuGoZ+nTzj07oDfa8MYbb3DTg7CO/sUQlufcvMCqdVrwkXsOI54LYm55BuG0h0MkySPV1NbK10NC8xHRhrwqpAV2Lwawdc0+vP3K+7AZ7HDNzLHMU2EU48Z7d+LcpWOQK9QoC3IgHNzU9CTMJjuKJQFrhv1+H3eLbZZqlm0sLHlRU1MHpUqObD6NZd8idu7cipHhYTQ3N7MssraqlqWdvRf70N7azr3LoaFBBCJxRl9KRHKUMmV0dnTC73bjwoWz6GhrY5OsRVeDn/3wSTRVN2NhdgUCgRhT85PYc2ArU24c9VVw+5bR3tSOKnMDBDkVyiUZB5m5gy4o9BR6mII34oXKqOUFDQVePXzvQ3j8iV+yjypGaaLJMjRqDeu2W5oaUM4VoCP0bLGEZbcXar0eMpkCDz50D9KZBHzLQVTpmrChbQdMchNS4SieeuIJPPjwAzh64m2cPncCi+5lVNXUw2CsRrlYxpuvvQGFRoVde3fzscxm8yy9EZN8Lp/nZhMVj0QLY9Y4ysjmUsjl05zJkMpmUFffyBkb5AOhCFCaMknEFE6VY5IVJ2+LxUgmyfxaCXiizjktChSUjJtKIJ6Iccc9lY4jW0whlo9BrBJDY1JxN54WVmTwJQQqpY2SCZQyKoiwZrPaGedI3yXGBhLPX6HD1avD0KvNbHCnFOwqqxmv/fYVOOqcPFWloAu+txWKaKpv4Ocw6vTo7e1FJpuB3mhgVCRNNui6Rtdm19IMT9fp/nXmxFmIZUooVBp0tHZwmjoFsFEORD6XRVdHG0aGBzE+OcrJxbt274dMTB13KWcIUOHOWFmxgI9jiY4V1zEkK4pCpVIwppf8T1JREjpppNK1LhUhEoogE4mRpKkLBDCpVNjXtAGOjAqCI73AHCXy/u9vr+8oYda2SmqpLBSYv34twX1VCkPFO21MYqGOPE0eChVeO6kz1HQAACAASURBVBXz9LmQvIUWNRX51LX6lDrsrCknhDBNw3LMWCfWOtWk5HGjzjrp2enxKomq1JkXIRbLcsed9v3vuur/b0fggxr4P8RH0qlOCxDW53/h9WiZhPCkb7fMfx/CxCSvxPdeKaBt+sPr20kmM3xIgZKBhv+Vg7aaGkUFe0lhgqgQh7CUZmTaB9Qkv3tfrCeiCFgyoBLtQViCkNvylY3GH3SwcyUJciCzopgDkIpiGYpkTr3GeadCOc2de2klhRXA5scvo+GPJJVxbbTh4qFqxEkvKxQiBzmKQiloBUhIJ1oYMaKoVBmt0J+bLA5MDg1ganwIuXQSAc8KFBIhnM4qfP2xr+Op557FknsF7sUVrO9cjzpHI9atXcfox0SS+LVKRMNBxAPUqRHD4/MjFAgjHU8wJpG+SDK1HCs+MuZQyAuNreVw1rVysiKNFqORIOufJXIB7rv/HlzqG8TKShCpVJa7yEGfB4VsCms6m6GrNqIoLWAl7OauTBF5qFUVZva+666Ha3Ye7gUvdFI7NNABmTIysSQn2v3Zlx+BVCPHfzz5awgKUiRjUaTTMbSvqUf7Jiey0gTmPbOQK5VYcoVw7OWTqHNYsX5rD9QmK3773DHoBAbkYyUuEoiSQtMVOXOOaRESQTwRAhFCuzZ1QKIUo7bKBqlCziPfZJai0LUYGLiKTRs3QKPXoFguoq2xBQKxEmPDsxi9MoZSuoAHHvw4zpw/j4DXB5lIDomYSAcpnD71Hv78y48w0o8CnLI5CY6/fgrrunoQiwQQD4dB6QOhqB+PfefrGJrqQ9OaFua5k/lPJlLj8X97Dq31nRzbTZr8z37uTzEyOI6gPwmHpQb+gBehkJ/Pcxrnx1Jx9PVeQldHO2QKCUrCMq5eGWTzm1KrQjjuh1QF6C0qJFJRdHR2YGZ6DrVVNUhFM1iaX2YCDCXCKeU6JtFMzExhbGiY/RDpcAY11fWw2mwIhCNIF9Mw2cwwmc2YHpmCMF+CRCBg0gTkZSgMaoRTMcxMuzDSN4LtW/Yj5o1DmCmhtq4GO6/fg6MnTrAxOR4IYsO6dkiUIhy6+SCb8GjKE01E8N6Jo9ixZxvqWmqRzCZ54lG+lghJenuxiEbCzZwuODo2CrulHps37ISoWMaiexbZVBo2qw1avQolJJFIRFDICREN5XDmxGUE3GEODfIt+fl8gagMbZUE+27eCI1Vh2xBxh17ibIAoTSP4bEReD1+1DlqoZJJ8cILr2HXzu3weVaQS6VxYPdhSIpkDI8hmcpg67btCMWjOPLyS5zy+Nj//GuMD45hXetaRLx+2KscEErkePQbj+LLf/kVaFQKnL9wDhs3b4Jco8Lnv/EFfs+11TWYGp9Fc30bmusb8fQT/4Hbb72BF8LxZJI7yhTXzuEnznpcudSLVDIJnVqFumYrPvPIJxBKhwBZEed6zzIJaNPGzTAZiCYkhVlZS2YixBJRvPjKS0hm0pwQajTbYTCaEU8k2Vug0ckxOzeGq70XcN2+vbBbqrG04MPgwDiq7Q2wWms5JZR03lt3bsKUawQXr5xHlaMGcoUKzQ1d+Pef/TuS6SCa22qwYVMnZlxD2LChh4kdXs8KghEvmhs6YdYZYdJpMTuxiEJOhr/7zg/x5m/fwLce/UcYtHqodWIYq7U4dPNh/OTHP0bfxcv4yT/+CJt7tmJueQrnB0/j4N4b8YkH/gx2cw0y+RQj+tyeEKZn5hi9STSNdDSHmfFZpvp88Sufg8YogT+yDEjJmDrJ9AaaylKBmMlnoaDu5dZNuEydy3gMUoEC9Y4OzE54kY7noVLrUBSUkC5GsefgWpy6cBR6nRF6I6VlEx4uxx4eMrpRdziRiPJUjwhnRCwhf0gileRrD5E81FollCoFam1ODt6ifWg1oVbq2KBt1pu5S+z3euFamuf9G+oa4SJ0p4bSlxWslzbqrXBNLaCrZT1e+vVvIcxJMDu9ALlSB7d/GTqLAh2dTVBopJhfnodKpsb+HYc5sCmbFTINJUd5LXYpOje2QKwUoX90CMsryzwpoKZEIZ3h+wklymbC+coEQSzA9dfvx/lTZyCGmKcS1JGnxZDWZML+63Ygk42js6kL4qIOdeZ2yEoKUJQYSwsTEcwvz2B0agivvvFbVNU2wGKuQbkghGd5BbliESarhQtsYsqTPIQ6uJyhIKgwuQn3QBhHkkUQ25oQx3ojXQuTyORLsJjtCPvCmBgb52kHeaK6u3tQpJAnglYIiQgiZVINdeJXDYtkMiVjaipN+m56jgyCcQ9EKiGCyQCEMjEX4rQoINiAs9bJkzaS38jIiEx1iUAMnz+EhXnKqKDMERlMaiq4gXg0zUZUMgZTqOR7x47CWm2DwWzmwqzG4QSZkigEj8LTCrk84rEY56/IFHLUN9TBNTXDWSbV9XZ4wsvcQaeF3/n3zzOS0Gp3MJVGq9bx9ZJSXGUiEWamprh5ZXNYuYF44LoboVJQ+JwJi3NLbDKnBiuZlSsSaqphROhoa+EgP73JgEQqAZlChkLWj11Vem5+jYVm+P0rJBLEMmlOXV1b7cSeui3Ie0KQvDQEwfwfqXDfXsKs/VrhTgFJ+RJ3v1cTTam+E4lJpkwmZKo9K91w2kjLviqbodqS6jOqzegzY0UIEWIElFRaKcxJ8kIMdfqdxaJi+STtx2mr2SIX6vTcKpWUjcihYJr3qZBq/ntJzP/X5cuq6XZ1krH6HrlwJ32XMOeHffqrXPiq/SIcPJ2FrqKi+VDbxDYpJrZRwBJhESnUsaIDWt0ogICSn7grzYmbFLKUqzh2P7B9EO6/uhqpwP6pcP/9B0J/QUYVAroVxFqUBSLkJQqURBWee16sRomqHHLp/ZEL9+n1FpzeX4WCUso0m6JYiWJZgAKZHUgHJRLwyozYuOQ0p+PRbrFjYWwck9MT3IGhMBYKsmmoqcKj33wU7184xzfvUDTMXOJgNIietV1YXlpEe3MrJ7yJ6IRLpCAUSVjTSl0WwqhNjk8gQAWgWMjcZiIV5FJlXpBR4W6xV7NkaaD/MkJ+L1o6a9C9sQsr7hDikTxrkEmzHQr6UMyl0d3egLZNTXBHPQilo9ydpG5xJpFBqSBAMJSAwWCFIFeCVkIBFEqUy2Ik0gl4/QtYu7Eduw7swNPPvQB5SYeoP4x8OgmTRYs/+8r/wPmx0whlA5ian0A2VsblY4NQixXYtHU9altq8eqrR1GMiaEsaZCOxtHe2QqRXMx8WQUZdYg1m4hy7HbXhnbozCp0dbSisa4eP/q3H2Pzzq0wWU148sknsXvHFugMGh4HE2qpkBcjGMzBqq3F4Nl+/Pln/gLLAQ9eePkIhxJ1NHSwLvDXT/8c3/jrL8BeW4WxmUVIZSa89uJbUErFbEz1E6KMknkLWXz921+DSi/DvH8OYiWZqOh7IMfP/u1ZqMVmxLwRKORl1Lc6UF3TgLlpHwzqyljS61tGOpeA2qBGLJdg5j6NlkulHN4/eww79u5ClINHtGw+Muj0EIiKUGorTv9sggxwIh6t5zNlDvigCxBdvAhhSEmL2WQKmXgScqkcVmsVBAIpAoEIQgEysgqg0ipQU1WNydEx2MwW5t9f6r+CL371K3jiV08iGAohHU6jq20tEqEkStkiax4/9uDHcOSlVxFLJJFPZ9Dc6ED7mha0dTcjnUsynSMSi+Hl11/GnffchSQ5roUlZFIh+D2LXKgSSk4iVcITDJA/FeOj/dwtU6sN2LP7eqhkOi7ss9kYUrkwFAoRJEIxFhbnmUU+OeGCSqJHPkFWazUunenFRx96EDlFBvFyAP7YCr/ncDKJ5dACTFYFLl86gW3rdzDHXSXTo+/yIC6du4yd23fAbrcwtSKbzuBjH30AZ85eQlkqxK+PPM/ItJH+cXzvO9/FpZPn0dOyBk6bA8dOnsC2ndvx/f/r+3j44Y9DIZFBWJairqoRqUIOd33qPlRbbJwOabNZecFF0yHKRQj7gnx8aS5NulI6/kTzmHMtQaXUcOqhXCaCtUaNex74CKRKOcanJyBXK7DidWPH5l1c+FHTIJZN82NNTY8xPUgmlbEcUaMyoL9/CC1t7UgUMiiWYiiXEpgeH8d1e/Zjy6bNuHi2DyNjLpgMDogEckhlcrzx9hvQGhTYtnMNRiYHWK7j8fphNdfBanZg1uVCbW0V9uzZjNdefw4NLdVIZqNIZRKwV9s4FGx2fBaH9h5AyB+ARmGA153AI3/6GL7519/CwEAf1GoxbrrtIAaG+tE3WEmfJPnPR++/H5lcAuFEAL4VP574199AIdYh6Pfhk595EL19VzkS3GaqQT5dYGnL0vwi+vv78MqrRxCOehGOrWBpxYVkIcWmwJHRUew7tA+TC+N8zaBufWN9A6RiMeZnXbCYqtDfO4FMkpj9ahhtJriDC9Aa5bBY9dAo1Uz7kcoAr9cDnycAu9WOdCbNxQ01cajrvrSyArVWw1Qz8shQqBgVPvR5pMIU/KZHZ/taZJO0yAlyh7OQS6PKYUEw4EOJOXVC1jqTeZu046lYGolIitOjEzFCJVrZz+Jd9GOSMj/CaQSjUazf0oU8Ykiko0wWMemtuGn/rViYowaEhBnjWUESO/ZtxpHXn+IAK5PJDLXGwAFFtDBZWZnhhbVSZkI6kOeOO6Fr29qamLduNVvQf3UQjc5mJDNZNLY34/Y7rodGI4ZKqoG0ZIKsZEYpJeSFGzWMlt3zGJvpw+B4H95nHn43auxN7B8hyR8tYij1tFJYK1mKQj9Th5307VQVFfNZvhaoVWr4Az6eusqUUnj8XjjrGnDlSi9LGMmAS/SWnXv2IOAPQaFUQW8wMBKSSDWkYacaiPw+VG/EE1GoOUQqh3wuwzSVdCmJcMEPe6MZ6XQK4pIM0WASXk8AO3ftZOUv+YaaGtowMzGHSCCCIhsfUzzZttvsaG/uwqUrfZDI5FzYhYIhPPzxj+NrX/sarFUWmMwmaPQqzjcg9j95kAx6HTIJ+n6W0Xe1HxqdDgKxEIV0Ds5GJ2R6MQrKPDZsXgurzoof/8OPkU4XIZErWA8vk0hYzkWyokyawplIPx9gj5iZJkLWamjVeqgUGkxPTvP7p2NM/hxqRJFMqlDII1ckSZHqGv8+xRMKrSqPzdWUeF/EpXkXivlK15qqRpVchpu7NsEqqQLCEeC5fmD2j1O4v7q1AJeNjL8VHftqF53kL7SRPIlVDoTkvqZn58471YfXZDMf1JJXNO4VfKNaLeH/U1IpFeXhcJoNp9RE1mqlLEFmKg3VdLki/46eX0nYRrkYqWSeu+2r+MgPVTz/Fzt98PUyupIKdxqlKsPnIF94AgKVljvt+9+nMdGH23JyAXoPSuGur2iF6CASYH41lIhRkOLKQS+KtZAhgZJQDhHI1buqK6o8dyUWtiLo5yL/mmZ8FfHzO1MCG1Ar+5B2sSxUoyxUoiQUIy9RoiBWoiDX//9SuBPH/fR11ciRGVSpQVmmRqlQrBhiqWtJ4xgaHjEftDK2Eacy8EzPssYwHY8j6HXDbtShXEzi4c99AjO+eeQFdDLl4ax3wO1eYKIGfaFYs0xoLIUODnUNbDYH3F4/pqfncPzdE+juJISWFNl8BhabBcMjYyjlRehp38STC+pGEIkmn0sxg1xjEKG63oZoMo/pyWUY1CY2BkejIfYENNfb4Wiugsqqgcszi0gyggZnLarMVVhe8qG6ugG/+I+nsGHtOojyElgNDqTSeQTDxDb3oLrGhO37tuLk2QtIhEsIe3ywmUjrmcB9n7wLumoVBmb6seSbh1puxjM/PwJlSYbuzjYcuOkAHn/yWQQXEyjFy2iorkLXmi40d7RArlVhfGYSoXCIw1Pa2xoZRaczKrFlxwaOuL7a34eu9eu4e33s3aOosphhs1lQVedAOBWHzV4FbziCaDABi8yIbet2oQgZnvjVs4i5Y2h1NEGrUeGt14/gi1/4U5irjJDprDhzbgDzU0uI+mPIUphRPIJYJMjR2n/zne8gU04hgzgiuQAWPQuIxhN44fl3EPNkISmIIZOV8Nk//xQymTL6eidQShfRUFsLj2cRroUZllREEmHEkjHuHNTU2uGPe1BAEYkMGYM1EJZFrIel5LuSqAS9XstF7Pz8AvKZPKptDoQDUbg9fqxds5bH94QZJVqwqAjuFrW3dyKVKSARTcG95IGwSCPSNFSUZJzLw1ldjXQmg441nRgcH0ZLVzuOHDkCu7EKLc427q4Teo844Ju3bMHo+CRS2RxKuRyaGmthd1Zh286t/F2gLkypnMekawyZYgrOjlY2aIZ8y9yp0ao0kIhUiKYTrDvPFhIoF7NkL+IFTCgagZG0sDI1nNVORBNhGA167sAFfF4Uinkcf+cMdOpqZGICbN2wg0fNFrsRkyuDMDvVGBjrRb6UxekLJ6DQSjmKnnjFn/z45xGLZpiw8/6xk9i4biOi4Shuv/k2JmW88/Y76GpZi2Q6g2g6iJXAHLPiHdY63HjdLWiwNkIh0bMO92Lfabx/5ihW/Cswm8144P6HUWtrZNPs7PICXjr6W2ZZjwwMsQGNTHZDgwMY7p3ALTdcx1HzlYh3Sm1NMbGDCsc8RbHn8whFwujsasDtd9+Ovfuvw8T8NK4OXmUtbcAfxtqudai2VXPXdHJqgjFyRLe47977OLmT0nUVcjVm5ubhaKpDKLwMqbiE6YkJ3HPX3Xy+kZxRpjSyj4G4wYR1JMb0+6fextZta7Himeeb96xrEW2tPZiZmsee3buZpjM0fAWZbBjOehvTcAh1SFQZ0v9u7NyCptomGgQwj5q6+udOX8XM5BLkEjl27dqC6w7sZMzmo9/6Jtra25FKJ/Enn34Y1moL3n2fqEVhTI0sQiMzY2VpEbfdcQgzs1OYnfdzKmg2mYV7xY3JyWkunP/qr75EwDKcu3ACiVQEIjKve9yQKxWwO6yseU8W4rDaTXA6alGmSUcmjsX5Jdb/5tJCeL1BqDQqKLVybhBs3LyefNQQSoosU7OajTh3+iyySZpqpFBbV40iSlDpNJiYmEBbRzuCwSDqGusQi8a4CAoGQyjnJVx42y1ONNS1w73ox+jwCHR6DaxmA5ZW5pgeRsWks64GEqEMNrMDS3MryKeBrtYuloJEYnFuCiWCCfg9cYyPzCCdz0BjUuCuj92ERJqkiyIEVsLobFyLbAKM/52YmUQkVSGLXR44DbNFi4MHD2JkeAIenxtmK+EgexGPJ2Ez1iMXE3DhbLTqGWtL9BUKjYqGYhCSDDOV4c/pzntuhGtmBNftPoh0TIQqXRukZSWkQgnKxRzmFqcwMnUVo9ODeP7FF7Fu7Q6o5GaoFFrOdKCOdi5X4C5uhQRDE/vKtJqoKrS4EiDPyaDULSUUKydKSsq43HsJqXQO2VweUqGI/w0lgxLfnbugJbA5nIp31ryDWN55fgwq4OlYK6SUhJnjab9QUEY0E0Yw72eq0LZtmzE1PAOt0oTJiSmePCk0CqQTaaAk5GnX5OgUjHojv1eiuWzfuhXJWIKlb8FoHCajFaFACPv37sMzTz/NBS81hcRyKafg0mSEZF4EFjAbdHxtHBwYhtvnRc/6NdwskSiEEGiKKCpzMNkMsKiseO1Xr0Mm0UIilaOxsZGLdplMwubTfC4HvUaPpcUVnjQJBJTKSfQUBeQS8hBUpEQcWEk91lKOJTl0TPwhP+rr6/nPlDpOMIR4dAEaecWUTFMMXl+KK9hro0qJvc090Mu1kAeLEP6GCvfIhyso/2CvlzfnMWMhUlqlq07N3tXU0tWEUnodDAWhoQGdqRS4RPCQa+qH1Q58xbhKZmQKAwVr1tOpPHfZo9EMiNtOj021J3lRqI4lOTY9KhXu8USOG8hU41FiKj0u1XxU9NP07b/xoH7o47Daef9d4W6c/UcU08uQKqzY0hvHuiu+D/3goSoRzh2SIKOqFOf0hVoFz692zWnVQvB6aquRXIOmGixXu7YyWo2JXcXvVPQ+lS47PQaNPH43PihUJgMVKU5lZcW/48cuIi+zIa0wIi83oUwdd4EQWx6/hPoLix/6PX5wx/EuPU4ddKJAnQipAhBVQp7oDZEeirBCHApwLTKLVop2tQoL4xPwL3kQ8viRTcSx4JrEhk09eORrj+D04AX4gm6mSJTyOVhMRpi0BnZ5R8J04ddx0VRjrIJIIsPpM+eZflDI5bhTRzpN6hRI5XIcP3GKu0fbN+2DXGkA5dBGomHEYyFS5EOrF8LutCFbFGJibBEoVPj3ZF7NJeLYvWkdPvG5T2BqZRavHn2NSSMalRI7Nm+HQqaBSKrGM8++wOmCVaYalvWQbInGxUEfcaclMNsMSBbzmCeUG421MmnUNTngiSxhw+41TC4hdzyx5x++/7NoMDuxef0G3PvRu/C97/0AvqUYlEIlyoUM1qxbA7FSiuqWeij0GtTXN+D4O0fx9quv4L67b0M6E8P6nWu5i2mx2REgZJrTiaf+43E01tRhy6aNfLENJBNY9M2hIM0hFAkg7Se6jx7d3Xvw/okrSAbScGgtLJv4+lf/Et/9Px+Ds6kW6bIEL7/2LqL+BMLeEEq5DLzuBZTyaU6jI4lEQZRHKOXFot+FRDoOTzCESxdGMNG/gGKSNJZ5fP9H30MuJ8TIgAt6pQ7ZJHVwlhGIeFGWApFECJFYmFPvHHVV8MXdvBBze70I+CMwG2zcTaLCXa1XI5XLQSwUY8O69Xwjmpmag0wsY00kEQGmaUyainDC6Mae9RgbHoPd5kA8lqpE2C8tYfPazYznM5vMCAcCMBkMCISCcDbWobbJiRdffxmbNm3BwKUBbNuwHSFvhMOP6CJ67333YXR8HDNzi8imUtiwrgdVtTXYuHULF+0iiJDMRRCMutE/ehnt67swMjaEDT1rkY6lYdTZuLsuVUrQO3QWRUEKe3bvgUBMHPMM/OEVvjHSWJekR+SWPX3uJJRaATpaOqGXWfDMUy+iq20zWls7OKH3l0/8BBqVHFfOncdffPHPsBycw/Hzr+HgzbuQSuYw2D+LbVt3QamgokHPF/ZTp07BbrGhpakVEqGUi/NcvoDlOQ/TW5b8M3j62V9Uku8gw9133Ifu5nWwmuowszCF4ak+jE32Q6oUcgoxadZJ03pg70G4PT7uXCtkcl4c0Zi9taUZL77wEt+o4+Eomp0tWJxZZowgyVtIGkcGWyLCuL0BlMsSWKqM2Lx9C/YdPIB4Po2Z+RnWS6/rWluJpw8l0FrbzLhPf2gFFy6fx+atmzHjmkUikWTPAxUQ6WIe6WQE05NjUMsU2LFrG9Zv38znq1CuQSKTh1REATvzaKyvQSYbQV/vBTiq7MzO/5cf/BRf+tJfMS+5XKKijjrZ/bCYtFhZmWNOP9GIoukwqqxOeBdDEAtkMOoNOHnmOBvo9u48gEce+QJOvn2G01mrHGa+2f7gh/+Cy71XeKLU3tkIT3AF7d1rICoLkY2DpVFysQSNzdUcRy+T61mDnUvnWZ5y/NgJfPvbf8PFmaOmCmJJGcdPHIXFoedJpK3KjkQmhnVb1sAX8zClqKbKAbFQgkIxjbraWrz7zruwmmquIfyKqKl3cldUa9BCrtFyV7y+oZYnMjRBOXPqJIr5DJZX5lDb4gRkhHRTY2VliTGGJiMVc1Qo5DhY6MCBG3H2zCU01LXy4qW1qQsNDS2IBAO8WKJpyaWB9zn0ij5fR1UtNEojJJBxEJzVbMPi7CICkQAWZxYR9IVQW93ENJuiqAyzQ4tb7z7M9xK1TIkqgwPFlBgn3j6HeDDDr4GMpsQpX1qZwezsBLZu28adSfos0/kwejY0suRMItBjfGSRM0oooXRicgzOOkrAVXHGA4XOjI6Oo7OnDY5aI5QqETrbuzHWv4iPfeQzyMVLfA9LJMNwzY+iJE7jQt85vPXuMWiVdjTUdYJiRUjGUqCU82tAaK1Wy1IiLiiFlWBDsUgElUKMRCzOx4mQkG3tzVhamWf4Qm//IBszzUYLpFI570+mQloMUxONuPDELVeplVyg0+dBiwOqS+hniagS1ETTNr6nUrhTbBlf/fZXoVIrcOr4Gbz+ylss5dl/4HqsXbceI0MjaKxvZipW7+Vexn8ODV6FQiVjA6teJcPSkhuu2UV0tFOathef/PjD+Or//CvOzXDW1yND0h+hDFajjXXz7584gT27d8JuscPn8aEsEqC5rQUriwswWjRw+cchNoDNxARUePvIMSTDlOwsYlQlfffIA2Sz2RANx1huRdIdt6eSnkyTDQqTUkgVrIOnqQNheclQToU73UfoeNCFxOcjn0YNT0Kj0SikohSE5WuAD5IriQUwqFTIF4qIZbIwyBUwKNWwZ6XoPhGHeP4/hzV92OLrpY15TJoKvNghacuq+ZQej36uNIV/L7+maTNBQaj7TvUkqSB4H9K7sym1xLIXCk+jz58m1MFgiuly9Pe0UTlHiwFCM7JPkSgv17Tu9Dj0Z04/1cr4PCXzKhX+H6TZfNj3+1/tJ/jim9GyMOtHletR5MVyaApm3Pi6D7ogpYZ9uG1kuxqDawqQSYR8MNgssGoUuKYn4kQomYiL7D+Mm00mc78bXVCRSweTMGKrWMUPupjpA1jtwtO/Xe3wrxb1rEeS6JFWWJBTmFAiIbRQVCnczy98uDf4B3uNdRpw8pZ2QKtiRGGuWLm40AWanWGlEnfbufsuFaOUz6NGr8TixBgjo+hmHfJ5IRUJ0NLSiH03X4+R+RkUMjlMDA9h89r10MrkqHfUYnhgiL8YbW0djECbnZ1FoVTCmXPn+efNG9cjFPBDzDG6MgTCIbzzznFGqG3ZtBtylQHBSJTj5S9dOAOnw47m1mp0rmuHTKXDm2+egF5pYgkNBfFkIjE0k3znsW9AYlDgp0/9Kxa9C2hpbIBv2QurqRp79h1G38gonj/yHLpau9HdvpZxfYSciga8aG9vhFItw8DoKKw1TRi62g+pkGKkowinrt8S1gAAIABJREFU/XjwTx9AMhdFPBNHz9rN+N4//AgpdxJ333IbHvzEA3jmN8/jtVfeQaOzDpl0HFqdGgqtGpSzRXhB6hTMT1NIiRC33HgAmzavQywf4S7l+YsXsXHHDqTSGYTdQbz54mv49qOPwWqxI13KYWpxFBfHzyKdj0ErUeLAzpsgEljw6ssnIcgKYdGZcMMNN+ArX/wcvvDFT8PRUIOyRIm33jmFucklCCixL51ALBwE3XVoIvKzn/8UM0tTKEuLKImKsFqr4VpZxtNPvYzgchJBGoeL8rj9nlvR2bEeQW8aUoEUYb8fg4NXIVOIIFIKoTPrceXKJTaTUuFekuc40t7vC7IWliQBzJ2VCrFj7zboLSacPn2Wdb6UlDc/u4CGhmaWvXhW3Pw9E8mlmJ2ZxczYDEqZEmxmG59LI8MjKGVykNJCQK5kLjDd0LRqDQaH+rFr/250rOvCqYunYTZbMNw7io7mLhQyJX4dhBb91t98E//8zz+EWKrkc6e+vgb1LY3oXreWEZSc4JeKQqtXwh/1Ynp5ktPhQp4Qp57ed9dDuNzbD51Jip3718IXn8OKbxmpXBJWmwESuQQXL1zG4etughBihGIRRt0dvv16KMQqhLxJLLjcuPXwrRzkotapGNkoKAjxqfs+xQbLQMgNtVmIE6deYyJSi3MD+ocmGHvY3b0WxVIR3/unH/DoX1gW4Ml/fwYzrinYLFUwG8woFQUcZ3/i1HusnywXyqwbvfMjd/LN8srQFSTTcdiqrahrqsXlKxfgcFRjYGAQRq0ZVVUOPsb9/f3Qa7RM9ImE41wgRqNx9HR2odpQgxUXFehSTLtcqG+yo72H5C8ZRqq6PRG0d3agqb0ZbV2dmHBNQq1TY3FhHjVVNZAJpPAvB3H3wbtRVWNjve6wawBtbe0YHhnF333373DbrXcimkzCUevEL/71J2hw1KKYy+Lej94LnV2Lea8Hcp0Zp85eYMwoxdATrUqvp65SDr/82bP4l+99Dz1dW1gSWG2r4cUNnTOzM5OUc42etg5opGpetJHUIBSJYWLUxZSPQNADiVyE2to61Nkb8fDDn0LcF+fQtNPn3mFP1M9/8QSGRoZgsWrw8U/dg3/75U9x70MPQa/S4v1jF7HkCnLRarMZ8OCD9+O5Z19EuSBFOBDG8PAwJ5K+8MILTDGiICOPdwke7zJkahHcbjfauzpw4vQxrNu2Fq1dTRxwp5DI0X91ADv2bOGF9LET72D/rgMYGpjBhQsDOH32HL7zt99GQ3Mj3jl+HLfdcStkcilLtcjvEA4FEA37UChnUBTnUdvkgEarxujoMBqcdZiemsH0pAvO2jq0NbfiSn8fFw+1NY1AWQKdxoRwKIa777oX//qTH0FFQWjyMoeoUaFFxttNazfhyqWrLIvs6uxGOBhiw+WzTz0Hi8GK22++G0ajDeOzE6hptcMbXkC+nGaJS8QbRy5URikpRdxPoT9S5EnnXkjh4qUzEArL0Os02L5zD7Ptv/T1z8E1N4TBvhFolVZcvTTG0hWCDtB3U6aQcgd788atTCUZGhyBs7kOt3/kEN546yVeBAnzanzpkW+wvESv1iJTjGNyfgijU1dhdhhx5sxFjI8uoc7eAYVYzXIM0oxT05fu41R003PSFKpCBiFUNGFSRfx/6s4TDpkW6plCCq75OVQ5HNxFpcwJIm3xNS2dreTFlAUIBcNcqDudTsaPUkFHj8uFWzKJRCzCHgOShOazGdaFR/JReON+liXSAu/CuV4oFUpGOarVOug0etx0082c0jo42A+LxYRwJIDpGUopLsOoU3PX1++PIpMusn/tlptu5jTkQNDHnWyUxVDItdDriO4WZamOVqXGmq416O/tIx0IZ5gYjTqs+F2Y9Y/B2mSAs8mJ7pYNGDo/iavnhpGKZbhwJyY7vUZKK+zs6OYwqqWFZTYbk+GXFjJNDc0IBmhBLebFSmdXO+qdtQgFPTylJT8OZbXQdYCODX0eVBiHgy4YtEm+r5iUKrTba6CRKzHhWcZckLI5Kp1YfVyAA1eEsP6RcJAvbshh3FjgqQB1yCu0lRIv9BgFSUX7tSbuagOYiuvV2nDV5EkFO5FjyANGMpuKIq2CfqTC3R8gVUIlxXQV4Ug16yq1hlKPabG62pEnGQ2FBNK5FAzQpJTuedTR/4Ck+49ScQKCv3g9UlZkJmFd+D7yIhlaFmTY+26F8vJhtqxcgHOHzfA2S6EsJyAW/V4nz1IX0iEJKozkVe7nqgCfni8WJW0RrfSumVCvxdASjocCiqhIWS30eVF4TTpDBfqq9r0yDqtIUmj1VRLJkVXYUZKpkBURCUCMTU/2ouGy+8O8xf/HPmPdJpy8rQfQa3ksVS5SGltFT1XO5yvJqXRCFGhKUHEGN5rVGL58lnV5pP8ViEpYmJyFSWPEQw/9CUpiKa4ODCHs9cOs02NT1xpUm61MmtDpDLBX2fHu8eOszzt042FMuqYxPj6GC+dOI5WMY936HpYOkKt9bn4FSqkWNbVtTF8gmkoyk2STkKCcg9Esg6nagGiKEipDnHyZJYNPMo18JI4ta7pw57334u2zx6CwqjA2MwJhqQSDUouOtm6otRbMuz2Ydk3BNTEDZ3U9Rsen0FjXiGIuBWe1FbYqM1YCPniDcSQiYQT9Htxy20H8+Gc/xEc/dR93VclUtG7TVvzm6ZcxP+jC4QOHYbDrMbUwD9esB46aajidpPcPcUgIaR4L2RzsBgtmJ2fg9a7AZNXino99hFNRdVotp0RqjCbG1k0Oj+NnP/gJfviP/8wduRpHNVLCBAbnhnD+ymmIc8Cn7vsMRBID3njzJPwrIUgFYo5+f/43T6C+wYLW7lZIVDq8e/QM7EYH8qkYEtEwAm4PwgE/6pzVuPPuO9gMZrBTgi5RhsAowZ/+2+PwLESwNEPSGR8e+9bXUIIMkWCeL7SFbBpjo4MolnPYe/1eLPuXcfUqdb9NSGVjMNToMDXj4i5lKV/mgpmYw7ZqE6bmxmCwUniXnS9ExDHftnkPcukSUvEMExmouzQ9M4+gNwj33BKERRG6Orq4EM8kE3BNTfMkJZKIQyVXoFSoJDoue1ew9+BeKPQqeEI+vPTqK3jo7gfY/Ie8CMlokjuJn3vkf+C53zyPeDKFq5ev4P7770JbTwuS+QSWVpbRUNeMjo4ujjafmJ9CWZxE39WLaHQ2QliQwulow7ET76MgSGI5OIyqBjXqO2pgtllY810qC7G4sMKjbwqe2bZ9A85ceJ9NzaWMBH5PApl4ETceugFTE5P49TO/hlAgg1gggqRYxj9997uQqeRwh5Zx8syb2L1tF5rq1iBTLiIQCPAihfwIswtz+PnPf4HDB29gChIVJOvXbMDE2ATuueM+Zs4/9rff4JvcyPAoBwNt3LAW9Q1NeP7Is8iXiMdsRyqbQLaY4E6MVC5DIp6ERCyH2+vhRTWN+0nWIShSonOeEzapoDSr7RCXVJiYXCAXALbuXoPJuQEYzGrIZHoYNFWsjybOfVtbC+PkpqYmWE9Lse67tu9BuSiEWWnFzp27kSmk8f1//SeeZFDHjgy25TIFrGT5O5SPp3Dq6DF0tLTiltsO4eCt1+NnTz6O3sEJmO3EffdwIqjXNw+xOAODQUX8L+jUNnzm019Ec1UjEskUeq/0c3AMFX5qhRwbO9dDJ9diackDvVWHTCEPlUKB9069jY1beiCUlLG87EMhI8Yzv3geIa8fX3/sy/jI3bfhM5/9NFRKAy6cv4D27gY8+PE7UZJk0TdCXecqxPw5/PXX/hEN1U1wOIjeYkIwEGNJ4FD/MPoH+3Do8PX4whf+Am7PEkKRICdrzs3NwO3zQaFU4vS5U/j0I3+C2hYHYtkIezkKGdLH+7mJMDU1zEm1sVACnS0bMNg/hWMnzuOzj3ySH4cgABKFhDMw6Hrc093DjP2j77zBUz+1UY6iKMs4P0KTrrip0VEFjUKHwb5RfOSOexFLx5kIQoFAPl8Qfn+AP8OBvgEOt6Oiv62ri6c7YyMjkIoVqLHXcG7B0sISSxfsFiuW5xYxNjKJUpr6R0aMT80glonjuz/8W4y4+uEJLbLkJBZMQVHSQZJTM89dkCe5RAnpVBSX+y5i/3W78Nxzz+I7f/f3eOv4ezh4y27s3LURTz7+DFob1uDcsYsoFfMQU2JqIcmsB5JMkb5ZIVNicckDi6MKtQ1WuL1zsFutiAaz+JOHPo+ZsTm0NDRBqRXjp0/9M1QGMYIxHxLRNFJRIUxqJ6RFBXdCI+EwPy7JNFZ17nTjpeKdCTMiEXyeRb6uESWM7vPBsBcmmxGRWBAq1tInmOAikcg5JCqTyUEoEEIuU7JZk/Tx0UiYm1xU7BXZS0SBPQW+9pEkiDTemWQSgaAXiWISjlYnwkRko2MWTyFM6OREGh1dPYjHEti2ZSt3rCkIqspRxZInwlXOzblQSKW5kSeWKNjsvLK0zDIji8WIaZq2r1uP2YkF+L0RlIpCGMnIbTQyZnjHtp24fPEK/KEQRAoxNm5Yh7Hpq/Am5mBr1kOlUyMdLWGybxbltIzv4fl8jiEOVqsdOo0OdU7KoBBiaoq8KLVobW1laZOjuob9Tj6Ph+8R4+PjyGVTkIoJokCUJSMjO0myRuQU6rqHw2EkE0uQwoNmiwXbG3u4kz3tW0bfEsm0KjIR5u/Hy7j+shD20AfzVT986XVkfQ5T5koCPVEKVyXUHySyVGrBSiFfqRP/M4WGGr5UtJOchRqqVLgzWUYo5GI7EEjxf6sS7d/BU649Lp1vbIrNVfajjRJX1WpphXufzLPkhn5Hj/+HwVAf/t1X9uTCvWrlB5AmJxkPtWGghDX9FGrw4baIToyTt1YhWiWDqhCCuJytSFhoKENz299Fzla0ZnQAaJVLGx3EgD9dSTS8poNfXSXRCUM3QMLySAkpSbr3DxTuq4/DBBda5RQrZw1TaeiNiqWIFLVIlmTIQIbdL8+gbeSPo7ka7zbh/Vu7AKOBC3feCFWYzaOYJe51JRqX//qagaIcdSPsdvGNfTm4yLrb2bFpHNh6Hbat34X6+jacvHgFE6NT+Ng992FxyoVUNIEtm7bAYrUx7mpmZpJ1VTqTFrFUEj/+yQ/52FAwRyqVRCDk45GgVmNGKp5DQ0MnRBS2IJbCNTfFEhyDlpjzGew5uBuzbjcuXxpmA2Ahm0XYG4A4X0JXQwP+/MtfREqYw8m+0zh18SSqLWaYlDpIRQrkSxJE02lc6b0MhUSB7rZuLCx6We+bTsTRWF+NHTs3YcnnwcDQBPzuFXbqHzy4B8GUHxOzY7j1tpuxtLSE0fFpThKd6p3A7t27sWn3ZgSScYSjWU6ay5USnCxXKhaxNDeHXDwJQbaIydFxiKQCyA1yPPKlz2FobJgDO9xuL4zWKkiJr58p4rVnX8JvnngWmWIW2XIGeUEJMytzePSb30ST3Yl/+Ob/weFZv33zKGKBGDRiFVRqFZ579gn8/d8/CmeLE2WRHD/56eN48dmXYNaYIBUIoFHKICgVWKf7zK+eZU1tQVBAtpRCWVBGJBfHE08/j5nxRT6uRSTx+b/4LCPQrpwfQ0tzB4I+LxYXXIglgsgLCqh2VmF8Ypw55w0tToi1IvQPDHC8NYHvs6ksTPpKB8tk1yCejzAxKBpJocpSx2avWDDHIVneFR9sFgtoOXzp7EUkAlHYTBbYLHY0NDZwKmc2nYbf52U8nqPawQat2rpajIwPY++h/Yjnk5hZckFIGr9MCSqpDqlIBqISoS1FuP/++3Dx0iXMzM6hmMuhq6sVG7b3QCAn2n4JjXUtiEVJxlCGRmvE60efw9W+s7j7jjshEcjR2bIOE9OzeOGVZ3DfJ25EJL0IhVEGo9XEichzC4vI8DXCj0wmBnu1Adl0kpnzGlUVtKoa9F0cg0FrxHD/AEq5NMqlAhaWZ5ljfccN90EkkiKZD2NxeRqjhOJrbYfaoIXdXIvJyRlI5GLE0lGEQmH89pU3sL5rE3pa1sJZ3Yh4MI4NGzahd/ACLlw5BW/Aw91jWpBv2ril0vUP+hm12tLSgKePPImbbj4IR101XPOzmF9aYFNxb18/3wSFZSG0Sh2SkTQEOREGB4f55l3MAgqZDqfOXES104Hd+7dBpRfBH/RhYc4LYVmB+pp6nuj1dHXhyqWLaKxzon+on6cnZOozGCmMKoA163vQP9oPqUYGuVoOnV6PcCiKiYlplszEgmHkYkkEl9xwOhzYums9mtrrIFWrMDw8h1JJxNI7t3cRc0tjiGfc2LC5B4GgHz3dm7FzxwG453z/N2vvHSbnQZ5739N7bzsz2/uuVqu26pJlW7IsV1muYCDgEAxJuHLCOQkEEkIgCXE4ISE+gXOCKTY2Do7Bxk3ulmWr95W29+m99/5dzzNaoyT8cT4fDxeXZG2ZmXdm3vcp9/27kU0WmPm+Y9suNmk7LFaYlEYUcxUYNSaUqlVcmb6CUNwLX3gR2/ds5OZlftaDdBxwLwQQ8LuhNoqxfedGbkYe/+kvsGnDZhjNavzu5x5AtprE3Mo83n/3CBKBAi6eXoZKbMTw4ADanA42WAvrUi72KQn081/4HFQqGZv6aQtCevHJySu8WXn//WMoVYu444E7YGozwN5ug1QlYfNeNJxAKpfA+fNnUMpmWTqYT9c4cIzQsmNbNnIzQ4Xw7OI09h3Yi8uTV1AnratQinw2i96+Hix5pjm8imRqhBckyRoZus+fHUervQdmk4MbMwE1U7ksm9sWFxd4GGPQGyCRSrkZc/t9LJGkDy8V/i1WJ65cmmI/C02Q6Xxv1Rtx8cwlJCIZmHVWxOJJLHoW8PB/ewi5WhyeyAry5TwUQjVatJ1Q1A0QFeVMX6oUiYFegCuwCKNZB7/PC6mSIAvAoQfvRCThw8Wzl2A3diE470FPTxdP6KcXJjh4qsVhh93mYM1/MpmF2e6A1a7jwt1g0COfqeCT938WLSYnZqen4fYvYdo9DpmWioIykrEcKpRMDBMEZSmkQjkjX6noosKdCnjaNlABT7IYusaTXjsWCVwNkStBb9CxUbhcyyORSaBSa8BKMsBYAU5nO7KZLIcwERKS6gOFXMlUmUI+x+QlMmCSbpnur1m4UyBPnk2dpIFfWllAgBC92Qg0ZiU6Oh0wmUxIp/Lo7xuCWC5HkNKL9Xo+h1KQHZ2n6o0axFIpDxu0UhU0Wh2q1CAAbBLtaG/n2oBoUYSmzESysFqdiEdT6GjvhtftwdrhYTisdoQCEQQjYW4W14wMIp0PI17ywd5rIIIzb4B9ixFkgmVoVQaWs9DQyeFs401PW2sHm4ypMKXjQLk2RKSj9xAZrRUKQliD34uUqm7QqvlzSMfebLVi67atCAYCcLlcvG2sliMQ1jzY2NaFoZZOXPYvYiHiZ8nman4N1W+aVAM3nftoC/cFS3MISrXjqgyb6qtmDd2USq+2CUz044k6Vd3NfCganjYL92pzwEpKkDqRYgh7WUI8XvwgQGlVgs2/+Rp0JBX/dCxXb/RYSElCtStRaahgp/u5VhXy4arq//pTgv/+68VG6/LXmiunHLDjZA1tng9Pk7m8SY9Lm20oaKWQlJIQFeJQiQmKL+BOhCaQRJhZvVHB3XQyN3i9kEgW+cBeq1NaldNQd0UdDU3e6evNSviqpp1YqVIhd4RNrmezy1n93fTfvoQQ5WoD5boMNx5NYnjhw3Pqrz2UMyNmvHvHMOo6IpUQ3YVkMs1pKHF96YxWaQjRKDeLeLrFA5eRS3hQKGUZ7Wex2TA3Po3Blj44jU6sGx3D+SvzWF5xoa+7FxaDEUffeRe7d+7gTpqm63a7HevXr7sakyzmLp/Cgqh4oA8gkQ0WFhahU5uYSnHHHQ9w4V6jThR1JGNhlApptNhUWDO2Bp5IBONX5qGQaZGi9Wu+hFIsh06bBV/+8y8jWcvh6VeeQTDhZ416u7EFJp0NHT1DCCdTuHjpAjyLbmzbtJ2Daii2m+RLCqUQUkUDGqMWC4te1k43GgVs2TGGjVtH8Y2//jq+8a2/glFrZAb/L576JS6fvgyNWoHP/MFDOHXpIop5ARQyFXp6WhGIBBEIBpAIR1DLFzjAqpjNQ62XQWvTwNnjhLOzE0N9g5iZm0OlVkcuX0IxmYd7bglf+OwXYLCYeKpWE4iw4g/wtFBZl+KhT3wGb7x3BL5gGLKGBMhWOezpyNuH8fAXPoVEPo5N23fh0X/+IbyLPhSTRdRKJWhVMpY6lQs1PPmzX3DqKE1mK/U8KoIictUifvDY4wh6Y4gG/EikvPiLb/4ZlEoTPEtxCIUKfs8E/a7m5KjFjHwlB6/PywZGkl2orBT6scicfc+iF2dPnMKGdSNoiIpw9FgRTnrQEAqQThZg1NjhtPXDrG3FqffPQiZWsDSDIuzptY0FI1CIyQhl5eRNYgTPT8+A9KQUvmGgAi8WR09fN4LRED79uc8gXcmjIRfi5IljCCx70GbvQjqag6ACXuk+/PDDeOudt1nyUSkV0N/XiY071kFrUXPyoIAoFqkyouEMOrp6kavEcfnyKVgtevT39kJUlyGeyuK1d17FgYN7EEm5sBJwQ6qQMBWD6Cs0GZqYuMIhZoSUs5j1GO4ZxMWzc5DAiEquOcWORigtkWgMZeSqKWzYthnD/aNM4kmnkxjo72eD7LJvgXXkwqqGV9QSuRDpXBInTp9Ai8kOUVWGQwfuRyXbgEVjQzqTwbHz7yCeD7KJ2OP24fYDd2A9IVttvZAJZKg2cogk3Pj6X38VQpkA23Zvx/zyPG+KiBxBmlPCAvIWRK7DyrwP6VgOG9aPcZNHWyJbiwNavZ4zGo4fe5cZ9mSapCK/mK1iaGQtf/43rVsHo07HhA0KscpQER5LoqOrmz/nbV3tUBA6tpBEMpvm4oo2MIR+K5cqmJueRtQXgrjeQGurDWM71vKWhHKPXctx1AoieNwrTDryRuaQyHlw6IFbuPiizAO7oxOn3zuPaDCJWw4chFljxYprBb0dXQi6A1g/vBEauQ4ioRz+oA++4Aok6joC0RUO/Vqa90FYagZsuYNLaO3WY89NW/l5//lX/g4SoQIDg91o7zEjlgshX82ivaUFyUAejz36EtqtHWhztmN07Rp4PH7US+AkaUol/e4/fQcV8p10dSIWD+PK5GUmlhBxhuLjXf4V9K3rQUNdg9FJU0slN7LpeAZqtQbnT59FJEiGVycK2TI0atp4zaGnr42xpkNrhjG9cJm3ayvuFfYRLUwtw9nS1pQsqcRYds3BYNYhkYoyXYSkbQa9DWKBCibafpapwLTB1tIMpsvnKUyogpUVN9N0qEm2tFjhWnGjVqpDUJdgsGcNJq/MQKvWMnM7EY+hkE3AvxLk9ylJw/KFJiv+lkP7UBHlUBYW4Gy3Y3HahXZzL2QNwuuK2DBNG2JqgKfmxzEw3MO87/HJKWzYPoaRrYOoII+JixMwK50ILruh06lQQQmLK3PIFjNoa2/j95JOY2TcqEqvR4tDjxOn3kVnZwdqZRE++cBn0WrtYNY+yUf0FiWShRDUWil83ggaeQVUQivqJQnkIgooKqBUKnPR3hz2ibkophuZU8m/1KiUeCrOSEiyy0nqqAkqSGZi7GUTCaUQ1RWM7SSfQ61SZy48BYGRjJJeC2qoyGRLdQIV7zR5p+srTdxp+EX6duqYiGB2afYy7N0tiBdCkGuolhFDqSCyUQpqPXUhTfOjSqFE0B+CRqVBpUgOZkr8zmOwq5ebAsoMkCulEAkEPAmnAjIcjnPzP3VpEkqlHiqVHsU8FeBqJkuNDI1gdnIWs/NzkCglMJn0LO+sSLKI5NyQqSR8Lo75MzArHahVwI0iNfK0DTtz5jxuv/UOvnYIBU1tOzUuJLEiChldY0gWROdGktbJaQBZrzbhGYUCkpk0T+n9/gCn4pJcRiLMwqJKwkIprtki0qU8N+jXGjKpaNWlgZvOf/SFOys1rioy6LhfLQd/U5pRgU4UospVGQzRZq6GGdG/kU+SIBrl0m/CmTKZEstkqKBv1o9N7+TqrZm62sQ8rv79g1qWNPdyMb+u9JquTtpXQSof5dRd8KfPnG5YPf/Ahbst2MCOU80D/WFuRaUYp/a3YWFI1/zxUhaiXBSyep51QoTpWTUArOIhSQJON4qbpQNGuiC6MeqHWK1Xv84kGqEQKrWEDQD8ol1dxXBnLibGK8XDNjVI9OGkA8ZG1koDiUwDwWgB1UqD2bo3nSxgeOnDc+qvPT7T61rw/l2jqCopobLBH2gi5NBajCQy5N6mk2M+2wyMohcwmjiFYs4Di96GelmCiUuz8C8GYNdYsHvLTtyw7yaMT8wxYo0MItu3beUJAE3ULWYDatUST3hUcgMMFiOmZ6cRCgcx0N+L119/ldd+sUSMo5MXZ5dhNFjx6U9/AZkcpc9SAmYOjWoJpXwKamUDtxw6gLMTE5ied6NSAiPJEsEEBPkqlI0GPvfFz0JuVePFo6+wPllMhoxiFdVcHYfu/xRcwQCuTE7At+TBUN8aqNQGxGMpDrRwtpkwumUY864FTE+uQKtRoN4oIZmNoLXLgWOn38PnHnqYjWg0LSS03C9++nO02ExoH6IJtxgvPPs6hruHUS5kMbZlDMvuZbYP0PGOBIJsJiJEIE1ddt64DfbePijlSoSCQYSiMSiVauSTGQRWfNi1fRdG169nVF6bswfvvH8M7x85CZ1Ajrtuuwtt/T148fVXUUgVYFZRmBUwfukM/uhLvwepWgK10YKf/vgpBD1hlFI5JCMRGHRqpBPEDxfjG3/+1+ju7Wf9J6E+KyiiKqrjkX96FMlYGguz02wI3jC2BlqdBe32IVTKIsQjESTiIRDyRSgTolQvIhaP8XaBuOfdaztx+NXX2BA5cXES/hUvivks7nvwdhRraUBRRZY431oL9KoWuObCMOucyMZLHEtOjSQxzSk0pFosMSeYorrkZeexAAAgAElEQVQrjRpGR9fhxPHjjF3TqlTMaqbtkFKtQCqXxn2f+hg0Vj2Wgx4E/T68+eIr2Lx+a5OZTqO5Rg0HD97JrGHSUZcKeQz0d2Fo/RBimTh279qDWDjFqDOhQNJkBdfp4j8Jj2caTrsZpUIFEMrRPzyIl958DsYWLRdwzjYbFt0zIJjSeqLjRCMsI4gnYuhq7eQwmDbLIDQSJ/KpKqYnLyOW8GNopBeZQpK9H5l8AS73Ih78+CE4Le2QyY3wxFbw1slXYLO1Ym37GISQoI4aT3XDkRCee+Yl3Ln/Tly3eQ9GetZCLdKiKgDygjy+9Of/jbn6Dz/8BYQ9ARTiaezbfQuMWhtH0FcbeXztG1+GvcPGnPGf/uIncHQ4mfDiWVpCTUA63gzqFQHqeRGiAUrbi2Hr9m1o7exgpNrb77wOk8kAvVaH6fEZ2PR2ZGJptJhb4Oxwor2jDXfddScioSBSiQRGR9fyFN295EM6k8XQ+hEsuBaRymdgtBoRDkcggAR+V4CLd5LmzExNctNLn9Nl9xyGNvbg9//48wiH0oiFKiglgddefhnDI30QKYrwJ+awY996BBNu/r19g2s4vCUVz+PmG2/H3MwilheWMTo8Ap1CC4uhhcO6bttzB58HC+U86pIqMqUE3J4VXLk4Baepm8kqM55pJEoerNnQyQQWUV2Dx37wNBytLbjt0F4o9WI2k/e2tuLVX76JlckkLJpOKKRyyBV0TZBgbmYOBXpcA734/Bc+i1OnT+F3PvMZzM/Pw+V2Y25+juVskUgAEwtXsG3fFujbNZjzzWB43RDSySzrxFtNDrz12hEUMxWkYoRdlHGgEJ23DGYV9GYdZFolkvkoBJJqU4qjNEInM8E160cimmH5jC/kQUe3E+lsFF09rZidm4XD0Y5SqY6lRTeb00nbvH3HFkxMXebCTiaTw+Pzo79vmGVNBqsFmSRlnojYUzLUt5aNhiTpoUnzwsIMNqwfweTFKYyfnODmhY3O5RTufvB2uMNLaOu2oVYvI58q477bP4VTRy+jVpChmCpxEBAhGs9fPontO8cYO+kJBFAS1XDr/fshVdaxNLsMUVUJlVgKrUHJA6dQ3I9CJc/XOyIskeGZGPpavQaVWgG+wAoXyBKRBjKxFha9nbXa4UAAaqUUR46/CkeblYOSwt4cTJoulDOkQiFMb5k15lSsr5JkqECnop101hxpfxURQxINmmxXGwWk8wmI5CIO4yFpnUpq4FA3Dq6hM6dUzn+XyxRsLKVzIh1zQnjSOY8IT3Q/1AjTf1PhTlSrXCmNlaAHW67fiPH5MxAqaFJb5k22xeSEPxaCVqfi0CSlVAHPshdDA2v52kuJqulUll9nX8CDdDYOj3eJjdUOq5ONyZSbMDO9wJjHHTv2IBCIwqAzo5DNoc3Zipuu34dXX34NvoAPEJNXTgqTVY9Y3geptg61TopIII5UOI9Sug65RMXnELFYCrvdwcmsdH6jZoZCDAVC2mA0NxmE0+RwqxKhL8mkW0UmnWTGPElMOGlbIoaO0MNUh4nIpKlGJrmCDVYJOrV2HPddRqyU+aBoXy1uiTajzwqw/8JHX7ivFtRU+11bXF9bm/FUnJnqzWE01Z/MCCGpTLnGcpZCodrUupdq/CchHunfri3cV5Ufqxz1ayft194f+8iuejo5FIqSZz9Ibv0wVfV//RneJnztpz9raEMv8AFfN9HAlisfXoeUNkrx/m1WRFsUIIm6oFGFopZBPZfieydhPxFWqLCmwn0VCUn3TQeKNEXZDBW3VLQ3KTKrVJlVjqVeJ4dOJ+PH+xuYfpM5SYU7TeXpTza2sLFVwCmrgaSIV6BViRZCtRH7XvdgzXzuIzmSMxudXLiXGftI9/ubjQJtGSSS5omIjAy0smlQaFDpMmrVMFxTQVQzElj0bYh54rDpDBheM4Tde6/D8TPv80qNpmg6gwEORwsEjQofQzqWUpEEaqmeNcrxRAKlYgWHX3kZra0OXpMFAn6EI2FMjk+hUZfinkMPwmxtRbpYRDqb5FROlVyElhY1rtu3C+Ozczh26iJPHglrloomUE7loRIK8L0ffBcVeQ1PvvBvuDRxDjajEfK6BJVMFb09I1jy+iGWSVhbvHnDduh0JgSDUY6u1xplOHj/AZy5eBbJVAWhgA/Veg7rN49AppEhGA1DIZNBpdIS5RJTk/NAscqmoZGNQ1hyL+HCiXGYZGYkI3GY9AZoDBqI5WIkU0l4vR70dXegVs9zGMrQcB90TjsKpTKHCVHEOL1hzAYLjrz6DnRqA5tO7rz9DlisDrz44qs4f+w82gw2fO6h34M7FMYxZgCXeAug0Wnw+usvorvPDo1Fg5vvPIg3Dr+L5clF5rgTS5qMbFa9iVNA/9f3/oVTThl2JBLxBSXfKOHxJ5+Gx+VDyOsBhFns278bNmc7wsE8zFonzp4+ySmwfQNdSOZS6Ohtx4VLF7hhu+3gASwEZnD+4jgKxJUtkS66igsXL+CJp/8PRIoqzo2fwqaxjZiaWoBJ14oLJ2dQK0hQLQLCWp03Av5ICBQwQmgym9EEnUHH0yKH04mjR49CKpHwxYou5qThZqxorYzrb9mLNWNrMbsyD4NRi8e+9wO0O3ogF6pQoWawXMSDDz6I4yePc7APEYnWDPfB0dkKpUaLNkc3UBezKROCOm+RdA4r5CohcsUAZmcvYWRkBKFIFEqdDpFEBJOzk3yB7+7twKJrCs5OMyelDg0OoFAqQSEnzX0Q506fxq03fhyCrAkOYy9Tqo6efhXT8+NwedzwuoKwmmzYs3crdMYG68Od9iHEs2k89eyP+TN73/77sWnNFiy4XBBJpPjud7+Lyckp3H/wXhy87S6cPXUcdxy4C1q9BYVaFf/7Jz9GPJWGw96CaMiDL37+Yda86jWUbKrkc8+jP/hn6E1KhBN+OLtaIFfJUCzn8cZrrzJW0qA3QVgVwGF2opghhGEEff39IHN+NB5HILiCFruFjciE8UNFTPoriBoNjK5bA7vDho1jY2hvd0Kn1XFhIqSQN5o0CkQoCiocLvTrw79mNCxxqyls5eKZcdQrQrS2ODAzM8sbulwuhWIth1Q1iq98/csQCJSIh6qoZYSIhSL0BkK+GkW2FsSGXb0o1BLQmbUIR6NI0hagSKnGJWiVRqjlFLEugKAmgIqi57UmtOqd2LRhG8q1BrKlArOflXIpquUq3jz8FjZt3IyfPfdzCBR5mBxKDAwPIBHO4d3XT+Lo26dBv/Ibf/dVuEOLKKSTaBTEePeVc2jRdiDko8efQ19fP0fQE7v9qace5/eZL+DnAYrfH+IC5Prrb8DFi6dQaxRx6uJxtPRZITICMoMUAmmDjY46lQ7JQIbvg3IlBBUK/xGgWKFAuRA2bRmGP+ZDCVVY7WYkkqFmWJI/wj9z3eab8OtnXsaaDRswvH4IE1PnYbWrsOCahkanbpqEp2axb+9+LM/7cOb0GcZEkmSjUMqxP6G7qx86rQnzC0twB6mIHwSNg3KpIhdgHa1d7IegAi6WCPOUnPIx4v4o6kUhVpZd/Hpu27UReqsSQlkNXv8yBrpHUEgAHbYhCEpKpOM55LKU9JhEMObG4FAPlhcWEE8mEc5F8aff+hLKSKOcL6OWEyMdSQJi8KZBpVewN8lqt2FhYQEWs5Wnm9TgBIJuyOUSlvxIJVpsWbcL3uUQ9t94AKVMkYvuqYVxnhovL7uRTwMWXScaFTlP3GkQQNcuKtRJ104kFBpGNYOqmhP4eqXI2FvyVYilIuQrGU6yTWUSCCdikEoU6Gzp5cky5UeQj4AKd9LiU7orySPyuQLqjVWijJjrDSKr1NhMX+XjSpkz9LtdITcytSgEyjKKjQyniVoMdsxOLqN7mAAMCjaX59NZvPvWUYyOrEe9LIRnmbIOnKhJqnC2t2BxcZqpRSUKMpLIIBVokE2WWeKoU2igUevZp0TENsq2GBwYYEkdyW5PnTnFhCSajhP6MlOJQayuQyCpIRlPIRZMIRHI8TmAti6bt2xFMpGCVqPHxg2bGdtYrwJiiYy3q5kMJRw3mKJFUiQyoJLfh4EgUikPS+l42Bx2/jr9Px6P8zUpk3ZDLvDDrtMhUcghmSMNfxP/3UwqbdJbdBng5ksi2D8ijTuZU+fNTQ8ky2Wu6tz/czG3WslSY0fXe6oXqT6kwpqKchoSEzmGHif99yp7nc6/hIH8zxPy1efVNEj/V1XKtUmp18p3qFEko/SHSVL9bQUqS3e++f0/b0jTM1AWgF1ngI6rdJ8PU9G62kQ4vl2MilaIckPE5gYJTZ9KhEQTsAOYJ+1XDxz9vZlURav2OgLBLOuLmiaBJvecC32O3G2ADKpGo4K17qkkdcRNRy99jR3BImKV0ovTvA/6H30vvQlTuRoiaQEaGhtEphbc8Pws1kzFPszT/C8/M7OpDe8fHEFF1gx3+q03mgpQ914tQ1gtYXnlImJ+N3QSI/zLYfR2DcG74kabzYq2Lgd6R/tw2X0RcrWakxAdjjYYDQacPfM+QiEXlArAYWtBOd1AwBtmOYygKmqGj0TD6OxsR4WwZAEfZmbnGf01OrwVre19UBv0SOWa6aWCWgV6kwT2LgcEMiWeeOLf0NczxA5zz/IKZAIhcrE4/ubvv4FIMYaSsIy5pTluRFLRNIxSHaqZOgxmG05fPM864U984neYz0zNRijmh0ItYo0uiLsqUcHjW+ETTe9AF8RKGcYnrsDZ1smJnHuu38tF5ZaNm3nF+fwLzyCa9CCbzEArNiO4GEZba/vV1WYZobCf3xeEelOoRJicuojf/4PPI5JK81SSuNlSqRjnzp5lGcxPfvAEhFUZbr75NhSqeWjI+Jku4uWnX4BNbcQf/eEXYW1tx8uvHcHMzBKvEK02I557/mls2r4O/RsGcOrieTgtHVgZX2bzcS6Tbspl5HKE/H489dTPIVfpkCe5lFiCIvKsmf3hYz+CbyWE5ZlFiIUlfPJT9+C6/Xtx6uwEDBIbn+0Ia0bkiyXXLL74R3+Inz39BDwBN9ZsHECqHEGuUIJ/MYQR5whmriwAKgk6B1qxa9coyxC6B7sRiyaZKf7uW5egFNtQztRQLmYgEpTR0dmB53/1PKPQ2p3tbKgjyYXVbsXh117h0C7CjtEJWk5THbOBi82OgU5URBWkSxlefzcKVfhdERSS5OMg5KkcW7aOIRgKYZk07tUyunqcGFk/wrKM0TWb0N89jHA8jOmZadyx/w7EinG8+f6buGHvDmTrESSzYWh0Khw/dQobNmzF5SvTUMnEaNQpkbgOlbGCijDMhj8yaVkcDkaUmTR6WGTd6NZvQS4lwRtvv4nhda342te/zOmkaqGRqSf779qBkiCMcDqA9eu34/13TqJaLPK2waIww6JtRSZbg0KqZJkLySrueeBebN6+HovuSfhDEXS296PNMYBTxy/ghV++gJGRQaxbPwgDp+pJ2QybyRPHux3f+94/Ybh3ACqFBA6HBaMbycBVxVe+9hcoF4Dx8zPYv/c65EtJ+HzL6OrsA2oyWPXtmJqYYxlBa4cTs5MzqOZrEELGcg1qcoeGBqBSKrF2dBRjm7ZCLJIxblMmlrAcSqVUoNgoczJqNBHAe8ff5RW32WTF8WNnUSk1YLe148KFS3C75yEW1mBzWjA1fxlP/PxxVGsSRqJWCiL+7FHAmUIthC82h+tvH4MnPIve/g6eZlJYz6XLV6DXG3iqnk5n0eHsRCqegVAg4gApg9KE/sFhpLKEJXWxSXD3jh3QqNWYm5lhZOJrbx1BKOHH9Qd2IpoJs7Rh/OxlWNQ2HH39fVSFNdz70G0Y7B8AIaV+/P0noJOZkQjlEQ1G0dvVA7drCVqdBl/5yp9e1ewKUK6W8Pprr+HgwYM4cuQolCoZzlw4iUwtif6NvRhc3weJlkK98giE/EwH8bvCiLizsKrbEfMmEI1EsXnHGJaDM2jtN0GsqDINjIziRCvRarSM7Iv6Y7j7wH34p7//PpKFHKY909h1/UZYHWosu2dhsTX9GlSM0mRdXFNgdmYFGqMeC8tzjBpcN7wBAV8CjboQbu8K+keJn13lSPpivgq91swUmny+jBZ7G0tKAkE/jEoF6qUyk3aIKkNbpp7+diwtTWPZNw2lXgZRRQajwg67thtL0z60t/byz1dqJbx7/DU89OlPYPzcRbz++usoCqr4xj9+Db7oAr+fqgUBaikxX49T+RjS5QTylSw3pHSjQpdeV5KtULp1Op1hohptAA7dej9qeRGmLs6hkC2xd8bRasObR15DpVZmnGStKIIcGkZZ0rWc4uhJh00TU2qG9UbirucglFAkfRX5dAoquQrZXJGn/tSMZfJx+ANeCMQCtLV1cugTGQ9peEOqVTKmEvbQZm5h0godU8qIIG07SWb4filNkyfuJKUl3a6QTcTuyBL0dhmESprAZyGTStnbQZ4aonVRGjdRsihxWSGnOkWJXKKETBRwLcbQvbYdGp0M2VSMH6PGKEe5WoZRb8P4+WmWlTVyDVy5cAW93QOwmO2o1miCK8GOrdtQL1Vw8fx5Pl7FQpaBDzVxEfF8lJn9U1PTMGqtCHpijMy1Ou28kSFEsVyqgFQoY8NrKBSBSCblrWWdGq1sAXarnd+PRIai8EqdQQ+jWsuSRJIMUaYLDchIzkXmaTpGxUIA5cJSc9rdAB/nVZkzvR+oSaAbadxvviSGI/Hhh8LX1lSEg1y0NWVnq2m3q8TBVVPq6j3R11fZ6qv0F0Y5lqrw+7MIhXOQSQnZKuNinP49nSH4ATVzvynOr6Uf0mP5bcX7bwsP5ayiWjPP56O68XN+5O/vIS8MTLEG9p4UcHf0YW/nR4CLo6vMS+J6ivjDt7qWoN9LBTkV8HQjsgxhrqjQpu6X0qoi0Rx3m/y9Vzmdq4W7TiuDTk+pY3VmZDLi55oHS+szOjw01eZur06JaEK+T35RiDCh0qAqVuPGt8IYnv/wJtxrj9H/VeFOj4uMLoUkYwOpSzx59CjEVSHKmSJPB8T1GhtCKJHwro8dwsWl03D73NyMEBWlzd7BMc9WiwHuldnm6jNd5ZNePl3iJFOKbqdClYp2Wh+SdjkYjMC9GMBA7wasXb8FNQFY/lAqUrhIFko10NrbhhRpg+NpxMNpqORKLC0sIpdIwKrV4dOf/Tg0LXqcvnKWT/J0ocom0pCWpOjvGEK+WIEr4MPLr7yK66+/ETq9mbcAtLos1/NQakVcrGeqNN1Js145noqjVKtheHQdM/wpxY0uajRBOX70GK/yw7Eg6oIc012qKTHCSyHWusvVSn5tFQpp0/Gfi0OjJZ5vEP/r+/+MYDYJd9CDQDSIQjGJeDiI4Z5+ZKIZrMx5MLZ+M9KVEpzdXbzq/D/f/Vd0W9uxc+tOlGoCBMNpeD1BGLQaDj965pkn8MX/8TAKojL80QhC3gjmz85Cr9ZxHLVcLEatSK+jBI888m0IZRLUJSK4wl5A1YBSLccTjz+N2cseiCpAMRPDrbdfzyfXxaUQOswDvEEh+YdCJcXhV1/E5m2bML84i0qjBIvTjJKogEg0weEffbZ+FNIVSPUqJIth/PM//i3CGQ8ECnBQx46xG/DMU68h7qNGUYJyjoqoMsxWE77z999Bi9XO+sqtm7dicGgQwyPD+NlTT/AEvkLpvmSqqZSh1aoRTURhtBugtWkBMgAr5Tj6+juMAlWIdDwt9rg8eOihh+D3+zkAioqgjRtHsH33NlRqNfT09EMuUeLS3CUutneMbYVEocRPfv4Y6uIM9t6yE6liDDKlHAqVBtEkka1EMIoNMChaUatJIJaWcHLiMH+/qUWPaCrMwU6ivByVnByt5nU4dXQSnpUlBEMLuOn26yFXKbFh7VY4DA6kqz5MuQn9mcHinA+ZRAVbN27F6MgokpEMosEsRkbWY8m1gCPvv4HxS5dgtLbgz776p1hwT3FE/dzUMvKZGky6Fpw7cRZigQD+gAd/9ddf59CeeCgGS4uNA07+/pH/CblEip3btqFULvAGpb2rE3/5V9/C0pwHXheZWB3o6XUiEgtgx9btePmFN1AtiDiF0mDSwuV1QS1TI+SNQilRMf+dQp2G1w0ik07hnnvvg9PRAdRFkIsVSKTjTDYpFimXtgyDScf4yveOHcG2bVv5PPPYDx+HxeyE096Js6fPI5dPIRTwsAF6yTOHx59+HJlMEWdOzaBSkCDsiyEc9HEDLlAUcN/v3IqCIIl0njT7RqboUOFI7xPXiou5z+lkGh2ODqg5kXEZapkFLRYHS1fCoTC2jW3B2IbNKGSKTBrK5Uo4/NpbiGTDcHSZUBWXOf+Ajufs5QXs27MP586OI1tK4dCdB1FMF3H07eOQNlRoFKgw8mDtmhGcu3QSB24/gLa2Vmzfvu1q0mMBp06dwj333MvT7UTExzQTYreb2yywdJgwODqAqdlJTpQkecLykgsd1n7MXnDDrnciFAhDoVOwXnxgA7HcZehq7+KtzPjlcUb/aVQqbhBL6SqWpl1IZJIw2fUUpo1sIYJSNQez1Qy9wcTSvYkrExAJVFhxB9De3cnNfblSwOiadRALlDh/7iJPjzfvHGXyyPnzFxh9S9ILKtqJPGIwWpDP5Rn1iFID3sUAb+Iy2SxGNo1iw9go5hdmkCfcbj6LQrwAu74dhWgdkoYaKpmG/Sd0v7988RfYOrYemzZsxNkzZ3H8/Ck89MWPoyTM8GtKZDKdyIhqpYpCJctBZDK1BKGIn/1ULTY7yy4IaUjJtJQWS3zwSCiB7WO7sGntFvaxXBy/iKH1fQiEAlhcXmS6EcmTXPN+oCCCUqLFysoyN5o0GSe5Ab3nRWS8T9ExKvKmq1apQq3ScqNI3jYK18oXUuzHSKRSjEsWVMRIxJPIl4r82hINiY4hGX3JSEwFQ7XRDHqippqKoUqlhHKRtN15nvITCrHSKGPBO4W9B/fgwsQpaAxq9vIQVauYLUNr1sFqN3HCNW1nyBRP5BWd0oB4oIR4qARLu4X9eUTMkYpFKNUL/Fy0ahN0aiM3uFFvDD0dFFAmZgKYUqWFWq3Fzm07IRVQEJgf5y+dZSkrbW/0FjX7dMgL1d09yHkYkWCcDZeU0tvW1YGBgQE47a3wury8zaFGgLI/RkbW8pCMJKUEVWixOXDm3HkMDg/zZoPklV6Pmz0XJJ8hOR1JkekYkeG6Vo0gnZj+oBRqTtibZsxV+TLVXrqMAPsvieD4iCbuFMBEyamrqairmnoa1lJNcG17sFq4k/GUvr9pNCVGfxU+XwZeX5q3AzTgpdeGvpbNlZFMFHkwTLcmbvI3w+HVJ3ytXKaJKG/q36+9rZpZP6AfXhMi+mHrbH4Of/d39zRI6zPkEmLvuQ/fERVlwFs7gQAPDpumULoD6sxWk6ToYNHBXTWYUpejVJLWinRHAhSKVSTiBU6jWuVukpyGJvNKFa3d6ENcZwNrs3si40BTllIVkRGlhiplD1fKZBv+4KCzpkkgRkUg+QAddOPxEta4PrwJ9/+6cGcdPnWiDdA+UFAg2VAD6WQOYkiQiycR8Hj5hNTd2oZGpQyjyYj7Pn4/UrUYFpYXsbSwhP5uYqt2sbs8k6YJUACdnW0Q8vpbjVdePgy9Wg+fxwulWskkCGJSp7NppNJZzFxews5te2G0OFAVCJHJp5FKRqGm8B61kIkKwTgFvahQKzWQz+YRDYUR9fnRotPjY5++FzKjCq++8yqKpQJ0Wj0xDoFsA52OHmwa24ZgOo5/fvRRPPy5P+AgnXQui0g8hLqwCHOLDuVGBgUhNQwUBV1iY2RrZye8Ph93+6TPDYbDHDDktLbCrDcjEPJi956tePPwm1DWdFi8vIwdu3bzCZ/MN2YTaXcDyOQSPHUXiaroHexGXppHppzhRFGFitTcNajEMtQLdRx76zh277oBUrUS67ZuxuzsCkIrESxfXsANe26EUmVCOFrgyZCoUUerw4onn/wRbj90E3LIQUTIxHASoYUQzFojryKp6KbJO3Gs//F734FCq0CmnsVyYAXZRgrekB/Tky4UYkJ4ZrwoZxK4+cBuXH/TjXj231+GpKjBls1kykuxXObs2VO4+dabcPbCaeSKWWzeOQZP3AOhWIaVORdGOkbg94Txu7//OWzeNYZfPfsT2Lq0qIhL3OhFgxlcOrOIlL8GQVkCUbXGRmSZUox/f/ZZ1jlajBbcesutvNnaun0rXnrlRZ5WEq2Cgp2IqMA6/WoReqseiXwCQqUY+UIW+VQau7bfgIunpyCsivgC2NnRwQ2Y2+2FTCLCtu2b0DXQDoFcCK1OD71Jh+XgEi5PXcJgfx8sZiOiiTAS2SAE4iqy1QRkGgncPg+Uag0mxqdhFJpx03V3w2HuRaoYQTzjwtTcBcwuzGDT1jHOQailhFgzNIZaRYViSgCDWodCIYFUIQKjg4okJbwrSwinVtCQpeBw2rCmbwvOnRlHLpPBnuv24Mr4HGpVMQrlMgaGunD4tV/BZLEgFE6hxdGCQNjLhlYqns16O2xaJ558/CnEI4QlFeMv/+ov4HIvo1oowO6wQ6s14K6778bffOtvOUwmX8ozZchit+Gxf/0JFmZWWOLR1dWKvoEO2OmiX22w0W1+xoX2tjbWpG/YsJF53ZfOX2KuvEwkQVurAwOjvZApZBgeHsHmjduRTGQxN7/IRAiPawWjoyP8fTNz01i3cYRTlyljIhnP4Cc/egpuVxAfe+CTOPbecSSTEX7PrVk7iJmlK/jBYz8A4a7PnJ5C0JvB0qwbtXIRU9MXsfOGTdh/1x44+kwo1rOQiCQ8JScpDvGqqegpFspodbZDKdYgGIiitaUd7xw5yZzztcNDsBqM0Mo12Ll5N8QCBSKxFF56+Q1Mzc6jIangwKG9mF6+zMm2JPezWx2oV2rQKg349je/i56uNmzbtA0+dwDCihjxQJIzJShdcmLuMr74pT/kADoqnGjauK3fF3oAACAASURBVLzswt2H7kUoRDriGWRifpgsWpwePwsoALVZA3unA8lMEvOLi8yH7upshaSqRikpRDUNZJI5CCnsRVpEW78ZazcOoZDOY2F+AV4/mQOlMFkMrEU3KPWI+BNIpTMYGh2EWFZHrpTE+Uvn+By+YcNmWCw2xhG+8fYRqHV6TkMmvGKxlGYp1+7tN2JmZg6ZXIo3ickk4fcKTEe55cCtmJqa4mwEn89LmlQmRJ08Mo7NI7vx1hvvYu36YSiMUkjUEhSLJUikJDdRoJgq45Y9t2Py9AyEFTkHHpGclMzfh994CTftux6OlhYsLi3ixVdfxMadozzxpyEQZSeYVS08PJpfnEFDVGWpTKVOAT20EZez9EQlM5Ddk4c5pDOn98KOrbuxce0YluaXEIr7INTU2ejo8wewcf0WTI/PQic2QFiWQtaQI5VKMn2FtgGkOdfpNMim02w8pq/Z7TZs27IdAvKRCWjYk0cdFD+fZ5oaoVIJf6iQqBEORyFTEN2nxJIbsYgkWjUIGrT5oEAmKtbpsZLnjYo7+icqVEscmlUql1GsFRDN+qEyy6A0SrHiWYbPG8Vw31ou3Emyt3HzCOwtVq55AkEfnwPp/RDzFxALFdkcrNEqEQ7EWcpCn0lnmwOuFS9LikQNAWKhBNrsbVxov/f+cWh1JtaTbxnbzCmw5JG5cPkcI1EprbpUyaEhquPw4Vc4JVsmlMNitnF6tUQuRe9gf1MPb7KwRJR48yaDGVaLiT2HNLzRKDUI0xReJOH3bCJJAY9aSAijK6bzfQ4J8hN1dUCtUcDlWmEDbz7rQyox8UEpRIUxFbskNaFhNRXCxDbXphvYf/Gjk8p8ULiTZIU56c0AJCllHVxlrq8+qNUK7z9XtvTvqWQRHk8K+at5KFS80+Ol+jMSzn0wJadmZLUgp9f2t+nbV82q/7kYX/VZXlvQ/7+aVHmr8Mgj9zRq2RquGxdiyPXhC/cVpxDHNtdRUICTqKj7oidIf+c/y7UP2OxUhNP0nEymKrWUpQ6k2aYnVyyQUaSKPOlmK83VFR1QtYbW0AJEY3n+Hk5SJckNOQc5oreBQlXMOusKBck0mibX1Rvp6isQoVJvNgn7ThQxuPzRFu4laiQkv5HL1MsVCIhyU6k22ZelLASUU009ITn3z1/k9VU5V0I2lUG7wwlUKtDrtFxIpesF1BpCBL0BbN24CVqVgtfkkVAzTKersxMNWQMLi4uYujKBRkPQNMD4PHwi6xvow+TMFLLZPMLeBIb6NiBfqkNnMSOWjCGfTUEsbECjFEGmkkGkUCIQjrETnggWhLMSVMqwarT45EMPYnJlBk//6hdcLCtkxBNugyAvwHDfKOQqLbL1Il56+SXccMNe1pWSTjeZiUMoJZJPHimSQpjkCPojuO2WO2EwmnjqPj1DBkU36+nUeg08fh9cy14YNRbcdPMNWDe2Fj/94U9RS4hRTFT4gtXe0cHGpVg0jJXlBdhaaAVdg1arQHuPE6Z+NWrSKl9s04UkWixmpGNJWLU2PP/Mi9i39wAq1Qpi+SwC0TgEBQHUQgWvUCVS0hbK4V0JwaI3od1hw789/VPc+/GDWA6vMPc7GUmiHC9Cr9Dz5IUuLlSglcp5fPGPHkbXUBsKyCGWi6Ahr8EfjiDgTuHUkWnkQkUUU0ncfsdeNMhoJNbBIG1hqUMg4MPy4izKtQoHGE1MjfMxuuGWPRjYMgBfIAjvkg9RdwzxYAqf+r2HcP999+Fv/+4rEClKLAOhi9PI8EZ4l9KYvOBu6nSpEquVodTI8N7Ro5yyS1SKnq4ebNmyhVfLxL6mZk8mEjOBhi5gxPWlotPmtKEuBaLpKKr1Cke8Z8nEk6zzxJ0K996eHl69Li0uQ6tRYfee7UzrmHPPooYqduzdgVnvFMKJILRqFQx6FU9wlj3LMFuJF78ClUbGEdpkqnrvyAnctONmbBzchVpVgnQuBpkCLGH5ky9/G//0vW/j9MkTKKaK2Lp5J4y6FjitvZBLiPMsxL/+5PvIk4bWNYcV1xy27loHvZXS8SQQVJUwGezIFzKsxS3k63DYu/iCR7p7o1mJt99+GysrAWzZthWhqI8Z5GtH1uPciXOw6Z0Ie2JYmV/hi/9f/+23eMMoqNYhkoqRSqfxzW9+E3/ypT9Ba1srH8NMJYtKo4qfP/UMRALStlKqrR6ZTAoXL55FLBLH9dftRTQUZa8IFcAUiX7qzGkuLkiCQI1kV0c7thFeNeDHgZtuZYJEOJzAwvwSNBoVhoYH+HzaZu/kwq69q7UZFiUCouEUnvvlKxjoHYHL5WMkZqGQQiodQ29/N2ZXpvCPj/4DVjw+uF1RNs6HvWFOYF1emkYw4cHn//h3YXCooDEq+bNFfHqvx4NiicyEOg5zUUp1KGZrKOcBry+EwY1dfFGNB6Nop6ZcaYJcTAOGIgQiKfTGFjz66A8xMXMBKqMEN9x2HbRmJdNbbDYLEvE4YpEE2qxt+NEPfwanzQaTxoxKtspT1Uwih3wqB7lGhoOHDsLpdLLciyhMWzZvQ2trJ95682309fbi1NE3QAHa5NeoCqsYGRvFzXccgEqjwa8PP8eDj3olj7A7iUJMhEZOiKX5FQ5ykuklOH7+Hbzz3mHoVGq89PLLiKUiKNUK0JnUzBhPxzLNjAOIYbKZMLJuECqNHJNTU1ykbdm8E+EQFUJdHLa26FriTVYiHUY0EYRcKsHKohdOZxub6cgvYLXaYdK3wKA3MrecJDTFcpqvnyWaMAfjmDzrQS4qRDKZhs4ixdpt/agKK8jmK5x1AJqEFsFG4csnZiCoyCGskRyFps1lvHvsbazfsIaJUqdOn4BYLsKCZx4H770VMiUVNFkI6xJEw1HexEnEhFtuIJmOM+lLppRx00GTeaFEAblai607dsNiscNmsvEUXaNUsTxGqhfg5MkzuG73jWh1dCPmTaKaqkEj1PBjpAk/Fd+sC27U+fNc5mIxi2QyBofTAbVGxxIQMgFyw1jKolYvgGZ35LMhL0EqnkWZrsMCAZLJJBsyqdgnyQxJOeg6VipTrkEzcXN14s5ZLFcNqnS/RKvJ19JQGEWI5sK8zSfpWputh3GXJ88fx3U37uTrKTVIJrMeU9OXoZDKsDjlRb0s5fec0WRApSBAvULJ4lkolXLe7tDnVqVSXB2omDHYP4j5+UVQrFA6ncPQwBAcVhuOnzjGTaLTYef78AaXIVU1pYROqwOzk3OYm1hCpSaAVCmHSC5j3C895/6eIZbcarV6VEoZ1Co1dHf3Mnozk8pwM5nJ5LheIJMxmWzLlRK/35LJOA8Dxi9fgFar4YY4l3FjZvKtq2FHTUkKmT3J3EkqCqVCCqNaCWW6ihvO4SPjuFPhvtzSrC8p2ZQKaxr+Uqop48Cv6s9JQn1tIOdqdctadWKnFGus3KDBMklkmiFcTTVHKESG/f84ceeaU9jEaf7HqfpvQkDp31eL9FVN/AcM+KvT+9+mj///O30XfPvbdzeM0Qb2nRKw+/fD3kgmc26keTAL+aZLl1iWNIFbddquOo3pAJHBVGdQQqUkNnuTz86SmauoHercqPiXyZsxtPRk6Q0RjxfY6cyBCVIla7TrQjFEjSoEtSpqFLZQqEFWL/CLs4oJoiK/IVWgIaSI3Dquf6+EwcWPhiozs7H1Nxr3a18lTk+t8zqfTj6CfJI7ebrplXUOQIqEU3AvBTkwgVI6c1ly16tx58HbUZQK4PX5uXDfPjaG55/9BT/fO269DT09vXwS0ljUiCfivMYKh8M8VfD4vRyaQM8/EosgkUwh4Ipx4V5riNGgSUAhi6DXDaVMDLvVwPSOqkjMmwkq+qmRKORyyCcTsGm1+No3vop3z76PN4++wxHXPZ3diEeSyISzGB1cD4PVilglgSPvvoOe7h5o9QamsdBk3xtcgVovZ/SWTq2BVKhAMV/DvQ/cj3whjTfePMyyKOYSCyqQqMT48Y+eRIuxBftuuQm9a3tx6ew4pCUtlmbcPH3q7e7m4zo+fombtnQ6BovVgJ7eDmzauh6KDhE3NWKlGKVaEUadHgaVFkalCT/8lx/jnjvvh6XFiZygjLfefRfT41MwqrTop+KzLkZ7+yDOHb8CeUOJsfXr8OPHvo9HvvMtKExKnBo/j2ee/gXroqWQcJFZKjfRZETrWbdpCJ/6vY+hJMjAHXYxwcLS0opzZ+Ywcd6DSqKOSMCL33v4k4x8FAqU0IiMyKazTMGZmZ5ANBrmFMORdcMcrjOwoQdrruuHy+fHcP8azJydwcq8F33Da/CTnzyGb/zZ/0BruxFSJcV5KxFPFJCI1fDSc0dZp1zOUwhTA3qDChcvXuBEQ+olrRYbenp6sPu6nXjq6ScZL2fQ6uBssfGkmjZBoWgIeosRCgqw8blRa5DOVoVqUcCFWTKSYpPV0OAgKqUSM4MJiXbrHTejtd+O1999FXVxtWkAVNehNqpYzkHose27tkEgoGThOuIxKlgXsPfGfQgHA+hs7UA2U0AsnEWbswMyuYCpO0KhHI8++q+45ZZb+HVXy3TYtmUHN/TnT09i7dAWXDx3GalUDHNLk0hl4khnU5BpahhZ384IVe9KHGZTKwcjbdi0nifyVEQGibHfqGBxeRLvv/8+tm/fjd7BHpw5fwzr12+AWCBFd0cvZsfnsTzjQTgQQywSw6P/8j1uctRKLV8VPD4P/vf3f4BPPfg7HFc/tzKHw+8cxs237sc/PPIPbHwOeqMYGhhm1vLLLx/mv/vdAXR3d/F7nJByNruFkXu7925nRrXfs4LtY1uxZmgYLzz3Au69+2PwuPxcBFHDRpKs3ddv52mcWqxj7ni1UYKYEpsbAly5MoNnnn4Ba4c2sTzFTbkBqTgq1SK0Bg0iKT8e+e7f4MrkDN5++ySsBmdTB5tLoVzKcWO4744bYXToYbBokMknEfCFuWkxGHWIRgNsKJyamMXU+CxaW7rx4Cc/hcXIODLZNKwaBxaurODQzYdQzJVgNlnYM0PT9pCPXq8ZODrNyFWS8ARdGBjpRZkyF6qkQxagxdoCk96Ek++fQaMoYFmKgxj8E0uYnVrEfXffz8xzKiyoiP75z5/GX379r6BQqHHi+ClotYTfnGIJ55WZCQjlQvSu6cPOfbsgkAC5Ug6pdBQzVy5D3tDDPRlibXY8lIBMrUQsHcL43Hn8+68fh0BY5S2D2+fi4B+S9dFKft2a9Th97BxLQLw+Fw7cth+Xxs8z8m/DhjHkMmXOl7j11ltx7OQR3s7VhCQ/SXPQWrVcQqVY54aQpnNikRK9PYOQiZX8O8gHo9UpATH5wZpyC0lZjHRIBO9CElOTV6CyCLDr5nVQGhTI5asskSIJqVKogpQ2CbEGVGIThDVKwgWq9TJOnnkX23ZshlAsYFJTvpTBimsJO2/YwVIuMqUazVZ+v1PT0qjWMDkxwVNkqVKG1s5WllAQjEGh0uLujz2IJ59+FuvWb4RWpUM0FCIhPONWw8kAHPY2pFJ5lAoNlJJldFp7oAZtOQqokrSBSHRiEfK5LKMa6VxULVc4OZv8axKZkukwZIil5rtUyiKdSbBPgAL2FhaXmaZC8jImxXAyqpQRiEIh8bbJ/yZFkVjuJMwjDxYN+ColxtnSNZWup3ROpETWqrCAkigLtVnJg6lirg7vcgR3HrgHz/zq39HZ2waTQQ+LzcxknaXlGZbE0Hm6lAFK5RRPraOhDIpZAWeLUJAUbR5IX0/Y08WFFURDEdx98BC8wQAHKNK2gI65Qixj2ct7x9/Djl3bodTK4Yuu4Etf+UP4wx5m+ftcbnz/kR8jm6a6CJCoqImw8mZo1/Y9MBjM2LPnBjz7zM/gsDtw0037odPR1jrKbPvxi5d5g0EGbdqmUdI7DXDIkEqvbVd3B1+bCFyglBfhXjneJPxdLUpz2QoPXmlwQOdBajzNRRFu/gipMi9urXLhTp81qhNpQ0bT9mb9SMx2ogyRxr5ZYDfDOYlK2DSlrhbXzVTTJnGGfhe9j1LpUjN8KZL/D7p0+l56ntdq6fnnrsqCVutWVn9Um5Kcaxgl/6Gs/ii47ly49ywCe89++KKdZDJHtjTY6Ut0mGKhwhqipiCfJuOU1NvENa5qjKggl2m1UMqE0CgoZlnOk/dm13uVzS6gpDTaWwm4+4mE80ini7Tb4yKceYBUfXywF6lDSOEJZTLbCCC+ymelzosLeLmCPp1sdrnxRBkD8x9R4b6pDe/dMYwKPVZRc6LPbw46+VRp2k5/liEsZSAgjKNADJkkAZGwgAsXZxCNZFDNASadlTt0cUOAO2+9BcYuO9468gbLZ2wGA+Yvz8BiMOPug3cjEg6zMU2uUrFmkNjxFA9utJh50pTJ5VCt0zrSz41O0B3FuuGtEEqUyFfKiGcSqJUKENQr3CjUUUfvyAgmJmfg9fpRKuaRS6chJOmOQoWvfvOreOntV5lv3dHeiRRNdYg1myyit2sAOosJgZyPvz62aQPsjlZkC3koNZQU6UUiG0WtXIVGQqFNSrhXfBxSoqVi0LXAH6CQPwKbw4iGpAq324+J8Rl85rOfxrodG/DTHz2BfKDG4Uy0Ji0XCxzIRIQUj8fV5DW32zE83Ifr9u1GWV/ArHsO2VKO9b57dl2Hdw6/BaVAhWK6BqO+BbcevAsygwLxXBJ/+61vQVKtYsP6UfQNDMPlDiPkyUErMmPn1i14+flf4nd/9xOwdFhQFjdw09792LF2C+RiCq0Qo0qr1WqZDb97btyJXTdugcWuR7lehEQgwcTsDJaWo5ge9yMbySMW9uKG/duZsx0Ip9Fm7mCpxJXxS1iYm+fodJpyfOahT+D48WNo6TZCaq+jvb8f4UAY+UgBcqEGd9//cZw5eQKvPf88vvLf/xDTs+Po6++F3twCrz+Nl184hlyqinKhyFNTu82EublZnuyQoVSlVGNoaBB2RwveefdtNnlpVUpsGRvDyPAajq1+9rlnodZpoDUbMLe8gGwujRNH38GObTdCKlJDBDFfUDu72rmZci2t8AXp0D13ome0E+cnzuJXL/4SA+sGINWJMTV7BQf234yWDiIVULBQCDqNhsNATh07AalYBq1ajQqte2kiVqjAaNZArZJAQ8WxwgxRXY13jr6NkdF+jjWnxMn27j74liPwLESQjpa5gZlbvMLa4mDID5G8gk9+5h50dLajlJdyUfnGO69h9+5d+MWTP8LnH/p9uHwh/PtzzyKe8HHx5/H4IBTX0TPohEiqQH/vAFptHQh74/jlz59HJplHOBzEPz76HejNBtYdSyUyXsd/5pOfwQOH7sHHH3gA/pgHv3r5lxjdvA7HTxzHmoERnDlxAY2KAL29gzxs8Hl8OHPqLLq62jl59PTxU3jocw/hpdefw8CmPjZ6rxkYxMcO3YMGIySjGOgdaiI2RSIUSnnIlWKWIhC2kIJ4+MIkrPEFOJHK4603j+L8ycuQiTXo7RmC1+9FKOjlixIVRHPuGfzJn/0x8qUSxi/Nw2Jqw8SlCWg0UsgVQkzNTeETn/0kQukw1BoZ9CY1Olu7seydx9LKLKw2LdzuBfgDfnzi0McYxUuFj0glwLkLFzHcN4Zjb51hgk9fRx9vZtx+F0wWI5568ueoVAuQK4UcPkYJmNFUlKVi1UaFjbrlehk9Hb1YnvcgFc5CJzdgadoD92IImWQR995xHwR1ATd1jz32GE+1r7vuemQzeTbiWinJMxmF3///sfYe0HEeZLr/M733Gc2MRr0Xq1hyd9wdO3EKIQ1CIBdIIAGWwBa4XO4unbsL7AK7wLLAQoAUSEhC4iROc+JeZMu2qtXrjKTpvdd73ndsyNnD/3/uQubgk4MkyzPfzPd9b3me3+NCOp+By7eCyrpKNK1rhNashsu7xIa81roGGBUOPPGT5yDNKZBJ5Dj4bdmzAJEqh/Vb2zEyMcCGyUg8ivseuI/zD2jrIcqJsOb0w+NaKxeBuRSnc9Y3tEDIxB8Jdu3YhV/9+jEsrc7hwG0HoTWpcWnoPGx2Iwr5HJYWVjiinpIrU0l6/2S8AaXGQ6NRMH6SaCf9G9bj6tgE6i0tePWFk3DN+SEQ5tDYZUVztx2heAgo0WZbx5+vWmsd0qEC7Np6FJNSSAQK9hXR8zxz7i1U1dvZeGm20eAlh8WFRcaeSpVi3paKZTLWh0sFUkiKIizMLcJqs/KGUK1XQaaQIJkNI5pIwlJZA5lSzeFymzdswsUzA9hzwy5OkR2fHC8XrCIhaqoa4DBXY358EelABg5zFc6ePwepXM4Yz4bGep5MG3R6bsZoGl+uKyRIZ3NQK1V8bUun45wAWyqRXCONI6++jo1bNqOpuZnJKcR+JyIu6eapdqCJPZmnCV1LlBoqnqnapEEhce2JnELDGLp/h6J+FCQpNHbVArICa8BPHrsI/1oMChFtXSPYs38PRkaGccd738sbynDEg2w6gVdfegNupx95xNHe2QbkZLR8h0yiwJrLjUgkCq1eBVOFDhSzHY/FuA5I57JQazQ0fYRz0Ym+7vXweXywOxwIxSNoWdeIRe80vvDVv4VIXIDft4pSJocnf/gcBk4NoSgSYtPWLfD5g5ibXcDenfvY8Ewy1TNn3kJ1DZGMRHw/p5AqmriXaFpdFCCXyvHmhZod+mxUVJi5KG5uacSJE8dZRoRSCNHgVT5e1wMmSVnB0hUalF4rkrlwHxLBFvjza8x3Vr4vby1iwUY5PeVE1DKisgwz4QbiGiWGi/RrSadU//1Bg34th6lMmyEKUo6bjGyuwKQZCl+i4p1ey/Xp+XVz6ju57vQ1eq3vLNrfiX68joX8r8Pw68+bntyfS5oRfOur7y1tGBOgZ+rPP6huUwmH+3IIiygtlBBK5TePOo+yy7ecaEVaderArjM3CZtI5Bm1TgG9QQGTTsI6TNLciQRlk8N1cwF1VkScCSe4jYNAawPyGZRo5EdCvetH+Bqqh948ZqoTWYFCASgVTSoDZHJ+Y/eczqBl5o+BSH/upoH+HplTT9zUjKwYrDkXiP8ol6FCpkQXmnwWglySC/cSpTfG5+CPLEAkkWBpyYlHP/korGY7jr11CgPHz6OppgEN69sRCPkQWFlBW30Lwp4w1nf2I+Ql/ng1zpw9hcrqWnh9bihUcoSjFArSxohDojyQqYZc/tFgCIU04Z0M+N1zh7Fz336Y7CZEAj7oNWrkY3Fs23ED6pqb8Y1v/SOKReoWS8ilkogHQxBkUvjKN76Ki2OXEY5HEA6FGTdn1lvgdXlgNliht1dgbHGcNdptLS2sryMzlGvViXwpC5GM9HRaZBNF1gTSxddi1cNk0WDV42TkZT5dYhzVjTfvx8joJObG57D7wB5sPbAVX//SP2HkFEV+a9Df28MrTZI8kBVlYX4WSrkECiWlwZXw+f/1N0hLYginI7DVOOBaWUYsEsXC1CK0MgN2btmLpYVVHLjlJgTzEUTTEXzjK1+FViZGX18vtu3Yw4X74NlJqIR6bOxZj/OnTmDTpm40djXBFfDglZdfRTaQYP0xEQlIi0qaRZoeN7fU4gtf/Bx8YTfyKKDSUg2BQII51yoe/+XzKGYECPqcaGyx4aFPPoyJ6UUkglnWhy4tLOHqyCh0GjXW1lzYsnUjjh59HXd/8A6Ei16EswlO3yvES0hEsvj4hx9FKB7AB+95H/7pq1/E9q2b4A6uwGixIhzO4VePvYB0rIRChvBmKeg0Kqb30DSF4q7ttkr09a1H57oO/OJXv+BpGTHxe3t70Vxfz0i2C5cuYs+Ne+HyrOHK2DAHvghyBQ4PUisNKJWEPJ2qrXGgtbUZy8tLSERjbK7t3NzOK/gnf/MUbn7PIWTIIGsxIOgNwFZnRltnM0+FQ2HCfGo5pMez5oZSroLdWoWFJTeMWjNQykOrkSEaCaPW0Q6TzsHFXDTuwdAwFVAmTE7Nw2iwokJfi3UtfXjuueeQTIchkmXR0FwFrVEFb2gFVZV1cC1GsPuG/VhanMX5gVMQ5wS49aY74bA24cnnfouh4fO8ypbLZKwXvv3OfUhQIJbLjea6dixMu/DUL59BJBBDOObHL3/7Uxw98Sqnco6PTTPT+7knnsemno34+EMPQiAqYnjmMiAV4l++98+oMFtx5sQZtDZ3wGyyY++eGzE+ehVH33wDvX1dvJ1686U38J47DqGkKgHaEjwBNwyUiOiO4vHvPwFZSUbqBy4+qMEi03gk5YdQnmNpj1GrZ513MBaEzqiHQq7G1ZFZvPj8qzBqbcwJn5ydYTwryXk+8pEPY8k9j+b2OoTjcZw7cxmLC27GxhUKcYyOX0ZeQHSuMN577108taZt6cYtvXj9rZcYxZcvkmwsDREKvEGwWuxYWVmDy7WEqqpa5HMiLM2toK6yCd0dvbhyeRjz83O46567mWQi4Wt/CYuLi+hc1wmf38+hRxqDFmq9GlLazIoUnB+xPOtCLlFANlHCuWMXUF3ZCIe9mpt02hqurKzwVJskEj09PXjxxZe48CvmU1hyOXkquubzwGjXI1VMYsvuDXjq97/Bzt3bOJvghr69ePInzyMXLSATz3PmwdjMMGR6AXq2tCKGAHQ6LeyOKpgtJgxeGkT/+g1YnfdCLlLj+aeeQzaZgs6oganCiHAkjm9++R950h8MBnDi5HGs62vBmt/D244cqMF0Mrd7bmoJKpWO9dwkt6QBFoUzEa1ldGyYt6kVVhvLKOpqm4G4DN6VCCOH33/fnfj9K48jmHBjw8Z+XB2dZQkDaZ2RFSAfEaDe2gpxQc1DFGr6EqkEMpkQTpx9G8ZKIxrb6hAK+ZkuNjI2hh37tyJZikKtViLsjyIVSkKSl3JIGWFI5RoVb05sNVb44240NrfAaLWB1hhNjS3wLXuQCiZZFhr0emG2mXhKH0slEODtkhctNe2QFRWI+RO8bRgdJf10Ae3t7WhorGMOv0Qsg1gi5W0GyX9IKkESRfo5pVwEv8/NEGNBuwAAIABJREFUNQOFF711/AQ6ejtR5ajiqTsRv4hUJpMrOBhRoVSzpIayHGmDTwNGSg8lWRqZUxOJsgSS6ohskQKt5rH+hnUQyAp48fBhTqfOp6QYvzINtVKPr3z1Szg3MIA1rwf/9J1/xBtHX8bFgbPwrvjhc4cQzwXZR0LT8FJaAoVYzVun2dkF6PRqmK16Ht5QQCEx1R111Rw0WFNbj3AgzJ6zjX2boDcaMTU/A22FFiVlDlv39WPH7i3IpRMIeXw48sRbGLlwlT/bd997L5ZcK9CpddDIiKevwNjoVUCcg1qnw+WhIbzvvvu5iQgGgsx/p2EU+UUKxTzLUSlLguSJdB7R197//ns54ffUicPIJRc5D6Qk+WNKPddenGJaHpgaUwLsp+TUd6lwP3JDCfNWUjLQUOC6p5JmsmXIyTsHv/R9ToqV0D2KGOXgLBwqqqm+ZPSuP8XSJ2pA6LNDMm36WjpN0teyYqKsVaeJe7lS5H+Lgj5zZSn4H7j11xCY9L3rSpM/VVv+V9Pqf7f+FPzwC+8t3XRKCP1fQJM511LA8VoyhpDJoyxx4fUbhR5ce7F/0PVcO3DXOw0q5JU6NRRqBZRqGfRGPTRqGSTFBJBP/aEjoTcgnhEjnJUgrzTz5By5NDgtiM64fBYlMn5SwiAHMohQEtMqqsRYMWEpAwHl0Avp76Ww60QKLe/WxL3PgRM3tyErog+GEAKJFEJJmZxTpIsKdS10QHIpCGhDIBJDp04gGJtHIOlBKLwKITGBjRXQqioQXk3CrLLAVFMDjVYPtUgO58wipoYmcMvBQzh97BSkYgVHLpO+MRgOIpNPoXt9D2tr9UYLMtkcs0NJPyssgqOfhVDB7Q0yApHIIKViDs6FWazOL+GBBz6EpnUd+M2zz3IEcjgSRNDnhTiXR4VWjX/652/j/JUBzMzPcTwzraOD/hD0Sh3MRivs9XW4MjHBASeExbth5w6ErskssoU0FBoZG+foBkI4rlIpC6m8iJtv28Wcc6LhuFf9WF7wYMOmrTh3fhDPPvE73HLbIdz8vpvx1K+fwfCxEbQ190Aql3DhT2SbbCYDz9oqEnEyhqbR2taI3t4uLqDDiTBMVRY43cuob6rlQiKfKUFSUuC3v3kWu/bvwtZ92zlB9Wtf/hJqKqwsGWnt6EYkVsSRw8eRj+Vx094D+Pd//S7uuO1mKC1qZMTA8vwiEr4ofJ4gaxpplU+rWpvVjIX5aXzu838Hc4URer0ReYEY0WQcV0avYvDCKHyrXizOj2HP/k3Ye9N+uNZCEOaVWHGtwOf28go6HomgosKIDRvW4ze/eQq3vfdmrL+hFz996jFU2GwopUvIpoVQGczobGvH6aNvwOtcwkc++kHkC2lU19chkxbhZz9+EglCNqZzSCdj3BRPTU5zqh9pmaoc1ejqWgeL1YK3jh0tB9mgxEFMmzb2Q28w4OVXXsLm7Vvx2tE3mfZCMo50MIr1vZugUOj4fKMJjM1mQioVY0NXf18f6H0XaURo7WjCL3/5K0jJHFdI4/Kly2hv7sCd77+NbyAUsENT4QL7Ugj3ANbDkoyikJIilxShmBOh2mFnSoVSpqW5GIrFDIYnzqKxpQqlfAmxWAq5fAnHT17Evn23IeD1YuDc29AbpLg4MgChXACr3QC5VAuLrgF33HwPLl04x6jDPZv3YHpqGR3tfRidGMOloQGcO30KtbX10Opl2HLDeqj0ctTU1HNYUo29Cf/zb/83YtE4koUY7n/wDnStb8HKmgtWcxVmri7j3JsXcOfNd2PHlm0QCEuIF6KIZKK478MfRHdnJ0w6PRyOWoQCETz7u+dQX1eLhrpaNrFSWuHE0DiaGush1gqgsKo4FTfojmF1yo3jz56EhEhLWfIBSTgJuSjIMq7QF1lGZU0FmxKnpyfQ2NaEYqnIk/krF8fx0u9fh8XgQF1tI1RGLTb0rYdnbQ2haAhTs+MoCDPYd/AA/uPHj8Fur+GwHZmiiImpIUhUUgRicTz4sY/j+PG3EfJ70L2xESarmm/qGq0CAb+PCRWuRRdMeisIY1XtMGF2fpbNvzfcsBPjIxPQq82IBNJobepELJbE1MwkT5uVUjmW55Zx5x134dv//C8QiiXYuYewmUlUVtkxP+NEPBTHlQtDSEczUEk1CKyG8cmHP8MBZFeGLqGiwsIUHdpEkk6XrldUyG/ZshWPPfZTNmGTTMq55oSj3oHuzV2YW52GN+LG1hu2otLigHPGh4G3hlCIA9FgFDK5nD0rOWEMB+/aDX2tGsPDozAYjaiwVnCzQa9515b9GB4YQz5VhGd1BRXkvxELUVVTg0OHbuWQn5dfPgyvbwWpZAJrXjea2po5lCoc8TFNa3lhDXK5BhVWC9L58nkrI+RgkTITcnxvJfoe1ZX0c8GVJBRiORv2/ZRsLUhBrpZidmoVGrkCdbVNSGey3JDoJAZICkoU02LoNOV7QTDkRyDghNu/hmnXNBy1JKGrxejQONY8fhy8fQ/ihTBQykIlViHmTUCYErHPRiSQQmc2YnphBhu3bYSjxYF9B2/E4rKLNx1jI1exe+NuzIxMo7+jnz0aSoMUc85ZnB08i1Uf4RNVkEKBYkoMmVAB94qbzf7kAWltb8PCwjyHKpHWnyQQEqkcSo0G6UQaiXgcAnLRUL1QIHN+FqlkFtFYEgqDGlqiyZCsIpni+qSuoRFisQy+QJCLLimN67nQLFNlaLpPGne6d1LhTimuInEJK4F5CNQF6ExybNiymYPtXnnhbbjmvfjB93+EVDrJNRDlhxSERQxePstNomfFz7K4UNqH7t4OVFRUY3F6hYkz/rUgpibnYHPYUFVrp4gkhAN+NrYSNebU+bOoq6/nLaR31cNEHJu9Eiq9Fkqjipv6Dzx0LyJJP8w6Crky4ukfPY1jrx5HJJnAXffcg0gsBgmkyMYzqK9qxNE334bKKEcoFuXMCkuFjSfumUQWBp2RoRA06CLyHcklKUmVoAt0LEjkQMdFJpMik3JDGHEiUyqgJC/xYPZPPYxJAp9Q4f7fLU//9M+/vK2IRXuZEkMPUnbQPYh57jQkLpaHxQwyCaWQSORYik1eSbmCYCiEGC7xOUQKESLIxOMZLtEInEIDCVKMxKJZHhYnkpSuStP3ctAnF/Ak9iA5zrXCvUyeKRfwZflMWSL+/yWX4c8bn79/HiZS8MxDd5b2Xvjzp+1Mk+krYkKfZW3TdbMAx8EyIF+AnEgE8bUo3OtIHu5aSNcsE0OuUbIuTaZWQGcywaiTQ0A3/UKcE0jpAGRLUiTldkTyMl6/0m6DJCT8j1AxnI6iFPcDYikEYhlAf1TGspyG3FvXHAkliRS5eBT7Ds+gdfZdlMrc0oYschAUsigKRBDIlRBKpCgVCqxzfycnSCASorlSg+mpc/BFlyGWZ+APrDFjVSnUYX5iGV0tvWjr78fE5AyKyQJEeSEunT6PDV19CPj8aGpqZXlLKOLDxMRV5m3TWpWY3MRhJc1WIpli5irF28tEanR2bIRIqka2VEIwFkYyGkY0FIC4kMeePbvgDnsxu7DAHgWi0dAkDukkdBIFvvPd72DRtYTTZ07D73azSVYmVUCl1ECmUmPzDTvwxpkzvFql19u3vo8nKeS+p6Q3WgWSjlmkECESD0KqKCJTiGP3nu3w+92IxhJQKjVYmvWg0lzP5r1vfPlb2LqlDw3tdbg0OISlq8vYs/NmzC8ulc0vchlfpIk4sTS/AH/Aixv370LXujaW0BCpoXFdG4oyoKOrHf6gh28Im/q34bOf/iye+PWvEM+mEU7Fcfr8ccTCfnS0NKGvbzvCCQGefeY1FCI59LR14oXnnsbn/+6zUOgVePzpp6BQaxD2hhAPx6FRq5idTRo6q82MqxOj+PZ3/g/rjcVyKZuig9EYZhecOHb0JHwuN5KxAOx2HW48tB+V9Y04+tZZfv2UeUDeAoNeh3DQx4YlCthKJiOIE9Itn4FCo4V72cVMb63exL+7sboeAa8bjU1VTB1K0rYklodUpIN/LYxitoC5yUlUWipw/NgJmAwmGLR6vtH39fWhs7sTP3/s50zjIAMYodaoGCFvgFwpg9qoJX4axmemMTI8glI8DVtFFRoaW5nXTJN6vV7FRfD0zCRaWprRt6EHI9PDcHqXsXU7ESAofyHGHPl1betgq7ZiePwS3v+hexn9J1VIsX5TDxKpCPwhD6KRKBqt7ViaDaKysh4lpHFl+Dx6uvpYFkER9rv3bEK1zcFTEWFRgHA0jjeOnYGjtoklVAvz47BV6+AMEpNfg0qHHfEIhYtl0FTfxtrR7p4eNFc34fBLr2Pv3oOYnJzgLdXh5w/DZLRBJM3jng/cAndolT/vpHP3uII4f2oIK8teCCVZfODD70EyF0BHVwdQksCqr8Z/fP/nuP+OD2Lr+i1IphOsEQ6lIzh0762Qi6WIBaNMEhILhVAoZVCopTx105p0yBay8HrWkM0mkUUGAimRReKYGJqDSVGBD931QTTYGtDb0Q+psJyASAV3uhSFN+5CUZhFEXmWrLQ0NZeZykIhRkavcoMjEZGcR4bBwSGEQkEsO5fQ1t7OG7X+TT3Yf2AvPv6Jh2A06dj019zaAJVGgZyggKJYhqqaWjgqLfC6l5BFEL7gKhMoiOnvqKhByJuE3VIFmVyD2up6KEQCLCzOQqGVY8G1AJ3BiLmZRQgLUhzccwuHxB09ehRV9mpEgzE89JGP8bbj8CuHGRlL00OSi0yOT8BqckAj1WH26izkIgkXctWVtbBVODA7Nwuz1YS9e/fBH/DDUePA/MIc4+w6OzvgdDoxPnSJ9bo5euapIOMg6zvrsbS2wAmzhFaUSzUYJRxmQASDxALfagBCiQBXJi5AZhDiI5++D+OrV2A2WzmdOpXOcPhaLBxHta2WE2Onr04ikYjCbDbBXmVniUIilYLBZOBzSqNVodpajbGRsbLcEUXeWFEy8IprjeliJD0xW3WIxWn6m+dCiugycrkK/mCINdq09UuFSzh1/DRuveUg+6RoA2i2UbCanROsaZA1N7eIe+94H5wzq4h6M1CJ9VBIVXwfzhcoW2QSgYgfK741ZAUZWGxavh4QaUeulqC2oQpqvQxaGR2bcTjHXZBDDR0NJ0RANJfADx/7EUIZP86dvYCpqzOYnZiFWWPBt77ybXQ1dLOXyO11w9ZoRDARwODIAJZXiVJSgEahR3/XDQi7YzxhNhh0SKeSGBgY4M2fzWbHjp27GPlM23ry6VBRTaQduUzKRBC6/rg9bjiqqhlHLJHLGHdIzU4hm4NMLmNUJckisrkiZw+Q1IY028SIp8KdJHbUUJXlMjRsKzG1LFYMwVKvh7FSzTJGqVCJi6dH0Nnah/fdey+jJsdHpnHHLXfhH770D/B6VuAP+XDjjQdx7PVjSCCFCpsRdnsVgr4YVDIVIv44I37JG7Wuex1UFESoIK35Zay4nNCbjIzCpO25zW6HRqlmg3I4HGFiWlKcwaP/8GnkhGkEPWuor6zE4Gvn8eN//U/Ek3Rd+hAT5vLJHBoczXAurmD0yggHiClUSjQ2t0KnN0AmU0Gvo2Oh5gA12saSr0CpUvLWngp3OodoM0GFu1wmQTzmRCY1x6hmuVqENElL3sE+vz6cNSYF2DdIUpl3qXDfWixP3Enqki8ypY6ClUhXf30qTvUn+SHn58NceOu0RNZRwlJBJmDJtYCoMl+dinOfr2xGpd9xPaSJinoyqlLhn8lRHVeCgCVAZeT49Sn79QKca14aGnMt/keezTuL9+tmWf6JPxT5/31IiuCte+4s/SUymbBGgJd2SRGSpJCI04c/f211UF4tZMgMSqmpjFv64+u5/qKJKqHSKaDUqCDWmaA0mtjVb5BmICQJDElckENepERObUYKKsQjcTYUUIEqILNnJomSb54n2QKNhYt3KLTl7xcoBbKAklCColhenojH/dj5zMi7VrhPrHfg9KFm1jOXkmEIaBsg16Ak10Iok5a3BtcLeHrHBAJUa1UI+5yYXRhDMhdBJpOATCiDb8WHqC+E/bv3Yv89h7DodCGTzAGpEp59/Fk0V9WhqtKB6roaDFwagGt1CWaTiXVxRr0OiVgcao0Ws/PzUKnV6OrqRiQYhhgKtHduQKEkRaYIROIxeFZckAhLsJj00JmUmF6YgFymQjiUYQSWx+NEPkYhS2r827//G9w+D+syxRBAKZOxflYgkcBgtUJbYcbo7DQiwQiMagOqHTXMMvcEvHD7XHxT0htVyIszyCKJnCCBdC4JtUrJumFCtRWpQy3KEVpJYN+Om/GNr38LkaAfX/z7v2NW8qsvvImOtg2MrCoQIUUm4gkdsuWTd35mGve+/w50dDaz6dVSaYNUq8HG7ZsxNHGFT0iLyQKZSIZPPfRJ/J8vf50T7WQ6Lf7zdz9HKhOAWaVEQ20HLFXteP75oxAkimipqcWpk8fQ292OO+++ExCX8NPHn0A+k2cpEfHO6UEyIaNFz7HWX/vmVxi9qNFp2dNAf14/egKTV6eRCETgdTqxbWsfPvDh+3Du8gU4fRRwsYbW5nasOIndn0YmHUcsEkE2TUW0Eftv2olLVyd4FWvSapGIRiBTKmC2O6DRmnhClU3HIRMJeHrf2NQJ56IP1VWNWFtexfToODobWvDbp56iYEKYjSbU1NSgu7sL/Zs24KnfPMmsclrXyiUyvqEpFXIUUMCd992J3734PLr6+7jwdi8sQa8zw1FZw54WMnHV1VSxUW7w0nk0NzdifX8P5lamEEgF0NLRgtnZeZg0FqwsulgLTL11VU0VqqodbKQKJ6Lo7utER3crJGRKl4ihKqihlFTCHw1hLTAJ5+okm6yOvXGBJ3mbN66HQanhUC4KF6LJyfTcIuLpJAxmHeacMwgl1yCSZ1HI5Hkyv23zNvzumefw3rvuwvnBS7A67EwCqbLXsfyK9KXUlP34ez/n6XllbQU++sjdGJm6zAmMi4vz6G7vw/ljI/AshZHLJrFheysaWqpYKuH2+Vn7/+qLb6CntRfvuek9kJNmNU8BVlHcdOfNEJVEiPiiWNfWAZPRgEDEi+Z1jRDJBcyElqvl8AZXWPdaJONiKg2pQIGxK5NQy3XoaO6ECkrcf9sD0Mr1LNfKlJKIl6IYnR1BSZhHbU01Tp04ieamZhi0BjanTkxNsOSJArcIvZqK5RhdRxN5knxk8jk4qmwwVKjw9omXoVJL+Nwlws3mLdthqXRgdmmZudGUNzc/M4bm9lqeZJHZWEW4TG01DHI7DFor4oTBLBWwmVCAc3OosJoxPDOEklSAxcVlSARSeJe9KKWKkAsVmJ1agtvlw9PPPAOJTIAfP/ZDuINe2GsdaGpowdDAFTzz+Ator+/CwtQChBTMJxVz4i5pdJtbmlFhtaK9sxMra2u45bZb2RRLS9lhoiblczCrVRi6PIicJIe1mAsb9/dDYZKxQZQY6elEFmaDHblwCWdfvQyLrApRf5zTXmecY4gWg/ifX38UoYKbZaG0LRgbm+BCUgAhpCI50mnieZenkNQA9/b0sreBklANJhMcNVXsUaowmDF8aRgryyvcLK+trkImk0CtU0KulCBTyCCbT/CUnvjpFKZHG86W5lbWRssVSgQ8YfhcCbgW57CufR1effkkDCYV1m9qg9GmYaY5QRlUChUyiSJ62jdgZc4Po8oOrYISd4kg5kYyHcPYxAg8ER8i5NXZvw3ZQgKTk1eh05vQv6EfJXEWuWQWsqwEa1NuDJy4jGy+ALFWjp0378aDn30IF8fOwO30wDm7iumRaUigwDe//HU0VTfDuxLEq68fgbFazXKcoyeOYM1HuQMZ7Nq6D2++chIfuf8RuJZdmJub4y0GXac6O9vx+OOPY9ee3SzrpIGfa2GVGfaUbnodPU0Jqv6AD7l8HnKVArFwFEF/GBKJHJFwiBG0JouJGwXio8vkSkgID0kGVAp3ogAmkg7RNFpAW7wYX4MFMiCU8aF9UzOaOqo4JyXsj+DI4bewrnMjOrvaUcyVYDPWYNemvRg8M4B/+7fvIy0soKqK9PtTyEsEaOto46Yqm8zBbLIiGorD6/YhkUygrqGO2fWUfjw0eAmZVBpWq5XNqSQhrqyt4S2zSqpAOpaEn9JhzXLUb2rG5t39sOjVKMaTGD15Gf/x/V8gniqgtWcddHoFtBI1ckkhN/m+1VUcP30Sap0W5ooK9PSsZ1wvGX3J96RV6xgFTM0+bazo2kIyEuLal4oUcCmGVCJGKDQHYXER66urkC0UcNXt5gajXLiWJSz00MfxrkplXt5awFxFEclkDl5fkqfjFHxlMimgUEqYXlUu3NNYXAwx2pnOQ41aCodDA5NZyT/DpMFsgfHiwQDR/soG5euJr1TwRyNEHCJbpZB/J6HTeVp/TR7DYaHEjqcQ0dw7KTR/fP1/8DxeOx70/68fmz/Ffv9/aW8EgzfdWapb/fMn7lfaxLjUXEJckOaOhWgyjIOkKl0sYlIJvSBpPsd6IE5EpReZJ30QSUsE3A0pzWZAZ4PcaITWpGVEoUJIK5oCG06FRI9RapEXUrpXCckskKMoNDInpGNlPrpIzMUyRJLyhF0gRCGbgVhQYNkMG1qIe5oMY+cL82h5lybuE+srcXKfg5PbSiSioruEXAMRm2FFPIGnRDs2SlBzQYmwyTQyoQD8YR8HuJBOT1wSIREKQ1zMo6uzFZpGLaxVVaitbMTsyBzeevkoNGIFbGQGyqdREBRw7uI56NRqDv8gYovdbsOly1egUCqhUKmh1WmhU2kgFalQ6WiGVK5DQShm4+jczATUChnkKgksdgNr0ZeXVhAPleVGbvcSCokYTHIN/uHrX8T4xBiOnTjGq0cqVuVqFQq0NVEpUaIo5EiIUx6bqhtQX9eILE1BZWIu5tzuFYyODGH7jq2IZSNYXJmCyaJDMZ9jXNXUzDRPBAUEVs4osG/HIbz4/BHEw0H81Wcexpkzp3D+5CB6urdgfGwCqVQcCpkQqVgcSqmSJ7lUyG7a3IuNW9Zj665NyJay0FpMmFyY4MnV0WNH8dEHHuTo+N//9kUc2H4Qvev64Ax48cVvfgFKjRDb1vdi1/YDMFmb8dVvfw/KkhS1FhtGxq5gy+Z+3HHXHSDt0fjiPJ781VPIJ+Ik/OGJDV2maAVPZti+zX2wOSqg0dIUvQiVxsSG6cMvvgxJSQC3cxmPPPIggkkvrFUOvPLa25CI5UgnMxzgQTfSLZs34Plnf4/ZmRlU1zvwha98DjKdAYdfeRmZeAxqJd1wcqhrbeKIc7oBVNtt2L3jBjaiOVf8GB+dR2NdB0RFEQbPDaDWbuPigDSiqQQZVGXYuHEDF9CXrlziooGKNAoOIsoPaXcpfOTWO27B48/8Bp196zE+PoaZKyPMC9ZrLUglMmzGpDAswpq9/voRVFVXorahGntuvgFDs5dREpaYS15bWY9YKIbV5RXk0ylMT82io6sbFZU2tPe0o29DP9LFHE4PnoLOoOYif1P/LqTSWWgMAgyPnOUmzeOKoMJQib7ublw+fx6dHf1oa+6DUCxGKp/C6PQgtEYFZpem4Xav4dyZs9i+dRvWVp3Yv38Pnj/8PG48dJAnyGQqJIpSLk0XYTF2bt0O17wL//LNH2HXtv0oIYvqJgME6jTqm+vh8xEFSoYXnjyKUkqJubkp/PbZn8IXWkVDXSsKBeLai/HTH/+cG6avfulr5YCYbJxlEY/96hds6H3tpTfR19OPSrsdC8tznAxqMOuxdcdWyFVSjE5cwY2H9vI2yGq3YXF2ARKhDIcO3Moa9aFzQ9jWs4VNnkReEUiBJf8i4vkUs5rVIhWWl5Y58KWurg4VZgteef0Ib9tIxkbUDqGUJDDjyORSeOhjDzFuNBwNQa4UIZOLIZuLQ69Tc8ibRKSGVluBJecyTzYNRBbJFNnEFgh5mHXf378RLQ3dUIrNOH3iPJrbWnDu4mncfsttiMTCmFuYQW1jLXtfTp8+h2Imj0wkhVv23YLhwUnMzTqxtLCMIy8fQbIUwdHTRzA2M4Lx6Ul85q8ehVVrw/YNt6DOWoWQL4p0LMaEI9pQfOITn0IgGIJGr0dPby/TMUZHR7lZoMZkddUJK22R5CpcGbkMX9wDU70e9uYKCLVAY2sDRkfG+RjrNGYUogJcPj4BdckAmVDN5JVp5xiygjjec/9NyMmibHSkaeXs9Bwi4QhL4wKeIBdAdIxpOmkxW/i6TAbDSDiMu+68B75gAFeuXOHCbM3thc1sZb8OnetkEhZJ6D5CaFEBcvkEouEIKisrIZerWcpI/24gGIbTSQ2UEkvTXgiLBZj0Rqy6fDwpbl1XA62F7kFCpnyRb+XyhSHo5GZkEyL0dWxh7vfU5CTCIS+jbAkuEEpEAVkJVXVWSDgUtQS3N4CKChtnh5DHSidRQy8zYnZ8DufPX4BUI8f/+MRHUd1SiQtDp6FR6RAPJjFw9gIW590YPHMORqMFgqIUK65lvHb8FQ5xgjSHsfFhSCVSTvxUCHS4/ea7EQxGGMBw9eo4du3YgaqqKgwODmJ4dAQfffCjMFvMoG6fZH9Enbl2u+drL22iE8kkFp1LaGlshkREVJkS0skUF6JExZLLFTCaKso652gCMhpE0ba8VIDf74fdWoFYJMzM+lw+A0/Iw1uINKK49/67kMkmoFJo8fivn0Zbay96NnWju6sbIW8UtfY6GOVafOYzfwWJTgnXihs+p5upLSTHIeqMQqaGTCxHJpVnwhDJSFvaW1iOEgkEmdpjJLa7SIS5hXlkcjmkcxls2bqNN6WJUIyTTJ3RVWw8uAV923uhUUmgKBYRXgriFz96Ah5/FDqbEZ9+9BG88fIRaOQWVFqrEVhzY+DiRcQzKdTV1aO2rp5R0jZbJTraOtHa0oaL5weQiCV4eMK67yQNS2lAluQ/JFUVIgSlyAuzTolUPotQsqwV/8M0+RrVxZApiAdsAAAgAElEQVQQYP+ld0/jTlKZOQudz1GsrMaRzeRZ/mK3q2CmBOtraHGqR93uOLzeBLPZCZBitaq4cCd1FJWo9DNEIyNTKhXn17XrNIAOBFKIRso0K4IoUP1GNSx9Zq4jIelzR4U7PcrFfJk0Uw5sugYpuVaw/6mv/b8U6X/qZwSz2+8q/bn69rRMgCN9wEVlCqJCATLS/dCUPU+m0CIKChmEIikK+Qyb2Yrp7B9SrahzYd0Q4XpoFV/hgNxshanKBrVBAwXhhFCCVEDykwwbJEX5LPJKLQpiJWLpMnmGVChlkkwaAomMC2OaTDBvk2bDhGEs5NgUCsIxMkcd2HnEhZaZcof0lz4memw4ucOEvFyMkkzNhTtNOIQk22F+MhXrQtYuU/smkIhRpzXg6uAFxldRmMHi/AL0Kh2S0RDTcHp729C2uxUXrlxGzJ/HwR23Ym54DjEfsWiFWPOvcqAD6TRHh4Zw8tgJ7Nm1gz98dJCJxkFmHqlcitaWZtjNNVCpzFBrKyCQyuCjpsGzxlOFgjAHc7WeUzWPv3UakoKK2bdrawvIJaLQyZT4wt//DQ4fOQx/0MehPJFoGJFYFI1tLWhe14GFVdoMpFDI5Hha2dzUgmyeoqaJI5zgDn546BJuuukAYqkwBNIC3J5lvukS+zlXKqIkKsHjjUFc1HGMuVJugNu5hPfddydWVl0YOHUZvd1bcPnyZSQTUe6yKbKeDFReN1FrMtizdxvUBiVq22px8NYDOHPxNLRmDVyeJY6ovmHzXpTyErzw9CvY3LkZm9dvRRp5fO17XwUEadSYK3Drze+F0xfHxeGrGL84iq09vbgyMgiz0YB1PZ1oaG3E66dPchR82OOFWFDi9TT5OYhEMjUzhUc++XEYzAb2CmSiaVQ6auEORHD8+Cnkkxl4XC70b+pG7+Yu1DY14MXfv8ZEEiLG8LQ9FcfRN1/DXXfehcMvvoTOnnbc+r7bMDA8yrzpgGcNVZUWyFRCHD9zHAcO7sfirBNryx48+qmHmYZSU9WMI0dOwbMWgbggZlRYQ301YtEwowYTiQRLLNra2lg7TDpSuVLBTHaRUMSBH6SdzpZSuPWO2+H0rGJ+1YmF+TkYlXIIiiKkYllkkkWWj1hMJqYPPPu7p9HZ1YHKOiu6Nrfj3PBJ5AU5Tn48sO8m1lvmkjnce9s9SMXTCESi6O7uwZtn3sRX/vFrePDhB7HmXwNZUijVkZIY5RIFbjy4C7liko192VQJAycG8eCHHsarL72C99z+AagUZiiIwY000sUAnnv5CVhsRqy5/NApKvDm0Vd5IvO5L/41vvXP38CDn/wogtEAVr1uTjalNTE1P5Pjk7h1/y34zx88ibWFAE/Bbr9nF3q2N0NjUmB2ehpry36MnFuAz5lh8/uGbW14//13weXywesJIpspYnnOicmRSXz5S//AqY9yrYIZ05/+zKdRaXNgfpqmiRXo6+vnAsVoNWPLts0YGDwLqUKE0avDkOlkTBGhjOhkPMVBbNs2bkFzcyenh4bWfGiqr4NCI8fo9BhonzU8cRW9PX3Y2rqdJ2Q/+OEP8NlPPIqMMI3BwUs4M3AWwWgQaq2KKUlFQRIGExWCHqQyGeY4ExWKA2sUYoSDAZi0dhg1lRgfn4BWq8S2rRuhl2uhEunwyvNHYDAb6W2CwWKC0WhFIVtCpdWBt44fw5btW5FFCtlMmnFygbAfcwsL6GrvwpXBSxBlBWisbsLpE1ewtLiMK0NX8Mxzv4ZSKsFjL/wHZpfn4AkE8eCHP458tICP3PcpiDIyDnaK+INQKAnrJ8D9H/og4skkzBU23HP3vVhbc+Ptt4/jvvvu43wEoilNTVxFe2MzTg+cwUpwBa7wIqyNRnzkUw+w/2JmehYTo1PMUNdJLRDG5bCr6zlZl6ZxAkURTs8sajvs0FXJEAlEsLbmQ2dHFxeGyUQabx99G1WV1XCuuDiYymGvZC0smxxTOTTU1/MkedeuXejqX4+lpXLa7JlTp1n6t+ZawdzSDDdT69Z1oKmJ0LdgjT4VVTQkiCeSLD0j3jZ5HEYGr8Jk0EIlU8O54GGZg1xbRHtPAyQKGXzBIG99zp0ewIMf+gSW5j2I+bL40H0P4Nhbb/O11LmyhIFL56E2alh3vX1/P4wmLReur7/+Nrq6ungrLIUYlTY7qiqq4Xa6MXD+AmYW5iGQCLDnwG5s2LYOi/NL6Ghdh9HRcZa20PF85JFPYX7OyRtga6UFz734W7g8i2jvbGUfxNjlSaglJrz49Eu47wMfhFQh4yERSZeIMEVF7PLyMpuVt23bxjSm5WUn538kEzF+nlKZhKfXJBUkqRGFMCViKeRzJSzScxSUoFDKIZbQxrjIuEW9RlfGPpZIikRc+Dzy2TSi4RDLPpOZBGN7k9kExFIBllcWuCGtqanD7LwLYrEcH/v0x7G0OIdIKMqs+tbaepw7dQY//dUv8K8/+BG+9vdfg0KiQiDoRyaX4c8LfSaoqaDzetG5yOnVrH3O5WExGNngT58NIhdR4U6wh5bWNr5OVZoqMD4+jqtLk6hf34TtB7ZxQKVzZgo9devwH9/9OXyhBNQmLbbt3ACVSA7vagReTxgauYwHIWROpUKT6DLUCCoVKp62Uy6JUqYop9zLZeUtAIoIBAIsl6HhDn1eSwU/SskZRChFtVhkM+r1op3Nl9f024QZv5FwkO+SOZUKd5LKUFHt85GcqSyV0enkTL/6A2GmBITDaYRCaYamkLyWAAf0fRocE66cPgPXKTT09evadPqeP5Bi2TDVcKSPp7qKpDVUt74zRIkK9+v6dnr9ZZridbDKdc37f18O8/9Xlwr83Xf92b8xoBbgt+uymGOeLBnauD2HoFBAUSRiXJNIqkUuFYCEVi/X3MbE904TJiyb58l4QaWF0lwFnd3KCY0anQJSItAIckgXJCjl05CRDIWta6Qf1yCTuxbuVOCBAhfw1/9LR590RayvzwPCbBxIxVCK+VgPnxfIse/N1XfNnDrRY8Wp3VbkFDIUJUqW71DDUJSSrlsE0rRfe0LlxkUggEMlQNxHKDYPrwmvXB6BiGQ8pQyEyKC7pxU3vm8/ZuacWJ0PwTnh4+CMscsjcLmWoTURxxcI+v08waBUQlr10WTCVmmHQqXi40VrQ5I79HVvgkZrhT+QgNlmRyAS4gAmDokTZxh15XQ7seoKwK6v4/cxEvEgl45CUhTgtvfeAolKxsFNdEOhVZNOp8OiaxmtnZ2YmJ2GRqHE5Mg47BY7r42DoSgKELOxRiwkBKaUsYN0IfSH1tiIZbcakCZkYzHDN36BSIFCToaQO4l8Voyg14MPfuge/Pbp36CpupVEOpicmkI+l4ZOLYeoVEI4SBxxWrNP4t7774TdYUHnlnYEoz4MT15BZbWRjVqk53Y7w+jr2o7FmTXMjy7hvvffh1WfFycvnEAk4ocgncVnP/05pAVyfPWb30IymEBfazuWnItsGHr0bz4NuVaOK1OTOPzCSxBm8yikM2zYpROYbqoqlRw792zH7Nw0Y/jqa2px8NAheIJx/Ov3/h3I5jE1No7+jd145K8fQTKTwpVLV3mSTLHXpLNMJyOcwkdTuO9+90cwW7X4wEP3I1sSIZ0rYGRwEDJxHg2t1ejoa+PUznAgxgmzX/j852Di6ZYC5weuwrXoRyqaRjwcgcms4YtuJBTmtMDrzcZNhw7imWefYU8ErQ+LZAATU96CFqueJXzsUw/DEw5geHKcL+B6hZCLdbcrgGSUyE1CqOUqdLS24Wc/+ymaWuuxdfdGiLUlSPQlhAlLBwH8njAcFdU4sOcmDuC5OHgBao0SHZ3duDIyimNnjrGmF8IClpadjKGjZOB8mvS/LczLXlqbZ424SW1HNiaEyVyJpsZmviA7V5eRzhGLO4DJ6WH09HbgrddOQSkxMVJSZ1Zyku/I1SuobalBHjnUNzVAIgfGro6iWBAgl87ArDLDvxjD0MA0fB43OrprUNNVAefKAseFExXl8uk5hFZyWFpcwDe/8/doaq3lQcXM7AIuXxxBPBDH/MQcHnnoYWzavIk9AgNDAzhx/hhUchUXCD6vHxcvXoCUaFpSCTq7O1hbTGE8RBMhmUmStNHxNIwaM7KpPE4du4xfPfYjJCJxVOhNqLAYMTk/AU/Uh5HJUYilCuzetQ+L44twOV2sx6VCyWymAiCNQCiAru4upLJpzK/MsSErngoilY5BKpWx34SSFpPJNFLRKBwmB0pZNRrqO+APrCKacPM0clPPJhhVJlTqa1l3mxEU+DkEggGcOnUG3Z09CEciyBXzyBTT3Bi4XCvYs3svzLYKXvu/8uLLuP/u90MlVuJ3v3sZ4+OjnFybyPggU5VQVe/A6bPnkcoAhw6+B0sTTpx++zIWr67COb8Gs17HfP+PPfwRNny2dXahubUNB248iFAwwv6QhYUFWC0VCAR9TOZQyKU4evwoQikfQjk/Oja3APIcdt+4G2++dhTFnBBqhQ4xfxrKogHpAKCSaJDLZxGJ+xHNhuDyL0BfRR4fFSptVXA51zgkqr+vn69HiUQSyUiSrzl2eyVPu+m1UbO8vLwIC+VeBAMw26yIRinFOgKj0YSRkRHWdrP5L0fXEiUWpheh1+mwZ89uTE/PoqOjk98novVQiA6F5hw7dhzbt2xAIV1EISPC/MI8lHoBuvqaWILo9vhg0Bp5M6lTm3hjFQ1k0Fzfht6uLk6oJYXpWyfehMagQqZASaRZpp14PG6W99C1QZAVsJafTOvRUAS1jnq4nV6W11HuASE233PvzTAZjGhra8fUzAwTz3o39sHrCyARyyDoD6K9ox1jE1eQyET5dVIDn4uXkArmcfHMZdxy2+0sdVlaXMK+vXv5mlVT7cDY2BjOnz+P3bv3QCyR8z1odaWMMyUddjJZvg4n0ynoDHqm0KSTed7ukx6eCk8aZtHxy2RyVF5BSvcmmYyNv9TwCJnUVEIqHkcmk0amSJr4NCMfiexDnyO1VsfoZQp0zEOITz76MHKZJMbHR3Bg/15cOTeA3/z6KUzOzqKhpYWBDJRgFwj4WeZTWengabtGbeAGMxoPY/2G9Tw9VsrlCPuDyGcyGB0ZRVtHO+QKBYKRMEwWM1qbWqAWyxHw+zG3ughdjQkCVQlmiwZGjRzyjBjHjpxBUSBDvJDCQw8/gDdefhXpOE2KhZxenIylEUukuVYwGs0c0CQR08aU+O3le5ZMKmFfBWExKbWWPEPko6OkXrpHlYoBSCVuLtC5aC//7w913nWZtz7xLktlrplTafpNCg8iDlJxTcX79UcZOw7Wp9OfMoedqh2aiBcZ3MHBoGQuLZQZ7XS/ozqWJDgkk4nHyJBbzhIiXDmZVmNkVr32++glX5fJXJ/AvzNBtSwHL0tm/tK01P9axP9Fhfu0VYRnGhPwg0wfYihFQI4mzfSOiUiXpSmvEDIRCKkrI24lcc4lMpRI5lLIIZ3Nc/drqG2CymaDSFwG6ZNDmEIVuCPK5yAqldGNBYGEpSclLnLLaxmeul/DTrKcnNYU9BYRbSGfh4ASFwspZISKMlM9k8COV1bQNhn/S4ft/Pcneitx4qYm5GQk0WGQKBfv/BwlxIwlFU/5ObNRVSREyj0GQSbI6XqRcBIVlkqcO3sG1ko9mlsdyOQjMFaakYznsTITgmcuAiV02LFpB2s1G9vr4PatIZWIcdG46lyGx73KYTp0wbLabGyEomAg0p6S2fOGrfuRJokRnV1i4tcmkM0kIVUXUN1iRUFUwI9+8DO01Paw6SmRCMFhN8FhtsJsr4BYKUdltQPTMxPIZ1IIB0N8IzJbKxg1Nj01w+59ZEqQiuUwmezlBos2K5zEGsC67vXMm44nI0hTUyAi/0EWRXEBWUGe9caRUAqjg1OocjRjaXoG99xzB0YmhlFICaCQG3nFTBN3uYTsQHQExZgYm4TZasYdd90CiPMwVeshVQvR2d2CI2++gKoaG0+mmuu6MD+1hr6e7XjyZ0/gox9+EPPLS3jr9DH4vV5YlDr83V//L+TFcjzxu+cwOT6O9uoGnuDMz03j+z/4HnKCHF4/fQJDQ0NIB0iqQ5jCKIqFHKy2CkxMjOETn/wYzp4/jabmBjS31UNvtmB8ehEXLwwhn8zC61pBVY0Vn/zspzA8Mcq4MGI8j42Mw7u2hlQyhhu2beEVKuk9qeHs3dCDeLaEZDqPcydPQ1BI4b4H7sTA8Dl0dLUimy5iecEJjVIBISSQSbVIpyRYWQ4im8gin86iJMgwg5iCngjpKRSKOJlyy7atuHR5kKdROVr10XkpFJTxaKIC9hzYg1QxB73VioHBc4h4l9FQ24hLF8ZYN5tLFqBXG9C9rgM/+fGP0d7Vgv2HdqJ7Wzse//0v0LupB0NDIzh34iLqq5qhUepQVV+JCpuZOcI6rQEvvfIqp/KFw34oFDIsLi2WJ6gGA5RiJZLpNHbs2wl7rRke7xpqKlpQSqngDoZQW2fE4soYF8E967bgud++gsoKOxw2C8tFqmvpfFlGUZxFU3stMsUkT35pAk7bMAq/aeoglKWTjc1qiRae2TDSQSEuXxjEodt2IVIMora+FsGQF/09m3D46bcgKxmRySTx6N8+zBjOWDYGu7UapYwQQVcQP/3+T/HDf/k3WEwVSGVTmPcs4Ns/+RabI4mmQxHmhDAdHR/mVM8KmwUlERnc8/D4Sbdtw+KCi1GpFXo7Mmw4VuC+998NhUSKaquDTb0CSQlvnHgDMpUCrrU13hxQ02em4Cy1nKlTJIUgIhPd0EjLTz4WktFQVD0VRiQTohCni5eokRAjGPSjtaYJpYQIRl0NwuEESuIM2rvrIRRRSy7B+vZ+NNlb+Jz2xTzQmLU48vobHJh1afAS/H4fpHIR1Hotyz36+zby1DCZzcLnL+MUhcUiTFoTjrz4FhcHGp0cSpUIlTUmloxcuDAEtzuM3s6NGB4YxezECocHXR2ehMNWAZlCgG9955v45a8fg0yhxOat23H3nXfzdsDr9qKhoYE3fiurTi7E2ttb8OaxN+CLuTHtmsTuW7bC5V+C1qhjPJ+gKEaCrslaBxQCPYpxMVKRLCQiEZLZGEs81CYZ4ojAHwjydY2aEJJCEG6SGJ2USeBedsM5vwqVWoZwLIKW9iboTQZ09XZiZGwEao0aRpOFCzAyeBPCUiGXM1GITKF0baVJZiqcRXtrK9+7Zmdn4SFvQjLFZlfi0tN7qTfpYDZokQin4FuLsj68slaPD3z4TswuzWN6Yh6xcIrvD/T6woEUCmkxNCojKkwVrFvOF5J49Y2XIFWKoDercGHwHPbv383GT7rBUj4ISflyhRzEItpySJAIJhh3e/HsJW5YnC4vNGYJNm/egv379+PYqbcZTtDa2YJsLs8GYsrfoEAfaporq63lEKt5JyxaO4bOj8Pj9OHQLbfj7ePHGLZw8OBBHohQw0WPSxcuoqW1hSEUFouZTdEU2Ea6a/Iz0IaX5DAajRYSqYKn2lQQE32GJB8qjYoLKaVKDalUgVwqw59/4veTpI1MrPlcBtlUkifxuWKWp/mJSBSu5SX2AYWiUXT19UEgkcO16sVff/5vkElHcfToa9i6dSO6mtuhEalw6+2344EHP4pX33idTcJ0HHOFLOx2BxQyFW8T3W4PgqEAevq7uS7iYVo2D7lUyvr+hcVFbkQoMXxdVxfLiqhwp/PJ5V+BwqJBZZMd67qaYNDJIYoX8eTPnoEvnERWmMfHP/ER/OC730N352aWKyVJXqrU8zWXjgFtxUl+VVNTbsDz2TwydLylEpZcUSN5dWKMQQWEyCSqWBmrmEAuOwdBScBbeatOj3AyAU+CWPplyQg9WON+UfiuJafSxH3B+kdJDhXeVMQTHIVk2TSMImkLseSpsCe8Yzye4+d0PVmVNnT07GhIRSZlJuIIwB5NKthpQk+/kx5U1BuMCs4Zot9FhtVys1Dmx5eJMte3DddQmO8w6ZYn8O/u4y8q3N9uKuAlawoKYYnlLmQUoodQoS8XyDR5FkpQyETYmS2QaSASKyDQGLi45Y5FIgYFbxGWTChTgagvtO6i0psaJPrDOqJCBiVK1hRKWMNOpsoskRJ4wk9vSlmzRD9PPycsETGGooWzKEb9kJayyKhs/O8VMmnsfH4arSO+d+Vokjn15KE2FBVibiJ4r0l8eSrUJXKW75B2iqYjQmkZE7k6cQ6iXJi7VZ8vBK/Hz2YRa6UJ0bgX9moTHNU29HZuwInXLmD47CSsagf6u/u5uErkE3wDuXzhAtxrq9Cr1SyBqKxywFFVxSe6UqXixEi6OZYKIqxr74dQokI4nmTzHmkDiZcvlCXR2O2A0qDCk08+h6bqHk51i8cDMGhVuHx+EK2dHdCZ9MiVCti1ZyfeePUIzHoDp2WeOHmKG4UyzjAAnVwDE7HddWbEE2nWU2cSafi9PjS3U6hPiZ8rmS9FwiwyuShkehkSuSRMlWb4/GGWKFDiZz6ZZJzgzPwMs7ENBjtGhscgFBTLAVvFIiMUI8EYtAYtDty8ByqdDEI14A970dbRgIYmB98giBmdihewa9shmPR2fPkLX8KDD3wU1XV1+MljP8fC9CzsWgu++IUvwx9PYnrNxSjGSp2JV8OnTx7Dt7/7HRTEefzgFz9j6VMhkYeoQGu3FBdwVLxX1zpQVW2DSqNkbq+l0ohZ5zIMlkr84uePQwYJQj4vWlrqsWnnJkwtzMK7FuQLOU3EBPQ5FpSQSSewZdNmPPaLX8Jhs7NGuaqpDXPzyzh77CTjUj/9tw/j6KnXoVBLIJaoIChSeEgS27ZsRz4nxsK8B/OzaxDmBUiEIzzt0es18Kx5kU6lYbFY2PhGoU0LS/PQ6DTIZnIoUsqg8P8y9x7QcSbkufAzvfciaTSj3rtky23XfW1vXy8sbWFpWSBLh0BCC4QSzk0gJEsIEO4NhLawDbZ3995k2ZLV+4ym997nP+87Niy5Of+f7L/3nKtzdGzL9mj0zTff97zP+xQhgzoq0Lr7voMIJeOIU3pGNoFTR1/Avr0HMD25yNn8KNKGTIx77r4Ln/3Mp7H15k3Yd8dO1HdZIDVVcHn6MqymGjz71EtYmF6FqCzF3nt2s9xqZHgDGhwOllKQgdGzvs5mbTKTbd26G4JSGdloBlqdAZFcFGkkuJSlydIFBYy4PH8OiawTMkUaiVgSctTBs5RFMpiHqCJAKhOFzqxBLB1CshiGqVaHWDIEk9UMqUSCQCDERlahVIhgNIIyNTBT7nVWC2FOjRNHjuOtb70V9o5GJNIpzM5Nw+fxIZeoIBMvIhIL4aOf/hDq7DV47vCzqDXbcNf+g9CWdXjfOx7A048+BTGXxeTx00d/ivXkKtb9TgjEZWgM5EWh6x15g3K8liaWmrT6VPmezmQ5LrKhrgkNdS1IhlNYmV/FRz/yYfR3D/CQQewh6dL//bGfIV8swOvxo7mpGalsmrXyVpuJuxKyBdK0UvNhEEaDkd+r8VAKDY5Gbmxsam7hbcpvHn0cd955C/sVxGUxGq1NnF+/uLQK0kP2jXQilQkzi333bfdCXhFhYW4GsXwM4Rgx92kIy0KEgmGWV8TSFFnrQ3NTEypFEcKxBEQyBZada9h/6z6sLS8gE89gZTbIzC2ZLpOpCD704fchGPThp//2M2jUJnS19WL8/CReeuYwKjkJlDIV94AotVJ88SufZyP48hpJF6S4/bbbsTi3gAZHAwKBAMtMGhvtmJmdZvZ0ZnGKW0WdoWU4Ousg10nZIB+PJrF7+y1YmJ2HVm5AMSWCa9GPhtpmJKIxTh4pIYdQwg9Dg47L6vg+JqDKdRXLG8bHrqGxsR4RXxj1Fju+8a2v47sPfwfZYhaf/Mwn8OqxVzlhi7oLSC5BjDyx2olEktlA+qRtjNFggsVoxvzEAid7cMIHdw6WuPNBbzBCqVBieWWV/RPUZ6JVGiEsyqHX6aG3SKE2UzSxEPFIFo66FoxdusjtviQzkIl0UCkM0Gn0UCsVSCTCmJmfQDofg0IlRDwe5vIdusZTFKdUJsOac40LjYg5ZlBTlkBSkbEMZG3FBZVKg1eOHIFYKMKnPvtxnDh9DFa7EXqzFvsP7Ed/bz8uXrjEYFQiF2PVtcZDhlVvhVKiw4UTlyEuyVBvb8D4lStQqVW47fZb+TpE7DqVUPk9Xr4HWuvsTEJQ8gwdk2w6yWwwZdITaCB5GXkCiMQggE6sMQFPAnRkxtTpDJywRGQasfG0SSPgTpvIcjHP1yOWtwrp9chxIWHI74NSo4BGr0NDSxuWXV641v34y7/+ApKJKM6ePYFtN98Eo1yHjR2D2LljJxo7W5DKUznXIjcYUzIJ6cnJB4CKiFOJqOG8q7eLvzeV0Rl1BsjEYoSDIay717mMKhyNoKOzkyWpFnruMboeJ6GuMUBhlKAMuu4PQVGU4rc/exKxVAG+aBD7b98N96oTaiUVsgG2mloYjXVQqjQIhSKcskNYSaVSo66mlkEobf9JHnODUSYPXTwRZcaa5DPU1YFiECiuoF5rwEC9HQaFFd54CBddc/AnYihebxV904H79QKmG+CN2H5i0GPRLDPlRPbKZWJmyqlgKZ7I8fn++ghymVRU9T1kCaNSbCN18VLABBGdOYZwEpmI43YJeNNWkoB7Pl/8A1vPuJRY+us/540m1RsRjzcy5t+oAfX/DZy+YeAeUgvx+GAZC6I0FJR/qpRDwvptJSiygjXLlPjCp0S1JEQo10NAbyQF6cCFEMnkoAMoUig495wMqAzFxbQ2FvNEI6T4C6o7A7jUpySUMjsgJ2NitohKntzPRQbAPAGJRddNjhVO8hCQiTPsB/IpQKG7njYjxI7fz6FzzP2mAveijNrXqux/mZJuhGIISOcuua5xr6buc3SdNBdDOuzihkzSNNOq3GyxYHllCel8BsUK6aJrsX/Prbh44gpcs15oxDps2bCFV7Zh53YAACAASURBVI/JQpJZaGGJMr8jrK+kLHMqS1DSzT8R4yIoelx682nVRhRyAvQPboJMpcGq04lAkFjXCiTKPDpGmiDWSHD0+Hk02XrY8PbM7x+H3+1GKVNES5sD7T2diGdTXBFPJSFkhqXjfnFsnA1+pNMntzuVoyjlWlitNmY6qLGOMrWJ8egbHKhqC5NJvtCZjDLoDHJMr1xDa28bItkEEskM5iZcMGltWJmbx7333Y2JqQnYzPWYn19HNBJHJhlHKZ9hXbtUJOMGOo1eg3vecjsMFi1KUtK66tjBr9Mr+U2cTKbQ37sRK4teTltZnluFzWpFTV0drkxOsqnMojTgoQ9/DPbWNrxy/jQee/L3MMtU6O7swplTx/H33/173kw8c+glTE5MYG1mkQEMacJz2QwcDhuUKjmvPvfu240USbREFKEnxpo3gHA4jnwqC5Neg1giiK7hTvhDAfjWo8y6U6U7vZa0DaFbj5aa88pi+N0e7Ni6Hbo6Gy6PTeLCqdNQSCqcL640KlCoECOlxysvHYJCLsF73nU/G3KWlvy4dnWetanpeBzJZIwZSAK49BoQQDeZTbDZbdzGqNGoOe+ZzNLEPFHU5eTMBB744PsgUipx5tIYxi6dQ9CziPsOvg0+dxiVophX3ZQxfOuBW/DNr/8NNmwewd3vvAOL3msoKlNo72/G4UOHgYIIXmcYxUwF9//Zu1GskGk1yMUujU12LFCUZFs7JqfGkckl0NzaAc+SDztGdkMtN2Mtso6xuXMwmDToaxqE3xnD+YkTqHfoUBGkoNMY0Fw7hBMvTSDhz0NcEkIkLSOY8gLiPETqIkVcgbzquXyWwdKW0a1YX/fC0dSC2YVZLksicNzXtBEnXx1DLBTFgw++E30bh3Dk5Glm/wYHe/HKS68iHAgik49hYFMfNAYdA9d0LAe5UIU9m3bj21/+W/zq334FrUHPQPpL3/giQlkfKqIijDVa6MxqrLqWOYGHmNfm5ibMTi8iEomzxI6eo06rB+hSWhBy6RA1Fu+8eSe0ai1u2rKVGbxfP/pL1utTUsn5UxdRX9eAxtYWrqMn06o/7OGeDJJu0dBGjJ/fHeRc+BprHYPljo4OZHMZ/Ozn/463ve0+Zo+9ngDqqDJ9YZZLiyKpGBrbGwBBHptHR8AVaJUSPF4vs4ESgRDjYxewe+dOaFValMoipPI5pAokZ5Pi1MnzaG3vxYXLVziL2lJr5v4FWUWE1Sk/pq/N87UpEo3iln03oa21Edl0FutOD2zWRpx4+QwW55yIBpNsns5k43A023DHwdvhaGiGWCrjuESH3YFkPME3a2JhdToNr/kjsTCUGjEiqTDmV2ZQ12qFtcGMUCJQTZgIxmFQmxAORzhRSCnWIxkpoJIDp3lQARhtG2KZKK4sjMNG0X7BEIwmE2+nVHIFs/vLyyvwu/2c5HL7nbfh90//Dl19Xaitt7CR1mIxcNkcNVtToRoBYorjI/BEumsyKZLEUCVXI+aJI3j9PdLS2sIeDymx7Dodl/ddm53GrgM70dhgw9rCOqYuLyFMemRRCr0klaGtUlGKTDSHuflZOBqasGXTTuSztPWWsqRpdnYOQmEBR4+/inIli66eJijlUkTCEZw9e46jOMm/QLnqVMhFIK7BYeeWTUpGMRBJk0xxss/ZM5dw6dJVtLQ28NbE1myF3qLB4PAg6m31WKUBUAC4fW4EQkGOWI0FYqgxOhDzpYC8kIdKiiil4rBNmzdDo9UyqJVIJAgGfMwa1zpoU6eBgoDk6grUSiUPjRR/WCgXuNE6nc3DUd/MSSdkxqdMcjJJWyxWaLUGTihTKzW83aAhhdKjuUW1RDr3HA/G1MFA5XokLQ2HfKhrqEVDazMkMhVWnD7Mza7gq9/6Bg4feoUHcKPJjEZrI3b334SHPvwRuELrkNOQ6HJyuZNKq2JirLbGzkMFvfeyuSx0Rh3r+OnnqDFbuYiJzl9i/UORCB93KkFamp/n0qNbdu9BupSDLx6C2qxAb38zYuF17NmyEz/5/r8jWxDCHfbhY5/4CJbnlpDPi6GQa7mVWiRUcs49b3dMZh50TEYTG6kp8pG26XQ+05aJnjNtCClVJplMQKWklns5ROUQbAii3dIItYrCP6q55KseP+aiTrgTYWTyBRiSFAcpePM07ltLWK79o8K7GsMIZskj4Qxi8RxjQdKlEwAnhjwWI6l2lfmWyWizSDr9alMqgXbqE6omRFE5ZFV6cyNJ5sbm4Ib85kbKDA2A9PmHAaJETaxVoH+Dha8aUv8kDfxNwZxvGLjPWMp4dkCMqCjLQFVITHi5CAlNqjIVBCIpA+5MKskHhZ68VGUFFBouQpIp5cx+k7hUqlJVk1hKeXbG09Fm0CuRQCKmyMcCy0woNYbKOGjqkxGwpwGhUESJjBJcckTTMZ1o1bQZivuhx5SnA0iHfIBMBaHahIpSjx2/X0DHZc+bchCrzakdKMjIgU0dTyJuNCR5SLWGt9qxWykUmRkQFrMQlrKoM6nh87hweewCT7B0k3z3A+/G1Nw1qLVyfOkLX8XRwycQdEUQJLATz2Pvzt2wNzlw/NwJBKIBCIoFCMol1pyHAgEGXnRhcLnXuaCC9m4GgxHpeBYyqQ5DI5tQqAhw+eoVroYmdlakKmJwWzcUZjWmZ5bhXgohE8lyrjlVKMsqEpjMCnT2dyKcjsEXDkKn16HGWovFhQU0NrUgEI7yyrvF0QyTxoq25k4ceu0Y0mTYSiSRz2Qgk0hQ73BwfBpd5LOpGBTyMjZu7cWyZxHhVATWZjt0BjMOvXAKY+enoRRL0dHZjP7BXggrUly4OAmPy49sIg6FVIR4JMzGpqAvhMaWRtz/wNswuzgFQ40Sbq8Le/fu5MhMsbjCOkGhQAmFzICL56+yrrHOamVDEiRiuBadWJtewkDvAAz2Oqhq6/Dyy8cgSOdRZ6nFwtw0vvU/vgmdQYMnXnwGTz7xJAqUP8+Z9jLWo1K8YndPFyqCEm7Zv5cb+2YXp9FMtfYV4O++8x12wJOXAaICRGpanRahl9Ugn6GBJgOVTIlwmMo2ROjr7WNDWcAfwj/9wz9CqjHgyd89jdeefxGpuB8/+sk/AYoyVl1L6GwfxFNPPYffPfEofvzDH8Lp9OHUqXGcPzOGRlsjsqk0azzbWls5McC55uS0EVrRt7Q1I5lKMGPLMa6ZLHcQ0LGhbcftd9+FRJ4q4gOs1fUsTuCtB9+GgJc2JyWOQpNLJVzm86Mf/RDDm4aw755bEC648Mq5p7Hvjl1c6iQRKOFZ86O7rZeTH9bca1hzOiGWyXHXgbvw4tEX0D/QDb1Bg8lr12CxayDOy3D52DzuP/gQXj57GBlhFEJxBvNXZlBnsLE8hExjZpOeDbMdLUM4+sIZaKVm1JtsmJqZgN6iglBeRFYQx3pkBelCFHKVHFJKoUnnoJGZkc8JkC5mIBRXICxVkA5WUIhL4Ft3Y3hDN/bdfRsOHTmBm7Zvx7Hjr0GtliEep3zvIkLpEL/fiIGMhZOIh5JoMNu53XSkfxjbd+xASVzBZ7/wGdx5zz40tTdCZ9TixcPPYm5xlktwjAYDampq0eRow7EjJ3H12lVoNEpm3w1qPRZnl7icpr2lA/b6xmpMXncnfvmrn3KBFTVRBnxBOGpa8J53vA8GjQWhRBBPPPUo1v0ubN91M+ZmZ9Da0obenj5MXp7iErVoOIn5hUXWJNOFmlpO9UYdhoaHMD1HEY61qKu14Ne//RlsDXVwetYYzGweHUCNUY3+vmFuBiYSgLo1VuaWsXl4I6eepLMFLKwsQaQpIpZIIhJIYGBwE/7h+/+M3fv34crkZezbvwuL04uwiOvhXHNDKBFhxTmPr3/jy0gkQnjysSchFSuhk9fg2AtnUSmIkYilsbI4j4q4iL37d8Le3IQt225GPEaNl2ns2L4dc7Nz2LZ1KxusieWknof5hVnMLE4iEPbh2JmjcLTXYWjrIHKlDEpFAXraB5CMU3mRBMtkPCwruWhn49BmmPUmjtCdmZlEZ087XjjyPCfXOFddLC2w2+s535rYcZIenDp1Cg1NjQwGyfxNXh4CvsTekmyp1mpGOE7xwdVSF4rvFYrEbG4OBcLobOuERq3H8sQKn6OkN9aqlXAyyNdzssrS4goiyRi2H9iC++49iB8//D/hXYsgGU9Cpi7j5r2j3AGwNOOERqJmFpESRBaX3FhacOGTD30OBoOZ01loGTw/Nwmvfw1SaQX33/8uPPHY48jliyy79IeiSMWr8YutbU0YHOplZj2RiLNspiSgMiglBDkpXn75EHLFFHqG2lEQZrD3wE4mogIBamMVMeHT2ELmzkWcP38JHU1dyMRL0EqNXBIV8Udx5NhRjG7ZBJvDzj4F6psgaRk1cFO2eSSaZLBNLDyBUdK40yfJs0jmRdpyap8VCaXcBk7ECm1w0pkUdDojbwcoAY+aX7P5G+khFOlJGxQi70vVTSoRaeU8MpkYXOvLGB4dgNleB53BgpMnLiIezeHet97HhAbp5OsdjXjXXe+CTWrFX33qszg9fgp5aZ631eFoEFtv2oYglRdqjVykGAyGEU8kUO+o53uyz+3B0MAg3zPr6+tZGkqAnjc66TQmxq9AKhBh69at3H3jiwVRkRZw8/YhtLfacO38FVy+MINEuoRQKoovfPGz8Di9HI9IGm1K2iHTpkKp4tZcMjoTEKdPqUTG0iOS2RHOoms2bajIMEuSWwrSoDAJAvE6QRy7GtSsjf+Tj7IQ4UQM51xTWA2HoI2XseeCEHXhN55e+PrHf3ZLiQuYbqS03GC0STJDZUoU70ggnbAj/RgExolxJ2BPnQ9KlYTN2GRATWUIk1Wl1cTa0/+7Abbpe97QqN/4/oRjabAhUE+S7uqwcr019ro8iIA/fY0e67oI5U3Bma9/kDcM3I92CHGsR8XGU5LI0GqFIrdKAgEkCiObHQgkUHMYPftyKQ+JygKh1sw3ItKvE2gXyWUQXW8ZpSdWpmzwYq66ghBVza4SIbUCikDeA8pmrxo9hQyQUSryqksiLLAUhYAxyXL4pSjmeXiQFuLIxYKQFDIoqMwQWJqx4+kldFz2vikHdG6jHSfu6ESG8tsJppOOn54bvfBUbUeSmUKBp3gaQkja4zAYkAh74fSsoIgcg3GVRstRgKTz1GlVXBayZ/sB/PYXT8KsqsHy1BLuvecgmlubkS3lcOjoYZgMch5ciBlwLa/AXGPh6D0yPCq1an4ulMlNUePRSAqbNt4EhdqIda8P8VQEyWwSSoMYu+7YDlfQjatjU/DM+aGTU8JNGCGfj6OtqD2yY6ANTv8qiqISpDI5t9i95d534erMDM6eOw+DTIdoIARRWYj3vPt9eOaZ57kplSLRaEfHOjKRENbaeqytUnlDEgaDHPXtdF6UUd9UA0/Yz6uqqfFFPP3Y86jV1qCtuRXd3T1o6+jCU8++gKC3WsVdymeRTsZ5pUhrw/q6GmzatIl1sSJ1iTOIKUrNH1yH3qRnj4XRZEM4lMb+fbfh5//2C1gNJo63Uus1qK2149zREzDq1Vw3nYMckXCBNwjD/cM4dOQF/NlD70HnYAf+x9//A/zeKLQSOQqZDFIx8hpkWCf4/j/7ABLFBIa39HMagUSgQrpIF+4ifvXII2hpaGK5ll6rhD/ow+LSImo0dpbvkE69s60djz3+K2zdtpG3E15PEMuLy/jiFz6HfFmKw8dP48KZM6ggha997S9w4txRpItZ2B0tXGH+9a/9DW7Zs49LurLJEs6duQSdxsh5xKTJ27plC86fO8/ynzwDDjtSVJcdi/LqmfJ7CxmKd81zWYwv4Mc733M/53e7fX6cOH4YMkEOd951EDPXFjhBhIxMMrEIZ86e4tr2xlYbPvSpD8Cf9MDaakaymGBtbldHL7QqHaKRGA/7U1NTvJ6m1XhNXQ13IYipqCgSha2G8oHTCHgCePnZQ6i12FGk95BEwAXIZAxUy1TwrFL5jxxmvRW2mib0dY3glWcPIZcsQC5WoLOjDWPjp+ENuhFJBaAxy6C1qlnvTgVhGr0KYqEKAX+EL7YEQgw6EwwqE8K+OCKhMGanp/HRjz+EF197hYdRiiOlQidf0I/W9mZY643Yf/ttePGFF2HVWeGw2LF322589Ytfwv3vfQ/i+RjS5TRePXIIaapZF8vhWvOgptbCeeVNbQ7OridmeHZmCe5VD7PHlO5EYGloiIxrJGEq86qajs3Bu+/C2TMn8eKLz2J08wa0tLUgmc5AoSApRBqDQ1TWFsKLz77IySYEQIhZJFkbsZEbNmzClWuTsBrNOHPiBJYXF9HY6MAzzzyHv/n6N7G4skaEKmKpKLLpFIRCCgTI4Mz5kxwg8O73vYONxJK8BD0tvdAqtLg8PobRDRvx60d/jYNvvQtjly6xrMEfdiMRT2B+bhU6sxW1jgY4vW7MzM4wS31g121YmVhnoyWZWV9+7VncvGOU02sSEToH4qikRZgdX0IkmkIwFMPswhQ6uuuxe/9ObBzdhnJRxkA3k05znjs9lx07tjNYpghTusFfHhtj3T8NMCfPHUVrXwM0NQrMr87wYlcl0WF50Q2lVsCSPjoPZBIl2lt6kUlWB3h6fCqm0lnU+PlPf81GVgJGtKmiFBi/z4tgyMcldrffcSsujI+hp68bK2vLPNxLJAL2Zy0vLLB3RKYR82vj9XihkRshhgbutQBnwltr6hD1Jlk+pqKED5WS72mUtELSHmJxPT4PWnqqTbhySg/xhOHxetDZ3wqrw4BAxA+5TImV2WVMzS9idLQPzfYWnDl8EQqhDlqVEY3N7VDKpAwsi8jDbNNj09ZB/PbRX6AioPs6gSAJrMZ6SIVSXL10EYvzS2x4Jjac2nCdq2v8/tRojAj4Ijh29AQPTL0bm3Hgrp3YsGWI8/9nZ2fR2d7JRmXKrpeJFShlgFefO4TbDhxEKpaD1+1nsE356nX1dXyvJ707bSNJuuN2unBtZhrNzc18btLmkBpyCfhS6glLRTUq9vnEYwlUSkKsLC3AYjGxJ4Qy3Cl5jQC0VkWtvwTYrmua2aRY5E14gcyp2SzKJJAqpzExcxnv+9C7WV6ysLCMpTkXWhu6EMtksGvvbrR1d0BvMKO1phm1Ij0+99FP4cTZY8hLSlw+mM2lOXGLegcMBivKRQEn0czPLmDjxhEGy2TA7ers5Pei2WjE+fPneQvAWIiaTo0WtDY3Y2lhEUVBBe6AFwqtGBarHLGYBzcNb8Clk+NYXY8gnE7ht0/+EgvXJvH806/BWtcCvd4KS60Nk9emWJJF3gwypZI3kM4rKvmi42zUa9mEmqTNbLHABA8fi0qZG31bdBIMmapqCNK5o0Rt9UUISmKgJIQvFMR4cB7JtSi2nsvCFv3Pm1X/uyDsmc1FLNVc15JfN34S2KZYR2LbSaPOx0pK44eAGXdKlklfB+nUOUGRkaRnp88bwP9GMszrS5L+43Orsu7VAeQGiOeuoetZ7vR/SVd/IxLyzTal/mGAeCOpMmmpAI9vVmDVXD2ZSoUUShyzSFWwQoilWk5TIfabUmBIBkM/ALFKYg1pSWVcmgRZlU2icoE/mSauGzu5LImiHCmhRSyDXEoXUwLtFFNX/SDSnmRopHlnDVMhy6wPt6pWXz3K50El7gVySQgM9YDGgh2/n3/TgPv8RgdOHuwFiRtutA9w8RJdCGgTQGw7NccW8xDSMIEKzFINcuk4wgkfSuIsRHIhT91z01Noqq/nWmjaPEjFavyvf/45+tqHEHAHsW3zZrR2tGF6jlg6GSSVAptyyAlPCTXUtClTUZ1xlJkriVTC8VGpVBYSkRItLT2QKfQIR2KIJCOw1BogVldQURQxtTjNCSHlsBDpcJIznJ1Ly2yEkcsF2LJjI7bv34YXD73ALLHd3ooNG7ahtr4Bjzz6ODIRKgFZhaBYxr33vAVLy07kcxU2bpLRh/KgP/KRP8e/P/pb1vXl00nI5RVsuLkfQi2VOeWx6FxGKJxCyJOEc96LoDOIhroG6HR62JuacPLMOY5g0yrUrEHM5zJsWqrkSZdYQF9fHyxWMxo7ayFVCrFpyyAE4hKCiQDXZI9PTuH8+Svo7OhBOVPB7MQ07jl4F6bmprG8tIq+7h54vSusNwyF81hdjCLsjqG7swdXJs9h845BmG1GjF+dxvK8B1qJisJdkUuleH1NjXzv/eD78Nizj+JdH3w7ahutqAjlyBaKuDI5gfmZOc70zcQTkAqB4ZF+Xn03WNshgpKtEWQcXVqehkotRTwRh93ejHAojr/6q89Da6zBI48/julr41hbuYaGRhOSuTg2bt0Ma42NjYsXzo3hyOET+MHDP8L4xUmcOXWOV9q0FaDkHq1aA9eaE+0trTzkzs/Po3egn3XSVOsuFkiY7SEjH90AaXvz5x//KNw+HyampzjBRikp4m1veydeevEQDBoDUvEkNCoy58lw/tJZbN+1BY52G8Q6ITLCDEriMi5evIx0PI2tW25i8EjlKZTqcPrMWdTU1vDA1dPXAb/PB4ejEWMXr2B4aIilcdSOOD5+GRqVGgaTno8LsT+JaAJqiQYahRa1NQ2wGm3QSA04dugUKlliziSot9VxidFrR15EAVnIdUJI1BWY6vUIxgMw1xrgXPNycY5Wo4Nea2CT79z0IhpsjSjlSyx52HdgL5xuJ9/YaJV18vgJhIKhamydUQ0B1dLLFOho6cCtu/bzDfnb3/oGPvdXn0M4GcCxM8cY3NFAESNTM3VOVIBkOoJkOgxaUnb3dSIUjMJkqsH01CyWl53YOLIJb3nLW/D8889jemYKra3NDI7JHB2PhVgaRTfSbdtv4kxwahb2BUhOoUAkEMX6yjo+/fFPgi8SgjIz4X0Dgzhx+jQ6erpx4dxZKGRibsyleEaKkmxr6cLU9DzUOg3CsSCsFgtvnFbXFtHe1QKxvIKu/g6Oody7YQ9UQjVEkCBbzGDJvYhl1yKUaima7I0wqfSg+/rS6go87iCefu4F6CxmNLe3IhgKIRvL4LMPfQ5PPfI05peWkEwnEIx50D/Qif6eLi6JSsdL8K2E4F7zIxhMwhPww+Vfw+e+8Ofcakka+IG+LSjnBeyNoK6LC5cuwGK1QK/Tore3F7lMnlnLWNSP7373OwhE/ShJsjA1aKG3KiFTyJCO5FDIVJApxhn8k2dofnYZZrMNIsghhBiu1TXoNWo2aVN7sE5l5LbXy5evcpkZgXACwMTW0garZ7AXhXKuqpWuEHlDpYKA1WJCncOClfUFztNPJ7MQ5OUIr2egVZkglkjZUJuNVo2xFLVKplRi9CUSGcKhCLeEOlrssNQpWSYWiySRjKUZIHf1d2LJNY+GNge/b+an5zi1jcIjbCYb/KshhNfjqLU2wGKu41SOYqWARC4JW3MtXO4F9PQ2I0P3dpEExYoYx189BYPGiHKuwCxlJpuF2+OD3+NDncWC3u4ehCJRyMQqHD10gh/T0VaH93zo7YgmAwhFwrDX1UOt0mJlaYklQcsLKxgcGMHxw6fQ3TUAs8HKSTCFAtXYE8knQ4mKtuRymAwG3mbQdpm4Mbr30TBK6WmJRJRBFREBHMNZb4dUYeChnjZLlApWLufZIEzHT60xMMEXCYYYlLKvjrK8RSIm2eh1pL4S3j4KyoilwwinA9x5QqEPvd39UMtNePnZ17Bz/y2w2mthtdXB7miCUaaDpijD97/1Hd6oXZmfhEqvgkQhxsDQIAN3Gp5FAinIjjc5MYW+nl7QieFyrnHuv96gY3kMDTfk/aENMflZRoaG+LpTSFPaTQGesA9iBVBj0+DAbduxe/NWfOz9H0c4kocnEsLD//Id+F1OXDwzDpW+DiZLAxvYs7kCH1OKgSSgSY9NTbIsFaJW0nwWcokExTwV7GWYVGTQKhAgFo+hUSPAre11gLjEx6f6IYCgQMC9SlzS/eP0xYvoOeGHLfLmAnd6zmRGJYabPolZJ+kLfV2uEPG5QclBVNKUStLPQDGOVd0+EVjVP1djG69jcRSL13HkH4D5n24JbjSzVoH7H/+O2HeWzVxvQyUtPElm/q9i3J1GEQP3pFzIjG5FJEWlkGUQQABeJFNDoNBUgbRIwsBdJJVBQgkVYskf2k4hlfOqUaKk5ApKOxCyKYTemJxHTgeH9e0Vls5QjNN//CAW/vq5xH/F0URkTilQ/nOFZTH0hhQm/MzAC7UmlKQa7Hx84k0D7nMb6nHsngHkr69OaHjh50KlS/xR4e9NQwiLriolWDUW3iQsOqcRTnrhD7hZM5hNpiAXiKBVq9gjsGFwK6auzOPSmavQq/S82t+4aSNUOh1HX0W9Hl5tqdQazlYnTSwlm1CLJ/2ejhndAFaW16BWGyGX66A31iEYiqBUKXB6xZJzGkPb+iDVyTE9uQBRSoGoN4xAxAvqAdFKlaiUMhjY2INMJYlQ3IeBoSFcunAFd975VviCUaQyWWaMPC4XUCzjps03o1ySIBROIJemQaqAQjGLBz/2Yfzm8SdJVYXg+jqUKiH23bEDkYwHc8tTqGuwweUNIeRPYvHaGtYX3JifXsK+vXvQNzCEU2fP84WUVndUqEDsE50rSpkcq8tL2H/LPjY3a81StPe0YNE1i9oGC3KVLLdFUrKBkuIFc2Xk4gU8+dvf4ctf+SKmF2bw6988huHBfgwMdUNr1GLyygomL7oQ8yexd+devHr4BQxu6kD/SA8mrs3DvRZGNpqCkJKLqFMgX2CT2oMf/TC+8s2v4Nv/9E3Mrk4jmIxhanYOXR19yMZzWJ1bRjIcBnU63HX3fi7dWZr2QSM3YWXBw6xGsZhmrenuvXtw/PhppNM5vPNd74RQJMOxcydx4eIphHyreP/734HltSXsOXAAr7zyMhQyBbQaE379i8fxwP1/BrVCjxeffQkyGSUr5Hjz0NXdhcuXLsPldDLb1NdLwKIICZUv5XLIKOhHowAAIABJREFUJNNsTCXTF8WFnb90AZ/+zKcwNjmBhbUVeLxrMGll2LVjD66OT6NSpIi4NPRaLTZv2Ygnf/cYBkcGGdiJ9UK4IuuQqWQ4ffIszhy/wM2/+285gPbuVmgMRr5Yrq2vwmTWYdW5hNnpeWaBTEYzzAYLZubm0NXdgdo6K+ZJVkLbOhrmSwW4XR6ubTfpzSw1a25shd3SgKmxOQiLYlj1Ndx2F4iFMbNwFVJ1BRqzFI0dtfBGXIgmQ0hk4rDbmrgxM51MsxSFsnrHLowhFUuzCZI8DB/+6Ifx6uHX2DxGJkZiyYQVARcS3XrnAY73K+YrEFaEUMiU2Lr1ZvzsZz/FBz/0PgaJ2WIaTzz+OFQCNdadXthtjejq6MSZsyegM5HWfRH3vf1erK2t842INlpT03Oc5EEA9NKli6i11WLPnl24fHmMZTS3HdjHLJ7P78WevXtx4uQpSIlJDEexPE8tpNSya4a9rg5lQQlCsQDZUoGvF/RJqT3U9Gs2mxAI+FDM5zE/s4iB/hE4ahuwtLTM2fikuy3mM5AqhJwGpNEreODJl3OwquogFyhQKpc4C1xjUkGsBJzrTnS3d3FiDKWIvPrya7hp2242v7Z1dLC0guL6muobkfAncPX8NfiDQag0CmSKSXzr619FuVzAay8eRTyUxblTY8ilSwiEYxDSTbmSwo//7Xv41SM/g9FQA4OuDnqZAROXJxjQ3nrbrTCYjOjt6eYUFAoUJ5AXCq4z0Pvlb36BgiSH2lY98oIEZHIp8ok8dBorb98IdHj9Xt4IU2a4x+2DRkVD7xpveQVFMTcAG/UWuFbW2ahK5mKZUoLGpgbe3HR2dsEdWEc45odKR8lI1cI4eo9R8Q+kORjMKgyO9OPsmQuoZKTIhCtIp/J8HdAb1MhTU6lEwuCS7pdSqZw7MqjFl8yb5hoD1FoRRAIxstT2GE2w/MEX8OBd7307fGEvv1/c61Rzr2BzZ4ujFZH1GELuBA9pFouN26YjyRCOnDoOjUGD7h4HBIIikqkkQN4yqZLLnkL+0B/MonQO0bGNBEJwL3uwMr+E0dEhyMRqBu7EW5VQRv9oB7p625nZtpqtEJWq/g3qaaANFsUXT03PYsPIJmj1JqSjKQa1ZDClDzKmkqSIyBHiUSORMELedY5tpOStTJrkLxqOc8xfJ8fIuySSaJjQIF/HzNQkmpob2IRKuRYymRLJdJYblQnAEruv1+uZsad7DOn4CcDT3ZxSk+KZKEJxP9LFBHr7emHUW1HKCbk4anT7KDR6LftKrlydQr3RBlVBjEvHz+DqxDimlqY5gIPSbuwNDhTLBJQVXFyXSeYwfvkKtt+8HaFYiKM5R4aGWfWroXJFjRZT01NMApKsg4bowLoHaoWKr0UklZEbpJCqBfjkZz6MQjSKf/3uv8LvSyJVyOGHP/lHqEQi/PAH/8Zy5XiiyJhMrdVwZ4NapeEhguCa0Wjk78cRhsUCbxxocKDjQwMRKX9JrkM+n2a9CNsbFf8bJqOABNr606+BRAQXxi9i5GgOtaH/7Z++oS8Q4z5jrLLlN0qPBKw8FSBeqcZ5FgUU+ViCz5dCnGIdi9U/39C5V1n1KmB/Hf5m3vXGvyFwT6D+Rqwj4bjXs+3swWQpdFUPT0k1HIhyvVmVhor/E4kyjIvfCON+rFuGY10yKNVyFChMnKZxqsct5fjFFUmlyAnkEJSKkKlVEChJu0fsuxhSYQkFuhAUcmxCrUgVDLSEEtn19UKR/65cKLB5lSbgapi9iPXiIpT5zVoWVcuNpHQ9LlcPPjHvYmI1cnnWkNNB5KGC9PKpCANmgcbE33f7b6++acB9dsSGc/cNIEmNrYzTq2YJlsmwGbUEIbEWhFYJvAtFaG1sgdmkxZFTL8FmN3HcUswf5nIai8bAUgWHowZSiQK5ZAV+d5jLeehNazBW15Orq2sIr3uYLaXNBV3YqBxpeXkRoSDdZJQcl0XM1tWrE6zzImMYIEU6k0c6k0QyG0OIzDN6MTbt3sapK+6FEELeUDX6LJXgumS1UojBjd0IJN3IFBOchJCIZiGTqJGjOH6JhI15VFpRa7LAXtuETAZIp4rIpXLshFfIxZDo5JApNQgHokiEgtAqpfjM5x+CK0TlPxSfKUJOUMFTT7yIpVk31ilOTapEjbUGSqUG41cmkScWJJtBMhFHLpOB1WJGwOeDTqvFQG8/M1Nt3TYGjiK1EHMrs8ySzy/NYdPoJsxNz3Ds4n1veSe+/72H8WcPPsgXTKfHywbBDRv7Oav9/Olp+FeyyMZLqDfbMD1/FSObu6ExUZKDG8l4CcVEHkqRBGrK2Q0Ekc/m8dAnP4qf//bnuHn/Vkg1IuhrtJiamcfU5AI0MgO8Kz7IhMT+pLD7wDbOxc+EwVnj2UQF0VAU6TQNYXEMDQ/y//UH/Lj/Pe/AubExjvI8d/40ai163LJnOxqaGnBpYhwe3xobO13OAM6fvoy+rg249+634Wtf+yYGegagVmuqbbK0Zvd44HV7OA6QwEZTcxMkMikD92yKSi0yHEdGiTNTs9fwrgfuhzvoQyyVwOzcNfR2NkEh1yDoTyCdyKGcL7F2nkx3h468BrVGi607bkZLfxP8aS8S6Tj6ewYwOX4NJ4+fglwi5xvh8MbN6OkZwHPPP4NoPAhbfR0kQilHRxp0Orz9re/G6bNnIJKJ0TPYiYYmB86ePckbtkQ0jOHBYUSiCZbWEDtFaFBUFCKwHoVeboJGpuOYTdISX7xyBo1tVuQqUd4y0WAajAXYzE3MPOUZez0+CCpCmA1mHkgiNJTG0qw5fvBjD6IirAIPvdqIf/rew8hQ9XgohK9946s4c+Ys56pnE3l0tfeivbULX/rrL8PRUoeRbYMw1ujwF5//DCQFJZoczXDUN3H+PHUEnDt/ipltMn5nshlOnKBGRWK/kskM+wBGRof5vU+63mw+yYzY8PAQN8NSwRP5W+ia0D8wVG1GjKbQ3zUA5+Ia5DJKpQgxiKpvdECupChCE0vqyLy57nEhGglBoVBCT3KTZIGbcXPpAhrq7YiEQ1hfd6IiKECmkeCe++5i6QBpek36WjTWNWLiygTsjnpEUyGsB1fR0duO5ZVlZuzy8Swnjxw/egYSiQJqLUkVZDwUJcMJNNe1YmZyCU6XCyOjQwhF/bDXW7BheASzk0uYnVzG5PgMKgQKRGT0dvF7Z9uOEUxMjfGllUiHnaN7WKpEgDadyXC5mMlshlFn4pg42kr6vE7Wujt9q7g4dRoH7tuJZTc1OZM8yoqlGRekAhXC0Sib++UqMvIl0Ehb0KoIkwe7ibE5NDY282aEUpFIjpPPZ1h7bjTrsbi4zFr0WCoEhU4Mp9eFgb5OTgkq5ykyV8HRl02tNjZpetd9KKREyEbKCPrCqKDAaVHUvhyh96lSBb3OxMVLlO1f3WpXeKClbY2ck1OIXUzCT7pvnQqGGj0qwhIDf5LAqTUkCQtCUpZCLdLCuxqAyVCHpsYW5EophFIBFAR5FMqUOEWbp2W4XRRpqaf1NWvdzUZzdXiNJTjZhsrneto60VRvxze/8m0uRCK7mQBiHgwdDfVY99FjUKmPmOMMSadO1xgiluKpGNLZHPoGBtDbNwCNTg8pgfYCEI3H0N3djUAwyECTPEMk4yDzbSYR5i0RSTDJSEnMfKVSRCqd5AGBzi/qBent7cdzTz/H92WpXMxG+EQ6DZu9AVq1AflcngdLkuNQ5GWpWODNNREdFLVcyOUYROfLGSytLWB06wjiqQS/fqW8mL1J3UPdKKOIKxPXMLppC95577uhqcjx0u+exo//9Ue88VUYNTw4UdQ1JboQbpGIZNxUTXnto6ObWIZy6LVX+T5PgyRtiugaHAqHOW2MfHsKmQyNNTb4nR6YrRbMLM8iLchAW6vC2959L2x6PX74dz9ANJCFRCnD9p2jOLBzB/ckKFQWRBMlFDjCsMwSGbovkMyTfk/XUJLnkbeJNtoquZzvvZRAl8tVc/LpdaMW3w6jAvaSn432r/8Q5KWkaUak5MO5lXmEV/yscX+zgPvFAxpMaoqYd3v4nCbs16iz4uDINviSMVyYuYJxjxeBQBqhIG2Oi38wi1bzQaoAnED3dY71D0//9dnrN774n+ncqxnufwTu1U2P8A9Anv4vDRU0LDCJ+7p4yDc0rfyH//TfBu4ZqQDPbVJh2iLk3NO8SMkxOdXJWsQXuoJAAgGtgSgmUqGq1sXSh1CMAnlP0/GqVEZETaMqXodRAgwz6zRgpyKoZNMQqbUQKygHXcigng4UkaxVrTu7QNlQQww9MSAsTSFjCRUHFEhrVY05IvBO2nL+O7mSn8Oux66iY9z3ZhxDEON+5i19yEikfBz4uVDuEoN4isrLQUAaiOu583SmaSlLFjlcGDuBmjojEvEY4oEkSqkKZGUJFBI5HHYjWlracenSJFRyLUeUUXvnrl27+MJEGjUZhLDUWDm5Rm82YmLyKr/h1HIZ53lTzTddkMRSKbzeIBobOtDS2osrVyfYrFVjJY13HM1dDYgWU8jlKhBkZIhFUlxgRIyXiqQeuQjuvu8AJucv8wWeWH0qo5VLtRBSdXOxjEg8yHm65VwJ73/gQbicQaw7Q8y4FzNkrsrxjYSGLmqzS0djEJRzUOoo51mCWocZWoOaDUOrKz5MT65g+uocDBo9SxhCoSinALBm1u+H0UCxo5QTn7t+AZdg86YtUMiksDVqMTzaj1g2icFNQ3jupWdRZ6tjPe/S/ALfiO88eBe++Jdfxq6dO2Cps+Lh7/8Qne2teMf993J8V6ksx/FXr8C/EoFOqUMwtA6zTYOtO0Zx7Pg5KGRGIEPjPUllMtTTy+UiP/6fP8aHP/kg3vfnD6CtpwlFURq/+NUjMOnrEVpPIRUhTXwMkZQP++/YDogqSPkLMKnrUUiLkKes2Lgf+WISO3dux5HjJ1lOMzTSjWQ+C63ZyIVUeq0a9x68E5l8Gkq9AqlsEl6XG3qdhRNqVpY92L/3Thx+9TgEkMBW60C5kmegnozE+KZEWwsyIHFEJ90EKbuXJCxU/JNIcBLH3OIMhkeH0TvcB7FSCtf6GlQSEWprGzA7vcznQTFT5NIVa40J41fGYDJbcMdb7sWSbw6dw21w+asGPqp9pyGup6ubS2gWFlchl6kZnFy+fIlzlgkoRKNxBLxB/O3X/57NjVPz11DbUMuSg57udoQDPkQDAU4/kCqovtwAuUqGwYEBiMpirM654F0Nos7sgLAiRkmQh8uzjFjai1XPHA+fCrWCC8T6+wfR3tnNxjm6abW1taNcKMPr9MC77kc8lIBapYY74sbQyBBWl1exeeNWrC6uIeyLYn5uBj/6yY+Qz+eglaooQR86hYmqXfDvv/gpMpUERm7uQxoxPPPcM/z+Onz4ODZv3IyB/kGWWBAwIDBAxj+H3cbRnz5/AHfceSf+4Xv/CLFEAqVaAblCzpptAd0shaR3lzN4J1nGoUOvwWAyM/ggfwwNslKhDFqlDgvTCywdaOtsx+T0NJQqSuERcGtywO+D3+dBa0szIpEYp8zY6hogFsrQ2d6NMyfOornBgZMnjqKm3gq1WQm5TgZrrQlyBZk4V7Br+y6IKhJ+X/ljfrR0NeDC+BkEAh4GzNlIDu1NnRgfm4AAMiiUZMCOIBGJ46YN21BjrMPVq/NYWllEV08HFlfmEQn78d2/+y5eee4Ixi9OseGXmFCzrRbeqAcDo91Y9cyjt7cdgrIAzQ3t0EoMsOhqcPbcOQbtzrV13HnHXVzQRvnUROCOXbrAXQFXZ8ewFp5H35Z2SPUi3lL4nXFopQYQgxcMkuFYjbp6G06dOYvevj7OTachSK3RwW5vY1adUkzoMxT2c9zgunsN9fW1eOGFl9mIXmu3YNNNvRifvshlR7Mzs0hGM/C5A9izaz+Wlhah0avZKzJxaY5jTMmbkcnHuTDM3KDlbSo1ka4uOCEoyzE3s8RpQ5SF39zSBJ1VjUy6mkBUyBd4W1bfUM9FZrQhI3YXZSGSqQykAgm0CgMUAjVigQQnm7S2dCKRDSMvrObxq/RyTF+7hkqhjHQsA6lECeKh1CY1v55t9hasr7pQZFAEbBgYhnvVxdGpdA8haQuBzGyuBKNRBQFJQip5vn/n8xVIFEKk0nmUiSEVUYtpHl3d3diz5xbIFCoIywKsu9xsXpVzNv8WlrDI5QpuJq2mXtHPq2G2neIcq42YeR58ORKStMcSGRKRBNZWnOy1IhmlQinj0p0am51N1VTKVShWE2sUKiU3htLv6Vwj8E7IhgayXCGNaCqG5hbyo8hYXnT0yGnU1NSjs7sDwUiIy7Q2bd6Gd739AZQTJQSdbnz2M5/kuE6xmqI5yZ9DRtk86usbWcqRzxZ5+9nT3Y3VpRVcm5xkeSCdOwSkafAkBpwKsCjLnQqRSskMWu1NfL9v7GpBVphFUV7Cgx9/ENloBM//5hmsr/iRyWXxk5/+M3QKKR751ZOIJspQa2sRjyXZZEmvHfma6DymRBSrtYaPMaXH0L2VtqgDlBYlEmNpaYnPb7oWEaFQJyugW5pBRVxVRbBMpihCSZSHPxHFVc8ClgMB6BMC7DkvhDX0hrs+/wSnTR2oA7pqsR4P4+zSNBdJmVRa7OkcxLTbiWmXE05/lHXtN6Qz1RKkahnSdW71T5j2G0z6DSB/Q+Ly+oz2/wws3mhbvQHkGaOKqgCeGPf/U1r3/zZwpxjIX+y3IlFJc8KLSKVilp2yystCKURKFRtJmXmnr19fJfAPTVIYMhVSPmohxycOMbX0Q5ZBbnfaZgogyCarfy+VQqxQsvGELrpUuFMRVzPc6aJALBPp30u5HDvAmd2mSEhytkukXJNc/Vr1BOVFhqSaEb/7iQl0jL05qTJkTj17by9ypKGDiI2ilO3JzHsxByENELy+++OHSFRErphANOFDJOpjE4VeZUImlEU6koa4IkRnVyteefkQ7PZ2jgrLpkknrkVjQwO0Wh3m5+YhE1PbYj86e7p5VffsM89wRbnX5YStpgarKwvsAqc3G8U2qpQGGM31rOemNSBlNTc12NDYaYfSqkMqXcLarB8apR6eoBOxWAQ6qQpieQkbt/RBphdCa1JwYksxK0Aylkc4Stm4EjYMRkIRJMJRDPSNwGSo56SOWCiOaDAEtUJGZfSoczRz02A5l4NEUEL/UDvOXj6JweEeCCpFBpCrK34IoMDE1RnOUpVJqjfLSJTyYUmSIqhq+4WkVcvyeow0xaOjo/xCq9VFjGweQSQewZ7b9uHkyZMcq/XW2w4ySKULlTvjxZc+/yX0dHShqbUFP//5r7Dzppuwc/dW6CxaNoK++vI51taaNGbML0xCY5Bgz4FdEInkOH70PGcYC0gqUypz4yZlBX/hr7+I7zz8HYjUQO9wJwrSFG7dfyeWFzw48coFCAtSpKNR5EpJvPU9d3IiyuzVZRSTIm40LKWLaHBYse5eQf/wADPulNV/9z234ezlM6hrqcfLr72I2hozbrp5G7PZgXiQ2y7J+EmMFsWNfftv/x6f/uRf4vyZKygWRMikcihk0xgeGIBr1QmJUAST0cAJDf6gH4VSiau1/e51ll/p1CoEgj6cvXAGH/vkQxAqhDh+9hjK5RJG+kag01uwsrDOwJ206zKxFM3NjThy7BC2bb8ZG27ehONjx9A52IITF46jq6sddpsdV6+O49L5s2hr6sVdt9+DaCTBKQ+HDx/hdlT3+ircLi/CgQS3q27fuQNTi1NQ6FRIpuNcDGUxGaCQyJhJpOfu8a1DbVDhjjtvh9dNGw0VVGIdRCUyuJchkhYZuC+tz0AoKSESD0AolmJhcQX1tgb0Dw5x2yStVHfv3o2rl68gFIgi4A5gdorkKlnO7//RT/4FTzz6OzbPUZtrpVDh5sMPfvADrLnftGEUZr2Zvz+1nv7zvzwMtVmOW/bvwPPHnoLf54e0okRLYxOWllbR6GjBL3/xCNraO9DY2IhLly7BVmdFk8PBoPzY8eMMxhMJAoRuBvhtbW3o6W1nYEZMLa23qf6cfp24dpU3KT093Vz8s7ywhv62fmYvaQU+MzOP7r5+SKVqhGMRuMMuJCi7Pp/H0twiDHo9GhpaIJYpOF4xFIijki/DZNBziks4FULf5gHItVK0drSgkCfQlEWDzY5ctoBgOIThLcN48dBz0Bs1CPk80CjVsBhqsTy/htXldTQ2tDCQJLDiqLXj2MtH8KXPfxmvHDqKsSuX8alPfwL/8q8/gMVkxKaRLZidXOSW1GggztI46psIZXxo7WnAgTt2YXpqAt2dvRjq24DlWSfLlagqftsWMqaaIKqImJEv5sssUaEOiMXlebx4+Dl44qto6quH2WHCpi3b8NtfPoVEMAedQo09u/eixOBPiitXLqOhsZEfd+u2m2C3N8DrD8FWX8Pb0oWlOaRTMWi1ZIgU4ZWXX+L0kraOVgSi69h88yAS6Qg3b6ZTlKneCOeyG/FgCTLyTAgKWF5cgVZhRp2xEadPnIFAXEFDWy02H+iBVCaCQqTG5OUZrq6fv+Zi6ST5h5raGlCRUfJJiU2oVITkpZ6I9nY2jRPTrVKq+ZqbiGXgd4XQ3tQBrcIIlVjDA5pGo4dQVkIyH0ZOlEJDWz3cbhe3HF86O84bAKlcAXubAz46D9MFiPICiCsilsw9/9wLWF9bZ9mFPxyFSCaC3qKHxWqCSqlErcWKpgYHhgb6EYgE4Qx4mekmBp7kR7FYAhfOX8GGDaPIZ0osCyKgSFsPMrW/+73vZbxAm16SRZI2PkQJNSIRX/8pZY4HxEKWwSURW4Q9SFpK2IEIA72+ap6m50TNpyZzDZfvxEJh1mjL5DKWFNL1je4PJMckg75AUOZEIJL20LBcQpGL4iKRJILBKPTGWoxu3oh4NIqLFy/i9jvvwQc+8BGWj4lLZdyyewcUOiUylQx7UahTgABhR0cncT7MZFMra521BtloEosL8/D6fKyxp+Gbyg2JnLQ77Nx2XGe3wWGug0Yix8uvvIS+0X6kkIVQLcLQ6BC6O1rxo3/4F+7LkKtluOPgPsxdG0chJ4TTFcPohu0coUzpQtTsS9iIOgNI407abPKB0JAklYj4VyqnIY8Ebfq4wbapkU2rsoQffZqq/v+P7HQFE55ZLAaDCCYTTMLVZMTYc0EAo7/KPv///Xj1JiGiTTqYZAYsh9cxtepGNluAHjIE0hlkS0UG7NFojlnvKlB/fUlS9Rnc+Lsbchcmdl8X70h/vgG8/yvPmcA/ad2r8huS2FSHBHqMG9/rv/I4/5V/898G7kc7RDjeq6o+NplHlVr+YaVKBQRyioEUs/6Q5d4U68hmUgEX5ZQp01xMJ8z16EYW+AuRK1QglVAqDWWgk8GzwMVJpBWnf1vM0tRb/ZCRI18ohFQh58cWUvFENsGGVb6rsX5Gzu2sBKJpiKA37g3HOEl2CPDv+d01dFxc/68co//Pf0OM+6m7u1GQVZ8DMe60wmH2nYB7MVsF7iymIgNDuboNEOYxOTOGQHgdy8tLGBrYADnkSIXjbL5saevE0PAmVARSRIJhHHr1NWRT1TQLSlrJFYrVFrhKGeFQFJcuXsTWzZsY1BIL/ewzT6G3uwN1dVbOWY+niKGwYH5+lTWZxOrV1prR3tqEirwMhVULa40D4fU0cnTxzCfg8zghLgogU4DTOCwOHQRy0j3Gub6eIiZFQmo61LFhhZ4nvV4SgRR9vSPQaC2IBunrAejUasjUUuhMVrjWvYh4/Xx83nH/QUiUlBWbxIVzJ7jxcnnNjwsXp2G11sPt8fDanvKNw5EolAo5X0RoOqY0IxqUCLSS7o7WorSyrrNp+Oa8ceMGLmaiKLJYNI677z4IjZwkI0VcXr6CqC+CRx/5DT7xiU/hgfvfi9HhEfz5Rz8InVWP+VUX5hY8DNy1Uqr+dkEkz2PH3m04e2YMKoUFK4urbIylKzDJm4iN+97D38NffOWzuPXeW9G/sRtFaQa5IrFp8zj83AkoKmpkY8RuV/DQJz+AQIxKklzQyS0oZSVQQIpw2IN4MlSNFoUIC/ML2LJ5AIGUGyVZEdFkBHKpjJsiTVYrugZ6MXVtBnPTs8zIEouSStKqNw97fQsmry7Abm/C+JmLuGnzFjaGUSMiMSq1dXVsfFpzOblWO+wLcDERpVhotCo8/9Jz+PTnPgGrw4JIOsyZyRTZ1t7ag0OvneL4z4DHjwa7Hbt378STv3+C4w5lRhmkBhly4hz/2eVyotZi4Ug2ihccvzCFgDvE6TJbt+yAvb4JHrcTP/jnhzlTP5epwGwwQSKXwNHcgIZmO6+ZU+kUJ3uQYbW2pobZ5v237YNASstqahaVsEkx5IlDkBNhdnEG9hYjDGY1kvkYnO5FZPIpGE1WxKNpyGRqOJ0u1j9TIRXFpVHijt8bwhO/eYLLvai3gFj7nbt2IBpPcJTb4deOw15jh9frZQ/AxbFLWFldg93ugM1hY7MtGRijiRDkSmKjI0jFUlBL1Ny0Sc+bQOzLz7/M0WSdnd3MptGWi6gMatMkIyy3OspkXJZCYJ4Wd109bai11cC57sbG0VGWhZw9exprayvYuGGYGzKXVxZInIjlmRVuF07EU6wnHt6wCW956ztw9NhxnL1CZkMtakwGHHrlNXS0dbDGeGTjZm7o7SMZ0++e5fQuYpRp8G7sbsbw1iF093biqd8/xt97w/BGbBregCNHXmXzar6SxT/94Pt4/wPvx7WrEwgHgyy7sZrq+GelazilVWhkamwd2Yy+zkH87OePYGF5AV/9my8jW8ix3v7YoZP/D3HvAWXpXV357ptzDnVD5Zy7uzrnoG6FFgoYSWSwMZh5w7OxxzZjj3kePLaX3ziyjOUH2GOQAIEMQgjl2HTOlXO+dXPOOb11zu0CDTN+Ix691tRavRBSd3XVrft93/nvs/dv4/rF2yikKpAJZAj4PYiZSqWMAAAgAElEQVTmwiiK0/jc734W+w7vgsVsxfj1cVgNNkY50sqfOPVkHSEVm2hE4poUmXQOc9NzsBhUcHk38erbryFTT0JplyEvyMFmd+Lg7uNQywy4cf0Wf092RzN+9KMfIZ9PQ2fQcRiQGOD03Prus8/wxsFms/CAlM0m0WQxsa2IhkzCzmm0EghlQly5fgE9A32oVGiTVcK+XYeQS+WhUzfh7XNvIJoMoLW1BeKaDKuLHg7E9vZ1oyjIYffxAaytrzBBKeQL4/iB4yjlKgi4gxi/dRtWuwnH7jsErcHA75G1tU220TjtTlbfSbCoV+vIJHLwrAeY3a9TmWHUWmDSmKDTmKBSqNkGlasmsBVZRaIYQTQR5cZei94Bi8GMjs4uRBJR1AtlFKJpDHf1cyh9enoWwWAjwExM9q1AABanCbFshBt4aZg/sHsfv4cyySTShSwS+TTOnn0IN67cYNX59o0p1KsCPHjfQ9DrTXjppRexvrHBz3W90YCPfeLjyOYJ2digpNFWif6ckrj5pSI/U0klZtW9SiU8REHJcMCzxdmCW9dvwefxYHVtmQPau3bvgZVKkDR6+La2GvOBqKE+k9pOQhChpsvFMsrVIqo1UrrzXJJGNiuHkyhNVabxpDJ57l+g+z9hK4+fOo2PfvLTbA2r5HP41U9+FG0dTrh8Hn4O07M5Go2ht6ef7335QpGdCkZqjfZEMDs7zVYnCvbS++jMmTM4SgjaixdRFdBMVYdarOCsxPj4Dd5wdY30QK5TornViaNHDuCprz2FeDSLoqiMz/3Or0MlE+LaxZuYmVxHf/cODo9SkJ6uQbLHUWkZZYqUSjX3OdDgSRsKp8PG+S36/1TOdP3GNd7YlisVyDNh7HeIQAVIwXSE/ezeRJyVcHpttj3kxowQJ28CTY3Orl/640d7y1i1kMRLj9063L4UYrE8crnyHTS5gJtS6T7z7nDotnd9+wto+OPf7XX/7z3v27aaX8TmQocAeg9uK/jbjPmf/7t/2RfhFxrcc5I6nh8VYqVZ0VCvhWKUxCoOc4glQvbIkqedhuPGK8avCqp1srWIWAWniuAG1/x/pNKT3YNY5zzw3+G5E2qPvWlSUcNpQqx3OhSQTUZUhaCYbQQ/KfQqpjDLncAsYSIlctSlDUY8XZd0E2so9VLc8/wcem5SIcIv/7G8x4nLDw2gqmqgGbc/GGdVLvPgzihIPopx9R0KCT/q9QzCCT/KoCBileuGm23NQKkxfFgsnRgbO4i3f3IJQTqBZ7O4dvkiDoztRk9nHytAqxsbuH71KttoZCIpTHoDK+6Ek9LqtIjHw6wY5MtFBENRdPcMYmzXAUzcmsG1SxdBeQpq9xzY3Qdzh50tIP0tOxCLJNkz7dpcg0akZBxke68TR8/sZR52JB5hrnq1IsHszBIUagOvlr0uN4xaPX7tE5/CzZtTrEwTM5wKmPQ6DWqiOsw2J7yeACrZPMqFLE6cOgCZog6fz4XuNicztOdXtjC3uIXrtyagM5BlqBOJJHmZU5BR+y29D+hAyHyPxlrK6WxhBYeUkT17RjExcRO7d48iX8zCajVhfnEBn/z1TyEYikCqUmIr5EI5U8HT//JNPHT2IfbfUonVb33+32FgtA8b/iBu3JxD2BVDKV1ELh2DyiDGr33m47h67SYmbi8jFqYCogri4TAMGg2/rf/kz/8UX/q/v4Qv/tkfwh93Q2VSwOPxY3nBjUykjHQww6VW1FT4xT/5Ah/Evv7N/4ZKToRsJI+A24uxnUOQyIQ8FGUKFa6Zvu/sEaz7l5AsxbC6uQqruQk93X1wub0QyMQc3ErF02wRIBvKV7/2z5BJlejvH4ZYJMPGpgfikhh6lRY/eecdDkCfPHGCS19oO0Ze7Uw+h1gwyraWFocT+Vwacwsz2HN4F3qGO1ERlbG2sQaFQIEz9zyAHz//GmpFARLRJDpa2/DwI+/DH/3RH+Deh09CbpZDoBbD6LRgfHISuVwBGrkaczNTfJgkn6tEqOQ1ei5TxOzMHLLpDJKxJFqb2xEJxHj1TaFiUsvUGjlbeSh8RpSSsbHdSKZSvLLu6uuEO7DJZUQ2K4XfxNha8yEVynD4F6oCPIENlGtZLkwi/KXT4WDfLtE8SBmioZ1utOQhnbg9jr1j+3H90jXGRNLgm8zG0d3dCbOlCdlMAX5fiMvACEtJbcKEvosmEnyJt3e2QiIVwOXagD/g44GDWi7T8SxS0Ty8W5vc/mrQG7C6vM7kCyInJRMxuH0u2J1WXlvnswW+h5ASSASdQqGEcrHCGEYzfZ+0WWT2cI3L20ht7O/t4nsmhQjFAhn8m37YLDbs2DmKmflZPPjQQxBL5ByqFUpqmJ2Z5pI08gsrlGoWHfbtO8QZhnpdiEw8jUjAj5WVBUh0EvjTITz4+EO8/TAbtEhTY2WtjmI6B++mi1Xn5g4KBop5gJ6bmeeiJNqc6bUWpNJZtLc3vvcDew/g8rnLOH3kNL777A850EquSWrqrBQq6G7vw/LsBvKpEiqFKhfgzK4t4e+/8SXo7RpUUeBBTy3WQipQIFcosCWOWlvtTQ5mFNDBspyvQQopfw1rS3MIxYJ4/uUfchnWvjNj0DkoGO1Fd+sQIoEkh5EPHTgCfyCIhYVFjAwNcGCb1F+fN4S1jWU4WvXI5NMIhgOIxsPo6upEd0c3Cpk8W+YSiRDsrRYuIwyEg4jG4jBbHUhE0ti76xBMOhOX3tyeugJHmwnxRBjxaBqCigzpZAl9Q/0wNxmhs2iQziSRikUQ8nv5fpdJUqZDxy2/IgmVGYr4+SsSkw89i60tN3buGIFOq4PX60HYG4N7JYTx67Pobh4EKlIoJGrsGhmDzx2AxdTE9tK6NA9fch2hvB9u3xbUcgNK2SrO3HMvbty4ydmOdCSObmcbmm02vPn6G9wmTO9devaNDI9icWMdOqsKFXEJaq0KkVAcf/Wnf4356QX43Vscgq9QuLxG26ogvF4/FuZX+L1y6MAx9vDPz8xwiF2mVCCZTmNgaJiHTJ3WwMMs8c39Hj+z7em9l6WhnT3GdSbdUJiUCpuIrDbYP8wY0GgojFDYj1KpwFuTJpsTLpcHiWiEhy0FASHqNUYuigVCFoJoA0cH6UKJmHF1bowl/GQqm0JzazvEchX0Rgs0WgUP7rdv3sLBw8fwH77wRZy7eAnxYBA/eecN5PJpFCo19qtTsJY20wMDw3x9UaibrDFUUJYJJjgndntikg8Y9P0dP34cjzz6KC5dvsT3vUwqCaPOgoWZWbi2NtHe3wqlVg5nqwMikZgH/mQkhXgyh62oGw8+cS/ymTj8G36YNC0QlGW8ZaEtHrHs6SBKeEz6XkkotVptvFEQM7YUGKJ+B9SYJ09zCCny9N8NgjT2mBogjinfMq6tr7IFiUY/Kl6knxMhGY1ZwV31uP9wdwlr1oaSTsM3WWK8njTCUWrQrfOmpVhoIBm31fRtxX17kN8eP+n3bIdT302X+f8ztG/PfQ2rzLavvaG8/7xP/pedOn+hwT2iqOG5/jw8JhHTYcjbLJIouFSJktrUVEVKilBCgVBSvxs/VLKmVCCBWE5UGSLDCJhGQ68YD+j0/3mOv+OBYqm6hjo1qVIhTJ0CqeRrJ9RQnkkz5GeX1ItcyyvIRgG1mUOy5GcHB0EpHcOtT6iKZVxsQYM8Dfz0t5x6fuGuDe4re5pZcS/SFuDO11up3kEM1at8Q2y8EDVuh6XXRVyOwmSQwBvaQiIbg91pQyqVYUWOFOsWRzN2jR1HIlNAPJlCV0cXrl2+hIjfj+G+Aa4UJ18nneAX5xeRjsYhhZgpIZREpxVYNBHjCugYcXxVSkzPzWFkdC/27j6IaDiJ6fFx3L5xAzqDEmNHd8HSYUepLEDCR9QWAZNuaLBOhePQquVslREoK6gIcxjbPUaUTQT8MXR2DeDcTy4im6vAtbZOpid8+W//HufOX0Y0kkKtXOW6cBq2c+UCDh4/ibmZBeRiSVQKaQwOdKJUTqFUzNKjFWqyRwkV2PBGseHxcfvd/gMHMTc3j2K5ikqxwEFfUh9JHTFodbz2Y0WSVgMQYHhkAJMTN3Hw4G7E4kEYLVpWVLRGAx/yqAyjuaMN0zem8fZrb2LXzj24eWOSm1if+NDDbAtxtHViYW4TnmU/qvka8rkkKrUEtCY1xOSZLYuRiKX5hl6jDUCtxl70r379a9wK+uFPPY6WLge3thKeL5uu4tbVWYjLEuTTxMMt4UMffwwzi9OYm5mDWkK+UznqRWrty8Jk0jP1QKbU8UBz5NQYcvUUJuZvIhaPspIlFUnRPdDFnlRake/esQ8eNzGz85icnsXbb1/A8eMnYTQTSq6ATLQIh8WG2akZHvSbrBY47DYOflGlNg1VpHbLJDLoNGr2d165fhEPf+ABKA0yTC9Os/eS2qQOHjqC+bllZBMFxuF1tLSzLWtmdgIHT+6B3CyFzKhGvl6F1x+Ca82LDmcbo9xm56YQDPkwOrIbUglVbTt47T09McsYxlqpxgq4TCnF7l2jiEbCMFsMqFKBVF8P9u7fh+b2NvbCkw11YWkeuXIarR1ObvTVKvSYvT0PcUXCyncw44GjxYIN9yJS+QhCkQB/71QeQrXY0UQScoWKMYKEqVQplNzwqKIMjkDSaO502NHR1Q5Lk42Hdtemm1ns9LDX6ojCMYBMPgWlQgHPlgsmIwX30lhdXcUHHn8M1XoVr7z0JlBQolzOY2Cwl8kN5OUNh6NsT6LGzzLIJihgK0E+m0c8muDhhDjuFGy02R18iGnr6EAqnUFbRydu3LoJv9+LjrYWbpJscTqRiGZRyVchqYvh3trC6XtP4cLl8zhw5CC8gQDTQEhNpNYLGnLI/kGHuNmpOdhtTlhMNi7foUKYSCAAqUyAmryOqrSGorCEjq5WHD9yCM9879tcHBULxqGQqaFSKqAzqKFUSVnNv3zxIrb8bmi1JliMdn6dSUDR6LTIp3JYmFrAJz78SUxPz2NxaQEHDu1DMBzm98TUzRl41gJsy4tH4khmYnB2m/Bf/vaPECsEEaWSuKoQ2VgRj5x9P1zuDai0akjFcuTSBc47GNVNkAnlPKgKayIUc1msb67gwvV3sBqYh73PCEePHYvLaxjq3wetwsqHhlKBNh9CrK2t4txbr7M1jVRxGnIhqkGgLEEsFTE1RCgW8mbk0Yfej6W5ZWRSWTS3tPAGhmlqEqKolPlAYTJYmBSUSzeyQvZmI2IZL5LpGKKhGIaH9sLW1IK1jU20d7QhEY8x8efAgV3cqHz5ynke2GmY1+rVHMzM5ItcAEW9EFKiLqGKWCwMjVbNAUOjsgk/eeUGqnkxlqY3US4IMNAzgnZnJ1u+DFojN9Em82FkhVGU5TkodSoEfVF0tHRjfnaRlVeVQAP/phe//slfxVtvvY5N9yasNisXHimllInoxYbbjaIgD5VZiVKlyN0Kg53DyBMcoa2Tt0r03k4mE+y5X1hcwo2b49g1tgeHDx/D2sYGMvEUZ2Fa2lo5yExWT3ovkiJO2w69VsdfD9GOivkiKtUS50NI6KAhk5jutPkX07XQ3MY2StpIp9NxLoSkrRjRZshiEfRusahGwW2aQdjrLpUxYYo+CqU8BMJaA4iQTDKBqYoqd1p87vO/g6eefgZGsw42kxEXL1zE7v370drdh/6BYQz09OCjH3kMoRAFSVsZt5uMx7mvxukgao8IJaI8aTQQ1wWoZktYWVriMCrlGkZGhhlxPLewwL5y2qYSNIDu0dR/QK3WznY7TDYjW5LIIjk1Pc75m2SqgI6d3RjY04Xjxw9iZWYFhSSgqKs4Z0BYUaPRBLPZyvfalpZWyKS0cZCiv78Ply6fZ0BAX18fNtbXeUvb19/L73OyB6qqcZzq1LMFLZSL4idrBI5oHMjIL09KPDkpLEURTt64e+FUGtxXzA1Fn4ZtVUmCubUwFl3RnwZR6ee2zVxvqN6N4fnd6vnPa8f034kMQ8P8zw/a217299KEun1Y2P69NMhvf75fRL3//xruf6HBfcJaxpvtBWSkhGckm4wCQqkaUrUOEqWCbSxCksWlMma1E82FPko1WqcIuCGVVPH/7uPOqyeQNhrLGgFTQYN7TkMuD/aNFrMatZuh2qDOlIoQCyp8ulQI6OEjQKEuhZAuPwqGimV3ur/oMhaiXChBbLBAwKGshlWm5y5ZZVb2tuDCw8PcnMoEGfLb33mjiGpUvCNij5qgVmFkZk0khtUogFiYxfrGKodESU0gpF6zzQm7xcHoMmtLCxc5qXTkc5PA7/FhbmIOdl0T8tEsmh0tOHXPMbz1xlu4fvkqulo60N3eyYMEXfjhaBhavYrpBDTYlCtV9PYMY2zHAWQyBS6QWFpZZNWob7ANzk4bQtEkUNMxXYZea/fGGitxGqUY/UOd0Ohk0OjohlzD8RNnYLE7mVN74/YNrKytMpmCbqr3338WiWQBPl+MsXyk2tFa8/rEFZw+8wAPkblUFtlkHKODvZBL6sgko1x+RK8hvV+CyRSuTszi8tVx/PqnPsNryEw+QzZDVi60Oh2Hk4IBPzLJLFqbW/mAlkimMDoygC3vOk7ccxi3bl9FpZxHKp7E8OAIEyEoXJStF6EUKfD2G+fwh3/8J/jNz/82K/4HD45h75Gd+P0/+CIO7j2NfLKKarHODP5sNszUmVA8hVJVjHA4wWUdwjq9Vyv8tXz161/H5/7D59A+0I79x/bA0d6EhcVlCCoSuJYCyMYKqBYqiKdiuP/R+3H99lV865+fwdl77oXTYkeT0YTL5y9yKE5M36eRCrN8GNo5yI2fCo0E3/nWd3Dm5L34jc9+BhVxDhNL19DT1YGZiXnMzaww0k4iUuOfvvYUbajR3ExBqCKrtfecuAcriyt8GDYataiUS2jraOdgIhFYNlY3+EZHXQICQRUvvfoSPvjRx5iFnsklYTLrkYgFuEFwZGwUq8ubWJl1sZJsNdkwPj6Bg0d2QqisoHWoEzdnpxCNJJFPVjiUR9SNXDGNUCzMh49ENAURRIwfNOst+Lu//ju0Otu5ybV3pAMOBzX0LqO5tRlqlYpVbcp12BxOBEL0OfSstC+vzWH33h2sBlGgVAEFvGs+7Ny5E9NLE7A0G1ES5BBLh3gAJHKC3+dnbyooWiwSw+F0speUHoCbGy4eMIpkMdPo4PZ48ZGPfIgDYqQiT03MwucmHKUcx44cRijkg1anx9kHH4Tf62G/a1tnB5dMnThxnNf3z//gJSglFmY19/d1IVfMsKWFyA4WvQ0GrYWHV7dnEyMjI3w49Xg8TNUi4lGxUGS1moaPffv3YX5+Dm6PC1K5Eh//xEe5GC2dzXBgNBWMI+IP84BIVfSUO/IHfbz16urrhpqalQUCBAJkXXIi6A0i4A1gemoWD569n0vP/CE/PAEvfF43KrUyOno64A97YWtugkwu5IGEvPVET2hv64XV7GC6zuBQHyAoYXN9EWq1hO1Ym1s+2OzNvDWgYYgLTyo1aGQaiMVKxBIpVMoVfORDH4FCqsC//NM34Vn3w78VRL0sQDqR4CzDX/3DnyErSOLImQOoi4iJLkIhWUDAHUE8HecSuq72HiikakxPzKO/cwjiuhQ2k53tRxKREIGgF9997lsIpbcwcrAb6WoMvUODKFeliMcKaLb3YG5yAdO3ZpmWQmV0bc3NTHdJJjMQy4WgIvBIIoKOnjaYm0ysRpJPvZgvM4t8ZHgP0uk8trxunDh5Ercnxtn6RLYnunf7fD6k40EUyhnML89CqVFCqVKhq6uXPxeV49BWikpxqOqe8k10sFQopFhYnOFtqEwhYguPykTh+TDyeaJ+5BALRyGEkJnfc7Mz2FoPYrC9H7WyHOsrbu4Q6GobQDkjRj0D5ONJWCj8KMhDYROhKMlBpqH8jgh6pZHf584mO8KbfkhJmqmUcePWNUjVMrR2tSGXScOi00EiEKFQE8Ad8sDeYYfeakC5UIHN6EDcl8Rw704m6mgVKmxuueBsceD5H72AN996B0PDO/Erjz2OcpU2ClT6Q03oAmy6NnnjSvQYsrCtra2hpdnJCv/Kyipbxej9TdcqXQ9UaU9bqrW1ZVy+dJltGx/60MchlooRT0YQT8ZgbWqCQqnhA1QyEkG1WuY8Aw3tpH6T5kiCG+XrSHCqUoFeuYRkKs4/QzpEuLa8+Nu/exLffPrboA5Jv9+DQCSAHWM7IZRKcOzocf4+v/C7v8OHcqOlGRq1DrFojAv7mpqaeNimA0OhUmZijqwi4CF5dW0d+XwRZrORSS60TSFamtPZyhjIVDKBjfVV9uMTG/43Pvfvsel1I5srIBYJIRwMYGJ8FjqLDp0jnRjYMcj3fmldinqmytfGvn0H+X7i83ghIdGTUmVKFfoHB7m1WiqWslXS46GwtZ23UJSzo1ZeEvakwjjM8hBf+0nyltcpbFxjvZTatKnQSSQWwJQTssfdFr07zamEg1wyNhR1+rsIuej2pODaTCJNhLM7lvuGZeV/7lPfHuTfPWT/W4MyHRC2P9e7h/9/awhvICTvgFbuoCK3B/d3//tfRnX/hQb3f+3LY8bSoLPQB11IZbkcMrUZMg2t2xtqNg2ZdNJl9Zun7kYoFRLZHavMz77kRsMoKfANP3sj+nsHpXhHpeZBvlpilCKv82hor2R5OKaVhKyWg6BC7WmNgAm9GWk1LVLpUBbKG2o/Ksx0J1INfV3HvjeBnpt3x+NOg/vVD4yiSK8HB6xrPLzTpoA+yK9P96Dt5DX/y0oYtUoS83OzvOKjgYRWVw6zA8kYqc8ljOzbSXxLLK+vQCQVY3ZqlvGI+WgOH3/8I9Aptejv70UyFse1y9egkSuZC20xm3ltT42cdJNXqCTsVyMetkln49IkajQllvuLr7xMcB80t5owvKsX7Z19uHJlAeWSECLyDSaikAiIABBHR6cDH3jsEbS3tyOWyPDhyGgwI1/L4cVXf4w33nmF1QCjTofh4R3sbw+FklzqVEgV+FC2sjqHx5/4MJaX1/ghSsOuWilBR7MNpUKKbU9SUuO0Wiy7PZhd2cSlq5O4/8z9yGSzHPiiVTGt4QgjSr5Do96AUp6GKz1Uai3CkRj27RxGTVBiS8HK2hyMeg1jIInzTb7XfKkEjVUPjVSNixev4fj9D+Av/+Zv0NnWggcfPImeoU78+NVXkE8IYNQ4GPGXioVRKacwMNiDbKmMPIVzs0WkUnGIBKTQESM6jCe/+jX83hd/D49+8GEOp4ZTYXzvu8/h4J4jcC37UcsR3jPIxRV6u55tFX/z53+PQ3v3wm6yQlwTMJ+cbuzUqNvc3opXXn+NQ1UDI11YXJ3F5cvXMNI/gv/4h19AoZbEzNo4rl25ypaAWl3EW5XLl2/h3BsXIahKIaiKkE3n0NbZBplUzgMrKe1icZ0fDuQFpcMSIdyowp3oQG2tLSjks1hdXcKX/vw/IxIPI1PKIpwI4AMfeh/+n3/6B5w6cxJ2ixPf/cYPoBbroJKpsbXlQmd3GzoH2zG1Po2+HQPw+6lHQYRLRGGwNcFkNcIT9LFFhuwcEX8cSokGQW+A8XJKuQylSgEt3c04dc9xJp9I5eTD9/C1IBLL0NzaxvYWv8fLlfUe/yaOHD/ISMlUJINaFohSEK+7F27/OqrCEta9K2jraeOHNw0ETWYLFhcWkc3mmI/d0d2NlpYWbLk8vP7fXFtHLpNnjzuF/wipePLUCWZ2X786ztuhPTvGYDEauBCGSE+kXlO4jqwiNNTSdd3R1Ynevj489+xzMKiaEA5F0dfbx7eCQMiP+fkFFHNFPPq+D3A2wxvYYnWRgsOk/BJFiVb3NMyxIqiUsTWDUJBLS4v4rd/+POYX55C/MxDTRkVYFmPPjl2wWR24//4H+BCwtr6O67evQ282IZVJI55I8Zo8k0rDoNbjnXfeYa4/MbFpJU6c9mgizLSdUCTMzZjFChWdJGG1WbhgaM/e3Y1tQCIDvd6IPXv2wB/wQiYV4sWXfoA//ZM/xoZnHYlEGqFQnIOSpELR58/nivB7Q9i39wBnUMhTfPjAYVy+cAV/+1dfhkamhbAqQjqZQTwehc4gxRf+8xeQqWXQ3O1khCOhRSeujWOwux/RRBzJdAZGowWdHV08oJTyFSglSiikSj4Y+H0+/nPffvabWFgfx+mHDyFXi8Ed8kKm0MBkcOCHz72KHYNjOLr/ODzrPoBjShU0NVFRkQRT8+PIIsKbEVuLhYuLKOzLxKGxQ/yzJMwf5Qiod6NQLGBkdIQPYTSEk8pJP8tWmxWTU7e5sIkDnQY951qoLC0cCkGpUkAkkbN6yU3GOi2r7xRWFQjqUGmUXO0ez8b4YEiqMD0/IyHCB4pgNVn5Gbl3924OTa8teXkLSlmcYk6AZKCMSrwOSaUOuUYFd3QL9h4jaooSCuU8Pv6hT+Cprz4FMUQY7OuHSqzCudffxqZrHRabGU2tdiytruDwwf0wyJWIBiMoEdNaKUWymGQE5tDgMExqK7QSHQKuKCwGK44cPIRr16/x9/vNbzyFyYl57No1xj7lel3Elq8//tL/hTh5pr1etsrRwDw/OwcxZeqkUi4pomcIebSFAjESiSSHOa0WA+dglhbmMD8zx69fMBjj4DbNGwYT+fkFeOwDT0AmlrM1hfiVNLjT56WDPwVD6blK167JqOfBnl5YyrOQTYdsT3K5Cr/5W7+Lv/vyV6DTqTAxcQtuvw9nH7oPn/rMp/HC8w1QRJGCtmtr7E4gHzmp/8lEAlqlircy4VgYQqmYaTm5SAoz09O8OaANJL1PqHBty+Viscpmb7Qek62GQvnpbArhaAi79+3FhStXcfr0vYwiDQf9HGLfdG9hYX0ZAhnl1JQY7B7iGUMt1SAWSyESCvPzk2YnEg+IqUGZAirGIywm3TPUagUkUjGHgenZS9dBX08/UolNrK68+VOBlO5l1GhuUqkQSWaQK5fYQsq4n9MAACAASURBVK3PAKcJBxm7O4P7iweqPLiTTYaG5GyujEAgA583zYM7DfLbyEf6mhoKeqPdlCzXlTI1QP9iQdntZtTG56PDSYPX/l4+Gn73Rk7gvf6Z/9Xnfc+De1RRww/68/CpG9/w9hqiTIqg1QnICeJPFxQZJQSstotltCIkqkMD31inkiUa5rdNRWR92ebvsBemzhaaWqncKHbaRire+S4oyEjDMBFnaMAjRbhKLNgCvaEaajbftZQGQKpshFXlava5k9pNlBrindeEEhz73jS675bHfW8brvzKKPJ3rP2EvKoSxYYGeAqa1Sq8QhIR2oGY95SDqSRQKSSwvLzEHljCdxn1Ri5vaWtpZ/+nUCNGqpDmNWwgFOSTscNsh7QqQzldwMkjJ7C+usHWmKA/yGxujYLwnDJO0ze3OJBIxNhn1tPXjWvXbqBSEqCUB5RKLXvGV9bXoFJKIFPUcOLMIdQEUmQzhNOUIp2MIp2IQiOXQyCswOGwcoMjfX05euOLJCiSIoESvvKPfwe3d51VIUIdnjh+EhKZFquEL6uLEQ8l2Pvu2lrF2QcfwvqmG/FkEpl0Ap0dzRge6kIpn4JCJMTC1AzUGjVae/vw9Pd/jInJBQz2jXAJB/lJ6SIkpSIcCbGykojFOFRH/lKj2YK5+QWcPLyHLRvNbVYsLE4hk07CoNViuH8EqWQehw4dQr5WhN1EDYEhfOVfvgG9xYJcMo7Hn3gEBeSwvLaKTKwKQVWBuclltDqbIBQVYTBqodGSFSnPgwdlCMolUiFKKBTz+OznPocvP/ll3PvIaT4AbG6tYWhwJxZm1rG1FkAikGQCzdLaHJ745KPQG3X4yn99El2t3agVSrATP7tQQDyRgMFswv0PncXT33oaImENf/ynX8Sf/eV/YUVudGQXIpEY/s/P/waqggL7cY0GG25cv8E4T0FFgOee/REqRSFkQgWTWo6cPIoLFy/y529rbUa1kufSJKIx2G3N8Hp9mJyahkwkQmdLCytFtBV64H33Q2vWo6nNjhuTN/DJ3/gYnnvhX5nTTfjDR+59P8698g6CXj+TZcRyEaytVuw/vR/Pvvhd2FucyCYy0Cn1iEQiGN05iqnZBSwtrcOosSDojWF1fg1+tx/333sf5hdmcODgPoSSEX4Q7d47xtYKUo0jsTiuXr/Jvn0a/mSyGprb7QglA7A1W1GtVLg0y6FzIuZOMvdZIhfC2KRHrpLhCni9Uc9UJrLKEFKShm16SJktVrjdjQKktpY2tjzQdddksSIQ8aO3vxvJTJKRaQq5GnKJEuffOYfhnh5EwkEe7C1NTZibW2A6Dd2OqGWRFPORHTtw/vx5GFUGSIQqmIx2JoyQ8kgrNlpPO6wOTM6MI5II8YCYjCfQ3z8Ik8mE8VsTPOyl0ynsGhuFy7XJiiPZkw4e3IdA0I9P/OrH0NPbicnJcawtbCHkD+Pt19/Gg2cfQSaT5V9km6Kwr9vn40MuMayPHDrMCrhKQdhYP+KJKNt/lleXOARLHnvyjS6vrKJvYABd3b3MfyfV/y/+61+gta2VUZCUlXj00UcwNTuOA/v3Ym5uCmO7diCZ9vMmp1ysQavUoLW1DXnqqnC2Qac3Q6XRQSnXMJJTVBPhX/75KeRTeSzPrXDjKeHzEukQPvObH4NEJcPA2DBK9SquXrsKm6kJnY52iCoCRoOurK3joYce4sAl3WPIuiQWSiATixtqbXs7q9L0GruD6xjY0Q5vaBU3pm8gXygxvSqdzkJUE6LL2Qu7oRPf+Nq/YqBrBxfZkfXK2WWByiSCJ+hGS5cTVUEFkzNTXGFPhVNWix0d7Z2IRMKsrNNWjoUK1Bm/WsgW4Pf7odPSYWoJu/ftgEBUg0anYexfMBiAUiXn30MdJ0RACYVi6O8b4M9HpUj5fBJGiwGFfAapeAwqlRKJeKJBKsmXEPTHuNWYtoLHT+1nbLN3K8y5DDr4GbR2pAJ1mOUOLI7P8ufKVJJQmMQw2jU4ePgQ9y5ceItyVfu5eCoa9TFucc+eMaQLGaj0Wm5BDrjdSAcjOHboGILZOK5P3sJmYAtn7juDXDrHoVunqQX+jSAGh3Zw2zA9+2ibW8qX8a1vPoN773kAIX8MXlcApWoeA8P9vOHo6OjgA89nP/tZXLt6mRGJZAm12KxMQqEt19LSCltoWEGtV5juRYfLpYUljO3ag+d+8CJvls1mPVuMaHCnhtP9ew8gnUzw5j6eSvIzhuwoVL5Ennga3MmKRPcd8pwTeIIO0GRvU6v1CAYi6O0fxFBfH95881VEkxGMju3EN556iv3esWgY//H3v8AH/AhZngJhziYRXtHj9jBFizj2aq2cWeqBDR9v58kiR9eXUafHQD+FRcHKNwkB1boAcqWSt7E0vNOvJz74Ibz+xpsYGd4FSKqwNFnwve98l/GlB48dhtFhwe2pSebWK6VqOMxEfKsilaANex39ff3weH08u1XrNbS2tnP5Et1baNOWSCbY218tk6OgYYEWCZIoF1cb86BAwJsNyscQHINL5HlYFkCXFuDe8bs7uJNVhv4O+h5oaPf60kgmi3yP+lljaUP1blhqGjPr4Y5+7HR04du3zyGUTP90FH13iPXfGpq3B/D38nv/V4P3L/vf3/PgTiecl3oLyMgaJ4ft2ZvKliQGM6AysAJaFckbxnw65YhljcAMIXbotCGWscecLrB3fwhlUlZj62QnYYQkBTjrPMD//AfbZ8j7Thcp2WjSYSDh5SGfam5rFADRGQBtEzPihdQYWRFCQIo9BWSlMohRxeF/nb9rHvfF3S24/P5RlKnD/s4HHcZEzJFvtLmS4k+bh3KlDomojkw4gB1Dvbh85TJjDekmtm/3PvbcZdJZvnFnKxn0UQV6LIK2jlYORpH6VMvRnbmGm1duYWznbrS1tTNKrqe7E3PTU1yEk00lMDczg/XNVQ7z0QCfSGWgVRpQKQmhUup5SAlGwshnk5Apazh4bDeyBaoB1iKdbBySCtkkFCIRKtUiq3Bf+N0/YEtBtlhEplDAK2+8Apd3HalsArlsio6jUMqksFhszOcViah1VcTYPPK6h0JeWGwOmK12HkzJWiOV1tHebIZUXEV/dxfmpqbZ154plpAuC7G46OKQJbHBqVyDiCdUwUzKLa0RxQJqDRRAJVdxkDUQDOHgvlGkslFsedZgNKv54Xbj6lXcd88D3MhH6n0qk4RZbUQ4msL1mTmIFXI0GYxw2I04fOoA3+iEUCKdrMLviUHDpRxJtLc3I1ugLYoEsXgc1XKRsXhymZjbCf/iL/8S//D1J7Fj/yg2vCtYWV9COBKHw9yJ44dOw+8Kcc22uUmDrqEWRONBPPf089i7cx9ee/FlGDQ6dHR0stpKintHbzdeefllxGMR/P4f/R6+9tTXOaxK9eC0Cl9cWoTZokEoSni6VrhXt4CSACvzq1xDPze3xM22qUyGFRxaatGDjQ6YAkEZTU0mrLtW8fGPfQLZXBFXrl3nn2FvWwdkYiErUqfuPQ2ZTgOX3w2pRoF0Lo2vPPk1fOxjT+C/ffXbkNaFeOzhR9He3oqp6ds4df9JZAVZ7DwyArlRhGQ2iUgowgrX3PQ8B2gLJSETNprMdqa31It1LC+tQSlTMt6Qug7GDuxFXQQOcsrVch6KCQlHA+/62iYrYaVKEtF0GDoLXe8CukOjt6UXaX8WuXAebY4OVqquj19FJh9HoZpnpbJUKLKPlA789NrRME5RZwqJh4MxbsokzCUdqOmX1qzjVk8aqDK5PHzeIJRSBZpMVhg1aqg1SmY9j4yMcrvg9PQ0xscnmR5DhSUtzlY+IFBQORFN49jRU0inM8gX84CgwvYbbm2tktpZwIXzF/D4449zQOz06TP4h79/Emq1mlnRQIUDyMFACBazCQf278N/+k9/hn/37z+IvoEutkEtzK3A7w3i8V/5IF564RUMDo7g3LnzHPQjVY3wknT4puImQv/ZiVLj3uDNDh1s6DBBNfKkQLpcXui0RsbfEbmJhqlXXnsVJ06dgEKjxvrGGvPLt7yb6Opu40GI2Nz09dptVhTLSS6kG+gexkjvECNdqUhtZWWNm1D7+obxyguv8wZGJpLj+8/8EKl4Cv29A2xzJA+uL+7Bp3/vw1h3baJ7sB8Gk4lDfkPdQ+iwtaOcLTNrnCxNFrMFuVKuUSwmpsCemG0ktLqnnrzV9RU4W1p4m3B75gYDAjKlNIcpSV2jQXuwtxsbS5vwr6fQ5diLdIysFHJsupZRFeegb1ZAb9ajKirDF/Ky5cHe5GSbF1l1VpbXEQiEudmTegtoYHRtbLKaTt5mGoqWV6ZRFxSRysWxc+cgnM12HtazeSq8aQxvZK3RaIxQK024fWsaeoOJPd0CMVkKqSjJyP5xo1GH9TUX1EoqKlLxUEnX0/DgIC5fu4iT9xxBMV/D5ORtDA8PcvA0H5dBVtJhY24DdlsTaqICt2OLFFTU5cTVyzfYsrE0tw6LRYVde7phb7FhYHgAS+urcDY3s2Lr3/QgGYgygtnc2Yx0MctWOAoZRwMxnDh4CnFfAnKRCp3dPbB3NmNpaYEH4bdefxNrC+u478QDSEZzWJhZQMDvZ0xmS0szB23J1nb8+AkuJBro7cfm5gbUOjUXdsnlysZBSyTmrQPN2FTORwVlFPCORuK4dWOacy1kuTWYtCgTXlqhRktLG88rrKhTuZFCwZYYoqYRdpKuNXISEOddSGhQoZAbsicnpvleSsF1KvjRKeXYs3cMTQ4rt/WSYj63uMQEGMJgUg+E2+XC8NAoVuiQASF27dyBS5cv8sFNbyAefR6DvcNI3SkWVMpkfOhVSqVYXJrHYH8fZmbnkUrl2POuNhjgbG/FysoKlEoVh9fNJgtkWjnfnwmXq9Pr2e+/7NpAXSzC/kNHIZHK0dbUgnAoxj8vEgXEQhEfHAgLSdcaff056tsRCBBPJvhZS+9bYtuPjozyBqFeiaBW2WAVmVRt2uKXylV+jQiLyE2rQkCbAu6bEN01xf2lg1WsWmvM26cNjWuLbDIJFO4EUkl02R6yt0Vm+l+aWU/0DuI3Dz+Bcc8c/v7SSwjHM7/sDP2/5c+/58H9fHsJP2kj5UjAwaLtICmr7CoVhBojREoNRBo9N6QSWaZUofrvKiRioFwT3VG8G/SX/+kHHQga0wSfAumfaXgnZiu1pRLFhtV7QiuSl4rU7GQAtRjx2MlPJeTBXSkXomZuh1BnYa899W4ImKNOHduUvBfh6LMzd29wH3Pi4iMjKMsbPn2+EZC/q1bhi5y+fsrzEV2HLEO06pOXsqjl0piammJVgYZ7oqIkYwlWt8jqky9nODw2unsHLly6yI14vq0AmnRG1Ap0GBAhVyywSrB/7z4cO3oY8VgY2XQa0VAAyUQcPT1dWHNtQKtVY3pmFkLIcHj/SUTCCV6LFUpFXDj/DmqCLB589F7kS1XkC3KYjA5uTc0kIlDJpFDIqUVTyhYe8quSJ6+7vxu3Jm9yKU4ynWRfJa0XWx0OdHV2cSWxQmVAvUZvgDrfRDa21iASS1ntSCaSTHGRCct47P0PIBxwMaObsJKEfYxl8kiV6jh/4RakIiX27NnHIU06B5K1g4pHaH0cCQQRj8XQbG+GQqXG9NwsTt1zGD+59Aavsds77EinYhCBtg20YhPg4IGDuPiTdyCtimA0NuE7P/wxOju7Uc/l0NXqQFVYRFksgFJnwfzMJoQCFT/YlhcncfjoAXq3IZku8YmeylzKhQy/RvQgOnriBK+ItVYND5M1URmz88so5QSw6JpRSlWQTiXgC2zgsY8+jK2tNXz/qecw2DeAkN+PydsTaLJY0NHVxeUjFMSkYK5Wr2NW+YbXxZzmjo4urpUmBF1/Xy/brkiBSpFnvCzkkJzN5kAik0EZdYxPTXHZB+ENKdxG4VOdXoG9+3YgGPRDJJLwZojoGhKBAD3tHUhFoxgb24Wu3m4M79qJxbVVRrGS1eYv//qv8eGPfBT/+JWvcWFYd3cX2ycovHzo1H7c9/57EUx7oW1S8tBMwwsN7pOTM/D4/EBZxiobysBrL72Os/eeRSqRwaXzl1htvnVrHF1d3dwWSkE5OoASkULG4U8PWy5oqUbe9Vwpxd7/uqiGmZlZjA2NQV5TYGN2A22OTphMRrR3teDStfNYXJ7D5tYGZwioWZi6DBxttG3wM1KzWq6hvbUTm+tbXGBEmDp6gFNpEOVHaOg3WsyYGp/Bwf2H0dnSirfefA0trQ7OlNDBgoJkZL/hwTQU5i3D2bMPYm3NhWg0zeSjwcFedPd2oC4ss4qXTmShURqQTKbYkvGPTz6J06dPY215jf9uUnvpfcFtoEYDZmZn+IHpsJN3O4Fvf+dZfPGLv42V1QUeUPlrSGXxwcc+jOWFdUgkMkxNzTIXnoYUWo1TzTy1OTY1mWGy6rCyssSEFMJuUlMoBdgMBjN8vgBQEzCFgvI3lJ+hAwyh90hscXndsNnNUGllKJYzMJkM/FrptQamn2x5XGhtbsOZo6e5qCyfz/EgS1kcvd4KiUyBV194CxsrLizPLiMeSrOfWSykjc8akukUDp3ejT1nduD+B+9HPJvElStXIBHKkI3m8MCJB5GJ5rhshygZ9Pwxmo1MFSEfMA3JtWqZ8wB0YKZMxJXr19Dc2opYJsH5kfOX30EyG0PfQA/Wl5dRLWaRT2VQzckw0nscqUgda6suCMVVCGQlxIoBiBVCSDVSqHQKtsPQoTgUIPuBhe8zw8M7sXNklLnuBw8cYGXy2rXr/H5KprJobWtCsZRBJOyDx7uOgYFelCsFJsNQloIehSF/kOkjuWyZPfOk8NJWldpNqdROqVKi2UFN1Tko5AoM9PWzd9vn9UFvMGBlebkR1hSIEA5EUasXuQVXIdWi1TwCVdWCVCDFr4/VbkQw5kHfcCee+f63kS3kGIFKVC5q8syXEpAqJTDZrDBZLIhF4yjnilBLlJi5NQWVWg25RQetUQ+zzcrPJgriq4RKzI3Pc4A5kUnj/l95gIkpbreLh8dqoYpEKAn/ZhABT4jvA+RDD4aCLDDRNmx4eJQ3TmO7xthKl8lnEY6E2R5J3xtdb/Q5JWIBCxuJWARWm50xoPQMikZCLK4EAl72zBv0Zi71yxWoeDDPijsdkriFVSFFPptlaxUp24ylLpaYvkRq/5XL17gUMBKJs8Wuv6uTA7qUNyD7pkgiYQX78NFjfPBdWJxnUhyp6dSS2tbWyUJYOBTgXgGP28V8dAJ7ENWK5iqijRHwQKORE1eBbYtkgSLMYzAaQ7FWo6JoLo0iVGMkGIEIQuSqJdQEdbY60jaeyFtunxeFWhX7jx7FyM6dqOUrLBBS5wd9j/T7CFkjl8p5i03boVI5B6FIABmXVjb47vT+MptM3EBcr0YgrLkbwUuiShWrTHfjkCdRBu80ieozApy+LYT9LlllaHDfsDXoMfT3RaN5hIJZRkKm0yW20NB/I0oO3R9ZPL0TUB10OvGpPe+DRi7Fd8Zfx8WVFd6M8Fz5Ll/6/5Zp/Bf4S9/T4E4YyO8PFeA2Nl4QOulwo1S9zs2LdJOHQs1kF6neBCi1TO4oZXNMgaGG1UpdyKFQkYwY62S9EP606fTnv162yZB0sq1e0xBPQ/qdgV9AjK9qkYfxWjKMOqnu2x8EwdfqIDa3QqyhIGqjdfWOdZ5/F93UT/xg9q4O7ucf6EdVJeMDRo22CsxqJ3RbY2tAhx0azoljT4N91udCJZ2Az0uYwCUM9A9ArzcgFkswr5zeRGQ70hk0KFZLXOFNa9ebV69BKZSjjcJNWx4IpXSqFbDnjUpX8pk0jhw+AKVcyrXQFMgpC2rsiySsWS5TQV/XMJzOdi69oErpZCoGX3Adpx84jt7BETz77Gtobe1nxnqxkEYplwNqRfT09PLP3WAyIBQLIJWNMZ+aGluJ7hHyROBxbcFBLOzuXlbzhGIV6kRyyJdZyapLqlAq9axccdV0OAiVtMa/9CoxBxDJp0oEBoPVjunlTVy+MgGpSM2+eQrLEQ5SLpOgpa2FX5NUnBBaSYwOjfLgvry+hsOn9mF2aQJCaQ1qjYSVZQqn2puaIRRIGY83MzmOWraEWlWEf376u3jfA2dRT2fRZrOgvdOBmY1lZKtk/zLB503AbrfD61nFQw8/iKWVNSiVRoTCIZSpZbWSh1wiQSGTw9n3PYS55QVYm02I56LoHeniQ6fT3oGL527Ct07e7hwEwjI6e524efs6Zq5PoeNO6DAZj3EAkXBo6VSOS4uI+PHya6/DFw4gyWixEmMIhweGkIwkMbZjBJM3bkGtUHDokEJCvX29cHm8yOZLmJ6dx9raOiQiOYx6E6YnZmAwqOFwWLBrbJjVSLpOQmEiWCRQLZYwPNiPZJS82L3cINnZ1Y1ipYrb4zexY2gQP3zhx+ju7cMLL7zEQ2JnTxseeuwsppYn0NTchLOPPoBgws+HFxpw6JqnoCwNgkka0C9eRqu9HcK6BJKaBD/43g/x/od/hQ8K1CQ8PnEb2VQZW24vb52IvrBn/24eSqkZlKwd+UIWIqWYa90pEElFKRR+pHIaQni2WluRiMSRSMYhEtfh8mxy7Tv5z2nq7xvo48FqK7SJ2+O3uWwpnylBWKNiGC0OHzoGt8uN27fGkUzmcOrEcVZrSVWPRhLYWHPxYEg5gfvuuwcLyzPMq6eNAD3ASMEjKgxZQ2iwqNfp4KHjwHh7hwXFahJNzUYe5mpFMaolEQxqM5YWl/k1ILsHfZ/E/6aiI6q9J4/t7Nws0yYo03P79k0MjQzC43Xh9D2n4PMTkz7NpV1DA4N47P1P4NL5qzxgULmZo7kF6Uy6EQAPhrlx99SZE3jhx8/xfUahlsHnD/D7nVbfhOakof/i+UtcmtTT3QWhqI6jxw/zQL6yvoHOnk5e94ejfrR3OrF/P9GN3KiUq8ik83yAOX3PAxy+V0sVIKgYbQ3oPXnuwkV84NHH8fKP3wFowza9zEp3k8UGv98Hj9+Nlg4nHvnw+5ARp5ipffj4QfgDAVQpaF6XY6RrF4LuKAqpPHp6ethuQvf5XCHPTcskqBDO0RfwYnb+JlyeDbahHTp0BElq6436kS0lIVEQhSsMGeTo7WrH1558EihL8cH3fxobyyFW+OJkISxEkavHoCQMoLCI/Uf3c4MxbYGIFkJef58vDLfHj+7OTs5haNVq/jmSgBSKxLBrbBeuXbqCYj6DTDqCWDSAkZEBqFQKCKQiuNwu5nsrJAqsrq7xwZrKeEiJpiHdaDGystnc0oZqlTbVRMUQQialLbeIbShEbhEI61zMFA4koNeYUK9RR0oZ6XgJTuMganE5UoEEvAEPrDYjICxj74Gd+MqTX8axe45xIJk83FarBRtMummHPxLifg29RoeNpTVIIMJAzyCLQXKDhqlAUqLI0bOvVEOT0YrrF6/j3JvnEYiEcfLRk2jvbGPqGV0jhUwR+UQeNy7c5N4PKiRq76KAOjVYN+5ldP8n5Zrel99/9l9RIfBDpYxPferTrH4vLS2zgEfiVSQUQjaXRldPD0Qi2uiLeRAOBDzIZqgd2AalQs04SgjBB99SlUQdypCIOfxdokxJucLWERLfiGJD+Tmi77z+2uvIZCgXo2AvOg37pPA3Ox2sTFOQPBhMMOGHthIen5e3bdQ7QmJTT28v6qjwz4gPLuUy2ywJU0yDNs0/Bh3lLXT8rLOaTWzvInRn0B/nXhBaq5Gjgbz5FKejrTMN0GTFLdeqXLxF3nR6LRUKFZL5LE4/cB/2Hz6IHDWnCsQsGND3RIo99YJ0t3dxKHhpaYkzYmQVosGdmtfZA18luk4BWo0aem0VsdAUzypM5akQzYfsMg0POG3d6P2pzwL33LyLg/uhGjZtxMKqs7ODUL6JRAGxaAHJZAGZLBVg1hiTWy422kvp66avk7YANrWeG4Uj6RxyxdJP/fCsF9Nc+x6967/AnH3Xf+t7GtyXTRW83FdEVgEe1N+N0Wko8ALUKXiqbYLc6kBdZWicYApZlGnoo8Aq+aQpei1VcjkEUWSouGb7h06/h34ApEZXyE7CDU4/+6CTFb0RGiejGgTFNASZGMS5EPNTIVXTX4K6UsehVIGKSCziRlC0IeD/DMsI4ORzs+i97bsrL+jSmBPnz/ajqqQBke5FdEmKwGbycgk1GmBFFKgjZiuZrQTwzd2CvE6n71lkEhmMDo9CJlPySTedyTE2ikpY5HIpewnp5jY5Ps5J+lqhjA5HCw/rVIoSj8XR1tKCTvJuZrNwOJq46ZBW1blKAUKljNUAuunm09RAq8HiwhpbT3aNjbF6s7Q6CbNdh09+5rN48aWLEApVqFYKTHohYgBqeVbMe/v6YbLqsbQ6gyaHkVFofQPD8HqCbAFJRWMwarXobO9kgkQomgHRMMlrSw8htUGJ7p5+XmnTjS8RC0Ncy0OjrGOwt41tVdTe6fP5oTFR4U8NL770Dg/uY7v3NRCXhAOl1aaQXl4qF6nyCm+gbwCtbR2YW1pEW68Dy655tHfauOCKDkHUFEqDq1JBKDEhSoUcDu7ah6tXbuAfvvp1HD1yAvVUigf302eOIZyJY3nLh1C4jGAgzepVKOzB6dPH2QKh09m4pj4U8DFVxmo0coPq3r0Hcen6JWwFXLC3WnHgxAEsrixDqdDCbmlG0B2CSirn4LAnuMmFRMtzyxgdHYGz1QaTxcAc6EwiC61cxyoVUU8Ip0qKzOziPFNxqGiKsGXNVhs8Gy6Y1XpIRCL07xyAwqjgkhOiG8xOL8C9GeAQ4I4dO5gNPkM5AhX5tCVobXVi3/7dUKo0mJtdxI0b41x+QwcUUh7JO0tlLvTwp0bBgf5+LC5OsO2N1ugvvvQq2x66B1vx4U99kAuigrEwLHYbtAYl9CY9VFoFP8xNFivIXqfSaunHhxQFsTM1dLX0M7rw+R8+/9MBvK29FXOTa3Bv+Ro4BO/b6wAAIABJREFUy2IOYimx7VM4dGQ/nvrWvyCWjEGmlHPIVCFToFKgsiIFuto7+NrSKtV8PRrMOlTKlEcAIvE4I1bJO0xZCpvThvWNJW5jdbt88LuDPEjs2bWPC2Won4CGLVrazc5OcRvl8NAwr6x37tgNrz/A1e29fV0c6aEyJ7LdZOlwdqdpgMOnhSJmZxfR0T2AUikDo0mOnbv7sLIxzwqdSmaA3x1HyB2BQWdgyhQpgOsbm4y4pNAs3QeIrkQ6EqEIDx7aywVZao2MWxlVarINZHD48GFY9GbYrDb0d/cjEiZLmhwXLl5oFL6oZPxAo+3ej19+AaM7h+ELetHS1syISZoC+weGkE5lOBxLa/T1lXVMTUzi2LEj6Opq4xKrX/21j+ObT38LE7NTXOZmaTKiu7uDsXFPP/1dHDm0n4eDA4cOMTuehiWyaVGvBVk8KqUynn3m+9gzth+utRBbPq6cv4FcogCjzsDB3cm5KZy+/wT+j9/+DDxRDyM3I/EgmltbIBPJoJHpIIMK4qoUcomCB0wKLNLfSz83bsSUyjj74NrcQCTqxfTcOIIRP007GBwdYRrI3kO74PWvQa1VwKBswuuvvIOu9mb4tsI4dug0Vpc88HpDfAikzUKpGsfkwiQ6B9rZqtXV3822CrIM0KBAfG9ncxsPROfeeIv9yTQUNLe08nWsN5pQyRVx4dxb8Hk3oNcq0NnRysHptc0N7Nm3l3/OdACiLE3/QC93d7R3tuOFH/+IrwUCC9RInKqL+fumMCvdC+neSgIRoSSpIIoGKrlEy8V6hJRMJiMIuKOwqrthkjZDWhFjbXMVWp0SGpUSM9Pj0Og1aOtqR7qQ5kMBUWsEdSHeePsihoa74Wiywmmx8Ta1yWzDCy+9hnKtxnQcCv9RWLS12Q6r0Yzl2SWcPnYCoUAIi5sryIlrqAkbnPUoXV91IgPl4TA4mCLU5LCgo7ud0adUDLdz5y50d/eySrx37z488+1vo1zJsRVmdHQHlzHRjEBKO7H+S8UCb8Z6Bga4pMegt7L1Kx4LIZmIcqcChRS3XNRiWuHnDm2vebtPA7FUxDkkGrJpQOR/T09kGgCrdbz6yqtc0EQCEynVMqWMaWi01SXRTq3QMBCPft7pfJ63/IVymQ/4kVgEI6NDTJOjQi1SydlJS9lACQ32BUjEkjuo7EYDu06r4JAo3Y/y2TJT4eg6pkMNb2aoMYrfLQJUywLmvRM9iv6XQsyCOkGLgVNnT6PJ2QSD2shN2nQ/oaAyldmRXSafyfM9lJR1tVYCndHI3Sm0IVWqGwFhKtoi3GitHEK93EBpbnPLG8HPGg/U9JrSzEaK+5nxuz+4s0WHDioVEgcaTam5PBWOVRlHSRYm8t0T4Yb++ecH8m01fvvr/5lQ3Pi5bdvB7zaD/W4Mne9pcCebDP1itV0kaLSb3vmgf+RACKnhGhMUjjbUFDrGQrKvvFpGGVLQHYbevPQTJvWRAhb0WegFIpVg+4OG8gYGktRpacMSQ6gi6qymfxZKGvz3Ug7CdAj1TLzR4KohpV/X8LVLpPz3COnPMOVG1FjnVAnv1DgNniTF/fbdo8pceLAfJbLKUFhTQGVRddTLBQjLBQ7qcjCXMJniht1Hlg0jE/TCs+VFLBRnBbavd5DV9mQ6yxecUiHjYAjdQEmtnp+fRY78reU67CYLaqUKbyIoMFLOFWCzmDE6NIyuzg4Mjwzxjevc5YuI5hMIhglVtoFirsaK+xuvn8Pjjz/B5RnElY3FvWjpduBDn/xVvPzyJWRzjeIJwv7Rj1ejpRS/HToqwtFKMTjchUjcx1x1nzeMy5duYWNpA9lEgtm1XZ3dqNYEkKuMqFYEjBqk1aNcJYK1qRm25lauVw6H/ahV01Apa+jptEMtl2N+dp5vmFKlDpvBGFZX/KgWhTh2/B74wyF+8ND7gewGxIwuFYs8wI4MjfLNbHVzA8O7erDpXYW5SYtqPYNatcQYqzZnO7zuMAfpyNrRYrVjeXUD8ytrfKBU1OtwmvRosumRKmQhVRmw6YpjdtbF1pWA34WHH34QXp8fsTgpqEA0EoRCLIBa0thy3H/mLCZmJjG7NM2De9dQLyKJGN/MoqEIqvkyNDIlWluckKmkSGeTXIjhDbgxuKOffcK0unSvkm80hfuO3geVXI9/evqbEIsVWFldYwV8fm4N+3b3orezG4lwDLtHRiBTyBHNxpEV5iFUE9lJiFs3bjOreXPVhQceOItnnnkWQohhb7JgdGSQH1xGkwHj5Ns0NTHHm9BjDz/6EKu35GElZY0oRtevXOeBSm9SYWBwCB6vn8NnRMXo6m+Btc2MyeVJhNMxnH3f+7hinJQiYj3v3L0bhWoJLvqcFiO377UQO1yihagugUZMJThubLk3IJdLOIg8tusoBDURwmFSO3PYuWsYl679BGIFkCskGAdIp/JKtgLvuhflXAU6tYGVs3AkyJkI8nPT5imdjLMvnOgwlIWIZ1KwNzsxOz+HXCqBnvZOOG0tuHH5JlYW15ljTgeVVDLNJTBGk+n/pe49oOS+7+veO73XnZ3dne29L4BFB1HZxSZSVCTIomjTLU6e89yenOS8E7/YjsuLj09iW7JlyZJlx5ZMihIrSLCABNHboi2w2N5nZ3Z67+Wd+x2Akn3i6BybOS8ZH5g81Bbs7Mz///3d772fK82unW1t8K57YTba0NLaKWG0j86eEn9rPBqSwxH98aSHULUn+SYajcmQQc/3iRMnhGwyOjaAeCqMQimDQrGE9fUA9u85hJlbc9LuSzKGxWiW/Av57k88+YQoYN/85jdlPd5Mr/FwF25NX8PWnSNi2eKNu8HtgU5jRDFTRU97t6iGO7bvwurqKixUHcObuDM3KzY9tiBKG20uCb3JgN7+PlhsDthsdbg6cV0Glh3bx2XIqZWNVUUhrFRLEqaMJaNSAkPfOYf/hgaWWJURjgSFBNLZ2ilbNG/Ii0w+j8P3P4zZ2XkJ8ra3tqCUzQtqNeANwe1sxtXz17E274NOoUdPVy+m56Zw5cYF2BusEpLt7u2RPgb+uXHjuijrzzzxjJAy1FU1wpEEduzigcsgwV2Gj+scTqls54FhemoKSm0BgfAGLl0+I9arrePb8J0XXwQUZZQUaTz40GEszq5jfTWAWDCN5sZOjI5sxQcnToqyy+1XsZSFxazAjelrqOoAV4sTfcN9khtQqjWYnp6VrSYH91ScXRYMpyYkH8AegLJCiXAkhng0DKNRi87WJimgu3LpvBwK55cXZXPY6PHg+ed+Em3NLTjx4XF8cPJ9CcfXN9bVNreZlFg5ilWldA9wO8OB0uNpgcNeh5Mffojh4QEksymx95m0NrFcWsxGmPQO5MMaVJNaeGxuCWmzeEyv1mBpcRauxnqcuXIeCp0OOiOLC6so5Cqi5KaTJTjMChSSRfzfv/5rePXVN3F1ahoqvRad/d0IR8KyjTQZDDDIQJhCg7MJg/0dmF1eRFGnQF1jvdigSObyNDRiy8A2xDfTuHT6otiO2tpbcejwYWG4k3LCzQJfh2xLvjV5CxnamvpoLaqIgs6NFkP7qUQEiSRtLxrUeZpQ39CERlezbBVj0SDmZqdhsRCDWxEbDQuNONdY7AwlJ0UYpAWPGRjaRmQmIY6ag2KxZqsgapOHbb6naGMsoCxNnTqlGlaGoRUc/Kn8AtFEUg4ozOoUynmYbfSem/Hc81/At77+bSQjOZSyFREGtDqlHEB0epYMlmE0aGXw7u7pRj6fQ0dnpxBt3K5G4acXigw5r0NrUOOBhx7A5NRtfPQuEZglVGiXM6nFIVFOVaEz63Dk4QMY2jKE6CbFOJVsLknPam7yyGGmkMkLT97T5EG+mMTps+eg1ZvQ1t4lrHlek3gg5nOrU6eQic2JcMuZkJYT3uM4TLOxm3MahVjiIJ+ZM6A9VZt9/rmPe1aZmpOCgzuzOHlks0RQMjxcQipFrj8H9rL877Tt3vPAy++vFqP8uFn1HiPlh3NozbH9oyI1XRufdAPqP/W5+LGDO20yrw/mMV9/l6eupE9bAQ1/KJWq9qeWRgUMVigdTVCaGVRVi9L8cbmSjOk10or4xuhH5/lUPv+HZU0czkmKYckOV50qqoxqrrrIRq/UAqb0uovqnkK1lKvZT8x2VKq15jQOyuSnlxX8/ndTCdKRWBLUFh8HvnsNfZ8Ux31XG849s4UbVVGX5ezLF3EhB9p66GsrcpmoN8jJnI9icBmafApnTp7F6tI6toxulZUUXxyRSFyS81yzEXPXM9ArifJMOonoZgh2oxnxcAxBrw8elwvNTU1S52xU67Bn+07c/8BhGYxIq4jn08grqUYU8eabx9He0iNkmVQ8K37ophYPgv5NLCxM4eCD+/Dzv/jL+P0/+BOUSmo5kKWSUZSKOdgcxJIpxbqz774diMU3YbXqhErBAp2Ll27i6qVrMJI7r9Ohyd2Ezq5eqHUWzC2sSNqbfH1SFIoVBfpHtyBbyElgKJVi0l4Hg66Cap5+SYP4VAdHt8IXSuOP//RbKBc12LtnPy5OTMDT6BZLkk6nldCthWtKaU5l054ZU3em0NHZAL1RgYoyD4tdi9uTN/Hk40/gtVePwWl3weGsF3Z5IZ3FG8fegkKvRzAYhJsXMZcDL/zsczh9/jSg1GN+KYDZGR/6+wYxO3tHgoDcjJhNtDZFZfWqVlSAQhGZZBKfe/aoqGbf+vY34W52o7mzTRRmFtLwUEr7CdlLe3fvRiQWgafFg2ymgEwhi+mFKRnm6aVcmlrGWNcoFHklPPUtuHL9Jv70q9+GzljjDL/wwpfQ3NQga2G7kDqacercGcwuL8BYZ4OtwYkVnxc3bkxhdKhPyCg8MDOJT/RePpsVDzPzAhzimj1tCPgCgtXcf3A/Jiau4MiDhzB95zbWl1bx4MEH8PQTT+O1778qVhMqHRyIGJ7k8De6bRATty5jz5E9uHJrAhanTcJiD95/BMfffQf5Yg5akwH2egd4AbHX1wmvuN5eLxhJT2MznLY6FCtF4VmzAVGvsmJ2YVHUIIYmI/EgZuYmsbAyA71VA71Ri5YGN9LRLG5dnIK2ZMBPfP5LeOfEuzLgrG6sIFPIw2i1yJBKq0kg6BcM27VbbOW1IVNIo5otw7+yAbvFgaXZFYyNjGN5aR0jHLTcbly7dl2C3vRu7t29R7IoLc0dmLozjWy5CJ1JL0SbYi4rdeYcKHngYR18V2cP1te9okB2drTh1s2rCIfjwnOmOulw2jE8MiyH21Qii30796GQycnnkmhDoWH79m2CgTt9+rSEXd2NDUhmImK1OnB4J6rqAnQGjVAkjr31HraObUfUl8G2se1CtNizZw+Wl5fx9jtvQ6FRCgGFwUexKRQyqCiraOvqkAOBTm+Ci1hShUYGKzWbijkk5Ipis6JyTWWTrbbMzrBNkjdy0lIYmuShiZjYSDQk1Ay+vqKZCNp5wIwnMT09J8NXitQkiwMOI/F1YaRSWbHJZOMFFBMlCSWGYwE4mxx45IkH0DvQg2Ovv41GTxPypaLYN6hGM5T3W//hN/HBe+/DUd+ARx57XBRD79qGZAt2jW8TsgyzMP6NDVy6dgbd/W04d/4kLlw4i76+QXzxueeFmx+IefHeibeQiKfw3junkU8pkE1V8dlnj2KWON06lyi8y0vsrPCiqq7g6q3L6Bvrh8pADLJGnlN+vsPpwtlT56UpkxugelcDcsU8DGYzVtbXJGOhYI7GSJU8gXIhI4KF02mHvc6JRDqDLePbsDS7JI26tO+FIl7Z+jlcTslOCNmEYkYxh7a2NqmsZ41IvsD7bI1gwwGwoiqjQCGLhVQ2B5aXFmHROmGu1uOx/U8h7ovig7c/km6N1ZUlHDi8G9dmJrB13xiylRTq3HXwbnqhUhhk40Zkbz6RRDYcl7bsdDYPldkCvdMKa7MT4XhErH+pWFza0HntN2o1WJ6fg8Vuxf4jh/Diyy/JodrudGGgdxALt5exeHsFZ947g2QshT179orFjBZkm83BqkXZEJG0wsDvwf278dU/+RNs274DDz30CN5/74TYhEgQM5n1shkJJQkT6Ba7psVkwvkLp8UD3983AKvVgfUVL0KBTQmkMlzMHFet8b0iiGEehPh/fA/Qo07aC1HEVPgXFxeQzeflPVDRATanXZCOR/YdxPNHX0B0M4ann34WdS4XUrk0MuUcNsMbeOTJ+/Hlf/dLePUH38crL72GXKKClTkfsom8DPQcjHnApwc+mUjI75DCA8u/2AxMjKunwSNc9WIxj3A4AKNFB2cj7/lLWJ1mAV8Ozb1t6B7skdcfD9OPPvQgfEGfWJyefOyzWF/2yeDOgx5xt1tGxxANRnBbrjvrMJq1gpAk716t1cuGiK9PDrO0BmWSAUxOnL2rZNeAJXy+OFAXCjxAllGuVtFW1eGXC40YqjL8/89/EAe53FQb2qWltViW/Ie4N5QK5LIlhEJZpNMc5kvyMbTN5DIlpNO1XBqFUJYt/UM1/R4xRpwkVCzF4SH//67lpoaW/P/78WMH9zVrGS+P5pHW1/6y/IHTChX0GjWMOp6EKXhRcddBQcyZzQEFB3gOyKTI3BucJcBQQiWTutt8WYFCb4KWgT4Z3GsDNQfyQjpd47lzhWVgJboCCjVpNLUjEJGSHPhVytoKS0g1PABUf6T8iOx4qvNkvfO0LMO+sIGgU1dx8O9ufGIed3LcLzy7BUV97Xuw8Ilc40o+Lz5xsuepPtO/xoMIH+mNO4isLmFlfg3xYBKelnZZ29IXSFWYiolSr4KrySkB1Xfff0e46rl4BqpiBSFfAGH/JjqamjA8NIhIKFjzJQ8MYdeuHXC4XZhbW8bs0hzWfKtwuRqRiGdg1NrgaewS/yVZvGazEbFwAOFwEL0D/fjN3/sd/O7/+4eoKrVQQCVIrUolD70OePTxhwFtBZ4mFwwaJTKJuHDbk5ksrtycxIkT58XPSJPP3l27EE9mYHG4EAgnpFQjk8mizmFGOldCc1sHMtkMEskI8rkwejrcyKYCGBscRjVflkMFcxFzSxs4eW4CxYoW+/YdwPzsnNgH6CvkaZ6DErF1vJFz5V2sVHH2/FmYdQALC9s6m+Cst2COVhWzRQJDKp1WVs8tTW0SsltbX5N1pZIMFpUK9S4r2lsbZCALpZIo5BTIJbjd0CPkj6Kvb0DISFRAuGLMktmtqsqKmYHgBw7fD/+GDxfOXcLRz31BlOUz50/JcOVqtCIU9UuJEQkAtEgdf/sdtDW1o1As4ubtSbl59Hb1wK634urZyzAqDYiG4swG4sGHH5ZhnzawVCYt7Z9XLl2S90GTx4PL1yfg4MrcYYHKqEcgGBSu+paxMdy6cR06uxmZQgFjY1sl4MkWx8hmGB++/wEO7DuASDCK6YUFGe53jo/A0+SW0pcL58/j+Z94TsqKVpdXUMqXMTQwLCo4b6ZLy4ui5hb5ntWq8c2//GtRSH/qp49Cpa7gU48/im9/+9to7WiXA2BbRyvWgl5RUDlgUaEmQjSdyaLe7RLfJm+KtCNx4KUqxs0ZLxVzS9NobGvA+StnsHV8C2LRADo93SjHVfAvBhH0xSSMpzMpoTWrkSymsbixJoxhoud4cEon6WdWoVRJCWVi5/geNNY3o7ezX4atLcPj+O3f+h0EgxFhl9MrbTVbkU0XhGaSzxfQ5GkSNB4HZjLnaYWrcznw6aeewrlzF4SjfO3qpBzyqO6xbZAhv8WFGeGit7W21z7m+g2olBr5uh5PM7QqFc6eOSOtvAyLcdgnopFhzcnJSVQqCtgcDqh1SgSjG3j+haO4PX0DUzNTeO75n4LDWYfdu/fh/MnzMOpMMuivrq5LDoEebw7sfM+QrNTU3Iwy8lAZVFK0RKoV/dEMlJqMepiNZiTiaQkmMkTPTSKHJhJy2PRM1KaB12NablEVXzoZ+Gz91Bp10tLa09+NxdUFNDQ04/LlCcHhrS8vIxmJore7D6PDW8Cm6Tu3p7E4s4hKpoRUJCO2ikA0hCc+8ymM79sGX3gdQyND0mexY3y7BA0DGxvoaO0Qesq7x9/Bz/7LX0BTSwvqnA1SokVkrFYFOFjRbrPjwrkLyJSyKFczOHP6fbGnGC1WPP7kkxK6jxXicr30bqwBZTXOnbqMSlEHl6MJOo0ZqXgSE5cvYWVpHp/7/JPwbW7ixIcfoX+kB1t3bBOuvUqrEqxjMVsCigo4nW7ojToce/sY8pU8Wjo8sDrM8IW8sJnsaGr0YGN9TUQBEoJIOurs6YJKr661WaoYTE0I71uhLCOeisl9mNsEBpkjsRjGd20XNCztULS0WWx2LC4swWC2SCcGG4eJMSXNRqvQopQrIxlMw6FyIuFNYfvoHqgLGizMLyBZjiNRimD8wDDM9dzaVbHpD4ow1tXTjyRLqKKbMCrVsKlN0nGxHgjAF4sK171krKKnt5e3b9lq3iRZKZlAs6cJt29cR3dft/xsq6teOOrrRGwxm2xIBZIoxyp48S9eRE9XH1raOmUuUClrbeukvFCscTe4RIXetXO7vCan78zVQvgxol/TwmCnTTSVYslbQEKo9eShd3XjW3/5DYEIEHvb3tYp3m+NUiPXT3YgiE2FHnfaesl2L5XEQqPR6WDSG5GKJeBdXYHewDZ2pRxQOOvY26x46vNPwhvYhApafPrIM4itJfGHv/eHyJVyiOcSSJcyyBTjaO6qx1NPPypZrbMnzmH62jJmrq9j+9at0Jl0SCdT4g4gcU2vNchBgcVLrW28Dvil2ZRWJNriVlaW4G5wIhT1QWdQQGNUY3VuExF/WpCRVrcVVUMVJWVFELLqihofvXsG3T2D6OzuR31dnRCzeNBlH8Lq8hoSsaRQxbjZ5iBcou8bChH5aMNiWRO7Nvwb6zh36rQM0EIOFIJeFWY9nQIV6UrhyNWm1OH/0bVjVGX6ROZdFjAtNd6FgJRrVhkq6/xetFjz4MCgajCUQSyaE1cA/xs3FLTM8N/FOSJGjx+y1e+FU2uFS7VZ90dndKrt91T+T+QH+Wd8kR87uH/UWbPJ3Dt9lIhcUihgM+ikyrmi0gsesGqqg9ZqR1VbG0zFvsK7bCkvAVGQ355LSiCzlM/XfO46I5RavQyzspIoFQXTJA8SJMoZFEoKsdncU+a1Rj2qGgM0eg2qLHW6y4gXvju575zN1cqPW1t/9Lnhx6jo91IAh168gb5P0Cpz8XPjKOpqCj9fSDzFVvIF2QiwcZOHk6paD6VOJxuK5Npt5EJ+lHMQ5Zanf66hvH4fjFqTNEo62TqnKIo95eTpk4gGgmiua4CB6XQiuqZuo6u5BaMjw2IXIP6x2eXGpz71KFo62zG3uoQ1/xrWffShqREMxdDq6cXg0LhU1VOtvslWy80NuFwOKDRq/NFXv4Kv/OnXodObZTilh5zkAnW1gK6+Dqj0VD0UYi146NARsQ/Q5/3WOydw8cptVNJ52A0G9HZ2YmTLVtycnkNZqUEykZcSGaqgaq0BQyNb4PX54F1fQrWShcuuwfBgJ5qJcUukRGkolCvwh5OYXtrAmi+EZ575rLRR8kK2xounRoOhgT7hWlM57RsawtLaKpLpNKrFLOKJIIaGe6DQVGRAZxA3k8uLr5nBXJWCHu2sWG44IHE43rV9O+xWI/L5JG3lKKu0uHX9DpQwwGlrRCaRE8Y31X0qiyvLy3dJQhUpQqFVamRwSDB1GqUejQ2NmJmbgVavElKNyaZFIOyHzWGVMPLK0pp4s5FX3LVirKOnuxZmiwej6O/qJSlQarvbOjvw/VdfgcFsQKlK1TMmpBsGnviH2K46dwOCsTCKqio+PHMKBw4dktW4sMxVHGJz0JmNiEZiUCu04l2/eOYSAht+7NqxB0vzxPNFEAmFhd4zONCDg4f2Y3ZmGm5XPewWK+KROCwm2uFUMuR510hp6BY1kXZN0jyo6HPt/MXnj+Kjj94XuoTN6YDNYYdap8b09G1RpWnzIp3BYDALoYJYU+Y7yKlmqKvEG6hCgWw6JYci8sWX1xdR31QHJQfvah6h0IZU24+P7EQuXRIvf1OrBzembsJgNeIKuejRkJA2mtkQurGBjY01mExa7Ny7DXanGeWyQiw21y7fQDqWkUCmxWzH/Pw81r3e2vYPathtThlYM9mc0GPYisqhqLmtRnYx24yiuFLBCgRC0OtMwoXn0BzYDMgN32IxopHEFLVGGOrBcAgGnRH9AwPCGdcqNXBaHZibIYKPvmUdFudn5aDr2wgKvpHEDpaRsZSK63IrcXL5DJpaGhFPxuT1QBptLlOQ55nYO14cOfiwoMq/uSGhu2QmgVI5J+KAL7Apg1Iimcb4+FaxS1kdNoQiEVy7dhXtHa1C55Gq+kQKi2xnjWbR2dqC+TtzaGtpltcybTlUp4mJbO1qFdvCt7/+Pelr4EDKXAxDq//qF34enR3dyGXLuDYxidXpZRmMktwm+sI11F61hJbuRnQPteLoC0dx9so5tDS60dveA4vWhpf+9mWMjY4inU7gG3/xF/jKn/0porEkhgbHYLfWoc5uRTQcgt1qRjqRFPpUUVGQIO13vvuXyBZSOHBoP77/+ivYf3g/+gZ74KyvkzIpNrFevXALU9cX0Ns1KL933jtWVxeRyaXQP9gpzZpEEpJIFArFcd++7fJ7MRgNMnAa9BY0t7TJx6SyGax5l9HR2wZ3swtWu1naKV1OF27dvAmtVo1MhoU/DlQVFah1GlGCbRYLQpGwbDNmF6eF3HJnZgED/V1Qq7VQapTwdHlE0KKyzAGbmS6+5iiWkdxFHzMPh6V0FYVUCU3ORlj0Nkycm0AqmsPOHfdh5+B2ae28dOsiLt85j3/727+CSNovNht2PKjVegSjMdy+OgGTXi2dIdo8kIqk0NzVjXAuJRZBc70V47yO2u1iReF74Y1XX8GendvFLsn7WXO7B+teP/RmC9xNjcgVShII/uDOueX6AAAgAElEQVSVD+Bf2IRRx+tjnSzyGWbPMUCp00sey2yhDWoGjQ1usdpNTFzH7l17xDLJewFpRcQ7UmXmMG6x2OX+SpX4+NvH0N3dISISA9clogMrVIsVSKQT8Pm8MutwQ10q5OQ55GGMByEdB9ZkSjJfvoAX8XRSSrNMdiNUFgUsbiuGtoxi29YdcBsaYVNY8Sv/5tdE5VabNLC52DDPPgkzfunX/jXeeuNNBFZCuHL6BrRVEwwawgI86OnsEoHqDjNMOoNsHThw/p+/9Es4c+Y0PC3NOH/hohDhaJNpanahraMRo9v7EU6F8N6rpxFcTYgdEpoqVGYVytxw1lmwf+9+3Lo6jXqXB6PDW+Xgw9cfNwnM4KCqlFZzdh7Q7lyqlKDWMM9Bj3hFaDx+EqaqwPLigsAy7j3YWDvY2ITRplZM+/yYD/sRS2fRqtB+ooP7axzcG2pzXOluuRL/Pj/0pSvEOsPhPZHIIxrLIZspyXNYU8trhUj811o50z1LTE2crqEka4M7D4hSAHr36/9vYZXJaqp4c7iAWVe55g2/uzqoqDXin4ae1BYVwFOh2Q6lwSTDXjmXgcyw9HnRa0UthqeYYgblREROk7SzKBhoZZBVRVSkTvCIUsLE75NJoEJiBEooq2orFpVOJ2EHesWhM0NhtIjazmFcAiSVH56Qao2stROV2Gc43LC6mOUBKjUe+N419H9Cg/v8rnZc+BfbUNSpZWDnL5yrNB4kaJeRn6lSksZW/pzcHpSCS6jSH7qwjmpZiY7OLlHvai8aFZKJNFyNVB6JVKwF0jZW1tBU54JZq0cqEkEszBY6p6xI6d806QxSlrRvzx4JoIQSUSSzSUzevgGbnR7mW9DpHGhp60W5qkIiEcdmyI9o2A+z0SDbD4YA1VqTtP5RcefFi+s4q16FL37pKC5eOYddu8ZhYJNaICS/b3Jhr9yYxI1bM0hshqREadeO7dh74BDe+fAj5MoKZnSF493S0oCLE1fx5NOfRSAYkjWlQa+Ekoe0bEwKq+qsFmmEZWHF9r0H8IM338XlG1N46NHHJBzHQioe/mif4taHN4ZQOIzm9jZh5xKrxaZYtje2tTfCWWeFd3NN1pVMxwcjYVHtzXqT+PfZoNnZ1oUzp85j+9ZxWEwcrnSynhweGcXrrx6H1VwPFfRIp/KiDm/fMS4X9WQ8IQObghBUhmVzWezfc5/8rBsrPlHASihBq1ejf6gH88vTMJoNclM+fvxd9PUNiXWgu6MfiXgU5UIO3bTW6LSoszuELNPsacHrr78hvtEPTp/ET77wPDYCG3A6HKh31GFlYRHPPPU0vv71byKaSGAzFsbA2JDQflLZrDjMjDoD4tE4Ogf6cWfmjrSj8r97GpoFGciK8WwiI4oKt0XcZvDm19vXLVYO3hBpbyBZYbB3UNCEtE9QPS3m8xK+ZrkPn3ui+ziQ6NQaNHrq4PWtyvu/3t0gDaIVVHHuwlmpJ6cVZXpqRljLVANpkeKNanhoCAaTCWYnqQoG+Vr8fRuMWgkPZis5FCuFjwOrFpsZfv+GWJQ4HN5ZmMPNqdu4dusWtHoDTCYzLl24LCg3I4NXDJOpqjCYVEJHSaWzyKZL2FjdQLWgQIunTYK3tJcQzccLfTaZQi5fkM1MLl8WhZPXFw7qVG/YIKrRKZDP57EwNy9huuXlFbhdbjkkcotETyxJJGqVBht+v1hOePhx1jkF0Sd+3jww2j+KZDIjuDy1RiG2kHQ2ie07tiOfK8phkMOZwUC0YUUY1vF4FCVux4wqqWn3NLSjr7sfH508JUSI+gY3wtEwmls8sNpMyBWy0JlUMthlM8yBkBSmwNLyKgZHB0FdpKQqQWfWS0fHPd41h0kO8IlYQpCDR5/5ohymabkjraK3uxevvPoKDt9/BOcvn0Odqw7/7euvobOzDX0DpIMMIxQKwOtdF2vQA/c/gmtXJpH2phDa3JTrUiwSRzSeRJoHTasaX/nmH+L8pfOYmVrC+TMX0dvWgrnJ9VrHnl6Df/8ffglf+fOv4c+/8TUh2LR6urBv9wE5AHPzSfSp3WyVgH4gvCbtv+O7t2FqfhIj4yOIJSLQm7VY866IV1dvcGF13o8LH1xGcC2OtuYuwZKevXgaWqMSe/Ztl24CBhYvnb+E5YVV9HZ1odHtRmN9veAFw7EkNvzhWntuOg27wwmjxSDoSaNZh/MXz6GntwsqpRoWs0nKepgLWFpakEOTgoVYZiMmJiZQV++SA5nFaYU36BP7Bak4tFcl0ikY7ToJw7KHwVnnRpXruUoFm+teaJVKjA6NSjuxw+SGXeeAuqLE3/zVfxMRafvOvejrH8Pa9CKWlxcBQwWzvmk8efQRqIwV+EObkr9io6nOYEY6SuxvABa9AalABHqlnroDbE11mLobnK9z1qGluU2oX9zSrC2vYHR4EIFNn9DkeEC/cOUy2oh7bahHLB6H3VSHwHIIEW8MNr0TFqNNlPRclt0HXrGuEPeYy2dQLGYFg9rV0Y2TH36EHTt2oqWlpcbApzhYLsh9Ip3LQaHQwOGok/sYkZfclNZITdzGs5U3LuxyEsu4QTQYdHK9M+gIm1DI+8xoMkOnoVUmg0w2hUg8jKq2jFAqDL1JC51dh4aWRik6SicyaHa2oKuhEz946ftI5VNQ6elAoIxbht6ixsjYEB5/9HFcvXANb37vGBRFDWwGO8L+OOrsTun56GrvRFRsdx7cYu6L9BmUsWX7FhGeqlWF9BAw69PW04Dh7X3oGmjDS996A8uTfqgqpBCpUVSWEEiEsXXXFuzatQv+9SB0SpMUzJEAw+A5ufK0WRGnTWsOLYVqVOXQsrK6LjhIbm5o4SUMg2FX3+oKzpw+8/HgThW7p74RTXYLvIkwoqkcwsk0WhWfrOL+g+1FLDXdJcXctcvQZ3+3oFQKmOhxTyTzElrl8E4aFG0z9wZzDvD3Glb/exSZexx4HuLueeH/V7DI3Huy/4eKe9hYxUtbSghbeCqt4XTkodFAzzYxeh+1FlS4KiUWiUVKHOTLTGITU8j1RFlW3GS7o5hHmYG/UgpFpUGGadplOHyLZ11NdU2JKmks2SRU5QwTIrKq4cU5r6o1J9JPqzCYxFPPzxVqC2+t9NTfZb3fndn/nsWGYVUOEDxJHnr5FgYm1v8Zy4offioH9/PPjiKvrXn6uQaXTQD9cflczf/PQCp/TI0OZaUWpcAybMoKrl+9jduTd9Dd3S1eUCp7HAgqZQXMVqMEU6mwsGQhHoqimsvDpNagpbEBeq1GOMlcY5Frq1USJWcW1djisODWndtQaBR47c2XsYMNcekClpY3Ua7o0NjcJkMsi5OWF+ex6VuV3+eWbeOytsyl89I2WMhnUWEVXzGNX//yr4hH9vADh9DqaZX1OA9LLPaJJlL4L1/9Y5i1GmyuruLZZ57G4Ycfwcmz53F9choKlh4lktCqFdgIhLD/0P0STmVIT6/lRWAJfu8KNr3L8NQ78cu/+otY21hDR28/Tl26irXNKPoGR2pMa5NBio7MBr0w610Op9hLStUyrly7hgOHDkqoaG5+Fp6WJjjrzKioSpiau42W9jYsr63JwNHa3CyevUYWUfmCMBks4s1nKLeQT8vwSkX6xInTyGeq6O4aEBWW3uOHH31Y1FETvX7pNHRalkBVpDXW09CEaCAi5T0MzAZjIaQyKRjMeqlGp53E6a7HH//RV5HNFlCq8KBXwujYIDqbG2El7UWrFAIBh2BaaGhD6evrQVlRRpThK349rRYWgxnVfBFbh8awsRHA8ppXyk+cDU7MLS0IoSeTzotFpNHdBH84LErYyQ9PiheWLZb1dfUoZIrQqoisbBG0Ju0QVKa6ezrh9jQIESgUDAjLOBaOy/qfBwGWvZRy5JDnxT9P1di74ZXXI/FkZEaTAvLU008jlc7V2nIzKbS1twgxSa9W48ypswgGwqKA8dDgcDgEdchrQSSRxNStO1ArlNCqlTJ0RhNRUZISmQQam91SGKNUVWB26BFKBFFRKdA3NILJqTmsezdhttiF7MHBdH1lBcFNPwqlPMbGhsVukkwnRfXmJsW35kc6nhVbDbMp9HzzoMU2xWgoCJezHjMz80CFbGelHAg4wHK7sHfvHlisRvG+EvJAewqvB53tnTK8XLx4CVu3bcW169eFHz80TLIEiTVVsa0MDQ0I7o82htMfnJEgVH19HQwWLTYD6xge7Ud/f3/NEpAvSEB6czMEBdQirNC/TXW+q7dDAmlPffpZ2WSQOc2bE0utPJ4mWKwmhKNspLWhrdsNvVYtm5bZqVkkEmmY7TYYLCaoTSrsf/AAFn0r4sO22cxYmJuRrADtU3zdMwzIAq2RwTEZMvq7etDZ0o7X3ngNsURUDlfcKrR5emEy2XHq1Fk5JJNN3tHSCZetDpFQFMsLa8gEc0LiWVlbBVRVWOtMgL6K3/zPv4Gzl84jGue2wYq3vv8Rkr4UOts8OHTwAI4dew29wz2YW5zFz/z886KMtzX1YMvwdqTiabgdTgmHMihJGEA8FUAyE8dm1I+u4W509LXJVi6dS2DyFluWOcTlEFiOI7wSx/FXjuMzn/48csUMdu/fLj74i5fP4sD9B4S9TzZ6yBfC4vwiPvPU0yjmMrh+7Sq6+/qhobc+HIHZapPr5IMPPYR1/zpOn/lQireaW5uE5MKhk6VC7vo6nDl9Et0dLI6qhbJpq+NmhepuERWUVVXZjqq0GmQLRajVOthdtbxNsUC6Vb1s00pZbn1roXTv8hoysbJkOH72hZ/DD773XQRDIbzwM88hEErBZHLj2oVLyBeYicqhdaAJ+x/Zi/fPHJeSqQMHjgjNxGS2IBbYRLmYk+3i1MQNNLkaoTbp0TnSi298/c/R0tQq1xpmhja8ftkaaVRKDPX3YWF+DkY9eyD86Ozrg7ulBblqAbFEQkLKhWQZ0c0UrGobrHq70HFYvkdSEkUDq42bYA5tBfT29CAeTSAWjcsQy8MAB+5KKYdKtSxzAksH+fyw84FFQyIiMMBbKKBYrAqWlnQxDuzhaFQGfuY1eKDm35PvTc4cHGa5sZDtZTEDb2AdzmY7StoybHUWhJNhmGwmIWhReMvGs+ht78XE5Sty/ciX8zIEm20mxFIRufZxG8ZDul5pQInlRekiAosRJKIpuSc11jUKAYx/N24wuaETWF2liIHhYZhNVhRKWfhDq6hvteGnf/E5KAwVvPPSCZx5cwLpcFYCp7lSHhVuBpxG9A/1oqO1G+lwDlYzmfN5FPIlyR1yeGeZFe04vd09YuXhIZrYyMHhIcFK0n9PkYDXEza1v3Ps2N+boVi+xKAqTRY2kwGxVBZNFfUnqrh/f7wAkg7vDdxUzUXsFVWc3voKotEckqmC/GzZHIOpZdnycYTlMC5Yy3wtcFzz5tc47v+7PP6Hg/uFtiJOdVVR0FakCIDcdp5EqkoldEaDeLyId6wS8cCXOIkutKEXMkKZ4WmeCg5DlgJKqpTk1FwrQ/rhQ8U0v1IvuDvBLZFnWozKjZNPtgy9JhOqOosEHrRGA0BLjkYvXHh5VMqo6Cx/v9yJkiJfQaTh0D5Dnz2hS0ol7n/pOgYm1j6R3xM97uc/M4aCViFe9rs8fymPIllGFHdaedQ1FZcHjNTSNIr0LCo0+P7Lr2DPrl2iBDQ0sTlvE3qDCSOjA5jlUB0ICDYtl8wguLaBxjonHji4XwqShobGMb8wjwMHDiCTSqBaKCEVj+HhRx4UksmHp09gx44xnDx1FvliFVZ7ExoaO7ERCIsvvFjKI52O4drVK+Ln4/c5evQ5rC17oVOznCEnTGiLtopwOCw++Oe+9DxsVrtgsJg45yGNKuq/++0vy7YlEQxiy+gI9h85ggtXb6JQpL+9UCuXUhFdpsTQ2FYJ2vBisOldRymTxOWL5/Cvfu4FnPzgOPYd2FG7iNqtmF/dRCpbhqelE9lUDrlCQZjsDpsNmz6v3JTZ+uhqbMDbx4/hiU8/JaHI69evi/rZ3t6McjWLqqqEkqKKQCgklhLi9Zbm5sWnzgFUUWFuw4TZuSmMb98Cg+Q4DPjgg9PIZujtb0dnVx8uX76M++8/Is/LysqKtEtygLeZDchwMI3G0dvZJ62a9Chem7yF6dk7opZQudl7YK9gxP7m776HUDghVIi+/l5RiixaNaxmAzram2FgQ2cujf0HDggHmGUo8WQY0WQMM3NT6O3uwheePYr1uVUM9w3i6sQktEYjVjfYbqpDoVLG/Nw8Apsh7Nl5H175wRuCxmtqbBQ6CP+Qi8zBW6fRi12IXk+duoYW3Do+ho7udugtRswtzGP6zh0c/eznMDAwiGic2zCV0BPyqZy0NFJxJ7qQRVG8+Y2ODUFnUElIly25rW2dUp5ERZPKZn93O/p6emG32OWmMTczD7PFKijEDb9P7HQ8XLJRmZsA/l0NBg1a2psRS0fR3t2JiVsTyFZzqHNbEIz5UFLkcWPyKqxOJwKRJFLJHFpbuhEMxIT4Q9VteWFe0HnrG2t46JGHRXmenbslvm+r2Q6DloFbhbDjuXWgV59helpX7Az2za8hFskQmCUtqwxi2qy2WrV9sSjvI75XSGHi64PUJt7MaFnZuXM33jj2tgwCXDt7N9Zlm9be1iZr8t7+XqG3JGJp3Lp9G4lUDC2tjfjic5/FF577LN55511RvX7rP/2+bCYikaC0kDKrEvQHsLS4iaGhXhw+fFjwbW+88YagRLdt3S7XFwoDdS4n/IENaI1qNLQYRZEVCkY2j1dfPQaz3YFwIozte8exGQ+jolFhbMuQtG1evXJJCmb4vuroYOlPVmw+DAXW2+tE4V5ZXBIkLZ83jUGDXbt3YWV5Hf/xP/4+/u2v/3ssTC0jsB6WJs2+9gGEAmEZ+rmuX13bxPzKCgbHurHn8Ci6hpvgi2ziW99+Ec8++6x0FrQ2dMBpskGn1ECrVIuF6K+/+00MbemWsr/Wlg64na3o7xxFIVNCYMOHA/v3y+uH1KlEdBO2OhvOT1zCoQcPYz2ygpWNBfj8DOoV4HK4MbsQwHD3Fty+cAf/+Te+iue+dBQ6gxq5Sgb9Y524cOkM9u/bK3jPkycuCft/aLAHDrtd6CUNbhd3wB/bLLhRSqYzuH7zNnbsGZcg+e3bN9HW1SK+dVJDmEVh1oj2FtofQwE/Ghrc0BgU0h1gddrE5hZPp1BWKqSzglspbgDZj1AulGBQauF2ulGlXpRnwBLS5trk9CDgi2Dy9m2cuXwGTz7zIMa29snmTFkyIR6uYnF2Ggp1FQ0dbijNZQzu6kemHBe6jNvtgdlgFwrP3/7VtzDQ2yee7FPHP0A5V0R9SwPUFlq/QlieWYGn0SMDXtAflAH+ySeeFGsmufykodFX/tBjj+Gjc2exFtyQ+zObPNuauqCGAYq0GploRu6Pba0dCASCUmZosZplc7OwMAetWoeDBw9jZXkVqyurYoWhWk6fM7dI3BCRA28yWsWyQxsMg9TRaBgrq6tQKjQwiCVUgVg8goK0r2vhcNhE2efgzvZq+XcDrU8cWCsCEbizMIX+rd2IFyNyuBT8IkOsWrUQcapFwGa2yXVPpRVGtGAkudXmBpY2SyHUkCQDLZLxFFRFBQrhKnxrQRw5eFDIUo1uD1579XVpVaU4lS8V0NjaLLhTBkcV6gpiqRDy6jTue2gn9hzZgXdfOoHpC4tAToVUNIF8pQhHkwubkQC27BxFT9cgSomioJFpCcrnCgIpsFhsMqRzmGWYmvhckpCYz6ltFZViz+Hhmc6CuZkZnPrgg//uDMVDp8WoQzKTQ1NF84kO7t8dzWHaXpBrMkdt/v04dNeGcIXQY2iTYRCVA3k6W0SBg3up9nGyRbkboq0p8DVnRq0Blh/zwx9J5t3/BQf6f3Rwp03mnb48bjWytfRuwpYox7uccgUHZtJl9HqUNJaaxYM+bilOuusjImRWrZWTrzSPlWiaKaNKFVoIMwyTllDJpeTrFLR2KHNxlLNpeZHwyeWDBAutra4Wdq1WhNDCr1lSGaE1m2rHJb5x1HohzNyVuz8ueJIBQK2QsCM/lm/o+39wCwNXPyEc5I4WnHmiX5pTS/dINjxLMJSaz0uiXqssoaIxCDuaNp7wreuwq1XYDIRw7sx57Nm9E06nQxoSB4eHsbyyinMXzgilgM8Dme0rc0uoM1kRDQZwcO8uhDYD6O0bQ527Hsury2LdeO7zn0c2lRC1lrXptFTk8km88eZbMBitaPL0oLmlFwvLa/JbisZDyOczWFqYx+rKsqzUn3jsKcTDCbHBkNdaLhXgsunwKBX0k6fw/E/9jAwF/FWTIaxWqVGsFvGrv/mLqJRzKCSTaPO04qd+9ufw+lvvAlUtvKsBucnSF8kDQ0tnl7wmSETwra/CajTi2OuvYKCvCwcO7IRaXUJbZzP89FsncpiaWUVjY4eovc2tHTDo9Ji4eAEOq1W8jQzoGCwGVBQluNx1WPOtYHVlAwa1AVq1GgYTiThGBKMheFo7kUhmsbqxKgOh1WCU4pdIKCarZwZTtoyPosHlFFzd4088jcmbMzh95iJ6egbw3nvvYWzLiAxLq2srUpyRCAfB6oHOtlYoClV85olPw7fqh8PmxNe+9S0ZztvaWjAwPCgtducvXUJ7Vy/m5pdQ39iIyekb0gjssluwY/tWGcqhVsjA7PX7sXfvXrFMXL1xBYGQT6hNDz3wACbOXsLTn3oaHxz/AENDY7LWpAd+1bculJCZ2Tkpocilc7BanWLJ2PT5a0O73igtmESL5UmFYFtvJgulRo18MY+TJz+AwqCUQODDjz6KYCCAUDAov7fl5TX09fQjFUkiEaGVoEP8gqTBkHhChfDBhx4QNXF9Y0UKt6x2J7Q6IxQqhfjhFVUGhcjkrwpnm4ca2rOoupMow6GQeLRypYhkIonApl+Y1GVFEflqDma7BQurC1Couc5dlJsjVBVRtO/MzaGTJWDMdgSjqHOxxdGCaCSMpcUFkBHPQfrEhydw9OhRaLRVvHP8TRw8cARbRraJevm1r30Njz/+CNRahdyQ29s7xbN+5qNL8K76ce70RZgNNrG9jAyNCqFBo6jeVU9XZDhvbHTLz8EbNS0PzEbEYinx/PPQypsgFT1CifjxMggbTdJQygMiB4rf+d3fxN77xsXy9dd//Vc48f5JrHh9QprRaBUy2EejIVElZ6eXREli6QyHoZ7ePgmLMtDa0d6F3Xt2iuXi2rUriKWi2HtkGzyNLimBs5ksmJ6aw/L6uvC76xrqoDLp0NTaIpaHBned/DMWZVukTogtDB/GojE8cOR+nHjnfVHujxw+iFg8KLzx2eVZPPXUUzDrLHj92BswGi3IJ4tIBAvQVyywal24ePa6tLCurM1iYzOERDaN3rFW7Dk8iJ6RFpw8fQZLSwHcuryGcrQCT5sVX/61X8GnHnoE3/jmn+Gd997EI48dQTQZhFatQTZRRH/XGAZ7tyAciCGfZdlZBYeOHBYrx2A3CUuNiOfS0Bi1mJi8iM3wOvbv3yeoSooM8/NeDHYO4yt/8Oc4/e5l/PqX/y/MzBF3WMXOvdtx/uyH0t/Q1tqNubkVXLs2g8amOnR1dUr/QTC8CZ9vDc2eRukV+M53vgunq0EIRbS8dXZ2wGwxIpYOiSKr0WrEBsqN0uH7DyO46ZP3n8ligtVZQ6OubhD7Z0ChXJY/FMUsVruIDvFgXN6LVq0VLqsLuWQea0uki6Sk1E8N1tWXsbjuxejuPhx6aC9cbqvgU8PrGYwP3Ydpdg2UM1jeXMS2A2MwuNRo62lCJMEwvAkqbk0zCQmadnd2IRVLIu4Pi5pvcpqRQRajI4PSfnrt6jXs27Nf3rdkgwvZplIRi9XZU6ewdXgbHn3qCZw8d0bsbgyUrix7oVEapLOjyd6K6+dvSIgeVbUcAkhHov2xubmpNpQnmMXYcZfsxSFfIeQ12fCTbkRVPZ+TArSLl6/CbDLJ0F4o5GWgV0smgHQ7hhnDEqrn65B2JbaE2q219yZFIB6WObhrVFrJEl2ZvIimbjeMLi1ShbgQaTjg833OsD7FCWaY6KVnORwJTGS8C8xDfNNAtViV+5OyokSZzgQWIoXyKObKSIRScFpciIbjYkdcWVqCzWpFOB6FQsv7mRn9g4PIl3PIldKI5YJoG2xBSZVHJVFGdrMAVVmLRCQm21noVbC7bXJP6G7rh8PglAZtiqOSC2SnukYnW3ZuJ/jz62iH5Ubwbhcmt9MUUnj45WTmXV/DxR+xyvzDCZ7KNofhTzqc+jeDadyxc9NUC6LSBkMkqPD31UqhzCQTBfnvnDlpm6FN5kf96fd87ffoMbWhvfbnRwf1fzi4CyjlblHTJ6L6/hO/yD86uIeNFfxgMIdNW1U4nRqTqTY4F3MSGuRDqdZDwwpsQTSS2Uk80d1w6d2/EAOs9JRzWOc6hjcTZSElAzufSLZ08Z/ixYJG8InSGkp/GUMi+drnVEz1UBAzyTwqlXS1FgWFHmp+ffktUFknJq/mbaedjN602jrlh9z5e4enB34wiaEbn1QBkwdnnxxA3lCz/8ibkie6fLHGNq1UoFVVJYjLn4kKYmTmNvqaPLh96w4++uiUKK6KSlmUzjARWkqVsHNpreDp2mamtzCJ6eu30Oxu4CZZVHyHowGdvb0Y370Dv/Ebv4GnHn9MGv9Y70y11u1xC/GEz8umP4LAZgL1bhJMWFGclTBhPB7B/PwsUlQpFEocvO8wVpZWkcnk0dbejAhLKwJeuTmzlfKFF/4ltCYLqmyJ5QULReQqOfzZi19BIhpGMhTCUN8gHn74MRx/7yRikSx0KhPSsTT0mtpat/a6YIgkBp93TRCgvMEuLc9JmczQMK1DRkmmQ23C6loUDqsHxVxFrEikL9yZvIXr1yawdesImjz1GBztQywdkQbD9t4OvPy9V7A4s4IvHf0JxKKbqG+wY8O3AYPZgWBzhbQAACAASURBVGQqL0HWTCIJvUojTZtqhQ4L88vwB73Yc98OseIQ21jn8kjjpVKpQTZXFIvMjh3bsLa+Kv7nTd8G1MoqrGxoLJZA49b99x1GIpLElUtX0dXXi4OHDuD7r3wfza3N4t1PZjJI0Qu9vCor67beNrFZEC3GkjMGlV1uN7Q6Pc6duyg12Ht27UQ0GoDVboTJqJVgp06hhQ46qKHFnclpWB0ODA4P4tLVCcHmzc0vio/RZDDBZrHh5uRNUYdpHXHanHBY7IItpGfSarMJm9gfDcr3vzZ5TTy5Dz/+Kew/tF+CsCR9TN68iViYraFLKLDOXG2U4ZtUEG5Durq7BG3KIT+eishrmtx8vz8kX59fm9eUfLGEjo42BAMhUUNHRkel4IXvIarVLJnytDZgcGgAxVwOx956A/VuJ5raGqAxq+EP+7CwNC8r3c9+5lnkMwXcuDGJO7PTcDTWYX51Ea2dLVK4RAuI3WFFf1+3qG4b3nWxt9BycnPyNnbt3Iaudh4ITZifW8TKyhq6uzuliXVtfQEtrR4YrBb4fAFUS2r0dQ9i8tqU2EQmb9xGQ32D3DjcdVbUOZ24fWdKPNEz03ckdEySS0dHu+AvaW3hAZHXpZ7uHgl60s5Etda7ztBoWZR9cqnZwDgyNoB8ISF5E1IvnE4X0rkymlsapEXW7qxRQ1bX1jA4NILDh+7H2bNnpbyIQwvr1QOBCPbvP4Dr169hz77dqCrKSOfi0FrV0vzrsFnx8vd+ILzy7r4+8Vk3NDeiobEBV65ekaAf7UIXL1wQXzGVuO7uXiHYMHtAtrtWpRVySzDgg6vJgUtXL2HH3h3S4ktO99WJq0LYSUTS6GkZRj6qwOyNFWQSDFCmkcqHsLi+jC/89Gdw6JE9+IM/+k8YHhtAYDMCm7UeSwtrGB4akQGZFj62NqcTYWQzYXBFzyEn4I3AqndgqH8bujsHoVKo8M2//Doc9RY89fTjIjBY1GaMb92F9Q1uNvXIFpPY8K1g9+7dSKRymJldxNStOSQjKbz20jFowcO/Qd6PZ89cxBeffwZe7zJy6QRaWrsFRcegJbdF2VwK47u2wmzRQ1EuYnlpSXz1nZ09wsdnKDwS5ean1iSdRQb9A91y37zvvj3StxFLxaWR9vD9hyTETmsPB8u5pUUZmviHzawGvQl+/ybK+QrMChO6O3qRT+fw8otvSOsmh5mdu7ZLvkYNFV595RgOPXAYFVUFp85ewOc//2lRdfOJMjo9g7g9eVuwgqcun8T4gTH0buuA1qaQrYHb3STIWpbv+ddYWsSNHbB0Zx5WrRF6qx4FZa52yI6mJcC+dcu4YEXJ07504YLkN0aGh5FNZuTeyMbaeIa5Ix7WsxLU3zKyHStLPjnQ5RMltDS3imLO+w4L9Fha1NvbJd0TvD/xOXA4nELomr4zLa3IzHrU/Owl6JRVBPxBfPjRGbF7kTTDw5A0hepMd60UObFzpbIpsYBt3bZFNh8M53OzxK00D9U2ixPry16srK5gYX0ejR0u6OpUqGqLcgjna1CrIRbVKtkio8Uin0/7G1tVmcXjAUZDzyy3lVW1WBTZrk4bEK8biWAK8VASLnsjVhe8qOQAnVYPT0ODWOnmFxfgC27Kc2myWWCrs8uWUW1UIK/KoawsoZQuwqGvk5A9c1MMX6nNOmiMRJWacHDPA0iFMpJtikVismndPr4DyXgSG2sEVbiQy7KcSSdKOzcHzA7QJkPXRbFchtXuwPSdKUzcDadyy8HZioPyP3x80oP7X/YkMWUryAGNIkU6RQRtrZ+H0x5dGcRPZ7IleQ/Q4kUb5D01ndfpeyo7/673yj75MT+uNVUOBxqlfL97BU7/xNn7n/Vp/+jgTg/Rm315ZIwEwmigtrmgYDNpiuvjioDuNQz3GSwf/wWIDKNa9vGJRcuqVS0MRg0qhTxK2ZwUJ5EuQ0Tix9VUd78CPdZU0uWFrDdDXWUBAu0yJcDogM7hpGcGFQUpMxrQqVO5a8mpSfhK+e/3Hvfg+T8K0b9XOf3Qq7cxfPMTHNyfGkLO8Pc5pXweCumc/JxaFincpfxXWS4Ui6IcjQtu7uTJj9DW5hFMZkdnO/KlErhFK6tyaOtsFdtBNpXBrYkbSEcScLAQoaUFnW0dSGfL4klVatnMlkfA55XWVKNRL2Gbrt5OJNO0CSTENrDpj+LI4ceQSbFpLIxsPo3Z+Vn4fevip6VVqaerX4KCpEtQ5Q1HNxH1rcOkNeDxxz+Nn/35X5SSkYqyjEI1hwpyKCGPr7/+LdjI344mJJg7NroDly9PgucDg9Ika2v6jFu72tHS3iJeTyoooYAPRo0GdotJWMHuZieC/jXQYsgwVLlKHJgFWpUdyQjRdHrBfnF7MnH5POrqbJhbnMLeg7vQ2OzC4888jvXIBr7zNy/j8pnr+De/8H/AoAEefuQwTp05hWs3prFj+z5Rpxfn5hENhBDxhWVF3tDYiLGtwwjH6c9ck6Zai8UJm6MBgUAYXV29UoS1a/cO3Lx5A4lUonbgqZbEBmTXG1BmLXZVjSZXE/bu2odcmUPnMVGbeOIqVSto6exAIMqGxBVhMptsZkRiUfGSb2z65SIUicYQjSTF/06G8EP3H0GplAGNkfQbMxQa9UewfcsuLM+uCv5OWuA0GqQyGQnhUkWnmkLKCL3RVrsVLc0tUvBUznEdbBSVnYoW7Tss9rU3OIXOytdsRV1FKB4WWwlfG7t37UZzA8lGWgmzpiIJhLwByQgcPHBIEHQdXZ24cumKDGsmswaXJi7LNYFtfxLSs9uFysFVL9fKpBncmZoWq4iVHP2WFqyueWG2WAR9Njc7I/7kW7dvwO6y4IFPHYbGooHBppfBlcpbZ1svtEoT3n/vJH7ty1/G7/7X34PGrkZenZUhld+fF13ekPV6tahvVPm5rGOT5e3rt1CUxkCzHNBy2Sz8mz4kU1F87vNPw1Fnk5DKzNwCfOtBtDS1QwM9Lpy9IqUlep1OrC9GfVVsOAuL83j40Ufwve+9JHznL37xJ8Qb/vVvfANjW3dg8uakeLunbt+Bw14Pi9mKoD8k6uhP/eTzcpD5zt++KEPx/gO7sbIyjy2jw4Kpm74zA7Vei3whj9nZBYyMjYkFiZoFex/4vXmwpAWMLahjI1uRyRawvLQCnUEnw5XVahFPbiTDoLYa3g3aNCIYHBwRVCp58LRVEbnr9a6IJ5iHPfKlSTJh2JaqPrF0fF0TG0lqz+mTpxAIB7D3wDjaulvQ0NIkBxG/z4v29g4JaydDWazNbsK3EMHtKzPQQCe+9CXvAkx1Sjz2L+7DxK2LSGXyMBmdcNga0NXhQTwWx8DYCHKFJEJxLwxmFQaHuhH2+TE3NY1UNAnkDXDbOzDUv0XsUTMz01ham8GRR+9DS1cTllcXYVJasWvbfiZvxeKTTEaQSEWwd/9+BMOk7Kjxlf/6F4iFgwj5YvCtJTDA4bpQwtnTl/D4Ew9Kt0F7eyO6ugbw9lvvQ0PlVKVEKh2XQPaeveMI+nwY3zKO02fOodHTjOWVNfF2Gw16GTDSqSTsDTZ093fKgEcridFiEj90R1+3MP6dbid8/lV0dXdLI+/i8jLaWtoRjyZl00OFNBVN4+aZScRiCSkK+/Szj2J0y4iQg/gedje4EQhQXFAhFc9JidKbr36A4aF+HDp4RN67RDfO3JzG8OgQytoSivosdt2/FVVNTg4SNeUyC4vdJO9F7+o6Otu7MX11CspSFSa7CSV1QULHDFPyENXe2imHUrVKJ9cqCgi8vgV9m2JzimVSSOezcohnGJ8HgY72PgQDcZQzajiMLrnmkMvN+5HDaoOnuUE87gzyarQGsdJwuHc6nELZ4oGSSmwmk4JvYx3lfEpoVbzPsryIulqZtJkcsY8GoaiEg2HxdRO3yWsT8zfB4KZANIRbrqzWOO5KPaZvzcomen1zFXqHFs299dCYFQIooDPBbq35xqNsItXp5V7OplH+/AYdBU66fHUyBBOjiVIVmURWDu1subWYLFCU1IIfTsfzyCUKKGZpLa7KxpBQBQbwuRUtK6vo6utBU2sDYpmoKP95lOBi63IiL3S6ZDqKkqIEp8ct8wF/LyO929Bc1yYHKIPeKNbIpgbiTnWyRUml2KJKPK1dgtXhAAlPAcnhsECS1xT+07fhxZVz5+We0+lyIV8uwhuJ/U8f3P/AHpDBvUZ9+eG34+DN+S4jBJkycuLdZwiZQ/YPLTA/qprz82vYx5ra/uMe9/jvNXX+79tqftznfpL/+z86uN9rS6VYzcZTpYkXbI3gHXPFknDc80qztO1JKJS2GIUSemUROSIcSXuRAI1e1irqUlaeSGUuAVUhiVIuV1OnFUq54JFKUdXooakWZDAvKmtKuraUFA8W3zgwu1Ax2gG9BTpFEXK40xrlYFFT3FV37R1cB/A3WksdcMD/2HfOZtMq8OjrUxi8/gkO7k8OoGw2oEiyDT0kEtBQyoWHnhJWz398oCgXMX3qQyjSCfQPjuDF77yMvu5u8AeibzSeSokaqdCXMTzSJ+EUPqZuTMK/sob2hmY0u91ocDdJ4G9s+3bxM3P4+ru/+04Nj5ZJQGfUoLWrGWcvnpILs8lgxdKcF5/59Bdw9fJN2Ow2KZTJFtOizpFMwzFvcHBYwoIM4rjcLhSKWWwsEVOnwpaxcfzql38derMRuWoeFWUByUwUd+bv4K1z76NcLEALNXaMjePIoYelzexPv/oN6DVEn+lkTcnhob7RLRegjc0NdLR5EAkGZJPS3tMGlVEFo0GBd999S4gcgA7ryxGMj+7H2pJfVFGG7/K5NIr5NLL5BErVLKz1RvQMdUJr1kJlVmN1eRN3rs2jvaFVQrOhTS9279mL+YV1mKwuzM3OIx6JoJwrYLC3H0a9GW+//Ta8fvKiB2WdTVIPBw9uFEmFIBaMKlciHhP/MwcXPwdtlGAx6FBntovHvaOpBTu27UDIH0A6T/XcJStnu9NWs5upFFhaX8P04qKEtMqKCvwBv9hFJq5dRTKRkVKaalkhHnCTnoNhuwSpzEY9hgf6RfVWVblCtqBQqMK7soqeLt7wLWJBkrA3FLIWpvpELza3V1zVc0XKEC2HkTpHnVx8SSfhWpjbEyLtltdW4Gysk6pzhmNFdclm8fhjj2H/zt1QVoBEOA6byQrv6poo+rdu35GAKgfZTCot6phWQ364X8hGPIhTgboycQn7jxzE8ePHZTVNdrLLVQ+/L4B6N9ntDHymZcv05BNPSLCSwctcKQVLvQnZahZLG8t46OGH8eGpU9Ao9MiliuI5rm9uwqXrl2BqNKOhswG5Ugb5TFoU73NnTuPK5QkJ3pKNTHKMlTe6ZEpULRbnCC2FA5begLW1JfT396C1vQVb94xjcWVVVtnxUArrqxsymPBy39HRiiaPGwYT1fh+XDp/AStLi+jq6cRjTzwm3nLfph/Hjh/H2OgIVGo13j9xQoJ1Bp0N87PLsJkt2LNrL+7bv1+2hd/+xt9gfXkNnz/6NB557AEcO/aqrNX/P/beO7zNwlz/v7X3lizvvbed4exBSEJCwt5705ayGmgplEKhlEJYbYEeWgok7BICAbITsnfseO+9bVmWJVmStX/X8zihtOWc9nsOv+v7/eO8V7maK7FlWdL7vs+478+dnJiOoeFBVJ+pQXJKGqqqa3iKSPxxqUKIlIwU5ORms7GRklBTk1MxarNz4ZeWns4G1/c+fA99fd1s8KUNVUlpIUpKykA+dCpycnJz0NvbBbt9CCmJcbxloc8LTTcFUREm3X6Ul89Gf/8QJ26O2+zo6aENlBuz585Edn46KmurkFOQjfyifHT3dkAuV2Bs1IGijDLs/eIQao83QuCnW0oIw7ZRtA50Yc1V85CYqeWJvWcSaGogM6EAFXNLUF5ehMqqMxgc64HaRJs7JZx2GxfsUy4/xoadSIpJg1puQrw1Ee3t3UhNScbklBNZhWnQGIka08X8cvvgJFYsWsXNCmEYu/q6oDMbOJl54cIlPLn3TvpQV1fPrwlNm8n/8NEHHyMrPR9JSbFYu2YVPn7/E5w6VoUV56+G0WRmadPRYwdRUJCNFJLNIcrNGW2V8nLyGaFJ01ma4RB8wEdJrSuXYWR0BFN+P4ZGhqAx6JCZmwOnxwW9Uc8bIhqUkck1KTmJCTTkMyBz+GDfEAf9tJ3pZnlb6awizJxXiqS0BHj8FGJUwYVkFCFGik7Y3FAJ9djw589QkJPHNJ3Va9ey4dqisbLHKSz2wytwoWJZGVxBO6KyKG9K6Hwcsw9z4+9ykO9JjaGuAYz2DWHm/NlQmzT83Nta21i/TcZ7akiJFCUWCjE8MAif14NIMIyUxBScOXOGtxj9g/080CkpLmUjod3mhFkdj+TYdEhFMs6WoAk+TcCpARkc7mWTal5eEVRKzVl9M/j3pMaWg4o8XjjGx+CaGOFiTiKQsrxv3OFgbxW972R8pesRFaokMyMEJ12L0jPTYTTouWkWUG1C9UMoCL83iI6WTvafkXxRqRfBmmqcDj9TSnjartfreEPh8wcQiJIEZ4JxltSIe5zjkCvI1B5lPC9tKck8TQICek3JWNzZ2cPhSgqxGhq5AXWV9bAYLJxjYRsd4SEeDQJoU5GckcxZCdSAkxSHoAUpKUmMSKTrGDVqTq8DCZkJiEgE6O3rhUqsRowmFmqZHonxiSgrKcMgncP2Cd6YkW+JrvGUGqvW6HjaT3+mbQJlWVCgEgdMCgQ8ca86fgJ6lRKzkzPRNDyAPocdOqUceo2czxv7pAcxIeH3qnH/abALR6NuSGUinn5LpSI2ctM5EghSUBxJlkjp8Dfk4zmZDA1viH7zn20H/lVxTU0h/UeP/13bhX/1/d/Xv39n4U5pqZ8UTKFHPy1uoo44KhIhQlphiZjXJfTm0VQ3LFbyf1w0B8lAIQZkSi5cgwI5h3KIwx6WygQEMpBbRhKYYLQRrylkMpbgULFO/4mocCeBAgVFRDysg+cJvpAINloIlFoIaaoZoNhtIQQKNSRK0s1K+IWkN+Uch/O7XiR/YPp3osL9+5q4N5UlsFQmLKfnTYAwMLv8u48oBKEgovYuDPe0QS7V4fNPv0JF6Ry4HW6oFWoOTiBePWnXtBriQsvZFFRXVwPX2BhiNHqkJJC5qRFlJeU47/zlcLi86B0c5JABCjWaM28Wmjua0DnQDl/YhYmxCQ75oSlhYc4MBAMC9A8OshkrIgkzIpAYu6TLv3j1WoyOjDDjVW/Qo629DUatEl1tbVgwbwF+cO89ECvFHPVNRhuaSJw4fRJHq06xxo8MyIW5RVi86Dz4XAG8/PtX+SZPQUdGk5KlA6QhTkpKxJBtGGJBFMPD/cyX7hro5psATa6mPB6ONTeqzbANubB0/oXobBmYNtXQJIQCMsI+TLhGIVUJoDTKGO+WXZQLrVGNvu4RDHWPQeCLIOL1IzstY5o+ExKjp38YWZnEkPaxHKGxvp7Ne6YYM0KRMBdZqanpyEhNR1ZOGsLRAJwUXc1YQiG+3rMXSXHxMJutXLiHQhQDLUYCkVt6h5CVmoaKsnKm6FCRlpyVjraedg7JoYmV1WSG3eHEONFhDHooDGpmze/etZfpKh6nGyrKOYiI2ORaXFwM76Qdu3fsw/lLFoBWMvU1TVwsx8TGIcYaizhLDAe5TAWC3FCLpDJ4PDRxFvJk3eV0sdyBbi5kJKX3Sq3W8o0t4PMzvWbl8hU4efQIlFo1DGYDdu3aBa1GjaWLF6OtoxX7Dx3k4k8QFqBi9mxUVMxGc20dtGo1F1j9fQN8syNTXSAc5As+Tbe9k97p83j6fzDQJGdygnnIAmJWi4HDh4/gwgsvZboPvTZEYkmJj4dcIoV70ousnAwMjPVhzD2KZEq+rDzBnHoy61HiKyEoyStDr+Pew/sQkQo45lsoFmBseJAnYpQ4PGF3MNGICvbxCTfWXHQRZ0j09XQhKTEJDXX1TMX44rOvWGqSn5uFzOx0ZBVl4ZNNm6FXG1Axax7LWgZJx5wSC6VWysxjtU6LMyercNHKtcjNyIJSLmZ5EvGd3/3gQw5bumjtBSgqLeSchsrTVRgcGIHVYkFWajZLNE5X1yAxJRu1J+tRc6IWhw7txsm6o/BNOZCelI7Kk7U8Lets72BSxrzZK3Hxyut4UPDcf6xDekk8y38OHTuBp3/zFMsyaEt15Mgx5u1TsnBLawtPJZMSE1hfTVx98kB4fUEU5BUjryAXZosREkmUm+O21lYkJyYzOWVogLYWVDBR5PsgIlMhyCk5VadCfEo8mtob2MiZlp2GEdsQ7BPjCISnMKN8BvIyi9BwsgmNJ1vhHvECIQG8Ux70DPdAnajGmisWIigiyZ4AtmEPZpUvgCHGgJ7BNrg9dvbjuKdcCESJ2T0BGQQ8YTRq4mA1pXBIkorSX8Vi1NbWYc0FaxCMhtgoOjDShXc2vomK8gro5SZs+3wXtEo9Lr3yCrimvEjKSIZIHuYbc5FiFeTQcpO9+dSfcODU16itaUBOVgFvhci4b1DrYR8cR1N1GypP1PF14dKrLmFzI8mFEhJiWSpTdfoU41blYjmbDWmSSRp4mVIEU7Ie3qCHN2E0fKJ0yoKiIpZUETubUy2TktDX28/3gMSUeEjkQrQ017MWlHTaKfGp2PPlbiSlJiMuOZZNrCqNAkq1igcFHZ2d8E16EB8Xi0RrPHpbh/HXjVswODjGxJrzl58Hj0cIsyaWvy4qCMLuGcIFVy/H0doDEGtEUGmVHE5HyNJIMAJxWAqr1oKOhhZOT05MT4Hd64ZEpeDwOaK8WGPjIRRJ2AMxNjwMmVjIiEVCDZKh1ufywD3hhFpn5CI3M4eIVMNM8pJF1Ei20jAL3CC01jehva0ZbucYFBoxNDolTKZYxsjSJJqaGpVyGkdNuRDpGZncbNjGBiEVCLF35z6WxTick8yMJ18WFc/+YIAHjOynE1CxF4JGp2VvyiVrL8OP7ryf7xlf79+FXz/zS6agUUFKacyUuEyGaK/fAblawrJC2jZRMiyly9P7KeUhk5Tj/QhFKREJ2KzOOGKVis9NIinpdLQl16C/d5hfE6PWBL3KyAFeJq2ZMZ20QaC0ca1JD0u8FSqdAoMjQ+yLIHoMNdDUHMnlKr6uk/FdG6OHOc0MX4RM5ApopWqoBEpoFAZoNUYeLAZ8AR4O+b1+ZrrT9oykfFqVji/WpHcnWeHw6Cjfu7U6LW+H+3p6sGf7dszLyMby7EJ8VHUcbbYhrCoowXUzVqGmrx5vn9oPuTvwvRbu66Y6cShEUsO/iTZoEv7tY5oeM/03nOXJVMRpogzViOc07f8nhfS56fy57yd6zf+t4zsL93MymUnZWSA969cF8AnF7J7WyKaTzARUYgvOFqlkayf5jFSCqJzwezJEZWq+SYt8Di7qIVFAEAki5Ju+iVOBTUV3WEwn3DSiRxT1IwwpZBHilEb55k0TeSrqoyozwlLVtJ4+GmKzqVStQZRWZudMqYyPF/L38fEPjmB6w+jNW7qp7nst3A+uzkVEIWYEJiW2ntO6c+PD8blkpJh2NYvDU/D0N6H6OCWYFaCloRP5mXno6+yD2WDiJNLpFFUxp8fSukpr1OPAof1w28Zh0emQkZrCBUh58QzGjulMFnT29LPZkKboIkmUjWF2tw3Djn70tHfyBT43PR9SkZa4lDwZCIXDrJEjRF9LYyNrBjOSp82fpGAntjyxrI06JaYoMTExHqsvWo24tAQYE8xweBx8caaJ6NGTR5n1St9L4nk68Sn4gHBp/qnppDeXl7SgGsRYraisquSbiUQqhJLiwkVC9PUPwhwTB5VawUQUkot0tHYjMTYNK5asxbiNWNphSCUiuCccQDSAkZFe9A13Iys/DcY4IyLCEBqbmqAUa1B1uAau8UnMKi/HrJnljFy7684f8VTnscceZTkA8bxNFor07kNmViaamhqQnJKEU1WNsCTE4JGfPYycnCxOKTx04CgcdhdOHj7KjHUqnGiLMDXlhlAQRazJguGBIYS9U4gxGfHTdQ9i8xefo2TmDEjUMjQ1N7M2nVIVdTojjFYrmrs6cbT6CDIyMtHX28sTl46WdkgFEjTWNrFpNj8vC6svXIEJ+zg8E5MwaA081aK8AJPZcnZ6FOBVr0qtgnOSTFpynDhxghs8MhOSuam0sJQLgTDpNwMB5kFbY6y8wqcocUKeCWhCJZNw4JNETDc4D5uX586Zg2FKmh0cREZqJicROh12NDUQ4SYDfl+At3GUK1BbdwblM0tYvkNmRrrgUwAOoRKJrUxSnYa2Jm6IfFNe1pjS1xBrPCU1DakZaWz2opAgsUACs8mKgH+KqRcD9j40djVyANOAbRiQkPUmxBNfmrjJKA1RIYZnygNaC9BKN0gmZK2W8WwctuJ0oyCvkA2b3Z3dbAwftQ0jPiYWI6M2vtFqVFrEmCzY9/VuTHrc8IZ90OvNHMdeUjyTUyaZty0OITUzCb6AB0qVkiPl77nlR7y9UEoIiymGl5JVRVI0d7UhOy0dfjhZhzvuGMfBQ/t5yi4Sypnese/rw7CNTuLpx56DRW2FzT4KQ7wC61/6FUryCxBvSMZU2AU/GVmlZozZ7BCpXBD5KCRHgsruzcjMysN9P3kMfYM2Npivf/FlvPPORixesgQHDu7HyMgga6t1mumgG5osJ8Uno7amjgunxsZm/mybLRYkpyfz6zcw0Au9Rg37uAMiiRSLFy/lqWpXRzei0QjGHWMQSgScDDoV8DK2LiOTzObz0dnXiVOnqyCJSuEanoTPFuTwmYAvzGmuA+P9mL2iEO7gMLRmGTeEiXEZsBgTcbqmErFJ5BuoZQKPTm/k4UQ0EkBqQiJvIPq6h5gm45kMo2JWBTo7W3H+sqU4cvgQy1Bo7Up6drp3DPT1wqKLRVdjD9OpxHIZNGYDlixfim07N+O2VQ9CYxVhy85NuHrmCQCRUAAAIABJREFU/fCpbLj9oetRUFzGgwtqdIn8M2GfRFZSBnOxyQh69NgpPPLYozh84CCnbna3d0EYBg9BqBEnkyZJM+YtmIPhMaImBZA/Mxcak5rD6UrLy6HR6tjETab04uISNLe1ovbMGaY10TkZGx+D5LR4DA71o4+3XGRO1SHkIf25ic2jJWUlGHeOsSyFFtFE7CHMn0qh5ByD4rwyfLBxM5obm7F27SqMDI6jo20YRbnlbP6PCkNwBu0omJuNMd8wS2ciwgj7F0aH+jhpuSSzBF0NnTx5T05LxqB9BEqDmj1nJDuhhoN8LkIBBUxZMEg8eZGQvSqUME0SpSm3j0OVaMDg9vlgMFtwuqqaKVdzyhYhzkyDJgl8Dg885ANxOaFSyzA41MWBdhQqGCYWu5BkgBN8jbNa47hwpwKePCLkOZBAxMZp0smP2Z3cEPHE1R/gVGsyntO0liUxYjG0eg0Xeo889Cg2f/FXXLrmCsyfuxA/vu92bjioWaDn7PI6kZYdD0ucDlIZJ8lgKhTgDSv5alQaMrlqWUZFdcek08kFsF6ngUGvnaa0TPl5E5qamoaB3kEOyFJIlXA5JiCEhP0LhIImD4s/4GXClyswicLiQogVIk7ppesMjQuNWh1aG5p4W0upy9Rw6CwGpt5AIeKtoV6lhTgkRHJsJuxjLhj0BkbfRoKA1RwDi8kMj9uDgYEBxnCS/4kOkvZQkjUd9LmiDIH+3j588v77yIwhH50AnWNjLE25fMZcXFu6HG8f34YdjVWwRkT/vxXu31U4c890VkNzziD77a87J53+V3r2f3zsc0bWc4/5/5xU5huZzLlnTsoXYl8SNYbzgURQUYFO2CMqrr/pbqY7GVrH85peNK1Zp+ObRFQmxdA3UJiDFBGhjHXyDMQPnDWiEjYp5OLV0bRRVYqQVAuoDFzAy+UUDBRkAyilttKEn1JY2ZogIlMr/czpOCyapE0z4mXTm4Kz65MVWxq+N3MqTdz3XZCNqHKa5EBrpOnCfVqARWmFZEqhI0ympJAPg41VGB/oRmNTB7yuADJTsuD3+hAXY2VSC/G3FXIZTzvpQ0ghFSdPnUB7UxPmz6pg/CBNGeMMscgrKkZDSwsnldIElugIW3d8hYS0BGTlZ6KhpRqffbIJfu8Ud/EL553PnPj+wWFesRHL3TM1LRGgojLGZGYOOr32NM2gYrC1uY7Z5oUFObj2xqsgN1LolgQTHjeamtt4Bd7Z1sKGPDLPkDYwMyMHJJru6xxEnDmeJ58+THC8MkUik9HOQxNnBSWrEjIvguS4NPR1DbGJhjYC8XGJOH26Gm6nHzffcDuGB+wse6KLLBlHidlL+lxrrAH1LbWQaeQc0EHrv/6OYRhUBuRlFeHOu+4ExFE8v/4FtLe2IycrnZshIrcEEIJcp4RASil9eqjlcthtI5gxYw7Ss/Jw4vhRGA06ZiNXnqiBfdTBU9ec1FQMj42ip68H4+MjSCT9JfFtB4ZRkJODOKsZ6SlJUJt08IX8qKyvQW19A+ZVzGUKS0ZaDja89zE0Zh36Rrpx4vgpZKenswb02suv4puiSWdCDBfWgzwRorUlWc2ooCaMHoUTEcefE2xdLl7JErKLSAlOlwtnTp9msgGhzeKslFRKOlMZnn3+OQ40mwqRO1+CpvpG6NUaPPubZzFjznzccuttvHWYdLu4efS53cxJptlldW0tBJAwE5wCZ6hhp8eXqzTcHFDLTPIqwtxRQ0c3fG4WwmHIiUJF5AW5HGMjQ2xKo+dLeneS52zbtZ2n0U6PnYuQto4udHX0IDUuAzEWK8YnxjFg64VACay95iIoNXK8+/5GpKVn4uixE1h2/nIcPHQIaamp/Ni0QlUqpGyyIhQecdn1BgPnSyRY43kTNWEbZ9wmXeOIxkRINMLLxccn8vSLCl96LELe1dc1Y6h/FHm5xWwaJ/nOjIpibP78I2TmZmJoeBilRcW46bobEPGFEGtOgEgk4dhtJTWuk06IZQKWGlJiqcc3hlNVR5CdVYTY2Cy0dnfgxRdfxNoLLsUrz78Bt82Bt9/5MzJL0uCenECcOQHhMK1qHZBKBJAHkzHsq4NWnABMaXCg/i8oyCtgP8G4J4KvduzCiROn2HTa3dvPZlMKv0rLiEdRcQE629vZyBVrSUR/Tz+ys7JhNVtx5nQ1khPTuMGjCL3MzHR0dbeiMD8Ps2aX48iJo2yk7O8f5PC4oqJinDp9EosWLkBqehK/jzR5poaM0mWJUEP5AInxSXAMTcA56IJ3PIDhwTH2YsxfNhcxOSq09zdg9vxi7N65G8UFMzBun+QmXyiLoKmtAc4JN4RRGdOkMjNTIZdJUVhYCo1ahwn3BPLSy7gY6+ppBfHHyKcyd+Z87DmwHzNmVHA4k1QtRG5mHtQiNaQCMQ8QyIB75dWXw+0aRZqmGB/seBW3LH8UjV01aBo7jXZCXCYmoWxmOae0BvxhpCVmIS8hD+P2cdTWNmFszMFSoo8+/hj9Pd1QCdVIjk1l0s5ATx+/rvYJB8xWI1LSEyBXiZBRkIL4+Fj2pZCRjvwKlWeqYbVaUVNbz9s/ip+nLRydtyP2Edxw87XYuv0Lvi4bjfS6ejhtmXwLXp8LVWdo80nJoSH2XVDjbDETZngY2bnpaKhvQW1NE5YsXIy+ri4IQjJkp5RhsMeBkaERxhdOhp2wpBsQkvngDE5wOis10hoyBI+6kGxMRt2pRt4+BEURmBJNsE3YUFxaBIdjgilSJ0+c5twLkUDG1ysqCimYLI7ez0gEboeTKWNEyBkdt0MiV0AuU3JTlJ1aCK3CgmggAlFIyJkYZtpMKsWwjQ+xRyY4FURiYjJPralIpfNs2tTtYbM9DY+mpjwI+QLYt2cfOtq7GPkoVchZKkg0MrpPEU2GCnaezhLlDlF8uOFj/OzxdUyL+sXPfol1P72Hhz7kLaBAKKo7XN4JqI1KzKooglAUYsmGlxrWaJBDseQKgisEGRxAZljy9RG6lDaMxO2nayFtQqnJGRgYhFFjwWj7KKNoqfmhQUNzSzvjb8mvRmGCUAoRm06DLRWC4QCmfB7odTrYhmhzLeFGlEypk45Jlk9SSnhiehKpTeFwOzh12aA1Ij0+FxZjHG9tXBOTPGChxFStRouk+AQu1EnnTjUAka6IYEf3F0L9ktSR6GHUEH7y4V+nTaHfGpDmJcYi0xSH/c1NcPunvneqzLcn7v/VxPtciNI0/nF6kPu3QKV/rWf/x8emxyE6IddxZ+kz/7dIkf80cScM5Bf5frQap7vSbx9ckJ9F4ZDG+B8lKefcuud4mt+8WGSQo+hy4refrfJFCiVEMgWCJJ/hlZKYV1mkdeVpfITCCTysZSZee1RpQFSq5PUHPQT5Vcm8So51gUTKWndC7gll00jISMCHKJ3cHg8X9VKDhX8OaZIJGXT+Z/Xfm8adCvc9y7MB0laTyWY6HxcC4gqC0g3JjELcUWo4/KAgKF9vK8b6ehgl1tczBJVcA4Nah9SkJASjhPuKQCWTMT1GZzAgIAjhTG0Na3FjdAZOJq2rrYdZY8GiJYuZ+pORkYOEhHgutrt7upg3m5ieiO6+Nrz4/HPQKJUsl9HraELrZx2cUCxCIOzj4AoiO1BxRS5ywtX19/eysYaMN5NuJ+QKSrbUYMHS2YhJtUAVo4M/EsXO7fvQVN8KtVDC6ZH7jh5k7eKSpedh/56DbD6bUTILrS3NkGjJ9Chno1lCciIbOwN+L2yjw0xxsWjMiNHGoKG5mVMAs3LyeKqnVOogjEoxOuJgCQZptkeGh+D3umGxEBVlDDl5WazzjYuPY0kBTTJorU83kMqaGvimPDCZtfwzV6xcAWNCLIQkb5KJodCquaipqTrD6/fKo8cxYXMgOyMXyUnxTNuh123Tpi+Zhzy/Yj52bduOktJylgO4nOMoLMhlBvOk042O1lZYYwy4994fIibRjE++/AxKvQZu7yQXjeUlM3Bg/xEkJqVy0UhNLK1uiRikkijY+EnbE4rj1uv0rHmmYCKSu9ANgFJMyew1YqP0WgGysnPh803xWppMi1M+L2PJ6PlQE0KmKZIwURormUfVBj2mwiHs3vc1r42JOkON8Mkjx6FS6mCJjePNCN30ac0toYuWSISVqy/AwcNHUN/UzDIYSqi9/dbbUFNTw18fJHSpQoGkxDgkJcVhbHQUlKJIn6P+/n5ODqUUPkK6FRUW49ChIxBLpJhZMZvRjGfqq5GWHYfYRDP8IS8HQrU3dkIUIQqOBemZmfj68F4oTVJI9VLkFmTycxyfoMkpZQrQKtqF0tJSNDXUYai/DylpyZggvXCMGUOjI+y5oZu+x+FCR0MbMpJJE54HpVaDY8eOQqlUMsqNEG10TXO5nZwJkJmbBpPBiuPHKuH3R5nX/uRTv0RGVhJGbH2MFz1VVYm777oLFr0RoogYGpUBUqGS3z+ayQ0M9iI5MYGLP5JREbaOmlCJXA2Krfv5049g2bLFSE/JxMfvbcEn732KDz7+M8JyD8tNzDorxm0udPc2YdGCxTAKcyATk6RKik73QZYhhP1hyKRq2JyT2PLVNtTU1GPpkvNhG5/Ali83Iy0jBWqNhINjVq1djT079/JWx2l3QiqWQ6/Uc3JpjMkKfzTMRklikwNBmM0Gfh4XrFqBL7Z+wXjDlNQMdHV3M7WDshXIZEkUFJKzkTnabnewrIWIQSTlazzTBnFYxpxuold09A7jlh9cigmBDZNTZLwL831GJlLA45zia5Q1MQZhIflAxmBWWyATSBAXH89eDp3BiNzCPEaHqqRk2iZzP20TQ4zWpIj2/oEhuNwubnAnQ27MLJuFqYkpNNXWswmVBhgXrFyBvMxMhMYjUAWTMeRpxcGmLzFn3iIMjIyytCosCLHOOyU5FY2n27lAOrz/EIdxFRWVcsG6Z8ceXHzhGmTEZeKT9z7DpNsNrVLN3H0iXpyursKaS87D2stWw5po4Q3I4NAwp3tSQVjX2MjoUdJg06Q91mhmDTb9fJoGi6RA/3AfAsEAT3VJGw9xBBkZKbCYjdBrVehob2GTdGAqwJLHaESE9o4uZOSmsIkwN7cQA30D0MkUkEfUOLq/AWlxOUxwcbodGHEOI6IMQB0nhyvkhERO0+0QVHIxJvrH4OpzwqyLhUAmRXx2CgbH+xEWBdhgSUZRmUzJevBIRIi05EwmwND9hYrsGWUlLK+jIYc4SvfkIOxON+ITE5i6Q1priz4RMcZkxMfEY9LuRsAT4FRqklBqDSTNjfCQwOWcRkfT9Znu70QcIxMryWap+KTNmhgCfL1rLzcuJPFQa7XsMxBEoxBJRAgQtplyaiJ0vpOmXYjtX+7AvgNfY/UFF+LuH9/GPjkK/XM7SRcf4WvWpN/D1LfkdMq8yOM/U/4B0dwUaiU3XYEQbSqmp9gO2pabTfw7kFyKvGsGvYkbjKA/ApVUhY4z7XwNJ/8UefeiQgE0BjXs7lEUluRCrBYjIqcbQ5TliA6bnd9jk9bEjWFoKsTQgeG+UfR29mPKG0RqegoUGjnGJ8eRkp4KsVQOizYevskQG1O1GgP7OURCEdO8yOdGwxVqLEjS43RM8ACDYRuhIOSUxREKob+3H3t3/TPHnaRmdP6ek5LkyNV4XJaC7DApNf7nx79buH9X4f0/RTl+G3TyP/9N/vuP8E+F+4A+gs3FfjglETaMnHPtcr19Vj9Ob+B3Fe70NBjnzsbQ6a7k3NriG/cvTchFYkg1WgREag5lEhPzaBqBDyEVrWItF/L0KFRoi2U0lVex1IZWkKFAiM2CJKEhrbuU9pEiCSIyNURkViE8mXMcAreNjbARXQKEhjgu8Om5EaJx5ZaG77Vw/3plNkJyCafH0jqWwpdEMgl38iyPEYu4eOffMxpBukKA4fYOnK6sZdILhRPFmmNYL0jsdjKBUIFv1NJrIYNAIefCnabyVr0Rs2fOhFAohnPMhZWrV6OprRULFy1GckI8qqurOOhi6fJlqG0g8okTLS0NaGtuQE5mNqIRkqXIMeFycycaiQbhmLCza5xTX6NR5rnThY9IM6QB9/kmkZoSh86uJqxYswR5M7LhjQRgm3Chvq4Np45WQh2VY87cOSCg+diEnXV7rc0dMOsskAnl/NoLlBGotRru2mkiRBuZSfcET8/JgDnWPwqlWMGYuY6ePjicLkbZKZRqLF60HONjbkwFKc7YieaGBkx53cjLyUAoFEBaehLMFjNTAwhz1drZxg1dX38X4uJo2hzkaTwl1IrlYphiLUx36RocQENjEyYcHmglckyNuxGZ9OPCFSuYYb9//34sWLAAUrkW23ceQF//KBu1aDMhFclZFyoWR1CQnwcTGVjVag5g2bDhL7hw7UrMXTwTn+/4AgqtEh6/l4turUrDhTcZr0MhsCxmsHeAzaUTI2O87lVIFZycp1FrWGZFxlWanpMBmG48dMGXKxVQKtQ8ceIQDTWh0+giTFMG8htQ8m0Ac2ZXYMrrRdDrQXZeLlo622F3O6HSaXHw4CFOJl26aDFqK2uQk1OE3v5pTa01JgYuuwOpCUlMKcnOy0Z7ZyeycnNhGx5GchJtRE7x1IgKI5LXUJAH6adJymQxmznynuRTTucE34jo+Y3ZxyCQyLiIjo2NQ3NLK7Kys3Cq+hQKSrMREU5BZ1BAJpDBPuKA2RiPmuoGWKyxECmFmJgaR155Jhqa69Db1cd4snG3BwKRlEkrOblZzGFuaWpGAm1C5NMJvyEhMO6aQFJCMgJuH45+fRiFGTmwxiegq7eHDZ1EVKEmiLjslKBIiM45c2YhIoigrr6J5WTUTKrVOlTX1CEnL40/U1U1J3HJVZdNXycBlr85HT7EWZJQWFDIAU0ScRRmnQ7iqAZKGWEcA1yETIUnMTDRjeqmU8jOzURLazsmbH789lcvYtvOLRgP9EOhksKktaCuoQ6BoIenqeKQBhZ9AgJCSpkWQjppYqwpFdDdznoM20fR0NAEsVSGTzdvwdKKZbjy/OtgNcbxtSko8ONU19fY27iJQ8MaqluAsBh6jQ6FGaU4XX0GGSWZ+HTzp8jNzcKsmTMxI3khjNJYphE5QqPY1fg5cnNz0dzcityEPPT19KGjpxm2iVFcsGIVdmzfyc+xv68fZqORtxyCAEndPDhx8jRiEmKwfPEqXLn2KkglUjR112JL1QYudmk6ODHpZqMmYe2IQa30q5EZmwut3ITyktn8uaKt7K6aLajpPIzysjIMj44jHBUjJ7cQ23Zs4wyFcJiQfAKMjNlYGmfrG2WNf2tbE9asuRDNdW3ILUrBSG8fU7Gc3lFYY9IBpx5CinpQ+7Dv0B7WgGuUGkQmaZtI0rZY1hU7nR6oZFqsXnIRYxk/2/Q5CnIKEA2G8fEHf+Uo+9iEBIxN2DB7finmLpqFnsEeLK+4EiadlTdOJ1sOwOWfjrOnTViCNRlDnUM4evoYF/KWGAuSUuORkZiJOQUL+bwbGhvExiNvICsrDXq1Ch6XA3GxMYhMilBC75XaymF5Y4EBbNj5B94AxiUk8HTWqFBDKzRDFYqDWRPPZu1Jrxvtg63oc3QhNsvKBlq318XNWFpCEoJjQVQfOcNNm18QhdSggC5eh1H7ENJS4uCecLNumuQXGZY8XDDzYt70CaVCnB45hfbuFhzdfxAF2Tls5Bexb0iE8sLZMKtjoJFpkRqfAa1Gz4Q5ul9v3bUdjfUNHJBEgXoXr76EE1pJ0kbNIaUfU2DaweP72B/h9wf4v5klszm5uKuzE79++in2chWVlGLdgw+xF4IkIW9veBuVZyr5fIixxPD9gxJDiwqL0NrWyjjIS9ZewuhqutbR+aTV6uH2uhGI+lA6qxBKvRRRcRhOjxNCmRBCiYib9ctXXMuGctLSHzt+EH1D3dAZNdwwUIFL+K54cyLijckwaWLYjD/hdqCjsxkun2tammxSw+2fwITHjsQ0K0RyIXKTSrCseC2UMjW8U268s+VVmM0mbrwnJ5xwjbkxMjAGlUSDjNQMjDlG2aQv1ypRMmMmBCEpHPZJxFrjYRtxQCKWYe3KC1kuQ/hWTpYlGZFIhKrqSkb4dpPvIhBAfHwClixeyiGMVNzT60bXNtquEpKapWnfOnIUajynzka87/98yv1dpe1/t3D/75fJ/+995z8V7kezQjiSOR0ny8gbkpac04ufLcppwseT8LPHt7uQbxfu//jrMm5dLIZAbYRAY0Q0SDikIOvZ2QFM+nOJGAGBCnLl2SAlekDSsFNYjFRJ9u7pMCf/tKkkSLtcoQgMbRHLmXAT9rgQolh0n5v/TWIwQ0hGDNLJnxWwrCCqzJnvJ4CpsTQBB1bnwM8no4gDlsgoRn+mDcK5g35HLowJR9XRjMnhYUQiYrS39bB2magSlGqo0mg4JZOY+bEWC0t8IJdhxGZH5clTjN9atvg86Ax65OUU8LQyRCkJhNybcGLHtq3Iz8/ji4NGr0dDUz36B7rQ3FSDGLOFJ8cFReWcdklYJ2ISK5Ry2MZsjASkNRwVilS4x8ZY+ERsbKhHIEA4qAB+eN8dsKZY4EeAUw6lEjVqTtYjaJ9CQWEBX0QnXE42Hne2dyMzLQsquZpP/tTsBE6CpUkZad7j4qxob21BwOeFxWRiQ59jbBzdvX2QqZSQygn5J0N//whKimZzYiXJDnzeSf4+lVyKGIuRJ8t0A5bLKfUzBqmZqVCalKhvb0BdUy0XnYKQkE2UiUmJ8HrdXFyqdXpk5RWgv38YMqEM0ckghtt6kR6XjJLCQqZQWONisHvvPsyZtxhfbt+P7v5RnpZQI2LQmHhVruLPa5jlKG+88Weehtx19x0on1EIQ6wKUXEEDe2NWLJsKT+H/u4eSERijA6OQiZSAgEBr4NJc+zzeBn/SDIYqUQGx7gDQqEIRoMF7slpnSStL8n7QNPhaZRVGFolocimMDXl5SkfoQ+XL13KJigNmZ09XvT3d/HFNiY+Dhq9jifQNEEh/eu4zcYXcNI8a3Q6bt6IfDJ3xiwOz+rs6OTPRk1jPS6+7FK0NrcgxmLGpGcS1qQk2EdHWJ5DaY4kZaPikcLHKqtOIy+PJAVjkCnkcHsm0dzchFlz5/HnjdJFc7JzWJc/f/F87Nz9JQxmDdRqGZRS0sMqcPDIMShVWvjDEfZuJKfHob65EouXLsCJ45VIy8hCPOlEB0eZqkMEk33790GjVcE2PARLjAkrL1yN0fEx3oTt2b0X0qgExXlFCE762cyZmZON9vY2tJDsrLAQSQmJjEwlPTEtzxxOB+IS4vl8dBBakz47RASKhJgIRIFJay5Zi6amZp74Hzp8GAvmLkRRfglKC0qZGEKNd5IlGSZdMtOKouEgG7wJzLXz0CaIlX42dba0d0AQluOe23+OrTs/g09C6FYvcqxFEI+ZYdUk8vs+FGzDKDphkscjCUUQMTp1+nh728t479N30dMzhPTMRFy5/EasXnQp1m94ElkFKTwhvLjiRqSastEyegbPfrIOhbllqD/egTce+Qgy0XQqdZutDn858DKnM6eEi1AYP/Obn0FEqtWPVeCBH63DkriLoZMZ+d88QRfueuFyRClDQKmBxKfGbx98lUNs7A4bPtn6Ad7965twev1Y/+vncMXSG//udvHH3c/gRNUB3tT09Q3gigtuxqz0xUi2pP/TXTQUCU5jEf0uPPne7ShKrsCauTcxLrHX1os/7HgZSrkQKwvXYHnJWv57Iq583bQdYa0LCr8By3Mv4caX3ssPa57HlGAMmJLgupmPQSnW8s+cnHLh7rcuglAcRWlRKY7vP4GMlDRMeXwYHRlFScY8rLvqWX58Opq7zuD1N59HXXUdN0WFebPxw7vWweN1w+1x4v3tv8PK+degLHfON7/T5/vfR894CxRyDS6ecwM3WHQM24aw+sYV6Gzvwa3X3YaXfvXy3228H9t4P2yOPuRkpkOrkEMtV+Hy2Q/ik71vEDIcK2dfA7PWin57F97Y/xturt0uJ84vWIP52au/ec7nngh9tho769DsqcPxhmOQKsQoj5+Ni2deBbFw+p62+esPcLj5EMa847AkmuGbIgRkAoRRCkLyQTKlwMOXPwWJ+G+fya/r9mDTiY946n7m1GmUZBZjVdnlSDClsGvu2wfpzNn7Fglj46aP4fV6kJmWhsVzF6B3qJfpXxSIRJPiirIK/n+692z64gOeSJcVzkJp4YxvHrK1tQUXrlmJluYOvp6eO6rOVOH2u+/A9i+2cSgb/e6fbt6EXzz+KP/52Wefw2WXXM5fTpPmq6+6HI1NLVykB6N+WGJNyCxLhS80CZFMzNf6+eVLcO8V62DQTJ8P547ugQ48/eYj8IRdPP2/buXtuG7Frdyw/t3vHo3gWNUhvPHXVxjxSvIuiENwecaRn1KMX93+R743nDu2HtyELw5+xMMyQjo67A7kJJfg4R88wYFKdNQ3VOLl15+AxmBCjDWZg+BcTi9kUhVWn78aK887/5/OLfqLweFBbN2xDeO2MZQUl2DhgkU4U12F8KgT3qFB9COIm++4k4dH5Ie7+OKLv5EG0/enCGV4SpmOPJxNuf/On/Lv/+X/Fu7A3xXuJJPZXhxER8y0W3Za8RHlJCqueBmVPl20n2NhnpuonzN9fpur+Y9vBTUCNGGVGC2AUo8IrVIDLkSCgW9SrURyFUKEgiRtuFzCHHhIZBDSJJ0Kc+JUE9uQZDcCEaKEkRTLzjLSqYOlafcUgi4nxKQzIcKNUATRWdLNOS3Wss3135/GfUYiDq7KxZSIun8Bm2Np8k5GuW+/HhyzS0aSaBj2+loMtFA3D4yPOdlcQmaztLQURkd6KWCEwlXUGjbbCSRiDIyM4IvNX+GS1WugpYkPaPMhhUKjhN6sh0QkRF5GOno6OlhWsXfPHiSlp2HGnFkwGNV46+032Pyq0xlgMMajt7efkyW7iW6jkHKxRtpzco2ToZE0lAq5lAOHWpulAtX1AAAgAElEQVSbERcXA7E0irkLZ2DJykWM4yPut8vh4TREmV/MhSuZD4eHaDXtYcMQEU+o0CStv4DCoERC0M2WpBM09aCmRRgF6y1vvu2mab39pJu1hyqtiqf2VmsK5GI9hgbsiITFCEz5EAxOsSFUrVRgaLAPQ0P9PIVUqBSobD6Fghk5kGoFqKyvRKw1DiX55XCNuhD2EwVDxjg8lUbH7OO5FQs4fKK3uQtrlq1CQ2UNpGIR4hOtGBkexqyKClRWN2DG7AW48ZY7OSCLSSkUPU7UHyGtBoPIzMzE+udepHxgjI4NQ61VoGugBWKpkLX/9L401TfA7/EhKSYRQn8EMqGCJyS0YuYoa1pP0iqX1r9RAbq7upGXl8+yAnrtSPJjsVjgcbs4BpwmTtRIqM5O3svLy3laTJ+lkaEhZKSnQRAOobe7Bw0NdZzCSkVkYnIiNn36KZtJK2bNQm93L1JSknmjMTA8gv6BAU4uJFPprLKZvMJNTkvD1m3bMWPmLE7RrK2pZv04mXxnzpqJTZs/w+w5FbDZxhhhdsXll3NoD11A4pITUVtdjcTkBLZ/jLsnYI23wmQ0sAGLJlxk0qPJnlJNfG0X0tIyOKzrVHUVgoIIm6JOnzmNoqJsjI8PorW5ASmpmfB4yS/hh1SpxLHjp7h5sNKkXUiUCRWcjnHk5Bew/j0zOxf2sXEM9Q9hxXkrsPWLbVxQEgKSbjrvvbsR8+fPR19fL+tWJ13jLGWic5JIO6RRJklaaXkZSsrK4Rh38Wr+yy+3YmR4hA24GZmZnMnw0ccfIcZsxj0/+jFKCkogl6qhEBgQiYbh9k5wEuakdwIyRQSTXjtrTel6FxUJUXW6Gvfe/RA+2vQu+l3N0Bl0WG69CWFBAAHBJDThWEwERtHkOg5PXxR6WQwOn9qHS5Zdg9TEdHywdSOqu48jigA0Sj0evu4pPPC7W/DzW56BVZuAY40HUO84jjsWPQylRI0/7vo1WnqbUJa4ALExsRwOlaErwoCnE7/b+gxysvNwUeb1ONy8lxHBF5VeyySd3x98AoJJCW5f9gDahxuQn1DORdRP3rgZvkk/Yq2J+OX16xlXR9ffWHM8th/8BJu2b2Sfxfqf/gk/e+2HmPRN4K5LH8KiouVo6KrC29te4HNQpdbgrjWPY8wzgqbWGvQPdLA+fMBmgzEpDsMTI/jlZb+FXKLA65sfxa1rHsWgrQ8ZCbl8Dj301t2YWToD15TfBYdnjLG5WrkeHSOteHPnK0i2puC28+5Hj6cNWboC1IweRq1jD/K0cyERKDE2OYzzs67GiHMAO4c2oLmtGbNnzkJPRy9OHD8CKW2QJVJcs/AepFsL4I+4kR1fDqfLgYd+eQvTOmYWz8MP7vwZYzwpoMdkNOM/PnkaP7jycXy6/y1kJxajKHMm9p3ehj0ntyAzKR9LZqzC3sM7ccdV93Kz88Cv7maD/I9veRBd/e2MIbz6gttg0Jlw/7M3w+bsRnysBekpybh66cM4ULkJSqUWenUc9pzYjutW383a5pMtX+NQ6zYeHNyx7DGcbt6F+toWhANSxMcmQa8zIiWJEjYzMea04dlPHofb78If7noL+87shEUVi5mFc3Cwcjfe3fk2XH4X4lPi2KvE0g2/H+Njdvz6rlfxyc4NqGurQWl+BR6/8zfMG1+/7WmodQoM9w7i/gsfYV04FeIjjhE0tNTz8GLM7sbSJSsxM7UUiZZ47Dq8n+kr581fgCPVJ5CTnoXEmHimojV0NWF0dASrFl3Asr8tOz6BzT6ENcsvR0t7I2KMVvakOBzjeP2Pr7Ino7WlBT9/5DEeYjz51JN49/338PXuvdi9ZzeuvfpaHohk52bxtfXjj/6K117/Ax647wHk5xdyWJttbIIBEuQPozTd/Nk5UOhlnN497hrDfzy2EW9+9TpfN4RBEVJj01GaVY7yvNn82bzvdzdj2D6CbS8exbpX7oHdOcb0E51UjRl5s1BRtABzShdgyDaAy3+0HEGhD8YYHUMZXrxvA97a9CpG7INItGTh6Z+8iBH7MH71H+vQ3t0JhVTG29zXnnwHbZ3NUIilmF9xPgb6u/Dcbx9GTHwyVGYLbHYHMtJzEA4A1156NQ4fP8ZDGPKK0FBr/vxFmFlQgqraGuzbt49zHK6+8kp8+OGHmD17NkoKixCY9OKmm66HMxDgr6Hj/PPOw4iNTPFAnE6HQqUB17vk/1u4//u9yb/8yr8r3MdVUWwq9YP+/9zknCfvJKcIR7mIPyeXOTdxP1eYnpPH/Fc/cbq4F0Ju0CEo1TMTXhz2Toc2RaI8ZQ+TpEKuYlc3sd0FpPOWypjxTthIMn1GKSE1EuYiXkCkGhqHMayd9TNsSI2GpzXmFKJAHQibWM8dAgFr3HOr+v/lC/TvfEHzjCQcurgQU1S0h8MQyaU8+f2ug6ejQT/UbgeGm5vQ2DwdsU1WVlrFJScncEAPcb3lYrIhUuMUgUAm57jh7rYeCANRJMQnYunSpRh3OtlEmJCawOi5tvpGnDd/HtwuF5t0VDodhCol6hsr0dPVys+L0uw0uhi++JAkgEKW/CEfawQdzulJOU0DKJmZdH+2s4FAoaB/GqUkCuC8VYthTbZyDHhsTAIQiEIRlrOx0kBa0EAQ1XX1iIuLh85kxCgFc1hjOWiHPlwanYY7dFrv1VRXQ0BYKq8Xqy+9EM6AAzFxMSguyUdzSxP6B0YgggpSoQEjwy4IgmJm5RPBh/axpAekSelAXw/S01NRXFYMS5YFXQNNaO+rQ2p2EsadFAolRXNVKyZHXchKy8CpumrcdsdtzHZnIolAgt3bdkIUjkIjU/CkOhwNYUZZORcc/oAAQrECPd027Nm3G0sXL8SQbYijygmXd+9996K7oxtavYn1pLPnzoLDZceorQ9Gs5H1z/PnzseHGz5AaW4JlFE5G70mRidQVFDA5h9LXCwmvdMyCErvpFQ70n3SeUMbJipsKSo9Pz8fDvsYm4aoCUlOTGKtvEql5uaaVpo6vZZpDrSlSk1ORn1dPUsV6HdZsGgRb3cooKakpAS9Xd3IyMjA4SNHcfzkEdTW12PmnArEWmKxasUq9HT1MG9YbzJhaMSG+MQUDuNpbWriKfzA8CAz1Sm9s76pETabjWVJ1BQQEpZuhPWN9UhLT0NHRxvWXnoJduzbygbJPbt24vLLLkN/7wAqZs1Ba2srS58cE0SaMaOlsxV5ZYVo6GjCiH0MK1ach/aWBoQ8TpYFkE6UTHWkqYyPT0FMXCwMFjPTIwZHh2B3OPgzTUSfuroG5hMP9A0y1ScjPYtDgTQKLTIzsrB921ZkpKfzxGjP3t1IiKXVuR8lpUWQKCSYt2gurLEmnkB29XQhKzsPGoUJn275CscOHYNCLML119+EgsIieKbceP+Dd+DxuDFmG+PGSCrSsOl58XlzEJ+UAIWakINhNvMqxEpIhTIEEMChEwfR1dqHN//4Pv7w+u/hFY8iMTkeueGl+O1H65CcnoQ7F/4CzV0NuPXnl2Fe8VLMmzsXf3jzRaxZeiUevvOXqGw8jcdeeYgTiF966E94d/drWFp2IWbnLcDL7z6DS8+/Fi+8/SRuWHsn5hQtxK6TW/Dxnrdx1zX348uvP+MU4t/ftxEdw234w/b1OHr0KDY98xVe+OxJNsT9+to/ME3m2mdWIdYYiztXPYj1H/8C1y65CyvnXIRn3/kFDp7YhwuWrcGsjIVY/6dnoNdo8Pbzf8W6J+6BxipGelomllWsxTu7f8fsbadjEq+ue58vnW999RwOHNsOlVqL6y64D7c/ci2WLZqLhqpaBg7cdNvdiEKDrIw8zMtajPe+egVx8ToYFJl449P1ePT2V5CZlIsdpz7DlsPvY901T+HpjQ9hSdka3LriR+joa8MPn70ReYX5eO7O17BvfBcWGZbx5Pfxz2/DDxc/jneOr0eKIQt3LvoFPj7xR+w6s4U/02QepO3LyPAAX7tJ/51tKUO6JQ9nOg7hkat/D5lEjvt+fh0aautw180PcSP4wQfv4u2N76MorxzrnrkVLz2+Ac+8dR9yk4txxfl34mT9Afz8N/fg2stvwozCefjTBy/h949/BH9gClXd+5jgVJo5D+998QaUWhHuueZJJMdl4N0tv8fhU1sZGrFy8eUoK1yItz54Hvfe8QJGbQMIhAM42bIHN16wjqUff/z8cT7nn7r3L5gMt8AxJERSQg4PDE6fOYkTNUdx+w13Iy0xA89ueAJ7K7djy/Nf4+EXfoDZ+XNwy2U/RlNnHe596hYMjA7CGmthCllgKshI1dGhIXz88h7c/OAaJMSloN/ejx1vnuCB34HGvdjXs51k+ViRdTF2138JH/nbBDL4PQFUHTuDC5dditll85CXlMXSpmOVlVhSMR/9I4MMFJhXPJMlbwEEIRdKsffI11gyeyFMBjO+2LkZnd2NuHT1tfhi18eINcbhyktv5ZqChitls4rwq1/+GldecRXfI2dUzGTp3rVXX8PBTBajmU36a9auwayZs+D1e/He+xtw5MAx2O12XHzRhZBIlczNF0jA5/mClbMgUAkgkAqYavbCfa/hqY0/w9VLbsLFC6/Cxzs24qV3nsH6h1/HohnL8OKHT+GDvW/j61fO4OJHVuC+qx7CsvIVsLts2H10K45WH8DT97yM5LhU3PXza3Do9F7emhkNJrz00Pu48PoFmFFUgZqGBhz5qopf142b38bjr/wUUrEEySkpWP+z36Om9QTsA4N46Ie/4e3hI/ffAm8ggqhaDrlGi4rZCzDlCWHZovPw+datmDtrJpPeyKSqUiq5yX3vo494sHjp2rU4efIkS5AuueQi1Jw4jZ27tyG3uASPPvoYdmzfjsSkJNxz522oa6yDUarFvUuuQKHCAOfWrUj8ewXNv1NafefX/O/E/R8m7qfSwziZHIRb+jct0rQL96xsJhw9y0n/G27n3CtLBd2/dYglkCoJ30iowzC7uykEgQ6pXIqQWA2ZchqfxEZTQguS/IVCm8ngShN1cufQQQU88eO/hX8kmQqHH53tKKjAI73idKoqhTSRcUKA8/5ajdzKvn/rKf+rL2qbncKFe5B0+d84rCkaV8yrtXNyGZLJSKUSvoAE2psh8XnR09+PtvYONqkRxrFsRhHMsWaEQfoyGU6fqIROpYcwSsUqSYKIDpIAa0w8hoaHeIqtNxmYM93a3IjB9k7kpmdytDOFryg1WgyOjqC4rAgtHQ3Yd3Afn4wqlQZDwzYYTAbodCpOpcwvKkT3QC9MVjO2bPkM6anpEESEKMgt4CliZVUV8vML4Jp0wBSrRVlFERMywhEBPC4frBoDB2ZYYqwYHR5De1sHo+oK8gt4ErJ9x3bkZuWir3+Aza+8ChUKObgmLoFWwiGevoy7HcgtyMKhU4eZ4iAQSmHWJcA9MoWRbjuCHgHnAPh8LohEUXS0NkGllLIsY9A2ipvvuAlD3j5E5SEYrFrGWO3Zcwi1p3sQnvKhojwHhUW5OHBkPwqKC7kAJe2oi7TqIhmMGiMshmnsH6XJVZ+ugkxMFJVkuN0+jIyNQ2M0QSAWYsw2DINRy3lfA339XHgmxCWhsaEZSfGJMJksmPA54fH62ByqlisxQJSU2CQ4h8cR8oZ4A0AkEzI8kXyCwnqcE8Qn1iESDnNAEhUK6WlpXIjSvxOhhwgBfd29iLPEMaN3dGSM/42CXcigSmt/Cuwg2Qox4Ul2YDQYcKa6FpmZGd9IbTgufoyMU2Zu+CQqCZRaLQc60fSfXgelUo2oQMyNXTAcxeDoKFOciCZDk3Fi8Hd2dWHW3Aou3r2eSTid4+ju70FBYT6fQhqtmsOjqDGJT4qDc8qJ5tYmxg5arbGslezv74PJpGedLU1zI4EIJAopzIlxONN4BiarEYgEIAyFYNYb0d/RDSlhYUVyLFlwPsZt1MiOwOVzY8I7zoZG2kgJJCJOrqSGKhQVIC+/iHF7xLn//PMtMGlMMOvMUCoUkMulWLhoEd7/6H1+HhRqQozy5IwE1DXVwajVIyUphb0MJDX7y1tvY8I9xRSliy5agaSkFPZAPP/b9Vi9ejUWzVuCju5WiBBGV28HJyEePXYERpMGQrEQjU0N0Or1EAulUKl0qK1rnA4U8YsQcEcxFfJDpAohOTMOb/1yKw51fIrPv/wCf3z4M0y4x/HB4dexdO5yuIf82LT/XeRnl+DW8+9FQ3stXnjnSW76XnnkLVz4gwXY9eZJbgZX3b0I99/4U0x4R1GYXYLC1Bk4XLkfmw++h6yEQuhIYtdTgydvfY7NxI9u/Am8Ph+evuU5vPT5Mxi32/HnBz/g9/W2J67g1f/6e9/A/S/cjjklC/CzG57CiYZDOFC3E0tLV2P33l04VXcKi+YswYO3PIyfPPMj5JSmIkaTiEAkgARLMrIT8vHjF27Exse/YJlY33A7fvu7e7m4evpn72BkrJ9D4Xbu2wylXoJf/PiP/PO7x1uw7dAmtLc1oryoDOeVXYln/vQAZpRU4JYLH2ZZxNofLsArj/4FN/70IiwoWYTnH/kzevq6cN6l5cjKy8UlK29Et6sFxRkzcd3KG/HWtldhNOmxvf5jPLj6GZhUMbjvL9fCoDciPjaWcZqDowNML6LtA93H5pTOx+qU22BT1cAaKIJcqMMTL9/L4XI/uevXWL/+KZw4cRKvvfYWSkvL8cKrj+Oxn6zHI8/fgoTYZNx389PoHW7DW5tfxrzZi5FqzscHW/4DP7n915xt8IvX7mPP0cLiC/DhV39CR1cLnnv4T8jNKMbhyp04dHILkqwxuOGyJ7Dv4GsoL7kaOp0Fv/vdA7jhxp9i0/YXcfVFj0CvseBYw2cwxSqQbliKM407kGguQ4wlAU8+/xiuvvR6nKmrRO9IJx6951c4VX8Mz2x4DBue2Iy3N/8OfR0DeOmpP6O5sw4//tWNmPQ7OaCNAtYoATfgC0IlV+Ge69ahsv4oHrrj17ju0WV47oE3kZ1UALfPiSc++wncjkncsPAOKKXTHp32gVacbD2O21b8EDlJubC77ThaexxDA6OsZ68oKseOI1/DbDBi5bzzMOawYwo+xKhjsOGjNzGjaBbKS2fh9T+tR13TGdx1y/3YunsTYgxW3HX7Q1zH3Hb7jSw5/eKzL/l6s27dT7DhvY0sa6XG/dU/vIrrrr8WjfVNOHDgAA9Qli5bgpUrVuC1V/+IW269Ebv27CSrHZvNSQfOaZo6EcrmlcAYZ4ArMIGXHnwNj7zxY/xp3QcwaE04UrUPJ6qP4UTNMXz8uy9x4PRe3PPbW3Hk7VpcsW4NXn/sL0iKTcFFD6zAY7c/gQ2fvcFhTa899h6OVO7H7Q9ehdycXESmBLjh0jtx9OQRPPvkS7jsxlVY/9QfUJRfzEF5C9aW8QDUaLXgoTsfxaHKfXC77Xj1yY2w20fx4APXoaa6HiUVc9HZ24ubbr6DvV1rVqxFVV0Nbrj8KnimfKhsquWBEN0bKZtDKVOgNK8Ab7+zgZuZORWzUFtby5r2F154AZdccglee+1VLF68BNdffw36ujpQEpeC+xZdDffIMCQHjyIj9K3h6b8qqv6Lf//fwv1bhbtPCuwoDqLdEv4mcercFJ0+8H/787R85h+Pc0QZ+nvWsv9ndTwVzlI5S2boYnfusWhKSAUua+CjEQSEakj1BoiIjMH8eCq8p2Ux3zDS6e9ows6antA0y52kNN9KKf3Ppt7LPqn53gp3mrifvmYG3NEI3/SnX4NpTj1N7mjdRkU7/35nXxjLlAcTvZ3wBqY4oOSr7V/iCgrvMGsgkgm4YKCJK2nkxBEZxocmkJNegMrKWiQkpkKt1XOSp1ou485/wulArNmMSfs4UuLieQV4+NhR1g1nZGYgIyeDbzRbd37FhsYVK5djdkUFnnvhed5KUHiQXK1CSBSETCWCP+hlHnmMMRaZadmYcLlYBnLmTDWmAj7ExNFE08faeL3ZyGxjYpcjIkAwEGWzFoXXjI2OcVKeilBfCprkTyAhPoFXyxR45HA5oTNoEBNnQld3F091CX84FfbBEGeAXKf+/9h76+iszq3d+5cn7u6eEJJAgODuTpHiBUqLWynSAoXiFCul0BaKF3coUNytOAQNMYi7u8tzxj1T9tv3nP2OM/b49vf98Y29xmBgSR5b617znvO6fhdJKVk4WrhgWGXMu+fvRHOq3k9l7FO6+6K8HDJSU+Q1VOlWU7ehH8YOepjbm/Mm8i1mVracPn6R0cM/FflGbNw7mjWvj56ZRsyVpSUlOLm58vJNmCTGerr7UJxbjK+bN2WF5aQlpWBlbCavLT42ATNrG6p1dUnPUYbePPJyM6RbrTjoGh1dWjVtybFDJxnUbxBJyWloDfUpKCzExtyCQkXuqNZgp0JHCkvJzcqW0C0DI1ORyagbWFZWlkwRPhTuuoqGVFFJg3r1MDQzlhTW7Nwsnjx+zPatOxg+5BMaBjUkKyMHJxdnklISJS49JjZaQtLcXdypW8cPCwtLmUoZmqjkxTJys7IkPVeNtVVxr0xcioqkzFF5+XnYWlsTEx2LsYmJ3JTjE5MJqN9AblYqglyCxpRRNi+XzKwMdA11pQumwn3c3J0lZEalUZpYqPCnPMLDQmkYFCQ6VH1DA+xd7UQOpSQZaqoXn5BIWNhbXFwdhJuuNhc5yelEx8bRe0BfImMisHeyIS01iRxF+TCxQF9jgKuTO0EBjXjz5C1PHjwTs+L0r77gefgLMgszJbkzJlrJ0mpwdnMnLj6J4MZNxYBbVlomYSMmxqZUKSa+rY0Y4xs1aEh0Uqy8TpWyqFCYJdWFLF+6HCdbR2Eyq4XOPzCAtu064u7ni66BhmqKuXjlInW9AzDSt8TFzlOkW69fhnDsxCGCAgL4uFdfmSipYkGtEwXFBWRkZ0kolXpvFFZQkWh2bzvE+4hYiV8fNWa4MKO7NRpKkV4SKdlpdPIeJpKj0y92SAjQR+2GsvvSJgkoW//FTl6+fcrslePp1+dj+rQbxuHrO1g27icKivNZuW8hQzuNIjs3A32NIS2D2zJz5UTCot7i5urF3AnfsuX3jexcdBAjA2M2nlpNubaSUe3HMuWHMZgYGXJw8WlJVly9+1uiUsIZ3GkUKdlJRGdGsW7CFjJz01m4eTa/zPuN2d9Nw8bRjvGDpuDt6sOS376S4nfSwFlceHqank0G0DSgBQPndGH30uM4WNdqu/f/vpq7t25L5Lqjswu+Po3x8/UnLPExi6b+Kl9z4PwWknNj8fb2JiEmhi+Hr2DZ1qnkZOTz9cQV+Hs35NeDa+jX5RNmLBuFplTDsd23xJDfo08zYafrGhvw7dxVPI27z5wRi+V1LfxtqhirvxqwkttR5zl2Z48gFxOT4tFqK3kf/V5yH1RqrQpIU2bA5QO38yDld/zdgnDUNuDBm6v8+eAKYwZ+zbgJg+natQezvlwqdKEL1w8z+fMF7Du7TgqjYb1mkJWXyvmHh8Rw3rnhABasnMqi2T/i5e7Lkh++Ii4llmmffcXOoxuIiX7HhmW/0TioJUdO7ubW3ZPU9fGld7eRXL+yh+mztoicMDrqMp6+7bh44wB+vq1oXL8975JfsfXQClZM38OcZaOZPn4J9fwas2HHWvy8AmUtuvP4OivmrCUpLYGpK0dxeO15Vv40B3MTa5bO+ZGImFC+WTcZC1szqnWqBUtrZGwmQUHDuo8iOSMBV3s3xg/8ipW7Z+Lm5MuYPjPkM1tyYDZ5pXmUFpZhZmBOeWkZyyf9wIxN01gy5jsC3esRnxnPw9ePyUzJobqiilGDRnDt0U2hwXzUvpeY9i/cPM9HXT4iOTUJa0sbEhJj2bZjvTQ2Rn0yiWOn9+Ji78rsGUu5ePEsU6ZOJiJcrYtKUveQIYMHycZUHUraev3qDSnUr1+9TlBQA3bu2sHSZUu5ef2mFPqKwa/oeupQKgR1f1dG4hrdanwDffEIdANjLT/N3cz8HTM5uOh32TgOm95DiufRXw3myv77PHv9hAGTevL2agwdh7di07LtNG/Ukno9vBk1YLTUChdvn+bBibdExUYwcHR3yooqGDNykjQ3/OoE8M3shcxbPEtkTV9MmiXPaeT4AbyLj6C8qpLlC77nfshd7jy8ydNzbyXV95tF40hPSsfRzYOrN24z9YsZxMWlMHnMFO4/e8y0zyeQnJbK3ZCHeLm7yRqpritjQxO8HFw5dfqMYLtHjhgmTZ25c+eyZs0aQkND5R749OkT5syZI9JnCxMjXK2ssCitYVK5FQ00pv8PyvX/+tb/FO5/K9xzTbVcbFJFqkWN4I7+fkjalJ5CLqnuas0/WOjqaz4U6B807urflJb9Qwf+nxbxhsb/9ANUFAtVzOspzreeKXomZkKOUV0txYVXRbvqsisD6t8Djj78MEWUkMJdAqL++6E67yKdUUIyrZauv7/5txXukc3ceTCoETUmhnIj/pDiVTupqJFfKlFW/a5u1uowyk1Hr7RAkkOT05N5E/qKVm2bY2xmgIGJnmii1RBDdX6T4zLJTS9GHxNyc0ul2660v8qNr1IlFSNXIdhsLazwdncnLjpadM3ZuTnkFeQJYUP/L9PMpq2/UlJehF9AHTKyM3kXEy0Ske7dumFsYURcynv0jKoxUWl5piY8e/QcX++6mFpYEBP3XnwHSvKip2tMaWmNJLRl52Sj1akQ1riDgxOJCakS86zRaoiLjhV8oZWlBd5eniI9UcE4SnLl5OwkhlVdfR3R1atiMTUhE3MTS7S6NeSX5uHk7kpljQZTPUscTZ25fvoavh6+Qt1R8gKFPSwvUmacDNHyllNK74E90ZpXojXQQauvQ43WgKePXlIvoCHxsbGS0opuFZb2pgTVr4eDrS2u7u6kZWbx5k0Y1OhipDHCztyWmMgY7G1spcg21jOicXATIqLekVdcgpuHB8lp8bx8+YwG9eoLOUVTrUNpQZl0qRX6TqMxIOBx+UAAACAASURBVDUrUz77zh06k56USnVZJbbKLF1ZJUW70poqKY/Siiututp0KWaykiOoDqPqiCudvbeHJwXFhfj4egnPXI3nL164TJtWbTA3UYmR5rU0lKREaqiWTqDqfKsJiwoFUp1LxdlPT08TLJ6StkRGRMj4+H3UO0F0mpubU62rg4uri1CK1DmoEhhNzE2p0WiIjY+T4K9XIa8leTYkJITOXTqLBCY2MQZTSxMcXexRpsVKEX1Ui9FaBY5UVVbI9Css4i1Ork7EJ8aJ3lTRcRTGUREtduzYITjHsWNHSxKgr6u7IN0sba2FJGRkqi/6S3s7e3TREBigCDgZlBZXoC3VwUwV4NUVQiqp0quiuLqE8vJiNGq6V60lXeEE7R2IjU3Azs5OfBzqPVFG3ei4GGysbMjOzOLcubN079VbEiwfP3oiRYIqCoxNDLA0N6Z9m1aykVU0mgoVEmWsR3JuPI9ePRIztoO1Gw6Wbpw9fQEjfUMxJMfHxDN57GRJLiypLhcpoJLFJSTHYu9qQ01NORU1RejrmKKpNOHZw9d8/916enTvTkzCezy8nBnQeThuvvb8+eI2w9tMkaLgbuwpwt5E0KFBb45e305CfDJ7vvuDiNhQlv/0NQ0DWmJobMibqBfsXXOKa/cvM3vVVD7pN5pmDZsJezwy6Q1Z+RmC9ayhhl1LjzFmaX92LDqBuUmtOfPDMXrVYCF3rf9iC042LizfuoCQd0/wcvVm2pCvmLVxMpu+2kUd97rM/WE638/5hckLx5CVl8PBH4+SnZ/N1NWfSXjVjzO38+3O2ayfuoXcwhyO392Di6UzI3tMkYdbt3k+oZHPSEtPp1mr5vj7NiI4oDVHL+9g6ZRN0pnfdGANMUlhNGnSWKY1nYOGc/7JLga2ncaEeX3ZvuYPEpJjcLRzoeeQpjTyb8jib37C2NiMJsHeQu4wtTLj4d0wGnYM5PyxSxJM03F0I85suYadtRMr9n1JXmE+WXlZcn5nZKWTX5RLQGCgbEJdXFzQVkFTt/bU82rEvj9+ZsnobWLkvPnkNNbGTmzbuR7/uo2YO3MFj17c5ubjMyyYspGfDy4QE+/sMesoLMnn4KVfycnJY9qwb1j181zGDJ1BUGDwf/sMxn8xgIjIMJYuWE+PrgO4cu0PXjy/Ks81Jz2VPn0HEdS4GzExT7n3+HcaBH3E/VdXsbZwZVT/KSRmxvLj0W9Z8vkvbDq5giZenejXZTAhbx/ROLA5m3ZtJK8ohyWzV3Hq2lF2ntjIntWn+X7zNxjombBu8Q7C34cyddFoDE31hISm3geFQCwsy+fAsj+Yv3kqEwZ8ScM6TbkVcpm7r66w6esj8jreJ0ew8sBCsrOzBMWpaFgHF//BhB9HM23AbFrXa8P71GiehT8nOjxWApj6dO0pdKGo6Ah8PHzp172v1CKnLpwgMf49udnZOLs4ys8rLCqgb+/hnDp3EFdHd/r2Gkbr1o2Zv2AZ06Z+KQV3s1bNyEhJk+esDlWY9+vbT6aWjx4+lFTjtu3bENwomC2/bmXYJ0O4ffuWGF/VFEsHjYAbVEmhGi5anRpsXK3QMYU7p+4zfdVETmw4Jz/721VfsnLBzzRs70vo/VhehIYwcExfHl18Tu9RXfhu3lr6dh/AV0tnsGrBWhp09cXB2o77516z79hOtuzcKCnFD6+/4Is5E5k59WsaBDbijwunOX32BFfP3pHHefUmhGlfjxFk8vRJc3gfH8GzN0+4dOAueQW5zF08nqK8YgE8vHgZKhhhW3tn5s6Yx8UbV1g0a/5/O89UXsOpS2fw8fBhzIjRAhJ49PCJcOi7de0iksxJkybx/Pnz/7Eo99AY/n8awPQ/PpH/H/3HPzTuMY41XG1QRZFBDVVVWkEwqSTLD1r3D4W7hBipBrdKwfnb8b8X6EKJ+asx/3cZjUhJlBtatVbVya8oMX+58JVURm0SynUtMDAyrJXJqItKRyMmJmVOVcYtlUyqkJJyxXxwzWp00RjUJuNJ8JLaCVcrBJX+P/5c+4SUBMfw3yqVUYX7oyHBlOqqOF1dKdKUROGDEVa9ZtWRVn9XO2kVt5719im6JcrYok9GTqZ0SZW0oHGzBrRu15LktARSEuLw9wskITqV8DexMhKtrtDg4OAsaYxu7h64OLlQWlxManKKmH2DguoLQUUZJvOys3FysufI8cPYO9oxbMRQbt69SV5BNmlZaYIdK6+pIMi/IeFvIzG1MsTAtIZqTRF2juYSeV6QV0J1lYb4lET09LU4OdlSmF9MUX4NFmaOWFrYyY2+srIEawcb2UxkZuSIbEPxa5OTkoQeVFJYIJIIB1dH0K3B0toCM3NjjE0VJlJXDF7XFOlDY0rPLn1JTI3n3qO7gi5UMdWdWnfn8u+X0Ss3wNLUDAMVsa42E+/eSfezIDeLypoiGrdqiLufMxUmldg521NZrfTDWmJjVOS9IrUYyYZBGUczMuMFd2hvY8OtO3eoqtbi5+cvYVH5OQXCGVdhSyohTiXOWRgqPJ2VYMoi370XmU9YeCjurk5y442JfEfj+sE8fvAUb+86FBWUUMe3riThJielyPloYWpBTVUNJoYqQlxPOhlK1qRCiNSmWBWSajFUGm9FNVFGU2Uyruvnh6FGT7wCfv51SEtPo2nTJtItTk9Jo35wMJfPnJOUQi9vLyEBqIAk5VM4evQI/nX8RVbl7Okm2DR1Tp46c5revfuSnZkp1/OggQM5c+Ysdx88kBubiv1WNyP/ev6Y21hgamEuxfbhQ0eYP2uu0CIUW1oZMDt36yQ3eldvJ6q05ega61KmU0Vmbpb4GSrKytDVqo2eidCElLFVdfuV4VVPT3lCTCQQ7MTJU8yd/ZWgJbMzs0lPSZaNSXJSsqSbqsdv2KgBjs7OsmlUCZ66OsZUq0u7RhddPT3KK1SoUwlVVMpG8c2blzJVev8+mqZNm4v+s6y0AlsbG3SqkU2Qig4vLCoiOSGZkCfPcXVxp2PnrvIcVCBKu7btiEmIw9PbjrVrFjF16iSsrO3RMVDyvkpeRD7l0q2zDBwxmKzUYuKjM7GztkdTBZ5uHtiYOnDp0jXGjhgrkwJlXlbM+1JtOemZSVTWFJOeGY+biy2m+g7kpFWQl17EysWr5bP5btVy1m/4nu6tBwgz/vm7EM79dh0rc2sexV3h8cNHjOo3kV2nNkg+w6rpW3jx9hlzV09j6Zw1LNuwkImfTWVEj7FsPfozF/78Q84PhbCbPX4uh48ewcLOmOTUBN5FRXJh60NmbBjCt2N+wsrUVsJe4jNiCI99K9+vfEnrv9pM64bt2XZiE/GFsRKmNuPjucz+YRqDewxjzEcTufvsJnU9A5n3w2xaBLdi+shZnH94hrU7l1K/bhALxqzgm59mc2TNGb5aN4XOzbux48hGft98U4ryV+FP2Lh3Jbl5eZhamNGsQSt6tOnHhn0rWD1rM062rlx6cJw/H1zF0cFe0lsnDJvPt+vGs231We48vICzozuN67eTu9W4iX1EdtGv3xjq1WvAkP4dBXKQkJLMsBGf8+TlU1w9nXD0VBvNStbM2cGeEz9xK+QCRqZGxKbGomeskY1pSWUZ3j4+ZOVk4+vrJ+eTbrU+K4fu4PvTs5nY/VtszOyJig3lyvXT3L5/mYVzfqBJUBt2n/+BsOgXrJ95iO+2Thdj+rThK6ToXLNT0Ux0mDLsK9ZtXkbXNr3p2rGXJDRnZKYQEx3BxYvHiY2LZ+oXc+nVfRDh4S85cXgrXbv0JT87kbpBLagT0IxN2xeQlBvFp4PncerWEdq26kq3hv2Iz45m6rpRHFp0gbGrhjC446eM6jlW2PC7Dm6hqLCYTwaPElnmF8tHE5sQxZYVh1j909eCbty/6QJRMRGMnjWMOv7epGakUFFdLt4sBQ+5uOEuoxb2Y9fiY5y9eZz2TbswY/VY9q46jbuzFzn52Xw8uwt6BroYmxtKYNH1n5/y8Te9+azXBEb0GEVIxHPOXDtL/Lt4Yt7F4FvHk9UL1/Dw+X0pzNU63KfzRxLo9/zVY+ITlDemUqg9GdkZ9O/9CZdvnJQNVXZ6DocPHeP9+zQpupVXSPlW1LWlcgLUv6nGidJ2X7x4iSZNGzNl8hS2bd/G3dt/yv+3bttC7u/KWF7LjtcV6IJgr6vV2gNawxoMLQx4fOMZKzcvYfuavXLeHTq2h9Yt2jHj60mcP3WLtxGvWbJ6Hrt+OUy/4d2YNmEmnwz+VBpZPYZ0FMTjyd0XRHbZqltDIXEpz8Sj6y/o0LcVF45e48jJQ3Tt2J0J00Zz9vhl3N08ZW0fMryryF0+/2wKKelJPAj5k1unn8pUftj4PtLcUJ/ruQtX0Gj0adAwmGXzl/P7hdMsnDUfA4FqKCqeHgnJCTx69VgyRQqy8/hsxOfcuHlNahi1Jg8fPlwkl8uXL+fkyZP/tDT+T+H+798x/KNwf1i3mnu+Ki2zVuYhCah/Fe6qaFd/VjWxqpVV8S5xrzW1chCZmf8VMPKhjlZP9UPx/n/o31WqquwIdKG8FP7qwCv5jOoSajUGVGmMMTTUyA23Ws8YfVMzCWJSv2pU512loaqHlYRSZT41RGNkiKGBviDmPkhVVIddW1mFtqqiNmlVT0+0811Pvv63ddw/SGWUxv1/Oj6grRR3V+nck57epyInXUKjCsuKyS/K503oSxwc7dA11FBWXiykkiaNmlBVrkOl+lWqg521I4Z6BtRRBrpKVVQ1EO20YsCrIk0ZplQhqGLeE+NiZVT68MkD9PT1GDt+jHRpXoY+x9XHjaKKIjILMklPy8ba3JqXb57i6++Kl58DVdpSkbOYm9lQXFwlEd1Gpqq7r0tGWrrwXxWmUQV2FKuud3k5NvaOwtdHq0tNjQ6lRWWEh70Vtnz0uyhhC2fl5NGwUX1BaFVWl0v4htpsqbAbha2yMLPBzdGDU6dOUCfAlxIVc68xJDstn4rccnJT8zEzUMFCyixaSXlpucRmZ6Un4xfgTrV+Gc3aNkbPzkRkGDeu38TJ2U3IH6qr6+DkLN2x7JxMclVMt5EByQmJsiArvGZVpRZjQ1OaNmxCamoGickp+Pn6oavVIT8zl4LsfBwdnKUIt7KykU1hVVkFSfGJvHzynDpeddCp1sHe3lF0zvb2TiSnJKOvcgZqtDKCV1WmSoZVKXp16/gLXae0slSKTnVDUCPIjIw0vD29hKOrGMQKVac2LMpwmpqaKvHt+QV5smgqU6sKWclIzxRfgmKG1/HzE/6+2gQoo7BKsFREG6XdLq0o5/at2zRsHCwyEIUINTU1FYxb1Lv3ODq7Cq0hIuothiaGhEaGUqNTRfM2zUUrrq+u2+IqSdrTNTAS5r5Wt1qSBMOiXit6K/WbNOTPR48orSrD3slBqEGGKgHY0gJ9Az3yC/KFWVwvMJCS8goKS0vw8vaW61/hGFVYi+q0G5gaS4CTt5snr5+/wNHZSVJSM/KysXN2ICU1BUcXJzGq5+UWCM4tKzdTpgjKM6J+TlhkuJisLcwshP6iiDJO9s7CKlbvkZ2tHf51AmRDqsJbFPasU5tOxCWmcO3qDT4d+TmWJtaUVJWTkh2DlZUiQJVgZmlNaY1WONeHzv5G45YBQlQKfRUtneHAgPo8ffpIPArRkbGYGCoELrRs1pwajZb84jyKyopwcLKjsqqUIwcO8NnIkdhZOBMdnkh5fjUrF64WXGfb9m158vQJQ/uOIi4unkcv73FsxxkpQgeM7UZZRRlzJi/kz9cX6d69B+3q9uVt7AuOXNxDC/+O7PpjK/26DmbSwGkcvLaPA6f3MLD/QMZ3m/oPXN+LiGcs/GU6yamJvDydxNebh5OSniaJuHXr+hP9Ph4LM0tCQ9+Sk53Hujk/07V5L8IT3rJ4ywI5Bz/vP04+35fhIXw/4ydZDk9cOMqxy4f5fu4GIZWs2r+Eq3fP0aVFdzo17cH+c3v4bVmtIVWt260HBXJy61XcnDzk751GNqVR48bcuH2DSZ9NZkDHYazavoB5Y1bg5xXAgVObuXXvEn5+fpibGdOgTntOXtzOnKlr8XQJpEffRpw+dl+M2wvmjmPP3qOcPnuF4OCmfNSjLfWDgrh89TqpKtgqNo52XZvRsLkPK+dvxt7WkRZdPMRro2RgNYbVFFcVYuNoRbWuFq1GI5LDyKgo0QPbWNqybtQejr/aQnWuhtFdpsvrWrp+mnLw8N1Xv8kmaNWR6egbaFj8yU6+2/aFyArXztstiL/V25cK9WTj0l/5cfN3kiPh6+lBs6aNufDHaQz09cT0n5mVy8DBnzJ61FSZIoY8vkZwo1akp7zD068BtvberN8xl4i018wavZozj45homfJV0MXcuzufg7e3MHBueeY+P0IikpL8bD0ICsulyC/hiye852sT8s3ziMjP5nExBg2rdjPnuMb0Oga8MO3u+U623R4A0WlBbx6+wJnVyfCIyMwt7fi0k83WLFvASvH//gP9GKPz1rTu0N/Zk9YIPfs7uNakJ6fiqG5AboGutzc9JLB83ozquc4Pu0zhmfhzzh38zyO1srDYyh4WwXFGD34c+LiYngZ9VqaEa2DW1HHy59XoU948PBW7fpSlE+f7kMIeXOX0sISDHRM2b59B3X86rN/X603o1uPLrx5/UY67Oo8U9JE1bA4c+oPPh40QCaUYz4fw5rVaxkxcji379ySYlYV7up+oXqPysNWXq5IcYpop6VSW4mNoy0Pbz8kJPIRH7Uf+I+S4NDRvSJ7m/XlN9y6e42ft6zjwK7fmf7VeEJD34hkR/lxVAjS6f2XyMrJpMfgtlRV104LdTR6PL32mgYd6hL1KF6eg3ofO/RoyegRY5g4dpo8VsvWdSVX4uMBn5CZk8WfT25z7fRDaYa06BokU1UltVH1Q0ZmjuB/Vy1exd0nd0URUFiQI938bu178vD5AzLzsqgur0BbWUNVWSV9+vRHoTXV+3n//gOWLl3K0KFDmTJlCvfu3fs/SqD/FO7/LxXuZQZwqlUVyaa1Wi91fCjIhdmuq8IganVdqjBX3Xh1Iv39kO7yX0X///VpqvhT1XVX2jLVUReGqY4UcKrA/CA1UZsD9ecKfSsMLS1FGy/FuxTr/3UoNJ/qxqtOuuqC/rf/q6oS3KSmUuEDa9A1NpbOfNdTSirz76PK3B/YAI2FYmrXXsx/57er56NeS230bq1cJsjagsQ3r3gZGkphabGMj2Njo/Hx9ZRodisbC3p06cz9Bw/QQemA/akoq0anWoOlsTkWxqY0bdoMc2s7CelR+mp/f38lwyY/P5e1q1dSWV7Gp5+OFHyeo72DMFZbtWrG81chXLt3jS4fdeWZQiU6O2FpbsmrN89p3ESZTzMlhTQvL58aDNDTNRG5gwpcSElNJjIylN4fdUJHt4zy6jKsbVRCH+jpqiS7UsIjovFRBtn8QsLevCG4URD6Gq3oGB0dXCVW2szSTIoNZaKMeReNob4Bzk7OBNavL2hApZO0srXE3UNFgnsQ/vo91cU1vH0ehm6lBlMjlUynpaSwWIrorPRU3D0dKa4p4LOJo8gsK5QubnZ6Nn516kiXV0mH4hISpKutAqASlLRD30CkEY0aBJGXX0ByShq66JKflSddNNWNU5sLIz0jSgpL8XBxJ/R1KLYW1kIKsTC1IiUhhcL8Inw8vKkoLqdn956EvQ2T4lmRXBTJR3UM9fX05SamwnBUkJI6V1QBr4KSlEm4SlstNw8llykpVNkGyrhdKcW3KroNNBrBWip9pjqX1Gg69G0o7Tu2JyMzXQgsERGRBNWrL797urlLKI4659T1pbrc3Tt0lY2C0jEqTae63lR8ter8q05LVnY2JVUVMvlKz0zB2t6axJR46jeqJ4EgNg7WWJqYYaStjWEPD4+kSdMmgipUAURPQx6SmBxDz7590VeGVj2kmxge/pZySQ/Mws3FBXsHO+5euS3f6+nnI3HcZTUVYjjLyckST0RMTCwNGzcXfWuxogJVa/H1rSOhTSlZGbi4u+Ad4EtI5FPRIqvzQG041HqlplGqS1VYXCJhVhWl5RIMVFRUJoZrVXiWFpUybMgwnr98jqur8l3oc+rE77Rr2Z42Ldvy6MlTfLx8cXN0F7zahSs36NWzG/qaagqKszA0MqFIeTv0awhPfcalmyewNLXn6uUbBNVvTP2gYMytTDAXjX8hAXWDiYtJp3WTlkTEvEXPWIutoyqE36Cp1lBVosNPP2yFymo+6t6ZRgFNWThnEXXrBtCpc2datm5FTFgKUZHvePn2Gb+u24WXuw+7Dv/CxRtn+ObL5Uyc+wnGJuY8OhPO7VeXCYl4jK9tEC9TXuJk7sLUQdNYuWM5L+Oe07JuK+aOUUVU7fEg9A7f/7ZIshW2zjvBpLX9+KjNJ/RsOeivdavWWL/txM88eH2Hzz+eRN82AwXzOGPDNDFQ13Gpw5iPx7Nx3zqO/HhKCC3jF3wm2uwzWy5gbmrBZysGU1FeTPemH8lnHR4dxrp5W7j/9CavIp7I5q9jy15MHf21PK/dZ7fwOuolTk6OElTWvWl/Bo/vxvkDd6nrU489RzZy7Pd94tuwMDdj+MBxXLpxlPYtuzN53GJu3DxPUUEBAz4eyZyZ4zn++3GOn7xEcHAzmjapK9eimoqpDv/+/UdY/9M69EzLOHv4Lvcf3eD7DXOITVS+EVNKqsqwdDDDwExx41UgWYBMyxxdnOX1K0pRa9/OvEsOR8+ohq/6rpGicNgX7ejd7WPGDZpLUlY0l97ulWC8sR0WcvD8JpEvzJmwVgp3n2A3CXxb/e06Vq1biLePF9MnzhfJ3AdJ6v0H18kvSuLs2Rvs2XlS1oygBl5MmjiNvIJEevQeSJf2fVn063TSyhP5Zvgadl3/iR5NPqZrgz78cHoJz97fZ9vUE6w9uogv+s3DUcls8nJYvHoB23/cLWvM/NVfkl+SSWR4KAtmriYs9gnZebmsnL2V1IxU2nzcQqQm7Tu1JOpdJC6urjRr2pp2gR2ZNn8ST8+95OqtSzwPfcrDkHt4uXuxe0OtXGbr4Q0cu76bkuoSaVgdWHyZ0YsH8MWIufRu2Z/X71/xLu0dJjomQsfS6mh58PCeNK5GDvmU1s3ace/ZnxQU5NKjQx+Zpp4+u5+YuCjxCQ0dPJajp36TifLoEV9w794dRoxUcpdH4qvZtn0LixcvRIkHVMPEQoUdGhjI6375/JXgIFXjR31ti1bNJUlcnf+qkakaA2pNkL/r6kszrqKqgiqdSvoO6MO6ZRuYMmc8Zw9eltcaFvGGTZvXsXzJDyIn/frbacQnvWfPrydZvOpr5s5YIsSY6Lj3TJ07lj/Ph8gmol3/RpKMq6ur7sMGzPtiIV/On0zEwziu3LzE0ZNHiI+PJjioETt/PVB7vezdwt592+jT+2Ns7ezZfWAbD2+9lY2YR5CTeM0srezo0bU7CvJfXFzG/BnzuHLnCi72TnRo3QEzU3Mi3odx5vIpunbpLmtrSUERBTkFRL+PpUOHjjQIasS4cePkfq1QkOq+pDCR6r35+/Gfwv3/WhH/y18gHfdYJy03G1dTqK980rVdD0lK1eiIrr0WAflX3f4BD/k3KYwUBv9qKJbqsqsAJkWX0dGI9EHp2dWhxrCquFWLlOrCY2IDRqZoVJCAksv8paNXz0862PqaWpa7kZmEH6nD2NhQNLOqy15TXo5OVW06q6Ak9Qzpejr03xbApDruSiqjNTUUVJLqAqjnVUuVUfHdtSZVdXF/OF6ePUtaVAR1AgMknU0l/8XERVNaWiKdC4XYs7KyICklCWtbW+lQqrRNE31jTPRM8PcKoHGjxiSmpsrFqYpqxVuvjZRuyJMnj0CnhpTURCLeReHrXYcbV6/j6uSMqYXyEFTSpnsbjO1MZOSrtNRq8VKBRhHhbzE2Vl0QA4yMVaR2DVY2ZiQkJkn0tg6VWNkb0LhZPfQMdEjPyKW0VCEUrTE0NKWySo0dzcjOyCYpIQ5bK3PcXR0pyM0jNTENLy9v6Uar4ll1NdzdXMS8qQJB3L3cMDU3xMhAX7rieobGFBeXi0RIGfB0q3ShFIk1l2AqNBjqGlCYl0dmTiqVmnJatGvJ6cs3sLEwYvTw0ThYW8vzVBg/hblMSkkXo6aPlxfFebk0DAzk9s0b8j6rqHEVFqXinO3tHXj/PkYoOYorrxIzczJyyEzLEqNobHS8pD+6ubjXRnVr9EWCoaK4Y2OipZhUZjZl3JRzoKpGim01hlRJsGXllXKeODraixn5Q+KcClhSngVliFSfZ1D9+pJMp86r0uJSCTdxdHSUTk9JWbFQR+oF1UMFiagCX8mn3kVE4eLiRnFhiTDWlQxH/bzs1Ex5LmosrMbT6vFd3V1IS02Tm5bqaOtbGkrYkJm5KXpGGgyNDCitLpaOuvInpMQnEv7kNU2bNpV0x9jYGOni5ORmSAiVmvKYW9vQoFlzXoW+xs+vLrevX0e3RsvwjweLuUwVOzev3Gb4J8NIzUkTU3F6Xobc/O7+eZf8XBXm4knXdj0E95ifmyumrIYNgmUK4+LpSllFMbmleWhNtdKxi0uMEy68laUZsTFx2NjYSfKm2lQZqYTb0nLi4pJwdnTBwc4Rc1NLkcFEREdQoS0XnXvU2wgc7Z0k9CktPYNOHTrWdu81ehhqLGuxrRUVFBWWYGfrTLmmmrzKbJJy3vE+MYKC7EKRWFnZWJKcnkJMXCwtmjanoKiE7Nw86noFYm5kTUFpFqXVebJZvnr5ihgC3zyJwN87iLo+HjRv3ID9uw7z5nkEZcVluHi48vL1G0YPHUdFeTWXb/zB9bMPsbVy4PKtUxw6uZP5s1ex8+Q68vOL2LPmPDNWjeXi9UvMm7gcmwBrkuJSmDVoFr/fPsn201uZNXIWyRnxpKQlsXTiWq4+O8ejd7d58fw5p9bdZPpPoxjReRLtgjsx/+cZPH7xkB7tetOsfit+O72NRf3qzQAAIABJREFUlg3aMHv0fNnYjlo4TDbmSou8d80hZq6axuqv1uPp6smCn7/i0dOH3DsawsvoZ/x4cAV5GVksnLiGtb8soEFgM74YM1/IU8qvk5WTxcSZQ7lw7KEUEDuObOLey9s8uH8PH1cPtn5/iC/njeCXtQep4xPInn0buHXvAn0++kgkEIZ6FuTmZhLy/D7HDjySdW3f3o306j2cC+dPsHL1Sg4ePE2L5i3x8LKT61FNYhRz4YfvN7Lzt20ENa7L9p8PcuvPSxw5tZno2HgcnJwE65qcmixG/y/nTZH1RE2wyiorJcBOnSuKeLVqwhbOvt7D523mEvb+BScu/Eq3dgPp3nYYZ+7swsS5mvDIt7TzHcqL8HuCQfx88Ffyer38nXBzc+bM8Uvs2LWBwvJi1iz5lWt//s6u/T/RslUzpoz4junzhlNerOXQnotyWxkwvAvDh40kOSMONzdPRvSbyMk/97H7wna2fX2I+fumsHT4BuwsHBi1urcgJvcvOMepPw8xoN0IvBx9pRDduGsDA3sOwsfTh0s3z3Lp9kkqyotE4qOaKXuO7ObSgYfyuStjZUJKIq6ejpI4nJebT89WA0hJT+blqxcc3HREJIGqSaCqi7HzhrNr7SGZpiSlxfPlupHo6ulQXlnGrkV/MHP953Rt2p+JQ2bw5v1L7r64g6ZCQ0FeEZ3bdqZZw+byeT159Uget22Tdpy7fAYDXR3Gjp5KZmYae/b/JJLCT4ZNYN+RLYwaMolWLTqI1Kiuv6dkd7x+ESZ1jpr+lpVXyH1InSfqearmyf59B+jVuydPHz/Fw8NTyFhZ2bXruKqHVDNFadw/FO4qzdTAWJ8OndoJknjciClMmTMWF0cXvNy98fcNpEuHHtjZ2vPDzyvZvnsTnl5eHNxxip37NjFyyFjq+PjLz+0+tC2b1uygYb3GbN//C9//9B0GxiaMGjyGuIQY3ke/Y++vhzHQM5Cuu2oUTp75Gdt/2S/3oqTkeMZP/YT6AQ3p2b0fy1Z+w8M7byURtVGbQDl/9Y1NGDJ0KLo6BpSXVTF97GS27N7Kim+WYW9rz9Eze0hISRE5qiLrWFlY4+fuL+upOi5dviDd9VEjR4sZVeWK7N+/X9JTlXzmP4X7v1yL/0vfIIX7k8AaHgcoNJ/OP3jtH36KBAopJOTfSDIfuu2qcPqQePovPaoSgym5jJK7qE2CCkhSKaMGf5ea6FClaywnWLVWQ436Gn19dFWnVavGVNXo6yktuyJcqLQmM7RG5rVUGhkh/ddRU1aOtuoviKhCRerq0/XMvy85VWnc731c23GXzcFf4v4P2nbRw/0taVZ9Tfm7CFIiwsgpzJcuuTIkJiQkEBn5Topm37rK+GYjwQrWdlZYWJlhZ2PHmxdheDn4YKqxILhBY4pVUJGxoeiD9+3dQ0VZBe7O9jRr0RgXNydCI95SUFxMXlYu5oZmcmNVC6XGRIcBowZQUF2IxkSP+KRESalUUdWF+Xl4urtJcaXkTMo4GdDQj4iIUAYPGURSYjxpaSnEJ8VjZmolOmMvDx9S4pPQ0dGjYcOmqE23GumXKUpGejKNG9SjoqyEiuJScnOK0FbpUFOlsHz1atnwOlXSdXn99rl0IRXTXtGFqrXq/DMg5n0SBVklpMSmoletJDxWlJaVYGVpJShDpUVWXeuXYa8xNDPF3cuJyFeR2Jla0bxRMLZ25tRvUJfId+/w8fYTSYxKXrWztia4XqBEn1tZWaOnry+IwKL8IsH6qWRYlZJpYGxEWkamFO8mRia8ePaSqLBIghs0wMfLm4yMLFxdPaQbqiQaqotua2cloVqOzo5kZmfJhtTGxlY2G+pnKpqFvr6BLLxKS6KkBh8OpS+Pj4uT0azyBuTl52Njb0N+dh4lxYr7rxH9vmI52Dla13L/TQyJCI/ASnH0y6vQ0zGgTp26EoKlJFRqJKy6/2ooZWJmJjduSTJV56C6DpXmuqKU9ynvBFOophRKu+rgYk9M3DsKSvLVAEI028/vPBSZS0paMu4uLrg5u2JhZY4eGtKTUympqiS7tEjyFRT3OiMllcriUgK864g0RzG7U1LTJIJbx0iX+IwkCSRR0x9lbDbSN5FNqpGOGQ7WDpJ0qa6rsooKrGysa5GZxZmCEjQwNiAxPYkybRlG5gbk5GdSWVKOnoq8966LRmuAqZGFEI1MjWs/PzWtUR35Bw8foKOrQ/PmbbEwt6a4MF9CThIS4nAXqZKShxmgp9HlfUy48PKz03PxcvNXAFtySrIIi39NeNxrPHw8KClS3P/GvA57xvvYSNxcvDA0tMDDzZvwiDcU5uVQU1JJDVUYmhpKgaGt1GJuYkfjgBa4OHrwNjSEuOgo3Gw9Wb96o3T0uvfsyp0/b9O4QSs8XOuwY+9mli9Yw6fDJxCbGEFSahwl5YUcu7CLer7NmTNxJYs2TeXilau0a9GFrl168TDsCd+NWyk38K+3zmBYu0+48/w6Tg6OTOw/g2W75pFTmkF4RCRXNz9g+s8T6dSgK0O7jmD66slkZKVgYWzBN5OWsOzXBbjae7Ju7kYxUn/yzSBKioopLSph8ZcrOHxqP/X8g/hs0HhGfz2ERvWasubrH1mwdQbObjY8unOHnxYcYsGKsUz8dB5Ng9vTq28rSkrzuXIhhBHjerJh9W78/erzMOQu329ZwoP7T7G3tuDCsXssXjaRpd9upk6depw5vY8bN04SF58gOQi29g506zyAR08vsODrrXL+K+371eunqKjQsnzZEg7s+52WLdvg6W0vTRVVgCkow5Ejp1i6fBENGtVnx697efT8Nu9SVMx9GLa2DlLoJMUncez303Tv31zOHaUnNjW3ICY+VkzA7p7ubJpxhLlbxzD3k9VkFcRTUJhAPa9OWJjZs//8Kjp17UB0dCQelq0oLsll147t/Lh6r4TjDRnWm549u9KtSz/u3D5HaU0xU8cv5czVPYQnPKWosJTF07Yw49tRpCVlcfbYXVk2eg1tLebtNUs2sWr3PPatuEBKdiInbh3EydqVC09Psv+bs4TGvWTKquEyeVw//Tf+uH2cloEd6Nq6F3dD7uDr5seZi+eY9Ok4WX+OntvFjdvnRT4RGNCENZtWcuv4M3lMVbzX3vNqyCnIYeaPk1k3/RcGjOvLiI9H8s2Ubzl94yQ7Dm1hZL8x3H5+nvbNOzOm/1RKSovpPq4h5uYmkva8e/VFDl3/BU+bBnzWfwqxye/5+bf1vA4JJTCwPvOmf0tpVQl13P2k0L927waaGh2C6tbj2PF9zP16qchnV6ycJSnDgweNZc+hTQwbMJYunXrL8xw2/GNu3rnNiaOn6dypMz+s/54NGzfK56+K9g+d9xXLv+OL6dN4EfICJydn0cOnZ9Tq4xWvXgp2jZ40WxQRy9TKGBcPJ5o2ayLEtrbBnaTjvn/zUTHeHj9ziIT4WGJi35OTn0VGZhpFRUUc2XOWnXs3M7DfcFo2a8uBY7sFOfrH5WNsW39QHq/XoA7SXLh9/jGTZo6hTYv2LF+wioXfzef3Myf4btEqLlz7g47tOjN25CTxmgz5rA+uTq5Mn/g1s76ayO0bL+T1Kw+Akt6oQ4WkzfxurkzBBnbvx7v4KHp17IG9jT1bfltPQFBDQcAmp6ZRt04d2jXuIBOP1i3bEhkVwfffr8XN1UNyQLZt2yb4TLXxUL6s/xTu/1JF/C9/sU5Ss8HaCy2qSbGvbZl/SEtVf1MXwT946II3rO3C/914+kHv/i913JVGVhkgtDVoVSXw1+Movnu1jh662kqqdVSRbvpXt7pWmiObCNHH66LRr+XAK4ydKtR1Tc3RMbaQAv7vVBlF7lDCfFXoK2Rk7YNp6HYmnMBXqf/yG/bPviGquQd3+tVHz8r0H9OKDxhItaB9wEGqjrv6d1XApYbcIz85VhCM5RUV0oFVF5SihxibGIvBMDMvGWMLfeo1CkCjkjeT0oiLTMJMxwoHSw/KCypo1CCAmMR40Qjv3btXQi3q+fvh4elCaXU5qRlp6BvoizatvLAEKzMrMrPSMbQ0pPvAHtJxzynPEzKGmb4Z0ZExlJeUUS/QDydnR8FVurq5UaGpIC0rkcLCHDzcXcnJKkSDMSlJmXTp0pUXL56Rl5mFu5sHtnbO5OUXS1iFrkZLWlK8FO5mxkbkZGRQVV5NWVE1ehoj3r1/T8eO7cnMTqNKW4FWp4qKqhIC/OsKVcTQ2ISKSigv0xL6IlJMRvo1xmIMqqgsF0+Dh5unyFfClSxESatqKnGws8JYx4CU90mMHTmS+vV85WasTJ3vomKpX78Rbr5ehNy/h4mhIdbmZlja2xMXHSPx36qzrYJfKqtriE6Iw9zaGn0jIzIyssnLyeP1i9c0CW6MnrYGdxdnSksrsLC0EtmJ6lAnJsRiq1CIJoZC3XFydpVxtuIcqymM6vJoNHrS5U7PyCSoYRCZGZnyWanU08B6AaSnpom519XNVXwETm4u0mWpqdTy4N4jHJ2ccPZwJbBhADl52VjZW1FSVip+AT8ff6jS1PoAysskNrywSHX1SwS1qAx16t/MrcyJi4uVACtTczNBhnkHuGNsZoiHp4egRotKCrCytZCutmJfNw4ORrdSTbWMKCspoqy4WNL64t5F42TnxKsXb2jSpjlaUz1KyxR1oUYK95rSSpF4BdQJwNPTi6LKEl5FvEGjEKpGuuL1MDMzx9jADD0McHFwp6pCUxvEpq2RyZBalJQcTt9Ql9KKAtHuqfNBmSwVqcG/njcVlSXyOhKjE2kU1BhdDDDQNREPRVpGmty81Gv98J4o7bO9uRu6WkNZKyz+uharqKpd73SqycvLokSTRVZWHj7O9THUmMvzQr+G/PJ8whJCMTIzRKNryNUbZ9DTr6ZDuw4U5leiU2NEcWER6anJYsbXU2FlpiYSqKXWLuV7yMvKw0BPBUFZSlBPUnwCgz8axqdDxwi9R6FPVVZDeVklMyctYfysETg7uXHmwHWMjUxISH7PtceHOX/hIvt+vsz951e5+egiaemZdOzUncEdP2fs4s+YO34ebRu25/7LezSs24hlv81jeJfPCK7blLErhshkJjomnieHXzNtw1TaBLZldJ/RzFz9Jfce3haZwvGtZ5i1ahqe7t78OO8Xqqqr6DulC86Ozuhr9PF19iM4sCmHzuxh6mezWLxxLie3XMTC1JKZP49RDFFsjWwY0WsyP2/6lh/XHpdu6ID+LcnJzeXixacsWDyZAf1HMWTg58QnRTP+y2GkpiZTXlrFldP32LTpWyZNWEK9+kp+FMbzx+cJfRtGYlYaWgM95n65mm+XjGPvzhuYmVoQ9f4tIa8fcv/JHa7+cZ2D+04RFNSQdh0ak56eIUWYwtxdvXqHceM+o9/H/Vm6aCV3H18lLOGB+GO2bNqOtkKfvKwCDE20NGrhh6W1NWXVlUJHik2Mw9vPR6kPGNdrFmfvHcBcxxo/Hy+SYqMYOXA+KRnvOXDiR8ytTAnw96OBf3f0dQ3ZvHkdM6euFN/MwkVfyoSy/4CRZKXH8CI8hM9HfsO9Zxf4fttCTEwt2LnqLHt//5lDew/x6Gak3CenLxpBTmkmB9df5ZsdnzOowzhaB3YW0/iMn8bSs2U/RnWfwNaz63gceldY/Gu/2M7lP8/g4xTIxz2HcvvFHTo0as+GbZto07wFbZq3JiL2NeeuHCE5KYH+vT5l0Y/z2LfxhMj+1Gev1jAvF2/Z9C/YMYsfp22lx5iOrP9mE02CmrD+0EqiU6JoVKexTP9eRT3hp5l7Zf3uP7W5ZEFkZqTxy7KjHL+2nTbBPejXcRQZ2WlMnjOa9KRsabb9sGIDsWkx9O70kXiyYpPjcLJ3lITa+NhImjVRm6EItu9cJ4X7mNFfcvSP3bRp2pmhg8YQEfEWc3NLmrZSzHpHIaapZoBqRoU8r5WmqENpzD8d9SkbNm4gMjxKJDSB9f3Jy8uVjYzSshcXl0jhqw4TUzPsnKzEm6aaNHV8fZkx4Wu+XDCJ84dvyNd89e00ycjQ0+hQWlEi64rKv1i7YjO/7d1Cn54DaNemM/OXzGLx/JU0axfI8kVrGDboU9ZuWMH+I7t58yiaPkO6sXHNZuoF1Kfv0B4y1ZgwdrLcN7Jy09m4cgtl5WWMnDxQpC3fL/+Z8RNHsGPrQUnsVVMPVWf4+dSVjcqCH5fKlHhU/2GEvgulS6sOeLh6yuZe+arUoeSs526co2+Xvpw9f5qunboLierIsSPSnVckqvPnz0vhfu3aNWbPnv2fwv3fUln+zz9E53WnQdoLzaso/ivoU8r3vwKXPphTawvr2iJe/f6huP/wY9WOU+Q1/4Tv/k8f2tAYnZoqka38/VAdQ3VU6yi0kq4U7xptlfzS1VaJAU0FMakusNKpqydSqcKb1AlmZIaeoQH6JqboWDkIsUZeigQw1V6QHw7Vfe/2RwSBr9L+LW+v6rg/HBxMmepky7hN7cRV2JLeP0y+SuMuXR1VhZYWUJLznvLi9NqC0MCEtIQMoqNi8XD3FEqLg5Mt+iZaGdmmZCYQlxxPSUE5D289x7TGFsNqMzFmeXu7ye7d1cmJm9eukZWZQUFBoXTBjUxUsFI0piYIrcLexlKwjH0G9OfukweYOllg62pDuU45kRGRONo4UllSSeuWrbFzcqBGp4bMrDSJik7NSsbR1QYbe7XBqECj1UdTY0RacjZG+kYkxsdgbqBSWe3R0zfGwNREbmhKyhH5NhwfNy+MlZHR3ILSwiKRHijt8cuQ55iZmOPj7klBTp5QR0wsjTExNpLRc3l1DT5+/ugbmnL3z8e8DYvEQKuHib6SrWRLx0fJTz4e/DHbt+8kMTaReoH1adGsvhTjWSpkylhJddxkihBQrz5Hjp3AxNRcpCNq7Ki04ErrrTToEZERMhJXRkYLCyvBjyozaGFJiWxEigoLxYRma20jSZ91fLwkGEMZi96GhdWaq7U1GOrVbizc3FzJysvD0d6RrLR04YUrOZWiRsTGJ+Dr54+JuZmM29VCqi4wC2srIajk5mRjYWZKyLOn5OTmSNqoer+UjtBKde71NCRnplBYWUR5ZTEhL0Lk/PLz8aW0oBgbc1sxbCptu6GJLm7uTpw/e0709nPnzRPTpgqRMjAxwKeuJ5U1lfIrLimOgrwctDVV2NnYkpGZRRU15Bbng74WYxNDTPUMMNTVx9XBjaLcAsqLSkXjaGdnj7Orq3RtXd3cKSjMJT0jiZcvntGubVsZHcdFJ2FqbEGloRYjS1NsHBzIzMsR7nN2VgbBQU3JyyiljncQBurrKlTxryQIZZibG5Gdl0VOfo6852pa4WTvgZW1FeXaMjJykjA00MPRypZ3YdH4eQSQHJ+KnYODbKwqa0pBr5qysgr0NXqyQbMzd8TQxEKMuvbW9higj66SPVWUU1CSQ5m2iAptCakZSWLiqxfQiOoKrZwHKkzql22/8OmET4lLiSM9N5WwNy8pKypn5rSZ7Dt4UCRS6tz2cHKhuKAQR2t7OfcUUadGW4GXlydhoWEE1WvE+XNXsbSwJj01k5AHrzAzMKGsqIwBg/tQJ9AbXVMDujYezsa9yyksyyEjKYPKIrUOFmNmYsG3s34gPOodP/66lOzcInz8fEhKT+b7hRu4du8SF26epXnDVgT5NeLhS7VpNeHIplMcP3+I9bvWUFFZiYGRCU9PvWTY10MZ1msYw3oOZ9GGb7hy+4pct4d/Oc74eZ/X6pV/OCBoyj9unhDPQFFeAYa6RiyYsZyRE/tK6IvqVh7dfp1Hr+/w68nVUvB9NmAClrq2HD64nZ9/PE5aSiznTm0hLiGOZi168fL1U5KS49i16xJHTv4qGvac7Bxy0/M4efw2kyf3Z8eOs/j7NyA2JpKo0BsysTp64RR1g4NY881u2vUJ4MKxB9hY2XPoxE46tu3FtJljcbRxYN3aTdy7f5vf9mwTc15lRTW3b93h/r3HDOjXh4WLlzBs2AgOH9nJ5m3LcHNzpKK8nJycQsrKtII/dHC3JTUjgw6dO4KeARkZOTKpcnd3xkRjRvPGrdh3eDNtm7dhcJ8R2FkGcP32QWp08ol4915kBm9fJVDPvxnHT23l0+FzMTezZPP2JTRp2gBvj2DCI5+TX5rDoJ7TePrqLgcv/MLzkBds//4Uv+xZzfOXITz4I1zCkracWY2ds7U8ds/mQ9lwfBGtArsTnxFLSmIqm+bu5dbTy/x6ah2NghoRHfme5VN+4sjp3fTo0JfWTTtz5c/zeLvV5cWrl7x88Zxl3y5nw+Y1DB7Wj3379jKw7wiWrZ9LlZ4Oeib65BbmYeNgy7FVZ6VYbjuyOa9OR9BzfBfObr0oNcPweT3xCfTExtSewZ0+ZcPxxeydd5kr905x6MwGSvKL8fbyYero7zhxbhvNG3Wma/vBkpzcoVcTSeZWU+kxo8bj4+NLYWkR3dr0FGlVUWkRUbFhMulrENiUdesXExcXKVSuoUPHcuvPK7g6eTJ96nxu3LyCk5MrU2dNIzMriy0bf6Vzx8589FFvXrx4Id1idf9W12azZs05e/YPyVJR921fv9o0ZVW4q/VdNV9Ut139Xa1BRqa6+Pp7yNRN4WZnTviGGQsmc/7wdakxpsz6TBpKVRUVIgdzdXEhJyuLubOWs2fvVnr16E+rVu35etGX9OjSm/1HdpGTk8EfR24wacanPH8RwrN7EXTv25azJ67JpqFLr5aylrdo3oYxoyew5qfvuPHHn5y5eJpNOzagq6PDxlW/Mmn6KIEPKK286sZXVFZx/fwjnByc+OK7WWI1/HL0FM5fPU/nNu0UfUTee/U6VKiVOnbs2UyfHn1Fsqnug9269pLX/vjxY2bOnCmejB9++IGuXbtKavbfj/9o3P8tZeZ/+yE654Z8rH0UUPOPTrF02f+SdXzIUPp70f6/m1L/XrwLOUXlKX7gQP6T51uLg1S89drCWldF1iu8oxo8G+pLR71CgfrVjk+xqKtKpEBX+nch2ShMpWKi6yjyTK3eXX2fdOoN9NGoLr2VIzoGtZuAGlUo/+35fOi8/7sL97v9g6gyUhil/0pM/SCVUc9DdQw12mqqigqhugJ7Jx3i4l6RX1yMnuq0Gdlw5dxV4VN7+nqSmZ2BoWENFtam2Lvb4uHlQVZKHmHP3hEbmkyb4I4Y6RqLAVWFgVSXlRMUFMift/+kTBUzLi6cOX9RdHlKUtSsWV0c7a3w8vKiVdt2xKUlkVmSTXpuGqbWZlLwqZTK6PdxdO3STTCNFpZmFObnYm5iREJqEsXlBbh521NQmkdhQRHtW3ckKixGitJ34VEUZBZgaW4tjHAXTzeev31FfoEyFdYQExaNq4MrrVu14v7tu7g5uwitRZknzUwsMcQAI/Qk9dPe2UZCflRQVE5+Ltl5RaizITO7kNdh4ZQVlFBTWi06d9UVKK8qw6uON4UFxTx58BRbKxsmjP2Ejm3b8j4ySgWyEhUaQXBwMCWl5dg7OfLg0SP69x9QSzApLiYhLp769evLzV8Zm1SXRU0aMjNzRLeqFj61cKv3SS3wigGel5dHYny8LPRKwqE+b8Ve1+hoBX+oMExqQ5CRnSMMc1sra6HLKF66CvYxt7QioH4Qbp6eYqIsLi4SXfmpUydp2aIZz5494+L5C7g4u9CxUweOnzpBcMNGoi338vEmt6iQospSzG3NeBTyAAMjPbl5KoqShYk5lgphaW6Nh5c7RaUq6KrW5KX07UomokI6tLo6YiA1MjOisDiPGgVu12rJzswgNSURbw8PvDx9yC8s4k1kGPb/i733jrL7rM5/n9N7rzNnep/RVEmjZlmSZctylQtuoRgIISTwSyHcBIesm3Bz8wsOgSSEFjChd7DBRdhykWVJlqw6vdczp/fe2117H8kxhFwv1uL3H4dlbGlmzsyc8/2+7373fp7P02CBVq/C0tQsBEXwgcyqMyOTyDLhxt7QiHQuA51WzTp96lLJFSTZaecDhMfjx0DPEJuYdS0UtFWBWCFHrpxBthiFVieDxxlAa0M/dHIbd7t5YmFsRLFchkwsh8u3xddFU2sjE3gIabq8tgJ/xIdILICOzhaYtXqE3BHsHz8IpUCPfLEGqVSOSCrIfod8PsddOzH19oUa5MpJCARlnuhQhLxUoEGBDvziGtK1CF6//Aq6Ono4CXdmfpYnEb09nRz5vbG1jg//4Yfw5EtPwuV3c9HdbG0CqkLUhALcd8+9OH/2dbg3nCjlclDpFDh44DBeO32KA9sO3HADNjfW4dr0olISsswpEUigydaG1145DZ/bh69886sIp0KQ6RXI5oq4degdmFi5ALG0wlSkK+ev4m//8l9w9txJ/P3jH2eEqtZkgFylQEdPO4aGh3Dbrvvwnz/9Ilq7m/G973wfe7bvx1/8/l9jzbmCz3/nXxGNRrgQoNj7tdfd+Ojjf4L3HHsfhnqG8d6/fARenw/5bAH/8LFPweVzYVvfIHrae/Hxz/4pZx0koilsrjkhqgFf/uw38eOffQtKpQJjo+Mc1vbXj3+Y1EWMUHzk1j/k9TAXS+GWww/i3z/1F4jFPZDJFBBJ1Pj4334OCwuzcDqXcObcswiEgshn87jl8K04cPBhfPdbn8ZHP/Y4rLY2fP0rn4TP44TH48GSdw27Dh7A45/4JieLtjg68KWv/iv+9fP/hC/++1chE6sgFNawvDKPH/zom0hni8imC0jE0vj4xz6OBx74PTxw/z348leegNlixgf/4H60thmhVcu4s5rMEPa2AY6WFkSiAcSSSQ65ozwMmqqtbazD6Qpg965hfPGT38XUwhtsoL9h181Y3biM5Y1LSKSTsDe3IhJLYu/IYYz07kdZFIeorMMPn/wGFtcuMVXsj973V4xhrIgrOLLnIXz5J3+Pnz7zA57Qvff+/4Xxkb2MWh3r3Y1vv/Ql/OL0zxj/azTpsKPlJjRZOvjaJYnhLbvuwuzKBL69K6LvAAAgAElEQVT67L9gY20Do8OjiARD+LN3/t+syW9xtDMid35jGitLTvzlhx+DP+CDc2sDJ8+cQN9AD8MN/vj9H8Xc0jRPBohsRRkRtFaTXOqp136M0xdP4S/e+Rim1y/jz9/1GL78/U9jMTDFevbuzi78xQP/G/E0+WyAr37vb6GVaSAVKthQvX/X/Zieu4Cx4V3YOXoz/vlzn8TxE89yZglJ26gs+eRjj2N5YwnzK/N82Dpw4EboFTr0dgzg6uRFvHLyWZbeJJIRjI7sg8FgYdNxe1sPHnj4LsRTWfzke08hnkzA0dDIXePPfuYzXHzTP7TG79m9B80tLchmM/jm17+FD3/kj/HCiRfY/FzXtNcxkHX0cwUGgx6JTASDI73QGtTYvnOcQ7I+88VP4dN/9zk8ffxJ/NsXH4fOaODDPkXXkXcwk8zgH/7uXziforWlHXMLM/ib//1xztD41hd+CH/Qh3NvvIavfftLEFQF+MRf/j2++d2v4ZtP/Aif+dd/wAsvHeempNZgwr9/5j/gC/i42fCxT/wJv75ktv/Jt57hKSl5JwibSZ15UkxQw/OF0ycwuTbHB/4/efeH8LPnnkJbUwsarHYMbBvg5mNLQwvLIS9eOsNfv310L7xeN06eegV+XxAnXzmFd7/73fjIRz6C7373u/jsZz/73+q/3xXu/wcK9yc+cKy2ZqnyCJrxjhS2dA39eL3D/manmvjtv6arzgjlt/49fR6xkn6NYZU06MRtF9SIZMxzb356ISWfUoCNQguhhEbOQuRzBUhLSRTyxV/6zWUKKWMpqcinbjwV8SKFCkWZETKDAZAqmTBDBQj9ThT6Qg8u2jmruPZb7biTOfXiQ9tB5SXdzNRpp8MLpXvy60IHh1IeYiGxm4UcBpNOL6BQDiKdz3KXxb3hh3PFhfHxXcyDVemItWpBJB5knToRXgRFMVpMHcj48zDI9ehobmd8nVwmhclogNfj5sUlmc0gXcjj6ePH4Q/5oTfKMNDXiaZGC8ciUwpmJBmDSC2Bo82BbL4u4aBuY7FUwaGbbmYcocWkRymXYQPnltcJY4MWAqUA43u382LQ17sNywsbmJtegQQytDe3we1yc4rg4vI8h/HQYiKBBBtLTrTYm9DW3IJYMAKpVMFMc6lMiZXFDRSzJQgKNbS2N0GmJkmGE42NDpRrNIEhA2wUFlsjrkxNYWvNxfztdCLDr7dao4TWqOMibnF+GaloEiathg2kTXY7k15aHS38PhB5hQ54Lq+HC28intCEglj4dKih4pO66lSo03VHizkZLwm5SCNhQgiSATQei9WZvpUqf5xCipjIks2iwWbD1uYGL+o+v48TVg16PXo6OtBEXehoDFoDBSLl4CJTqEwBi92O5YV53Hb0JkxPT2D66lWmN1HYVjyeQjKdxM23HsLlixf5QHHfAw9gZnEBTz73c5y79DoOHDwAnU3DKYaUOPq1/3gCu8f38gZLErNKjeQhMlAKK92Y1HVRqTUoVMu4PHkFNVENw2MjGBkbRjASgNVqQKWS59eCaA1CSKG4lriqUsmRy6chgwSJYAx2ox2ZVAb5XI5Z6CarhXXiUsZbiiCT1Tf4ZDLBUphSsYr21k7Ey3VzeigRhkQhAEQZlCpp+L1+tFp7oZQbka9mcOHiRezZeSOddyEmH0axiGgqzLQWKiC1BjOMejMTHShwhDZumojIBVIEPRF0NW9DMlKCRq9lnFxNQBzm+polrskQjSQgV5SwtDTJKcFKuQlalQ2VqggVYRHJkg/RjAsWjQ0bHjfUZDiORVCtlOFosiOTSUCplnPYmVytxgvP/gLeLZLkVLhoKFbK8Di3IBGIoFbJcPTYTVhd2eB7jQ6FzS0OPhBSV7SpoQUasRJakZID17799R9gaWUNH/yjD6KxuwWb/i2suTeh1MhwcOcBlNMlSASAe9OJSxfOsXcgmy1jbcMDhUEBrV7HHH6vz42bj9yCO3Y9zFIwOgDRtfrkSz/B1bmL3CWjSSGZlWkN+co/foPNd2TE+5evfQqT5D0xWHlSNNo3ykXTlm+Lw9zaW5oRY969CJFwjK8Dkp+RzO3e+45iZu4qNv1rUGrkuHh1AiNDA/i9Oz+IRlMLRJUapi6+jpv2jiCZiOHKlat8YCXEaKVWhcliYZ/E6bNnMDw8iHw2i7vf8UGMju1ngtD05Ktwbs7D7fJibW0d+gYzQokEtGoTHzIoTTgYpEmXFLfccphlYVVRCbv27MOFNy7j8qVphIJJCKtiSARCnD59AdlsHulMEn/7d3+FaiWOzhYbMxSoOJ1aXIJCZ8C604eB/jbmWdNBp7O7nT0L5GVxtLWh0dGGXCzPDRur2czmzngyBHuTFcVqGecuX0F7ZzeaLV2488Z3IJFK4NyFs+gcakU+k2TggrisxEDXdlAK2mZwEc+c+SE3ApKJJFARYnzwRg7NylXTjCikTiithTQtInnDoe23odu+jelUl2fP4/nXfsoSPZKJ0PscjyZwaPwW7Bzcy2nDz770Uzz4wLt4Tb94/jJOnzoNWmjlCgnGd+/ERz7yYUxOXsXkzAQbZlu6W/DzXzyNQq2MdDaN3bt3o5gq4F1HHuWJYTjmx9zGBTg9hC6swmYy8cH1phtvxMyVSUiFUoR8UUYIv/ra6/jDD30M9979KB+qL02cwze+82WWIBJ6mKg/AwM9LE97z4N/gI6WLu4gKxUK7ny/fOp5NsUT3yKbTSKWjMFqbsDw4DhWVxfgdm3hK098DR5fEO9896MIhkN47dRpiGtClh/SNc8NNoGAk0K/9tX/5BqGUJyP/9On3iTC8dT8Wj1B/6ZCnPb67p4WSJUiVIVVNpL/+R9+nJuY4UgYX37i32A06BBLJHjtIDkZfU0uk8UNew6gp7OfJZzf/8m34Ap4oVKTIqEKg0nPhXk0GuP17QOPfphltTRt/PFPv8vPLyb/nEjCPxM1nQQiIcQyMZRyBa/dVISTF4yuXfpagUSIJgobDIYwMT2Pu+67l/nv7zn2e7AQBCAZ42Rg8jOJpdK6J6tagcflZrDFiRMv473v+QCnn6czGUZG00T6E5/4BNNlft3jd4X7/4HC/Z//7FgtoiAZxzW5S4062GK+Aa4bKrlLfo008yYf/fqff+Vnuv7xX+W8Xz8U1CRy7rRUr2vbWXVV7+3LlXKUJFqWG9DCQn8rqaRRyOTe/C60cFGxdJ2Lzl17ItCI5BCR41lrgUShQE2ihADXNPT0s1KRwLx3crcDtzw5jf7pwG/lFaXCncypRJW5HmN+PTWVqTI1wjjWtfgk/6E/5xPTyOc9EMvlfHKVC1VYWVqDSW+qJ4kaNRxmRFxYl9fNsePuVR8S7hR2dI1h7+hu1Ipl6NQ6ZDIpaDRqPk1TSA4VTolsBp/70hewsLwAjV4OhVyGpkYbJ6jSTU7BOslsCvc/cC9LNgaHRmE2WzEzM8cueipK5BIhXBtrKOezsDnMSBWSyCCHRCGK5jYHGhrs8HqCkAm16Orsh8/lxtSVCSzMzaKhwYqB4V6YTAbMTM4jGU7BrrejnC2gkC2wuXJ8fDfW17dwdWIaR2++HWdfOQ1Hix19w31M0aHikpjiRB4lbKZSrcXC0hJTNSgqu8FiRz6bQyDsR/dAFy9kdNg79cppFBNZDPT2o8newLpqcU2EsdExZLJZmGxWuP1eptyQ3o9SMSkHT6lQ8qiUf3e5nDs8xXwOeoMB1UqFO0v0b1qsiepSvyeqKFUryBXyUGs0XABRJ0UmFqO9rQ3hcJRDiEjfTz9rMhbjMCVy62+6XYin04ytJB66xWhAOZ/B4uw0GhssnMqp1ujx4ssncc+D78Dq4iRmpmZ5zEvd9vEb9uDMG+ew/9ABju+2t9rQ3GHnTcrvD2Bw2zC/ViSzGdsxisnpy1AplGyAo9ARiVTBEp3b774TWo0GRco6rRTgD7lQKKYgFFcRCPlYUy+oiFEtCZBL5dDZ1QGDVYvF2QUYVAaoJSpYTVY+uFAXLhAM8KSLEKN6vRmNDc38+pAGllBqOp2WdfcKowEFMommU5CphEhm/fD4Vhj5J6qq0OzoQkVchkQow5bHA7PRhkKxzGf9aDIMtU6FlbUVQCiDVCZnXJ9ARFOjZT4okTmLDKrN1i7EIzlYrSaWVtH7VipkoZApoJDqWZpGoj2ixZBciqg9MoWW9fBilQDPvfwjlJGCVq5DNl9CIBZBT18fMrkcLr5xkRNw/+axv8HFSxc45MSsM+O1V85yl7uvvw+RWAyvnz7LCFG3ex1DO7uZ/KLWGbnY3LlzO35x/DmQHuCB+x6EoibF2swqutr68fUnvsfG5517duHYw/fi0vRVTqO12XWctGrUqLC+OI8dw8M8wfJ5Qzh/bgJPfO2bOPbQA/j5M8ehVCkwNDIEsUSKWCKOwzcfxvzCIhYWF1HMlfnAKxYIYdTrec0NBoJQc8iZlP88OT0BlVLJ2lcy0A9uG0IqneOwGiIv+b0eiCFCKEATliQXCfF4CDfetBsGs5zTha0OB8xWE7ZcLiYwtTlaUctWUEnlsK2jG71tHVCSb6VQ4IAswvCRKY64/GabDdMzM2hta4ZEIuSCoVytcpFMzRuz1QKzzc44xrnFFYRjSaQTWfT1DSDgDTAJyGjSQyisQiYXY3h8GDNz8ywjo3FTwB+Fy+nmtYPWlUff9yi+/ePvMGa3q8WEh++7G+VijjGqM0tLjCYm4gbRoOhaJYkbpfN29nQCEhHemJiERm/F7ht2IJdLYWZyBnq1FrVamYEB4QRJamTQmSyIJZLoHxjkoDcq6CLBMN7zzncjEQ3D63Zjy70Jb8KDrr5uNr1TgUfJyPTaNzmaEfAHIRVL2ENB3inmfQsknJtB+Exaw/RaghKk2HwbCIe5eUHJlwF/iOV773zoEVx4nShkEtx4w2FoVSYEfVGcPf06nFtr0OnUaOtsxb59+9Dc1IALly4gXcgikozAE/ZyOJ9QJuCMiWQijmaDCRqlkpO319bXuRF488FDaLM7MHvxChLRGHbu3IG+7gF4XUSB+SF0VtpfinB6/ZxdYdTrIJcrGINI6Fba94noQzI9KubHRndgcHAIxXyBJVS5bI6Lb8owoQMoARiKxTwUSjknVRNK+cc/fgq+QBimBhu2bRvE+XNvQEYT/lyRZX60LnBRTj0EQkyDcjdk9aluvsBddmreUOOASVNiMe8FlJFhtehRrBXR0d0GjUHDJmWVUsVSPMoZKZMUUiZnCABJ5Oj75fMFPrDT9/B4vfz9hDIxiqU8s/qbmhrR0dqGC29c4FA1QoXGUkmodVr+GpK0CCmpXShBMp5g6hg3W8VEApMxbIAOedQwoWu0Svr2WgU7d+7kPev06+fwrve8D0dvuxNnXj2DSq6A/p5uTiOnuoMkc+RbUUglnKxNyOkvfvFL+NznPo9Tp05jZWUVp1/979z2Xy2qfle4/1bKzF+Wynzib+6u0c1OOsx6JlJdp11HQV4r3q8FLL31K6mJTNr2/+lxvXCnzvmb2nfqtguoRKILjop3MW8M1Wtdd0pOLYm1fNFX6BhOHyxkUMln/ltSq1jwX+hKklHQzyyiG0OmhkihhkipRlWsgECu+CWpjEBEMh0Bbn5y6reocW/hwr0opS1CwONvGjPVte7F+ven0RXf9HXpTj5ARVSOx6yZdB6VArAyt8qUkXaSysTD0NpMUJu0jGCMBmJwLXmQDeZweOcBdDa0QikmuoqWO2c01tUZ9bA7GvlUnysVcP7ieXzq04/DYDWAEINUDFOxQyNAMsnoDRo2Go7v2QdQF6Bcw+TEFDo7O1mCo1TQ1KLERJtQJABLkwWbgU1I9VJINSLo9WqWq+h1Flw+P4HxsV1IRePwu92olAmxlUSpXIBeY4RCrEbcn4B3xYW9u/egUiojm88jEk9g565xrC6s8CJK0g2hXIJkKo1MNo/RsR28yWaLBZSqZQRDIRRLVaRjGe7YULeFuvSO1gYO4yGM37M/fx6pQAoysQz3H7sbHU2tWJyZg0ZFhxspZColv0a04RHGiugKUxOTTKghXSA96HmFqMJkJL25kTcFkphcH5FSsUOdNiKaJLJpPH38WQ4QOnr0KN9LsxPTvCGQjtDeaEcsEoaVulCBAL//ZCwls+nMwjxGt49hcmIaWxsbjME0EE+Y5F+1Cvz0dY5GTE5dRU9HGx8oqAMXz6T4n1QhC53RhO2j2xGJeTk9Nl/IwWqzwKA3IxxOcJfK7/fh9OlXMb5jF9OJNjY3GSPqDwXR1NLEcfLPHX8W9qYG6CwalJGDRCaERqvC6so6Iv44fM4Adoxs5w3T3uwAikCVDgb+KBcdJOkxmI0s+6hUy0glU3A0tyEQCDOJQWfWMuv9llsP8EFp0bUMlVoPsVjB93wo6kY86YdOpYLbGcTI8C4IxHIolSq4tjzY3NxCf38fd8LInEpdd9K7W6xWLoACwQj27N6NyekrrCPt7xtgLbtBZYZzYxMe9yYa7Q7+OTPZJCwmK5Ip2uzTcBiaYdHaUKoW6uFncmBq/goaWu145hdPcedaWpNxMegMuFARCVAulTnNsN3RBufaJtLJNJulSRKWTedZ9rG+scGmLdeWCw/cez96etrhCa7D5Qng1jvuxqmzr0EsEqCzsx1f+twXccvhI8jGc3juqRNoMDegVhQxqpMmIdQFO3z7EcwvL2F1dQY7tg8hm4lDIRGgUs2jf6AfVlsj5pc2cPz4y1Bo9IwDpY2dKDwWm52xq3TgSGZSjCslPT1pbTtaW7A4N88dTJoqkcmcrnWSbynoECsE1lZXmbIzPDQMqUTB4WvEniZvByXOUiAXdemJUtTS0QBbI0kIQjBZtShVBdi9ZzdriaOhCMqZGsTVGoZ7B6AWSWHWahFz+1hzrKcEUggxP7cAr9/PB9t4MsnNmu1jw5iYmoLH52ZDfVUIFCpl3HHsGH72zNNYX/Ngc8PHht9t/UPwbLmZpBSJBNDe3gyr3YhsKcvXFJlR6cBHazL9ma6ZUoUoKSLkUGKjeiEZx7sfuAdysRBz83OIZzIoCoGyALzWUFgXSQFJC93c0ohMpYy23k4otBrYW+1wtDiwueLE1vomLGYz5ufnOTCMGlfrW27oLTouCulalAqkENZEeOj+h5FJZHD05qP4h3/8f1GUZLG8tshNF5KdbTo3+BrWKKlQTnIAXywS5c6pyWRDIpbExNUpBgNQ576t1YFSscQyikKZmiENsNhsyKRSWFtew+EbDmB2ahomkx35XA37996EdDyHbQOD+Od//hRLOQaHt+HIkSNosNvw4osvwh/yIZFNwhXYQnNHM5bWl6A16encgp5mOxptlO4txMTEFEZGxlBI5DDasw2rU3Pwe73oGxzCnvE9XIz+02f/BRWxBDMrS9CbjPy+0PpKfi+5TMWccXqQlM/eaENbazuTlsgzRUU0pUfTAZKKaVq3CcFLTTqSkBI5C7RfJDM49epZzC2toLOnhyc6ZFanxPFwKMIYZkLbkkmaM2Wu7QMctESo0GvNQvq5aC/lDAyxmPdmkoMVC1lodEqoDRqYbCZev4mSR3Q0q8mMUCDApmLCPNP0to6HJjkv1QsKbDo36xJNo5bvNaohyOdFEjSaQNJ0tlKqsMeGrnc60FJhTnumVCzj5gFdRxQoR9JH2tfoZ6S1LZvJcLOyQBkXYhG6e3sYeHD8+Rewc89eVGoiDPUPwqTVQyIUMlihKqjBaLGjt7sHapUC0WAIRp2B80EUSiU3hracHpw/88bbVqW/K9zf9iX6jT9B8NefuLtGFyUV7xSyRFKZ65p2Hh3RMka61195XNe6v7V0f+tnMV7u2gff5LyToZT13mQWZTV8vWspkoAgS5DKIVYbUBFJIRVU+DQtKae4iK+ViiAFfbUmgFRYv5FY144KymTjv2agJbydQCJDWWmBQKWHUKGsG1W5eBZyx53GSYd/OoX+Ce9v/IL9ui9YHm/Fa3cPQEh89Gvc9nqIlKBeuNODA6oIf0nHjCrM4jCU0hzCsSiaHK1YXdpEKV3G5UtXcMOBfdhwr6OmlXIXlH7+9cVNFGJFlCIl7OrbDq1YifbmJjjszZxmaTAZYbJbYTAaUa5QUmYIzzz7NF58+QWkimmotDrW24bjRBMpsG7dZrHwiVql0rAMhYxnFDxx+9Hb4HJuYmznCGRqKaZmJ5EppJCvFiDTy6G3a5np7fFuobOtHWnCwGVL0CtMqGRLEJUFHPh08eJ5qLRaiAVi0MCjzdoKZVUJu9XMr8WVyQkmhey7cR9y2QzmZ2fR2dOLYg2soV9e3UBHZzcjHCUKOdRaFRswG+wtmJ2ah9VggUqhYB10KpdgooNcIsOZV89CWJIyZs+75cLBffvhMNshrNS4i1gicxHRQ9QaXthoITbo9Nw9MejqGylJZVQqBeQSIifUcXE0iqQDIvGKqWNCnZaqFKiKgJaONkzPzeLkyyehUxtZXz8+Ns5drqmJK1hfWUG1XMLNhw4yApUY6u1dnXj9wnnWcDc3NXFHntJviXKSSidYRuWPBrG6sY67j92BIzcf5uuJvl8oHoS50ULRwRAr5ZDRhInMT+U0BKK6uYiCq0rFGut3Q6EgH9Yy1LFRqrgIlspk0Gg1rB13bm2itauNp17+ZBj5Uob8doxss5psSCfy0Kn0zEAnmUVLWydUYjXfm9VMBTIZ+VQEyBZyiMUjWNlYwfzyIn72s6dhb2jA0PYh3H7XYeTKCcZXEimEJCvtbb3I5YhUJUQsRvIXCTRqJSRCOaRyDYo5CScGEkmGKENExLHZTNh0raIqLMFoNnCwSCZXQMAXxujodmw41+H2utDV3QWvL4C56Tk4aXJUomlPFXKZmA+sVGh6vSHcf/890Mn0MKiM6GhvhSu4jlXnLBZXZ/DiSy/jscf+H0xMLODgvpu4I/f8Ky+gq7cTarUKU1cn0GhpQNgfxW1Hb8Pq0gLGRnYg4Atyp/zlV05ibnYOw4OD2LtzD44eOYJkKYF//PQ/o7GtBYFIEKPbtyGdTGBpfgnNDa1wb3ogqkmwMLnEB1S5VIqBgW4Ewz4mL9FUjcKxdo/vwNbWOpRKCSw2PTRGLQ7deoRlGC+9dAbNja24cP4SDu4/DI/bV/dVaHWw2KwIRkNYWl7ivAWSNLWQidrnY1kFBV4FAoTmbODuIHXiqYNJGueBbX3IZ4oY37EHmUQeuWwRkzPTnCJJ8jHqflKzZvuubaggh7IgD5G4ho62LtbQN9jsKKQLaLI34eXjL6Kvqwvdre2kQ4F3bQPvf+/7sLy4DJ/Xh7GR7XjsE3+Pv/jon7AcjdJJZyenIFMr2fMTz6aQKeSwc99uXJme5JTXlVUfAv446+3VciUqhRrkcgnMFiOCgQB6+togUxD2T8AHcpaRVUp8ALQ3WBl3SlkGJdSgUavhczoR8QXgsFj4nvSHwhArpdi+dxc2nS5epxQyKbKZPJxuD9p6uhHPxnHbXUdRFBQQDEcgqIjQYGmEQibng1xjawu6+gbgC4bx4598C0PbBjiHcGvdzZJDpUyNVDyHdz3yLsSiMQRSHrx6+mXs3TuOucUZLqQ1SjUUEmWdVuQPMOFpaHAMvzj+MiQiEd8LN9+0H6GAF44GK3tfkvkMxnbuhC8UQCKdriN3y1U02WgSmkeBatySENtH9qDV0c6Tp+PHn+W1obGpgYtF6iD39vVhY3MVbr+bMb6JXAzFah6QgBG4O4cG0Gi1MQVteHAEF9+4Aq1cjV2DO/Cjb3yXue7dg9t4SqNQqeDxB3Di1CtQGfXXml15WK2NMFsbIJOqGMtL8pm5uSloDRo+tGg1epYj0nqo0+vR3U0M9HoqOR02s5k0yz4IEKCSytksfunyJCYoEE9FGRp1yRBlD/CaWq3yIYD2gOsBQvRnnugLRBDTNIjob+QPSqW4sK/T4op19rtaiUQqCZlKiobmBpgpAZ1YA7Ua5NzVL0AolnJXnQpfTsvO59HS2oahoSFcnZjApcuX4Gh2QECbAKWzCgU8FSZ8LYWEEQQinctDqVUzvYwKfaPBwAZzQaXGBziSS1EqM0k31eTLKpc5YLBYLvFEmLruhNWmdTMaT2DfgUMQSWTobO2ATCTGyuICU3OonujtG8KW01mfFgiFPLGmvZFqHMKjriyusqTq7R6/K9zf7hX6zT8uoI57tVIvoGnBZWoMyWZId34tgOnNwp0k6dfMp2/FRl4v8H+pI/+WICdOVCXh9jWkJGMgrxXSnHoqEEKMCgSUIinV8WiNsGTiUqquha9R6maRNeJk6qBiPVcRQUi7BQUi0IUupKKcRmQiLtArciNEKjUEOitq1GW/hoIUEtFGLMbhH0+i74rrN3/Ffs1XkFTmwoNjyNDPce11o5ua5D70qGTTEFRJVyuo6+1plc47MTt5Gl09PTzaJC3u1UvTaHE0c5R0c0cTDG1WpHJJhKIR5JM5xLwJHNlzBJtT69BL1Yyt27vnBqh1OqgMWhSrFbz66kmM7xjDiePPwmoywB90w9RoxImTr0KkVrHuvFTNQySoQFoVwm6xo1ysYP/+g8wxpxHY+Pg4J3FyJ2VtEQKZAGVBEY0tDVAYNKgIy9yJDQQ9KOYzUCqlTMa4eHYKorIMFpWVrQR0g8dTKS7oWpraUCvUkPAm0GC1cmTyttFB7hiTTmF+fo4LK9JkG602KORqhEIxRKJxJhzE00mMjA2yHj8eTWN2ch4ygQwaFYUEiWBrsjLbVySQwKgzIh5OQ1gV4sLZN6AUSTA2MIih/m2QSWQsfSlWqrwIkbSJ2Pe0cNPmRwhGu83OizGhHBsb7IxnpK58c2sLL9gkF6BuJBX0arMa4UQYFSFdgxQIVkHQE8DWqhPuDQ/27bkRe/fuht1qQTxSl8zs2bsX62urmJiZwqnXz+Dw4cNYX17ibszAtkFYG+qBT5RWS2bd1rZWNr1VSiX2J0hVUgQSAU7fzBSy2LljHJFwEnG1EPYAACAASURBVGa9HgadktGNVKi3trXj7Kk30N3RB5vZxh0wksGcO3cerS1tLFkgnShj0IQCXvTbuzrw/Z/+BJtby+jsbMUDDzwInUYPq62BcYWkpaWwqFAogUQ4wa1H8idQnCknLMskmJmfwf4D+zA4Ogifz49oLIKLE2/glTMv44//1/ugMxOW0QWf34+jR+6BQmZiXTZ1vTY2F3Fw343whgKo1SSwWztxdfoqTwJ7e7oRifnRYDPBH91CqZzjsbpMRDx8JRKxLBrsjfAEXEhlk7DazdypJQlEX0cfAhGS8FQRCgYxOTGHfKbA3SgiJbQ0NuID730fS32cnjVcnbkAj3cToUAcY2MHMDywF/FYFNtHR/Gt738dKnWdakXm1s3VLWwbGOGiOBp1c4eMirCenl6eBBB2z+fyYPvQKAb6B5Ak2UXQg7037ce3fvCf6N/Whc6ONpx88STkQiWvBcKqCHqFAVvrToQCQXz3O1/F9OxVnHztJaSzWZ46kHZ1YKAfo3xfpKEyaHD+8iVMUoCaWodH7n8Ix599HouzKxwqRvhVg96AQDiEhqZGLlBzuRKCAT9qlRJK+RzMZiNKhSLLq8iIS6mRW64tlEo59Pb2cAFN05VsqoRaSYjpiTkkk1msra5DKuFWDG44MA6ZUox4MoxSpYBcPodyIc+HYro3LToz7CYbosEwQl4/2lqb4XG7oFGQPMqB24/ejl889zzcLjJSq5CMU4owcPHCRezcOQqb3QZfKIiewT6SekNt1uGVM6+hIgA2nT4cOnArXjpxCmsLTmjkamTTWVgsJn6dKWVTq1awh4cKJvq9aPpC1CIqQg0WPcubhBIJdxVtZgue+dnTXBR1drWzlr2lswW5comnpR2dHWxw39h0YXltnb0rxPNOZOJwtDTytKm5oQ3CmpizAIhCs3v/PvijURQqgGdjGQGvG82OZpbm2CwODA0M4Uc//Cm2j46jv68fV6cuQGNQw7m1jmQmxs0Kkl9kU1nOJZifXahPKURSzumo1YRcjNNpyqzXYeLqJehNemTLBUgUMih0Gp6W07WvksihkcjQaLYhGk+jp3cYBq0VAV8E66ubyNLeJQQbFMmrQujARx55BFuuDfj9bnj9W4xEtTdZUBPXcOHSZfzhe38PU5cnIRPJ8P53/z5OvXoGqVgKOpkavk03d7ZHdo5zsvYPf/QjPkzkKkWsbW1gaNsgF4qBeByHj9zOzQeRUIof/vB7TKiiNblenOfYR0N+IxvJIalbLJFidXWVk8NpYqwmvLSwCqlICmEFmJ1bwszMEkRyGUswaSJImRLz8wt8XdOeTY0ZmqTSf9NaTw0cagbRNI32CFr3ab28noLOoYUqFUtWDAYdgpEwG7Abm+3o6G5FJhFnSQtNf7N5oonVWK5GBT/z/9UqdPf08Nrr3Nriv6fgRWpeUOFeLhRhMpqQjCURDcdgMJtRRo2RjzTBp0kwPTet7RVC/+bzyJfokCDkr6Pai1qILpcbNSHYp0SSWoVGzk1Ma2MTtg0Nw6g1Qq1QwLPlZElSZ1cXsvkKgn4ypJMsTgWbyYyzZ19Hk6OJ9fKb61t4/dT5t62hfle4v+1L9Bt/Qr3jfi35lAr365z26x1sKpSv89vf+uxvZbn/uu/KH3/LB64X6iS/oefjjryQIE51qQwxjUnHVhQquSNdgxCSapafgUZnNHYqE36JIomrZf47OmBUBPUbjBJWuWi/9qiSTpa479YOVInvfq3bzqZVgeC3Wrhf57iXZL+Mt+RGO3VrC3kIKQCK/iG9O2hByCCZqPPXqxUh2pu6kUsW4dx04tDhQ0wJUejlqKKItY01uJ0etFnbEHPG0OvoQ6Pexh0LvcGMHbt3A6SNq5Rx8cIb+OF3voM2mxlmrQbj42MwOiz4yTPHcXVxAWVxGXqjEjKpEBatCeVUEQ6bHcODw7g8PY1bbjuK5ZU1iCRClAUVeAJuONodWFhdwu3H7mDTKWmVs9kUGu1mTE9fwJ/82fuRTEdx8dwM9AozNBIznKteniR09nbj4uUrLB+hEKgGswOTVycwNjaGVC4DmU4Nq8OOUCiMudlp7vwRurGluR0nXnwFi0treO30G3C0WdDe1YqHHnmQSTYvPPMi9Gods2pjqRi6+zuZnkJJp0PbhiERU7etzNKdmCeEraVVWI0W6NQaqLU6vt7MBguHG1EXlRbBRrudu4rUcaFOPBMxxkavBf8UuLNDXXbi/FJKLV2l+WIKFVGJZSuknSdiwM7RXXjmyedAwxKSCc0vLuDKpYuMWDxww37YzCa87wO/D41Bj8XlJbzwwgt8yKJUQio4r0xP4J3vficn+K0sr+Dky6+wZOjZ536BiekVDO/oxO6bdqCpwwaNTo2XT57C9NV5WKwG3HDjDuy/cS+mZiYwM7OADzz6QVj1dkRDUdanU6ebpA+lAo1qlfweeV0e1jxSQRsIBtl4STpaq8nIXRuiyhy94w5Gv5WFlBDpx9rKOpKxNO649U7oVDrWCNMIVqogOVwNp0+fwgsnXsTy8jxuuvkQxsZHodRI0T/Sw0WNWCqENxSB2dwEi6EFEpGSDxUQFmE0GRGPp7G2voWevkEIxWSaL2NtfQFqjQwCUQXBkJeLdrFQgbbGQTby0cGduuhKrQKJXATf/M7X0dnbiYMHDuCrX34C514/D0dTI3q7+5FJFvHAvQ/i9MmX4HA0s96dMgw2XFtYd65jZHQAbe1NGBocxcXzUxALlMgXCLuZw/raMqRiITpaW5FN5tHZMYDF+TXozRbIVBX4fAEOj3r44d/ja4lIC4f2HUA8FMHI0DDkWjVylRxySOHM5VdhMKvh9XpgUOlh0tgQ9sQR9SXQ2tiGl194mYNfPvShR7H/4B5cnb7MnPAnn30KI6OjkEvl/A910AhNmS4XOCyMkKKk+w37grh6cQoHd9/E8hYqDqfnZiBXK+D1+9DTvQ02mxkrywuolMh4rUEiGYeNpBiUhhuNwWQyo1wtQqNVMB40k8qjkidS0zqWFtZQSJUZd5lOZ/GXf/UhfONbT6B/oAcG6urF4lhZ2URvfwsMOi1UUiWCvgAazY2QisS4+4478dxzz7B2mnTXtxy+Bcl4nBGY0VCCGevTU3M4ffos1GoFurtb0dffi6GxEXznRz+Ao60FDe2teObF5xmr6vEHUS5WoVdbEPYlMTMxBzXJLdL1/ISuriYolGI0Oxp5AmDQa1k7PjTUj5OvvsiBWB/5yB+zfGbL42V5Q0NjIxaWFjEzN4UdO0Y42dpNcilhlTubZPgLR6OwNTbA7fXwwV6nM/L0iQ7PpUwZy3OrbNqlwDmz3QIdGVZLFS6eVxcX0d3VxRMAkj2SyY+uIaKpWC0WDkWcX5iBSiWFVFEPH6QOrnvTjZsP3QzXpodTdUnzTh4NVKqIhqP44Pvfj1dOnGB4AecX0ORcKIDSqMP0zCwGBwawNreEPcMjSEZiUBqMgEiGgd4x6LVmvPLyKS6Cu3u6eIrV1NyK7t4BvOudj2BpYR7PPfskFhanOVXbH/Zix55RLK0uQStRo7ulAzaDFVcvTDCN6cqVKZj1ZlQoILCpGbfefhue+umTnLRKqaDugJ8lh23NpL33Y8+hA1AYDBge2s6+iWee+TkCQS/y+Qz0eh0n3e6/YTcX2XKFkov2OqowxBptjULJ8jwipuk1ekhqEkzPLOD8G5d4wl+qUBNQyPJJkrtQoU4PatjQfsASGdKPUwFfpegBQsjWJTskx6lDKKT8ftF9Qpr8cDDItQztBxKFBPtv3MnSx2q5ylIykqSk00k2XUvkMq6oaTrQ0dkJn9+DZDrNmNlSiUy3MthtVj6gFXIFboyQJ4MQmGWa2otF3OHnTAvyS2g0fEBIxOIoVOpoYfItkXmU/CtkKifqEkltyPQqlonYHzKycxeTwEiWRBPpcDDAh3er3Ybmli64t5xMXCM5H0l+vvCFL+ADH/gDXhOOP/MLnD994W2Lzt8V7m/7Ev3GnyB47LG7anQT0IM7Ztyxrj9PPYDpv0yqb332t2Ihr4c1/ep3r0fSX5OYU7edZTj1J6f/Lwmlb2ISSSbzy8mp//VspCUVVYv1wBPSNVbr8dS0DpEshrr214t7embSDxJthh4VtRUSo5217/S5AnG90P9tdtyJ4044yDcL92splGRGpZu/ms9DUC7wgYO67UK5Ern8KlSKLBseY9EUBFUJJAIFa2EpwIewXtSxolAFOilHQiGEXTE0qG3QC/Wwamysi/T5gth94w1o7Wzn0/hzzzyDSi4D//oaFEIB3vse4kt7obPZoTSb8eSJpzE1ewXlQhYOswUTFybwtX//Mi8+8+treO7kyyBb8MMPP8gdHkLv3X7n7fj8Vz/PumKNTgWr1cJaWBGqaGw0YnV9GsViii8WuUCFWlEOh7UdJksj5hYWOMSJNrjmxibulFMnoFytQKnTQaZRoaOvlxPayIwlowlKpQqfLwSxRM64SOoArDvXYLQYkEjF0NrYgUyiALPOiItvXEBjcyN3tyhZNODzYWVxDXZbEyOwlucWoKRY52QaxXQeDSYrm/RY4y6RsT6XGLRUzNIYnzZd0i5SWAWRGWicSXguWkzVGh0HjpBGkXjXdN6NRH3MSCe0B3V+yBT55c9/Bbu370HIF8YtN93KFBsyTHZ1dGJ1eZHvs7nFeZw9fwn7D+zFzbfcArVEimIphzMXzmDfjXvZ4PT62XMYHRzDbbfejmQqg5defY01lNlCEs3ddkwtXGHq0P4bD2JqYhZDY0MwWPXsPSATLUlLFmZWMdI/CpVEDb/Lhbm1CThaGlDIlaBW6DjQZmlxjd87GvvTOJXMuqT1J8MT4SttlgY89fTPMTC6DYM7BlAoZjHSN8IHp7XVDQ7Dov+RCZIQnpQCS14KMkhVRTVEkxEkcwnIVBJOt6WDX6VUxcTSPFqaO6HXWllHXyyl2QRN3dFEiiLI6f1ZgFanQCzhg1hIRtsIc/9bWzqQSJD3hc7CUpaMhSJxPvRR59Qd3GQpTZm0yhvr8LrcHHg1MDCALacblbwIJp0FCokIjsYmCGpyhINxSFiXvoZ9N+zC45/+B3S2t7K2c35mnjWfMomEpTblQg5jw6Owmm3MkV9a2YQ7EMAd9x6Bx+WFSq7BhfOXUSwXkYjFODFYLSUzrBxavRbRQhg1eR62VgM8QSdGB4exMreJQrqCtWknLJoG+L1BNublixl0dDfD6VlHa1crG4j7xvr4tSAtdDFXYm05aZjpulZo1HyoTKWT2FjdxK6xPUysOnLoCE6fPsMfI404rc5mi427fPRnMm8ODvVDp9dxJ5AwqYRYlauUcG6uobnZwV1jeu9MWjvWl1yYm15EOpzlcLcdO7bhPe95EG7PBhaXF7moWdvYZOtvQ7OJDwaFTBatjlamPBHe8fKli9h3w27ceOBGTE9cxdTUDI7ddQzhQJiDpSYvT/JBob2tE2JJDUsrkzhy9FaW2G163AjGY6hKRMiVy3XfRyIFncaItcUN2E3NmLw0ywd4KmCo8LJaDOjp78D83Dy29XejkMuiiTTn1RJ3TIkCQqnQKpkSJpsd4XgCBosZJpuFmfskzEznkjz9uOu+O3H2jQswWUxobGms41jzOTTYm6FWGxFJxLlQUss1UIgUjPotF/PIFSiNMoAgHVxNNpZekJpTKBZArpBBLBFw44CLQ4mMpzorK0tcuFJdThMDmoqQDIgKPYPOiK0tH09TqOiUkZFTr8f7H30PvvBvn0NPRxenyqoNeg6oo3yNldU1VApFCEo1/PGjj+K1l16FqcWBXLmK1uZubG36kOJ7UMgNEZfLCbVGi8Hh7czmp8To1aVZzM1OoqWtESJZFXKVnJGv995xL6RVCT75iU/i2O334MUXXkJDQyPvhXSwIOlHOBRFpUwd4hJsjkasODcxNDSM2dkZ9Hf3oKwQwuxwYHhkB08+6DVyOteQL2RZzsWt5FqZg8zoeROJJE/sZFIpzHoDZ1BQ95lSmWnKRlKZTacHs7ML0BotTKkhiQxRrgrZOvziuvGU/pskMdfNqmQgFQrEjPil16NeuFPBLOa1z2QxgsS+bo+XPT4evw8agwIHDu/F8LYBnrhR1/7ypSlsbG7A2mCFx+eFSCJi2W4VFVQ4k6bE9xZJlkkep9fqoJDJIKpRWFMayUSKU5ypU0/FP+1T1HAhrwXRZaiuIe8Yr8NyGU/SqfGaTqW5CUT3PU1y6RqVKaVQ6/Swt7Sgu7cf3e3dKGSzPBXe2nKi0eHA2I5d7EW6cukylDIJT6I///nP4YEHHmJKWMAbwqsvvva2RefvCve3fYl+408QfOz/uoM77lRji0VCSKWieqf6Wqf9f3rG6x33/0njfv3rrn/8Tf37rzG6EmmCTo41qeLXf7sqadwLpM4CRTCVq3VJj1gmYyJNPRSK3PR81EBBSKzUMsTVHEpCBcQ6EwSmJk5Xvf74bRbuK7tacequAZSkIlQpXIfQlpSqRjNG1vpfT20l468AQpkc8dgMNOocj9kIa6hTG+DzBLA0twizwcy6ukQ8AkiFaGxvwoUL5yAqCyHKAjt6tyMTyEJIAVUyKTq6OrB9x3buOqwsLSEWDCDs80IhkXJx4XS7oDebAbUEtu4WvP7G61iZnWVu+tTUNI4cvInNOtFiAWWpGCK5FGG/G1qWdexh2RJ1Ip999me46+6jqFSzTJwxG3QwGw08+qSFuJDOo6OtjU2PX//6t/GOh96Nnz1zHDKlCm0drcwPJuKGQCqCVKNkMoHeYmb9Ho2zlVIFPGsb6GnrhEQqx+T0NMKxCNLpBFQaFVrb2phUsrS0wgQYlUyB8Z070dLWyh3ihbkFiKg7ki+jXBLj/Pk3ePSaCEexrbefcXyEzaOJBxXmTS2tjIIk8gFp3Pt7+3D18mWmvpDpkLpNRCmhBV2pUoL8E0T6KZQqiBG5Ip1BNpOASi1jugzRN6gjOTw8Co/Tw3x68TXqRH9fD9ZWVxj1aW2yQ6pWgoCo3/3e9zmNstPRzDr3kZFt3DUi78P6lgu79tyAWDIFFxmUcjmYrEZYG02YmpuAXCHG7bcfZczj8RPPY3B0iJNQaRKVTaawMreEZCiBgc4BKERK7t4kCzGeptDvh5oIEokc+XwZFosN1ZqQDyaULEoFDWl/TToz3E7qPKpA5nGpSoJVOhSK5ejq6GBeO+lCuaCj2HC5gmVSpUoR3pAbqXIKvpQXaouaWfF0rSikSpYwpPNFFMvU+ZcjX86jWMmz3Ili5GmcTB00iAXo6mrG5OQlWExGyEVqJCI5NDW0YXF+Fr6AF3ceu49NtsSmb6ZrwbPFWDyBsMb645WVRWxurHGHmvwDJO0Y6h9jBOu23iF4nF5EgnHI5WpOwpyencbC4hTEIsoKyKJaqrAeeHhkJ8eDB3wBbhQQ7UquUGD33r148aUXmdxDqYjRcBI+Twhdnb187dKBzG6zYG1lFZ1tnUw0MtiVcAZXUBHSe2qCbysEWU0LOv+GXWF0tbUjFA0hEPJDqpRAY1QzclIkEzPKjhKGqTCOBEJsaKSJFucJlCp8L1MgFZGj6BpFuYpsPM2Jv2QooyRW2sipW0lBYzI6qCmkECskKJZz8PtdKOWyEEKEfC4Pm60B51+/gHuP3cUJr5RqSz+v2+VD2B8BilXG1915x01QyAV45OGH8I2vf5NDc7z+AL+mdKidn1uEUiriyRaZAnfs2sGUFLVeC4/XDbPZAK3eACrLdu/cjad+/BRuO3wrwsEIF1IbG6uIxP2469idPAFU6zXsV7kyOcn3JGnMWxxdmLyygFIxD61aj4W5VWiUKu5Q0z1uI+21342GRhvCoRAEFeLxdzCKsrerm6k2rc2tOPnKazyRuvnWwzjx4gkIxIDRqmfkaCjqZ1NsV1/Pm0Y9KixpAkTJrxS0A5EILX3dsLc0IegPoKmxmaPkk/E0isUK5yvE4uQ3UaJULiIU8kOn17BRkRoVlH8gVcgQCPihVaiRisVw8qUXccftt8JFYXyFDMsCxQIZahURJxPbbA7WTlPHtLXNgbbmBsxevQxhFWwi9gbDyFZoSljmfSfocmGkr58DkCqFEi7PLEOu0+KDH/wjLC6vsLeEQAV0H5I0bGVxCbffeS+uXLmM3u5OqCjxmCRGVaKs5BCPRTj/orOpHWdPX0CtKuYMDSJpRcMBNDQ1MBGI0MM0EaVObl9fPzdP/JySLcK+XbshohwMUQ1Nne1o7ehCoVjBiZdfRnNLExeicqkQTY5Gvjd4ks8wDSEX06VCgXXrhFEkqQn9XPRmpVJZRKJJTE5RBkOZUbuU6UHIUiqY6ecmGQwpHhnzWy1zZ5u17AIJN0JIL07eOpKvUK1Ea57ZYOTPDUZT/P3JvBqLxyCQCnhC1uiwQSYRIR4OY3pygessOszT2k/XCa2T1D2n0qVYIrd/DVI54SLBU7tmayPSyRRLU4gAVhMJkS1k+X7niQAd2YVC6DRaLuQJXlAulln+SbUQNT3p4wQ6qAhoBlHjKS1JoLQ6A08J7zh2N093ouEIooEAnOuUzWKBQCbF2NAYooEI09WK5QJmF2bYf3LLzbdifcWJF56rB0z9/z1+V7i/3Sv0m39c8Kd/epRpjHSREwaSTns0FrmuYadC81qTvO6vvFYg88d/JWjpenFOhf/1D9XDmOrVOv0n6+WvHQpoBEgHAC7c6VPIvEF622smVvp1CHHFXWoi0pQpcKfGBlU2qSpkfIHShU4mOZLaMG6RqTVlkFyGCn0hHQgs7RAaKFG1PhL7bRbuZE49c882FCQiVLKZ+rtA+nv+N5li/8u2SxO5alWAfHYFW65ZDAwMIp/JcwfFYjYxpWN+ZgFGnYU7RyXSW8iBbCHBC0YlU0HSm4FBYmYjm0RG75ucjXJ0kJGIhNhYXUUqTsFJZK4U8+ldKBUiUysgIypj1bmObCIJlVjBJrTO5naUCKagVEGm13BnbW56AlaTjn0PpXKNDaVXLl9EPB1Gc4sNg7RpyeXc4Th06DDOnjvP2LuDB29gnNx/PvEN9PZsw+aGl005FGjhdLnR3dUPSIRo7mrG4voSrHYLb+JkwqLOWCWTh6gCyBVqXlQ3XZtctBNajKgJ9979AJ5/4Tm4NzZw1x13MbaLxvn0/JTceOX8BfjdfiiUeiwvr0JOnex8ga8dSsok2gHpSWlxDsaC7EMwGY0cLkMbOxU3pMXVqDTo6+3l4obGmGQEOnf+PGRKBZNFZHIlv680IqWEu3gizvgu6sa3tXXApDNBrzWiVKqysWpjfZV1zFKFhE2luXKemeDUJdKqdQhsuLEwP4/2thZodRo22tJGmyuUsH18F2Zn53HnHfcgnoqyhpG6qXRVER1gbmEW/WQaLBRYrlCtFGA2UbiQAOKqhMORipkK2lo6IFLQ0l3hQw11i6QSOV+PZL3Qm8y8yBt0Kvh9XqYzZNJZZFM5HteTKY0e/qAHUgVtlmDiAOH/6onBMmRyRbhcPnj8bmSKKTiDm5CZZGgbaIVCrWDDn9VoZRICHSQotrzB0fimZjNdSDPWLxgMcqfI0djCz+/3+WAymNDa0olMssByJfr+oYgPnpCLNbv5YhVun5/XDIVCxjx3Ch9LRpNsDrQ2kKnVCY2KsIdyoCRm7XeQEHRiKR9eVBoNYvEwUukocsTTFos5zCoWTcJstSEeSSAUDKOtpY1ZyRQMRAcGIhoRf3lja5WRo45GO54/8Qvcc/8xbLrWYGswo7WtiRnqbpefC4Wm1ib4/UH2EGyubEElVqFMWv9kHiYjmdsEiKdisDZaMbswjUgswhMN2oRpFE7FrM/j48OsSqFm1KJcQRpWYqhTgJqG9etEnMgkczh800HYbHZsbjiRTCURjYah09NhxQSBRAyDxYSlxVmWxVCxUS1VkU3kIRFQIrIZ6SSlosqQz5Vw9fI08ikKLkqxsfYd990BibgMr9sJk16HY/fci1Onz3KgEx3CYtk0B96QDSjg9eLQoYOYX5pnihH9TqTv7exqYwkBZTcko2m0O1pQzpU4wIi6njVhDf1DA/j5z5/C0MggUtk0FyudXT048eJLmJ1ZwPDwGC5dmoTdboWCMiKW12EymDE0MMiSi6nJKaauHDt2OxbmZlgyqJBJIJOKoFIq6l3aqgA+b4TldBTKtrSyjO07xyCUCpjDPjk7gU33FjP7yQMwdXWG90yaxlBQ0Oiu7bzGTS3MIhKPobOjHc3NzewpUSo00OmNbOr1BUIYGhlGKBRAuUQyjBofymg96+vrQb5cwJZzE6JqFX6XlwItcPToQZw9dwYt7S3IpKjQlLI0qFwoY21li/dxkpYNjfRBKq5BLhRAp1Jjdn4Buw8cxOT0PBLpLDpb25CNx1BKZyCBmMksiVwRUqUKd999H0RiORoczazfp4KU3lcyelKCNXXNH3zHfbzXBLweRMNB9jBcfOMcvB4Pd4XN5gbk0mXs27MPPtcW3O5NlKtl+ANBaHTU0BBj+9AYdFo9fvbzp7lBRdf1+Ph2zExPoioRoG9kGB09fdhyeVg7Tx/ftXMn4tEQopEQF6FUWNP6QVQ1kZAK9yJ3iavlIhfwlKBKk1Eit5VKNZx6jfCFQsZx5umaojrmGuL3eiedCnlq1tCaxoU7va+VulSG92DaM/R6LtopCZU+nyaEpAKg0CPyh1CRTEnHJqsBJqMOyWiUD23kE6C1rVStcuoreWrqAVYV7pJXqW4h7wylOqdy2DU6hmw6w/kr5POi66pER9uagA8SVJjT8IEoSrQe0c9C+wJhokkaRsjJ6yQ0IsUIxAJudFG6NO1hqVwOI9t3sKRr+9h2hLxezExOwW61MQ9erzEg5AlyojVR6sgjF4vFmU5WyFTwyolTb1t1/q5wf9uX6Df+BMFHP3pbjYozKtgl1wvoa09DmyEV7rQY0KN8rdC+/nfX2e6/RKHhTKX/KlSp+0c3Dl1dfAh468dIewXbkQAAIABJREFURkJaMy7m60FMxaoQMnENNYmCJTGlQglSUV2ukyuSLq1euJOenb4LYScpkInMq/Rvxk1eK5qrMj1KhNhCBTKjFTDY2Zj62y7cSSpDOEgq3OngQQQcQbGe+Eq/V1UkASmQKlVOqUelQC7tKK5MnmGtmEquhVKuRi6d5U6BWk385Aocjh5OrExSEqVZz0VkrQRIikKoBUqU00XIZTJm+lJHdBsFlJDhRaFEMOBDOpXAxvISkrRBmw1QmNXIiSt45bWTSMQisJlsvNDp5Sbs3LEPwXgC0/NzcLucsBjVHHghlkjg8fqgJLOLyQjy+QolAqg1CuYY00ZjsdrhD4ahMerhcm1idHgbXn/tLORSDYebNNgJU2aB3dHEUo/m9hasu9aQyqfYcESLLBlgyrkCNFIFMrEU9Ma6pKWhuZEZzhSWdPdd92JubgkqiQQ//8lP0NvZDbVai3KpwgUXhTKtL69BKZbD4w3zOC8VT6CxoQEyiZTRjGvLq8ykjsYjMNtMTEqgIsjn9XLB2NvTywtzR0c7F7V0fVGRT913+jzqckYTccZ90pG0o70NHo+bu2YssVFr0NHajsnJGRj0JiZ5EBaUaCjUdc8WM/AEPTDZzfAEvGz6ontg/96DyGczsNmtEEpEEMpEsDc1wxcI4urEFB/o+lq7sbm1xd83lynwiJQ6Z93d9Lw5hKMBKFRSVCpFxqbRuDwRS3CH1LnhQjgQRSQc4mKEul1mkwmRUIQ3sM9/4T9w/wMPsVGqq7OZeeRKtZJNyrlcHiq5kiUzRDbIpJPQmSjAJ42NzTV0dLUzZ91osmBkdAce/6fPcHd9zbWEjz7258gJ8pDpxFjdXOWCdXRoBGF/kAOUDEYdH0KIXkOknpmZGTQ3t2B5aRWCmhDVHIEBxfx7E81neuYqmtqamIYyMrqT8wvSpSh7JIj4MTK8nYNVqFtMKbYUHKKWGXDzwTtx+tyrkPOIWItctszj88WFJcaTlsm4JxWip7cLE1OX+bBAxmcq2lOxLEaHdmJmbgab6xt8z7qcW2xYpntSZ9DzxJA41q+dewlNrRam0jhabKyxL4NY/zkIxCWeLjWZCbcqhnMlALlYD7vegZmrU5AIa3DYzSzxItkPBbkFgj4oVXI2pJFEgDwIdEgkCRdttCtLyxgaGuFNmqQXnZ1djFGlBF5qaBDicWSYisMQUokE/5zEsic85MrqAowGJWtnqQNM5myjQYtAKMD0Ibp/EqEMRvq3831Ch3ySG60ur3HCci6dRyAYwwOP3I5aNYtSIQ2DQYWxwWFMTM4gFIxiY9PJUhuxSs7ZBXQoHujrhclsgEgsxov/H3vvHRzpeV75ns4RnRtAI+c4AAaTZzgMw6BA0iRNSZYtr4MkW5aznO2967v2Bu/d2ru1vru2Vw7y2lpJFi1ZFCXmNJzIiRiEQRhkoBvoRuecw63z9ICitfTyssr3P03VFCWy0Wh8+L73fd7nOed33nwNW94wTp4alwRc/gz9A0NIxdJIhOLw2F3IpTNIxZOIxuPwh0JwOO1oaDChQBmK0SyYStYyPJQwnZLyFDaL1tY2xEjbSllOroiVlfX6725jC5/56Z/Ciy99Vw52LGIctgahPlGiQuN2NJoUSZXD4aonOMciOPPIGQmsY1DS9elZGGxm9Hf3wqwz4Pzrl3Dq+GHYnU5kKnmojDrs+L1Cd2pqahQJqqnBLCjblrZ2pNIZwXPyoMIYehaF6+ur8gxQ487CkXSw7u5OJKIRrC56MdDtEeNmVVVF3wCNtmmk4lmgqsbuVgCB3bAcWPPFLA5ODsPhMEOvVqCUywvBqKRRQ6c1462z52E3mjHQ2YEomf3GBuzs7klwX2dPN4ZHDkKjaYBOb5JDBDvKilpZgsZCkRjuve9+jAgj3y+GxTdffRUb5Ma7nUI5CYbCgqHVacxiTs9n0kglozA3kIbSgLX1VXz4kYdQypZx6+YtmeiMTBxAscbDGe/NGlQGHTI0qYaj8O3sIZZICaqxu7sLJoNW1iDKPrjmjo4dkMKa6zrJWZyaaJQqmZKxoy1rsFKHfL6EF194FdlcCXlZv1lBKKXOkE51tV6ws3BmAb7fxa8pFNLx5uGRfwXn63IjnUpCr9XJs8VJCcMQWTiHoizcAZVRgR/98U/KVJaIVZKdaDQnkrX+3ipB2bJwpyyN6wnTatkQ4mSQWRgPnj6N4O6uHB41ejWimSSgZ/ppVbTzLPi51nHaUy3XoNPrRYLEaQAbGJJsWyJtrK7bz+TzGBzsk4YTi5FwLCUeOYuNE+dhHBgcFYOqb9tL6jse+8jjeO4bz+LKlcuCPra5bbL/EB2tKGvw1usX3rfo/EHh/r6X6AO/QPHbv/1YjR3v/aJ9v6vOon0/DVXQhiyyq/UCWq2uS2nq3fR62phYUe821/d17Pv89n1ZjUhw3lW4v/vT7ocwybeSZLFqnb6iJktc3CHv8NhzlXrxLbx5Hjo039O4l5TGd0ytMNqhtDWiCC00JjOUBqac1TvhD31z9p+NKsPCncmpqbu0nBq5WkWm5lXEgMsuPzvt9BKoqmX5DC2NCgljiYRTsFtcWF/fFCRaLBpCIZdEX18PzM5mSRZVkm+uVErIyNSNKazOLGKssw/j/cOyMXFTPXz4MPx7AXF8h8JBKTzIUp+ZuimYvbKyjEAyhKpBiVgyLsXb1LUp+d3N3VjA8SOnRYfIEe3bl87j8cc+hGKR4UAG6bAY1Boxyd5z/ynMLMyIhpmbTpgGL5cTuUJBuo78Ghq9qPPlxHiwfxx2eysWF1fR1OpBVVnG0CgJHwGRRKSZchcK48F775fOp06pwtsXL+OHfugJ7OwGRPqxtrEqi8762jaa3a3QKVQy1k5FE1DWlPjWs99BYyPZwS3SodNQfV+qiXSIOkRuTJTWLC0u4uTJkzh//jwt0YjEQ1IMsnPB2G92can35diRchGO7RlSRL03Q664qe8bk3jvsQvPBZ+bB/8/zXXUhXKhpJyHHauO9nYpjtn94eSgj2P5XEIYyFu726hUS2IS9DS2IJVMiHHogUcexP/46pfhaW/DfffdD7vNga/99ddgVpuFpqCAWvjGdPXT2ORudiGVTSCajqGAAj728SfgD27KJp6IJxHwhWEzN+Hiubcx1NmL5YVFMXmZ9AYx7T351NP4mZ/7BbR2dGJgaAC2pgb81u/+loxUr1x7W6QFG6sbuHj2Ehxml0wTgoGAoAn1RjU+9qNP49//xz/CmYceRHNLK27cWIDGWIHFacLph06jf7QPW8EtBMJ+tHo8kky4tbouY2QOwHK5jISl8TBB70wqkRHuMsOBkAGGB8eEmrGxvYamDieczTaRU9jtLfAHoqIx5h4sDGeTWbSdX/zTL6K3p1dSiccPHEJv94gEelGjXNNUpUBg8ubK4qo0JMZHDiAaCWLLt4lINCT3RzO79I5mvPz8WTz9xI/gz/7k/0GR+QZGvWysZC1TSnD95g2MHZyQdUhrAYKxNTib9fAFNmh3g6nBJvd6vkxahRJBXxoomoCsEWZVI9QVLcwGI2x2AzxNDpG5cPBIdj+vDQ8HkUhUNmse0NfX19Dd0yObfTgUxsMPPQK1VifPb5Sd00QCN6duwGgxSaF8z8lTeOutN0WyR/8AMZC8lyPRIIb7u1DKlKQI/8XP/Tz+25/8V/z4p34MX/7q/xRdL028fd2DkhHBJOHNrS2EieXM0qS7IQeFI/eOCa/dv7uJVv5OawrcuMrQJps0Lni9pEuIKnp6eqDRqOByOyWpmAfXdC4j5jmiWn07fgR3wxjsHcaedxcDXX3Y29mF3+tFg9WCm7N3MDrcI4fcnp4uOZjFIjGhftx7733YCwcxe/s2jh8/KeFnra1t0m1taLDi3PlLMvzMp3MYGx2FXkf/hkM07alUHO1t5J0XREtsNtuwtbkN/15ETIzpbB52txmRZAqPfPgM9mJBRLNZNLsb0WJzwbe6KRMkSrYICmjr65bJVDLBsK5BWWeYrbHj38Hxe05ja3sLeqNRCin6e2hatFqs2N7algTSb33rWzgo95QCqVhCJEoTw6PwejeEfEONMpGGdosDL3/3VfR2HJBnlHuMu9kOL6caZyYQi4ZFjpOvlWFv8eDKpRtQKzVostkxOTKMtcUlGPQmxFIZfOJHnobR2IBkqogDo0fQ2NyGxcU74sth8muxmMPy6gpCkSh+7Ed+HJMHD6FWrGDmxk2cffllrC4u4tD4uBzUgqEEQqEo3I1uzM/NoIHZGWYzkumMdM7/8A//D8xNzWJzZRNra5uwuGyYW1lARZHHA2dOY/LEUczMLwl8wevz4/bikjQpmMhrtZhEohmOx6R73UvZjtkkHXdBXIK/Ao0ccnQmAzQqLdLJLDRqPb71D88hHuNBiUFLLNpr4kEymc1yqGVTikUuG1YshqXlyIeR4Uxk4ZPoxOm+qp5BQ8kZgQWU8Hgam7Dj2xXUMLQKaC1GDI8Noau7HRtra9je9sl7cL/gQZv7zH7zkf+O055YMiEHXO4ntVIJHzrzIDbW7mBjfU0mMAVUoDGze8ZuJjXC9XCoSrkmJlTmqoiXQENGPETqxuRrAZBUqlIvsS7jdEvFjqhGh0PHj0uTzGa1Y3xkHHfmF+VA4nQ0IOTfw1DvEFbXlvGt576FyeOH8Oijj2FtZQ27W3v45t89+75F5w8K9/e9RB/4BYKD3Ne1s/DmaZO/Y0Za75tW95UeLPL4Wrrw9wv8fVRkPbFtX2/OmvuuVOT7PtI7hfv3i98Z6ESWPPO7KXbh3OmuMZbkcxbx+weBYk0lshA+dDxxsqMpD5jagLJSB02VI8SSFP0KWwtga4ZCb6yjGOsVPx5+9vY/a+F+5eOTyCrrcqBqvgCUcmJGpYNddPh3Ge6CpayUkIz5UCikMTQ0JDKfWzdvyui6s71LOlodbZ0YODohi1M0EsPrb57Fgw8+hGQ0gVo8g9CqFycnDksQBRcOFniUCnV1dsqPaLNbpINDlm0eJVy9dR2RXBTOJrt08KnVPn/2AtLpPJQVFdqa25Fkd6VcxmOPfkRMp0R0sptNMxGZ5wyHWNlaR6qYkW45zcTd/d24Pj2FSDSMkeEelEsZhMN+9Pf0QqM0YX3Nj+7uEYQjSajVOjz84YeEIW1z2eF0u7Dj9eKZrz6DBr0JbqsTfd09qJZKsiBb7Rb4Al6hXvCeUym0COyEoNea0dveC71KK3QTBqBcuXINpXwZj374UTRaXcgnMzDqTbKIsYvFjj2LFWKxPvrRR/Hcc8+hr6dDDErcREeGh0V/6XI64N3xSUBSKp2GgSmpjU0yEuXhYWtzUzo/XGjZIaHUhpsytcS35xYknOjy5cs4MD4mEdeU4Ji1JkHPsdDa9m2Lpnl8cgxf+pu/wvF7jqO9q130hWazERvb66Lrd7U1Yy8ako7JnblFRAMppEJF5PJEZjqRTuXq4ToM32ERiiKaup34ld/8JUFm/tZv/x4sFo2Y15odHvz2r/0O/vg//ykWbszBrDfJ83T82FH84i/8Av7si1/E5etXMTQ2hi/8xheQU8cxfGBENieaUjc210W6cWBgHL/42V9Dg7YBtXydnf/kJx7F6+fewpGTQ9Jd9gcD6O3rx/jkAZjtJvQM9KKiqmB1exXxZBQ2u1UoFxsba7A1WDFAqcHcNKwMnVJrYLfaMXXjlkTVnz55H/7LH/1f+NFP/AT0BhtGJ8cQjvsRTO4glU/D4W6BzdqIjXW/hEpRe56OpxCLRJBKxKUoc7mcGBocRiCYQDAclUJJpSsjU4qiUqvTISYOHMbNazNCZ7E5LGhtb8HU9VtIxDM4OnESO9thJCNJXH7rLdisFpEMMIWVnchAcE+K2p/93Ofwl3/9lyjrchgaa0epFkNToxMuWzumb94RJjZNfLlSCQ5rK27fWMKd2Q08/tBTMGotmJ+fh7FBj5u3rqOjzSPjfhayi4uLcDls6O7skefau+1DV0cHVldX5IDRPziIru4uzN6ex9KdZbhcLjnEj46P4flXXpLCnyVGLpuW8BzSoDg67+zswNmzZ9FFxv7IOOauz0FZps9JIQXW+QvXZMx/YGxCDrOUJS4tL8taVqiUUK4osBvYRZPHjZwig5HxPpEm5XJptDR7YNCYkE3zOQ7B59uW1FPp+ikoua+jP9ns4eGwra1V1n692oBdHwO4HDBpGxDcCWD2xjS62tqxsrQghfrqxjYeOHMC165dleKfu4XN6RQM6IVLF1HM83voJDQuncrinnvuxYWLl9He3iUJpTyoXrvytsgcKEcplfKSlBwOBiTwhh1RFmNMa25q9ODatZsyUfRROma1Crs8kcnj13/nlxFKReTzNVrtCHv3xAvhdDmwtLmGwYkxJDMZRKO7EnhHI2LvUL90tNe8G7A4bBImx9yNrfUNmRZwreU9SFY6J15Op1UIOwygUlYUUNcUMhUiGtK7S7Z6C1aXVpGJ59DROIDF+TuC5TVbdNj2r6OrtwWhSFBCyxK5LGDQIuiP4PFHn8Dbr78Fk0YN3+amvL/V4UZzkxNWqw0+XxgqJTMtmiRlmXKq4N6OGLL9gbr08eSpe9Ho9sBqasDOxhZee/5FGNjgiNc74ZFIHHaXmxpc+LY38dnP/DRW7qzg8uUreOQjDyMcCwh1a/3OGtQ6Pbb3dqG36FGoZvA7v/ebOHvhAjp7+6AzmAUJTLoYJ6KUgNqsDeKvYVJyYG9PTLGUIrGrnctkRY6XTVFHT1qdBk5XI2KhKPQaI772tb8XDCzln0T3Eo/I1Kgah/7qOk6aaavcKwgasDVYZCrto2RJoZRuPptGDDjKZrJYWFwQ4AVfx0aId8tbbyQqASOxjk4LGptcsg9xksJnQFFTyOcl9Yl8eErXGMbEhg+nUHzuKdPKJBN48PQ9cNltOH/hrIRJpVlXGDTIl0t1mQ1vVCgFA0rZKA8sChDXmpf9mfvbvv6BUwjKaThFNtsMYpKNxJO4/+GHpDmYTmUwfmASH3rwYcxNT6PBoIHdbBNe+5Z3U/wdlNx+9NFHJRDv9q0FfPOr33rfovMHhfv7XqIP/ALF//mvn6wxXY2ddP6pd9rrEhQW7/tdd+msKxXQ64hdrMta5N+9q/O+/++ELilklfdOVv1Hsm+RvNe79yKb+T45zf57CvpRDgf117OY5+colBXQGXUikamoG6Bh4iRPloWEFCdlrQVqdxtgsovZZv/PQ8/exvCtnQ98wd7rC2hOvfTD48hQdUcDCUfRleLdKQHHFHcxlfwnL0mliNieDxaLAaHwrpgA2c1qaWmDWqFFLBKXjfyhH3lMwnZoamNHOxVLokGlx+23p6DPKzHS3S8aSXbdbs/OwdNMTOEKDowdkKRFju6zpRym1+dwZ3NFOLtNrW4JssrSRFtR4My9Z+CyNWJ9dV1irxlt7HJZ0NXLz1IVU2d4N4IHH35YyArXZm7CHwmgZ6AHc0tzyORTSGQS+OijH4HdocfNG5dlrMpFwm5yQ6+1QwEdDPoG2fhS2Qw0Rh1UOo2ETjB0hhKOrpYulLMFPPVDT4iTnpzat69cxObWKpo8TulcM/aZxj9yvx+49wy2ltdhN1tx+dJlScm899RpzN2alaQ8m94siyx1pVq9XqgEbe1tslhSh07+b2BnR+5vi9Ui43CawiRUiXeXRi2ECaVSI8hIGtnKhRLSqRRMBr10QClloGaRsfWpRAofe/rjmJ2bx8jYAewF96TAkdhspRYGvQHXb9yUBZpTDW7MnFowItvJuO9sUuRkx04dFYRZOB3DJhNoC2U025z40//y55i/tSmdoGpNJcMo3v/FWh4lRRG/+ts/hxP3nsTffuVrUKjKePzxj0KjUCIZSeCL//Uv4FsJ4FOf+CQWbq9icX5JCAlP/tDjGB4ZxFe+/gzOX7lQ5zybNLh++208950XUMqyT1qFxW6S+6mQLqLR6kExWcXS7BJeeuMFrO2s4eQDY/hP//mPsBvxoVCqF8OGBiN29/wwmAzQmQ3SyeKBQi2eDK2g9Xo7uiXJ9NrVq4I+Y9eUSDsaetm5orbzvsnT2A2E0dnZL+xzhbYmSMq5pduSEsqD58L8Oto8bdhcXYPb6UI+ncHQYC92vBswGLXo6x3B3k4SoxOTeO3sa6hpy+jqa0IguAUNzZKeNni3dsXkyc54WzvNsHPo6xyCsqLDzlYAt27cgqJYxPr6Cvp6e8WoS4nf8Oggjp08LiSGbf828so0KkpumhVE9sK48Pp1fPpHP4/XXjknEpXT9z+AK1dvwb+9i8G+QeEnc6NlBDu13aRFZNNJ3J6elufXammQsTynQkSDWmiO3QtgYWFGpC0t7W1CaNLotELY4Kici6Tg7XRqpJJJkcgM9/cLu5zSOk6TWLyzC+ewO6AoAmadFToShHj98nlser0in3E3OnFnbV7Y2Q02B1bX1pDK5ZHMJERKxcAuYmPNVhY7cfEXOW0OMR96t3flOVNCCaNBg0SKBV1QyClifHY7pbPY3d0B/+4eiskisskC4sEknPYmvPLCa2hyudDV1glrgw4DvV24ev2yFNyxWESSoFc312BzO9HW0YVsIS/EmpA/JA0Usr25FzFRl913psRynxno78XLL70kk4UL598SRjWTjXl4pGeHvH670w2VWotGd7Okf9IHkMymseXbwoc++gjsbgdeffMlWExWpGNJGNU6mTRkclkEYxEcOnUC8VRC5IbcUxOpuByu9Q1GhGIh1DQKkfxQyxzeC8FmsSEZTyIWSUi40PTUlISuKRVVkUuS2a6oKGB3WLB05zb6R0jZUUkHd3djF4VYTTjfnqYmKNRlFKpZVNRF1FQ16IxGaJh+q9PA3cgpUhNuXr6CvvZ2FNJZkZlxKtTR2iLdWdT0Yu5ntgJNkE2Nbhh0aiwszOH23Cye/tjHcejYMThdHpkylNI5vPrt7+Lym+dgMxhEykXDM/HEvJ+rKGNidFTWYmJ+b0xdR6GcgdvmFK1/LJXExLEjmFmawdOfeALffPbvsRcMYWx8EkeP3wOdzojFO6v1wjWRgG97Q+5pdvaj8RjaOtoF2Ul0plqIlwqkEknpYJdJl6tRGq6FSqHGuTfOIRpJil+AfTzKYNQm+iqqYjRnoU+OOiV94WBI8Iq93R1SmOcyGTit9E4ti4SXhxKdwSDyGoZiPXT/A5I5sLGxgZVNH/QNWrham6WJlslm4PP6hBJEA6tOq5OwMmrT+TxSiy4hUAyG8jQhT+18IQd1rYpTR49JiJg/6EcgFJB1mvc6Dxr0puRpapWBVk1IQQw75AGQEpw6eKQmXi9xGpbZjdegghJUPCDoNLj3oTNyGOvr7ZcGAcOYVpfuwL+1jlvXb4lEcn17DWOT42hqbcLYxIQk9r71yjm88t3X3reG+kHh/r6X6AO/QPFv/90Pv1Nd1+ks+1ZSSOpjqVyVf/IPdfA6PUMK7iId2WGX++V72Mf9TrwoZ77PvCpdcXakq/UCXMyqd2U38t/eVeh/v6Rmv3B/90/I11B/L+FOGm2d1a63QCLL+AGoMyfD1OyE0taEmsb4/0vhzgCmC08eQFlVQTWduPs9alCU8oKqfIevuX/YqVaQjAeRo76b6Ck9A0GC6O/vF5Y2Gbm8omP3HIXFZcWd9SVsbq5joLsXV964BCusiG5G0dfWg77+Tlw8dwUTY8MYHh6WzYCpbVywWIgWlRWsBTfxytlXBe3I8TBH6g996KNYWFjGtfPTGBnuE5PLOLvE8SiczQ5s7W6grbUVu+vb8K5u40MfeljoNCub64ilE/L+za1Noqs+dfoEKrUyOrqbUcynodeqYTVaYTE5gYpW0jtvTU3j2PFjmJ6dQSaXwan770Vra6uY0gqZvCDPWCiSgEHj0vPPP48HHzqDQ4fHsLvrk4W4UqIBzIT2zkGoa2rM3ZhChNQKk0W66jS9qWpKNDtccNrtMsmw2x2IJxLyv1kksEtBbBcvMLttLLypvSRWy9BAs2GIcC7BdHFTJEWEHRGiuVhZsbsf2PVja2sTn/+5z+HGzRv41je/heZmD44eOSETEE+LRzZ2k7UByXRSDJyUzrz08ivY2NjG5NhBjI8dQKGYQywdx8l7TmB9Y10MuHqjBqFMDEubyxg5cEDQmHem5mDWNsBktuPs2bex5fWKz4OHi82ADyfOHMQXfvdzmJtdgn83jE//9KcF3cXEvj/74z9BJhzH9JUpPPXRx/HVrz8nnant9Q38xm9+QQxez7/8MiKZNDQ2paQqfv5XPo1nn3kR68vb0KpV+PLX/lowjq3NHTDorDAoaYBUIVNIIlUKQ20CNv0rcDczSCkHs8mCcDwsPPdEkgemTsFCrm6swGIzoaas4MbN62hrbpGijhg7IkLNBrNQbbLpPExmo/zOM7ESXOzcUeJQzGOFaMe9gKQkslPHLtHI6DhWuZlmc+hobcXLL72Ivp5uNBiNop0fGhiDbysMnalBxs0DY33Y9C4gW4ygs7NFilijyizps8vLK+js7IHRYIWypsOFNy/j9tSM4AQJbnvqiSdkisKNmN3HWDIKT1sz3E0OJHMpKLRVCTdxu1148dsvos3VjtHeCXzpL76Ke06fhtFshUprwOzMjOjIuzq7pFhsbetCKpXDqdP3IxTw48rbl8XUmEzFJUiGcoeNtXWRrXFyM35gCFevXpFDZpYhWooqunu65MDLAn1waIQLNpLJhFBNTPp6+JJs5KhJV5kTJeqrKwUg6A8jHAijqdEl1BfiVNlVCwa9sFi1YqgUbevdEb3WqEc2n5Gkx3g0hXg8CihK2Av4Ua4ATodbTM+kqZCXzo5tLBYV06hCzZCbODLZlEwJSf8h3/3U4VN49u9fECNxNJiUg7os44UcfvazP4lGhw2Dg90I+Hdw4cIFCWJiSFlVpZApote/i0nxT4RlEsaoPuaBMICL+Q4Md7M0WEX+t7a2LOm5DEZbWpiXyQSDjcKhYN3XvCItAAAgAElEQVRordXL/rTjC8lBjkSPbD4v7Oz+oT5oDCpsbKzLe/EzsuPJTirTUA8dO4yJo4fg9+9KFgQPsAwDy5YyKNdKqCgrqKoqgpslUSqTzAjlKR5OwGxoQF93H2amb8LAALjWZmzubKOttUNITpxUFMpZ8bLw3uZ6xKhpTVmDaJCG6gw6utqgNSkwtzKLxvYWwQTTRG1kcqaCsAITiukcrHodTGqtUM3SmSy6JZQtiXKF16wiAXjsqp+5/wFpclB2Q9gBTY6tXd2wOhzo7OxCm9uDrYU7eOM7LyK045eAtrWtTaiNBtHjWywm6QSTxNTV0SsJ2d3d7WKwDEVj2I2EkKuVMDIxIsjNZrcDsXgKkWgBP/8LP4fAXhhqrV7qjt3tbWxtrCAU3BOzppqcdAVEptjU2CgNCaKKGYhEmQj1/iyMK8UqcqmsTKxJtUoncsjni4JD9YUCkl2QpylVSHU0d5rFSN3S1AjvjhflCiWUVjxw731YmLst01mj2YxipSITr2AoiB9+8klcPHsBM9Nz2AnsoqSATBz5GVtbW4TCROoPu+70ZHFPomKAXX5221njENLAZ4qhipl0CvFgRCYdP/bJTwjGcXFpHrt7u5KWnquUkaO3SquBVq0VIg5D+so5dl5r0ixRsstupL+kAaUcjbsqWSMYDFeqlKEx63Hqvnsl4Zyym672Tnz0kY8gFopgc2UJC7OLgvMcGB5AOBnBwaMH8YVf/3XR0//D15/FM3/7zPsWnT8o3N/3En3gF/yjwv3dXXQW5NR+cnyXy5Wla8DC3WhUS2LZfvFOrJJ03usHvrsu7feWyey//z4DXtCInJ3ul7pS0H9PO8835ffk699duO933f8x7eYuc16rRU1nrHe2mfSoNUJtb0TNaIdCo4GqVpGN5Z+z484ApvNPjCJfKUBRrDNh2RJVlPOoVco8ndDRWf8ntfqoIR31I5dMQKXUIEXGs9kkm//G6jKSiShuz8/h4z/+KVT1CuhtBmx7N5GKJHD97BScWjtiOynolTp0tzWjs60dhycPSceAiyZJDTtBP7x+H9q4QBrVWPNtYGHxNuZnF/AH//r38Yf/9j8incyjlCqhta0Jn/v5z0rE+W4ogNFjE0hXsohEwmh3eRBY28H511/B0ePHsLSyLMYbnvg5GqfWsre3S0x0ociOaPnDe0EZ1X3kw09I+qWwoktFWYgcZhta2vn5dpHJpWSsyiRVGsZGBoalQC3lK1IA26w2KW5nppnCZ8DMrUX8xKc+DWdjo+g+Q94d1PIlGZ9SLsVRdSGVEfyYq5FJgirYHXbptImzXq2uG/uyOUmPU2oIT1YIvouG0GypIPjBHDs72QyyyQy0VRWWl1bQ6mlDOpGGuqYULSXNqyeOH8ef/Ml/w+l7TuErX/4aPv1TnxZPwqEjR/D1bz4jvgKH2wmjRYMjR4/DHwhhe8OHkD8oqE4tO2AtTRIU8vprb8g9YHdZYXZZEExH0eRpQjmdx1B7N/mK8LS2Ym8vgkAwimgijatTN/Dr/+rXYGs1I5TxIxAIYaBnBGqlTiQ2HEWryjXM37yB7Tt3cHTiIFqbWrC1viWSFHaA1Ho1xo9M4Bsv/gNCmTAGDvRDoanhz/74S3jknsdwZ34Nv/m7v47GFnaBqPGkg1yJYNgLb3ALRUUGXUNt2A5sianR09wm43YasHjt7TYXjEazdImmZ6cxMNQHr38TrkYnbs/cko3KbDShwWzB4UOHJQ2UxBObwyqTpEpWIbQWf8CL6Zk5pGnINlikoeBuckqCr9FoEZoFQ2S0SjWWbi+ir69fRubsSlPeQf9CKlMTokZZlYfZXoNCk0UmExUKRgNcCHkjaGpqwZUrN+ps+aUtCQLiyNqgZWOgLruirltrNIoMjYXYp3/2J3Hj5lVcuXEF3b1daG1rR2dXL77813+LvvYu6cgGfEG0d/dhxx9GW3uPmB1HhoYk4TYUCIv0qa9nSJJMJ8Yn5Dr8+V98UTptw0ODgt4je1yjJkUpis7WNtmQyW7XNxiwGwxIqq270SVyDR4GKAdgN5WGQR5CWTgRKcqpjcPpRCDgl2ffoDOhXCYhiRKsJKxmi0i3aN6dm70hoUUCCijX8Pqb5yVngIcyhhUxwXWwZ0SC42yOBjCisrGpFel0Dg1mm3wPk9EEu8Uoz//yGpGoSribXOLDSadTQtLIZ3JwmO2SxpuKFUVmQzmOu9ktGFm7xYC2Zhd+/1/+rqytL7/0Mvz+HXT39kjQUUWpkGApm71Bpi6kpNSqCvR094o8jnvI8p0VHDp0BNs+v7C1LWYznA47Thw7gr/5679GT1cnyqWiaNpTmYwU5WaTDcl0VrjbPPJ09nRi07uBBosZhXQOap1Wuv2U142OjMlhmwXt/PIiNjc35HvkSzmEI0EYLXpEE2E4mm3Qm3TCbed0lQFBpBsxXVWr5AGRa84SGhoM0OmUKGorQsJKx/PSOSVZatvnRXu7p04fSabw0Il7kYwlMCPTAROsjQ0oKEtI5NIoKxTi96GUolxTSWOLiaFrtxfQ4nTC3mCH3+uHQWeRsDWFQo3V9XUkE1lZO3u6+gSnSW330uy0TBJICXrww4+gtb0NZo0Bdp0Jb7/2FlqbmnD23JtocDqw7ttGY1sT1Ooaxg+MSUNmfm5JaDKHxsbxL3//90Ewos3ThGg2jsljkzBoNVhZnJdMBbXGgl/85V/Ciy+9IoQxSri219ZQyKXFGF+oFCX9l3I1+mbo9WJII2ENlWJRfANxJuVazChmC1DXVPXGjrtZAuhCexGEQhGkM5RE1j1bnJjQK2PS6ZCIxGDQ6pCrFcWTRLO7osoU94I0E5hozj1xj4nYDSaEAkHUChWhmxXIZFcqxWei0dYlb5yUSkAWMY2VMkrVskykWKpwCpXJZJFLp6AxGoW8wyTUWDiM+06cxOULl/DUx55AJBjC9atXkKHpVqNCHmUh2PBzkWpEnjvJ/zzA8HvYXTZpCPGwz+dQBYbU5QAV78UESooqTtx7Cg6XSzDJhyYO4eDoBAK+HSzOzeDKpWvSuDowNopYNoHbywv49Gc+jZ6uXqwuruNbX/uBVOYDV93/DF/wnoU735edbBbR1LmzcM9mSyKVMZmIIatjI7kYCnWDXe934SH3MY//qDv+roJ836z6/ajJd1ET619KZzYDCjgCKteZqvs4yv/lte9xMdhtYWKF0uKCwu4BzE5Ar0etXMXD35rD0JTvn+ESAsvHOnH+sWHkGBJVzu8nTgHsuBdyYnoRxKVaX09PBRAP7cCs5ziSLPCssMP9uz6J0A4E/Vhcui3a5dbudlibnHJC3173QllQIRfNIxXKYGluCUZFDb3dvYiEwujr6xMd+urGhnQ423u64A8HEMskcP8j9wuTnJinqRszOHf2ErJpyJjVbNbh2MlJ0Vsmshk8/OSHsexdx86OF8VUFm3OZmyvL0ux29rejmye7v5u6ZpxUWQHnaapaMgHt9shWmUSWWhuqkCFUCyKBx5+GM8/9xx+6/O/ipnZKaxurIqMgTIUjmItRpMQMoK7URw+eBzuJo9QHUiOaG9ulxCN3/vN38exIyfw2c98Vja25fkF6aq2eTxiGqKGlxIdLv4GC6crVUQjCSlolMqaJCtSr8uFmQdRCkHI1O7s64FvjweJLAxmo3RF2DVPheKYuXwdg33DEjCUzxZw/z334fLFi9LFdDjssvlarRZ4GlsRCUeED09JxPihcbx5/iwKlTxcnW7R0dusTgz0DKKlqQ0qpVruZR4eSCFwN3oksdTaaEE0E0UeBTz7zX+AUanFF37ul3Dr6hV0trfBZnUjHEmjXFWho68bWpsO6gYFQvk9pLMJmWCw+09aChMqG7Q6nJg4iGIqjaGuPiBTkt8NC1qhMhjViKbDyFTiCKb3sBP04s6SDweHjuLBkx9BNU+llwLJdFw2bJ8vgKXFFbS0NGNgdADpSgoVdRmJXEKIMmR169QGwUJys44mozCY9DLSVhsoaavhhde+g2qtgFbqxEvssOfgdDZKwcqpFQk8fr9PcKPezS1kcsToGREKpxCN8JDrQDgawJkHT4qmen3dL13jowePoae9Twxa4UgUI6NDuPL2eSyuzKG5xYORA4eh0TUgU4xjZeMWYqkdFPMsTlxwGzxQFjRYW95ELJLG9LXb8PuCggo1GXU4fvyocMQDeyGcOHUKyVwaCg3gamRxuiOHP3KR2e0mXu2NN9/E8RPHkEknkIxF0d3ZB5Pejs21Xex49+4G9Xhg0ptw6fzbODx5GHfm76C1pV1SS0fHJrDl3cadlSXoVES/5dHRQaRgDKFwBJt31vDjn/qUaK7j6YQchIdHR4REEgzuocXTIrxwehNYgPJZZROG6b/stPM11PLmCxnRhyvYQEikJSq9rcUjut5EJC4615XFWUEuMvNgaWkFh48fw+a2V6ZNNFSSisXJh86oFOkXtcN6o1W0t5QFkKjSYNTJVI/0JXL2eZCnP4phRGbeH5EoEqEImhvbJUHa5wuJMZHBM8RNkvLhZrIw8Yrd3WJyJm2FMiV2rmP08rBos9dTaPm/KftgEU4EI42Jc3O35WfN5StCyCFNJpNK4aknn8Df/93fwWaxvJOEGYlGJXPA7WwSWWFjUxNC0bDAz5ZXN3Hw4AjGRsZQrlXg8jSLYZMabD4jDMxjwcbQPJNeh1K1hKXleXT2dEg4GfGeZPL7dn0YHhoWDxOpaMVcUSQz3O8YflarluChbEKZFapJtViTTAUe8EnH4eGDmEtKKHvbW/Hm66/hgfvvx17Yj8Z2Nzb827L+k+tPozHzFVbXt+BqahLTsrYKKIo1pCJJMb+2NHbiyJHjIhvhfc418vDh4yKL4KGAdJ94wC+NhovXroi8ZYiEqo1t9Ld2ohhPiw/E2GBARaPCmY9+CAabAWq9SjIY3njjLfi2dzExNIYXvvFtdPf3oqpUYGRyQorjru4OXDz7FhZmZuT35Xa3oqO7B0t3VmVqQIkHJ4XVCgvakDQdiKwljnVgaAiDgwOSmkpTaSIal9A8Zihw6sEimAeU1aUVwSxywkPv0uLCEvKZrHDVDaTSaLXynoQaMA2YEjWVSYdV35YcXPi9DTo9PvyRj2J6ZhYmq00kpNxXiEvd3fIiEoyIz8Td3IzzFy/I2sXiXZp3YtY2yb3EtZCkKE6E2XRjyiqpZZzuEOvLov7+0/fi4rm3EI9Ecez4UXhcLly5eBGxTBoqk1667hrisIt5aFUKaGnMVWnrIXw1GpUbEU9TotSBWDSBeDQpnXWvNyzekHQpg9MP3C/rI9OCKSc6PDYpkqSttVWcff0t8Fngf+/s7cTLb74Gg9EAi8WKydHDuHlp6n1rqB903N/3En3gF7xn4U6N2H5HncUFC3S6sMtlMtcV7xTu0gV/Dx27aNyrNGreDUWiLOaf0LvzE78XM/6d7r9SIdp3qeO/15z/p39QeU3d3PoOrpI8Vr0RCrMdsDZDYXXj4eeW/tnMqUsTzTj/SDtKGmrY5Yevd9fJ5mUXV6Q8TJQkC7JOxwlFtqBSMP2OG2RETHr8U6pU0dXThxdefgGZSgKTR8Zlc2hpa5OujF5tQiqUA8oqCc2wm01SxPZ2dcuJe3mVevgsqmoF3rp4QSglYxPD6B3pgT+6i1vT01hf2cQTH/k4fuixpyWqngmG7CL7tnbE0c7R8ytvvoL5hVmcOnYMZr0GXUMDCEXCklRK086TTz4Jq7lBMIr1yYgKfu+adAxqlRJ6ersFkxeKk0PdBovTAU9TK6Jev6QwlrNZMcCcPHIS0XBc9Lmuxkbs+cMYpbN9ZV1CM25evYXxoTFcfesS/uqLf47XXnwZi4tLOHH8lDB6ubBSt8tADppEmXyaz2elg84F0+1woVDKIJtP1Zn4PAhWlNjY3Jbvd2thDkOHxrAT2ZM0VGqCbXojTGo95q9PY6SXOmSGYwWED8/NOBZmZ7ZRTHV9w4NiUn3xhZclznt4aEiKPG6e1P+3dLTB6LFKN2Xq+pQwqVkM0Cip1OgQoCnVZoXSZIDSqEFRWcSjT3wEv/ALn4NVb4KqVEOLuwXryyv49//u30ho0GD/GCLhBBQ6FUwuM3ROLSL5MBKpCJKpKIaGh3Hp0iXhUve0dqDD3QLObXc2dhHaZiJiAgq9GhPHRuFusyOS8SGRC2Brd0XoIw5TJ37507+O3Z0wPPZ2OMxubKxvoKWtCQvL81JQb296EUnFMXxoHGu+dYSTUTFcHR49Lqm3TY2dyGQL0JuYmFzEim8FYeJMlVXMLk2jyWPH0vRNnD56D0qFKswNjrp2s5TD6PgILp0/J/ruTDKGo8cOYml5FUNDk4jGcqJ1jcQCiMV3ZbRdyCjhXQ3AoDDjs5/+Wfh8fng626HVK3D11lvQaesjYzH15rKYnb2FcNQvRnt2ZYv5GhLRJI5MHsf64haW59ahqWqxNHcHH//ED8Nk4cRrAztM1dUbMDw+it6RboRiXslReP47z6OnfQQNBocUKZ6WZuTLWZy7chb3P3RauMe+9QCc+mY4zS3QKY24cOGcpE/eujENK/03NaUQOVh0rm150djcjvHJw7h24zpSyQgCvk20eBoxemAc12/MIuTbkQmF1qgTuRVpFES6vfr6WfzMz/y0TJtY9JIw09RUT0ft6enF9WvXpODj4ZVUF3bvXY1uYc9v7/hw/5kHBIN5/sJbcFN212BGyLcFj7tRQr3C8SRKVSU0ehOy2QJmp2cQjxTx+GP3IhTbxeGjh3Hh0iVotCZEogkJdqFPwu5okEM6//A5JfZz6c4CLLYGwfApFFUxplNPWysq8ew3v4tiriIsdk7S6FFhIWK2mIS+1dLYiIMTY3LIo5GQhB/e10yOvXbzhph0mUfBwwMRpjot+dPsSM/VZT+1esOJnclTJ05ibnZWtP25bL1IZiFF/XNnRze83h0pqAYGB3HkyGFcvXalbkjPZiRfZOjACG7cuonl1TvoH2FgUBZnHnoA6UQSi4vzkqgKFdDY1FyHCcRj6Ohow8bmqmiL68xwSBOns71DTIzEHRJcQB1/vpxBOpuWLnElXxFZjc1sl0PIQE8/FhYWkMok4HBYsLG+gva+DhhtJOBERXpJr0ulRIGUWrC71WIBBq0B6UgKrY1tEkKmKCuQjWfx0ksvY3hiDN39/YBKh6GREWxtbaFaKaKczyG0uY1CgVIdE2aXFnH0xD1QaXQw8q9CLaFOFy+dg8llQySXBAxKPPGxJ4UcdOyek3LAbLQ14c1vvorhgUGZql29eUUO2p//+Z/FjbevIewPIB5PY2sriKHxQQmf+8SP/Rj+8i//Ct2dXbCZzXJtGbKlYfaMViMGcRbubKZQBra6uopsOgUjD06lIop55sEokE2mMXPjFnq7esQLw2kfn4/1tTUBalDbzumSyWyRZ4qHHgY2bfMwyMRRLeVncUnVJbq0UK2hu6dPDgns+Mci9EIVBcnMsD8ekinJYRFOpGtNqUBjc5NI0gkh4ARvH9eYSqZgMprlsMvPwPv35s2bErJUKOQlR+P0sSO4cv4cNnd2UFZrUKUBFwr6juGymqGqFTHYP4DWthYhHBUYplcuYWHpjqRlM5QsGIxBUVXLZ2np8qCprQWd3X3QqHUSyKZh/cemaVWBL37xL2WyzueK1/eNc+fk8P+JH/sklFU1vvalr79v0fmDwv19L9EHfoHiP/yHj9XEzHnXFCqy9HdSSOvvJ8V7tVanzDCoTPW9wp5FOhGO+6FKLJgpsfn+P/+7wn2/eP+nCvPvyzB67x/yrmmV//G9Cn2R5xD3ZLJAaW/GwxfSGJrZ+8AX7L2+YHHEhosPelDSfS8tVbT1coZQ1k8cBKCTj6ioF/eh8IbQV9LxOAa6e2TExU2GfHBupESEGZ0G0QOvb2wgmYgLaaaQpvFVLWN9agQ3fF4M9fdhcuIApq5fx9j4AXR2tkOp52LmEDOY02XFl5/5G2gtWjTYLNBrzLh2ZRodbT2SkPfQmQcxdfUGPI3NKOWLsoEfPHII8UQUFqMBB0aG0TrcK8bSV158UeQoTI20my1CuCAT9jj161PXkE0lZXqwt+eXrvXtxUUh49RUKjG+NDCAYi8gMqEzp89Id/75774kunuyutXQoNXTgQ99+FFcuHgJkxNHsDgzj57WrrsJqEP48t/+T/T29WJgYFD0gqlU8i6OtH5Y40JM8xsLTN53JNJEk2GYbSYks1m5PzOFInoPDMhIu2ugF4FwAJvrmwjt7EqibIvdjVa3BwGfHwfHDoo5bPXOqrDm+3v7xJNAP8Ha9gam52ZxZ2ENHrcTv/c7v4uNrXVk8um6bKnVg+2UH13dvbg9NYtsLI1dbwA1hRrjhyahMxvx8OMfwctvv4rW3g45sM3MziASDMKut2Jn3QdHgwNHDx8VGg0qDA1qwPDQKFo72lGo5fHqWy/B3eHG8XuPSMAGCTdL84vSbe3v7EYpWUJwJ4jRgVHp8OcreSgNVdxcuASrR4G9+AZMdo10W3nAyCTS8Lg70Wrvg1HtRq2ikUKwpihhw7cq64PL6pFAnNWtNSi0HGypRdNsUJsRDadwYPgwTCYH4tkIrkxdQoPDBJPVgMZmO6ZnruErX/0bPPXRJ2Xc+vhjT+PchcsyIVpcu4NjJ46KXtNiNGNzbREPn7kXV25dgU5vgdPVIqEwRpMGly6/Jb9bR6MbzoY2qGsGPHLmEVSqZUzdnkI4FkS+mILJpEImHZfwJo6giVnU6lRCB9rd8UOntSAZLooRtdXdgeXb67jy1tv40EOPYNfvhVanQHtnixxOd/0B2Jqc6B3qRk2dg9GkhkalxuLsCjzOdigUOizfWUZbZysKtQzGJkfFA6RTGJGLlHHhjWt0tSAaDknRSI3z4u078DTx/dXiZWEC5oHxIxgenZCU2ldfeR6DfZ1YW1mGzW6H09kszHdeB73JgK6+bqGeUItLLjSTe8mW3vEFcPToUSlsmTB87do1obzsd8Epi6AH4cjhw4JRvL14W36PlBhoqT1HFYPdHfCtLMKoZbibWhB/aoMJuUJF/ABHDx1FtZxDhfeUWiE40dfPnoPV6oLZ6sC2b1e63iRY8D3b2zsxtzAnxQrN4q4mhxg+q9USjEatYCkbnR60NrXjq1/+OgwMCGNKJEN0MixeibfT1fMujAb09/XJ9Og8KSRdHXA4XQiE9yScilOG/r5ByXIgOWVzwys4VaY0U6YzPj4uJleaUmkKZFAdi/R0NiukEfooJg9OyiSI4U30NfBa+na8ciCi5IeeGerrmYZ534P34cbUVbg9Lni9W2hvbYPdZmFAMWIJ+im6USiWRPJBqYdOrxbGOA8Z6+vrIqFkN51yinwuJ4crplUqdfV0zGgoKgZ5UqFISGtpbEYmnUFXdzdCibDo9KmBV+g0SOezcDd7JBOA6dEWhlHNLeFLf/lNtDY3QFVT4Eee/hFkoimsLa+LxIO+AJfbDWjUMDltaO/sFXkpJ7lEQjKLJLkXRGDHJ/fC3MICDh46ItIrSjjcVqvsZ7x/1Hqd0MOC0SAa7A0oaoATD51G21APzr12EZm1GDTc7zJZma7xviZdi6jSp554UpJrY7EUmtu5lxlw+oEH8I1vfEMmy01ONywmI8IhvxzkaCilUZpacxbCPFTt+QOSvZHLpITQxIA1bsj0U92Zm0eHgCC4X9ckIKyluUXkdsTQJuIpdPX0SqqzPxAQiSLle5I7Sqkt8xQiMehozGboEqW5lRLn+3KvuR122SNkakU5Sqksz2Mymxczd6aQh1avE5kVJacDAwOi0T937pxI2u6//375Oj7fUs+UynIv8IB39OAEasU8ZhbmpcGWL1bQ3tKE5maa8tPQUH6spOVPIz603v5+kZB5PMy+MCKfLWJjY1NyDbz+PRw+NSFhUI8/8TSCexE0GM3IJdOoVSuIBiOCUOZ0in40QWaqlZiencPhY0dE2nX7xuL71lA/KNzf9xJ94Bco/tP//Yla3SxKEoFCxnRCkrlrLt33l0oHXlFHNkon/a4pdf+/U9IirmXBSbLQ/1/Nqe8U7/Ug1X8kfdk3su6TY/bflzXvfvf/vX46ynf4vsKOv9vZ/98V+mKeVanxoVkDhlfu6tE/8GX7x1+wNGrDhTP1wp3cdmIgpXCXheHumIALB+3eckqpILi3jUQiAgtNKiVylLPSuaVmkUY4dr5VWqXEejOwYmZmWhjIJAIYtCaE9+KywLhamqFVAzplDYUsN1zGlOdQUylgMDfghRdfxsHDozDadDhx/wnEUnEkM9S/EetpEFMSpUOpaBwz16akaGttaRW9O0eHw8MDYuAqqoFCqSioPcoXTBod/D5Go+elM8QC/sL5s4Kuc9vtCIeDaPY0YWl1SUxRXKg4quvvH4bb7kAsuIeIPwSjxogDowfxpS/9D/yLT/04ZqdmMdA7hDKnEuEonn7q4/CubUsst6oGSV+kyY0dH3YlSIRhsbm6uiaLCzdFbn40LzEpVZLkNAooVDUE4yHR9dHM6N3bQclU16AXmK5XqyHg3YHH7kQ+msSd2XlolTr09gyLcdJtc+Ps62+iv6dPklhv3riBQ4cPYfL4EUGCXb9yTVIUp29NY3CwXwgqDpcdhUoBH/7kY/ilX/pl5KJZ3HP4HjS7PLLgU8J04r5TuH77BnLmIlraW/D6629Ar9ZJOEncH0UxVUI0GJPCwxegNjcp3RwmxbLIam51I1VM4VM/8aOApoLzl86j2dOGvZ0gpm5M4xNPfQztja04efQeSR6lvIPm22QxgYomg3PXX0D3oEuKeaeDYSBVJNMhxMNpNLs7YbM045VXXhM/QlO7HZ29HmTzObQ29kCprmBja1m6ktmMAnqVFSoYZHPY9e3B4WqE3ckEPqNo8NXaEqamL2Bxfgp2uxk9zSO4PbOMz/zUz2Br1wuzowEb/jU0Ntrx5puvyWj+6MFDeP6Fb2N84nAuRgYAACAASURBVCAuXJzCr/7yb2B7ZwvbvlU4XHqZCo0dOQJUdDh16D6srq+go7sV4VgYuWIa3p1VOInPo964wSWHGnZOafrkuhEIRFAuATo4UcoqUSsocPmtt9HZ3C6F4dKdeSyvLONXvvA5PPONV3Di1CF09HQiFN9DVZHHjetXMDk+AqfVjWZnK/Z8ERQLZdGw8/sHIjsI+AMwqhugq5lQLWkQT+dFYjY5MSEmTuIvKQWkPILFBs3cj/3Qx2AwWhGMRPDC899Gc6MNhUJdVsdcAsE7ehpFd026Bo1mLN4ZbR+PJwR/ymeN6Zb8vc7PLOC+B+7Fjm8HoXBICgkSLZwuN4ZHRtgzEKNra7sHZ998A5lsUrrYmloZJppH9TooquwK53FgYhI7AaZXRuWgX8qzg9win4GUm2gsKWnV/r2o0D4ymbysgzSKLywtwuFwCA52fXMNJqtJJnP0K+RLaTQYTfBt+lCmz6Wqxt5uCGqlViZVsXBUUIDRUFiKIkpvOto7Zc8h5cnmsMu0kdeD2EcWQQzzouRleWlTUIoME8ulMvJzHD58EAuLS7BaG+Qww6Kch6fubiYMG+rGUyiwFwjJNI4aYBpCqcnX6bSCe+WeY7VZ8aP/4pOCJXz5leeRLdYZ+aR8caJBbCNlSQy9Il6R2F9+fSQakFRXk6lBNNAsOrmPsZCnTJG+HJK46GGgBCSdSIlMKBGOoFbiwcUo3VG92Yi8qizfi7kSwXAEJhq+Gz0Ih2OI+kNod3hwaGBQ5IfVgqLegS+UJdznMz/xk3j70iVBB+YrZRRqZSgNOkwcOQq11oASi1JlPT07EQzjyoWLyCWTAi/w+/fqMp5KGflUHIcnJ9EsE6eiTL3YqTZbzdjye6Fu0CKHEpqcLfDN+LC6sIRUNCoeJ4vdhkKlLAhg0sCWFldhNNtQU2sQTibwU5/5DL79nefkgKOs1Or4RZO6/rszGuTAyvwD/vxsMkigX5HwAY3cK0JW0RqEElNIZ7B+ZwWVYln0306PWw5FRq1BnkH6TajzJzqWBDZKb7inJFIJqDRKmGwW6Ew6FCtAvlyR7ARNrYbWxkZBGbMZ5dvewYMP3Ce/Q8I9OEXZ2QtCqVLLfUMYAokwlGZSp280m8Soev+9p+WATZkcp0ysqsh8J8Wixi68x4NTx49KTkMiGRU07Sef/jimpm7BZrMjGImKfJDTaCIlSQ0jV565E7lcQaYnZLwns3E4Gp3igWPa9BNPfQKL8yswao0okXBTKkOn0GBmZkbC5ugR4nSTGTF8PZ/bw5PHMHPt9vtWTz8o3N/3En3gF0jhLo3hu4FGLIbeCVC6m0zKDjYLZDGTKuoUmX3iDL+OnQfKa/alKXwdi3d2NvflMt9PmJFi+91hTHcPCvv6933qDD/bu7Xw+z/hfqEudfB7yHBKzIsk/ZFJpt9Ht+H3+NC0GsNb/1+0N+9/TZdGbDh3nxsVUz30QD4TO+z8yxMK5TH7PxBDmgRrFUW+QOoNU2DVMJrMSMTIUa9IfDlxV0S18YRORnooGsLg0CAikRisNidcrmYZwVfVVRj1GhSJYqsWcWBoQHS5t2bnSEWUtEGXx4VoPIAiioIoNFnt2PL5heE6ODKCm9euw6TSYqirH7ubXtgbbGK62fL60NjoxneefRaf//zP4+vPfEPioft6uyVFdWNzA/5dPyYmD0rA0OT4BFFEuHH1CkYPDCGSCEpq5F7Ij1P3nIS5wYIWT5doWUO7O4jvRmBWm9DZ3I0md5OYl1gcMAJebzJjfmEJVrMNhWxRMFxhdrkdDumoMjmSNy0XKy6uvB+yubxErNP0ycAKLnZNrka0tbdiem5KkhmpSRT0GbuUKR98uzvSSaPs4I1XX8Pxg4eQCcewMr+EY0dP4Oq1aUTCUXg3tvGzn/kZ4cZz02CQBakFbZ0dolEkPzidStd160rA4XIixcRbpw2GFr0YdpemluDQ26Uop0bw8Mlj+Ppz30D/eD/y+oKk0B4cm8SNS9ewu+GDgZST+RVBphF3yXjw5ZUV2aDNNhue/thT2Ivu4aXXX0JbRxs8rS4JrZq6OQOnvUXoEb1drWhubkIiGpXJCvXkTA1sam9BrpxCKheCN7AGE30OR0/g8pWr0DWw82fFockTsFjc2PCtY9W7gNGDXYhnd6XLTxdyOLwJlboMncoCFF1wW4fQ1twn+m2aKNmlVOlMUJp0CCd2kcr6cf3KWTF7RnbD+Pmf+jXcmprH00/+MCLJkFAw4oUgYok9Gc27bHZ0eDolIdLT1oaLl67j4OQx3Jq+hbX1RTS3WDAyNoDF1XXUqpzo9IpudHPLi0OHjiKb50Zbgl6rRCaaRGd7H1ZWNkSDvbJyBx3tXTBbHCiVVdjZCqOnYwCZeBavv3hOnqM7C7extb0Gh6MBLW2NmFlaxKnTJ9HR0wWTxYz5xVnEoxEcHB2D3WQVBrm7wSPyF3aCV9eWUFMywrwKs94KRVENg9aKS1dv4MjRIxLqxdTSQGBPvBHRWExY/jz4DA2OIZevYWvbh/GJUXh9q9jZ3RQpBQvzjZVVCYY5fOSoFAKDQ8OYn78tHXVXU6Ow69kMmL7FICSTdGYb3Y1iAqZJ0eFwYmWVbP2kjPPZ/Z48cgi+nW3ksikUCjkhrIwOdKOSS4kHRVnlpDAu+t4r12+KZC64t4e2JhvsVrOsZfFUGgaLFTGSSlg81WoiNWBnWaFQSkd3fXNdCnfv7o5gEp3NbmGyW2ycRIRRLZaRiCbQ19mHRCiBRDQnWNqF+Xns+naE8ERpH83iInUqlmR8z0AjNhd2/TvivWKHkusCry01wwwjY1FnNujlMEEMJSdnLNgp1YtEEhge7pfOYrZYQS6blykzp3oio8llRaPf0uoRHwuDhCgxchHnmkmivYvhdwH09nYgsLeDSq2G7R0/Tp48gq6eLqytrd2lfBhRoddJUcbG+qZIGPg9OClk8V7HCyYlgZTdflKMWcxSrtPW1CKyJS/zJLI0NPeILNDQaIF32yvfI55KEc6FRk87luZXoFWo0GK145GT9yGVzMFqdmJ5YQWepmbEw0HxMQT9XmgMJsSSKeisZtQ0KrR0dMLicIrkqrHRBZfLgUw0gWe+/GWUslmcOnq8Dg7goQ4V5LMpHDo4IenPTk8zMpUSHI1NiEbCWFpekqLPYrdg9MAEzr52GcV0Flol7wuFhCBRdkRJF4OWKG0h6jXLVFFea4UCCXaCUalPey1WKJUFCZ/r6++Xgp1dab4XjdlaFYt6q8gmeW05gRHfAMOUmDiaL6DMQ2e5KP4INw+8kRgSkaRgaYmbZigRTcrUtJN/ToZ5qpCBnnItjRLlqgJKrU7qnINDo1icnZPEUh4O2po9Ip1h0nIwGBZwB+8Z7secLpDxTyINtfU2px2TR44IipZ4UqJdiSzmIZJEJNHZQyVBUkxF7evpRFtLIzbXl2XC/eiHP4LvEN9bVUKtN6N/sEdqC+JkSZZj955/WbhzckNDdL6Wgd1txYHJcWz6duFp60FHa6/4kyi96WnvgHd1HV/5ylfqgV1u+rS20dzaLE2paDKOjtYubK3uvm+B9IPC/X0v0Qd+wTuFuxTICgUqLNzxPSlMneteL+brhbtCCndufsUC6R9EZ9U58CzmhT7DdK678pr9T7TPdq9XtfVu/LuL7/0CnK+rU2Pq3X05VLxX1/1uzb1/yHh3AS/yHdJq1Op6+up7MOUfuqHEiPd7PPoPfOXe9QUs3N+614mqmR2au5MGIilpRuWHv2tIlZ+lWkK1UMDq0hI8TW5JRKU5kTMMGlDpDg/s+KU41Gl0dbOU1SwGE48wYZ0oVqrI5AvS6SGBRIUq0rEIbCYdjPp6ShojtUvVGlo72xm4DrvDjI3NFUTiUXR09yJTLEFvNmNje1MWwd0NL1KhmJjeOlo7pAs3dWtaOtgXz12AzcgwCpuMZfOlAo4cPwKdQY9nv/sdWaB4oh8eGEMyEsXRw5OIJMK4dP0iOvs7oNTW4HTUXfIWsxXT129gb8OLXDiF46PH0OpohVlrhNvukgAPdgSmZmfR2d0jxRX1mCIr0OjgbnIjGo/exWipZbNmIiYNSkQR8nrT8EaUWjaZFc0eDa7E9ulMeglW4diwq78fObrx1Uy1VUkxI9Ff9EYQ8FupysK5Fw7hv//pf8fi3CL+4F/9AcIhdlQLwssmVrGrq0eK8EKWQS7kadc3n2gyAaWOXZssdjNbcuCopcrQ1wxwW5wyuiWpJZqKQ2fRwx8LIhyO4PDEJNRVhbCom91NkkZrtlgQ2A0IWm93d1coGu3dnYIoU+lUsNobsLG1hrX1ZURiCfT3HcDBsUMyDiXiUqWsIBjehdNpB3IM2siLLpQbRCS6JxIFq9UsRikWa9shr0RsmywmPMhochTwD999BrNLU/C0u/D4Dz+KcHZPtOvsiqdjQKt7DF3to/CHdrG9syh6XZejBal8CRqDFs3tLrz88jcRj+whGYzBorPj9NGHUclV4XS5BNPY1teCXIUYOD+ymRROHj6GYiUv3opwNITe3kGsUWNbrGB6egqVahbHTx7G0opXeN33nD4lE4Vr16+hu6sX8wtzcDiNUNaqyMWKiEcyIuchP51s5XCU+u8O6PRWvPL6GyJDCPtDiEeSOH38lAQhPfvtZ3DP6SNoaW2UoKFtn+//Ze+9o+M8r3PfZ3rvfTDAoHcQ7CTYqyjJ6pLLSWK5O+WclZPjkuTmJL5ZuU65tmXHTi/2cSQ7LuqFRRIl0RR7AQiA6HWAwWB67/WuvYeQGSc3ul7X5z9jLS2RxGAAzHzf++537+f5PRBJ5ZiZX2ACBxWaxNqnxF7ynMghQ61YQ3NjM7yrHpRqBVjtFsjEcjjMLng9IczOezC/MMdjZ0I0UsFOHUOSx8nlMpSLZVTLhIgT4POf/z28+trLkCkFGBm9Bq1ayR0+t8ONS+9exeDgJjaskn6bUnTnF+ZZctfZ2cYHpFKR9OMCmI0mHpHLJTI+cGay9L2UTFFSqYkGAyhVCgwN7cb46C14vcus53XZrRBVilBJZRDyuipj2ZtWb+RGA/VeYkEfVGw8FnD6biaXRzyT4bWHDtiZbB5JCkRTKREIBlnT7mxswIJnCYlsirW2VFxRoBUZYwv5LNpcTViYWeBJxuriGsQCOeL8/SgEpwQpBdtVa6zLpalaiRoK7Z2Ymp1msyrd01Q40/SD7j0qPqmjSVNNmVgIh8POhxwqZgxGPZY9a5DLxfwYMn7ShVTXvBf4NSS6FXUuyRfR2dmO9cA6yoIav+Y0qaCiVK6U8SSJXjeS/mRLRS6cOrvb4PWt8LpA9z0dFmTkhxJU2PArlShgNpnY6BsKhrlwJS4bFYAtrS383ETNogKymC3CqDOgtamFzazxaJTX9JyggGQ8xofAts523ld6+/r5OqT0y4Xb07y2p1IFCGtS1slbzUZs2dwHlVKEfD6JUDDGxTthNdVGPRfd5OkgsgwdJvp7epGIhPHMt7+DZrsdNy5dQVdnFx+opFIh7HYLLCY9LGYDOnt7uEFCiZ5n3zyLSDgMtU6DQrUCqUoFfyzO2ntBpYptO3ZxEUuVxxtvvAGNQok4yYLKVVgbXIhns8hWyhCKRbwmZ1JptLiboNPKeL2lD/JrUFEa8PvrBxyHk6fZdDCka5uoKmREpoKeDgv9Xb0QEDIyk+FJwo1r1/n+L+UKHJZGTSZ6/5PpNLo6uvm9o2u1b3M/3rp0HsF4hM3ocpWGU1lRFsJpc7APhg6eNPGhRF/CNFLHPJOnQMY6hrWpqYnvFTo0qw16NDa7mWU/MjbC6NQiTziEfN/S9Uj7H2FzadLGOSJKGVqbG2DQKGBQ0fujxQsvvIpQtAiBTIyKoMwK3Z27trE3yd3YgJFbE1AqJXy/WG0mNLc34Z2L53HigRMYHp/Ehz7ycSjkeoYsZBIpZBJJqCQinDl5hn1wREciVHK5WuQDaiASZEnr3MTy+5ZOvyzc3/cl+rkfIHjqqQ+914/ekL9Qt+LugvinbeR695uKe7oh6QupaKdCnf6tVKrWI4TvEGlIC8/G00qVi/26CfXfpqreLXGpF7317/Zeg/rO120ktP70IPDvw5reT0d/96vziyzcp3q0LJUpiCg+WcqMbQpH4FYJlYMknblzYhEwDhI4d/p12Ewm1EQkh9HzBpDNFzF84wZvsqTlI406LUKEKCP9otliZA0nFXKhSIRjz5UGLXyrqxz8tH3zIFaWl1l7V6xWOO65o4vMYXmoFFJkM0k26lC4ilSpRlVMo74ihq/dhICKj3wR7e5WrK2t8fhOra6PLcdGxvDovY9haNcQLl25wsUyddmJSiKRybhjR129IlEPllc4iKWlqxWXbl5CtpxBuZrH3qFtWPeswqDTo7+9E9KyCC8882Msjy+h192DqD+Cg3v285SBxokUGiKTEQ5NwUYk2nC5E5WMQ6PX8YJGMgEaYYcjEag0WhTLZY5Fp+4CaUqJC09oO7rGSG/e1NyEhWUPDh4+CoGIQqDkd96VOxhSmhpRR0ZIMdJ55qTPzs/i0ruX8J1/+g7+4Pf+gLsehMrjuPb1df65urp6WM9fqVaw5l2F3eXkjXN6YZY7M0qzGC8892OcOHQc4rIY1XwFVrMVDc3N3E0h175CqUalWEExl+fuZiKe4CCQcq2AMmUdCGscEmO12jn1ljovqXQCepMG+UIantVFTM3NYmFpFaFAEh//2K+jhXSWhFsRFbEaWIDNYYZWZIEEUhTKBURihNGUwEQ4OL+PpU8kCynVMsxq1pl06N3UD71Fh6WVedyeGUUqG8fZc2dxfWQVj39wH3Zs34a1FUKBxnHg4GFUakVkCkR0KMHtbodEpuYJ0be++Q1O7TSq1XBZnRi+egsfeuDXsGf7fuiIuS8oI1clbXGFn6OQy0JYqSCU9HCht7jsgaPBBY3WhHSaDq10D/hQLFNCogL+UAwimRhylQS3J26hpakDlF5G2meiutgMZgzt3IezZ97CkcOHMD4+hk1btiKSSKNQEEChoYNLDTqVDn/9jb/Czq074fd7sWfvNoyPD6OLTIeCLCPjquQ0hAw6vQVt7k68/eZbaGt248aVy4j412FQm7gD725shEBYhlQu4UmZQqbBrRu3MTY6iYYGB5s2KbHR5XazVvrS1YuwWEzYunk7ZibmkUkU4bA1Yfeenbhw9R3UREWEwwFO9aUQrFvXx5hZTYVsPJaA0+lkiRpNg4iD397czEVsX28v4tEY39d2i5ULGurE03RKodPzVK0uMVNz0bp3z25M3h5nE3k8HIJFr0Mhk0HYH2LMI00paAIyMzUDtVKOQi7FSNQXXjyNQimP7r4eWOw2TM3N8WGA0oSJ1kFpuWT6FEiEbEpdW/cjkohBKJVyiJlGreKivcXtgoEIUOk8qoUabo/MwaDVc6OIJgVUCK2SkZ5kDkYT06BS6SwfECRycT0Fk+LsK+BOOxkOBSIRTCZ9XSseCSEWS+MjH3kc167dAJsCVSpeN6hz6/cHWV5DX090EXoOtVbB+nizWc+hVMFoGEqdhg8cJG0xW8xY9iyxYdbr9aDB6agTZsQCOF1GZmqv+VYRj9e/F22EbW1uXmPi0TjvkURvEQml3GWVkawjGsXBg4cQjvjR4HJxgjWZdVeWVnFr+BYcdjLfggkmr799ij09y0uL6O7pZo07TXKDvhBrycmgOzM9x9KsXL7I7/XmzQNoctsRi/pRqeT4AEFBhkRMEkllkCk1cDa4oVZomTZCYUv0/izPzUNaq2J1YRkrnlU+OFKIVVd7C+vg5VJKszUjnkhy0u89R+9hSRIF/vjCYX5+QjjS67B983ZE4gmUaiTRy8BhpdRdKdJU9EplmPeswB+PIpHPw9Xk5uAzAiLQQaejrRH5fIYPafQeUHFO0hS1nBo9Ba5LiK5GuEdKBCddPjVXitk8LEYTAms+fPpjH8P3n36ap9ShQIB9XoSRJfklHRLuOX4Pbk9M8j5DvrG1iB+rIT8C0TDEEhmqlTrSUySU89pM2MyVpSUGN/R09WBhfoHDFTlVvlrlqQCldBOa9cT99+HKjRv40fMv8GTW5nRgZW2V9zbqvlPAFv1OwpqQMwIE1XoyPZHblDIJTDoFOprd7JmbnJxDRShGvixEppjkuoxyIGamptDd2c7TvQEKBvT7ecKUKxYRDAew79hhRFM59PRvxaFD9zEoQEHhTYU8Cskkbly9gae++hRjSCOxKMvBZGoplBoltm7ZiRsXRt636Pxl4f6+L9HP/QAu3O/+qg0ZzHv/dqfbvYF4pAdTYU4fVExTx50+SoxKqptYqStPn2P9OXe76/Ur/blUooRUMnncKWXvFOb/kRxmo5Cvyw/o9FkPbqpLcerP97MF/c++AhuBUHzj3KWMOXZThJ6VX5BUpt+E88ebUBLXpxU1saxuSqVOO/3y9OeNjzsJV5fOvskdJJvdAZ/fD7VWB4vFCqfNjuWlJTZg+UMRPPzQQ6iUixgZvsl8WuLmTlDMMiW+SaWYm5tnd7xGqUVnayu6e7qwuLqII/ccxrJ/BeFoEIObexFaW8Wmvm5MT09jbtmDrv4+JPNpiGUivPjDF7Bryw4uIgcGBjCwdROe+d73eCPbumkQJq2JI8zp5E16RrqBo9EYp0XSZkYbBxls5ufmeXxNXcGfXDyPL/zR72JhZQHFIiX/JZAI+PGhRx9DIZWHTqaGUW5EZC0OA8lHMgUUMsTHNbPWUqPX80ZMxh7SDMrk9bE3URoCwTAOHz7M3Qvq1pF+nhCahGyjxDkaM1PH9sxrZ7B/zwE02B1I5TNsmCJTz8rKGvR6iqGmiVF9VEuLNGXLNLnd0OrUWFtfh0qrw9zSCnOkX37xFfYWDw4MQq8z8uiVYtwdDY66RlEl57jxn7x7DmaHldMcn3/5ZbR3d0GmFeP69csw6Uxwmq00IeeEXLlIhrVVH/btPcDj1GgowmEsPMotFzFEfF2bHjqLHoGYD9eHLzAf32pxMpeZqBwWiwaOJjPmlyYRilF4ihgOK9E5WmAkgy2ZJCspQFLE/NIU/IsRPHTfI0hm0nj6+9/F8XsOY923huWFRdY30iZD+nJ63xqbnBjcvhkTsxOcfrht5xYuMIlVThKO++//AC5fulrXLJv0fGiioJer167BYjfA6jJw4M2tm7eYQOCyNmOgexCpZBZWowkmlR3lIvGHpSijgDxSSOYjrHU2qXWYn52CvUELmVyB6fklFOixSh0X71q9DidPP4dMNoqOtm6IFQpYbFZ4gvO4evUCDForoqE0tBoTCrkMDIRTnffg+NF7sTg/ywXw7r17UKT8mrII0XiSJ4Z0H7ldzRyo46eApXiI0X96oxahuJ+56YNbtkMsVqNaEaNYqPKGT5O0fCbJE6Xnvv8cbl29hUI2iyef/BX4gmvYvGULJm/PMCVpzeOF02ljmVNHZwfShSzC8Qh27q4fFuZnluC2t+PyuRtQyrTo6+uF3W1COOOHxqBiveyewb146bkz6O/tZDY2pczabWYOyvKu0SHHwV0/WkfsNht8a172RtA1T0VPJpniA3AklsTs9DoEoiy2E6VGKsfy/BwGBzaxhnp9bZWxtWJS21aE8K0HUShV4fUF2BtDKcePf/AD8HrXcOHCdfZI0HpHZs1HPvgYp2Wefett2B1WDA0NQSaXYHpumrGI9P2jiSRGx8ehVGtYAkade7VKAp1WxTQncVUC72IA2WSe05eJ7EETPkKd1ir1FEi6/6UKOVZWifIj5SYSyWdIGszTNJEYR44dwaVLF5BKZbBlywBLEeiQcuP6MK/Z5AsiCpVGo2H9P6WgFiu1OiJPQhRhOT83hQnFU3E0Nzdx44Cmm5RT0ORuYdM9ydKWFuZZk77sXYJMJcG2HQNI52IwWgwQS2VshNRodCxrKdWKbCSktX10ZIwTPikp1r8ehM+7zsbhQj6HU6d+Up8WdTi488yGQWcjVlZWuRv8wMMfQD6bxszUNP9dplZBqVBhcnwWHzh+DCM3R1EqC5kn397VyWQbmUrKXgy7Q4lPffrjGB6+wWZod2szAuEIXA0tcDW0YnJ0Bo2OJnS1ETEnh1goiNnJaezZNcTvLx0i5mdmEA9HcPTgPuSKSRSrJehMRs5yIA9QuVBh/nk0nmBpze5dO1leSchRMmPfvDWKUDSJeCyN9rYmbBschNVshse/jpGpSaQrJezdd4BBAHRdUgOnkE1xaiolhdPeRThPCr2ijjrtGXTISOfS3JGmKQcFHZLlmmSL1On3ra5BrVBg/9AueFfX+Fry+dbxZ3/253yPEYJ4aXGR79EfPf8cvvSnf4xv/v1fIxCLsHRHIpUhnykyrUau1fEeQs9Lcs/1FS+bnSlJlaY6IkE9+4P2s93bd8DrWcXY7duciD675GHNeDCSgUInY6mnWCpi0zV5KvKZPB9GqJSgwww18fq6O9Dd0cJhh1RvrfuDSKayOH/xJg6fGEKT24mF+VmUiIQjFsHvW0NfXx8Wl+bhdDp4HZ6YmYZnfQ01qRzbhw5CKFQimylBo6a0ZhMOHzyI1156Fd9/+vu8P5EElBo+OosRQwd2QiKQYuTS+PsWnb8s3N/3Jfq5H/DvCnd6BireySz1s8GnbFyt1aUw1E0nljvLayp1iQwV7hTIxBAVpqTcXa/WTauk9eIC/+7inWU69YL87oL+p0jKetrqxsdGsf7/iTbz//KSHBsW/eI07pssOH9PC0oU6MOu2zv/L+XvGFUFTBGhz5FxlQysi3MznCBHeDDqBhFJgMxeRNOgrgBxwmkPpCh3Shg0sjZbia3btnHgwuT8HLPL1VI5wsEIRFUhBvsHGV0HaQ3GBgPkOil3mssUILK0gBNHD3Mnf2bZgwPHj8JgM+L0m6ehkai5kKaxbK6c55HgepQSXKegFFOBKUE8lGSKC8kWLl26ytpLcr3fc+w4hnbvxnf++TsoZNJw8wsguwAAIABJREFUOxtRyOZw+PhxxHIpdPR24Mql88jEorBqNIgEfOhu60JzQzP6OjehmhVAozZjemwSKgXJgyRY9a7y5mR3ujB1e5I3X6NBzzx8k9kAoVAMjVbHcgxaTQiZRoUjsZuXV5a4A49SET0dPUjFM6yDb+3pRDydwte++Q2c/cm7HKgkrFV4Uad0UK1Kw9p5k9kEtVbN3Y7L12/id373D/DZT3+WcYFGvRmbegd4IhAOh3n8W5XV4GikkBEhd0kampxwtTRx1HVHby+jvyLJGLzeVZw5+Qq/bs0NTQj7Qnjr9NsIrobQ29XLk5DLl64wrqvB0cAF0dzSLOKZKMQqOZ781BOQygt44flXMDO9joFNPdi9ZxeczWaYG7RoaXaiJhGjkBNhcnwZTlsHWt3dnNwaiHoxtzgBiVyAL//un0CntnCR7Wqy48Dh7agKsmhvbWRM4PjoFBYX1uD1+vD3//iPePOdt5Ar5bnwoS6/RqPCwtI8p3RSGqVOZ+RESro2rw9fh0Fvgs5gxMWbZ2BsEKPR2YClGQ9GLs/ApGlEk7ODDVzUbXQ7m2EzOlCqFFGoZrDom8Hbl86gUspCLhVh28BmLlqa3B3Q6Ez8/qWzFYglGoTCMVjtOmh1MoQC6/AngphensDYxE1oNGo0N3ajkBHQZYBQcB2iaoVRg9FAhA9Fej3FwEtRFohRrAgQCsYhEymxY9suaJQ6LMwvYvv2rTj3k7dAvvJgKICuzjY2Yi+trMJkoVG8BcuLKwiHAhxSpFUrMDUxg1MvvQ7fwhpyyQw+8amPoqHZiUXPEsbHJiETylgqRBMhm9OCjp5OzC3NY8nrwdZtdP8qGWuZChZw8Y2bbHAk+o1IDTR1O1EVlTG/tIAWqxvXLt7G44+cwPTkDHxeLzb198No0qN3oAfPfP9pDG7eAo9nFQcP7MPKsgdz8zMc6NLT1YWOjnZ417yYmVliSYLFYoNIIMK999yHC+/8hM1pZAKl7nciFoJJb4BRa8LorUnkyzUEQlHuYNJKt//QDvh8fkSihPDzob2ji9cGmtr09m7C57/4OTz62AehUNQbOoObB5hVTWFQXLzH42zCjJA/RSqEXC5ELp3A+loE2zZtgmdundGQpXyV5Q1k0qMijJItCcNHh7hEOsEHcJIRknSu7q8iuWWViR10kIhEQmyyo7WCDi/jo7fZL5BJ5yARifg5dRo12traMDk1w/I7rVbPsirS9VK3lwpBlUoOiVTM358OurSG2+1OnkJbzCamexGGUaoQQ2NUwt1mhUYvA8S0N4hAmXy8B9JeIanywbdUKGFmahZ2kw3dXb2Yvj0Dq9mGcCDCnfT2tjbMzROtyIXbt8f4fqMALJqsNFEAlNfLhfR3v/MDSGXA4JZtGLkxyrkGre4WvPziSSYB9Q10YHJ6AQ998AScTVZMTI1CrhRhze9Fd28HVn0raO9o4+vGaHCgq60f0UAS6UgaerUeLrcD6QQVzTnmz1MTJBKKIU6FXaWK3o52KPRiiBQS7Nizgz1aNDF1251ooGCuVIZJJVQjfOSRJ/DCD5/H9OQs+1QqELCh1h8IMlKYmgW2pkaWyXRvHkQym+HkWjrwkHTSZjWxdJDW7AP79lHLDNVyia9Lkq0RrYbMm3X5LzEh6PoRoJTNszxUrVBCQOuC1cwHKZr8jY1PcChTyB9CYC3AabpEzyrVSrA1ORHJJKC3WliaJRSIUCsBuQxNRYGWZjfWvWugNziw5mfP19TENMqFMg4cOIAlzzJfYxQCtbK0zN13ms4T1aVYKSNVKCCeyaIqrHESuUJRD+mjoC/6+SUCCRN8BIIaa/MHejsgEQl4okam65dePYWBzYNYC66gu7sVQf86Bvv6kCdkajLOpLXt27fzfd9qa0G+UESmksf8qg86ixNNzV0ApHjtlVd58u2ktXt+CVcuXWX5nkqt4gNZe387Ttx/HNlEDq/9+PT7Fp2/LNzf9yX6uR/AhfsGCrJOl6k/B3WfOBX1LrrMRrd9w6jKwUsbuMgKmXjqZtQNqQw9jrrrdZ18/T8qcPj5uav4Uw37hjSHzanvmWXrXfINw+rGb3d3d77eha8jkP6jj7ulN3d//uhNEXp/UR33ATPOH3WiLJPwqJElMjRnpUKdSDI1mkZUuOAjzBJtPMTpHRsfxZJnlU/7AqEIA32bUCtWMHN7jkMh6CanEzabWIUCNv2odGqWZZC5izpqsxPTzF0m/ffRo4cgVUigMamRq+SRyqcQWFtDi92Fvt4e/Omf/AnrM802C2QKCRpbGzG5MAmlUIm9Ow5w8Mvc8gKi6Qi0Ji1TA9568x2o5VrsGNzGE4GF5VXINXJmVb/60oswaTVwWZyc6ur3eJnOsG3nLsg0KpgdNly+dBE2gwG5WBwDXZ0QVApIp7KsKY9FEshnK2yiJG52JpWFTFTXrNJGSGNqGkUTg5u1v3woIuVRmYsZolhoDTrMLc6zPnhwcBDzc7M8Gs+nc6wv9C6vorWlFV29PTj95ut49cxpzHs8aG2jDc3NiKxymTSxQo7MJo+ARqVm8satyQn81ue+gKHd+7h7J5Mo0dHewZsy0XP27xvCA//lMYQLAeQFxKs3Q1ARoJitMTXA3twIkUKKWkHI6Zyh0DokMglrTk+9dAr/8o8/hFauRm9XH2sRjXoDQqvraHU3w2AyMgEoko1jLeJDR58LT376AS5oFXIjtgzuYyLBa2//AJGsBz2Dbdy9RlaDDscQOmxbiYeAIslOaiWcPf8mVteXcHRoH1aXvUzgmZkZRzC8hEcfPYFA0ItUMg2XqwV6vRsSsRrBSAjnL56F1WHGwOYelusQAoxG2zK1hI2VpUoWAkUZweA6FBIt+tu38u96fvwkDI4qsskiXKYuJII1VNKU7KfiMbJMLkAg6IHNZoBcKcC1m+fh7nBgbnGK6SNzUwt8bRw/8iDUOi1y+TRHzocjCbhcHZhb8HBy5p6DO3HhBh0ucjwBoQ3NYXXh8qWbaG/pxsK8B7FYmAkTGoUa+QxpfGusVVaoFdyppemOby2ASpk8PEps3ryDizyaolDYnFBQQzwWxewcJZeKsWXLVhgMDpRKEjQ2tCISDmH4+kUUchRZr8Krz5/E5K15DgMbGOzHvkN7MDkzzuuARqnBqZfeQP9gN1rb3chXcmzgZhqKXMYTpEy0iFZnN575h2fx0Q//Cl5+8UUYHXoIlYC7vQliuQQTNyYQ9kfQ2dqMWrkEsVCAubkVPPHE/SiWCTmowNtvv8M5BtTpJs73/OI8JApCyOV4iWpr68CFt66w1vi+YycgE8oRCsQwt7CMWk1Yx5lajFDLJBxxTv9NTMzC2dCESCzO6biUzPr4Bx/AincFFP8il6kxPTXLBmUy8JJshTS75WKBSRd0CxvMRrR3dTBT/8rVYQ6N4sh2Kp6VUhRLWchkIihlCkafimpSxKNElRKyTI0SPWnsT0UjHebpPScNOO1G5L+hop2Y17QpUIeTMJ6BYICxte4mN6Njp6ZnuPAkyhAV0RTSQzI5l8vJqNnP/tZ/Y835hXfP4+//7u/w1a99BV/83S+wDl8sk7CcokLhYdkcnE4XX/NUgF+9chnFYp652wa9BEN7BljCRUmxk7MzKFABpFSzJ4FQlWNERRoYYByld9XHZlvKuyB5C2nrRRBCKpExxpQSWBdXFtHU0gi9iTCTVZQE5KeJoZSpGwpfevY0yqUS+gd7+JBlMziQSxbg9a1CIKcDhgWf+eyn8Oabb2NpZRq/87lfx8lTL6OppQm1WglGsxZCmRDrgRA8Hj86WwYhLsuQTxagV2o4kmRjUnzy1GkOe+vs6EQsEMb1S1dQLRbR1dsCrVEDjUHNAWRuRwNK2QKS0SSGhvZzQF4mHobFZMeOHbvxo3/9MWbmFtDc2cH7JK3phPKk8ESxSoW/+qd/xoc++lEMj4/z3jdy4yYHclXLRSSTCe6+UyBcI+FFTSbmw3PeRjSCcjnPEwgqa0izTtcY0WSquSxcFjtnJ1B2h5YOT3TwqwGvvXYGZr0VWrkG8XAMnpVlnnS19XVgNeRFspDhPQlloJQpQqfU8WtLEtWRmzfYWLt1cACf+x+fw42rNzE2Mo6RkVscNkWTnuaGRg5bmpueQUNDIxPCbtwaRqFcgUCm5KkESXO4VqpVSW3JTSalUgalRgWdWc+STSn5lISEDs3zGkSmdCrKJXIRNm/rxeLKAv7iz/8vFDNpvPrjZ6GWkU8kjrb2DqhqGiRTaUwtL6AgFEBncbBsTqs38VSb+PbZTBHzMwu8X9Cki+4rwg2brQa0tjYjlyog6Iu/b9H5y8L9fV+in/sB9cL9juSFi2vumpOhs15cbzDZ36MaEvZRWO+c3P1RKlbqMpk7n+OU0zvFOj1HXRNfZ2qLKQmQkiuLNGysS264QOdOfF1uQ19LtBp6LH1sGFXpzxuF+90EGvp+G1jL+s9VPxTUu/L/vrA/OixGr+fnfr3+wy+Y7jfi/CEbiqIad885IY30dFIlBJUyBKUcQBHF9JqQjKZcwtzUOCPUHC4n0tk8FhaXOY54bmoOJrUJozdHeaRKms5kIsFad6IHEEqsUCpwh5bILgP9fXwYoC5QsZLD7r27mJ9L3S4SHBKfd0f/VnzjG3+Ly9cvo7e7BR/91Q/CaNIxyYO67mM3xnH84Alcu3ULx++7B1J5ndl9+tQpZHMV9PdtRW9HD3707PM4eu8JGK1G1FDGay8/j809PTjzwkm0OJrgNNhZ+2p2OZEpFRBNxJj/nIvHoZMrkE2l0d/fh1vDI3zQ6mjvZD0pjVGVQjmEZUCh0EBIhrNCETIxdRfuyK3INyGh8Iskj0BtNjN8AT/kahVS2TR0Oj38Ph/6e/s4fZDIHAq5EtcuX8JAbx8nRco0aqayZCsl7lAZ9Eb4g37ufPX19eAv/vzP0d/dw+zmX/3VX8MPnv0xwqkkvv71v4LZ7MT+/Qd4nDo2PoJoJIB8LoWXL76A16+/jII4Bbe7GYqaCb/+kd/H/fcexfEHD0OqleHZ773CnG5Cvn3xC19kjjQqIswTP7kkQCad5c3j9VdPIRWMo0xhZ9UqXO1ufO1vvoaGjgaMzlzF5MJFxKLrbFy85/ijEElFmPfdREuPhaUW1PbJBKR4cO8noRE5IRdLUayVkMrnEU3EUanm8A/f+iYINyQSVSGTCyEWl2GxGbF//35E42ls3TwEoZxCSCgavYrZ+VEYzHKksjHmGCsUOqytraOxy8GUn3Dci4o0xbzpbvdmmBV2LK95EM0vI5H3wmqyopSTo0Hfg4VZP7b272XDcLWSQaUWwrJ3AjqjHKjlIVOJ4A2swW5tRjJRhtXUiHS6DI9nAYl0mAswrzeIfUPH2BcyPDoCiayGd2+dY08CdfuvXrqJDz3xQVy5co27aFQIicTE5M4hFowyIYGmWCQhoclMR2c7c8SpADEaLejt2YZAhALBZDj71kkYdWqWzJiNlKCZhkIiYb3vnt0HkUgWIZVqeJMTVvN449TLPE2ZHpvCpXevYN0XREd3BydpqrVKDq7RqzW4eH4Y3X1tXCQR3z6VTnI3jogvZrMVJr0Dra5u/N9fegr/7dO/gWee/h7UBiWMdiOTmqx2O5ZmlnjsT2NwhVSMJx57BPfeey+e/NhHMbR3iNMNLTo9N1No7WhwOTA9dxslFOHxLcHisKGrsxMX3ryCnpZm9LZ24sj+Y3jhxTN4/a1zuP/hh5lkVcgkkY5GoFZpWSPtWwuiwdXE8j690Yglzwr27dvGErpsuoCZmQX+PcjcJ1PL2VhP0e4k0SDjOfm+TWY9Dh47glQ+h7NnzzLxho2mhMKVSriLLpGKeA2QS+WwWZwIBqKs8aW1ggpam6MRwVCM5XxUtNOaoNYomDxChdC2HdsZPSmTyTnUipB+XR0duHn9BtNL2lrbMTpKY/46m5i+b2dXO3sfPv7Jj6EmlLMe+IlHH8EXPvc/eI0lhCOZ0ul6IjReJp3iSQUZTmnvWVoiFnuZ19ZYPIKBARceeeQoTp56HU6nGyOjt9noSQhImmy1uFvQ1tHG0j4KhCPzMH3eaSeDLkkcpHjwvvvx1Nf/krv1X/ryH+PFV15EPJniQ5jBboBULeIgNIe5ibu81J016c3YNbSFZR+XfjIMQVkIvUUDrd3IuMHXT5/ikKBt23qRTEVw+Ajp6MOcMupua0Qyl4AvFEAuW4Pd1AZhXopsLAuH2cL+JUKNkn7+3YsXsGXzICM8ib9/8dwFNLpcsFgNbCpvbW9GpZiDSaPFiz96ifMd6DrcSofZ7Vsxv7AIoUiK25OzaGhs4oRZSgemgxW9npFkCiuBEG5OzKC1rw9ag4kbQUWSNcmkPH2lAl9GQIBSAQ0NTnR1djDOOBGNMeWrVMhwYBtpxYkCRAjdSrEIs1oDcaEEN/HJVSp4fGsYm5tDc1c31nwhBHxh2HRWjA+PMa4ylU/DYNdDqpOiWK2bn5USFQrpIixGK7JEG2p08QGQ9OH0cxFiMhlLQkFBegIRE81onSc6E+n0c5kMU+T2HTiA1TUvYvEErz2U5UK8f7FIDJGgCpmYTBtFtLQ1QWvWwh/xQ6sxIBHLoK2F8MRlrgfWVlfY49LS4YLaoILdZcORo/tx6+o1GKUK1HJltLV04O13zmN+colrlEgujebubjS0US4FTf/JWF1mnCY12Oieo2nQwsISVnxeXifptSe9PgUZJhN3ENf/SSn1y8L9F1Nn3v0s70llqHivu5ir3G1nZnu5bjZ9rw1/R2vOmmCWhfz0g76GHns3c51GVBsd743Cm8k0dJC8Y1S924RKz7ZxeCBJDhX0JMXZKMDfS0K9U4jfrV/f+NzdPxN9/UYqK/37RgFP/3Z85BcolekjHKSVC/eNH1ao1qMqU/MvSlQLlPN39O4iNqtefucNLv62797FGt5z585j8+ateOeNd+CyuiAUSDh1UK/X4Qff/1eOIydDUU93J7xeL8sWaHHo6m5l4wk5xQcH+yAjso1IgP2HDmBheZn5zZVMBd71FWQySRSyGbga7LBYDDhyz1G093Szg/zyhSvoGxzklNZYLIhtWwbx/HPPQq+z4PTJswiHozhy7AT6t2xGR3cX0vkEmgmLlslg/OYYnEY7MsEk60C/9Xd/i7/42lfx2qmTvJAObduO4FrdUOQLRGAyGLC6vMjyF3rfpqenmCpDjPRcjiKcVTzGJAoNLXCkIyU2M0dDU9yyXsumN5lCwcEx1L0npKNJb4TXs8LoLhEkkEvrmysRYmjRfu7FF9DgdrMOeMHj4QCkJz78YTaVUtdvanoS/+ufvo3f/I3fZI79U089hXA0ivPnLkAskiOdKeLe++/B2roXV29ehb3BiE998RFAl2We/qlX3sUP/+4iepvaMT06j9/877+C9egKLl6ewuBgD5546HH8zV/9LcLBMHq6N+Gzv/FZ3qiuXL2Mkydfw+VzV9Hb1oOpsRls2bET3/zHb0LnUMMTmsftuZuYmruOhkYbJyU+8vATnJK6sDaKUjXNQRsKqQHCggFOTT9clk6oFCT/qbCkhYgUJ0+9gKe+9Be458hh/PZv/w66urpQEZRQEdVQKJdREYugJ5Y78boLGTY+igUCpPIBCCUVlijlcyVIZWLMrIzCrDNBJK/BE5jC2poHu7YMoZQtYm5+GkVxCj9++V8wNLSLC/FGWz9anJuQiVcRjYWhUgNCaRST0zf5eoSogkQyDoVcjVpNBanEyJsCyYgozGt6dpKTP5PpAkRiOXtDZuenkS+kIJQSZWaUI90Jrbd58xZOHCWTJv1HCMJoPAUam5BeVKPScleM6EW9fQOs9yXpA0sltGYolCokUzEsLU9zMUiTMqlUgVymzME1VFiRrMlotHMgE8W5S0UV+L1LUEl0sBrISJnD6TOvoaOrC/liFTKpCjazA4vzS6xRpQNDoZzFxPRtNofOza+gu7OV+dGUa/DO6+9iangBj973AN599wJUOiUiqQgUGglLAxxGO25cHcGuHZtY50o+BUrj9Pl9zLAntGCjzYHe3j7OhaBiK5mOIRYPc9Kqd22N0ymf/NATCK2uoaOpBZ1tvRgdn0E0W8DNsVE4Gp2Mri2l0hyc9MaZN7mjTnIP0ub29PXhxvANHDywG+FwCJl0HtPTS2zcTucL2Lx1kCeErNPNZxFa99eNf9ksVAYdHnr8UXzpS1/i+5swKlIR+Vgo6K/EhTtJHvLpImvITQYbZqdn0NfdA8+yF4FQHYG5TFjEYgEmox7RWJS75Q2uRrR3tLPmnZKiaY2hjjYV31RA0fcnAyAZUDdyR4i4lC8Qv7uGrVu34PbkHBM8Hn34YXhXVzA5eZuLP0L5EXe+t78PY7eG0dHRjZUVL/x+P6xWE0+uSKqi0yuhNoig0oqZy095AYf2H0MsGINKSiblcXzmE5/BSydfZBRnVQDcGh7j0CdK0SbNNkn4SJ+fziWw4vOjs6cNcwvznALrIX22Xo18NQuBVIR9Bw6yj+jKxetQyXR48lOP4p1zb2Fx2ofWBjeUOike/NBDeOnFlzE/O4tPfeJJpBMxmEw6pv3QdOXm6C0cu+8Y/KF1LCyRWdgEjdQGFMQwqc3sc6hWi9wEyefSuHrlIq/hRGMx6Mzw+4JobCRUqhLZYgZqtQyVUhHBlRU02RtgNpjx8U9+krXfX/+zLzP8oAYhZueWsB4MwuqwwdXYxGZ0uUKJlXU/DBY7lnxBrIWiEEhl3MQK+wNQyKTc+aUBN004iIxFWnTyGNDkktKt6TXM5zJMIsrm0pBIpZxqS4mq3W0tUFbr6iVK8Z2c80Bl0GDHvr1IJDLMNM/GMjwRJY06wSBMdj1kGinngtAUqbO9B83NbSzxXF734uKVS5zeSyjcQr6AZCzLhl6ryQKFTMW1CE3b6QBEJmIy0pJcpn/TIMMkSF5MkjbCGtN0m6bydAgw6FXo7e+EUiNFspCCyqBFR1sHnv72j3g9am1uZoMzHXiJDGZ16KDUyljaRT6BKOnfAzHoFFrEIykYzBbEsjlm7EfTKXzqv/461kJh5AhQUSYJkICzWhqbGqHX6diTQ5hX8jc1t7QiFPBzQGAqnkUwkHrfqvSXhfv7vkQ/9wMYB8kyFcIz3uGvbzwLFe5c8DIlpt4RZ5Pnnb/zn+/0tukNZxPqnQ/umjPykc4AdYTkz35sfF+i0dCnudC+0yXfCHmign+jAN94TpLi/Gwo04YG/qed939rYv3Z733PiOgXjoNkjXutyl12qA2AXMN0EYFYhlopXy/gS3nU8mmkohE8//xzyJdKUGlU2Ll7iAkHEX8EiWB9kVGaSNO+hfF116/ewK1rt6BSyPFbv/5ZDN8cRkdbK7yrcwhHQrDZzRz0QTptCqRoaGpiDdtTX/t7yCVK7NrTDYtVD5VUjEP79+L06dPo37QFb507hyOHj2BoaA8HjxCreN2/BqlQgBtXrmHv7v344Q+fxYMPP4Fv/8vTKAvAaXiUcvfQg/fD71nFQFcfVCIlbp6/DqlMjl27d2H41giPJUnzSYhBQizSQaRUESDg86GQJVmGkyUp9FzhaJiJE2QaHbs1Do1CBYfVxpIhGjvTpUXdLjpYNDY31zsnlQpefuUVPPTQQ3ju2WexedMgewFu3RzhwKa9e/di09Zt9fdDTKm0ee5ISBUKLK16cPnqNXz4V38FJpsVkWgIsUgURkqmNJrwL888zRMNz8Ii87lbGtsxMjrOr7GjxYZcJY2JuXGI9AWsJ1YxMx+BRW/Hu6fH0WpuR3jNh3KthC/84Sdx5dYwm5MmxyYRDmSZ6mGxGtkIu7y2jI6OVg4iuXZhCh9+9DF89St/iT//6lfw3R99F5/4rV+FuVGPBe8U+je3oaPbjfWgB/lCHuvr6+jv72B0H0lBakUBBGUNpBUzjh16FAF/mAM0KJzGajDAZbPgA4fuQzAUh05tg1ikhFAqR6qUQqqaxhsXX0f/1gEYtGZQ7i8VwsurHiwuTaCttYmnZp1tnUikwnjplec5COzIsUOYmL0BvUEOjULOiYVKtQzrCQ8CKS8fSjcPDKGYkyPoT0Kj0HOHVCQqYC0yCYOJ8IZhRqXR+FurNWN53o+tg/uhUpmRTBDrPIVSCWjv6sbC0iyi8QgEwip2797LITw//uEzbJLeu2c/lDIVTp05zYZQohnRaN/d3o4EITBFQhi1epY3WIwWiIQy3HP0XvzDt7/D7weNf8nHkE4kIBTVkMslOHyG3InVqhhWswvxUBjpZIpNeWQ4peAUMr9evfAOT9WuXriBHVsG2HNgdRgxNn4bgWASsXAOYzfnuOh3NdkQCPk5QIXMmlRIqlVqhINR6LRG1kzXKiKsTK/g/mMfwJlTZ9De0wZf0AuL08zhTZOjEzDrDDAa9XdSR+V49PGH8ZWn/hI2O+EPM5zITBSZUCDEBQ110rZt24JXX30Ni0vLfOC9/8hh+DzLaG9qRQvFnqv1XCT989NPM/GlpcECt92GzvZuPP/cSxBAwvQM/pm1GpbI7NuzjVMnaxBjdmYJaq0BkUSCGdtkZqPpn7Ba4e4i4S9p/4hn0/jvn/8c/ucf/SGbDaXCDVkcSV/qKZGlQgVyST3QSy5TMhln+5ZtuHz5GnL5ClyNbjaNrqwuM3O9ubmB8az7Dx3kqHgyGIYiUS6IyKxIxlMqnIgGRRIZmuCQoVBLcj8XdXqrTHKamprmrid1Han4IUkMJ5rK6He3creVpp+RSJgnwfQ6UlYEHV6bmm2IxvzQG1TQGBXwR9ZxcP8RJGMZBLxBrCx4cXDoMDrcnXjlxVdx89YwyyCpKUPFWpO7Ga+fOYu+ng7eSwLBCAxOA/Yc2Ivbk7cxMjqGYq6KwcEBTM9PQaQQ4f6H7seZk+dgdxlYdvPmm2/gyLFdmJ4ex8pCACcO7WWvTaaaR2dHN2v4BeUy3n7zDK8bBw8dhGd5FRK1EjOLs4gnYiy78Pu8VOd2AAAgAElEQVRCsBoa0drQBZlQCblIDpVazp6OSHAVRw7sgUImxn/9zd9GJplFuSqD0WSFwW6B0WIkZAU625txz74D6HQ3w7vkYQpNU1MDZibqiZuU0TA8MoJQLIFPfPoTeOHVl2GyWKAx6LFj5x7Mzi/hmR++iGgqi7bObt73uBFDUxmFmKlpKyvLUKpkfHAlshKZsOkxJOmh15XkVQqFjFn7NruF9d5yUQ12vQERnx9dHV3IFoqoiGjiF+A9LOSPQFKTIM9haXoEwmGkMwn0b+rl/e+Dv/IhvPjKSbz+1gUmrJSFYEMpXbdUPFNQmqQm5ukKXcMENoiFImhxN3MGg0wiRjZN6dpZZsZrdBrWoBMH3mo2cZiU17MMM5G9BjrR0tGEVZ8HoXQUm3ftRMQfhVqiQtQfZSlLrVZFhLw23W2Ix0OM96UMBbq2KTVXq9BhfGwKmUwRi/R4lQgUdNM90I/N27dhcmYWSqWG/XJEkNKqNRBJBLBaLPCt+JhwR/dNV18v+0GyySQ8C17cHiP87H/+8cvC/f1eoZ//84KvfPWJeuF+54P/dEd2cnegUr22rxt+NjTs3CG/w0inovqOOoX/baOQvpvpvtFdf+/ruatfQ45HPWRNAXfI6GvE4noRX18YBay3pz/TaXCDLHM3JebuX/1uI+t/cF7gh/5vK9z5RanQXQyhQsUhTFXqJJHDjX7DYgbIp5AIr8FAyZrlEvyhIFzNzXdMV3IOHqECMpFNIxKOIeALsgkm6F1HLBjGzO0JVApF9HR1olxNIRKJcPeddJQ0rmM5CeH4mlvqBiiUOQSptdUJqViA1YVF9HT3QaHWYmxiGhaTFb//hd/H/NI8YrEY/N41WA1GSGsimI1mnH3zHZx64y1cH5mDQFKDUkeYRhG2bd+CRx96CO+cfhsLUwvY0b+NyRQWs5kNVkRLCAb98PvX0drexqzq8xcvsTkxuO5nfeLOod0IxUJQqFVYIzmLXAar0QybyYyAj9B6WmYVu1taOCX19sQEBNRBTMS5y0UotyeffJKDYCr5IkJ+MhQpISjWoNUQp96DHTu2scRlZn4WW7dv41EspdKRhePq8A04XA18CDAYDGhpaWFE29zsLCe/Ekrw0k8uw7O4wlx7MhPam23o2tKOl0+/hF1HhyBQCnjsPnxjArlwFTaVC7eHx+ButmJwaxcMTSa8+topfPHzX+QxNhF5yORIYStn3z7LB5vWxhYkoikubB966GHEsinI1VJMeabq+uTVGVRFhGkrIVdMsEdBJVejvbkDLnMTLl+4jsG+AWjkWuSLhCuUMiNeopAgm0lDp1BCWK5AJlTBaWuBZ9GP4HqKU3RLggocHTZkBDGIFELYLS4+hHtWVtHZ0slj2mqthD/98pehVsmxb/8e3Lx5Hf093WhtbeLYeNJ+NzQ6mQRSQQGJQhTT3kmkUklsHtiFG8NjaHQ1AzUxbg2P44H7P4C5pVEkkxHGJZL++dLF89i8ZRvisQx27ToI4pUuzq8gk67i3mOP4OqNq2hpcyBfiiGXL8C3FoNncR0dzY3YtWOIA5+oM65VqjHnmcWChxB0AoxNTcKztsaJtiSpIH8CSSysZjsfbu45fh+WVxZw/vx5FDNFTvZd8SzBbrfi4LHjaO/qx62xST58drQ04/at2+yH2DQ4gHPn3sHa6hLEghrWvSuwmqjzuAKLUY8Ll8+jqbEF0UgG2WQZnjk/G487N7Ujm89gYFMvrl+/hlAwBI1Kx1jNLYNbMTE9Bb3agOnROfzPL/4hnvraU1Bo5dCZ1WxakxAmLkq0ihwjFGl65m5uwutvnsNDj56ghjjUag3Onz2PTQN9CFJsu8PBCcgz07Nobelg2Quz5pfm4DSbWVqQTGVw/MHHcP7qNZx5522I5VK0NVnR6rDC5WzC66fOsr68v38Tm60pIfPmrUkc3DPAXXWhUIqpqQXojCasBcIwmPSs7yYZAxF26KKie5M0+OSB+dinPokv/+lXoFZK2MQcCgcYg8iwgwo9VoVMMscsdpoaEHkl7A9CJJFzIijp8OmedTY4kU4neBqpN5q4wKCETZLskHmRCnZ6vwmDR0U3/Z30zkTDIkINdW2pyCfyiMGg49d1ZXmV9wlaN6jTTrQrmvJRd5qKeyLZTE5NcV6A1WLmA9ji4hzf86VqiidBdqcTq6s+WK0ONtcSmlar0sFmtmNqfBqLs0todDVxBsblK1fZ50SeJpvNgunpGZitJgYC+GIhzC8voiqo8u9BZlXas/s2dUEgq9EthQvnh/HAQyeYElMoJbnrajCq4F/14uF7P4DZmTnmp1ttDp6kVXJ5iGqUiCvn655+j7KgimA0wKjGXCGPbVt2IB4jikwWbe4uNgdTEuk7Z9+E3aTCt77+Z3jm2//AEyzP8jouXhpDBRLo7YQ6pewQHcx6DZptVuzftRuRgB9T4+NwuRowNzOLEydOYHh4mItXkmGQ+XRhZYWJZ0aLBVevXEcikUVNIEOmQKhl0n/H+QBIKxxNCwn/SeFQlAet1ihZ505FJ+ELyQNG2MXWlmYuitVaFVa9HhTzGaRiYXz44YcR8QUwPT6FXXv38PcORmPIZXJob+tm2ZFSSlKrdQ6Nomvj1ZMvYXJ6AgKFFPF8ns3tUcoQKechUUr5vYtHonwwRAmQixUwGSwMZHBabHx4mZucYsoVoX9JpkPXoj8Y4kRqOkzKZVKuebZu7kexmEEosg6tVQuT0wSpVgtncxv++W++zSb23Vu3YHl+kSfzJAn7zG98BhcunkOtUpdbUjYMTVafffZFiGVyLK2uoVgGNBYiOiXw1b98CmfeeJ1zZCwGGzKxFKwGC5t2S2SQlSpQLlaw4l2Fs7GJD2QExcil04iHErh6+Zc4yJ+/7P7//xWCr90xp3KS6R098UZBvlEAb9BeyGjK+nbWsf/UZMooSOa31//t7sKdCm0qyql8pA2H6DGkXefH3dGyF4sVZLMUwFHv0NOYVCYV3cFJ1n9JkuIwFpI073epd/6zl+CnAU4bcpufdv3/txTuUtFPQfSk3ZeR2Yy0wlImyZC+XUB/rhTxzivfx969uxFLJ7G44kHvYD8anE5cuniBx1BzM4s4eOQAI6kunLuMsCfC6WktjY1YX/XB5bBCIgH2H9wBs8kIs82M4Zs3mTNNMgJaOOwOJz83URSEUkAhF6GSz2BidBSJWAp79hzC5NwChysYjQbYnTa8eeYM9m4fwmMfeBjLs4s4/855NmOGogk0t3WxtvjVU6dYM/zIow+iwebC//qn76LJ0QibzsS69IcffBjlUoXHbRR3bbGaOYhIoVFCrJQiEUuivb2dZQsUGEJ0D4ra7uzr4e4r4dQoNTOfymD7wCCbVdPJJBu0SGdFyZhU/I6MjECtUuHggQNw2u08WqeuHNEw2htb2ZREBRLJbMQkhVAo6hSaRBQu6v4nUhi5NYqOni4YbTYU80U2LpI3gAxetBiTx0Ihrofi0NHyme99FxduXkT35k4cPnEY8VoMVXGpTjfQGVHJimCQ2XDt/DBcVCw5TEhWc8gU8mwIPXnqFB55+BHGflLxR+FQtBkHY6QjVsFptUOpk7OxeGpuhsN+HI5GXLx0Dqm0DzVhFYePHeUupHdlFX1dvRi5PInDu+/jzp1cJcbC6iwbqLKVIi7fugyZksjjxIeXw65rRjFdxfz0Ct56/TJcDR147EP/BXsO7cFXv/lnsDYasbK+in37DjHBIJmKY/u23XwYffmlH6Gx0cqHK+pQOZ0Wln0RxjKZjGH/wSE8/+JzjB3r6OxEGSV4Vj3QGy3wrQcY32nQWXDt2i0M7d6BxcV5Zix3tbYjm0shFPBhZOQmG7ZIH26x2hGMxnHi2AOIRtIcClYsZXDm9ZNQqfTYt+cE1HJClYp4cyF5GTG9SU7F0fSiCptaA9Eg/PEQ8vk0kokIcvkE/IF15hUT5or8ETSyLhdLrNUl9On2rdthMJngamzDpSs3OW14aW4CJUrsLVeQTiYQCKzh2ImjKObTWF6YZ246aaVvXL3KhcOqZxWf+Phn8PTT/4rmxlase/wwW6y4NnaTN/hsLslkIvJlUKLlnp17cebk69zF1usMCPtSOLz3IF56+RXojBq4WhsQCPrQ39eNsD/KmNJ0Jo9Dh3dzQeJd82PbzkEEQ0HIiMWcy6K/r49RqiMjw8yPJmxkOplH0B+BTmPE0uwsDu7fjaaGRuSLFVwbGUe+JkC+XEY0GYXboYfLooVKocfo8DjSCUocbcXMzDRa21o4abWr0800KIFQitGxKebck9GuKhBCZ9ShigoqpRJjP/3r69y/OHT8MJo72vGvP/wB01kocK5aK7OhmljxtH6QjndlaYWJW/R3IkA1OJwYHhljbTTJiqi7ScZEt7uJQ958/gDfi/RBRTqZXokAReZ13oe4qVRPKSV07s6dO2GzWfGNb3ydTe30QV34SDDEoU2Um0HNDLo+aI20EnLToOWDPU1uTEb6OxGvgIYGG9LZKPbs3YFUOorpyTnEwhnYbHbWBtP0hn4mkkaNDo/B6XDi5RfOoK93gJ9nzedj7Th1hslYWSLqlU6LAuWgiKpIZJJoaWnGwvw8hoZ2YHj0BpzNdhitBvzkwg38H7/3ebz8yovoG+iE2iBHqZxBMZeG02BFLEqHiQocrka+3hPBMNYWl6CUSpntbrMRltjDtKPl1RVYnS5mx+v1Vly+cANSkRouewtPUKUiMp0H8fgDx/BPf//XnL/hbuqEdzWK3/uDP0a6KoDFbkFffx+o1fzwfSewODkBjZzM3jLodBrWegsI2lAmkpeRA4qmF+YhUirQt3kLwvEoE+iuXR5mutDYxBy279nPjYaxkVGW26h1Sj6kkt+KJk80JaNgrW1btzDJJhqO1XGdcjkbv/0BH98LqVQM1XwW7e4m1HJFKMVKltNli0W+bidvTyESirKJfv/evSzpOf+Td1lSs33HAIq1Cq4Mj0CkVSKay0FFEs2Il39nknmRNp0kPUSTqRXBzRgxROhyt8JmMCIaCsGoVKFWKjFSlaAAhHYmQhcF8dFaq9doUK3m4VtfQUtHMyRqGUKZKKLZLKyOZuQTWTTZmhChbIV4miWjZHKnFNZMKs6GYUpG9vrjEMqqyNMpQiZEc2srm/1XV9b4QPKtv/km/vCP/k8cPXQMDdYGyGoSNuUSKpMO7kRNKuXLHGZGQVFkaO1sb0MqFsP8zDxeP332favQX3bc3/cl+rkfIPjmtz7CVBkujokcUKm+h2Ukk+q/SSa9k3ZKxTgV19QVocWQvo6lNu/p0esGU/qgOogKc/ocob4YJfkzkhxaTAtFoszUDwZU/9PjNyQy9Sb2HenNnZ/1/cKW7ta2bxhp7za4/kIL9z493j3iRFEiYFf9xgcFi7z3+gmEqInldXOqUAxBJoqxkWsYm5iERCXDZ37r07h05QJrDt1NDVhZXoJQLEGxWOXO2ZongEKqxCd1h9mESDCMBrsVDpcRWRpt6TXo7e3lWGWifRCUnLoNiUwGErWKiRsNDht0GhUkNQHefOMsNHoDktkcZman0dTkgEIm4c0eReDh4w+io6kd66tryGbTHNrhWw/BQKmCQhFTCmjRXVvxor9nExKxNFAoor2lnZPjjHo9b7h0oKDCnNIF5xfnYHGYIJbJoFBpEI7EIBRLYW9ogNVhh0BKC14UYgqUGB2DVqGCQaFiMycVfbQokuY8Fkui2e3mQBkyJdIom5BvQZ8fhw4fhsfjgaQmYpmIs8nFo0AyZzobGlCrlpFKJJhbvrKwjN179mH09ji/T2TAI/34gw8/CH84hBQFSbW6ce3adQztHuLx8czsFC5cu4iBrf3w+lcxdGg70jkySEk5ZKdWEUMi1iISSGOwfxPWfYS2FCKRSjFeiyRQNNYk9KfFZIZWpWSUXUkBXL92BVYq6ApJxNMxbNq0GRKBig2QuVQK4fgSpAoZpBINVAoDR7iLUYNnZhF6lRWNjR34/rPfQ02SQc+2Plga3ahIgLXILCYmL8JmUsOsd6BG5JtcCU57K5yWDpgNbjZUf/ELX8CN0et47MOP4MDBYzBYKJjJj0ymzB0dg06CQHiZkYPUgSyW8/xz0Ug5mQhhNTiPUMwPsUQBV4OLJ0GpTA49vYMsM9DoyHOQhVZVzwVYD9TZyaVcBaKKkNncxLEnbT55CqgDmarGuJAlw1l3dy/Uaj3kci3TXyRCCv0qYd4zAYVSCYOWuPEG7lbK5Eq46JDr96OEMiqiMvxBL4wmDW5PDGPN50EsEuIDVGNDI18rQgGZwWRsPN29fS9qVMCWyggEozCZLBCLKzQCxM1LV9HgtEEkrmBxeRorKwvQq7UI+QKMZUvHk1CRpt1ix7LHi5m5eb4XaBLw2KMfxHe+9y9IJGLopDG/Z5kDVlKJDAQ1OpqLIabE3XQWLqsbq0s+Dqahwt1kNaBQTKGvpwfBQAyrq16eaFBnU6cjDW2FCztO5uRxvw9yhZTxpp7VVcgUIi4Ql5fCiEUTnCVw9PB+2s+RiCVQqYrw1vlrqAiraGlvQ3t7C4qZCLQywthKMT0xx51jmhosLi3A6SJDrw4Gg5KDx8wWJyan5pHNFpErliGUSLmwomKXrnsypxOOkvwUv/bxJ5Ep57HkWcLi/AJ7Wii/gX7uconWewHCwXr3k2avfJ4WiniKt3nzNjz2+IcRCIQRi8dw8dK7LDcjE/H6GskG6nAD4pjTnz0e8vdk6lQM3qPqfiyNVgWVSsnyCir/yDu0ZcsW7shPTUyyxt1osmB8fIILzs2bN7FMhJCDze5GLj4p7bivt48TLzVaJT704cfxxhunMTV9G8KqFO2tPVCp1cx8Xw+ucWeepo/U3CLJUoO9hTXw5EEgP4rD4cSV6xRyJ2N6DTUdwrE44wgPHqEC2YFrV2+whjpfysDWaIRAUuW9wmVvZJqQWCaA1qDhxGy7RY+Ql67zRrz77mVOvW1tb4dcIMLo1Ws4vGcf+z3I8Hzy1RfQ1NyAeDrD+RMkd6L7aNXjh9PWCpupEdlUCv29HcglQ7CZlXCY9YiTBKSxE35fAn/0R3+KSLaALL1GLU0stZAIa9gxuAmRoB8+MjjarJiYGIVWqUSr24XBTf1MyMpVyqhKJHj59BkIFWLs2L4dJrUVP/j+87h6YxytPQOoCiUYGR7lopcaUuRBofeR/FtyhQRutxvuJhdK+QKbmwnj2eh0YXV5mSEGNN2jqZuwUmbayo6BLSgkcmjraMf07Bw6Ors4zVYhU6CUyWNqcpIn4SsrKzhx4jgWPYuwNzkxNj0NErmshEMoAMx2V6hEPD2ga4p09VaTDflkHpFAkooruCwWuOx2DHb3sDdsZuw2OlraeZ+mJOPRiQm42ls4kfj/Ye+9g+O+z6vfs7037C6w2MWi995BsJNik6wu2ZYst7gm7l1J/N44r+041y1yTRzbcpNiS5bVqMJewU4ARO+97gLY3vs7zwPCUXKT6GrGd+b+Ycx4KJMgCGz5/Z7vec75nIDXjWgwAL1BjXd98N04euo1WIoLsBEIcChbIZDDpDNhoGeACwAdG06k5SIotCrOM5UWF3P5HBU7iVRyQCVBNBNnvCTZvoQJmq8IpEG0nQhMhhzkW/IR9YTZ9kpCVSASRzQcZcGQ5zxk0NbWjqL8fKw7HLjSdRmnTpx606Hzz4P7mz5Eb/kTBD/44aPUvvsfQqT0/zeH8i0m+23F+g10F7JK0Ac/oRRMzWyy2N846DNO8j+1oW4hJLdCp1vf8dbn8u/fNs5vetr5K2z+usWJpP98A9f9v/qpt4Kr9MW2UJFb1Bn69U85uI9W69C114IkVWYTeioZR0Yig4gk8Tf6eWijIZIy531soA8SUQpOzzoKy4qg1Cs5oGfNNcHlWoVarUQ8AUTDCQz2jSLHmIs8Sx50SjXkEjFmp6exseZgPy6pM0RSWF5eQmNzM4aGhrlEobm5DVdvXIe5IA9OxypmZ2mVb8B7H3mM/dvExDXm5oCIuUQVRiqG5dk5nHvlNCQJMT76ng9zONGcpcOZcxdhMuWgvWMHzpw9i8XFBSYfWC02/MV7P4g1pwvD/X3sSafK6k0lk+gKHlgL8lgFGx0fQWN9HTQU5tNokJ1ngy8YQJbZiA2vh1dzwnQGKoEEwmQaS9NzfIMhNi6pZg88/DCuXrrEoTJSNMiDSp5TWgXOzs5yKyup81lmE3q7bzGpwFpSxKvIstpqXv95XS7Mz87wulmp0EAi3RwQKXhD7LrFhUVuWJUoFZidnkAqHYdOTz7iNHJtFghlUkTDIYilEgRDAWg0SrhdZAvIQiQexZJrBbl5hfCFIlhepprzIK9cWxvbmBHc0tiKS5cuo6ahDiqVgi0o5HM32YnYEIbJaGbFzelcYQycVKiAFArOQYSS63j1+EuQStTweTOYmZhDeYkdc9MTUIrUmJ/fgMWWjX0H26AyqqAymRERhCBUxHDxwjGUF5Whs2kf0oIEZhbGsbi0AGFGDlFGj5L8Wnzx04+zHemjn/4Aq9ZqnY5tCcFInAkOjrVZrK1PY8f2Fh4aF5anYc+2IxUQQacxYs4xgVgmwCtfsjlQpXxzaxusFjuHdBeXJmHSm6GSmpGJSTA52YtsYxZC/gS860HYbYXQqgyYm1smvXTT5CUKQ6kWo7CkCIuLq9i18xCiMQHcvgD0WXpMzY1ienGYlTba4EyMTcKclYv9+45AKdPBGwhzYVlJeRGm5iYgkmT4YCSVCGHQa9F17iwjz4heQlSZAwfvQjZZhWiEFknYj08D48TkGDdjbmts59C0c5WsNwUYHO7lJs4rFy7hysVuvPOhh3jT1NbYzK95ClCPz0xDqdEyyYYIE4vzK5iemYItL4ftNwGfnzcoVHBEmDeCUtGhoaa8AS/8/hVkmbL4EEWNtgq5hF/D2RY7ZueXUFpSgOWlFYjFaezc0QEPtQirVMyfJmVZqVEglopArpVikl/PYGsiHTCXFjewo7MDEyMjTCDas3c/vvO9J2E06yEQSNDUWA1RMgS9QgyTMQdXu7qRpGZFmZI3FkRiolbPgsJcOJ0OKJU6TE7Oo7yiBiNjUzx0kppK9rOJqXG2OZIlhzzvBaXFHHSn19vPfvav0KnUXN4kEkkhESmYHuR1edmbnojHufGU/j6FFsm7+4tf/BrhSAwnT57kQdzlXuNCOK97HWLqe8gysvJJnl06yJB1kF5PpKbL5dTKLOGtDOUa6H04NTXFGFKNhpqWRYyOJLTt6Og46hsaoZDLGK/52CMP4uTxE9BrlPjQBz6Ip59+FvfcfRjnzp3jQ8XU5CQr96TCU2FSmNpcpVJo9BrMzk8z2reopART01RwVsQbk2AwytY9l9uF6tpq3OjtZrse9ULsO7gXje0NEMmEUKoVWF1a4swDCTdWmxFpUQK5djMH8aViapI1cAhZRoquIImpiTGU5JfCs+7nksSOnTthJsvU4CAmB4bQUlODudkFdG7fibHRPg4nKrQ6WArsmF+hg2EQMpEKKmkWSgursbw4j6DfjXQqjJrKQrQ01MC5sIjm6hb85Ec/w/ycAzPLG1DpDVh2rvK2JRmL4f5778HU+CjyqOfCbsXFc2e4rEmrkKCyrIT59M+98BJC6TRcpEBrJMyTX5l2YGZyEd23xjgzVlpdwxkH2mjRPVIgIMyyAFVVZRw8JXGHFHdCsSZiMciUUn6/LszMcgCYbFqMZKb7hFqNXIMJh/fcwfc0ai9fWXbwAc6Wm8toVwqX0tBOoWqyWhH1ylpYgEvd12G0WTGzsgyj1Yrx6XEWp1LUvoQMb7xo26OSquF3BTdbyQsL4F5fQ5ElF7VlZei/0cvhXluunYPUJBL0Do+gpNAOtUIKhUSMtQ0Hdh++A12919G6dyeWnA4+VNy6fgsVRRWYm5lnAS67wAaBSoowYpzlKsovwKWuy2yVNeSYkZQRLz4Bg1bDjdRnTp1FSUkhzwCFRQUozCtCcV4JPKse5Jls/N5TqPTs+k0n00w7omZyuqfr1GpW3F9/9TUu9nqzjz8P7m/2CL31Pxd857tvpzLdTaWbaC2Earw9tMdim/YVssXQ75GdhVaWMrkYGjVxdzcRjHRFpIsuzahSieiPSX26UL7Rb741xG8WNG1SbLY+thT624L6bfb7pq/+v/vgP/vv//i//XukvP8pB3fGQe42I0ZUGQ75clKF+c90Wt/6H31DIpmcbTMnXnwdgkwEufZc5NgtiCOGyZkRRGIBZFIRtLU3Y2HRyR4/EeSoraxDcX4Jr5Rvdd+EgspjknH2uJLiThcNWuVVVdVgYmKSFUiTyYz27W3oGb6JnBwrGhuaqP+QrSQ+r5dxb+07Orh8gQaxK11nEfb6sDqxhNhaCkaFAtuaWmC3WmDJs/NBjjybBoORV++khFnMViAt5IY4QjTSBZNO60X2fPaCEmudaAV79u7mNTCh6db9Xog1KshUCoxPTaK1rRlLKwu85kvHM7AZcyGMp+Bf20CRvRAr1CynVPJwTlx3ujBRMDMei3Fj69mzZ1lxP/K2u/Dyyy+jqKQU23bsgtZgwNziIkQKOQ/adLOmAKrP5UJzRwcEQuLu009BddL0vImwvuHiADCp5KTO0Do3lUoycSJJxu9MBs899xzfKJsbm1BRU4nh4WHkF9oRjPsxtTwOh9+N4vJSuD1OFBRYMD48ifGxaZj0OZiZXIBaTal/JaoaKqHSyzEzP4Wl+WXU1TbB74swS3twsB9yiQjF9hL85udP48F3HYHCFkNNbSNUijwIkmbMTS9gfm4Ibc11+MqXv45AMAKFUoTH3vMg7r7/fkQTUUw5B+CPzjOj2bnowSMHP4lUPI3JpSEoNFKsr7lx5VIPstTZqCou5YIlsVbCr0eX24tQNM0YttKSQmz4VjAydg1CSYSHFPLoK8R6NJV2QpgWYWSxD6vueW7fVEl1XFMfS0YgEIuwsDiPAkmSgB4AACAASURBVLsN0+NzEKVkzFmurqjkwNvS/Aq0Cj0C3gAXn9DAS6hQo9mEVZcT1jwLem/1or2zE75ADE3t27CytoLisnxc770EX2ydcxTpBB3M/DDqLbDkFGJn+wFEI2kYssxICpPoH+xjxOX8/CzyC/PgWl/DyvwiVHIFHCsOPuhmhFLYbMVQaNQ4eew4HnrwHpw88SquX7mEHbt3Y2JkEqM3RiGRC/Ge9zzCAbxr164h12TD2eNdSEUiaGmox7mTJ/CORx/E4soS0jIJUkIRq5fudR9G+kbYIqTXqJCTm81Bulg4iliYbqx6BCJBvnbdfeg+/OiHP2EPdF5xHpQqCZzOJdhzbdBmWZhZ3tNzHSqlgikfJrJyZBm5QXJyYoytHU6PAwWldji9K7AWWOHx+xCNpkCOH/eGHwVEpNjYgF6lZXzmzMwSjOZcPpgHfQGU51tQUWRDTVU9zp26hKAvDCHEfIhpbW1EPBmB0ahigYIG0GvX+tHQ0ITrN/pZzKHQIKl61G9BVjDyF5PlLTffBpMlGw+9/WH87ne/RTwcQTiawNzsIpYWnEinhRAJNocuEgbp4EzXUbFczvkL8hznWKwIR8K8/R0bG4ZSIYVMLGQSBxGIBvoH4XG7N4Wl27oPDe46nYGvneRZz8vL5WbaxcVFXLt2HSUlpUzQys+zsSKpUKlx/doNqGkz5vXiW9/4Kp74zjeRZdDBsbSKgwcOoqvrIgcYBaC2SwXjUkm1pdC9OksDGYW2nU7o9BrezHFLsssLi9WGYCwGlXbTg+/z+5l4JZKJeOglykpLazNUOgUWluZQVlnErb/DtwZQUVIEvUGJFKJcQS+QSGBQmzkXRI+5Y8ONuYV55Foo4J/gPAzhcz/52U/h4qVLCGy4EPd5oaNwui/E5B7KzVD7tFCuRBwZdA/0orKsHHKRCoKkHIkQEA77ebsjFiUhEadh1qtRll+IA/sO4dzLJ9B1/houXL2FrNxceIIBuD0e5FosMBg0+OxnP41jJ49hzbmCuupyWI1ZOHBoH3zOVRx7/RXcGh6BSKXGgSN34cqtKzCbs7AwsQitMhuvnbiAlESJXQcO4dTps4xSJMuGXC5mAeKee+/knAMdIMnTToVhfq8XGx4H2ycpE6bS6LjYj67hPrcLCpGEyUtm2oikUjh35iL3D1jp90zZUEhlqK6q5Gu9JScXv332d8jKMSEhABY2HIik01h0OOELh1mFl8qkWFxe3IyyxRKw5uYhEU4g7A+z172sOJ+v6VPDw2iqqUbEH0BuNtGxpjlMvuZycdarramZ21xfeel57oFYWHMgo5ZDrNOwfY2oNdWllbhw5hKLI2RrcxEFzKRFTUcjF08R+tS17oJMroZKp0UwEWXrYyYSxZXzFwFxAvbCfNTWVvG1SCqUozS/HOtLLiiFMn6fW3LtyLNSp4eERSTKjqg1Gi6JFKWBc6fP4FLX1TedOv88uL/pQ/SWP0Hwj//3Q9x4RHaSLd8647MSKQQCCWa503Qci1FSOsErPpVSCoNB9kfCjEQs3AypUhEc/ffthtVNuZ3uS7dpNLeVfbLHb/1b/9V3vIWR/J886ltf+38a7P/z136jfeZPO7gb0bU3G1FqZKCALVUfE84ik2YFfuuDf1/MchpuXr0Ek1kLKIBoKsZrV6lQipDfg+xcLYrL82GzleKzn/k6jhzegeqqOgwOjGNkcBi1VVUozM+HJTsbXp+LG0PFMikPsyGqR9aokRFncPjOg7jRexUtrfWM6pKJ5CiwFzKLenh4CIWFRfAFgoil08i2mDE82MeIR0VGgt6LN2E35mFpcgHvf+x9+MrX/gHb2jrRWtfIpSDBUJhbCltb2/iGf/PmTR7eae3cc/0m32AOHjrEFfEU0vIF/ahraMDo+Biysk3Y8Hk5cMVeyJpKXjNT5XbAE+ASpuX5Rfg3vNi1fQcK8mg158S6cwPHX3udi2ze9dhjvHWgUomSokK8+OpRfOyLX8TffeXr+OpX/xFyswnhwGb1tlqnwsXL51iZN2cZEQtFGeElVqp4Q0AtqcTBpXPkN772dTz22GPswb9x8zpkShkrchG6MGo0eOmll+B0rHOrnV6nxT333Qt/MACDUYsb/Tdx5eYlpBUpPPD2+7gYSiQUw7GwyCvwUDgFqVyHPXsPwRPw8w359ePPc8jsYtcFqGUqtowc/cPL2NW5k9U1oqrs3rUbChMQ1ZAHVoWqkn1Qy4ugleuRrc1FhJB5chGSoiCCCR9eevn3yLZo4VybQzBClBchsnRZfAAMLItx5cJ1HD5yCJ3b2/GP//gNWG0FXNMtFgjxsY9/Ar1j/RidHMLQcB++8IXHceN6Lw8iMpUYqYwPQmEaNTUdyDLlMqXAG3BDnSXBpStnUF9fj2g0CZ3WiN6+HupQ4WwLlVcZtdlYmFrGXQfuRPfVK/D5AqiuqoVGrWcm9PmL5xhrSrXwxYWlbIXounwZAbcfbQ3NOLDrDpiM2cQNRHaeBUuBVcyvzkKqEuDmjRtobyNvcRALS0sI+iKoKWmCzUw0HBEaG1oRiAcYkXfXPXehu7cHc/NzqKmsYf/y1Mg4um/04m//7itQaXW43t2N/p5uvOvt9+Pkqy9DSbkbvQaXL1/BkQNvY5LIxPAozAYj1ldd6L3eD4/Di/raKqwsLyKVjiESCaKxtRl9A/3Q6rLQc2sIqVgStRWlGBufgNFkgok44CIR1lZXsLqwDpvVyE2gMgoSmnMxMTrJthYqgyKLQSQaYPuLLxDH0vIqUz6iZG/LJLF7+zYM9vWirroKjqUVxJMZVDeVI6PKYGC6HwWVhfD43eT2QTyS5KDkxqqHA6CVJaUI+AiTCEwSsjJMLZMp1FUWoamqHPnWAhw7epLtSN29fUzQKCopYJqVWC5gj/HwwCDmZpagU2fB4w4jy5CNVaeDD+9EuiL1mTzpYpmIbQ6FxXYUFRdjcWkVsUgcsVgGo6OT3GQqyAg5fLop9mzaJLeWrmTnpAGTqu5pWBMgDcfqMr8nqdXTaDTh8cf/Gv/w1X9gVCN9UJsq8dfJpkbhRVLFS8qK+Ro1Nj7Oh68yGnZcLlZY29pbMTwyjPnZBUTCSW6IzTXr8Ngj78TZMyeQn1+AybFJaPV6XjXv27uPA65EuSFldmZ6DqsbdGgqwtsffRivHXsFMrUMyw4HSksq0HOjn9GnJIgtrzpRU1uNFccSf62WHU04deoUgmt0EJdxc3HbthoEIh6o1BLkWowEZsSXPv8F/OhHPyIVDDFkNoPhUWJuT8CQY4HL6+Gw87XLV1FYXASxXIzCUmo8noDf44VRpYc4kkGOxowXnnkVR+47iDvuPoIXXn0FUo2CS/iIFkQD3UTfFKRpJRRyMR+UJqZH0NBQjcP796K+qhpZmixcOn4OzsU1PPnUU4iRkCeSwOX1I8dmw4ZnDQ+/8yFU1dXg0oXTUAmAYlsOYj4PPBtOTM3NwR+N4r0f+gh27t2LPzz/DCZHR9gj7nR64PTF4PBHIVbrsLS8whvT9pZmBII+hCL0b5ggkVDrrgwFNjtz6qnQz+NxMy6SW1XTSX5+GP+bTCISjrCl8wsf/wROHn0N64srGB4cYpvYvgMHcO3KVQ6UkgWSELEkRL1y7BXeFlkL8+GLRnDs9FmsbvjQuL2G7UbZOVYWaQLeILJ0Zgz29iPbYGLl3mY2Qyylfpo089lVEglKC4uxtLDKNjWCARCtKBIIw2I0co8A2UErGmpgKSnAS6eOoa65jjfk01Nz3KxLglI0EUZGLEBDWzM0WgOOvvAilzkqtWpseL3Qm81QatSI+IPwuzy4dKYLtnITlHoZOnZ2YmhwCKlgEh212xEPJhENxlDb0AyNQsvUHxLbiHRFeZBoJMYHWJlYjBOvHcOl811vOnT+eXB/04foLX+C4JvffJgviVycJBRyPTD70mMpBINxhMKbwztdLGOxTVVdqSS1jdbIIlbdFQoKnW6q5zTAbzWo0nqTvhh53OkYKpEKNw8It9X2N1p0ti7QW8r71k9CiN8tq8sbB++tP3+rqvvWBuBg758QB1ml3eS4S2hzIeQSJvqVmvj4MaHWEd5miDYLmgiD5VlHc3sNvDE31j1rm0rjzAoTLeZXp2HI1qKqpp6MPsyRTSYyMGZlM31CLpMjFU3hqaefwvve927IFCrMzc+jqakFPd297KNcdsxj2442vPDyc/j7x7+Mn//yl3A7fewbJxoNkVpoyCYU1YJzBZ6AB83N9Vw1bdJmwaQ1Ikedg0QgiUunqQI9g7LCUly90IXO1nY4neuw5RdyqEinz4JGq+UypbCflPccaNUqJrWoNSr0D/Sz6upYW8PS6gpq6msZyejx+bkd7m1vuxODt3oR8Hs5gEh87Xg0BmFKgKtdl7B923Z0X7+B0uIyxttptDRAXWJCRV93N3Zu3wa5QYu+yQn85KdPs4/4E5//HD/m4ZAfMoUYg6OD0Gdp2eOLlADBQARdly5yqI2IA3TIKi0qwne+/W1m15YVFTNuzlaUjxdffA4iiQg5ubkYGR7FwMAwhyuppCeVSUMoEaCmqZaHyXAqjLHpIeTmWzBNN+/ldYT9bvbIkmJstOQiFI0jGk9gbn4atXXljPObmZ9DtiEb7rUNzhZ0X+mGkOBEAilyTNm4NXkN2RVSHgqKitpRU74LmbQIqZgACmkW0skIkkIiFC1zWHJ5cRLLyxPY1t6IBDG0HRsQCmSwmiuRk5XLNy167EklovZLoo6cOHGSiUDWIgvkKhFGx/pZ7R0enEZFeQ1OnzuN1o46HDp8ANG4hEuJFtxOZKRpiBVJLLsm4XI7OSvgdgWgN+kxNj6EAns+ZqbmkZNlh0Wfi9GBYciEQlbH+weGsGf3frRt68DTv/03LCzNctEV+b0ZJCsAXMtrWJiYR3NVA/bvuwOzKwtwRwMwFVoRyUSRESWYBEJbmVAsjLx8GxIUDIuKIEnJmV0sV6lRUlqMx7/8OH78ox/i6OtHb5N91Dhz+jT27NjN32Nz+3ZMzS8xD3xyfBznThxFgPB+KhlKqkshlinZFkSh4NHBURRY7Pj1T3+No8+/igfueRCIpdieQIx9YptX1xRzs+PCEv13GWMUY5EY1Fod50bIvpBrscLvdmNlcQk5ZjMrsPaCAly7dpO97ERrobA+kabW19eQk2uGxxeE2x3gHgfXhhORUBjZJi2ytGqY9XpuY6ZA2aF7D8Ed82DOvQBP3MPrcmoLJt5+OpbGJz70Sbb5JCIJpnapNHocfeV1FBYUc4hcKUnjsx/7CHqudGNsaByeDS/0xiweyE05RljtNkhk4IDo3Mw0b45ScSHUcgNWV9YRCId4UJIR6YmaKVNpZARpImyioakONbV1qKisxXe+/QNMTy2wyk30VrKr0PdDBVqEady0S2ZYsaZQaEtLMyMu6bFddawwN58oQNXlFei+2c2vW6qudzrX2KpDwzgx2gkP+PnPfQbf+9732IsfS8bZckNkHiKS0GuOHuPOHdt4k0YEEwoZks1pbdnBKMPmpnpMTk5tfo/pNH8esd3rGxpQVlqK69evs82GwoJUZKTWK2AvssHpXue22XCY2qPjSCXSUCrUrMDTVm/b7nbc6u/D1771FXzuU49DnAYP45F0EC2tNSirKOSvlRbEUVxYwBuRF/7wAlrbOjA4OoaF2TmYDFnY3rkDtwb6YTCa2Qs/eGsA9oI8ZNstaG5r5gA4+bwXpxbR2dCBpDcGu9GK5159GR/+1McwOjOJcDrGeRvyqQ9cH0BoIwphkixTRO1Z5GE5z56DPEsO7j1yFwZu9mJqaALxcAIVNTV44cWjcLl9kMqViCSSWFxdYvzgvoO7cWj/Xoz13IBaLMDdd+yD1ZKNz33h87ATtpUCv9y7sMG2s+GBYe7PePnkBYQzctS1b9tESN68gWgoBINZD5s9l0UFEgloM0LXGzoIUl6GrFaU0aJsE/1KAzuBCjxeL99HaUNycNdueAkLaS9EXWU1fvaLJ5EW0QYpCEt2Lm8NhkZH8c5H3oH+vj7uZtjweXC9tweRJGEkgfyyAt5oKJRa5ObYsb7qRmNNA55/9nkm01Cg3e/xsGWPeOzpTBzV5aVwOTaY1HT8eDc6OmqYA+9z+1FVVoKuiz1oaqzAYx98H55/7Si6bvZi26FOQCWE3V7E3QSOFbreh2DIMvBzQxmbqcEp9NwYgkqvQEllBdbdlBNahlKm5L6SVDKFgw/sxOzqNNt0qeir+0IvSizluHmmH+evnIdcqWaRgWy31IVAIl9VVTVja5cXF5nydP3KVfz6Z79806Hzz4P7mz5Eb/kTNjnut2+QdGHcGpxpvRgMJkB2GfKxk02ClXOiw0iFrLrLFcRj/vdhnIfUNDWvbg7/HAMixZ1Ue6LFUGuqWMgD/9bQvrkC3Rz46UK95UPfGtbf+BP9V4M7D/xv4nf/rx6VAz0iVC38x/bXt/zo3f4Lo0VCXNxhQFyjhfD2DYr/iFADm9/gH780hVdpeA9HfPAE1zA+PcTMX+JL51ny0dLUjjXPGpyeNQRjEQ6C0q750N472R7Q39uP5sZmtsxwEC4SQCBIRQgbmJ2cxdGXX8ae3Z3Y1tkET2CNfeV33/8A5EIlsjQmnHrlOKPrqL3y3OmzaGxpYcY5qSsGk47r1Hfu2AVhQoTp4RmkQ0nkZVuhEcrQd60b5YQ/yzKz3y2SSOD1kydx4NAhrK46+CZbX1ePqbFx6PUa9hjqDFp4Az54/F5GSRFqjBQmqgiXiCRYc6wxjzon28QWlfyiQr4AtrW0Ix2LY3F+gdFhRkMWAl4/LDk5WF5dZjrHyvIKJEIB0y0ychGOnj6DF44e4+KQH/7wh5gYJRX1BquMH/nYh6DSKyGUSKDTGfnmT5hMooAQEo3wVoJMmkNNwlSa/YlqnYEpPRsbDqjUKh6yYgkq1KLVUZpVdgrgUYibmDOTC1PIsuqwtLoEQ1YW3B5Ctyk5nBcIe+ENujA4SjdUA2x2O5aWllFdVc4cYhrWqGxqddGJ/Tv3Q5yUIhFKothWDEGKsqMZDM/fwtHXXoZQrIZCruchsLCwChXlTbDYzIjGQ5DKxQh6fVDLZaBIMLHVqThFKpZzXiKTFDPrnA7r9DrIiIjYnuYbRiwS5apti9XIlBJqaTSZs5jtr1CpkF9YCHN2Dqx5ebjW0w17YQk8kQjmnHOwlubCF9vAwOhNmC06HrIIS0oDLGUHSgrLIUopcPNyD5pq63GruxuNdQ0QpEW4fLkbxcUVqKutZ4rPC394HufOXsKOjp1oa6vHKy++BFlGhI7mNg5jNjQ3orSxChFBnJ93qULO1g4qzSK0KFXBU3A35A7DubCOmoo6zMzNwu1zo6/vFj73+c9hYnKCX6uUnVheXkFpYQUGBka49ru2pYWf99dfexm1lUUYG+hBNORjq9XU1Cx87hgaqppQaM/D8K0hXDl/DXVVFVheWIFSpoHf64ZYlML83Cw6Oxo4uEgbKhoaaFAViIU8rE1OzsBoyuEBghR8okORzSWZpjCwEceOnUImLUQwQAVGFNyUsfARCIRRXVMOrzfA2FwuXknGIRUL8fD992LNQVaEKvz++Re4fVesEWF8eRrBZBDeYID/LTqrWkxm6CRKNNY28LaBLGbXbt5kIlBP3xDybTaIUyF0NNRjbckJQUqE6fEZaLP0iMQi3NxbWFKIYNiH1tYmhPx+3KTDhoMak3Vwu/x83Tfo9UxUoS0uBW3ZtqaUwphjQrbFyrjE535/lKlA9DMRiIDsVlRGtGnFpJsJ/Zpij397x2ZpHW0qaCCn1zIRmsgnPjQwiG3trRgaGuG/T1keGsCoYImY1jQgezxeVmopGE1Y0WAohooK6rCgawLdp8RQqRUcOq0sr+TXo0qhhnN1FXablRGUFCYl1CwRZ3bt3s22lKmZGf53PG4P9u3fx2qn2++FWidHRpRhHK29wIaFxRXY8wrgdvk4FEz9FsTMnlmcwr7Du1BRXc42LbVIhxyjGVX1xUim47h85QIaW2qhUBBiM4LF+Vmm+ayveyAUqTHQN8qbipbWBkjkCg7kDvQOwmo0oqi0GIZcEwqK8uEP+nD9+lUWRug673d6sa9zD4KxKKKZJMKJGLKt2Wy1y8/Lw9jgBAKuECK+BNteSKzbcDn5vkU+7L//u7+HHCL03+jBmZPnMTYxxVvYxYUVHrLNllyMTk1gze2HRCnBux59EPcc3IvO5ka89MzTiAZ8rBy7Az5u75ycnsFnPv8ZVFZVYujWAG509+Pl42ex4olCbbTAsepENBDk6xaFtssrS5mmpdIoEQoHGE1rNpihVqg5SOxxb3AmhT5fq9Oxz31z4y9gC9OOjjbkZxmxNj2PZfL779yJyYVZQCJCb88AsozazYC5SIIDBw4yuWjD42KRwF5k5wBsQpjGwvISci025GbbMTk+jea6Zgx09/K2kFq9PV4/IokIiyLZuWasrzmQThK2OAs3bvZxSNhCYV464EYSXNxE2aa3P/YovvFP34I/FoOl0gqlVc8EGOLAE2iCYXbJJMaGRpBlMKKyoHJzC9g3AKfLw68FfzTMoAAqcKPNT3lzAbQ5OswvL6C4oAS+FR8UKTWunO3Bzh07cPjInfw6ps0zDe10CNbpdZBLiLCWQCgUxLXLV/C73zz7pmPTnwf3N32I3vIn/LE59Y8K921POQ3rRDThQZyGdko13Sa90M2V2hNpEN8a1hklSRaZN9hkSC1nUoxgk89OYvPWoM9FSeQHx7+3tZKyv0mV2VTa/l1V/3eG/Gap038cuDfLmqgl9f+94f1A75+uOXXEnkFXCxDXaCBQGSBQaDYVdwqi3h7cBelNGw0xzMmr6fI7Gdk1MzMKpOPsq0slBQhHkkgKMlDptTDbbPx4UOCS/MTkYf23p57C2+48wl5tuogS9YBOxZe7elBTXYlYKIJwxIOKqgI0tVXzmt7h9OHmpR7YTDYI4xlIhSIe/CdGxtHc3I5IKsqtjJosLa/OPN4AKoorIU6KsTy5gI7GVogjCfz2l79Boc2OqrIK9mbS0Ee4SWq9a2lphdft4xvJ3Ows2xbIQ7/iXOZSiKm5KfhCAZRUlLIdJp0Q8HpVKpBCKZKitbGJgzspoQC6LFIMF9mjt71zG+OzQv4gxsdG8ctf/Qrf+9734XJ74PNuMo37hvuRkggw53TiXNc1qDUG6DU6mI1mzE5M4fs/eAL5JXYIqXRCQqi7FORyFTdOOlaXYNJlceA3FYvBterEL3/yUz4odHRs46ZVTZaeaUh0iP32t55AdU0te2c/8KH3Y3p2DoFIBEvOFYRSAZTWFDLasaG2Gek0hTY1mF2aQkqQxPBYH3JsZqQycX6t0k0+x5TD7ZOFxVamGgjSYvZLm/QWZCkMoPF7sLufKSOHDx3Bhn8NN2/1w55fyKg9iUSJnBw7vCEPhPI00xXoebNk5WBmdAKIJbme2rXuY1JHJBzCvn17eAihwOns3AwSqTiqqipxq7eXtw0UdqNDp8vjQl6BFVK5COcvnce27XvgXPMhI5Cju68Hja3bkBILERfGAVUGV29dwNLGNDwBBw8odGOiANTkxDREGRmWZp3Y2b4bg/39ePSdb2emMXn+fZ4YVhdd+OxnvoAn//XnePrJ36KxqZa3PNR0OTI4hJ2drWisq2Klau8dexBIhhlxlpYIIVHImVNdW1+HXz31a8anUUlRyBeCz+lDdpaFcWtEiKBhbc/uPTh37jzuuusuHsxOnDoNnzcMY3YOGjpakBCnIJACJ0+9CkE6ij/82zNMidjW0oT8vDLIJXqsLbthUOm4JGV6dAwGjRbDg4NsOaurrYUwk0JLQx1cGy703uzF5OQsOrbtYOXYoFPizPnLbC+h8J9UpmBllLsbmDcewqOPPIqnnvotv05DoTAjEmlwp+GUVvYetx8dHS1c8FRgt6KkpIBVyAfvuxfz01NwLK9wqHpobAwirQgCuRBpqQDhWBSptAA6tRJymQIaqYxbHSm7tLq+ho98/K/w/R//GPfedydmpieQDoegk8iRjqQgSArhXFmHJS8P/ZSnqa1kYg1xpluaG6DXanDz+k241r2QCpVYmF9BliGL+deJZBTRaAxeKurJpKHR6+AJ+LB9xy5c6LqOhoZmdF28xix+8oqTTYY2tmSt2byuk70gA41ahsNHDjMKUiSWcGkdHYhowKB7AJFg6DUukUiRnZ3DCj4dnGigo0MP3TpC4SArrVNTc1xUQ0r7gYMHmbQVCPoZskA+7pKiEj50ysRyrK44mH9Oiivx5P0BP2bml6FUS9iaSCFk2j7SgYKei0QyiSyjkQ+ItJEjGok1P5fZ9mT1oIDq2rqLbRXve+9j+LffPoMsixIllQUoqyrG5fNd2Ld9LwwKA78uRkZHOFgdTwYRDLnR2dmEzs4WnDt7Eq++ehxSaS4LJxKpEqZsMwtmC7PzCLmCqCktgc6gQ/ueTqxt0PWjG7Y8K7qv96C2qgZWUy6kAglbhowmMw/5Xr+Xf0aDTodoKI756RUEvVHk2mxYW3dwFiaDxKbfuqwcAz19qCwpw/LiCiYm5/DAfQ9gdHCEG8H1+ixS+yCQiDGzsEC5c/bG/+UH3oOpoVvwrFNuSstBSbPFwtaqb37vewgFQ9wk2tMziO7BCVzsHsSGN4x0gjIhEW7DJiRkdV0lskwaCEQZrK+vw2w2wZJj5QNqJOBHMhplCgodNumaR0AEIqvwTIMMHnn0YeSqNPjZt59ARWEJZ570lmzMrixCIBNDr1VjdXmVWfdErUqkMogm40wVo3wBiRuk4NNhk8KcjuU1rC47IBWIYdTosZfJPXGc7epCY0sDvH4XJmcnWcCRK1SYnV1kKzJtsVvq63n7TmSY8tJSSOUK3lS89NrLiCQTiMnSiMmSeMeD70TQ44dvY51/xmJ7HlzOdbbWHdh9CGdOnOf7z8rKOjyhMFN6fPEQKupLPvbCDAAAIABJREFU4PCsQGaUomV7M5PWqKBRFJPg+uluDPaMwKgzsYBz/wP3MgmNsl+EC6UsHeXmyEGw5lzFjSs3ceXi9TcdOv88uL/pQ/SWP0HwT0+8M/OfFWta/5HCvsVLTyTppZzZtMZstZZuFTKRWn6b/kLKxxvDqNxkfZvNvjWM04WTSgZYkBZs8tnZXpNIs8VGJBawKk+HgzfaZjbrgjd9jtzYent2/w9lS29Bef/TDu5pnK9LISkTQiiVIKM0QKg1AVIFk0wytBcm1Z0U+Eyaa8QjCTfCCT8W5+cQC4XR0dbOyg+xjy12G7k54NjY4JZNWgcrlHKmoRAD3mQ08AmeTuctzR3oungZ+QXFiEUTsNvyYM7WobvvMvzhdX6QF2bXYFKaYVDoMXCtD/VVtZtetwuX+TGva22Ew+2ArdAOXziAiqoazE/MY0dzJ0pthTBrs1BdVobzx0/CoNahrLSMB2xaA49OTiCRSvHqjFaCZLuoqKrkMgi5RgmRUoTCikII5XSQyXA4zuV0IxlMwTm/huqSSoz0DiIRjqK1uQkbbhfMubkoyLfjheefx8TYGPbu2ont2zr5hkx/rlKqUVNTh5deeIlLJsqqy5GWCdE3MoKf/uppQCCGzxtEPBJDniUXn/zEXyEpSiCcDkOmU0FE3Ph4nItDBvv6IUpnYM/JQV52LmymbPzoie/j8B0H0NHZiYwgg2g8ikAozOroY4+9ny+262tOvPray1h0rOKVE8eQFKVRVJWHqCiE6vpaWCwFyCSFfJObnh3mm+CBwwcwMTXF4Vprbg66b15HaXERX/hNuTpMTE7Bai2AyWTB/MwiJoemoBBK4HG4sbG6gYaqBmRENHzFGZVHraHNNDCZtZhfXYQl38yH476rA/A5/Bzyzc3K5grw6el5ZOfYcK3nEopLC2CzWZkmQGQGIpwMjxKjPIb9+/ZCphLg0pXL0Oq1MOWaoDdp0d13CzW1zRCKtMgy5iOZpFO4kEtbAjE/ZNoMbg53YXpxFDqjlgfYDbcDw0NDCAcjKC2oRNC3GdQ6dOAOJJMRzE9NI5UQQKMw49gr5yCXqPDa716FVCFC1J9grNuD9z3AA9W2bfW42HUan/3CJ+DxumArKuB2YHr9ra6vwmTKZlsEbUYiqQhcG2sY6u1DU00Tb5doO1NcXMrbGwoSkmeTcgczs/P47Gc/hx//68+wbfcuXO29AoPNgOKqIiyvzECjkkCjkHAuJOwFnvrlc/C74rjrwL346Y//FbVV5Rjs62Oryn33Hcb83DgKCuxcxESv6UxKCJ3WhKefeh6BQIw98OmYnwcrGu7IYiYUSdDTO8jvVWq1JEV3z649+NnPn4Q1N5c/hwZ6ek9RKDgSDrOFgvCJXl8A7e1NGBkeoqcDB/bu5e3R9MQ4BCRoiEWQ6ZQYm52GXKtAJBFjHzCVXBGTn5pcqQlWpdIiQ3Yci5mZ4b29N7F3VyeSgRBiriA2ltdh0ps4T0H0i/HJaew/uBsurxuBgAv5divufttdePaZ37N/fsPphWvNC4uFGOEmkFmZrg2xBLmJ0ogm4nyNM1usGB2bQmtrJy5cuHK7r0N42yqTuo0OTvAQr1KI0VhXycjX14+dRCyewic++WlkZRkxPDyCXzz5Cy6voUGebHvkY6+rq8WVK5eRnZPNAe1CIkZJxXwYoJZRGlzIKkW2QfK3k583Ho/BlmtmS9PU1AzWVjeYMESHq4ryCkxMjHNwmnopaBvV1ELNk6NQqpU4cOQQWzHSmTSTT4oLCpix3T/Yj5dePYoduzpRXl3Bh/vl1RVEI1EOEpK/3eVzQqmTQqIQIuT3waQywWa0orKkFrt27MTlaxfR19+DQGAdGo0M9913kA8ywXAEP/7Jc9hYd6O5pR1T07OsvM+OT6OxsgZaKTVnt2Mj4uWD+vzKIsoryhmVSqHLhx54CLd6ehELRBgGsLS8xNvyRDyK9tZWHD92CkhLMTgwBoVOxwHFeCLMVhruu/BTM7CL8bYzUzMIhVJQSKT4wXe/g4tnu/D0b/4N8TSgM5mx7vEiGIkgGPTi7iP78I3//Td45cVn4dlYY2tZU3MT1l0b2LP/IN8HyBvu9YXx4yefxsj8KhZXNuBz+fj+RSy0/GJ6PoGK6hJGj3q8bn5uNGod03yokZpRug4nN/JSy6lSo2LlndqsKyvLceHSWRQZcyCLRvH+R96FY6+dZIQi4RXTEgE8605Ul1bg2tVu6PQmNLW0Yow3CE64/Bvo6GzB6oKD230dq2tMPSP1XJQR4I5dezExNIIU9YAIM3yIo2I/l88Nt9eDsakp5FhsLJLSwba8tBiDg0NQK1U8MBOt7MKlS1hZ80KllSOv1AapToX773kA8zOznINKxiJwrTmRb7UhEU+hwFqE46+cRLbRynkjuVbDIkdFcwVEGiFEaroXp/n6TuH5VFwArVgPz7IP4/2TTECjx5E2P263Gy0tbXydoQA/DYXUv0GWLMrGXLvU/aZD558H9zd9iN7yJzAOklTxTRsKqeObEzGtNWllSUM1fZAvnUIpW152sg1Q6ynTG2+r5/+5sfS/sr1s+dvptEtcXR7cbw/k5KOXSsmrRmrL7Q3p/+BmoYPBFrP3rf7k/18M7nHKoxJyjN50Kj2gNkIgJfzj5kEFxHCnxzMRwexiL9xeJ3RqPQ7uuwM2ax4Gx4Yxt7jE+LckHd0FIjQ0NkIqEvMNgugRYyMjMBuz4FhcxvDQAJ/K+/oHkJ9fyHXYeoOBEYUO1yKybVlwuzdgy8pH1JdAbVEtksEEBNEkbly+DodjnVXYJecalBoZahtr4Cfuu0QCSVqKZDAGpUCMO/bsRUNDPaMhSwqKMTE+wWtBQoYtbziZe0zINgIwZxlM7F1X67Ws8HmjXl7JeUIuiBUSbmBTizU4+/p5VBdUoe/aLWSp9djRsY2rnr0eLyst+cWFrLbV19RiaXaGw2EULiurqcZwXx9XUa+sOKGlMpFoCAlRirnDbl8QHdt34QuP/w3aW9tx7sw5FBfbYbYaIVIJsfvgfqxurPNQvrfzAIeXnvvtb/GD73wXddU1aK6tx0jfAKQiKQ84Wq2KMWwaQxaj286c66JECBYX53DHgX1o7WzHhauXUVhVgOY9NWjcXov55RXY8opw9Uo35mamoFSmWAnKLypDQ0M7rl+/gVAwgOamWiQSYaZghBJe1Dc14WZ3L8pKK3H54hUc2n8EsVAcI/2DSEfi0Mk1ePHoMT5UG7Um5BgsOHvmOB569C5YCnKgseh5jbs270LUHUfP5Zu4+/BdbCuideerJ05gzb8GrUGN2toaHlaWV5b4NUPv/dOnTqEwz4ZEhlofLdAZs+APeVFZW8r2iNnZFTjXQrjn7rcjFhewXeAXv3oSk3ND2L2/FZW1xXzoJD7/xMwYHBtLKLDbWanNzS7Awuwq14tPTo5ysUhNdQWS0RQqy5pwrasH/TcHuQWwprwG21s68fOf/hIqpQoHDu3E4vI06poqOdCYQhrhUARj41OcvSE+dnVFDfQ6E5YdKxgY7MP01CQqiothVOv5QEmbPhrYSYVdWnIgEonD5fHAVlCIBx56iNfRv3/5Obzw2os4fP8RzC7P4NKV89AopViem8Xq/BLyc0tgMRVidmIVAzdG2FM6PT6FT3z8Q1hZnGemNGHySOF1rhDOU4rC/CI+ZF29cgu2PDsiviCy5Cou4xoaGUMiRX53LVNSTpw5yzdxvy+IO++8E88+8wxbNsiXTXXuS0sLrF7TmpoacKkcherpiZQSi8fYk15WXABTlo7JSW1tbZiYmsT8ygpcQT8S1GspF8Oab2XxhEQSUgfvvvsuPjTOLi1CplVCrpLCubrI5JIshRqqjJS7HShX0987gsKSYgyNDqOyupLtMvFYkDs63v/+9+DoS69gYXaZSSYel5fLZDJpat4FFEope+hpWKewKl0LyJg8v7CCz33+r/FPT/yYm6IJhUk2F72eGm69oJy/XC5Fa1MtHv/sp3Hi9Gn09Q9hxbHGrzVS5/fv38+ZBWrLHOjvR1/fICvsBw4c4OA80UbIFlNQkLuJqLVa2Ha1WY5EXnk/38cId0fvBSoDW1la2UQiQ4iqiirefDhWHYyKpAAxbRvt+TaIpFLU1NUgkghj/+EDuH7zBoLhIC6cPQ+NQoaqympuel7fWEdtYz36Rga4ByKeimNullqsK9HdfQMPvOMe1HfU4OWjf+CBLEeXzQz2fXv2Y2lhCUKhmA/9/X23mKCjlIuZo+/x+ZAWy2DJtrBFJUYHJ4cLS1NzaKyoxdCtfuTmWXDo/iPoutyFxG0YAW1YGpua+fU1Pj6Oj33gw7h6roubXSnkrJBJ8dCDD0Cm0ODXv/4d+vpHINXpuYCNGnypC5FyTGRFCfuDCAQD3CVCvRsf/8hfYVtjMw+Sn/3Yp9F1+TogUUAsV/O/Pz23BLUqg29+639h364OPPfbpxnRuLOzk+2LnmAYg0PD+OSnP4OF1TV849vfg6mgHMsOD86dOA9BIsWCCmEkpTJa6SchFGeg0qqx7FjFw+94J2eUFqZneAOVob6HqQm+L5mtFpjMJs6UdLS1YW5pBnuaG3C4cwe6L16G2+1DKJGAOtuAjYCL2f2H9+6HTKrC5MQMxicmsepcxdvuvhM5eWb86jc/x/aOPbDk2nD2zFnemNFMRQHOlYUlaFVqpiOl0glUVpXxzMSh7QzgoUKjikrMz6/ygbC4rAAb6y7eOuRabZCrNAhFghibGEeePR9lleXcU1FSUg6ZTIH+Wz1MlisvL+ZcGCFzSVzLxAW8KaFmaJPFwuVNw7NDKKopQG1rHYQQYmlxCRPTU4gEY8g15qO5qh2Xz17B7u27+ZBz8vQJNLc0c+aIWpUpi0PXHnpd0Faq90Yfjr965k1Hrz8P7m/6EL3lTxB87/uPZHhllKH8xGY7KV3UN1V0KmTaHN5pDSmm8CUEHFblwT59W4WnN3B6M+B6G8H+//Cr0+9vkWQ2ffAZflPTv73pnL9dsAQBiBFPw/tWk+uWA+Y/OWTw/8fBfXOTIIBQpYZAY4ZApQUnscg2Q371TTAqnBtD2HAvQ6vQ8qBqzs1hf253fw+KC4vQ1tyG+aVFJrjQ2m9jndL3XjTUNaCqrIq509/99rfQub2ZvZ5FJcUYHBrCvffez2HLJeciLly5yFXjMW8ISxPLsBpsGO4eREtdPfT05s6QdSKO6dkFeP0eBIIhfOlLX+Tn6eb1brbIRENBqGQKlFEhh3ONcZLEtKVQDmGxSKUjzyQpt3IZBZalaG/rxKmz55AUpRh5mBSnIFaJcObCaezq3A6ZQI6jz7yGkZsjECYF2NneyWQPk4l87PS1tPCHguw/dlKYtbwSiWiEU+2BSBhKhZx93+QnrqypY9TVb377K7x09BU8/tdfxvY9+/CJz30Sz//hGGTSNO6572342Kf+EuNzE/jMF76E3bt34fz5y9i5fQ9/XbIVkB1HIhBCKhQzH568hxR+TSaiTJYhKZuULYFExhfa6ZlJxOIRiFVirPv9OHBvM7749c9jfGkM9fX0nMjxwx/+C04dO4WP/eX7odJokUxJceXqTRw6eATdPdfxmU98HIlkBNPTY1h0zqC8omIzlJkRQwwJ0kkBcnNsUIgIMTePIpsVA4MzfKCYHp3AiZeO4/XXLyGvRIC/+Oj7kFLI4HKHcOrV8xBEBLj70N34w7PP4NH3PIa0WILi8jLsOLQLg0P96LnRzcoJtWlWVNfAYrYgz2rH7NQU/v7rX8Ku3TvwoQ99EJ6QGxvuNbYDURhVqlAjEU/jxOlTkEuoTCYfpmwlLl85hbrGeuRYCyEWKTE6NQqvdw1PfPef8d5H34mdnfsghhwbLheCEQ+0OjkW5mexML+E+to2lNjK8bd//Tf43Kc+h96rPbDl2DEztYCzZy/ggYfvRjC+AaE8iWMnj6KtrZXtCw/e/w78/ne/51IlYUYCe24RxsYmEItF0NLUhEtnTmP01jCqSsvZn0qovz88dxzveNf9fNOcmJvhoq3vfP8J/PjJH0OiFsOYq8fAxACiqQh7npOhJERpCZbnVhk9KkxLoFWZ4VkLQKfSMEaUWOo0VD/3zOsoLNRDqZRi3/69aG9pYn812bPlYjm+9c0noBbLsTa5gk9/+pN46qnfcIBUJJXAZMlFjs2OsYlpmHNsUGs1bO2pq67GuXNnWMgoLyvlAUuhIIRflNtOjdkmjI2NIRQK3P5eihHwevl5nZiYwPyiAxkJkEgL0NBaj4KyAkaYzs5PIRYJY2p0irn55mwDdxTos418OErHokhEIvA6nKgsKMTIrSGEfVG41vyoqa/jQZ82K86NdeSYDbDkmvDhD38Av3/mWT6obDg8cCytw24zIRwKIttqwobLC4lMjYUlB+QKGbQGLbPeqaQqkRLAH0jzIYQGEo/HxzYXCqNmEIfdbsU7Hn4Q3deuQCiU4NqNG4wgJioPbVsI59jR0YHXX3sd5WVleOCBB9l//vOfPwmBgO4l4KIesidRQ/TIyBAjZKkIjYKnpLSTJZHsSNS4TAVjZI2Zn12E3Z7PtkQK5l29eg2HD+3H2fPnWVShpmetQY/ZhVnsO7QP5y6dR441F32Ec5XT4ObCzh1kI/Qi25yDC12XUVhix3s/8l6cPHMCN6/34oMffJTpYO9898PounEBobiPB776inqoZWros9SYGJ9GOBRjstbZ0zdxz9sOMi2mIL8AFy72ob7Dhq/976/i9aOvI9uQg+6u6zAotRBnRDBodXjk3e+EL+LBq8deh82ex6VzVXW1XDx04swp3H3vvVAKhAhveHGt6xpWFxZYra6proZILkcomsKGK4i4VMLENLVSAYfDwcM7beI/9alPIseSzdfx48dew3vf8Si0KhXWphcR9ofwqU99EVPzDshUehSUVuDy1WsIxEJ4+yMH8cEPvAtf/V9/A5vRjK/87d+y5SwYJr59iLcmew8dxt987Zsw2EsRjKTZtx/1BHjopNwJYVLJzmezW7hdVm8yoqisDKWlFRCk0jDp9OjvvonJyQlItUqUVpTzAWPwVh/T2Wjo31icxw4Sp+Jp9PcN4dTZ88iy5WDd70RRUT4K8vMhFojh9fow0NePj370I2hpacKJE8cYBrHv4BEO19MblTpB6HVMW7I923fip//yE5QUFzG69W13HYGZDvyzc9zbYc0r4Gbpof5hJDNJONYXkExnMDm9BD/9LFlaNLe0cY4jFIlAKZajsaIeX/3qE/jBD7+Ja93XmV4VDBHmNYqB/hGEg0lUV5ZibmaFX89EYHvm+WdZQCuvL4dSR6VaizyM08ZpZHQCK3M+vOO+h/HSc0fxlx/+KI69/hrSwhSqa2shlchx+PCdbNOjEzi9X2i7d6XrCl549pU3HTr/PLi/6UP0lj9B8NWv3p+JJ+iCuXlxo1/pgsPe8y0FfgvFdTt4mkhkECfGeybD3Hb+u0KyuGwiJWkg31LRWcG//fe31Hb6e1v89y2MJKn3/PspKuGg72HTlrOJkvz3gqg3/oRMHfhvWO7/3bDPlvMMQFSZP1U4dcS+aZUhxX3rg7361AKosUBCCjwlywm/kE5BkIojmFxBdrYcnnUP1NT8lgijfVc7WSrhXFjG6uIq7PnFGB4e5fKDaCQJtUIHc1Y289zJn06hVZEsg8LiQoyMDOPGjeucUi8tLUddXT2rr9/7zo+gE4lRnGdFYC2AhC+MqtJSfOgv/oJr6Ccnp7ksxeunk385pFIpjh8/yxeBisoivO/970F5ZRmW51cgp3IYwngVF0Mok7CK98unf4Wm5mamrsQyEfZjNtQ3c4ELHSCm5qcg04g44X750nkm0rzwzEtoqWqDNCGBUWvmQZwKTAh9RkoFtVSSKkKknPvuvgevPP8CtGo1zCYztu/eBZdnHWFfCFqlHi+++hqXJbV3tsNutcHhXEdFXT2ee/l3OHLnXfjnf/5nJkRs392J7z7xBH73u+ew7vQhFEigqNjGliObNZfpA3Oz8xx2LS+v5CImKrGpLC2D3mTA+OQkHOvrSAtFzNr1+t0oKi3A7jvbkVOmh1ibwrJvHiqjmq0E62suWI35CHljyNZlQ6s1YH5hmb3WO3dth0GjY6Qeeflps6DQCJiXm04AyQggESqhkumgVhr4NUBbFJVciGiS7KIJLEzNYG5sAVarEZ7YKiwFxXjhlZPwecIIu+IosZVi947dm+vjUAA79+9HQizA6XOvYWlpDqXFJSgqKML8/CLM5hx868vfREKYwIc/8hFUVBNRx8i2GiI8ELO0tqaVV9Pjk0M4e/4EHBsOiMUxLC9PIZOO4f0ffDeGRoZhtuQhFM1ArzWyCkdEjpAviNKiaiAtRnNTM06cfRnZuQYOadPrmXCHmSRw9swZvPuRd+P0sdNwrXpx8I678KUv/F/4u288jpMXj6K8vhCFpVasOZ0YujWCbH0OI8uoxMrrDsKWXYxYJMF0mRuXL8NmMMExswC9XIN9O/fiW9/+F4TjMew71Int+/bgy1/7Lpq2l6FlWxuMNj3mHdMQyBIwWDVwbKxyoFee0UAQk2NhfIXX64loCmsrHuTl2OFYXsXgQD9o2ZSdbUCSQn1mPQ4c3A+VRoETx1/nDWVJfiE0MjVsOXmQpsUYutqDaDTEw3gqncTM4iIiyRT0pmwIpXI0tHbg50/+mhnLhC/V6wy4fLGLMyRESyE7HLUDh8MhLsoiYhFdB2mgTyUSHE6WisWIJwVMLVl0OCCRybFj/06MTo0hkgwhx5aFkeEJ/N0X/xbf/e6PkJtnQl6+HQuOJUyNz0OrFEGSzqCixA6zTg2D2oC5iQUeyqnYbHRijK87iXQKqQShH7W45967cOP6TYwMj0EikMKz7oaVEJbhEG8eE0lgdXUDqYyAN3tUUU+0kw23B+3bduGFl0/wkBAKkZ1HzkOgUJhBjsWMe++9Ewtzc9xce/1GN2L0oAtEbC0i9ZLoLw+//UF0XbzExCQShKy5NrbREAb21q1bbKGhQ69Gr8bKKrX2SlFgz8PpU6f5oNDQUMebMTrgXWWmO3m2l/gAR15vekzJtlRTU8FD6zyRaoQZ6IwGLCzNY9uuTuzYuxPf+M63sW1HB0y5Bm7CRlKEC6cuwrHkhJdIQNWlaN3eiJmFKVhyjKyWUo/F+Nwk8susMOboeUAKekIIuALIs9s2s2axFDyeAPzeIBRSBZd1KZUKzC/OoaKpBCsLKzCpjWiubsbQjT4+tCKVwec//wUsrM4iIYrzYUYskbGn//+w997Rcd/nme8zvfcKYIBBrwSIQrCBTRIpkSq05F7kIllWnD3HWWedsl4n6zjJ3eSmbbJJ7HUSO3FiW1a1LIlUYRUJEiR674MODDC993LP+4JwdH2Sq+Nzsr7/GOfwUGVmMPObme/3/b7v83yea703MDw+hic+8gSef+l5NNfVwr28xp/R1rpGfOYTn8BLL7+AUw88iGAshX/8lx/Cl0yz7nkvAE+n1WCHmPM2M0+F3r35Lg52d6KuwgmbRocqqx0yyHGzdxB/8j+/ibxIgWxBDLFcCU94GxUNViYvRX1e1Dkc+LVf+U/4g9/9On73d/87m2v/8TvfwdKmG6NLK3jwiY9jayfCMsLFyVmm8tD1p2l0XUM5Og/sRyAaQqZYQHPbfuiNpl2Pg3sHK/OLbIBVGdToONiF6uoqTI5MQCWTc2r4zctvoaOpAXNjExDkxdxk01uMiKZDEEgEcJSU8iSapI+n73sANrsNAb8fDkcZem/1QmPQ4e7AXTS3tfA6SAx+rV6N8bFxFLI51NXUIZOO8/tB5DXClErEMqYsEep5fmaR082T6SDvMwSNICnZxNQUe6toqt7TcxR2rRnZYIqxj4SK9Pi8kCslKBZz8Ht9aGvrQCgcxq3eQWhUcpSUlOHWrVEGBhgsJg4JpDTVmUUXPvv0Z3H52hUsr24iHi7gS7/6a/j7b/49lDIFG+VXtlZRW1OPR89/ACqlhiczNAWjGoYQtIN3B/HGyxfft+j8ZeH+vpfo576B4MtfPlukTjsV4DQ6Vamk0JELnnXnJNfY1ZPzwpEr3NOiFxjxSH+ouCY0pFQm4scgxznfjvnvhKXdDWniZFXit98rxsnstyt0p7X4X7vttOBSsU/G172AJ869+Rn9PN11Fxe2y4/fM63+K61mt+Cn5/fen93bggOY/k8W7vza6XfLVRCqjSjK1Uyc4UqqmEcovoDSUg2C/iDcO1tQG5SwVlp5A3KvbCIRSaEAOZRqHTRKPQYHJrG1vo7K8io89ZmneRzZ3tGBVDGL+flZOEptcM0vMGpPLqDY8CKPgZvr65EM+XH7+m3E/FFoZCooxCKOTSeJC6EmCwUJn76JuECoKyraJQop0y9WNldhsZpgUBmQjiag1ahZr10UC+ENBZgpSwx5i92MWDHKuuuaqjpmRFPCX2dXO0TSIoTiLBcrgQ035AIVd4QbKluwNLcEvdHA/G0iJ1CXwr3tZQ1hIBJmM2whncX+1lYc7emBlOQrVhNG+gbg3Q5gw72NEmc5hzNFAkE4HBXoOnwIE7PDSKZTqK9vQLaQw9zi7O7nMiNALJDkmPtULsFx22azCbFIhLt2jvJytHd24Cev/gSCHCAVSnDm3Bk24tKI9+btO8gUcujq3g+tXoGppWEML/TCUKbA6MIgSqtKGcGlkqkwNTSL9YUdnOx5gGUdlGo6Mz8JW5kJ2VyCu2UWkx1alR4jU4Mcd3/pjWs4euAEzj/4IcgkGuSyIhSKNIESQSIUIpJIYH55CBdefwE3r4yirMyG04/0QK43IhxLI0FMd7EWVp0NJaXl/L4IFCJEMgkE42HkU34EPW5m49fXNOK1117Hyy+/is79B9DW3AaHoxxpIm+EdhCIeODx+vDE4x/F+tYOS0CWV2fhD29iaLwXZQ4jpLIilCoxk120OhtEUiWyRSFTjHqv3uI7hyacAAAgAElEQVS01vIyJ06dOIM333gbH/zIh/A7v/cbKCu34NiJE0xaoCkOmbcooMdkMOHP/+gv4HWH8ewXfhUev4dZ5DlJDDlhnPWoDfWN8K4HUFfRxIXk6PgwlBIDFEIt9Gor8ukszBotdx1lhSyqSkpZLkP+AqIWQSbC0vYqWg60IScFUkjzUEysFEEkB6QaIRKZBJtbs5ECBEkx7IYy5AoCVFVUo79viDuftJBQKAnh1T7+sU+g9+YNKGU5CIV5WMwmppesL63h9PHT+N7fPYfTJ+/D+OAQHn/4DN69fh0t+5s4OI1kSOueHbh9IXQc6kbnwcNQKrUYuNuP3ut9PNbOpgosq1MqVLh75y4OHmrnwp0IS6TpJXkBdfmIXz0zOQWL0YxkNAOFSsPhLoTZI2pHVUMFCuIMskKSmgVYcrC/fR88O15OJI3G47CZrPAT7UmtRZXTDJ1aAoNKD/eaB5FgDBabDRPT06hrqOMAqeGhflRVleOzn/0Mbrz7Lq5dvQ6rycqHa7lUyp3qcCKLzS0PItEEd8zpsCWUCFFTVwXCtau1Riwue5kjT8U7yfGam5ugVMphNOl4ukVafCpe05ksk2nYuIoiVlZW0NNzhCUDXo8XkxOznEhJQUrUbackWSpgiONN14zSPNOZAkrsZu7okmdgYGCQizDae8gITiBfMqHSvrK6vAKLxYJIOIjKinJ+TjTloEJOqpRBb9TBWmqDUCpA56EDmJqbwsn770PtvhpMz0+jv7cfoqwIr7/yNjc2Tp85wRI0o0WHdDaKcNiP/Qf2Q2fSQKaTYWZ+GjqtloPJ8qkCVhfX+RDB82zqIBupaNvgg93KyhL8IT9KaipQX92ARCCBdDCBbDiJ65eu4enPPoWOjg7cGeqDN+JheRVNuz//zDN4/eIFBGMhFCh9VEJNhBWEvAG01TfDNTmLhqpa7O9ox/j0LHTEMyedcyCECqcT8WicDZSRSJjXhdW1JTzzzFP45rf/Fp9/6km01tVDUQC2F9fYmzM4NI3//Z3nMD2/hNLyWoxNzSAhyKKujaQuBbS3NEGSF6BEr0VLbQP0SjVPPEgycuHqVYwvrUFpcaDMWY8V1zru3uzjfAcavSrlEtjsJtQ0VCMYC6OupQlKvRblziqWxvXd6IVCKNo1HsulOHL8KH93h/uHYTUboVHKkYoFsb+hDo1Vtbj2zjWWkYqkQp4UEfFn2+3mDACJTIRQOMBSG1rzHv/Qh/HyK6+gtbUBV69dQU1DDXwhH0SyXR8FFdd0rWwWK4d2lVrtTGUhOMPw8AiKAsq4ULDMaWtjHafP9ODV11+HXKGARKGE3mjE6voa5HIFo3sToRgkWREqif9OUq5MGplkDKurG+ju6uDG1/jYJEtXmbwklrLsLBZPIpuhLAMpdjwelgEdOXUMeSEwMjYBi6kMVRX1uH75BmLhGKOs7c5SfO5zTzOeWSAUQ6emeiHJ6NX1tVVMjExi8NYvNe4/d9X9H3AHwa//+tkiGRioqKFEVK1GBqNRwUU8dc7JALTXHediPldk3R9FI6fSu5xyig9Xq2VQayQ/lbdwsf4ejfzPPtefTU6lNYkKXbrPe7vW/Dj3ZDt70pm9/7+HhySdPN2LHpO79PdwlD8tnu8ZYfcKfPr7oVHx//HCnWmQIgl33kG0GbkGAoV616Aq8mB7Z5G/wJTAR4thMpWAWquASqfkzcq1vA5neQ3kUjXSKTClgfSgNOI998jD7O6mTjWlDpZZbBCms4j5g3jztUv41S98hoMSLr/9Dp596vN84HKUOSCTyJGIJrCzucMc2FQihYb6ZtjLHKzbTGRSrF32+b2YnpliE5lGo0Z9fRPHSVNSD2n1aKxMqaNGux1itRxXb12HUJ1BWYmd3e56pRGCohzuHQ8k0iJW12bx+KPnUFVSDf/yDnaWdlBV2YjZpVV0HjnCjvWdzU3m0VLiKRXwoVAAFRUVuxukVM54xbpG0ppGeAOiiRB1zej2NMajBYYmN9RlkcqFvIgV80VG+1F8eCaX4UAkvycAm9WGPG/P5LHIcJJiPBGBRq3E8NAAamtrsLqyhv372pmGkExnUBSLIaWAlVQc0zOT6L/bh4npfrR3NcBZWwqxvoD57XEUVHlIpTJsLm6jqaINyzNLaG09gHgmA3/Ei1BiCwJpCpF4AE5nNfPVidHvcYewNL8BjcyIxro2REMpNDe1QyKRsxwq6PdAqhCjKEzjZu9uWixJa0jHmErk0dzSCZFIDaXSCJPFwSFIa9tLMJcoMTzeiw33HOqcDkgEBSwuLCKbyuLIwWNQKQ0o5Ol6AS+98jKam5pZLkS6Wvou3XfqFManJ6DQyhDPRDDnmsK6exbdR5qZgkFrBY15I5Ek1la3YbNWwb8ZwcL0EnzeCB566EGIxUoOnjFbTfj+j76L0w8ex9zsLHcTvb4dpqR0tndjaX4Fo8OjcNgdfACs2VeDyYUBRFJbEMkz7DdYXlyDsKCETKRDMS/iYnasfx6nuh+GMCmDa2oRVy5cRDYRxbEj+2G2GLC4tMgUHoqON5dYIVJKIFBIEMuk4FpfgUaiYnxcopBCibOEsZ1BbxTtDY1QQolsNI0rV28ikcywybeuuRpihQxiuRS1tXU8jSK6QyIV4BA1Modm42nE/Ek8/shj2FrfQqm1FJ4tL3zbxDePIBQPQGvR4djpo4hm4jhw7AiUehUXanKo0Xv9DqK+JBRiFbJpapYQgzkLqUwOtUqKlRUXFGoFEskkY0fJX0JdQNLbk3Hds+kjgSPz4uPpDBcTHYfaMLcyBUiLLH8qKTew8YwKi2xGAKlYzZKbnbUdVJbZkU+EUWLWorq8EoszLjYG0vMIRqOoqa/Fxz7xMfzFX/4ZmpsbcP6xRzA6MoSZ6VmE/AEk4xkIiyKIBBKIJBrMzbuQyRWgUam4CBKIiyipsEKuV6C0womp6R0OkPN5fIxJJK05MaZpCknfadoH6HVSw4FwjlScULhOsZjn7y1JZSh45jv/8E+73XoRkZvM7JOg7AcqcslbQM+/vb0dk5PjPLWsI7nI229zd56aFrFoAiKJmM2CVrOZTZhjY+OwWy0osZdw0BJRZIhQpTdoYHfYkM4mIKMAqFgUx08cZ9ysa8GFtrZWvH7xImpqq1gacfK++xEKBXH96lV89OMfwNzaNFNkNDoNh9XNu1ZQ4azk19g/0IdEMsZgCJJpZKJJJCJJ5pTTOpzLp5BMxRBNhHHfg/cj7IsgtBOEw1KBVCyD8+ceQzodh8/jxvTiHAxWGx5+6FFMjo0jEg5hfGKEw+kC4RBC4QhWN1dx6sQpbLjWsLG0zmuDLxjB8Mg46luaGNO76VnHgYMHkU7smvsJSUwHonAkiEceOc2+rRLShq9u4cEjJ9H7zjW07+vA6Og0dKZSfOP3/wzxdBFb/hh0ViUgF0BnouTSFL7y5V/FsYOdUEvF8G5uIxlLYXp2gbMVvvEn/xPGMqJFmbG8tI756Vlsb+4wBpEkmiSttZeXQGvSMenKWVfNMiCD2QChQMQpqCQzs1qs3AShKW80EoZUImF8azGbxtLkNDZdS+je34VSawmG7k1pbI4SHD52mIO+llxz/JkTKURMG0vmia4GGDRKqDVK6C06XL1xlRsOTY1NGLwziMaaZtBWI0aRs3IOHTnGDbP+gREObSLNPDWkzp07g1de/AFLMTc3tiCCCJlUCrOLczCXWGCwGSGWSJGmDIBMmot2i1qPoJsSoLdg0lvZlE1m6anZaQSiEejMOiRSKfbRkGlcpzZwGF86W8CtoT7U72+CmWS63gBaGjowcncKq4trSCUzOHbmFI4fP8YTK6VcwcnWlHitUanZGHvn9l0M9P2ycP8PqMN/7ocQ/O7vni9GYxlORSU+LLnVSaZCchn6ITwhFfa7khfcY7pT8liBNYb3mubcddcb5KxP32O4/7STLtiVvFARQIsvSWGIGvOzWMefffZ8n3vGWeq+/yxpZk/2smdwJTPSe4vz/6+r8R+ZnPpvSWX4utxr9pOGtSgjuYwSApWOddIFRRz2EiXi4QSQE6CpvoWnHa7VBWx5NjC3MMNTB+JcS0Qq6HV25ItiJFIFZkEbzSasLLrwk+deQn1lNbQKBQ53dsFu0mN0aADzc1NQqxXQaww4sP8gUyMCXj8ERQlWXetMu3CUlEMhV0GpkNH8Ao0tzSgIwN0uOlm3trbglVdfxdLyMjbdXpw6fT9q66vg9rg5cIToF0RHqG6ow3ef+x4OnjqAYGAb++pqOdBFKlbhJ69e5KJgYmwIX/nPX4IkL8JE3xjkUKCktAo9D52FQC5DNpcFCbTIbkHhGZT6RpUkGRF3zc8CXoD5Q0iZy8UC0rk0F/w0RjzQdQDJVBZ+0qzKFfwZI8pI3+1beOrpp9hsE46HkctkWG/a0tTCmvXtHTcb38i/EY4Qf1vAZiSn0wG/x8udOpFMjgKhLzdWUVVfxfehru5bP7mA4eE+PPHhR2C0qWCt1mMztoKtyDob2dRiLTRiPXRKPe7eHcF9D5zD7cHbUOqFyCKKLBWJdgcZBaDRWJitXWItQyqWx93eYZw9ex5ajQ5+vw/xaBRldisuX3ubNa/0XCncilomxA0eGhiBUe/A4SOnkc4IoVSbOUQkmYmgIIpgcOQqIvFtrM3PYf++fdjZ3oJOa8Sh7h5IJWrGDhJlggoXQo/S9y7gDWLbvcXFzj99/7uwOcywl9vgDeww3eL4fV3IFNJsECYySkVFNd69cgsKmQGlliq4N/0wmqgrT8g0M0OVvP5tbHtWuUtP8h+RSMxaVuoW26x2ZBIFmPQ2BD0BdHS2Qqwq4uLV16E1KhCKBZBKp2AgE+raFvzeAHs1BAU55AI9LKpyLE6swjW9CK1UwgV0ic2E6oYa7qyTdpnGvSTrIg05mdhoekKyDIpCp6j5SCrKo/HVjWUc6T4MYbqAQiwL35YXiWgeCeKpq5VMR6Ix9wfOP8rIx8E7A/jspz+Nq1fexNLyPNxbbpw5cwqFTJGTgN1rm9Dr9Fgh9BvyMNp1qG9pgN6qR11LHTa2NmG3l3C+gXt5CzOjcyikBfCsB9FY28TsakpXpo1fppQzD5pQqDNTU6iwl5JoDnKpEgVBAcGwF0Mjo7AYjVxoTk5Ncyw6aa+d9aVoP7gP2WISdfscsFRKWcJkMhBdJgu9mtIepzE5NM5M65jHjwqTBf6dIERFMTKJDLY23CwFIGPqyQdO4sqVSzh9+n5OGKbp3+ryMhcq0UgSSrmOD9mrK24kUwW+zmajiQNxCoIcNEYlSmvL4KiqxvM/uoRQMIZilqY4akbQkc+FEI8iPrxTijEdTOVwlDs45I2wfmql/N7vnkfIH8LC/DLjCvf2FzKcUqFPDYlYNMZrDY96BSI2qba0tPBaQXpg0i9/+ctf5iAkktbQBJTkGCQhnJ2eYbwl+ShiyTTqGms5AXZlYwUmiwnHT/ZwyJNvZxt3+/r44Lm5tY1oKsisb7NVj5r6OkYSzs9MoL6hBjUtdbCXlWDeNc+NEGrMeHx+/LevfRXf/vY3Wbu9trGCloYmXH7zClRSJc6cPoO5+Rk4yu1YXJzFA6dPQUhgBAo6TBexvrSFlpZ2XrumpybQ1dUOhUYFg96EN16/AEeJAwtzszDoVDDbLJhfcCGdzcHt3ebrIxXI8OiDj6HnyH34tS/9Bo6fOonXLryBM2cfQFJE6bp5ZtDTodBqtkCv00ClkkOvV2JqcgxtddXYnF/Cg8fug1wggdVqgVSmxI2bA3jh+Vdxs28UsawIOWRRlIhgthuQSERQX+vEj/7lO+i/3Yv+3tvsDRFJ5AhEE7gzMgmbsxqpTAF6jQl3evuYVkU+DeqPkX3MbLcgmUtDopKhrLoCB48cZvIVrWfUwKGQuf6+O6ipruY9j1CW1IUnmde6awmCXBbzY+OQFACFVMnJzSRLcvsC0BjUOHywG2WlRCfKQyABUoUs4tkUVeQQCTOwl1p4byLUY1NzE5aXVnmv+epvfhVvvf4WVpdmYTQakU7lYC0pxeT0DGoaG1m+QvkSJpMepWUW7qRT/oBOoyMwKsKRCLYDOzwFV6t1SMTSMNH+S/8/k4VGKMeNS9fZV0KHemqmJXJpGKxGZJCDWCZmRKhBo8fszDwUYjnWN73wR4KIZCMs06uqrsF9xx7C0swGNwvo+1HmdHBAIX32SbLnoyaciDxgCdy4/i4fcOdnl9636PylVOZ9L9HPfQPBN77xeDGRoHAMIrqIoFSKuWtNSX30dzKVQyq5O5KkAplMqbSp07iN9Oh7JBm6r1Yrg1ot5YCmdCrPj0nymF2MJBX9JG0p8Il3T1P/3g47Fec/xT4WizzOJJ48bVb0mFRU7eZx/L957SSXoUnAe6k273clfhGF+95zoG4AFe580BDLIdCYAD3pfyII+cMwaIw8TtvcWGG9u0ojY0ZuOkka4Tyy6SL8vig+8tHPQKUxsL+g/+6unn17fhVCulaJBEqsRjQ21sHnd2NfaxNLTwK+AIc3qZRa6JQ6NtVRJ5cWP7FIwcYUkkbpjCpeINxuN7IUDy4Q8iKjpO6YQIjp2Xl0dh/AdnCbCxuiWJQ4SjE9O8P4s577juP2eD8WFyZh0MhYjvOhRz+KeCyFv/rzb2JjZQPnH3kURzq6IMmJ2fUejafhbGrCmteL5158Hp/59KdRoAlPvgiT2QSpUsJ0BjKoUZAH4dkMBj3zejPZDJuo19bWmdhAhTIh24jrTOY2MhEdPnwIajWFrqQhU4oxMjaIqspKXL18GY+ff4JNeXRf+pxTp0yukMDv9zLarljIY2tjE92dB5EpJBFMhBBIRLG5s42PPP4hJMJRlFmtmJ6eQDjmQ04URwxBdJ1q58CboaERNFY3IeINY2VpDQZTCXp7B3D2A4/AtTILiLJoam7E3MwCnjj/Ccgkemz53GwOVSv0aGvqYr43dedm58Z5cyFs6NbOBtM5SBNLoTM6lZ4Z7Sd6TuLP/u+/hcFYji9+8csQS1SQKpWIpSMYm7qNF378XTTvq+QQrXw6j0fPP4p9+/ajwlGFedcSNGoNSK965dolNjqTfMVhK8PrF1/bDf1JhHnzGhof4sTYtZVldB/qhD8YQmlJJYQiOf7iz/8Z9504gK6Oo3j8sU/SlsHf89Gxfqh1dOgMQqUVc1eODLJkmiNSBgUQ0fs9PTEFs6EEDxx7iKkw61sr8MU2kM6n0HXwMCampnH37ihqqivQ2rIf1y5fgM1iRiYugBRqzI0tQ5gR48FTD2Cor49TSEnakMplEUmm2Jxm0puRSu4y0W024tWD0Z6WSjtmV+extEk0JjPOP3EeWZpIRRPIxzO4fa0XEU8MJ07eh2A8jq7uQ/Bt+/DCD17Ew2cfgU6rYxlGMZdAtpDG3eG7sJbZsLC4iA8+8ThEAgH0Oi2++0/fRUaSx29//auMXqTnFo1EMTs6C6etAr41L6bHJ1kWIciJoJJRpyzN43Va9ugzT7Kwkmon1EolhNkCQts+xENxuFzLaNrfhKI0h5wwg3gyzixxlU6FnmPH0Na1j7vDkaQf2WIWG9sLSAq3YTGXQliUQa+xQSZUIB8v4p0Lb2F0YBh2lQGFYJrNuWF/jLXulDpcXlnGoWJlzlJsbW6i58hh/i5QkJdOo2cs3sbGDtpaOzA1PoNcVgCt3oDZmWU4yuy7BZekAIEM6DzeBXt5OXyeDE+f+m4NYnZ2AbV1DTh27BjL3Wrq62ErsbHWnAgw2ztbGLhzB5cvX8LqyhIOHOhCIhbFwJ1BqBSa3Wj7PE2LC2w8LS8vZ18AdTqJ8U9mnXA4zjKIh889DJfLBbvdDh+Z1EVi1NRU89SPin+aMJLJmA791VU1sFisuPjW2+g40I35pSWcOnMGEIsYn6hTKzA7NY7+27fg9QXQ0dUBg1XJ2QbnH38Yt+7eRnV1JfwBDygGJRRLoqK6CgaLEUKxGJevXseJk6d4QhiLhTE1OwGtQQWz3oR3L71LKksuoppbiESyhMbGWiSTUcglRcQCMeTiWZy+7yySmRweevgR3Lrbx4Fw5IOgbApRUYh3r1xn0/Pw4AAbNUtKK9C8rwO//TtfRSQcgTAngl1fiv/+O7+PI4fP4Nkvfhp3+vvwN9/8S4wtjPCB1+sJcjK0hz57kRBSmQQOHtiPsw8+gHpnORRiKQrJLOqqq3D7DpFaKAFYBqlIhckJF1574wZMVgtEChmclRUwGPVIxaPYWFvm7rWcXn8kCplKBaXOgEu9vahv68Ty6jps5lJsLK/BtbCE4l6YkqDI+5DOaoBSp+YwqVNn7meKjEqhYqwyHSaJ5kVdbAN1oNNJpNLUeFAj4vcjn07As7EKJQUDbnkhlWgwPTnP2QOE4KUpMwV1rSytoqGlGs7qSg4sJHiBzqxi+RMdpmnfJb8LEaM829toaKxjrGap2YTx0XGe+l65TubXEuhsFoSJ+JRN8fpLjapkOg6vzwO7zYJENMrJ2aRbjydSkMlUvL9tubcgKhbRVtsIp8kGQSqPyxcu8SFMajSg+2QPssUcgpTgHPLy959kTdFwBNtbO1DIdYink9gJeWB3VvAU0aS2I+pNQyXRQi3XMsEqn8uxZGxnawNyqYy1/tQMGxkaQiAQQSLxr+GS/17N9cvC/f2q0Z///wu+/nuPFxNxCoShTYFkJkSVEUKjkXLIEhkjqBtPevbd4ni3WKduOEth3sNpl8nE3LWnrjsV7dSpJ407FfWEkqQCgIok+j3vCRPdLbhpHCr814453Z9+Jx0S6L4K+e6B4r0BT+99ufzcOFDh3zay/uyl+UUW7qJ75l1I5CDbgFihREichVorhklnglwihzBfhMezjZGRAe6mVpQ7WDrTVEvpcVNM/Aj6ogj4gqyN1qs0rDnbWd9inTwVPyQroa4Pdatfee3HaOtsx+DQID79iU9jemwS8WAcTTUtMBvsEAllWFndQkdHN2Zdk6yBpC5kU1MTB0H4PF4mt1AapVypwo53B5FkGJAKkCpSR1yFY8d6MD01habGBlRUOLER8+IHP/weKkrMnNzp3dpBVVkNvvqVr+Nb/+tbzI//0heexVe+9BVEglFcvd6L0upqCFQKRhIODQ0y3cUfDGB9cwO/9dXfxPWbV/mzQSmGhHlr378fzro6vHujF5VOJy5evICxsTEOkyE2N3GRlUoV7FYrurq68J1/+A5sdjMOHe1GXV0NhcTiB9//AXKZAqzWcty9M8BGwupqJ1aIqZ9KodJZxgXSqmsVtVXVOPPg/XjuxVdR3eDAX/31X6JQpI5TAK1NLYinovD4NzG3Po6yOgtCuSCGJoawf38HvNs+TI1NQiyUobqyEYvL6zjc08PphX39N1HuKEOp3cFMdJ3GjrWtFfT19XGh0t7azYVYKp1AOh3hwJxsJsHFIU1y6ADz0ksv4fLbo/i7//3HMOutuHH9NnyeKBYW1/Ffv/b7sFpLEUkFMb84iRu33oREXsTC1Bxamlvx9Oe+wCEi1Cm/cv0aj/JJw0toNwoGiYVDmKRAIasVk1NjkMqlPC7+v/7kj/DZpz7NGDur1YzKqhqmyPzFn/0NH5xO338WiUgOv/blr2FlcxsicQFjUwPI5AOIxrewtrEAgWgXP3vqOPG4L/J1OHqwB6+9egGtze3IZ3Mw6s3MMl7aXIBGr+UDU0dXJ2Zm5jhYi2LcN1ZWuUi06Iysv15f3kYxXUCJ2YpwMIiO/e3Y2HRDlBNBmpPyhIhGzf0Dg6itq4Zap4BMLmSzYjAfg0QrRZoiwUk3y7kJK6hyVGCgdxw2owJjfTOs9fzs559BJitALJzCnXfvYmpyDnqDBYcOdePo4S689MpzsFbY8G5fHy5efRWvX/gJug60o9JZjmgyiEQxiom5aah0Gijkau6Qrk2vo6O2A6/+y49x9NgJbGxvMQo0l86ydIUwgEODA8zdbm/fD7lGjdGxUWQSaUQCYRzpPoodvx9r2ytIC+L44peega3MimPHjyGejSGdJcdzEXlBFqk0pZeKkMomkCrGSYiBZDSLTCyHipIqDluioDai5iyMTmBjehF/981/RLmtAv7tEB4++xB3gTPFJKfskq68q72dE4CXl5e4Mx4Oxbl5Q+1IqUTJxQ6lhdI6HaIiTkCkmzQkGjE6ew6g9UAHigU5+vvGsOTaxPDQBJQqHQ4dPYK6+jo2SJH5VqfT4u6dO+wT2t52Q6dRoby8DCU2O1yuBbz52tvcqdwt3CmQLI5wOMKHf4WCQndycDhKUe50cgE0MDKMw4d7+DHL7HY8fO4cXn/tVTZcks5Zq6Z1RYAHTj+AyYlJTs588cWXYDCZ2bQpUakgU+sh4vCdDOLhIGbGB1FiIFzkMsbnJ2Cxq2At1cBgpj96aLU6hMNBLs4EYgWcldWIJqPo6j6A2QUXxian8LnPfQ43b1/j60z8eUprbm/ej8G+IWjVGjalfvCJ89jYWMWKaw6FbJL9S3ajFZFQHKfufwhzy6uoaW7A3NI8T9gkQhGGBwZxsuckIgE/yuwlnAZ9+MgJPP/8q3jjnUscCkXY2TJzObo7juBb3/o23rjwMqZmhvDM5z+D3/vD/467Q8PMM9/Y9PB0k/CaDocd+UIK/oAX9bXlqK6o4sPmY489xhITndGARCwFiUAO72YYT370WTYrS2QSCEXU9NMyunNhehp+nxcH2tvYM3L2A49ibceNxc0tqExGRvFGAzF4Nt3IpinMkPb9HL+v1KKvrKvC3PIiGlubYbJbUFFdzUQYCm2irAVqUFDYnsft5pyDXD6H+qZ6zE6OoZgnwtgaXNPzcJZVc5Nrxx3k7AF/KMJyytLSEpbl0CRIQDAOcZG57AdOHODUaiKU0YGR0oxb25qQz6c4v0QqE0KQzSAcCKLKWY2x6UnYaysRLWYgoZpJLMSt3l44nJWw2s3wBXeg06tgIRloMIpkJMnT+UwOKHNWY3NrHUqJDFqZHOco5kMAACAASURBVG7XCgxSFSx6I1aXVgGdEgK1FF6/n/0vMvWuV4AmXevrG7smbZkSCo0C4XQcOaEANmsFdHIzFNBCrzBDXJRBBAHDE+iQTdcs6PNycF9tTTVu3rwBz04QEon2favOXxbu73uJfu4bCL7+9Q8UqUAm2Qv/naHRIPFsSUcp4aIpHEqD5DT0JaFFjGQIrHffo7rQ8iwi9jp9kIUs8aDb0iGASDFUvNP9qACXy6gLJ+AkVaYq5HaNqYyTvMeDp009Q53mXH638Cfjq1T00wCmf+tV7slydv9+j1n137kkv8jCnbo29PrpWhIVWCBTorKthSPq/WSCKQqhUSoZE0Vx5VeuXuIFQiSU4McvXoXNKMe5h85y12VjbRNORzme+dxTSMTi2NpcxzvvXEKlsxpl5U7GTPnCYYxMTsBkt2N2dgqPPfowUrEELDoz7vbeZdPT449/EDq9kVPtWNceD7PGfWtrG3Z7KSRCMR/SKH3RXloCd3gLNocVU3OTHDY0MzfLm6jZaITNbGKub6yYxqLLhRKrHYEdippvxuzoJJqqGzA9Ng2jWgtpUQypUIbm5hY4K2uQow3Y58fY+DgG7txFeWUluo8c5g7MD174AXpO9jAfe2hgCL29vdjf2gZrRQUmpmewMD/Pm9jj5x/Hj19+lRFuFy68xeFKZ8+cYgkGdTeOHD3Mmz6N3N955x2cPXMWLc37IJUqMDgwyOmy9KGhsKBAyI+zDz3A199uNeNH//JDfOyjn8DHP/UkYok4S0PCiSAH1BChYmJmgmUPaosYxnItZlamcODwQTbGzc/O8SFrbnoZH/vwk2xEIr08hcRE42HOLCBmb3//EG+E9Lk1W22sKaTvYogY1YU8ywDowLG+usjjfgqIIQ0tTRfuP3EfsukcRii5sK4e9XWNkEhU6B+aQGfXYbz86o9Zu3/seDf6B27hyU9+FCNjY3js/OPIFcFYOGuJlTF51LEkYktrUxtLBN568yJ3pErK7NwVev7F53Ho2GG0tu3DlnsDmUwCChWNx2cZzUpaZqPegg8/8UmksgIodAZksjGsby7AH15HOutHNBZk7XBFeRXsduIeX4LFZECR4teLMtRV1/EkYXJ8BkKBBPfdfwYyqQR/8a0/w+bmGkxWExwlToR8McxPudDW0o75yRFUOioxP72IrfVNxtDRZ6Gk1IGKiiq88tyPoRaoUGovg81eijt37qChqR7bnk3IFEIYLFpYrDYMjcxAppRCZ1KiZV8zAqEAk4ro2hNXWyNQ4Orl6zj74MOIx7OYnF3C9Rt3+cAokyl5gyVKyK//xpcwONoPf8yDxrYGBBMB1DRWofNgO/oHe/kgFQgGYTJZUVfVhIgvgXQgjyce/DC+/lvfYClPXWMdm1szyRRqq6ux7V5nn4NMKsfy8hoOdnexDGB4dJS7vSQ18YYDOHikG/VNFbDYtegbvI2Pf+xjCMR8gKiIeDqGdCaBublZ7i5Tp3N0aoJ16DazA1ffuoEbl2+hs6UdQkqAXHezsd2kUCFAgUruIKKBFJ55+jO41XcDBWRw9pEzGLh7CzVV1Vy0UVe7rIwOo0WsLG0inS5CpzGwdl2hUCOVTPMUkA7WsWQY0VwEnce60NTWglA4jVu9Qyjk5Njc8MK95UXP8WN4+tkvQK5Q4q2334TVYoJMKsPRI4fwhWefgdPh4IbP0cOHmAjTe/0mS7zo+0HIv/HxcQ5vUiiULLOhLjqZUz/96U9jaXUNArEUIqJ7pDNIx2NwlJUg6PMhGPTtTqAuX+F0VSqkb926tRuuk8liweVi2kZNYwsEMhXSOUoXzyEW9MG9PI9UPACRDFjZdnGgmc4o5Y5sZ3cXe3FcriXeG60lJSxPNHOxFoA/FIJSo4PeoMf6xjInO8ulEuRSOZw+fj/u9PajuaEJB7u6eO13b66jpaURaysuVJU5IM6L0NbaiZGJKZw+9wiH79wevAtv0IeBvttQy1XckGlpaMDk6BhyObDEjagvbl+QZRrFdBHivBRqmQzdBzpwtKcDw8M3mTJG4XMvvPxjlFfXc6jS5o4X8UwSWr2KC9rqmnJYbRroVVqsLm/w5LPcWYFwKIISaylEBTECm0Fcfu0Kh2xRuGMqlUFdXQNL5cLBEHeZm5saWQp46d1rWHR78MEnn0CW1sD1TYz2j0CYJYi0kI3FPI0qkAxLCJ1JxxKPhrYmLK+voKKyCuWEfGQ7UxGpWJy77dR4oPeXvE6EXXS71+DZ2ULQtw25WIa1hQ04bJXYWvewryVToPeX2PH0XOmz7kMsTuz/AvLFAhraatG6v42lm9UVTp5CrWwsQyguYN/+JgiElEaZxaGubqYjXem9gYYDbVDYdVhcXuBJTSQYhlKp5qwFSm7OFVJEBYG4IMLO8hasWhPFYEJttiIWj/P3rZDOoMJkxf6GZhxu78LC/AKuDd5gDw/5y+yOcsiUBJSIcWOF1ipqhhLlbXJuEtFMgjq2UMh0sOgcqC9v5RRVg8YEYVEImVQKjUrJgXYBzw48O9vMp5+ZnmIVgM8Te9+i85eF+/teop/7BoKvfe08wxrpzUwkcuxApuKXim+SvlDRHI3uauDpZ1drvluk75pVd42h9O8SSjwVC7mw36O7UNdjLwGVbrNbuN+7nXiX+75XtHOS6r1QJpLIkAmWbqtQirlw3zOq/luvco/pTlOAXR797nP69/KbfpGF+67enQ41//psbDV13GkgHZ9/x8fUi3NnHsTw4CCGBgbxkY98FDKJFEuuJQzc6UdLYyvm5xdw6NBhjI9McPFJHZN8MQ2lUsN0DtLTKVRabHl2EEnESUHIsfWkHwz6AzBrDFBI5Tx6o/cuHI0il89zd1Op0nJhSgtCIplgpjrh75pbW5DKpuHJByBUCOHze7C8SjKJbri33VhxLaGhpgYz05OQqKRoa+9G7827+NDjH8bbb7yB6tJSRLx+JMJhvP7j13Gk8zBLC+jUT8SHuvp6/rx5d3bw7o0b0BrMMNnKkMmlWDuqNepQUengUXY0FGG9tc5u4g4OjX7JXEv0j/HxKQ6IaGxo4UTKbC7KE5jR4TGeBuxrbeNxYzgYhVGnh1Fv2i2C01mIiMaRJ1RaAGodhWWkWN5FrGIJKTGLtO6LmbOdFwuw49tAPOrD5XcuwO4ohb2yFPNb03Btz0KhlfNYMpXNYml5iQ20lAJKUdmEwFtYdKGmtgaJRIx164cOdmNxwcUpeXX1jShzOFn2QymOHEgmFkOlUGN2ZgrdHa148803eQpGm38ynuLFmNCO9PfczCTcW5uoqKyBw1GDkydPI5FIIxwJIxaLQCGXYWNnib/DjU1N/H7TdEOj10Cn0XD4zfzcAo4dPAG72c4yIqVcjeW1JTauCWVCTM5No6WlGRMTE9jxruPMQ/ej99YtDrGZmpxCY0MTzp17HFNz86w5vXrtHSiUQnj8G1BrpHwIcS2uwOGoZFOna3GeO8pkfiKX176mNqBApAUZJw2TTp46Wt9//p/hD+5AKCjizJlzGLw9CoetBquuNVSW2dhzMDo0yptfaYmdUywfeewxzMwtIuCPQlQQIBwIIRHLsjE7l0lzJ7OUNas52G1lHII2NDyOUNSPpeVN2Er0MJu1cJSXsoZ34MZd/N7XfgfeLQ+mZhfwgxcv4sSZo5CpyHi5AO/ONsrtTqyuLKN5Xx0aW2tR01QDoVwA18YSqhuqOLK+UExBJlYi5I8wYUkqUGNjaQdd+w7iT/7Hn6K0pBSt+/Zxkdl/pw8nT/RwOqJULMX62iYXxsikUVnjxNTKPOq7WlHZ3ISOgwcQi4fw7vV30N7ezJQvpVbBevLphVlUVlXw0jk8PIxCNs8Gyx1vAE2NLRi8M4JbV27DbrRjcWoeTzx2Hndu3WY5h1GrhbggwfTIFAI7YXz+c09iaKgfEFKkU5alBnTIDQT9u+FQhMHNFhENJ7C06IbZYkKhIGQPCl3jzbUNPrxm8ylkRBmUN5bj4595EoPDE0gnhdhxxzEzvcSfcwpJ+q3/+ttM0SAJCXlVqLNOxeybFy/i3WvXMDzYzwSars5O5pgTOEEoEHLIFhVMlJNBjYLFRRcXkiQjtJeUwhOM4PO/8qu4cPEt5rRb9AYM3L6FSNgPo1aN6ekZlJaVIJm858Gw2TA5Oc3XnyaCFODlqKyCpdRJlD/WcpeX2pCjyWQ+ieGJO9DbFDCY1aiucyASiyIYjqJQFDKud25+EQXRbihWMpeCUCJmklZ1TR0mpiZg0Gv54G7QqOFZ30EqnMS50+fgdDjR13sLhzo7cfPGNcbZtrQ240BbJ/7kj/8IJfYyxopGk1k8+PA5vNt7k2kqK2srCO34sLqwjJ6Dhziw59lnn8XI8AT+9E//ClV1LZidciEaDLCWvrOtBU997klsrM1hdKQXXV2tUKr16O0bwNDkDCrqGhHPE850FRqDBtvbm/jUpz4CrVqEWCiKVCwHm7UUy2sriEbiEBQEWJlfYTmPKEdqJREC3hCczhrUVNXAtbTKtDQqjj/x8Y/jZu9NDEyOIC0q4MwTj6IoFcOgN+CdVy8iuO3n9zifzXMDi8LOyP8iU8mhNqhQ11QHhVaFQCiEfS37YLfaMD+7gPJS8oMU2TxNU1WZRIJ4it5fAe703+buMk3BQ54g6KQgEyrh8/oglIoRjsSQze9CGdo7W9HRuR+TE6Mc0jcyOQMv7b8SEWcOWK06dB/sQEVVGYqCPEbHhjkdPRoMMUZ03etG48E2ZMR0/VywWUzYWFmDUCCFpcTC0+1ckRo0cTgsJSjGcoh7KUFdB4ujAqE4eaRynKWhoANQNMHp3+SjGZ7uR5bum85DptQgmxfCZC2Ba2GVzdr0mGYK6/NuYMu/AzXJTwsytNR0QJyWw6wugUahZ708rc0EnNBpKL8jjbDfh51tN8sN11fdePWlX+Igf+6q+z/gDoLf/M2HWadChRwVyyRvoUKKil4qlqlTTAU0Fc1crDPikVIs7+EcqajZFZ7zF2GP5c5d+Xu6eOrmUwd+lxMvupe2ulvM0gGBbkvyGnp8eg6kbScUJf9OEeG8qKO123Hf6+K/97XTf9vVyOx22vekPHtS+D0k5HuL+F904U5Pj65lBmLIhHno7WXY396JydFx9Bw6gnyaxuI51Nc24trla5yO1lBTiwfOnoUUQng8Xqh1RsQTSWYBj49OMHqR+LmFfB4KmYI3NyI2LCwuIJPPcjc7GAmxMYrYxnazhQ8IdHu6lksry6xjL2bB3c9YMsFBTKXlJUhlk9Ab9UgXsiipKIWnEEMkEYFYWGTTJo3rucAk81gojJ/8+BUOojh+4jSHbBh0Rrzx6stob2rk4l2nUnNozuTwFGrr65mi8NyPnuMF1WImyUU1y2VyBTFaiANPWFEaMxI9oUjYURFPgjJEi5CLsLi0wOQJnUoLuVgBqVQJs9HOmzU9L71RwyFVZPYjARUF/0hlMj4sFLNEq5CzDpNGiAL6rAqKiEYphZE6K2kkE1FIGQO2htKKKkCmgMZoQrqQgXt7FetLc/BsreK1t95CY+c+GCp0yMuz3I0vsVshlsqg1mnhCfjQUFMPQUGIbe8Odjw+VFRW8pjXpDdgyeXihbSqqhalpQ7uFAYCIeTy2d33iTp5uTymxsdQyGU4xEUiUcC96UEoGMGBAweZJGLQ6VlfTOFeyUwGC65lNliRHndj3c0kCmelEx0H9mPRtcAGOa/fi1deeYn1vJ/85JMQQ4ntHR8aK5t2cxzyFPoRh0qtRjwXw2sXf4IdP3WgYnxIJA5+dW0lFpZcePSxR3Dl2jtIpZJobNjHRrdUPoHR0UF0d3cyhYcSF81GC2t/yQRHB4gyRxlPd+KRCL9fN6714uMf+QwcZeV48+2LeODUWQwMDnEqYjqXgsfj5tuRZKPEUoG5yQU8fOYBzM8uYmZ8hg+oBqMG3Ye7UepwYGJmhklA05PTTOCJBWMQ5SUot5exQa+7q5P9PHRNeVpHh2yRAFOzs0wPsTmMsJXouJvY1tSCybFZnDx6CHfu3mVj9qc+/zmUOh1cnFy9dg1RHyFG2/Do+XNsVKQ05OW1VdTUVzNWdWllEWtrS8ili9CrLBAX5LCbHczvpwC0lpZ9cM26MDIwxEjARCIKq4VIEBpsrG4CBQlGBoewr7kWaztrOHCyC3qHBR/57CeRJ6JWLovxiSHUOCtYcvQP3/17PP3UU/ydcLu32aDrrKjGD3/4I0TCcUSjOVQ4nORGwMvPvYQzJ08i5PNgf0szVldcPFIXi2S4c+M2xLkCKkodsBmNHDhFrduS0hIuEhoa6uDxbLGOlpo1UpEcqcRucmMyWUQskeZpIxGAqLtNxnO5WsrZAc6mChw+dQyRZBrbmxGc7HkUr7x0EUHWRQM9x3qgUmnwsY99AsFwiGUvLzz/HDLpFNM1/vl7/8ySGXrt1VW1nL5MGD7qjBPikTTxXq+P5TNGo4Efk7xa0UwOX/v6H7Kcirw9PQe78e2/+WuWu+hUCpiMBkzPzDA1RavTsrmR9PKUwLu6vs40n3AshvqmfTCazSzdCQe9MJt10GuUSOeDqGosRSDsYUY3fQ4USi0cFU4EQ2FOUrWWWuAJeli2QPpmo8UGlZre9yRTg4qFLMQkASmtxP0992G0f5SpXaVmK072HIN/ZxuD/XehNet4Anr79i10Hz6CtU03zpx9BDdv3mIfUDgeg1ytxvTIBFKRHM6cOMzyDDqwUJLw1Wu30XP8FG7dHMCxw1348Ac+gK3VdRgNaiwt0ncnDb1WiQ2PFzmRBG9euc4pqkKFiicGC6452O1m1NU6IRcLkQglOesgncyjf7CfJwkk//R7/KDkvnK7DXRHu7mEQQmLCyuMBG5oaEJbRztL4t69eQOBZBwGhwX3feBBmMrs0Ku1GO0bxMjtQSRjSQ5Wi0di3HgkPCjJV/Yf3A+FSo6iSMBNKIIjlJWW8e2oPqDKJBmPMyWIvE1E2KEk3/6hAeQLeTZhry1uwahW4Ylz59F78114vB6UVTgY3do/PIann/kspFIBF+kzM1MYHhlBJpvmP6lMHs4qOx5/4lH4PB7Uk9QLRUT9IZ4QTM3OQKKRo7S2HFlRjidPSysLqKxwIpHMQ0KhY+IiNj1bkEjFLAVEPANRarc2CqYz0NvMnCdCU5d8Mg017XOpFE8rSG8fiodgMNuxb/8BLK1twh8kfKcSYiI8iYRI5aOIJsPIigoQSaSIBJOoK2+GTU1ZE0qo5TomudF3jK4f+b7omm1vbsI1N8cksK31HUyOLbxvGfrLjvv7XqKf+waC3/iNh4tULO/JS5i/Tt1h0pPfK4KpyNvVpt+Tw4io2N7Vm+9tdiyjoW47yWXuEWP2OuTUAd8zobLO/Z7UZlcfv9upl8lp8xTdo9bsFfq7j0Vdf/rdrIsX7Eph3vuz123n2p3QkfcY79R54RRT6rwTj/49d/r/o3Df48rTcympqoVUrmSntkIsA03SsskcKiuqIRHIuLNDEhqJWMzR5WRGWd90I53NMqpJrdSi68ABNFKK4dw8JkdHIROJUchmeMxIBT3p0msb6rjbkk4k8cbrb6C2shoioYgNv0RqoQ3OZi/BtseDbCELq2OXGpLMx6nxifKaCsRIEmEyMb4PmSxaauuxr7kVC/MuHkdfv3wJF15/DQ/e9wCC0TjaD3Sjr7+PN4Ably/Bv7WDnoPHEPCEWQpR39LI2K6xiTHuAFRWOiGRy5FIJVkKsDf2TGdSrPGmUSRt2B6/jzW+NEUYGSF2txJ6tZ4DTiocNUxGcZQ5WQKTphlwkYrPPBfnKo0SuUIWUmLSFgVMLfG5PVAoFMjkyJydgse/A69vm9FkZCRMpCLoONDOTO27gyPY19HOtJFUMoJoyMej5I4j3Xjj2ltoO7ofa8FVrLlXWCNPpsB4Js24wc112oDzqGtshFAsg1igYB0qPb9cOsXjVSJ70ARjX1sLR7MzDjMQ4IWSJiYKqRiCvIA71USfoWTWwYEROCsqoVQpGZm5vLzO5jm3ewMnTx1jUkGV04l0Ossor+npOQ5r6TzQAbFQALNFh4Dfw6SM9TUPampbcbLnDEotDg53oekydXXWN9ewvLEAC3HblWL84R/8PoqZHNo7WtG2vw1KrQ5TM5MoiHJs5NvxetDQWI/p2QlGpE1MjOLw4SPw7Phht5XDbLagv/8OxDIhLFYzUvEkmmob8KMfPocz959lGonfH2T+tFgo5bDhBdciJ7jSayMG/91bd3H00AmsLKzg0XPn8NaFy8jEKFnSywE3FLp1e6CP4+gzqSxS0SQWJzYhIQKdVIFoMMKfja6Odmj1GqytrqGhrgEX33yHR+OHjncxpq5+Xw0O9XTBVmpBJhGDUqHE+soqJsYnuNgzWkyobaxDVkjXaYv19PSdoM8crUuz84s41nOCk4jl1BVMJjA9OgZBQQKzvgxSoQZapQ6PPPIIfuf3/hsUajmqnDWMbd3Z2eJDyMb6KpxlZbhx7RbyaSASiiAjSOBDH38Uze31kKqFUBnVzJWmAoSMt0S3IBnekmsZC3MLcC0s44vPfhE3b9yGXK7GwUNH8Y1v/A/YLNWwmMwIeX24/MZlRrc2VJXj8KFOhAKeXcliRoDea30wqcQ4efQoAh4PFyQVznKWUmmMGiZqEL6VtNS0ttCHhwr3YkEIvc6MnUCUswAoOIhO0lRkG0waRDIRSPRSnH70ISTyOWhUJfjgo5/B+ooXf/j7fwC3exMnTx6Dz+fHF7/4JUzPkfysnDt+1DuanZ7ED7//fcSjEZQ7HKxnF4rEyGVpkiZCOpXm68H7R7HA8jmVWoUoNUCiKXz0yadgMFmwurKCw10d+OH3/glGjQpbq8uoqqpkIsn29hbGxqfR2dXGhkxCxS6trvKUjEzytO5QQ4p8E2RMrKml4Lxx6C0S+EPrrOMmTwGRW0gu19zSAl/QC71Bi9GJcSg0alTWOuEPB6E3kmROxAFT9Pq2dzZRW1uJ9pY2XH3zCoRZIVQSBZ782CeglSkgF4lYTnrp+lvY2nGjqbUFyXyWQ4jIcPhP//jPaG5oxODgCBqb9mF6fIoDyR578DRqKivgci1yKNOFC2+jp+cETp28D6suF+723kJbczN+/df/C9658DqnAL/y8ovonRrG3MoaLGUOFGVK7jJbbFQYWzEy1A850ZkKYsigQNgbYvRuUSxAqdMOqULK/gf6vlPHXCFVodJRxVkeGo0ODU0tHCi0sLTE0t1trw8pYQ4f+NQHUdfVwkFyKrrW6QKuXbiElaV1iKnbnKIAtiDvlcQh01v0nJEgkoqRSRHZSMHrPoEWqPikSTY1ZqjQl4vFjIaMpdNYXl1DOBbnQ/3IwDDS4Qz+6k//GCvzs7j4xmsIx7N48FEKrurFlseDX/vPzzL7vrtrP8tWqKERjIZYs64xank6TEhY77YfK4vLKCeYgF4H1+oyKmorYeRD2zZWNlyc+jo6NobWrkO7jVCpCKubGywNjIejMMmVQDyJZDoHdySCfV0dcK2t8iSwmMpCkM5CXCzAqFZzAvuGdxsb22EodGo4nDVQawwsLTVqdSgtKcHC4iw36Jbda3wgkQnVEOeUONB4CIHNMMMrDEYjN2nJ73bn9i2UlZbCZjZjbmqaJ2sUwDA2MvO+RecvC/f3vUQ/9w24474XpHSvab2L38tTUZ5nPB9VyvTfaPGjLvzuIrhbQP+0E3/v3/c6y3tF/V7xz+78HFFmdotxOvW992dXA77b+affvVfgszb+HpVmLzyJCuA91OLeY/y0eOeW2e7z2ktwpYMCHSje+/OLLNz50PCeX0//3NDSjnJnNXdVe2/28uZtMdqwsbLJvFWljEgCNizMzbPERqvTcDEeikYYnXf/yftRUVWNWB4IkkZ8aBC+LTcqyx1oqK/F3Ow0m2mMVjO2g35sbWyhoqKSdZhqhQrJVIrT/2yWEljK7PBH/ZCqyB2vxs07vRBQgaNXc4S0Vq/HvpZu9N24CZ1cjksX3kStswrtbR2orqxm5vfK4hIaqusRS6VgL7fj5p130VBbCbVMArlIjvrqFogLYj7oCQg1KhVyzDcVOPQ8IskYLl27gs6O/ehsb+GRZCaXRiwRhU6n583F5w+yTrmxtgUDd4c4Oe/U8fvh3tiBVKiC1UZoRQEEQgmYjwYRfxbIKJRI74ZHkWOfOnnf/ttvQS1WorKqigswf9jHiawUh67VKXYXYIkQJSVWNo1VVlRCrdKyThLIIpNPI5OLIxCP4LsvfB8WpxktB5owOT/KmnyvzwdHZSUffmSKIrzebaRzedTUUjiTEW63lxF7lHZHY2LiqDvKS3Bn8DbGJ8bwK59/Frdv38bY8CBqqsth0mp59EwkDL3eBrXaiKqaBmTzeZZoUMR9eUk1h+iEQn68/eYF2EusmJ4aZ2wedRtvXL+Oru5uXL9+HdU1lXjm80/h4oXXOPzo8KHj8AcSyGWFaKprQW1dI8tsWPYgSGJpbQ6vX/wxYokgTj/wAEK+AKKxKCMnXctryBYyeOjRM/jBj76Hutpafu8I/Xfq5Eksu1xMGDGbbWhuacXzLzyP4yeO4uqNdzhtsbGuEbFQDCqpGkePHMcLL7yIpaVVHD9+AsVMkdnEH/7IR/DXf/O/UMqvaQqFdB7VlTW4cuk6jh3uwcTYFOZmFlliYzJr8eSnPslSK7dnBzev3EWpycABJPEYEYaUzOUn2UJDSw0kCgnLiCgu/NChdnz+6aeZL983cIu59e0HWxGK+JHNJFFbU4NIOIpkNI6tdTd/r/UmE8QqBVL5DCQQsjyKTN20rt6m8B2BBMUMMDY4ioaaOlg1Bmxv+jA9sYgjh06gWBTg8Q+dx1d++8vo6NwHoUSO/qFRLBGR5oPnoVbKUO2shHt9E1feuQbX4ia++of/BW2dTXjjjRcxMnoHz/6nL0BAacahIBqb/h/23js6zsM8832m914wA2DQG5UNGgAAIABJREFUewcJgp2UKIqSKFHdkizbcUvsSI7tOG33Xt/dOCfJrjfxvZusS+x14hKrWN2SRZFib2IHQfTeBgMMpmB6r3vedwCZ6z03Or6b3L88+kMkAQyAb+b7vrc8z+9px/KykylSBp2B6Q/f/fvvQSJU4Au/+xy+9rV/j2S8gE9+6uOYmV5kXSwV4r09XcjGEwive9HT3YZsKo5yuwPnTl5AwEsm3yy6W1q5CRUKxDw1JimXWCVCa2szZmemmJ9Ok36aSq+tenmjRnK4D64NIRSM8lSVkmDpcp9HBuFUhMNgOvt7INWr0N22A865AP7r33wXGoWa5T5U6SuUCg6j+acf/zPiiTjeeuNN9h28d/RdpOJxdHV1YXxsFJlsDmqNmqfydK8hHjpN3MmkSvcRvi/QxNJcBo3BgoaWDqZm6SkVNxnD/OQkdCo50tEwD4CWnEsIhkIcwETTdco0IKkRTdsJzed0OhkK0NnVyYbT8clRRGIJ3Hf/XYikPBBKMlhZWWZdvlKjxt13H8DA0ADUehVoWnPu4gCOPHY/ktkMB1HZrBU4cfIkJ8LSMOGhh+7H4MhNeFc9XHBTkmqtrQomnQGCbA4SCorSqnF16Dr0ZiPyoiKi6QRW1jx45pln8Q/f+T4qLOWIJxKoq2nA5XOXsLd/F1+Xezvakc8R/STHRkbSoBMnn2RnRw4/iKO/fBcXzpzFJ5/5OE6/f4LNxxOhFTR0tPHU/cbQKPuUaLsqLgqQioWxNLuIpekVJkYRgYSyP8qr7HCtObHi8ZZ468YySPJSdLW14/i770EECY489Diu3biJ8dl55ApkKk4wqjIjzaO6vR6mOjunk0pFUhikGhz7xXtIR5NM2cnTeR0lM3SaL/m0aenqb4NYIuYBjHfNy9sS8kBQAjd5ZijNV64gkpKaZVt6gwk+8pRQcrtQhMmhMcyOz8JmMODNl1/GP/7ge0zo8UeCaGpvQyqfxnogwNtimnrTVLprSzvi2SjMFUbIlCU9eSQQgkGlQ9gbQmdNI27evMnhUI0t9TDZTJiYGYMn4MXy6hKiiQSKCiXaOjvZNKowaNgPRO9vn9OF9toGNDa34PLtQTa2CyVSxCIhaBQq+FyrkFHeo1QGgVwEl8cDlc7AMj5PMIy6ugaWFFEaMjXY+WIGkUSUn4cMrIThtaorYNNUQpSVway1sHSLzteL587z6/jI4cOMoDx/9hwGBm4gEU8hHitJqP+lx28L9486Qr/5xwX/7t89WPzQPFlSm3yYjrqZfrpZnLM2nRJNqQi/U0e+USjfiWPkon5jNL6JeNz8+KbG/VdFd0lGQ997czJPDcKmnp5QkHcmoFKRTg8a7Gw+fr2opwKRCnf6HUhiQVOgO4vnf83CfcxRwLnOPLIl9P3/8ihN/H9Fu6E/z4wswmGvRU/fVjS3t2FqZoFNoe5lN6bHp3mKsHvbLu6Oh4YGueA2mPQoFAuIJhPo79+OglCE0x9cxjtvvIX2+iY8duQINwK5bIaPDSXKBYIhhJIpVFdXY3p2BkVhARqtmjt/0rffHBjgiT4lAI5MDkOkAGoaK5GWZFFUSvHmm0dRZa3BoQOHMT05wchJh91EV0dMDo8hGkjimSeexe3BMVy6dBlf+vJzXJC7PSvIFdIwqNVYXFiEUW+EQCDB7eEJaHUq1nj7gl60tDchW8yzHprMscQndrmXOYmQEv0CwQBfAG1GC8rN5YiHEnDY6xlvSShDsViBbJa8FzLIJCr+nYhVG/T50dHZCdeyk9f33/nut/HU009haXmJDXR0U5m8Pc4BKZVV5awxJa622UZTZeLpz6KxvhoapRSZfJ5vAiqBAvEwseDToP8yojxyCjku3riM8poyQJyBL+xh4ym954i/Thxzc5kGYpmMzYYUPT84OIZ8togjhx+FXKTkLZFEIYfLvYSiIMtkDppckv9BLBBiYmQUgnQRW9u2obW9CzUNdIMoIhAnykCOg7ZonUrbCZK1UCT4lUs3oFNq8JnP/A4SyQAgSGN45AbLTFrbOpn6dPLkGSYEXLt6Bbt270Lf1n4cPXkMsXAAhx94GFeuDuBvv/W3+NM/+QMoSKc9PYWezh5mG7/y6ms4+MD9iBdSUBpUmF+ahWvFCaWCdNgL2L13FxadS+jr3Q17WQ3MBisXLpOzY8xk/8rz/wFf/8+fYhZ7NimCTmXgwCd7WTkunL+CJ558GpUV5ez3GBocwl/+x7/CX3zjG2hrboN7xYXu7m7eAFGKKNENiNVNhr67776LJSrlNjvKTGasOl1wLi5xmiARF8rsDszMzCOezqJtayu+9LUvoa27jWUq4XAI46PDuHzpHMZGxvCVr3yZtxPE4SbCFqHkyEgb8PqgVaoRC0d5QkdITLVeD7XRiEAkyLpbQvZ513xwLTkRCobx8EOPYtm5irmJBcyMzcNkNGFhbhntHa1wLjvR2dPOxBGSmwlEEoRCUdTW1mLk9iCcC/M8+bWYjRx7LpYAnoCP+eWxQADOlQU8+MSDCKXCHLQ0eP02lmeXeZO36vFiz54D8PlDbOYduzWBTz37Obzw05cQjydRabcx+33eOYtoPIY//MoX8d4v30Z3aytmJyfx4KGH8M4bv4Aom4WQQvrEUpZ6EX//5vUBSERC1DXVwFpm5O0hbTfm512c9ktyvc6OJqCQgcniwM2B29DrDczBDocDvB1YW1+HO5BB/95ulDWYMTk6i9kxD5RiFfFoWFaTzWU46KgoFODBRx7jjImZyWmMDI8hlUjzPYkHRrxFMiOXoQY3BLlCjkw2y6ZeetDan4oyrdYArz8Ei92O7/3gv+Nb3/pbLuaUUjFqKivw9ptvQCoUcLMwT/hBWznC0QiamhoQj0expbcHP/nJz9DR2cvkqoGBAZapzMxMQa6QYuvWbgYxTC8OoSjKQESm9IKQ6Un77t6PE2dPIF1IoSAucsIqTXCramsZf+lZXUMqnoBOr+Yk1osfnIdar0Ahk4NaJkc6kMCO7n4kKMHWZMLw8G1O+X34E09CqdVgcnYG0USMA6W29WzDzMQsCqkCF5aBdT+29WzBwtQMVDIZvvyl53hAdv78OVy6QsMjLdpbu/F7X/gD+DzruHzpIvKZOESFLLwuFx/TtXwMi143ksUCVr0hVNrqoJObkIokeBO0ND+HZCQLhVqC9p4GyDVSTM1OMF62obaR004rrVUQ5WRYmpuCXq2ERqmFyVKBs+evY8nrR5pu5tkiDBY91lNhdO3vws57dmN2YZ6TmJUiFY69fRyeZUoljaGpoYmlcCQdJeY4EZiIFNbZ1c7yRBpAlpWVsamfEkEpzZfukfayMt4UkG+LBpRiuRzlVRXwB/0c/vTBiUuIuGPYt3MnE16uXL3AIAdblRkNLS24cWsEGqUBC9NOJLMF1LfY0NDuQCwTwM59O9igSljlTDyJre3dmLs+BueCE/UN1Ugn41wMt/W24dLAVUYzhiNxyAwGxAVZ1PY0w1BuLg1HKFVaIkdNuQNLyytw1NXjxvVraKypw/LiApQyOSwWE99nCRaQLGZ5EKVQ60AXC9qsq5UaiEgKmM0huO5HILMOoVTIKdSkuAj54zCqbai3t0CSlEEj10Gu0XIA4/T0NJRSCTqbW5FPpTE/O4ej773HOQFzU4sfWXX+tnD/yEP0G38CS2VoskiFMmnZ6UUsFdylCfkm7nGz+CUNO/2ZCmyajm9Ok1nHfgfNhdNOWaNeGjXzU258/qZmhUyuH5pYN9JR6Xnp30r6+pL+nS7MrJ0nDSfJazYajH/pt+XCnRJeN7TyLOOh77fxRf8WhXtGzAPe/+VxZ9HONxiRAOM3ZnH40CM4de4MbgwO49Of/wy6OrowNDjMxpi7992F5rpGPklkcikX7CaLBQVBEaFIjDFmBpMJOYEQ0qII0UAI4qKIk0cJM2YyGUohRSTFSKVYD6cz6mG2mWCyGli7TJpn0swTsWF0ggoqNUYnhmCtMqJAU+JEBGfOXEJf1zb4XAEmN5SZdYiF/CgkUyg32/DjH/wUNmM57j/4IEs8aGrd2d2Jt3/5Jh555AhPoXQaLU8p6QYolKs26Do5eLxuROJhzMxNo3NLD5Maerp7EAwHmSpDqC63exWuZRfqqutRW9VQMqMGUzDqzJwLQFHOXk+A8ZY0VU6nM6zLJd6zSiHnSRutTMmASgUDkWDm5ylBsRzB4DprV9PZNAxGHVR6JZsw07kk3j95DNGwHwfv3odzV85zwiDRCNQSBZLxJJN75lZdgFSB3/vS89wMRTNhjE4PIJEKo66hmnnQiUSKC1p6/corKljuxc1xpsBBUxQyE48mIFdpsLq6DI1WhemJCd5i0MWWVs2EvRy6OYJdW3ZzAFDXlq24ensQSr0esVSCz6tsMkXPyiSV5SUPMqkitvfuYI3v2poTcoUQZ84eQzGTxbbt2xFLpGAyWxAK+PHyiy+gq7cTBrMJM7PTaGyo5a8zGS0Ihv2YmhiGWqVAOpqGuCjHyy+8igOHDuGtd9/Gk594AuF0BJW1FaV1cTyMRDyCcDQIs8WOVFyIrz73dSwvu/HB1YvIFIJIFnwwlckQ4cArJQQ5BYIBaohycDhq0NrShfX1EGKJBMLBdb75ETpyeXGZV86EPh0fH2eZAqHV8jkiaXTCteriJoaa1kQkytz7ZCzBsec+7zrOnxtAfUMl+nfuxMH7DsFkNyGSjiJVKMmkKPWT0k8rymzobu9Cc0Mbp+smMwkUyAgioECeFKNbc2ky7CdhsdrgCwawuuZBiqQeeg0WFpfYT2IymDA7NQOtWsceEo/bzwm58UgavuA6Wts7EWMjcoCLSnoNaWoc8Udh0ppQW1PNBRxRUBYXF7Dv7t2MnBufHmUUpkGjQbnNynHv3qgP5goLx5znk0UkwmnWFQ8ODEEiJv2+EGqlkbdVSqkG3/j6nyO6HgayGZRXlTOb3+6ww2IxYHh4EC0N9QgHA2hvasd7b72LIKERFSqIigKo1Bo2elNzQduALVs7oVaJWdpFYVTO5XXWfMuVCmg0cpgNGuh1Frx39ARPwBuaGrDoXOBmfXF1FTGS3/V2IymIIxZJYmJ0ATKRCnKRClKRDOkUIVFTEEvl0BpMnM0wNjLOAUokdWNaSDrBxZlCSamsYFOrhMyegQCH2ZQyQopQqVQI+kNwOKoRicXw6mtvYHhomJOXqVm++sFF3LxxFUricedyvFXgcC6RmK/DCrmUDdLbtvXj0qWrzKsnWs2DDz6E1157BRqtEtXVDnT3dCAU8wLiLFxLy1hdcePP/vTfc9G+FnBDrBShur4acpUKcrUG8VQSGp0O1Q4HnAtzmJ6dhMGiQzgW4imxQiLF8sw8Kk02lBvscM4uYse2fkSiISyuLuHwxx/DjcFBJgyR1ISumZU2O1LRDAKedVSVlfN94t6DB7Grvx++NQ/H1lPDQZr4N17/OZO7zGYbb/8IRauQS9DV0Yygz410PMoSE4lRA28sCl8kyuSogRvjkBQVIERVJp3g4thsIKBABWbnplFRaS5x83MFGLQmRENxtDR2IJMSYGZiDBOjU/jZT36Iv/v772FkYg7uQBgZVopI+J7lSwaw/8g+WOvsPNghEEFNRR1e/PGLPD2m4RxN3cUQYsW1spHcTsO6Ig+6lBolN3pEmaL3A+nXaLum12o5AZSOH/V1tFkMUgaBQc+5B/FIAvOj01h3rvOgoru7FeGwH0pCxhYzqKipxcTkPMseKbGWXnOxrAiDTQ2ZVsRNF2mdyswWJuUQ6UoQS+Ophx+DQijG9Pg4pmYmkRcB3Vt7cPzYMQwOz8BQU4Gh+Wn07t+CpCDD2F8JVRXkdcqS/K6IHMC0F8JBErY3FAxCrdFwo0oBeoRrdvs9KK+qQjSWhNFoRiFXhFau5GtiJBSEvlIH56oTJpOJA6GS5HWxNaBSXw1BXAKroQx6ixnhWJSn/hqFEsV0FuloFK++8gpP4gk37F1d/8ii87eF+0ceot/4EwRf+cp9RTJ+0kSJC/cMGQFLxlGaVn/IWN+Qm7Ck5dce/GbaKOSpGP8QFXlH4U7/XirgS+jHkt67FKrEDHaW2pTE66yn3yjq+c+SXzHg6eP0NZuG2s2p/p0/Ej0NNR00VaTfh79mg6W+SZr5tyrc6Xv9+hHa1Lbf2di4Z4OorWzE408/Bc+6j2+Eq6urUFKSqVSB2YlpWI1mlhqQRnNyehq19fWMewyEI8ht6L6LKGB5fgk2kxXltnK+8NweHmZ9J+nQFDI5NGotxDIJrOVWZIppzCxN84Vl566d0Oi0WF3x8A3PH/LDF3SjIEmjstmBa8ODjAoL+cNYGJuHzWJGTVUF8ukkqsrLoZVqMHhlAA8ePILFOSe2bOnnIAkK3JiYGkd3bxe/po5KBzQaLaMQhWoVbty4zqtp0gcHIwGUV1bAubyMZZeLuc9qpQ5SmYRXeyqFAvFYAnK5EuXlVTwtoxuQTERMZz3rtykVlnjChK+kFT43lJsbGd4O5RGPxeB0LrGe/uSpE7BYLYhnk2woG7h1E08/8xTf/MOxIMfRUyFDqLX+bT2Ydk3DUmXA/NIUM7Pv2X8fDOYyrPr8EEglpQTOfBI2hxnDkwPs1xBBDJFAiqrKOjafUgNCZkMyvJFJNhwKY23NwwFEZpMZyVQeLrqRqtQYHxnH4UMPIRVLs5xj1b3Gum/PcgDWMhMbsOQ6FfJSIURywnbmce3yFU4wpCakqqIePR39yGaKbMoiHaTX58LAzWuoLi/nVfTtkSEmcVw4fw5ffv73YbEa8Yujb0GpUbHmnqLAeaWap2AQJQqUrLi4hgN770dbcxf+8q//EkabGQKZCJX1lRiZHEGmkIJKLUNFhQ2tLW0IBuKIRwow66s5AbG9tREvvv4PiGdcSBcC6O3qQzEnh1Kmh0gsYZMXSQ/sdgfLDcgwTIWp1+1lXntLQzMioQSvxGnt3dDQgHJ7JeLRLEup1jxr/B6gm3KNowoVZXYmZyiU5G8QMBLNUeXgvzvdTmhMaqRJ8pRPYXJ6hI9TbaWDC25ClmYTtDYX48Kl8+jd2gPX6jyUchmq7OUYvj3IKaxyhYLPR996gKemM4uz3NjReTd0ewgysQR7du9mT0oikcGJ90/hU5/5HHRaE0YnxyEVKzhhkUg3arkSi7NLkBIyz7PO70GSXAnFOQ4fIrpPV18PDtyzi8kft65dQ0NDHbZs64JIKUU8HcfkxCTWVwKw6svQtXUbVl0enDh2EslEAQaDCQqFHm6nh7GBA1euYde2HnjXffAF1lHbUIPllSW0d7TwaIQGOiaNEcfeeg+Sohi5RJr1wiQBIsN7PF4yLO7Y0QWdRoJoKIBkMoHVNT+iiQystnKIRUVkU0mWg50/e5mL6s7ujhJJpUAbqigWXCuwOSqgschY5kYBPfFYnotVhUzFRCAylBMXPpEu8H0pl8nz60hIQfKuUINOwwqTuWQMp3OetjCkPaf7TCqV4OsCFTx0XhOBiigjL77wEl8fh4aH8N3vfJsHBmQKjUTDXAQ1NDZyonA6RVQfwhlL0NTYwL/HB5du8naHNoJUuJPvhuSJdN3t6GyHc3mWJQl0Dj7z8Wdx+sxpTM9PIZQIo3NbO7+e/mAMjz/5OORqkm8lYDYYcOb0+5xQPbMwjbsO3MWa857WdjY37urtx1svv4nPPftpDpX6xp//B2jMevQc2IEFp5NTno8fP825J2TkrC53UL+JvX27cOP8ZQQCfnzzb/4La9EnJyf4nlNf14i/+qu/QraQR2VVLfsiaNujUkvxxONHcO7McVTa7Rzeo9BpcIZoQ2odQpEsThy7CElRimwiCYVCBFuFGdU1lYhRQVzMcS4HvWf0WjJYWyCTKBGJ5XDhgxuIheJ46P69uGv/Xfi7//odrPmjSBYKSBcKfE0sCoBAJsT+oac+83FcHbgOsUDM4UALM4uIBcLwrfkgERDOUIGRoWFu4hiCIRFCqVLAYrPw1pbuoVQE0zlLiakUzkYcd/q/e81VAnPkMtwki+XEVRcjH8tiaXIB4UAcO3dt5aCr5tZ6nL54BnZHNVLpAlKJPMQFKXwrJbRsY3st0khiZHoM/bv6GYqw6vZBLgP0SgU+/bGn4TBZEV4PospRxY0kSXmcS0s4ceYsAoIi1uIB2OodCCRDDHGgjZFCKmWVAzW+JDwnTEgmmWQ2PQVDGU0WlkPRezyRi8NHHiw95VbIuGinxGOtkrYbhEQNIpSiiTvx22388XVvBFqZCQ2VbdCJDByQSIFPTW3N7J+iLVAmkcTAlascwKRQqRjXGw9lPrLo/G3h/pGH6Df+BC7caRpBWkKaSnPxTIVvvsR1Z6ziHQjIzekxu7M3dOOsG8xSNH0pJZWn7SR72ZiOU3FN0/LNCGoyq7JplLXqvypzSRu6KWm5UxpDfyadOqfd05+FJaoNSXboy+n5f30KT80Ah0ZtGG83G47N57pvUIS25f9ZZ/8bH72NLxhz5HGuswCauG8+/t+Kd/o4SX3EWS1UciPuOXQQCrWS0Xt0Yy3m8sxrHxm8jVWXi1fqzFUXSxkfptRomM4w71yE3qBDJhmFsFCAUUfINQGS6RQUWg1Prel3JRNe0B9mvaBCp0RRSjSFCNq6W5lTTQeTpiyhQIQLl1WvC2nEkJXmoDEZmA1/7vQF5EMJZsY+8vARXLv6Abb3bcPVC1fRUFGPPf17MTI4yuE5lBg3OT0BR001PN41Rg4SuUYmVyKSSKCglLP0hzjpNB2kKRkV9mS+peIcIM6sAOlkEg21tWxyI/QhoQFB+mHaBKVzGLh+E9u3b2czK63TSfdPciK62dJULJ0htGmGJ2kUh01IOEpF1Go1fCGihoVaumQqyQVqRQVx260QiIsIhP0sKfJ6Paitr8Yvz76JsgYdZpYnMDw2hPvuexBatQmjFLxjNkClkWJo/BpiKR8gpsLRBJ3axlr2tWUvT6qi4TDMJhP/vlaLlQvPFdcqT9zNVitu3hpAPpVFMpxCnaMBHU3dWF5ew9ziIiRyGSP7Xvzpz1FdVYGVNRfsNXaYKqzIiQTMBCfJQCTk55tRd9cWVNpLnHQyU8ZjESRTEUxNTaCjvR3Tc1MYGh1iKkg8HIFEJMADD9yDn7/xc56+6nRm6LV6eH1rMBr0HLvtpwnd3BLMfPNVoK6+AalcGk63Cyli2ycjSOWSaKRkwaV5uJY8UEgM+OIXn8f7x0+ho6uLn292fhTe9QUcfuhuLM+toaqyGUZjGfzrPuSKSQwMXkc2X2BpCDVS9PPeujnI1JWq8io01TcjGo6jqbEJL7zwAmrrGrC1exdrymmjZi2z8o2OgrRoCpeg0BWdljdTqUyKG1pKktQZSSMKThXkICBREalEDOs+LxLRBO47eBhT43Nc1Fy+8gF2796OeDIMi9bIwUUL83NckNHknwg+SpWab/wUtlJhr0BNTQ0mxscxOT6O1uYWVFZUYXHBCUdFFeLJFLo7e/DKi68yEjIWTGDdE0L/lp1IJtKM1iSKzrFjR9HS0oyzZ88y/tRg1qKxuQGzizP42KNH0NHWzGbIWDoK4jbeHLyFZCQOv9ODfCIHS1kFU6qKOQHm55Zw8uQ51hL//IXXEFgLQSQowFFjZ841GWoJDfresV+ir6+XPRm09exu78Hbr74Dk9aIeDDG5kKfb50N42QwLTOZsHVrE8TCLOpq7IyFlSpUcK74IBJLoVIrsTC3CIfNioBvHdFIAiqtFpW1DsRzKcSyGZ7eLrv92LaXNhxFVNc2QqMmHbwMF898gHX3OrKJDCe3ZtOle1SGhkqELSZNLwf70fWhwGx88hRQUU/FGp3/pGUm1Cvp74kQk8ul2NwqEUpg0hk5uZZCkYiyRKbQT3z6ExgYHIRIJGLDoVgoZBSe1WyExWximUU+m8X01CwzyGl6v71/B7xeLxYXF7n5JAZ5Op1AKBzF7/zOJ7kB+G/f/R5Tp8qqLMgKM0jlUrjvvkOwO8rZu0S5DvR+IcpRJpeBo64a9ko7Lp05BaNKjUcOHUaNzYEz753C/ffcz9crr8eLn736ItQOE1LpLKprG3iDqlYpsUJ4wUIBFqMF8qIA7lk67w6zpId07VTA0j3DoDfhxRdfRmtXF/p37cLR944hHArg4L374HLOoLWlgekzUxPTeP/0SSg0OtgcdXC5Anjz58eQi6ehVsnRUF8BjVbKfhfX0lKpUJQrIRfLYbFWIJkuYG7eicXlNYQiScjEwO9+9lNMJjtz5iLc/gjygiIs5TZ0dfVifGoCTt8qatqrce+DhzC/QhsCA8sMg+shDpwK0WYuHGV85Y1rNxjCQGmfNF0nTCmx3eOpNG+SqJFTqZS8pdGo1cjnMpx0Sk0dbU5oWKQ361EQ5KDXqOCaXUJg1c+FLekWv/T8FzA0PIh3T1Bq7lYoVBrGZyrESrRWE/QhjxuDV9GxtR1zrgVkijmIFXKY7EZOuraXGWFSa/DUw49i6OYQkuEYTEodBOk8nMsrWI9Hoay0ICUqoCAXwRcNwEK+tlAYlRWVfJ0PhAN8KyQZISEt6XykYQUli+eLAt7giRVCxnOqdTo2+RO9hzxJ5VYbD4/oOpzMRRlTSfWRUqGGWCCHTKhFQ0ULjHIrCCH/3nvHsLW/D3v37YOwWMC1Dy7j+DtHseb1sGcgmchCVJB9ZNn028L9Iw/Rb/wJXLhvdqh04aACm7pPTi3dwCySNIam3CVTKtjxTYxpuljyCpIm7hvGU5reb+pfSimnpSaAC9k7zKcssdmom7lI39DEbxb4m8QZuh5vUmQ2aTWbchP6/pRIxomrG43C5hGgr0+n80xF2Jzib/YI9L0fGJGg/V+xcD/bkUdW8qty/V+SzNDPEfQVkE4ABw7eA3tFeSlwY3mZGeNEXSBRTyGTgcVoxpkz53DXXQdx6uQp9G3rx5lzZ1HXVI+amlpcPHsKKrkSNouN8U2kSStKRFjzuaGQK3ilT9OSzjq0AAAgAElEQVQIk82K6cVp2KqtgKwIiVKM9469i5a2dtxzz/2IhKKYnphEQ1MdvvPDv8e9D9+DHbt3YXRiEpFwAjM3BtHV1oGKynI+noSQe+OV19He2Im795BZMYhMPIPZ6RleLXf3dHMTIZFKoVCpeZW3HoxCb634ECtKUpKSKKuEDmXKCkmlhEKOeUc+z3zeUoCXFBl6nxUobGiQebvdXT286qNpG03EiKLi93thNBmY9CCRSvgCQzxkuglPTU1xyqJRb2DMVjpH0dQ5KBWKjS1RBvl8FolUjCU8o+Oj2L5vO45feAf2JgOWAwvQW3Vwu70oFkTIZIpobGpGNpdEIOrE6NQN5s+TiVUi0CK6nkYxJ4ROqYVeo+PzhPSYVRVVGJuY4PcmNZjUZAnkRSzPLcPrCsBuqEZzbSe2bdmB7/3oH2C1l8KZNAotRoZuMTGkuaMFvTv7YeIkP9o2gI2FyOWhUmi5QCWJBgWFLDpnefL5/R98F7//5efxTz/+7/jUZ2kCeBK9Pd2s2aYieWxyCBXVNpgtldi/5y4cP34SMrECFWWVSMVjCK+vY3zkNvbu3gN7ZTlCkQgCpHv1e6G30M1piUT5rO1fnFvBv//TP8fpM+8ze5uIEhS+Q01Tma2sNO0/eQGf/tTv4u13j+JjTz6O//aDbyGTS6C5uQU+r5elVISYEwslWJpbhFln5UaukBewXILwmXftuwsKoQ4ut5snbAmSVIhFnJJ65fIVHgS0drRBplYyWjRPaFFxETmSvojy8Pg9HH1eba9g2RBtREiKQ3IBkpgRmYoaO5qs0k2PohhIMkH6VCrUyC9BTUN5hQP/8IPvo66hlqeFZFZMxGJ46803+D3YUNfIeM633nobzz33PEsLfvLDnyIXy0OvMqO3cxu8a0EO4yKO88ziFJuq5+fneLLas7UXXp8HcpUUVbUOnDj6Dr72R19Bz7ZurPrdmJiZ4uY0HohBI1IgHYrj1PEL+PjHn8Z6IIzZmQVuNodvjQJ5GniI0Nnbg4Iwhy1btuDoL4/C415DmdnIx53kIERHcZRX4vgvT6CmogZjQ+PQ60xMbonGIlxgkl54/75eSEQZiAUZmE06pl+JZCoEwwlupAWFAm8q6LVbWnAyXUVp0EBp0iGYjKO5vQNnL91EW28FwokYbOUO6PRlaG/pwr49+yGFFH/z13+Dk++egiArYwlLMp3d8FnRUIiuHyXUMIWR8RinCC7qaSNHJw9lZpSoZRkUaQRdLMJuKSsVfUrlRjBTkTMY6BnmXUtob2/FzOQUa6HNJj1L72LRMFO8qDHLJLN8LPbs2YOVFTd++c5RTjQlcg1J8WgY87nPfRaLC0s4fvw4/vPf/hd86+//FtFUBPVttbDYzdi3fzvGpiYYWUuvMwWg0TEjCWNjayubLfVqMRwWC5SQIBGK8QS9r7cfra0deOmn/8w8/7/7yQ94wPHJ3/ksdm3fiVd+/hIsRiN8bg+a6urR4CiHpJjDyMgQ53AQvcVkteDw4UcwOTXDCNrG1g58cO0axsbGYDRomEVuMKiwtDDPtCa/r7SNrKprwNXrQzDpyzE/sQxBtoi+3i6o1EIEAh7MzizBbi3lbChlSthtlUzwuTU8jrX1IMLRJPvoWpqq8NlPfwI/+dGPsUSNvloFiVKJ+uYmxh9PTE3z36vbKtHa24ZYOgmxhEIhRSx/kwllnNobC0TYrH7z6g0u5KkYL+RyMFlMEEmF/LxyuZQn1YS+raur4+NMUkka7tC9xGgo5XpI5CIe3NCWkUKenMSdz+YZM/zE4w9yYu+xUyewbcd2xGJJCPJiJCJJSLJFmHQEcwhyYnEwHkY4mWDcYlFagFQlhrlMC5lACOfkHHZs2wm7wQqbygC/y8NNaCgdR0qTx0rQBzH5PwgqseZGOpVhXwk1vFoD6c7jPKChe6RrycUUpaVFF7b09WNxaRmWcgOEcgkqqqrYX7M4swClhIKUVEw3Iu9JOL4OjUYFt2sFqWSBZZE6hQVdDb1Ih4u4euEa9EQbc7mYHEZNjnNuASvOZW6GaRhC22S30/eRRedvC/ePPES/8Sdw4b4pYZHJxVygEyuUpCabDyoaSgz2kiadQ5c2/q3Ea+dnYPZzyUj6q2p7ky5DjQDTYKjIZj17aZJfquc38JNc6JcuxKQJLk3lS5+ziaLkazIV+dQ4bDQT9Pn0518nzaSIe0pcekJVbhhEN7/f4VEJOlwl09L/7oMm7mfa8x9O3EvUmxJ+cgNys3GMfiWjmZ32I50WYef27ejq7GANHp0QVAxFo3G4V1dBMjkKHaqraWSWMq1/6USWKmSIpyKs39za0w+JQASH3cE3D7lGhXg2zZMfk9GIXC4Jf9CNRCaNnv5eSNRijE2PYNf+nXj77V9wYb2tbxfGRiZQbrJCqZQhXUyy+ZImR5//3S8gnkhjgtjRTa24fvMGUzRMBgveeO0t7Ny6G1YzaYgDuGfPPpgsNiSjUZ5AUrIjE16KYHOXSCKDTGngCQHJO+h1I108JbRR0Z5KpvhCSoYi0suShrmtpZX1pVKZdIMWIeOLPq0HKQ2VnjxFunY5rRKzCAUDMBoMtJJBNB6FXq1BNpeFRCTikKVMJsWF+pp3FYGQB1euXmMUHxX2JLcgTeTi8gKOvvcuT98MViMaWqrgT64hkg/D0VjDF62hoWHs2rkLGp2RC+/RyVuAKIlUNsyIMFrpjt0e5ynq4uQyHnzgQVy4cAEdHV28nSLCBhnAKOl0emYGUq0IyAkwO76EansTDt3zEN568x20kWxBkIdMJuFkTpp+07r32ImT+MJXv4zy2nrIFCpGc06PjkJczGPPnn24dv06pmcmoFTJEQx5UVZmYt35557/Ai5fO49EJoYC7W5yQHtbJ/PPp2ZHoTUp4XQts/n5zTfexSee+TzS8Tzmp5fQ2dqCN157Ef3bujiB8+C992J6ZhYFoYBDXlramnH95jVev3/siWcwO7vARkqlSobl1RVYzRXYv/se3L49zkUvSVkoMVUiV6C+qRavvfUCa7hNehOikRi83jUsO6dQVVnF0hGD2oiuti4EKDxFIsPs/BxL4Zqq2rC05MS3v/dd/N23v83hS7TZ+P73f4Cmpia411aZNX7w0EHsObAXAmGeJSH01nQ4Kvm9MzU6gZ6Obt5K7Ni2HYurLtaGEiayvq6G6Q9ksJ6enETf1i2IJWM8yS1QVkIoxDc+wnlabWW4fv06v5/6+rbwpJam88ScPnniJPbu3c+scb83gFdffJ0N6pSc2lTbgunJRYzeHmN0aWdvO2KxMLbRxGv/HkzPz8JYZgBFmt64eRWxcJiDgVa9bjzysYdhKrMwWadMY0HY7eOUxQ9OX0RRIIYnGOAt1iMPPobZyXneXE1MTmFLfz+S+RSfG2H/Og7uP4D/+PWv8yY0nYrjwIEDsNvL+Gcl6Z7btc76cIGQGm4yqpIkMYdPPPsQIqFVJCLryGVpok5NegIiiYKlYCQdoU0XeRRMekspMVOYh8KsRVZQYNqI0WJGUhhnwovZUgGVUoex0WmMj8+jp6MTB/bvx3e+9Y9MRCGJGRVTVCCTFyQYIF+DgBnadO+hxovIInSeUagX3TDItE4TeLq+CKUlbHDf1q28aabpu8fjYQ8KcdoJZ0rTUqlYgkgoDJVCBkclEVJyfE0koz/5EkjKR/fCv/iLb+ClF3/O1+fx8Une3tH7+5v/6Zs4eeIETp06xQnVlND5hed+D8lcEuevnuMC7JFH70U8FYWQzLFKFXLpPCKRKFRqPc5fucKT3X17tuCFn/wIP/rO93Dx1Fk+js9/8Su8qb125SpGR0fhCfnx4ENH+H7Xt2UrTp98H2fPnMbwrVvYv2cviuk4ByMR4u/UmVPo6OnGI48+DqFYgY89/TR27NqD20MTsFdUsDeqpbkeO3duQSTgw9Q4nYMk+ctSHB3cPh/ru91OL/JxSvaUwmEzQSzNo6GhGivOFaSTOYglUh4CypSU5DyEUCyNFN3XIUS5zYi/+PP/E6dPHmffD7HkK6tK6d9Xb97AwuIifD4v5FRA03BOJYWhzMIAgUg0yg0Wyc2WF5344PwlqCQq+Al/OjXLWnCaCVICsVQuRU1DLUtSSAZT39DAfglCg2o1WoyPj6LMZoFUIsfC3AJCYT/sDisMeg2kAhHmJ+fYZE4+BnuZiclLI2PDUGu1NFeCVq7BlQuXYVComeaWSsUZk7roWmbKU05aRFmNFeFUAMlUGNMjU1AUhbhn3wEIC0L0b+mDRqLEyXePYcntRO3OZoSScZirKhknPDY2gbq6ei7AqSKj7aZCK2HpolKqZAkSNas+XxADN2/j0H2HoTKqML0wDbfXx7SxgNfP+nSjXotMIcfkIbdnGXq9FlIysK+uocJeDUFGCrPKhqWJVTjnljE7uYBPfP6TmJ2dhZYkOvkC0vE4N6TxZJJlranwb6ky/7v14/+Xrxd89av3FWmCTkXmpg58c8K9WQhTN0gFOE+8N+UxFNK0wWvniXep/C8V4Rufx0U9Teg5BTXPXeXm13xobC0N4jdMJaUWYNPwyoU7r0FLhT39nXGRRSLflBjtJJm5s0Dm5FZx6efJkAGQJjCM8PvVg77fg6NSdKz82xTuv/69NuVAd/7OC/MUZy9HS0MDtvVuRSwShb28AnK1Ch9cvYZQJAyVSFyiV8RSaG1tx4rbzVp1b9CDiioba52TiRRPcy16MwKBMHq3bceNW4NcPJBG9OOffBJL3jmo9Fp4172QKCW4ePUCJDIx9u3bB7drlde5tAZPBWMw6nRQ6JVsxiQ2bn19E/zBMNRyMd59+23s2LkL8VgKhZyAmdzbt+5guQqFAdEqkigh05PTXFi1NLVw1/76629AIpPhvvvu5ykY0SRoLUkvPKVBUsgQXTgF1IyJxcgSf19Uat7oxaXNDE08hSyJKk0LS4Qi+iBKCLp8qZAPBNaRSichVyq5EVIq5Sx/qK6u5HAgptl4vUilYvD4VniVKBJK0N7ZxRpPU5kZV65fxdziLBMpYtE4Jy3G0jE0d7dg0eNEKBnGXft2wbk6D5VWiRNnTjAG7tlPPIGh0RuIxQMcKCQRSDhoJxXMIp3KsmGPEhMXFhb5fKBpJk0gSSIkJRpAIo1ELA2d2oRtvTuQiKZY8kGTkZHhIXQ0d+JH3/9HhEIx/PGf/ikcDQ1wNDUytuvipUtIhP1YmBlnwy1NlvVGHSZnJtDW1oz5+RmWDAViFHGdg63Kwkg7vdoEm6USfVv6kEUS//zyj1FZbWWCBk3hbt0cg0lXji0dO2DUmti4d+DALly5fg4igQCTk9NcCJbZrKVkyOA6VBoVr3eJvU16V9p8uD0+PPXEp1nP/s4vjuIPnv8yEskIjr13AkKJBP27+jAzP4b+bVuxtuLF8XePY25mGo2NDiwvOVFldyAaiKKvZys++OAyk3fMZVb09W3HvfsOo6O9CzduDeCHP/onfPZzn8OLL72IK5cvc6rw3j3b0b+jF8dPHUckEcauvTvR0FzPyEBChFKT293RxdHpNpsNFy9fQv/2HfjZz17G4489gZnZCR5IdHcQBi7FXO5kKs6BUoQtJRM10UrofbjsWoHL5WL29zMfexq3bt+Ax+Nmn0Y+k8e+vXfh7IULnD2QCKeQiGRQYa1GJJhgBGwqnYNYSOmLFaWtUCqOcDSEFc8qNzdiqRBGs5aWLojFo7w5m5iZ5BTayvIqjN4Ygt1QBplAhEQwgbU1H06dPYfZhXU4Ks2cZFlVVQuNwYCJiQmUmU0I+ddx/z334tK5swgHghgdG4VAKMW2HX0w6FUoFjKYGJ7BmoukWFLWvtK5VFFmQCoWwWNPHuLCPZOMQFDIQq5SIxRJYWRsBfX1dpZqCUhjrDOhvrIWZ89dRAppQC6A0qjBGjWwLQ3ISbJYD0TRUNeGgRsj6O7ZBqVKwzQm2nCcO3GeEa50vlIuAGmnc+ksYpEYp8JeunSJXxeahm7fvhMajQFqlQ4KuQrhEG0J4qwRJrNnJBbmPIiJyXGWJnV2dmBqfAJVDgeWlhbx8OOPMnOfdMTf++63Oe2SNpg9PVtw5OFHsLqyCs+al+9H27b14ac//WdYrVZcu3YVUqkEjz36GNNmXn7xFd4Aej0kHRJDJBHAUVuJojCPL33593HlxjmcOXcKH//kszwAqK2uYUPxk089i//jG38Oi70cDz/6AK5duICPHTmCi+fO8M/R0taKqelpfP6zn8Xpkydw8tw59PZsQT5XZH+YSa/D4M3rUMkVXNA++tB9CIXWGJdJ723i0K/5/Vjzr2N5jcL9tAgFKMgoh4WZGfT1diKXTsBqNuHrf/Z/YW56Gf/Pt76DmaVFBGNBVNirOIU66A6y52jn9n5OOJ+Zn2Z0pU6r5wRYUplcuT7A3HyaBdLWVCgoYOeuLhw5fAg/f/lFTi1OJmn7KMDw2ARSVOxLyauUg0gqgcVuRbKQZh+EQq9CXlBAR3c3urq3Ym3Vg5mxKSCbx8qCCyODwwh415HPFHhgIFfLoTFoeSBICFz6P8npyNtEptXGxno4V5wwaA0IrgcRCgegUEkYKWvU6DA5MoF8Os/DI7Neh9UVFxzVlSXzq8EI58wiGmsaMDlBuStF3LV/L2+51To9RsbHINSI0dzThHnXDJvcd/RvR1djKy6dPo9kMgXthkm2ympnn+FaNozLgzfZS8DnUSiMWDQKtUrNmStFmQA6qxqRYARNdQ1wLbpgNliQywrQ1dmL0bFJ5MUFDp+KkRxMIsHE7SH0b9mCUNCPvBgQ0yDF7eTGNBigQZcZUqKbJcXobe3DqXcvQCVS4fbQKPbevQ/VNbUsSzx4193QqBQYuHULoShJP22I+GIfWXf+duL+kYfoN/4EwR/+4f1F0pzTY3O6zX/eNKFusNo3n3lT47454S7pzP/nwp0+l4p3MpVuctlZL79h3Nwsozen4FSYsy6+WPq6zQf9O603f32Sfmcy6qbZlL6GTkr6eciYQs9DMgSaQGxiLe/8Hf7/KtxLjciv5D6bP28urcRLL/wCZmKkNzVj3+69eOzxJ6HS6/HCa6/xVMHvXGZzm8lcxheqo8ePQ2NUI5wKYfue7VBoxFDrxByuY9KamQ1OsdEFiHiqEfaHkM4n8NTnn2YJTSwRYymD1+9h8xQRIIh40NfXh4gnhKOv/QJKmQJqvQZ3HdiHsaExln1UVtVAKC8ygsrnCbDGuKaqAfU1jeju3Mo6T5poKNRq9iIQ+ox0tcTUpvcWSa4kEilrUXkUIhDwNJxWtsWCAPXVNdASI52lWQL+vDRlCGxIG8jwxZj/Qg4SgZB1mfScjMoqgNfTdBGmKT5pGintsKOrjTGQNM5ZXlpgskE4vI7u7i5uAq5fvQqtWg+NWsfJiU0tbYBEzLKPW0O3MOdc4Ik0JZG2NrbyBmF4ehx7Du2Ba30JOpMIszNDCCd9cLrnsR4KYM++Po5jJ9MOmWepGLMYrMjGiWajhlQuYZ016SXDgRCy6TSeeOwJxup5fHEOUiLjKOuyVTpYDDZY9RaMj40zvlIuUfKE52c/fgn2iio8+5lPQ2U2wFJZhhde+hm87nmsrS7hY089hTfeeoMn0g8cvh8iqQjBgB979uyGnOLTA26MTN2GTm+AWmFCR0sfvGsedPS2YXD0OhaXpziIp9Jh4dCkYlaK9uY+rHuiUMpI9iRHIunHyAhtHfYwspH2bkTEmZmf5fOeJpKRcIQ1mlU1DszMOtG3dR/8a2G0NXdygXL+/Hm0d3ShrqkJZ8+fgNu7gMaGOvR3b8eVix/g8qVL0JEnQSxFyBdAOpbEA/c9gIEbNyCWSlBdU4MtW/qQjBbx4ksv49Tpc/ju97/D7O03XnsdofUgDHo9TCYt7r57DweMvfDKC+jd3osjRx5ioyqZwhobG/k55Uo5F+MvvPgSh/389KcvwOcNo7O1De1djXj76MvQ6JX4zO99lot1pVrOmFCatNINkgr3cDjK10OSHdKkmfT+VosRZpOlFJyUyXMxSZSgtfk1SPIyKGVa6A1WWEhHPD/HwxEK+eGwpuERRpoSLYoKzHg8gvV1H+zlVii0Mnzqs59EPB3jMK6j7xzDwX0HEPWFUO+oxaXTl9jY29nZw9hKg8UK73oYFVU13PAvTM8g7POhzlHN7hFqjMmwODA4BbFMhLauNpRXmFBuNWB50Y3p0QVEIylEYwnG6BG3WyYq4uFH74XHu4RCJgZBPgu5Uo3hsWme5lIRS54DfzLBht+H73+YPS8/ffmfEUgGodSrsR4MsmZXZ9FiYd4Fq8GBbEaMJSfJ3oxo7Wxh+dD4yCjCnihvnMrMZZibmUeK+eQ1cK+sIhwKIifKwWSjBqUCD9x/BOfOXWaiEFGLyu3lbLqempgqkdPERRx57Ah7Y4KBdd4Uzk3PIJtK477Dh9h34Vxc5AAaSvgdG59kOk9NXT2fS4S/pAA5agBvDd6CRq3C6dOncf/9h/Dkk0/gm9/8JibGJ2HQG+FcckOtVuKeew+gps4Bs0XPsoy3j74FmYLCzrKstf7YU09i2enC7r378J/+72+hrLIKZeUO/PLNN9FYZWNTslKtgFKrwr33HcTy8iIPaCjoiyan7S2tqCgvQywSQToew+88+0mW5h0/9i5qqyuwsrLKeQbvnzmLFFXVEhHKHA6ojXoMDwxhbtKFuio7tm/txPT4CO7ZdxeiwQSGBqZx89oo8kKgpb2Vr92xcAoqqQIqiZJ5/kurLk44b21uhEanRyQa558rnk4jmUxzYBXduxsaHXjp5e/jr/7yGzDq9XA53fB6o0yeiiWz7IcSi4uQko9NIuIGvSAWICcsoKa5DhnkYK2wY+++A6xNX553wr/i4WCq6x9cw9ToNBQyKZ+j9c113FwTtae8kqhJFhRALPMglwManRo6g5Y3j2qlGtOzU4jFg7BXlCG8HkAhk4fH5UVLYxMX+65FN/bu64VIIoTXvQZRXgCLTo/K6ip+HyZjMezq34Gzp89yhgdtCtwhF7wRDw+jKCSNJo+drR0opLO8oQtHw0xsitPGPZNAKBHDSsAPoVSKQjaLbDLJmnwCGujKdAikqDHJoq6qjr9/0BdmSWYykUNPz1ZcHriOMko7X19nRn00EERDVSVLv26ODiIrLpBajrfTmXSW773CohSFpBBWdTmmh+eZ406BfpSDQcNEv9fDWFMdcfAVckaOajUG5OIlKfK/9Pht4f5RR+g3/7jga3/0QHGTr745maYbx4fF8q8V7psJqjxf35DLfGhY3Ugu/TBldWMiz8U74yFpJl8KWNosaFnfvmlSZV9syRzLH+ewJjKhlv5+Z2HPcplfm6Rv0mo4vZVi5zaY9KR1L/2MvzLUPjAs+beZuG92J5uvBWv3S7KfzU0CNRfd7XswN+XiwjmXzHDYyCee/STmlhbhCwTw+i/eQk9zKw4ffpAvGFqDHosry6hpqoWlwoJEPg5PaBlpUZgT9kREU8lSKEoKd911L5NbgkEvhLICctI8TAYztm7ZwdHjx46fQE11DdqbW1HM5nHyxHuwm81AuoDdO3fj7XfeZd73M48+DZPJxl+TE2ycoNTj5SnoQYl0tgCZTAGhWMIX5SLjNkvEHwnEHB9NB55MxxzAVcgz9YRW2mOTozwxoolyha0CNeXVsJnLSloiMRBNxTikKVXIsEmXLhhUtIvoKbMSvgC7VpY5OKSyyoFyewVeeeVVLhRIgtPe0cY0F9JVU9FEsgbSWtfWVWFpeQFdHR1IRdL8ewoEYu4Z6Oc/dvYEjp84xomeRrOR0w1pC0HSGTr2qWIK9W1VOH/1GCSSDCx2LeQ6AVz+OQikRUaTrSz4oVfaQDU6rYwvnpzG3r3tUOkVcK8t89SNEm71Gi3UahUnva66oxi6PcaR7PX1zdAoNWwYPrjvILP5y4hE4Isg5I/hwL77OAWVkIJERskgg0DEj/WQG77ACht1u7u6cPrsWai1GsjkKtQ3NHGoywuvvYADh/bD5rCyNECrNjDSi2LJyWBGW4TqBjMSySAHwBAFwqAux6orjGJexBIWi82IxqYa5FJpnD95EsVsuoTlEwlZLrJly1ZUVDrwwx/+E/7oj7+Kd955hyffDbXtUMqNEAkoFTQAn8ePz3/+C/AEPPjF0VchEKbQWFuBXCqPKlstqm1kdF3G2ZOnIc4XUVlewTKq3m192L2b0jT9+MY3/gKLs8tcmDmqKqHXm7G8vAKRRAKz0cD0o0uXzmPX3j7suXsP7n/oPsTSCUQo+Y+aS7EUf/etv8cHF6/jK1/+Is5dPMNSm3gii8mZBWbyky6WcIePPXMI23ZuZVNhILwOtVbFWx2SX2QzGTZGkh6f3nfRaBA6vZalNyStoI0abQ6IftTa0oFXXngFOpkJ4rwUOrURMpkamUIebu8aN8DUFLhXXZwA+thjT/I5MD4xyFNNokJ0b+1k4xjRmihAiaRSb770Fp565Cmszq2gvrqeDe7dPT04d+EK7DVVWAv4UV5ZyfK7NacLsqIExUQSB+7aw691LB7H+++fRjASh0qj40bGXmFEe0s9hgdG4V0NIBRIspSvo60NOq0Ks9OTaGgsh8EkRTEfhwA5iMVSTIzPs+mdru8KpRxTLidEUhXUaj38gShkciHiyQjEEmrUCfcrgkarx+SkE61NXVhzBzAxtgCTSceZAISu27ljJ1+vLly4xPg+urwQFcTldCKwvg4peWYkRAWRQKXRw2qtwHNf+hqGbo/i5o1bWHG5kScPiErB5vmJyQk2slNBQ3z+oZvX4VlxoUCpt2TcdVRicWEetjJbyddVANrau2Ats2NwaAg9XV0wmU0sa6RpO/2u5LPIUgBQdyeuX7nOQw6SIhVyeb42LToXoeFguyAEogIz/GVKGYQSAfuLqOCMkNzPYsbZK5dhqayETKVlbXo6EUaF3YZkPMJSwcM0RQ/7+dhNT82zVHJbd9BrWLUAACAASURBVDdIyERa6mw8jnvuPQit3oB3jx7FoUMHMT46wVvEcDyJRDYHp3sVrZ1dCMVjcC3NczPS00nhWwlIBUIIM0QWKsO7b51GwJdg78bo5CSbP8nUGgmGkU2XtP4kiyMsIl1zI+E4Y4vpWkf3YkqnpvcB3bK/+uXfRzq9jmWnE6urHohEMiwvryKRzKOuvpbhCxqFlOlUlKjtcq8ilozDE/DDWmlHGnls27UThTyZ0DO8KaOJuyBX5MCjt9/4JTLxNG8eqEC1WA0sk6JbV11DPR9vlnop5AhFQvwzUmFOYXiUJEum4paWemg1Sqx7vbg9MAqlVMXMc5/Hi4MH92NpYQqrrgV0NrfBoNEjlqOtbx5lBjN7IKg+ae/q4BC4HXv6Oazv8tUrHNxEQVLkraJinHDGqUwOOq0RgVAISp2KPRY0PKOU9EgwiPKyMuTzGR60ZSVZhHJBhlEoRUqE3OsIuYPQyLWQihRIpjIw2C2Q6pRwra1yzVNbWYkqmw3lFTYMT41iLeTj40m1FiGJkRMy/jK2nsS2zh0IeeMYH5qEVmtGNBHHvHOJJWW05UtEEjwoo0RtDXm5hCRX/W3h/lHH4F/744I//pPDPOrmmN07ivE7v9GdhTadhHRCbE69N6fmnLZ6RyFNARR3ar03n48msNQg8JQeNCEnHUSJFsOSlw2TKpd/GxX75gy+1EyUqDKbP+tmgiv9nX4H0r7Tgwv+TVnPHdQZbk4EAhBV5l9LKjNakcfptmxJ4775w/K32WTYl37fDxsUaijiUqytBNHS1Mo4K5PGwHHUvVt6uSuPpZK8uiuzWpBIRWGz25go41xbgUwjhy+0hsr6cqisMni8Lp4aicQqSCV67N1zELduXcPs3BD0Vjkgo1CiecQiWUSjOQiKYmgoVVGrQ02lA/MLYyjmU6jYoFBcv3YLwzfHsTC5gue+8PvYvfcAphfm+EJDNxarxcLaOrFEDlK4SRUKDgFhLTlJX/j9VEA6m0EmneaVPqUHEjOYzn5aT7/+5iswm01oqGvA5OgkF6UP3ncEOr0eMrUMW7b3whv1IhgJ4/U3XkdTfRN62rqgkikhSAl4TRlPUoiTn4+L3mBGubWCp1+E4qMphY6KhPUILl++yoY4SmG9eOUcunvbUVZmQSJCaZ0KFLIFNiIGo0GI5TKMjg8xsaEgyEKkEGJxaRHjE0O49/6DaO5qwvd/9D2UO4zo6m5iFF1emkZaFMKMcxJSoRhqgRkBdxKRUJIvpMU0HZMCFGoxYmRMq3PA712DRqPmoo/etzKlCciKsDDngiAvYf1jebmDzaOkyZSJJGipaUc2AWzt3YWJ8Sm0tjVhZHIQx06/x5Pgxs56TM2PY3v/NizML7DURyKVQypX4sEHHsHbR9+FxWHEAjG0y4yw2q1MJZmZmcaNq1fxZ3/0J/jxT34Ie70aqUwcYoEU1RXNiAYKaG/byujF90+9B4lcCJvNijPHj2FbVwdCAR8bUlfW6HcyMEFFp9XxjWzw1k001tWzdjefF6GzYzt0+nJotVbcujWIjs4O3Bq5BTdNbPNRSIV5GFQGrC0F0FrfA0d5FRurJkfHeIsm06hgc1SitqEeZ06dwfkzZ3mSvbayiuB6mGURjppG2CsqIRTk2UybRxL7Du7GI48f4Zs2aYYIgZqO5/A3f/0trC552CdCRRwVqyQ9IjZ9R283VDo5dEY5nnziIdQ0O/DzV19C3/atiKWi7JmgVTdpn6nRIh2sWq1FkZByIiCRjHMMe5SSVpNJ+H1euFZcnMJL+FQy8MrFaph0dsaHGvQGuLjAFWNsYoTTZUVSGbZv34M1jxvJjB+RuBsxCviSitHW1g29yohTx8/Au+zB6MAIWms64Jpz45knn8XU9BinjYpkSkwThcqiw8DAdfR1dOKeXXsxdnMYHucKbty8gu07t2J5dQ23h6YBgZylbSq1AlqdlPXOM5Oz8K4EkIimEVqP83UpnaEpahHVVWY0NlGD74NcKca6P4igPw6ZWMlmX39gHWqrBtFsEfEc4A9GOahLggIzpYkXTqs4uUSPsQknahvquOFdXlhBZ0srFzBUNJP8i1KLy+zl7GuhSzkx/olA5V5Z4RyHWCLCEkKZXA292YpQOMFhSSsuD27fGmb2/nrUj6bmZkbSJqIx5DIp+NZcGLh+GUvz09Br1ahtrGPDanEDMUsmVzIB0rlKemwq6m3ldjz3/HOlTIF0mnnX9F64dWuA05if/+KXcHvgNhsl45EoEvEY69kpK+Lg/fdyAN2Fs2dR01iLmoY6WK0m+Ci3YnEBrZ3teP/8WTR0tnGCtdu3ylsB+vkrrWVQyeT/g733Dm/zMM+9bwwSew8SJAjuvSmR2qKWZVm2JXnHI85yaidpmyau24y2Sdqepv2auMnJctLYqWM73juyZMmStSyJIinuDQ5wAwQJYm/gXM9D0VHTpv5ynXzfX8FlXZRFkASBF+/7jPv+3bjxwD68efQVGM0mqOU6dF+9iu2bNmO4qx85Og22tWzB4OgQXD4PRDIpdm7fxXpwM5lyIxFuCi60daK2roabMft4HwwGFSzZZkYR93R2ocRaAadjCW0XulFf2YDLl69y0UZ4Vr8/gFAojKwsM+YWnKivr+DN6/DgCMLBGJu5RaI0p1VTPUCywm07d2JrczN+8r3voqyqGuPj05iecWPTpkYuruecC7AVWAGakgf8LK1REz0tHofRZMasax6O+XnItGoeuNy4bz+baWmzplGoWJ7oGJ3k4RI9RkpFJjgGhUeRJ4xoSLR1JiQvFa+0+aVjuLG+jjc2PqKxsfogjWyLHpkZQkwRCWd8ASKxBGIKNEqGkZ9rQHmRDQISuseBpcAqp1iH/KQB90KuVGL/wRsxOTnO1zmi/IwMDsATWEFuYR4Pp+hcNTI8Bkt2AeRKPW+Zp+bHEaN0c9VaSKLXR2F+aSYA0eZNaZQjJI5AkimDSqJBOhCHPlOD+clZeN1eNG1sxouvHkXrgS1IZwgxtzAPk0YHA5+P48gtyEXvyADmXDPcYMvECsw7FqFVaGAxZkOeocbY0DTiUQEaGpsxNDaKweEhlpwGvD5UFZfDMeVAJEap2nIo5KqPrEn/OHH/yKfo974DJ6euy1TWKDD/WQ++biRdn8JzAXodb/16nOP1U3TGN15jsq+V22s3OvGtFc+/0bKvVeFrxfvvul3PQud6+Jqw/frJO71B182w6xsDbgjW9fHXfi79jAPd4v9vCvf/Fy8BPeZD++/Gpo074XF7GKU4YZ/AlpZNa/gyCp7wLDMlwpaXy29+WufPzM3zRSwQCyIlSkCmkmLYPoylVScqaisQDMeQX1iOqfEZnDn1LjKEMZSU58E+bUdFXSNkCi1juZLRFOwjoxxG1Lp7J5RqCfq6OhH1RRAkh7xEhbHhKZx46z2YtNn4whf+DFMr0wiEvHzBqKmoQlPdRnh9ftbh0SoyQ5oJf8gDtUrDhbLJnMVTKDKYFhUX4Y03XseBgwfYVEsx5aSVW3G7oZap8fbrv0aexQZKoygrq4CtqBDheJDTBXXEji8qRHaWhXV+v37rbUSDYY4ZF8szeUqenZsHvdGEWDTFK3O1XAFdhoSLXyIhtLVf5YIq22LG0Xfewvvn3mMfhNaghd8XRGNtA2qr6tic2tXVwUUZpbYaLEosBRe4+ApHIjhy1yFU1JbAF3JDrVagq7sDt9/2MUw5J7AaW0JPbycmRiZgkFvgXwpjctLBhd3iwjI8Xi8yqOnJkcNs0vFFiWgWMpkcOp0J7xy7CDHEUEm1SATjHDg1NmZHRVUFMqQZPIW+5/D9mLLPYse2PVAqVDBn63Gl6xJGJwex6F7A6PQIh7aolCrccsshXGprww037mcTX+9AP6pra9A32Ms6b8KK5RflIRD0sVbYu+LF5ubNePKpn6OgwoR4IoKS4hIszi4j31YBhZwK8jxcuHiOJ9uhsB+jA31Ymp/D9u1b+L374kuv4OHPPIKcrBxMTU5Cp1MxhswxbofZYEFv7xh27z0ES14psnML8fff+iYKS/KxuLTIzOiOtvOorSiHMC7E17/0DfzFnz/G/gePe5lfb7pAG7OyICT9q5AQthLUVNTgtVdfRY7ZzGxqjUoDfzCGmvo6/ORHP0W2RQdhZgoPfPYe3H7HbXjt1dfw9lvvQCXTQCqQc2x615WriEPEAVxCoQiPfPEhfOZP/gQD4yPIKyTSiRvhiAdavZpRaJkSEYTitXhxCura0NjE73oy/rFnQkQJnjrEElHGz9GkTCGTY3JqAjm5OZxmTGQkegxyiQrilBSTY9OcOqpR6xCOBKAzqJgIRAQOu92B7bu2QiCOwD7ZA71RAyNJpyRKTt7tvNKF6TEH9u3YC+e0G3F/EtWVDfwa9Pb2wZKTg6xcE7Zu34Tp6QnWv4/2DqKvoxuRYAQNTbXk5cb03AJ6+kdhMtuY00yeGI1GCpstF5FQDFNj0wiQFyYY540Xae/dbiJyCHHP3fsRjCwDwhQ8KwF4VkKswy3ItxJxGs7VZSgNZrg8foxNzUGvVyI3y4R4jPwyMWa0S8QaBCMxuJe9KC0pw9zULISgDA8JhOJM9uWUlto4GdlgMsO95EZhUTFnPVy+eIknz0Svmp6bhVSmYJ9LcWkFTKZsFOQXMxmEaERCsYA3RHlWK0ZGhuFfXYZ9eAipRBDxaBBCms1miDn5Micnh3XjDscMYrEEFCoVmy5pUELBaI2NTZw8SlsVSu2USgiX6WaSEF3TwoEo3nrtdcYpEi6MPFg0bPjUn3wa7546xojapDCF6rp6WHOysbK0CGmGCKVlZfjlyy9BptNAlauH2+NCZWU5JsYnUJJfhKW5RcwvzqCw1MbPedSfQnFhISwmI6ZHxuGemWOMpXt1BRUN1Vj1B6GQqiHLlMBkNiMcjWFibhaNLc2wTzpYchSLerHkXFijBWVIOeV0c9NWuGdXMdA5ApVMz/kc1JCHwynIZHRejKO0tIAlZtSokibb4/Gxd4SatjAbk2W4867bOMSMMjeG+obQe7kTmTI59GYLbwNffuU1GM1G1G+s59eZvB2MfZZkss797Jmz/JpRynZRRTniSKO4rAgn3jvJ9BqSY9H5U5wWcxM70GNnAlQ8nYJcJUNZZTm/7jRlJ8IQjQnJwK6SKxAI+Jlvr1bLsbhA6c3ZLKek58Fg1LJ/a3DIjrEJB7bt2AalMhOiVATl+fkwKnQYGRiBa9XNkpuF+QVuMiRyKRR6FaRKGW+ZSW6glMngoWRlJKHTqSEi43RcgFdfPodQMA2dMRM797VgfMqBmcV51DTVIi0WoLS0hE3OBr0WpjwTouIwFEo1PEuryEiJUJRTAEEkDf/qKnsLSH9OYWqUj0DnqyJbAQSJFJvwKS/AFwtDoszA4twCVihAKRyHUa2HTKKCXGrE0aPvIxSk1zgCAa3zKc9Br2NiGaGq52Zmr1GcJCw1/ajbHwv3j3qGfv/PC77ylVu4cF8r3tfDkdZMoOtTbU48va6oXp/A0wWKJtvrt/Xier1oX/93msqv39aClv7rA11rEMi8uoZ3vP7Gxfe6nOa3anv6OtI70/ckdBvd1huR6xsHJuFci8WmfyeNe+38H8ac2m9N4lTltYn773gN1uRCv/nknTfdj/rqZizMLbL+j3BbhKmisA9yflMxo1SpEY9GIM3M4Dj4fFshFxYDw4PYdUMrF1E0bXGuLsBSlIvB8RFMTc8zfaS3vR16lQy7d+/A9n378NY7x3D8vffx8COfw5n3z6KkpICJFZNTdtx40z70Xu3GprpmTE3NQaEx4n9//8fobuthA91nHvos7vvCPTj67tvQEKN5YgbyDBkblFZXfTzFkMolKK3K59eCJi4CgRAXPriI2dk51NbXMyEgEAli887N0MiVkAgFqCgqRbY+GxaTFa6FJUTCcWbRlpSVsR6UTuAc5oUU+kYGcPiO23HTzTdhz65WTDjG0di8AYP2MUQSKZYTEKGmo4N46FGIvEGkIkmolFo27ZJZlwyNgYAPM7MOGM163HnfnRgdtWN0yI5EeE3j63ItQK6TIylKoGZLMUobbQj6g3jt1RP45GfuwK237YdrZR4jo8Oora3HqdPn0dnTtVaoReKYHJlCIiBARlqCRCSO6tpyKHVK9hUEIx5mhkslIkZslpYU82aC6AjdXdOgGaQ4mYGRnnHIM0Q8Gc7Oz4a1IBc52XnITCmQn1+KxtpGpJMpXO29gqxcA1aDFJy1hH77AIpKixEMhpjOQGZRkvvQhX1guA8KpRRKtR63Hj6EN958mXWcPr8HE2PjMOstaG7axLKuZ156ks1+ZNSkguWGvTddM3nT9mEcdXU1eP5Xz6K6qhxatQpLSwvItuSwaVYtUWFlYRklhfkwmTXobrvCrOyZyRnsbD2AUCIDgZgAG5p34uvffAxSeSYn+J44dgxIRCETZmBD7UbsbrkBD3/mz6HUZHIza86xYPfePYjGk3DOO5mkQShQa44VTucSXDMOZKSTnDZKWLzG5ha8+eabqKyqgFgKfOlrX8TPfvIEzp0+g+ryasxNLcA978JfP/qXePedY7jS1weJRoFoPITqxlr88vnn4IsHMDQ5jI7Oi2jdvQ0ms4Ev+N193Xx8Tk1NYMe2rWzUpC0kkWTIuEkfSbtLSNa5RSpStdwUUhqtgO4TpQbZh/6eXtapnjt1kSPHx4amkJNl5YCf2+88hH/73ndw6MhhDA6PIkWyilk7NjTXo7AoD6uBIE6fOgujNgsWcx5qymrQ19mNyuJq9LT3o9hWjgWnEzXlFfi7r38FQmES+/ZuR31dLV94n3riOdywaztvAul3pij3/gE7wgkgO9eGRfcSbw40GhVLuqzZOYzbI+RrKBBhjwxJa2iNrtdkYM+ezRCKU4hEI5iZdmJqapEnrtnZehhMai4m/MEoJCo12jqHYTBIoZBLuZAlHwmZtUOBBKQySm+eR77VBIkwA+FgHEZDFgQiMaSyTITDXp5q+/0h5FltKC4tYRws0WTGx8cxMDAMhVIBn5/SLPNRWFyCPGs+dAYzJiYcuOOOu/nYoe/ByaieZUTCAbRfvoCm+ipUlhXi+LF3ML/oQgnrmhe5UPVTwJPehIqKSkYVLi8vQ6tRc4Gu1Wp52k9SNJrq0rmPZD19PX0YGhzi8Lei/AIm1Lx78jj0ZgMisTBUejVkcgkmpifYxN9YXw+NXAaPewk5NisudXWh3z4KY5kFcjXJ6WZRW1WDG1r3or+7D6+//hoamqsRjyfgmnahurqKk5GVmVLUFpeyOXtwzIHGLbVYdK8gQyDB/n03oKKiAq+89ipGpsZR09iAd44dY1BB95XLaN7QBI/bzQbP0sJSfOHhP8NXv/R3CPviGB0cY2kfNS3kM6DnmYpUev7JtxMM0mYpDo2G8LQC3rDeuH8PLNkmjI71s1zoS3/xJbz37jk+3geGhjE0OoZF1xJTfxK0eVRkstQpEApDpRUjJZKhuCQX+Xk2xsQ6nYu43NmBSCKOktoizrSgnIxNG7egrLASPe3deOpnv4RUKIeIABXJBOgvlE5qzbfCtbSEcbudpWsZ5AVLCjjdOifXhOJiG3yBVYYXfOITDyIY8qOr8yo3DLPzC5h1zuOeB+6D272IpZlpREk2qNAjFQYbjilMcB1NuhpY5eu4TCuDRCGFTC5jKgs5/SjVd27GwZS2iYFxTI3NMh6yoroKi0tzmCNErQgYm52CraQAm7dswQ+//wu0bCiFxqBEPCPG789say4z8lvqNsBqykLHpTbOAahvakAcSbR1dCIaSyLPnMOaeFtuHubdLsg1Ksw4ZznRdfuGZuQaTEhF4gj5Yzh3rhujI4vwrIaIusnGb6VRzfp7vVoNIYQ8GCKqDHkI2Zv2Ebc/Fu4f9Qz9/p/niTtNr2mqsC5j4ZPpten4OsmFdNlsIr0W0MShR9cwjh8W6FTIX2O9c9F/bcK9Vnj/Rjbym4bgN5r29eaBsY/XtPEfNgTXzLL/ZSJ/Ted+PWlmPZ30+vtSMbn+u9G/UwF/aEiKuj9U4X69VOZ3Fu7/WZN/cMdt0CrMPBlaWfHAMTeL4rJSmLLMbMqUSKVMcSmwWpFOJplP21jfCJ83wG71cCzIZAIqVnMKLJhanMK8x4U9e2/A0MAorl5qx7bmZmTSVFoqQeeVTlRWVvGJ9viJ4/jkp+7H+NgIaivLeEriWnDjvXfexWc++whuPHIE//q97+H5515GniUbd9x+J5ZTSywVSYRiaD9/BRdOX4QwJeIpbFPzRjQ1NeK1t19EOpnG3n03wpZXgIwMujirGMtFiLaEMIkp9xxOvnMCb/zqFVQWFuPA7htx5NDtsI+NQyDIQEVVFU9GiGHt8/n4RNsz0IdIOo6JuSnI1FJsadmMkbER1mXSCTkQjfJJv7y8HD3dXfjX//VPaMwvwbJzGVu3bceKexXd3T3Iz8vHQH8fJBli3HHHETz78otwTE+hqqqOkZxk4nn97bdZWrR1bwvue+QupGURnDtzFmazEXtv2I1IPIAR+wC2btvCmKyLF6+gr3cQXk8A+dkFcIwuIuiJwDkZxKYtFairr8LAaC8yZWIo9TLEkyF4V5e5wVGpNKwTJaKCay6O3rYhWI0miBJiiFIpZOXmQGVQQaqSITfPhsByBHfefg+z4L/z3X/B/gN7sOCehkwt44u/PxbgDUVmphwLLhcmHQ488In7OPGVtgFEEjhy6D4mR7z2xouoqCzhhMNwKIwdW1vR09WH+TkXjtx1GBc+OM86f9rKOJ0uPqrr6uqZbV9A8d4CAbItJqb0XLh8gSkeGRRPTxjAKLGnFXAuTKPYlo/lBRe6O7qQX1gBsUKHDI0RSqMZx959CxaLiZuzo28dhV6pQXVRBQauDiLbkMOGy3A0iixrFqz5BYglkkjGk7j98O2oLKfU17O4fKmNcXUba6ph1iugUSlYinLxyhVYbTb09ffjhhv24ImfP4lssxIahYbN08SXJvnNrh1bUVtbjZffeQdhpHnyTKtsIXGXrUY0bm5EbUM1pqYnONSEgnwUUikbZw8fugUjw0Oorq5ggoXL6WZPCE2nT5w8yceYfXyEmzaattL7bGfrHgjEIvj9K5ifn0YkEMEv/v2XiAZJCyLjyTOZtQN+HzY0NyIUDaF1z06mY3T3dGJjSxMXL91d3XAuuqFXZzENpKSgGO+fPA21RIn2S91oaWyGxZKDK+cv4KZ9rbjv7iMsgfjLv3wUI0PjLJsY6BvgZE5ax5+7dBELTjekCj2/nwrLiuFedrFpdHZiGjUVlejv7OJQK++yF7bCAoRiCcZ8ymQp3HfvbUghAZd7GX19Y3C6fEzDKi8nxr0Ri/PzfAwLJRkYnRjHipd07iS7M7KmO8tshi8UYDnV/NwqUjGwZMqabeXCyuv3cwNLzxltsfLzC1nKQiQrosxQkzo2NsYaa7pNTkyguLSYm6gNTS0YGrFj9+790OkNsI9NYN+effjhj38En28VQ0P9kEtF+I+nfoqSIituPXAAM/NLHE5HunuSxJD0Ra8zMeqUEjj7+wawuXkjvvzlL+Po0aOYp0lrbE06Rd4Lagro8UWjMagVKtZhr9DmRSVHOEaTTAGknDsQ4LRrQopu3tiMXLMZAwM9qKqtQ3tvD96/1IGq1nKo9UosuhYZVSpKijA2OMLaedq0WXIsCC75eSulkEowcLUPj3zqUzh35gx7hMjA3j88hOLCMjTVN1CNjXdOHGOtdVos5C2Fa2EeZbTlGxrloYBGpUJZYTmSEeD40VOYmZznxt5kMGB4ZIhlFyQro490/FDxTmb+r33lr3Hm5Akmg8lVSlgpXMrrxszsFO6/716Ul1Xi63/z9+jpH2dpSYST2qk+EPPml8LmBBkiaIxKrITczHQnNCR5Gzwrfuh1RCzy4/CdRxCIe7F16xacfu8MhGkxP1bnjAuLM24s0ySZwAWEbBWm2Ghdt6Gek33JTO+aX4RBoeFNIyGLk4gxBrKwOA+jo6PsEwr4gtBrNXwcEcKTqD/EhScp4kjvAGcmiBMihH0ROJdWkJ1DaMYYb9cYFYsknMuLkKplKCgu5I0rQSecLicaqmuRCsWwMr8E95yLpWEUGhZJhrFx+1aEkEQwHUOKqHrpFMqLiuGwj0OUkUJUGGbpW1FFGbw+H5QSKYqtefjYHXfi2ad/Cfv0JMLJBDefZSXlsGZZ4V/2QkNFtkiEeZcT1sIcdHVfZQoUGWCJbJchlKO3w47TJ9uRTkqRSMf49QhGQrjl5gM4csshtF26hDfefIvPxZQqTdkiH3X7Y+H+Uc/Q7/95wde/fihNRThNPHgqnSICyH+eRK8lnZL3bI3jvl7Uf1jMX9O2r6WS/saEuc6C/9CYyVi/30zzWRN/LaDpQwQlfY91Gc2HBf8aLYYfw7WmYl3Cs66rXy/M16UztA1Y/zsV6iSj+RBrw4W7BHXz10Wd/v7P3Ydfsa5xT2SS9v8awpAlRWuG2PXbeqAV/X+RqQo5xkKoNBoskPZ1cRHVDXV45Y3XmD5CUgytXMnhJR+//37WzoVDMQwPj8Ex48Cy1w2tTsUx39nWLCwszUEoEcNssjBezazPQqZIgu/+4N9wxwP34Nmnn8HGhiZ+41FRcODAPqSjIdxy035OANSpjaipqoEvEkKGVo2e4X5e7Xf3dLFEZ9+hPazB9bpWsehYREVRNT77yYe5OKfizu1e4okuESUkGVIIGZa81ujRlIEOGyq+2wauwmGfxJl33sNY3zCKbUX4p3/8NheHlMaZpMt/MoFVj4fJHI7pWbR3tcMbDaC0tgzZNjN+9qOfsRlXbdBgy46tzBFvamzCkz//OYw6LVIUXNM9jI72K9iz7wamxpCEIhyM4PIHH+Dj992LmspKfOOb30Jufh7KqivgmJtGc3MDZpccUJv00GYrkVeWh7LaEgwMdEMmJwNuCgMjg6ipr+IoANiQqQAAIABJREFU896eLogghHvRjWRQwJN2cUKB3q5R1FZWw+1yMcrR7hhBNBlBRV0RZAohZuemWSJD7zmViqZ1argmaWrmQTwYgWfBjerKcpZVtOzcAveqG7lWK37+kyfx7W//P5iZnoFOr0JevgUdPW0QyzMwMDSInHwrr90vtXVg+85WtO7bjaef+QUkcgFEEsDn88C3ksKnP/EpvP3O61iYn2Yee0VZ2RqSMkOKZFzA064sSzZPJqtqynHs2FvMgy8tK0XThma89ebrLHWiyTuZvBTatTAkiViCmCcMx9A4rCSXGR/Dlo0bOdzotddeR8umbegbG0eGSg9vOIJV/wqn9VIw1vn3z6G6tJqPrZbGLXj5xVc5zTLXZkFuvg1C0pdmZMI+Mo7y4nJOSKSizWrJxdXLnYj6V9i851yYw8bmZhSWlKOjo4O9FdWVZejsuAwVFVDRBG+uSCtMRZg/4IWZKCS2PPjCIQ4Nk2vlKKsvw96b90KZpcDUzATyCgowPj3K0gZRSoCK8nIM9PVj+7YtUMgl6Lx6hSdj505fxuZN2/Gd73wPX/7yF3mzoTdo2OD6+htvM/Vh/4Eb4XLNwOddZu/DwpwLP/7hUxCm6PkXQadWQafRoLFxA4zZWWyYhSCF/II8KJUymLOM6G6/irLSaiy5VuH3kLxDhAXHDKYnJ7F/943M0lap5NizfRsykzG8+/Zx9Pb0skHw1luPYHHRjc7Oq1y4UVjXiscHsVSBZV8IxmzzWkCVMIlCmw1DZJpWKRFcXkFDZTUSsQSGx8bhCyeYVqNUC/Gx+w4jHA3zuaLj6gD8gbVzttGsQk6uHuJ0mqfrdMz0jQ7B7phlPwmhL9OJOD+Hq2E/ZHI1BCkpRvtnUF5YxLIxmVxJW3rG6UUTQZ6AkynUaDRx2I5CoeIJOF9bUoTnjDHRhwKNyMQZCsfg8fhx2+334NLFK6gor2KELWVSBIIB3oAtuxfw+OP/gqb6avz1o1/GxctdzPGvb2rk+xFOUqPR8vSVGt9bDt6MTFEG89rd7hXs3bsXvb296Onp4Sk8/TthUQljOT5m5+OOHgtJB1OCNNKCNDPGVVoV37ewsBDNTY0Y7O3lQLDisjJ09vehd2wUDfvqsbCyiHybFUqZCmaNCRfPXeLX0JytRdAfwoFde9jwSAF4S7Mr+Oqjf4of/+iH2LxrB+ZXltDW2YGmxkaY9QbWKJOPggYDI/YxbNuyFRfOnUMsEMWqexW11TWIhaLscSE/VNvFDqaE1dc3or+vD1oNGSfXUmgJ60vp2AJBEmqtFpWlZZARS1+mgHNliYPsXB4Xqqoq8M///G384ze/jeOnzsJcVAhzdjbLRkheRAhOwn6S542umDsObENUGGWkYUVlBcuSSKZJxB/XspuTZuemJ9lv1d3ZAzEksA9NwDPnw7YtO+Fd8SEajmN6epyP5eqGGsa4SmQSRnx6XG54nB4mexGKl7wHWpMSdU3VjMkl7b5cqoBYIMTwyCA0RjUUKhkHMFWVluPsyXOIh1JoqKvnazMdT9NTDuzYshX+5VUkYzFYssz8HEiUmVhaXYY3HIA1z8rmeb1Ghyy1AasLS1icXURtTR0HF1KYWlwA5FeWIq+4AM7lJWSKRKgpLeWAvfGpEXhiK1j0eaAyGdijlGfJhW/ZDZ1Sxbz1/rERrPi8DD2gZrOqrBqStBjjQ5T0G+WgqUDMC7FUiBXfKm8kSGoUD6Yhiskx0D6BcIDC6tIQZAoYFUoyrKkJO7Zu3sKb9FA0Cr3eBEHsv5FP/FYt9cfC/f+iuPwdX8oT9/+kE2c9xxo3nYpflqFck5T/FynMNdkLFSDrE/X14prNqteMomsM+LVJ+vq0nSff12gzVOBfL59Zl7SsNwlrKavX89zXptfXG2rZpPpblBluMIhBf+3nXP8c/EEL9/9GKkOSn99+TNcX7jmaEhTlVcExPcOr88N33Y6T587gF0//AgJBirtgtVzGMhnS0j70mYdw882HkBYKMTM/y3rc8+dPQ5BKstGSXOcc/OF0oalpM46feB/28RmMOybQvG0DZmZmMTgwhM5Lbagtq8DOzc1IJqMsd7j4wWVOATRmZUOh06K8oRZuvwehkBeZMuLGu5hPffFCG27ZfxDJUBq3HLgN1eX1zGsnzSCdxOn3oy6c5Dy0Z6MLLJFkaAJFf0SyDCx6Xbj3nnsRXA4gHU+gsqwCH7v7Hpy/cB4FRQUIR8KYX3CiuKgIA/2D6O3rZzKKLkeH8tpSRFMhvP3qO1y0te5pxee+8DBPu77y2NcgTCRh0mpx39134ZaDB/DZhx5GSWU5vvP440xhefy7/waHfQIfu/su5Jqz2dBUUl2Od8+dgESbCbPVjLyiXPQMdEMkEUN8zcA0Nz8OS44RfcN9yCvM5wtJW8dF5pCHvAE4HU6YFSaIYzIYtRbMTjtZntN+uRNFBfmYmZ9HAkHs3LsJgowYnEsU/uRl1GFOng0iyPDy0xeQYzRBkBAi4o8iHPBh6/ZtrG+ntevWrdvwk+8/gZ07t7MBjF7zm27eh7buy7jc0Ya9N96EYCQIl2cJdY2NXMT/8IkfQ0tms1wzI+jOnXsfWYZCbGneit7+LuzZ3Ypv//M/4tOf+gRjDE+8d4qTYEPBCBsMW3fvwvzCDH75zJPYsLEWiSQZkmQsA6C1/QhJtvbs4vcXGZFJb55nzGWNqVSQibYLH+DWgzehq6ODDXpqnR6Xr3ajfuMmzDmX4JiZhdlkYOnSxfPn0VS/EVc+uIrGumbWMbfu2c4TRSqyd27bg0m7A4N9Q9AoNaivrcNzzz2LRkrPVajR0XYRB2+6AdMzDoxOONDY1ICrnZ2cdlmQk4Wp8ZG1dXycpHVC5qXTHzIt1zVUIZaMMnpudn4WecU23HjbfkwvT+Cm2w9AJBGxSYtScem8k23IwuXzl/DIQw9jaWkR5z94n3nttx66BW++dhLbt+7C2TOXUV9fDZEoyZpYMpe/+OJrEECMr3z9K7jSfh5lZUUYGhrAju2tePFXr+Pk8QvsEck2ZkOWIcPg0DAXGiRBiSdi2LZ5CxeBZHarrqzG0aPH4VoM4O47bsfk+ASUxJWPhNnkTiZyg07DjWC2XoM9O7bB5VqBIEOGmTknp/+efO8CDFlqGI1m2Cenmd0eTSQ4sCaejCApiKK5sRFTI+Ow9w+jzGaBWUuFYhjzi0uIJKjQ8EJrkOKOu25k0g4VVCfe60NWtgGeFQ90RjXMZjWqS0oxPzuBTz/0cU6ePHb6CtQGFSclZ3JsdhJpiRixKAUfyZCOAXqFDi2NLejs7MOIfYqZ4Hq9AhEydCPBUqnsLBNMOiO8Hi/8Ph9EwhT8gVU2qZPW3OsPoWnDBv4dCZdLoWcWSz4MeiMmHVOc6GvOMsFs0uLRL/0p0okIa4V/8IOfc7jY3CKZgcMoKSnhKSw1I7t37ULrjlb87d98Azt27OSCnrZvdCPWNl2vSI5CqEGaWHS2d7IUktjvOr2W5USxRIyxhHk2Gzd19tFR5FutGBsmQ7EGKq0Gg+NjcK6uIH9DARxzU8i1WqCRa2FUGfHBmSts6jVmmRgjSYFb1CRQiJBeoURteSXjWrVZBgiVMvSPDGPXzm1skiX9OqWzKjUa6A0GzDhmmMYyNjwOpVzFAU7OhWXcevAgHv/O9zmDIJ0W8HufHrNRr0EKcc4UoCaJjKdGwiymUjAbjcjLsuByewcmZqcZN+kNhHHmzDGGELz37ilIlCpYq8qRKV+DGjgXSVcvYR8ABQtR8vDs8jQiwijUBh0ypVIsOZ3o7+7F7PQMNm3dzMZ2q9EIpUzJWm2D2oST75xGyBPF/r03oeNiB28xNAYVbPk2DI4OsqQpx5rDunvfigdGnZ4n4JkKGQ++bCRJ0ir4ejY3O49bb7oFIwNDuHi5DQ1N5fx7KuVy7NiyA6eOncakfRqHD9+MHEs2nv+P5+GcdaOiuBhSgRjzkw7eTqjUSk4xtZUUIlMlQ9/AANONKOk84g3AqNahuqKKZSskj3J7PRi2j2HUMYlMOUkb5fjpT36M5UUnp+QurMwjKA7BYM1CVUMtVlZXoFEpMedwsBSHNh/Lq6soLS/HsscHc1YON2NVxZWYGLKjv6sHgVU/qhtL2SO2EvCuXevEmZAIpEj6hbhwvA3JiAhJIWGZY9AbDbjjjtvx1ltvcONEaFqiEW3ZvA2jPSMfWZX+sXD/yKfo976D4NFHD6av56Svy07WYubXSDFcsF+HdlzXtVOhTFN6Ovl+OCW/RohZL8TXqS9kBuRE1et05jyNvS6hdd1YSv9OmtH127q+nfjs1yeSriEm17Txv+u23nhQZ0D3Wp/Q//8hlVnHZa4/tusbpHxLLYRp0iwXwDEzjYKyEg6QId0zpcmFA35+Tq3WHEYEUrG25FlFWXUVWrZugjvgYkwkrdk2EHkkEsLwYC/9giwruNo9gIKicvzymV/CYtYgv6gY7586h5AnjP27d8CancU0BTLAiaWZ8HhXkRSIkF9SiqSQzECnsH1zCyZnJyCQEm5sBI1VjUhEUthYvxkzk05s3bKbMWkFxcXQ6jRIJuLsuic2bDyZurYuXmXW8PDIMOv2u/q7mW0cp2mdd5VX5Fu3boJnZYkT6YgxLJWoeAV4662HcPr99/HU0/8BlU6Oc5few69e/A/otGp84lOfxML8IsymbPzyF89BL9eh82IHqVzQWFuHlu3NyC8i46MLhuws6A1kujkGhUSGrz72Vzj+znGOflYY5JhcHEfZxnIEkyHWEg8ODMAx4UB5CREtErDbBwFRAuYcM2LpOLOne/p7ec0fWApAL9NjbmQamckMnoiRUfb4ibMcm202mTEyMI4lTxAfe3A3IkkviGnp869Aa9ADAjFjI0+82cVM/wJrIWvl+/oGGHFJF/rGxnq+4L5//BRP6AsKyFuwjPLKMpw8dxbbd26DPxzFxPQ0CstysWX7VojkGfCFfWjZ1oKu7k6seJbR0dGOzz/0Z3jhuZd4ykcn42AoxOjQ+YV51DXV8faEcgHyC0u48CEsYVfPJeTk6JkDSuZLMjsmknHkZGdz+h7pien1Il61xWiBQaFF3B9FbXkNN5QdV9q4UKA+fsIxg4amZmRKpPjpz55m5vXs/AQbFCUSBaerrngCKC0rgTHbwMf/D7/7v3H22Flsqm/mCXMilkSWOYsvIMvORcxOOfDA/feyfMrt9WJm0QX3sgfidIJ183t3bsXM9AQMRhNyc2146+33sHvPXrz5xq+Zz08eDZ2B0I6rzNE3W7Owff8mFDXYUNtcjcGxYd6KmQxmREJRNFY1wDE+jZwsC6MFp2cm0N55GVZbLto7uyCXG9DbNcKs/uZN1aivq+CNH13oxydm0LxpI7Q6JYIhz1oxptJiemoeAz1DWHJ5sLzog3vRw4bq5pY6+IPLuOO2Q5CJlXjtlV/j4vkLOHTbLci15uMXT/4KsUgEt958E5zz05BmCCEVi5GIxUB6k60tLbCas3HyvTPILyyDIduK/3jmOS5qaLJosdpgH3cgnRJClCFlIsa+G3djfGoI/qAHO7dvwaWz5yBJJ1FmtaKxuhpDA3b4AlHMOr1Y8oUhyohgzw1bEI752bNxtYeM7zqedIvEdN6NoaIoH9GgB999/J/w1DNP4+yVDsQFEtZCJ4i+Q1r7ZJqTcClMKhyIMPq1vLQCziUPOnpoEp3kRGKdUYfVoJfNqDZrLkLeEETJBFQyOUgISbz+SDTKyE+N1sD30+sN2NyyBRP2SWRlWVm2Q4ST5ZUVljJ1d3fgM5+8H1lGLXyrq3jn1yfx+hvvcNqpQqXGsmcFDfX1qK+rx+lTp/DjHz2Bz372ETz44IM4duwYv59I433ffffxBqm7u5vzMSgJu7ioFHm5eXxuHh4e5skqTax1Oh1rxX/4gx8iFPCjqa4OC3MzfK7JtuWiq78XyBRDX6TD/BJJkmTQq4mdncL8xAIyMyXIsRIidREFOXlYWl5CJBBFGQXm/OJJHDx4kDniArkE3mAAIpJgCjMRj8Sg1xoxO+fidO1wMAzn7CJ8/gjq62sgl0q5CXrwgQfxt3/z97z5jCXT7IuSKshn4Eco5INUSZQVITRaJdNZDEYjWjZtwdkPLqCrdwhpIYUn6XHzzTcxzvfdN49janQSObn58DHQQAJvxIeSimIcuPFGBL0+vHfsBCzZuTDnGRCIB5gbb8rO4nOyVq2FTCLh7QrJZYSpGP8/2VKjgRiufNAFlVzJpBT/SoDRteVVZRizj3PRTtpsIrRQOrjP72XWfR5lTEzZkV9ihTnfhIQgDgFJpAhmYMrG+PAocnLMcLkXEAwFmEZD18CG6g0staP3tnd1CbHlMObsc9AqVIgHIpCkRJBLVTxtF8olWAmSNEyOvDwb5hYWseJaQTqWgMWQhXAwBJPJwE1RJBpnMAUha40WM8yWbKZDkdmXOPHjc3YYCvQYn3GgtKqcGyeSLRJqVqVR8VZHkinH6qofKr0OUsphseRhcXoecX8Y4pQA9oFhSFVi5vHTrHOO9PvTC6iuqEbIG8PpYxcQDaWREq5x59PCNA4fPoSTJ44zHYsKQrFciprKWkwNUhLz/3z7Y+H+Uc/Q7/95waOP3pReTztdn4avfVzTsF9f1LNB9VqN/BtD62906usT+fVi+XqT6Xog03W0xGts9/9ceFNxSxe59Qk+/Z0aBZ7k08frGPNEdmJpyv9wu96ouq5/p7vfMpj5B5XKvF+TRET4m8dyvWTn+oe3/ngKbI3QqnN4fe3zB3j6QLxiknmceOcocswmprVQCmiGRMQmLKlKhdKaaiz53PDF/JiZnURz3QbEI4SHEsO9NAuBIMFf19XdD3GGHBq5GgaZEhZzDkaH7WwsI/PiBxcuYPOmFizOz+LQXbfC5V2BPjsH3/iHf8LCghfbN27AkZsOcqrfwdsP4fSpE0wzkIlV+Lfv/AxGrQn33P0gBOJMXqVt3LQR3V1dHERDulJKfiXjF70+FErU09fDRd6tB2/F4//2ffzFo1/GlSvtOHnqBBeBmzbVYe/eVrz16ltshCTji2PaCZVOwbxYf2wVBcUm3P/AnRi2d3H4iNu1ip8/8TTHLhukRqiECuSbcqFTqvG5Rx/GC6++xFKA1n17EUnEmEwgSglRXV6FYDiEus2NmHU7oMlWom2oDS27t+KV119BOpxAfDXOCENKTKyooJhtDzRmDdp722G2ZaO+fgPI9/TD7/4c2Qojwi4P9HIl6mpqsRz0YNnj5qK8orQC77x+ksNWdh/YgmBsCWJJGuF4iC/eRN8JBGLwu9JYnF9CdXUdZFIVXnrhDbS2bueC/erVbph0OuQZsyHNlLHZ7a6P3Ym29jZ4/KvYtmsP8otLsRrwYHp+EvVNdZDrFDh59j0kBUlOCqRUye7uXnzxkc+hs6OHj4M8WwHmFxbR3duLb/3jt5hZ7nTN88SxoXEjvvrlv8Ft9x6B0zUJx8wYpFIh5wHs2ruXC377CBnv/PjYPXejvfsqT3qbNzSjqqQCYW8Y+3fux5lz73OaJa206TV97733sXHDJp6od7T34cjtRxBPBvDCC7/C9u3bkWcrwhtvHcWOvbtwz313YNYxjcErPXj558/jwPb9mHEsIjvHylzoRDyK+dk5lJcWYXxiAsP2CWSqlSivqcely5dRUVyA8Kobq+4lpqAQUaKoqIQ1re+fPodVb4D509Q45dqIqS/nTUiGQoyoMI7vPPF3yCrKgt0xiUttV5CfWwSr2YbNTZtx497DUEgzUURIOGECmXIxFBoZFHoNDtxwCP/+02dw++EjuPjBKeRYDMwZT8QEsE/M4N6P34sLF85g48Z6TDsmcfOBmziNmNjMFnMWXn7uTTz91ItwOn3YsWMDNGoi7nShsrQE2zftwKuvvIz9txxEOBbFC8+/imWnDzcf3A25RIRJ+yCbrGlTp9eoQHGV9P6pqW3Cj37+K7g8XmTnZbNEZOeOnTh19jwffyKBhJ8XMucZTBoYTWrY8s3IyjJgoOcqcrQaVBTY0HbhMuprGpCEDM+9eBLpDOK0A3v2tWDH7hacOX8WogwFLn7QC6MxB7Nzc1AoMqCQCHDz/p3YubMFR08eQ+fgGIJJEWQyFRYckxDGCYGnYXwj6cpjwTgKbDbMzE7Dkm9FXlE+/P4ozh2/iFAsjJ17duK22w9zQfP6iy/DPbOAkNd3LcBNxGbS2vq6NTPzkpNNmdNTE2yuW3R6eJvh9njwt9/8BowmIx5//F/xxI++h5rKctaOv/vOSfzr44+zhEiYkYnv/+AHeO2VV3Dp0kXolBq8/NpruO32u9Ha2srFE+mi5xeIQEX+BR9uvPFGHD5yO65c6eDzoW/VD7FQjEAggPb2dua55+XbWNrS1NCEgrw8RIM+DA/3wx/xMc97YGQYoUQc2eVrSGC5XI5oMA5EBPAvB3g67g362PhIA5DlFQ/EQgEOH7yZ5Sq08Tx35TIgy+DiN7C6iqG+Qdx9+C7e/Lz62ltYcXvYtJplMCEYD0JMRXokhkg4gid/9u/4q7/6Kywv+5Cbb2H8bDC6CqVGBodjnI32NlsOM+/lCgWj4Tp7B1G/rQXBWBw3H7yVj7OQ34+MlBDnj51F+wftqCitgn1iEsFEBF//p28wGpGwm13tnThz6gzKCouZPiaUCeEJ+NC6ZxcuXbqEvbv2IRaJoq29HSXlZZhbmkI0SpIWJWQZcgS8IUjFMizNL6GyvIrlSWQQpomzWJTBuESJQgKlWoakIIGKqjIOXMrNz2ZJSElVIWZdc0yx2bNrNyZHx7lJzs/NQX5BDmQaGtgMQCbVoHXLbpw9eQJGrQwrK3NoKayDLlONwGoQwVU/6UJxue0KymqqEBamkc4QM6qSJKS0vRCkhRDFBRCmUvB5V2G1WfHKy7+GXquCj4p8eSaEUjH27N/DUIdsq4U9BG1XLyIiCkJr1DH0gYSoFoMZm7dsxo+e+MkaplFM2SoSmHJyIMjMZEmLQqLAqnMJve2dkIsy0bpnB4b6h/Dur99lmEU6RkNUChcrgn18gSDP3Nhnysh3sJZNQUhLkqBlSjIRS6dYiqvO+CMO8vcvu//vv0Lw2GMHuRRn7fg6e3wdqL5uKL1uqr3OaydNOUtghEJkZKxx3ddxkjRFpwk9O6yvyWmoM6c/XHhfe9zMXafC+7cG5utF7zqacj3RlYr/ddkMT9l/S0PO3/Zas7Eum/ldQU2HBiV/MKrMQB5RZRKICNe2E//TbV0ukyk0QixUchculcnhdDoxMzvDHN/KshJO4duwqRkKlRLRRIzfLE63C/6wn9ni/mgACUEKmRlyDosYHOyEyayCXC5iuoLOkI1NW1qRTgrx8jMvwKTWoySvAAalHs0bW/Dt7/wLTp0/iwc//Um+EBaUFHN3/8W//BJqamrRdu4Ctm5oQbGtkMNlBLEo3K5lWMz5UKmyMWqfgUSuQdPGzXjxhReQnZ3DqYtknqU1MG1YqOGgFb/Ht8wXLGrvKXnxiZ/9CEOjQ8jNs+AvH3sMDQ0V2NzShEKbFXVVDejvHcSR2+7Aq6+9wYmvGoMasXQAReUWdPe3I78oB263B0FvBI2VzcjR2tB9uR8nf30S8XAch245hEDUC5lKjonpSWzevpXJNExNisWhUqwlvNod04ghjJDAj/EFO6cu5mTnor+jH8K4GGODo4gEg/jsw59GNBWGO7CMm26/BYP2EYRCUZw/+wFWxpcRdQVh1GgYu0VYuYYN9ZzAmp2bwxONgf5xjIwMoK6xEqLMJMqqSrCwOI/PfeHzGJ+YwtG330XPlTGsLHnR3NyMgf4hRtj98Mc/gK0gF4PDfZgYHcHI1X6YjRbk5uTyxJhQoNVNdajb1Mq8/sN33IzysmIse1dQVlcFuUaOy12XMD4+AcfELAxaMyKeKESCTE41pU1ZVUM9T1VIivPFL3yOsW2VFaVYmFvAr98+CqNRj+2tW2A0a9kM3d3byXIh+9QEE2V2te6E3T6KgNePmfFJnjjlmi0w682QiaWcREmFiWNiGlq1ngsCU1Y2XnrpNYQDcRQUFGBoeBgFhTmYX5zD5tat0JoM0Bg1mJqZRDocxWT3KLZUb0JjSSN06iz0DQwjv6gI5y5ewAMPPoBnnn8GV7u7UVhSBufKCp56+lko5ZmwmA3QKuVIUThKIskrarEoEzu2b2H9e5bZgkNHDnHj+PKbr6CitooDilLiNPrt/TDlaLF1z2bWVZO8Yc+OG/GT7/8MbRfaWRZ0+dJllFUUQCgBVoM+3PvAvXxc+wMBFBeXoO3SFdYtiwUiTE1NQ5QhY8rJxKgdy04njESNisQQCvpZalFXV4sJ+wi2bW6Fc36Vcx5i0RBMBiMO3LAPA/0DMOjN/Hq+8OppfPJTd+L5F17gPIwtm+p42m4fHoTJqIc8U8pNQIZIiOaWTXjip8/CG1pGKAbINUqoGDsZxfyiB+k4+Zqo+MvF8MgIZDIRcguyWOZ2xx07IREnsOJeYsoLNbOrniDz3pc9AcSStJVN4s47W2HSK7jQrqvdgH/4h2eg0AqQW2BhDa1aJkJOlgGPPPIQnn/1ZbR3dSEpEEMqV2PCPgWVXAZBKoOLm1gwBYVUxRIpXySIZ199FqvhVTz37AuYHHIgmUrA6Vzm37OsqBiilBhXLlzC7h27UVxYgF/96hk2lsaRYo9AR0c/vvPd/4VfPPUkewqSUazFyXu9uOtjd2PHju0IhfxMP2nZUM+Joz1dvfjq1/4WJRWVOPfBRU58rqwqZU0+UaY2b9mGTz30MD7/+S/AuehEc3MLSktKePtEDSCdy6MUXBdPwZqbi+npaQwODHNgVn6+DR2dnZicnIRYkoEM0Vr6dVmRDS7nPAqLC7Bh00a89NqriKSSyNBlQKeXQyVVYsm5isBqCOFgFLl5OZieXWTGtjlLzyFkJQU26HVa3nbSlistEsC9vAy9Vo/5mTkogqsHAAAgAElEQVTcf/fH+Lgk7xD5imhjSebemD+MtFgE97IbMlkms/HpuPH6ArAVFfDGbmhsEJGYH2JJEmUV+dCbNSz1FIglOHjkMCfcTs47EJGJIEiLkPDHkKPNwsWT5yGMptkbQnjXjRs34fs/fAKOqXkuUKtrK3n70NPbzefo7CwzJHIxD21oWEebUUqTra6t4/OiY36aufY5RUY2m2aKJTBrsxDxxWDNzsfPfvAUXz8p88Oz6OWQITKL0rbMmKvDnv27sBxYgmvFBalaCqPFiPqGajaNTjkmuUHauKGJi1zaVi25Frm5WAkFUVpZg3gkDUEkiQ9OnoA1VwdTthK5OitkCRFkMSFW59ws3+oaHEZ+RTkMebmwT01CItMhEg6j++oVqGVybG9uQdQf4Mk7bZozMiUYnZrixtG14kR+RRmsJYXw+QLsvZmcn4PGokMYdO0Pw2zRIRlJov1CBx556PN49rlfcjBeMJCAQCSFe3UZjRsa2CC9MDMLkyGLMaPkyZgan8LspAMbyqsgisUx3DeIZbcP+SVVOHOhnWVwFEpozDLyAI4NxGmiTKmRTCd42CgUSjhh9aNuf5y4f9Qz9Pt/njXuVAxTof2hQfSaOfRDJOS1onwdCUlFMaWRrmvXKeaYiyLGMq6hGdfNodc/pHViDBXi12Mhf1vusk6B4Tr8WhATPUYx597Tf2sSHvqzjor8UFZzHbN9XUP/3ylp/pA4SC7cqxKIkF1/rXf4nbc16ZEAcmEWsgz5mHc6oVSrGZ1GmCpykNdUVUKtVSMlFbLOmsI+qPClzpcCRlaDHpy5eIaTFouKiiEQJllLSytWgifm22ygGLumDZTYFmcMl3N6AT7XKhYm52AxWzA4OgKBNINXsta8PNamHj1+FKNjE9jZuhW23FwkQiEsz7uIJsiIsUgghhv33orsnCKcvdCOH/3kScaY6TRazM7MYGxsAnKFHLFYhM1XpIHUGTQYHh3B57/wMOvsR4aGsaN1O+wTY/jbb34NnVfbeGOQTsbZAENUg0JbKZpbtqCruwcNTRvgmHcggQgkKgGWfUt4+623kSnIxImj5/Hxe+6DRZ+LTIEU05MzTLkh85hjZgINTU1wLrvQsmUznv7V03zRvXThAupqayGTyHD3PQ/AG/Hg7JUziCCMmfkZFBUU4t1fn8T+XQcQ9ocwMjTEq/SbD9+AmCgBoTwD23a14uTxk4zVnOtzQY40sgwG5JhMfNGklblSreTCoaqmBiaDlSf8ZrMOWdlGyBRSDtfIzsmBWqFjqpAoKebI7VRCiFA4wsSGtDABsQT8kVbTQ1d7sat1L0+u0yBcpBDDM2No77uKV99+Hf6YnxNjiSdOIUvWsjxc7e2EgtjVCSG0SgPm7AvY17oP758+jblFF/YfvJXDfE6fPg25OBO+lWXk5mVj1eNGbk4OLl68wEQcSsfVm+UwZRlQ01AHbygEU5YJTtLvJ+IQJhJYXVqGXqFiQkE0FEE4FEGRrRD+lSAKcosw0NvPq2LH7Bzc7mVM2R3YvWs3FHIFLrddRDAcxKbtLRhzjCM738IEG1uWBZdOnEdFbhnmRhdx0/5bkClRsBb7Qtsl5OXnYXpuis2LFMzS2d2HFOH4NjVBSXHjdLFTKfl5IbKSLdfKWD4yY9H7SiLL4ICwZIYAjoVZCCWZTFEgqdHs4gw2tNTjLx79AqYmx/HB6cu4eO4y0lEhaz1NJiP0ZgWqGqpwqeMy4inabpg4Jvzw4cNs5Jt3zHHImsWSh8mZWW7kiDLS13YVXtcS1DIlmps34lcvvY5Dh/bwBqyyohpX23tw+5F7eNJ+/Oh7qK0pQ/PGjaAgICpaP/aJT+PZ557D8eNHOfhsU0sdhKk4a7AXZ6eRStLKXIZ4NAm50gClkjNpIJYRcWgZWoMFnVd7IUyLmAaklGt5vU6FUFpAvHIRbAXZ+PM//xTaLp/miz0F96TTQizMLmF8fAaBQJwNxLFkAHv3boYsQwiL2czBS1MOJ+bdy7CW5CEY9SPk83LxRAMiGkCMjI1xGNaRO+7GiROnGOnpcXlgVBkw71jh+HqScyjUSvhCPswvLcGaZ2JZkTUvFzZrHuxjdtRVNeL0yfcx55jDXz/2GEsl/vRPP4/cPCsihCqMhlFTW8cegxMn3oXZaMLc9DykCjnLae7/xIMwm03cmFhzs/DAvXdCq5FzU3n//Q9iYGSMz8EGo44ntRniDJ6cj09M4ut/9y2MjIxCpzPCaDTyhHtqaoqZ4DqdBiTKpw0ZTdzJqN/V1cWZCiSjIQKNz+fnTSBN6QUpwJaTDdfiAkvjFFo13j93HglhGpnaTBSXFiBTIILDPoNld4BzDwwGPRYXlyASideIO44F5OYYuDjcv38/nn/xFRTk21g+QZr8leUV1NfU4hc/fwrLHg8MRjOKi8sgl8px+YOLSAtFCARDKC608XSVklglciUXtBKlFIseJ7ILjFBoCeFqYhmMSCJBLCVALJXC5NwUbr39CEIpSjJNQxIXQR7PxEtPPofIShBa1ZoEku4bFYhYEkMFbmdnB6fT+nxeeP1ehmOUV5VgZm4WDQ2VSKeTGLWPczIxvbfVei17kdJiSmz1Qp4p5w3f/OQ8Fqdd8Ll9UMgUFIUN74ofcomMcZVEMYrEQ7CV2fh3seRnISFKobK2nHGHFHRHGvgx+xh2bN22ZhT2BzA1MQE5BVrt3oOismoOCxzp6oNzehLxhBc7b9gKnVgN9+QCfDMuIBDnxsWYk4OoSIjpZTcsNhuudvVh1jHLhCdxOgmZUIBjb72NproG2HLyIFOoceLsGaikMuTk5+LoubMor6+CNEPG8AqN2YjSxirMe+Yx57JDqhBCnBJhcXKJiWNHbjmIqWk7lCod3B4fXzeoqaMp/sLsAg8uSJkszJBg04bN8C4tQSWWQJ0phkah4Ib86MlzWFwOYdUfRSIt4nqCGP20WXG5nNiwoZGbUiK+EclHkJJ8ZNX5x8L9I5+i3/sOgq9+7db0emrptVDR9WyjD7/ZejG+9pHSSa9x00nSArBpg4vxa8U0fSGjI68zi64X2HTivr5wX89zWjeyUpFNumn+HtcTbJg2s2ZQpVE7Depp6k9ynDWj69rPXDe90tevs9O5nL4m/Vn/pf7Qhfvp6iSiov/eIPvfvSpFplqUFdbBveqBPxxCbm7uGqs+leaodCruIpI0Rw5r2fw0xsly/rCPw4mWvG6eUMrEQpZCyJUKDkGiN9X03DSEmQLcetshTM1MEQGKEygjq1EObNGpdOjvH2B6SyKdRFpAHHaKS6bVmIyn+4TBWlqYg06p5NQ1gzoLucY8vPn6Oygvr8Pbvz6B555/CWIxJY+GUVxYxISWM2fPwecPMuGgoMSCm289yBxr4okvLy/h2NG30byphVNPd7Zu44jr2WkHOq5cZt0yYQDLiqs5KIXi7q22fCy63VDS6nioDy++8gpuaN2D2ooaTp8kzSsS4OKX1rUNDXUcOS6GgC/e3QO9uNzehrKKclxpu4zMjExOgJ2edKC0qAxV9dXwRX3QmLWYmLAjgyrleBJFeUVQyNUIMTVDylP0idlJWApzma9ORQY1YEalHpnptThoCtggChAdokSOoEk26acFhHekizOZjgVJpNMJLuBisSQUciWHO/k9yzw5IgPYiN3Oa2lvwI0MORVcEWaFOyhJsrIO0zPzUCo1GJ2YwIxzAT0jA3jv7PvYsH0j5l0L+MxDD/GEcHhyEMPjQ4yiU8u06Ovow4aKJk7kvdrZhQce/AQ0OgpbSvHxdfStN7Bvdyu6u68wLaJpQx06OttQXlHG+snegT7UNtTBkpcHW3ERLrddhsu5iMJCGyI+HxyTEyi0WNFYV88mMpEoAxKRHJuatnLY0ckTp1gXbrFaEAgFOHFwaGCYJ5IUnU4/89U3XsX9n/g42ns6OcSkdes2vPniG3jo3k9janSadeIUPvL+mTPsiSByCB1HC4sudPYMMspxzG7HY3/1GAIBL7QaJTdSdKLK+T/svXd03GeZBXyn96IZ9d67LMmy3Hvce4rTSEIChCQEWEICu7Asu7QN+y2wIRDSKCEhvcc97r1IlmxJVu/SaEbTNb1qvvM88iTeHM6Xj3PY/9A5JsYazYxmfvO+973PLVnZuNrWjkQsjoG+Pm58dLlsKCjMZ8Mk6TZd3gBEcimkKhFGJi14/sVfYnxylIuCDryzF1q5jv0ZKrkCUoUIOqPqukxGw4dVk9UClVbDQ0SdWoMZh5s9C1QipNTp2FBfW1OPP/3uOWxavZ51slQfX11bBalMzE251EJLSRMuuwcalR5HjhzhQyel/tC0JSe3EGKVEq/85XXW65qnrKiqLMG0ZRI7t23C0cOHoFJKoNGr2ShOCUxZ2bnwh8No7+yG2xtEcVkVxkZNzNiJhRJYzPbrE1QxIIghhjBWr1mI+U1VCPrdaL9CXQXpmJyaQjSSQCwyC7FIDrdzBrOCCDZuWoP+7m7OfVbKdBxLqyEzcvtZxIVRGFJSOEozOy8Ho6MjrB3v7jOhuCyHk2SIWc3NzETrhTYE3RH47EGoZWrMq67hyEHqX6BcfJrA6Q165ObnIRQMQ63S8YH3/JnzcDucmD9/EU6dOgOJVMIlXSSP+ulPf4ZnnnkGw0NDrJPWayivP4ydt9yCcCzORj6KNaX40h/+23cgkwgZlPz2mefxxpvvQmcwsGRxbm+Js3ZaJJbgC/fch/7+AU7/oYkVTU0PH/4Y4+Oj/J6aJkzwzfi5h4Cy3W02B0s7klJQ0lLHZmN8+KHM8Tgl4PgDWLN2Gdo6rvIBnip447JZ5OVlk4YU48MmhEMxnnJT9KnLTpGYGkQTEei49yOC5cuoadcK94yHGX7PjBc2u51jUakl+sDe/WzwFYokkMjkfJCkky+RSE0L56MgLw/Hj53k4qF1GzbCbLegt78LyhQ5lDkq7Nq9HTU1FbA5LZx45XC7MO10QKJQoaqyGj6vDwaNAbO+KII2L1569o9Yt2IVuru62PNi9XgQTAihkCqRlZ6J2qpqtLW0YnRsDAlBHEXFBQiF/Vi0aAGXPI2N0ZRllv09gVCYi47oj9PjgkAogpLWzYQEtkkrZmwuOK0kGZIgHIlALBFzSIZMKuE1WGfQwR30wO51oLSKPB9GjviluM+cnGw2aqp05FMy4OrlVtaEj4+NIy0zC6vXb4DZbOdSqo/3HIBSKsTIRB8y89NQasiFz+yCTiCHeWQSFosVX/36N3C+8yqkGg1Pbfqv9UKrUuPLX7yb1/vGefOgkcnQcu4C7FYbpqYsyCkqBcHlgZFhxNUy1DQ1oKS4FFc7O3D47Cnsvu9u+ON+tF49x3I24awAsz4BetsGkIhE0NxUz42wMpWCDbm6FBXCQR9K8guRojGisLAESmpJzchFLBxGkKSCAS+GBga4YdvpCaG9cxDX+kaRgIT3EaVSgVtu3YnjJ44hGPRzahL1UsgkCngcwc8Fnf8A7p/7Ev3NN+ACpk9y1q8D5SRhTECSAAYD8ngy+WWOMf4sO39jTnvS0ErPJskwJ1noJHBnLP1pAerc/dPt48TczwH35OPQh/YTRv2GPPjkYxJ4nwPnc2x3Mg2HNsnkwYBA/I2G1/8L4M4a989JR0pKfXLV5TDqcrmEw+mdYQ07AT6KYNKQS9xihsigwMkzp7l+mkCAw+ngkZ1Kp8KsIMZg1mszs8HO5fZwZTLJOKh9TigTorSiGEJRAtPOKQR9MeRmFbLBbaB7EGl6A2ZjUWZMM3PS0TtA8o8QKqpqeAEjMGU2jyMWCbCxKDQzC61Uj1gE0Cj1nCphd7oYAJE5hirQyRUvlysYoPPiIZMym5mRlc5FJhq1EhVl5VynTm54Am9USuNy2BEKBPln46FZHtmTVp705ZRZTu52ugRGKIEnEETcF0WKNoUPjdQ+SqPnC5cusJHT5pxGqjGNtez0O4xMjsFoTOV4Q2KeaFNRq1SQUAatSsMypBmfl41spIOWUtGLlIpfArwR+0IBmCbGeRMh1mmWyu7icditdpTml3AxlnfGw6kAVFQTCQWY8afDz4TJxGA0NSWFwQc9T/eMC0Z6HImUjUhDQyMs3SHQO2ma5MNZKBxAXBDlUbFSK8HU9CSEUglis0IGb5YpC0ZGx9n4FohGkVmQg6GxMcxf2YSaxlqIafTu93FLX4xaK6csmLF6YZuwQifTwmaeRlVlFapralBSVo5nn3+BTamXzp5DZqoe6VkqLqjauHEdL9C0Wfp8AYhlKsgUKs7PHzOPc9Tl1JSJq9rrKVJzdBhuqwMNdXWs+W2sb0IsOIuBrlF0Xx2ARpmCNEMKlq1aygU0mcZ0LiAjiRElqThsdvz3L36BouJiTpMoKCrkw+WJI6cxv6YR589dxNTUNCrKy9Ewr44BWFvrJWzctBmvvvEGFixeguHJCQyNjmDrtm1sxm1e0MSNuWarGfs+2sMHfZVMBoNOB4VchngsgltvuwU2p4NjRaeddoxPTeLy1TbkFOZj1aoV+N1zz+PLD9yL53/5LMLeODZvWIcFCxrQfrUFC5c14WLbeaxdswZHj5+AQqOCRCHj0TZJE/QaPSdfmC3TrKlWaHSoq23E2WMnmO3yujywOzxYsKgOFy+2Y/78So40pGtQKJCyvGlwcIhj59ra2zE2OoGt225GW0c7TGY7ZDI5bDYnX08yCYG/AMrKchEKeTkqsKKyGibTNDKycrFn3wHEEkL4Q0Bz82Ls3XsIRm0Kp8TEojS1EyMSiXIzrFSewPwFtZDKgMyMVI4NpOg4IgdoTfd7/EhNSYPd4oRYJkQ5FX95fEwQHDpwEt/8xjewbvM6/PhnP4A+VcXaaa2OcvBd0Gg1nBY1YTKzN2PHzlvYHB/welBf04Df/Op3SFEacPLwBRTlZPAkiJKgTp45gVnxLCqqq9C0cAGeefY52OxuXi+L8vMwZZrE5IQFwQD5fBIwGNN4UvmLX/wSb7z+Bq60XeZDu0wq4MjQnoEhbN68FQo11ctr8dGHb+EXv/gpcrMzkIjM4vyFy7jv/oc4x51Yc9KyG1IM3Enh9Xgxr6EBy5evgIDY46xsfPTRhzCZJpm5HRjo5/4Iko1SOVM0GmHJAn1RUSCtb7QX0EGEZFwElqn4iNoql69YjM7ubtjsLggpkEEhhFwu5n1gcmKKEgn5d6gsK4PdPM1lQgKJANVVlVixbCXa2q9iZHSM21K9Xj+ElJGuU2H37lvRceUqT74oUYlyxemzTRGCapkKcYQxr7Eeba3tcDk98PvC2Lh5M06fP4WEIIx5zZW455E74Zxxw+FwYnh0CMHwDNRUMkTrwkwQpkkbbt6xE1evdMDv8qOusgZvvfomJCIBDEYD4okov3ep6dmIhqJ48y9vQknrikSCQWK2NQpU1ZVjbHQId9x+G3p6OlmKNTwyhlRDGqfPEBFECoFQKI6QPwCdXI2S3AKcP3EGFaUV7CehiT5N9SjQgvZ+8gXRVIQOGSKSJ6kU0GWkshF1/oIG4mJ4T7J73ZBp5NAYdejv7UEkEIReq0UoRJ8LFQP3++66Dx+8/R5SU/VIyzHA7XPCIFIhS5aCngttiHhorZQjq6gQHx05xpNRisJ0mMw4ffwESDhA0rA0vZY7RdxU2pUAf5apOfjcqTPIKszHrFqGYcskHnnkIRz6+BB6x0ew+Zad8EeDGBjuhlg6y82r8AsQdUaRpjeyZHPENIIpxxTSc1IhEM/yQaCsoBCuaTfHPl+71geHM4Dm5nmsYiBfhGXawoy/XKnj0q5LLdcQjdLBVwaFQo7dd9yK/Qf2zU3NREJkZ+fAbnXBbnJ9Luj8B3D/3Jfob76B4IkntjBwpz9JE+inIJmJ6rk4RSoxus6EEzD+5DbXpSlsTL0O6Al4/7Wkl6QJNvk4n6SuCAS8wCU171QGlfyif/tr98XP+XomPOvur2vebyxeIkZ+7gDA//tJ8g1tPNv/zhr3I5WfNqeSpOiz0ZSfLYbKM1SgtKgWoUSEHeTzGuchEAohEAoiNzefo6D6J0bYEJWRkspAs7ikGKkZRsz43egf6UckGoJCIMDk5AQ3me2+azc80SBGpsaxcNEi7D+0n6vZ84tykZ5GkpgSyEQK/OSHP8HgtR40VlWhrqoK09NmZtxp7Fpb34j6+ga4Z5xob2thzRwl3URnEgjORLjC22FzoLColE1bVCZEwDQnMxNSlZwj4M6cPcObad28Oi4kofQYitiicTEh3/SMDAYJ9PvS9+mwQyNuPuQxQ0ijB5pehFn7W1BYzAUddGpJCISQiSScpEG5vInZGF+7lI9M4CAcDfEbHnAHIVcouPacSqfo+7QpksaaRsaU0hPw+ThthrSFEqmcx38kK1LIxZwHTjFYnoAXComEU3vI5DZtt3F+dH9vP3Izc6DVp7CmmZ7ztNnCub+UWECgn1pISbspEsaRX5AHt9uJjs4ORKIxvt7pcXu6+6HVaGEaN3NKii9A5TZ5SM9KRVFZEcoqy9moJib2nhZhARXF/JHH13SA275rB+QaJVQ6LUZtIxgzjyEzIwvTFitSMzJwtaML/hkfot4Ywu4wCvNKOImj9eIFli3U1tfhyJHDLFWSCYGFzY1oaCzH+OQYs1W1tTVob+9izaRMroHN4SGiHLYZC86dPwOPJ4iKyjwsWtCEjLRUuBw2XGlrh0QowuJFS5GqycCB9w9DJtTAqE5FJBrG2OQINm1eD5tlGsUFxei+2o3BniHcedsd+MlPfo5tW7ciHI9Cp09BbWMjN2S2XmzDz372JIOo5uYm5GSkoaPlEjKMepitNjQvWYwxsxkTFgsqaqvZPEvJKaeOH2emjbwWcokUwllqEF2FbZs3YWpygtMYvvbo1/CLX/4SPf19zLaJ5GKsWL2a0z8utrZwkRdJDuSzMlSWVmD37t2w2c14f8/bOHj0AOrmVbHpTKmQ40LLeSxethQzXg+6O7ths/hx/323IhAMYHhsDEVl5Vix8ia88PSz8NndPKEZHR1DTmEe57OT7EWtFEGplLL5umHefHzwwR4+hFJTKcWM5mTnY9rhhNXhZ7MYMd+UgS2VCKDVSlFenof6eRXw+21wuWewcfMOfPDBPvQPks5WjYLCMkxNuzE1McWPoaLNWChGIBCATK5gqUyKUQGlRsq6b2KPO3p6UFFTir6hAfY2UN42iWBlIilPjQb7R7GoaSG6O3shTFDbrQ9llcWIJfwIR2ZQWV2I7OwstF5qRVpqBsczHjt5DjP+MH70k//E49/5dwgTPgoihl5jhDghYUN9z9UeiBDHwqYmTE6OwR/xoaislK+PKauLDdWUMpWfl4uysmIkZgXo6x1GS0snZqnx1BfEd5/4Do58/DG+/MADvBecOX0cl1pa0T84jm99+zGEwhH09ndDo5HgX773OCrKi7hVc3LSirvufgDDw+PM+FI6DYFIMhZKpFLO1ne5fPjRj36It99+m1OY6IumYwTe6bnQHhWmrHCplOMkqeWU2PdkwhrJdfi+EgleQwSY5SKl8ckJhCJRJrHEGvp+HMUFeRjoH6bkTOg1Snz1S3dDEInh3bffhUKlxuOPfQvvvPM+LrdfhTcY5ax2iVzBh+47774TS5Yswi/+6//haEqfPwxtipaJkC2btiHDmIqrXa1cfkdRsIMDI0BCwg0cUpUQOQVpKKvKx6R5CDnZeZi2OLF+w1p88NFbyMlL4/hfChOIRsRoap6PickpnkKQ7CwtNY2lgZ6Am71CCrEEsogAB/cdhN8TxMSEGeWVZZiwmFBQmo8Iyz1z0d/XC4mEAHoIWrWOGXq3w4U0YwqvV0qZBrFADOn6FGTqUxCY8UJCxUl+P2YCPo56JGM8sfoU40iJWJRjrqY1OxKBPxKBUqtln93ChQtwofUS2rqvYO3WdVy2RmpEs4mkpUYmnGitNptsuGv3Xfj1r5/m5mmL04zdd92G0Y4BFBuyoE6I4Zl24LVX32ID6VcffRSX265wktmJw0dxpfUy/D4/gj4/vvTA/Xju2Wfgcjrgcbu41I9M9tS4HReJIDFq4Ir4OVp1aGQIqzauw9otm/DB3r0YmxrhZLHC7ALYR20QB4DVi1dxo25AEIDCoEJGbjr7EgSzMS63K84pgs8VwLVrPWwqpz2fpkHEqD/xxBPc/+H1htB+pRtnzrQhEhPN5d5Hwrj/y1/kAzpJKpevWM6lX5fOXsa1yz2fCzr/Adw/9yX6m2/AwJ1+isD4J6D3BoMn55Ffl8B8FkCzxpyrvudMo/T9pGTmk2QYCqKhf79e3pRsW/0ko/26pIbAetKMmpTNcAY7PfZfEal/Ggv56WPO/R6fxkjyQYDkPHQoud76mvy5bdf+fubUZAFT5HqfUzJ95xOPwPWpBT2/pGQoO60cBkMWPGEvVm9YzUB9YGgQnde6uWjJ5nCy3u5Kaxvy0jKwesVqNn45vE421Jy9eAbChACrlq6EWqWAJ+DC8MQgckvzcbmzAyqtDnm5RWia34TyyhLs3XcIwWAMixctw2+fehqVhUWoJkbT5+eM9rKKKj6YBcNRfs0IFNM4loD/mTOnUZBWhHmV9Vi1fCWkEhkUKg3r52mhTMzGMeNwQGdMmTskXZclkY6T2HVC5gII56I/Z6V8LYRJziKmgg8hhBIJyzmowVOlUvJInQ4lUpmAy2ioJp4YQTJK0fVA2nmtXs0JA7FYBAq5gg88tEF6/UFmDTMzchCm78fjmJic5NExMe7E+JkmzLwB0ziW9OIkWSGgIQT1FsTgcjsQjYaQYtTD6XZxPu5sOMrFWMSuETsfj8SgVagQioW51XHG7YZWrWFmjmLbKDaLsssjkRioi4oMvvQYNMEi+QLFZiYnSvTcebSfSCASI127FLfccRsamhrwy18/BZPVhGWrl+Gxf34MZcVFINvd0FAfnnr6V1i+egVuveM2niy0dJ1HKB6Ag7wMkzasXLMGGrUB/pkALpy4iAMEJFIAACAASURBVI0rt/AmOTE+gomRfqxZu5LZNGL4169ZjazUVAjjcUzZJjn7eHx8DG6XE3aHG5lZuWhauASRmAAWhxU1jdVsEnz2ud/C6XRgzcoV+PCD9zjj3WqmunsNtm/agf7OQaTrcjDUPQrLhJXNqIePHMLDj3yF+wmmzVbYLQ6M9A6htqIOx4+exPz5C7Fj504IxBLcfu89bMjduHET3D4vvD5iqK1I1apQnJPJRsI77/0Cuvp6YLLacLHtMmcMkxmQ3gNqWqW1RakgOjoOjVKGtSuX45abd8Fpt6Pz6lUunyKw1NreBqVWhRn/DJu1ly1bxik4pcWlLI947qnn8d7b7+Lb334M6hQ5iisLcOd9d+DosSM4dfI0tAoNT5UWUIzqyDA3qEaDIRj0ek4Z6u7rxfLVa/HSy6/jrpt3IzctE/v27sXqNWvw2ptvoH9wGjodsHHjKshkQhw+eAHf+MZX8T+/ehqVVWUMwEiGlpNXjLMXLiE/vwhmiwNCkYwZRbGEGDIBjEY5KsrykZepY9PkqTMXsWfvOQhEMRQUlcBozGDWjRjdaHSWtfrEINOkiD6/JAHSG9WYRQQqpRF+v5OZxQnzJLR6JR/oDPoULsEyT01BrdBxqkc0EEcsKML+D/fxgWPhojqkZeoQCLlQV1vEKUDmcRPmNyxAODILi9WFrr5BnLvYD5Ihx+lEiAQUciWqqmq4x0FPSTMuF2LhCAPfwsIsWJ02bNy+BXKNCpdaW2GxTGHRwiZMTY5DraJDhZQZY0rEvNbVh1dfeQ33fuE+yKVCXisp3eqxbz+Bd999H+cvtmDRkiVQa1XIyDQgKzsFjzzyIJMD3pkQbtt9Lxdd/fnlV/gzSuCdmHOaas0mYvyZpRSsDRvWMQA8evQERKIEA3WfNwS1Ss5/J8BIXhBa8+b2ASGvR1KZAnKFnMkE0rqTFIcmc3T9JjsDIRNwmRZJeBxWFxQKGTeJ3n3bdoR9fqSlGPn6femllzBpsnPEod3jhcvnQ0JAhw3g/gfuY2LizInTsEyZIZLJmdAgqtlisnDpUnFJLnuo7FYn7DYH4hEgOpvA5u3rMDE9DIk8gZysdAz0DGHXzltw7OhhGFN1iERJOiSFzToDl9PP7P9td96BJUuXs5yvu/ca3nz3HXzloXshV0nQ0doCsSeIooISJixa2rpQWlMOi8uGkCgCpUHDST+zkTCGhsjzlI+q8ioOWvC7PRAkYhjs7cWapWswPjCMDWtuQmfLZc5mp0LCGYoXVcqpMZIlKNQ8PjU+heKCIkRiCYybLKDeIF8kinAkhtVrbuLPwHsfvQexSo2b79mFwfEBrFi5FCdPHseShU3o772GgDfEBw2VSo0UYwqudF1BIOLH8pXL4ZiwQBEXYXp4HAGbE9977Ltw2R1YvWotS/cut7Xh0Uf/iZ/PY49+i0mId95+B52dV/g5U9+GaWKMI1zD3jDCCWDYYUHl/Fq4XNPw+WeQW1aI2+65B0Nj4zh97jQ0Gg3igRhLdFbMX4KuS1fZm5CSk4FB8xhmxUBWbjZm3E5kp2VCAiEf1o8fO4uYGPjao1/GtWu9PImYMplRVFQCsUiBY0fO4lrPAMJRIRJCmhBF8e8//gG6+7phc9hRXV3NB7ETh09irHfyc0HnP4D7575Ef/MNPgHunzLTn4JfjoS8gT1OgvgkICVgTUBUKqXFYY4ZJ+B8I2Cea7ObY9BpvJVsQE2m0yS18PQzSa09G12pYIm09HS/vJ4TgP/fTaRzz/k6KL8O8EkOkzxIzOXCfyq7mbubOanP31Mq81ng/tnypRuTbZIHlsWLN2DP/sOIJILYdus2nDl/Bg1N87kmnNpIh4fH0Nvdg6Dbg6baepQWF8PhtsMfDyItKxXv732fP0BkzCwpLkTL5fNYsGg+IiLKVS/FwY+PorF+Prq7ujnlZeu2HWwKVMhV7GjXK1XY++47eOiL90OrSWHAa7GakZOVA5FEgrNnz3KpBpm6Hn74a4gGIlwj/fzvnkPz/AVwzXggU6pgs9lAgUQDPX2oqalmpom+CEQTgKWsYfo3eh+IiSIDF0tWfAFMTpggkciQkTGnmaNCHpK1yOQqtLe1QqtRoa62CsPDQ5zZTuk7ubm58Ia8UKhp/BzFtMXCeuqSkhJMkOlMroJ52somvlAowskRtMgQsCZU4rBTWyUdMqkZjgp54nxQofH13LVB2vMQZhNxrt6msb7X4WHzGBka6bWhAw6/j/EEjyKJJaVxIm3O1AJI90OPTQwaMZNRji2dG4XSZkmvCb0OUgYCYjZjuWZs3ELqD8UhkicYXPkjfo5omxUmcNvdt2H33bdDLIrDTlrfsA/ReJAPd7X1tbjc0Y5zLacQiQU49SCRkLB2vaqyDoO9Q3BbZlibWVxcgcOH9qOyohDuGRs0WhWMqQb0XutBpj4VxXkFUKhU6Onu5imFSq3ATevX4tDhj9krUF1Xg41bt+DFP/6Bzak0SaDX6+TxE8jJysKePWdxx+712L5tB95/9wMUZhfjyJ6jyDFko66qAcPDo5ymQea5N954FU889gQsExYU5RZjbHAMxUVlnBi0d/9+NC5YiCMnTuH8hYtYsWIFH3bOt1xg2YBGKYVkNsayF22qHgKxCC6/FxKFnAEysZocFxudRV5OLiyTk9BpVVizchmy0tO48IdSr6xWGyfNUFNiff08Zto+OvgRispL2GchgoQNkWMj40jRGPDnP/4Jy5Yvwbpta/Hb3/8GW2/djtz8fLz/6ruIRwR45je/4N/xytUrnA402NODqspKLFzUzBufMSsLP/jhr3H3rZvQcuY8/vmJJzA0Osrtwi+98heoNSro9ApYzNO4eccOXLrUDrfHxROirJxsXLzUjkWLl+DosTMwGtJgsthgTE/jDZUuUrlCwOx2Y30VDEoJJEIp2q904mJrH8orihEIR1A3rxFvvPERCvNzuHSNDl4W8xRLz2ijp2kCaWPJmEs6YfI3UNGUSALWmocjITb6UZSmk1oYZwRIJ1mXSAmtRIcXn3kRWzZuZm/N9p2bEIr4sHhRPfZ9+CGy07I4mnGO5R7CwNg4m4pHJkzwuAkQk7F4KXq6e6Ck9s1pKzyeAMtsSANOhufdd+3AudYLqG9uQGtbB6oqStBysQUZqTougjMY0hGJCJCfW4K3396LSxfOY/XKVdBrVfjG17+GF154ntcdauLdvmMXPD4/0jONDLgdbgsef/zr0KvVUMj02L/3KL74wMNYv34jAkE/9u8/yJ/faIyMf5RpHmFQTXsNTRkpx53MpxRfSBGHBPAp4YXAPq0RdEikkhzagwh40fqUkmJkkyUxy2KxgEt76LWl65cmEAnpLDcMR0J+zMbA0rrMDCPKS/KZSdWpdNixcxc3R9Mk88yF87ARkWBMZdJj85bN/PyOHjkGl50ahoNIiMQQisSIQ4hXXvozfvqjnyI1TYeJiRGEgyEG7kRqSOUKpGZQbr4D+UWZc4cWoRQVpXSQ9MBmm+Z1saamFgf2f8yH5Z8/+TOcOnMO7+85CJFEwA3RdMgvq8zl9mmDWolvfvnL+OUvn0IiJoQvFEY6BTDMhuETBCDWypGXn8ekgdGgg0wgnDtcVM7D+OgoPC4H9DotVjUvxeF9B5FKkccqDZrqG3jK/PTzz+JPr72C7gFqOnawhl8QA86fucJlSTb3DILxWegMRpSWlyMtNYclf72D/Vi8ohlLb1rGwJ0K5+j3i8dCkIsEcLu8UChUHMOaX5yHacc0SkpL2IS+ad0GPPn9J3H31k146M57UJRbgLAvgOPHTvAEPR6d5eleb/8A38/gwCjsTif7bPQGLUKxIGZcNtSUFCASiMJid2PC7YQ+OwXpqRqEQj6k5mZAk56OsICIIPJSCbnoLk2hh58O4V4iKmLoN41h3D6NgtJyCCQSNkTLJRKsW7sGLZcvMsueW5CD9Mx0jjSmJldKtcnOyOVI4suXrmJ8woJQXMDXLBmGv/mtR7k7gfwlFBNJU0zTyBTazl79XND5D+D+uS/R33yD/wXcidmmYR0tHv9/vpJSF2IhaJSYNI8SSPtE2369IZUAODPflMV+neGfk4/MsSx/LfklKdFJJtb8NdlMErgnwT6Bf1r8kwA5KVFJ3j/dB7Hv/5fA/bOM+42NqfTb0nPIyChFUWklxsyjKCovhMU2xQt6fmEJ9LpUmKam4aWSCKcTS+c3IzsjA76wDyPTYxiYGMDljhZumivKLoNWrsLaNWs5JYTyYj/av5fBI52w+wcHoEtL4YzhVWvX4sihwxBBAJ2S4qgWcdMiVcATs0za9KLCAgwNDSItPZOZ/0hkFq+/8TZ0ai3Gh0Zxz+13ozC/kBlzi9XGMV2VpWVQKpQIRwJwkl4PYCBOQEtEjHwiwQwSHagICBJIJslKMBBm8xTpPaPxGCcyeHwhNh1TAYhCJud6ddoY6BBA90Vf/mAIYcrxjkUgECQQDUcZZBFYFotlCAUjXBpBLPcc2xViJpz+EBtPYJmmAUIaUcdnOduZrl1KPfKxXECKQCTMleTEQs5SMgdJCGKzrJ0lxQ9dQ7Eo3ZeQZT10/dPzo8MEaWA5im127lBJCIY2YTowzOUkzR0gRUI6jFLWB5AQJ1A1rwxrNywDJGFMWCdQVl0NmUqN/oEx7Nx1M+oaa+CdceLM6WNYvnwx2q+0IDYbZ18CpTt4vA5IZEIM9o8hN5daaEMMIFw2J4pyS2FQ6pnlutrRDsQDiMbo/bIjP68Ybqcf9WW1kIvkCEaC2LdvH9bfdBNPPgypeoRjQbS2X0AwFsCVzk7INWpOiCGQoaT3KR5jpo4SYkyTk5xWkZ6ehd7OXqSpDbBN2mBQGxgMzG9sZgkTHe6mxiew94OPUVlWii/cfi8npvzPU7/m0f+Lv/8jDp88yQBu/0d70dnVxS2mwbAfRXlZEMQjGOjtZVMypY+kpBthsU9DKBTD6wuwvITSRiLBMASJWWzeuI5ZLWqQtFosKKP4SIsN8+c3o6qqmnX3wUgATz/7ayxftRzXerqhV+sxNTmNpc1LOSv7jddew3N/+B0Gx/vQPzWI820XOXGlvqIRW9dtRfvly3jpz3+GQqnCpQutLLN68YVn2Xh6ofUCcgoL8f1//Q/UlJQhRaXFQw8+yLIaev++/d3vspyLSmLm1ddArzfiwrlLUGmUcM94ecpktniwdu1KfPjhAc4pF8vlWLpiGVauWQmPz4lnnn0at+zegjMnjiNTo+cIvA/2HEdaegpy8gsYOCxatBg9PX3Izs6Fy+VBXW01Ojo6WIdNBrmCokxuQd195y58sHcPHzps02aEAh5OjaHro6S8BPlFxVzJTqbyVH0qBjr64DS5UF9Rh4/e+ZAlfGSyJ0mBaXKaY+5mIyGUFxcjGIpizfpl6OjtRmdfD9QpevT1W+C2z6AwK4NjRSViKcyT03zwpfWG9iaJWAC5To7UHCMKSwowbpqEeWIKXpeTM7yrqkswysZoJabNpMUO4v1332NZwppVy5Gbk8VMO+1ZVqudP+sEEjdu2YCBwV6kpmvwza8/grKSQggFSgwOmPC1R76Fnt4BLt8pr6zk5Cx6nXqudfH6RUk8pGOn9YU+/9nZ2VysREZUn9eDtDQyQbtYb0/sJq1JLtcMS5O0Oh3LASOxOBNXlALCBEcsBiGB9oQQcXEcWq0SiEURCpDR14BoNIDlSxdixuFCd2cfjhw7hkcf+RqGh4d5Iki9IBQ1+eR/Pckxovv3H+A9hdKeaB2jch3a7RMQoqG+AX95+VV89zuPYXCwD2UlRTj88cdslBeIhJAopMjKy+AuCpLqPPzIg+jt7oTdZsPYyCRPllYsX46jR47iO098C4M9/Th34QKcviCvgzEKXNApeL1pbp6P8fFhFGSno6+bUtTEEEvkkOu0qGqahw+PH8CmmzdCoVfxJHd6chyRQACz4RiqSqow2DfAr2lVVRmi3hAcJgsMMhXy0zPR39mPotJCDIyPoYmKw9paYXM7UVVRhY7WLhh0JOXzwmJ3IRSfRUZuBvuMqipqMNjfxxOr+796PwRyoHugG7OJCNJS9DwFsRFzHwMcHjcgEcKYnYY4oli7ahXOHD+F5UuWYkltPRx9Ixi92o3+7h6IJGJs2rYdxz4+Cte0gzGJRKpAKBiHWmNATV0DrnRexeWrl6HRy7Bi2WLcs2s73nr1Hew7eBzTQS+y8jNYOpeXl4HBiRHULFoAVaoRO7bfjIP7j8I+bsasL8jRssL4LBNUIpUSgfgshsYt8IdjsNrs8HqoBV0GbYqEW7TpoOh2UwFiNh8+U3QpCAejkIgknGx2tb0LntCcV8sf8EIklXILslgu4QI+OrCM9I9hrGfic6HiP4D7575Ef/MNPgHuSYDLkY3XwfZfu7ekJCYZy5hk35PRkKSbTZpZ+eeT0ZLXZTVJVv2zMY5/LW892XRKjOhcYs2cXj2ZVkPAnoARHQbo3wjwfdKyel0yc2M0441lTP+XwD35un0WsCf/nX7XgoI6CCVKzjn2hGYYNNjsVs5T1uvSeKO2u63Iy8zCxdOnkaLTwu5xQKgSISKMcDkFASa1WAmlRA2XwweNNp2juQgIUHV2NODD5u2boEk38of04KEDrE0bGRqDWiFHSWER1q1Zg86Oq6ipq4Znxon+/h5OfRBAgrqa+Th9toXZgcryMnzr69/E0UNHMDkyifPnLkGp1CAWjs61GeqINQghEg5zrjQxhNQmqNao5xiqKB0Covw+kWRmlmQzVERBI+NYhOUhNLakxZN0lpSnTlmzlFNPunNirYhxJO04FUXMHQ7jyMpOR0NDA/bv28/6+Nk4Sb5EXMk9NwGa808kr2kCdQQyaVRNWlFu/CVTc7JwTEwlFEXIzM3l96Sj4wrr1oO+IEAMLt2W5V00yZnzflBmPdnv+fAqErKunUbfxIjQgYBywpPTqiRwpzQQIef+k9xMALmGCjPSWUfoCfqgNuqwZdcaNDQ3sA+AzLVnz19EV+cVfP3Rh6ixBKPjI+gbGMT6m7bgWj9JHyxwO+1wOb2ob5jPiRRFRQXo6+5GwOlF+6U25GUXIBL2Ixr1wWG1oLKqGgN9o1i5bD2CrihnLQtEYW6sLS8pZ202GZwLSvLgmpmG22uD2zfDhmryLbjcTmYV01IzWbdMbaFkoKXWzJGxSdy8dTs+ePN9NFTWc8RfXW0Durv7YbU6OO5t25atuNp2FSMDo7jn7vtYLkEFXffe/wD0hhR+H1587gXYp+1YvGQRDh0+hB07t+H48cOYcVixasUKrL9pPQ58fAAu3wxKK8s4haKwoAijA8MY6h9muczC5gWc506/M0WaqWRynDt/HlqtAfn5BfB4/PjKQ19BJBHBhctnOUmHJjknj59kcEJG23g4gJrqCgjECbjDLoy7pzBhm0JBAU0VTmJZ01L+melpOx9GR4ZHuQ132dLF/Nmmycjd99+HtTdtQXlePgxaLdKNadx++YX778OmrdvYMEwG5kmzGdu27cAbb7zF0bCmKSuWLmtGS2sbP96V9musfXXMuJk50xn1MGYasHHrGswmwjhz+gSkITFGRycxMUXvcw0fSh1ON/sWjhw+gYcffghvvfUOKsrKUFCYh7b2y1i9ZhX27tuH6toiBt3OGRd0ej36errhdjqQnZGOFKMGi5cvhzvghc3phM1pZ6OkzzaD/NQiLJ3fhN899Tuo6RBnnsLkpBkCoZpLpiQJiqeNci55XnEGiipKMeWcgi41FTet3wnLuBkfvvERojMznNhEMieZTAnTlIXTpUQSEcRKEZf3bNu1iRniFK0eAY8PQz2DyMg2wOn2wu0OQ69LR25OEcvmhgYHMG0xobS4kCNCR0Yn0EBdByoNysrLcK3nGrPDxjQ1vvLg/Vi6aAHEAgVaWq5hz56P0XalC5bpaQahlFSTX1CAeCTCoJsKl5L7IB/YSfJGpIFYxO3KtA4SWCd9O33+aS2kxCUyrBPZwN0jQiGzmDSFo7IbWpsoSYjAtUhJkZ0CzEaiiITiSDMaOEkmLy8Lg3398PtD3A/w6COP4rFvP8b5+6SPN6Sm4Ef//m/o6uzAH/70MkvPIoHInCeI1t+5xkQ+bL/+6usUIILvf++fWXb00p/+yGtkeUUFHwTUeiUmpyYgEsjx5S/fha6udlxuuYzZaAKRIJjY+MI9d9CIC2dOnMEkmWajs3zNKdRE6pDERMrr+/z5tejquAKtUselSZkZlOYihzviQ1gcRVyawPKblrMZOBEOYWJ4GCkaPa60diEnMwOhYAB6rZoz/0U0FYgmsKiuEeMDIxyxmZ6bjUm7DYOT44jKgKryGlhNNkwMm+Dzh/ggyGWG1eVcQEfdH5S8Qr0j//3Uz2F1TaOl7SJU1DjrdDIB5XKRHNKDlWvX4Oi5ExCrJUjLMGDn5q144dfPoKygALdv3Y4stR5xpw/tFy5y7CzRMmqdngvc8jLT4ZkJoL2d8vCB1NQMaFJ0qKgp49x6vU6F+pIiXDpzGadOXcKky4m8slw01JZDIp6FyWZBQBhHRCxCU9MSlkPKExL0tLdBLgR3VpCU0BsIQyRVoay6ARbbDEzTNvT2dUOll2HxygVISdUhFgzj0sUWSKUKnggQOUKJRBR1SoVNJFmcnHIhNSONQyTiiKOwuIDLoNIzM7Bw0UKcPHIa1tE5X8f/19c/gPvnvUJ/+/f/F+Oe/PFPQPV10M2MICMWAjrEMM7dkj73rFu+Lln55L8Erq+3nyalNsmFTSwhvvdTrfeNYPbG+MikPZWNrtdlMzc+vxtvy8+PE2nmAD6BJC55vZ4yk2yAvZHV39Il+bs2px6tnjOnJn/fGw8Jf+1tyS9pRFpmPizWSYhkgJgW7HAQVtqcpBQdyHZaHD96nIGsQBRHZm4m+keGoFCLQdZ00oKqRUo0Ni2E1x/GkiUrseeDfWzs2v/+AchFMuj0Stx+7204eOBjXOu+hocefRCl1eU4f7kV85vmI78gC7955r/hck9w2kpBQRHUqhQIEwpcae3Fzu23Q6vU47VX/szV1yRbKS0uQ8wXxdC1cVgnzRAKRKwNJzBLkXgk/TBkGLk9lRw+sUSMtZ0EbEMhP3JSs+FzemBIMcLmdiE0G0BKmgEPfu2LsJqnsffDA2xM62jpQOO8RnRe6WSWm8w0JPshs0xyIyQDGrVhjo+bKIORFx9m+UERfGRsirK5Lslyz0m0CMgLISbJzPVipvyiAgSCYTQ3L+IRNhUsJWhDlUhw97134t3338KF06cR8wUQoGQajR6+UAhur4sjH8n4SBnRRQWFqKqqxIcffoDy8lLYnXYEvX42pHp9fpbI1NXVYs1Nq/Hx4QNQq+WoqqlAZV0FA7DLV6/gyOlT+I+f/xDD5kF4Aw74/C4sX7oMJUXlOHzsEBWycmoMAbirVzq5RMVAxla/FwcPHkRZaRVkci0ut7azJGTV0qXoar8CwWwc5cWVMJnovZZwY59MosLWTbdhxhXCtHmazaNSuQBGnYFzqMvKymC123Dm/GmEwz6kGXWYtpoglCcwZZ3gVKSMrGzI5WpcPNeK+upG+Nw+1rvSe0Kgeqh3CHmZORjq60NjfSOqK2vwk3//T6xZtx4ZGZkwmaagUeu5iGfH9l241tPHI3cybRJIIT31vPp5rOPtH+jD+QvnMRuPQSoWs5be6bDD5Z3hwrKhsVEGNdUVldwQ+PvnnseWLVv59SLGMi87A6mGFJw4dpR1tFRusmTpEszMeLF6/U3QZKRywcveDz7A1PA4T6dWrlyDk2fPYt3a1TDo1Pjd808hr7IAUz4LqhbW4dzZ84h7ovDbfMjJLYF9yoamugXcTCgRgQ1eFH+o0RqwZt1qlqucPnIUDVW1mI2HufrdG4kim2L4Tp/iqM+xiXFU1JSjd6AfOr0RFy9exq4du/DH37+CRYsa0NdNxj0Zm9KJAZYqVfCG3PDHgvjRf38f0/ZpdJ7vxrWr/UBcgIAvgLz8HBiMeoxTjr7Djjt234mWCy0wWyawdv1q9PUPwe6gg00t0lJTcOzICaQaM1HTUIM9+/exZpiSJgpKMjkPunbeXHEOleJQhCVJVk6fOAklj9HNMI+aMTVq5dQKJGRMBkQjfpQUZ6OoKA2NC6rQ3t2BK31m7LxtC1paryIWBFxTdrhMDuzesR2WcZLQuBEl5tDlhtU7w9fchq0bMGIaRywRhtvhINs6lBIpMjLTMTg0AqvFxesYMYpkKqS1p7a2nHYJlBXm4gff/wFmXH48/q1/gXXajtp5tVCoJOju74dEFscTT3wD61avw4w7iKd+8zxGLTbo0zJhtTnZZ6CUyyGMxXHp0kV4Z2aQm52NYCjAaygBc/os0qZEYG8uKSrMRAN9/jlW+foeSGQA76OzcdDeSNMjKlIi4zpxA7SulhTlYtpqZb0drXvkK2pqbMDU5CSs09Psi/GH43j+hWfx+muv4szZ02wOf/ihh1FcVIQXn38RXT19SIhECNL0ifbw6/s3TQpINkgTAvJDPPnkk/jNr5/CRx+8z8Z/nU6HnNwcJgmsNhu27dwImUSEq5cvw0WlXGIhaiqr2VtQVFCGnp5BXBscwtS0lZOwwlE6mAAKpRSlpcWYnrbwVGvtTctx5tQZZGRmM5tNUjGKYiQw7XA7WAtP5XfpKUZo1WoIpEKYbWY2HNP1IQwDaXSITEmB3+GBAhKEvH6Ul1YiN68Ae/YfgNXlgFgpQVlJGRQyNct3PKG5z1tVdRVPtGmPHR+f5FjOtGwdHnjwXrg9Tv6ctLZc5qmHQirHxOg4VHIVLDYH3JEAsktzOTK2sjgPXS2XkJ+ZieWLl6AqrwwrmpbjzIcHuAOkd2SAM/mPHD2KJQsbUVxaDpebStXy8P57BzE6MgaFWoaComwo1VI22i5oXICAJ4Tu3n64KKdeLWN5bP9wPyZtVqiMaairb4BUKseWzVtw/PBBKARxZBi1aD13CRlZ1gAAIABJREFUGtd6RhEMC1FbuwBksHLMzMA+Y4dCK4PD54BYJoLfPcPSOprMpGVnshets+MaQr4YCnLyOf/eYp7hlLvFK5ZiaIQOqDN8nZDhOByPoTC3CG6T+3NR5z+A++e+RH/zDf4qcE9+qInJThYzJQ2jBIqT3ycQdCNwp/XgE2nKdV17srSJmEmOarye457MXk/KZJLRkEkQTv+dY9nnIhaT7HXyAJCMgkz+xszkkh7+ulae7++GeEuW0JCs4fr9bumU/t2aU2/UuCcnEn9tgpB8rgQoV627BTKVDle7LiOWiKK4vBSZ+bkwWaZwpbMNdocNfqcHKrWKi2h23bwLJouJY+qIBaPXldhjSVyCwqIi2F1uFBeXQylV8aZJDannT5/HwNAwVNQOp0vlXOu7v3w7JuyTqJw/DwcO7oPNZsL8pXlQqcVIhJRARIOsnCIIxVKcOXkB61dtRtwHPPkfP8bO3ZthMKpx6cJl7Nx4Cz58+wDHDJomJyAUz4Fh0n9nZKfDYExBd08ftuzcyCwogfeCwkK0XmrhOMf97+1HNBLHzXfdgpqGKti8VqRnGXHh9EXkpxXi/OlzsE66IJdK4XXNcN2zSqPCTevWoLGxEX/80+/ZUEOPR7pDQvaxCMWsSfnQRuNrGjcnN0pmtETCORlMgNjzWag1Wt4oo7E4KqsrsW79RmzZsoVzc+cY9LnNhHL2L10+j3dffx0ZGj0GunvwnX/5Z4RiUXz/P/4VxaWFSDemw26xo7enF5s2bOBNVSBKsHSov7cPa29ayxsxFV/RZuz2OBhc5eVlYtO2TdhxyxbsPbgPQxSxJozgngfvw4nTR2GxTmHxgibWdZvMJuTkZ3BRkTE1FRKZiuP3ZgXAm2++jvq6Rpw9fRFKtR5nT1/irPF77rwLxw4dhNftQF1VDSZHp9DUNB82m5mlPpUV9XDY/Bz9RmxNWhoVuPhhnjRh7fLVKCoqgj8UhMPpxLXubpw8cRybNqxDZ3cLyqsL0dXfhRVrVuEPL76G1StXoCinkBn0rs4++LxxlBWVYcbuwcZ163Bo32EGbrQprF59ExsLc3NpbBvg92th8xI0zW9GWVkFT1hoSmQ2m/DWG29yodFb77yN2tpaPqRQRGdtbTUnT8ikUk6Aabt6Fd6wHxvWr8eChkYcO3gYBTk5HK24ccN65OVk4czJExxhatBpsWLVSo7Es9vt2Lt3L1Q6NfrHhlFcWcZ+hDUrV+PVv7yKjRs3o6Z+Hl575RU0NzZy+sYdD9yO3/7lWVzoaMGyZSvgs7jRWNWIc+cuwWG2Y8emXXjz5ddZI/rkz3+KvXv34MLFixidGOcc5HgohPrqKkxZprBtx3a88cG7mJWIMe2ifgAxlFoqXZmEL+TDimWrIRUp0dHWzRrfBfProFVrMdA3gJ7ecahJViACdBl6yLRi+CJerFy1Eg6TCz1XByCcFcI2beX0iNLyIlxsaePRt0gMLgjKyDIiryALA4MjDNQ0RAzEohgbmYBApMD6rZtQWVPF0YSOGQebHz/6aA8OHzrGU5bGuhpMW6YYeNx6x80sPUMI0AiV+P3Tz2B8aBxxiGG1+yGYFWB+QzFWrKiHyzeN7sF+lNY2wB8Biksr8c6b78Ay4oB4dhaZOj1kIhE3tqoVWtgcbggUCkyYTYiLEgzgU9OMsJgnKCUXWWkZ8HjtXNCUkpIG67QTToeXjf6k06+tq2LwONjVg3/73g9wzx1fhMPmg1ajh16v4yKvZ57/DX7zzNPo6+vGV+6/D9/8xuO4694HoE3NRFpOPuRKDXdujI6MMtNPoJwyyKmcZnhwkNcckhYwOSCgpBiaBs+lrJGsjf5OaxElTtHPkneGppQSKWnOhdCn6DgRiiRltJbRz8mlIr5fKnWj65+M/D09Paxbpn3Z4/NCn0rruxd/+uPv8eCDX8Xj3/om+wEuXriEixdbOZ40Pjcm5ykG7VN0bdJaRPKdGQ+lmqxi2eG/fu9f8Kc/vIjhoUGMDg+wj4UOnuRt+MIX7sTevfswNTEBLRXJqZS4/bbbkJ9XiNdefRdtV64hoyAfo+Pj/PtSKRkdXEn+U1payNMJypffvP0mXLx4kcviyCNEkxkqedu6bSM6O6/CYjGjKK8AiXAMHR0DqFlYiqKqUuTm5OK9V99BbIZ8UzEubqotr8KpYycxf14jHyLm1dXjUstlXi8Hh/o4urJ+XjPaO6/B6plBRnY2ZmejLMfUKjUMjuVqKbSpGixdtYCjlmnfnZyYhNM+w5PHa51dmDevHi3tbahpmAeTdRIVFUUwjwxh4bx5cNmnsXb1WmQb0iHwxNDb3oV3336bE79Wr1/LHhKKK6VSRH1KJl584S/o7R7gIkAq09qweSWEggi6OzqhkKrQ10NdABTXGYNcrYQqRcdFeXKtCvULm3HuwiWodTqezgUCM6itKIbfZcWC+lpuNHXY/RgdMvPnYP/BgyguKURKmg4KjQI7bt7JEr6LLReQoAAKuRgtba0sMSWTeX52Ebqu9qCzY4T7YajELC0rjb0PND1OSTOieckiXG3rgs/i+VzQ+Q/g/rkv0d98A25OTTLTSUY6yWbPmTyTOvT/fd8EHD8LnpNyBAbvyfIlnsbNAfxkQyvJBz4B3NdZ8c8+8xuz42+Uu9CCxpKE63GQ9HPJ2EcC+MnnnjShJu+X9WUS0jnPPfbmDglqTaK/+QX7az/wWXPqjYeJG/Puk42ytHhmFFbB6SWTxyxC8RBrNq50diC3IA+r1q5Aa+t5eOxOjE+YsPPmXTxW+8trryE7vwCj42MoLilBb28/FtQ3cs5zdXUtPvpwL5RSBZrnL8KLT/8ZX/vmg7j7C/chHE1gy9qNiAQDeOjx+7Bk3WKItBIMDnZDKorj+PmPoFApIA4bsHvXl7gRsfVKO7o7unBy31kIwwIkwgI88viXUNtQyeO0wT4TOlp6UVRYiqXLFsLrc2DCbMZTv/wfxMKkjRMjOycTi5YtRDgRwpKVS/CfP/spvnr/w3jhty/CbXVDLBRi0cqlmLegDiKZAJPmMbScugyjPB06lRrbtmzHTavW4qWX/oQFC5p4bEcFEO+88zaUyjnjGrGyxOZnZWbDYbXjS1/6Cpqbmll7SnKb737ncYyNjXBMJIFQYlmJ3eru7sGamzairqGeN9G+/n6EIjFmcHbvvp1ZKdLBUrWzQqvmsfavnvw5DEoVhgd6sXb9Wpw4ewr1i+p5WuJxzuCVP70Cs8mMlcuWo/NqB3bs2IHKqnJuUbx06RIfEtKzsnDm/FmWNjQ2zWM9s0whhSfigjvoRFlVEbqGO6FL1SGKOFxWNzKNmXztnm87je3bNmFsbJQNUZVVdfAGw8jNy+eoSqlcBZVCh6lJC2ajQqTrDRBEYzh6aC8qiwsxNjiA1IwceIh9zcvjDPXU1Cy43UEYjUYIRAJMmcYxOjiOW7ftgEJKjXn58PoDuNrRidNnL6CsuILLiE4c34vla5dCrqAN4BxLlCrLK/HjH/47Th4/hqFBC44cuQi92oAzx1rxyINfwBt/eQ3Lli7Fli3bcOjjozh19hRLSu64406sWL4GZ8+ex8S4iRsmv/vdf8HJkydZHkWSlm98/eswphlZ5vD+e+8y0Dp/9jS++c2vY88He1BWVY76hnpMWsxcpqKUUbPux8hMNWDX5q0oyEjH5cstrPn/4v33IiMrC+++9w6MhlTcfvvt2Lv/fTZfrt+wAZ193WyaHDVNoKqmBsuXLcNT//MUnvin7+BnP/0pmhc3oLi2CB+d2gupXsmpM3FfHKO9Q1wGJBPKIIqL+PB8y85d8HtnoFQo0NraioqKcmTnpMPrdvPY/8133oI6VY/XPngXKdkZkGu17CcgeYsxXc3XzJcf+Cp+9Z+/wrKFS2EzmTE2MoIlzUthszr4MDVutaJ51WJoMwwIRwMc6yoTAfMbmjhOkZoe7VYH1BoFPEEvrG4XfAE/s/V0HegNGpimpriRUyYFVixr5kIeh82FFB1JPZwYGB2AXK/Ei396Ad39vZxhThGA1zq74SQZwsQYlq1aBKfbhueffw4VheXISUmHaXCI00FCELHMrSArBxo6PHttSM0yQqrVIi2vGNPuIDJz8/Hy79+Ax2VHIenECdhG49CpDQj5opgyWVkyk5WXi5hwlrsuZulIQFLJSBxysRBKlRRZWUaoVFoG7sMjFvzh5ec5mz8UCXDb6A8f/wEQAb79T49zDv1773zAHQ4myziC0SB+9l8/RiQSxI9/+CRKi4qYtVy8fBXcFCcbiyM/Lx/f/vZ34PJ64XI4uKn09dfewD994xt8P5cvX2ZDfu+1Dhw/cogP71SkR98j3wlNebJzcviaoHZi+7SV413JCEkAlwz0qcZU1iHnUnGW38fNy3SYpShd8vwUFxejrKQE586eg93hYPBO+vqcrEzcdfedLKO8cOEimyNJOkgme9O0mf09oRBNQMk4T8lhlK9P61scFZW18Lg9iISCeOShB/Hcb59mTwFN3Eiys2HDKvYVUc67RCRGZnoWHn74S3zofvnlV9HV2Q9SA3nDkbkCOrkU/mAYxaUFbGBPMej4cEFxuSKpkMkHMuDnF+Zx+R2BwkceehhvvPY6l8RVllTAaXXwe9ZyrQuVTVVYtKQZH390EEZFCrINqWwwH+jtw8YNGzEyNILua90wTzrRUF+G0tIyTI4PY2J8AhBJ4XB7IVIqIVNrWBpipcADqZwPLfS+Ni2tRFl1MWQqGb+eXZ3XUFpcjrS0DJ42UAoDdXmkpGjRcuE8GioqEfV4QHHqmRnpyM3N5j4KlUSOS6cvcDBEbmEBy0xSDUbkZOZxVOXPfvY7qNVilgUaU7RIS9MgNz8VxUXZUAiFyMkqwMcfn4DDHURCIIfWmIE9h4+hYUE9Fi5diN8+/zwysjO4V+E73/sul/VdunAKE6ODXIZIBxLqW6koqcG02Y6pcRNUCjmnKVHhIaWFEcm2bMVynDx7EmKVFKFYDJOTJjz+zSfQc60PR4+eQsula1xIp9KqkJJGfQ8+lJaVYMpqQTAaRk1FHcZ7xj4XQ/0DuH/uS/Q334ALmG6MebxR6kH3dmMu+mfvPcm+3wiO53Q0/9ts+llJDUtxrteiJsuakgCXn0uCIog+LV36JDf+OluQZPxvNJx+orWPz4lskv8/WS7FGnyx8JOmVQLudVN/f+Ce/L1ulPfcmHuffK0MBWXoHRmBXCnjrFmny4VFixdjaHgQxjQ9YvEg69CJfRsbn+D4NG2KEXKFGnsPHsKatWvg9wawYeM6BoljNHKTyDjqi7KmyaS5bPlKnDt/CSH/LN549S+IxYKoaaxCeWM+7F4L5jfXo739AiqrCniziAbEMGqzYbf6oZRpcfLoWZQVVCA7LRcenw/Do4NIyzRwZnRGei4GB8fQ09mFm2+/BebpCVQ31kKUEOOtV95E2BPEL3/x33j1tZdR3VCFwvI8/Pnll5Clz4JOpcV9d36RK5hngj4cOLwf1XWVMFkm4LMF0Ha6A6UlxcwoUZMg/f2Rrz3MRk4CwG6nF3abHSlGI2659VY2gVJjYZohnSPPqOKaWk/9Hi/rdI2GFE5OMU1NcuzXmbOn4PMGoNCmoLGpmXO3KfP9zNmz6Onrw80334KyslJuY6XxtVanZ+bqw3ffRbpeh0N7P0RJeSEKK4px2z234q333oFwVgSDNgWvv/w6HxyOHj7C5rctWzZyKgNNS9asXY/K6hqO2Ood7GPdYUVlGYOPzKJMiOSzuNJ/CYFZLxYuX4iBvmEkAiJo5ak87n3lLy8gI82AWDgImYQMbj5k5hWgtKqSTYLegJeLYIYHx/DR+x9xrno06MOipjp4XDbOIr/aNSex0OmMiMUEyErP5Zpzytg+cfIwx+XJRWqU5JWguqwaUtKeevzc5EjJC+FQEFq1CsJEhOMCXS4H8vJyuRSmu7MHBQW5/Hpv3XgbDh46g/ycQowNDGN0aAjNTU04cfwY2q90Qa01oqA4mwts9uzZhy/cfS+OHTsOs9nC7B0BDJqMyBRKloQtW7EUw0MD3IBot9u4gVGllGNkeAjGlLnrgMDZyOgoFxVZpkyoLi+H02ZHfXklIq4ZfO3rj+IPf/4DKmuplGgKBw8eQvPCZug0GqRkaZCTlYaRgSG4vV6UzqvBpc4rEMulmBwdR2lBAZxWDxsOK+eVw+IzIyqPQ6iSQKczoOXUJezYuA1umxM+lxclBWUI+4LYtXUHXv3zn7nJlxKRVqxYgj/8/lkUFeTzAUyXZkBUAoj1SrT1XoNcp8GyVcvQN9j7/7L33vFtH3T+/0t7W8OW5G3LezvxiBMncWabpEmTpk0nHAWOfdwCChzwhbv7wj04Do7jDigHRykto3s3O3Gc4QxneO8teUiyZEnWnt/H++24hP7K9cHjx5+4Dx4tiWRJH0mfz3u8Xs8XxifHsHvnLowOjCHmi+L6+S601K+HIJFEbnYBT0TNOZkYmhmDpa4C9Zs24MzZs4gu+zE/PQuZUoryonIu3LMyTAjFwlhwO+CnIiojA2fbL3EhRGSLEdpcEJpQIuXGIMecxVHyRPMgXKnL40ZjC4VN3YRULkJT0wbG8/X09PNK/Z+++RXIVWKcP38GI8PDmJueRbo2DZubGzEzNQF/NMSp0LmmLHz44UeQSoY5tfnGwBBeOdoOm8OPyro6PPLwI3DZHZiZGMPowCDscwuQCuVY8USRnZUP99Iy7tqzh019SSFgnZtF25YtTDXSKtVwuRZ5O0vn/dWkzTAUahVPGknD/Ohjj0KaEOB73/4+kBChqrQSxZYSvH30bWxqa2G52rGTb+PIg/fjyKEH8NUv/x9MTkwhLcOE5tZWThclA+iVruuIpkg6FEc8FsWFC5ewrq4OiwsLTCrKyc3GM0/9FIU52ewRmJqeQseFC3jiS19EZlY2FEoi0SQ4eVYuFWNwcJBJThkGA/RaLU6fOsUSFmq4QpEIb0KI8EPSFgoRqquuwckTJ7gQpA1HOhFSSoq4YaDvDm0APB4vhxAJUgKoNHLG2ZYUl7Acsq+3nws1BgNQQ2A0QixTYM42z4mapUUFyDQaMT42BJVKwZvKoiILbxXs87QpzMe9996LZe8yB/NYbQuAQIYkmWkRZ2ljNBFHmk7L6ZulxUUMJujt7eEGg3TvOpMOc855lFWV8vCJpFY1ZRWYnZhCb/8I9t+9D1KBGFbrLPzxIKLCJCQKMSYHp2BOS8fMwAy2tDZjcmaKjzc1NLTypy3N5uYWNDasY6zvj378Q4hlSrj9QTi9PmRkZqHEUoYL7RdgoFTyiTEUVxThwOG9ePP4a0wsoyGBSCJDusHE11Jq4mkyXVxm4aA5n8MBnUQORUIAQTDKTRQV6XMLC3jrjRNwO13YuKkZ/UPDaN24EWWWUhx98wxGRochVRBW08xblCyjEYGAD3KFGPfsuws5BgNmbQsY6JvA1ZsDEEjUMOYUQGc0ontggAdX5LWgZiivuIiD5YyZ6ZBISDOv4c9ERroWlkILVPI0eJxemDLM8Hu8fN6QyyTMkU8mRJweLJAKeKtMmxHaCKvVOg5XI9rM4Mg0bIsOnrALpWKEg2E2yseSMd5gFeZZMNY78b5F558L9/c9RH/0DQRf/ocDqXeHBbFxj0OXVqfkd06873wEDpF4F4BmzRx6Z3rq2gR+NZiJ5DKrhtK1Ip/14GsT+tsPcCcNZg3vuLrmS66ysG9vAt6Ztq/dj7X4v0NQriaVrm4A1rYEZGj9U2vcz1bHEZWspb2uvh6+gNDWgl4pP+HVl0x/J04zIgLgVs8tZOXm8Mpw/7334vTZU5ArRcjMTMfo0CDm5+YRSwgwNTWPzMxc+IIBNtSQoY1eGK1lSTqSazJjqG8AuZnZ6OsdZA31nH0R9gUXZidsHGVtSE8DxHEMDHejoDQHeZZMjE+PY8W3qp+sKFmHUyc6kaFPx2DPOE97D+w5jLdePcWJhaTXJJc7pRySzIVZ/SLgS1//IkbHhtC2ZwevtKf6J/GTf38SSqEcu3ZsZw2fSivD+MQ4p+kVZOVhcnQGCqUCk7NWNG1shNFkwNGjbyMeiMG3FGQtZ0F+Hk8JKMmVpEOtrZtYWtF5oQv/56tfh5jW/SIRxCIJh+289OKLq2E2mTmIBEK80l60z2PdujoMDQ2uykAiq3+enmHESijOgVF00iI6xQMPPohoJIaFxUVu/Cg9NBKnEKgpXL54BROjY6guLUFJYS6yco1QpClQWFWEZ5/7DYIrQYQ8QXjdXpQWleL++x9gecSePXvw9G+fYikHnRg3bW2DSqPmCPmu61fx1a9+BXPzVhw/fxJLvgXUtpRDqgY/z+H+SeSbSqAQ6uFzeREPE5YyglyzERn6DKhILjExiy07d+JG3y1EYwGefGZn50GnTUdv301s27kZ5y+ehlhCaqIEBEIpwqE4M6aN6Tl8UaevIklnJFIB61fFUECclOODD30Y5RV1CEVjGJkcxhtHX8Kli6dZ527WZTB/eGbCCrfDi2gohCJLGXbv3o1rV6/AkJ6JCxe7IJfIkSbXcLGfk53JzXNRUSmmZqy42HkJCgUxu2sQCARx8uQpNDc3M6GI1veEq7t08QrMRhPuvfcAKirKMDo6zO+n1TqNv/7sX/F72ri+mb8/kzOT2Ni6iSPKSVJChtQXnnsOKw4X7t93D4rLy1Df3Ih5+yJGxsYY//ipT3wau3ftgC5TzbkBlcXlOHH8BCrX1WNwdpwvbiX5+WyypQaCZGD3PnwEzdvqMeWYRiAZwY2uEXzhbz6Ncyc7II6Co+cfevAxfP87/46f/vBJnD5+giPty0pL8N3v/RitrWVcWBIPOtuSh/llJxZX3AgI42jevAm+wArjD/sHelBRVo6zR88iXarDwrgVlYUlbCyjbc7QyDDLZI5dOAm5WYeEVIzq8mp4rA5MD43C6VlAblYO4v44fz7V+jSIVXKsREJMoCKzKG1bOFdAIuaGXK1KQywU4Ql2RXEZHAs2lJcVIyUUwDpv4/RXklzEuTiWYWHegc9+7q8RS8Vw+sQxxu9FoyvQaWiqKYZaIQbBm0BFF0TQSJW49+67cP3aVaxvaERd82Y88bVvYnh8Hk5vAHv23I3uG10IBnycskta7anxRUhFMpgyMqFN02Jh0cFFIXl0um5ewxOf/wL+/Tvf4yKUimCNOo3xsSTPVKrVLM8geQ+Fih249x5IBELMTluRa85DeXEpOtrPc3FJRKbm1mZGnxqMGdjeugXjA6N45pnfQqpSwJBpZi2w1WbFvgMHcPehQ7DNzLIenfjc29p2MC0rTZvG17hf/vxn8LgccNFUPkpoQTe2bNuKbTt2cKFNvovASgD+lRVo1CrMzsxwQjaZWql5OnHiBHKys7Bn3wEYTWb84z/9E7JzyB9QxOcturbR1pLePwr0oQKX5C9kzqbrMJkqaaNCfpGMDD17VLRpepaiXbl8lQ2yKzSpj0ZhMpmx4HAgFI4gGYsx+5w2QmTGJiJOYWEeDt13EF/6/BOoqapCeUU1Tpw4hWnrNOMBkxAgEEmhID8fgaAPsUSMg6XoNZIMKE2jZlPpqlxWxH4fgVwMfVYa9JkGljzJJUJUWkpw4ewV1DZUM/JwybpIHx3WaEOWQjgaRbpaj8Hr/YA/iW/98//Ff//ip2wYzs4281ZZKhDi8Q8+yumkNMzoHexn2MONgX4I5EpQluiGxhZYx2dZamgym3D1xmW4fItQplFGiQzNGzbg1MkzqKmpQ1IsxVLAx5JIQkQuLMzDOT8Pz7wduWkZKEjPRGVJOc6c78Ds4hyCoTBvV8h7QsnFFIDXcbIdIR81kRJU15XA511CbXUF3EsuRCNRVFVVwFJQALWcULAujIzNIhwTICWSY2beDrfPx9872nbSICsSp+ZIwPkD1JBq9WoEAkQqWuEBHX0eaaNC3wVC7NKW3O9d4dRWen+97iDXYCTTpcyWlaAfWp0BS24P4rEkPB4/ZmwLcC57kBKLUVBUxJkNhPWkNPAY4ii1lME+43zfovPPhfv7HqI/+gaCf/jKvak1Hfk7k/N3FZmrxe9qMfx70/lVB+U74UtrhenalHutpqd6le5LRTZTOG7LVTiUSbgqb3mvwn1t2r/2mHTRpw/VO+FOhFakZoCNqasa+js19e9sDN7VXDAOckD6JzWnnq2JIyZZfaA1PwBvBu44lqubgtWgqkVvCK5ACOXl5XxR3NK2DUMjo1ASnzwRwNjEMJaXHEhEE4yIJGRWCmJMTs9g1mbjxEvCjk1OTeLksTOQ0dpTnMDOLW1MCaDY9WOnzsCUnsETT6FShs/8zWd4GyKXCqBUiXGjvwv3HDmIF178NczpRiQjIrSf6UJlZR5STPiVwOsMo/vqKKrqK1FRVYq0NOKkL2Jz2w4MDo1zUX2z7wqWvQ5o002QixSostSg51I3trW0Iejx4+aN63AvL6G5uQmJaAwvPPcST/RI75ebXwCH046hoQGmVnhcXmzdsp0nUMQYp8LdseRAZWUlBvsHmHmcnmZm+UBOXi4mp6fgdi1jYpIS/XKYEDEyOIQIJWcuu/lCV1dXg+9859tsGjWZTFw0uWiaLlZwg3r/Qw9hZHSEEYU0fXYuOTEzPYPcwhxIlVJcuXyNyQM0McwyZsBo0GLWOgmlVoGETIgFxyLkYtJ76jA2Ms4SE6LKEO+bcGr6LAM0Wi3kKiUbyUiWQ5/l/sE+CFIJnOtoR/3Gamzf3Yqu/itobWvCtavX4PdE0H7yJrZv2YnQShimdA1khLkMBzE2MsFaVbvLBY8vhOJSIg9EIaJ470ACGzduwOTUODZtbkHvcDeycoysUc7NJ51pBNNTNsilKjb+UTqhz+tEdqYJDvsC9GkmPPbgR2DQZGPRTvpPJTd6U9Z+/Ob5/0Z+thFhXxiJYATpWhNOvHkGgpgMmzZuRyQc5ePR19/H0h1qoIosRVyYXLnaidKEvhoxAAAgAElEQVTSYuTk5MNqnYdAJMamTa1ciJCmnFb7NttqoAdNGK1WK2MGH37oYZ400hRy27ateOPN1zAxPordd+3E5cudiIUSaGrZwE0y/bS0bMDY2Dh+9atnmOzSUFuLwpwcKDRpGBodRVZuLpODKBr9+ed+i7/97F+juNaCJ//7R9Aqddi9fTs6Ll1GIBFgskVelgn7796NsupyjFsn8dNnfwZTgQkxcZyTdft7x/ChRz+Aa5e6sLt1O2tqa+vXY2R4DGadEXpNGgb7+uhshSQimJwaRlqaDpaiIijTNHD5fQgI4nCueLHv3n3ouHgBgWAA29q28Gs+9foFfPKxx/D2b99AdVEJY9+IsFNaXoL2znMQ6qQIihIYnp5EnjkbBrEaK44lhJI+2G0uHNx3D080ySk7MTfLWQSdl26yXECrzub3wmH3Id2cBvuCFyq5BOn6DN4gqVUCjI4NY+vWzSBX9IWLV3labMrMQiRGTa4dH/jAQ7jZcx16vQ49fb1syKa3orgwE8Z0FQw6FeMnibxBxbBJb0DX1SuYts7hr//2iwhERPj0Z74MpV7HBJp4PAK5XIrsLCOHmHlcPkRCKcbomcx6lg9NzUxz8yCWSFBkKYZtZoYnuWQQ93q8jLejgDYqikiCISMNEID99+7Dr5/7LY4cvg+OeScXMxoKbRKR+XGRJ7oKlZLJXGXFpSgw5+J8+3nM2GwcaqTQqHi6W1FdhU1tmzkUjuRWs1YrJscnWUZD8yz6yTBocfVKJ4wmE3Lz85iktOR2oaS0bJXBrVRw0SwRk2k3xrIZ7/Iym66nJib4OdOGMBiO4tz58xgYGMTXv/F1JqeQsZPO84TnJLkMoTaJx7+wuMCZFjOzM1ywt7W1ITcvlwcX1JTTNbewoIhladRkv/H6m6yTpu+bx+dn7G4sHOYkWik1c+4lZGaZkWHKQKGlAMt2B583Tp5q5++6N+BjLFc8JYBYQmF7QphMOizY7cjMNMO97ObNglqtRDDgR4pM5RI5kgIhRCoRLFUWbN21GQ73IqdhF+XlwzY9A6Fcjv6+IWSpDei5dgOFlnx4gh5m5SdDcRRnFWJ5fhk52bmYmp1mwz5di1o3bkBtZTl++/QveRMYTJHOPs7p5OFkHKFkAnn5Rey76brYhXXV9Thx8hSHCbbtbEJuQSZL1QiRbNCmo6vrOsJCAfIryrHksCMU8vOEn97iNLkStZYyOKfnEFsJ8jZmOeRHcWkJN+UGg4HNp93XuhnXaErXQ5+hZi+ISiWDQiZln1FGugECwpzK5JibXkQgEIVIooRMoUEwkmA6FxG2KAeC3j/38gpkUjUPWsjPQeeKaCwEnT4NMpkY62qqEAyQFC6IKauNPWC0ZaXttcvpRJgwpDI10ijAKRmDWCLk10/DLH8wjMXFJeQSItrrx83efrh9K5CpVGwMJuqRWqtiSVlVeTVmRv4cwPRHV91/gjsIvvLVe7kuvrPYvLOAfyc86ba8hQrkO4v393oOzFYXr/La7/yhx6EwBrr/WlH+TlNwWyJzJ16SA5uIN3tbE8NhTWtpqrebiDV9Pg3aGftH2KzbcpnVCftqY7B237U/OzgoQ93C7ajT/58HkjTu7bWEaVr9RXfq69cef+04rr3ei/0TEGsUyMnN5WCh6qoatJ/rQCoVZ1Ta+oZqnhDptHoEgzE+eRsyzIw8JIweachpQkYnh1QiCZM+AxlpOhx/623WR9LEYMHpwIsvvIqy4lyUVFVi1r6I3lv9qKsqh0GvQFwSRcv2LXCteDA9OcnpoBl6A5LiOJvdunt7II5L8YkPfRymnCz87KknkUpEcejg/ZBIdVj2xrjQvXq1HWazDhXF61BZWg29KgP/+OVvYOeWnTCmZeDUiVMwZWTwCYoMkBKBFMFAiMK0oU83oKy0FGMjo7h+9RoWbXN8DHXpOhSVFKN1yyac6+jAY499kDXsQ0OUpFcKt8O9yhiWSjE2NsonS5lUxjpiKtCd9jncunELK34vNjRv4HWwx+vB3r17oNPr0XOrh1fJtNokOQYVAHkF+YzjyzAZmWn/5tE3odZqEI/FoVGokIzFUVtRwevwweFBjkk/+ND9GJ+eBOKAPs3AaMllt5vX6fReV9dWYpGwnpZCLNoXoU034NiJtzkpLxYP49B992DGOoZdezchjjgGR/tx5swZlJWWY2HOgSxzIUrLarC07MULL72ANNpeyCVMnsjNzoJen8ENcW1dLQa6u1Gcb4HfG8Kbrx5DIhznkK662io+sXu9HvgSEUQiRErZhcGhYRQV5sK+OIv166tx6eJFTn8tKSpHKibGjq170XW9FwXFhYgihKyCNJw4+TIW5qfQ1rIZ85NWhL0x9FwZwrqKjVAp0nHPvYdwq6cb3b034PEsQ6FUs3k6GPTDapvmZopIDTT1m5qZ5bCajAwjG782bGjBk08+yaa92tpa5Obm4Mqlq3yRJFMaaYWpmDh/gbTvmaisXJ0GTk/MYO+evWxgJiIQFRojwyOsG6ZpJ/HX7zt4ED9/+mnoDRlIN5rQ093NRUBzQwMUMgnCiDC1QSqSYmx0nCePACVbCmGbm0Lbts148MMP4sdP/RRyvRw5lmzY7LPwLnugoougXIfcLAtcC3bG522/+y5G8j3x91/HrrYWyOUSuJddsLts2NC6HkUFRairqWcp0vnLl7FuQzPGpiYZBRoKhxh72H3rBjwuNwpMeZDFJBjpGgFCYVhys/H5v/sc5BoFsotz8JNf/xyTdivu2rcHC8QwD8UgTiRh99qY+JSuzYBSk8aJktbFefZAWCet8C2FUF66Aa++doo/jx//+MfwHz/4Twgh5sKdYuajKQ82bW3CW6+dxj9+7R/xja/9M/tLJHIxxHIxPvWZT+DnP3oSiXgUOYV5WPb5WIpEBej0xADKS7Jhyc/CnG0RHqcdB/buQ15uNqeFnj17DukZuSgvqcePfvQ0Ll3pg0gsgd6QxpIVCvaLRkizG+DQGoFQjN1378KFC+d5dRmJxblAIXJUpsnEz0ujVsM6O4toeDVR2ZiegXAgiFgswmSX+nV16LzeiURchHSdBvlZuWwQpO8/BYzFBCk88cUvoKevBwPdPYj7I2he34TBkRHM2e0QSKX8/q5fv44NjSqVBk3NLcyyn5iY5NAlMk+TDIJ08uSvoSLuwYcf4lRs2jCRGZ506Zq0NE5L9Xh8vI2lwQMNLOgcQhNoyvUgGc5KIMDa+Js3b6K2phZKpZKL9pPHTqBhXQPmrFZIRSIMDPSzkZwkLUQlovtkZmby9JcY8sVFRaybz87O4caWGg7S4xNdSq1W8SbboNcz3Z3kOiThID066alJ1qRSK7GtZQva2y9CIlawnpy2lURkIRmjSCRliavFkssbHMrl4LC5eIzRimTCzc/JhtvtgXfFj7gwjqyibJTXl6Or+xqbX/fv34O5WSsPshRSJfo6b2JxapYHOLEUHYsVzE3OYfvGLfA7fNzQ0yDk0OFDsDsdmBgfR3lJCUvofN4VNG5uhVpLGQ96OH0uLLid7MfpudaDHEMWB4JRY3HjJpk9ZWhpbYTP78EnPvFJzE7bMDIyjhR5MkjW1XWdpXy0EZTKZUy7ySQvwtISSnIK8crLb3KiND0n+v5QczQ+MoGdra0wqNUQIgJfkNDPAezfvx9paVoMDw0hryAbC/ZZmM1m2KbsuHD+MrQGM9J0BsgVGvT3D7IRl85BE5OzXFCXl5bx59uz7OHPttdHtCMfhoaHYDJkwLnogEKjRF3jOohkUt72Uoo4bVJUchlam1t48n6u4wy//4RkJtRpJC5AQiDg/BaJRAm7241gDDwYGejt49sR5S6aiPEGUpKUv2/19OeJ+/seoj/6Bu8U7u+eFK/9prWidxUFSV/pO4ynf+Dh7gxa+r3C/faEfK24XTOTstGU9vVsLl2V59xJj+Hfd1sTz03GbRnPOyFPa7IZltGsadx/R5V5r6d5cEj2p5u45ybQXvO7wp0eb00yxOiv92iM0qsqMOl0oKGhAWfPdqC4oAQzs7OMB6xfVwmPj2KOfTydkcs05BXDjVu9iCWSnFjXO9AHXZoW2eZMTgW8de06k1hWXMuM26NiibTbpHmWy8RcXAolcvT2DMLrdmHrtkYMjHejtnk9BzudPn2SjVaEGtvQugnWxQWcOn0cBflmlFpyERPGONqaJsuphAyxCOkeMxDwR5FpNmBpYR5pKQN2bb+b9ZNymRLf/uZ3sW1zKxdDG1s2Yveu3XjppZcQDoSxY9suOB1uRtP5V/xIRYkhDlgnplBcXIS6hnqoNUpIVApGjX3/+//JK+1UUogMXToa1zVi67YtiCeTcLldGBjo40S4J77wBF584XmIpQK+uA0MDGD9ukZez5JoiS6i9L9du3cxOeB8x3ksOhzIzs/D62+8jty8PEbGzVpnoUvXw+Fy8gnu1RdfQaYxHZtbNvHzpYbp8AP3Y9HtwsuvvsrUjkSU0vFmYM4084o4TavCxtaNKCyx4Or1a+gfHMQ99+1DQUkObvRcwZJnDm3bW7F5SzNm5yc4DGR0ZILNvUTuIQmJ2+dlnBjpGSvrqtgEfOzo6wgHQ4iEorDkW1iaMz46hixzOhzzdugURoz0jKGquAbWKRtudd1CS0sLZHIZ7n3wAfT0DGJweAyFlkJoNDKoNCKcOn0C1RUVXAQppGqoZSp89CMfwxtvvon0TBNcgWWEYysIhciQN4+tm9ajr6sHwzdHsb6sBRdP38A3//nfIFWoMTg2hPGJUf4e6/RGTjJt2diM3v5uGNPTUZCXzwX5qbMnUVFVxebUT3/6Myz/KCggprqPTWwkgwr4/Lhw4QJP7qhYJTTdD/7rh/jkpz+O48ePcWE+OTKBz3z603zf6elJNDQ1cZPS29fHxsHmlg3IyjLjxo1bPO1LN5k4Hn1+bg7pBh2bXGkSO2Wbxez8Apo2tODlF59HqaUQSUEUZTXFGJ+fwJEPP4jnXn8BlfWVaL94hrnwGpkScsihEKl5K0JN3tTCHO59+D5Opzz+9nF8+EOPoyA/Fz/+7x8gIY6ioDibCUS72nbj9Kl2fOozn8XPf/ELFJeWMy2kvKoMPr8PHefPoKTAAo1Eja72K9i6fhM0Yhmb357/7cv45F99AplFOThzpQOyNAU2btqAoNeDu9ra8Mun/gdRSRjNTc1MGqpvasLkwhzLhAjPmS7Xw6g2YXBgHtdvDMCYaUaaXsPJnp0XrjMVigzAQmkcBcW56Dh5FQm/AM1NjejvG4RYmUJZbRFKKwvR/vpJpCIiCKVCGDOzeKs0NTkHpGLYc/d6rKsrhcftZunCnG2WKSMrQS9KSytQXlIDqUCN0sJq7Nv3MAIcnibmqb5SI2NDqjFDw++TVm9A/+AQfN4IiotzGOFJTR41sWTcpKaNNmr0+aEJNhXvJLWhoKO83Dz+d011NRbcczzxXna4EA2G+fwyNWuDTClHKBZDfUMdll1LEFA6qkCGaqIcpYCOy5dRVVeLjs5OLmIl0hQ2bdqMiYlpDrlhOot3GctuP1QqEVo2NPNGkBp2S2ExCgsLUVlTy4hGMs9SMT1vX02tJKnKNHkpiktXzawrK4yUDEfDTF0hU71IKEIiGmdmumd5GS6nC8/95jkO4ktTKdlg6lnxrRbhSDEukSbpVKwXF9NgQ4l9+/ZBqVLj+eeeYxkfBaid7+iAz+dF0B9AKpFiWY1QkER5VSl++OMfQiQXQqKU4GMf+xic1mX8z09+iezMPGa8k6G2f6CPvUAUnqZUyJGTm4mNGzfitdde4yJWKSd6TgLuJTdqq8thX1yCbyUIf8wPbaYOplwTBArgwH33IJoI83BHmBRDlpBh5Hov+q/dQkPTely8fpXpR0qZEmlSNTZU1zFdipj0tKkhOdHZcxdRVVPNiE8qNkvKKiBXSgEZ8PJbr0KlV7N3qaGyHgsTc2yg9i67YJ2f5mTY5tYmzC3a8K1vfQs3bvZgZsaGGIBX33oTH/7wx/D0z59ZvYYoFJi1ziCOBLbvakN4yYO//uzf4DfPvcBSvaOvvc2vOyczCzJqhZMpGDO0CMVD2NrWytvXvv4BNr2ub6xlCWthXi5kkOIrX/tn7Nl7DxbsS5ykTpuN+w4dRCCwgslpKyYnrBjo78OKN4SmhnrerFBA2K7dbZykPdw7wk0kbY+ECglGJ6ZX5cUQYF19Berranh4QvJFp2MeUomUPzs0RLO7PJAr0zA5PcuM/dGpadg9PlRUV7NnjHI9/MEVzrKg6Z5Okf6+ReefC/f3PUR/9A24cL+zSH+3ZGXN6POHdO7vOXG/TZy509i6NoVe+/edIU1rdJo1mQuTbMibegcv/vdJNKvBN2shUKthOKs/qwjJVU4up9K/h3aeKun7RhR/UnMqTdxjNHG/gx//TqPDjcbvbyp8CilsXg/j6ChZLzsrD00bmnnK0T/Ui3giiNwsE8cVDwyMQCZV8WQnJy8fTqcTszYrjr79NlxzDvzFBx5jJzmZs6igoyTHV156m4va0pI8fPxjH8WLr74CoYjWZRGOPq9eX4y+kWsw5xhX47TjCViKK+H1R5BhNOP8hZMYn+mBWhuHPl2EQGQFYpECsRUhvEsx5OZUQqejaYUEhflFuNF5HWKPBNmmLAwOD6B1aysKiizo7u7hCHOiBNBk9MyZdmxt3Yo56xxfSCgJkBqNloYm/Og/foCqinIU5ufipddeWZ0iDw5jfGISRYUlGB+bQCyShEy0uoWhi/X//eY30dvfy2QJ4qZ3dd1gDSCtIgmBZjZnsQaVpl1ZWTnwLHv5IkioL4VSwnxwkpyQ0PvXzz0PuUrOOj5ah5pMRmxra8MXv/B5yAQCnmqpZArmxUtkcuzedRfWt2zA4OAwQsEQFuZX19QUcEMoR9eyi/WTR48fw79973vIK8rG93/0PVTUlyCc9MMfpr/XwlJUgNdefZORjAN9Y3jkyKOwzs5j247tyCnOhd3rRFGFBS+/+BuWECwu2DgplnjyQV+QSUJiiDA60oemhvUQJGWI+FIQJWSM9drSug35eRY2f/b19XNx/rGPfRz7DxzAq6+/gLn5aTYduZx0Ya1HVWUVFFIxr15PnjkJp2cJBrOR9b20SRjq70FVkYljvV0zbox2T8KsL8T3//0n+ODjH+G0QuKzb9+2E/vu2c+c4PMXz2Nx0YYiSwHeeOVVvPXG2/i37/4Lzpw7i9bWLfifnz2F2to6fO5zn8OPfvIkyy4uXbqEm9238NTPf8F//sEPfhCdnZ3cND32gUfxs5/9DNevdyHsC8CYYcTWrVtZ00u0DghTaGxuwtDwMMsYaNtSW1PHiDWKbae1L+mIG2pqkIpFMTQ6QLhzaE1GdFy6iDSlEmdPn8fzr/4Cv3rt12jvuoK2/a34uy/+LZ7+DXkWUrjY3oFUIIz6yvVIhlI8Qb/Z14P6pvXQZZlw7eZ1puSQ8bfz8hV87sufwvEzb6Jp4zp4lnxYdpKkw8iM9YqKanTf6sWNG9dx7+EDGJ8aZbOd2WBEKpRE98WbyEvPQENlDUoLi5CIJPH8K68gkAqj9a5tKKoogaUgD6l4FP23buLixXOobanEW28cQ6GlDOlmI1IyMXzBECaGJmHWrBbuzvkQ3ni7HSKZBMWlBSirrIRtdhFTUzM8Pa2sLUD/wDBKciow3D0GNU2MY3EEwsv40F8+guPtb0IUkHAyLknP6LRMU3Mq5FwuL1o2F0GnV8Co12BjcxMuXTqPcDzARJiC/EKEV2KQQYmvfOEbOHniMr75rX9DQihmVCuRoHR6FW8+MtLTYXc6IVersOL3s6+FUmbpsywVS5CfV4CpiWmo1GrWwVPhTgE4H3n8o3j22We5gCUNvE6vw5J7gXXvYX8Q6QYDMgxG1p8TdYWSJqVSIRdmUX8A9959D4YGBrFh00a88vrr8EcinJ5MNCiRKAWZXIGGhkZOoyXMJzUNkXAQdvsCKqsr8KMnf8zDk5YNGzE2NobR8fFVb5I/xIU8kXZycnJRUVHB163h4XHsvms3E7B0Oh26uq4xcYtoMiTDmRgbYzP2jStX8cwvn2FPDhXHlHhNm0AJJcHm5XGyJV1b8gso+2CcJaYWSxmjTyvLK3gT8NTP/wcH770XX/vaV/G1r30N169ex+5dO3Hy5HEkUzFs27UFxkwjbI4Z+EN+9jb1XBnGips08SaWXhCzfvPmTaiqrmTcKR1jp3ORdfs0mS4sLIBtegqJWByPPvQgb9iGB0dYlqPSqUAWdzovVjdWY2FpHrm0yZqbhVlrRufpTmxr3ITFmVkMjgxBa9ZDl6FjqMG+u/bCMTYBlYq2D1pOhSV0oqWkHB/+6MchUagwNj6Bjo7zvHV1r7gx57QilAitTqTn7IivRJAIhNG8rgZ1DXVQqEU8+Tdlm/Cpz3wap061M5YzEkvgraNHUVJaCYlIwRsaSnG63NUJY0EmWnduRtDuRmVZBXusbnXdZKnmSO8ASi3FUEvlnBmSptPA4/Ng38G74XA7eQtMAx6n24mKmgr85UcfR8fbb3Ijapt3YGJyhoPCaqrquJGrrqmBTmuAbXaBPTPZWTlYsNr4nEi+LEJPbm5rw/mzlxgZXV1fxc309es3OQWbTNxvvfkGQoEA5u0urjV2bt/BQw0yPpOxf2p2DgXFJSguKYXD7sTZjgsIxZJweWhTk8UMd6lCgkgiwr4TpUD9vkXnnwv39z1Ef/QNBF/92kEu3Ncm3FS43xluRIX7asDa76DoNLm8cyL+h6QzfJ93Vfxr//fduva1yf67STX03N5NtrmTRHMndnLtv+n5cHjFbTnN2rR+dVK/OgG/b0T+J5PKDOQlcK42uVq43/6506RLxfxaINPac5wNhuFBCnv23Y0LlzpYA7yppQULc3NQpaVhYnoKDfXVGB4YgmPBgYK8Amg0WqYXsPkwXQ/btBWuGSdPoyiifP99+1GxrhqLi4sw6jPgc3pY0yaTypkPTZPLndu3IJoMYCkwB6VBiJQwDNeSExKpFrn5tdCn5+FGXxcmpm9Cl5GAQhVFJORDOBKETp2JbEMN8rOqEfDGMD1thVSugFprwq1rA3CNO7F3x044l+ZQWFqAhFSEkfEJdsFnZphQV1GLDH0247fI/b604IYwKkVBZiGWl5ZYQw9JAhnmdPj9QQ4cIqKE1+XBsbeOoaykhHGLZHaiaGaSiZBG+lzHWTbAEpeW+N0jw6P4hy99DjO2OQyPTcJSXg65Jg0VlZU8VXv++d+g8+JFRnEGfT6kYknU1Tfg45/5LKICoKvvOq7duoLsTDOmRsZ4C+CYJR1jCNFAmKe2SrUGAokYVZU1WFffiJ27d+OpX/wC1nkrh2U8/PARNg7TRGp4eAx79+3BsVNvQqmX454j+7AcdHPQkZ9CqhJJXDrficyMLORlFbJh7Ve//TWKq/JR11KLKfs0HMuLcDjm4V70IeARwphOBUoaowo1MhVW3H5uOOLJKPy+AFY8QURDcU7q81LMt20ROZm5TJugwpcwaKS/JFlVfd063LN3P39nbLZ5KGRCxBHB0MQAJ7ouLjmZCEGTu4U5K2TCJMqzs1BMWlGHD06bG1Pj8/D4YojExcjOK1zVSOsN+PBffhRylQzf+9532ThF5Ihb168hXa/j5oqmpvR5vnTpGpY9K9i8dVWTSzHrxIL+4OOPM6qwuKgY3/jGN3DxwgXWLtNkr6ysjNf6c7PTXKwX5hesTvcEAmzeuhWLdicWnQ5Gp/762V+zPnPnnrvQ2NwMp9uFr375H/DBhx7E4M1beOgDR9A/MsCra8LWCQUJXL52BU/881cQkiQQlqTQtKkZz7/8LBQaIYXS4typdgTdQayvbYRGreX1/sDoADfvvT19MBvJTKnB6XOn0HbXVsj1EmSYdUxZCYViqK9vQU/PAKP5LIVFuHjuMqqrKrDoXEBKmGIMaL4xD5fPXYFJq4HPuYiC7GyUFJTiZlcXIokoDLmZCAqTaGjZgBnbDCZHxjA5PIkvPfFZjEz2Y87qQDSSRHauGRKlFEueFYRWoui+fg3mDAPKixpw41YPICS0jRgKuQrz84tceCrkUtbBuu1+6GUmzM840bK1kdGbv/3NC4gnw9ixqxWnXzsNhZDCoKJQp2nxsU9+AjKFEDdvdeL6zUsQCJJQSkVIxcVobCxBSrS6GaUCxaQ1wb+0grZN21FVuQ5PPfMcXnnzNAQCBZ8TibYRS1BypwwSmRiBYBh37dvLvouBwRE88vAHMDY4hh//18+gkau5iI+QWTKRglyuwJJjibXPxEsn5ClJdIbHh3ibQyQpknQQLYM++/RnoUCIdeeUlCyXk7wjzISRRx97DL997nnY5uYZ/0qNA0nr4vEYpienYTZlMDqVZCqUdDww2I+CEgsHC9F3jEymlBVQW1+H6ppajE1Oc2JlusaA0pIS/OA//gNVVZU8/SZfxmOPfAA93b2wzc1h687tGB8fQ/P6Bgz09yPTbERHRzumpqb4sagAJDmMRqNCXn4eS1fIB2BIN7K8KDengNnp9kU7osEQk6ludF3FyrKbjdRU+JNkJis7ByqNlhn2wZCfUbambCN8AZK2rGBpeQn+5TBPa2l4kYwl+XtIDUJckMIHH/8QLnVexOK8jYlW1EgW5ubi1Rdfwoce+wuMjU3AtbTMJtjJmWnIZBJo9BqWxI2Nj6CM8j6SMcYVRqghE0pRW1aKTU1NuHTlAgKRIMw5WZicscLrW8GG2nooxDIsuZYRjSSQl2dBQ/MmnG0/j8lZG29B/KEQh2tlZht540fZBSajAXNWG4f10fXCvbhKtnG4F5CTn810HolYCrFIBu/yCkbGJ5EkoUswwls1uobrM/S4MXAL6gw1mjc1wijXw26dx9Xrndhz927c6qJznB5KgZwDB3PMOQhGY7h26zq27d6O7p4bPBghDw0NFTQ6Lb705Sfgs9vRfe0q+nt6OIyxqqoeOlyYZiQAACAASURBVJUB7R0XYMjJwic/9WlcOXcBnRcuIhmOwWw0Q6vTovPqNYQJ6VlThSWHA+mZRkzNW3H40AFoZXJc67jIHpXlZS9/LuYpc2RkFEKxmIlkxuws3mhFYzH4VlZYVkZSKqIFUeCY2+eHVKVEBFGWONE/ZkMmFJFV78j/9vPnwv39jtAf//fvFO53UmD+UFHNEpD34LezHORdk20uuEXC9+TAv1v3TbddaxCYNnPb8PpOgNLt/1gFTa6xaNb48r+PniSt/lpY05pshiffq+0JG5roNoeG5Vhnl/zxR+w97tGfm0BH3WrhTsbbNd392k3XwpjWZD70fLwyJdKLLBxMND0zAQcFUAgEaGlq4slm//AQZmyTaGxYj1gwhrryGtjnHZibmedgDYlYhtrqWsyOz2JsdAQPPXIEtjkrLt/sgsmcybdRiuUc5vHQXzwKY5YJ3//BdzE61Iu//PgH4YsvwRtZYgShiIxFIiWM5mLU1W/iAmZo5DoiUQdSCR8UChFkShWWnRGIE3rEAhJUlFRCKAL0GQakIEVutgX+xSDaT53Enr274PF7UVheRuM3nDp+BjOjUzh34iw++9nPYnB0CI1N61GQW4R4QIDx/km47HbWYo9MDSGSCKOpqYUL976b/bRx56huIihQcXb81DFmddfW1EOpVjAthYKJ+gZ6WSeYl53HNJPXX38TdesaeNo+MT3D1sAHH3kIVTWVXEQSyvCLX/oCdu+5C5mZWbCUlKGytg6/+PUzaGhpRJbJiJsXLuG1519Gwh+BJClkIySZzehTGIxF8MB9R+CnZNREHDKlgjn8I6ODrNGnpFkutp3LbFg7cHAfvFEv8svyYHXM4mb3dYwMDGDLpk3QqfVYnHPg/oP347/+67/gXnHBlG+CVC9BSiHgi2Zz4wZUFlVAKVFjxRdER/tFTp+l6QuFVFmKc+BatmN4YIQxZrMzNk6PjAZjaKxr5HCbzZs3c7ARNd+0os/NyYNSrsTIyBhP7yh86sihw7AtWJESJyDTihFPhTE40ofhoUHoNGkYGRhEVV4pivIKEVkJ48KZi4hFU1CpDahv2IARwuep9TDoM1jSRRd9St7LyclEYX4OykuKYZ2dYR8BTegUCjViMeCjH/04/uLxD/N2KCUgCRSFPg1gbHQUFy9cZMY+FRqFBQWYnZ1FU1MTy10G+rrx4ANH2OxFU3TSvX/4Ix/BlWtdGJ+cZB8JSVDq69fh2o0u7D98EP0DAzh75iwqLMVobWhgsxVpaKesU7x9gCDBU6W4LIFdh/YhKk0hM8eEvsFuxIVElpjG/OwSinMKoJAYYMwwYWNrE/71+99GZUU5ert7mViSZTLDlGXC+SsdKCjLh8ezBLlQBJ8/gFiSIu3ppJFi9OXB/UdYZkbR516fF84FFzeVNCG9erEDGToVlBIJUrEUKksrkGux4Gj7aQRScRRVljO1qSA3G2MDfWjbvBH2JSdClOgaCODarU5s3bkFk9M2ZOgzGZdZUpAPUVLOrOfsnHy88cYZCIUJLjSJ+kMkkUQ4iaL8cgR9EYwMTWBwYJiRsnsO7ILJZMBPf/xTpIkUzEwXiRQoLCjk6V+GUQuJNAqBMAq1erXRkUgo1CzK2xAyjFKqqVFrglqshk6px5EHPoCX3zyGL/7DNwFIORyKwrNEkgRSohjEMgopEnNjR5kRDqeLKSkKqQKuRQ+i4ThUitUJIF2PSCYViyWZ0kK68Fg4gsamRrSfP8cbgdUgpNWhilqpXJUVSmWYnZqGSqpAPBFHOBZm6d7mLa24eq0LV7tuQCQS89aBsIsyuRxlpcW8iaLH2LlzB3p7++HzeyGRy3HfA4f5O0oJp5QtkZmdxfrzjZvauCDSp2lx8XwHT47Jq0P89b7eXtRW1+HMqbNI02qRYUrnZpQMo8ePvc3eEWoYyLwaDocZUkBbJNJ/0+9Z39DApnwTIT2VGo61F4ml6Lp2DWKBACG/D9OTE8gypePcGfInmXjYk2HOYonlre6bPCl3uwkx64MpKxOhCH1eE5AIVzeOBAQgEy0FTNEWg45TUYkFNus8GtZXsx+JmhWn3Q6pSMIoVNKMk16bUJFkdiUzrcmUwXjXWDIKY0Y61BoVY1JD4SiH2lny8qBRyjjNNLcwHxotkbQmMDk+Bb1KjcJ8CxYX7VAqNHC7fYgmwBNyl9fP19FEKgFDejrjZF997UWkaZUcBEXvM21kyJysEIsgVIlhKS9EVpYJtolJ5GfnYWJ0EhDLMDkzi8qKKvg9K3zOra+rhi/oQ3p2OsQqCZQ6JbQSDXpv3kBzSxMEyThioRA++oEPQa/U49zxdgz0DeFKdzfyiy3YvH0zS8YEZIxKJuDzeWDKNKKkvBRahQzZGXpuzMl7RUF6Qd+qz0GkluOZ3zyPhfFJnrQTRY7Qx16fD4vOJdajLywtcaMlkAmx7PezZ82o1sE6MgH3spc3by6XByZjFrJzcyGUSDBlncXswjzSzWakp2fw94K+O4T9XHJ5WJ4biicgUsoBhRhVjdUoLLPANefExOWR962h/ly4v+8h+qNvwFSZO4OT1qbv71WIs6TldlF95xQ8Hku85wOvFe6rv/P/e5P3K/jX5DFrd10zu65NztcoEnf+7rXfuVa8rz0qYyNvn6Tp9oeGZX+6wj0ngXN1CcRvU2W4wfkDwVVrr0WSkw9pRgYzUa9fv8J0EUE8Ad+KhxMdh8fGoNCpOBluqGcA0rgIepUBWrkWdVX1PK0iiQetlKOh8GoEvFQEh9uFsqoK+Lw+HD92AnbXEj775c8hpzALAwO3cO1SOxqbaxBIrWDSNg6Xxw6VXI5EFMjMtECpMqC3tw8tG5rgdNhgnRlFaXEhXCthpGtzcOrtSwh6kvAte1FYZMD2nW1MYKCQFrlIs5qA2dLI3f/o5DTr8PLN+ZgYGIUwAUSjQSRFKcSEcdTXNcKzFMA9Ow/g9LETyM02IyWIw+v38kV9ZHAU9x88gmQ0hbOn2+H3+rF16xZM26ZYz0oXTYVShlgqCEOmFr949im0trayttW7FIBYIEVhfjFOnjjJEzhiDucU5LPMiMgB9fW1iAhjWFy2w7Ywh5Licp7iU8BLSiKGbWICC4Oj6O8ewBf+6m9w7PW3UV+9Drb5RZbKFBYVMfeYkFsvv/YKs23/5V//hU3FQmEKP37yh7w+T1PKuWhdDizjkb94CBNzk1jyLTHKMD87m6f4g7eIIuTli2tpRQke/9jjuDV8Cwl5CoYcE6pq67iJGei5yT6DUCAGldyASCjBelyZkAgnS7ytGB0eg1AgRiIuQDgchSAhxMaGFtY4njpzmqfDWq2ODXXU/PT3D6CkuIy1m4P9/XAv2rlg2HZ3G/P3JQpgxbfMSLF5qx3WCRvaj7dDLpKgsXY9dEoNBvqJAqSHLt0At9cLmVzDEePrGtZzYAcRP3p6erDvnt0YGx7maSGxnYljvbBgR35BEe47fD/27r0HZzrO4Zlnn4FEKoFCKuGLP5ls5+fn2axOXgky0ZG8gCaRVLCToW/jhma8+vLLPI38yU9/yqtfklkR0vH06dOsU66uq4EyTY2JmWmsr1uH0PIK+m/2sHnXlGdCeU05puamUFRWgAnrLCrWFcMZcMOQbYQqTYrJ2VnkFuXgjbeeQ3VFGRQwwJhWiPbT7dhxVwuu9lxAWpoGxXmFUEjkWHGvsAmNCA9zzgVUVZbjwpkTfJzSdEaEIlF4/T7Y7U6o5ek4cv+DeP3VV3DkgYfw1lvHOS2TZHNGynaIhjA5OoqWDRtgnbKioqoWMbEIMm0arGQ87+tB2+YWdJw9htaWJkxPLUAmToPX64MpWw1/zIO5BTvEQgXqKutw89pVhL0hSIQkcctBZUU1Tp1s5y2IWCrjZEZJUoVrF27B4VzGP/3TV/GVL/8jTNkZ2PcATYGH0X9tFBsaa5GMJxCNAFcudUMsFKGywoKcHB2ksjiACPwhLzdEhKTNyjYxXcU2MweT3gSVSIXsjDxk5RUjEE7i9NlOnDhxEVIBYXHNEAlTCIR9SAlSPElOpJJYWQnw9Jykf6UlZRgZHGOPSZJkbEw3AQJ+P0/RSUpJuQfU1GeazLhy7Qob20lqx2QzQpvdJn7Rd6S8pBSRQJALZJqGHj5ymHF9ZDYkgABhFnV6GliA/S6CVIrxtaSdNmZSEM8q7UqqUOKeAwewY8cu+H1+xjv6A360bduBxuaNEEsob0KKC+c7mCU+vzC3uk2Sy2HQ6TE5Ogm1SomJqVGmvdCk3U4oQqcLpaVFGB0dZWmOTKFgKhNtKXV6Nac05+cXMryAAqt8vgBSEKJt23b88qmfY2NzM9RKGWRSMc6eOo25ORs3EcWlxSyBoQA08g4EiVYST6KiuoTPnYFgEMm4gD/PdOzoWhujyWy6gUlXLpeD05MddgdvyR968GHOv7h+/Qb0egPMmVm36W8C5BTkYmx8FIloBCOj4ygsyIFGrWTGOG0OFxcd/Fyi4SA3RuNTY5x/UVRUjHV19dxwBLw+JGIJbN++gz07LrcXGp2Bw8uC0SgEtEGJhPm1HHnoAbz99uuQyYQwmzOQlZmFTHMWhzbFEhHI05Q48tj9+M/vfxet6xsZA6pSaCASy6DR6dn/ZV9YxLxtjvX7dY11uHClA86VJZTXlkMj0zC69djbb0GlkKKmvBJ3te3CmaNn4LV7OC26Z3IcptxMNG9ogn/Fy4QwqUiIqYlRyBVSHoIZtArk52TxkCoSieFn//009t19AMFQBNf7buHhRx5FRWEppBIJfvCd7+LwffeznBYiEeYcTibTibUiRIVxdN0a4CFMyLXCkiCiXdFmhGq4LHMuLl+5CufyMlaCQXhDEU5TTjdm8PtEN7NNTrPclsAIkMoQlwgRSkVx6JHDkOtUsE/MYfLPhfsfXXT/Ke7wzsT9nYL9tkGUz0p8NltFGL5XSuraff430gxP6G9XsnfKa+iPfg+beLspWG0iVo2w76Wrp4k26c7onzsL+3cX9WvMeHoZzH5/10bgIE3cF/+0VJm49HccnXcTdd5dzGc3NCCuVGFmdhoXLrTDlG5AulqJWes0d8JaMofRJGRuAUM9g1iyLUElUkIYl2D39j08UaYV6M3eXhQVWBAJ+tmw4vA6YCkvRlFZER+/9S2NEOsVGJ0eh8s+h2XHAjRpchSUFeClN16E2+tGgNZnaQbodAa4l1bQ3LgRy0sriATCvAkw6HWoqmvA4oIbx944BbfDwwEdpaV5bBYqLi2CTKlE3+AIvP4VVNVVQm9Kx5XO63DZvYh6I3DMODDWP46/+vuP4MAD+5lkY3fRqjYDlpxivPrbF3HXth04dfokbty8AYPOgLHhSVinbdi9/S5UlFfh0IFDfPF98ZWXeI09ShMqjRQRhKDWy1iLefHiJaZLZBvz4PcEsLToQn1FHYb6R7ChZSNSQjJayZCdl8vEF3/cj+def46DdoLhGPJyC2EpKsGi3QHH7Cw2VtXAqDUgGojgrVfe5Gnnhk2bUVZRheOnTvHkh4w9BZY8dF7tRCwRxfad25CVnYmJCTr5KzC/OI2dO9uw6JjDtd5raGxt5uaktXUjXvjNczBpjbjV0YdHHnoYs7ZZ5BXmQK6VISZNwJcIwVJRjLkFBwZ7erHktOHg3j0Y7BtH56VeJCIiBLzLeO2lZ/Gbl37FnO0V7woyzTmwzS1gdGQcMpEM9TX1HNtNa1B6nzdu3MSEBKK7UIAVTREJv0jpfzmZBi5uuvu7EU2FYc7KxuK8Aya9GU3rNiERTMBsTIdenQavw8VkhrysbN460DSN1q9khqbJ143uW5idm0dDUyMzh4kvfP78OVSUV2Bp0c7r2La2bTzReuqpp3H8+HFEEjEuyggBSsFHV69chsezgpISC3bs2IGXX36Zee9EounuvoX52RmsrBBpoRQTYyMoLS1l6cC3vvOv+MQnPs5TOqdrCdXVNZhfcqDr1g1o9DpUlJVhdnQSk8NjLLnJKsrF3sN7sX3PDjz6+KM4dGQ/vGEPIBPg8MMP4BfP/Aw5+SXIK86DP7oAt2sezdVtmB3xYn7WCqU2gqQigIryMgx2D6KisBIaqQ4BbwTrG1vQcakTapUUnReOwpBh4BU/JbNap2dQVFiGu3fuh1ajw1uvHcXQ0DjuPfwAnn72aWQVpMNSkovs7Ey89NLzkEtF0OuMSCRF0JnMWN+yCQPDI7zBefjhQzh+9CVYCnOQrs3EqeNXmd6UkoZgyJQh35IHszEX1y7ewKJ1Dhq5gjdJ0UAUek06QnSBX/ZBodJARaE/nhRsk0ucCfDjJ3+Cv//8E2jYVAdNhhRatQov/eo4lCoqnrbgUkcXvO4oUlEBGtdVwumworLcArlMiCWfA+YsotsoEAoTOSeICG3REmLIBDQ4SEGm0aK8qg7d3UO40dUL96IHWnUajBkGsDoDCXh8Xi6S6XpEzSXpcAMrEZb0REJEuYqwaY4zRkgdH1vVgFMBXl5awrpx0lmTRIZkAfR7OIQoGoNcJuOpuUwkhk6twtzCPA8idu/eyTjMGasNv/r1c3w9IRM7EWLm5uYY6UcNAqH0yBRKtBh6nG07d6KhuRnt7R2wFBTdpqxIb9Nx7oFMSqFvHejpvYXmlmZG8BKRyrPs5jA9rULDOMaJyWHW+M/bbJgYn8ADDxxCfX09b1IGh4dw9Ohxfp2k48/KzWLEMMEBqHBd8fn5+15RWQWRUIzOzku40tmJz/3d36Dz0gUOtAtHwrwdJzwo/U76XWv/o+J53u6EjDCZCiVTlAhjSc2Q3qDnLdj87DRqq8owOtDP30Eq/Oh43733HvT10zknwH6JUDCC6ZkZGE1GDI8OY9vWNricDm6QaALuWXbx+52kiXUqxQ0wJbstOhdhKS7E1eu9OHxoL0ryLTj99jH2LpH8iVC47efOM9c8RvkptFUgVrk/wIMTavppc9N+7iQM6VqkknGsW1fPcASS0hAZjD7fyVQUkeAKso0muG1OSEVyiBJC+ENBlJaVMfXsFz//GchRd+L0UXRcPg+X343K+irMTy3AsUCyEi90WjXKSkrRdfEaNqzbiIg/jsV5O1zRAPRGei/K4XE7IIhEUFViYdkabaByc7NQYMnBnG0aZSXFcLu8nJORjIvQNzgEmUaFokILNFIVDuzfj2ef/iXLlej4tu3YgXAiiRvdPShtKILVNY+RsSnMjs9BkZQiSU1tSgxzrp5zTCi9bPPmVjz/4suwORzwhyPwBSIcFkZMfiIBpclVKCgs5EHVlG0O4VQcZXUVKCovRiQVY5mgY2iVAve//fx54v5+R+iP/3vB179+iJNT12QcPL0mw/DaGPvdE/Y1rcrvvKNIJFf57O/1w4QY/oW3+4A1OsztQnpNerOmCX+vgpfuSXp1KtTXtgN/6KXyr2XjYpIxeWsG1XeSWW8/7qEROer/xDjIOwv3tefH4Ut3egRu/4VlQwt6Z2bRfu4M5qzz2H/3dixYZ4BkHKUVZXyyOHjwMF556XVGDQ71jqKtpQ1up48DdEQCGRsvkykRXn7hJdRUFPOktrqhAiO2UbRsa8HVG528NjPlZ2IlFGbNYL4pk3XVltJi/Mt3v81mGQrPyWE6zXakoklc67yJpUU/PEtB1tzStIQwY2QiTVNoMT0+CUt+PsxmPc62n0KGSc8audKGauiMegyM9PM6uOvKDRiU6chJz8Fzv3weT3z+71BSUYSVqB82pw39o6OorlyHU0fP4Im/+jyGe/shFgjxxquvw7HoQLGlFEq5is2vlHRKtAUqLsnMSFzo3bt34IdP/gA1TRWwlOXh+OmjrOXctesu1FVXwOVYhl6phTAhwUOHH0F//why84tw/dZNVK+rg9O9AOvCDDLzzLh0/TIza59++lc4c7odR998G3lGE55/6n9QVlyGwwcPo7OjE/v3H4Db5YNYoWKiCUWKnzl7EmfPncGrr7+KzVs3oXegm01npAn/t3/9V3zrm19FWbkFY1OjjCXbec/dKCotwuXOSzh/6gz27tiDb3/t31mLG4gEYJ1fwP/5l39AZ/dl1LWsQ35pMeLJBH764ydRXGhGQ20Vnn36BQz12XFo/33ou9mFPXe1Is2gx/nOy7DPO6HVaJESSvD/2Hvv6DbPK9t7o3eQIECCvfcmUp3qktWbq2zLRS7pTjKTTCaZ3GTsmdiTTGYmdiZlHDt2ih1bdtzUe6caJYqk2HvvAIje67fOIWkrvvd+Xl43fwZeWXZIAnjxAnje85yz9293d/fA4/RBIZdwFy8pKRk5uXkoLKSpjAtyuYo15NQJLCoq4ICRrJw4tHc3wemzYtuurfjP/3wRUpEG9mkfJoc8LJvQKoBd23cjNSEZU8OTuHm1jj0YQ2OjjAuTyCWMkdux+26WFKWlZ0IslbNxji74g339yM/ORVdHB37+0s9hNplx7733cOFO2LKUtFTWDGuokJKIGWunUqm4G1hWVsbSF/o9/ds8OcmfC5lEwqbDBx64n02tJ0+dxNlz5xCnj8eZ82cZTfnaH/6A//XcDxAShHDo4EFIoiKU5RUjNSMFHb3t2HTPVvz4xZ9CrBRi+z1bOc23dEEpBkeHkGhMxOoNW1FbX4v+kQbk5iRDHovH9KAHSQlxmLB0oGBhGhvzpoct0CkSkZ1YiNysCvi9MaRn5eF2yzU0Nh5HMESFawgralbg0IGDaL49wDIkjVKFX/7sf5CRUoiO3j5MmCfQ1X8bSWl6NLbeRloGYTAL0dbeg6TkNDS3diA7vwhShRxaLcktWmAyDSInNw0uhxebVu9BemoZnvn2U0hMl6OgNAvCmBiWCUpUTIKVijKhBNZJEzKTM7mApgHq5JQFTS0tyEjKx6XTdaBYrp337kRMHsaEZZQTMo2GOD7e4bEefm4KdaHwLp8jiOHeQZa3cQEap4In5EZyugEOF21WSiCXChEORtB8sxWRAFBZXsUYWrU2Hv5AFHKJErVnLkMmkvK1w2KfQUZOFm8Og0E/MtPTucgmfOnw4Aj6+gag08bD6fDDF5jtBgdDQShVCv5v6jrn5mZBIZOzhp+KdbvDwdcmMnzTOk1dzLSUVOaNux12TqkkLF5lZTG+9a1voX9wCG+9tR9DwxMIBkMsN0tJSWQjNvl4PB4fa8SnLSaWZ5VUlKO9qwubN2+BTCzh5ySCzfS0BfrEFMZcTpsmoIlTIyUtBYuWLsZHH30AQSSC0YEhVJWSXOY0wiEvklMSsWvHTjQ1NbBE5/CRo8jKzuRNb35hEd57dz/LB0muR82NYCCM/Pz8OfSyGFevXmN52aJFi/g9I4kLdfHtThsCwQCsdjt/n6iDLxaJ0dvdjZkZG/+NN+DnTYE/EITP6+JNUZwuHm6vh/0AOq0CcQo5inKzOTiLJjUbNt6F46dPIRCOYHR0HFu2bEcsKsKRw0dZZ0288dzcXO5gZ2VkwDQ1DbVSxdMKIhCNjo/yRo02CIlJBg78IRpRaWERwp4gG4e7enpQXFoCgUDENcikaZrXGirGo0IB0jIzIBRJ0NnexnjLzZs2oLOrjYPj9AYDywPXb96KI2ePccc/KyuVE0372jvx7We+hdzUHLz31rs8Qbh+ow7//m8/Zuzp/nffRmKSHgkpiXAFXRTAC3FQhO6ObrR3tGLGakZJUSl+/vNf4Pnn/g1uRxC9fQMICILILchhJr11ehIJCjk2rFyO995+CwsWlPP9xDIRjMl6Zr5HA1H88fdvMQ6YUtPbu3vwyN69WLGkBkptHGKBEBpu1iMQDGFsijC0XgyPjEGSKILZY4NGq4dt0o6lFUt5MixXyNgXo9Eo0Xq7Fe1tnYhSgJdUihh17CfN8AfDPLEijTtR2WhjRhJKq9MOt9fLaEmIBdDEaxH2hWBQJHxm1fm3wv0zT9Hn/gPBPz+7m5pkXLjP1rx/qRmfL6jnmu+zTfi56nq+GCbpCnUhPn2bZ5azpv0Otjp36jnhlGAeszr42dCm2eOYxzzSEc0f17wG/2MCzbz85hPP7MdDAi7057rsn3TeZ1/gLM4SIBzkgr9ix50CmOYL93mcJb/+uZMyHzo1T+nxKTUQqrSQq+Xo7+5CS2M9Hrr3Pvg8bnac5xbkAUERf7kkQhnC5JjPLEBhQSkC/giMKWl47fU/4KE9j2BooA8dHW3YvHMjukc64Y45EZWHkZiqg1IpQ0ZmJk6fOYeQN8y6tAXlVaioXoRzly+hhfWUZWhvaUN6ajJUMhXcMy4U5pejq7UXlVWLmHDgcNnx0osvIuqPIhaOoCArG1s2b8YHH72HL33ty8gvLsCoawpnr5xng8/ixdUYGxiFecSEssJyDkn56MBHkBHBJuqHO+BBXEICbtQ1YNXyNcjQp+MH3/k+HnnoIZinzEwJoRTSjz44gMceeYy7bLebW7hrSkX8saPHkZGRhqXLF2LCNApdSjyOnzwGlzOAb33rm6iuKmID5vFDJ9F8qxVLFq3AQ3sexc2G2xwSUlBajIQELd7/834utGfcDqzfshXf/sfvYnhwCP/54x/j5pWrsJusqFm+FG67E/k5+Uz/oEWYUuzoE08dn0ULFyE5NQkXr5xDanoKlq1YhuamBgSDYQz096O6vARDQ/2QysUw2SlCOgFCqQhrVq7AsYNH8OUnn8JTT34Zbo+faSkJRj3OXj0PsUqELfdsgcluZn2tVqXCXWtrMDM9hbrL9Zged2Fi1AynxYoVS6qhVCvhC0Vw82YT7rv3XkxMTnNCKF1opyYmUVJczEbl5ORUZGXnwGp1sEyAC+khwnBmQROvRkPLVRjTtYDMjwnTMAeDbFizBbVnr0NKwDKBDJMjFsaPluVWwDw6g4fve5DlN1S8FJcWMY7x9NmTuFB7GQ8/vg9vvfshzBQoFokyhq6u7ib8HjfJnZGVlYmAzwu7zYLdu+/G8ZPn8f3vfwdt7R2YGpvgaPXW1hasXr2GdcBE8XjhhRfw3nvv4cTJY/jd+8Mp1gAAIABJREFUq7/hyHaP24uXX34ZLpeDO/1r161FX18f3nn/XaRlZeB2SytKF5Rj957dePPdN+F2OZGiN8JusuHa9Vp8+RtfxrHzJ6GIV8IdcGHN+rVwuG0oXVCJy9eu4oGHHsTEtAWeqBMt3VegVgkRdgnhtUbxxaeeREvnZTiCY7DZXAi6gKHOKVQULEdF0RIkG7Oh0sQjEJ7By6/8LyxetABBTxgZqVkcjuPzU7iJisNQBruH8Y9//wPkpBagY6ATgZALg2O92P/BOygqK4I/4sdTX/wabre0Y2RkDJmZWdw1JUrSjZuXoVBR0epik3LUH4eVK7czMWbaOYiBkV6E/CF0t/RAS2sQZEhJNiBeqYVSKke6MRW1l65idGSSOfthHzDWZ4XX6UdJVQl2PLgRh04e4o7d2KAJq+9aiHCY0j+dSDNmIuAKQyONw+36dowOjiPgCbHRD+IoklLiERGSVl0Egy4Ofrcf/V0TiAYAkUAAmVIApVYFh8OPlCQDdmzaht6OHvT29THmMBAJQySXcuElkYhRVJiPoC+I7s5uNkMTr91isiEYijGtg8b8lF5JTH7Sl5M5+fXXfovdu+5lLTiRNKiYIZY6ddvJG5GoT+AOOiF3SaZCxf2yZYvx+OP72Fx55fJV3LrVxEV4MBjgzXbFgiq0trZjaHQMmzZvw4XLtVhas4I3euWVFWxgb2ttZW+J1+NCYWEJolEhS9TITEt6e5laDl/Qz7pvjULOMoWahctw89o16A1axt36vB7WhBO5ii6fx0+cYKkVGWKfeeYZPP/881i7di1DCNatW8fcd5JgVVRQCmmYu+E0jTp/7hyuX7+JdWvX4vzFizAYExlvSY0urUbLxCVCGorFIp7QkRGXNPQkBSRijkQigt8f4GI+MUmHoM+NRVWViAR9rFHX6LXQJyXgzPkzGJ4Y4zAjl8OP6YkZFBeW4+6d96Knuwtvv/0eysuLudseT7IskRhNTbe5iKf3WqmSsAY8MzOD5WRk7G24cQsVxSUY6RtAamY6b1YKiot4Ukl6dpLTZOXlcIZJHK1r/SOQS8loKkBedhZ08RqW/UhlCvY/HTt5Cj3D3ahavACBsB/ZaakoycpFolqHbRt34Mjh4zh94iRfI4WIYXhoELFYhLM+qpcuhCfkx/D4OFpu3IZMKMbipdVITjVyp/rMufNw2v3o6u5HY0MH0rINWFazBGlpRpgmxqEUxLBqyWKcOn4Ia9esZtJPR1c3tu/YDJ1WCXEEqF6wBL/7/X4MjE/jnj17YEgwML+ffEn0Pr/w/PO41XQbTc2tiAlFmLHZMOU2QZMYhzB9RwfGEPGFoZKrUFBaxGFqpSUlaGpqRJw2nkPwzFYbHC4vXG4vewvoGiGRyvmcUzaKWqXiZHK/LwiFanbaQjeaeFG98Fm3vxXun3WGPv/vWSrzFwmndxTun+6CzxfX9DTzlJT5p2SCyxyGkSUs88U4/S1TXmLcoZiTE/J/U7eDiltqwn+SkvoJwvHjpNY7ZDN3Mt7nTaAsrfmY8z77mLQBoeJ9fiMwf5zzx/LXDmA6XxZGkLyutB+ZOxbekMwba+/Y7NCPJPo0uMIC2B1WdvonJcRDEIni3t078dHhA2zqHO0fQXpqBgw6Pf70xn7uPKdnZEMokmLKZOaOAbnKicOalJIIm88FfVYCjLlJiMkCcHut3EGikR/FMC+qWAj4owh6w0jOyEJHTz/e//AjxMVpeVGiZFC/y8OJiQ31jchIy2JdMIXEyOQSlBQW4srFWlQUl6HhRgMb6h5/ch+Hley+/26kFmeh9lot6ptuIBYMQiGSwqDVQ62KR3yCns1NP//Vr/Dqqy9DQBHoUhpRR7iwnhqZxpLKJUhPTmP01VD/IPa/9TZKikqgkMmwcPFC1lj2DwxwwAkhuQ4fOsyL6IzdgsU1i1FWWopQKIbmphZIJWFOIozXJmDp0hpEI0IOXOIEOR+leebhzTf/hG3btnAoEAWi6JOMKK+sxIFDHzLfNhqOQi6WMSEkJyMTq1et5U4E8dXf++hDuD0elJSUMWLQF/Ti6ImDWFazlDnG1L0m+kJ7awdOHjqCp5/aB6lcihd++iPkFOZhyjwOq9mFwqwUjukWa6XYufseCMVynDhzliO/5XFSiJRAz2A3B5qVlZRBFIlBLZPj4pnLGOwbRTQggM/hQ1VpGUZHxzA2Mc0XaYPRgBUrV8HudrJ5jIJhSL+bkGBgsxrRJqQSGU8xbHYrkowG6HRx6O7tgFgVhVQdQ9dgI5TxlLIrh0ahhSyqQG/7IHyOKBLijRgfnIbb7OepitfuxIMPPMQIx+df+BGuX6lFzfLFePu990G9yXO1V6BUa7Fy1VruOhJ7mC4ehQX5GB0bgVwiRlZmGnP+H374YfZutLW2IyszF3v37uXpxUcffMibkO7ubu7MUfHU19uDXds3Y8P6dXjhhR9zR/HpL34BD+19DG63A//14n/i0NFDqL1+FXsefBiDY4NYv3096pvrMDwywIU7oUxXrVsBVYIKIdqSSQVITjOyXKD2yhXs+8IX8Ps/vYl9T+9D7fXLkGqFmLb0Q6WUwGcPQSNNwJ779uDIyffh9I2xdEMUUWF62IO8jAqsXLoeak0cVHFaJKdp0dZzDsMDAxjpHUV1+WKmp+TlFaGlqwvqeAVGhocQp9KhJK8E6UkZTPlIzTTi0MmDgEyErsE+/P0/fB8HDh1CaXEJZiwWDBKpJuCGQiWE022GSiOD0+bEkur1sFi8TAdx+G1s+O1s7YZMQMWXH4aENGSlpSEU8CM3M5PzAAhBKRHI0N83iKH+UYgicpw4QpMLNZ7+5j6cuHASg4Pj0MXHo7g0H2VFRZienIbbTuQpAwZ7RtDS0AmjPhlrV69DKBDGe++/A7FCAKlqFjtJKZQRXwReRwCxENFcggiGArSnhkAQgzFJj+qyCmSnZ6C5tRUOtxtRkZCZ6BKpEA/t3csdyts3G5gYQ0x20uUaDamQypXMqycDKxXmcqWKO6wrVq5gCd5/v/QL7tbTOqxQyNnkGaAOo1rB5k2nw8GYw0gsjKzMTC74CfeYlpaBCxdqOUmZ7ktGRrFEyjpySpFNMqajcuFCNLW14ZmvfwP5xUUs4RIKRQiHAjw1On3iBMrLKjgB+vq1G6y9JyOrL+yHVCHjzQiFdug1cRju7sepY8f5faVjbG5uYlMqFdk+X4AlDdRtpfyCrKx0luJQ8B7JW27V16Oru4slRCSDi9dqkZhgQCQUgkwqxcQknUc5evp7ERUIEI1FWbtOjREKsaP1wuWkjb2A0bO0llJiNgVeScSzQU2kwy4oygVZrL1eJ1O0yECclGNEVBCCw2NjLxFpxW1mNzQyAywTTtitbiTEx7NPiTYaZDg+8NFB/r5RON7E+CRcHgdkUiFioTB35imtljwr5Fug6UV6SioyszPh8XvQ1dXJE4BoLIyR8VH+WX5hPqYtM4iEYmxAzUhNQVZ6GmzOGaRnZEIiV8I040BHRydcHidWrK+By+fEmhXLkRqvx2jXABrqm/l7S6z/RDLgerxsvpYTRScWQf/wMFIyMjA0OgKj3oCg38fJqhqtgq9hySmpGOgfQVNDC1wuH8oWljD6lzISZqYnkajV4P6d23D+7EkoFVKMjk9gxuxCLBbAqpqFSNcZcPjgcXiCAjhCwDSFkAmESNInYu/DD+Pdd//MKdXl5QtQd/MW4nQ6SOVyDE+OIUCbGIKDRAFhOIpAiLj+emzZvAljIyPo7u5kqbLV7oQvGGTEKflDKN+Amit0jaDrNXHbZ2uYGAcukZ6egp/oRtIpohp91u1vhftnnaHP/3vmuN+pFZ/vuM8X7bM16Gw3fL4jfmdX/pMEVLD2nEZWTIa5Q0rDHXDGTNJSQ3ra2S77/O1OKQl1pPlvI7NF951kmXlz7Ke18v/by6bNx1zX/WOJzF9Ie2LY1S79q+EgKTmVOu5B0VxqKgVKzRXvdwZH3Xmc0y4BmjuHYHNYkZGaCkFEhIqCbC4k33p3P4pKi5GdQRfSPsgkMkyNTzNlgcyGlP44Y6WugQwutwupaWnwR8IQKiV4YN9DsAVncPbyCajVEiaaTI3aUF5ZhvbGJhjjEzAyOIbv/fA5HD91HikpmYx67OrqgsNi5c47YeLIOEkdi9SMDA6KoATXs2dOY9fWbZgYHuUd/JEjJ7F5y2Y8/cWnYLGbYQv60djaCJE4hojXzwtGcoIRdQ1NiDcmIr+4FB6fH07bDM6dPoHcrCwUFRRBIlKynKYkv4xNixTbTYuLIV7HCzwhDGtW1GDKNM2dNI/bibHRUThsTg48Wbt2NS8wSqUWk2NmZKZnETMFarWaAAg8cVAoVdytJbKFzToDrSYepaWVGBsbR0ZGJhN7piZNmJweR1KqHr6gC12dPXjs4afw0ksvMdlDFxeP2kuXoYmPR2FxERfuSUmpjBfMzs3A+NQQLlw6ixmrhTWuCyqq0FjfiNPHTuK+e+9hfWVxZRGuN1znMbCT6BBuNxL18fCIfZiatmLhouUsqSCm8ejUAPQp8Rgc7cbE1CRz0b02D5rrm5GZkgGxQITh3mFcvXALYXcEa9esxPDwCGPwcvML0NTSDG/QD5vDibXrViI/NwdyOaU1SrljR+P0oaFBnhZQ6Mr4xDB0eg06h24hLlEGsTKCMJwQiCJAWAhhQA6DOg03r7bCNO2Fx+5HljET4/3jKC+oRGlhMc5fOAe/38ca52e+/DQEEilLPsZNM3B5AxwyRB1LOufxBj26ujsQDvpZCkDdsMQEPZvqTp0+zVKCzRu384WExvzlpWWceEoTAPIV0Bj//LmzmJ4YwSN7H8KGuzayAXDp8uVsQCaphDZei0XLluLvvv1tlJSXYN8Xn8DtrkbEpCHYnWYYEwzQSLQwZiRhfGYM1+uuIzM7g9OISRdMUonE9DT84a0/wR/1YdOu9WjpqodcJYRl2gRjfCpcNh+e+co38Itf/xzhkBVSsQpjgzZcP9fN5uivffUZDI8PIzsvA5XLShGRuWEaGcPB/SfR1dSDfY8+yEXRh4eP4L6Ht0GsFszKN/xAYXohJDEZx6T7BV6cuXIO8rh4bNx+D27cuIm2libce/duHDl6gEN5yivzEBOFkZpmxI3rjVDINJzuSRg3uUqNRYtWwWn1oaO5kYPFMlILsXLFCojFMbz7zlvcPLBOmXnSlJ6SjlRDGlOdSFKXkZWDIyePIznLiCn7FCoqKxktOdI3Sqh1GHRG1F1qxNbNW9HZ2oPhoSEuACViCU8QLTNT6B8ZxNad63Cr7gZkAhnkYiWTb6wzLsQiVLVTynUMErEARTlE/5g1gsYZEmC2WpBg0HE4E+Fy4+IJVWnGuprVWFixgPn2CoUGMzYHS/vsPL2c4Sh3kUTMkhbrzAxTrujzRMU5hRWR8ZRIKl0d7Ry+RmxIY3IqfH4Pa77J3EgZAZWVVbh+7Sbef/+D2Y6jVjPLtZbKufNds3ItHti7FzoD4famsWDhYtgcLkSCIc6EoFAj6pgTflIikuLwwaNcHDucMxzks2rdGp6aFeXm4Xf/8wpkUQFu37oNi9XEYUz9/b0Qi4WzkgUxYTKjHKxEG4KBgR5Mm0zMTifee3ZOFmKxKHekKRlUrVAg5PWxzp265ZSeKlOqYbZY4An42QNCmEDyDrW1tCIvN4eBB8FgkKkvdB7olkIAgXAIjz/2GOqvX+P3lzIQqIFC6KCcoizI9FIEY14IZRGeAjlsDjhMPuSmlsJnjcE0SQnIUsbSEvmJJmi0YcjNy8cf/vgmNxNiCCHg9wChMHbv2MnfdyJMGVOMHEAV9PshUUgwNj7Gm/qt2zaxwZdQqlULF+DcpQscchT2RvjvV9fUYHpqEh6fG2MTFqRmpaGoZAE6STsuFaKwtBAOtx2RsB8+uxMBVxD5WfmIhAGf242g2w1jUiJPSBobGqGJi4OIrsszNgjEYsTHK6FQiHH9+lXk52ay9CYaiqC7s5c3KoTalKhliEuIg0wh5WZNdmoKahZXwWaZRkFhLl595XVYTT5Y7dNYvrAUBSlpuHGtHn6BHF1jFrgChPsFXzNpAt3X38//rqiqwrnzFyAUiVBWuQDNLZSg64dAQu24KBSEUfUQ+Qz4+29+Hfvf+BNP6PzBwCwyWyBkFQIZmAmzTH4PrptEtOEMsf5+Pp+GknAhECEcjnAAJDUdPuv2t8L9s87Q5//9XxTuVGyyiXO2YT5rEp2TsNBDs2xlriM/byKdxR9+klb6CdN99ufzHe553Tx32EWzSajzzzdfXM///3lqDOnU5yUmvBGgzjuZV+f47LNd/dkwnvnf8zSACDJzx0uvZ57nTiE988+xvU2KygnR5z9j/4d7UOF+rjQEvzDGr42Oab5wp/qdNirzwVDzd+8bdSEoUHFngAI3YuEwzh49jhXLluH1116DyWzFqrXLOcCHuLzE7D740UE8+cSTCPjD8HhmE/VSko18kbrReAsZhblwBr3wBN0cIiKTijDYO4S8zBIoNXJcOncaa1bWMLrssSeehMniRm1tHfLz8nDyzGk89+yzkEkl+MkL/4LGpnps37EdekMyJBI5j1fvWr8O+ng97DMz3HE5cfIE88nVOi06u7uRmJbCGrrrVy4yOYRG6WtWrcQTT30BMsII9vXzc1N3lYgWKUYjVHIl4+kUEhXj76hTQfHWI0PDKMjNZ10naYZ5KyYSMCc9JyMVCoqVTtDjD3/8A3fNSHO6a9c9HGX+53c/xO2GG3xhJROgJ+CDwZgAgyGBJwsBnwcF+UXQqPQYHR5l8xZp6YluQovU7vt2QKWW4oc/fA6Iytjg1NneibzsPOaJ6wiZJRYgKcWIAx8exopVK+EPeaHRKfCHP7zOOLO7d93NATO//tXLEEai2L5jKxYurcLtzkYsWbmItaUtTU3Y98hjEApiaO65DZ8/jPzCEmTnF8Ad9OA3r/+aw2IWLSrni3ZcvI45wjeuNKGipBAapRZtjW1sWJ4cmkZpUQljFsvLqzAyMs762oggygSK7Tu2Qa1Rs5TFbnVCJJSxfE0oFnEnpr7hChYsLGP2d0hqhttvhlBK8e0apCanYKR/EsKgAm5LCNGQBKOjTtjNDjinXFASwYawgdl5XFTsffwx1F46Da1KCplcyZr6yWkzalauwo1bt9ikZkxKxv0P78Gb+99Ed3c7nvn6V2C1WZCanIwXnv83Hq8TccbnDWHT5s1IS01Hf38/ujt7uHNI69PNmzfYYHzu7BlUlZdg0+ZNUKpVuHT5MnzhIAyJiTBbzLj77t1soKaJR0gSxeXGy9ClqtF4ux49be24b9t9EEhjSDDqOIqd0kOp9XvyxElGBN77wP348NBBuEIO1Kxdwt8vGsvHqTUwjU9DGJUgxZiBEydPIhb2MK98uM+MkR4z3E4fvvNP/4APDr+HH/7r92DyTKN8aRncNicmB6bR0dCJjOQMvPzL17Fk2QKsXb8S3pgDzR2NiPlD6G8dxvYN6/Hoo4/g8q1rqL11A9/97g8x5XIwvai1tRFO5wzKyopgMk3BbJlEKBpAQWE+Wm91QqNRY2pmAhq9hg2yQ0MzSDFkwjIxyfKkDet3sWzl8KH3kZQUjwtnz0Ar18AYl4QEVQIinhCSDAYkJOlx7MRJqBN0cEU8mLRPcoe7MKsEwpCQfSTXLt2CTCjF8NAEnnv2efzkJz+BEFHylbLJUxWnRlQUxbIVi1mb67S6EPSE+LvvdQdZA02eUqlMCqlYyBvb1JRkxokWFBZgyfJlTD6hjjF1aysrylm257Y7UH/1OkYGB9HbP8gdZPKEiKQybiRRAadLSGCtdaLBwBpuItEQDWVOPMkG/PS0NM6IoOKM0l9pA0qmU5KLUEeesIM07QyFItxMECKC1LR0CMUSnhClpmdhesbGzQ5qpjjcfjZmF+Tn8XMJxWRhisDhINqNBM3Nrax1JhwgTciKy4qZkJRsSMQP/uG7CLm9HC52tf4qXwep+O/q7EIgHOQcCcpfoE0tbWbdPurUxvi1qZRKBMMBDjEjTwldQ8gkf7uhCQ67g4ljpIMnrTkFb9F3lEz1cqUaWm08B9h5PESJmYHLYUc4GESMI+7lSMtKRaoxBQZ9Ahpv1cNht8HpdcHldyAzNwNavRaOmJ1JVBI5DY4FEEYFsE27IAqqEHQKgLAEw0NjrJ2OxQQs66mtvcqbq69/8+/Yt9Lf0wGdRoOaZUsxOTYBi9kMX8DLlBjaLJDOn2hRZOjNy89lUyh1znX6eAglAjQ03eL3xOeKYHF1FTauW8cZDVeuXoUxLRUimYw3dQVFBSCTxcjIKCdw03RXp4mDOCpAfnYO/B4fEuN0SErQszRocHiYpxx0/76BYUxbLJwnUL2kBD6Pg7v6LpsNBXl5sJotnClSWlTGfP1ppxVCqRjJScmYGBthYlJqsh6CWBibNq3Dy7/6HzRcb4ZYEEVJVgpWLlqCju4BmNwhXGvuwqTFzTp/qmcoOJDM0zQ127ljJ976036+PqRl0ISul2VPAZp1CmIQIUKFEhNjVq5YhfordbA6rXzNJDkZaSGikVkJMddOMardovwa6XxHiXjHsl/6h77RAsZI0rnSx8V/Zg31t8L9M0/R5/4DwT+TVOYOAyrLV+Yq99kC+S917/MW1Nlspdki/NPoyPn7zDNy5wttfh6hkIt27rLzfedkN3fo6++kzXz6Fc1r3D8u1ulA5o2vcxIdLtrnins6lnmdOxXT8xuBbS0SlI//lQr39AjOlcwV7rQhmZs40HHQNGN+c8PSsLlNUVxSCZav3QqdMQm/eOWXyMvOQWfTbaglMmQmpzIJ4dzl8xApJQhGA1zMEmFg0/qNvODpKO3PZOEEvTiDHtmFeXAFPLwYUYd+qG8IPpeXi4uU5FT+AtfVXcOadTW4casOf/+tb8MfjOHgAULHrWSu9Ve+/lXsf38/R4y/9cYbWLViNaanbHDYvfB7bdj70MOwWZz8mZDJCcwcxeZtGzFpnoLVZsfo2CjEEgHycjLQ09OFjo5u3LVuC7NoDQnJyMzKgcU6jbGxMTZvPvH4Pj7OFctX4ErtNeYDr1m1Fvvf2o/KskqmLqiVakxOTGHRomqMjA+jt68XJXl5qK4shzpOjX/76Y/hdNixbftOJOiM+PDAYVRUVqGttYlDREhCMGM380Vs6dLF/NkjicX0+DSUUhXyswtoBsTd1bbuLkxMTrAvgPStJLUiTfv7732AstJy2GfsyMnOR83KlYzu+uPbb+CZL38NU5MT6OjrQFZOOn72s//A5g0b2fiZmp6JpKQU/Pqll5hY8NgXHsXQZD9U8XJcvl7LaYj0d21tPcjISeLkUOoOZubnQJeoR99wH6eN1p4/B6vFxCY2IiRQcMvEyDiEYRG6WnpQmFPIHU4a5RLiMSHBiPHRKVy/WoesLCOW1iyDVCZhM7NIJkI0FINKEY9YRIQp0yQnWap1UuhTVLjZfAUZ5Too1AKMjw5CKZFjfMiCqSEPZDE9Nt+1FnVXG9BQ1w1DfAIyE1MgCMawsLwaNrsXi2tWoqx6IfQpegz09+CXL76EgMeHRx/di4OHD6J/YAg7tm2F1WJDcUURIqIIps2TSE1PhlKjRmdbO0ZHRpFuzODJABU+W7Zt5aLdZnWiq6MX9+26F9MTEzAmJ6L22iVoEzQwTUzC56YCLx+F5aUYGBtGXJwOBz88AK1GhQ/efxdnzp2GLEGOAdswpAYp+gd7MdY3hGStAbFYCAZjEnbf8wBCESFrRYuKilF76RyEsSgsZhN6JvpRXr0AmTm5vDlwWM1YUl3Nn1WBQIbTp09zsNfjDz8NrcyA7vY+1sTOeKahT9UirzwHMo0MGp0WGm0cEJUi4otirG8CNy7dQNONJjxwzwNo7WqAN2yHw2bD2mWL0Fx3E08+/UVojclwhCI8lfn9279HKBbA1h0bmXZTUVkOY2IiOtpuc3AOpcW2N3QjIzOZpzYKrRITkyZIxBqIoEC6kUJ5KGSHTNwT+ODdP8GYqONNfEFWPuou1KG3uRuP3PsgZGIRxqemcfD4UTzz3W/iYv1VlgmE/VGsW7YG/d39qCqrQv2VeshEKpy/eBWPPvE0/vjaHxHxhxALBLkAJoMhcaTzi/I5Udbn9sBmthMyn82SAjFNYgUwGBK5Q0iyAOooP/7449i+fTvCoTDMZgsOHPwI0RDpdmXo7upEb1c3vG4P5wJEBFTK0fSXPAPS2caOgEykKZy0So8rosJDKOTij46L1mjqLJMRb/5nhJ0k0yZ1m0WkZw+FWNoXH6dngzcV4iUF+dztdTg9jLekmkeiUGL1mjW4a+MmDgqK1yciKyuDzdrU4RQIRXA4qUuv4CRYQYQC7rwcQkSXMjI/JqhVePzhRxHxBTDQ3QVFnAwm0yQnppotM9wJpU3wtavXYZ+xQqNWw+V38USbziPp/+k8UmOHNus0maUCnvjufb29vKYyacdmg1giYSO4QCxirG0sJkJF5QKYZ6wwJOh5bR3s6UbDjTqMDA/A7fOgpqYGY2OjXMRm56YjHAvBHXTz5rewrIDzQcQyISHQ4fV7IQgLEPYD8XIDxgbM8LtDiIWFIKR/NEwY4lTo4nWciKsnJKI+HmtrVuPCqdNoaWlGSloyxifGWcoU8JOXQwmb3cHNMNro2Zx2qDVyDl2jTR8Ra7Ky0ziRViRRsp7carGgo6UVcoUG02YrCsvzEREG8MCDu3Hp3Fno9Ymou3YTGSkZeGLvY5gaHcUzX/kSJoYGcfViLabGJtE7OISIUIhSylaJAZ293RzwRpM9uVyMvfffh5nxaUyPmRDwB9DR0YGZGQu++MUvoKXlNsZtU8jIzOaNOm2KYiIgIysV/f1dnCy8ZcM6fPDOn5Gm1cJrsqC8tAKvvfUuSpatxLmrt2CacUIolECskCIUiXDzIBIIY8uGuzjAjxqe6rh4yOQyjEyMQR2vYZwuJWyG3m5XAAAgAElEQVSTmUih1qKwuBhNJHPlbnuUKUhk7qVkXfpOBH30GaXPkAQShQxOL6EmuUMKavfHiP4kkzAxjKbKVF981u1vhftnnaHP/3vBv/zL3bG/QD3Oa7Hn6Cuf1ojfAZX5i278/FN/HDZ0ZxrrXGF9p96bimj633xRzZ3yj5NN/5JQ8+li/f/6Muc68LPt9k+0MfOymzunBdtb/3qFOyWnnisNIyCc1dfPa9zpMOalMrRLnj8met3rd+xDxdJ1CCOKYDQECYSsCT9y6ABGh0eYjPH4U3uRV5Q3q6EzJiI5UY/05FRUlJWjb6CfCQAZqWns9JaolOgbGcb773/InaXMlHQkGRI5hW7r9m08+m9taURhYQ42rF/LO/Jpsx29PcOYGB7nceqWndvQ2dsBtUbGFBKKph4dMWHDhq345Usv4vSxU2hv72KJgkACHD5+EIeOHsFPf/oj2IhUk5eNtjaSMgiQoNMiJSkdkUAMP3n+ZygtWoDqhYvh8jlY10gmqXf27+dOKgU92GacjAh88Wcv4e7d9yAnMwfnz17E4sVLedQciYQxPDaC6zSe9fmwccNdqFhQjvGpcfzm1VdgMCQhOSUNjz/xFMeumydH2ez1ox/9BEXFWawNXbRoIZbXLOMUT5L6PHTfo0hMSIRSoYbN6WJixeDIIHfMB/t6GblFBs7W1lbuwj2693FO/qtevAS/+e2r2H3PTiypXozfvPw/KK0qhdVpxrYdW1CUW4gZixV+fxhNLW049M57uNVwE//ywrM4ePIA2ntb8ZVvfAl19dewZ88D6O7pQSAWQG9PLzOZ125Yj7bODtafVpSW4vrlWiTq9Xhk32Oora3FjMmMRF0i3vj9fohjQiTpEpGRlgmfL8jSDrFQyhfnWzfrUFlRxBtkwi2SiXHGNgNtvA5OpxeXL1/B93/wXVxvuIKmjjosXlEJhVaAKc8QolEPJCIg5A5DGFLCbYlBKdChvakLKnkcbCYX2pp6sPf+u1GaXwyrxYFvfPNbGDOZ8f3nnsOzP3oWb+//E2qWLEWiTocvfflLOHbiCM6cOc3Gqt/99nVULa9CQlICMjLScezYUWjjNKiqquJY7wsXLmLDho2M3aTi6Pd//B2mJ824/+4HsXDBIt6kXLhwhlNq9zx0L956+03uwo4ODzF9hiY7JI8iHB/RZV55+df45t99A7J4OaKqGPIW5MKYkcwcbuvUDNRcBHZj5aoNaL7dji9/9WucdOn1kdQhwGFjIo0MS1euwO/e/CN3UVMSE1BSmI+hvj7EafWsF126Yg2EUSkun72KZQuXo/byWcy4J1GzoRpqvRwKjQpOV5C9Fk67CwXZhXDP+PC9vydj9uP49+d+hnDMh1VrFmJssB/2KQcWVebioUf24nZ/L+59bB+Gxidx+vwZJCRSl9cIj88OlVLBeEbanFOBQ91LqVCNTRvvwu3Wm2hqacLoyAQWVC1Helou7A4/FlRV4M0//gYVpSUs+1m6ZDHnM7TcasRdq9Yi5gshNS4JP/+PF/Gv//YCTl08j3GnFTa/F2KpEi31behqGMS//8ePcObEKSTFxaP1dgsiZKpbtAxHD52F0+SCiMfwUR7zEySG5C4k1SDjttvug0ahhN/jR0pGCrZu24by8nJeI6jLTd0/kgTV19ezBrq3txdOhw0Wi4W1zpRMW1JI4VM9SDYaIZHNUlA4HEkmg0qjwcWLF9lcSbp2urHsIxLlEKUFC2bj5CmAKDcnh4sXMuKRt2dycgLFxTTJmGZCC5m4KXztjTfeZG16wOuDQqVCZlY2Vq1ei7PnL6J3YBCV1dVMO9m2dSeWLl3OXeAAk1ko8t6FSETASMXJiWk2ppI0hBjgwii4yx9wu/DNZ74KpUyCxsZ6RKJe/vwR8UsiVUCflMShclRwkeaNLi2RWJA9LDx5ntu4qFRyft2k0ZerFEhKNnLhu/6ujWympddM7wPJIG/fbsHU2CibeKl1V1Jehh07drDURhiNYLCvDxcvXEB+Xg43Q/LycliKEUUYdo8NcrUUcQYtb6JtXhtkSgmkchHM5knu5pJnIuCOICk+FVXl1bCMW7B69TqMDIzj2KHjLFmU0Xvn9SIUCiAp0YhEXQKsVgtPaiorK+HxuDE8PMwSSEIaErp37fo1sNlNuHrjKo4eO8oo2ryCAigUKvZueXw2qOVSCCHkRGqtOgEGYzLOnj+NGdckxLIYMoxGnrqSHr68uAyOGRt+9bOf45kvf5nTs/u6uhhNe5W45w4H5FotZmhqQf4xuQwLFy1CQ30d8jOzYJ0wQR+XAJPZjJHxMfQPmpGWpkZObjZiUgEy0qghIeOkXjJOi8SkI3dw1kdBdjoe2/sAnv2772DTslW4cfUGrjW2QpuRBZPLC5lKwzIVp9uNpOQkaLVqNuX7nW543X7YHS7GwlLjZoDOk1YNv8fDnym3PwJVghrGlGSm5Lgcbn5fQpEwHwtt9tgXGIkiXqtBdmYmHPYZmN0u3LVrC0oXLmBvUd3FKzCPTiPk9nNYk0r1N4375y+7/9/vwThIMox+mtN+JxLyzjCjOwv3O2Usdx7Kncml8zp1ltyQITVGxe2sBGdW9z6LeaTHpQL707x17lrPdbA/lsjc8WQfUys/xZGcnQbMaennpgb0oZy//TU77u0ZUVysiLBUhhfOuWPhzQkZf6IxHq/eGV41MhXGklWbmdd++vQpuOx2yCVSLKxeiNttrahvuoXS6lxOjBscGoFEJEN+Vi5jGynIxjRjYnoJGfNMlhmIFHLkF5XgRn0jqisX8Mj0V//933jggQdw6uwpLviJ3CAVC+By21FZsQBebwC9faOwTE4jGAigrLKMkyPDsQAqKorR0tKBh/Y8hsaGVjafpadkIjU5DX/+85/R1NKI3ffvgD5JC5PJxHKgxJRElr/cqr8Br9OLDWs2YLR/HFaTDYW5RYxIs7qpoPVDp09ARXk5jh09xtQCfQJ1CzuYO6xUqaFWaphTT9KUqgVVmJgYg906g6tXLqO6tJLvS3HiBw8f4kWRcYFqLUwzVjS3tiAW9nP35uTp08z0puKQOgmU/qlVq1FRsQBXLtVBq9KiorwCKm0c0nKy0NzWDK1ahaDXyyQWWpxo7E6Gr4H+AdYcEhVldGIcJ8+cgiE+HgkJ8Vi9cS3u3XM3rly+hKKCYjTUN0EsU+LUyTNovnoLCqLpRIJcrFKw0S9eeQnP/ev3MTjci+z8HKgMcdwto8/ogYMHuPikLgh1q2lyQl4HQ/KsPtbj9kEplyE5KQUhfxBP7/sCPnzvQ5RVLsSvfvkKUyFcNjseuH8nOtpvI0ac+awcqOQaaAw6tLW1wh/w4ZEn9iIU80Gpk8HsGMH1hkvIK8mEO2hFRnoqG/5cFh/CLjFGOk2AX46OplEsLC+FRCDBhrXrcfHcRezYugvlpeWASIJpuxXDExMcaLLhrjU4+MGHCAcDPOIl0+7A8ABuXq/Dk48/AaffxVKXH3z/h7jv7nuxbu06nD13Hh6vB26/H6tWr4HZOYPqRVWIhCPo7urDgfcPQRST4tGHHsT+d/6E4pJ89A20wWA0oqH5NtQyBZI18UiM10Msl0OokCEhyYAzp8/gN7/5NU6cPQYvPDh87jBW3rUaHj+ZBtNwo/YKKkoqkJtXjLFxE8rLKxjVd/DQR3j00YdgJtZxOIjCshJ853v/iK986SnIxUL0dbSjqaER99+3B8tXrMT3nn0WmzZsg88ZhHnagsf3PYiewVY4Q1ZEREGkpKYgPSUP/qCfpReUxyCDHF57ECP946iva8bt+gaUlxVCFAtDKxFjcUUZ9n3xKdR1t0OSEI9bbW3o6+3Gxs0bcOPmNaxZuwLXrtQiJzsLXV0dfEGnznR11Qp0dLSgpDQP/YMDEEAMiUSNmhXr0NLchc4OIkrlMbknJyOXPx+0MRTFYshKSUZ5fj5abjTgVl0DVq9fg/jUJIySfyMlBc23u/DRn47DqErEt7/7bbz4Xz/FAqIJzZixfRvxu7sgFqpRVboE5kkrNm5az0WZQq3kQpJMbTeu1zFBauGCamRmZEGrj0NraxtuN9+G2WxmxCdNFycmJpn4Eo2E+LNMaxVNhqnDXFhYyLpxwkJSQUfaY5PJzAUeGc7HxidYH00FOW3sbA77rBSGDHlzXUO6X25OFhe+1Awhf0QoIkBqqpG/J4QnlMrEWLVqFa8HjY230N8/yCnDhCa9cvU6DElGfPeffoCK6oV49bXX8Mqrv+UONjUgyBRLkkbalGZkZbLmP06rxvDQCBweLxesBTk58LrI/2PjaWXt1XN4+503IJGJsGz5AkyNjsE2bWNpSf/gCJvLg6Ew03DEYilPF5ldz2CGCJNaaONDawFJGkgSRzH1ZF6kc3TvfQ8gOzsXthk7erv7ONxs/YoaXL50CWNTkzDPmFFaVob8wkL4PB72V5GvKDstGR1tLejs6YY+UQeZWgZPyAl/JIDk9CRodVT4U9BZCRRqGRRKKYc1kUF5ZtqGiZEpmCZM0CrViIYEmB63IE6pgyEhCeND48x/pxt139UaDWcw0HtF1xdCve7avZvf5wMHD7KXx+t3IRh0cXL2xNQEhFSAQsg5FWTWDYVIlhRFkt4Ip82LkSEztLQRqCpDvEHBRKVzp0/xBCLVmMrhfUkJSbBNz6C9uY3P46ZNdyEuPg7nay9hxu5GfmkxOrp7oI2L5/NE/ofL586jrLCITcUqhQq3Gm/B5nYhtzgfvf3UkJEiNT0NZUWlmDFbZ02gsSgHZgX8Ls7OiIZ9+MdvfQ0/+d4PsLyoChMjk2jtHcIETZ+UaiRnZKKiopqzSsgEXF5SDKfNCqfNDsuUBf4gMe/NcLuDEIkl6O0fhkwq4O+bKxiEJkkPQ2oiT8KFPiGilIcjiM6SY7RqBANBRCJB3gzThH98agLrd26CKiMJYbmEzaq2KRMkgRiaLt+A3+6HVvk3HOT/exn++R+BO+6zxeYdXMW5jjVr1KOfFKJ3Ihmpq0zrxP/Gfb/jGKiApy46Pfa8PObOQwyzk3m2kKe/YR04sdfnu9ZzNBoqwFlTT3r1O4rv+ceaHZndEX40x3u/82e8MZh7Lvr31tviv5pUZr5wD4hmpUXzr3WWbjP7vMSmZuLM3Gvr7J7GpNkDt9eHlSuXYqi/j4vRK1ev4Z6HHkTl4oUIiIOIiQT46pe+zuE8DXU3EQsFsWnzeixduZTDm6amxzE5aQIxQ3r6BtDc2o6qBQsYt7Vj+zZkpKejp7sbgqiQ0XvUlRMIohwDXXv1OmQyDUoKiiASxHi0Rtz3Y6eOoLAojzsDyUkZWLp0Fbrau5kLXVxYgkzCaiVpce3mZfT1d3E8MukeBQIJxkbGWMNH2EmP048t67fgyEeHUZibD7K4j1kn2HyakZnOo3CiBNxuamEZDvGYqduVnJaCgqIi7pqIRSI+h4TzIuYvBUNk6tPQ3zuA7bt38qJIhXt7ZzsTi0hf6vP72WhGZq1Nm7bw8R47fhwup5O7cnSxO3rkOKoqqpiYUFlRyRd4jUGPgcE+HDx4gAM0Vi5dzt6CrTu24l9+9BxmzGbWLJI+lj6ncrUCBw8cQn5+HkoXliAaC2HX7h04efwUgt4QEpPSOORjoL0Xe/bswa2WBmzZtY1DfWZcUxyGUbNyMQ4dPQB5gpa1/Bs23IVLFy5ydygaiGBkYAQhX5hlI5193di5dRvefGM/qheU87kJB8MoLSnFwMAQGuu72OBHEe96XTwSjWq4HEQYIWpJIZRyLXoGqCOjxcjEENZvWY2ugRaWcWTkJ2PGOQWFSgqX046QP4KgN4belmGEXRK4p4NIkCdBLYtDZkoWgpws6URRUQkam1pQVlLOBUFhRSlGJycwYZ3koJ3CvHxGnKo0cg4FS0jUoYekDQ43brc182Sgs7UDD9+/l7JWuKPUPzQAk30GE5Zp1Gxcirs2r+eC6nv/+M+4/+57OW2TpjCLFi3Ab1/7DSymCUTEEhjTjdCIlWi7fAP3b78bbp8bWcUFaOpo4+KOJkV5pbmoa7mOjoF2LF2zHAKxDOGoAL2d3RAJiLMdh61bd7Bp751390OvV/PmgGQS/SOjdHhobWtBVUUFAi4XknR62C02Tq7csHkzOvra0XDrNhSSeGSk5sLltWBJTTXO1p6EPoVSCY1M4ygsLsSVK7VIiNOhtLAcHlsAPmcEnR39OH7gJOzmady7ayvipFIk6rTQGQ1QZyWjZbgfEbEIbS3NWLliGczmaeTmZqCh/gYMCTrcuFnHcfU0gVpauQpHTxxiIg11oc0WK2QSDWJhEcpLK3HhzDmsWrYMfd19yM3KR82ylTyBUCvk8DjsEFEQj9+L6akJCKRieKIh5FeWISaR4r13DiBFm47/fO6/8c2vfwmvvvpbfPubX4XVbMX2LZuQnJKBlORMtLZ1440/vAWf38eccDKDUiEmEYs5iZc030Rfom760BgV25bZgj0YnJPLzMpaqPij+5CRnyQtpG8eHBxgrXZ6ZiZ3V2k9oakVGbRJ70sFilqtYIkM4f/IC0PPEwj6+PFmr3vkkZolLpG0hsx3pAk3Wwjd6IFCIYVao+RQINJKk7aTzOf0d9Qk2bB+IyxWK4cv2RxuvPr671FaUcHr+vDAIE4eP83YUpVaxXptmiYQdpfJWFIZGxslQjEy0zPhcfnQ3NKMy9cuoanjFqatE9i8czMKCnOYnnP8gyP82R8fHoc/QPplIRNjiBQjkIj5WkvNDJJQfCwfZbcGyUXDUCgVLI+gRNeUtHRulmSmZ0Afp+Mgq6nRIYwOD/JnJbsgB51d3dj31NOIRYVITkxGY0MDOppuwWGzAmLAH/JDpVMiKS0Rap0KlVXlUKhVmJ40YWR0mNNyJXIxwpEgU6TIkEtyH/JHdbS3wT7jgVKsgWXciprFKzHQPcjaetLUewM+RASAnMklGixevJjfd5KjuTw0tQhDKhNBJAojvyiN/Tg6Qxw3Bk+ebsQ992zg86NSyWCxmKCUqWCanMHgwAQ0yjgUFedjcmqI12zCRRbk5cPt8jAqld6LkaEx1F+/CaVcze+93qCDRC5HR08vFGoNtHE6LoxIkkWbi5HeHqQajNi1bTsnrF6/eQMChRjuoJcRp1S4E4WpoqQMEyMTbJQeGhlGYqIOEnEUKpkIzQ11ePPt1/HaT/4Lezbt4MC/EbMNtggQEIqhjtdjkK6RVqJDuVGzvBw9He3YvG49vE4fhscmYbHZkaAz8EaEpE4UUthH08cEDYRqOX752m/wP6++gtaLzfA6qBPvhZgyN8hLFwmioCCfTbyBkB8KvQZFixZAYUyAxecGxEKEfEGoYhLEvCFcOXEJssgsYeb/7/Y3qcxnnaHP/3vBs8/ujs0bTe/sFs8/1Lxe/S8KY9aozxbudKPiflaGMquPn5ek3EmomTW5zhlZZ+lCc/f9S1b7nUbTT8gzn6SohqlzfYfxdP6YP318891u3ljM6crnXxN1+rc0if6qhfulighCUubvfLwRmR09zW5OaMGcL9zpeNo6h2F1+jlcwmrzICvTgO7OLtxz//3o6O+FJxRAPHVpFi/G73/3Bu+oaWGoWb4Eclqw5CKEwkHEJ+hY95iTkwuZTMmJgL/97evIyUlnRr5EIOKu1vS4mWUhlFRXVlYMQ3ISvMEQvP4g7JYZTI5PICM7AzKVDG0dt5GVlw2RWAqX3QOlTAu5TIGSwhJ+rJ337Eb/UC9Mjmle6Pu6e5GenInRQTOTV4ry81B79hLiVfF48d9fxKmjp9ByuwVLly2BO+zA9RvXmPldtagKZ85eQG5ONqRiKU6dPI09Dz0IkVQAXzDAY7yc3FxGDAYDfh4nU/JmTkoWBDHiqMcgk9PFOIhQOIBwNISyijLUN1AoRRgLFy5mzXhWdh4bT8nUNjoywnrlt99+G/kF+SjKL4RGrcHk1BQn05VXlOPd/e9gfGQEOemzx1WxsBz9I304eeIY4/fI1V93vY7TCynwRBmnRnd/FxYtrkbtxYtQyRSs4xSLZZicNPOF2eF0YcOmDRDIhbB7rFDr5JCpRRgZ6+Wk1PVbtqD28iU23JIxVxAGpAKKok/FuTOXOQb8yaefwAfvfYDezi4k6hNhmp7iQJknn34ap0+fgVwYh/OnankCsGvXNnT1tCAlIwmJRgO8XmJE2yGWxuALOpGVn4KYOIiB0U6k5xg54IdIHRqNAqKoFOZJB3wOwDzqRtABJGqSkZ2SA8eMC3EqDTRKNaPbEo2pjHPT6RO5MKPHqFq8ECKlEN39nTzRkMslMJunEESQjWOk6aXJzc6tD2P5kgpUly+Ey+aB3xPAvqeewsUrlzA4OgyxSoyYKohgxMu4N9qkGOIMGB0YRVZGFtM4iG2tUMtRtWQJGptboBYqcOHDY/jv5/8dh48dwZBpHClZxK3PRNdAL3LL8jAyPYKQKMDFydXrN7F2/SboEvTcuWxpbkNhfjFOnDrG6Lak5Dj4g17G042OTrBml7TkNKXat+cR/OsPfgRBRIDKBQuxeds2NHU0IRSIYVH1UuTn5UNP4U+XTrCvoa27DUb63vlcUChl0Bl0LI+wzzhh1KWg/nozjElpGOkbwZULV5CXnY3Kwlzcf/duHD1zEqmluYioZLCS7jTgx+TEOBuunQ4rTh8/ipTkJC5uSD9PAVsBRxgNjfVYWrMIY+Oj0OkSIZdqYLe7oYtLQHFeMZL1RlgtM+jr7cPQ0DCTPq5ercOqxYuhlkjZoJeTn4tXfvtbZOblYOXGtfBFgrh2uQ6V+dUoyijC2cNHsHnjJpactbV28nmiYpsK2tbOdrR1tMNknpkrMingRcz0CvpuUY1J0xRChDq8TpjNJi6gae2k4pq65FRsk+yF07SjYf69WqthCRV1WLOzs5lGRcx16nIT5tRgMPDPOAGUMz2iPHkjbw13MBiaIeJu/Owkd/ZvSH5CNBUyoZJhlaY/NMGQyyTITE9DZmYaJ9iSmfHDA0eRkZ4JbyCAlNR0KDVxGB2fwg/++Z+xcPFipnzo4hPgcnkYc3rx/EV0d3Ug2WiARqFAvFaN5KRE6BMSkGhI4o0vSSenbNNIzjFCpVfD6p7hKcFU/wg+eOPPiJdo4SEsYIyKxjAigSCCYeKXxzhEJxCNICqIcsNnHuTA12rqrgZjEErIACxh43acRgOvx4cnHnuMmyKjQzSVEaCeQAe5mfyd+M73/gl1129h+7YdOH3yDOSCKCymSQxNDMFsNcGQamCvEaUsu9wOlia5HW5EohFIlRImaRUW5yEUCcHhtPPGzGqb4QlALCiE1xZA2ENylWw2KpOUx2V38EaPQpRUKjVvdiiPgVCg5NUhgMD69WugT9IgEHQgKqC03ymEoiEOgbt1q50LY0qwNSRpGZ9JhBfTlBWT41ZYzW42AWdlJnNzga4hi6qrEQlFcbPuJoJ+In4Rw1wJvy/AE1p6TsImmi0OaOO0rLMnshtJTlesqOFEcorx2rZxM65du4b+4UH4oiEI5CJI6DtrtWPt6uVI1iex6T41JQ0m8zS0WhXCQTcM8SrcvHYZBz98B3/8xa9w/8bNOHrgMBo7ehCQqtDQ1Q+dPoW9ISxQikSxbvUSnnJRl582HH39o7DYHBALBYjXquD3BtDT18+a+JhMiIhMiG177ubPyK9/8jKCvjDTZ1Ky0pBbmAd9YgIUlHvgJc+GBR4i0mjVcAd90Oh1jAsVCUSQC6VMnjp36CwSpPrPrDr/Vrh/5in63H/A5tT5e/2fEj7/b48423GfLVI/zXTnYn4+cOlO7OMdXfHZgpvczJ+w1qljwBuFOWPpfKf9zmOYZbPPHjIVxZ8+Zu5o32FSnd1YRHk0xcX93PH+dQv3CC5WRBFTzO1keGcxu5mZnzrMB1TNn7fmniEYMymURQV/0MeLNyX3kUk0LjERVqeTFyHiBJeUVuDCuYvwOj3YuG49ystKeZccDAc5wInoF8IYMbopSGcIq1etQmtrMzo6O3gRVYqUaGtqg98HDnYgzeXDjz2M0akJQCzB6NAodzlIC6fQKCDXyBhv+P+x995Rct/V+f8zvfed2Z3tfVdbtaveLcmyZMlIcsMGN3oSSAgk/ELiEDAJAQInJHwhEDDNHdwk2ZZkWbJ6b9tX2+vUnbbT+8zv3Ltae+NDQjjhT3SOj6Wd3ZnZz8y83/d97/O8nvLySpx85wwc03OMhzz5zgmUlVXhn775j0w9mQ8H4LDbkI2lIclJ0Nc9jOnJaRQYDIyv3LJxKwwaPWqrqvn+29paYPc4oDPouKNOaK5AKIQnn3wS7S3t8M75sHJVJ4RSAYLRMOLpBGYdNjS3NLMDn4KmVnSuxOHX34RKqWY9uEqthkQoglIlg8ttQ2NTPXdF6XyXh5g3VPecj1nLtInT4YgWvkgkgvLyUpgMBtaJKlUaLgJm7TZMjo5z8W01WxEKBZmtHYwHEfB7UFRkhVFj4IKDimHC1JmLLVyUEXKzvKQYl89exOjQGJQyDcyFVjg9TixrasTWHdvw2qHX8OqB1/CJzzyGqZlx1DdVo7m5CbeGR3gUbDSaUGq1MlEkEaFQoiDa2zswa7OhwGLBgVdfx9VLVxELZjgGfdOGTu6QuahLEsljetTBBA1iBWv0CugL1FCq5ZiankFdYyNsjjEoVQJYKwoQz5CWl2QpIUhktO0IkYimEHRH4ZuLo7VxJTJxCXyuIKqKK6CQyDnR0mKysM6ypb0Nbp+PD+4UfkSyJgqVoU1625474fDa8OMf/BC7du1CaUUxE0UmpsZx7vw5rFu9Ft//7n9gx9at0Ch0mBiewEMf/ggSmRS8AT+a25sgIWyaMIZg1M+f8//88c/Q2b4c/jkv2ltaOFsgGg1h5aoVEMmIfHQGtSXVmO4fh2/WwWPg8toKlFeXc8Lh2OwUJl02bLt7M7JIobevl1nPGzdt5whvwmY2Nbawxt4z58Lht99gTnk4EcKqVSsQCl6FjToAACAASURBVIfgtNvR3XUTSpEUH93/MF59/iAunruB1vZWdKxcA5XOiO9+69+48P/37/8rInEvmlqrEc9E4AsFUGDWo6OzndndFN5FpsoCgwW2KTtisTRWdKxixGexpQguhwO1ZRW4dOE8Zt1O7n65QgGYCgsxOzHGyNRVK1ZgdGQIXrcdwfl5Nk3qDSbUUJqqQAPb9BQGem/C6XDg3n33YWrKjoamFpRUlkMqEuPnT/+CpUylJUXchSR5AhUwWqUWarEcU2OzGBuZZA8DmUc//8W/hKW0EGfPnMHenfcwslKeE+DKhcu42TuIodEJOB1eRraSNMxYqIdcq4DL7eOpSWVZBQecJeMpTvQlORiFvggFImi0apZ30OeUpCm0bpNJjoprKtaJYkPUK0rrpNvofd/S0sS3EZeaJAIkukylskzTockbETE0ah1/D/0M/Z/oI4vyGTrM0zpNj7lIKONufJ5kawvIUUI2cnE270NlZRm2bt2CkydP4fSpC9xxJZLRAllGT2JhPqCs27gRf/75z3OuRElZOa5fv4mO5R3o6erGqhVtiIXncfiNgzh14m04bA6MTo6xDt1gLcDOe3ejprUOoUQIkAhRUlyCkCsAbV4Oz4QTAzd6OWl4+fJ29PV24/z5i0iRJVeyULgbKV23rYW71PlcBiePn8DAjT7k43RKykGlJIOygDM0SJ7X1trKjSUyfFMOQv+tAf6dSMO9c9fdnFLtmfOxJGze74TBqIdcIcXoxDhMRXrew8hTQaFr1JDhekBATRUJT9j8AQ9iqTAfLmgaQAeL8opyCPMySLIypEI5CFJCaBVaRlFai4owMNDPh4v6+gbMzs7A7rTx3i2RCNC+vBllFaVweKYRiYXh9dpYokOsfkoUv3lzANEIcfjzKK0xobGpDAJhHmqlHt3XR5GOJpGMZmDU6jjBtaquFn29fexXOvnuKUZVhoNRxi7TQYaINvTeEwrEMBdZ4Z7z8qGJpioKuYxlX6lkFMtqa7BxzTqcOX0aMzYbkoIc1EYdZ0NQc2ndmg6UWKwY6B1ER1sHHG47KitLkYwFIRXmYJsaww///bt46Sc/xR0rVvIh4vyNHqRkGpy5fIvpP1ZrIU8Rtm/diLaWBgScdsyMjqOksBgezzyiiSyi0SB8cy4UmMwc6kcSULvPDZFagmUr2+EOenHx7E2MjZPZVoC1d2xCc+dyBKOhhSlCLsuo49Tt+mx8dAQup5NlYTQF97jm0HXlOhLeBMxy8+8sOv9YuP/OS/R7f8N7hfvSDvpiR/u3deA/aGRdkLgsyFv4526bWpd27N9T4fyWwp0q9UVd+2KRy/9eEmS0tJu+gFVc6F4vFv8Lz3fhCws6v8XbFv5Ph4gFbf370wDSuLf+AXGQpHHPKd7HQC5eB36+eYAmBYsyGboeo3YPmlesBqGLh8eGuPCisIwN6zbC7fVgfHwKe/fcj+GRUUzMTOCLX/hLTI6Pw2mzcafNYDLxwtLc1oof/cePOJRhIVFQgvkA6QQFWL1mLU688w58Tg+mJ2wY6ZuCQibCXTvvhMKg4LChOb+XN5U80So6OnFreADF5cUQK0S4dWsIK1tXQZSXwOt2o7+3F5WlVfjsX/w5hiZHMeOYZQ7uxhXrUF9ej0QyCmFeBK3WCJPBjJkpO+vFtRoKDAmhvKIUHl8ABZYC+Ob9bMCcnJnGr375LOpr6niDojjz9s52HDl+FHfs2Aqb14X6xjpOZiScJ42F5TQJCMc4EKWnpxe22Rna35DJJvCRj9wHpUaBaCoDk8XK/gB/IAybzQHbrI2lOSs6lmM+GGDdZEfrcnhdbk6BC0djrMMN+YLIJNOIhyKoqa/B8TPHce+DezmIiKQvRP+oKK7C0MAQli1vxejMKLbdtZVDmJ79xc85pl2rNqC8rBr7770fE65RjIzdYuTaXbvuYn3iseNvc1rp3XffheNvH4NSqkQ8Gce+ffvx1qGDqLCWMHKNTFiUfkrmX9LIjgyOQJIXobigCFWVVZhzu3Hu/HnWTFNHhoompUKDVJJ0+UaenrS1N3IBQ9MYtVEO37ydZTr0/6KSAi74BHkx8ikBoqE0kx8KC8pRUVHPhfzI0C0oKR7dF0BTfSsGb41g/eZNjH08c/40wpE4Y+EoxXJ8aBz37tsPXzyApCCNo28dxvp1a/D2O0ex78F9MFsL2fCm0xpw4vBh7Nm1G0aDmUNannvhRTYBbtm6BZeuXuLJTFNHA3bv24l/+Zdv4tGPfhSrO9dwSNAbhw4hk46jo6MNfkJSKjTMbEZGgJ/+8KfQazTo7OzErt13IZmNQ6QSQ6ZVwRmYg0QhxPF3jqC42Io7d+3Bi795FQ3tjSzTCvojHFhGUfKBUAAVVSW4dO0CvAEq8Nfh1lAfHDOzCHl92NCxHuMDk9CpTBidmIZUrkbbynWcmLt/3z588a/+HNvvWo8p+zAsVgOiiTD2fGgX8/7p0EfdzngsAWuBhY2qDocdpSXl3Bldt2o9Dh89jG2btyIcCOPgW2/BUlYKsVLJn/FMMo5f/uIZfOLjT2Bqkkyefk61pJh3UhPq9BY0Vi7HmZMn0dHSxGmcoVCEJSM7dt2N9Xfswo9/8l28+dbrWNnZyVrk8ckR3Lh5HU/+3Vdx7cJlBOYCsOiKcfzIWXhtPtYpb9l+B0RSIf7kzz7DuQ+feOxjaCZ8aSQKTygEg7kAW7duZykTyVlofXN63bhJSY2s/1VCr9HDqC3A0SPvwOnwsd5SJiEjZfI2SpegrbeLdYGArxXxy6nrTt1rnUbNZnMqnhRKOZQyGTKZFK/1oUiSi+nFIpymcuShofWfphGRWBSxWIT/TR13kptR4UUFOhleeY9YlGsKBLzOUEOkpMSKW0NDkCsk+Ozn/hT2WRsOvPIGG24pwZD3HZGY0ZOlFeWoqqnFI088geUr1iCbEyAWJ/OokGkjGqUcFqMG834PJsduIRSZxztnjqO2pQ7OeQ8qGquRlwpZdkJZGmqSaFzrxeGXDiI448Wy2gYUWa04dfYU05jePXEOMpUYzava0bpqBRo6WlFeVXn7YBiCIJvHibeO4ef//hMkI3Fk4hk01tbxZ4XzHFIZPuyTV6m6pgadnR3Yun07nnvuOfYB0HVZu2o1jhw+AptzDHv27obHN8fSpkg0wteVpDAkeSJTJtGvaIMmVjhNlThASiWBQJxnqEFhcREEIgkUIiXkAg0qLBUoK6rE+XfP8eTX5/VwYU8Jsa+88jIjOqnZQ1kTOr0S0dg8Cq0mzLinoDNqmCQVCoVZGuXzhuD3JbnAp1ChskY9ZMoslCox+0k2b9yBsDeF8yeuoLqshg3Obp8Dw4PDMJtKUWI1o6+nn0P6iLBDFTvp3Enmo1SreSJDExxKLCZjKkm66L1DOOB1K1ejurQM3ddv8qGGfGfJXBoiqYTfqzt2bIAYRG5JodRasnCo1CgQmfdg3uNkT8vf/+0XcP7tYyg1mHDu7EUI1QbklTocOXGeDeX1dfXse1je2gCLUY3G8jLUV1bg0plLGB6dRN/gKB7/2KOIhkO8V1y6eg01zY1YtWE1Qskw1BYd5iLzuHa1G7m8CFXLGmEstiIlBGK5LELxKERSKbKpDAcQkp+EyjalasH0TcZuMjATua737A24euy/s+j8Y+H+Oy/R7/0NLJVZ5LUTfWKRfPLBAvy9Ipm+5QPF+VKKyuJtS2k0ZGJlHTqN75YmL71X3S8U3otF7qLWfQEmfzsVdcnBYKmchp/zbekMbQD0XBYfY7HZv5RWszgd2NMv/YMW7ieb08jJhUwJWOy2L8VikjZ/UetPzyeSlGBkyo5NO7ay1vfOHdtg1Oox1H8LP/rxfyIUTDHZ5eOf/hS0BVqmCyxf3obqsirIJAqMT05z6AdFPP/6pZdQZLZwF4VMmHabE4889gTHOdNYf+2qlXjx2V9zd4Pikleu6oBcI8VHH3+ECRlEWKFFjZJTKyrL0NBcD1OhCUODt1BTXgePwwc54cLkamhUejb75aUiHsfmM3lI0iJGAvoDc5wSSJ16WuCoS8Mj0rAfTpcN6eRCXDaFzZBm1jc/z4V7JBLDzh07OfuEwkNIi0mSEl2hATKNEtd7rmFibBTpVJI16tu2bsXRo8e4+GtqasaVi5dQV10OvVaJQquR0/EkagVujUzAVFAInz+ISIQW4jw0KjViEcJqYSGYhooCCDn0x2IhjKKNmeQ6BbGlIyzb+dAD9+DC9Ys4f/4cSizl0KmMuGfnfhw+eAQtK1rwi+d/jo41HfAFPFi5shNH33gL69ZuxgMPPASbw4kDx36NuXk3Hnr4Abz4wvMoLLYwqmzL5q04c+YcLp4+j+UNLRyCReY1WnRPHD+KB++9jwvyprZlyOTzsNsduH7pBkotxXBM2tHZ1sEph1/4qy/iZ7/8OT7/N18CxHLMTDpx9cI1TE6MQ62SwVygRS6XYp2tvliL8dlhqHViBKMeqFVyBDwBFJnKEfUnIc7L0dM9whHlhL2jjWXt+k5cv3GF0xoLTaWIxTOoWdaA5Ss74A0GYCk086j2pV89j4Hufnznn78DQ7EJ57suYc7uZDmP2qCBy+fi2G21Vovrl64hFQshk03innv2obikjBnq1L0jOcGzzz2DTD6FDz9+D/qHu3hKVFRoxvT4FGKRGJQKObRaOZLRFE6/dg3f/cb38Kunn+U02ae+8Q0889yzjNhraVmGtevXYtwxgVkXjfinIZUC9plJ9jz8+Rf/Gj94+hdYva4Dh48chlFnhkFrwac++Sd44MH78bNf/owPkY0ty5AVJHD23GkMDXajxGhBQ1kdcvE8fvaTQ/jyk5/DC6+8jHs//BHu+NKUaGZ2EjX15egZuA6xFJiYmkAyFUZzWwnjAMUiOTQqLUL+AHsaSIZB+EGPcw7VlXXYsmU7hm4Nw2IuwvVrXYgm0zCaCtgsSWZCkoVQkZrNJCHKZzHQ38fhM3mhBEqFAbvvuB8PP/gQvvnPT/F73u8PsWHz7t178LWvfw3tHS3oH+rBV/72yzh87C3ctWsHJqcncPLd06x7ps5kR8tqvPLCW3COO+CZ9TIqMBieh0qrwP79+/D6yy/jnj27EYxHEMsn8M7Z47hjy0ZuFpCRMpbIwDHnQSQWRFlxKTKJNGcRlFrJeN7AicbPP/siy1yE+fczOYj4Qt1Q+swyNvi25lEkFC1IaRh9KEBlVTlryWVSMctjLNZSUP4HUYUoVIi65oR75Y49GxzJrLiw8XCxfbvhQ5pgOiQXmi1Mz4iGw5xWajIWoKK6hk3ThLol/0B9fS0HHb3+8iE2/tFiQrI+ItlkBHmkkykYzQW49+GP4qvf+Bbs9jkmgmRSJP8h86MeGrkUqWQE3/u3f0EkGUZFQyVWbVmFWD4Ou8fFmnVKm6bJojibxc1zV3Do2VfQdeoGk5iI6KIx6tjrdOdd2znQraK+DiqTHlmpAELpAvUmnYhzMnfENw9pRoxjh47g1ed+g5g/CrWc5G4F8PoD+Nlzz4HGiK/+5lW+drSHGQxGPrATcejObdvw79//N5Q3FKG+sfY2nUrHBSlRSuKxOLzuADeNhFKwJ4TWm1Q2jRzS0Jt0kKrFEMmEMBaYUFJUgjlnABatFTcudGFmZAZapQ61VZX8mjldDgTmAxCLF4rnlrYmyBUiKJQiOJxTmA96UVRdxNeC5U8ABz0lk2lEwguHOKlciLqOGhgL1ciDmgtByEUayKDHppV34r49D+LTH/8k6hsrcONqF/xeP0v76LNIe7VWr2PpVnFZOev8idZGh0Da2yhIkA5hhGWkmoOmSiuXt6NAY8TVcxdYGpYgCZNEBImMKDIZbNuxFvlUmrvjdFBNJGKIx0KoqSzB9NgQxMjiM59+CAlfABFnAP0Do4gJxMgrdIgkcyguqUB39wDvGcJcCqffPQxxKo43X34NFmMBJibsuHj1BvwRL08CqitqcPFqF4qrSvgguHHLOhRVWzHtmkVteR3SqTy6h4fQvn4tRm02RLNZyDVapHJZnmLHXR7Gh1bWV0OolsIXDSF/O+eATqyeISfGzw7+zqLzj4X777xEv/c3sDn1vySULnLRP0Bp+eA9/5fi/b0O9/td96WF+4KG/raB9LYRden9LRb2nJp6WxO+yHJf7JKzXo8r4fc77QtF+vvGWnr0xcdaGh5FJthFvf0iuWZ33x+wcC/N4lRLlgt3ZrbfpuUsPt2FveH2ROA2QUckL4amwMoR8xevnOWgonSSRuUr0d62En//5FfZKGIpK8Kde7bD43cxqpAS/2anbCixliEWTWL/Pffh1VdeY8MfmbdIA2cyWbBixSpYi8vYkHX27BlolSqsXL4KvV3dKLJYWF5AekTiY0vFMkiFhMzKs5tcp9dS84inAKS5Jq0udasddhcXC5QGSB1gCkahLpxOo2WKDMV+i8TUkcjA7rAxd5lisEnLJ1fIIZeJefEl3CI9xgJ6DPxzZKZrbmlhScemOzbg8vVLsJRYMDY7gR1372S9KrHVh28NQCyWQKEgfWjRQrcnGoZKLYNcLuQxbCaXYk0f0WvISDQxOcMyJLvNweSMdDyLuso6psZQvLlWqWGKxZzbC2uRFR1ty9Hd1cUx4el8CslMkg2upLe81T+MJx79OH75018CWREb6T7y6MM48vab2LV7B44ePQqfL4Ctd2yH3qCD2zuHCecIZh1TeOJTj+Fm31WYLUY2z81OOyAVqXHq6Gn0nrmBts4WCOUCjt7+sz/7M3z7W9/hUBjaPO+//wH84Ac/wIfu2oPRgWG8/eY5LO+o4wKitLQYN292QWPSYu/9D8Dt8GJ0aJSNj5RKWlFSyqmktJmmRBHc7L+KYMjLBmQaEVeVVyOXEqKqmIykaUzOeqDQqOEPBaA1qtDU3gS/38c0o8KCItTU1mPT1i1MKyqpKuXwk0OvH8Knn/gMvvp338QX/+KzqGqoxphtjDt7Y8MjyCKHnFiIaCqO5R3tuHzlMsrLC2C3z3AewZ4PfYhTBa9cv4gZxyTC0QDS2Tgy0jgfnnLJNBKxKLP3qWij7qxGo0ShuQQbW3ej2FAGr9PPr+30zCyb49atWoPK0nK8efgtSDVKbLprO46dOg6pSACryQjbzDSS2SyiuSyygizcDifcDg+bRTds2YTuwT40NDfi0qVLfGDUW1SYmBzFzm134ty7Z+GYsmP18pUY6CfdshUr1qzEwNgE7E4XqqtrWQq2dt0q9A/2Yt3GDYxfm/M4MTh4AUXWAl6rRHkhwqEY62mLSiwIhb1sCjToC/jQMed0IpnMoPtmH4pKKmAoKMSF8xewddsWnD9zBhqFmiVMNIWIhmNsrJOJFRgbnoA4K0FlbSUfsD//xS/hzbeOYWbSjnv3fwg2OsjMTWAubEdJUTFe+81hJlQVm4tRU1GLkZ4huMYduHf/Q/jNbw7y6xsPxVhKQ4Ql4mWT5CRPm7xESo58PPbJh/Gd730LKrUcM9NePPDgXly5dgNKjRaRaBAmg5F1tRazFVNj0zDqCtDe1gmv24+3Dh9hWRi1ryXiBcY6rQ3UEae1k8yI9NgBf5gPky3NLZiZnkZJqRWzU5OciFxVVQGpVAWhkAKa1Lh45TIfhEg7R4UXrTNms4VlUHTgIYRmMpXivAYOfpJIWeZCHXFCaprNBcxwv3btJlNsCCdJ3dUtWzYzWvUH3/8RN2risRh/tpieQrJMGaVZdmL5qjV44pN/Cp3eyPxwkiBFo2FOppaJBbjV3webexJF5RaINVKIlGJ4oj54g142Z1KXOZvJIBYMo+9qF44deBOtdcuw48670NTSxsCDWJQSo2mimeBDBBVdmXwOk9NTmBgZxUDvAOZcbkSDIW68hPwhZutH/GEUFZbgyb//CqZmbTj4xhvICfMoKSlmqRhpvK0WwqWGGMNYVVWOt95+EyV1VlhLraipq0UmlebpGZlsbdMzmJqY5O48XStKdiVPglAshFav58Kd7r/QauECOh6KQ6vSwz7txNysB8loks3KGykh2+mAzeGgFYNfV7PFgJracoQjASSSEb7mSqUEs3NOZEh6IxLAH45AoQJMZiVksjyKCk3M7nf5QrDPuhEMJHjSQPQmQUaKdCSPytJKxiA//PCD2L5tO6yFVgTn/ZianMT0zCS6bnbx2kZyk4aGZqYVTU5Os7eCOvIkL6L3Kf3dHwzjgfs/BFE2j+uXryLgC4ASt0KxOOjoKFPKsWnrSkTnfWiqqeee5NDQCMuAmhurEA94cM/OrVjWWMnZEvKcGCND40gIpcgoVUgLhPC45zA+NA27zQutXoH79t6N+uoy+GwOTi6maUNt7TJc6jqLxz75OM6+exrXr97A/HwU0zYX1BYZVt25EREBNQXluHphAEoZHYzEMJcUc7haUVkZRCIpcokk1jUuw8kLZ3G+5zrqVrZDZtBCIldARM7kdA43Tl5FdGaBAvQ//flj4f67rtDvf7vgqaf25xc72Et/fLGYX9pNp5WUuhmL2vYPasyXohmXIiSXpq9y5/4DkplFrCT9PElKFgrt95/N4vP7YKf/gxr4xcKdivnF50+qGupwL3TliVqzUMT/IXGQlJx6ui3LGnc6aJBuc6Fof//3WDpo4KejKIVSa8G58+8iHqc0Oz8+99nP4cUXXkFLcwdv1GQUo1ALsVKEmsYqKDRK1spduXwNH3/8kzh98ixLWfp7B7kTxAElbj9Wr1qD8bEJ1NctYwOr1+9BRVkZs68puIRGYNRhIvMOIenS8TQH4mjUSsSiEY79NpuMbPhMphI88iTJDnUzaIOORRPcZSLzFRWOHNZAmzcAmUTCVAZa0IqsFg7ToAAQ0s/T+6CnpwtTkxNsMiJGb0NjIyRSKa0DGLx1C5/7y7/A2UtnEAj70LCsFnaPE3mJmEewNIGgQkGvMbC58fLFS1je1sYGH59vDslMDBq9nhd8b9jNG39RSSkmJidRWlqKIrMV+bQAXsc8vE4v1IQTiy6MeKloaKhtgD/gZ/2ow27nzpy5kGLAFejq6WZjjkqp4wTV8dFJNNU3IRqPIxDwMamFOsJU4EokClRUknmSFvgIwqkAJmwTuOOuLThx5ih2793FUo9iSzmqyhrx8rOvIxtKo6yqhE25j376IfzgRz9EW0s7hHkJvz40TVFKxVwEk+l1z567+bUg2dA//N03sbyphFFpU7N2GA0m9HUPcDiLTCzD6s5O7h463UQHSeP+h/bhF7/6BTo6lqOuvhHIiXDjehdGbo1hK21gFbX4wX/+BwLRIL79r9/Ct//1OywrIUKR02bng5O1tBjdAz24Z+8eRJIRHDt6HPU1jehsW4EXnnkBvqAPj3/sESaXrFzeyQc9Uwlpb5fh0JsHuWPX1FzNFB8ynxEpISfKwj43i3Q+BpkcsDumoTJoYTGb4JieRTKe4BFtaQmhPYGxiTGUl1aguXoNmmtbkYpkIRXJ+LUkg1vA7YFFR6/JPIorq3DhxhUYC00cce91unDo4GvQFRjgDc9zgdJYU4fjR05xnkDbmpWIZGLQWfTswyEDd1oQh8dpx/o165COZbC8eQUj7IiR39N7E16fG9F0Dnds24ETJ09gdnYau+7ZCZfbyRMF0rDTwfjYOwexa9cd6Om+xiZNn3ceNTV1jGO9ev0iVFo1U1Kmp8bg97rR0daJQCDEASyxVBaVVbWYJ2lSLA7b1CwfZiicqrKsGitaV+DAy69BIZTBoFTDGwrAGw2hsa0DDz/0BBw2N+pqK/GLZ/8DFfUW5GRJxrVODM1AnJdgVcdqVBVXokhTCFlaimtXe3D9Ri9eeeVVZtfTRI3WYdKEk2GaNMuJBJn2PPjNy8+grr4SX/jrz2NyZgb777sfN7t64PH5UFJWxAWg3zuPupoGjI2MM9kmEorCoCV/jxwvvvgKc8epoE6nFjrYtGbIZVIkkjF+XIlUztx1pVzOt1Pw1GB/D3dm6T1Okqmqyhrmxuv0egyNDMMfWDAWCyi8RixhTT+Taqhbenthpn8TdZiQeFRw8iFAJsXI2BgX/WKJkNdXWusogGigbwBut3chvj6dQJ49XdxFQl4qxde//S/Ycfc9nDxNlBurtYz3HtLn88FAJsHpUyfxzAtPY9+H98EX9SOei8NaU8wFvNvrYuIJPb1ZSusMxaARyqGTaZBJZDDn9LCU6cTREwTr4mKdpETU7CkuLuZDzfjwJGKxOGhKQbIMmjrQdb1z6zZs3bKNZUCHj7wNmUKJ5Z2duHzzCidltja3or2lA45ZB0ZGhzk8bvmKNvQN9EBRoOAwKdo/qLGhkJOEzs9+X5JyEjaVsLt0PcmEHI1E2U9ErxVp1gnz6Ha5CUzK5slELIV8muQoCjQta+RJB1HPyKhLexetAVVVxWTFYoM7ve8IgREMJqDS6qEyypAVpyDR5KEuEMFglsJi0UIhkzCrPOBPwTUbxMSwF9mIgEJSkUvkIcyJeZ8muRTtUYTG3LxpM4qtheSew4VzZxGJhDE1PQ1LURFS6SxPa9va2jE4MMDTUZoK0fslFosimkrgkY88BKlQiJPHjsPvCSBNgAGFFMFYCvoCPedkqORiVFlLIRGJuEk1PjaCSNCPuzavhVEjw8oV7ei5dhNqoRxioQzuYARTAS9yIhHsU5O8xtkc80ilkygs0uLPP/NpFBlMePfoCei0RkxN22AtNyIUm8fuu+/B2nWb8Ysf/BjjE+MYdUxDWKBERilGdWMdQmSS1RVhdcdaPPPMr/iQ6vZ4WXbUuqwNwmwaQxMjSIqBiqZ6WEpLEYklMT01C4fNibg/BpPijzjI37/s/r//hOCpr+/nNPmlxfsHi27uYnPX47b2fAm+kZ7CQjLogkn1v/uz2BlfSE9d0j2/rQ9cLLZpk+TO+22D6uJzW3TI8/2zx3TBNb+0w85GVTan3pbX3JbQcPjR7T+LMpw/dOF+qvV24X7bNEuPuVisLz2ELB4gXH4JdOZy7iT0fDdURgAAIABJREFU9FxDaVkxB2JIREqUl1bjzOnzUClkGJ8ch1qvQsfqToxOjHFaWXFRMVZ2rGYOKy1+hNSjTSVEaXLZHJNfKJGWyCMkMaCQDApjIhkIdZjp2imVKi5SuXOQoRBjEdGeeFxKuMTG+jqmK6hUSpauUMecNH1kwoolEognaPMToaKigqkQ6WQcMqmIF2vqtlBXVKPVcMIdxZ2TC58YveYCMx8QaHRIZibix0YTMU5i/OnTT6NzzSqMz0xiPuSFidi2YlJ/yDDnI+2kCgLq3abz6GzthH/Ox3pU0lcbTVrWiMsVCrjm3NAYZNRC49jz6rpa2B1OOG1ORLxhmHWFkEACvZKSAgVMaKBij+gyRNig1ESSUTBCTSFneo1KqUJLSxv6egYQDcWwbvU6XLl0FXft3omh8WGcPPEOxkfHoVTIoFRQfLqVu/hr1qxGPBeGUqeAy+/EyOggzFYLc5xHb03ANuXB5KgDmXgOO3ZtRSwdhlgh5hhvKqRbm9rxwq9egFIqQXtzIwZGBvCP3/kGopk4d+U0UgVK9QU48OxLjCGlNFat1gC1woCbl2/AbXdi04Z1nN545uxJWCuKmAd//do1PPzwozCZC9HQ3IInv/ZVrN20gV8Ll8vDGs1tO7czsaW0ohSnz5yGXqeHiDboyUnIKDxEJkIsEcWWO7fA6/WziY1QZ+vWrIFYSkWSGMlwnFnSFZWVUJu0cPicOH/5HDZsXIe33jzIOMPa2joUFRchFAvCMTcLo1kHv9eFfXvv4d+RDlE+t4dTAuk9T8QIOgyevXCWMWZmfRGqy2qhlumRSeYQCYVQXV4F17QdnhkXEvE0IskkxESkQBbrN23A0z9/GgqVAsUlVt6c9+67E1/6wj/i44/eD4POjEQuh4QwjZrmWp4sWExG7Ni9lWUiXqcTl8/cwJa1d6B12QoMDQ6ht68bgXkPSqqqIVeqUFZegvHJYdQuq0MoPA+NzoCenkHU1dfj3NkTWLW6AyAUnVzCkiy708mbcUVVFUs+5uZcCPjmYNRpWYZEyEqV1oDAfISTW2mDnRib5o47HaRnZpyorqxGZ8tyvH3gMHQyJbav24JZpx29Y0N44pOfZrM2McPd7lmIlRkcPf466pZVwOeeR8gfQ1FhGXxzfrQ3L8fsyAzm7T7kM1LYZ9w4ffocSLDOtK68AHK5jBMU50PzkEnl3BUvr7Lizp134HOf/ROcOnca167fgEgiY8O8Ui/lbiwVbWZTIZs/iWxDa5lJb8LwrWFEIglcuXKNu+E0OVjW2Izu7psQiQXMlg4Gw7AUFiGVSGJsbJy9Tps2rseVy1dRVkY4WiAcimJ21sXGSLVGxVQqj4fM6XOsR87lKFvj9mZAoIJ8not++o8yJChYqajIwkUuTW6Itc1rNoVHCWmaSCZWER+4MmSilUuQyxOnnChSNCUQQKbV44tf/htsvGM7tLoCJEjXrtFx0Z9LZaBRqSCTCDDQP4CzZ9/FynUrcODYAdh8NmzdsxXmUjNmnFOgSFlafxKxCIJuHwSxHFL+BKKBOI69cQytdW24cOo85BIZIFnYF2PxKHfg6+rq2TNEz4skL4lMApFEnA2yVy9fQdeNbkSjC5hMc1Ehm/M1ZiPu3LUTa1atQyaZQVfXTVy7doUPTXUN1fD4XNBa1PAH/QuUNCL1GE2M0qQ8C0o9pjUvHI/xPhwN0XShkNKhYNIbMHRrCLOzztueOCCdXIBGUABURTlJZGi9lcHtdnBSLTdOCvQwGVVIxCOIxONwukh+CVTW1CEUCSOZj2Eu4kRlowZtaytRUKxFODyPeDTFKd+JcBqJcBYSqOCY8iOfFCEdo30zh1QsB/Ih02tKjad0IsOyHEIPcxMrFoNULObQtOKSYv6ctzY38e9MRn7CPlJYIk07IM3hM5/6BB/wr5y/iK2bt+DYsePwBIJQ6XRIZDNYu3UNFHIxlNx8KEEkFIZnzo3JkUG01lZClE9Co1XgzIkL6GhuRTycwrTLDZ3VjLqGOs5zEKQEOHHyIi5cvoSNmzcQoQMb1qyDbdqO7p5ehGNRtHc2YceObZDLlLh64TJS0QR8Hi/80SBsoTnYwwHsvv9uHDzwBmor6+GeDUCKHIotFhRarJz3cPbCZb7eRDlas34tHG4XxqamKNwcc94Qp6mqFRqYVH+kyvzfy/Df/x4E//SNe/OLhfpv06cvFtzvox3fJ8n8bx5uaWDT4veTKZA6ZouP98EOPH19kfG+SJhZKuehTjv/7O0CfWlhvBD0tLRwX+h6v991X3jcnd3iP5jGnZJTTzVnkZUtHCQWuO2LZtlFDf773Xd6/ETOjGlbEEVWcmWnEYqEUGix8Mh8fGwGDTXLoNUqoJArIZAKmbFeZC1CwOfnqYTT7mL+LHVxKKyHHsWg0fLol8Z01J0sLyljDF48FVmQlpjNbCKyOxwQiEQcJkL0ANqkiJ5CEeupRByjwyMoNJvYlFNdXcUbEhXflLpG0dhkno3EYzyGNmj1SCUSCAVD0GlUKLAUQacjnm4O6UyWaSW0YY6PT+Dqlcsw6Mg02AGtRo1IPIxMLgP/vB9jU2OYmJmCscCCyupKyFVSpPIJ9FF8dV01RiZGedwuk4mYPtPe1I5SaynsM7OwzczCWmhBKBpBS1srd0MmZoagN5uhMhjQ1deLxqZmzE7aoBIpUFlYhuh8FNlUlrsupDeka0EypI725ejq6mKjML1xDAY9b7x08CBWejKRRktjK4Q5AQd2iLVSzPnd6O3pgVqlYtzX+MgkbvXf4kOWXm+AzqKEUqtEOpvkxLtQOLBginL4cPPaAAb7RngDIfOWrkDFkht6z/Z1DSAZSfBrvWZlJ27euIrPfvEzmEv4UFBeiHsf3M9puzdOXsTR3xxCqcXMQTIyqQbjozb4HT5UllZgdHgQOp0aWr0KWVEOX/qbL0MilKK7qx86gxnW6kp84vN/gt0P3sN4N/I2UIDPh/bfg1dfe4WDzHbt2om+3l4uBiikh7pF6zevh0giQnltObq7u+EPzqO8rBQNDQ28sdFGeODl17H7rl3MfJaqZfDFApCqJJiZHsfZs9fx6Y89wqQhSt11eRxwzTkxPT3JSYIlVurShvj6E1FJIVMiGiZyiBgr16xlqlA2l2LkW3VxDSd59t7o4RRZlUyJCms5nDMuLsaIOESHMirEwskEpFoV1DotHn3kUfzwX3+AojIFZHIhUtE8FDIdhkbHUdFQjbK6MkTi8xgZG4K11sxFqmvGgXl3GIK0FFqFCVs2b+MEygsXz0KpouCTcWj0KojkAoyMD7IP5aGPPIJjx09zmis1OghHZykswOjwAMIRP/QGDW529WH37g/x+nTx4jm0NzWzxIsKEIVCg5LSCohkSsz5fGx2LC4phVSugNFYwH4PIkgZVRr0X+/GpVPnMNR9C2KpDFKNHD/88U/Q29sHiZiSFz1QGsQYGunikKmPPvQEum/eQigch9FkgW/Oh2QoDtvYDOZdYVw+fwMBH2nQxUhE01zM0H9ELCH9eTZD2u006hoqIFeLORX0tZd/g5u9N/Hss8+jr78PGXEa5VUVfIiTSRVwUDBSOstISJPRgGwqh0w6z7fR50wulcPt9nAhR4cEmlwRl9vtCkKnUbBHhKaPSrmCDzmEjbTbXdxx7urqh1ar5DWOCnLysgQCQQ4somwKklnRZ5WKQ0okDYXD/H2FFjOzr2kKSX6OUDjCnWVqUjAQgfJIRMQOF3PDgMKgiGBF3fhknEx8AuSp06xQ45FPfpKNz0aDhSeTtGYTjpLWbDLo5jJpXqNnpifR09+FFw+8gIbOOjSsqEdlfTkm7WNQa9Qsf8kl4hjs6odj3I7jB09h08p1mBiaRntjB068/S5fn2gmwvkNqUyamyZUEItJIpTNQaPUMBI1kcvwIZE60RRsRVpt+t1Ij5/NC9C5bj2+9LdPYnpqChvWb8CNmzcwOTmG613XYCkyIpWisDY54zS9Xh9SxFpPZ0BippaGJgQ8XoyMjCCTz3AjiELg7JOzLIMhilBVRQWURCXxEhIywIT55cs70FC/DFevXWUJJSEjCVccClHYVAZalQKFFjoc5DDjcKCiug5Xu/rY9Ex7SyAyj9pWHdZtr4fRKkEw4YfXG4BYoILPE+LGgUKiRDSYgjAnQTSQQjouQCZBrxkQDsf5MzLvDaG6ppaTg6nrT4U7HeTofZ4VZLiZqNUokIrGcf/efei92cNZHzSFvHmzG56AgxGVQa8PQ30DfFDZsnUb/MEg+odHcL23Fys2r4VELoJOqYZEJGaS3I3Ll1Fk1CER9CARCTCSUa8zcaJw941+iKRyFJZbsWPbRqxpb8LZt0/h1IkLUBoMMBYWsV8onc7BFwigb3gIGpOe5TN0qKZpB8ngJHkBgv4AgpEQwtk47H4XNuzeBod7DrZpB6dvf+MfnsJzP38GQ/3DbMpVaUwIxKJIEHGquBhj42O8vsczKURTKY5ALi0uRS7y3zdrF+u9P0pl/jeV8u/3PYJ//Kd784ud8qVSlEU2+9K7Wyp5+SAC8oMF/v/0NNikuuQbPmhuXbxvekssctu50c5pqLe7++85/2/7i25PARYL9w8+/iJqcrHj/YcMYCKpzMnmDLJyIXdzFsOeqPiiLuh73f4luEuzuR0NjatR31DHI9F4KsG/KxUnU5MzTAWJREOIRcMsaaHNkAyu1IGhoo8KSuqskO6OinFCy5UWl7AGc3J8AtFImANEqICm0BPS+y0SgBKpNOsOaROizY9IC9TtyKaTkIqEGB8ZxbKGRt6IqINC90mbw/TsDHPjBWIBxBIy6ZAeVcyFuVKmZG48UQjo6zanayGxLRJnbTgV8ZXlxUjHw9xBow1xeHQILq8bB986gLpldZAqZdDriB5ggnPOgYIiM8LJOLZs3460KI+b3dcRmHfzuHR2cha1FTWYGB3ljk95WQkaly3D64cOIZcXcJJeMpuBsagIV7u7ISQLalaEkb4hmFQ66FU63jAcDheEQjEC/nnGp9F9q5VKvtYky+nsWIFTp0+x0YokKoVmK86dPc/x44Tb2nPf3eju6+IN7NDBg9i0YTN++ZNfMjJxZedq7N+3H9ZKEw4cfJ0L3oV0y1F8aPfdmBifxpE3jyObE8JUTKEvc2xiJJ/A8tZmXDl/jUM72lvb+fXs7etBTiLCl7/+WWiLtXzNqNDw2zz408c/i+bKMgizeYyOTOORhz+O/q5BhL1BKGRiDqJpbm2AJ+yHtbAETXWtKCmuwPWuXtz3yMPwZOYxOjeG3pEe7Lnrbhx64w34fF40LmvkYsvr87C0hpBwJGf46COP4ZnnfgWtSYNwPMIIMZI+koaXePUUBCUXyPDhfR/DCy/8J3JC0v5KcK3vOtKIo7iYDqkKvr/KqgrUNdbh9LlT3OUibS0FixQYjOhc0YbTJ0/xKN7rDWLjhq0IzVMCp4aZw8Ru1hmVyEYzOHHoOBKhOHZt38k67Ew8zzHm8XAQ9pkRRAMRfv86gwE0rOhASWUVpsYm8C9f+3/49x/+FZLpKMaGp1FeXs8mR6JCzHqmoTIpkBOmMWLrZ4SeQqCGXKBCNBhDJpFDe1sHamub8MLzz+O+vXfimed/ha987Sv41+9/F2KFAFqjDo3N7bh+vRet7W0YGbkFa2EpS4TeffcI5EqaZiZYB71pw3a8+OJz3JmzmgsxPjyBpoZ2jI3M4LOf+yvc6O3DxatX0blqJeobyTC7MOlMp9LczZVAAI1Mhh987/tY3t4Jk9mMlrYO+Dw+PmT7PU789Gffh0QJPPL4w3zov3G9Dwq5AaFIDJevXUdZaQUqisvwo3/7Dzyw58O4eaELN67dADIiJkyRVlshlfDnhAgtyQSF4YgRT8dRWm5iWcXlyxdx9sxphENhfOYzn4bSpGIJWygcZdmaWCjhSQrNcpmTnclBIpSgsaEJ2QwwN+dj3w5RLKRSEXtuaFoQjy4U0fQ5pcKU1jB6zxgLCnh6SJpv6ohTkUwJm6QjXsgXEaGppYXXqi0bt6CpeRmeeuopON1O1qabC4yoqqpCf08vqqur+ecWYAJiKDVqxOIJLnaJT85yIRo+Z3MQigXM5I+GI4yVFUmkEMiVHKK3acudqK6qZ2kPrXd0ralYW/i7EkH/PFx2B55/6RkcO3sEd394J3bdeycUegVGJoYW0In5HFQSOUoKy2BU6XHx5Hm8+9ZJhD1hVJRW47VXD0KqVCAjy3BmAEkX3aR5pv0xneUDLE2q6BqRFogKRirK6blcvHCZSVp0wKlrqMdT//wdXLx8Aze6ruMvv/AXmJyeZn9GXrgQdkQkLrVJxf4B2i/8AS+8rjlYzRbolWqWbWUSKbhcDr5WGqUKUqEMne2dePnXr8Dt9LCGnnwGSqWc192+vgEODyTTbiqbRDDoR01NNRwk60AWxdZS6LU69hIl8ykKt0A4lYBMLUZLZwMamiugNojgm59GIOpGJBKEWKJAIkpNGQFqa+vhm5tDjIpwkQJSoRyDfXaeVOs0BlRV13HWhlyixuSEDcVFRfw5Gh0e5gNWKpVGTV0lCgr0sOhNGOrtRy6WRGfrcr59dHScJ5B33r2NTcu2qUn2FtChzOWaQ1NbO+ajEegKzIhLRDylpFwNMvwqJDLYJybRUFaM0YGbQCaBNRvWwu2dB3KUfRFANiNALBnGhtXLoRPn0XPxGmYm5xBO51BcWY6axmVIZPMYmRiDa96DcDqOkpJCxsI2tTTjE098DNcvXcbIwAAGbvVDZzEikkmguL4KszY7+m72w2wwo7ykhA97HqcXQsjQ0zuAvJh4/wWM5aWpmUAi4sOuXK2EtawUorQEgak/atx/v5L7D/Pd/23h/kFz6Qc12h+UxSyVwvw2rvvSp/vf8uIFFMaxRNZyW5P+njzmtgxmaYd90cTKI1wSKd7WslPRufiH7nEpiYb+vrNbhObZ23iB/+O1pML93aY0F+5UqNPzW5TKLH0eC4qdBXpOJxnqihsgV8h45EeaTNICkgyDYqhJrkEsbjJfUrFOMgWaUtAmEwwGmM5CXOTa6nrWdVORzqPYHBXO4NtICkDjSr1Gx0U+OeBpo6PTxSIec2HjWzCQEqOamK0DfX1Ys2otLKYCToRk7JpCwbrbWDLGuk4qvmkTpNt0OuKa56CWK1keQ7+/TKFCnkO6RBBIpAvW3GwG4eAC6UFv0DNxYHp2GolsgkkE07Zp/vf05ASMBRTuY0GUzFm0kE5NoKS8CH393SgrpRALP5N0NAoVenu6YbGYuTCYnLWhoqoaWrWSUwRPnr8AiVSFXE6EsqJyGOQ6IJlBVXkFh1xRd08ppzRZEQYGB9DY2IT6ujpm99JBVq1UMW2CMG9FRcWs7yMsYn1NPeKROJ5/5VmMjw9jeftyLpTIqDbYM4g55xzu3Xsvbg0Oo66hkok0JGUgpKZKqURbawd+/euXEPBHsGfvfdhyzx38OnjcDmxYtxbPP/s86msamBe9bu06RkeazUas37gKl6+dxox7Auu2rkf/8BAXOhWlVTDLNUiFojAaipBNCTDQNYjZCdIuA5/+zCdx8dI51LTUwuf2IRVJw1JQgsbmVvzm0Ktwp71Iq9L4/772JU7+JA0sTV56e3uhVCr4AEhYtg0bN+Dw4SPYsnUr5ubcLAOhor13oBdETyNUoMaogklnxnNPv4TBvnHcu/8u/NVffxFvHj+KwnIL1Ho5Llw8gy2bN+PKxYv8vieaEXGjbXY7XDY7gt6FaPo77tyCfDaDmclZ1usTS5lSLcloGAj6cf/997IEA6k8Ohs70Nfdx9357pu9KC0sx9679yM5H8Ts6C1cvXoVX/7Kk3j56CG44iHcvX8vYuEITh87gVvdl1FRUQqNtgBbtt8NgUSBV984CGOxERKtGKXVxejpvw7btA27t+6BbcLO7HI6EFPw1LbtO1i613/jMm7dGoRKp+HUyJ6BLuy9fx8iNJUKxRbkDLEIsmkR1q/ZgBtdVyCRpmF3TqDIWoJ4jArDDGJRP6bHZyDISrB+9RZMTbhwz94HYTBZ+H3tCfj5uqeyGf5MU8JvKhbFzMQETypoOhdOpJBIZRD0R6FT61CoNyDon8O3v/UU2lc14cjbR/Hpz/wZRkZmoNOZsW7jZhgKTByiFg1GcP7kORx8/gB8s348/uij+Kd//DakeTGQEzI5hRoI1G0mvXKGhuqCLCylejz6+MMYHB7EzSvX8J1vfgtr1qzEl5/8W5acxeJJzm7wef1Yv34DJibG4XG7meYSDAWgkKigVuk5kZcmX36fn4PGzBY9F0JkIKTflw5y5D2hxoWKzPGxBIcy0W1EGaEihD7X0WicC2cqwKghQOsVmbaZ4y4Rsc9mWVMDm0AH+vr5Z1jykstwI0VrMPCUhTqPbveCfptMsiQNE4ukLBUjzC2x6fM5AZQqJaLpLB75xMfR1rEazU3tfMggCYaWEje1WsjkMp5K0kHj6Z/8CE///CdoW9OMsgYraloqYCjUQaPXMo2EYAASqRoSqQxyejxfCK888yLOnTjHn/menj5UNTXC2lzJORnk2wl5/RgbHELP5RsIOOdQoDcxGlDExl8J/640hSotq8D9Dz6Ay9euorKqClu27sSRo+/wpOQrT/0D/CEfHK5ZlikK6VCeiMJkNfE6EImGIciR3CQBk0aP0gIrBnsHoBLL0Hv9Jgf20VSErj99ZgERE40opyQejSOXTnEXm/eQHHjyQRMo4sP7fG7otQo+3KSSObjmfCy9C6cikBuE2L1/ExQ6MaZcI4jHw9Dr1SzRpINTNkmyT8JupjgfQG0yMGmttrKSX6PB/iGEAhFIJUom9lDaLYUqPfbRj+P/fe8n3NChcDnyg1EFQQeQT37sMajkErjtDtSWlOONVw6gsbaeQQ96UwGWNTcxo57ee5YCE3fsWRJmLuSD0dvHT6C0qgpikxFCuRgytZxJW5QF0X3xKj685054nTPwzdmwduN6HDn+LoQiJTc/ZmecEAqyqKsowarWBtQUluDSqUsorq2GJxJFMJ5E/8gIZn1urLljM3SFRkAugqnIzGx9mqB7nA7kUknGcIYSUQgUdGh2IB6MQpaXQiYUM/N+fHYaCo2Wpw+D/cOobqrDilWr4QvNI8VZJ0oOjIuFQkhE4ph3BuGbCv3O6umPHfffeYl+7294Tyqz0JVYxG4t3M9vCzh6rxhmXfxCIUq70WJh/L/Ruy90z9+Xs7zXkb6dwLr0MRYlLr+to8+1+fugGb7PRQTjInpx8RnyY96+Y3rGd3UJ/+CFe0Yq4IKaTbCL9JvbV+g9zjxx7/N5bFp7H8qKl3GQjU6vYW02GTiJIUubWLG1GNaSYn7SRFYgY9d8IMCbG2nFabxLZqRMZiFBjworgVCEDC2mFFesULAvge4rFYljzZo1jBQkXXt/fy93fqirHg6GuEi226Yx0N/LB4D21jbevLweYiwLWQ+vV2v4/oguQN0vGhHTv4kgQ+N6ii73u53cpSa5TiyxwFOmzj49L5IPDAwOYsY2g0QiDaVSjbb2Njjn3IhnYlBplZjzz8HhsvEUggpnrd6ATF6ASDKDFetWY1lLPb769b+HIEvjXh+B29He0or5eR/mIwF0rloFt9+LQCiMVDTG6amrVq2FyViMMycvYu/d92J0YASrOlbgld+8DEtJIUpLylh/OjBwC1ZrCS+2ZFqjAxPxzcvKyuB2O1FaUcmGq5lpG1w2B3O3h4dGAWEGmUwScrkSFeUVPP1QK+UcKPX24XfYvLV58wZ865+/i2Q0BvusA6XFhfjCF76Al176NZ78ytdgs7vQsqIJR4+8iTcPHcAD990Ph8MJu93JjOXW1lYsa23GS79+ESO3+lFbV4xJ+yi+8b1vIpSKweXzYf2GzRi42oWYL8whQq+/cgD2aQesxiJYjGY8+thjOHLkME5feJfRbRqZFhvWboJzzovqpmqsu3sDXjj0LJatbGLz48T4BLxuL3fEiRldWVMBlVbFyYeWokIusEmjSZ2lPXv2IJlOYXx6AkWlFly8co4DPMzGQty1dQd3jekgOu2eQUacZcJOLp9EkcWIhtpaDvcYHR1lCUKRtRhd13uQjiX56zK1hAt8mmiYdRYo5GTEDLP5uqjYiomJEVSVlyEyH4NWo2OyChWefs88KkxliHhi8M04UGIyQiCXsG49mE9gw113IJyKMtXGoNFhZmSc0aDVjY0or6rDcy+8zOz/f/v+d1BQUsCHy7mAl2THCHr8UIrlMOmM3Dm8NTIIb3AOWp0KczY3y6PKKqoRSUTQP9THv69YLuaDaGNjA65fvYZ4OI+O9tWMhHvnxCFU15VCrVVhZtaBispSFJj0OPjqIVSX1sFSUIrLF27gb5/8GkvVFCoVssKFyRYVYnRYnPd5ONAnkYggEAxAqpRj+doN0GpNEOcVaKhsRF0Zyab68cKvn4GOgrk0euy4axfEYgXm54mMQn6OHBe6wnQep4+dQjwQw4GXXodRbcL+e+/Fz//z54xtJZINSV3IbCmXyTmjQGtWY9P29VBq5MxXjwTnMdjdg0997AkOnaID38VL1xCMxLBy1Rq43B7OVRALhex3USnlLOmjLILG2mXcNOjqusF6da/XzUmfErGUGxflpaVcoBv0NJ3zYnrGA5lMyJ83ks1QHgARQDqXd+LMmTPcuacOPXXHq6tqOE2TDpvUzSd6DPky3n77beZ1p5IL00cq7qm4Lq+oYqwrJQTTukjTRvps0sSIfm9Kv6YQJRmlgQpFUOgM2LBtG9Zu3ILW1g4ulKmpQgU8B+gQn92gw8CtAfz8l09jz96dqFpWBqGSyEspxNJxhKNRCPIiJvAQ3pNkPgJBHqJMFqePnsCR195CdXU937Zz316YSgu4cKSCPBkOM/4xn8jg9Rd+jYGuPqa4RPzBhRRaqRTxWHKBm09SIq2G30tl5dWQqRScG3LfQ/dhPhpASVUOGh4TAAAgAElEQVQZJAoJovEoQtEQT0FJPkkd3UQ0iunRCcQCUcR8EfYPTQyNYHJ4FFK6juk0h2CR56Oisgp19Q0YmRjHnMMFAU8uJIxYpOdUWGRms7NAmEM0FoRKJl4AGyg0mLDNQqSSsv/nI5/YjYxgHjOOEQgkWZZoCTJCKKUapKjLnsqzbJOkIhKZGAKpDEnCCJsNnL7tdnmRSQlgLTLxIYwSrQPBOBpqW2CfcmNqxAaxQIy1K1dhoLcPWrUWWzeux4P79+HahUuYuDWMscFhNpdSjghJVUiyozcYObeAfA+ztlm45zxobFwGnb6A5XHnL10GtGpkJIDWpOP3kUYkRdDuwupl9ZAKkvDOOZAWZOHyB+DxhTA75URNRT2ylNoaCWLrxnXQk58knYUvHILSaMS004EL165y4FZBaTEs5SXIUmecvGACqkOyUMolJEnnIDlHwANfLIRcTohMOA3flAuPP/QIfMEARmbGcXOgn5OXVWotTwrpGET7NWVD0DQz4PIi7PEzPYf8Atk4Hcr+5z9/LNx/1xX6/W/nwp19JjRao07sEiPnUl3573PXix33pV34pYbXpV//L0X6B8ObPtApXyqv+W3a+UWJCv8ut2U1rDvk9NT3yTL0hV09YrTY/7Ad97REwEEhH/yzKNNZlPHQM+lo2wGNqog/5FT8UtFOH+ZELIHG+noew5FEhnCM5IyizZmIJfOhIPOJqahNptKY8wV5TK5WqWE0mXgMSZ16WgTn5+cx7/dBIZJwAUpOfYlUxNr1gM+HSCjII1W1RsmO/dmZKUilMlRVVXIYB3PYeQIiRCaRgFIuRYnVwiNZCDIwFZg4bXJschI+n49Na2Q0Ikzk1NQUa+KIzxyKhvlETwU84dKIcy0SSlBWTng7isxWYdY2hVQ+DYfLzhs5jdNJXmMwmeHweJER5iCWCZHKRCBEFCG/e0EvqiLjrBgzzml86L59sHlcGJ2YgsfuQqHRgjs2bcfl89dRXFAFx7QHGpVuoQi0mHBreBBGo5lRlG6XhztoxNemmHOX280kFYrZptetqqaaTYMD/bdYf0udOUKmBWgh9AdQVFiEBz/8AFMYurtvoI1oNxo9Dh54E3dsWI8r569ALJCipbEZ2UyaO40FhWZkBULm7v/Jpz7O6EaWB0SirLmvrW+Abz6A9Zs24sAbhziI6u0jhzA03Id9D92DntEhtK1tw94H7mPfwq9++DPs2baLDxCXL13ha6BRaJBL5SAWSplMsnbTWrx56E3WvqfiaYxPTmDPA/fAn/JCZZHjav9V6Awm7iJPj0/zAYY0utRNV+pUmLLNMu/73XePQ0RfzOa5O1vf0Mivs1guRCDkh6nQyIWBbcqG5rpm5Mj8rBBDaVBAa1DjzSMHYDaqkP7/2Tvr8LjvK92/w8wz0oyY0ZIsmZntGMINNdA2Zd5SUrzt7nZ3C7dw2+02paRpg02T1I4Tx8wo22JmjaTRaDTMfJ9zZKXebNr03qd/Vs/jJ44lDfxm5vs933Pe9/PGIqxJp8LH4ZjjA53b5YFeTWE9ajS2NKD18hXk0qg5HEeepQAigRQalYbXKtKHC4UZvPryfqxbux7mnFyeiHRc7cDWVdvwzC9eQJElB9u2roFIp8QbZ4+hpLoMzSua0dHRjo994qM4ceIohGkJRGIJxh3TaF6xAh6XG067A+FAgHny8z4vCisKGFdIUpzp0Sm0X7vGaLri8kI894dn0bSsCdbcPMRiaaQzIijUSnT1taGsuhBznmlkkEBzcxMunLoInSoPK5dtYtnE4HA3YskAfCEXRNIFAymRHcx6CwpzizDQOwSD3gKVWoOZuRloDBo21fb39WKwtx8mrRbbN23izlx3Xwcq6qvYiDY4OI07b38AwowSmbgQKqkcAkEaZy6ewtDkCD79+c8z5SWZyLDchTTVdDCjtWGosx+HXjnEuEqLPpcP9BRJb7Pm4szJs1ws8YQvmWbplMFiQMWSUmZ1W/LMKCsrQl93N3f5B3p6cP9dt+Oeu+/Bt//juxgatcOWV4S2jk6edK1duxZOhwNe6uwKJAgG4igrqmAjKjWCLl++gGDIh3DIj4DPx5IWjUrBXcuZWSeEYjlHwE9NO1lGQyhOWj9yzLkYH5vA2OgoB0JRwb96zSpublBzoK39OktASBJm0Bs4TC4ZS7O/JZGgxkMWudYcjI5NQSwVoay8kqUX19vamDyVJIM+ywYpGC7FoW2kcS8srYAp34ad+25D49IW3lsXGfVGixG5Ngun+v7vH/5vRLIhvPeRe5FABGlRDLPuaYYB5NmKoJBoWeJH7WghrX2JKNzTM7h0/CwmB8axc/s+VNQ0wBsKIRYNMpmJSCdysRgTwyM4/Noh9Ld3Q0CG3KyADaVU2BPGkRpJNIWVKmR8IBHJJJhzzUFv1KN6STU0OVoY80wwWi1QGyh9Wcl7g0whZ0Y47TnUcc9Ek+i43I7B9gHI0lKEfUGWWpLEjwhQ1Cii/a+isooRmsTSp3WBWPHkLSKpotfrRSaTZBiCUMgYDBi0ZAi1YmzWAaVFgaQkjZ23b0A864dIkoBzdoKnPhQYS4hfyhoJ+RMI+NMoKrYgEgugqroCc3MOPkSmEileq6j7TzQdMrDSHkCdeqmcplUZxIIZeOaCUMs1CHqCWNbUhIvnL2LZkiY0VVdALZFhfGgEihtTC/IGpAQZ1DU1IMdoxZEjR3gCNjgyxAcCWovIYE3SszePHEVKLoE75kduUR5PhIw03QlGUZGXg4mBThQV5uJadzu0ZhMUagNkIiUcdnpPC3k/JcDE5MQoDBY9tm7fypji8+cuoLG+DtVV1RyQRaZdVzDIHX53wAODWccmZ4NRh/mQB5OeWTjDfnijcVSX1qA6rwKKDIUt9sIdJLJRDFlK0ZZI+MBBe0cylEQ6ksJwzzBSoSQHiREIQySQQ6MxvGtp+I/C/V0v0f/zD7BUZtF4yt3pv0KG+Wu3/vainwplTgq90QXnAKYb3PW/djt0iODHQXrwm7rkN/Pab368b7+thSKdbmTBKPrnbv4NljuN09JZ/L0DmEgqQ4X7zXr9xUL9ZqoNOdbpMebbmqDR2DhVjToltHjFY1HWStJpnjrlVJzQ5kSddhqFE07LbMnB9Y5OTk7NKyiEjxIL50h+kuGRLo2PaSOiTh5p260WM3zueTa5hSMh3oC9Hg9S8TjSNO7mKPAkrFYLR7rT78SiUYyMjmFweBSBUBhanR61FVXwe1wQke7Qamb0IS3mZJTrGRhEb/8Qgv4oj+Zj8Ti0Oi1rJ+kx86Ivk0Kj07CxiUxoCwE0MhSWlDBNQ2/SsIGTNJiEf6PEtnAoyvrH3Px8XOu8hid+/TMUFdsgEkcgEWe5i0BjUodzCnfedwem5x0w2CwcTCVMCjDQ1Yeltc3Qyo0Y6bPDMeWBQqbirjiNt/VaDabsMwhHYjy6J6QePS56DYlaUlRShGnHNE82SO9ZXlbBRcOMfRp7d+/D0cNHUV1VwfQMoUQMmUIGlUaJNetWwetx48LFS5AIZdBI5Xj5xZexetkaVJSW82tN/GmKOHfOz3M4VHlJCYJ+P5tjB/r64Zh1QqZUYvvunRieGGO2sUmvhUwhQUqQgFAlQtOaFqQkaSi1apw4eRwmmR7BOS9LAnIsZrz4u2fw6CMfwsE/HWLm/Nyclzu2ZaWlUMoXPAlkCjbajLBV5KKyqQydAx2YsNuxfNlylglVVlTjwqVLgFiAtIjQpBR1PoSa6grGxc1MzMCoNsBitnLS6PMvPYfb7tyHksoiDomZGBrH3l370NHRDbPNgpQwiTnPLDq7rkMpJ4mPDSNDo8yHn5/z8mGnsqwKFy9chlqlxapVa9n4O2OfwsZ1G6Ej5v7MHCbGxngSQt2unbt3odBWhDOnz+Jq61VsWL+e+dDJQBLChBhV5cWIpN2obF4CXzLKKMpYIIQ1y1ZiZHiED87ueS+shfm41NaKsupyNhuuW7YaE8OjOPj6a1y8LF/XgFg4zpQKYqRLhAJU1Zajq68HOXl5C9QL1wxalq9FY+MK/Pb3TyOaDMKQK8fkTD80OjImKiBMSHHqeCs++L7PIBiMwWzRo7P3MmLJIManRrByzVp43UHeHE8cOYdbtm+Bgg7yehVkSiniqSim7WROl8M1M4MdmzYhE49haLAXtkIr0lKge7APw73E787gtr33Ysv6HRxvT4UmYS5jgjTePHEcq1etRiqe5klGb283YwTniKEdTiLijWCgZxi37rsVLz3/R5jNRmzbtBWdbZ3MiRcJJKisqER7Wwc279qAUCKAYDKI3MIcSImrXlSEkrx8ZBNx9Fy5hDvvuB0NjS34zvf/D9o7etgYTYfe+voGLigpZK6kuALXW7uRk2ODQaNHRXkZ5lyz6B/ovkELiaKqogRO5yxWrliOWeccPD4KlvJzgUOpljQZI6kGFb20LropETWT5ryDW27ZiVnXHNJIY9oxhVgszHkPVPDSBCEWpa4pFXhCLjipuA1TkFE6w13Iu+++B3/avx/5Viu6yTsjFnBH12w08PSSfi4jkkKsVOCfHn8MdTS9FErgcft4CmrNy+FkUaEky8hQW4UVcUSg1ssQinnhdDsYUVtb1chBYHKJEkKFgLvwiVgYMyOjGLnai8CUF5fOtCGRFiBKvqJ4lBs1NA2RyKWIx2JsoKdwOZqGku+HjNkkP6EJLX1fIBLwGvTohz/ETaCLV84jx2ZBHHEojRoUVBQgt9CGnHwrk7BoW6XDCZlXg34fktEEFCIZBzt1XGzDtbPXUVVWyQFGdB8kdaPGGa13dGAlAztJyzw+H1atW4fB/iEGDZAfwTFjZ8JUOBTgdFoyd5LsrqqlEiPzo7j1vbvgCjjgnLNzwnA6HoVaomHAAK1TqUQaXpooEOpYrYJcLeH3a9Q/z/unQkp7iwxiEaFG07w/UbrqvJvkTzLG7oqzKijEWph1Zkgg5jRxmuhuWr0aZ48cRTaegloqQyoWx8DgIN7/8Y/yJC0ciyLoDeDK5cs8UXB53JCpVKitW8J7MzWLaC3rHh/EtN+Fijrqomdgkikg8IehSMUQ8TpRVVWMroEemPKsiCUz2LFpF379q6eRTgkxSVMKgQA5thxU1Fcgx2ZG0O9FT3s7Vi9tRq7BjLOnz7PH4WxrB0prKiEnE3dJPjZv28iypxOXziIsSGJy3gGV0YzVy9fDKNHh4tHTsOp0mJ6xw1SYg5RcgCn3PLIZMYRxYPj6AKzaXBSY89HfO4R4MsW6fZlcASnB8//RcX+3S/B3/T6HyS123N9ipd8QkLN99IYUZVFjQkU9c28XJSqLP3szl30RLXlTMNICGWZBHvM/vhbDm26yq/75sRA68iZ9y+Jfb9zHIsHlZn48y3Zu1s/c+J2b01Ppn/7eOEgu3KU3pbbeeP5vP2QsHiZs1kZY86pRVFgMpVrzVtQ3scLpREtadSoo6NqdO3sG3V09LD2hwAmbNY+7HzSKjDAfXcQbO2kyPR4PM9KJzEEINWtuDrzueUaoxQiXKJUxqSEeXZAUFBctSEWIvECx16zRjER4MyN2Oi2ypOkkISKNH1UqOUeO02tJjGBKctTrjTAwIou4y0IeoxJXmDYGwkum4hF+FQgjSTpH6uATWo30f6TfDwR8mHURwo04wwkO9ZDJ5ci12rBs2TI898LzHIrx8ssvY+uW9Zh1jWL5yha45t2Mrty5awf6hnqRFiVRsaQCR08eh98ZgSgtgpdQcOMz2LhuM8LBGDVoOPnVaDaS7BRjfUNYtbQFRbZCLiYo7GbO64ElJxd7br0V3/jWN9ksumzZcnR1dXJAExVAt++9jU16HT09zPilpEy67mfPnWH5BG1ctDmMjI5CGI2zz4ACXvyBENauW83JlxcunGOTGD1PpUaHWccsZian8MQTT3AS46e+8BnsvmMv6pc14MSxY/jVT36G3bfvhrkwFx/59IfxL//+LZYRGIx6nDh5EpvWb+DwqKvXrvD7ZvOGzXjtpYNQiHSw6IlhL4RSo8ITv/gld1cpOCon14THv/EY9tyxCw99+EF09rQzQu6Pr7yENWtXwWzJXRjTi4UIRALYumcbF6dkhp5zzDM5hhCZ5Dfo6u3Bnn23wGjWYWhimDFzJQUF6OnrRDgUQTAURH1DA85dOA2dXg2vl+QHWfT1DKOmsgSSrAQehw/XL3fiy499A/5AlEfl9DodePUVUFKA1WhGNBRijCD5Qmh6c/1yB1/be+5+D1auWIbBgX5cuHARSpUWTpcHH/34o/jeD76FBOIsMbntjtsxPTWNyuIqKKQahLwhuP0exJIJjNoncPtdd6D10hUsb1iKZ3/7NJYtX46Tp08ilvbggfvei2sX21FeWglzrhl6ix7nr1xAeUUFgqEIsiIJ6utXIBwBzOZcvHn8NUAWRDA+BYk8jpalTbh0+jp0WhtytIUIe+OoKCpBd18bUsIIIMtgataJwuJyNo5PO+wcDsQ+C4mMw4XsE1OoKK5AY2MNYkkP2tsvQy2XoSSvBINDE7jc2g2H041ZewgykRzJQAL33HEnljY0oqi8BGMzdhw9cwIPPvow9GYDEhAjI5BArdZARjzzZBKj/cOconnk9aMoziuBUqXDWN8IS1HqG+tw/Uo7h7q1LG/G64cPY8OmVRDKhSz5EioBmVK8YMKUKFBWUIzOjlZMDAxiY8sqqKRqPP/Sq5CqDWjr7Mctu/Zifn4OVzvb8cj7HmTWfEdrJ3K0Zvjm/dixZTsOvPYaxieGkUoEmI5UW1XJRRdd45FxO9y+CLJZKctb6BBA05Ncaz6b6x3TUxAKMti+dRPKSgvx0v79KK+oZPwurVcOxywXUjRdcjicXPySEJAoNiSFqK5ZwpJGKlg3bdjAhSiZWFORGK9zJEFcurSJNflCsRhqoxGNK1qwbvMGVFVVQUpG3JlZiGViWAusPLl7/eCbeOPgEXzzO9/ExNQQikusGBrtZc08rasupwvl5RW8/nlDfpw6cxyVlWWQQYrvfvW7SLji0Mg17JdxuV2MSKVUWNLh03Unwz4Ft5HsifxHtP+lCXUoE0KiFiMOIoNkYTQZse/2O+CbDyKvIA+z87OwFVlR01iLSDrBuQeWnAViF8mUyPBKWvHJyQnMTk+hsrgceWYbRvtG0H6xDUO9w5DTe0mpwvT0NBuEKWH34MGDCIXIaEy4TSuutrehrrYe1dV1OH7kOOLxGMs6YtEIB3jp9DpEkiFs3rMGzsgEVDlKqPUKuD0u3ruo2x+ei8LnCfG6S3sOBSOpNGq+zjSoIE9QIhJEjDT1KQHGBp3INeuhoOYMFlJzaUpYWlGJieFprFq2ERdOXEZjbSNS0SjKywrh981DLhBgz5btiMz7YVIZcPLUaYxMT2HD9i2IpOL8mD3eANcq/YO9C7IvlQKlFeWcrXD69AXojGZYK0vQNzoMjUHPGS3CRBySWARr6qvQduYE6uurceDEYZ5M0HR0w9ot+Nl//hKVNfUYHLdDb7TAVpgLi5WyUaQMO6ivqUV9VTUeuvd+fPsrX4NMJMb13j7kFhUyja2wogS9I4OwlRSgo78b3kgQdU2NGLHb0dy4DPbhMfjsM6jMzUNDZTV6h/rRax9FQBBnKptvJgBFQoZEIMkJ675gCHNeL6LJFILhKNOu3u3rHx33d7tC/2/fp2k4F+4LHe535rAvdrpv7qDTv90sfXm3u32nLv7bEZDvdhuL378ZWXkzJ/2dDgVvf06LWEgqpv/eVJmbO+43S2JuNsUuPgc6q2zceB+aGjeyVGF4dIS7upTsSQEWRAqhLnwWQv6A00iaNhU6lNDrQLIUOkBxnLdggaBAaXcLBAYpG3y0GtXCa5pOwERatVSajUDIpPhnqPgmjBohEL2+IJuHSGvIC71QwIZBKuSpaKXNjUI6uPiOhLlTS1156vAY9EZ+DETDIU0hbZqOWQe0WjWHPtnt45ietvPvULWvtxi4u0e4te3bt6Ovrw/nzp1BTU0Njy5JI0iaWXOOBR1dPWyOnCKNowC4dOEC9HodHnzoPpw4dRwjo+OYmnKyzpykOGlxFnfet5d11jqlkQ9A3jkPjhx8E5UVVVizZh16+vuQX1KEqpoa7tpeOXUOVp0JRdYCyCmFtLgUWZGUN0JCpFExQYgzuk6XLl3i666Sq6FTqZnr/thXvo4XX3qJkxbJJEkBO0TU2LF9K372s5+hpbkZa5evwMsv/RH/9m//xt3r5154Dps3b8Ebrx/gje3DH/4wegb6GY030j/EXalrbdch08m5A2KwmZjPXJKfjwceeADeoA/j9nFY8nPg9rmwdfNmfOnzn8N7H3oAb7z5BtQ6Db74uc9zB/vsyfOYHnFCAQ06rnbh2Ikj2LZrB376Xz/Bv3z7X1BVU4rtu7fj5LnjkGnk3OUiznM8GcVdd9+Jrp4+SCQyprHQRl9cUYzewT6YzGQQ9kGv1WN4cJQ7efTzp86f4sLq6Wd/h8996fM4c/o4ksScj0QYWbgQFx5Cbp4ZI0OdcLqmmDMd9gbgmpqDSqTD/JQPy5etQ66tiI1pjz76Ifz+t0/h9Vf3Y/uGDdwFpwkSpYtSF9A358PKFSuZPEGGTeIn77ttFzRmHaqW1GDe54RjdhyllSXoH+xhrCmZNPRqE9as2IgZuxNd7W0oKLRhxuHAb558Ch/76EegZEmZh+VsJJWa986ioWYJzp8+x1IiS54JVY1V+MWTv0TD0qWIR5KQyY0oKqiEUmlGfkERrrSdhzs0gZGJDhSU0CTEApulFBdOX4FBZUbSn0RzXT3ePHiAC/c9d+xEUijDiH2GJSJEc6Cirra2lsOFxkensWv7XoyNDEIgTkChBioqi/DCM8/BpLegpWkNzp+7itGxadjH3IiHM5ALgM1rN8BqyUUsGcfltquoqKlGOB5GZW0Ftu3ZjcKycubwR30htJ69hFt2bOei8BMf+jSmBtz40X/+AI996UtQqhTYc/s+PPf75yGgws+qhcVoYdnD5/7ps0hnE/ycL1w5iw0bN2D9uvU48voRIBFDSV4ennnyGRw++CZeOfQG/vX7P0XzypXo7u6BLS8XhhIdHnrwYYiyYvz8R09g84qN8Dp8aL14DQ8/9D58/7v/gTXNDZi0U1OCilIfr4fUnYynhPCHEhySVlBQyGsXFcvBYJgRmD6vC49/8fP49ZO/YOkdGTPp8xoKRTi/gcyrtObR+5OIKTT1E5OERCJF3ZKlbCo9e/Y0NzoIZUuFO2mNqbsrlizouSmIirxKWosFuQV5WLVuPRN9SONOayVp1NesXYuBwX786le/xuOPP8ao32PHX8fQYBe6Oq/CaNRxGBBp23/7m6dw1/134d4H72Qs6kuv/AmHDx6FWqFFaDYIYUrIXWGSrmQFYv6M0XqSiMYWwqsg4EMA743MSM5CblRAbpRCaRQjp9iIgqIC6NQGzM8HUV5SC4/bywV+VV0tyqsq+VCiNxrh9vmRZ7NBQgjJYAiXL19EyOdDJkGc9AikGQmSkSQ6Wjsw2jXEJCqiz9A+RlMLOkyQJ8HvD6F+SS1LEInkJZer4fOS5poOQCnasHgNyrWZcd9D78HJC4eRX2mCTCOEJ+Tm14b2MLpvmVDB00qfJwy1SscMfdK8J9LkmZJz4qpCRrz4FHyuwIIcLktynghyLVZGVM573di2exd8riAC7igS4RSCbh8mR8ewd+8O5OUaUZiXj+mxSZiVWpi1RjZYQybDj5/4T54ox6NRhBNxBhhQUywaC0Gr1fE0icg5RMbRGU1ISLOoX9oI59w8ezvkwiwsKjmKjWrMDPTgPXfchq9+51+xccNmOKdnmUh06tR5JDMiTM460bx8FftSKIV1cGgIXV1d8HtDeOTBu5FvNqPvehui/gA8oTB8kSg2bNuCV18/BIFSiH1334HhqXFIlArkWnMxHyT0pAk+pwsIxbCishbL6htwraMNPfYRBLNxDk5bVtOC1hPXIBfIEQhHECOghGOGvRxEQ9NqzO9auv2jcH/XS/Q3/wDVbqtXr/5z4U6/+ZeK8cVk05tv/a/hIt/pewuHgwUD7Ns7+W/d7k3aGNaoCxcNsguSm8UDBnexb0h63poA/AWZz82PZbFDT92HXW0i1E/9fTXuCTJtkulWRFjIG7z7Bdz8W1/0feLYF9hWoLZ2LReotMg6XXOYm53lAj6TSrEmHUIJ/z8Z/SgQiJ43dcUC/iDrBDm9MJ1Fbo6VddHUraaFkorb6ekpLvZ0GkJahblTTN+nZFSaSBC3XUw8/GwWCiV1/CXcZac/dDCYtNu5651IJtisSWkYtDHRASJFJAv2QwAmU84CR54nKmnmIWvUapw/fw5bNm1GS8tS7pbTQtWwdAkbnF5+5RUeSdPiRnHoZAKl7gzddjQYhIhMdzI53B4PPx+SfsxM29F5vQ07d+xgnvXho8ewc9ct3InTG3QIhPzoG+rB0pVLsWP3dkxMjSEeiSIaiqCvsxe7du6G2+2BRKaA2ZrLJIXWi5eYe60WyCBIZReCNERi+MIxjoSW00JtzUdzy1I0NzdzUffLX/6CsWYlRSV4/rnnYLZa8YUvfpFxie975GEOOiLvQDQcxKFDh7C0qQGnTp7kBX7P7r0cRU5deJGYNKtxHDxwABqtGgXF+XA5ZjlIY+vmLTh34Tx+/MRPcaXrKtMUiLhz1513oKO9gxnr1JGqrqlmNrzVaubRf35xPpM9+vr7GC15790P4JMf/TQEMSFUAh0ckw54gx4IJAIUluTjQx95P1rbLmNyapxTeWUaBceHE4I0lUnioYceRkd7F+2laGvrgM6gx73vvQdXr1/BEJk5Y0mcP3sJP/v5fzJqjDpdQ0TYWdbAoWE9A91ctFOiJXXblFRlCsloHaSUbQz0tqGmvoINv3qFGnMTTnS3jqOysBwPvvdRjE/OoHugF3V1tSx/eeWFPyDk8UGSEnDA0oljJ5gC5J33MCZJ/VEAACAASURBVL+fwqde+OMLMJj1qGmoQgwJSLVyaHRynD99go2B0XiEpyPBUIy11AUFZRjoH0XLkno8/eunsaShmtnMVRXlbL69er2Nee/USZ2ZnkRnRw9++uPvMHt7fGYEtjIbsiIhezmUUj1MukJsWL8dp0+fxYYtm3Hg4CtQ6sWYnh1DFgk2MVtzS+ByuOBxzGNicBj37N6Hvo4OlBTnI5GJwZtIIJoVIB4NQ6OWo6e3G1s3b+Xo9URciE1bd0KuyMLlmcb19ksYmRiCc2YWyWgWblcQ1RV16OzoBtIKqGQqjI9MI5sQoaWpCmPjE/AH49i7dztmZh1wzjtQWJkPqUaGpqXN+PG//xotTbXcMSW/js8TRM+1Idx3/z0soaKubEaQYfpTJBFgY6ZFlwfH+Ay62jtYMgJBDOFEBPv27uJ1p8haiMH2Dg5mU5p0uHDtGr774x9j2jkHkzUXr73xOlJIIquJMQ9/sHMQoz1jaC5vwvUz1yFIESayAclQFPuffx45FgNi8QBUShmTakLRGHyhOMskIJJxtoWRg4HEjMEkUkBZeSmHnl1svcjpxLE4TcQ0CAXDPLGkCRmlqtIkk4pI6lKTTn7e7WEzKn3RukcG2nSSiEwmzjsgc2eKiBtKFXIsufzzFPqWU5CPtRu3omn5akhkIkxOTMJkMKIwvwAXzp/BjHsCX/3WYzjXdgKO2QnMOabgIQKMwcK5AHQofflPr+LNI29g955NnGw95/Rh+5690JqINT+Hk4eO4fKJC9DJtEjHiINPRnlijt+gh/GeSFeIGAOEbgFkeiHMZTpo82XQWCSw5ufwe1Il0yLsJi28nCVQ5IlpaGiBWKaGmgADYhEMJiNEGSGHBjkc03DPzsDlcCAw70VhbiH8Lj/L5kg2MzQ0AK1WwwcJejxDQ8MLDSi9gaWRtGeMjdlZ0iSWyLB521Zcu3YFWr0ajUvr4fG7mD7VP9IJS74eEhV4AiWnxG23k8MJycArlaowM+VGJiFGMg4ObCNNd0GxDkaTGnJxig3HCpGKu+pykQZmXS6EGRHCwSiCkShsJUWIR+Js4C0vKkV/Tw8kQiFPl+tqqjgJ3DXrhFwghkqpZe9VJB7DksZGvPH66+i43gaXPwDKb1KryaMih8Fs5Gm0fWqKIQk2Ww5yS/KQzKSwacs2DPT1IceghXd6AgU6NaYGe1CSZ0NCvDC1FwnELD/s6x/GnNuH6dl5qPUG5NqK4fPHMDoxjrlZB0pLC9G0pB7lRYXo7biOwLwb3QOTqFlSg5KqSlzr6kA0HUN9SxNmPXPICAWw5uVBplVBpVMhm0gh6JxHjlwFpUCMypoqvHzkdchNGqQjCZjVJsyPuxH0Rjh8aWR6ErFsGuE4ScoEjJF9t69/FO7vdoX+9u9Tw2jdunX/vXB/p4J7sYBeUMgsEFH+XEDz37ize7N+fYHssvBgFgtuWkz/WwX7tsfKnWn6kRuym8X7ffvt/Pf7/jPm8S/JcW6mzCxOCrhw/zvjII/VksZ94UlRUUaF+2LiLBW4i1r/xQmGzdwCa24VSxbI8OP3B+D2zHNnnDozFKFNWm0K/tFqF5jtpM2m0S+Znci8Rh0ikjVQEU/Jb3QnRJkgKibdD3U9DHpCpGW4G0P0BNp8qDin311Y4IWIxJIIBEJM9aCuCP0uLay8CWQyHCTkCYZ5A1vo4tNjFC6MTgUC7uDTIi2TgLv6LuccowLFQhGMej13tirKy3HHXbcjGPMxqnLSPoXCohLmOtOIlzpnv336aZbySARCLupJc0+bKHW4Gqgr+fpBvP9978PUpBOmHCs/VnrejtlptKxowcBQH+YDbqxYuxKxbAgTExNQSuRY2bICrVeu8aY8OT2DoZExjE/aIcpkoFOokKPVwzfvwZat2zFun0RN7RLuaBTklyC/qAzbtm9HXX0d/vDHl/DKK6+ivr4ew0MjWL1yDbQGHSan7Th29DDskxMoKytBWXER7n3PXTh4YD+qa6rQ1tGBixcvsYlPKpcjLz+fEz9pTP3Rj34EWq0Kbx55DefOnseurTvx6st/Qn5BAYxWM7Q5Wk5WNFnNaOtqZ30mBTwdP3aCfQq1tRVYsW4FjFYD0x+ogF+xYgUOHz8MrUKLipJKXD17HRqJBvk5BWhZ3YKJmXHMOO1M6Rke6+fx/DPPP4+i8jKYci2oq6/BCy++wCm3LUuX4dWXDuDhh97P7zOtXsPa3MqqGhQUFrBpenLKjk1bNmJ0YhhT0xMgZhh1o89fPsOUJZJfUfANFUtLm5ex+ex6+3UkEgHMzc1gNSX/jUwgMOvHcOcI8i1lqCitR5ISbSNeTlXdtnUbUx7aLrbCPeVEOppEvsUGjUbLh5VYKo5QLIyHPvAQfvvMU2zmozH28tUrmUC0Zd0azEzZmVRD6b9ebxBytR5r12/FxOQ0cnU6BN1uSIQi5sd/93v/gabGJpSUV2Dtxg347TO/w8yMHY9/6bMYHulDIDwPd2gOArkQTrcbpSXV8MyFoZRZsG3LNviDfly8cgFu3zwXu9MzUzCbLQhHo2TTRU9PNxrra+GanIISIhSYcmHWGbBh/UY8c+Al2Ocd2LZpMwb7ehEK+BZ00v4IOjrGsW7TenzgEw/h988/hQuXznBQkNcfQyRIDQEja48b6utx9uQ1PgSvWbWSUyvJTDzrcEElU2PdqtUssYgkA7AUapGSxNDSsgzPP/0nGFQWFBYUMoNerlHh2JHzeOThe3DXe+7Dr37+Wzz71LP47Oc/hitXW+GYcCHg8WH9mrU4uP8wVAopDCY1/EEPF+5l+UUooNyAikocO3cGhtICVC9rRE5+HtOxhkeHOMk3K0tDok5x0m86mkEmkMELv3geMVcCerkJWpUJ+bn58LvdaG09D5VSymQiKkZjiQSyPMmJIyOULKTMkpclGEF5SQX6evu5815YXMhJr5SZQTJE7vJS8tkNXxQnolKQAlHfRZR9oEVVVSWcszMs5UilkxycpNWpsXH9erzw/LNYsrQF/QMDLJsz6k2I0Zqt0iCBLFZv2IR1mzbDaDaxJtqg0yIWCeL3L/4G//XkDzHtGUfvxDXuICsFSpx64wykUGPdyk2c/kwUo4qaYqTgh9vhQyIsZMTniq1rkVdWyLK6Pzz5IibaR5EJpdiXQQQy0rKTAZcWay7aMxmIlGLYyq2wlBgwH5uCsVAGS6EKChXpyU0QpERAVAtBXAH/fAjRQAqV5Ut4DUwRWlNPhBcZa7VpgioWAH3dHXDa7UyWcU7OIBFJQa/SQi6SwTk7y9eL9hdao2k/0en0mJl23NivRAgFSeYphCXXBn/Ij6wgjbUb1yCVScATmIO1wICp2SmUVxZAoZQiHAzwfpZJxzA/PwPacAix6vNEEfIlEfTFkE2loVJLYbMZoVZLkU4EYDKY+FDrmvbge9/+AXraBzAxOoX+7n4mokVAoWsypiBZzSYk4zHGgdL02GgwYN3G9XB7PbjWep1DwaiLTnjePKuNQ/T27twM+6wDXX0D3GWndGOxVMx/qKtNqGK9UQu1Ucv+Ayr8aSJeaMtFb+tlbGxpxHBXG2Ymx/Hg+x7B+OgYvwdJBkY0GqeTmi0yZMh3AQkuXe1DTq4GeTYrzEY9Pv7xj0GUTuPkscPQKBVYs3kHf95/9dRvEUmGUVpdjpk5J+OPDSYDSiurkJFIodTpMDQ4AJ1Ejmwwgpg/gOvtA8ivskFvNWHnhs3oudaNgDOEypJKvo1h+ygHJdIkRiRRQyDSvWvV+Y/C/V0v0d/0A1Rnbdq0iae9b0llFgviP//3z8mfN6MVOZjmhrRmsRjlYpVMl5xm+t+RkouP6F2lNTd064uF+2KXf/EQsHgAeCdJzCIV5y/p6Lkrf4Msw3x1xkGKUGf/nwSYv+kKvu2HiON+pDrBhTsV67RY0eOn/y5KZRbvf/Eg4p9XwOehij7LhTsV5qSJpmQ7lVKxMGJU67i4piKdinYivVCRSxsM/T9JYyKhIGLxGHcz6uvq2dhKLzAhpKjTSV2lZCrOHSFayKl7TsU7XZNYlDajFOMTiUFMGkEqqgndR3IdGjvSF0lIEuksx6zT/ScTlIxHsdAa5rEbjQZ+rhqlmCUvlFBJo9F8q42d8PR46PkpVDLI1SI4Zme52CBtOC1i4UgcV69dx/PPvciHN+JDc8hKOsWSCKVchlUty3Dpwnm0LG3kcA3SMpKBNBgO8iK6bHkzKigAY3Ya1sI8uIKk+7TANTuP1kutsE9OM1qRdMikc6c3AXONIWTzKBEKKNa6uKyc8YcUZ03ShLr6JoyOjzEtgDbo9RvWs6H1tttuQ2FBEQaGBpDMptF+/Rr2/+llTl8MeNyoralESWEhKisr8fSzz0Kt0XJyJR3EyAim02sRDIXQ3NzAuvCqWkIwjmFieAJLG1vw+98/w10TiVqK5atb8MaJN/Ge997HXP5oMIYLZy/wQWTKOYVde7fip0/8DO+593YOvVq7YR3OnjvLZAfnpBO5+hzkanM4hbXfPgxLvgV5RVYMjPQhI0gxfaG7vx8rVq1lI975S2dRU1OJX/7it8jLzcWOzbdAkBHxGD2LFDZv34L2nj7U19eyLIgmLVK5FOlMEt3dHbjrzttx+tIp+MNEfBEw1o0CxaKxNJqaWzhJk6gaa9YsR9v1a7DkWOB3ueGamMXkgB25+nyMjkxjz613YnhyCC6vGx/44KNMMHnj5T8h5PJh3u6ESaOBLS8PSrMKVXXVKKksRmFpMU+JJDIJzl+8jHiKIuaVGB/og0IqQzQSQ0lJOc6eu4xp5zx+9sQTjC6N+AMY6KJOm4gDW4i8QQfH3bfeyh1hmoiJJQk8/NC9TLJx+aZR1VCOP+7/I6LxNKrLG2Ex5WNyyov161djenaSUyfn5kmWUYJ4LI2lS5fhDy+8CLlEhJr6agz0d8FqMnCni4ygFBCWY7ZhPuSCUEax7GHu/AV9ATbXmXML0NM/wZHjn/zKJ/HSqy+wlpY6vGpik0PCB9Xutnb4yPSnN8FoMCIvr4ARlY5pJ8xaE2Ymp/H7p37HONje/i4YC+RYvW0pT5mG+x1wTHiwe/dutHZchqk4H4Y8Iw4dOIDPff5xXDp7HX988iU0NdcxZeXQHw9hSX01At4A8699viCS2Tii8Ti2bFqFiC+IZY0tnPK6dMMqpFViYknyhI6IQqGQB3KdDGcun4ZAmkZtZTVEGQm6LnbAKDTi9z9/DkqhBvnWEqjVOhQU5uO//usnUCjEyCDJXXwyeiqUan69siI5y/6yyQykApJGiDA7M4d0EpAqFFCp1dzEIMIMTUa5cM9mebpIaw4FLtHiQJM5KtwqK8rZNBmLhpnuJRYvyDHI4zE+OcY0G5rGkOciEoxh2bIVGB4fhTccRsuKldi8lbrnJsYD6k1a/PSXP8R7HtoLqS6LUMKDdCbGLO328524fqYLt2y6k/GdpDW/2HoearMMKzfVwjvjw+k3Whe8Q2oJbn3vbaiqqsaloxfRd6kHwbkAG2pJKkY79OIfWiNJ5iUzK9C8ZRmsRUbI9GnMeIfg9k5CIsxALSN5TRqCiBapkAhBTwydV3qxd9edMBmt8IWj8EcjMNtyUFpZyfJFjZLMnBl0XGlFT1s71HI1xobGeHJJTR2aJi5kqyykzRKNiabFdG0DfqKZ0RRXyFM4a34ehBIh5x4QSpTkf2lpHHVNVZh3ORGPh3nqRp3wluZGxOPU5JplFC7hHcn8aTXlYWbSgVg4garyStRU1XDWx+TYEHfcqcOOpAg2Sz4i/gjnGsglcgwMDiNIxb5ShsICK7LJGB8OBvr7YTFZmNZmsuWy2ZSTRh3TGBubhEouQ2lBMZKRMAptNly+ehXrN25i31YyK8TFS5dYApvOCmHQK2C2mKDPNTNKl2qcvDwrZiZG0VRVCZ1IAL9zBitblsIf9HGAIlUphCClZFuPP8SIXvp/ghkUlxXzfkoUueamRowOD2NidAyf+cQncf70GThcLuQXFbLG/lr7dYjlUkAi4oI7vygf4Vgc7mACc34/XPMuNNctQdDpgss+jaamJsyFfBidnkRVSSl8Di/sQ1Msg1JpVFCo5ZApZTy9dnoicEfeybj43wukfxTu/z9V5f/8HaolyPNCKgymyvw1ffhiAU2yCvqiwncB97igayE5C8kmFovjhcJ/oei/maZyc+f8L0lpFik0N3fqFwt++h7d7juRad7p9t6S0tDiIVzQhr/VlRcCO66JUDPx7m+6v+WSLwYwkTl14fFR4t6NlNe3UXrocdA/TY0mMGMPseaUikjqjZABLRaJIEVadOKuhqMs36DNhQp1KoBJi0nfpA8uoayIIc7M9myWC3kK9tBrtCgoykcw4EcilUA0HoPP5+eieLGLHg5HeHGl24zEk7wBkemSrghtbnQ7FWVl3BEhKU9+URHHoUslchgMJmg1WtaiU2FNJjHShEolC+NaMp4SyYG656PDI9wFIs24wajFrIuMZB42vNLiRJxYrz+II0dP4uyZC9zpoo2UHgdNRuh3qYNN3WWpAFDIJJwkSgeQVWtWcjBHW8d1TnalYn5wdJSTDhU6LQ69eQjOGSc/RpGQrl0K9Lw5okMsYn0mob3IcEUJsFkBsH7TJkxNTXEhQs9l6/bt2Lh5E2vTCcNJbF66/kTv+eNLL3MBTh334uIiNsBlSOsaCWN5SzPGRocZ4Tk1O8+vLRkoqXggjjodMojlTEXBkqYlKK0uw09/9BOMDU1j+5at/DiLSguhNqowOD6A2+65HV393VASOUgs5VP34Nggtu/egUiMDkExvPD888hmF4ro6tpq1p1rZSrYRyaxcskylg1pC80YHB/ByMQwp5nWNdRy0Av5BUrKyjhF99r1VlitOejt7sWGNRsR9kbxu98+A4VUhYamWjz8gUcYmzgw0I8Zhx25VjPTOUZGiCwUwK379iIUD+DAoQOoqi5nDwZJU+fdAfYW0Hu3o7sdJhPpQxNQqWTo6ejA2pZVfMAQZeTYv/8wJmfsaFm1YM6jKdbePXvgnJzGsdfegFmtxS1bdiAWjyAsCGP1urWMtCMdJiX1UgALhdP4vD5meV85d55TcEnuRAFnwyOTnGC4ctUaFBQXI04oP/JJJDKMeTSbzHDOuzjplAJciP/tmZvk2PPxyUHYCsyYdk/g0tVLPBlrqGlGJiXG9Lwf5hwDBMIUs8dj8QzybKUcxEPIxf/zox/h8olWvP8T90CmEiHkd0MtlaPIko/+ngE0UMJq2xVkEGfCEumUci25eOShD+LJJ59FSUkdpEo9Klvq4PHPcxBOMBpFPCuAw+WGz+tHfVk58k1mnD58nCdEVCPddvut2HPLXk6QtGhNjB199nfPIBINwRWewtL1VSivKoN/Lor9L5/Ek795AmcvnsHq7ZvgDgfhmp1BbV0DtCoj1DIlvD4Pc7CvX7qOytIyfPrDn8WqlcsxOjyK8spyxDMxPrDRmvKZT34OUpUUaakI0SyFtiWgIjJCIg7XvANvHDmAvNJ8lDfUMrZPmBXjK5/5BvL1uchR5WBqbJbzKiigKp6IYcmSOrz2+p/Q0LgEpWVFEEmE+MMfXqKuCZKJLBRyDcKBEMx6A2ZnnMjEs0wU0aj0XEASZSQWiXJRSRAA2ghpUkj6ZPoiyY1MpmIqiiBLuMsoe2xkUgksFhM3N+bnKRRIxCFzFVVVrIf3uX0oKSlB79AwNGYDikpKsXf3bbDm5GN83I7j54/BVKhB/cpKRFI+xtiSjM016UTn5S5MDzlwz63vReulNqQyKZ5YQZJE9fISSJMS9F4e4D1MpBQhIU7zgVcOBaKeGKL+CCRyGa/3lBhNkwipijwrIp4KrtyxDuUrq2HO0SCS8mBmdgDB4CwUIjGkWSmS4QwiXgHSMQkbVd0OP1oaV0GtMsDtCyJEhbhEBJlOzTIPjUKKdCwMjVTGh0TKx6DcB0q/TQsWjg08cc6mb4ybb4Tx8T7ObSxeXwk5SOmclCjqD3qhMxHWWIe0PIXapio4HVN88KYDNZG1KPgvg+jCtEWmRJJeGwAmnR7pWBrZhABhXwIKiY6xsUjRnqFgvPJw/ygK8wthy8nlxFpCi5Ikc9OuXRgfGYJImAad8LRqFUKBAEqKSzE5OYX27h7MB32QkoZdrUF9fR12bduOTDzO4Uatly6ht7cXGzZsRDAaw+DoGPoGB1FdU8Ofk/HRCYYI6CwWxh/X1VVDp1ZienIM3a2Xsba5Ee+//z7IxEJ8/wffR8uyFRgdG4XL44VAJGZwRGFRKcYn7LBYzdi9bxfz8Y8dP8F7M8l8wv4gLHozCqw2BCJBnLl4Dp/41CfYS5DMZlBCJKa5OeQV5aOzsxsDo1OY8/rYrE6/45uZxcqGJpatJkQCXO1ug5sOm3ItcjRW1FfVoaOzHQ2NdfwZOHnsOC6192E2+u7Nz38U7n9LFfnXf+bmbjvVcIJ//peFwv0tScsNHOPizVBhzh31GxKWm4vxxZ9ZLOrfftdUeLEvhkKHuGD9cyrq2+U070ic4S75wq0u6t3fqXB/p27+Qvd/4b4Xf2fRrEqHka1XBKge/zsV7gVpHCepzM2Fu+iGVOZtEiCWDAG4eGYUIyPzHFxDXXUxbWQU3JTJQClX8EaSSCUhFkne0tkQT5uKPyreqfihbptMJeNinwp7GgdnMinutNL1IomKSEKjUzIwKVgPT90PGluuXrUWSxqWoLaqGoUlZZxESRIY2pRoMaDHQXIa2uBc8/PslCeuMY37k8ksU0Io6IRGfjRKJt2iRATW2lPIDGkC6XnRmJYWaCpcFXIJikrzYMm1MOHm4pUraL3ejmAojMOHT8Ll9kFIyU607NMh7cZoZ+PaNbh26TIK82yQS0WorqrkYvrcpXPw+D2QycWMx6TuS25+Abp7exlPSbSeEAVMGU38eEmyROFQhLMifwBNNlLROBM5CGtH5qL2rk7GPg72DXD0OY1KKRlvcGQYBpOeQ5eIikDSIpPBjNtu38ukH+oieSicyGKBRCTExYsX+DpMjE9AozfAmp/PBRRJcMiETOEYWr0Wn//S5+Byz+G1wwexfcsO/OInv2J5CmlBibwyNDGI7sEu1os//rUvIplKYGx8iLm7K9es4qlHQ9MS/PqpJ5ki9M2vfx2nz53G6Pgoduzcxml/Q929aKpagkwiDbtnFu19PahpWILSynI2R588dRJf/OJjzIonhj2x9GlxfuD++1mLfeb4eZiNFpZd7N63G9/74XcRTSVQWVWGuiW1cLkcqKgs5aLdPjHJ/H+PlzSqSvT0dGHnzl1IJIizPYulzS0srbl6vRWVFbXcoZWIafIhgH10DA3VS3D7rXfh0KHj6OoegMGihT/s5/f7ww8/hGggiCtnzkNFulX6zGQykBqkKCwphdZowSuv7seRNy7g57/4EQ7sfxXrNqxh/e3Y4AQfFGg6MzE+yZ2Lvt4efPTDH8b+/fux4ZadcAeCyKSy3HCgwx/JlWjKZTEZEI+GoBJQUUg8/HnWt88FZjE43o9J+wRWNq8E0mJUNzej9epFnDl3nN9HzU2rMdA/zuSU06dPIR2LYXpiHCfPXsSDj9yBnp4ONNbUQEjR6qUVcDrm+HpSvDx/xtUalJVWoLd7GA/e/yh++P2f4/Spqzh57Ty2bt2EZcuX4vNf+QJEKjX85FEJR2FUqKGiyRUkOPLmEX4O9CeZjGNqwo71a9fj4KsHWC5CmL9QxosZnwfrtixBgbUAV85dw4ce/RimHQ5U19bxWJy6bXRYpYAeKgqJ479p22b2tBBZqLetB6eOnMSsfYa7vmqDCl/8ypdRXlHFr71MIYDbPYdr11phNRMtZh4hrxdF+VbEYkEcPn4Em++6ExIpeXLSKCsoh1ltRPuVLkbqkbypZdkyDp6jhgMdlE05Brz++kFeh6j7TOSS5S2r+PO1a+dOvHbgAMtAXnnxFVw+fhEarQFKqRL2UTsbN2ktTKRivKbShJLWKNJRezxemC1WxnGa9Tr+XNknxpHNpvhQmJ+Xj+6eXkY/ktGPPv90bWi6Qa+ZUElFmpnN7XQd+3sH8cor+yFRSfCRzz7KVJeiknxeJ44dOInZsWl0XLsOnVKFZDiJoD/CE8ne/m5kxEnoLRqYtGZM9I9CKqRJQ3ZBcpEmOYcMYqEMYX+AoQKEdwwnokhmk2xGJU2LqSAPW2/fgYb1S5FGAj7vDMJBJxJRH5QSGRAH0nEhhGkFPC4KNxvH8OA4Vi1bg5KyagSCMUTiKYgkElhspOOfw+TgAIpsVlQVl6K3rRPnTp5FPJSATK4ERBSitLAXLey/i4nmC3//8x5Ok2lK8iYcOyErE1Dr5DCaNNDnGVBQng+Py8lc+qGBAezevQudve2QKgUIRDyYnYuiIM8Ek04LtUKGTDSNsCeCssI62MdcqCyrA1JiDA8O80Hr1ltvQ19PD3yeeVRUlKO7swOt19qw5/a9KMzPg2N6AiVFRXDYpzg5lVJr9ToTLra2Ytg+CTHRwpDByuUr0Fxfjw889F788pc/x6HDh7jLT4Xx0NgEbIU2xtR6/X40MA5UjAvnL8LpCbKfiXwhNoseZr0Ww72d0MulWLdiGXJNZvQPjfEepTMb0dHZzShkev/Pu32cDrxj53YMjQ/zZHTXvj24evUqPGR29QYxM+HEIw/ci2vd1yFXyzhJeMfOHTxJPnnqBFTahakUU5RSAjjdHtQtbUQ6lcBk/xBCLjcfZn70nz/Bj3/xMwyPDEEKGRqrlqKnvZsn5TTF/+pXvoCejk50DdvRaSdK3F//+kfh/m5X6N2/T/LclStX3kCdA4Jv/fMd2cWu+mLnerFDvZiC+peK6sW7W+y4Ew7prc772yg1i1x27nq/7XH+JYkL6cRvLvb/0tNb/P2bO+8L3XkhH0je6fFvaxWiiqRkf4evnsI0jtelmOO+iHskXvtbX29DY9Ko7PiRHnR32ZmGQpIHKuCpZ3IErQAAIABJREFU80MbilQsZjkKbQiLGnKPx3eD/JPmw4xGo0RLSwuWNC7hTYukKUSgISIJdVrJzCon7GOcsI4OLsipU05dJLfby2gnMg4REi0QikKl0TD5hXTMNAamf6fDANEQKJU1k06ynpgYx+k06dplTIDxeua4O0tIR2ID0xc5/8mJT4+pq7OLN0V6TGq1Ej7vPHJtOUyQuXDlMkbHJ1mGMz3jQjAUZVmQgLpKQhEf+mj6sGPLFlw+dx4KqRBffexxHD5+AqZcM4RSAXeN01mKJ8+wSe3ipdYF1z8xZYRC1mAT+YYmF3RNqVghVBxd63vvfQ/OnzkLt3OWH6tar8OKlauZG04sdTpAURhKbl4uX9sJ+yTrx8n4R2axfJuNo9BzrDnMKC4uKmJKzle+8jhOnTrNByTSDdcubcSpsxdgNJjYBEwmtrxCG+a98xxtToW7rTAH83M+KEUqjA5SOAlNQkJwuOy4ePUCTDlaaA1S5Jfmw5xnZOPgC8/8HkpGwpHO8ZP4j+98Gx949P3oHerF3e+5C1/+ypfwqY9/nNMWlSIJ3LNzuHz9GoxWG8y5eWjr7mFD4sDAALp6utgDse/2vQjGo6iuqcTszAyefvJ33KlavXIVvva1r+LMuZOIJaO40noBS5ubYMoxwumaYYb9gQMHGDE2MjTGvgS1hggGFiTiCYgkC2Ed8WQas84ZuDwu1FXVo7urG/fffy9WLm9ByOvHv/3LvyKbFuPe+x/GpavXcPzIm7jv3ntw9MRx7N2zDxqFCpNDo1i3YhXyc60IeH148cWXoM8xY//rR2CyGvHYl7+C73/3O/z5GBgeQOv5HkaDrly3Ag88+AB+85vfoKy0BMubluCWbVvxtccfx70ffB+0llzo9WZATCmNSWTFQtaQTo2PoKTABqtSjVAwgJdefgUta1YgKUpyGuy8Z47jzx+45370TwzAZNRgaHgQB197E9/8xn/A66ashTkkUxFcOHMCZp0WldVVjOaUCAQY6OhENpnkgpY8LHl5eZiddfJnMisUwznnxsULHfinT30RX/vCtyGCHIdOnsCdd92K+x+4Cw+8/0FERRkkhAKkEhlohCJ87MEPYrxzHDI5UaEE/BrQOkhd5bq6Kj7Uu1xu6MwmfO/n3wfUWda0U/DNkdeOYKh3BLOOeXzgAx/AL5/6NedNXL50HT/80bdxsfUKHnjgYf5ME0Fj2j2HaDgGcUrAQVkzzlk+EGjNBuZm0/TD57Rj/0svYvPatXA5HSyX2nPLLbh2+SJWNC3F+QsXsHTLLvzbd76Hr3/zW5xM3N/TzxkEX/vW4+xVEBPpRSLnCRcF09HUjAy2FrMZJmMOhzgJQDJC6vYbOMWZUKZyCuwSq/H1L3yNQ2RG+4aRjqdYpkibkVwpW/isLmtmUz1NG9esXofRkRE4puzM69eq1HzYp/3LYs7BwOAIN0KUWg3L9eob69Hb14v6hjrMuGZR29LIYUzJdJZf+57+XvzwBz9myhQ1J2idzTHl4OirR3HxzFnk2Sx489BB1FTWwjEzC8eME7NOBwTiDFOi6PM4OT7GvxfwBPl5kpk2QcmtuWZ4vR5uPBBTXqAUQaZVQJejh9ZkQHl1BepaGmC0muAPuOEnmYnfAUEmgWQshsnRSSilWhgNFpYZkfxIbzDD5w+jqmoJxGLK9khDo9ajsLAUgmwK/rl5nHjzTcxNTkGQyGKoexDzLi8nbQsoqyNF7zcBEomFPYGrc4CbQrT+JpJkWl+QhNIhLBwJQiQFG0qjsQCMNgP0Zh2cjmnugpN0jT4v4XgAapMMWVEKEjl1xsNIRRNwO7ywaPWQZGQw66wQgTTrURTllTPumPa6VWvW4ujRw9ywmXFMMw2G1i5KLKaCPRKOIOj1Q6NQQiKQ8PRnzjkHiVyJydlZON3zLEFRKqT4xmNfwrUrl9DT34PWzqt49Y/78cxzz2DMPgapUoqJ6UmYzFZYc6w48uYx7Nq5B2dOX8DIyDDjgletWAqLUQvP7DTK8q0oLyhgk/3ltn7s2bePTaQkzaEck+GRUZYZtbd18mOQquWYdnrxX7/8IR7/8uM8ydPK1bhn7xZcu3QF4845LF3ZxIhMojXR3vbGGwcZgczZK04Xpvrc2L5zE1asX42jR4+gqrAY/W2dWLl8Od48fgQimj4JBCjKK+EAJrlUyYerxx77AqNAv/r44winJQgJ1e9aQf2jcH/XS/RXf4BqDwqpo8n1QkbRjcKd//IXtOk3d7hv7n4v3hNTVIigckOSsli4LpgYM2+ZVOnnF3GMfH83pBD098Vwprc/+j8bOv8c5HSzZvydni0tpouSm7924Ph7dtypcD+5JM2F++IXNRnourx1nXhsuHAR6FodOtiG3JxKbNu5A9/93vd4VE88dEq9JPJAQV4eKirLWb5AnSCSkFAhTYUtcYSJBUxaTTK70QmdNOZ0G9RVIw1mKBRAMBhAMhHjkTB90diaCAIp2rSygEqpYu47jVZp7E30Ggp8oodNGDHq+tPmTC55ej50f0EfBURJIZXJMe9ysVZUb9AinaRRs4JjxanrRKNSuqGx8VEolQo2y8y75mAw6GAyGTiMaWLazrIV4m3X1DVCrdHh9ddeh51MpUolj6cTsShWLG1BLBjAvlt2MRknEE3gelcnp3MKxALWHfb1Dd9QdtLGnQAHXd2Y+BDOkKYUpL0kfwBHgysWnqdeo+GOA+lDYyQriiYQDVN3Pst6P4/Pg5LiYnj8XqSSCb4ulJhKI2G5TMmmWMJy0QfKarPiE5/8FLq6u1n3arNZmf4ipGuezjA+izpzdMfxVALOOQd0Bg2cLsKkzbNpMZMUACkByyRSmTguXj7LspaSKhs+/PGH8MzzT6O4sgATU+MsRbhl+17GnH3x019FeXUxtGYNtHodTDkmFBXmMbbNqjegpb4BUpEYBw8dhkypQjyZYYnS3ltv47TM0bEx1rzf/8B9ePLZZziinhj78y43rl3uwCMPP4QL585Ap1cxjm/Jklqm93gD82i9dvkGo5l0wkIuHoXZLKYmJ/h9RUXRqrVrAYGUqToCcRbHTx7Dhx75KJ773csoL89nHwOZCem9f/78Vah1Rnz8U5/Et77+Zdx99+04fOQIamuWcLdLLhTBMTGF86fPIhHKYHLEiT13bMPE7AxWrFuF8alxFJeWcogVFXp1tQ3ItxUzTUij17EGXizIQkhaZZUSzz39FIRKKRLk+4hnUEXXSq1mLadEJECIWM5CoKG8FAq5EleudUCh1UKqVSMjybJPYAFjKsLh439CMhlFJBzDvt13wTnjh91Oh+AgRGJKeozi5LE38aEPfRAzDifsw+MQRFJY0dAM58w0U4m8QUobjvCB1uXz4403T6K6vB42Swlefe51CNJiPPXM7/BPn/0kQpEA5DoJ9t17Jz7zpS/xZ/STH/gwxruHIE6I2BdAnwOZRMiGO0LtJYnxv2UDTp08BWNOLprXLsenH/s0fvzzHyCbiiKTiOPU0Xbo1Ap85NMfwtDMELOkh/r6maaSzQhx8UwrbOZc/K9//gbs/lkOofF7vPCTPC8Th0QuR0V1NYQZCVovtEIQ86K/rR1hjwcNDUsYn9ne0YZoKIhPPPJ+OGed+NlTL8BNaEGlAn19gyzHI8/IP//7P0OhU2DW64ZYpeFDNzU6KPGTltQjh49i9649fDihzxe952jNiyaiLIWhfIDwvB/njp3FwRf3Y/DqAB/KaY0JhQMsSzGa9dwlpk2SfCI6vRETY6NIRKNcuFvNFu5sJ2NJ5OUVYXhoFC6XFxKFlNegqroajE2OYPPObVi3eT3ySgpgK8rD/2XvvcPjvKu0/3t6bxqNeu9dsiUXudtxSWzHJXEKIZAQyi41sLAsoWXDwrKwLBCWJJSQQhKnx2lOcRL3KlmWZVm9jspImt57+V3njAUmBPJ73zd/Ii5d4ZJHUx49z/c53/vc53PLVTLOPSARRSZWwDI+D63MwBhVevPOGSuGLvdj/1NPco5DZUUN5q027lLS9ZOiAU+aE8nWQyyn+SArkuSkTKbvJ0SLURuU3MEjG0RFQxVyS/KRXVwAsUoMjUHL/nHqgkCQ5PTZYMANj8sKh3Wa/ePFJSXcTdVrM9I2V7ZuUtKqEBqNCfl5pdBpsiARyZGMSaBWKBHzB5jL/+L+Z9km47V5OfVbrdQiGAoiGkkPnpIlJn2vT9//af2lBG3yt5BQRH8zqZQGgZUwGFWIJkJIpaLYvH0zTp0+ztZIGgjONhn53I2kIkhIIgjFyfJI91gxov4Edmy+HvPmeaxdsQ45xmzEQhH85Mc/RSIm4g0CoQ09vjiWr2xiLn1+YR7sdhv0eg2mZkfZXipMCjFrnuG5KJPBCNucnTvOsVgSmdm5gFiE2YU5fPKTH4dOIYN5cowD0cgWtTBvRXf3RQ46qmqqhMPr5oHkf/vmd9B3cQDhYAwTo2ZcuHABBq2SO8dLmmqQpdOgqrQIBSYTOjrP4/CpHkjIkqNVs0XGPDUNh90Nl9PPAYsJQRQZ+Vm4ds92tqP19l5AbU0F3DSH4fNjdGAITSvaUFFD6esydJ/vgsftZCGFk3LlMlhpLiCqwao166HQqfHaa6+hurgUttlZlBUXw5RHQ7Gn+Hz0uoOIR4CKikp0dfciI5NmyyRsYVVqszHwD8X9/60q/5DfJosMeduJJEOb9j/Vk/feuzv195jqi4X7+7GKVxfFTFDhIZS/9LqzPeaKNWTxBa+2z9Aikb6g36/B/+WnWcQWfpBN5//2qG3sEKDmI7LK9BUmcbQxAcJBXv2V7kSkf7Jo02H/u0iAhur1qCpvhdPrg1gmh0RKxbGY6QS08xYTL08EuNwuLirp9+QKOfw+/5/sLLQihmMJXiiTiEMulyIU8kMmE8PlpEFSLyvswQANCqUDJ8gHH4+nAzkWC1sqWGPxGOamZpCpN6KiqpJvxPTmya9NC7LL4+SYayr+SfInxWvPnj2sUrz62quYnp5iBZSGuyJxwlTG08OlMjkPqvVc6uWhV5qL1+n1zDFfvmIFSspKWeExT83w4CsNyF7o6sLRo4fx79//Hn7205+gub4Bc7MWJmGQOpxVUsioSFInKSSKvhNJ8ICZQqHi4oXUfyb0ACgpKeKfkSeMBnPq6hvY77527WoUFxZgaHgAY6Ppdir5/woLi/GVu+9GYUkhc9HJAkPHknjM5JWkzZV5YootDDT4p1ApkJ+fh4zMTHh8QWRm5WBwdAQlZUUc1U6BMkKJFBYiLSST8PrJjiRCMOBFlMJEyMOTBMpKKjA5OcVzBMSNpxvtgnUWFssUVFopwikviqoKMO2YxpqNKzFjHkMyEsfu7XsQ8odRVlONZ559HoO9ozyISfHur7/5FrZsXoOxgXHMmy3IzM9lvCYl7N16280YGB4AzW2JFRK8+fZbsNoWUNtYy4E0y1a0IxSKobKyGm+9cRCRQADZej2TQAx5Bqi0So57HxkaYB824e7sdhcPOsfDccbxiaRSprKc777AN46ui13ILzThxOlz+NxnPoP9j76EgNuL+ppqFBXksz3l/vsfxqYtG3HDvn0IRT048u6r6D7fjbZlqznFUaEQwqTWYej8MN56+QjKy/OwvH0NUhIljpw5iaXLlmHDlk0oLi2HmJQicgxIpZzoS+sNnaPEHZfSZjoaRDIexMj0KHtYSSVLQcQDxHTDEyMOk0GN0cE+mCdGsGbNamRm5sLm8CAQSW9+CkvzEYr7EYg4sP/ph1BXWQdBVIby4nqMTEzDG/SDHAkiQQyWqTHyJbBKT96pPI0JS8qa0Fq7BMYMPUKJICwuKwd7HT1xFuOT81Cp9KitWgLbDAX/9EIilOJfv/OvuP/Xv0IiQYSUMNuuqPNWWlyOp554BhTjhniKrRV03tJGlAg/ZLMgQgfZ7pa0tqCru5Ovmx27rsOR4++isbUOM7PT6OkhRTmJT9y1D/1jF7Ft505MWWbh9XjZ06wSa1BT0YBN11zHXSyJVMT3gAuXuzE6M4pANMyoP51Mj0cffARf/NKdOPjaIVy7cQPOn73AITo1VeWIhXzYuW0jLDNTOHTkOEJJMbyRGBwuH1IRMeLhKHIKjMgpysYNH78VM44F1NTWICkS8rpJ6rXL5eEunU6nQTSRhJqwo/EkfPEIJCoVJCkSHVwI+0I4/doJ/O6/fwd5SsxWBfJT17bWoqm9GVkFBTh+4jhkUrJmEGJzCqtWLoFCIkbnmR5Mjc9BnFIi5KYIeQPMk9OMya2uq2G8XkoKrNq4CkUVRUTy5SKJCuZYMoqamqr04GtcgGggCkEcmBqbhGPOhog7hDcOvA633QuVVo9oMskiyEh/H0HI2epIszx79m6HQpU+n6NE/EolWcCRSGm+R8VDxHFFEhH6wFdemxW6eJStifFUBEJEEQ2HkW0wwW2fh805CY1JBalaCZ0+F1KBFCFXEIlADC6bF4VFlRAI5Tw74HJQF1cDqUiOuckpXDjbCe+CA36nl/39iWgsvZmiDJJEjO89kSu5H2QrIhQsFe0UtCQUUG2Q5PRNUuXp76DU0kWSQDQews7rd+Lo0aMIhYL8dzUYtNQIg2VhCqa8DNicC1DpiLQWYRzpvNnJNJx8UzZ27diJhflZJje1LG1lD/ihQ4eQEAghUsihMuh54L2trYWtcl+/+xtQq4Woq6nmoEKFWAaf3Ys58xykkCJDZ+CwqGnLPO75/r2Ytc6hv78HY0ODqKoow1PPPIPcjDxOdA0mQpAbFGhdtxzPvfo69u7dA5fNw3NC0UAEs1MzSEQpHDABhViIXKMeK5YuQZZBj8GRYbx9tgv5tSVoaF2CyTEzuk9dgFQoQyMF/EnJRhqH2qTFuuu3oW+oH43VFTzrMjwyBJFYinm3G63Ll6Or8wzkohQiHg/Cbj82rlmLrs7zEAoksFs9KM8sg93mREl5OUbHJtDS1Ix3Dh3ivw0BJGg98bi8yC8uYeiFx+HB0NAw5m0LbHUlxHOmqRhjs5QB8/e//qG4f9gR+tv/TkLChg0buAu4qLaz8P2d7+xiqwwr5Ve7O65wyK8u0K+20vyJ8sL+83TBvqjsXv02uDi8MpDyQUFMrLhfKdzp5d9fnC/y0D/Kop1e86NU3AeKUjjalEBE+GcbEG1aJISFFFJQ0uIwb/rI0PHWKiogSOp4Fy9XqbioJNQfFe7hQJgLZCrIgyFqKcp4qDStgFN4UYjbX5SaSjdiUhAp1IZq80CQeO9xSEXpGymlqSZiqfRAVjjKr084SLLDyK7YXYI0eET2nFAYHpeHVSe6mc/MWRAKBJgrT155+hnxjWlxo+KdlGtSmXfv3oNf/PwXUBPPXSRkOgWpvkRAIC8eFatkrWlqbER9XS0S8QTfbEgFoYAZbkELhEyJmZ6a5huLx+3CzTfdiKnxcf4s5zs6WYWiIBqxRoG333mHWfC0QUhvhtJBUeSrp3NGRZhHUyZvdnbu2IG+/j720pPX3JSVg76+ftgXrDBlGnngidp/RfmFCEVjWL9uA5qaW+AL+pBEgu06YokYSrkckXCELUNEJOBgKqmSFWva/KY/zwxiKWBuYR5JYQIyBbWdNaioroHb7+NhjfyCfEyMjeKdt95ESWERQv4AZqbn+DxZ1rYS5851IkJsao8LIlGKPdUpxJi9/uNf/Qd8cTfmHRaYx0YgTqXgcfpYlVGo1NBqM9DfPQCfJwCbYwEF5QVYv24NdwjefPk9fOPbX0Vvbw/7utVaBeLCBGJIwOp2QaNTsv1ASUqzRMrhMWvWrIfH68MrLx9AIhSCOJlEdXUF9CYd4oIUOjrPIScnm5nn9dW1mJyYQiySwMpl7SgpLIU/HMGjTzyGpW1L+RwlZvx112/FI48/iR27t+HdNw/jm1/5JhqrWvDS8y/h7Lmz2Lx1KyqrqqE3GPDqay9gdLgHznnq7JiQmZ8Fp8+CkC+Aa1ZuQdAdZeVWpcnA8rUbUNvUDLVei1giAWoshSJUVFLKcJS9zNSxoaKd1DUKJ1NIRbA75iCUp6Ax6JBIUvdQzMPBhIgLeByQi4l0JIRWLcHI2DBv+rJzCiEUKzhBkHjIoxNDGBy5BJkqgUQoAUmCukxm7Nx7A/IK8vH4kw+jMDcTZ08chcdhQ0VFCeyWeaxpXIHvffk7uHjuAiqrygFpCv/78O/w7olTWLC64AvGoFDosX3bHhx4/gB8Ti8Phd/08X049O47iMWCCAZ9fE0l4knGRqaSIkQjcaQSCR5kpjWYOeUSMaubtEukjhgNvtXUVWFmZgq1jVXQZMjgj7lgsc1AKJEgNzsPrSuaERcEEE5EWAVESowtG7fDPDaH/p4hVFXUorywAn5PgGcRBHLg2LkT8AS9KC0tR4baiJ7z3SgozkNLQzPOn+rEM088j7kZK67Z1I6Iz4HiPCOyMvSYmrNCotHDPG+DTKlFJJgCValyjQgFZQXYtG0L+kcGMDA0iB27dyE7t4DvF7Rmel0ejrinc5JsDql4CnEpEKRAnmAIiVSYzxmTKBMP3Pe/GLk4CIQjqK0pR1gQw7R7Dut3rkPT8mrevBqNmdwdcMzOsABAPPOcvDJ0XxiA2+6HbdKOWfMcCsqKYXXaUViUj9qlzVi5ZgUCUT8alzRiaHCIO3SEAiS/d6bRiGgoxvQdrVLNMydvvvwaor4wQq4ATp/ogNcXhEShgEQixDyhQiVi1Nc0oG1ZGwKhIF5+9RXYnE4kiXAjE0OqlPPcC228q+qrsHnPFmQUZCFG9qh4ApEwdX/8iER9cLjnEYv5YdQZ4LP6MDEyirr6UhiyDWhuW4H8vHKcPXoOj/z6D1AL1cjNLkJJaRVkcjWOvHeYu4at7a3wuNxIhmJIhqOYHBmDa8HOxTENmvNaLJMy657sfpSlkb6vU+FONQJBALgdz0IVbeZpKJW6HBU1pfAFXPD5PVi/cT0OHzkBtZq48im+9+UWmmAwauALubnAJ747rf9+dwhauRZBH72WAAqZFCVFBYy59XNauALhcByRhIDpOHGhEDW1VYziFaeAH3zr+5wtkUzEGTlZwrSYGA9x2yw2mDIyEQtE4bJ7MTE1jQ3btmLcPILV7e240NkJp8MBnVIPh93BivzKDcsRTIVRWl+FOauVefHzM1YoCEZPtUA0CsvkJEw6HRRiAQpzcrD1mo147oUXMOF1o3XjGkAqweTwNBxTNj5vk7EIqqtKkVuQhagkhfoVbRgcGURDTRU8fgcP7prNM5Dp9YyjvXT+HETJMBSErhwcwb69e9F3+TLMUxaEQ0nopXruApDIRmKL3+PnPJSS8mK4Qy5k5+VibnaWZ98mxqdQUVyCupp6zNkWEEcKwUAIqaQcl4csH1qV/qNw/9BD9IEPILWd8mOamprS4ZlXfQnuuef6FKvlVHxf8ah/0ADoIg99kSSz+ByMfLraEkJttqsY7ler+YtUl7/3MVgJvuKDpwueLCD0RQv0hynz/yeH5yMt3ItTrLhT4c7q+hV+PS2+dHxiUbIMpXn3bC0SCiARFCISlHNxG6KQo2RaDSfpmKwspOyS9YU85vRLpETTEBZ7tCVibpsQ/SUc8cPr9/GNmbxzxkw9psyTrLKRH5e8heQdp4KbNgB00yDfN/17timLF87comJ+D/2XLkOv0TFnfNoyC4fDjpv33cTIyd037MY/ff6fkc0prXoegB0ZGWHGucVi4dAfKgTsDgffQLfv2IEtW7Zwa/TUmTPQ6Q0I+UM4+PprIL8+tdSzc/NY+aPFg3y907MWtgjt23sD/vOHP0RuThZ7kYf6LrPSSPi6W26+BZ5oAC+9/BInmtImweX0QC6XMMdYKiEWs4SHNmlwMRSJ4Ya9OzkAaX7Bygrwm28d4uJ71fKVuOaajRxYRQOndLMh/BbNAMzNzZFEyjdHGlAlrKbDZuNkWbrh0MJFFpygnxRzwDJvgYe6IT7yTdq52xCMBiEUp7Dthi24Yd9e3P31f0FJaRn/HRrrG/HTH/wnVHI55mbn8Mk77mJudFfXRXSeI2WECkvCYYpYkSJyy+ZtG7F552Y8c2A/K+7H33sPYoEANeU12P/UKygpLUB//xBmzXYkY0BusR7X7t6OQNiH/t5BxkK2rVjGDGTyz7/x9hEsWV6DDddtwpFTx1FWVYaDr7+BLdesx/KV7Th65CSaWlooXAFZRhMunDvLqEGDRouRsXGUVRdz0b9gd0CvUmP3jt0YHRjBlmu2wufwclIqHe8XXn6Buxez89NoX7Uc8445LG1bwh5xSqq0m13o6xqERqHB44//EbkFBSivKMcrrxxkZvbdX7oT/Rf7cOTwaWzYthb+uAOhcAClhZWQi9S42N2Pf/nGPRBIVZAoVYzZVKhUkCnUnD5MShSzmRNJqEilTQmZGkGzGxKpEKGIHylxDP6QD1q9gW0DrJRGwjz4ZpkyMyFIJadhOiAQCnAXKdOUh7YVK9E/NMiEoAXHLByueQjiAkxNWDj5UKnT83F9bv8T7GmdHB6CSaNF0OtBPBDGDVt34YZr92DePIckkujs7sBDjz+B/tEZJFMCRBNCaNQ63HbLJ/CbBx/iGZhELIGl7S08a2CzzrO1izbTNKgYDSe400G+V/IZU2eHNtmLag1Z32i9J0WN1ht/IISa2gp4Aja0rW6EM2yBXE+KmwqlZWVMQJJIaRjQh7yCAkRigN6QhwxdHgLuMKLBCAoyipCdkY2J6XHeeIQEEZRUl+L1g29i9co1OHH0BNZt2ghRUgyZQIqxoTE8cP+DyM5UAfEw1BLg1n378NKB15BbUoHe0SFs2LwFeblljLGNIQxPyIeikiKcOXOCN2ZWm50M0ygqKofD7kJ1ZRVvrKkjkG/KQ1fHedS2NcEXDiHg9yIhoMIyDGVYib7jfTysalBoONDHE3FjwjWEm/5pJwTKBFxeP4QREVwzNkScIYyPTCKvqATG3EJs2LwNqZQIBXnFcHndOHX6LMorKzhiR72CAAAgAElEQVTURqlVclFaUFLIxBkRJDwMSOnRhUW5jDZUyZX89yNxIhqKsP2BrB3dHd18/pO1q7PrPKYmzQj7/chQa5GfkYXnnnkBdqcbaq2Wk5QblrXgul3XQaVT4+Spk5CKZJi2TECqFqOkuhz6TCN3jRgZHPIjEgsiHPNBpRYiNzMHIVcUnSfO4JpNa1BRXYWC4iogLkfCn8B/3fsTFBpLMNA3go6TZ2A0mdCyrA3hcBALXgudgVBKFHDM2xALRhEJBJGIEbGLbCVxhgLQWkq+dLrm/vRFCF7yuIvSnZ/0PUsJv9/D+RfBkBehWIhFCjr3ZmctfN6SV5tmelQ6BSvtcqUImgwVdJlyTv8mfzpZn2QSCTxeFxPOaLdAa7A34IbD7uUcAF8gDoVGj2uv34GlrUsRj4UxNTqOt189yLNgbpeD/euESS7MLUDEG4YwKeDh63xjHmryKjBttkCgVuJE11nu2E6PTzK5ZmJsku9PdH/ffO0GTNum8fp7b6G+pRkjo+MsoBkzsiGGAFq5Ch0nT0MhkqAwJxsb1qyC1+1CR/cF2BNxuBPEsQ9CJVGhKr8cIbcPk1NDKC7OYaGgvq0eNc1NPFtBiboFBTm4fPEiLvf14YaP3w4NcfQnxhAJemAxm1m0IZsn+fMp1E6rM2LPzn24fLmfBaae8z2MyaV736zNj+qWPJRVl8Nlt3H2iN/rR8IX4aFpCijMys3hvAOXKwSX9300kw8owv5RuP+fVKZ/fuxi2BLVC++vfQXfumdnapG8Qr5gKrQXw48Wn2KRALNImFn8OZ2kHGX/vq/FQdRFtZzOZhbzryj677fPvP/3F3GTi++LMW3vwyr+3x2KP//WR1m4919llVkMf11k2HIhf+W9L3r56RiPDAQQDingCfjhDaSVWFpkBVS4kx87STM5KS7YfQE/F8s1dbXcnSirKEd2djYnnFJBSRuuI0cO42L3RUikYjQ3N3ExSiz2g68f5HQ4apNTkUvx5NR+zjJm8qDUpz91F/rHx7D/uWfReeYctm7ezEjAb3372zh99hReeuFFDr7Zum0zbyIIlbg4wLphwyZOISRbxz333IOsvHyEwyF4PW4cOX6MBzYz9BkoLSnF+Pg4R1sXUOutoYFtLhKplAeqmpqb8eSTT8Lj9aO8pATFBQWora1BKOiHz+XG0089haDPjy98/gs49OZbWLKqFT//5S+wMD/HyqhcQsthigOfErEIqy7EgqfdqlquYCWhqKQYa9et56Ka1Fyf18/0CVIgg/4AU3Hoc1FhTn546i6QTWnZyuWs/O7f/yQfb1N2FhebtBDbnS6oZEoeuKI/mNvjg83qhMPj5b9ZLBmBSCqAJluFBZcNW6/diu9+/3v4+c9/gXffOoSKwjIcPXiMGb+br92Md999jwfr1q3diGOHj0Auk3E3glQr6tKICXcY8UKqkaCsvIBxlkqpDDu3X4/hoVEYTEZIpXI8+8SzvNmLIgx/IoSvfeNu/Or+ByBNSZhC0td3iXnJ1Abd+7GdEMiEqG6uw/7nnuaE2k/cdiue2f8ssnLyUFBYyoFTdB7FAkHMjE8gQ6fjm++aazbA4fdyomY8ksDOrdfi/OkuZOoyIIgCW67ZjKdfeAZFpcV4+bWX2IJVU18OiUIM8/QkWlevxHNPP4djb3fj5l3XYcd1O/Djn/yEI9dblq7kUBYiBp06ehxfuutO/PxHj6B5VRlMRRom1vT0XIZ1xomaqqW4+2v/CoFYCVNOHtxeD1IpIR8Lsr1QMzFBATqRKA+ekYJKxQx1F46fO4HGlnrkFOTAMj/DCajDoyOYm5/DHZ+8A0b6rClSNIhyFMfZM8fw5qGDjCDU6IycwLpz1y5Mzcyk0athH6vPGVoDhkfGsWbDOsxYZtB/qQfZRi2ShCN1B7CufTXee+MQ7rr9TpQXluGb/3oP24Au9PVgyuKEx5tk5CkVruTbvu7aHXjiiT/y7INYIkJ1UzUj5ii9kwXMSIJRhx5XmDeDPF8kTCvryRih+YRMhCBsKnUfaKiaZjDMk/PQ6KSoa6xAVOyBzJBAbmkmglEfSspLkQwLoRbr+VgS716skCMKIVauXIf+i0MQxiRIBsPYvfN6DI8OwRfxISFN8jcNtHZ19eDTd34GsWSSFT46L6jDFAwE8B/3fR9F+dkIex0oys1FLJRERk4eRCoppi0WlJVVQypXQqaQoKymipwW6B/sgUKtQE9fP2pqGvgxlPTpcbr5+rVOW/HI/b9FxB/BHV/6FPJKiphmFUz4uJCzDVnxwH0PQpKQYsXS5Zien4LEGMO1t62CNCOFScsMjIYcKCMqXDjRi7AjgunxORgMmTzo+bE778TJjk68cfht/NPXP4+21jZ4fD7O4KCilMQV+i99iWnIORjgc0IgiCMY9MLvSWdy0NAzZUeQGqxXUwdPic4zXbDMWLB58xboNFpWf8OhIIbH+zE2MYn16zdBodFCqlQyRlgkFyMSDbLQIBcpeROqNyhgc9lhWVhgoYjmnwgVS/dPqVLCcxY0w7C0rg3ueQeH/hCzvrS0FqKUDGqxGl///L9iamgG5cU1KCsvR3VdFaanJjAweAmeoJu7cRqlCkFvABqlBj6PjwMEaV6K/OTU7eAaIJHeMFJRz2Q5ssiIhGlmPnH8YzTXpYXb7UJRMRGc5iEgJCNSyMg0cMeAzmmyyxA+uLqONiRazM5NwOaywpSXidKKAh5CDgV9XLDTZvXs2R4e9qV1mYSNWCgBtz0ErdaEu7/+TUxMT+IHP/wZGmqyoVUrEE1FMbdggdebgNEoR3NTDVNlEtEEm/Mz9FkQhYTQRuQwKDNwedaMoCDBmE2/3Y2Qyw+X24OCwkI01NTA53HBF/UhIowhJRczRpiQu9TJFiVT0ErU6D57ARKaIVCQ3ceP6upyVrOHFyzwp1KIpUTw2UOIByIQC4RYtWYJJPI4d742bNuGgf4hVFRUYGxiDEVFuTCPjjJffvXmTQjM2qBCin30NLNGNBjqCqv0Gpgts9Aasnhd775wAfl5ecjLymXLJV0fKoMGlycHGTmaYzSh63wXpsedMCmkSIaTUKi0KCylAWURzndSh5EGmv/+1z8K9w87Qn/974v4x+LiYr5O3v8luOfb1//JYE5YNrqwFhX3D8IsLhJo6Inez2+nn1FhSQUqF91X7DZcs5MT5wpSki/qxY0aFfN/3+LO75nadB/l10dbuKdwrDmBGNVv7yNMsk2Ibp9sl0nbZOg4zEwLYLPFmfV6rqsTw2NjyMrMxNjwEF+odONdv3YTNCoN5m1WXL58mVVAKtiJRU0TxqR0a7VaZOfkYGlbK3ouXsRAXz/baWqqqxlttnv39XjptZdRVlrKhcvy1uW4eKGbPeOTY+O4795/x7SdPNhCvPPmW3A7nKipq4bd5eTd+OT4JBeH5OkkYg0Fs9CgCu3EX3v9dVZOqGg/fuIUe+WWLV/GhBl6n4RInJ6ehsftQTyeYJVbKFMw1oh2+7n5+di2bSvGxsZx8M23GL9IbUeJEDCbJ0GzDaJUEtb5BR58u2nfPqjkChw+dYyLEqPBwHaY/st9/Fi5RIqVK5YhLzsHJkMGL7rxWCR986BAJ2LMUwhPJIr+wUEEqBNBrHgxDeaSehHg85beL/l7F+zpwA0a3Lzt4x/Dvpv24aHf/IaHCsPhCGZm53hjQpjEQJiUrSCjMqmAlytVCIR8bJX5zRMP4tU3XmU6zYMPPsgJtJ//3D/zQNfDv34Yn/z4J3Cp9xJGRgfYF9zU1Iwjh49BzsFQ8T91tKgwTElSWLtpNaanJjE/OwudWoWtm7ehrq4BB958DZOTZmjVGkyMzyKzUItPfvbjCESCOHX8DHZt34N1a1Zz0fqzn/0EN9y6F4F4AEmZAP0jfcx+9/rceO7JF7Fly1pOtS2vrGXff01VNUb6B7EwM4toMIxrt1+HiCCJ0+c78MlP3Yn5uQUce+cImqub2EtPStyNu/fCG/Jh3YY1ONtxEgv2eZzqOIFrt1+LH/3Xz3DLLbdCDBk2ta+H2+7CD3/wA0hUUqzftglPv/gyvn/fvUxtuHHndZjoGcKDP/89ahoqYHGOckDR6vY1KMmvwOjQLPyBGMqr61FUVMwWsGiMPOpeCIVSyCnFEHF0nT+P6spKNDc2IpQIwZibhXmvHUZjFkKpCNMuEskE4skYpqfNjPfL0GZAQrH2sST/VyJI4Q9P/Jbb+XtuvBFvHHwHpmyiwFiZ906qqkwkRse5Tj4uc/Z5DA0OwGOzQhiNIOHxo72uBTPjU2ipb8Ynbr8D+595Fs+8+CIighSGJkbh9yUZz0dzDxKphGlIe/bsxoEDL0KuIjqPCv5oGJVlFei73JfupokkSMZSbFegQXYKZKNrhIYzw+EYFzDkm6b1ncgSVFASlQQJIp9EodSIUNdajvG5ATSvrEMw6uduiUmVj8sd4+i+MAKJLAWNSY2tu65DfWMzLpy9iJ6OS7DPz8Go1+LOOz+J4rJCOANuOCMe9A8P4q4772IMajgURTySnuWgbhhZAJ99/mmkkhFYpiZ4g96+pB1ZBflMFOk4fwYSiRLTUxY0NTdxjgRRtnxBGwKhMKfVNjYugUikgFgoJRYKd9oEAQFee/IVviY7es7j0WefQH9fLxac0xz6NX5xEpNnxjFweQgijQhhWQh3fG0nhIYwF90qaQbGByehSmpQklOBV559C3t3kDrZx6SWA6+/BnVmBu5/+CGIVKI/oY7puqX1RSKkY0/D8HEIJELGTdptc+jp6UQi4uc1kGw49F5oPignIwt/fOwJtlNcf91u5JpyEPIGUZCXj5xsCutJYNDciwRSeOPtd3DHXZ+FWmvgGaRwIs7WLVKtqThNJcPIzNQhHAng8OEjMJmyYMzM5OI4JRBDIJPC451DPByAXpUJYQyYHhtnn3gqqYDX5UNxViEOvfwuvAs+rFy+DnIKrdJK0T/QDZfbzoP5mZlZbGmUi+XsbafNJWF/3R4vRIQvTofRcreVRKtFLCQV2NTtIbsMzT4Fg37e1NNan5ubDY/LwZtsWpM1BjVfw4RDTqUEfJ+TUeiTHFDrZLC7FrBy/XI+Ph3nTiEc9PPmiXj9oXAMaoUeLrubbVNSgRwlBeUIh2IYJ1yty4a21kbIxCm4/A54YumcCAoIVKkJmxzlc4kGzsluJpPqsLR6OUrk2bh49iJePnYcK7au4Y7B3PgUcjNyUN/chJnpKRiUmnQ3JRlBIBFEMBWBO+iFRquCUiXh2QKTKhPvvvIOc+dJ9gyFArjplr145+h7UGZoMUgkI6UO8zN2xP1RAvXgvv/8NhLiEGYXLJxme+5EBycX/9t3voVn9v8RcokEQ4PDuP7mfZjuGYReIkH7qhWYnJzE+MQUrG4HPvvFz+LdE8exYHNhesaCb3zjGzh75hQGLvZyAB2R6rQmPWqW1GOWBqrlSqTiSWRrM+GbdqLj2FkoFBrkF5XizOlzSEKGuEDxoWXZPwr3Dz1Ef/WA9+Mf/6pw/973dqVYzSYbB6d+pr8X5fF0kZ2urK9W469OU736SRcHTtkyf6WKvbpov/qxi9SYD1PgWbW+aoD1b6nvV5Nx+DXpf1cKaU5MvRKMRBuLDR1A9cRHw3EfKE7hWFMCccmfU2PTXYM/F+qLAVBs/REAb791Gb2XZyGQiOCnMBCJCHl5uUiEo6weNdY3cJyzw+5MU3KEAlRXV/NQJqEdyeM+OzvLaMjt27cz55gi6I8dOcrhR5+4/RMoyM9nYsnU7AQX8/OWOfRd6mO/VEtTExfEtdV1GBwfQjQe4aJ488aNnE5IiWsGYwaKC4tQWlTMOCoaHqWvjIxMJs1wJySVhM3h5LYmnSXEi45GQ5CKJOy9PHXqNCvGLS0tXDTbPV62uBQUFKKurh4LpAwlU/D4vKyez8/PsSeTlHOy6Cxf1oYMrQ4V5RVY2tzCXt5oMppGZVJYlFLBrxkI+EEASVYfqU0bjvBGhToPNAFPQRSEhqPvAC2szM4nXCap7F4Egn5+/3RMyY5ACaek3FJiqt1p54RZ+szr1q9Dbm4eHnjgIUhlCt6QEO6SlEzaKBGKUiiiWOskpHIxDw5+5st3Ys8tezAyNgiJSozf/+73yNRn4uShU/AueLG8tY0HmyrKy9jn33PpEhdrfm8QOo2e0ZhUGEKY5NjxTVs3YnbWDEE8iZHBMVRWlLCNIS5JweVxs6q3rH0Zlq9pRU5JFp569mlYF+woL6rGyROnsO/GPXB7nazAdff3IBD1oqy6DLV11VDKZEjEwjjX0YmW5laIxHI4XG40NTbh9LETCLq90Ot0EMtl8EdDaF+/Buc6O5isQ4r+rmt349HfPoqVS5ehp/si9n3sRlzsPQ+rYx5FJQVYuWo5LNY5BMJxICrEwqQDY/2TaG9tw6OPPolb7tiDJavbkFWai/HpSYRjcfzhgQcQWfCjuqgBcoUINrcZrcsbWWk9e6ILq1esxtjYHORqBSt+NFxJg2atza0c/GQwEErtHKM6V7a3M31DY9JCm2WELtuIhIRCxhRsqyG0KHvAkwkeJuT5DqGYuzAUDETdraf2P8pBKMOjo1i2bCVGRya4SKELno5fWUkZW8dyCnL5+iMV0LMwB0ksBnVCCKNQxYi1m264mePe3z52GM8dfAUX+vvhC0U4fl4YFyJFhCwAkUgc6zesxokTp0Gm3Lz8LEyaF7BtyyYceuMwVEqyAsXZZkcFO3VDqNCjgXV+DgERZaiIF0ClljMpimZByL9K7G0SiEVyirUXw1igQyQVQG5BHl/XrfWrceCpdyBTC1BWW4oEBVAKY1i/YQMrkvMzFrz8/CvQyEiFVaOxsR6d3ZewbF0LMnOy0LykhWd3Kksq2KJEfOtgKApv2I/s/GwkBQmmtlDiI5JCrN24Hq8cfA4ZmRpMTc5ADAlCgRATXCpramB1zjJJS5+RgVAkiW3bdmBkYBylxSWIRSIQhxV49fEDOPHeMXzvR9/D9Tfuxi0334glKxphddjgnnCj92gvpCoJIpo4Pv6NLUjpw+wRz9YUwTcbhGfODbFQDrlQiUOvH0F1dT2fK5lFucgpzocpPwden4eLpQtdF/hvTwx+iqgnMlQoGIGYyFtKGRQaCbVDYJkx42J3J9atWwcpTyoLeQ0TJ0Rw2JwQiWRoaVgCaVKM3/3qIdxx++247777eM5mySoioZhAHU6xWI5HHn2cE0ezsvO4OA8lwrAHHJidNzOKNC8/G88/+wKLLKTcezwOxgpGElHEEWD7qVaZAbVEA5+L/M20Zmk562Bm1Az3nAdGVSYK8miOQ8i+c6eLQrACcNhcCHpD3NGkGSOi23g9Pt700HEgkSTgDfDmhbQ2Fk3iccQTUfa1U1dfTFkkpMYLUkwko1AtssSF/H7uQlCeiFpDaMsoJ04TxYjsoR6fE9kFGQhF3WhsqYFUnUIo4oN13or1a1fjln234Mtf+ipkUhIuLDBlZgNJMfJzqDuZZOqL2xPGsvYGuN1WxMJ0HqkgUkg4qIqufX/Qz0njWVmZ3NFikkdCgQyJCSahDpapeZwZ6sMNn7gZx949jKjHD2FKwAnLz+5/AeJkClkZJnj8XrgiISxf2wKr08ozHgUFBmjkarQ3teOH3/ohtHINrzNunws/u/+/8dDvH8KCwwqRRokZClNzBBB2A+FUFBUNhfjcVz7FeN333jiMsCeM5uYlTNA6cfww08kysjJhNGXjYzv24ve/foA7aoFAGP5QBG8fOYlb77yBCTjReAolxSWMPaaAq4WZeSxrrEduNq1pQwilwmhetgTzNju0Si1MCh2ypDocOvAWpDIVtIZMHDjwOoQSBUQK44dWpf8o3D/0EP3FAwhd2t7eziGLnOz8AV8CKtypkly0t1Chy4FKV7zYrKJfKewXf5a2yPwlQebvvbW/4LtfeWC6qE8Xt/wa76PPLD7f4nDr1c9/tfr+JxzllQr96scvqv/p3X/arrO4mVh/Fh8Zx50K9+MtSVYu0wU6ASOY/Zh+3St0Ge4yXNkrnDw1iUt9s9i4eRNKKytYPX/jjTc5yZMKUBq2CpPXlgajJBLk5eRy28s8ZeaindqPVIDT5ymvqERFZRWqqqvx4gsvcOty08aNsFltCEdDUOtUXOwH/H401DfwEJtl1oK6mhouZA2ZGbxQGfU6yIjhq9dCJBMzNouGDoO+ANw+wlC6oVXr+HVJcddodfzeKCyEuO/E4qUCgRCR9DHJEzllnkJZSSkH3vT3D6BnsB9+Hy22C0wYoKRB7psKBHyyUigU+XIp2InQVFTEh/0ByKVSLtCpRUs8Z2pHk4I4OWVmNZ0+Hx0TshnRACINnlIwFb0f+juQekP/j3yf3PKXyhj/SEUOWYB8fi+/Fn02skvQc/OuTyTi9NN0tkGSOclSqYJRXYTmpIJuMQadznNS2sjbPDVrYQRgLBFDy4p6lNeVQK6VIiVOcFt4enIax946xq14mVCBbKORFVt6n6vXruFC+0JXN6YmZ2GloT2JhAsxUkGLivNQXFyAjtPn0NrUgNOnz6GlrQnZhfmc9kl/5/bVy+FP+ZFVYkJtUwOSCQGOHz4FrdbITFirdQ5Onw2lFcU403GSqSCEC2xfuYJDWhYWrHjpxVexes06RjzqdHp4HR48/fjz0Ovk+NTnPgNDlh4vvfIilGoFc++JfqAQqyATKSBICWB3OtDUVs80iNvv+BistnkYs8iGQSmMUrz8zCvQiHT49X/9Hh+7cR9bWMLxIBqWN0KZpcaM1YLlq1ci6HTiyQefh0qoxMDAIDbvbMel3vNYsaQNJw+fQn5+LrZsvY7xiXl5+ZymSOE2FAjV3zeIzZs34cSpo9yV0mVlYsY6i9ol9ZBoFAgRLlCuQow69BCypYxwqqTY0kkcCYavhMYIIRapGPVIQ79k3yB/spKGDBMCxGJhxrSSMl9WXMb+U4iB/c/sh9/jhlYqxvzoOFZU1eH4q+/ie/92L7Iy8qDWafHVe76JhYAb5vl5eDwhTm9NRpK8YaOdOT1naXkRW5KEUiH7pSeGZ3DfvffhP//jvxCLkmJKA+CkTlJBlOBriJKAyYtKQ93UbiWvJH0rCTenkHHniPjMZBfzBTwQy1Mori6EP+jm88zh8GHblh04fvQMvvj1f0JGrg4qvRour4cpTbSizllm8NhvH4WQ7i+RFLZs3MDXiEghhiHLyLaITRuvgXVuHjqtno/RA7//LW647RYojTpWE4mG5XI42PvtdNtgdZpRXpYLx4KDCSbk377cMwCPx49QIsrpxjTfk4KEEaG9PX3Qa2ntkuDlP76K0fODqCgqxoYt1+D5l17CitY2BBI+DAwOY+j8OEifl+hTuOUrWyAtCMGfCiHbWI7QfApirwSCIBFrVHj84Se4Q/Gj//kJQmJAoldDQkQeIeBYmMPsxCirkqQ406aoqKCUcxokIgX7mglxqFaRchuGSibB0MBlRKJxLFm6DEqtjjcg5pExxsq6XF7eRAlCSQx09WJieIwH9wViITKyDVja1oRbbr0FP/+fn8M8Mc1+YyEkEIpl2H3TXrTvXo2znSfgcC+gtq4mjfuVKXntjIQC6SI0FUEg7kI4FoNRnwedKoMDqaKRFCJhGRLBFEZ6h1FoyodJnYmZqWnMLcwiKYhhbn4Kc5Yp7uwEiJxlMPK9IeALMB6YugfsXSerJyVRS2SM1KTuCCnrqUScOAxMFaN7Bl2rZNeSKsXIKyDPtBhTk5Psxya1GwISRBJQKlSQSAgzm0BeUQ6SojCHL9U1lkIsj8Fhm+NzmzoWxQUlTE0ZGZ5EIEAWoSSycgpQXFCIqXEz4z5pFoUQnU6HDbSrp1RtpU7LbHMq3LNzTdDo1HC4ac0V83uQC7UwSk2IOkI4330J1lgEN92+ByfeOgSjXIVlK1Ygt5Bm1qI8bD9rtiAhFCC/LB/BRBAqrQoFhdmoqM6H1+7C8roVePI3T8Ix52BhKRDx4zNfugtHTh3mDaE+Lwfzdiea65ZgZesavPDKS1jw2NG+YSWMmQYcfv0d9J7vxb//+3147IlHGK8bSARQUVfNqbAHnzvIHWeymw4Pj6OytgH9Q6PYc+v1ONdzATn5BTAajBjq72OVHdEotFIZAi43D/aWlhSid6gXQUTRVNeEFXUtuHy8A2N9oxibmEJz23JMWeaxYPNhxhr80Kr0H4X7hx6iPz3gb+Ef/0px/+53d3Fy6pWAT/532hVTS2uRh55WvBc5rFdsL1ep2enfTbu7F5/rasX96k3A3/oIVxfuadX+z0X9+zcJVw+qftAG4oMwk+9/3EdZuA+WpHByaQpxDjlNF+9pksyfh1HpuFxtPerosiAQkfON25hlgtVqY98nRXW3tSyFUiZH/+g4o/heP3gQC5Y5XmSoGKVWeNr3TKQXKbQ6HScK0jGkFuSKZctQXVXNiygV+tOzU2hftYpVc7LYUJw7paLqtLq0okBtdLkcerUa8WiY/Xi+AA3vAQvkj1uwwR+m15Pw71GQE/2jw+lGOEIBGyJms9OQ3/jYKDN8ySBEv0sF/OTEJKqqqpiuEUuE2etHFpMlLUtYbaZkUprrpd2l1W7Hgs3KhRcNhZJKQ+g4svCQGkOpb0QruHipF8asLG65U/yzeWqKi1u6+XMMdDRy5fOFYbNZuegm0gjtp6hw9/mDXFRTe5v87XRjoHhuIu7QYk3Dt9QBiHPaLM0f+K9sZoVIkIczmfaw0u9RoZekpEIKuJGrceedn0Z5eSUefOjXmJ41Y9221VDplahqrsCCa5ZvVEV5RXjmkWcxMzqDqCeCltoG3pBlZpvgdLswODiCC129XABn6Ok40P4mzt5ut9sBiVgGrUKCmspKrFu3hnGLC3Yn24Bo7qS0qhgWzyxa1i7B5eEBbNy0BVs3Ek5Oj3vvvRedF87iy3d/AZFYACOjg4ym7O/tQ0lRHkprSniA95pNW3hQMxiMMumeuGUAACAASURBVE0jL8uETavXo6q6Cm+9+zYkciFbYIqLc9kTqlUbkIwJIRErmd7curIVS5Y3weWxwemxcbFL51ZpZRVOd3TAY/PANePEm8+9h62rNkApUaKkrBDPvfoiF9X9I8NIimLYu3MzDjx5CFs37cRbB9+BMlOCwmITRHFg13XbkECE7UnmGQv78fVaJYe21FbUoLCkGJ1dXewFhVSK3bfcCFfYC5lOhlAqjmiK4CIJqFU6LkTJQ06rmVgo5L/rvGUWdrsTdTV1gFjCPt14PMJ+do1KCxFx/2jtSya4KFVpM1iJpOAu4oMPjY9AIRKh68RxJFxuDHZ04eZte5GhyERlWS3bre772Y8QFwng8Yfh94X5mNOGmjOE4ynuIhFq1OG2Q5upZaXWOePH4488jC9/4StMDuF9hpjmIIQ8IJkizT0p4OKDgmTo5KSbAuEDicTh9rrZ7iUh1YzX+xR7fRuXVMLqWODzy+MJYOnSNriCPmzesQXT1mm0LGvmYWkqNul6Jcxrd0cnfAsOtC9ZjuaaBvz3T+9nhKPNaedik2Lm129chzfeeAt1jfXoGx5C9ZJGKAxaiBhhG4KMFFWnAy8eeAYGoxg1tYXQqXSYn7bCY/cgN7MQS5etRlIigc/vYyufxxvE2KgZRQVFOPLuEXz5i1/E4799DMdfO4Jt6zchMycH99//O9x20z7MWKeZqDE/sICoJIpP/cteSLJcSKh8EErk0MkKIHRrcPzVs8jR5CMzqwjdvd34xKc/joLqUghUcsREgFKlgN/rhjAVwXvvvczzLqQ7UNJqTXU9BAIp9Lp0ujR1/Tx2K+QSIR57+PdobmjkIrS0sgbGnDxYKGdAQMPGceh0Rgz2DsK34IG5d5QtFx3nzyM7Lw9yvQT+kBs52ZlQqxVsf1i3bhNOnjgHm9VLuzPc8S93IpoKwkcBRRolDyuTBz0VjiLo9cLrcyEpjUKXpURCTPdpDQzaTIhFMgQDMSClQSooQklmEbxWByaHRtlmaLMvwDwzgXmrBXKJiGcHqiorcf5cF5QKBZRSObRqUvXJjx/mlFBeQ5Ngehdt0H0+D/P6yRZl0Gn5HuVwexGJh6HQElDBwOIWdUidNhfbnig4jK4/tUrL5C6yMspUIlTUFkIgiUAgIQthggEELocLJcWlmJ2dZ2yl3x9grKZWp0eQNg4+8uIr+H2QSGVzOtijTfNPQbJLQsjHzOF28TCxhu7JJi2HWxF9TRQRwSDQYnbCguGZKQgylFi/rh2tlZWwmqehMRpw9NhxpOJCFOSWwm7zYM5mQ3ltBY6ePoKGxhqGC2TkqLG0vgVVOZX49U8ewMTgBK8nZH9cvqEV/ogfZssUCqvLcam3D03VzTj57mkEg3EEE3Hc/W9fRCQcxNz4JLQKwr/WYGhkAL0DPRAZZDAV5kKUSMI6aUU0HOMu98WLlCI+gU997i7YvDZINSpodDq88uLLLNDV1lRBq1Bgon8IC+NmGNUaxMNhFJTmI6FJobSwCNetvQZvPv0SQm4/IikBsgqLcPb8Bea4X+qf+dCq9B+F+4ceoj89gGqjTZs2cQfravzjXxXu3/kuKe5/aUUhxX2Ry75Y8F49IEo/u7qw/qC39Ve0mTRGPG3JuYptTo9bJK78LVX9/c/1Fz76K0r61Qr9B72391t7PsrCfbgMOL0UiNE9/MoXbS6ogKeb4qJt5urPOTEdRWZuNbcC/cEgex+nJqeQlZkNp80Oi2UOm7ZdhwMHXmGM2JTZDMv0DKtrMqmUffBUwGdlG1FaXo582kUbTeyfpAKdVPvFyHSlVs0Wk6npaX4OQokR+5xu6lS4Uws7NzsHElKfPU6MjY3x4kXKOBXNNCgbFwlZ2aBvei4adiO8pMvpYqoCeWZ7Lnawz5AU7wy9jj3rRIv56pe/zFYdUqpiUWqjSvg5iQCxuHkgJZ0HlhJJhOJRBLxejpJ3Ox38fCMjw7xpoQKELCRUUPuCAR5wJeWKBsRIcUSCkJhBHvolKg+pyDTkR8U4fdMulZIc6XXo/dDFIRKL0sOp0fQQL8VS0+egxZ1YutQCXmxZ8caM+PACslVQeSpID6cihexsEyKhGKxWJ5pbmvHVr32VbTSnLpyGM+hEIO5BbpEJFy6eR1N9AyYGJ/HVL3wNB196DQuTszywSzeOyalpTqilooAUrrSSBKzbuBYnzxzDxo0bsG7dajzy+4fhsC5gz85dTFE5fboD0zOzKC4tgifkgdKkgMyowK6b9+LoiVMwGXNQWVePPz7xBHoudeEzn/0U7I55+Lwe9PZcRENVBdRKBYx5mWzBuvWm2/Gt73yX2/i9l/qwacNG3LBrN44fO4KurnMoKS3mYei+Sz0oyM2BXmeAWKJA24pVsDqdTBkpKc3HpHmMkXNKnRJqgw55xcWstuUZ83H4zSM4/s4xtNUthX1mHsX5Rejt7cOZrh7ojHoUVWbjxj07Mdo7jlMnLmD7rutRUVcKsTiJH9/3CyxpqEBOQSafR3t27eXBxycffwRNDXU89KZSqxBOxmEP+nHt3j2Y9zmhMxkQjpFdKg6FUo04DbKKpOmMAu4w0iChDy++8BwUUgVKioqxckU7ZHINE5B4JiLoTw+/ssUQzEsfnxxDVnYBZyuQFSIWJ798HE7HAhxTZgyf68RIRz8e++Wv8dKzr2DNyvV4/c1DOPjum/AGg7A5gnxdR2lXSMxr4s9zF0AMlVqLSNyHvKICzFkX4Jx24zcPPITP//MXmaiUoHAlcdrqIxSmmIZEQ4TUQeIMhyTYhkVqJvnm6RwfH59AfVMTdFoNOi+cZ2W1tqGcrQKUzDkyPIXV69oRF6Ww7pqNcARciCRCrNKRAECfj2wvj//2YZTl5CHq9UNCb52tbz6E4gk88JsH+dqgzbvBYEBuYR5CiRiURgOmHQsQySQc/Ea40eryEvg8DgwOd2FJSx00UiWUUjUqyiohoURhswW+SAwur4sxoy1L2pCTk4eRoSEcP3oEy5a28GZuRX0rHv7dH7Bp8xY89czz6DzdjRtuugFvHzwEx6wTujwtPnfPjXCExiCUxaBW6qERZeHRnx9AYDaB3IxCrFl7DXvafWEPhHIhz15oTDpk5Rlhd83jcl8nVDraDCkgESuQacyBVmOE0ZiDqqpa9Fy8jAd/+b8YHxxGSXEBqivKMdxnRvuaNuiM2bjltttADmeir6RSYg728th9iLkieP7RZ7Blw0a88dbrGJ0agSdhh0ItRH1dKWqqKxENphANAEZtLmJRAbyRMLIrcyHVSiBXS+H1ehjPiEiS6SXxoJ+vwdUbV8GYp4Pd60QsQQhoKQzGTCjUBiQSYmTriyCKCnHxXCcSVHwTKtBh5Q4TYVxJEAh7gvDafVDIZdCrDYhFYrxWs5AhlDAa1uFwMqFEpdFDplByIFbI70Y44OOuLt1/6HynbgIV7hIZoYvFkIslcNld8Dg9MGbpuYtKZB693pBGKGeoIZJGIdMQIx/QKdU8W5OhNyLTkAWzeYpkR74fuOh3xSK4nF7k52dCmEzydUqYQ7vdzfcwl8MNnzuAzOwspmwFCZcsTEGtU6KyopyfL+APYHXLSv67dHaeR1wuhrE4F1s2rcWK2joIIhEMT4zxIP+5U51IJgh2EIcvFMbkzBS8IRcqq0uQm2dCSVUhaoqrkCEx4A//+wdMj89wnZWSJPG5r34aL7zyIiz2eRSWFsPnDaIsvxzLm5ajsLgYmgw9wokop9K++twLuG7bTtz/i19gZtrMXbismjwoM/Vsl1MLVZgjjGVONi52XebZhRVrViG/sgiGnCx0nu3EjNmM0eExXH/9tXDbHJyEK0sKUJydxxQ3m8uJ1dtXIIM2MSotvnzX57D/8acwNjmNksoqPPLYH2E0lcBi/3Mo0N8qT/9RuP//K9xJWCHhqa2t7a/wjx+ouFMgz+LgKBXJVJhfXbhfnY/EAUp/I2V18cnZavP/+LVoh/lblpz0AOyfX2TRAkO2ib+V53T1+/ooC/eRMgFOtwFR0V9O2S5udhbDl64+JGpDLXxBMU4eP4nS0jJkZBghlSmRYcziSX4K4rHMzSMrK4uLRtr50zAmqQtBv5+JMVREu9wOVs44TTCaTl8lZd9D9IJgCElB2olCNhMivuTl5sLrcTH6ipQzIsAEfH62btCg6ZYtm+H2ellZ93s8HA40bZ5CYVkpaMKZbgpUIJM6TAQWUvAWrPM8ZFOQl8MLXevSpdi+/VoUFRYyiYWGYIk4ECI6jlbBQ6S0sySsosNq4+L5hRdeQH19A5avXgNvIMD0Gm/AyxYcGmYjBB8pMKTwkW+P7AN0fNm6IpOxakc3dC7OaQNAyYJJinhXpFv3nNKXVtOpMKOiK12AkyeMnifI/lt6bb1Riv+5/2f4xU9+iZAnjeTkAa4EkUXIAhSB3mhgT7XT4eLOAJ2PleWVCIdC6OnpZSW/sKCQhyVv+sStkKgkOH3uGF569QCu2bIW69avhnl8EgGPn9Xq3s4LHLy0fv1mTE9bcPlSHw9s0rDb6pXtiEYjaGltQd9QL27/1McxONTHx5rCcM6f7cZw7xDz5yemzEiKk2hc2YTxuQmcPN+FXz70U275U+z67Z++AwdefRmbt14Dm9PGRR4RT57d/xTu+cY3eJ7gtw8/zB0DwpiuXrUOv3/4EU7vpdj1Cxc62SZQWVKIUDCGUDCO8aEZ3HTjDh7G7ezuQm5xMWZpYDHDAIVUzN7/y0N9uO0zn4TaqEU4FuV5jIqiijTXmYSARALjlwdQW1SJk++dQjSahFSrRUVjJXovXkRTXQOe2P8EbrntVszZbRxBn2PMQFVBGbwBP2zzCzjx7mEIoyl4bTbegGgzdKyaKbJ0mAk6AbUSrWvambCRqc1ANBTm8yPBrhgh89FtDhtGxkcwPjGKgI8SJl3MfG+obUJ1WROqa+vgjwSY8EPKdlq5jvLf36DVs9IYowqBrE2xONM/qJXtssziveeex7alq1GkKcDFi5fQSr7+x55Bd28vz1wQTtTuItwoKeVSzg+ggoU87BS+UlpRgpHxMfj9IZB348c/+BG+/b3vctYAFe20HtCGS6uSMzM7Jab5mQCvB3SeE9aRRIBFRB9dk5/57D+jsDgfjzzxRzg9s0gJEiigeYlYiv39tLvNLStG/2A/Pv25T2FgZBD5xfl8nFauak8/1hXHt+/+Olob61CUY8LJEydQVlkFfVYWYxJLS0uhkEjQ0dGBzdduQ4BCr8RCWD0uTM/NorC8lBcpGvztH7iM7s7zqCou5fj6g68eZLb5rpv2YHxyAl/8ylfw2JNP4Lrrd2B8epbXgMu93ZgaG0R+rh4Bmxfty9ZgZn4BctqAG0y43NOH9hWrEfaGcP//PID/+PU3sXrLMjz93GOQy4VIRZOIuoEnHzgIcUiF2rJmGLMMuNR7GWqFCkW5+bBYp9CyvgklS/IhMxCxiaxQCQ6387mjWL1yAzK0ufC6A1DL1Tz8PzE+ie4LPbw2X7ttG9577z0UFRfj+j27oNJqMGe1QafWQKvOgDiphDAqhSypxuXOHkTCAZw8+y7M88MobDSiqNwEl8sCSUII/wLQVrsJMiEVzgl0D1xETl0+NBmECybV2o0Dzx7AWN8wQg4PSksLWRAoLS+DTq+GzqBCQhhHUXkx9KYspKQyJIW0eVVDrSTsrZ1rALpfjI4N8fVLg6lkv3JabPDY3Ag6/Yj4IsxOp6CvHFMW26foOibvOgQSBhEUFRGBBAj6fJgaG0FJYU46VFAq5TV02jINtTadxklixsHX3oApw8jqcyKVYjWfMKepeAwZRi0yc7VICkKwOuYgE4lQXFCEvOwCjA2PQ0Zkns4uZGTlsLDoJtuJUQWtNk1eo3spzVfRRpYobbR+0s/Msxao9Sre9NKGnq5nvVzHpCyTLgs+mxeTY1NIyYXwxKLYsHEFyinUz+PG8iUtGB8Z43vm+OQ0IiEB5mfp+EmRFNBMkgg5+Xrk5JtQVlmCXZuuw/OPvoDj756E3xfkTld2nhH1rTUIJIOYW3Dw3ACFNlFOAF0XtNnILy5AY3MDtu/cjl/98lcoLSLm/v/H3nuHR16X6//3lEyvmUwmk0x678n23peFBQSXtkgXLCAeFb7qsRzPVwWxYUXBLiKKIH2BXbZle7LZlE3vvUwyk+m9/q7nmY2uyAE9l9/fX8aLS9jNTD75zMz7/byf575f9ykO15LrpIBeBpU5A95QAGur1+A3Tz+DhlUrcfi1t5Gp0jDP/gN33cYhcy/87k8oL0l95ii4rK21g43tZpOW1+ytWzbAap2DVC3HyaYmKGUSlBQW8WedmklGrQGvv/QaPN4EwkLt+1Z6/y7c3/cW8TdQTbRnzx5eL94PfS746levZ3Mqy10u8dOpu5cq3Cmx8x/7oZd/F33oU/HGl2nnL9OXv98zLnfUU1SalNY0dW2p61zuwC8Xxsvd9MtZ6e80sKb46WQ7TH39Kwv3oULg7Mq/dtyXO/7LN//y1Nllo++KlXtRXbuRO9ZU6Ak4KZXc9kruJufm5bGOOxkn0Qk42ZNGpHabDfV1dcwZpzE+hRNRZ4EoJvR40hSSTpptbSIRa74pXIJ+dzoAhKnAdTrgdNig1+u4QKdEzPkZ2gQT0FEwk1TCXeTC/FwOodm5YwcbZ0lKQiETziUH68Ab6uuRm5vLRQx104w6A6erCgQJLupnp2fgcrrgdrl4PE+sdErIU8rlTMbx+QI8PWg6cYKnA1Q4+QIhuHx+vka3l+guhAQDG+no9/B6vFxk0X0kpn1KqpOS2UQ51CN1aKR7mApnSk2T6M8pTZX+mjr+pE2nA81yJ5003gKRAB/92N1oWFmPl155AT6nnxPvRsbGEfASr13AHypKCK1f1YjDR45izzVXYcfOnfjJE09wUbR+7TocPXIMd9xxB775zW+xDj7TlIXMLCOcPgcEojhCET8bh3wuN1atWIlzp85AIhZysfzWwaPINGYxws/pcDFHeO+VV0Iqk2KIpCPCOFavX8GR3X29fXjjtaO44Zq9MGgzkIwDSy4HEvIkbrxnP6TpSjz8hf+DdetXoqOtjUO4vvH4t3Dg0AEMjAygsLgQFks2nM4lOBYXoFOrcBWhxoYG8dprr0MskjGvngpFkjp94uMfR99QL86cbMKt+/Zhfo4e58T6dRvQ1HSUEW2FpcUIJ+N46ZVX+LBRX1fLlB+9Vo2B3j6eZFy1dy+UahVUeh3Otp/H5q1beRx38tAxPPHYd6BT6lBd3YBkmggrt6/k5zGodThy5Bju/uhHIFPJeDIippNZOIZMYzY6LnTC6/RAkhRiZmwC1ZUVLNVoudACtVGPxq3rkZBIIKcOfCTCNJ5YIMSToEXHEmYW5tE7MABRWhpnESjVCqTrNRgeGuDXQi6V4/SRVuzcthMffeDjTFiiAj4SjuI73/4WiguLsHv3lYiTxFCpgNPngzEjgw+cSWEcSzPTePsPz+Pj+26Hb96LgYEhrF2zAb9/7nkMjo7DarNh3mqDXKFMBX4JwHIZ+iwWl5DZdRg5OZmYm0uZuUVJCW7adyNee+N1TtYkyZhEKmYDM73n6bqS9Gan0RatvaJU5375QECkGeqcE3KP8gFcPiciiRAs+TmYnplEYW4hT+5owuDwuDjl+PiJYyRSZrRqhjGD5RHUeS8wFeI3T/4KU+OjMGZoUVNbzWCRmtoG7L95PxfjiXgAg8ODSJPKoDMYkWXJZs8JTc3oNLywuACNWouFBStP16rLqvCtr38b4rgEMxN2/PyZJ/D0M7/Cfz/6JTz9zG9w54fvZmqNQqmGWiGDc8mGXHMmjh47g/7BMVx93fUYHB3h35vi3olzvXv7VixY5yCUBeEl118apcmKMTe1CJVIj2d/9ipiHiFMegM+fN+d+N1vnoMkqUQkkMDc/DSUBgmuvm0roAhAoIxDmaFGKOKBmt5T/ihU0kycbmpDeXE1sjLNjMCkdTkejiHsD6GnuwtDw8PIzs/CRx/4CBaWFhCOeDA7ZYVekYsP7rkLmUoL4r4EfvmLp5BXZIDdMw21WYzZhREIk1Fkqs147lcHgJAWH77jAebwi5UCJDVxiKQiln3YrA4ohCrUlNdxwUzkGZLfqcifFA5gZnYcR5vext5rr0Jnfy8+eNPNsBQUpMLrIGDJJu2xNAlOkwp4mrNoX+QOuM/hgm3GirZzbQi4/JCJ5PC7/HwAcS+5YMrIYPqZPxRBXcNKSGQp4gxp7bvaW7GmsR6tredZJkV7Bh1sg+EAzNkmLth7u3tSAYNyKYQs84pz2J1YKIBaI4Uv5IFMKeTwuEgwwh6UytJq9FwcYCqYWCSGVm/gw3wgHIBGm5Li6PVaDAwMQp+u5QMIHXKpw8lmbpkULq8LxiwjS+DkUgWsU1aIY0JkpmfBoDSg+Vwz5BlKeKI+7NyzFUqlDOVFJSjKK8DBNw5ifHwC09PzsC0QDjaKHdt3cPr3lVfvhsO1gJwCEyrKi1BXXIWXnnkFXW3d0OsyAFECoZgf+RUWhAS0n0UZAuHzBvkfiViMLVs2Y2R0CIl4FD/6wQ9w4OXXUFFahV899UvY7TYMzc5i1e4VbDw9d6YZO9dvQ1t7J8prqhDx+DHc3gOpRo3Kjat5wnXu2EkopAr2udH6RzUAHfzT03Wcqrxu/WpGTR488CYGB4dJIYhtO7awBIpM2AglEXLR9cVx6NiF9yvn8O/C/X1vEb8X161bxwCSd4YtvdujBV9/5IPMcaeNk7pFZFxc7mb/b4r3v+jiL1FqCKvHGwfjIVNyGa7F3+NEcHkBvvx9yx341MNSUwH6Wr7WFCc2JU95ty86BHA67P9Phfvl10GFO+uVLrs0mTgH4UAazNk5WL9xM0RiKaZm5jA4MgEXFadpabxo0UJK3OXBwUF+Qam77HS5QM5jwk75XE5YcvK4aCUdOklAyIFPBTBFblOBk4yFubNIZrfxsXHuPM/PzcKUlYnVKxuRl5ODPIuFN2EKu6Ai0b64iJmZaZizTFhcWIDX5WIzEoU2FVhyUVNTw5t3miyNw5sSsQTjt2amZ7i7b6UAIyQZrUjdbtJFun1euPxuLu4pUZU6NAuLi3ARCcXj4wNHPClAiAgZAoop97OUJ+UbSI06qfimjYCY7exl4D+nlMAYHzaoEKcFZjlFNSVVomJGwH+XMl/TYUeMAOnBL0mASOO/Z89unD5zgpNBf/TED/Dwpx5GMpSEzeGESqnmMSQlsubn53Hs+nU3XI9Trc00I2YTrsO+hLHRUfR0d/P7nMaxhDKjKPMUh10MqVyExsY6lJYWY3pikuVCZB6UyyUYHhmFVquHICGC1xuAw27nyUqWKYvlPrSpkEQjTsatZIynJ0Qfeu2l17lwpwAQjVGP8YUpfPrLD2HWOQdznhkd7W147eWXIJOk4dbb9+PM+bNYt2kdFpZsGBodwDXX7EVfTzciLEUCJEqSxnTDueRGeXklZqfn+P1D9/Daa69GS8tZRL0BDPSOIDenAOPjk7jvo3fj8R89jn23fhBnWlqYu5xpzsaKlQ3QqlX4zle+g1JTBjzWJajUWmSYzVgKumC0mJCVm410Qzpys8x49flXOUjLHwpj194rIVICM5NTuHj+Ij72sQcgEKWhZ7gPHq8DJYW5OH/2HHZt2oXCvEJk6AwYHhhGZVkZvvvt7/BmVFRWwiE8Up0GFdW1OH7iONNHQn4PBnq62RxJBUJFQy1LDvQGI3oHBpGVk4W8vBws2q0YHupnNGfzW5246cYbcPpMK777vUeRm5uHrotdePnFl1nvXlpSityKIviTURgtFi7a1XoNF6ZDnRfxxtPP4odffBSysIynGnfecy+++vVv8yQkHI0hSChHsQghvx9SsQChSBIkoV+zYT2siwtMV1myLTEPXZ4mQ1FRMTxuH1y+JYQiIdDZnwv1S+ucPE16CYWaQhOSxIc+i35fCHfdeRvyiwpx6MgRePwOWIpzEE1GOCGZ1v2DbzbhW9/5OtOE/vinPyA3L5elZ4uLC6CbRq8RHUrpEG3SZuPnP/4VGupLoaQ1Ry7F4Mgw9l57HSw5WahvqEVH71nECSAnUaH5fBv7Uj70oQ9haHgAnRcvYvu2TZhemENWjhnBcIg7v1ppOkRxEQrzizExOYnjJw5CmyHFLbfchJGpEQyPDbAWn0yvtB6Q78dSXAWDKY8D7YgERYc+AWLwuW1IxHxsZgwnvYiBUo1lMGaa4PeGMTU2D4QEUEu0mBmfxdZNO2GbWoJ1zIG5KTsnDZOUrrgmA9mlGcgs1UNbqEAs4aMVGiqlCrGgBBcvjKGyeCWMBgvOtbSkiEx19SgtLYPLZefAPKGUCjQXVGoZwgkis0gQdAmRpS7B1VtvRF5GPr7/nW/jmut3YmJ+CA7/NHtRwoEAus4PoL99GjKBEQW5ZSxNEUmBlevrmYLV1d2PI4eOo6qsAWtWr0dJeSn/DF8syGnH2eZMxOJksAeiiEIsSYOf3/cZmJ4c48K5oaGRSTCj4yP8XpLIJVxcE2aV2udOmxPDvQOYHBhDxBdFIpjA0pwdoihhTCmASckTzzXrN0ImVzFCcmF+FqMDfdiwZiVOnzkLsUKOopJCTE6Os1m0pKQI46OjqaKF1s5EjPGrdAAlX4BcksZkGpVODolUxEFLomQaS9koOdfp9DFKl7xIXCMIASNJFyN+vkcOhw0Opx35+blQqZUsYSQ+PB3kIRFxyiq9PwnNGPCGoFfpMT9hA2HlVRIyGcsgM8igMqmQkZvJ2n/CYWZn5rAcpb97EmkiAYryCmHOzMWi1Y7e3gF89P67MDjUB6MpHWazHmWWQrzy7MuYmbTy3p+dl41FpxX+hB9SnQJSvQ5T03M8xSW5bDwYxifv/xhaT5+CXCTAY498Az98/AdIxgRoOn4KGblmDMyNo2HzGs4okSTFcLPpVc8EsiKLBUl/GIebjqFoRQ0UWi3mxif5ELgnnQAAIABJREFU3o2MjsHu9KCmrgK5hRb0Dg7AnGNAtsWEvNwC9LR285px9Php1K+qQGVNFczGbJw6dAIxdxi37/8IHvsWSeHe++vfhfv73SGgtLSUJTJUwP8jX4JHHv1gcjn5lOOjqVNJxTt1tqnIoYX8XZQvywX4e/0Qet7lLjl9H/03FdfvLKL/kQu9nBbzbqQZeo7LdfiX6+iXDxN/SXgVANuaBSgd+wcA8v/AxQ0VJnF2peBvNO70sGUTLRtV33GgSAa1EMRV8AdC3CFwev2Yp8TNGCCSynlMmIxR2lo6jh0/wR2+6Zlp7oKQTGXl2pWwzlvRe7EH+vR0HkcXlZQwd3d6ZgZSmZwLc71OC7VSCjkly0mkUCoUXNSSbKWiogyjI8OQpgm5U5JpymSsIdFgCClJjneShlD3fHpiik1U1OHPs+Qy5Ya0iy6fB+F4DINDw3A7Ux1xKqDp8SRtIdyjQk4LnxLhWAQziwuptNRIhDXdTneK8U5FLh3xqBOS0g3TQYt09CEurpcLcVrYGftIAUORCL/m9O/0OPoeWsjpVSWJEB1A6NBBXRVC4NF7kTr09BiLJQfegI+lPkZ9JqMQf//MM+whqKurhFQiQl52LpuxvH4/ZDIld9r1Wj0v/JVVVfjJk09gaHICe6+5Cvp0Hdrb2lBYUICa6ipGCJ48eZJNfFs27cRnP/tZyBVSLiYoxpsQgTfs2wexQMT3Yd3GdTh8+HCqIHL7uCAh4g7JdIjhT4ePW265Bc2tLSzP8AWJ5LOIvDwLdBoDy6fyCgqRnZ+DnMIcCFUinG09w51US66ZjWT0OgoQRX5RPi72d+Mzn30Irxx4Fbl5FoyNjaAgNxdyuQwxJHD82DEIBSKUlBAiUs5aUpLb0M3t7+9DbWUlzjSdgV6dgdLyEmzZuRkzi1PQZugwODzEmnuSVGRasnnM7Z5cwELPMDqa2pgcZHW4UFxXitGpUdZ0NjQ24E/PPYcrrrgCh95+m7XXVruNTWqKNCVyDLloOdfGkeMJYQIPfvp+aHVynDh+jJMCjRmZvMkTgYcQeGRuJiRbmkyCdKMRTU1nuINF4V4iYRJZpnQ23NFhKpZMoqC6DBRzwaiz1w5g7fp1sDkWMTDYjXSjDhc7LiLpEKIovxgX2/pRv6oG3/zmN/D2wbfR3d7NOmxiWx9vOY2d1+3Brmv3skHVG/JBqpSju+U8Xv/tH/Drb/wIhekFuO9jH8cj3/o2PnTXPfyZpthxMpSRJC7g9/L7hDrmkUQC2YXZfGDzOLxIkkSM9OpEwE8js6mRA55YqyakDq+UD3h6gx5+bwgmcxaj4pZcS5xISd176vQdP3oCEqkE3/re/2X2+uDoINp7L2BmntYOeu8VMWZ2ZHgUh946hCv3XInhgSGIBWKWUKXrMiBIiuH3BRDzxnHgxQOwz84jHPBjzYYG+KMBuAIuFJVW4MMfuQUt3ec4uVEh10IskeOnP/kZTxCou06ft3DEh7pVtcgtzIXOZETQF0GmPhsBZwjD/UNYsC4gnoiiqrYCar0CbW3NUKrpMClkskvAH4FKoYU5vxz6jGxEInGEAqnEaCHCGB/rgcdtRQIhhJKUfEva5izk5ORicHAMyZgIOrURLrsPzkUvHvzIZ9B24gK+8rmvEc0RFnMOujo6mfMvVAlx1f4NqNxqhlAUZynTwqINUrEC+TkVmJt2Q6c1Y87mQElFNbSqdJ7aUIGZIGKTYwYiaRzuwBLikRikYhlM6RZkaS0wysyYG53D2ZOnkWUxoqAkB5OzQ2w2pnXB54jAZYvCZQuivLgcAwM98HiW8B8PfQrnzp/nrnpGugkyiQrRJPggP+eYRUVdKRQqKZIJ8jzwCskZE3bnEiRyGaMiiVlut9k5RZP8U0TOoslqMByE2+PiQyXlfZDnJ+D0orO1AzKBFFFvBKffPgWNWAlRQsDhdhKFGtt27IY/EOYOPsEVluZnkJ+ThYGhQSTEaVxEM2nKoEeWmd4Lg7yWU0OHqE60h1P4GE1HqaChNZBqEeqaezwkYROzpMvn9fFnItXwI7AFYU9Jjqln/wcZiokMRkU5hVSRVNJoIj+OGC6fGxQcQtPWuCDGHWhBXIBEOAm5SIHp0RkoJVLkF2TB5rdBnaWCIlPNk6JwMIba8ga8+KfXoRbJkaXPQiQQRYbehNGRMbhcXtx6+03s9TGaDMgwKFGSk4dXfv8yvB4/T2KNOSYMTQxh1rGI2x+4Cw4xyWtkTG2jQ7YgHIVFr4N7egbO2Snc/+GP4Xe/fZZ1+iRFmnXbUVhXhqhQgMmJaWTqjTjy+mGUllegpr4GTW8fRnVJCXwhPwyFFkgUcsb6qoQqbsZ0Dwyx9LJ7oBsLS/MorqBkbzHvSVsaN3PoWe9gD8LJCCOn6ypr0NvSje2NmyBOKvG9H/72fSukfxfu732LlsOW3gv/+M5nEDz6jX1EDftLB5z07lRoLqd8pugyqb9PdTgvo70w7/2f+/pnMJL/3DOnvvuv8pnUQeHdOvv0+2z9lxbufyuVoetYpuuQ5p7v52W4S7omr12CxVkfBKTzdroQSSQhlMjg8viZd04ElP6ubl649u3bh//z2c/jrUMHGbE3O09aVKD1QiusCzYO66DOmEop55GGVCxBrsXCMhTinPu8Do6BD4fCTJqhgpAKm0xTBnfbCdNFLyXp0QnNRjhBwnuR7pAW6+GhYdZuUudEIk7jLi+ZTpkFHYuiq78X9iUHnG4PnA4H0zVo3EmJpMFQIDWCJalOPA5PMMQFP4326c+paCcZDOHAqFChDYpILSRzoYWaRvtE7GAcY5zuJU0hqNtOlJ44Tx5okkDYOxL4cvAM0UEUCh7Fkm5sdGyMdfn0vLQpkIfg+9//Li52tfPkoONCO1579VW4nS709fQgN9eMbLMJgngSpgwTp8MGAmFIxBI29xEth/CRPX192H/bfqxeswq7d+3G7Ow0Xn7xRcYPnmw6wXhO+r2ffvYFTtajqjcvLxdtbRd4c9y1azunu/b29jJCUylXQCFTMPeaDiWVlZW8uVAH6+uPfhP33n0nDh05zBIXilunRNeKigoMj4ygo7OLfQWNKxpx4MgbTB/ZumszAmHCeC7BZlvgicqBN15GSVkxCkqLIdeoMDk3zZi0wsICGDMMfDjzBv08IaHx8PjwGG7cdxM6Oy/i5EkiyBTA5XGitLQEp4+1YFVdDczZFnQNdeDmO27kYpiY7g8++An4In50Dw+go6MNQk8IVaYCjF0cZFym3mxGOBFHV38PiouLMD4xig0b17NG9+SZU8g0GbHkdDDLf2XdKnQ090EjV2FoZBw1DTWIC6KYnp9AbV0Va2wpXOXqq69mQ7V1zsp4xqKyYtZQ5+Xk4o+/+SOW5u3QKYkPPsb85gc+dT96h/sxMT2DWacNxuwsRgyGo0mMjI+itKIYTq8DkVgQWo0Gg+2jkKcpOLPAkpOLL3z+i/i/X/6/WFW/EhfbL/Jn76uPfQ1aswHTtjnu4IWTMYjkUmjlSvScbMH64npUZpfjC1/5Cr781a/hxttu41RMWndFoAN1MPVeFYCTcPfdehP27d+HpID8BAH0dXfjR9//MXyLXvidYdTWVGJwYJjaBFAoZYyCjCbj0Kbr8JmHH8YHrr+GC3pCfFJhQnIpQinSujI42Is4AjBkpEOpV3JozJLbgda2CxyyRvK1c6eb4XX7ccuN+3Hu9Fn88XcvcM5ESWEZCvKKWd7Sdb4XpvRMnDp2jM2W5rx0rNq4AsOTg1i/sRGFJXnMPz977jyKS8s58Kqnrxezc9OIkF9ATLQWCdKztKkiSpKG+rpGTI9asTBlg06pRXFxMS+qMpUaPq8L0zPj/PuSZHBh0QGH04edO/agsKwGSdBaIGRpGx1ofV4nLrSfhNe3AEuuEeE4scyBsgoqfAd5iiMSyHHlrg/i5KkW1FQ1IDvdgr7z3bjv1o/CbMzFc79/HpvWruNmSu3qatx87z4IdD6Mjg0zzWTL1g2Ynp3hCZXJZEbrhTYkJQrkFpRDKdNwoBY1FchH5A26oNBKoNDIGMEYCkQgTggQ90cRdoShFCqhU+sxOjGG8soyeKnAj8VZdmNIN8PnCcO+6MCBV1/Gnl1boJBLoZDpUVlXC5VGA0maIpU9gDhmnDNwR5wYnuxHcWEeY1tra2twgcLIysvg9riRYTYiQB6iZJwN2hLKtwiGMT01wxp9ap5otVo2NetMhlSIIACPww2HdQmCkAAjnUMYbOuDRqqGw+6CRK7Enis/AIfby+tlPBRGNOjjILShoUGkm7JYez4+McITlOaWs7znBJmQRKSdFM9drVEjRhPWS9NUWu8TsShPKUUCgivEeL9hDwf5ShJxbj4QF553k0ueJ2oiiSVixBMRJvPEkmHI5GKodGo+tAQjIYSiAW7ABL0BqKQqaOQ6fPSej8GSlYlf/PqnmFychEAtREAQwtTsPLJMFpTkVuBsUzNUYSmE0SQbdjP0GWhrbYc/EMOtd9yItu52lFaWwpKTgZVVtfj+o49zQ4cbQholMi2ZmHUuoGbDCihyDBDJJQjFEnwAFycSUJK8MxhAulzGaduTkwv41dOv4ep9O2B12yHXKPn1cC+5Offgzy8dxN4PXstGcErJFVHIoEKKkAg8YRElAOfoHDdkzne0I7+kkKdt4XgIldVlLGdtOXsOGxs38iGJCveRiRHei0gmQ+bvz338M/jBt5/Cz3710vuWaf8u3N/7Fr1f2NK7PVrw2GM3/E3b+S+F76VA0+VCmwp26pYvd4+XteeXJ6mmCue/ymGW//udHfv/18X75fKZvzupXDqEbDmHf2HHPVW4x2jKsZwWy4UlJXbSYYdqz79Nfj13chTjo3bWttPCBIEIbn8ACo2OjZA33nIznvnNb7lbXVxSxhpjopgYTSZecC/2XIQpy8QoxdwcC2Ps7FYrosEwO8FJJ0tsZOpiEKqQqDVUyBOPW6fRcCGsUam4wxcO+TA7O8UmopQuP8kkl1CYRqoSzFoXGElF4zfq8i3ML2B+fo6Do0jPSBphWoTo352OJe4W0EJCXWUq1rkQJ8IGFersVSDvxDJNiCY8MQgpIY+16SGo1HK+DuqG86JMEdDRFLOerocWazIQ0RSBJC4atQYmo4kDdq7as5cPBV/5+iPMd6co+gyjAQcOHMCG9euZIdzR2YZnfv871hwGAkF0dXTxIaO0pARdHReh06noxUN5eSnqqmqh0moRikRx+uQZ7L/lFnz/e99DOBzkwpkSVRUyOa69di/LhK7fdxNWN9Zw0bOicQVKy8rQNz7BlAPiFJPciGk6ei13sBtXrsTgQC+MGUZQ9o+BEGZ+P2+W23fswOEjR/jARl0vuie333E7RsfGIRSLsWP3DhxrOsqmPYoI37ZxK06dOo1VG1dBm6VD18BFbNyyDnbbIt564xD0WgV27NmKmbk5eEJ+GM1ZHEt/y/79cCzZ8forr2JudhZTc7OcA0AdxoAvwBvCrftvRXZ2Lt584y3cdd89jIibGZtF1BvE8MgQdl+7G6X1JZDIRHjrzTewef1GLjztPnoPDsOs08OiN8E178DstBXpJjOs8zb+jNB0hjYImUoKT9jDZlXCXHqCHrz91gFs37ARA+2D6G7vxVVXXg2JUg6FToXhiUHUNzbCOmvjw851116Hnr4e5OXm4MzZ0xgcH4Iug96zUox29CPXmIeJ3kEU5OYgK88IbywAZ9APl9+PZBogUyogFMlwvOkUluxR7NizCgZjOqe30kGqurIeR94+hlxLHuZm5vHJ+x9Ex4WLSJdrcaG5jVniFBx0w+23wJSdxV1s0vunaVWYnpxBz7lWfPiDt6O2oBp942Moqa5kzBuh4158/iUkwhEONRodHmZpy5O//Dns3iWIZSLyusIf9iMRi/Bz/ffD/42ZgTns2LUFRw8eh1qp4KKfEJ3UFRZJhFBqVfjkQw8yhnPtxlWQKAhdGGU2Ohlrn//Tn7Dn6u0IhAKQqqSQyqUQS0Vc9FFngIpMQp+SHj5dbYDX5UZfZz96uwdw9uRZFBeXY3xqCrOjs9i2aTtPh+RqCXZdtQMxUQR1K0rx+qvPwe9xAEkpLnb3oqi4iKcZ84tWzM5Ps+Rh3ZrVXADXr2iA0Wxi8zJNNhARIeyN4c033+QMida2TtTW1UOlUDDBaW5mBioyHorE2LnnSrS0dGLe4cDW7btgIP1wPMken4GRXkzNDnMYEnXIHdYF5okXFOTC63VxroFMrsa5lnb09Y7g6quv4YZGz/l+/PTx3+LVFw4i6k+gpqQM2gwZPvelT6OjtxXnO5uhpPesJ4jF+RBLjK7bvwfV9WUYGe/HrHURxoxcZJvzUFFRA683zA0XUZqAsbjBkA+F5iooZBrk51iQDMaQ9CeRpcuGXKLC628ewM4rdiIpjOHAawfQ2LCCee/Ed1copbAtTuMr//UFdLafx0fu/Q888ZOfcdEnk5MUJIGewR54o07klprQ2nUBRmMWcsw5CHnDnMxMvo2Vq1YiEkt5ovSZKggobZeadzQdIG+HjGhfSZxvaeEDKyUhW/ItPAUlZCo1idRSNXrOdeMPP3sGaXEx0jWZdJbGbbfdg/PtnSl0MWUKCBKYmxyHzWblzxp5pmhNW7N6Jdo72nkt9/p9PFGmIp403VKFHFKFJBWQR9PVpJApaJQoTnklnCcgFHJQFMlIaX8gZnxxUV4qW8RPHigy2qZeH/pHqZZCp1cjngjzFDguBE9xEokw5GoFtEoVT88SkSSci0Eo5EBJWS5yinNxsu0MMiyZcPtDMGgzoZPqGenrnXBgz5adMGjTmX9/4XwrFpcCuOPem/HG4UNYtXY1jBlq1JVW4jc/+QVC4QgMRiMEUjHkGgXcUT+EFAoWC0CslMFUkI9QMg65Uga9WglBJASDQsqTrriASGoROHx+JMRk1IrCZ1/CzPAEMg1ZeOXgaVz5wWtgMGewV4DIX05KBo+FoVBpICJVhd2N7s4uCKVp2LxtKx9chKIEJ0Ynk1FO5V5Z1QCXi5j5lRgZG+LDk31mAR/ccy20QgV6Osbxq98e+Hfh/r534H/+BjqIbtu2jZtq74V//Ls6drlw55CgSx3rZSoL6cr/0m2/ZFy9vAhdTlJNfc9fn/pyXjn96XJx//+yYOfhH6H93k3Xc+nS+Dov6T+3ngNKRv9VUhng3CogLvtrh59Z7jHyDaQoN9Rxp8V0WWd/5Eg/+gcX2KVNqzlpPqUyBT7/n19kwsTpM2dQmFfATFoyCCrUau4+79q1k4M9TCYTQuEAWi+0IB6JQKdUsXa9trKKA7TCAR9rzal7R+Eb0VCMue9UgJBcxu12w+N0ML+WDaBIQiaVMN6QtOC0aVMh7vX5OUHR7w8jHIoyR53GaPx70ZhaLmetOHF2aZxPnRDSJ9Ivzf9jrWnq+emlESbTWLJBrxWNJWkxIG7vqtWrUh0IeRpOnz3F4RG02Po8Ho67JikQFfDULczOzcW55vPoaG9HIpaEhu6NSAyDPoOTCckU2N7dg7q6Otx511144ic/4s7cvNXKGvltO7ZyMSmTiaFWa6HXpnMAFqUvzkxNIF2v5YWL9PVEhyFCyrcf/x5azp3Hj374I3jcbqYokMyCNOj//d9fhn3Rhkce+Toi4TA0GhVTWPQ6PY4cOYqyulruxNH1Er2HGK3Es87INHCyZiAUhG3Bhmuu2ovZySm89fobKCktwZ4r93CAzfD4KPoHB6BUSvGpT30G93/iAZiysjAxM40jTUcQE8SwaFvAdx/9FlrOtCAz1wipToZtu7eit78LZZWlrKdfuaIRUYRRUlEOtU6HiZkZ1NTW4bnnnkN5aSmElIJrXYRar0Z1VTVee+lFNNbU4Sc//jWysjLQ3zeKm2+5CV/40hfxiYf+A+ebzkErVeGhzz2Eo83H8bXvfg2//O1TXPSQYa22ug7d/V28cfi9bqxqaIRKpsTF9m6Mj02xm3tpcYkTfl878BY+/YUH8eIbL6N2ZTW27dyGwcE+9FxsweTgKHZv2gk/kSyCMfzx+QPIKc7CNfuuhdvjQ9CThG1xARc7OpBjMaOkOJ8lF0u+JRRVFKPtQhsyFTqIA0Bg3o2PffhutPW240jzCXQM9qGsogazNhsXt/Q6jQyPQK5U4MyZM1ixcjVPVqZmZiGWS/n9deTIcZjSTagsrUTXhS64F5zYsGoD/vD0c9i8eSXq1zRgaGwIa9eugS4zA2e7O1Fd24DmprPYv/d6bFi1EXafGyFBEkKFgg+FhIGUCNIgF0swMtKH0vJixuXRlMcZXILH70ZSRDkNEi5GjNoMLM3b8K2vfpMTeBVSCaIBoktJWFJiKczFAw/fj2Dcj5VrGuHy2xCJh6BQK6CUq9DS2ory4jI8+/TT+MT9D0CqkeL5F1/AB/ddz8FSlEZJ0jqPzwupQgGjwYh0eTpPpZJxkkuIWU5xvOkkZsamsTA7h/rGFcgrKsDgxBA27tgAJAP4/dNPQSJMwGTI4/A36nA6PQ5MTI3BHwpysU/87tOnW2GzR7FqTSG2bduCjes246kfPokMvZmlEhMzkyyrI+58NBCFQW/kz15dQx3sbic/l0ypglKr42ApvUbLqLwdu7bDap9F92AnckuyIZGnQS/TQZ4mh31xASolBSjJoNVq4PQ6odFpIJFJOKHaPu/F6pptqMxtwH888GmcaDqKTbvWwGhSYseujbDbrJArJdx08HhDOHOmFafOnMc11+9Cw4oKjE1MYWXjJuRm5+Oh/3gYd9/9EaYl+SNhZOaY+ZrXNqxl6R/pBA8fOIxsvQU3X3sLZqcXeJpJ3XBKiiayUW97Jzav24BHHvsqhxE9/+KzyM03oaahCn94/jl8/MFPMiPeZneyfnpwqAdpSkCTIUWeJR/nTrVhy4ZtWJxZwpM/+Bk8Nhce//4Pcd21H8CpM2fQOzXAnhhqMhEHniastFbT5JUmgqdOnYLdakN5RRkSogTiggSbQdOQhrg7iuMHjiItIkRlaR08/iCKiysxPW9lIglx+hPBIHq62jA1Oc6HF1qDi4sKeC+gphLdc5mCpDExbl7QPhKMBKHWKfkaFm2LUMlVnE5Lcpagn4zNIt6LjKZMhKMRntQSM76hvhb9Pb2IJal5xjNw3j/TpASAEMHjd7HpkqZNVPgLxGTuBUw5mYhEg2yGXZy3IcdsQTDgRZbFxJPlhEQAY44Zc9YlFOUVY2nKjqmBKVhUmfA63NiyfiOmx8bZB9V0+jTu/ei9OHjsGPIK81FSkg9dmhxvv36Q9ywy0CbFQjgCbjiCflStrEY0SQV2BNosE/IryvkQa9BrkIyGgUgISomSKPcQJSgJNwaX34kl+wLCDjcEgQgKLIXoHBhBTkkJvNEAhHIpMjIzEKFDOANH0kDOcXmamF+XvuHBSyZ22rITkIlFLNWLh0NwLS5QhhwaVzSwB4HMtvPTc9ArtBjrHYY4qcXEyL8DmP63dfs/Grb0rh13ksosa7+ZKXqJLpPSaP89WnEZbUgF2XIRzMbTd+jguYn8joKeNVv/gLpmOWn1f0pT/d/eKHoc/Y7U2v1Xd9yb1wgQl/71l+PJBbUdLhlol7nuLKFJJNHe40Z33xy0Gj3UahWbl4qLSnnh0qcbWAJCRBmTKQsyuQKRYBRKpYpDJEj/2tPThanxMcjTkqwH1FLkNEi7a2RdOwU7UMAQmbPI4OpyuuFYcrDhU6VQQSpJ4xErpdpptKQFlHF3m8JFqCvt9ROaagGBcJixlPYlF3fSWW4SCjPxgnvzrC+nYp1K/eXuOYXwpLEpj/npdBCgbgm9Z+ICWHKyUVZWzvr9cDCC6elp+IkZH4mgvLqSNcWkyT7w2uu49dZbU8bpeJS13jR5kKlVOHO2mQ1h1MHWqrUs7wn6QygvKcXNN9+CHz7xQyxSZLNaybzqVWuoKCuDbckO64KVpT40KhcKxDwaJkIGGW872i8gO8vEBfzIyDCuve46rFy7Fs/+4U8YHR3DqhWrWILV0XYBnRc7+KDj83lZSkEfxNzsLJYcUXgTURjqGxqRk5vL/z8+Ms7kBJIhvPz6y9i6YyumZqdwob2NO1xUXEuEZHAqYK781q1bMbdgRV5hAZunkojhYmcXauob8Ovf/oZH29pMHYxZBmzatgl//uMLWNWwGgu2Ody0fx8OHj6A0qoy5BTkMM4vOycbSo2C+b7adD2nO2p1ekxOTOHk8SYmtDQ01iMWCyIvPxdlRUX4+U+fRHVFNebnFnDDvls4mImmB7v3XgXfohsv/eEF3Hb37ShdWYGRhTGsWF2Lp574Ca7e9QGcePsE6uuqUFtfjYu9nfx7lpeUQZwUwzFvx3PPvwGdWoeG2mqeGCjSlRiYHIYv6sbqNSuwbt1qnDjVhGv3XAOdWIk3Xn4NjXUr8dOf/RpCeRpuuuN2vPL6AdRU1CE/Lw9P/fRJLgKvvmY7zLmZWHDb4I54UhhQdxBrSxqRKdFDHIvjzWNvQmVKhyEvF6vWbsbxc8c4Pry4sBgvv/QSHxSJib9y1VqcaDqDekpp7aBCvoG1xuJkGutfBzvHcP3eq3DkzSb84skn8ORPf4KPf/I+PPXUE9i5fRtOnT8PbV4Obrz9LliMORCHElBJ5XjpjdewfvdORMirEYtxLHvQ40VaDDjadAA7d21GR1cnM87rGmogUci4kI+RMZ9yHMQC1rurhAq89eJb+PJDX4I4IYJSIeOu+nX7rsedH7sVlsIsOP125pHHEIZtYRG+YAD5efk4fPAobrvpdrz+5pt8v5UqNf784gu46467kYwl8PCnH8KV116FmsZqZBqMeOIHT2BsZJzXonvuvQ9FRaUIBAPQyuUY7R9EFSU09g/B5nKhrLoE41NDUKlEECYjcFjd/LmbW5jDxNw4G9uJsd/YuIrXuUMHjyAn28SH3qLCAsyOT6OvsxcKqRZKrRpT1ln2TVAEe2/nIBqqV8Ey8lhCAAAgAElEQVS2YIfeqGepQO2KevzppT+jpLAEFSUlOHH8KMuHPCEHiisK4I15UbO6FlKVBAqJFD43GRAzsGR18USGpnJRBBGMeiFXSaDSZkCnN6EwuwwagR4vPPc8XH4PVqxpgNNl4xyBYMiPeessexPEYil3tOnAR9KzqppKOGwevP36EYyNTuDRr30NL778Khf5lJoqkkqgTU9nQhh1mlUyGezzdgx0DCJDacLk+DzWb94MndGABCWORuJYGJnCzPAojh47iNauZqzZuhZbr9iCjdvWY8o6ghhZUNLkcHvDMKZnspZ9cOgiPD4rd9XlMh3ECSmMShO+/KmvwOsM4J47Poxf/ewX3PDa/7H7cOfHPsK+Nmo6uJx22B02xOJRxJIRNJ89B9uElZG3RdVFyMw1YWJqCh6HC+KQGGaNCQl/HJKkDEtuLzPV1XrCroYhEQkxPToMu3UOk9NjsC7OcFhTY10dBwvS9JKaQot2JxNsGGWciPMESKmVQaVRwrowzx4LOiiIBGmM0aWAJ6IW0HuEJk3kUUpQSiuECBEKVUAySzFDAkiSSe87kr5RM0ssESIY8HNzi6R3hiwd0o0qlpURbYgOwYO9oygqyeXnIc67OxhAVCDg4Kqa0loMtF5EukyHgCMExATYvH4tpsdGkaHX8zRq284daG6/wFkrtKaOdvXCNjPPuny1ToORyQn4o2EUVZfDGfOgYn0ZzAX58IejkJC+PxqHWibhQ4+QZKnnO3DjFfsw1N2Ljq4OrNm6HpFkECGXG3FvCCFPAOu37YYvGcOhU8fQfLEDa7duhKWwED4KOpPK4bK5OGCJ9m9qllESOe3nTPFMxEFGOzHNYKJBJCMRqFUKFBYVsKyKELKTo+PIN1vgtkZx8uDA+5Zj/5bKvPstIhkvddtJhvbPdNv5GPrIo/uSy4QWKsQvN1Euy2Mu/7HLhfuydpwK1Ms76vz3l1JP/1q4p2QR/3DHndGNqeCiy0ksl1/HP13cX5LI0DXRgeBfjYP8+8I9JTuhn/XO+0j3KCNzFXTpxdzVJSY5y4qoKy8AbLYlDhGiDxJ1m6iLK6ThLnWuqYMdi/IGTVKXNAGl7mn5QETaPirAiUJDGyqNZalwHh0Z5dRRKqyVMhnSDQYOWyLc2+mTJ1FUWoJgOMwfSio6id9Lkfcky6eQFSqoKawmZRxN0RqIykJvtmUdOmnol+kv1CEnckyUE0lp3Crjx5LGnjZNoqSQRnrzpk2crvfKK69jcnwSO3ftRvWl4JzhkUEmSVBQT1VlJfw+L4/IafQdF4l4LEojfdL2v/TSS6yBnRgbQ5bZzEakmalxlJdT1z7MRTkRWDiNLBlHQV4e3yOZQgtdRjrrfWk0+upLL+PO2z7Eo86tWzaxn2B+YQ4enw8GYyZryakgZ6LPpVAoep/W19agt6eHg2wW5q18LfSa2G1LPFFgSpBACK/bg8nxCVRWVWLzli1489AbUGo1vEHQ71FeVoZvfuNReB0u5GWbmTF830fuw8Ejh2F32tHf34UQhd4QzjDdgBv338gGyltvuwkH3nodTrsXgrgQ46Mj2LFjK7r6OjEyMYR129ZDJBNxMiYRfMgI2tvXz3QiUZoEcrkCmUYjHIseaFRU1NihEEvgJwMUu9TFKKupwtmWFmzcsAnz8ws48MYhZGlMCDi8UGZqoMxW4fq79mFyYgyCcAxeuw+xCE3sEhzk4nTb0dl9ETu2bUU0HGPd+eDAOHp6BrCivgFdPRdRWlOGsvpy1uAPDg6wIZEmJBk6HWK+IGyzVjTUN2KWWMdpMjz/4msoLMjD9t3b+b1CBtordu7Arp1bmJnfM9GNoZkRVFWWI+YKYuuKzZjtn0DA6YFGr0UoEYUu04jugQH4ogGIJGIEgyFMTc2joMCCjs6LKCuvwvj4LCYmplHVUA6ZQgJzTh56OroxOzEHnVSD7Zu2obuzH5s3bsbp0ydx5913oOn4cdx7371YdDrRNzEOXzSCPXv2snkv4g3i188+jY8++ABmFmaZAhCnLptciR9//wfIM+lhyNSgf3AEUpkSe6/Yiw0bNvLa4In54Yr64A05kIzEoJFqYVJl4oY9N8A2vcBaaZp6kYxOqaVAHjka11VxYmaaQsDSODoobN+6G9FQEt/+xuP4/EOf5S6rdcGOpqYmXGjpwn99+fN45dWXEUUc51vP49rrdqC9qw1XXrmHcYPHDzfj2qv3wrawgFdeeAv5ORlQk0QjIUCQklrTRGxa9vodLKlbnJ3lxFNzgRbBRBSbt69Ge2cHPB4/1q1dwQSRLEMO0hUG+G0+NB9vRsDlw8zcPLP/BXIBc7GVEjl6O8Zw5e4rcPTICSSEUpSUW5CmkKL5fA/qK8tY2kXJz+oMHcSaGIpqTcgpymTDbjAYxZLVg03rtmNmYgHVFQ1448BBlnt9+qEHodBI8IcXnsXWPVewj2Fhbgmj/aOwLTpw/b7rucly+O03cbH9AvLzslHb0AChWMoFuVarxnN/+h1uvukWtDZfhH3BS71hVJWX4pU/v4I1qzbAHwrAmGOE3myEw+vnA9Tc/Chmp4YgFQHWCTvkSR1cCyHU1K8CJGKWFSnI8D9rxUhfP5vNic718Yfvhzfqh8agwsHDr0MglmDbrt1IkyrxnW9+Bw9+/AEM9HUhGvIjnYL5FOmoqahHIhxHLJhA/8UB/OKnP0dXB1GwEqioW43n/vwSJ/8+8+yz2L5zGyy5OWzgjMRC3JhYmJxjrOWCfZ7XRuKQS8ViKMQyzE5Mwzoxj5A7wp6jNIkcGUYjN1jqamvQ3trKMASf38Vm18aGBm58CAWpDAK3x8NrNe19HF4Wj3K4kM6ohlwu5T0pTSCCWJCGNOKkJ5K8DovFaRx0lppep5KuaU0lUhnZgUmbT8U5rfmUdUKHK9rjaIMtLLCwZ0ciE0NvVCAY9SEzS88EIQqKMujS4XL5YLd74HLHoMpIgz8ahFSpwJr6lTh3+BTLRrRKAyrKKjE5PspSHdoX7PYllqgSIa6qugpFeXlYmltAf3s3rzOTszOQaVWQaeRQpmtRUJ2PmCbESdVeN5GVtEgTSGAyEOc/jrDXjftuuxsWQw4e/+Y32WyeX17EzPuqmirU1VTj+Reeh0ilhT0YxJLfAyFlQKhUjCalSQYZi4nARChlYs6mfGWX8kkIikAKiXiMMywIUhHxE6FNAEGaADUr6jhHxmjIhN8bgHMmhBMv/RsH+b4nl3f5hn8W//g/SmVSenR6CVMadUY3XuoW/08XtiypWe6iLwccpZzdqedIaZn52d8TAXn5z+Cu+LJe/hKN5S+FOgcvpQyzf9eRZ63Pu19tStaT+js6nFDHvWz8f3PL//4xlJzaskaAmORvxwkkjSG3+3Lhvqz/p/uTb1kPoSiDXfw0jnQsudiQSrpyWoxoYkEPJjkJFeOUYEqdBLlEyqYSdvgLBUQiZPkIPY6KdYWSIo01XDDTAkhdDApjohEiaQppUaModUK5Eb+VCk2KzE4V5oSkS1FXSFZD1576HRK8aZIme/nARjKW1GubYLY5/45sxCUEW5RlN9FYlI2jHB9PTGqJBKaMTJb7kEmGNOxyhQITEzNc5EZjpK0PIz/PgvLKCu7mU1Q9hWZkZWaybEYlU6CorJTRiaVl5RgZGWE9OXXQqQNOWMGFhXmoNUo2WhHPnZL46GdRV7+msgISWRrGRsewftM2PtxQ14gOLReaz+OWfTfgd0//jqU6O3fvxOQU0QFcqGuoZ10iRWifa27Gpk0bcba5GUq5FF63CzqtFpUVFVDIZNzBryiv5BAp4jYTl53u55LdhoH+fujT9aiqroafupV6HZqbm7nQIAoCvT4LczOoKi1HXVUVurq6MDk9jdbOVsQRhjk3D+p0AxpXr+YDhS/oQV6+hV5CRCJJqJVazE/PovXCBX7Ovdddiax8E/rH+7B15xYcPHSITbv0WKL7rF+/gY3ENPXYs/sK/PTHT2BhfhpFpmwYZBqE/WE4/F6oMtO5s5mu0yPg9uKZX/4JMoEEDtK/33sr7vzkXWjpacXYyBAMCj2CrgB/zrQ6Lacs0msyb52DzqBj5GB7x0WOsiecJJmlKdhHn6VHXBzHDTffwN1Um9XOMfE//O7jCHrcMOp1jMlccvtx6/7bUFvTyL6Cts429mHcePPN3HFvazsPlU4KPzxYCjsgFCZQWViKxZlFFJsLkK7Qc3pgTnY2JkhOsXsn5pdssDuc0OsNaGvvgM25xB3itDQlVGod3C4fG0QbVtRxKurpE6eQJpCj2JLHYSmf/ORDePmVV/lQLBKI2FBuMtNIfQESlRLecBBCCi6TKpEMx9kQJ1GmYX5hHi73EhlCUFddDRe9D8+exp+ffx7ZhWYMj46zPGFN/VrGiG7dswOmgmzY/RSeBQS9ZGZU49H/fBTtJ89DRIJdmiwSlYk8IXIRIsIQ5Ho18kp0KCqmSHYn5qddnMr8yiuv4Gc//Dm+89hjeP3A23j2988jTSjiwKddV+/m5MkTTSegN6ehtC4He67cDdeSF2eOt0KvVrEsYeeePXwdF891oLt7GHnFBVDqdZBKFcjJNcHpdmFmagqlFXkQKaKICYPIMBtYQkUac49ziU30wkAa2s50YUXpWuRoclCaW4gzZ5rQM9YHc7EZozNjKMzPR44pFwFXAF5fAHaXE4ZMIwxZWZyfsDjnBJJiJMSAOlOGuz5xI4JJOwTCGJw2L2IBEd4+cA5X7b4aoWAc1+y9Fv/5n19iSeBH778XGzetx399/Uv4zJcf5inoI488hptu3I/8wiKEIyHYF6147c8vQqOSQa2TsYRRptRBJlPzoa6v9zx2btkOqUCPno4hzM9Oo6DQgpNNp9DR3s1myyW3DVdevRf1DatgyM6E3TEBl2MCKoUYIW8MwpASx948g03bdkGToeN1nRoDDrsN2SYTsjKN2LJ9C7wRH6LiBOcJeFxODA2PoaCgGHqtgX0MarkaSwt2vP3WIe6uN719kg9oq1auglqhQl19HTav34SDbx7Cs8/8HjmWUqxZtxmDQyMoK6/Eug0b2UNFIWZ0qCU5pFapxPwMmVbbMDs9AZVMgrHRIVjnZ5GZacT87DxinhiUCiXvY6RBp0YOMdZpoksGUiKXZWQYGIFH687U1AwX7rQOpYAFMYY2JIl+I0rAnEeBSjEsWBfZwJ0GCdKEROiKXHqvk6GWvE+EDhZx0yjVUKKCnvY8gHI6CG0YDEURiyV58k7rLU2nwlSIy4RQklk4GUJBUS7s9gWm3dCePT29yImoaRIpBFIBgoIwNAYtinPz0drUjOLMQsbxUhgfrXEkZyMjJ3mtaJ9tbFzJ+8O6hkZ0X7iI8YERbpDFBIDGpEdcCk6QFSsBgSYGlUyD0b4JOK1uVBaVI0Oj5cKd5DKJcAxlxWXMW6frnLcvYnhqAis2rGWjfXqGDsPzVsj1BojlMkTIRyASsfSV0VPxBOfBlJaWcxIr3R+iL0W8fujlSuSkpyMZC6G1tRmheAzKNDnrr6dsc8grzePphlggRUlxJS4c78bFQz3vW0T9u+P+97fon8U/vm/h/s7gopTU4+9lL+98onciHt+tWF8mrbzfK315kf1Oo+lfnuNSZ3+5UGft+GXF/LI2nyUaNFq4pG3nIKfkvzaAiZJTW9b+LQ7ycqnMMoOeDhrL54qQJx3W+TAbB+l3pE4YFQQE0BRc4ozTBkrdClqUqKClcWYsSo56CjmiQKXoX6Q/xD4mjJtULufbSx1wWgit1gU4XR5m1lLhTp0GShIl2QoV6aRRJx0dfYCXiUFUkMs4vSt16KA7GIuG/8JNX+6yp7r8Cu5uLDPV6RBCRToTAdRKhIMhljGYs80cUPTg/Z+AJT8PTz31JKampzniN00i4wJh85atjOzqbG+FWCJJpT5SEiRtdrYlxvyR4XZoZBgFBfl8XcQQpw4y8eBpxLt69WqsW7+W6SbUHW9pOY/TJ07jhn03ckeivf0ClmyLfFgqLSnjRW1qdoaDpdatWo0nf/wE6zYLigsRCgcxMTmBPVdcgcnJSdx2223IyDCxPpGkPAODg4zMnJoYh9vtYhRmjiWHtdGkcc/KMvNroVVp0dnegbn5Wb4vdbW1fMAiPB5pN8cmx7HkXmRDY06uhSU6jnkrd6VpivBH0qBXlaKypowDZTZu2cZJh1979BFekE1mIwoK8nD4aBPSxEp8+1uPcOFOh4U9V+/G4ROHMb80y50dCn7asWMHb27zC1ZYLLkQCJLo7epmg25ffy+UahkyVVqoBVKcaDoFmUaNkroqZNH1mU3oOHUe/hkP+gdHUbdqNTIKMlG5sgK///PvEfb5sLphDeKeGE4fPYVVq1birYNvYf+HbkEwGkJHTxcf6K7ceyXzoI8cOoYvfuGLaGk/D6trHrmlFpw8e4olKwvzi5xPoJSkYUVdAwc5TUxOYdv2HTh7ugXzs1acajqF++75OAcnHTl6DG8fOYHyyjxUryiHM+zAom8RWp0CmelaZGgy4Jizw5yehe62TmRlmLhjTxrXREKEBbsTS043m8BJIz88NoJDh09j46YNaG7uxIqVVcjNzUb/8CAWFxYhSKRh/cpVOHOqGQ995nMwZpmRZTLzJOiZ3z2Nbdu3oqK6hot3h9+HaDzJr3tdRQ0Hvnj8Xk49HR0d5pE9+QzMpiycOHIMOo0Si64pSOREiFHw4fBMUxsOHWhGdXkVHvzsJxnr6bA70d7Sgce//j2IowLmaDO2UyhgjXpSRJrqAD5w4xVYdM4jO8eMpiNnIRMpsXbdelx/y/Wsk6ekzzvuvBtnz7YwGYrQrut3rkHTkdOQCCTIKFBh4856LDmtMBoMaKitR19vN67euwd2ZxDNTRdw6OXjKCzIx5TViqoVtXC5nWx6DoZj8Lj9cPvmsGJdJZS6NE7LLCoqZDOuVqFG1B9Eb2sfhgasUKTpUZxlwdFX38aKqnLsuXoHpm2zSEiBwZEBVJXXoqG6gYuII8ePIRSPst63rb0HRrOZkaESlQxV9WXIL0iH12VFZ2snVtaswYljbYhEhfA4KRysHgV5+Xj70BH4QyE89tjXmSL03J//gM9/9fPIL8jHF//rv/Dt73+X6R9PP/M0F88U0LT/5puQphCxBK2ne5Dvl0Yth94gQfPpM/A6Y7hwpg+iWBIKjRo///VT7FchXfv55ha0tl6A3+PFzqt2wZRFenwy/1EjRorRgSlIhZJU8qtBA43BwO9RktGVFhajt7sLBYW56O7rYR8HOT/Hhsawbs0GjI/OobigDDlZ+cgyWJCMCpCMJWGbs+PJHz2J6fEpNiymeP5+1jvfe+89OH3qNPqGaOq5F1W1taisrmVggt5gYIQuvZZypRzGdB1OHD3Kk5bOtgvQahQoJJzs6BBmpqdRUV6O3q5+3gNo76HimbppNPmkf6e9jChSJIMh3xF9+f1BLtyXJ7q0v6QCBAVsTLXkmeF0O1h6SKmiEqGUZTYkA2UCTjjMU1BqJqUC9VIBfdRppwkr7QsSSepAm0gI4COJjUjMWF8yX2o0Cs5ASE9Xw2DUwe118gQs15LNe+jioguz1iUugtKz9AgJIiwfi4eiGO4aRG66BXlZeZiZnWFKGh1YKPXb6XRDoVJhxYpGnjrXFpUg7Pbj2FuHYcmxQKFXISSOYsw2BaFKDI1RjRAI+elD1BvF4rgNZn0GQk4Pyim13OnkZsPdd38YcUEYZ5rPYtHrQppGje7RQUg1KhhMBsg0OiREFMYmgJy67VEiEsn52rijSvLWWIKllpzaF0/Aa3fAMb+IDK0aDXXVOHXmBHfi7VY7Tz3Jv7d203oO+KutqkMiLkTLkU5MN6dew/f6+nfh/rd3h96r69evxz+Df3zPwp3+kotMLor/ijRMkUYuhSi9C9OdRynvkoxKz7Vc0P9NMU4ajPfojvPPotC/dwjiLw9QWg44Wu66X/78/+Ob6BI15V9duA9R4b6GqDJ/q3HnQv0SXYbuJ/HxUzcSmByKYbDPyiO8DEM6M1VJE074QOpuSKUyZqhTB4KIKvSho0WPFoXlkCHqVtA9oo4zjRnJ7EJXQIcV+l7qwtMHlPR9xGOlx5JxjRfGRJIXPFrkyJGf4u2nuubU5adOCf0dPT/p4gjBRc9JOnsq1qmrTgspBTalOu1R1mnT9ZKJlLTzxHsnTXqmMQNFBQW8EU7PzrNkxZRl5EMDdR7OtpzH0OAIL8KkczWZDNBotZidm+cwltmZeRQVFDNRQKlQYWZ6HJu3bOTF/WJXN2tf6fVvbW1l4yYZfSPxMOskyWT5y5//Ah+++8PweNwY6O/FmTOnIRWJGe1Gbvu77rmHC3PbvBWfe+hhtLa14fDRI9wN6u3rxZrVa/j38Ho8yM7M5vtNCbZ0EFFrNCz9oU2CpErpGel4/vkXeLEmY6o5x4ypkXEm+dBiTYX+7MwsLrRf4ACal197lbXuxgIj7D4HVqxehZm5adyx/3Z6wbBt8zbWvq9dtxqzs2MoLCnG7JyVTVdkLKpfUYeRqTEoVURpECLXUoD83DzYbITndKKtrQe333sjVqxuhDnHhOf++CwbnyurKnDnPXdjYGiA8Wxk0KONlA53VFTNDI/hgbs/gv+Pve+OjrO80n9G0/to1Ee9925J7r1iDBjjAKEFCCRhk5CyJEtIsklIg7RNSEggSyB0g+ng3uQi2bJlSVbvvc+MpvfyO/eOBA7LJr89y3+bOccYWVO+mfm+9733uU/57ne+i517bsCqDevQ3dONaJUKQ609CM648OA3HsK7Rw6j4colWIJWSNRiBJxumKdNmB2YgVaqxboN6/l8unDxArQxWub707ZM5w+JpMmhiIK39tyyB/POOTz36rOIM8RDp43GmtVrcfjocd70yEPf7XBgnILDEhIQrdHBOr+AqKAQb75yAps3rcLylXU4dPwI0nJSsOeOPWjtbUV3fzv6BjpRXlaI0ydOY9e2Xei43A6NTInb996MM8dOoqiwAA1nm5FXUIaz586zHaHT50QyFSRjo0hIMkCh0qKz4wpWr12Fp//yIt7Y/yLOXziPtuZWHD96Gl/84pcglirYNnV5XR1i9DoceO89pGakIyM7G3aXF25/JAVYp1JjzjiL9MwMHvHHUMS70866kDitHnfceju6Wjp4Y83IUWPz9aug0Akhl2rR3zqLt148wVMwhYqEkULYrS6opQoEvSGEiZ8qFrJThkAkRCBMCcEhJKXHIi4uFgqFBFEhCc6dugi/M4xf/vkxHP3gMH7wg+/hSnsX9r/xJnbt3InRiRGY7BQ89C6279iEd94/iM998Rocr29gR5Y779jDSBwZ0Jhm/JCH1TDEJUGhUiMcJYbb48W//MuXcO/9dyO/pICTK690XERb9wWodXIYF+YhFcpQWlAOhUSJMyfOoLSwBHp9ItLS83G58TLOHDyGysIC2MzzqK6phD/ow6tv7odUKMeyymW4/fbbceTEUXT2daL+7HnIlGoY7TYsW1WDhORUhMkGk0T6I6Nwm+wwTzqwYPTC4fVDFx0Di9kKtytSUJID1iPf/w7eee8dtF5px7984z4Ulxfh13/4Db79o0eQUZCJ197ej03rNyAtKRnmGSOOHzuCM2dOYN3adQywSOUCNLedgkgigESqxYF3zsFnF6IoLx3z0yZMjBsRmxiDPz3zJEQqMYyWWTSdrcf02AT6evoRH5+IlOR0JOrjcanpAnILMlkMGZCLeP2WRImgUythNRpRXVUOQVQY7T0dsDjsWF6+Ei+/8Cr0qnicOHQBTz35FO6980vITMvH7LQRjgUH3BY7X3O0LlIAHKVuetweuJweXnMdvhD2fvYOXLvzevQNDLH9pEql4S2LGk63m0KOxOhqv4LhgUGMDw+huDAfHrcDKclJ6O3pxtT0FK+lRBOhvYxEv5zO7Q1g/fo1vAcND0dG3RHxv58dwpYyOZb2bgIQhRIhFCoF1BoF01nYncwfhkQohojPMRdfM/QcNJWOmD9Q0BglBEf+nWoGqVzC3y/tXzSxI593WnMIxKBQJgKzUlKS4PN74A94eA/Nzcvm4/S5Pcy/pzwFSnt2h3xs9Xrd7h0Y7BvAWP8YVEIV4I2kais1Sm5afEE/xscnUFpeDo1WzZPK/JRUeC12XGlqhsvpgFAtgUcegjBOxhohmVYGfZweAZcfk4MTaGm4DMfcAgR+orhKoIvWICc1I0JJEwThDfnQPzmOuk0bQQqokFjI6wnRXqkiI90ZCXmZ/hwl4AaJ9l4yixCKJNyUKInfTqYQAiGyUtNhXTCjp7eDpxEUunWxsZnDAQsrStAz2of0nHQkp6QhKyMXR187idEzU/+obv9ncupVn9D/RpB69Qf9X+wglwSp5AzzISWFUerIz0t8dg5XWvy3/y4JdSnJlCg0S37wf/stRzj1/13aKRXvVOUuCWE5wXuxmI+ELUToMkvUmr93Bi0h7Uv3+bQ57g3kKiP9yFWGDpPDrIKRJNqPW0KODAUx1G9ihxJa3IiDHSb8LUQbLzEjKbbcx6JLsoukhY245oSmkesDFdZGo5G7aQoZISSW3WBCIb4/FeL8cxi8kFHxzwEW5NkuFLJw9sPgIqbAhPl+kSI8yH7tkUmLACqlhsWRVDBlZeXw+I/+kGsGUWM6OtqxZvUqRkAJUU5PT0dcTCwG+/ugVqn4/RHvhhDeGWOE9010jc2bN2Pf/tfR0tLCX8vy5Suh1apQWJTLRXhdXR26u3pRUlKGhPgkPPvs85iamsGKmkoMDfdzk5mVnYMokRBlFZW8IFHx6fJ4UF5exnzqU6dOs889cSvJIpP84r1eDwsWQ/4ADCkGTpylhX9+ZhbtrW3My9TqtYyUPfWnp1FaVMKe6tFqDWQSKXq7+7D3xj1MO4nRx3IiLPHRxRIJ8yfVWi26e7qYa09e088/+xxysrIZ1SSknkapP3/s5zh46BC/95889lOcaxwppRQAACAASURBVG8EZCL0jQ/D4bAh6AtBI1NgRXUNjh0+hrdefx27dmzG4MggU0k0ejWeevbPqFm1DC/vfxMbNtfRCQidKpbFchqNDrEJ8eypTmiLTClmji5ZAypUclgdVtSfrod5wcxj5JKSIvaYHxsd5SZxtG8I9UdPYMumrZwOe9d9dyOJvNWnpqEVyDB9ZQRvvfUeCsvLUFhThuSiDLT3taOvsxuH3zqByuJChIMitLX04IEHPsdNT09XN9OVVq9azaP5z919DxcGRJs6fOoIimqKMLkwid6Rfuy89lqoVToU5ZfBPG+EyWxE72Afbr3tszh06CDbdbosNlQUVeKJnz7FqXM9vT145NFvY9Q4hlPnT3BS5IVLjYwKEh9Zo9JCq9YzRcdhssE6bwK8PsSqtUyv2HPjrfjd75+GRh+H8dkJJKQlorWjFXUrl+NSSwcKCnJY29Hc2Yo7PncHxsfGOFH1pRfexDe//mV0dvXh0FvHkJppwDXbtkKtoOAXM/IKi3j0T5aDlEaslUuh1mlhtlk4uGf9xo2MhBNdjSZBf3ziP9Dd0gmnhbiuNjjDdsRlanDNri2IUSTgpw89AbFEAK8zDFkMZS2IGDmlxMcIMEBrIgnxhREgJgpcVFZWlTENpvHMZYS8AuYK//nZp/HrX/4S3d09qKmuQaIhCe+//T6iFAIsX10NuQqYt44gMTUWyRlJsLtsbGGbkZ6N+LgkTtzUKQwQ+qlp8zFKa7EStaMHb+1/Db09Q3jutT8hSujBwEgPXt7/MqrrChEXH4ecjAK4bT4kxqbg9X37UVxSiLoVqxAlkWNqao4FmwGHB2+9/BJmRyfxi5//FO0dXWhpbkNN9TKoVEq43A5Ex+vx+K9+h9GJKey66XoIxGR7KeSpiCRKCK1EiXf3HYbQH4WooAxeBJnCR2uQ1+PDzPQUf4ax8XoQj5BEeOQG0t3bDp8ogO/87DsYMY4jLBYgOysLrRcvY2p8HL3kVJMcy1kDUrEYInkYzsAsRAoBZGodrtn8GQgCcg7zefWv++B3034VwILDhO6BAWzZsRabNq1GZ1sX3FYKG9KjqrIWAbcHTz7xW9x8yx7UrKrFnNvIZgQdV64gIzkJyYnx6G5vg8Nth1qjQlNTM37z2B/x9BNP40pzB9ITszE9ZkRP5xC87hBPeiQCKZ8jNGmjSQxNdgl1pwkn0Th4iqpS4ebbb0dlVQ2GhscgkSgQExPLhTfttTRZpckimQrMz85genwMMTot06Uazp7ByOgg7wsQhqGgNYcEt8YF3H//vZicnGQXGSoW6RynvzkI0E02t1FMuVyyCOaUa96ryP6XMg1YNRlxJYsSQSoSM1+bbiFOp/4IWCSQgOmdVB8EQyxqJVBDIAiydkwfEw/Lgi0S7CeOgkwhY4c1pVLO+0K0VgelUgaTyQy7zQWlQszPRZ+zWCFDUBiG02fHtms2o7W5DYM9o5AIREjUJzCopNPpWFw7MDCEsJAagFwOT6TmfGVVFbpaWnCl8SKbQ5StrEBWbSEWxE5YohzcFFDwYlRYCI/FCb1CD9eCFTH6eG6+iRfrMpow1tKBsYkx5BTlIjY1DVEqDVwhwIcQ0/EoC4XSoWmvCvgC8Hsj+4HXFzGJoOk6EWZJgDrU3wev3Yn5iSmkp6aynTMF8qk0CvT39nIOikQqQ1KGAcoYJUamKDujDEMDo5hqn8fo6X8W7v+wc7nqDv8bQerfFO4//vHuMHWlS3x1vhiuEpfyz1S4E1hM0yvyQl3kT/5PDpgey49bpKxc/dglLjjX5J/AX18q0pceKxJ/BPsv/Y6eL/I+PgqIuvo1rnbLoX//dAv3MM5WA0FxBHFfsp2kpoI2Ti7crwpgovs0NxvR3zfPoSqEdtIX6vN5WMC19BxcuNvt7NlNRSnRY5bcW/g74ukIiREitpNLYlEu1AMR+0d+7UX9wlLTReg+Ff5s6RYVxcE/MjmJeWzMR6YiNDYmFlOT03wfQorvuucudPf0obHxPEdiHzp0CLfccgva29vYE5dCPbo6OjltkxZeWgyJekEoBCHUhH7Q/w8MDaK0ohxbtmxhUSn9zQs62WFKpXA6beyvbDLNM0LwxmuvY2HBzjQaXbSePDWgkIlYrERBJ+STPjA0hLl5E9NTyB4wMoINc/AHNQ4qhYw/q+mpKb5PdWUVe1hv2LiOi25CdYjSQ4FLxO0ldwKywCPNAflH0wJYVVWFCw3n2XlmcnyCaQ0etw96fSz7SJNfPDUmJqsFHZ3tvAmsWbMaL7/8Mj7/+bt5Q7BYFnjTpI2QKEJanYY91alQkMUqMGWcY7ESpX0ur65Dc0MTAm6y4fRy4ufl8+cQRBB1K2swaZyAUq+ATCuB1WPBnGkGvS0juH7bTXj3gwMsIC0pK8X9X/oC9r32KjZsXI+3330LeVWFMFpMbJlJVCaNSoHq8gqcOHGUC4O01HRkZObhysUWLMzNITUtDYWVpWwvePjgQcwOj0Dg8CNNkwCb3QlDehr8EiCnNA9js5OYnphC95VO5viTvSkJiolP29fVjaDLh+62Dtx84004d6oeOQUlPMolGziJWgaxToas8hzUXzjLU56BngEOGaLCYmJ6HDtu2IldN+7CsRPHmGs7OzaO1LhkGMetsNmtzJeWaaUoW16Otu5WQBjA1PQ4LCYzSouLERUlZkcUh80FipWUiSSIVWnhdbgwOzOF9es2o39oBlc6u7n5I0/51KxUWJwWhMIyzJmmcN2NuxGlEMFMo3vrAqzk5hAIYcXyVTDNL8A8aUVcDMWbxyMhNgYnTx7H/IyJk0cNSanM7206fxYenw964gTPzmJydgZ9Q8OoXVWNrNws7Hv1JTgXHJgZNTEft6S6FAVVeYhN0EEZJcV43zhzqhNSDZCqpZy0SNe0gFKXBUJ0dXXyOmKZNXMyKDWC01OTMJvnmJ40PTaPGE08apatxKljxxl1JZtLEp51dXfB6XJDoZNh6/ZN6B1qQkquDhaHmScZMqWMi91oXRzS0nOQlJiK6VEznnniRUz3zXIA1LJVdbjxs7uRnpkMk3mez7MPPngDly5fwEMPfw1DowNc1JGw1u8I48zRc+jr7scvf/tjHKk/AUWcHtEJCWxbqRLI4DIt4Nh7B7CqdhUCAQIupMhMS0d3TzuGhvswNT2N2+64E/VnGlFSUon9r7+LTqLx7NyModERzEwtoDi/HIffPo6wOwoBoR9CkYAzMtavX8fBUuQTrlQrmXJlWbBAr9WzINMd9uF7v3gEfkkQydkpiE9MwMljx/k7npzsR3paHMZHR3DsyDFooxWorCuEF06I5Up0d02jqrIIFrMNK2o3QyLQIS5WD6t9Ek1N9Twlpeuj83IvVq/YDoSV3PRYTAvwOO3o6mhHzYoaZOSnQ6NTIz8nB5cuNLKItfNKKyQ0mZWL0dhwCQpRHFZUL8epoyfhc/ggFckhIGlslAhyhRonjjew7S4jOVS2CYgeFoJYSNOGAE97NTE6ZOfkoqSigidMJC6l4p383glFJvpkTEICYqP1uNLWCovRCIVEjPnZKczOTKP+xAmm4fiCFKIkxM6d1zCwMzQU0QnRHkBg0xLaTvtUZKIcsZ2mfYLWfK4DyJxCEGYTBWpEqUmj/ZED+MQiLvppIs17XoB47AQ6ERhFiLuQ/42oCGQwQIixRCrCFAmd1TquZchggTw4SVxLLmkMWvkjNBfaN0nESZ8L1RMalZxpkzSJoxRkj9+OXTt34NCBI9AoNQj5BQj5AnxsxOentFmiF9EeXFJazDRY+pOdkQ7bvAmXG85zerNL5IGhLBMudQCCGAkyinLgcPkhF0sRtHkgcAehFEiQmpjMRhFemmTPm9B+6gxPRmmtECvUCItlMNqdMNttnAaekGmAVEXfPxlaRABEDrDyh9jUgai2QU8AMrEIVuMsxodH8bk77sSli804caIe6zes4kwU+u6oyaKcg+RMA7qHu2H32VFYUoQ+SjPuMMF6ZREs+DvF4D+pMpEP538rSP2bwv3RH+9ealgjolSylCJBJXV+i0X2h6JO0oospqZ9UiLp0hMvIeAf0lgWRar/CBnn52QjmQjCvyTspOKXjo1caeiYaNGlgnOpwYgg/xFR7cdvPCb6hGbg0yzcezPCOFMVhl8UOUY+jgjlnhcTtoL8WOF+7OQgentmFylGESUuoQ7EyaNGhm6MpHPiaIDHikQloQJdLI3QYHh9i+QlfZhOuvT+l6Yh9Fy0qEVuEcEO8w4pyCJKtMhFVxF0wbSXoqIiFhqR2LMgpwA2m4N5S9Pz08wXLywsRn5ePj8HiZH2v/EaBzYQX7e8ooKPk4RJGo2W3XBy8woYxY2Li8eKFcuRnGJg6s6xY8fYPm7/m29Ap9Ng9+7d7BNLgk4aWxInn3jXVPDS4kGcRENKKsdEk/0i/dvExCS2bNkGuUyBEydOICMrmx+/fPlyiIXkOhCEVqOEl0aqQhEG+vphtVjYI7i0tAxWu40DOOgzp3MvPloPuVTKlpGU6EmuKyWFxaiqqOQJAAl5vV4/+np7IyIqEhO7vbBYIjQlilD3LVKaYmKjUVVRzgVl1bJqnD17lotlQgEpYGfBQh76atTU1bLDDnEiVdEaFhuR88vCrBmZqRnQa6IRExvPxzU5Mshe3Hfddxd+8vijmDTPQqYCVqxdjhACcJkCiFEmMkWCisGdN1yPvsFejIwMwum04zO37MWkZRaG9BTIpRJOxL148QIWjEZs37wF/T3dnOBZUliJlLgk9HZ34bFf/xabrtkIhVYGQcCPofZOVBeUYLCzH9fu2YNp8zzONjVwyiNNXUjAm5KWzpstuRJQYdDZ3oG6imXovNyOi2easW55LaKVaniCFEYjZcvRiZkplNaV4XJvO0QKCSxWB660dmFZSQ2ystLggxef/fxtkGokeOW1V5Coj0XQ5UWiLoapE0SjII/ycBRwqbUJSYZ4tgOkYDFyp6ER+arVqzkFlGgJWzdvRXd7N/xuD8pKSnH54nkkxCdCoYzG7//wPKrrynGm8Qr23roFV7rasWB14I577uYU1Iw8ShokAbYYGoWKkxZp2kK2L53NXSzCpnU0NSUZg339CHj9kApEqC6rRFdnN0wLRubjb9q2Feebm5FVmAUXPHCFPZiam+JzdHrMhO9+72FodTrY3Tb25CaHi5SYNKiEahqjQaSUwAc//OEAT+cWjGYEaeOnkT3lOrg8LAikFEzi0LeQdgRSGGdMUCk0OHfiAq+ny5ZXw26xY2RwOEIncLiwZsNKFkUu2CYh14SxYv1ydA62ITUjCX6/E+GQAJWVNYiPS0Zaah6kISlefu5l9PeO4Fvf+y7sHgdCIQpg8+F8cwPSMpIhIBeLcICv88KcfCTpEjAzOAXzlBmrapfDZJnCmHUWblEIeSUlMMSnwL3ggnXWDJvZhuHBUaQlZyInNxcz89MoyM+Gz+OA2TgLh82Np596ERvWrkN/7xD/7nxTE+KSkyHXxKCvbwDx0Qm43NTKSZ0BnwfDg0McdresugKjo2NQKNU4cOAgFzsSENIaglgpgjZJh1233IDN126GN+TFyOgQ4vRxyM/MwR/++AtYrUZYbC4Or4kSi3H9rasZTyF/fomIkG0pXDYRrlwhEaoZazdWQhsj5sKuqrgGPa2DePetQ9iy43rsunEPu5/Q+UIOWn/+8zO4dis53CTDajZDLhGio+0K2povoqa6Cr/7/e8QDonhXAiy005PRxcMiUkYGx7lDcjucrIFokyhQkd7H8xGK09deP2HEAF/kHVEZAFMfunxhkQO1sotJE9x8NpKOgRDUjI3TBTuRHuVxWRC66VLUCukLIw1m424cL6BtVi1dcuQylqdAc4SiVBlIqYLS4UxFbLkIEMHSYANFckEXlGBSSg82eASHZB94oVUgAYYfacNj1KFmVYajjQg9Fi2tA4jIn6lhFqiiQiFLMIXE7Iul/Dzu5xe3jupwaCgPXKdMS8ssP5gZnoOPl8QErE0MhEQCiOBZOwFH0AUaUaiaPrtxbaNa9Da3IIoSumFGB53RIRLFCH6/pQqOZtDZGZlorAwj9f65cvq0HzuPHxOFyanxzDvMqF0QyXii1IQ0kbB7nfDT0g4ZZOQ5aXFjdPvnIFCEMTcnI9eBnq1FAa1EsvrangKYLG7IJAoEIAQZrsd586fQ/qyfIh0SoikMqbKUulBQIjLTk1RiM8rUZjbOMjEQp4E37TnJvzql79GWVk5N4hzs9OYnZ/H8NgoVq1ew6DBuwffRmxqDFIyUjAzMYXx5hnYuyKTj793+2fhHvl0CKyjbBlaY/+3NwEV7h8PTOJK/uoieLHwpqJ9yTnmv3vhjxfnkS444vP+94r9JY48FeNX3wjNosKXjlEsiuKinZ9vsZtYouP8l4J9KQX0qiI64uoSEYhuuCD41FxlejPDOFMZKdw/6cY0mdDiKHDRJefQ0W709c1H7A0X0XHWijBdZrHYXgwvovdKozIq4qkJIRFqhAZDvuk+Rh/oZFiiytBrLdFeyEWAOm+SvdL9aGETCYW8uBFKFxMTh9XrVqOmdhnOn29kpPv9d97lMbJWrUNZWQUkEhkQFWQ+el3tci7KKTL7UvNFLo5ycjMZnSNrxeSUFHhcXjQ3t0AupzGlmh9PVl7UOGSkpTDCfvjQUczOzjPSNzg4iBtv3I2JybEIGuAPQKNSwjg/y3/TeyceOlFTHG4Po+qU6EdJrnGx8Vzo0PkxNjaGnp4evkCIw5qalor29lYcPPA+apdVs/2YXqdHW0srbySE6qWlp7G3vctuh1ah4GRYp9vJNngz0zOQRkX4km+88QZTgOh8poKdziNCj5KSDNDq9Ghqvow9N98MnU7PdpCENM7NzHB4x/jUNCP9C2Yj23KSbzH9TIFQBUWF+POfn0JcbAzyCwrYU5esKY8fPIy9ez6Drs4eJKelQyaRcJDNF770BfSN9sPutqKh6RxaOtrgD3ixY/t27N61B0P9I+ge6EN2YT5cQQ9iE/R49q/PYmpqjIumTdds4demEC06DhuhNGYro+611TUsUnvx2Zc57bC4qAAytQxrtm5AU2sT0hITIAuGMdrVh6KCEkxZzUjMSkNQGBmjm2dNsC1YoI2ORlF+Pgb7ejAwOIQbd98EuVSBf/vGt6BTaJAQHQulTIEDh45hw8ZNeO/9g0hNT8HwzCRqVtWho6cbJcXlKC+pxIFDh/mzrlhVgvLlJRAoBBgdG8Etu2/E5bONGOqhZsyM/NJibLtmJ373u99DJhZjqK8fo0NDzOUVSIVwBFyoKq/mJFgq7IyzFty890aolSosWKxwWM2MtFptdlzp6GXahNFsxJp163G5pR3joyZ86Wv349U3X8XqTeuQkZ3G42iP3YGkuHgOa6EJFRXDdF4mGGKYCvaj7/0E127dyLzWB7/0ZaQbMjA5M49LLS2YNZsxNDOGx594DGMLk3ALPJi1zjG6R77KGRk53AyE3T688NSzsM8ZMTo4xSE0Np8bhvRUaBKjWZCWnZ6JeG0M3nvtHfR09rAAuai0gIV4VHxdudKK2ekp2BYckEtlGOmbZNeO9OxEFFeWovVSK2ZHKIE2hJrV1VBoFJibnkZmWhJPkAQyCWINMsQkKeGwzyMjM4290M1zVsTrMhDyiLB1y0YOa8spKUH3QC/OnDkFhV4KXbwGRSUlyMrKRkPDeQwNDHLjNjM0hq/e8wBmhifR0dIGoSwMdZIO/bOjSM7OREKMAZY5B6eWikUypiIEXF509nYzVzwqyo+Ayw5DbBwuN7VAKdOgrLiMKUxnGxsRhAbeoB/xhjjs2bsH9fWnsGnDOpw9eR77XnkbEpEA27as5+ucbElLS0uRkZmDd958n2Pr6VwmIX9mfgZWblyNpBwDIAlDIBFgzeo1uHi+Gc0tp1GzohJu8t2WS+ANLSAYdrPneFpKFowzZg7+qSivg9cr4DV3cnIYp04fZbpiRlo2yovKmY5Hdp8+BNHZ3Q270Q5DXCp0Wj0+ePNtdnzKzsxiS8VTR4+zToOCmyjhmnj6QoGE8zxovZdKRDzRmJqZgEqnYgqWRqthrrZSrkZPZx9Ms054PdTwBdgOVxglhiHdwKFPVTW10ETHIL+oBE6HGxnpWZCQT70+hi0yJ0ZH0dvdjZmJcVjN8+i80sY8d9J1EDLe1dvFezTRUchNhv7QjfYnKqbpptfHMDIeQcgjYBKZCdBaTMg80RcpQZnqAolQBD1RyxZMfM5SA0jUUAKtCJAhgIjuKZPKWU9DdE1C7x02J19HlAgslYm4ILfbnTxZkcnEcLntcLooxTqa96rZWSM3NKYFGze0pK8iFyyyNSYKS2iRuuMw25CflYzxoXGeagSpohbRPks0FGoFCKgLsk6P3NVIpK5Rq1BXWYfLjU0Ier1snuATB5FTUwBDcQqcUR7YPDZIRApIQ2HIXAEoXUGsLqjCv//rD5juEiVX8rqklEXB5/YhJysVN9y4B7pYA8Zm59DQfBHzVhMGF8Yg06vZfUyq0SAsFHHSKum6pscn2HlLq1Sz9owosgQUVVUvQ8O58yjIycfyqlocPHCAk5qVOh0MySkwGqdx9vxJxKTFQK6WATQ96bZi5pLjH9ag/yzcweJpEqSmpKT8jz3bP+kD5sJ9qVamv69G19kUnovdyEOZJvMJxfvVFJfI4yPWix8+8eLP/22xv8RbX6R0XH0/fu3FYpufeQm9J4794v2XOPIfNhz0u8UC+eOvuWTNuLFJgPyR/480qH94WgJ9mWGc/juF+9WNER0X/XzkaCc6OsZ5oaXFgoSXxGlhnh+9T6GQaH2LgtEAgot2mlK5jBdAsVjImwq1zbQZ0IJI3GQaLTJCvZiIRQtjyEecziju+omLSbfE+CQOfMrKykJiqoHHXw8//G32KZ6cGGfxm8Pu5OjxxEQD0tKTMDY2zggN0UcIUSUqCI3f7//CvfD4XLB5nIzyuFxuWK0OyOUqdmGh8ac3EMCp48ehVyv4nJJK5OwmQwh5dXU12wU2Np6DRq1DanIKMjNS4XM5sHnTRhw89AEut7VAoVZBLJVBFx2PjZu2Y3pqGufOnkNjQyOSDcnsB15SUsKuIJOz8ygoyMPRo0dgs5t5kQr6/cjNzmG/b0La4lNSefxKhX9zUxNW19ZxkBWht919vcjLycW5+nregMiXPclgwMwciSkDqKyuQkFBASMzZAM2Z1rA6Pgktmzdzp8/jcQPHTyAFEMC4pIM3EzQ8V5obOSCr6+3BzffegvHua9atRI2h4355nRGjo+OQhiOwg3X7kZIEIXo2Dj89blnsWpZFaOrJF6urqtlROdKexve2L8fsXo9f5f5JRRgFYPskjzse+d17HtzH29cO6/bipmpCaTlZjM/9PiRo9CpNNi5dTs6W68g3ZCCwwcOMW1qxcrViI+OQSDoRe/IANbs2ABPwI32y5fgNS5AI5EhSizFio3roEqIhcllRWV1Nf702yfQ0tiCIIm9YhIgF0uQk5eHsw2NyM0rhEatRaohBc898xwkQglm5hY4AfamG/egb2AQQrkIfYODWLNmHZouXMa5+gt46IffwpRxAlavCbpkHbqHOjgsaP+Lb6K2KA/mmXmEovzYvus65BWVMg2mr7UHpw6fhIocjyisSCeGIkHODSUl/4nCEm7gNm7cjMOHDuFkfSMyUxNYtEcCY0LZCgrzmfcsFMlx7uxlrFq1AUKJAPUN9bjupuvhDbgjiJVQDJ1CjanxSR75e1weto0jYfPGTZvwyEM/wr133ITB9i5kJ6fhqw98HRcvdWJiZgbHG86yTWf1uhrc/ZV7MO2cYxROIVFAIVUybYtgzwMvvYcP9h1EtFwPd8ADuVqO3PIcPo7MvCx4fG5G9Qfb+/DLH/0SwrAA0dpoRCnEUGu06O3tYxepsrIipo953X5Yph1sy3nD/VswNTeDrMxsBF0Bdiexup3IzM5AeUkRzp86i+YLVzgps3ptMRSaMMorCxllHe0f50TU9pZezI+bkBidiKzcfKjiYnHq/HnYXAsICT1Iy05BQWk+T6W279iF3OxcdLW1Y3xgEPNjU1hbXYeXX3wRy1ZXQxWrwbzTBENGJrTaOORmlUEqUsNqtkMWJUR70wWUVJdjZGII5xvrEXTbEK+NxnXbr0ND/XmsWLGa6S6d/V3o6e/Hxs1bcfLkabhcXmTnpONMwzmcPdqAqrJKTgM1G40oyCvA6VPnoY3WYnrKiLLyCnR19EASJWaOfFgQhkynwI9//RN8cOoADOmJWLtuLR588EE88LU7UVCUzwF183Nz6OlpgyDkQXER+XYXYGrCjPaOTiQnp8HudLPzkNm2gOSMVFTVVnNCqcU4h6YL52BzLkAkE6OyvBpZhlx4LX4M9o/gxLHjeOihhxD0+tHT0Y2Whmb0d/RhuG+Ik6NdTheEYpLqC0A0UirapQoZjOY5FklmZKVzKFtMjA6U5iSEBHKRhnMUXE6yYfRxc93c3gqNToetO6+FXK1BVm4BgxA0nXHZnUzhmBobh5FTdcUYHxnAX595BpXlJZzUTbRJ2rSMtI4t8teXwCTanyIAXoTmupTiHQFBIhTXCFXSGTG0kIrZZY3ABTp3iaJIVosktibRapRYADGFMQmEEZ48+ycLWNROlB5C+UUCIQvGiaIoV8oi6eAyOR+HTEHaEKLMuJGYbGAzCLPRjpl5I7vBaGKIuurl9ZZ85kUyKWRaDQu/5yfGEatQYmp4mnU4Dl8A7pAD8YZ4SMQSTh0WCAXsbjYyMoTU1GTE6mNRnlOMqZFx9Hf18ATbkJMKTZoe2RXZ8ER5IaBk5IAA7nkzzMPjuGXLTiTLY7D/+X1oaetGclYOhifHsHfvTqSnGFBSXISf/fQxjEybsGzNSiSQJ73LDlfICb8giJKaZbjc1Y0ZomjK5JibnEWcVovmC02YnpzHpo1rMGea4/0iv7AIYyOTiIuOXfXF1AAAIABJREFUAzx+BjRsXidikwzceJ47Vw+rax7qBBUUGhmmx8ZhG3DBOxSpJ/7e7f964U6gKu3/5HgXMQT5398ElJy6ROlgSskix32JerIUIMRUFbKrok73Kp761Qj7kpj1f3pYS+g5PW6pGOfnWjyWSMFOgUwfJbnyMVxlCbnEbb/ai57+/2o+/oeC1nAYn2bhvkSV8REd7xN6AV5TFpsMniAEwzhwsB2dXRFhBwlBqTikYITIMUZ4iMzhY21AFMKCCGKvUEV83W02SjIli0ghe5QTZ51emhAFQssJDabHkYsANVx6tRalpeWIjY3n0IVbP3sbHvzq11BSWIL0nAzmzJHjzNtvv8F8X3qOlKRkzMzMIS01g0doUYIwpsYnInxESrKjYBCVEjfduBvLqqrZKWJ8epQ5jUq1GrFxKZBJVfxcAmEIZ+vr8eSvf4fVq1czwkPJpZVVVexnTsdLAlhCzWkk2tZ8GXfcdjtHT6vUKgyNDMET8KH1yhXcfdcXsbBg46LLsmDGnXfdgcTEBLz7zvvsfrBv32vIzslCbk4OpDIJZmanUFFRgfr60zwxIEeY1NR02L0+rF69FgqpFBPjY0xrEApCzB0l+s7Z+tNISTAwV5JTWwvykZGVicd++Qvcc++9OHe+EWq5HK+99gYLLXX6ONz8mZvZfWWgrxevvPIC2zJ+/Rvf4lE08QupyaKpAollt2zchA/efx86rYYRZ3I5GBwc4LAdi8mGi03NMBgS+fhjE2K5kDt98gw+f899GJuY5sKERI7EsSXRnDZGh7ySPPhCbrz1/htovnIZhaUlmLcakVecjcpl5Th4+BA8Tg9Kcwrw3B//AqEv4nOfYohncWBnTyfu+cLnEa2Jxksvvoovf/1reP/EAbi8Lnzli1/Emy+8gtHuAfa1LqurhjRGDbFKiN89+VskGWKRlmRAbU01LtVfQG9DJ5aXr4BSocGV7j52ScnJzORG6em/vIJf/8fP0NHVzeK5w0eOwmy2MOXhZz/5Ib797X/H7598AvqcNMw7jWhoPYvYlGj4g07YbOToo0I/Ia/6aCQlJkImVkLoE+PsifO44+bPMW2DNn2iCKmTlBBEAxqVDhNj08z/JXegixeaOWxr48b1aG9pgdvlQXZOIvPQw4Io6OOTYUjLxu//+Bd87Ztfx6WW8zj03jF8/8cPYWxwGL2dvVi3fA0Ks0vw+9/8AXHxBmQUZ+DAoSNYv34to4h//N3TuPvWz8A6M491dSsxPzGDKKEM8enp+NNzzyA2IQ4t7S2weV342qMPILUoha1c5VEKtvJ7+ZlX0HGhE0qhBCVlJfjsfbchoyQb8wtmFhpSINH48AgOvnMIl842IeChiRXRWMowMDDI7hDURNASlJebD9OciRvNAALYdP0GtPZfwq233sI8ZqKnRYmj+BoiFFOn0uLYwZM4fbwJcUkKuANOlFZmQqGTIzU9ExKBDDu3X4/MjHzUnziLztZ2yGVyHDlxDC++9Cr84jD84SBzbylllAoAu8XGnwuFxxGP+639+3Df5+7EB++/hQWXGXa3Cw6nB/d/6cvw+zkKFIKwKEJjsNgw3NIGpVwEtVqCQMiFWdM0lGoFRsdGUVpShplxE8Ik7FYpeMJHIXNUHI5NTqOosBQphhRcutDMky+i62kYybXimw89gtk5E6Zm59DfP4hz9acRIMVfQITcjDwYUhORnJ0Md9gJV9CBHzz6KJbXrsFzr/4eGZkJOHryMMZGR1hIbV2wIVYXC58twOh277AJP/zFd/Hjxx7Da2+/ibGJSRQXFjJCq1VL8af//ANi4mL4D3l+a0QanD3XiJTEDGRm5OCPv/4Nvvbg19F4ugGvEB2poxcCf4DDvEhjoVLLmVZCcfbk+EXnLln9enwEOKhhdTiQnBSPuZlZnsSSza5ETGF9Ss4ViI6ORXpKJs42XcSOnTcgv7gYK9esQWJiMidPz85YGTHu7+5HV+sV3H3nHjzxmz/C5bSgqakB8zNTLO6cnp6E0+2GxevkNY6CmYhKRtopoi0KooRc0NNEmTYrKjxIEyWWSVk4yVklNFmm7U8jwTd/+B3s2/cqNywOoxn2efLo50QYCGRCLtCjyETDH+QALzIeoOkyJbtSGNLk2GSE0khCV5GQaXwKpZw1TImGOC7aKQiKUPqk+ARG2KdM85DG6HDzXXciOTODqWp+l4fppvaAj2kwCbo4PPmzx9F+vplTlOl4bv/qvcgszEbd8uX4/ne/g9SMDJ7y0rkuCIeYnkncwINvf4DxkXF2GVqxog6hqAAM6QkIC7wYGRuCIiyA0O1HaXo20sj4gELovF4MDY5i+cq1ON3YgJikWNx77x3sgDMwOIgFhwthiQwafSx+9qtf4Nobd2F8fhr6lAT4hQIcqT+FquW1MM6bkRmfhL7LHYhNS+DpLlEjFQolS1W9Dicyk9Mw0tOHlBQDLAEvKpYtw/j0NF7a9yJWrKuFTC2CWqfm6cvwxXG0vdP7D8u9/+uFe2JiIjZs2MCN6Udg9j/82P7uHf6Lq8zV947QAohrHikmydGEJl2E3i4JMK9G2P/eKy0VzR8v7pcK9I8/lt/gonPN1bSYT0LQqRj+yL7yI3Hqkn87PX7JLWfp8Z924V5fEUZA/LcTi0jD8dERU8FOqByh1keP96C1ZXiRuiLiwp3vfxVT6MMvmXj9xLcTi7mIJRtGpsbQxq1WcCNAYhy6wElYOjk5xQs4++KyeMfPYisK76BFnNAUCm0iBJ2cNqiwX7CYuGCOi4/G3r17UF5OPs3dzOkmO0aHzY4v3HsP3nv3HXZMGZueYP/3iLdumF1x9Hod4hNjOKSGoponJucpV4ZFYNMzY5x+qlVoII4SwZCags7OLuTk5vBItLS8LDLNEQnZ297tdDNyQQgwp88Jo+DyulFUWoL6k+dQXlrJBW9LKxW3SdwcUMNAo9/0zEzmYBKarieB4KlTzFdVKtVMbSHlPyn9jRYrCvPy2b6MmgCbxYobrrsWDruFnUvSDMnQaXXspkOC15mZGej00cjIzkJLaytTZ1RKJfNiaXpRWVWNkZExpqL4A26MjY2y68Wa1Rs5jIM2NXotQoE3rl+Pc6dOs2VmW1sbVFpyJFDz+79hzx4cPHAU5xvP88g9NlYHoTQKKo0GaUlpGOgZYpHV1muu4fTJLVs2sc83FSgQhRGO8mHeOoeC4kL87PFf4OEfPMLR7/2DPRgb7UdmegYe+8mv8JUvfBEW4wLzYikeXa6U8vvT6WPY1ebZZ96ARC7Cl758F8qXVWBsaAjz49N4/tl95E2Hex+4DfJoCc411aOssgRrVq6GXKqE2+nD9MAk4qU61L9/ChcbWmB2eLBiVR38LjdO1Z/Drt3X8sY9PTeL5NR0nKg/i7mZSXz+nrsxODIMCCVYcDjx5H8+DXeUG6++/QoKKvLw9vv7MW+cRFFpLopKcnGy/iTiNHHISkzH8bdPoL9tDEGPDzftvRUqrRqbt23Ej37zQxTXFUesGmtWISnOAOO0iXnAWzdswpO//z2SUuLgCzjR2XeFp1hShQYPfOVbGOin79CLBasJYrkAL7/8Au773Odx8Vwjjh86ix999/u4efdtKMytRmJqPHbctg1vvvM2PnPTzTh65DhHlH/2MzdxONHtN92IoZ4BROvj4PAHcPxMPebNZjhddkASwmfu2wOX1A2lRgONKgbxegPUEh2e/NWT6L3Ugede+gtEaglsHjuSkxNw4shx/PU/X2APdPiBKHKWoOhyCJGTkwPbghXGOUL/ALcviOUrVvB3TWhklFSEVdfUQZugxPHDp7Fr1w7IlHIIxQIutqVCMUyzC4jWxEfs44RB7H9zPypX5GPN5vXIKSiGWCiHRKhAVEjE6KbH6eZraMFswfD4GPbcfAssJPqkAB6XDQppRNga5ucTwGiaweGD70EqIs95IRw+GxdwxSXl3PDrdDHIy8mH0+GBVCTFeP8g3vrrS9i5YyviYxRctI9MDnIhQ04ytK6qFDpMDI1hpLcPsRo1MlNTkZGazog4NQTlFVWYnJrF6dOn2Sbw8JFTWLl6NXr6BmGxuzE2OY/Skjy25UxPzkbT2WZ0tvWy7kobJ8fqjSsxb5/H47/+Fdau34wf//T7WLdlOV7e9ywyMpN5nUhOSoFMJEdxbjmmJ4wwOa0ISsTIKS7kdFPaPxfmjHDZ7BCLgxgc7oVEJvvwWtBqopGRkgNhUISmM024dOwMyovK8OqLryI3M5enO1MTE0iIi8P83AxEEiGv9bRHqFVantLR1I8mjwRCUKnr8kWmnpRGSsUk7Yc0kSLBYpRAzFQ2Mg+89trrUFFVyxOwm/bczHQaYRTR9MRMt3z7tdcx0NeNmdlJ9Pb38DpHDiSUKUL2ktQ0kECadBXEn6bwPaEgzMdCx0X8EU4GIfcyEpWCwCoBhDIRvIIQN4w33H0rbr73DvgEEUMDsn8kmscvf/YYrtl+DfSxsUzX7L3cht8+/kuECcUMBHl6TfRRpVzJQlOpSMI6JhKlk0UicdZJV0C0GZmMnIeCHLJEPHoCoBYcFphcNkg0anz35z+GLiEeY+OTUBI/3OthfQs1n2GHB755Cx755kMIC4QoX1mLf/3hd/DMX59FVWUlgzNul4MBOZ/bBQHRl4Qi6CikSySDcXoOk6OTCHp9SEpMQGdXG650XMZLLz2PRx9+GMtLKtB67gJqyksASneO1UKl1kKm0ODkmTNIzkjBe++/hTVrVrB+yhcE2rq6meduslmwftMmHK0/jhm7CVafi73e4wxJEQ1YzxDmhqeRVZAGfXx8xL5ZIML46BhCHh8Gu0ewsroI2TmZCKvk0Orj4Pb74Av5MTE7Dq1ezdNhEo7P9ZgxWj/5DyvQ/8uF+5Igleyk6Rr9tG6fYAe5GFjEFWekcI8E80S46pQ+RgJMukUsHj9KJI1wsSOVZ6To/Oh3S84qdO0SEnx1QXs14k6P/TjPnQva/yYUdel5ScBK0wB6XRbW8nF9VDXzc34ofMWnirh3p4dxujwEP2lnloKernr/S1QjWlgixXsQ9fUDGBo284VDqAk9jkWpi5/zkt0mT0E4yZCU8dKIOpxCHrxeaLU6Rg/YrmsxJYv8hAlRowWPvGrJfrAgLx+GxETk5eQhOjYafUODGJ+YQEx0LJoaGngjycjMZO9aSqibnJzgsA2iu1D0NIlNyZt9dmoKsdE67P3MTUjLTGcB5A8ffZSTOomDSEPQlDQDZHIxuxk4XV6kpqSz4DXFkIT4hDgcOniIkZG169axIwshXmRPRf6zJrMJdge50Thw4XwTJ2empaax+DM/Px++YBBpGel4790DTKchFIe8bWmzpFEUofYyqYLtNKXE55dI0d3Tw2LT9es3si3YhaYmppRIpWKMj08xavP+ex/A5/FAp9Eyp55cfshxpquzk20Gidu/ZfNmHD5yhKc+FPpy0969LDglazQqGNRqLTZt2sz2kzTu3bFzO5588nc8Pq8orWJhMW1YlIR6x52347133sXo8AiHStXW1mBmfh5NTecRrddiZHycLT/XrluPnNwsnKw/jtVrVmNoZASGOANqKmpw8VIbpzbOmY1obbuMumXVfCwymQQylZhdZt794F1s3rEDbZ1XGDHPyDOgoDgjcu6ootHR1s60CvrsiD9KoUDzxnkMDY1jeUUtygvLceTQCdx+182YmBnD6TMnYZqbw9r1a7BsbQ1Ssw2YmhuGw2WG0+7E1MQ81izfgu7OYTz+0/+A32SHRiBEoj4dd913L2+av/3Fr1CzrBbK6GhMz0ygclkV+gdH+AIfGRngkfYcjXY1at5YHvn2t/GNf/smduzejtHpYYSj/CguLcD45DD0ZPfYdAEyoRrZiel467k3UJiWi472fpRWV2Dr9dfgL688h7RcA2QaETug9HQOQK+OhyQsxsrqZXhz32vwuFyIjdNAKAmjYmUlGlsv4V8f/j6On2zA2TNNWLlqFcwWE/qHO5BK1m4aPbpbuzA2OI71qzbhi/d9BUX5lYhN1uOeh+7ACy+9iAe/8iD2vfgarjR344v33oXnn3oOj3zj6yjMLUBndy/++sorjGQJyYc64IcyWob4nDhklGVgfmGB+e0xMQmQRSkgE8hx/vhZjAyM4OFHHkZHbyf2vfgKN5hel4/dcfxuLzfJtLYmpyYzHUqr1qK3q4cLb5FcyPQuos04nQ4kpSegpLYIkAThdwdQXFzCeo/J2Smm6ZEGhuLWZ0ZnWY8gUwrx1juvoXhZCSpXL0d8ciq00fFQynXwuXxAIMQTQ+JdL5gX4HA6kZ6VybQuWr9CAj+Lyin5kgqlmZkpaDRKqNVyKKSUoGpFw4XzEU55VhYL8IleQCNHnycAtVwFUVCAt/e9gT03Xofh4R4MjvTCHXTD5LCw4JBodoakFAS8AYS9HqhI2G+zISUmHjmZ2Wht78DUzDxsLjdUWm1EGCmXw2y183uJ1sfiYksrO+tQMzQ2PAMxpHTEjF7LlFGorCnF+NQYdly/E4OTo2wL6PY6uHgmOp7NasPk6BQk5FgUlwiVLpqTngNCIdw+SpsWQSGRAv4gOi63QiIl6qSfp2cDw0PYsGUL8otKEfICqbEpmBuZwdt/fgUeu5v1ASToVKqUrIWiNZOsXj1eB7SaSNPvoubJ7oCfrP8QhtcXjEyQpH44wl6muHg9fohCEW94ouRRcU4qqBtuvgnX794DqUgGQUiIztZOxGnjMTI4gtPHT8M8Z+TJLE1/IRIgKAxianoMIoUMqempbPG5besOPPfEM8ylDvt95GvDj6HNlzj8bFQcJr2aBCGvj4tiour4ooIIiAUIRyvx3Z//ENkF2fweae5Ok4KY6GimoVDhS4L3acrCOH0Wk0MjmBod4/Oc1m0f+bULJdAoVbAuWHlyTZkRtB9RPSAnh7EwhQ1SiGHEEEIklzJ/3eZxISyLQkJqMq7fexNMdhsSk1MQl5jIEyvyQKecBHEghDeefxljQ8NYv2MrqlavgJcprpEAHL/Hw99xwOvBxOAwfC4XpORoteDgxvlc/RnIxTIU5eex7sq0YOImaO3qlfjqffdjrG8AfVfaMdjfham5cegSo6GO1sHh8nKY4tDIGO68cy9Gx4ax89qdePu9DzBjtPJesKxuGfzBEEwLFnQN9cEjDMErCkMbG4P4uHhIQlGYHpvkz5YmDATGyuQyWC0LcFotSE9KREKMnhuagEyCtes34fSZc2hqbkZRUQEHxlHY4fycGUGTAI7uf7rK/L1inPbW2traT4XXfvXrCH7+2E2ULL9Y1JLPbISOskRZiXiRE+WEeGmEuEeEodSxcxFPKX3s3hQpkpfEoh/3dr/aq/1Df3j2io+kmi49ful1l5JXI4LSSOEe+c/fFscfpnsuimA/ahoij6OLiYvgCFX+w1HFp4m4U+FeXxZkceoSdehvNLaLAtmI+0uIm6Hjx7rhchIHVcPWieRzG0HII5MG/jwW+fyR9yRgpMRLi51CjWXLatHa2gpfgAp4LSMs9HtCe0ncWFhQiMzMTI43riirwPatW/Deu+8iJAwzskNe4kQFUYhk2LxxM78uBe/QBsRiImEU87lHx8aRlprKdl9WKqwtVqi1KhZVbtmxjTnaRw4dZuSa/HUJxahaVsHcZbq46X0QokxOFxTCUruyJlJci0SYm5tHRlYWBoYGkJ6RAYfLxqmjJBZTyJWora6FwZAKs4nGmSr+3IhGQFZdNMKdnJrgVFUSWpIYaXZ2lgWCyckp8NjtLBK8dtcuOF0e3qCJqzow2M+FC1ldBQmVkcowPDDMRTihRsSH1KlVuO766xabqSA3BCT2u3ypmfmUcrUS5eUV/N7puqitqYPfH4DFYuUoaSrO8wsIKbThvfffw5oVq7BixUoWztK5Trz7uto6DPT3s9MMOX9s2ryNven7B3oxPTeHdevW84hXqZHjZP0xjkq/dKENpQVFKC+uRFV1HQ4cOcIo6cqVy/Hm668yl7KopADxCdE4WX8CjU0XMGs0ISM3G//y4P04dPQ9uOFBaloyJocnOX77mh07uNGhEK4oiRBNzReRl5WDXVuuwx9+8QfUHzuNL3/5AfQOdLE/9Q9//B0oNFI8/+ZLiI7RYsFqxMBAH7o7BlG7rA5dHYPw+4SoKCmC12RGUXIBVtSsx8S8kYOjjhw4hE0bt+DcxUsQSSljysOOH5QzsGL5MpRWFMIV9OHgqXrsveMWTrItqyhFzcoqmBfIPtUBpUyMwf4eOD025OQXYP++k0jUKeGYsyIpJh5dPX346kPf5LS/Ew2nYLLOIC0rEZUVtQj5hTh7/Bw+f/s9aGm4gKDHA4fVyiE+KTnJKKurgD3khUAix6nTTdiwcSunH07PTaO5uQFrV62Ex+pCc0MrbrlxD06eqMc3v/FvWLl2I+IMOjzw7XvQ2NiIa7bswHe++Siu37UdcboYvPjMC/iXe+9hu82eoWEYFxbwztsfRIoJmYI1Envv3oWQPIzoOD1P1shJidBCuUAMv82D+qP1yM8vwiuvvwaRUAq3k9A8KoSjIBYQRSDiNLV9+zacOHUaqSmZ7NNM5zp5kNeursMFEschgFUbV6CovAD6eC08Di9mJud43SG7Q0ImaXSeGJOE04dPsCg2GPLCE3TDkJuBf3v032F2uyGUq7k5p/2BUFbSB9BkjqZQdquVsxIIQCCagMNjYf3M9MQ0AwEJSQkcN69WKjA9NYGAPyKyt9qtMNvMqK6rQSgQwtDgMAKeILRKHTJSMjA7PgmL1YjJmTGkZ6dian6G0eQg8ZCF5OwThohQXQqEczshCfixYVkdxIEwDh84yNQAP8TsfEQNbP/QMObmFxAdE49EQypT0ii4jFJzKbhoeHACTouH+cc6vRSxsdFYt241RHIR/EI/urq6sXLVGoyNzeC2227Gk0/8ATk5eWg8d46TLG++8zbW5iQmJfG6JRVKMNI/CHFIgAvnGuFxWLB522YMjo9CplVDodIgHIpCYU4RvDYvLp69gKNvHGSLyAWbjW1n6TqNT47nQCByN7I7aa1T8gZJtEnKnKD1klKiSYi9dccmyLUKCNUiSMVSaFRqpsvNzxkxNjYBt9OD66+7AdFJcXD7fJzaapox48DbH2BqZAZuqxM6dTTnXlh5PcninIPs4lzs3H0dB4nJlAouTgZ6BnH5RDPmJqfRcLIe5BiPYAAioQDBcMRQgfYWKoSjwgL4vQEkp6WhdlUdtt5wLZJz0jBrMWJydgwut5ObgWRDCtwOF776wFdgm7dAJBCxzS9ZJVMhHaDkVJmMaTZCkZDpo9TIkm6M3FRI/Ep2lmwlSTaSCHPKNVkKi0m0qlWhpKIMa7ZvREIauRCpmNNOQBE5AxFFk3QTLz7/PFRCIXZs2wmVSMoTA2fAg5CEKEDkmR7mazHk98I8Ow+H1QJhMMgOLEqRBOM9Qxjo6YWQvdpDyM/LxY7t12B8cgJnzp5j8O2GbTsYIGu+cAHrN6zA4EQvekb6UFBSyPtCYlIyUzvFkii2pI2OjmH3mIHhUXh8Xtbe7N69FxKJHFd6O3HyUiOi1FJk5+fBZl5AtFrHlKqZmWlOek3NSIXXT5QhM8qKCpAYo4NIEGY6o0ipgc8XxpbNO9jPv6mpEQ0NZ6Gl8DurA565EMabyHTi79/+ryLu5GJEVpoUVMd60U/xJnjscSrcP0LGP3ReWQxG4mhcGqdFRYQvhLYv3V9Im/1VQUxLRfMnuDJGivqrBKNLdo/072wxeVX6Kv3ukywUr+bTX41sf+gzv/jBLL2HjyP3SyFI1GVuvvTpiVOpcD9VGoSXk0//9rPkfoO4fIsNDjVGVIBePD+B7s4pLgqoiCbrLELf2NOewjGENEIMsTo9wo0CROy5G2JhJUXV33vvvfjT00/xfUtKink8Tkmhv3j8caaw0ON2XrOTR7cupx3NzRc5yp3EaHThEpIW9vmRm5WLhLhE9iFfsFqQkpoKpUbFQUK9fb1sc0XOHcMD/Vi/di0XWWK5FHPGeZw5e5Y5hTRIpRHhstplXNwSdaWhoYHRZKKDEN98emYa+/a/zJzCuNgEXHvtTtSfOcP0DHLwIGTIbDKhqLAYra1tKC0ug8fjh9loY4EsLZTk3U5pd9QEkB0leZTT+6ZFmZoUoviMDA1jsLcPSYkGfP7++3H4yGGmf9BGQOmtlO5HdpcUCkQIFbnb9PX2YeOGjRyYdPnyZbbyo9RUsm+iTYOQ6Kz0DEbgW9paUVlZyVQf8gEmVIes0ggNq6qq5kaFmrGMjDT09PUyR5MoTGfOnMG2HdthNBkZBfJ7vMydT01NxeZNW1nYZVqY58/p8NGjuPaG63gMPTo5jMvNzZgYmkJJfgkHutxw414UFBZxKIhcLmZ0JzpWi97+Trzx5j5G3ikBUqePRUpGKvSxGvQPd+HbP3gYX3rgQVy3cxtmp+aZttTX34s/PfUn/Oo3v8Kq1Svx1B/+iJA7zIE1okBk9G11LEAgD+N7P/oWWrov44XX9/OEprd3iAv23u5+tDSNQq0DfvPbn/GGpQwKMdw+hGu274Y9EGLaDjVWZG8pJjtIn42tQgmpJU5ybnY6ZDIBMvIyAKUcczYLdHGxiEuKh8UyD5fNyhSIloZLWLeqBm1XWlFRXomhEROL/HJyMpgn/MJr+7H92m1w+9zMG83MTmOKGLkMrVqxHvACfa1d6G5tR9gXRFJiLLuZZJbnIJpoF1IxAiEhJFIVrA43c/MlJPRUK1ic996bb0EMMW68bhc62juRkp4Ok8UCb8ADq2eWhV3GaSOcFETU2oUbdl2Pox8cwuduuwPFZaX44c9/ivVrNuD9t47wyJxSgdetXwVXwIWc4hzY3DZORfQH/YxEC0NhOE1Wnmq4/AFkFxRidtrCnH3yqO9o7WDebCDg4UY2LS0dw0NjsFs9jGpS7IU94EHt2hq0t7UjrzQb26/ZxjoVk2kwk/lpAAAgAElEQVQOLqsbXqcfw4NjKCsv5wKbEF5CWYevdKE8JzvCBdYqAJUUn//mVyHR66E3JJMTNpzsqCLnRpU89z1uJ8J+P2KidRgfHsbgYD9KSwuh1WjR3dXFk0CixtH1SPS8BaMJFIFxofEcmloucpBMXkkRhzuRm0xsdAKSE1IQrVLj6MED2LJ1E6xuCxxeJ4dYEcJIw0qpTAW308mBSCLCk0J+SARBhJxOxKs0mBudYBcg44wD2RnZ+PJXvoqZ2XmcrD8Hi9WJxqbznNi84/rtOHDm6P9j77zj7C7LtH+dXmfm9Clneu+Zkp5JJ50ACUhAuoCiq+5a1tVXxS7qKiyroiiiIEUMNQmk957MZCaT6b3PaXN6n1Pez33PDLCuu/6D7x/v7vnIJ0imnPr87ud6rut78aZEr8uESW9CeUkRIgEvWq5cAmZjOHzwGLy+IELhJG82nW4/9r71KpauXI3dH9vK5U2QSfHdH/4YOTm5iIRCCPtDrFpfOXce+hQNbNMWGNNS4Qn5cOTsOdz78ANoXLoUX/rsF5go89B9D+L553+PUydPIyMzC2KpGB+75w7kFuahuq6a35cKtQLxJNkk59RTEl2mpqY4K0RiDtk1KNND11iZUspWJsJqqtVpqKqq4T4B4qJTlopanenaI5Mo2OpDOSRBTIiCvEK+9hCR6fLJ03jnnbdQXleN3ffciUA4xAVqdOJx/dp1OCbtMMgyuMCt/XIzXNNWyMQiSCUi/tnExmeco0TMmEnS4slvT1kkosVI5HR/rUjKE6ioq8Lt9+zhjSGx84f5tEzLg7jfH2BVXymVI0p9IVIJY5PJkkM2UGEcfIoqFEuRl53Lqj3hlYmWRRkOGkzpekMh2GhyFsFYBCvXr0XpogpuHXa4XRjsH4QYIqxa14SMXDOfxJBgmZuZw1a53htdKCkrZ5SkQqLmk3ACBpA9ZnxslAfw8pIS5GRlwqjVo/daB5N44tEwhMkY6uvqsWXLFpw9fxEnT52BUpnCp3/0Pl+2uAFlVQXILc7EvoPvsI1n+/ab+QTK6bTjnX1vIyPLhPyiYlbgJQolGhc3IJaM4WpLK3bu3IWRyTGca72CzKJcfl666XqQquUThRmnmy10wYgfs/EI9PoUlJcUQq2QwDNjZzysKasY3R19THBbs7oJGel6TE6MYf/+/RgamoAynobYJIV+/3dw/8tnYCGQSvMCIVA/6tv84P4BqvHDyjkP0POK+8LQTU4QVt4/ZJlZsNHw4P5XyDALd5ptLOSZ/yuT/V/abj4Ixc59/YLr5cNft2CFYVZ6bO6k4MPDOg3q8yF2/rs5K8qcwr+pRfiRUWVocD9ZFUOEFHd6fsTCubbXeQzmAkd+wUpEG6GuNhdaW4aRnpkBg8nIChyVX1AZjVang81m5TZD1ww1jQpZKZFIZNBSPbo/CK1ej8997h/x9NNP8REeXWxpWCf7xY4dO9iOQtYEQh86bHZ85Utf4qFQJBVidGKMBxzyddPcSUfi5aWVsM3MID+/gC+sCgqozUb5eJ387xTe/NI/fh4nTxzH1atXMDIxjs//0+d5odq/bz/c9hnkFuSzp5AW/PGJUW6Nc7tmEAmTqtrP7ZAzDisPzXV1Dfz8dHR2Ik2Txgt37aJaHD50mH3ltDFxufzsj5+NJuF0uFBTWYOZGQc+tucOPP3zp1FWVorOzg5W72kgn3HMcNEFXReoyY+873TyQI+Hnhui6iyqb+ABnxjtpIySAtPYuAR2h5OVwsbFjXj1lZexeMlibv8jaYg2QzRgmgwGnDp5iu07tNGin09qNZED6EJCJx9GYzoOHjzI9pOqqkr09PXwILdhw0YcP3mC778qNYXf0Itqarm9lOrbjx4+itloCDWLqvnYee8bb+JL//JlvLX/LZRVFuGJH/wEkrgQ+998B5+4/2Hsufte9rl7Al6Eg37s2L4NLdcuIzRLNB8p+/g9Hh90OiPjBV969QWoU6XYcvM61C1uwEsvv4r0rCy4iaUsItVXzszhp//taVb1N2/YjEQohqHufmy7aRsys4w4fuYYnv71r3DPw3sgUigBgQS/eeZltiwtX7wEHpcNJr0GxSVZ0KalovtKO4wKAyRSFQw5+Xjn4LvwB8PspU1Lz0BKmhLBoB8OuwNFOdlIRINoWtUIX8jH6l/t0qXonRyDL+xDYX4emi9cQFFmNiYHR3Dh9Gk0NtZjfGISudnFmLJbYfHZccudu7B45TI88slP4Y5bdmJieJhPi6539WHnrTcjRaGBUWPC9Qst6L3RDadtBg984h5kFWejtb8dUWkCU64ZzCYEWNO0DpOT06wAJ8VJSGVC9PV245adO5BBlIuJCT4Bo4vg5ast6LzRjx23rSZCKsaGxhHyUqhNhNWr1jH9aMPaNYjGaMhVYoAagYsrMdY/julxO2/6KM/QuKQR93/yYR4eZAox4rEIFCIB/vzKq2hYshhxqRhhAaCWqjExOsVDGZW9iIRi5Obl8aa5r78fk2PT6GsfgHvCzmKCNkOFnXtugVg5V15GazHxq4myEfKEIYiK4XLMhf+o/VaUlMEyPg61WIRCcwYPfmLCHYoFiMgF+NoTP4AxOxuzNBD09nNfQyRCDcREAUnw8BIN+XHl4nk01tfhwtk5CxmtDw6nE+q0VB6C6DN107q18FPpkVaF1/e/A5FCAWNeHhxuHwoLSlGQVwy/2w+VSITmC6eRZtRCpVNBrU2Dn5R/kZw3EF5fiJVV3qh43ZDLRMx5VyllmPV7MdLTC6VAhLgjzsPXsqUrodebkJ1bwOx6fyiIN996AyazEatu3Qi3z8+e+asXm3nAPkDB0r5BDPUOQilUIOJL8PuZFGTyZ7+090UcOL4fklQxbtq2DoWl5XA7QzwY3WhrR5bBBNuUBZfPnUeGwcSnly1t12BzBBCTzeKb3/sWK3N/fvU1dF/rh1qh4GK7pTctR92Sej4NHR0fgcvnRtWiarYekaXRZrfDnJUFrVaHvr4+mEzpvAbShtvv8fKmwTo+hddf/TMkYhnKSsvRfr0LazduhEAmRjAe4dI3GvJJwaYhnax6Oq0eAoGUT2AoY0Svl1auhCndhDMXz6JiUQ1vJsgWlCQLaDAKtVQJR/8Mett74LbNwGV3ME1rZHwEFvsUCsqLcdc9d7MgdP7EWUQ8YSjIliUSY3BoABIqYlNLse2unfCEPYyZ9Xn92LXrdg4Wh8NRtsoopHLYBybx+D9/lak8lJ8gjK9ULmMxLOD1IRaOMJs/w2Ri0IPP5eHQLAlf1CtCn0UiHSWlAn4ew/Eo3FE/yutq8I9f/CL+/Wf/hvRULfq7+5CWocGnPvcPCEVj0Gp0fJ9/8ZMnce7YaQgJ2UrQewggVcr5daLPF21gi4qLkJebjZKCQgx29mLGamUCj1opw7333I3jJ05iaHQcEIqhTknlbhKyrlWWF6KoOBtNG5aid7AXGRkmbsSmMjuJVIyW1isIxyJI0WmwZsNNuHS1hX36+/a/hXA8AXNOPpSaFCRlImQX5OHo4YNMBaKyKSp+84WIfiXiNSY9U4+iohwoJGK47RYWgfp6+lBV24SpSRsSNA9IpViypJ57CQjKQIH36IwYMz1/W0n+n6i4/z0CqR8e/gU/+tHtSbaqfEjxfn/QpiF8XnknpZdV8MQ8T33e306DMvchiOZKkf77wX2OZ84trH9544Q5Ke/zBVDzvnr6nf/hDgvo98xhKT98W2gppY3GwkC/QJVZUPvnNg1zqvhN10SoGP1ocJALg3uUCpjmTw8WBnci8Sw0ui5UOlMbYnerC0GfhIdKfboJTo8XmeYszLg96BugIXeu4ZMCTM8/9zsuXKCdm8Fogt5oxJlzF7mIhBL7xAYtLizE8PAwL9ylJSW8KzYY9DDo9UinCvexEdTV1eCOPbuZFTw0PIje3n7YrTZs3rgZK1c0obevHwffO8KK8bsHD+HI0cO40dmOpqZVOH/+DHvgiODR1dWF8akJWOw27L79dux/ex8a6+qRqiPmLVgBJxVmdGwAMtlciyptVkZHJrB6zQpWtDWpGixevAS9fX3sgc8yZ2BiepoDrKSYT0/b2CpAJIze3gEuPKHAqUFnxEMP34/Onm5ePEi9r6qpZp+oTCLHyZMneWMZCvnR0X4dq1atYEWbbp1dPejrH+TmV6WSwrljaLt+nX345ZVVfEpAvkHytFOode3aNeju6MLkxCSUcrq4zDUP1tcuwvHjx3kDEp4Nc8scHYeRTYl+/549e/iIlf6dXhPaWBC7nliu6zdu5Nfr/MULWLZsGV5//XV8//vfR13NIjz761/wJol+bldfH/oH+mHINGL7rVvZEx9yeREJhBHyz6K4oBTl1TUYGRvDksZ6mDMz2ddO6h81ZyZjMfg8Ia7eposf2WrvvX8PvvC1x7By9TIOVU1bbfzeKywrgdVph1qThvfe3Y8H7r4Pk+OTuHzpKvIychGaCaA0vwD5BTl4853XkWY04OjZK3jrnf2oqa7Hx+++B0MDXXjwrjtw6ugB3LpjC/JycyGIiXD87cN45NFPw5eI4x/+6fO8gU7TGZCUyqDWaNDb38snNZlGA/q622HUqVFdX43Fy5cgSKcoDhvMedl4+t/+DV/98hdQVVSO0ydO4vKly1yqUlxagtHBESi0KqSatYiI4wjFoijIzUciEMbZIxeg18hhddjRsHg5+183rd6Id/fug1aVxkUxu+/cg8e//zgSCgGyK4pQ2liNNK2RGy9Jyo0lI3B67UiIYjDnZGBwqBd2hwUT4+N8SmaZnIFCnoJohMJuGtRU1UCYIMKzGGk6PSvHhIcjRZAUclINgy4fultuoPXiNWjVehw9eorVZ/Ld6k1ZyMkr4rWk/XorNEoFNCkqPPYPjyGplsMe9GJkaJARoES9gESETLMZBUXFmJi28sU5Go7CINPj3MEjeOUPv0MoEcCdD90JlU4NP9nqRBJYp63c+qgSp/EG4vK5K0gEk9h28yZcvXgVQbcPWk0K9AY6Mo+yLc/q80BhTMPjP/sB9FkZrI4XZOYi5AmyIEKqOzGfJaIk2luvccvxlcsXodekIUF/HwohGItyURZxuxViGfbsuh2v/+lVVC8qRziZRHZRGU5euYLb7riLEZ6Es6UTvbDHiZ72FugyjTyQZOblQK5QwueLwusJUr0cl0ZR0D+FGjyjAaSmqUnnhdGoRVVxEfa+9DKK0nLw0m9fwNo1G+DzhVBdvYixmfn5+SgpK8Jzv/8tKlfUIVWjR2Z6DjwOF6bGxvDdb3wXBqUaI72jiIZIK6aNVYJteL5wEEqtGktWN+I7P/4OJEohTpw7izJaVyhEf6WZkZ1UEEUB/Xff3c9r//JNqzA8Mcqnd7SZKa+sxOPf+jYevf9hDLT3sG1PnK5ETBBjO9u0dQpFJQVICBJISUuFyZQx13wtkcNut/E6RJ8xouaEvEG2t0gJBqBPhyCYgGvGw+vpwOAwt/WW11YiIRMiKUoiVapib3/AH+DH9ceXXkIkGMY3fvhdaEx6BKNhZpoTstLt8yAnn/JHLihlCrZJykVy9Hf2YrJ9HJKkCMP9I1DKCeErRZrJgJt2bobKkArHjB3ihBCzTj9++o0fIlWi5mtka2cHMiry8YXHvwaZgbCNcWRpDbhz282obViMe+9/kNfpgM+Pa5ea0XnlGmKhIMRx4OKFC4jMhplQI5ErEPYFmFdOJ0D0maqpqOTQOq351DVAZX422qhKhEyoERJeORFFem4mPvPlf+Iw6msvvIJZtx+VhcVc0NXR1wOpSomKylroNXqsX7ka3/3qNxGgUiuxlNGbYqmUczpp2lS24RABjoZuam52UxN1RhZvZv1eD+66aw/+8MIf2MkvksphTE/nfpRbd+7ExNgYausqkFdMgecJ7l5xTNuRZ87m0rykNAF5ihKrNqyFMSsbMx4/9r13gLMjGbnZ8EXDCM5GoKMTS60OXW03EA2RpQyobaxn/nxXTxeSohjWrl0JVYoMAY8T40MjGCIUckkFDJn5XFxHSFqJWMCKO1nmqIyK6EuOkSAGLsw14f53t/9pgzup7WvXrmV4xUcZSP0Pc/ATT3wwuC+ETv/yRaDhnL2BswsNph/4zBeGZFLE2e8+Pwt/WCX/sOJOpRN044A5Ix7/ouzpL375+575D4VT6X6Sqr1w44AqEXBi8yjFBS87e/fnDPx0UZnbhMz53LdcF3+0g3t1DBHRnOL+YVwm/V66AM9tHubsQnQ/RntCECf1fFTYPzSI0soqRJNx0NOzbccOHDt+bC7N7vWxb44qkumCa6cSpJWrcOHyFVYi1jU18QBLvN0333gDNTVVbMkoLCjgACdVTZuzMmCfnkYiHkFtXTVKqspZJWq/0cmvgdPhBpIi9kWWllbgwP73cMstt6CruxMOhw15eTmw2qbxwH334typ03wk6w8HMTZJimOEEXApChW8Ph8MhgwIhFI0NNThcvNZWOxz9y02O0fUofpz4qPT+4mG1kceeYQb7Yid3tXbw0oJEXKIvlJcWoa6hkZ03eiCZWoaBo0WToeTVUlqB6VWvrk3k4A3A3QcSx8UCp+SPUKjTWG1326dZlV3aGgEaak6pKeb0dbazt9K6pNKlcoKfDAcQndvN3vG99y9B+8dPMQYMDpWpaNWXZoGQ/0D7Ocngg2pqctWLIOLmwOdnFMYmxjni8PWrVtZ2SH05eGDh3D33Xczneb7P3wCjY2LodXrUFhchEuXLjGqcnRkEKOjw6ivX8TPS1lFBecEpCo5LDNTGB8bxvLGxbh8/jKyTDlshahd1Mjs6eYrV7F61UpcbbuEVJ0aKqqlD0aYBe6hwh2pDP6gC/FYAEGRG5nZ6Rgfn8ToxDir7vRaUoGRyZyJwuJCxGIRDI+OcDnS6SNnMdLej56WDpj1RmRmGqDVG9E7NI2LzdfxlW/8IzZv2wTb9BhaL5yFEkksqqjAjRudrJQeev09bFi3ETEihyhl3OooFMnQ0T+Al157DX2Dw1CkqKFOUaK3twN5eRlYu341KFqnM6Wjd3QUWbnZXCZDAesLZ8+x9/lTn34MYrUcV5ovY2ioF+F4GBt3boTT70R5dTXa29rRUFmL/hs9UEnlGB4eRXlFBd5542189sHHYBmaQPvVNtx66y6IVSqozHrYIl4oabDwueFwOHnYISpGKOLGsTNHeQBds7EJBaVZcPptHHAjepNCnAa5SA1hUsF/EqGDKE6kNIqkMkjVSqYy0GPichiBDIqEkO06QWcA7x44irFRC7JzDIjHo2hauQ4iiRzHjh5j1v5o/yBMOj3yC/MxMD6B0roynLlwAcvXLMaej3+cQ+Lk9U8IxZCS/Y3zMFKoBVJM9/WjICsdMeEsrAEr+kf7cO7MWQ7YxkIJiBJyBN1RHHrrMDcr0gL+pS9+Ac/9+reMljSZDPAF3DyYUbhbrJLBj1n84Y2XIVCK4Q8HII0IgRCV3igwONiHY0cPYmCgG+GQD7t23Yyx8RESFGFx2JkNTcM+bTbodyXDMSgpwhhPwJRnhlKrRSAuxJpNW+F0e0FMlLDHA6/Dhky9FlJREivXr8GQZQIzfrK6zcJud2N4eAqlJZW8rtDNH/IhzhIFBVvJ2JRA2OdGe8s1/n1EP/K4/aipqsO6NRuh0+owG4ticKiHlVLCTyIphtvtw4zdBcv4JMYGhlGaW4KTR85yYU+IaJFRCnbS/i6O+x++D20drfj05z+FhDCJrDwzHn7oUSb23L77dly6eBHmzCwMj4zg0pXLnCG66fYt2LHrZjz11FMsatXV18MyYYGGqB0TFlaNzWUFiAvjOHn2JO598F6IZCJM260oLS9HmkbLirdtygatJo03wWSxNKYYOG9Am47O6x1ou9SC5vNtWNrQAMSASxevQqZUICkWYMftNyPDnIkXf/Uc6EH5/F4+5aVOiO233owx2yRmhUlk5GYhxahBQghunA6EA3NqPNnWKa8qFPMQ77E4MdQ7gngghoiPQqBCdPR2o7y2Arfu2QWFSomLp87DOWZF2B6Aa9LBJ4NKoxZxpRT1TUuhN+mhEApx7O0DePW5F9h6RRtSsvVQ4yvZemIxKhUS8qbO7/Oygi6SUs4KbMOZE1pmkWE0QCoUQq/TYsbhZLqNw+VFMDrLmxyVWg4pFY55HTBlZ+DJX/475yFOvHcIphQ9Zix2jI9MIiEgUVAEAWEnBULEqbxKLAfdo4Dfz6hLKogiJVupVqJxSQNjm8kmmZVuRCIS5izKpfMXUFVegfz8PJw/fw71ixsxODwIsUyCro5uzils3LABQgn4/QRBDHfdcTcGe4bw4u9/j8bGaoxMD0OslkGokmHNTZthc3owZbXC4/VASgVJSiki8RgLKKffO4JkIMzX2r1vvYncggK2dwbCQdgck1zSR575QMCLLFMmRgdGUV9by2VcZGOaHp/m1nEIqC08ykWLWmM6RjttiIzOFWr97+D+wTPw9wqk/qfBfUEl/ku6y/sDNw+dhG+a854zQn3elrLgeSeqCzWbfjic+eGA6vu+8/lAKg1/C7jDvzW80/1YCJouqPv83+aH8LmhmGgy8/eLLDG0mBIRZ96X875KP/81N7UIUTn+wfD/t958/93fL3jcw9TqNh+e/QCXOdcau3BbKGM6f3QQKTIzNHodvv74N3HyzFlYXU5MTFvYPnPh0iUYNDr29sWiFDpLoLqmGjU1tbjtjjvw6p9f4zZSh8XKvkWyeRQVFcDldOJ66zVuV6XEendnF5eu7LljN86dO41PfvIRqLUpUOs0ePnVP3F4h45PaSEKBaNob7uBqsoaVFZUsEpPA6ndYUVxWRHSDQau7KaQZzQWg95khNFghHPGyc2e0VAEHm+AiRijE6OwOsaRplXxwqWUUwOqiP3yFCYdHRnl9xSp4X0DFKCLc4CTfIe0SDStXsPhShrOyYdeV1PNbOXFjYvhJJ/myAge+sQnOJRKCfl33nqbS3PIR0s/U6qg8g0hero72fNKDYMpqjSMj0/D6w4ikRDAPmVBZVU1BodG8M9f+QrOnD0Lq90KY7qBg056gwEW2wxSlCqkkUfWYmE1fuvmLXjrjTe4POobj38dX/7qP2PJ8iW8QZxxOKCUKfGZz3wGv33ueWbg04WN3hchf4g3TP6gnxV9omBQmEpv0GFopB/vHTyAWDTKPvpVTU243t4Jf8SPzJx02O1WHNj/NvKy8tB+rROrVq3Gx+++F0ePn+CyJ7pIqU0q5JdmMyP7/JmzeOpH/469r72BX//yl7DYJjAbC2D7rk1weBzIyDIjNz8fVucM9r71BkpKS9F2vQ137rkTDU2L4Y8GcOb8KWxZtxHnDp1B59lWpKuMiPrDOH3qHFatWwmL2470PDMeevQBJBNRvPK732GkpwdLamtRVVOPl55/DZW5hZgYncBnPv8PyMrO5AvXlcvNrESO2x349e9+z35XIqnU1pfjY3fegpdfe4WVLZFEyu22lEkQy8S8QeTQpliC7r4eEOZba0xDSU0he/B9QRd3Aey85Ra89cZb0Gm0KMkvgjAhQjwCpg9dPHkaTfVNMEhV6L3Ri8rqRYiLxChsqELnRD86+ztRsaiST1loWB2fHIdKK0N1QzWOvnsU5hwjJuxDqF9eBalCwMOROCZBhjYb/R2jEM2mManj3Nnz+NiePdAa9cgpzkdEEOch12Fz4OTB0zCoVHBNWvkEhTzp5PunTfbw4DATpLbdfDN3ITz5k58hx5CJiCeITGM6svNz2dpQtbIeg6PD2Lx9GwcKh8fGUVe/GGJqOYYYA/2DGOjvwol39mGgswOrN6yELkeH4ooibsp1WhxwTLswPeLA9avdEESESFOnYfGSRpRVlOKpnz3Fmw9SiSUCUtIDTJaKJOL458e/gsLaErzw5xdRsagc+186gLqyaphMOkxNT8Bmn8T45BgMxjTcfc8dPLiPTA1DSrhJtRxhqpMje0k4jHggwkMFUTayK8sglKnQuKwJUdDG3I4Y+eWpVMbpQIZBy/0K5uJ8zEoFGJmYgsvjh8PmhVyWhnQTlbZF2Y8fFSUhUogQDvsgiEeRIpUAkRAunj6DjZs2YHKCuh0a4XJ6UVxUwWsMKbwiYYx9yKqkDApJKmajAowMjmFyfBz93b2oLqvC6WPnGC0ZI3hAUsBNz9yMLQRjU61OG/KK8rF0SQNyzVkYGRziU7dVK1fiwsWLOH3+NNzBACQKOdbuaIIhywin280NqL4ZDyYGR1BeWMLtv0KxGMvWrMXPn3kGS1cvxc7bd3Kp2tJVK7jcTJWSyn5Q4sfTicGUZQq6lFQ0X7qKkvwSeBwepMjViHhDGLjehYmxKXRd74Lb4Wb6DJVwSZRi7Ny1E/v2voNYiAZe2viJYcowILcol0/9ymrKIVSIIU3XIJyMseoeFyQRCPrZKkcWJWo45euyRIw0eQoQSEIFJSRxEXumh0eH2JNfXlXJNr6GyjoM944hFknA7w9TrhgWlwPyFAWjRbtaruPiqdMIOJwQs+iWIHUQMcK1qhQw6jVwzdiYjEWdBvwaEPJxNsZBT7L+iMUJqORypCjk/HkOUptrZBaeQBCzSQHEMhlKyor5xK5u1VLOD3R1dcBGm+5YEsW5Bdi3dx9sYxYWlIgTT3MGTxgC4ZwlNRrlEiOf34dINMxrlFJNmQ8fFjc2QCYRc39FV1sbli9dzCVaBTm56O/rQygSQt3ieoxODLPVpae7B7bpGaaLLWtajp6BbmRmZSIn3czBXL/bA4FwFjqzHt6YHyFhAouWrsD4tBUXL1/lwGnt0loo9SkIxmZhSNXhyJv7kK1L59eGTlUlUim36A6NDUOZIkUwGoTVbkEjb+riKMgvQCQQhGVqjE8oaaPUfIXADDFs3b4RN7r7oDEYMdZlRXL6fwuYPjwb/j0Dqf9hcP/+93clSSmn4Ol/Nbi/P8DPh0bJD0Oc7g+G1DnlfCHAOjdoz4VY5LAAACAASURBVPnZF0qdFjju9Hdsy5nHJtKAS8Psf9V0+tcGZtocLHjg2aozH5BdGPAXLDELg/v7nvoF1KJQgM2too90cCeqDB3W8ueZqTCYC/POh1IXHv9cIRRw+EA3Rgc9yMky8/EmqdVLm1ZAKJGyT8/t82Jq2oZ0UwYfm3k9nrmyJaMJRWUlyC0swI0b7Tj87rsQCYTINmcyH5waSIlUQs2GkxMT8Ht8qCop5fDQ5q1EyFBxeyBxxTu6Olkxz8oys+2GlHFSt7OzzZgcn0BJSQlOk5d4cSMUqXJWxulourSsjKuv7Q4HH3cfPXwEarWCi5vImpNTWADayFFp0sBAP2MWi4qKubLc6w8gVaXi4+zhoUEuJiCvOXltVzWtRltbK9+35ctXsIeTClRsViuqqipwo70dQ8NDuNHWxap1RlY6ZmMRtgsRWYBoFeMT4xifnAQ1zFL5SElJPjSET0vEOYQ6NDQKh9OLxQ1LuL00CSEjL6mciixKw0PUJuhjYgepR2SRyUjPwqZNW7Bx0yb0DvWz7YWaVmlArqyuxLBlFEvXr8Kp8ydRYDYjQ6OH2ZiF/pFRCGRylBaV4+LJ8zykUTahtKIMU5NjKM7PZ28zcXJVGnrtLLBMTbG1iGgLFBImjz+pp4TWI5XtWksz+nv64Ha5GDPlmHHi4sUL2HXbLqzdvpZ57QGvG9VllTh98BSkAimrzWKlFNFkBP6wC+VlZciiIprWa6iorcShk0cQmo2gvq4Rhw8dQV5FPu66dzecbhuuXroAsy4LkpAYYj8QtPt4iHFEXNi6czscbjdbQ4gi0XzxAipLS1j9umn9Zry9dx82rm7CyaPHsH7DGlb46CSor6sXxUUl6Bvqg8Vmw8DIMG509+OPe3+HA4f3QZqiwNXr1xmX2LR2NaZGpuCecUOdpoU0RQlzUT56hgdw+UozPv3ow/jTvj9BkSZHdn4WAl4/qksrudxHqhQiKvBjcGgYBTkl0KiUPCwLvDGohRqMDVixbOV6VNY1Qm5Iwbf/9TuAPI6GlXXIK8lnZZAGI2pPDIWDcFhm8N6776KpaRlGx/tgztbB67Izmckz6UbYFcVtm/dgfGwa5y5egkxOwbcILM5pmPIyoTbp4LB7MXJ9it/b1TXFyMzQc8FWmlqDtU0b4HNGuHwrEAkiJk5Aq0nFtfOX4R2zomnRUty8aTscTheiiiQsPieGpydRUlEKmUoFTXoG5KlatowopEpGZ8YjQbz0h+fgcc+AeCq0/qQqVBjp7UeGIQujE1bYSLFuG2G1lex123as48GfSEEUXk7OztE4yO5GimNRST4cHiumvTaU1eYh4o5CKVDBOj0JkUoC96wfazetgTk7Hc0tVxEMetGwqApdQ73ILMmFlAgnUjGEiSQiHj/OnriAzTetgUCpgkyWAp0uHdMWO+QpKoQDHhTn5iEw44KHUKRrlnJDJNE8Lre3w+UNIZ6QQ6vNhlioYk55wOeeEzvolEct5U0dCfxZOgNKc/M5L0XhcCqkKatYhFhCApKR7ZYxTAx2YHqkF5JgDP3dEygrWYL6RUu5nMrhmOIh9ezpczh//hqfHvo8AWacE3SAT5CRQKomlQOjhNjdvn0ThgYH8fS/PYmf/OQJbnQdnhpGGFFkF2ZDZzIgK9OM8aEJZOrNGO4dwdmT51FdVYZgyIcVK1egb3CMA4xf/97XMBN04p3D+/HZL3+eux/UqSpGoq5a2QS338utokadAZbRSegUqWi+2MyEoMqCcrzxx71s/6PB1uP1YXpyGkP9g2hvaecMVTScYB81Z3sECT5RWrasHtkFWVCkyBATxpFemg8xlTxJZRDKJUiIqYw1zqcV8ficjYIah+USJZRCFaLOKOQxGSQxIfx2NzewxpGAKdOEyvJKHD50DEqlBtk5+dxySnSlwuISJKKzOHP8OIb7+9HX1QEnNVaHg8xgTyRi7CUnKhB1iiso6B4MMQSAfP30KlCWi2xsSSo3mI3DkJrK3HRPwI8wNaimqNGwdBmWN62CKSuLhS4CIxAC+OyJU5gcG0cGcfItdvbHE3aVMKY00tDkM9c/I+C/o98nECexZPlStvDRjTJbKeoUtkkVFxbBqNej5Uoze9vvIhHt9AmmLdEBkSnXCGfIgxSdiqk9w72DsEx5cdvtt8Ad8CM/LweD1OQbjjIStqA8HypdKiwhJ/KqKxCFkE8SrrZcxaw4gYKaQogVEqgVaXNims2JdJ0Jcgl9FnyQyCgQbkM4HkFUEIdMJWMcMNnZKotL+Po8Y7NjxmaFRCmFWC7k1y3ij0KrNWFswgqZTAX/dATRib9tN/6fYpX5ewdS/8Pg/sMndjN+lKp8mX7y16o/57+DhuT3G0rJ8sGT8gdhTOZrzFNVONgam1O8aXCmYXWBRvM+lnHBXrPw8+lT8Re3ud/xgW99bjKe996zv36O4jJn55n7OlpEF4b4Oa77vCI/v7jS4L+lTYyqj0hx78mfo8rQ4E6bhgW8JQ3uEkpKUZ6ejlXnsZrUgHn+zBiEMT30Gh2zxIeGR3gYlyqV7BXv6elFQXExKw8elxvVlVXchkeDDoWoqPWMhmLr9BSWLV+G69dakZtjZqtIa0szhw1puMvLzoFUIEBlVSX7YK80N8Pr9zG7tbe3l/3YpIjTAH/06FH2aVM5EaEVKYVP/nM6Bo7EI+ypJP81NdRQAdHg4CAP+D//+c9x6dIFXrwpJGrOycGhw4exqKGOB/YXX3iRfeAlRcWsJpL6ZLdYOFhXX9/AQU+fN4Cvf+ObHIqlQiaq8R4ZHeGLDB330deSXYcCcGEPqRopHCiKRILo7+lBw6JF7Dmetlgx43GjvLqSjw2jQT+qykuYp07vFQobGo0ZPMymp2cwRUOj0eHo8ZOsoC+qreWsht1qhUGr5WMdwhAXFhbDYDJhcHSEF3mXcwbXrl7lgfieTz2IssYq9I70obAgF488+Anc+/F7sWb9erR39mKwawQbFq/BM0/+nDcvdrsF2dmZWL9uPVQaDd7a9zZ8fgd70deuXs3WlyWNS3D8+EmsblrDQSrKP3QP9uBnP/lX3LnndkSCQT6N2LdvPwxGA1asXInla1ego7cVmtRUXL/agoKMPJg06Yyn02ca8aMnf4RZQRhrmlYzAaK2oQ69I4M4d/U8nn3uWR5kXnzxJa6UN2RooEoR4Y3X/4xtGzfjyvHLgH8WAVsApSUFWHfzFnT1dGNoYATRUBSGlDT47E709/WiqWkFss15GB0aR3VZGZKxCKPPYsxwBiaGRzExbkF5aT6UKiX6hwfRuGIxB8DeePcN5JUXobO3Fx5/gDc6BaZcpkQ4KCshFuKlN/+Epps2YPXaNWi5fBUVdRUIJ0I4evIo6mvr8fZrb2LtmpVwhZxoaKpGOBGG1eqAmFoCo4AkIIAsrkJfzwS+9b0ncKW9k0t1eke7EI77senmTdCZTbC7PFCoUhEkEoVSiZHRMfh9HrYt+QIOBCNuJONhZpgXZxYiTabBuuWb8cofX8GqpStRXlaMt/a/CXfQCXGqEhaPm7nnKULqPEhwGJmQlqRQV1fVYqR3ApuaNuONV/ZDLpPDkKHD5q2bYJucQldzOwyyVKxfuQ4hX5BbEV954zUI5SJoiS5RUYqymhqMWe1I1egQTQJSnRrRaBC6VAWOvvcerJOT0Gs0PJTUVFVz0LaqthYymR7P/OjXsA1OQC4V4uZbtuBfvvwV3HvfQxjsG+WGVCJHEUiPCFCkKE45J5EQRmDK0SFVJWfE3sDwGBavrsWqTWugSFNjbGSUmy2JBkW2mRHLBAxF2VAb0iAUCxClE6joLJM+SOmzz3ggk6ig05jIVstlUF6fC4vKKxHzRxAN+JGRoUVWQQ6u93QgIZfBEyLClQap6gykqA3sf56enIBULEQ8OctDiUACRANBGFPTMDkwBLfTw3aS+sbFaFy6Eh5/lE8biU6SKksg4rHjld88hwxjLuKzMhw6cII593WLFrHVhcSK/oEBnDp1igWHgC/IbPQI0SOEQhYM6JiNFPTCfCpxS8ULzz+HH/zoe6hbWoPTl87CmJuOkelRTFlsiIeTnAehkxvCMCZnEygvL8Xk9CSvxe03uhCJJfAv3/4KfvGbX8IfD+LbT3yHPdTvHjyAdevXziFe7VZGNfoDfuhUabh+qQVLFy2BKCnC4XePIM+cy5mblpbr8Hv8vMa6plyYDQYRD8dpVmdiC1+v2Y5KvS1ge5g+w4CcwjxkFBbA5wliuGeEXiAU15QjLI0hkCADVYTfByR6UBMvFXOphArIYhKkq/WYmXZw4VJkNoq+oX5kZ+dCJJJyPoE465QrIfY9UWEUMjm/3nSd6O3uhHVyDFNjo9zzQVY+oqS4HE7+c8blmitGiseZeCaQCHjgjCbiXP4khwRahQIzVjtbLIPE+af3B80rYjGfuLEASIo9FRLRJjU0ix3bt+LkiRN83YiQTUcoQoxnETHb0ViEnB/cCT+6bdtm3OjsxMTUJBRKBYMSSEgjWpk5KxPnjp9G0OPCXXfuhkmngUqpYA96z+gArvd1cCNxWW4+7FM2tLXeQEIkYdvftGUKsngSzvEpuB0eLnoTpcgw4prGspvWQShTcqZleHQYU65pxOUJtmEKkiIkac0TKxh5TK3nhHtNS0uFy+lgn3rThiY4PE44nQ6mQOVmUgu1DN2dnfD5XDDnZ0EgoecmCalAxkN7LC7k4kZrvxMiBzUU//e3/ymDOzWsr1q16iNtSP2vnlmmytDwzb7suf/9h+KihW9kcgujCucCmHO3/1ywxB/4+eBqJBJjaw2/wSlUSr70+UGeMJP0M8m/LRbPKfCs0P/l4E4D+fzA+2HW+0Ih08J/I2/jgr+R79m8p33h59L9oAsIfSjpPpLi/pEN7oSDrI0jLEgiHKHmQrDPjaxD9JgX9kKkWNHTQf7BwQFSCNTwzni4tCMtTYvZRBLLmprQNzgwh/KSSuHzeLl4goKqu3ftYosM1dxLZAp0dnZykRAFU0kRolBn+4029pCTCku8cqVECpVchsqqKpw8fYr/rKiqxN69eznYSRaVkqISGAxGrFixggd/GqSp8Gh0fIzbQs3mLGSY09E/2M/eblKJfT4/9DoDK+cUwojORljt2rx1C6PeuDY9HufHQBQX8oPT5uL53z2PzZs3wqQ3or+3D5S+JkoOtQVu2LgROfkFcHm8HOS0TFthm3FgxulAKBiCTCrmAV4uEGNifAKVtRXs3z9/5gxWLV+B/W+/g6UrlqOguARilYJtPtbJcVw4fwbCZByfeuSTuHjhEjexWi02LF2xEio1cfR9GJ+cnqPctLfxyYNzxoHMdBMCPi/Tam7fdQcvyFR6QMfRx08cY5RXd3cX1Lo0NKxqRM2yOlg8Vhw9eQKPPPoIP3dE7OnrGoM0LETL6StY1rgEGekmuL3OucKZZAK+UAhZGaTIXMHtt+3CyCip/kG+AJIHn06OqN2xa7gHZ86cxh27d6GyspQLm44fP4GUVDVTiAg1ePHSOa4nD5E/OCFFfkYetm7bjq89/k2U15YhGPPzxtZhnYFtxsaDXzARxt333Y13DxxCODCLZIyq6qO49Y7NqKgpwcduuxNf//rXce1yMzat28CtmlXVDXjyX3+Gn/7gJ/jht7+PlQ2LUWDOwQvPP8+ffyqk2rRxK3yuGSxpaMCqDeuQoknlE41f/OwptF5twTe++lU+Ws4pykN6UQ7efPd19E/2w2g28BF2R1cfqiqqII0KuDnylb2vsdI06pjGlt23oru/j4/ga+pqkRTGsffNN/Dpxx7D9x7/DlsAvvSNL6BtoAWmPCOOnTyMmsJSmORpkIclSHgFKCupxaRtBueaL6O0qgTXOq6itLoYEpUUqzeuR2hWiBmXH2kaPR+Ld/V1cG6C1OvB4W54g05EokHo0zSoKqlCpoEq4vUY7Rtm29DNW7ZgxmmH0+eCPxLG0PAEygoq4bX4oJYRPtSNGCKQpEpYCSvJK4XfFsTHd96NH3/3x9Ab0mB1TCMYjKIwPx+6FB1yTdmQQoTJSQsHA+0zVuQU50KcpkKaTocly1ehvKoWYw4rokoJPBEf1KkKrqU/c+QYsrUGmE0ZePOtN9nGs3j1Mtx150N44/dvAu4QUyNu27UDOo0GP/7Jk5ic9uHb3/kultYtY1oLrV/EEY8LSL0XobTUBFW6HNlFZtTUViA9OwMiuRCdPT0wmDLhtlGgtAdFhYW40HoFdzxwN3yzIbaLUX6HNnxep5eZ19FoBBq1DqHwLHoHBlFZU46GxjpQ4n2kZwD73ngHO2/ZBl26DpBLMGqbhkiphlytg1afxSHVRCyGybExZspLpBJ4/R4+9VSKxLAN06nCLBobl3MosKyyDHfefTdCEcpvJdHZ2sbsd5/Njvbmi8w7N2fmoaq8Dq//6QAc027suuVW7N37OlavXo5LVy9CmZLKZVPGjEzuvKDPLYWMKcwrF4ugUafh4oXT2L3rZmzZtgFHTxzBsrXL0T3cj7iA6B8F6O8egtPihjAmglKkQiQU41NYoSCJqelpXm/D8Vn+TJoLcjE9M4VPPPYwNHoNvveD7+Od/W/iZ7/6KT7+iQfIaM4nls5pK7RSNUypBubGd/T2QqSUs52EckI0tcoggSgmgmPchgunL0Mtp96AuY4WKowjGwiFK9dv2ohIPApzbg46unpx7NBJVJZXoYQ89gYtKhqqGWWqTFNjZGSYBxdSOyRCEdsMUyUqKEQyBL0hiIVSPo2dmKYCLg2yzfl8jQhFoggEwtzbQdSt3p4epMgUiEXDGBkgpv4EYuEAfD4vZ4GoSMk6bYHdPsMbJuowIYGMuPbkhb//8w8hKkwgPd0Ip8WKvrYOdLS2QyqW8dzhD4X5T0FCwFZRUuzpZ9L1UCqRQCIWYdmSJexBZzdAUsD3kayNdOpEHvE5cXCudEmQmMWSJY1ckmebcUKqnHvuyHLZ2FDPJ422iUm0t11DdUUZCnKysXzZUly6fAWVi6pxub0ZTz75U/zqRz/mwiunywexSgl/LMqn2HlZZmTrjTBqdGjraMfbR/ajcd0qhKQCJt0QWc7ucmDaZcHw5CjWrV/Hm1jCzVJ3QtQX4sdVWlYKm8MKsUDCr8GqdWug1qp4c0AnEvR6+ZxujI6NQJEqgd6kQZo+DTKhmNG3sbgAWeZ8hPwBSINKBEb+K/j3B4Pc/4TBfSGQSsN7jJrw/s43wb/+9GP8zM8VHNHe8q/faGincCHtTEkx/nAAk77jrzWj8qBP7/l5/zmXN80P6AuDOw1LlCH5y6bTD3vpFwb3DxcxLYRfeYBPzqnZNJDMKf7zO5D5h7LAjOefMx8e3dT6EVNlqmNcwBQKx3gDoVJK+ILB1hgurZq3BM3fp44OF7q7pjmARDXgZSVl8IWiTKFQqlPQ39+HaHQOb0aJcqPegPy8fCxdtgzeYICxb8SmvtF+HYsbG3nQJp85+WQ3bliH5557jhe5cCDABUrECxdJxDxAa7Qa7N61G88++ywP6qQmUOqeXv/u3h5evGjRITIMKfD0fEbjYT4uJ3WegqN0YRkcHEJxcRH/zsYli2HOzuayEUIRUhsqiRJETmCSUDKJIPk6BQlW+mnI3nXrbm5FDYdmmc++cmUTmq+1soc5LzePv49qmvfu/TOkMgljGIeGBnH4wH4sX7YMFVXlCIUCaLlylYr8MNjXj09+6tOoqa+HnbzH5D8M+TE9NY621mbYLDYe/On+kvJOQdXy8nImFeTmF7LiTheKvt5ebkptbbuK7u5O1C9aBMukBUqlisNYS1cux9jEKL82k1Yrli5fim5qcpwawWNf/iym3FYcOnwIdVXVmA1EcODV96AWKBF0B7B+7XosW7EUzzz7DBYvb8TWm2/FT596EiqplJFmVRWV+N1vf4N169bxe4IuoIcPH2HbBg1acoUMvb2d2LRpAz/2tuutnGsgqs7mrVvhDwYwMTEO68QUvA4Ptm/cgett7dCajMwjJt/v888/j/6+IapNhFqrRkFFAYeqOm90IeiNIBkUQKwCNu3cCI0xFcUVxRgeGcNnP/tZPjnxzHgw3jOOmuJyaKWp8EzP4Aff+i4+/fAjiEcjuNZyFVqdZi4XE45ibVMTsnKyMDY5zrzz0ydOQCKQYOPqtQhTnbYwjvKGKpy6dgZx2SziwgTkShWSSSEkCRFinhCkCQFfQJS6VLQOdEGiTYNMrcK5k2exeet2FJUWoO1GO1YsWY6xkXGkZ5vg8NvhCNmhzUrBmXNHsGRRHVpPXkVlbiWMqnTMWNx49rd/wk1b1qC8rhhWtw2zwigfH5dW1UCjy4RQrIDBmM7B5uLyPPi9Tj75CUcD8JCnPhLgQhKTzgSVVMHlMIRdC7u9OHfyKAb7etkScO3qdcRDQjisXmzffBuOHjyEGUcAG3c24ULbFdzz0MfZR5qeakIyMIubN21Bf3cHo98mZ+yYsNuQm1OArtZuiKMxnDzRAb1GgNqqSm4yvt7RjvzcPLz4h5chkSohS0vDTbfsQFF9JbyJEAfPZMTNdgdw5MAhdHTfgCk/CznV+fjiF/8PLh+5iPP7j+LJn/4YoZAPuhQNfvP889i2/VYolalYtmQNzcrwhuIQygWAJAlDZhoPlY99+X4YzTpkpZsgoFbnaJQDgGPTVihlapw8eBw5+nSEEzFu77xp+1b2AxOer625BfnmHA7tOlxkiavlE6ZLLZcxOj2KqsoyLoq7edNWWMan0NJ8HXfecwfUBg2ScglC8RhmIYaUGNgRwGa1IBQMsGWELqYkLKgpMDltQ+eVFsR9YaxauRZjE2MYGO7Hhi0buDmzvmEJ/A4vfvfMs7hty3b093Zjktp5NSloXLQUr720H4mQFLftuA2//fWziCei+ORnHsI7Bw7A7vYgliRqkAC5uWYM9Q1DKhFCKVXg9T//Cb///W/hckzDnG3A5ZarSNGrAJkINXUNMBizcPzIabRdvgEBfX9WPr79ze/ivfcOoqe7m9dk+hzR8xWk08Z4BHK1ErkF2ZhxOznU/4WvfBFf+8H/wTO/exZDEyOs7oY8XqxZuhLP/fpZbqsNiRLIrymFyWCCWq6COClkpKXP4sH+P7+DP/zmZeg0Kl4zaa0mAhKd+lCmafXatTh19jzSzUbG/1I4M0G2TVMGGhoakGlKZ8VXpUjl7JMv6Of3LdkYyaLUuKiOlWL6+8qqOiiUKh4a6bXJysiGhLIk45PcdE0oZLr2cAu2RILrLS2YDQcR8pG1Z5wtHXTqShsEEo/kckLKhniTQ63fdpcNEcTx3OsvQmnUwB32YDYURkFGDu7afSeyMrJQWlaBTFMGU8ioidcyOMZdEtyiKqZnS4A9d92JU8ePssW0tLwMLddaecaZs9/Sy0J+/gUHAtmEk7zGkQ3f5ZnbTHC2LZHATRvW8zBns0zD4XOhpLaSryG0mRVQw60/hKjPj/72Gxjr6Ub/4ADqG5dieGoce+6/n0PM9qlplBcUY99bxHT3oGZFPVoHexCTiWDMMjNK2uqwQJ4i5RMIOhUmNHTYH8ZI3wSfupFQR03jZGUqKy5nqyTZAOsa69jjTkHo3u4+qMmeKZfAmJHK1wVTuoGxokShK62o4NMGtVSBDGUuzu+//jdH1P/fB3daZ8hWTGo7ORf+X9zeH9wXVPG/9ksZLzUbR5SLmOYUY/pn4bYQMl3wkn9QjjT3FQt+9wVf+wJiciE4+uHvo5n7ww2nC+SZ9wOs85abBXY83R9CV8Xjc8z2hZ+1oHIv/CzeMMz78Ol+bGwWfqRUGfK4x6R0pEYNbUlI5q1HtFkh9X3By7/Awz99dgjhkAzRAKlMaTAZ0uHyEb5Mg0UNjVzKNDgyAIfVimyzGX5fALU1tUwhIcvKrbtuwy9//WvGMJLFxe/3cy00qREUzkw3mdDZeYMHbSqiYMShXs+LIi2+tGh+6UtfYsbv6eMneaDNyc1lTOGaNWs4REqKPr0pSUHJzM1iwoxSocDY6Biczhm2mtDj2rp9Ozep0mJFlhR6Xem4U2cw8MK3cORAdhqFXMwlE2QdIptNaWk5brR3cUkJkRqEQjH6+wawZetWxlISNYES9kQMIIWSfj6FZun37n3jz+yT33LTTagqL4fL5sDmbTuQnmVGXEhNiiIcP3oER48dYtoOhYguXbqI8spyEI+Ojm5Hx8ZgTM9AY+NSDiURUo2UFrr4640aXLl6CdVVVWi71ga9Ts8nAdQS6HTPMLublFiys1jsVvzoZ0+gf3IIw9YxaLWp8Dpm8OrvX0RdWS2kEhXcXh8efuyTcIe8yCk048FPPICVK1Yi6AuivrIely9cQmV5ObdIdrZ3YsP69TzEtDS3QCyV4Z1D7yIvPwfpGenQalPg9bmhkMtYFdKlpfGiQei1Rx79BB7/xrewoWkdxgcm2QKz6/bdOHryGLQZJjRfoYtQjNnMukwtCsoKsP2WHTh98jRsFgdUylRMTo/iwYfvZXb7Zz73OZRXVDPKj5sJIcCsJ4I//up52Iem4LW6YNQakJeTAzGSOH74IGprqtC0ahk6r9/AY596FDqTDqMTE3j+D7+HUW+EVCjCn17dizv27EGKSQt31AtXzA1n2Ime4T6UVVYjFIhAHBVgqK0T2zdtgt1jgzRFBlcsxEhE4nlUFFdgNpHgzeSjn/okIyynJqYYJ3ns3DEodHLY3ONIxn2oLauCY8yGPF0eyvMrMTY4jcgsIdyEmHQ7MCuKobiyCGp9CgfXJAo1AoFZSGUyjI6MYLC/F2XF+UhLUwPknZUKmRRDzyPhH4mMYhmb4lOaiZERKIUCmA0GtF65Bp89iHWrNuPAuyfh8MXgdHoZf5iVa4bb78aWHeux7+19mBqzYuP6JsRCPqQQW5s2dHod/0Pe4gJzLgrSzZBR+2UkDN+MCyXZhehsvcGtiLfdci+H9ggFqjVqOMS54ZatMBkNGGrvQndzGzJMe6bH3gAAIABJREFUWbjRdwPWgB8b7m7C7tv24MLh8zj91mE88uB9uP/+++Fy2Ll7oaamjrMfZGE4dOwEtt2yDQlWWmLM1xeKErC4xyFTipGmVCJFIsPowAhU6hRc7xmAx+WDz+ZBmkAJoVSKirpqziiQHc3rdMMyMYmAx8+DttVrQ15BIVqutSCvJA8ZeRmorq1gG008PIuWiy284aRw9Y7bbsaMz40ktUknkvCFIpDKVJiyTsLlc7FIQSJCNBiBDGJcOXEOjmELBLOzcDt9+Na3v4lzl85wG/D41BiKSoqhEMrQ29aD4V4K6lVixjUFvVbJwdnS/EV45qkX8Kt/fwY/eeJH2L5tE1qvNTMzu2dgEBq9AZPTVraIUN7GoDOw4CGXqfDUz36AX/78X5FIhOGYsaG4qhRTDju3thYUVsBqmYFcJMN9d32Cy97eeXM/evsGoFKrWFihKy2FCRUqNa/dVDtPWSXy0VNhXHpWJqac0zBmp+Njd9+BI0cP4bOf+wy+/Z1vYuuObUyBSSgkiEuB6YlJzqNMD0/CPmJFMhjHzLgLUW8ASqmKm6mpqImO4en+0ylqZnYWunoG2OaTXWZm4aOhphHVlfUQCaScp/jF07/E+NAY6qobkaLVIpKIIIkYpqbGsGLZMhQXlqG8rAYyZQqyzNl8cknXJbJd0iRMiGF6rGS1pPmAuhdo00AI4KDHwxY1Ktei549VbyEw5XCgo7Mba1augnvGwWo25UWSMiC7PB8fe/AeLFreAKfNDr/DjZYrLVycZyaLjlCMWCiKjpY2nHj3EHq7elkcikVnkaJOw30f/xhe+uOLbFVK1WjQNzjIObRkgpwDpO4LEAzReivhIGxcmkCqUYu6ulpkZmVxN0nrtWu4evkyGurquL8jNzcbK9avgdqo51ZdhVgKcSiK5iOnIfSEMOv1IhELo6ySWlKtaL3RjpyiAjQ1rcax9w7D63LDS90c5nR4kiE4ZwNobFoJdZoGLa2tEEqE0BnSmIRFbdwup4tPTwkHKhdJ+XpLp7NEp9u2fTsOHToEtUaF0opSnhvosRNFjU7Ac7JzIBDP8kaJrvkkCg6NDPN6RV7/dK0eQr8czaeG/uac+v/74P73Zrb/tSf4Pw3uCz7297mO882fvNOcV9AXVGRSu/kUaZ65voCGJG/cXGB0bqheuHE7KvnR53nq9DVsYVlQy0VztpIFwXzhEGaBxML+8YWCo3mDPd0XRg1y4nvuvGDhZ8zx0+dOAz7caPpRD+5dOQmcqU8iLhUgSvYgqt2e39jQn1IpPS5aBGmDMfeojp3sw43r40R6YpSiWpmKnbt2MUudqo2379iOobEhjI0Oc8OeSqGCRqPlQbi4pJgJKHRhoiAS4SBpIM8xZ2FwaBBZmRno7ellfBuFG1csX8EhT1JjKfhIyjIpzfTkDA8NsbeNAp6k7NCxL7WF0v8nPCSFmWhw8QY8rMYPDQygqrISI8MjmLZYeAFQKJWQyuVQqqheWszqAtlP6CJD3sM4kuwPLi4pQFdHG6QSGepqF/HCFpuNcytgMBDmI16Py8sBzarqapiM6fAHg6zsk7c+PcOEa22taL56BfHELDJzzMy3N2g0jCMj5rDekM5IMI/Xi6kpC6an5wJlBYX5vPBQmylRSmixzTWZkabVwe6YgcVqY2tRtjmLaRcUtHU47ahrWMSPr7X1Onv0qaHQaDIgFA4x1/ryZfKUaxhBGYlGUFhagOa2ZigVMqSpVbh8/jxu230LrC4X2nr78OhnP4W6lY3whKjshvjUAoz1jKK7tQfvHTiIdWtWw26xIj8vD3arA+nGdExPW5i5nqpPwz0P3MulU+Pjo2yVkQiF+OSjj+DyxUs4e/Y8CorzMDZpwfZtG6CWpcFldePIwWMwppsgV8pxtb2NVafBvmEIxELoMjSQpcrwhS9/Ee/uO4DigmIOMVFu4TOf+QTeeutN1NcvwwMPPMghT0KI0XNJSMz7dt8PjUSBRCSByqoa5sd7nQ5kmfRIU0jx4H0fhzYtDV2dHfBHgjBkpOPpn/8C3/v+d/DKCy+jdlEDDh07is07t+N6bydG7COoXV4LR8CNkopq3OjoRtjhRd+1Tiypr8Se+++EL+bF+WuXkZJu4PfYiobl0BszuMGR7BllZRVwzMww6rJ/pBd337cHP3nyBygvy4Y4kkR9YTU0Eg2C3hhUKi3OXrqAikVVMOXlIpyMINWQwiVFRLWZcbrYSkUDBVn6ets7MDI4AE2qGr6Al5+LSCLBfG3yEFomp9jvThdqYjF47XZUFxbBMWXHYN84pHItRiatuNzajUdpM2M0cl398YOHUVyRx3i7ixcuQkmbr4fuQ2lBAQfTb9q+HbGkCL5ohGviSaU2VxYgVZeK2WAEGSodXv7tC6guq8HQ8BSam1sx8X/Je+/ouO86/fcZTe8azUgz6r0Xy7KKbbn3FDvFTiOVkEBYFpZtcCFhF1jqhkCAkEAqaYTEaU63496tbqt3jbpmNL33e97vsSD3nvv7cf/g7P4Oq7McFqtM/3zf5Xlez9gMMvUG+GNhDM9M4pZb9+PSiTNAMAyNWo1ALIiMIiPkuQqYsnMhCgjw2m9fx67tm/G973yXm7NjR4/gymAfUqRClFQS19mIsZExRrZmGk1QKKRQauTQ6OUIR/1IEUThsdugVSrg8QYwM0tUmBQEHH7EPTHYSAJH+naphBtuKiLZH1BQAovdityqEsgUcrj9XtQ21kKkEsBiX+DBD1E1BJEUjpU3GTNx8txxrN2wHoFoBAKxBBpNGq7092NsehQCaQpiNKiBACqpAlqJCn6LCwsT0zj2yQlkGPRMTfny338JA6O96B++DLVWiR2btqLzTBs6zg3CZnNhw8ZViMV9zETfteVa+F0RiBJiTI6Oo/fyIPweJ8uoiJ3vC0YQiwmQbtDzEMSUYeQgIDLLr29pxt2fuwm/feqXSDeS/yCBORpwCEUoKamARq1D69r16O66wrQX+hyT6ZwGZeRfoU0cTbQp3p62ucFgiCUYJEo3ZWXC5rCzRCZVr8XWXVtQUV2K3z79FNZvb0VDaxPa+3uwqqURNscyb2BjgRCCLh9s00twLbrQd+kKFqeXEPFFoFFr4fS5uJmVq5UQilMQEwjgCrjx+K8fR365CempBjz2g8dw8XQHli0ObN22Gw899FX09w3i40Mfo62jE6bcTCarfOGBz/MgiczXSk0qe0ZkMiXLiahQDAVCCIeC6Gzv5MEbNShUZwwN9POEPU2r4UGPQiZj6c7AUD+f3yT3LKypZm46yTvI1Nl+9iwHDTncNsQlAkg1CkYqkj57w/pWvt5doMGXRsPBabFQjOUhAV8AKpUShfkFqCwvRabRyFIxGgKYpyYwPjmJGNGDrg4HhWIxIqSFJ4JNLIrCkiJs3LMJan0qVFo1IyvJM+j1ezidm+qREyeO48DNB/iaSsm0sxNTCNhd6Dx1DrbZBYRcPhTm5yMrKx1SkuwI4jxpzzIauamrq6phUhDlvfSMjUCWqUZV8yo+p4KRGE6ePo0NGzcgFguy7IzMpeQPo7wGIqLNjE/zVisrM5N17rShIHLNnGUWGq0aE+NjSVStQs2fG2quSMJstVgRJMlmSQlml2agMWjZVEtBXK65IMYHPP+jC/f/Cmb7/7JwT06p/6xVIknMivyFSTFUUPPEOs5kAXonkvSDueRs1khO1ZPm06QcZkV+89lUVf63qwFLK3eG+etXi9mVKTlpw5Om0qSZbYW9fnV8zxzxz36tyHioSUhy02nausJO/3NS6wprPlm4C1Ax9Zcd0X/xXUnBPlS418cRFgKRcIzvO31w6T7QfaUB1WcfBzU6HT02dHVMQhCN88Q925SFu++7D4ePHUNtXS1PU9q6LmHZasFQ/wDWr12PjPQM+CkS2UDoKS+ys3MwPj7JZhMqLsgA+NFHH7DsiOQTpB82ZhhRUVHD94mmUGSqohRRItCQAchmt6G6ooxfTzpkONKZJu+nTmPjxo2YGJ9go1UsJYH1reuRbcrE0797Go0Na3hCn2EyoX9wiKUxbKKRJjGUwWCEC3hKJKTXUZumQ3ZONqYmRhEMBli3F4tEWAduMmXyZD0YCCJGxqWhIViWrZyeSn0fafwpVjozOxOVlVX8vNLFncw4NIWxLVnYrKnX6OB0e/liRjKWgf4BXiEWFhWhvaMdVTXVjDwkQkh9/Sp4lx1oWNPIvHVqCIi/TsbO/oFePrhbN7YyW59kIvS+pgOLJoUU6mGxUtCNH41NzZxcSG9sqUSK1155FXfdcTvmZ2d4irjsXMb+u26EsTAXYqUSf3zrIPbs3cMINo1GhU/e/wj2GQtOfXwOGYQOzM5hBz+FaC0vLXOwR3ZWDt7/8GPsvXkPnG43Ll+5jJa1jUwtGOrr56aODvXtO7ahZX0LPEEvy30WZy3QyHU4+Mc3+TmmaQtdvNP1Gei93MeJvakZWggkwKatW3Ds0+NIU2sx0UfBLzKWH9VWVTP+MT3DxK+hy0vEEx+n4HqXPdjYvBH+QAQFpWVIy9Dj4GuvIOL1oyjLgMb6WsZ3EgaSwkGOnjrJSYVvvfUm9l23lz0zFBlOenSIgSHzCAqriiHVaZFZXIrZBSunDV6+0IY1a8pxyz0HMLU4xjrOeEoKNwypEjXsdgfSMzORnpPNU+lUgwFtHe2YX5jGTTfvwwiRQuYnMNbVh0JtNoqMhTAa8zFndaBl6ybWG69qauQiXqNXoLy6DFFBHKFQhC9+ZEydm5vBWN8QtBSnnohiioK1pFLe7ExMTsLjcsGYYWCN9b5rr0e6Rg/nwiIcixbMmGfhC8aQU1SOQWpC83LY4CWTa5CVnYXTZ08gFPIyPs5msSDHmMWhL5RgSRKoyvJKngJevjzIzZ1AIsNvD/6K5Wskx+hr68LpIydQUVaNGERQqlJhnjDjyHsfY2Z+EcbCDEYPEm3KsWCB1+HGrftvgN27DJfAidzCQniW3Cgw5EGvyWC/jXVuiSfHwaif9cuEPrz/wQdZ1vfrn/0CPR1dKMjNQW1tJRqaVkGjlaOwMBNiCRFGQixjeO+tIxjrm0JKRASNOg2Xujo5bZOeW9oAaqjgsjlxze49ePf993HNgZvxs188gbUbG6DL1mHNhnpItVJOhfbY3DCPTcOQZsQzz76E/Nx0qFQaJl5RUcWDA4UKc1biuzs5gCYci6M4txAqgQwIxSEVJD1D1PicPXsWsUQK7vnC57CwPIPpmTF87sAtTD4ZvTKG/v4xrKqrwdT0FKzWeQ6eu23/7cjOyMHinAUvvfAih+lcONeGLVt2YGpqBqMjkwiFI2y4pvOAhikSiQhSkQDbt25k/8Dg6CAWl5chUaq4kF3buoERuEcOH+YN5tzcPA8KCFE7OzcPjzcEhUiMtFQ965IpI4AMnbRdo8GBRqtBQiiAw+dFTV0NvvDF+zg9k95T//CvX8OjT/4SP/jFT2D3u2DKNCHs93HDtDg1i4grAOeiA53nOuCyutggSx4wIv6QVpzOyZr6OqTp01BSUckIW5rFv/bKa4zGjIXJuE8GVjluuOlWNDVvRIpIgp6eThw7dRxNjWvwg5/8mB8fTXFFYjEkMuLMCxgz6HV74fd4MTY6ypppotmsbO8vnTsNr8vBIUoaDflKnFhYXECKSMhEGWrU99x8Ew97KGk735SFmbEJnD1+DIfee4clHgkRkKpVQZ+q44A/CieEWAyhNAWhAAFHU1BWXIbCkgKYjEYMDQxgoK8fNusyJ2JT81VVWc3hXCT5pEkzXSPMM3OwOq0sCSJePxGKKFm5vmE18kryIFPLONGatiIEbKAJPD022u5p5RqIggn0nm2He8GKgNvNUrvJaTPChBP2OLF1+2akm9KRINpYihhRTxDCcAKWBQs6r1xGQCZAbesaSA0aDpKy250YnZiAKdPIvPiTx47whNzr8TL0gfJgLPNOaFRyFBcV87m2uDSN0rJCloutW9fIErNwKAKPzw+ZQo3c/AIOpXJYbQh6AnwtiIvjyC7KhtWyANv0IkoyK3Gl62qWyv+mUPpbnbivSGSoTiLp8n/lF5tTV4rrFcQiTcFXJCZUsKwUwTQxpn9fMadGwsk0Vf79q6X/Z6k0VECzM/2qWfX/64H96fdZlp6cyK9M7un2VhoI+u8/E2tWCuFk8BL/DNELrmrck474q5x4mvrThP/qJJ6aENKcb28XoPyvVLgP5iW4cA+mxBEOM1yeb5+Doq6GUiUbmqvNTiwOp9eA3z9P3NwQMnQGTkG8dt/1OHf+PE/GqaiSyGlt5cb05BQ2rGvlQo2KRAr6ycrNZaLBim6dUI0ffvA+PB4XG2GoOCZpCUVE19U2/EmzTmxyOnw6Ozu5eKbp+uLCLJs3yQlP2Mnqqmo+UCmGemF+nrmuFauqWbv+4fvvJ+OmrVZcd911SE1Lgz8YBk0hPH43NxbUaBBjvqyiCrV19XzoqTRaOAhpiRhmps1MaDCbJ/hAJirO+fMXuIiPRIKIhIPQGQzMOSdtJx2cpM9rbGpKbi6iUQ6HoKk3mUNDXi9SlWoM9g6guLSMObUatZJ1knSokVekpKSUp/A+vw9SuZRlMwGXE+2dHUyZUapV/N6bn5tDbm424rEILl/pxR333ov27m5e4edkZSESDGHZuoTe3l4uOIm/futdd8Dh9KC3p5cj0b1WBx584AHYAi4s+V2IKD3450e+CURT0HmxnSOlSa9tys7CUN8QJofognMWKoUKq2pXMT5uXfNavPryH1BYUISC/CLsu/F6vPb2y3A4nKyzr6wsg81mR+elThTnF6C7vZulPKYsE6M7l6xW2C0uBEizHhWgtKQUVVWV8LmtuHj2PKd8lpaXQqPX8Ir94Ftv8eQpPzsfFvMsT80JJZgIRRCPJjghl9jpdpcd8wtz2LShFUZ9JswTs9i4YxcqGhrQNzKAvq4ORNwuNNfXIujxsHGZEmDTTAYUVVBw0DkU5ObhB99/FNlGYm+nc3EqlgohVsrRunMzBsxTaN6+C8dOneXJW29HB1o3N8CQnwqROgXLziWsaWzC9MgkCnRZGOzthyHThLc/PYrc8mLs23+AOeLtbRc4bpyarOamSuxoaoV/0YHRy+NYWHIgs6gcw7Nm5JcXwk2bnckxSBRC6E16bp4JM0dDA2LzUyPmsDthIa67VMqa2BBJOCDgwp20sfpUNdLUKkgFchRl5yNdp0d/bx+naiq1adi3/3Y89ewzyCvJxx9efB1arR4//8UvMTo+hMmpUVw6e5a9DoTy06pT2Vy5fetWvP/WIfzTQ/+I3/3m90wFqlhVhX/87j8hFg5jeX4eRz74iMlLL/7+VaxtbYEyNQ2LdjuighRs27ENuYUFECqkyaJHIMJofx++942Hsffabegc6MDaja2IBwSwTjmwZlUjZqYXcfrTU/B7XJBJVfjq39+Lnz76U7S0tqKmdg2b3J5/+iWIEILLZsX2XTuxfVsrLIvkA8hDOB5EV1cPnEsexAJCBH1RKNRqNlhS+JLT6+JGp6qsgtf3udm58AeC0GRm4NjJkxAqRNh0zQYU1xVh0THPBSQF3dB7VqdJY+nF0twC9Fo9+3E6O7s5gp5Qs+PmMdY4SzRqNgmWF5ViVUkNJwDTYKdvYAhL84T6y8RLL7+OujW1EIhjmJkbQ47RAHFECMeCFYmoEPl5RZiameEQHb1BBbVKiSxjNkzpubAtOfDqy68jP9uIsD+KNK0BM+Z5llDMLi1BSumdwSCk0hS0rGnA8GAfvvLlL2FgZAD9Q8PIKSjChm1bcLn/ChuYfT4f53CcvXCeIQGLyxYOYJuensOFk13wuD1sCtcoUuFxepMTXwFQUFIIvTEdlfW12H/rAZy/eIYn8aNjg2jr7MD0wgzu+8oXUF5XhZz8bOaAp6rVCHv9QCiGK21XcPi9wxgbmIFEKYZCo2SUITWRJcXF2LF1BxfZhw59iEuX2iEMMcKNPTd0XtBUPRAMIRoX4NuPfI9JM4FEhKfR+264AQZDBiMRvX43HGTGjke42E9TGVjeGfL60dXZBaVMjliUUJQKHlCdOnYYzmULX39ooDM6Ooxlhx1KrRplVZWwOx148CtfYZkcoSxpS5ibYWLeOyV/hqNheINUuDo4fyMSjcAdcDOTnlJ7qU5Z37IWr774Ejo7uxgEQNPwYCjMAy26H06HOyk8IH8WEZCQQH5hAcuq6tbUMbHI4lgGhMSR93MdRFkNaq2KefA0fKPU1r7+fpbOsP9LpUduWiZUkODkx59gcnwCVrsN7lAIhdWVsPjcfC6nG1IhisehiCTQWr0Grz//CiL+CBISEYQGFTrH+3DnF+/D9MwcS00LiotQUlyI44cPw2m3QCImvnyEzbeEIQ4HIizzoXogFgX06UoYM/SYmZvC6tV1kEmEDHNYdngQisQ4c4GGIR6HBw6ST0qlbPIPC8nAKoVKIIQ4pMaZk2N/sV79Wy3cVyQybEKmC8V/4ZeAklNXimJis4dCST57MswoAalEyBP2lUkyFaQrMhCavlNxvVLwr8hUVpCR9HPEXeVgphVqDaMck3+bJ/1XEZQrBTtN5FlOwgV3kmKzIi9hic6K3IYm9ZE/S09Wbvuz6a30y4yl/Ew6KzUS9DN/zcKdcJBnGxIIpSRAzQw9J3/aVPBmIvlA6RCnLzLmOt3p+PCDC7BbrdCpCDnn4ZUiBeGMT4yxKVSmknEnZzRm8OqakvcmJiaxZk0TJ2v2D/QzjWLVqlWYnjbzAVVeXsGSD5qu0RReKlGwTtrucnJAR5LHHGGtdnt7O0pKSjBtnkCaTsuyEsLExaJRTE9O8lSMpg5kBB0mZN+aNTh14iTKS0rZNEmGDIfDxVP6da0bYHUvcxASaZjpuXc4Caen4mk63VeauM/PzdM5xzSchcU5XLt7D0+PXn75ZdTW1mJwqA9p6ToutKUyBYyZWTzFJ50hHfS0miRWL2maCXk1PzeLC2fOcKomBYAQqYDSZZctC5BKxCgvq8bEpBmNjc0YHZ/g26L3mkqhYEoGITMlcgWcLooCH2ZvQigYwIYN6zFO2ELLEjZs3gKBSIxz585henICiUiUkz4Xlhbw9//wJbzz4Xv46tcpbfJZVBWXwza3yFOk2+6/GxGZAAG5G8XlJXj2yWcRcfrZaJmTnYM1zU1s+KZ1MTU27x96ny+SulQdvnDf/XjkW//GEyHaMkyax5CaLmeMJb2uGoWaC/WOSx2cRkpbFJ2OiBx+qHSp6O3rg1gkhxQSRAJRlkxdd921MOlV+P53voP//OmjcPk8OH3uNC51tPOUbcumLagqr8STTz0HxEPIyzFhYngYGpkca5ubMToyBH26jjnti9OLyM/OxerVzdh63fWYXFwCFCK4rBa4LfNIU6pZ8rPv+r2oqa1FT18vrC47hHIJlu029h88+h/fhyxFDL1eh7Q0DYQyMVRGA0bm53DHAw+hsKwSz7/wWwwMXsamrc1wRRzwBKlxoc1WGPt27MbApR7cc/eduP/LX0Fqbg5mHTbcdOutLEGh7UleTiYUCiF+9fh/4p+/8jU8/PVHsXldNWRyHcIpItxx3314+Y9/gCEzA0vWWbg8TpZh0ft73foNLAVob2tnOSAZsnOysjE/Y+bthd8fZGRlIOBlzwf5DLzLNtaaG1KNCFMQjFSEuDCBVQ1N6LnSD4/fxyEz06PTUEjUnFewceMGPPzwt5BB4WQzJBMrx/DEJDO1K8oq8Ln9t+J3j/0Kt+y7Af5AGDFhgnngdAUOeHysBb7v3rsRiwbQ1t2BkZkp7LvzTqzatgkOtxPpaWksVyMUHmc9zM9jqOcyoj4vFmbNyM7NYd6/NCHD++8ewaM/fhxf/7uv8fZgad6CB79wF155+WVs3b4dlZXVvE7XaVN5W2hftMAV9KKoMJebtW9/+1+wa88OTJknMDowDvPUAmRyIt7oOKGXUnJJAkAXGJKekdSLzoSsvFxYfS7U1Ffjg2OfoKKpDCKNANmFmXyeuuwuTE6YcdONt8C6sAj3shMtDY3sLfjow48Zx0hTWGNOJqZmZ5BTUIi0jHSUF5YjEUpgaW4RC/MWvm0KwWlpaEJ2bhGu9PZhamYCv/vt01hVV4SlqRkYVHqsbVrHLHKd3oSdu7cxRYhSVYne4fEEkK43IoPyMuxujA2OI8+Ui+ee+T06O3qw7AhBnSbn78/PzuKWm/bi7JmTXPg/8p3v4PDRT7F20yYcO3MK3pCHZYiRcIilC4RrtDvtnNvQ1NyMd999DwU5hVDKlDh1/Byz1lVyFURCCe6//wtIEQjxubvuxOX+Hhw5cRQ7dm3nLW8o6odMKQekYgyODWPr7u04efo42tsuYdfObYiFI5idMMM6vYyDL7+Dv3vwQazdtgECqZCHKWRGnB4349yJc+i+1ANKPaK/S80TTf2pEObsF1EKY4pFYgkPVH722C+RV10FsUIOY0YWTJmZ8HocGBrohcPtYBNkVUUNsg35nEtCoV5Eh6HMjNkZMwfJUfpr27nTmJ81s8+JNPV0HbQ7liGQiBlj27BmDQpLS1BYUs4yTCpIaQgW84ewYJ7CiRMneEuWAKUbSzgXQaaWIiGMIxyPchBhcX4+fvboo1i2uJLUOwqxI8ywnEIDTXC4XUwzcyzbGBVJDSsVLyaTkU2dYrkUG7dvhjHXxKndtClx+z3opcfqcTAWlLTmdK2lxlqskCEnMxchZwg9l9px6cwZDhQrripHXVMLVHo9hAqS9wjg83ggI5+WK4jKzHxYx+dw6I23YcjNxPd/9RheefePHGR27sJF5OUV8LkS8nvQ3dYOr9vKQ0OFXMUsd2K/5+fmMxKS5FwZxlRO16aL9LJtEUXFBSgsLmCZLA2glpfdbLY25mUgERZgrH+Ihz5hAWVLhHnjeP2W7ehvH8e5U/8zNe7/XRKZld6AC3c2jSYSrKmjdCwyoq4UvVR40xd9YGnSTqs/+sBcQNEZAAAgAElEQVTSzxM3nYo2LsATiaSE5Sq+kYojejPTz/5p4r4ylv9T0mlSXsO0mavCdi60mf6SNJN+NmBppaCn4p6aguSUPfkzjHYiqwvjF69q6en36Weufi8Z/JT83a1tfz2pDCWnUuFOUhma6hAGkwv3qw0L3Td6jqQyIX+gQuE4Pjo8jMXFGHNvCQ+4Y/s2tF84z6vcqvIynjLkl+Tj3Q/eRyAcwuqGeg4DokAlkn8UFBXxBYBWhXTQUdFKBRxNR2kC1dS0lqfzlZXlLHW5Zu8+Nrw887unkQiEUJxbgCWrBbuv3Q2n04WR4RHWtBESizYDFJ/d2dnBFJHKykqIJTKcP38eD33xSxwmMTY+gXNnzjHtprSkBKvqVkGmS4VBb4DLaedIamokyKT6yZHDzLKlg9SYlYGhoUFcudzLr1PQH+JDt6amhrnkgpQYiorysGr1Gnj9AZhn5xjDlZmZxfg5F6GqzGZuGiioz2azwrZs4ek6TclpNUjTjSXrHE+WGlY1cHy5WCaDPsOIkdExFOYX4uTRY9i1nfi6uZiYnuatATUTZPYiEy6h6QLhIHykKxaIsbBgwbad29l0OjY+jILCXNRUV+Gxx/8T5VVlSNMZmJBDF1Ii+FDSaTQawb9+859Rvq4KNpcdM+ZpOCw2/OH5V7Bn6258cOgDNvF9/oEHYLaYGa+5MGvhpMa8zFx0tnUhy2jCzMw03152YQY6L3ahLL8UsUAMi/OL6LnSzXrSecs8hxVdamvH/gO3YnZ2kekWcomSY+PniEHudqGptg61NVWoXV2DCxcv4NMjx9n/QJPLHds2o7uzE82NzQhFo1h2WTE42IuGmhrMm6eQZTDwtsRpd6CitJxDsAaGRpGRl4cYhFCQvlMQweXudk7m3NCyCRPjk2zu23fjjcgpyIFYI4M2U4+3D72NmaEpDogZHO5HYaERf//1r+BU2yVM2mwQytVMF/L6l7D9uu2Yt8zB63Zys3lg/368/sqrqC2rwK9+/hi+9/iPMGuxwhkJ4vZ77sFTTz2PH/3oUfYxiGVxPPvcEzBoVbwKJzwnyaD27b0BvkAIOTn5MFO0vCiK/qFe1sqG3H5+fGTsOne+Df0DY7zlEEbo/EiBVq9BY8sahOMhQBiDzWpFLBTiBrwipwAnT57H3JINeaWFKCgvQoTMhFoNuq/0Qq3ScNKmWCRj38Q/f/1fEQ5SozyFs2dOIRTwIzWNiDpxBOxeTI85sP+2PSgtTMPM4AzWVm+AbXkRHR2X0D8yDpszjKrKUqyuLUc45ERMGkNMJcawZQGP/PiniAvAmnmaZlJDSvpbkq9RI0pJkiOXL8M8PgrnMunRg8gx5kAu08LnDfIE2+V0Q6tU49yZs1i3thkumwMtzWtx8sRp+L0hzJjn+HnMzkrD/ffejheefhp+RxAZGikXKTqDEafOXYDeZIRSqcbGjZtx8I2DnDy6fdsGTJrHuQkiIhDFt2/YsQ76QgOCwgAkWgnHwFM66fzsAkuB6L5TRgWZKXUKDeMxX3zhZdStXoNFhwOReAjnLpxBbc1q7L3uBkYMClOksCxZeBBBRRTxtan5JnyuSEBGPicTeWigEY/EGZ+okqgxPjqO6el5lJXlYdw8ColSCKVOhgN33ITXD76Bn/7kMTz3u+ehT81gaoogKkZpQTkMaVn44N0PYZ6ahEohAzG+LQuzuP766zA7v4C777sXr7/1JuuToQAX7pb5eeaQ07lD10CNTgOrzcLbV7qmlZcV8+bNZlnGrNmC5QUXvvrQP2LX9mvwzluHsLAwB7lcynkaGaZ0lFWUIZiI87mWX1yM8ppKyFVivPTSC1DrNdi1ewd7eZ74+W8w3DmITB15aZZYJx+NUURSnAlmEpEEn3xwBB6HD0qZigcDpB/PLs1jLG7MS6m3cghCCQ4nIn301x/+Fhpa1qGotBxxmjrHIhgY6GGsrzY1FbFYCsb6Jvh2SBpIBb9EJOLzUUbDltJimIwGBPxevs5c3btDJk3hreySZRl2hxNjU1P47g9/jILyKoSj4KHH4tQc+nq60d12AX1XuuFx22C1LyEmiiMujWHrzo3IL87n8CzKIZmfX0BT81pGAOtS9fjk8BEcPXaKp+oUSkiZJAqFDJfbOzDS1w/fsgM5GZlcn+hNGaisrU76LBICmKfNmJgdh86YxhN5wlqSkVUqVSBFkIJg1AuZWM489FAgiInxQbi8dqTIxSiuqIJEqmYjKW0rqG6htNvQsheBBTumh0Zx+tPTOHDnzWjcthFvv3cI1avr2d+Qk5+LwcE+BAM+LM4SGEEBl82GREQInzsEmViJqYkJxBMRFBVnQa4Uo6CoEFs2b8Phw58yxnR18xpMzkzDtuyEMC7BcP8YCmvyEaU0X4cHuXR2KwExqc58bnzl3i/g3dc/RcfFmb84Z/5bm7ivSGQoAPG/etL+/yjc6X+sTKaDwRgbLJP/RoUwFfVk8qTCPKl3p0J7RXe+gnyk79FknfFVNHEWJsOHVoKX/t+v7krBfzXFmLXD9EX/TsFNydtLyl1WKDbhMEUrU0Ld1cAo3gwki3eaiCXNrytymxXaTBLftPK1gqT8a1Jl2JxaH0dUTAYWmrgndf8rMqMVCwEVxnQI0/2dmpWgf8DC6W9KuRymjHQkYlHM8uR8CatX1SG3IB8KjZovvgvzc0wbIaQhBepQCiWZn2iCXJCXxwX2wtw8KsorUJBfyAE+Fy+2QafXsQRgiQ5NbRpcDgcOv/chNq5bj8bmNejo7ER6Rgbr26dnzKiqqmA+dHq6HkePHmVTIh1uFGpEhVBWZhY629vZ4FNRXsl6SalIgsqKCkhUROHw4uyZM6ivrUFlZQWGhoY4lIKm7vPzswgGvNAb9FzQ9/Rc5g0DmUiJW19YXMTFN038N23ewkhAt8fP7n3aRtBr7LA5EAj62MhnNKXzGpuaDUIjkjGW9KUkIQqGfCxvoAh0KpYKSkrR0dXFP+Ow2TFnnuHDlxi+On0abzgSghTGK27c2Ir+wQEYM40oLi9jZu+lS5fQ29eLDZvX8lSezGykbZTJReju7mQ50INf+hI++OhDyOUKZGUb4XTY+e+J01S8LXDR6r64DCqZitMM7VYHPB5a0SrQtLkR/QMD0FHMfDAGhVjBYUJLC1YopAqMTY1AII/j04+OoCArHxWF5XA7XOhob4c74IEhIw0lZaXM8ia2MaXu5uUUspxgZtLMhTeZfn/yvR8w4UCbpsbFtou4cqWPX8cPP/gImzeuw3333M3v22effw7Naxt5RZ2XacSZ48exNDPPfOMMvQ4//MF/8IqW9MUFZeUQa5T42WOPoqgoHzNTU7j5+pshTZHhiSd+g1gsiobVq/HQ176KoqpSJARxWJYteOzH/4ndu3ZAqZHiZ4//EoUVWTCYMlFUWQ2xSo0XX38DlbX57EtoWdcKb8CLkrIifPzBhxDGErjrtrtQU1eHV958BUKlCLllBWwQ++Pr7+Ff/ulhJmIcO/EBrvReZDQqNVO33U7JprPweQNoaVrPhXxBXiEGhvvZ9Dw2OILd23dgYWYBw4PDGB2fQjwhxB133IFnf/M0VApC+YmxZm0tLLZFTmCJx6Icq07+AFksBe0dV+ANRtkfsW5rK6IpcUTiUZYRkOb/td+/hNraOpgnp1GQXwKXw8XkiNm5aS7CCgoyYNBp4Vh2YHbaxgFtX3zgTnx48COsq98Ig1aN4rIi/O7Z5zA9bUFhvonxhLv3bsfhMx9j474dKK4tRzxFDLVSi2effJp18wdu3k9TC7gDAYjkMi6YVCIZEokIgiEvRGJqpMNcNFitdpY5UKNCoTYyqQjLlkWe7pcUl7BxXC5TQSqUY2HRjHg0DLVSDsv0DLJS9Xj9hT9ArzZAqzHgxZdeQywqhc8TQOuG9RyoU1icjYqacrR1XYBCq0D3lX6kZ2eirLYE2WXZ0OXoEEoJwulxwUtFujYNqWodb2urq6tw/vRZuJZsyDFk49UX3+Btoio1DTa3FSOjo3jwvgegkafhzKmLuHT+Eqqrqxk9OjM7jRtvPcB+DAoCoglVSiyO8eFRfPLJYaxrbWQ5RMfFbj5vCgryccMN1+HxXz6Bz911M0w5Rrz1zpv4/IOfhz/mgyFVj5RYCoQxMRBKgcfixfFPTgDhFBg0emSlZ0KtJFoW74Qxv7AIm8uB0soKdPT0wOpZYtY8eVKowaJrKNFN3D43Ug2pWLJS0ZkCu9MJU3oajIZ0pCrTEPUB99z2eZw/3Q65VMnXDULFUgaEy+NCTl4up+nKiIIlVzBggD4PRDEUyQXIMBnQuqEV3//O93Hi45NQiZJgAQq/o7LdaDSipbkZb7zxFk/56SIkooRYcRz5FYXYe9uN0KZpcfroCRx77zBkQhkbPiESY8OGLfgqNaRx8DbNlGGAXCLGW+++DYfTibKyKszPWJmYRPJLY3oGD92cdhufmTQYmp4aZ/+Sz+vH4EA/k8HkUhoaiqBL06OxaS3GpsxIMxrx3R/9BFKFBqEANV5RDHVfxsXzZ+Bx2nH86HtwB90Ii6IoWVOOpo3NKKsoJksNZCIJEokYRFIZTh4/iYnxKaQbM1FeVY38omIe9pAkiN4ngkQccgpecvtx6sNPce74SSBK9DQle86WXU4enmjStNh7YB+KyoqY5kPXeirS6b0UAYW1CWCzOKCQSbkIpswDm9cFkVzOcjqpVMUbZXEihbezY139WJqYxsTwGLZu2Yz5ZQsMuVkwZufwYAkiIaKREMxT47AvW6GSyxAhTwpt+yIpcDt88LkCLBkypGuwbn0DY0SzMkwQCsRYstpgd7tQWl2JuaV5xGOAfcGOvisjqGkox+jgOBLxKD+egtIcePx2KEUp+MLn7sQLTx3Ele7F/3GFO8mSCdes1Wr/+wr3H/7w5gQXmkkAFFM+SC6TDFJKFs5cRK/w0QF2trPZ8erUm165FT07/xyVOlTI82T+z4jGz77CK9P0FR47NQTcLNDfJ/RkOCk3oe9LpEl5Dn0I6HvJhiLZFFBRTlNu+je+vc/4TVfY8jRx54n8VVMtS2U6/3o4yGFKTq0jc2qyiUgmuSYfLU3Y6blgcyo3NMkGp63HhWW7kFGD27ZswbO/exo2q4UbGJqEXHftdei+fJm17ks2C5MgiP4yNT6JSJiCnhNc2JcWFbPpxud1o2lNI3QaHRYXFpjcMjMzy0mHnoCLme8TZjN0ai1PcRPRGOpqaxCJRfDqH/7A06a8vFw2AlERTd3kmTNnsG3bDhSXlGDBssDrSpKLkKSFTHvmKTM3C1kZRi6Gq+pqkZuTw0V0TmYmnnn2aV4/SiUyxj1SQ0AmoYWFBdbpG4wZXNCfu3iBPwAkiaHHTkgqei8WFhSjqqaWXfh0wJP+2+N0IxILYHpmkpMFtalkpMljY2x5ZQUj8ohBTMbcwf4+3LzvRgz0D2J6dhb5BYVobmrG4MAQc7SnppJOe5rWU0KsXKXC7mt2o629Dbo0HU9cSHs7PDyEy33dkMvFSMvQoa6+FleuXMGOHTsY91VTU81r6UDIh2v2XosPD3/IrPzTZ04hJzeHY6svd3djcmgcm9ZvgEFvxPDwBK/+Sa96ww03YvP1G/HH119Dw6rV8DjcCPsjiPij0KnTMNg7jOLqEsjTZZidnMGl022469bb2UBMqbpk2tq//yacuXAWW7ZvxeSUGRs3bsXQwAhSlToszS3B63TwaxIl+kUkzI0HUWbcHh/eOvg2vvKVr6C2qpxxauSTcDjseO/Qe7j91v345OMPoVOqoFNrmFHe3taGB++/A8tWN7Zt3w2NIQ3Hz52C0+/kIJRtW3YwfeORbz0Cf8DHMh6iAt18YD8MJhOKSktx4pMj6Bu4jKa1q2H1LmPXjbvxu98/h2v37EE4EINMp4U4TYu33n+DGx4yXN529504d/E8Qr4AjKnpaG3dhK7LV/Dc75/Blt1bsW5nMxbsixAJZSgrrWXs2b9995tIS1ehrKoMlVVVMJun2ehMxk+T3gRBLAUpMQGbH99/+13U166CTqPB0MAg2i61J7MIwjGmbfgcHhQU5qC0qhQnz13gC6chXcUmwob6WgQ8Xmxt2YK2jm7WMZPGvGlDExvYEpSBYDJh1jyL0b4hVFZUIugLYnhwDNEw8O1//xaGRoZx+NPD8HscSFXJUV1bhcs9w4yI3LZ1E9y2AIa7B7GuYTU2bWhBQ10NfvubpzAwOIBVLQ3YuGcz5nxLyKsqgFghRDyeAo1cjYmBMZw9fg4FeQUoKC1hvbtMq2b03kP3PID84jzUrKpEIOLHjl07ib7IwxqrZZkbeJJ4CIWUTSHhoQ1NRekz5vUFsDC/hCAl3GpTmagiE4kgjMQQdPphSjPh3NlLOPj2hwh6JZgcG+ZC1uf2wpiu53MpIYlAqZMwVnNsYha5JdnIyDfiwD37EUaIpXFEUSGajmfZg+4LA0jVK7Bx0wbMTJkRj8T4dfnkk7PIzU9HaUU5RCkinDnWBb0iFRNDM5gYWcA//tOX8fa77yA1PRXmxTlo9alYt2E9KqpKMb8wg4qKEvzLv3wHX//mgzAYDRgeGsE9992LkaHBPyF1aTocDkcR9IYYfylTAsePHsfAlX6IIYHb4sLFYx3ITTPCs+xGJEDXQiEX1nSu5uYVQCyVwmpbRnqWiU2LOpMehnRqSshPEcPw8ADGJgZhnp2Ei2ROWRkIiFO42aWtGVFyjDojbr5+PzrPdUEkkPAgwOX0wem0s0+JgAPUKRQWFUOp0UAsk0KjIEygEFHCNIricHhtrKsn2sql821Ymlliyhed8eRFqqmrRl/fIBIJIcRiGew28jvIASUgUUvwwD98Ealpqfj0o0/Q29YDU7qJNdS00UxTpePVg2/B4w/D7fbA7XRwSigNfmwOFwRCCYKBMJs96bpAZwNtoagppCk7NccDfX08THLa7Ojv7UVH2zmWghH9JS0tHYXFpViy2zlI6Z4Hvohr997A0rUJCpvq7GYKzScfvY+BK+cREUVwwz23YMP1WwCZAFF6Z/k8mB4d50ZHm25glCVtdauq6qCnZkwkZrMzNa5+XwB+lxduyzIm+4bgnF/C7Ogk/C43XE4Xm1BFKgWUOg2/d0zZGVDrNCxNo6GRjySeJK9USdk0Pj0zy9uvlg1NSM/NQFxM2Wd+QCKBWKmFTqVjU6pvwYGeU+ehlSmgVqiYHETSzY3bt7MsjLISCOLgcTlwpbsLaqmEG2h/JMgBeGq5GpNjU1iatSI9PRVlZYVIEcdRv7oOgqAAEpGMPQKa9DT0jw/D5fdwei5Jo6QiKRRqOeNXqaTKyElHRo4eKrUYshQB7jlwG1594V1c7iRfx//+629p4k7N5tq1a1FWVsaS1f+uL8EPf3RzgoOVGNH4GU04qJlbwTMmJSbMIo8mEArHuAhd0ZNz2tpVMgwFT1ABTYU2J6XSNeCqVOSzD3KFGvNZQyoVtXQbpBOn+0TaRmoSqJhNTvuTCasroU4rOnmOaBYmmweea1wNO2LtPU3kr6a0Jov9pIRlR2cKKsx/HarMSGECp+oTCCLZbCRvM2mITTY1yWYmGExuMqgA7B2laZIUiVicJSVUAJeXlSVNNtk5PKGlx06TSdLSqZRKjI0MM3KuuqoGO/fs5r//68d/CZlcgmv3XIND77zDhtKigkJsWE+0AjkC0QDsbjtrxGnqQnSK5595FoUFecjOyuLpK8laaKJNXxbLIssmlpasqKqp4+CZwsICJhhMm6fYIEt6dbqY0vNOOlUyR1bQ1FVGGEYXxoZHMDU1wcx1QlESvrKrqxtLliU2m65e08BpqgaDgXXqZJalop0OIZIk2Ox2PhBHR8ahT8tAWUk5dmzbwWvtcCiMUNiHResC+of6sWhZxE37b+S/Q9MiTaoWTrcLHq8bizMzbMyhop8O4MysbNaP/+ZXv0YsHEUgHIFcJudp1TXXXMNhIqWV5Xj8l79AqkEPgz6DA2asy4uIJSjOPMx4MZVGxRfFlBQxjAYjX5iWHVaEEEJReQFyC3Px5ttvctAI4TRPnT6OxfkFFGTmQClRwu30MipvdHgKN+y9CR8f+RS/fuHneOwXPyNVE3Zu3YYffe+HaKxrgVyswqqqBvjjATiidr492hbMTc6iICcXeVm5bEJmLrbXDYFQgILCQrjcXp7saJVpHLgiRgomRkaxtrGFJ+3xeBjd3d2s/Vcp1dxo7N65Ff19vUxi+MmPfog9O3fwmvj0ydNsviQtPvHXNUoKk1rC6vpGNDevhTEnBxaXDVcG+jA4PILP3f45NgU/98KLbEjzBbwoKCjE6voGHDtyDOub1+LSuYs8/dt10040bmuBI+Jh6da1O/bgqSeehFynQWlDNSQaKS5eOI/9+w9gfoneH1K0X+zG5++6H9ZlK37x+C8wNT+Dex68B/nluZhaGoM/4EGmKQdtFztYn9rU2ghTQSb8Xi9sVjvcThda17bCaXcjGoxCJpEj7g7jSkcPfx6NGWl45plnWLamVCeJTdQs6zVKbN6yGe09HZBrFGxAoyaU8KrFhYVwLjtQUVyBhTkrFm0OzhPQpmsxODKI0opSLvrGRicR9ARhJB9ILIHe7n7eIv77D3+AxWUrU4jee+sghIIIc96tS3ZMj87DkJaO+rpaHHvvOGSxOHZvbURJXj7WN67HhUskL1qCNFONmEaM/XfdArtrmZuv0oJiuJbcsC/ZcOidQ9iyczuOnz0FY4EJe67djRefewk33rwXJ04dhUqrwd59JCGiSbQIQnqzJ2JsvFMpZejsuojWDS1QaxSsyZbKZdyYBy0BJg2RVIAMblIIsbahBQuzS8jLK4RMqeRtScelTkS9CZz4+Cz6uoc4OKe6vhDFlUXILcxGU2sTQokQVHoFQggiHA9jZHyEi7wUCCGJidF5tgP1zQ2YWZxFcXER8jKzIWKppgCXLl7C6OgEqsrrkCpNx2vPHITFbIPfE8JTv3sSX/2nf0CqQQVHwIuKinI2tpP8pXpNJbKLs/HQ174EgSiGhYVZZBiNbHCkLSjp2iOhCCeb9rRfQVZGHqbGJvHqc88hPz+Phw5pujTEAmFsXbcJ9jkrrrR1YaB/GF5vCDnZefB6g7DbPLjnvvvw0SeHMTY5mdyaKuXIy89nMyH9R5uqRFPzasQFIRw/dQwShQT6/EzO79AqtUiJC3Hn7Xej43w7h/IsLs4hP7sQQij5TKP3qkwuh81J2moNSsvLyYkJhVQJhUgKh3sZcWqTUuJs0qRChD4HJBHqoc1hNMjDFAqbO3b0BGJxIUyZOZg2zyGFmvKbdiKnNAenL5zCvhv3YmRgCDXl1UhVajhrQiqWoL9jAC5PCFt27kFRSRkbTMmLkapLg8Ph4eZZIpWxr4c2nUQx87o9PJlOS9VytsiFi238+VucmcOp44cxPTXMqEO6v0XFZdBq9BCKqbhUQ67RoLK6GkJKe6X3bJTka3aMDQ2is/MklGlKfn2VWWpINGL4ol6mJWXnZPFgxRsJIkOXjlS5Bsc+OoqBrl5m2qfEEuwVU0uUUAgkcC7bYFu0MHqYnmv2XEUIAxqHK+RDFAmm/MQEMRgyDKisquTPBw0QSKpmSjfwecFpuD4Pm1vJGJ9VnAtdZjosTgdiUhnSUnXITstE76UufPrmB1hX38DNzJTZjIb1LVCkpbIhGMIUZrU7rFaMDQ8iFqAGww19Vjo8fj/qq+rR290Hp9WO3Tu3YWxsBPtuuh6bNrXCMeeAeWoWTz33LAoqSlBQUYzBsSGkatSYHp2BMCaAz+/lbAJtWiojckkmptHIYFArcedNB/DKc+9goM/6F2vXv5XC/f8EiczKky340Y9uTtBEmvTqdAFJzt2TxScVoTQdZsnL1QCjlek1Y5uS/8dFfyAQYYmIQi5iQyoV8Cx1+axO5S+8xCucd/oxagRIVx8KR3k9ypjHFAHrxFf48NwsfMbcuiKtWQlx4mCmq9N2+ptsbqXCXZyCHR1/vcJ9KD+BE3UxhFMIA0nNQ1Iu9CeazdVNAkmQyBwqI627ogJnLowkJ77WZQQoFMnnZ0mBRqni6QitqzOzTSguL8WhQ4eYz9rS2IR1a9fjmeee5Uk7JW3u3Xsd1q9fj6d/+yTOnDrNk5RMUyZqq2thzDIhLozzFJ0MxjqdDkeOfspGu+py0mbrmGlct6qOJx9jY2P4xje+wSa06dl5CIViLnwd9mVmk5PpkiYTq+rruTEY7B9AmjaVjVgUstPb38uTXZrAU5or0WBodX3q5CnEhMSHzUJWViabsEhzmmUysuaU1k6TkxPYsWcnGluacerkaZw+eRaxSBwapQar6xpY107v0eHxAYQjQabDkJaT3Pszc7OoqK5i7vGVvn54fS5ewc5MTPEKmFbleYWFePOPb+DokU9hSs/A9t17eHJeX1fHUwtqPIjWUFJajqGxEaYMENVFqZTC7rTg9y89i5b1TTBlZSArJ48TX0nm9MEH72LRtojymlLU1FcxB9k8O80Xf41Wi7n5CczNzKCxvgFOqwtBdxCJcApsVg+qa1bD4XbjlgduxcuvvozOS2244fp9WF5YBsICTA6bIU6RYf2WDYjKopg2mxEOhtjMReZP57Id69e14sypsygtLeF1eHZOJn9m5meWcN3OG9B/ZZBDV9w2Ox/i/9e3voGBoT587/v/AXLGk7xqfnYOc/NmXLNnF9I0apw9cQxr6urQ3NLERdfish2CFCF6Onsw0N2NPVtasfe66/jxHzt9CnVrGtHZ14fzFy5yAIgxNxczVgu6u7uYG3zffffhzdffgGV2CUF3gJ9/lUqGNdvXIaASIEUuZP3uQ3c/iINvvglHyIXmLWvhSXhQUlGCyYlJBP1Rpn1s2rQTMpkK3/rGN+n0wT1ffIDZ3QvOOQhkYUiVQui1BkiFMi4YiKYSSaGJlwoPP/zv3Mg88vDDbNpdMC/A7/ZhvI/wdmGW0+zas1uofdcAACAASURBVBM//PEPuSAjE20skoBWo4ZIEIfBoEdWfjYyskwYGh3lzwchW61LSyjKK4RCrsb09CJ7QmobVuP1tw7CZDJg246t+PDDI9xAilIE8Do9LEUguREV+mtb12NtayunY3adv4Sh/stIz9JBq9ZgaXIBlhkPPn/PfqQE/Tj/8XHcd9/NHBhUkF2K2oYmPPbMbzDimMNiwIW9txxARWUlQiEPMtON+PF//AT33HU3I2o/PXEEfcO9aNnYBF26Dg67jQlFF8+fR2lxKTIzcqE3ZCIcToGHKC3jE3ASYz0nE2XlxYgLYsjNM7KEUiwVcXInnVVEY5IpFNCpDDh17CRivgj6ugdhszhx6+23obK5gBuJNKUO3ee7MTu1gPb2bnR19yGeIoJaL8fe23ZDoZUhtyCbw6NS9ZS+G4HFmsSiErklheQKQsAfDDKZRitVoOtcOy6dvQiVQk3qBfg8YSyMLSDiTEAaV2Jpfgk/+elP8dPHH0VcFEVMlkDT2iZ8+ukxGExq5JWW4LHf/BD+qBfzizPIzTLBG3InkzGR4M8bTayXZm0wpmbikW9+F8szdkScxK+JM+bP7SWvQRaHX9GUuDAvh183g5qoSQKMjplhzMjBhtZtnIdw4sRJRDl7JAVKpQalpcVYXFxg304kHoQ2TYVNm1thNBn4/Ubn8pHDR/Gdh/8db7/5Ds6fPQeVSg6tToVENA69Oo+30RaLFeFAmH1PNIApq6yAIT0daqUKghgNj/xIESYwbh6HSCaGSCxNJqJHEpizzSBVr4HL5sbo8BhmZub5vlNyrliqADmyqKEQy8XYsWcbMrNMeOapZ3mDQoX7mpbV/P4+e/oSWjdtw48eexwypQZLC0tYml/gzWkgEOaNIG2/qWinxGwKCSSKCyWWkqSGzriOTtKne3HxzGn09rRhdnYMsXiQE1lzcgpRXFQBj9PP0kyhVILy6kq4fRQclI8tmzbh1PHTEApSYJ4Zw8DAZUTiPvjCbriDdnz+a/ejpL6MtfoLNgtnB2ilKmiEMkwPTeGpR38Dg1KDioJS/vwlghH27FAGSozWUQIhAqEgk9Ro80RJwTEuUgQ8ZfcFfLx5JBlObV0Nr98Jz0h7ZKo/yKRtnp+DN+yHUqeFUCVGfcsabmCd0TAnyIqEUk7d7jxzERmKVEQ8AdiWrNi4axusQQ97PxwON1PglpcWMT0+BnE8AZMhA1mFWaBKTi1Vo+NMG269aT8Pjg4efAfbd2xEY1MjhGHg0KGP4Az44EsEcM1N1+HUudOoLivH9PAUwt4QrNZlOL0+ZBVmQ2lQwx9xMu0mLyMDX7zzHvziJ79D//+gwv3/BInMnwr37//HTYkVkydNhOjNRxPplWk2UWWkUmFSFkMc96v68xUtOf0hkrXQNJmKdImUoqaFXPCzZOSqwZTesCuYx7/UotF0nzoCoq+sbAOYDEPTahmxZolycxVNyZSYP0/OVyb/yVF/sgFYwUrSqo409dQh7x2QomZO+Jfuyv+v7w/kxnC4LIKYNCkPWtk0rGj1+TmKxPix0HNDTc30ogRnzg8xg5aKR2LNksyEMIw0EbzrrrugS03Fi6++jNpVtdi8cRO++++PIBaK8uSCZCGER5TSQXn2LJqbG9HT083/PxXnVFTv2bUH/oAfwWiIJypUpFFiHR1UL7/6CjLSDMz1pWaCvjcyMswmWEpYJRPZuQuX+HBVqzV4643XeeJOhRo5+p0uN5u66DB75FvfZiNW95VupBsNHNBCq0+6L1Q0k7mV6DMPfPnLOPTxe4yAo9+jl62hfhUkohTW6hN2kkycWQU5aL/UyVNRU0YmLnf1wE2rSrcHwUgE1153DZsyr/ReweDwAOvaqTijtFci0dx+++0IxyOYNc8gEYkk8WqWJZ6cDQ4MIJVCRux2bNi0hVMGvV4XsrOz4PV6MDA0hOuv34fSykosLi5BJpPwRYUMlLPzk2zSoUaBni/SA350+BB6+ro4Jfa+B+/A62++hi07tsLpcWP9+g3oG+iDKcvAhJvDhw/DlJoO8+gU5sYX8czTL6CnbxA//s9H8b1Hv890hKOfHsX+m/bz+vvlF15FYXYR9l1zA46fOo6uoS48//yzeOKJJ3hDQGE9773zHja1bobb7sL01DTjQ8mQTBpVktrs2HQttmzYjsd++iiaV6+GWi5DSUkx7rr7Dpb4uF0+FBUV4803DsKUaWCdbEVRIfQaFTa3rMWTv/kVSmsqUdu4BqfPduDQ22+ioqgUN+zcDrt9EbFoiDcZxESnZM0bb7mFJRPnutowZ7eiv38Sf/fQvfxZnBodw+njJxFwByAUCLBjx3Z8cPYMsutLUFJdiOMfHYVtJohrrm3Fk7//LT45+RGGLP1MqBjoH0FxTiHmpuZRWVWL3IIiWBbt2L51G554/lmsaqyD3TuH4qp8ZtXPzy0iTZmG3o52yKQS3HHPvZi3LnH4D5kkvU4vlqYW8NbLB5Gm0KKiohgV1eXQp6ehp/cynnmOZF4iKGQKbqopCEurUfDmobCshAkMFOhFTGSH1YEwBYhRGJLJiGW7G6VlVfB4fPx++vYj/8IbJWJ0j46NoKe3A+vWtfDfIr41YT1JUnHt9dehvasdq8sa8OgPHkdGlhYtzfWIuMM4/uEFfP3LdwFuOwr0JqTqpMjJycOahi149Y130LJ9M154+w9IzTFhdct6fPObD+PWu2/ms/zi2XPYt+96PPPcM9iweR3efu9NNK5rhEIjR1l5IQI+F+YmzDAZTMhMz4ZKocfrB99FChGONFpY5uZxYP8t+NFPfspny79+6x+xbn0zgjEPQrEAjp04jpr6BmRn5SFEErqRKayuWI1drfvxyCNfw0Nf+gZeO/IEDOl6LjTef+cQbr/tdjz2819zamlDYyNu2H8T/GEn67sJoafSKLBss7J3hBp8GgJQKJE2Tc9yEzGlygqEEATjcM7b8OKzL6K7qxc1q+t4iGSbtSPmjSMRSmE5z+23fw79Y4PMwVZkivGHt17E6PgIKior+PpGWxqRhK59AkyYx9E32IUUiYi3gmqFBoK4GAVZhfjlo09AmiKHddYOc/8M0gw6Ns9Ts2i1L0KnV6C0vBAyuRgZ8jS451xs9O29MgKJRIVoELj/ni/i0R8/BkOaHvMLy5DKk14lTlqVS6HTqZCqV8PpXEZFeTmKCwqg0Sqxd+/1+PkvH2dSCUla6EzT6VPh9wQgiFOCqYrfY9mZOWzIp8so+QHWrGng6TBplWkrzVI4jxOegA8Wuw1ShZKn88pMDVQaNZtNl2YXcZS0+jEBjJk50KcbMWWeQV11FRthe/t6WN+9a+cu1FZW4/Sp0zh15hRjhylBu6ymHo/++knU1K/hTZ0YQszNzsPt9GF6egZhyhjJNCE/v5A55nQNoq2hVCRi6eL5ixfhc/vw5h9fRs/lS4hEXIAoArlajdzcAk5tvXjqAijHWSgi2ZICco0W23buYroWXU8PvfMea/l9bgfCHieCfjum58eRXZ6D3bdei4AkBhmFTIUSPGFGIIqRrgHYZpfgt3kgiCTg83jZX+D0eJgSRU0QbUqCgRAHEPKGQywBFXVJ8o2Dm5dYPMawg9rqKsZh0utLXgpqnim8bW7JAqvTxfkIqjQNiioKkFuUi6goAWN+DudRpKelszlUlSLB2U+PYW5qFrXNjYioJPx6SmRSbtBoA7A4O4Og24OoP4i4KI7bbrsFLz3zAqxmD978wwv4wr33YWZmjt+vdN2mBTIR2GjYWFJXgYr6SszNT0OaSIFjzoK4NwKLw4nphSVkFmUjKAwjI1uHvBwjMlNTcd323Xj2iVfR0zn3F2ukv4WJ+4pEhs4hatT+u78E//ZvNzDHnYpKKmjp8BBLhH8yVzJJ5moxSoX5nybYV1GONAWnApsmoSuJqsxKZ0lL0hi6opH/LOP9f/nAr5JnPpsySrfLQU3RON+3Fe39ipZ+5baSk/rk7a180e/x5PuqZIbJOf4Ibh6To8Ei+as8/33ZMRwpD3PhvvL80fO2IhGi26bGhp6nFTRmIGLExbZRXL7cw/IIrUbLOvPrr70OWo0GJ0+cQHaWiS9cswvzsNspil6O3MxslJdXIRSLMEu9KDeP5S4U9EASlOdfeJ5jnanYvnKlFxUVleju6kaqSsMHDNEkWja2QqVRoqOtnQ8TSuYjbeSUeYqnNKR7X7duPZaWl/+kT798uRNtFy4hIyOdtZlEaWhobGLGtVahYoLKstPK92VtUzMjvuiCS8mpdXWrkJWdDX8oBIfXg5PHj7FxlWQ5leVlPDlasliwvqWFNcwZpkwM9A8xvYKiqNe2rMOyzcEIspm5OcwuzqG1tRWv/fE1XhXTtJ4OMqlMylQbn9fH9AyalpSXlmHJsoi6+lUYHhnm5vO2AwfgsTtZH2mxLKBudQ1P++nnqMHYuGkz3G4fXwz8QR9Pry1WC+RKKUIRP4JBH0QSESPHymqLcftdt3Fa3+jYMF8Ql+3LvOHYsmUb3n73XV5dtrauw8ToEPq6L3Ph6/P4sbq+CRKFGnkF+TwBM5myMEWUDrefp4uxUJybqyd/+QSa1zYj1aSD1+9FMBLEAw8+gCd/9QQMqek4f/oibrnxFmRnZuPwJ59gbn6KXz9Jihxzk1YIo2L4nB5s/7/Je+/ouu/rynff3ivuRbvoHSwAUdh7ESlWFcpWb5bi8uxJnuPk2XEcx+PYcaJ4KRln4iZbUmJJphpVSYqi2EmQIAmiEL3Xi9t7r2+dcwFZa2bNyx/Pa42TgZdMEUK59fs7Z599PnvHDnRevoQ/+ZOv4bnnfsiNSll5Ba51XMfUxDQ/D9u2bUI8FoEsm8FdW7Zi355d6BkdwMbde/AP//BjvPPWu7h7113INxtQaDQgz6DFBx+8D4FciQ9OnUP7unZYbQ5854ffBRRC3LzWids3bmFqfAKirAi1NZVQy5Wc9psWZmCLerH384dx6vQFuBedeP4Hf8+vm5MXP8LuIzsRUYSYxlJd2YDXXnwbO3asx333H4XHF8C167ewa+de+MIB+EJuyDVChBJkzQnD6/Aj4g3BvbCI733vWwgjDW84jCSyiCbTuPTJRThn7Lj0wQWqB/DY059H30g/K4mdtzpx6/ZNPhsqy6sgouV8eg3YHZwaSxYRq83GxBE1LUIHoygyF7IXVqZRwu0NYd++/aioqMLAYB/i8QiGBoYgEIi4kG5cWcF7EtML05hbXGAyFEWLHz16P0aGB5GvLcTUkA2Xr1zDvv2b2bc73W/Flx7/HNzTYzh69xFo1HL0D43jamcfRqYXmExU21CDjy+cgy8cwf57jmDeu4ChgTvIz6OC2Y3xiTFs3bEVUwvTCCfjeOwLj+PkmfeRTkYZGWlbmOcwr1AoioA/wvHqK6rqoJVqYLd5YLW6MTY2w01p3coyfOHLD0MsTWPNynZ0XOtEmnCsxhwikXYp1HINOq904PzFi/AlQjj+7ht4/c3XUFhsRll5CaZmJmHOz+Ngn/GxURz7t1eQSsRRUmqByaDHjp3bGRVJoXH0etYa9BCS91argUquRF9vD8oLSxEJRCEVyZFfUIjJhWnMzM+jt6sHjgU3+rrHUVFZyHag27230Lh6BXbcvR0nz3yEA4cPQSIUc3gb2fsa6+sRiUURT8aQEUURjcVw4sRHePSRJyDMSnCnZ4CnLx2XOnh5WSdV8TIvTRwIoajRymAwqzFtnUfrugakwpRQGoWUkjJn3EyeSUeEaKprhiQrx7mPLyMrECEUTrEVlJCtsURiKR2cpt30usvwzsWWLRtQVV2K7p4u9sgTMYwIO2IJ2JJHwVQzU/O8P0NLh2Qt0qrVKC4qYD81TaZJ4KCU0lQqzvZJdZ4es7RwHA7ikScfx11HDrAFQ5jMYuTOKH701z+EIC3Cxo1bsH7jJlZ4FQIRFHIpJibGcfHSRQR8AfgoW4J2s2hZki7KVEjrDHjl7XdQWdsAjUrDOOOQn8KfFuF0exBLRLkJJJQh1RRatSaHW2RLaQR3eu8wS/7D99/Cx2c/xKadbXzWVtZVQ6/Nw4u/+DdYx+d5ckUIR28gyBhYyixILaFGP/zwQz7jzDotaF4w3NeNQMCJSCYMZb4aBz5/mB//gWs9CHoCKDTkIxVKwD63yJNJJipptNDmGVmZj8bjnB9Cg376nWKI2QajlMrYVkJ2LfpvRD2iPJNYNAqdTo01zav4vmSSCaSSMRZ+PP4grLYA2zsFEsBg0mLF6gbYPQ4UlJVg07at/L6IR6IYGRzE6VMnUV1ViaxCzomx9Dolu2Yqm4FSKmUiVCxA3Ho/K5YrGxvx1ivHsHfrNgx334F1Zo4hCGStodcYhWelIEIwHkPb1vXISNKIx8JYU1sPx/g8rp3rgCYvD4TtN5bmwxXzIq9Ih6P3HoR1YgqNZdV459jHGLzzf0YAE03s/3dSZP7HQlXwne8c4SqXlfGlMCWiZpDlg4pPZrZ/hspCRShZYmhhK7fAmitQSYmnonoJDvOpX57eyfQ5xj4uJar+r6rlZasMWVzodyxjJulnL9tfcrSWnHWGcYtLYvsSkXIp2fV3YU2kelPBTE0JW3piKYTDCTw0rUar8/dfuHNS6hJ2kn4fPY5kPWIiDjVGS7Se8ak4BgZtTGMhP/f999/HPrbz587h4sVLOesGeRMp4CKZ4OQ1KkJ1ag2PGpUaLS94Rv1+XkB98qkneHRPoUTkZT/zyVnm5NLhU5hn5iUuOmSbW1tQUF6KW91d2LBuLYJOD8osJZAr5Jwu6vV52e9e11CP0YlxvniXl1dALBXx73vowQe56CI6wu3uHqYhKCRSNNTVwe1xsIpYU1nFSgUdzKQOHT58DxMbbA4H2tevZ0WWQnzIohMI+qHVEmvejKsdV1GQX8hoRfLYz8/OM95yxYpVqKyphstDB34ce/bvw81bnfjNb/6V1dRELMbed7lElhu0pLMoKivJ8egnp1kBD4SCTLORyaTo7+2DRqHE9u3bUVNXySPjN946BqOR+LYaTkEkMk9NXR3qVzXgVy+8iLq6evY7h6N+nDt3Gg2NdaiqqoJII4a52MwLon0Dvfw4Hj50hJGQRN6ghcNQNsnc3KHe22yF0esM2H9oD1sAtm3bCX+QLhAajE1MYXbaijxDEY/9N6zbiHfefBO3b91g7/6jX3gK731wHLSafM/hw7xMlgqnYNaZ0XGhA5mkEE9/4Slc7TjPqMpL56/h4J77sL51C959/TgyyRimRgaxfn07pQlApVThdlc32tvW8sLN6OggR3NfuX4d8nQa9+zdA+vsNIe3XL51A8Oj01jX2oaSwmJEEhE4rHbIRUKsWNkIsVKG1956B8WWcmzfthumUhOu3bqCjouXoVNqEA1GkYnHWOUnRv67778DvcWEGbcVq9e14PyVa3jqkafx/m/fZUrSlGsGdesbUbKyFD/72a/wve9+B+++8z7vPDz4+UdYkWtZ246Z+Tn09XSzyjYyMYRN29fCRwpbJI6Brl601DeibWMrHMkQ8goKEIxG8cbbx+FYcEGSEKG1vhkXTp3HmvYGNDbX4J0P3sPTX3oGN7p6cKf3Nkx5ZrisDk75paJxbXs77gwOwmF3s5KoEEuhlWlAEb/kg9cUGLB2/UZ4PQFcv3gDTe0ruVjq7LjOzzs18FJRhkOepHoJ1m1bD7vLzqFfXbeuIZ1K8HLc+vbt+MnzP8f+I3tQVlEKny0Ek1SBqGMRvTcmUGzSoHtgHGm5AqUV1Ty12rl5K0wGI956/zhqVzdg9dpm9N/pYRyfOJtmi9q7Jz7E//X1r8MVCiEjFkJjkOMXL/wL2tc1IRINIJGMosRSzH5r+oi4QvAvBFBgLodMZkAwnEZxaQG0eQosuicRiDjQc7ELGpUB5fUNMBYWIxpPYmZijhN6qVCg84SQo2KZEJOzw0gigtq6CugNWp5keN1+5oq/9PP/jrbWFi5yOjtuory8iItZgUjIyjctFfcO9uPIffcxXWViZBJ5aiPcdj+2bN0JoUCK10+9jtoVVdygX7hwnqd9JD1XVpXD6XIw8ammvpZRln/1Vz/AD/7me+xnvn7jBmRSBS9g0n5OShhj5bSyvJZxsFx8zy3wWU2q8vzMNKbHh5AMpxDxhiFMAQF/APUrK7mBtLoWUFyej7w8Hf+usD8OcVqOgDOKsDOG9pUbMNg7jJtdAzCazHA5PVz0CSFmi2lu94tUrzQkUgH27N7BhJbzF8/CoNPxJFWnJzxjlBXc0tIqJJJZmA35kBG3j2wxYbJs0DWSrtdxRkua8wxQaVQYmhiG1KBEQ+tqrGxdg1A8CqfXiysXrsA2Y0WhJp9Rm9FADGoFoSmpcbPx4u/6ta348MSHPCmi2kAiIothis/zLHL21rRIir/77/+C3fv2MzKYR90p8HNNIk04HoJILEVRkYWfK9qdUqkUSDLRLouxEbKuRXH+/Gm89f4r+NYP/gwSvQT9w4OIhBJQiTX46PhJaORqfm0p1Fps2rEDGqOBi1mqUyiN1WqdgSCVgCiZQv+tTnhdi0imYhBIsigsK+bnUy3UIpvIMBQAScBlcyIaiTHhjqyeRLmh4L5wPIYssezp5wsI2Zjh5oi8+byTliZkthhSqRwSQtmG/CyGkOqeTERhX5yHUiXlxt/nDcHhDCIUjrMP3pinRSDs5Yk4oUAra6pQQvSYogKkkYTVbYMz4IZYrcLqtg28cAyJmCd5FPSVCEcgzgqQisVYhdfI5MjGEigxmnHy7eOYHZ+ATCpmghol7/r9EfiCEYRTcaxauwY29yJUcjFWllcjNOfCzYvXoS8oQs/4ONbtXo+4NMM4yGefegw3L11BbXE5Tr93Bb3/ByjuNE2hqT1Zuv534R//p8L9L759OMvkE14wzbBC/inKUCzIBTAtebTpTyo8SZ2ncSTjDpcXULNEgsoV+1QsU6GaU9qFn35+GYm1hGzn7+fUVaK9fMbuQgXvp/YWahSSSwmpy46YpfRWTiel71u6zXT7kktF/md97lT4E5s+Z71Jc6NxdFyJpsXcxen/78dAaRpnG1NISZdtO4IlrGVuNEYq+/JjS292ur/zVqCufhMHM7hdTrz44osYGx1nX55SoaLFAVRVVaKkzAKlWsk+cFJxq6uq8MILv2IPO13sDh8+gO6ebuzYuYPTR4kSkkhlmKKiUMjhdro5jbG6opKRXqFYFFmpCJu3b4PDbkfHpct8sT985AhmpqeRzaTZZ09pdsTxHegfYPTjjj27cLPrJnO0++/c4c34IouFU+YoLrqysgqTowN8gJENpam5GTFWHWLsuSeKRmFhEfoG+tk3bDRSDHURxifGeYJSVV3J9BEKXOrq7sXgwCArmJQoSwEuFPBhNOUz8pAKcKK+xOIRvPzSi/x7Al4fj56pkDfoDFi5aiV7micmJzm6eU1bKysOlHhKuM3hoSF+2i2lRdi9ZwcmJsewfccOHPvtbzm0qrKyGguLVkQTYTzwuYfgdHrR238H8WQUxcX5EIpSTM9p3dyOwZFB5unSsh2p/kUlxdi8bSv+4cfPM/rt3kc+j5nRCbQ2NCIaCsAf9UGgEmJ0ahRalQol+cW8QD0yOgWlTM/BSZs2bmCVxb64yKm5t7p70bRuFacpTs1MIz/fhIvnzzEO793fvo/2lS0QZ2Sor18Ju9uGsjIL7LZFKEVayIVqFOaVsPppNKhgytMiz2jE8TffwPzcHCtdf/HNb8Hr8cDn96FudSPefO0YivRqjtAm+gg1fCPj4zh/4SJzfxtXNSLqj6CqvIJxo2so3vy55/DkM3+EqalZFBaZ4XYtoL6iGhq5ErWV1Xj77TeZdZ9IhfGtv/wWJlzz6J8YRDgRg8PlgxgKmHX5sNoXoSpWIygKIiPP4srFDjz1xKNoXNmMoZEJbFq3GcePv4k9+/fgwrVLKCkuZSvVHC2J1pWjo/MCyiwWdN/oQr6uAI89/QhC2Tg3ZYTL7O7tw8XzV2Cbt0OcFqCpYTUSiGD33dt52kQeVFoEI4WdkI1uh5OTOfPyzJibs3OzKZVIIRFKEQ/GoZDKEPRQ0mQ5qlbUwGp3cLE23DvGtJ43XnuNiyhqDCORMDZsWodr3TegMuhhqS5BcXkx49rGxgYgFGRgNOahZc0mrFrVjmgyikg8iGw8A0k6A7VIDOu0lXF6h++9l6cIGp0Ob7z6Bno6uvDME49zc0oR6oZSM6amJ1BXWc7hNJvXb4JSrcGM3Y6CmnIMjg3B45hHRpjCxOwI1AYptHopXO45XgKk81InN2K0awrXOkbx7W99B3n5xewxn5geRjzphViSQU1hCY4dewultXVY1boOybQA1lkHWpraecpAhYwgLUAk5kNaGMH4VB9a21ZCS0nNTi+K9UU4dfIE5qeHIJRLUbOqgRt7apY8ThfvF9C+CYXO+UJBnlb13+rF0cP3w6DVQy5T8WO+ZedOfP8fv49VrSvQ0FCH/v47XNSSgm8pL8Hswixu3LiBbRt2o7qiDh0d11FeVs0Wn5/+y8/53C0rKWNsKtkNiCpSVdXAnmZBVszTSLJNJeNRxm8KRCmc/fATBOxBuOedzGuntFtjgQLF5QUIptwoKs3jrTFKwk2G0/BbA4i6ExAlZEjHBfx6CgXTCAWTSKUo1YNoQCkOAaMJNV0/gTh27t6G5qYm/OLnP0cmlcF3/+rbuHLtInu4VVolAsEY5mad0OvzWH0nrjihdefnZ/k6QZYOysGgHIqC/Hxs2b4ZxuJ8pMWUrSTAypZmfu1b5634/rf+GtlIGoJ4bqmVBIgiSykGhobYH79v31688vIrLKyRx5u83OTppseHrJ8Ggx6jUzM4+ODD+Ou/+VvGihKnnRbBaWfJ5nQx+SRKmQV6A/8cOrNVSiVPMNLJOEYGBxD0uTG7OAWbbw4NrbXQFWhw+fplJFJpVFbXQCfTY3F6Eel4FpPTM9i1by/ySwt5IkmZFSToCXwyagAAIABJREFUiKg4SCXgtlpx4s23IBcJ4PO6uUFWqlRMX/PZQ4hHEwj6gkjE0rw0TqKPTCZmlCcjYImJH4/xIiyhG602O9dCFPxFe2r0FzF53lPUwMg4VZuupdlMkndIqIB3O22MXCURKRiIIJEQIBpJ8Z4DNWn0dYQYnpmZhkxBzaIYLe1rUFiej4goCalBgaxchpRQAolCiTyTGclULpAwQ3kjiRSktPNHyn8ihYDbhUQggJnxMQR9Ptjsi1zcWUrLIBIpMDk1i0gigQNHDmJ6ZgIFJgNS5GnXmtiGRLdMV1iAzXt34GrPdagMCnzzz/8UQz198NvcuH6hF73Xp//d8uk/slXmD80is/xgC77xjf1ZUtipM1/2oH8W1UifZ8zi0gfzSFldyny6MMqpqBx+RH/mUlYphIg+WBUn6wwp7uJcg/DpL1/6V2ocPkVLki9+OTSJPfJEmUnngp6WEleXGwZekKJmYUnmX/blLxft5CunJoLtPemcX56+lzyN++9I0Ph7ospw4b4ihYxsqZFYmmBw8BOzwn+3M7Bs48kvbMf7711i5CKdXHTwUdFOmLqqimpOxTv21uvYsWMnxkeHodFpMT07y1zZvu5u6JUq7Nm5C9OzU8xqp/HimTPnOUxCpzczGeDCpQs8bvW7XQj7A6ziEjningfux+DoCIqLLbx42tfbB6fLxctBNDIutViQZzAyeouUH0IljkyP493332NlnApksuD4g0G+f7QIR98/NzHCBeHAwAA3EhQcpCB+cCLJm/KUordgm0cwGELT6iZWC15++V9ZmadCmx6b4vJSuHyUtDcEQSaLu+++m1MslSotX9SIdU5e9cHBQS74N2/ehNHhYQQDPiaIkI+Tfhd5yolPL5RJeDQolko4uGl6aopTWekCTBgvIsYQRo2wd+Xl5cz4VshVqK6uxczsFMorShCLp7BqTQvu9A9CIKK1H/KK0j5IGnKdAot26xLvOoUNWzbi4tXLjCV88NFHMTIxgVAijjyFFsdffA33HDkIdb4WMUUScp0M8WAA6UgS9XUr4HFHMDkxx8pWvkmPsdEBThakomH33n3oG+5jXyJRc+iiQOg9KoqHbw8zGk4j0iAezUKp0SODBP70G1/D2RMfYX7SgQcOP4J7jhzF9OQo3jn+Bn70N99H1+1bOPbqKzh//ixKS0oZa9jevhZ3H97PlpuOy1dRYjbg4N67kIhFISFFTCTA8Xc/xEZapiqvRMDtZdThtt27cL7jCj7+5CyOHDkCMdK4fPYs9Go11q5p4wAQIuxUVldi0WnF7rv3QlVixuTMKH70o+dYoZ6fcyK/uAR7792PqpZKWAPzeP2NV9hiQw355u07EY4lUFVZBRl5kadH4Yn4YTDko+t2N4qKClFdWwGJJM1Yy4J8MyQiGYcd0WjuRmcXZudm2SfduHIVN4aEZ/Q63fiTb/4X+CN+njhRLDtNjn71y18zccbrDrHqtqZlNb92pVLCpE1gdnoOIV8YiGaw+66NrBQv2J1sXaCF03xDEXQyHW5c6iQABAqLjfBH3Ni4dT28/gBidMEXibH3wF68duxVVNWVwWqdw8KcHUePPoqDR+7nZFZ/0A2XfZ6XY/VqPSRCBfLziZITxuTUJONZCZH5T889D4uxEO2rW7Frx25cG+rlonzdulZYZxa4ySi1lEKmUyGYjeOj86eQCbkgVStQu7IWVzpOw5xHHvM4YqkkssR4T8rQ1rAZF8/dxH33PYpAMAGRRIhgxIdY2ANhJg2DRo1FpxO+SBSW8mpIJCpk0iLIREpeRkxm0gj7gxCK0khlghAIo6irsaBAr4FnfhEXT56BY34eNvsC1u/cgqRCCqvbwV7vtjVNKCkugdPhhtsTgHXejuG+IeRrTMzRbm1ZjdWtTfj5r3+Bb3/vu+gb78f0wiQroRSyQx9kQxLIxPD6vfCHA0BcjJaWtXC5fSixVEKj1qOvqwfD/QNM/aDii95n8wt2GE0FuGvfQVZe6b1I50w8GuSijWyCSrECJ46fgpeatWAY5nwjVBopTIUG+KNOxNI06TFxoJFRo0cqmEDSn4QkpYBCpkHAE8Fg3wTczgSyGTkLVlkBwX6peM8puCJRFnV11Th04AD+8fmfomllPS+hky9frhNDb1RzU3r9+iDC4TifzRRo5/Y4eaJG6F+yLFIh297Sggc//3m89967GBwc4kZIrlZhwb6In//yZ/jbv/0hbHNWCJJCxl6KxVKY880wms1wuV2g0QKl+Y6OTMLt8HCTQZkaZOlhRLRQDJ1BB5PFAqlOh3/5+a9QVFwGqVDKUwASKHwBEi8ijElUa+SgTtCcVwiZRAivOwCX0w77/CwWbbMIJYOQqIWIZ6MorSjkM7Cg3AKpUgatxgi1TIf5sVkszNvR3L4GGWkWwbAXgnQGEp4GiCCBAGN3+vDh28eRiSeQiET59hIBZtFqQzYu5j0EajKzmVyyOE3QtCopLIUFSGXSbJGh3QqxXMFEHNol8PuCfN2m3UBamqVFZnrt0ISIVHR6jmjnr7lpFRLxCLLpBMLRIIdSUVO4MO9EKBinAGTasedCncAUoSgtEAu40c8vzMOWXZsQQQwijRRRURpCtQISiRrJdBYGgwnpWAwuqxUKEQVeR+F3eaCQK9HbS2ciqcRpSGVSJs1QoBRNkoKhKKanrbw4u2XLFszNTCKbiiMZj6NldTOuXrrKDVmhpQSVdbUYnRlnWtrePTsQ9gQwdLsfn3xwBXNj3v/UhfsfmkXm09r5y1/ek1UoxJDLcyO6z9pZqACmFxBjFpf86rw0ypz1dM6uIsop6lyQL3nlCRfJfvSlop1+Dhf2SwX6Z5/p5ZCiTxXypSVUKriXPTpsdUnl8tP467lYzzUBywjJZVv7cjhrrtjPTQioEaHbvPy91Env6RKgfur3g4Mkj/vZFUlAmVviXSbwcCjU8njh084nN7b48IM+jI25uECgiSiNMvNNZlRVVkOnNfDBu2vvXZDIpDj22qt47dhveTxK8fGEyXIuLGD/3n1QqOVYsC7wYuqePfug0eqZCkFjO1JPT310gi82rU3NsJiLsH33TlbdJVIp02VmJ6ewbuNGnrTIZXJGcdFyLIW+cDMhEuHMmTNoam3m20Ib/4RQJKVEZzCwqk2c99defRX2xQXkF5h5MXLNmjW4fOE8vyZoHEm+97LyMth9Xly9cgXVVdW8uEr+V5pGfOnLX2TPOGGzSkssKCstZYJNW2s7LwCSn5MmJy6PG503OrFp82YO9qGvjYTDmJma5PRDSiokv2TjqhVcsBNa8uyFc3j4kUfQ1dXFgVe0GEvLQnSBITpNb+9trFnTzImrVMyRN5mUlL6+XrS3rcHE1DTUGh1PBDSUhiehczbOibe2oA1KrQojI6NMvalf2YCxqQlMzU/h0Sef4AvjxY4rkKUE8M3Z0XH5CvKrivHE174AX9SL+akZ9HXdxoGDh4CsBE6nj9Wxvv4ubNrQxmSFof5R6PX5ePixJzA9PcMH6uz0FOamJngRmHBsSrkawz3DkAqJcb0LVzuuIZWIQCEUY2pgGkaNGZfOXUaxqQDpRAx1tdWc3UALSbMLi2hd28Kvi3vuux/BQBD//I/Po7GmGn/xjT9FXVUVvv3tb0KiVmBoZpL3JB6+7yhMRhNiVPxarYilk8zx//Z3vofm1Q2oryhDdVkp/vknv0BDbTU8LjdEmSxj27bs2gZHwIOv/sUf4yc/eR5qlRonTpyGwxPE5x57DIceug9/84//FXKthJGeUrEM03NzqKhrwKH77sNlImooZbgz2IMD99yNT858xEvJW7Zvh7mAFM4Ebt24BolYzAriufOXOMGQms7dd+3j1y0tFEZDEbZi+b0e7D6wF7EUhYhn2KubRQb/+vJv8OxTzyDPYOZltGgmwgIALXcVFxZDmBXjxRde4KTjgd4uThsuLatDiaUEz//4J7jv4AM4/9EFRAIRVtSI77zoWsD9992Lwd5+WOcWWJC47+GjeOWt30KlU8Ng0qO2sgFf++o34AqGkEinmXeejAUhp4C3eAoSgYyTR2lBmhS0QDDAnm/C/RH2MV9nQiAQglCpRCQRht6oRTIWgyRLy7YqxNNxeKMBXLvdgZ271uNW720uArOJAARRHy+rugN+rGrfAJcrhqb6jRAL1IiEBfB4gzCYjFBrpKBhrFIqhkJMZ5CN2fCkBMZoWVMq5yA/OocomEcsptfaNAJBN7weKyTCJAr1OlSazbh29iwsRpqi6ZCRSBETCmAP+iBWS5laQ1hKugaIhVI4bW7GSgadUZjzNFi3th1bt2/m+3Dw3iN45+Tb8AU8aFnThDxjHs6dOwenw8kJl5S4KRQLUVZeBZVGh3SG7ChiFBUUY2ZyipG81MzT5HH31t256a1Ywl9H4WxEA/K4HbjWcRUumw3uuUWeJOo0Blw8dxVGnRZ5Jh0Hv5lMBsjVUnhjfujMajjcdpSVlPLSHynFLqsHOqURNRVV6Oq8g+HBWcQiYl58I1uiSJzl4o5sFRxUpNVhTXMTY3E7O2+ioaEBf//j5xBP+JHNJthKOD66wIF1MpmC6UfEqN+2dStfL7Zv285q9/M//jH6++7w1JmoQTKljPZPecpESi3hXqUiCavzXk8QKrWcbTAVNVXwh/yoa6jhiWBpcSUkxGMPRzA6Moj5uRme7pLZR6lTQaxSY+2Wbfir7/+QsyiokMymaRqfYbujx+PlvSiyForFEp6akADn9VKD5oDNOo2Z2UkOfCqrtsDmWIDBqAERDTzhAIc/GQx5sC04YNKboNXp4Q54EU5FuO6gpU7E06y0T46NYW5iAl67Hcl4DFJaHk3laDD0HvaQZSVI1hh2JnG9I8xkIRMJoNOqoTcYmIdPViaarNKOARGBiHBEExFOmhdk+b7Q2U1TCJlCgXA4CLPZBJORXhdGJKJBzFtnmc5Eib4Oh5fJYqS6c91FAp5QwrQnEmdoUZpSxJV6OdZtbsec04pIJg5LdQVEchVkRFGKJeFddCLq80KvVaGkNB+TkxPIII1QlJ5fNSe8KlRqxmUmMyR2yrjuCPpDDGCgWsBSbEY47GdSEzWBRCYiipxUIodIIkYkHoZSKoFOLkVTVR3Ge0fw2svvwuPK1WX/Xx//URV3ssgQrY+uG38oFplPC/dnn92V1dAhLKURHSm/uQWqZR85fWGO8Z7zo5A1hRZR6cVKX8+pphIhj5XoayKRFOI0EiPCzNJSKxWvdMfpDSGV0KGUK5hJTacPEsxz/vrfMd/p7/RB/58LWMolqXJy62dIMsvBRp/ZR+UCbxlnSex3Rl2mcreXOmB6s+3tFv3eFHcq3M+tTEGoFi+lty7dn0zuNi/7/peXc6mwP/3RCO7cWWBMFI0I6cVBhTspHHT7Du4/hA/OfIR333uPl4GeePJJVgPn5+Z5kYy8bKNDw7j3gXvR2XmdOelHjx5F350hDi7yBULYuGkDEsk4j/ZVUjlu3+hk+oreaEQgEkJddQ1ampoxSBYdqRRzs7NwO11Y0dCI20spo/S8kZJA8daUxkeFC9FuKO7e5/NjaGQ4R9iYnERL2xpm9pKCfvfde/HCL37Jh5EwA178okXbp7/0JeZej4yM4N133kFBcRFjKKmQ7unpwbNPP4m+7i5eSrvnnns4cIn2Hfr6B1FbW88LpZWV5XzwDA4OsPJ8p6+XlYqK8lKoFEqmHdAiG00oampqUGgpZtWBRrlWq5X95MQ6H5scwejYKFaubETH9Q5+DrZu3YrRkXHMzMyxZ3N4aBCN9Y2sgtfV1fKBWFho5iCL2roqdA/3wuH3MKKzrKwc17s68YsXf4F9B/dxyAsVgnUrGtB3vQtVZgu6bt7GtH0O3/m77+Mvf/Bd1FRWoLKsHHPzk2hftwmmvEJ8cu4MLKUmvPvOCezcsZGnW05rENeu9ODXL/0aL738IsqKC+GwzsNps2HHzl2obWiEbXYRowPjGOwfwfVr1/H0E48xLWG4exg3L3dx0R5wB6BRK3Hk4EGEQ344XXY4vW4kkIHVYUd1bS0aausxNjCEr3/1K+jvuo2ailKc/OgkHCEfVq5vwfH33scXn34WlRUV6LxxAx989DGOPnw/RiYn2Av4b//6G7RU1wKhOCtalvxiCFLkyz+Ev3/uR/DHQiitsuDBZx7BxMw0Vq9chRd+/RLyS8rxyDNfwL+99SrEKhGkShEcMwvYu+suOP1+3LzTh7ZN1GRmWd1esaqev6Zv4Ca/HhPRFCtsJ09+ABLZPQEvhsdGuOlSKGiBz8zNqMFogo4Wa40mpGJxuOwu6AqNKK4sYYIQfQ3xyMmaRmmRlsISVqIgEfAFlXYDlBIFzp45D5lQhAKjEbeud2B0YgRP/tEXcetmF0L+EHyOAMYGplhR1Om0WNHUCGNBHpQSOW5dvIxDO3fjlWNv4MADR/Dym8fw+NOP4659u5GIZFFTswrhVAJTczPwh33sYe/p6oSloBCxcJwLCYVchmA4xI+HQqaE2+VBOpZGTWUNn8H9g0NoXdsKqUKC8YlRlBRYcmg6IutolQjH/KxkmooL4fE4IMsmIE1EcenMaUxMLeDZr/4JtMZizM25kU3LIBQooab0UgGd1SnotQp4HA54HC5mh4tkIswszDCZh7zkdHaQZzwejyEUC7Bt0O10YmVDLc6fPomGCgviLgcGOjtQXliAppY1OHXmE0wu2uCKZNG0oRHBeITpTxQbn/NpBzE/u4C17eth1OmYPEPKN+01FBYXweN38hI7NYrUgBKqViSSwaA3Msrv+Hsf4KHHn8Ci3cUL/DT0oKaMJnQ+n4+b8IDfh/nRGRw6dC+nU0MozlHBEjE+R+g87752AyO3erGw6EJ9fTUjVXu6e5Gn18Ftd5FTna0nIpWEUXqugIMbO5lABJVIicmhGfaLa5VqlBSX49a1fmg1+YiESeUWw1RgZLqKmyZaGQF2bt/O1wHKZ7jd08eWwrv27MYXnnwMrx97BZ98chqDA+NwOgKor69D85omPPjgA5icGsepUx9haGiUr6/UxFA4EV1jCNogpIlsMAKNQY2QN8TFmkwq5bOa7B7hVAxihRjaPB0eevxRdHfdxvjINBrrVufoOnYHErEwhNkM4rEEBwVKlEoUVpRDb87HQ48+gSJzMdQKNYSUw8GW1VzoHRNRRGIugKngp6XgYMjNzd2sdQoSuRAhov3IiFfuho8yR3Q6KNQayJRypLJJzrXQ6PSIJuPwxwJQ0DTJ68cnJ07DObUIRKPIpJIIBwIQkJjldsJEnvVgkC0mDrsHkXAasRg1iGSHoqTELOeh6NUqWIoLuJmjID5/KMhZIxT0RME2dH0gbj0TYyjBNEXThxTvZVRUEv7UzZQkElqMeTpIhBlMTY9j5+7tGBkdg98XgQAyxCJJJGK0lCxAMBCGSqvmcLfmNatxu+sWNm5ag7q6KiQFSQyNDmJ20Yq6lmZs2LYD3TduY6izC6tqapERJEH/a9naDmfQw358mvYKpUrojSaoVTSJViJFomY2gRintlNSK7mJYhBLskhnU9yskq2W6EDkAKBGJOBzI+hxIxMKYnvregStbvzm128jndT+e3U7/iMW7tQsE+SjqanpD4Ii8z8+yAIq3LVa2acWFg5OWgpeImWYSmxerEzlUj+pYFomtCwXy2Q9oVAh+mKyyMRjpG7n1PGcTJ77d/rrcjjTcuFOhzv9t+WFVC7wKXBpyVKzHKCUU9eXl1FzgVDLX8O/ZsnnTm+8zyIhc0uruaaAFsOW0ZEH7kjQZP39eNz7S9K41JRBVplbzmWKzVLjwfx5DpbK3f8cFhPovU12Bz1SyQSikSjjpMi2sji/gPHxSVZ2G1ta0NPby0sqhGWk4rivu4etJxSPTemqNHoj3zkVqGXllejq6uZD0aDPywWHpJKYmJqApbAID3/u8xzoNDI2yoU72SNMegNOnT6DkrJyPswphOiN3x5jT/3999+PssoKFBUV4Rvf+DoeeeQRnDx5EiUlJcyQJzW+yFLMfycLz9Xrnexj9we8GB0eyfG8idetUKKosJBvF2EQyLKyetVqVusHh4cYg0kXTbpY1FZXwOt28sFHdhlqanz+ICqravjApFEyIfeuXbvKfn9SvckruWrFSly5eokfn7r6OvTeGeDpBHldyddK+EQu9JHF8PAwp8TavQ4UFJo5Lt1qXcDuPbvh8fqZakJNHgX8aLQqOG1O5ia3t7bxQp1CJYXX72Sft1yjRPfAHWzdsp098G+99zZjvdLCNJpaVmPBvgC92YB0KIqOM5fw7NPPonugH41tTXjljWOorqmETqeBy2XFunXr+b6KpUKUVxbiypWLsFhK4PNEUFpYixU1LRzcEowEkYnFcPn0ZdTUlKG1tR2Ts7PszTTpjRwRT8UMRdRTGNdo7yhC9jA8Ni8qi8vx2iuv4L987atsy6ALYySRwcGjB3G1qxOfe+hBuK2L6Lh0EVvWrsfCxATMBj2KSgoh1sqxZst6/Ogff4ytG7djwWZFTWMDCsqLIDOokRKS80OEkN+P4y8eg61/EjFvCAUaA1Y3NPLFZ9e+bUzCeOvtYwhJRDAUF+Od4+8zcu3hRx9GLJWAzqTH4MgQssIsxm4P4/6j92PWZkXHrRv4+je/ibn5BY5BHxsbxo7dW6EpUkIlU8O14ELXtZuYnp2EqcTE/6iMOlbXFVIlW9FcDiejOwnrRY0cvcYmxsbw6LNPYs6xwIg1et/Qa/vatU4opQpIhcRqd0IIwtXR1Gke0+MzKCuqwPYNW3Dp/EVMjo+y2n/PM/fj7bfeQvOq1Th7inB6IqjVeshkchy+9xAHg3307glIkmkc3rsH5y5fRtOmNWhoaaZpOVQSBfq6R5HMSLDvyEGEE1Ek0+QHDiERDcPtsLOVjRb5KMWY6Ba19Q0Qi2VwufwwkPqo1OdyMHihNou0IMUqJwkwtZWVXMjYbfNQa6jYFjI9JR4LIZuMIBXyYWZyEhOjk9i8ZReURjMmZhdhziuFSmnk5eBkkiZZDsglEnR2dCAa9UCjkUMmlyCNNLPwK6uqYLfZefeAsLVZ2v8RiKFWqnlnQCuXYG5kEJmgG5J4BEVGA+JEuNIZ4QxGYKmsgMZk4p9HfG4K2rG57BDKs1CqyBqi5uC4QMCPQNDHBSSfR0VmDA72sZXB4/Ri0/rNCAfDUCu1uWbKQzaNFMoqa5h7ToUSLdhT8VVTV4OsiMQdGbqvdjGKkZRKChlTalR8LqjVSiwS5cvhwtUzl7jQJZWVWO9V5bTnM4N4KIxoOMWx9lmJABEkoDBKGZVLATkl5iJEvFFMjc9y89Xc1AKPK4SJsTkkYhnIpXJexqXCL5VJ4dGHH2ZF1uV14MzZc4BYCqVKB5VMCY1MBnOeETU1Vcg3F8PvD2N2agajYyRKUMhVmJdA6bGJJ+KcVkpNKBUmdCEi3zYpruFIFBKmSAiREWWxoq0JNStr0T8+wLkV6zevZ2rW2VMXsbJhDSrL6iHOyiCjwi4eg8O2yFZLQsvq8vKQyGZhKixC29r1MKj1UKu0XOQugyKoOaLmjusKgYTxwpSIHUn54fXbEEOE8yOYo5+MIxtPwrPogElH1zUdT0DkKikniM8szEKslCAlTkNn0kIlU0ABOe5c70HH6U8gyNCUzM3TVqIW0bVZSeGEYfKZJ+F1h/n9Q7sY0Uicr8lU1AuoiKVxOCi5lrJtqOlIcYNItkqawJLQRX/Gk3FIFQpeVF29ahVTZYg2FI4EUEDXqHgYRr2KU3pbWlfxtGN2xopMRgS7zc2Fslaj5ykxBTlROFZjQw0mx0bZNllWXICGFXWIxsI4+fEpVK1ZjUAsCveCE3kyJXZu3IQrN68y2jGuFkNp0iKeTkGkUCC5FAipUWihVeh46pZEhtNRE9EYZAIBYpEA4okQYvEoT9ZpET9FC76xBEJhIpmFEfS7IUolsbKyFoJoFu//9iMIopr/lIU7LbWTa4DfJ3+AH4Knn96ZVSrFXExKpeSnyyWTUsGZU8NzVTEV73TwkyK/7NNeLsxppCOXS7iwZ276ki1luej+VN5fWmZdXmJlvORS4ir9SYU1FUx0G5ZZ6Ky6LynXdMN4oXXpB9JtpiJfKltKaCVuO6ek5lR8+pl0G8innUNe5hZU6efdMyL/vRXuQ+VZXGxKIyXJPWafxVEyTYcnBLkF1eXi/eNTo+jrnuXDgBQAeoFksikUmYvYclFQWIxT587i6AMP4MrVy2hpbcFLL76YK7aNeejruY27992Nc+c/gcVSyr8zx2+XcyopJd/Rwcjj9CzQebUDbS2tUGrVHHL0zvvv8cWKCpL5GSsrRoRVpKKFClsKSCIPOpFXyPe5ftN6VsRJjck3m5lZS54/Kri52NFqUdPQyMtZy+FKluIiPhi6b91CUUEhLl+6hEcffRyjI6NoaW1lUg5xb+nf33nnHfaRUpPS3XuLmxjyGlqti7xARHHh9fWNcDhcmJgYg9Nu49RBujC1rFmDNlLrTp3CxQsXsKalGdXV9ZzI6nI5mO+u1qj4flDRH4vHUFFZDk/QywhNmkjQxZcUVmLYu1xuPozpYk2FNVlCbly/Dr/HA5PJCIlUCKNJi8npCQ5s0ueZ0NPXz2EVDz72EP7yu9/FV77+RcwvzmJ8ahz3PHgvbnRcRdQV5Aj6lrVroS8s4gJVKpfi9OkTkEkpxIyWW+XIL8oDJWRQAWq1OmHOsyDuT2NVXQsn7hHLWEXLkkodblzuxNDACFra2vh+mY0GhAI+LMzPshd50W5DZUk1Rrqmsa1tG1K+MKtP1zs7oDVoUFhuQc/wAH75yssIpiIYmRzHaH8vJkfHce/+/RyAolUq8Zff/TZeO/467nvs8/jpi79CcXEJW2OocQll4vCSlUOjhEIm5aAwRNJwT9jw0+f+GXlSJXZv3Ix7jxzCuk2t8IWcePP465AVFCIjU0Ail/NC20BfHxeT5aJtAAAgAElEQVQ2iWgU/mAYTqcfNRYLRsfH2IdNf27eugN1dY240XkDdqsV23dtxXxoAelYFhPDM7hzYxQqQxYbdmyEMl+FcCbX7Glpv0Op5IRLUjQDwSB6e3sxMT6OttY2PPz0Q1hwLfBkjmLKBQIhrl65xhdfCrghIlOUEm+nZhENxqGSqhm3uW/XQfzd9/4O6UQWbVtXo/3AGpw5exqtLc24cPYiq1yEEDxw4BAkpID5vDj/8RmeQm3dthaT1hkefQciEQTdAZSaLUimZNh36H7oTXp4Qh5WbgnRKZeIKfUcyKRgdy5w0RqNkmqmgdlsgUyhhVptQIIsuuRrloqRTEbhC7h5t6WwuJgnClRo3bx2FXb7AmpryiFIZ6GQCOD12BGPBxiRWlpeAYVMhUsdN9HY3Aq1Jh/JBE3PRGwtouRUOjtIZZXJE/B67ZzGTLs29LtJaSf1GBkRykorAJWQhQehUIzigmKo5TKcePNdyDMB3L15HZxWKyLxLNo374DdH4JALOOlyrffOoGKmmK2aghVUhiLjdx40QSQxBtKlJ6enkLntR782Z/+MWanxtBz+xYXTtYFO3bv2I3Bvn62U9BkJeD2IS2Vo6V1LVsGaIJJqE6yVdFkggQI8qOnIiksWF0cnhWNRWApK4VCqeRFV3pt0HLy668eQyIaR75RD5lAjGggAoPGAI+TlpflDFVwB0MwlhnhSXhRWl6ExXknlEIB9Ao95ibnEAhmUVZmxtq2Dbh68TqkIiUSRB6Syrg5e+yxRzAzPwGZUoyegW6MTE8iKxBDIdcgFU1BnAYnGdN5qdXkwef2I+QPcipsKk3ecxaQWU0mnDAn3YbpOcqFARKBhTzZdJ1ihVUhRUPLKjzw1IMwlxfwIv3U7CQmJ8dQWV6OfE0xMgkJ1q7ZjHAgydMF2+ICpibGWW2Xk0hTXMypwVW1tfxcy8QSiLK5aXQkluQimCbGdD2PhKJsqaJzKi1MIRh1Qa4WwhFyIpZJ5OAWEPHjG7J7IMqI2E5CU3TyuUcTcZRVVcATcSOajSAjSvN7RCvWwDY9j9d++iKn39KkmLz4dP953TcWh89L4hnVGzKKRmKvOlkkyS5D12JKERVLxLmFZHq8RCK2DaXTSS4whIzEJpGORE0RW/DaaRLt8fDEmFLEFQopo5a1OjUUciHCER8TZOhsJquMVKyEw+bl20c5JQqlmpnxpgIzykpLUFZYAIVIyHSo+voaVuH7Bu/AFvBimkKcPD60r2iCMJ2GO+SBQC3FtNOB1g1roTRoGURBORhShZKbA9rZoR0u4sTLRFJG4SZDQaik5LRIY2h4gJ8flVrDQkI4Foc/EkIcSW4+hMIMDCot1BI1Pnr9DFQR/b9b1v5HU9z/kC0yn9bSTz65IyuVChlTRLaSZRWdOmGyu1DdTjYYKoDpc8tFMF0MSQVYttaQ1YYOUt40X/Kk04GxjJjMsdZzPndS6El5Z2vMklK+zFun7122yXDR/RmMZE6xJ1X7d4x4KpWpkKLP5UKZcomvdNs/63tnhT+ba0CokD3YL8Vq6+8ngGm5cE+Kc/YfLs55QkD3L8fBp6ZmeemWbstHJwbhcWR4/EvR3WqNkr3XhHaqKK9iJSCTFbDdg20qpSWIx2LMe6eU0v6BPm4ESM3etGUrWwX6Bwfg83s4hOfcufOccEqjnutXrjGL+vDBQ9DlGZBfXIQLVy6zJ6/ndjdHtVdXVrGybrPZWKlra2tj7CNd6Kurq1FcWoy333yTCTE0FWlubuYCmUb1dOBTkqrd5cGrr77G48GqykpeUiWVg4o5+rtr0Y5UIsWF//jkJAcB1Tc0cJAFFSGkyJdWlMFgMrCiQWhMUmroUGxubmVaCeEliQhABTktlNKFmxIZaWueiDYFFIDjdnHRsa59LdNiHA477r3vXkxOTzIajg7bqppqxNJxVojJFrH82NNkgy6C9OZ1kUqTivFzotdocae3h2kvNussEokoL68SunJycgY2pwfuYAQFZQU4+MARzNqmWTUmrvueQztw9szHOLDjLkyNTrLlx+bxYHVrM09DhOIMrl25wEFGxI0vLS/kpL9gMIDJiVlYiqoxNW5FQ3UDPAE/KqqqoZVrEfaE8C/P/ZxVtJa2JszPL7Bvff/eHaygEt8c1GTozEj5BTBJC6DMiDA7NYWxiTFs27mNl3dv9d9BWUM51m/fgmQ2DbmKQtekzCP2u9zM1CakHFFI1m5dj9HZCWiNBh4Ph+IRxLNJXv4jtZIKU1oMyySSzDnuvXIbu9q2wiTXofPSFazd2IqYMAGFWQVXJMqeZmKrUyCTUgh0XbmKq59cwZZN23D69AXk6XRIZWMor67kJeoVjavQ2NAElVyDl375Mu4/ehDD1hFW7RwOH2wOFzc3W/asQ0JAFAgFR6vTOJ5eKxKBCBcvXoCA7IAiIdujCsxmWMoLodKq+OJLhZPT5eYAL7Jc0HuM9j/6bnbDYXWgvKgcLocP9nkPHn3oCfzTc/8N+4/sR9et29jx+fW43dPJFAk6EIPBGNa2rEexuQB9Xd2I+H0Iet0oLCtiRXN0coQD0ZQKNRxWJ6MJW9u2orCsErWN1XC4bPAHfBxoRo+pz+/AxOQo/AFqIk08WYtHkvB7o9h39xEu2n3BGNsRiNSs0cg49VQsl7LylqUzVEwNQAYdly+x910nkcI1N4famjLc7LmOyhXVcPo8fIZptEbEk1kEQjEk40A2lYXX5eJgM6KFUKpmNOqEfXEGRr2ez2tqkMvKaxDyx+BxBCAQSFC+yoJ52xzy8wu4QeeNPFqks1mR9HlhMeVDIlahvrkdH1/qRMfVXqysL8HWDetgtS1iYm4ards2YtI5y+JCYVE+WweJW037KYAIer0Rv3z+V2isqmXx4k7fGFQqCTa0r8WdW72QEapPKIIkj5bSXSi2lHEq89VLN6FVy2AyEu4ywGnHpOguzNug0SrhDwTZf0+hT3a7CyZzAVasqIfH78XwnUFkwkkUGUyIBcIoLSpDf/8QLCWlGB2fR35FIWxhF+QmBY7cfxiXzl7E4uQ89AodJ2NGogk0NTUiP6+A1Xoq7OMRytZQ4Nk/ega3u2+idmUlnGEnZHlyFNGyfCyJwb5RXjaeHh7ns50sN15XgK1SVOjSBCIYCjJbnHz8dE2l6xJPYZNJPtN4GE7T7nSahaOsVAjIxJCopZAa5KhaUYX1W9fDlJ8Hj4eoOWmU51VAr8xHRekKBH0J2BbtjKSMRUOQy2WMZsxAyEJOWXk5yootUIpFiEUz7BGn6UkySWGNGaQTcd7RoQkyWRNj6RijQrUGBdKSFBICsuTSazvAC5HyrBTpaJItb7TDwTVJOouSqjJW3996/w3OFaiuqUB5cSkWp+fx63/6GSLBCFvViOnOBBiuOcibTs2LgC1T1DxQYBolITOeUqOBxVKESDjE4lI4HIFAJODbQ94Sqovo2kFEKcIbUyhiQWERd0ndXT3wuN18nSHrCaF8aWemsFAPuVwIkSwDqVzCFqhQKA6/J8T3idKho4kUU+GKi4o4uVqnVOHGlat8OygRu7quCnqTDoFwiKcNI0MDaCRr4+goalbUYco6xyQsWpAnRG9eSQEMlgJOaJVptbxzQqAHpdYIKaRAJA5BLAqVRIC2tlW4efsGZomqROcEBHD7fEiS/Z6s1KIMkuk4JAIJRBkxhjtGkVr4z+Vx/0OlyPxPVpkvfml3luwxVHiTek0H/nLhzR44oQBU2C+r8fS19PlIJMGYKyrE6XNUUC8nntIhQZaZ5eAjXvZYKlz5sKCfyejI3D+k2NPnqLBd9s7nUFNL6ajERSfc0qe/J7fIwYr+0m2khoI56UtF87J1Juevz6n49EGKO/2eu3vFv7fk1OHyLC40pUGF+7I1iJSCnHefbnfuceJJAU0FMlnc6Q5goG8ePp8XBYX5mJ6ZAm0wk4JNyhQt7B3efw+aW1pw5XoHh10QOpJ8xeQ5oyKUlGSNQg2/PwQHj3EVKLJQqqKW0YdXrlxFntGM4Tsj2LJ5M4ryC1BSXgZ/JMyhTrSAqlQoOI6aFpiIS06sUlLnyIdO/OVPTn/M9pnLVy6y+kHFNRU7VFjv2bOLFYgTJ08yppCKHToEaYGH1PpQOHdQUhAFfa/b4YAwlUJz0xqsbCJCRxD+QIDVMbL63Lp1C1U1VdwMRMIRbsJ0OgOrinpDHo+1LcUW2J02eNx2LvwpCbWoIB9f+cpXoNVpcOLECUxOTeGlX7+Mg/v28dOh1mmg1Wt4GsBLTWYqRhJICVJ8EE9NzvAycIiWTzUaxGgESSitZJIZ+ZxdkMphyrwuJ1z2Rdx1105WUG1zi9wwbt6+Cx9fvsTq6bzbikAiCLvXxgmuMoMMo4P9EMSS+Ny9RzE2NI62tWsxNjPJwRvH3vwt4zFJCaaAH4d7npGJeoMOTrsfjXVtjIsjhZD2ECgwi3yjLrsH9dWUKOlmxcvj8mBuagpllnzodRqYi4sgUEm5+BRGxZBFVQjavbjVeRPrN26AVqtmlZx43kMTo4ikYti+ZwfyK4qg1muhN+ZBRI1wNg3bohWlZcV44/gbeOiJRxDJxnOPSyaFaCqOcDLCFycFYeFipHKnOM3VINVhunsc3ZdvobV5DVo3tkOSr4Qt7oVMTdQPEWJJ8lLSQlgC+Wo1Lp08C5VEj2xKhGQmgkvXruDQ4QP48N0P8cwTX0B/3zAs7Au+CR9hOAUBmPItmJixwlRsRkNzPT/2Kr0MIkpaFogRT6ZRnJ+PUCDIyY8lFWWsplGOgtvjhtvthNftgTm/kAvAudkF9p1SsWedX4DZZMLta9TkejikKBZKYXrSiq98+St44Ze/whe//EXmLZc1FOP0mQ+xsDiHtnXtvBDZvrod185fRllePrQKOc53XMQzX/0ixufGOXCJglMigTB27NgDSOXYsH0PqmpqMTjciw/eP855DIN9g8zmV2tkmJodw4x1jsNrKICradUavPzCb/DIo1+AWpeHRErAalmRxYT66kqIadwvEmDB7YJcpUEgGoCIPpdOY2J4HP75RU5D9Dhs2L57Cz48+yEgF/JCmkAkQml5NQeDEcs84PYjGqTJwwy2b9sBrd6Ewf6bSMWDUMnl3PDRNGNkZArNazbi49OXkKcvwOrN1VDpFOxR1+rVvOsEQu4RiSMQgVIoQdAdQXV9E7yhBA7dey9eeflluOxWBENeaPQabNq9HdagB6l4ApFICOWlFpSWWXJ40hWr0NPbj5/84F+xc+sWJnN0dd1BMh1hrzLRlyI+P1OOhFrAXFQEt8vHiEJqMIUZATLxJGRyKReFxgITkokkxsenoNXJ4AsEQbIVnbFE5KioKmfkKtkNPvnwIpRCOWQkHkXjqKqs4OJvigg1MgEsjRXYd/QQBBIBhGng1V++goDNg5g/gdoV1RCI0pAJxSjMK0TnlW5EQmmsbW3na+7QSD++8idfwbXBGzj0+D1whdx83ZVm5NDLdAh5gpifmYVepcEv//mXEKbFiAdp6TrNib6cgQIJU5Uo+IeKdPqgs4bOPrrm0+fovKZ/smJAYdZCkqfA8z/9b3B47BBnMlicmcPE4DAO3LUfF8/fwP67P4d4QshNBHnAycJBxSg1yRIK9FMooFWrkG8wMt2FXm6zC054KbBIreHl0Hg4COeiFelEAk6nC3aHHZBlseiYZ187ndX0+qP7oJKroJYoeTk5z5QPr9+/VIRT4a1Hc/MqvPTyCzh77hRiET/TjmhafOHMOSSjKYZvMOklkVyyzlK9kNvRo90BqjdoL4SuZzQVoseeHhemxAhoF4DOESHvLFEtQVat8vJSFhwI5kAFcSgc5Z0sg06PWCSKcCzCd5wn0gYNkokgSsoKEAg7UFhcyMFVKqUOLqcPRr2RbbSU2TI/Z8XGtRth0hoxPjAMr4PSdRU8nZWpZbj7wB6emtA4xeV28G5SMBaByWyC1+fD+PAY0mkhdCYlW2JigjQUegPMFgssFeVQanTQGvIYZ2ufmEEVXSfSUVTVlrB9lMLZhHIZ25+oqJtbXGTYw/DYMJS0gBuMIxPNYKpnDt7J0H8axZ2KdnI7/CEFLf2vHlzBn/3ZgSwpt6yuLxXPRIVJxHPLnDn0ogBKpYTVi2WrTHzpv7OFhgpj8sYvFfFUTPOmNXf0uS1t+pMUeLLR0BuGC3ERLbUS51fMC650O2jxlb+HNsOTNN7K/Z2XYHlpNleI022lz3Nz8Lt6+dP7Sbd5uVBmy8+Sz5wJM4k0L6eunP/9KO4jlVlcWJ1BQpS7JUyWWfL1U3PBB+WSVYaxl5ksjr95G8ODNr7QkVeztraarR1czPr9XGxUWSpQVVPDC1NUXKxobOTR7u69e/BPP/kn9iYmwwnkmQo4LVCulOIrX/0iXG47Pv74IwwOjkCl1OLpJ77A42JCNRKSsW39Onxw4iSr67XVNXA5HZzgumfPHjz11FP48OQJOBwOXsogWw55O5VyKXvSOzs7+YJWShOARAyrVq+CUCxGx7UORu9ZSixIpOKstpBl5pNPPmG2OXlD62pqESSkmEDAHnoq2mn8XFVdw4o7HfYT45PwuX3YvmMburu7eWJRU1OHYDDCByphJGfmJ6FSEuZPskQHiGHL1i149ZVXGJtJt3NqfBJyGjerlfw6kauVHLleUFLAFAWDOQ/ReISJNHKZkpuH69evc6dF/HxS8ScmJmEymbFq1QqUlVo4Kty+MI9QwIPKsjJeyLJOzeHwgXvQMzyCFa1tuNzViYQkg7G5UUjVUogUUsQFMcxMjWH8zgC+8vQX2bZBitxLv3kJX//z/xt///zf4c7AEJMinn7mSfzlX/059t29i6k501NWmPVlqF/VDrfXx5aCres24OInF1i5p+Ahp88Jv9+Lgd4BVi69hEI052N8bg66ojy+L5X5VRi7MYYf/vl/RTqW5PRLYsz/9q3XcfeRgxAopBifmcD1Wzdw4N5DyCvIR/v6dfz8/dtLL6MwLw/f/H/+FIWF+fCEvRAb5KxgReOkmgv4gk9Li+EQhZikuQgqMuTjkzdPYaRjAH/8pa/hn3/xM9z/9IOQFWtgqMhnYkqIcIe+ADcuZBfy2e1IhxLoPHcLg7eHUdtUwTSFp554HC/97AXs3LITZaU16OkZwjuvv4OKilLUETrSZkdXz//L3XtGSX5WV7+7cs5d1TnnNJ2mpyfnpIyyEBIGEQQSYIJtwMYmGdu8gMG8ILIkCyShrJFGEpqoyaHDdE+n6VzVsUJXzvld51Q3cO/1sj9c1rpwi8WaUfdUd4V/Pc95ztn7t6fw2b/7FF547TloC7Qoqy1BUVkRpHIVlpdWeLSdYYkAGGFaXEa0Cjv8/gB8Tg98Lh+bw2nitbCwwhK2C2fPIeANQSISoL6iEadPnoFGqUZ+Xh6jOxsa6rmB0NLZjF//+jncdc+tOHvxNNq7N0CmUkCrN8BpW0EmEIMgGEVRQT6WA07ccs8duHj1AqcQagVSOBfteP/HPoaQRMjX0fLSIkZHr2FyYgSF5nxMjU/y+iiWAkqtDHavm6Pft3ZvY0Z6aVEVrl69hvKKWtBQMc50iyhK8s04e+I49h46gGAqjRX3Kk9IiOcdDQShEkrhtTshgxDWmSnk5emgy1NjYnYMQgmg1htgXXSivWMT5mYXQC39RDSCZdsiwmERtu/cgrBvGZXFJpw8cZzJTHn5efCHYjCYiiCVall6pM5TwBf2IJoI8RSEpBf5+WY01zai3FyMH/zr9xGxJ3Dwplsgletw3/sfhCfowU9/+h/YtXMLJ4BeHxlHZU0jRoeu46Xnn0VNdSUymSTM+QVo39iNJ37+NGqqG9DQ1IzGlmaWfdDeMjV5A+8ceR0hTwAWow4JYQximRw6jRFzMzYOMCswFmBlzsY+CJIDdm7twRtHj6CspAQLi1YueklmRamcpMf2+pMwG8TYunk7lqwrcC+vcmKs1x2DVgXU1VQhnI5j2rGEoroyzHsdePCD74d/1Y9r53qRcMfgmHejqCYPhcVGeF2r7Bs5fewcRFBxCFcsGkFnVxubDCecs/jM1z4Hd8zLRbl1fA6/ffK3sE0v88GOm2bJDMooSdYbQjaRRsAdzIEaMiSFpeYR/T03laZuc67JlcMpU1Erk8i4AZOUpBFGHP/0z1/F5d4r/J777C50t7Wjob4O585cxebN+xGOUbBgBqZ8MyRKKVLZFMQyKQqLS3hPI4mMglJU6dCQACamZxEl7jjrhrOIBnzwrToQ8HhYjrLssCORTkCpJZ57iM3MBJcTiiVsJC8wF8BsKeRDrT8YwkBfL+wrTkT8MdRWVuH6YD/eeP0FOCh0CUme1NL9aVJAfqtUMsU6fp7Gk3ZAJIKSqDqpGOMyhSIJ89zpQEMFPF07TBMhopBEiI0bu6DWanhdnJ+3YaCvnx8n+WYokZ3a1JRRQmZnjUrNSavUcafmhjHfCKk0i5LSPIRiXqh1Kl53aNImEkjZh0H3JelSNBSFVq6BWZsH241ZfkwUNucPh+GNeLB120ZU5BfivRPH4fK64E/EoTBoOLdldnoeSrUICrWS6W8UZEhNNrcvCKfXz2x2YvJv2NSFhtoGnH3nXTSSbNRtx/vuvQ0zdisSkiySVPdpKdCQ6hVw1sv4yDBcC8toqWyAY86OxQknpkaW/39TuJOsmCgyJBn+c6PI/D867p/61MFsJJLk4lqpokKI5Bt0Mqe0Ufqg54pvtZoKdyKe5GQq64ZP7mInc8mk67IXugMX12syG5LFcDFPiahrhTvdj34XnV7J2EoFPFNrSH5DIzs6Acdz3f8clpJ0hTkmPPNiqYNPYWwUqEQfTrrEuKn+BxNsjt++Xkz/gSFPqMl9fUI0zv9pcJCTlcCZ9gziguzvTbPrWE2m26yZdHNc91wX/uyZebhcGQ69OXzwABx2OxeadDonPmxDcyPmpic4tdTusOPIkTfQ2NDEuMgdu3ZjYWkJR4++iYmJcXR2dXHQEPGnDx48iHnbHI+r7csrbMIjri+NTK1zVua5yhRKlhxQcX7PPffiyad+iaXFBajlcjTU1jGRJZlKQKXTYGJ0jGUjVNh3buxE/0AvujZu5IKbaBFpSpHjmIucmZNoBnRyJaNPOBrhTgQZWel5k2aPdLpFhUUsa6EDAXU0iDNM6EoabxcXlMKoz2NT5dTUFBwOB4oKivlnyuUqeNa6o8Y8PdR6FaLJCIRE+/D5EQqE0NXWBeuMDedOn8Ett96C2XkbBMIs6hvrUVZdzvIgGnHTocRiNvLhwL3qhsvj5uKdphqU7knj3+npGWzt2ZKjjLhdPN53OlYYWRkO+dDU1AiHdRndHZswPjWJjDzH2e2fGEIsG0U8FUXbhmaMzozxJCSbSKGitAz7d+3D+PAofvfmUfzd3/0dI9l+/PSTCGUT3M3/yte+jF8/9wxS4QjmxmdRbC6HSp+PTbv3Mg+bxrYuxwpHoV8b6EVLYxM629p41Do2OsImyuLCYlwfHEbXpm6WXdFm4neHcP6Nc9jW0YPHPvYoYzuvXuuFJ+5HaUMVJpfmkBVnUVRWjPOXLjEx6OFH/oqnMCSPePW5F9B3YQBbN3Uwm7qipgLTy7OICxKorK/i64SkCF6nG2aFAU/++89RYipGiakU1/sGMDG7gM/802PQVhmhKTciwp9NIQfFKEQihANeyEVS/OyJX6C0sAobuzdjcm4UAjHRFoIotBTAoNHzSJo0pwPXrmNhwQa5Qoyx8QlU11Th8M2HUVJZDKFMAG/Ix+hDCu8SCaVQyiXcbR+fmkDP1i05ZGIarE2mwmt+doGpCzRpCUciyFCnLZPF4uw8Mok0Si3lmJ2ZgcPpYd7zxp4WzC8t45bbb8N/PvU04wApgTYSDQGyDCKCGB9QR68MotZQjCKNCaUV5RhansSGrg5cOX8eiVU3MtEotu/fC1c0jtK6JuzYvQ9W6zTefPNl1sSqFTJOy+ztG2Rj3sqKG3//1S9h2bnCuQNqlQaryy4kIgls3bwDFy5cQW1dPbP3r5w5g5sPHcT53su45QMPoKShDpFEEtFwFCJqjCSikAuAyZFhTA5f5252NB5EWV0RggkPrEvUENCjubEDjkUXXCsuyBUSnLtyGQcPHEI8nEDQu4CaqlIcf/sEmhqbcGNiGpbCYpRX1WJ6xorrw1PYtq8dy85F1DfVgz67lLBJoTxykQxmgxmn3jkGbVYNnysM27wb9S1NuO3eO9nHYh2bxNsvvgWv04XahibMzcwxknNjdwMCcRdauzfghm0RG3t2Q6LUQiDMsBST/EOEsiPkJk2XFDIJFqxziGeSsC7Y2OCZSmSQiWdx7LWjaKmux/TwGEoKClFSVcFhbWSONRi1WF5ZQUV1Oa93VOSuOlchSAnYm0FheLSoU+hR/+UrTO9ZtTsgliuxEghCV5yP7//ye5ien8E7r7+F0avDSHpjMCj0iGbCUJlUMFkMaOlsR8+WbRBCgtNvn8ZE7xAO7NwL2/Iy3jz9Ll763WtYjbjxt3//d/C4PHj0sY8zEjgU9SMtiHOS769++itMDc3CPuOFLC1C1JeCWCJDghI6c3msvFfzRJgm5tTgypIhVsoTKMq7IA+NUquFIT+Pud8apRxj1wdxz+234o5bD+L5F16HRleCZFqKZFIAjU7Dk4q0MIvCkhJoKevDZIZGqYJMQgWCAAF/mGWWdMBYsq9AqhAjFgrCvriAcCiMYCDABlKSr1EqKBnTNXodWlvbuLFiNudzOBNjJVmCm8Hk9CSWFpYoTgPRYBCzUzcwOjSI8bHrOX1/NoNkJsmyHGrjcdARsfGFwpwuXShimVqCJJOkfReJWNpJuvfWthZcHxphPTuZfx+47z6uT2bnrIxfJswwIS0JjMD+Nao1UsSxp0TVLFNv6PqTyCW8T1JibXldIQTiNNweOxu86UbT8rLSMl6zaU8kI64gI+SwrmJzCeYm57geI/lMz9Zu9lQwDwYAACAASURBVExVVZVj97ZNmLgxguHxYRiKTAgkIyxfpOJfJBNwM06UEUKj1MO5vMpT4VAkDn8ghngiyenCe/buweClq9DLVLCvrODe99+F3pF+qAqMUOUbkFULIVbIIZKSBpjkWCoEVzzoKm/E6ddPwDq9DOssIUD/+9tfgsad6gua0NAhh+VQf+Y3waOP7stGyQyzFsJEhXIymSswiQZDFyEV4VTUU8c9l+b2h673eiFP91vXp68HH1GXm0ZU9LNzp3zSr+cKfOq+c1c+Sxp6UY4jzwQWwj3muvc53fsfNO8cBLWGpFw3xtKHbF0T/3uKzVqHfZ3skuu45wysucI5i71XBWha+EOw1P+b92miIotznVnEqHBfo8asS3N4GiEU8ImcTas8oc7CtgAsLIZzscyLi1y8Eh28vKIKy0tLvGjFokHuMNPJmcxeq6seTM/M8phu27YdHCAhkYlQW1fHjPep6Rk89/xz3F3QarRsuhNk01xs032MxjyOACfnPC2iVus869epAHDYl1FdWoax69fRumED1EYtrl0f5EWOTElao5YDTSi1VK1RczeEU3aZVkAq5dxUg95D4vLShkmyKzIB0SZBY1j6QFAwCslnaAy5tLTEf5JxlYpmMss6lx1YXrTzAkidL2LoxsNx5jFTR5oKPZL0DF3vx7Y921FRV4brI4M4fPgmTE/MIOQJwWVf5YMImYM8fh96Nm/Chs52uH1u1rMXlRSze/7ksXf5dE0btKWwAIWF+SwLKiwqZMTluXPn0Xu1jykepHGfnZlGSVEBd2ylMjGiiSh8Lj8O7N3P04KquiqU1lXi6ZeewbLXztIJ4jln5QIMDA4wNaC5sRFalQblhcU4+bsTqCguYd9CZXMTLgz1ob/vKj7/hU/j2Kl30XfuPIxyPURJCcRKDZQGE5pbNuDchfNsrl1ZXoBUJERzXSPeO34Gu/ft4kKV+MpBTwiJcAxKuRLFhUUsjcovLITXFsKJN49j79btOLB3L3qHerH1pl1IyLO4MHQJaXEW5qJ8SGQSGAw63shT2TSEdDiLp5GNJOBecuDIK6/h0O2HMTY9jk3bunN+DtKuRimxzwev1YnAggdzE1bs33WATXOURlnYWITy7loEJTEo9SYEIlGGJ1O8uSidwdkTp7Fr1z6EoglojSaOJicsHRnH6ABCmDY+CNNBXibl654IERSOk0wk4Pd5YKSuryUP8RQxscXcIaUxNiEM5xdtWHbZIZSL0dK0ATF/FP6VVZw5dobRjzShYhKVKMvSBtKDL87MIx1NM687loghEgli+45tmJmbhW3Jzqmctslp5BvN0OsMmJ2dQ+fmFkQpyCgZgSiWhUWsQbGhAPF0EpfG+3Hn/ffDqNZg6toAAt5VpKQimEor0dLaA5MhD//8zW+w1CWbjWBm9gYbEje0NrKRbnHBgYYN9Whtb8Hw6ChWlldQVliGt159C9UVVcg3F2Hjxh5cPn+Zx/YffOghfOzxT+Knv34GjniQaRPZFKBXqaGUSfD2G68iFnDDs2KHVCjG/Pwc6jdUY8E1h7QgA5XaBIu5BBdOXWaZkFwtg1AhQUNDM06/exImgxwVFcXQKHXwewIY6B+FpcDCCY1JNj8KoDERVpEyk6iQFDFakbwDpN0n4pUgkYVBpIUsq8T4yAyCsTi27duNYDSC//2d/0DMEYNGKoelpACWfBOc3mXo8jQoLLdArlXBG45ArtZx4FlzawsUMjFLNWKxOLJCCTx+D8JRymFQ8vqkUmu5oCXvA/1v4MJVDF+8Cp1EjlgwAoWWTIJ+FJUUwWqzIpYkuYWUp3yEhKwoLcdg/yhUailKywpYmqhRKpnIU1ZYjNKiUgTDcVjtdlidi/jqt7+O5ymLwxvF0owVSoECwrQEtfXlEMiAW+++DcFMHJEMkc9kUGRkyPiSsI3P4uzFc4imU3jksY9Ama+FUCVhvTEVv+EoFcPUNFlBTVUlDGoNXMsuJINJDF4cw7M/eQk+RxAyIRFEEtwAoeI9k83wZ4mdmIIMRGTOlRJgQswaaJOlgDvdZRVlSCSjSISDqK8ux79848u4eKkPc/MerHoI3xjn5F5q3ChUChgL8lFaXQOLpYBlRPQ7aEJLJBsqKajh4PG5GUdKybiUUkv0IZJT0h6g0mpgMuehoLQI5ZWVEIukbCJVKNTceaYCm2oIosPQWu5yOvlAYpuewdz0FBZscxge6odcIeVANtuiDVmuIdKcsE1TTNq4aC8mD49Gq0YgGuav078jWQx9/i3mPJamaTRqJOMJDgOkrA6H08VyUKFEwrJR6qoTmIOyRmgPII0aXXN0WJSq5NDo1Px7ySdUXGOCbWEGBqMesRiRbAiNTeuZiD0HZHiOhELIpkVQiJTI0+UjGIhhZHicZUiHbjqIgWv9nF57cN8upJIhXBvth1QnhVSjQCBOmEqwTJIkO2FfGCFfHOlYBgYdQRc8bMIlUkxrRzOi8Rj0SjXingDCwRBT0upaG3Cm9yI86RBKGipgKDJDosqx9ukgYFLoYEjIceKlo5iZWkQqIf8fS6c/98KdPhMkU+7u7uYa5C/hJvjUpw9mqTinvZA63DxGypC8JceCpO40XeTEP1erKJAn1/Gmb8rkIt5E6T7rAUnUYSatGJtA15NT1wg1VLCuEyLpe1xwr3XZ6etUyOeKPDLHiX9PlqGu+vp91/+USKmw+4PUhWkzawZa+plreQa/17yvU3LoU0m/d3+/8E9WuJPG/XxXrnDPHQ5yXX+6rXPmSR7Extm17x07MYFgUMzcc72WIugNHH5AJAjSe5PJZ2Z6itm3RBgoLirhTYYWBdJ/b968BaFwBEUlhZiameaOe0NjA1Jk+kmluKtNOvWAj+QVS6w5vvnWW5FnysNvnn2OF6G2tnZGVy0sL0BF1I7RMaw6naioqUR5JUXZz3LHsLqyAjJlDvdJmEraKOj5kaeAinO68I2mPCa3UAeddHaUzkadS9ro6DUgWQ7px4mBTQscLdI5/aCANcSk7Seeu0atZmoABUqtOt1MxqERLhXYpDF87tnnUFfbgJ27dsJclIfxqVHW9BP+kLCNMoGcjYShsI/Htt093VyIM9M2HGJTGqVnLi7Mw2qdZRIPmfzIXFtYXMhdj/fOnOFpBJ2+z58/D6VKiXgkxnpG2qBNBj327t+Lvv5eGPPzUVtTC51KiVX7Mh779Cfw+a98gVnlWosR+jwDvFEvwvEYd3jod1Hwzp233YFUNIm5mRkcf+cEvvCFv8VbJ99FIBRAUZEFzS11ePn538K35IYMFJIihjfsZ9nQnv37cerMaeTnm1BXXYdYKAGfOwB/JICMGPB7fMg3mPHaC2/hbz77GLxuL2+MdKDe1r4LEU+YpS/UTZJqZVgMOmCoMEORR0jHNGJIMBKNOnCRaJj1ncTAplG8XCCBOJVFocaA4dER1lUG/KQpJRBOFhadHq7FZczemEP/xVH0dHUy4pC68dcnhtC9fzPCqgQK6krgDMaYR04otUsXz6GtqZmLLZlEjiR9ToUi1mhCDCbmkOmZNm6xgJJUadIj4LAfmhRFg2H0X7mKrrZ2vPj8C9yhzq0bGS6yrw/fgEKtwKHbDiOejSOBJF9Xx994B/1nexHyBvnzRTQFupbp+1qjKhewEk3A7w7C7w1DoZXxNIbYzIcO7kcgGkJfXz9PCjJhCveKsMb75tv3QqAQwlJgxtHXjiIbTmHfrl0sCXC5Xdh/x224eOkSNtRVY2piFHafG91bdqO1qRtPfPdHWLItYceuTbg+1g9LoRHhWAgb2poZ6VdeUYG5JSvr2OnnpZNplqlNTc4iT2eGY3kVj33icdwYn0JTcwvm5qyYnrfisb/+DMLJGEQyGd9XKhbBOnYD5y+egtMxjwKzEWmKfg/6Ud9YjWnrBFYcZD7MIM9SCrvdDZfDg5tvOQCVXsv0mJH+YT5cUPFCJKtoOIGqqhq89PLreN9dtyMYoetHwJ1Nap7oSKKTiHKAGL2XFAJDUxrXkh01lkoU6ApxY2QGldXN6NraiXgmhaGBIbz+7BsoL63Agt2Kjq46NLdUc5FnWyBEpBK+sB+mQj1BbNYY93LWrUsFMqy6iMyTQl6JkVnYFMxEpwiZXIFsVgS9WosLJ8/hzRdeRGtNA5YXFtloKaUEV7sTUoWcsyFoU49FY4iEE9DTAUAo5kMcmX/1OjVamuo5NI68N4lkAjPziyiursSFK70orypmj5F72cUG0lScZBVSDA32MzHmrvvvRWPHBsYoUhy9XmHE+XfOsFRCppCguLwU+gITCqpKINHJ+RBMBms22wsziMejcK3Y0XvhAloaG7G5uxsmTR4mr83hW1/5DlbmnMjE0iyXpH2I9kBaf6ORMOuwaapIz5nCmwoLS6BU66DS6SGWSBAIeFBRUoil+Tncdese/NVHPo5nnnkFC0sepAUkMRGzL8qQZ0IsmURHdw+HZlFDgrCKtOd53W7IJCIOaqKDAhXMNGGWyxVrunsBRFIJnC4n5Co1T55Jhy+RyrG8ZOemIBHE6HGSyZymntTwoqmB170Kt8OBBZsVfq8LE+Mj7FFKJuPc7eZgIzLfZnKadSricx13Ie+31CikAzpNMi0WM7o62pg+RpCDeauNG2k0oSVvF1FfqIFgzDOzBHF+kUAFCX68sUiMg9BkFHSUzTBIgCZGRPmhBPOa5lJIZAIO8KNwJpKU0kFBLs9lHlAOg4ToPwoNsgkRVDItlDI1xicmea8tLiniSVUw7EFNVRn27N6MayMDECgEiAoSvMfRXruy7EAmnoZzxY1sUsgTJUKx0v5JQVWRcAxyjZyxjwGvDyaVkX0B5K/6+6/8Pb76ra8jIc/AEfaitbuDUta4DqCuu0akhC4uxtvPvoZVZwiCbC6d+L+7/bkX7rTPk0SGPR5/HAj0Pz2x/w+///vCnR4DFdv0wKmYou42Fbssm0llQemqFNRE34/GckW5nBzoRIfhkKY/uItzi0Kus577Xk5bt35bL7JZd7emPaffQ4U76dhlcjEX5YyiXKuAuXtOxT2NjRIZLu5zGMv19NScuZX0+evIxfXDx+9F8GuhT3S4YI37n6jjToV7ruNO0Ws58y0dfv7vU4v1jj89r8tXHejtneZuuk6j4kWJsF7NLc24erWXN7XiwnyMjt3IJdImcrHVyTh1cc3YunUbrl8f5o4o6UqbmpqZGBEMEYs1xvKZrs5O/Ou3vgW5SIS9e/dytPF3vvMdDI+NMMec2ONUmFJnkToOfo8b5SWlHABB5kSv38dBN7TgKVUy5Bfm86JLNBcqzvn5QMiUBdI0UpedRodUtNODIYMYLWJ0zdCmR4cRWqRow6dinxZhSlWVSqi4zzL60WjQweGwc5gRjfMpsps2ATqszM5aUVdbC2GGDhECWIrycPb8aQQCPqhVxIovwvysDWaTGRW1pZzU2tbRjmOnTuD68DDTYgi3SBKdxsYG6PS5gwQhNIeuDzHphgpMItdQUBN1kKhwZZMSHUTTGTQ2NvHUoa6hFidOnETthmbU19fieu8VDPdexeFDu1l3mJIKkaKphFSMRDbBxlhiQtNrQymGtMjTtOXi2QuYHJ/EY594jHGb5qICWCw6VNeU47vf/jZWbU5o5Bq4vX6OnA6GI3j4Q3+Fs2fPcAdw86bNWF5wYGP7Fk4NnLZNo+9qPwfPzE/boKAxOYdWVfJz62joxuz4FLLUvZaKcaHvEsh2t/99e6A2aaC3GJDmty8FJY17kYaAwkUSScggQtDpQ8ofQpXZjOHBERz73Qmo5AaopTIUmCxoqq5lyQjRMro3bYFarsK/f+/f0dbRhve9/06kVcCUxwpoRbg6MgaJXIn5pXneSGkkvzA7i5KiMlRWVzNyLUSbm0TInWsaadPIm/jLUpECcrkaoVAEq04H0ykkWREKDBaMDo3AbDTx87bOzUIiUuLc+X50tHbg7//5S7D77JhdmOFOapm5AE/++FcQQwKivIUiUe6iGQoMiKSiqKouRTQUh2vZi+KyfFTU1vD0QijIIBINMCnkJz/+Kfb2bMXSJG3iGS7ENCYt9t96AGK5GC89/xIEiQTyTRYYlFqmMnTs3YUbtlkcPrgHb731KifD1te2IunP4OivjyIWCmP7rs0YmxpFRX0pypn4chXb9+zA0PAgH3xpGrZ39x6cOHYKHe0bceXqAI/ENXI9HvnghzA+MQ6RXIqSigrY7S6mLJFHiZMrgz6cOXsaqWAI/rAXKoOEbKKsAV5dXmHvy8jwCKqJDjVuhUqvQ//gKBukP/7oR+H3+2CbsyLoDSIaC8Fo0qO0tIyLWWooEGqzuJzQlikuekkbzFNPQZYLd0IsUhFMXXfHihPxUASSuAhVhVW4dnkIHncApnwTvvov32Tz6TtH3kbQF2RPw4PvvxPXBq+wiW/VE8bV/jGozQp0bWmBOk8HqUIGhUQJYVIEQVyAKxeuYm7RivzKfKRlaUblUYIvHWTD4ShP+eZnZlFszEPvxV6UWAyYnZhFIpVAMJZFSWUhVn1+qNQylBTnM+1p3urga7vQnIeVpQXkm40QibKorC7jcK+5+Tk89OhHEBMBx44dx/DgNUgycuQbjFBIVHC5Q7jr3rsRS4Tw/e/9EEWFBSgtKcMdt90Bg8YCl82J4UtDSARjGBi+hsm5GaQlgCZPh5vuuAWdmzdywBsx1yldlnj9dAB56TfP43ev/45TPzvaOnDXHXdwR/fzn/wSFGny+9AUScTTT55WI83rMoEOaHJFQWVGgxlZiKHQqFkaFA2H0FBHyaw38IF7DuPOO+/BG28ex9DoDMQKLZICIYxmC1QUViUQobGljT+XBfn5UMiooI0yCYz04HOzMygqKmCTI92oYKbinO4bTSQYC0mptuRTWvX4oNHqWMro8fi48UJSEEqFpT3DubjIyNAV+xKjYefmZjA2PAj3qoPxqeyDy5L0l2Qza+jGtSBH2nvoYCAQZJh6RjkjdXV1HEZETRuS4DH3PUXrpJRpSBQWRfSYpeUVRiZSN54+Bw46bMjlvIYppHJO306mM4gRhok09USISyfQuWUDIrEAT35iiShUGhljJ6kFQTVWIp7gQ51ULEfUH4dMokKBmRpzVqbdcKEd8nFmgiVPi/vvux3j06NwBJxQmTQIkrwvk4FaaWBPARmvR6+PIxllviX7FtVqFSfy0uRLqdMy7ID2CkqUpQTor//TV/C1r38VKSnQNzmK8voqlNRWwWgyMpY5X2eGPinFsz/+Ffy+OATCv2yO+zr6kWSjdKj7S7kJHn/8QJa66FQ0U8edbkSYoYKcTqL0ZlPXijrgVCzTv/H7Sf5AMphc8BJ149c55cxcZxRiToNO/00/e53+st6tp5/JHXn6PUJKN/2DJIY+ZHR/Kt5Z/rJm9KR/Rz8rFKIIbUJO0ak8J3dZ58+ToZUmALmiMldE08/m37Um5aDHcuCaEM0LfyJzakUWZ9rIvZ3rROc0eLm/r2Mw1w9yJCmg56TXtcPpzGJ4eAgzM9PMJb/tlpsxNHSNuwS0QJEMhpCMtAjqdMa19yjBFxiNIemia21pQ1NTEyeAbtu2DceOH2dKh8FoZFNoKBjgIB7WH/N4z8VF7uLyEi82FJ60Y/dO/sDbZmbhsK9AR6mjizbuDFJinUImh1Ith0CY5lN5cVERL/y0+FH3nN5nip8m+QiFl1ChS8U20WXYhOqnhM5Vpp+QyVQilsLpciESCjPNhbretHAKBLn3g4aViwsLXIATOSMRT8I6Z+MpAl0/JE8ZHR5hCYW50ITR0WHW0R86cABjo+M8imxsreXuZCgSRv/gNR6FUcebOv/btm/nRdu+vMjJhItLi/xcaFKxsLjIVw51mI0WI+yrKyxt8XmIAKBCN3WTOH1WD5fLicGxUWzq6cRQ3xXIBRl0t2/AqmcVpfXVuHZjHBqTCbU1NdzN6b02gIM338Rj1QXbAh568CF879++w0bE+++9lzf3zq2bcOLY2/jq1/8Bzz73G/Sd74dKJMGK0w29OYcdI8MyfTYFlOJqKcCp352GTKREeXUFGloaGA3aPzCAH3z3pxAJ0jh8eC9GRkfQ3bMJs6MzOLx7H576xS/RVN+ATdu2YDXgx/d+/FN88UufR2VNFS4OXEJfby/q66qYW08bFJmxsrE0ZBkxjh05jm/87cdAUsBYOI0333iXdf4z01YU5Vv480ymzVQ6idLiUmYWd23rgc29hNVMABFFBithN1K0S9J1LpXmJHjpLJ596hkOBbvj9jtw9K23kBYkoTGqkBQmoTXkUnGlIhm0SiNKiyr4mqmqLMfPf/4LtDVuwKXzl5GiFMSsiCPqx0cnkU0JMdQ/BbOBWOb5nEZaWFGILdtzBq0ffPv7yMZFCAaJlJNBLJ2CNk+JuCCO7k2dWFlY4cRZCgObc9jRuaULAHGdkxCIsiildEUi4LiCaG1ug8KogbIwD5OLM2hvb2UMpsu6CJVIisnr48gmJbjj4x/Cxn274I948Nef+TjKK8qxZ+t+PP39F4FAEEhk0bOzG++eeg+7D26DsdAES1kBvGEfE6XyDAacP3Ue77vlFtTVNmLOtoCxyUlcHxpDZUklGmrqoDOpESdNtlyO1pYNWJyywb44z7Qiwne+87ujaG/aAH/ci4wszbIkel5DfQPY2b0VMV8US7ZF7N67H2+8ewwzS25s3NSG1pZmyEVi/PqpZ1FbXQ2VRovpuRnOO5iZskKllXB+xAMfeACXLl7CxNQETBYqeBZ5akLYTaI10fpMDR8i+NChxrngQKHegpgnjLmpBU6z7Ohux6OPfwJnz5+DJJVlje3lK32IJOOoqa+BSqdmScLJ0yfR2NyC4Ylx1DdUoKWuGRF3DG67H6OjkxwVrzAqUbWhnFGk9PuJTmI0mnKSEQqrSqeg16jwxA//AyVmA5KZLCqqa3DifB8+8fjHeT0UCilvJAKNSgPb9CL6e3vZvMlBPRkJtu7qgCfgQzgexgMfexhZBcmCUhxURFOwb3zpWyy9a97QzmnHrqAXQwODyAQTuHjyPHZs3I4H7/wA3vztEUScfjZM940McjeVzLZkrCeNfjSdhKnAjNvveh+MJgPKKkv49aSO7xc+9TlkomkmQoXCXjR31KOzpRO/e+ldXpvTyQQXzHSoogAvakRQMUcIQblMhVQiy3+nJgHpzckfQCm1UxPj+NCD70NLczPmrXZcG55ASqyATKtDIi2ESCJBS1MLFEoKMBPz9aDTyVjDTmnCR468zjIOKpZBMjaxBG63h1N3qWtPU2kKNyJJZGNTM2Ml4+y5S3IRT34waggR4YnM7Muz04iEg7BabVhYnMdA/1UszM/x+pOMRbgrT8+T8kDYfyfKmXHT1HHnmkHEj6e9tZkZ9ARTCAZ87A8jchcdcmlKnKBiWK1BJBJFQWERIrEoZ27Q/knQBaKg0f6hlMqxOL/IplNKH6VCO5FKoqGuDiNDg6huqoJcKYF1fhoyhQgaA9F4QixLpOk0+S2iwRi0Si0S0TRiIcpvoPwcAXf4SfJHB4l4LIwNzXUoryiASieD3bMCsUrKEriFhUUUFpTBOrsIvyeITDLD2E6jXsv0nlwTLQmFRomiygpMTU+zFMigVWPHlk34xy99ER995EPILy/CjHMZVvsKNm7rRklxMb/2uzfvgm9mBc//9Gl4/JSqa/gfa90/1477ukRm48aNf5bpqP/dCyv4zGcOZamwJZ07IRyJHqNY05tzAb1Gb6ELnoo7MrIGg7l4XurAkzGMC33CJVENvXYfLljXwpPWWe7rVS1r19foLutSmfXueA4JmSu06fDw+3RUOgysUW/C4QR3XEm6k+PH5763TplZp9EwpWZNokIfZjJVUfHOUpmBP13hThz3061pJDiRIRfAxHp9OlQwq/6PJDRrj/O90zb0bLqVdYUTEzdY93ni2HHkGfXMHSfpjIySWMViLC3bORiCottpsSXyQTgY4a4EmXeGBgchl0g5arm4tIQXJLvLiZKyMsTiESikEly6fIFHQVRQUbf9vvvvxZWrl3H8+HG43G5UlFcw6o5WOLUu1xkm6gpJeQiZV1FZhqWVRSyvLKKxsZ6718yWZk1fgvXqHR3tzMtlpCIl3Xk8fKggGQxJUCium46GdL/FxWXW2dMGT/QBh8PJXXYqqGnsOjQ4BEueBWWl5eyMX1pY5p978eJlxue1NjVj166dUGqU+NGPfohHP/ko3J5VHHnzTQ5Uqq4tR1vbBiwsLbLsp6a2lk1AJDWixEmVQsGdMyrWSU9PJlidTs8L+5kzZ3mzIOe/N7AKiVjGk4h56wJvMk6Xm5NELZZcOItOp+ZQqLqqCoiQgslkxLRtDvXtGzhyuqykCs8882sUlZVj6/bt0OsNOHniFD7+0Ufx0AMfwM2HDrAWPuTzYG7ZiqLSfHzwofux5FrB2NAw5JDBtmDHxb4+7N69F1f6+3DH+27B1SsXcfO+/fjOt36GpppSGPOM2LR9E8YnJyAQivDgww/jxIljOHX2PbS2tTLpp+/yJehkcvhdHtx08GZGbQ4MjKC0vArPPPkiF6GEd0zGotjQVI9oJMAyrNrqSpaMiLNClBcVoMCsRnNzG1559SjGRubxwb/6IB8wSa9MabaOBSukyODBhx6CXC2FI+BGRiPDlHsRC0En9MUWeNNB+CIhSGVyZpHr5SocfelV7Ni8Fd/77k9w+PAOQBiH02tH25YNWPU6MDYxCiSBW/bfDqVEi+LiMhSW5WNgYBBvHXmbu+Ztre24MTbGrH/q9DkWQliatuPeO27HtctXEU2GsGnnFthWbLj1trvw/G+eh9ceYvb/qtcDXzAMY5Ea+gIt00wCTi+WrQuMT9x6YC+EahX27tsO28INjE5ew9YtPRg6fRnyYAa1VTWo6myFJxOH0mxgKtNbL70KVSKLYrUeSzM2WEprUdi1AV5BGsGED796+gm0b2jBro27BFeSyAAAIABJREFU8K2/+VcgmkVhkR6BcBAqoxZbdm5FSUU5ZmxzsC0uQaaQg7LetHI5vB4f7rn7Xrz86mvQGgx49/hpHNi7DxZjXk7SRpJDwofmFUCaFuDk2+/i05/+FCcnv/zKKwiHQggmwzBXFECiE8NmncGH3/8gUoEYigyFOP7WMT7My/MMGJ6bwb4DB7Ayv4QCnRFP/eK32LNnCyZmZrHqDaG6qpi7q3/zN5/D6dOnYTTn8aE9HAlhevYGbrntJlztvwqHy5HTMptM0Gp1HAgjgghGkwU6Qk7aVyFOiXDx3AXccefduNJ/CbFkFGqZApeOXYBQqIRMqcOSw46m9irsu3kPjp85jSgVO5EAUtEYSk3FsI7bEA6msBoIIy0GUuIkbrnrEIqbSiBXy7m5QDkVIDdKNIZ0MoqpqXE47cvo3NgMu92Jjs5NqKqu54Pz4hLh8XIsb2ouUIednu8br72B6vImfPozj2DF5eSJm6W4AJFUCJBkOAiKKFdburfBu7yKF2kCI5RiecWDT37uUbQ2NAOBFAo1FkY8vvLcq/CsuHHszWPYvnkzzpy/xA0RKg69vgB7dLzBABdqArGYiTeJZIz3ZEIzfuRDf4WjR97Cos0KvU6HUMgPmUSAAqOBCz+SedH0kNZwwp/SXkz3M+YRtzzKkg3yesgVKpSWlzE6l4zO01OT2NTVhG09PTDqzTj53kWoTfnIyjRweYPM9S8qKOTEWSrU33vvPebsT09Ps1yNDjxkQDUYNJgcH1mTPwr4M6LTavlg7HH7eN9YtNuh0ulw2+13sEl91ePnxGJ6zBaTBV7vKgauXOT9nIpj6my7V53sbZqdmUIkFOTAtVWXg8P06Ea6czq4cFBkJouNGztRU10N6/QkF+1E66HXkKYwDz74AN58802UFBfxa00ddjLpEziCCj6FUs6vJUlkiD5DE2Viuk9PTLNp1WQxI54kogw1L0o4tEyt18Bg1MDhXoZSTWmsGYikQs4OoKmARCxn74lcIkPYH0bQF4NMQiGFQTZSR6JxnronImEU5ptQnG9AU1sjRmdGOZMkHI1hedmOJMn40yI+3EiEMsxbl3h6T8ZzepxUxwUicdS3NvCBWyKkA4wWtRWl+OQjj+CpX/4MYqUcM65lLLqcMFvy8OlHH8M/f/Ob+OWPf4GlkWn84J+/i3BaAKnO/BdbuFMz7y8B/fhfvcBsTvX54lyQK5RimIyKHJN9Dcm4TkRZN1tGoyn4fDEulg164vbmuqR0wVMRTR309a7zeiG9/v3c13NjIcYyrnXi1zvm68SYdUPs+gP+Y108By2tISOpw0sF+Xoy6TqxhbStJL1ZL9pZw7/Ojl8rpkkq07L0p+m4j5VSx52SU3PGU5KCkPFkXW6UK+ZzveTcHAC4MRZFMCBnrOLyyjImJm9wpyEcDKKkqJBNnDO2G7wgXRu6jk2bt2KOoqwnZ6BRa+Bze7hbQsU7jehqq6o53bOmuoZlLNQVaO8io2UBWpob8cSPf4SHH/4Ax8c7nXZMz0yxoZCSP/v6hjA9OcOaQSnRPaJRKNUKHqPSAzcZjMgryGPdIJFUrly5BJ1eC3OehUkvtDnTYpBvMTPejwy1dEigRYKkO3RBUJFOXX9/MJgrkjXE8s3yQkzXQa77oecFjEbjLoqmNxBCS4pELImVZTuTY6jLIReI2HRHhwXqft90y2G8euRVNDbVgyoaotvQ4ee2225HbX0NS18o9GVmZoYlBvTf9JzkMinLZkjuQ8ZGAXIjZDJDEYGHXPwSuZiTXvVaHXRqDZtWiUwTDPl5/D8yfJ0PD/Q6bt++BRfOnMVNBw9wKurSqgPeaBgjwxP8/rd3dKKppRXvvXcWLucqutu78MyvnmFd98cfewRvv36E0+k+/IkPwbG6jGSKDFtRjA6N4fFHP4W//eKXsefwIRw7fRYPf/g+PP3Ub/DIQ3fj2pV+DF8dQX6hCY3tTdDnmZBABol0it/H+pYG6Ix67lKG/V4ma8iEEpQWFKO5sR1nTp2HWqbFSN84lqxLqKmogc/nxuTEKB77zCfw5a98Dbt39iDsDUIlluHeu96HywPneKT9xpHfQacz4x++/A/42Y9+znKZiZExSNMpbN3YiQfuvw8n3zuO3bfsx2oihIL6Cv7zjePvcPedNJQGYx7mZxa4WBEmKGgoAaNBzwcxCBNICOPcFRarhZySKRPJcWj3zTCqLViyrWDjlk6eCh557SiqKmuwYF3guHeSVVwfvoa6ygZYRxe447yhjjp5GSx7lqEzG3Hw0K34xy9/B6WlBVy4u7xeJAUJBBIB3P+BO3H57Hm01tTCqNBCKhKgf2IC3//JE7gxfh1PPf1D5Ffm6EZ5Mi2KJCZIMkJktCpILHmcThjx+nHx2Cm0FlfACDHLK+zRFCQVxQjLxLg8dB6ztjHU1lZBlpQhuEBmWxn8UQ9q6qtB0Zg0WSKs5NDQKGqq63iNITkAETLooElpipPUOUunOYSNushk6hYL5LCYLazlp1CsPdt24tg77yIdz2Dntl04efI0Y0Qf/+Ln8dujryEmiEEkykCcSqIivwTTw1MwqfXccR2cvYFzA734xGceh/XGDMwKLTwONxbtDgiUIqx63CgpKYXD6UQ2k0JPdw9ef+VtVFaWYnrGhh27uzBrnYbX50FdYwPGJ2ZQU1vBTG/CvBpMRi6kSTITdK5iangSSrECrU2tgDjDKMkL5wZxy77deOGlt7nbTiSoZdcqHv74vYhmyMxsgM/tZcRlJpTEwMV+jF2dh1gtYZ29WCpgc/CWm7vQs2MrSxhonaKpp9U6g1Q6gtaWRuiMGkzMTKGysgptze2oqarH5QtX4A+F2HsxMTkFlU7FkyD2VcVSiMVT2LVzJxM4pHIRT/rmF2cxvzAHjU6PkuIKNu6OXRvG/OwSLBYDdmzfgeeeeg5JrxiqjBgbGxvRUNvMHdvX3nyLpxMSiQJN9U04efws9GolG0xpYkndz4xAxAUl4YJD0RAUYjJp05Kd4kwFtVYFnzeAdCINrUqC6tpC7j7LJGSIpMm6LHdoThCQIoV4Brye5+eZoVJRUFOaX1PKsIhEo6yH96yu4FdP/BirK06Mjk8inBLCl8giCQmSkSQfGqenJ/Hiiy9g+44dmJ2jvBFdLrhHkvNJZdNxJONh2Gw2xGNRFOXnw6DXs8eLHl8sEobd5cKS3QGDyQydgczRRejc1I266hr09w5geXkJUlEaAepuS8TQ6PX8GGlvobwQ28wc06rosdP+RPsLHW7oMVDQIAEOqGs+PTnFKcCkm6e1n/wp5EOifBPyc1E2CSGOKZSLpqa0P1FThzDOKyvLLBGl3I+ysjLoNHrMTU1zoCDp9engTWQZg14LSp+iaSYhm23zU8izaBGM+BGOhhBNxHhCrlXrGQedSabhdnpY7pXNUFPJA4FAyvS2eDwBuVgM0sKY87TcXGPTf1kpY2np9aCDBwkaYmzmJTiIlKWeNEUgWpxMIoHb50F+eSkfSgzUaItGoZCI8KEHH8BQfx+EKjnm3S7M2WywGI342he/jM9++rP41te+ibErgzj17mlEIUSYOMD/w+3PseNOtciWLVv4MPbnjn78Lwv3m27qzno8Uf5eaZkW+fnqXDFM2vO1DneO9pJLPmVJDbPbKYWNsH85lzdpuqmIp84xSZzXbzyiWpOscPHPAUQki8np1dlk9nt5Te6O62ZU+jvLbv5I7kI/Y112Q4cEOljkuvXklV87GJDGfp3iQidt0tivd73XfiYlp/6pCnfquJ/ryCAlyR0qGLfF/HuSG+VeNzbirtXtdMgZHvRAmDVBoVbBNm/jgpDg/9StPHfuHKP+KBqZpBt1jU1IZoXc6SUjHBWzfq+Pi03qiNDmHQ+GgVSGcYZFxcWoqKrEtp078MKLz2Pzxi7cdNNh9Pf3wmabQ0lJEVQaBaZnp7lwPXuhl3F5Hhdho2iRDiPLhuIMd/elxNRHFslMGl1dnUxkca+6YLc7eHOrrq5lKUXQ62MnP5lr6TnSBkSFJyEh2fgBinXOFfnUWSeTDHX8yBRIiyYtjFTsU0eITK3rkhUaZRMLmn7e3XffjbNnzrB737FiZ6nNli093MVzuu0wFZh41Dm/sMypflu3b4VWq+GEWtLxkwSJHguZU6kQj0aiaKhv4I2KNuHhoRHWylP3fWN3B/7pn76Cu+58H78OdBgj09LI6BCWlxfx2c9/Dvc8eD96tm1FTX09hGIpxoeG8eA99+Da0DXMU/EtybLUoqSkDKseLyP0XnrxFTiWnTiwcw9+/eR/or1tA26763b87ImfwWI2QWlSwulZZnrGtt078NtnX8G29g4ed5652otwJoO6jnoMj13HxvZWpENRzI7PwB0IQqYVoKK2Clt2bkd1bQ2zyuPJGMLxCGUdceFEeDOdUgOnw4mK0mqkommsLnvQf64fS3PLmJ2Yg5FoOBKgsqEcCSERNWSYGplAkcGC0oIiGPP1zMK+crWPx+utdY048sKr6Gnpwvnj70ESB0IuNz76sUcQjPpw1wfvhzcbgTRPg1ffPYrG9g0Qy0UsS6FD9lO//E/s3bkHAbcHWkoRDvvhXHUikYlDqCCmsAj2gAMulwM6hRbVxbVoqW7DmZPnAFEWHe1d+NF/PIFDBw4hk06htLgAZ86cQnlFCRat8xgfnIFJqYFMqOBNcjXghtqox6aenfjet3+OqsoSRscR0o6Mqe6wDw9/8E4sz8yiUGVAd3MHB66cvHIFj3z04xgd7MXQ8BkMTF2GukgPjUyDkXNWbG1rxNYD+zBBoU2mQngXHLBPW6EViWFWKJGKJzG96kXLgb1wZRI403sKYilJbtIYuTKDxz/wKM6fv4iiyiKM3rgOjVGORCqCyqpKDkCiWHuxUMEBLAcPH8Lxk8cxNjbCBCCSiFERR5HolGZMBkc6aBUYDJDQ+iiWQCZW4cr5Pmxu78HG1i78+//+HopranHfhx9GKB3B6Fg/XCuLUApEEMQAvUbDaLve8SFYPQ7ced/d8CzYce7tk1wQEtSusLaQ4+rpcE6d4YqyCnhWfVArtRgcGMbm7k0YHx9mMyXJ12QqOfRGIxQqFeQKwvuRYY+IJiJmxDuXlqAWKnH2+GWUlxSirb0ZEhVNSpNIRlIwWSwQyCRwh0KQKOQcIkYyiEwmAX8kyoWtIJlmw7AoLYFjyY2piWmMj03AXKBH564OFJeVMFVk3mZjklOeWQ9TngaWAiOv2QQDMGn0EKWFUIiJZy3C7MIi7D4fT4nmFpZw+92HmXYioANHIskSBJVKgdLiQnz/B99DXX0tyirLoFLrGGlIk4V4IIxkjLTBWaZcCSMijF4ZxvXzAzBI9WhrbUMoEUNGLuGUYrlSjuNvnsS+Hbvxix/9DOlwkgYEyCTXUM1CMeNkg6EAVDIFT5yIV07aaSIjEdyAZH8KhRR33HGYDZuUMl1ZUYa5WdJOS5mwQ0FKGlMeNAY9Qv4Am73pUEDBP0J+3xIsl7hw7gR+8O1/Q55agyNH3oKlohpqczGyAgWMWhPOn3oPx44fZT9DRWUFFpeWmPLDB7uyUt67woEA5qYnGe1LqcBtLc1QKmQIBXxIxeMY7O9bw7ESvUsBoVTGhBsaFFByNZtAFUpIpAI+IJGkSSCVoq29E1ev9GLqxiTsi8tckJNkiYLzcnVFCq2tLci3WDhplNJNqRAnXGxuwi9h0grJP4loRnu2itCYCiUbmqn4p443/Z/8RS6Xi+WA5E+jAl6r1uFafx8XzxIFIS3BBtTykmKkEgkmxhEEYnDoKjR6GTKCZM7zEY/m4BsiMR/Sk7EENEotvC4fBFkRQkE6fFDAHakLKCiTWkxpVFUUw7G6wp8FYunTNJkOv6sOF5N8yNBKeyj5yih9ltqUNOGnRl88lYLWoufnrZIr2C+TisfQ2liP8rJirHhdWHCvYm56DiUWC371/R/iIx96BD954qf4yfefwOWLVxEnzK5C+z/V7fhzK9z/0tCP/2Xh3txcl6Vik8ynVdWkNVb/PuyIiupwKPF7s+g6tYUKd7qROZUuOCpQKV2ONO/rLHcKHKILf71gznXGc65nNsVkc2YJwiSSzjHn7M7dhzrl9DX62X8sofnjw0CuKM7p40mik0rmqC102KCSkw8HdP+1Dvu6hn49VOrWUSlal/80HXcq3C90ZZGW/F+1+kyyYeZ9rtFOhxteIKRCLMylMDvr46/nF+TzYkBsWKIR+L1+LuAT8RACoTCqauo4VMWcX4gTx09xYE1RQQE2dm9kNvDKwhKKLQXo7uzEQG8fo6Uqq6tQVlGBB97/frz1xqvMaaVRZE1NOez2FeSZjSgtL4F13opjpy7ANr+CgNeLRCzOWk7qJlMBTbIWnUbLdA+f34+W1mb2M1CBTSNNYrWTPpJ0jDqVih37RLogLB5vyDR5kEr4MdF7Roxr6n57PV42u5D8hd4TWozpdaIJRFFRPptaaQxNHYNsOstFO6EsafzKqaOT06iurMbo8DBHTlfVVCKdTaKkvBiDw0NIJEjCk4Rtfg6lZWVQKhWMsyQrdTRMJAVqzov491JXkvAMpcVlmLct8EGIJhmdXe0sgaFUWa1ayR6BN4++ga1be7B5Sw+CkSCOHH8HaYkIH/zwR/GLn/0KUX8Q6UgcbZ2tEKhFOHrqGMw6HbZt2cZGY9J9/vbZF1FiKcWGxkYkw1G0trZicdWNo28cRSoZZ9JL56ZWXLp6FY984sMYujaKmaFBfPIjD+Gds2dR27EBEWEGoQRxf6NQ0wKaymLrnq1IitMsUSAWPyHwqFtqtc3yocNkMUGp0mBlaZHDhYidTFxwmUjBCLmoJwa5UI6BwVFMzU6hpb0JNc21yEgBsUzCMewKsZxyJhHyhxCnUTHRGtJpCJJZ+BbdCK94sGpz4OTRU4h6Q8SIxIHDe7Dn5j1YDDpRWF0KuVaNqZkZ3HfHnbwxXL02yKm4JFk6c+Y0Dt20H4FYEBq9FnK1Gv2j/RAaRPDH/XzQ1KuMMCvzsLVzO/7tG/+KW266lXnOfVevQSqR45ab9kMsSGNkeAyJuAf79+7F3LQNM2NzrB2l4lKqUcFSVAihQImT755lI1lWnIE3FEJlQzFcXjvuv+9O3OgbgCYrAYk57rzvPpTX18HvDWJldgor9kkM2nqR1AGGvHyosyoIwgIUlJYhFE0iFUxj+MIA6ksqUFNRBpUkZ7KeWXWhpLsLU+4VRDIB2Gw3UFiajzPv9uO2nYdQU1GPy32XEUn4MWW1obbBjI7uTlwbHIHFXIr77nsIS9NLeO63LyC/KB+rPheaGutx+WIv8osM6Nm5Ge8ePwatWAM1+ZcCfiwszDM7XqM148mfvIyW8nrcffNNCIS8iEGIoakptG/qQFFZHm6MDkIQT0CSEnLRQom6SrMO9piHDzZ5Ch2Ov/Q2ew0yMqCyqwpLlPYbT0KnNSA/z4J0kuLYZ1BbWQ+5VInR69cxPmbDlm1t3IWVqZRr16kBIgrqUSr58E6yDireZJDi8pk+7NmxkxF6ja3VkEoE0CmVWFha4IAZuUqLFRd18JsQigeRQgICiYQ1yVS4chZJPANRWooEoUpJ5pJJceed9g2tWoMsJfwGvdBqqUBNI0VIxlAAFrma8biIJuFcdiK/qBRLXj+iQjH0RUUwFZCXIwWBUIxgJM6pqrRmUeFu1Knx7G9+jda2DVCq1dBqjSyDIDN6MhxDKhVHKpNAIp2EKCuHy+rC+OUhCEOUEKpEYVkZdh7ei7gowR186/QiJkcn8KmPfAJfePxziPjDSEaTEArJYEkZBSJGqRKdyelxIyskXjmlHeZQxNRII3nVN77xTTgcK0xfIf8HddyDwTAbmokIVNfajMKiYi70J8bGeVpaVFKC6rq6HN9dLkPQ78TE4AC+8KnH8crLr6K4ohZtm3cjGs9gfGQS3/9f38X84hR2797FHeuf/fIXOHDwEAeCVdfUMMKVFvp0PMGNJKJ0abVKDvijnIxMKs6d94V5Kzd/XB4PsgIhc8zJW0WTUsoFJp17OBaGVmfgPTKRFaC8ohobWtsZaEBhdEtLi/CH3IhGw3xtdW/cyNjYmclJhiLQZ5Gbg1IZ+8ZoD6a6gbrpdE3S7ycKCyWMU5eaGlA0ZaZ6gxpznAoei/K1ZtCbeH+fmrjBhDOxTMzmYWK+b9uyif99PJqCRq+Gz+9ABnH4Ai4u1HN+gwyH4mWEGUjFUt6bSOaSiBL5JwWXKwilUoNQJAKBOAuNQsq+Q5LbkMfDFwzxfsrNrliCte0kfc75A0nnTySdFE8SQsEo5EoxFAY1d/ilIgmbU0mudPjAXk4Hnl6Yg8MfgMfhQMwXwk+/+z189vHP4sknn8J3/vU7HBgIBflLdH9RhftfUjrqf/fCCurqaljEQRz1khItiorVrFfnJNMUdUgJWZTrHlMhFKNimzruaWKsZxGNJmE2K1FdbWAjynqXfD3hlLWAtJDQBbSGhaR/Q8UaGV3Z/EodWMK8iXP6cyrc6UYF/nqw0/p91oOWctIdAT/O9UMC/Zv1jjxjLdfwi1Ro0uJFX1vvxN90XfIn7bifbcsgJc0tkrn015ypdp0lvz69oK/RlGJmLgW1ogSJsJ/uwKd3jdEEqZI01E4UlxYiFPGw1IUS/lxOH4avj6G0pBpCoRT1tQ0w5uXBG/CwC55O6ZTqSeNftVKBTT2bUFNfh9Nnz2BmNhet3lBbiw3NzRwmREEP1XXVOHPuDPLyC7CwsAyVUoNrA4OsGSQOLgU/0WldkM1JSYgaQ+lsBurGUgc+mWQD6ob2Tqa9vPzSCzlAfzoLtVLNI3oKmrDk5xY7KnyTSDE9hhZDkge4HM61QlnDASIV5eUIBf1cOJPRRqfVc4eANhb6WTR2nZ9fwc6du1nDTF18h3MFleUlbCwk3SxdGd4AUQUk+M1zz6KotATVVZWQScUcoFRdXo4iYrX7Q0jGydCzzJ2zPXv2oaioGDablQ9AdtcSNnS1QKMg1KMT0xOTrIlbXFniaGqlRoXJ+Sl09nTh9OlzjOOrq6zF5YuX2Fi4ef92vPDGyzAplYy4JHIJmY+oc21Q6fHhh+9nqcKx48fQ0rEF7/7uGLJZITJIYt+BXei/3o/2no1IZ7PQahTIZiI5hJ1EBJFGDn8mAqffhTyzAcQEaWitgS5Px12XwsJixEh2ZLXyBIZQlkOD17C1ZysboeRqFbxBP2QKGdMTJAIpov4oUvEM/LQRplLILyqA1+fl950+wIRvo88ydaSo06UQSyAkmVMii5gnhLmxOTx090N44dmX8cbLR5n6sGt7D+5/4A5ERDHMOBbQ3NGGrpYOHD/yDsSRDJ5+6knc9eC90OTpEcvE4Q8TOaQM169dY52sIa8I0jw50qY03Ek/6zeLDWVYtbrIpQetQovdm/fBueLgyZxzdQWbt3fjlVdfwGf/+tN48pdP8uGPRsH2OQc0MgqtGkXP9k7oC/JQXFaGp5/+DVT6PJRVF6Kg2IhkKoSwz4+m6gasLiwj5HFDr9Xg1lvvRVlxIf7lH7+Ojg3t0BfloX/2CmZXx1FcVQaFxoT4ahIet5cxbnqBDqWafJiVWqgVcmZxO/1+jJOPoasJrkSIEXtyWpvI6ZsVor6qDgODfdiyvYcxmuPDI3ydd3R24K3jx7Fpxw509WzHq8+8zDIDCsyi97C2qh7vHD2GT33ycfz7f/wQn/nsY/jPn/wno0FF0jhEWmDXoZ1spDv5Zi821dUivhrGvs07MDVHXdEu/K8f/ACf/uJfw1KSj74LF5B1h6AQiBmxGJFl0HmwB0dPvI6GsgpcfbefTev5dSa44AfEApiNhQh6InwAJ7lgKECHeQNMBjNGB0cwPDCFhqpSlqoJ/w937x0l+V1d++7Kuaqrq3POOUzOCpM0SqMZJRBIAiTAGMzlPmz8nrPAF9uYa2MjBDbYYLAIAhSRUJw8o8mpe6Zzro7VVV05x7v2qW6s9xbP/PG4z8bF0tKgmemuqv7V73vOPvt8tl4LlV4Dnc0EvdUoSFezySCqPaeP9GbTsuYoKEQpd0miUcSDQSS8PkFZMpCHwVP9/YNo6WhHhhkfei3SqqwQMxh8k0zGRHjgAjNJQbwOqOz7g34pxDghJu+diaJU2bm0S6tEIhaDOa1GfHEZ+ngCf/pH/xf+8YfPwp3Jwl7XgIqaFqF8sGDj54IUL547FCmooJJRTxVWpdYik1PCZGD4k0FCxHgfzWQ51QzIADboi6KtoR0vfu8F2FJqFBvZyOhw7Nw5FDrKsLG3V3IzSN5JxpO4dddtePONt8SSyBFuKp1Clguc0TiWXC4hk6zto3F9nYqw2Fg1WjzxxBOCaKRoQisVGy1ObrOkniRTsvxqtOXzPqLxhCSUanUmIcbUVNfB7/ehqMCEr3zpC/i7L38BSwtLQpf5+Cd/F5PTs/jq099ELBbE1PwYGhsbJDzw0qVLGBkhIrNJCF+0wlC5pijD1GoW0BRVihyFomzR2qLIZjExMSSWH16vrAHaOjpEKKJNkfcfqssstu2FdrGGUF1OpnNoam7Fjltuhz8QxtjoGFzOaZm2LrmXZGowP+fML0WnWYQTC6oA69viomLhslM8Y+PS2tqC0tISQULOO52MjcgHNukN0nhQuabtkkIV31/aZ1i78NpmMc/07UXXoth0du3asWrzNMqO2ejwIFzuOegNxKOaZP8rHkvlp87JIPRGk9QOwWBUGoJ4NIUF5woKbYV5jHI2BaWCgmn+estPnPLCKJV/5/is2AlD4eh7bMusk9Ty3lN0Y5orl2J5/XCqwp8Lm6KfvfIivvjnX5C9FH8ijtmpCShSKXzgwQfw8vMv4VO/9Wn86Ac/gXN2ETqLDWrTbxYOkjt1u3fv/o1CP/5SxX39hvYcvcYsgOlvtxdy6YJWBkY/kxueFmwWt5uXlyNStL83dIlFcUWlBS3NhbAXGsQ7JzcxKu6KKpeFAAAgAElEQVSr9hQW1izc1gKS1jzwbAyo3ov1ZRXryO8t1haqJatYybVmYE0tp4ogLFp+gDR5e47YZFa58b/AUdKCw+eyGuwkE4PVQKkDv0aPOwOYjnWlkVDm1XR+6tYWUtcwlnn+fd7KwwZl1sXIeC1cM5MwsLHgzYRLkise7N2/R+LAB0b65GYpCt88F1bLYNDTW16GSDQBr98HNYNb7Hb58JMTHArkLTRUF2jBsTkKMeOcFnXA617GQw8+gOd/8hyqqytRVVslSzkDI0MYHpnG9q1boFbrxHZClUIOppxKFmG5oETGLdGTZNPSctHR1Skc946ObiTicbzyyovS0LGDryqvlK9Nrz4Lal4zHOkePHxICnE2GwyOYcPGIv2WnbvgWlqW0eXU1KS8TyzSpRlTKDE4OCT2FVpsyiuqZfmWS7bBgA/VVZWYn3cKnYULhLyJNjS34cbNAWzZth2OYoco/vRtuxbmYTMbBVV29XqfNKfkXpeUlKOkrEwoM6dPn0IsHMbv/eHv4c6DB3D43nvEH+wgPUHCNdIIRMLYu3+fqB19gzegM5jg8azgxLFj+NJffQmNnS0IIoG0ToHRG1dx4sgRGJR6XD59AYvTS7jz9ltxy7at+NKX/hrllaWobGzF7OyioOnos96wuQcWuwUX+67hvvvvlwTYnq42mWwQjXjw/YdR1FSG+cACDBatLMXSd+9adgmh4fLFS7K4TP49R9Jc0KLv+Ac/+JEcbh09XUhkM3C5lwT1qM6q4LAWIh3NwGYulKKJHHdOS6hUCm8ky5E7GfzEsilgyimxMDqBoQt90GfU2NC5ETZbCTZu3CoTsOvXruKHP/oeiipsiGZDaOlqx6FDh/HWi6/CqtSjgKprSRGmFpzwx8NYt3mTsOGZCqlRafDyS68iqzRAW6pBzfpapHVZ4RLrcya89fwxNNWWo6yoBN6FIG67bTeuXbuOu+67E2qjCmllStjho2MTQr1yOGy4efkmxoYmMT3hRGNbHWoa63EL2eqJBGxmB/7880+hobkayUQAU2Nz+PSTTyDgWsGRt9/CQSL4tu8StfH6+bPo6FmPFJG1tiwWo9MYWxzHhk078dCdH8LEzXF88++/hQpzGTpr2yQ4iLcFUiaKysswtuiEvrYIfdPDKOD1c+kyOtpb8s/DYkXvhl75HIwPjGFhah7Hjl3ERz/2MALRMEprapFVqnH06BF4fW5UN1TDarFDldXg9JFzeOSBR6QZ5z30wP478eUvfxkl1QWIIYvHf+s+LC7NocpeAW1cjbmBSZgUajQ1dGB21o1nn3teiDh/+fSXsDgzjde+/2NoYnzPFUgYgc/+5e/jJ2/+GEl6g/tnxGdd1mxDyqDE9MwsnnzsY4gEwhgcGgK4GJtTiGqoVmiFyjM1OomVBR/q66plsdRRVSax6iwYqURSSSXBiL5shtzQN8xJDG1aTAXWpNNwTU3LTkqhzY6ZqQX0dHViataJsXEPlIVKbNuzBSUVJTK5TGVYTFF5JM87CZPRLAJAfrFUCYNOhUw2AZ9/RQJuKCAxl4DLeoHZZbhHx1GkVOGjTzyO599+HUmrBUvhOKw2ogPbZarFr0+iDNn3tBDyufIzx8Ld6w8im2HhbpRimpMECSLMJsW+FoqEEPD4hRzT29iFG8cuYV1tB6Zn5nH26jW5F9t0JsH8MuXXZLKivLwC9913CMePHZNrhF+HXzsSIC53Mp+8yWwVLmEyIZRNVCotYtz63h40NzaLRaSltR3TzhmxO87NOMVmte+OO+Ba9oj3e9++/dCZTHB7aH+sQElZObwrXjjsFjz37D/jS1/4I7Ff/fC5F/DwB57EJz75GWzdsQMXLp3HhHMMW7dukcXfq5eviZf98OHD8nyDwZAUyfxZ05rC/SXemygKcCIa4fsYjyMY9GB+flrOF6II/cGg0M5oaeTPiX+HX4/ZH3kYBC26arGT/PGffB5XrjFfIIf5yXGcv3ge84uL8n7/yZ/8sSAchwcGMDgwgIDfLyhKFvfhcEhUeBblLHBpqeN02LPslqkGbV6sSyTbQUg1vI5U+fTv1bE6nxcbkXA0JNcdfw60c7KgZwP56KOP4ec/fw2ZdAzpbBRmiw5bt2yG3xvAxNS05BRwYZW1DcUhqvgGjQULTg8ycSr9eVFVkl6VgKXAIkU+syUE3012fSQtnzm+j2vXAu/b/AysZczwmpIGT6zEeQcFLaW7dmxF3/WrqK6qFthG0LsC59QS7r93L86ePIM777gLx46ehNvtg5ZWN2vebvPvPf6zWGVYZ9DX/puSjvrvKu779m3I+YN5vGORwyhFrj/AcV4OJiO9x1lR/CLhlARPrFljqBpLcWXTiS++0M5OOL+owN9jotxaWFOe1Z4fL60RYERB5yInfVhrVhKKtUxuTWcRj6XlQyse9lW7Cy/mtSJcivnVBkHsMkxEzUGK4rXCeW3J9b1+/XxjkMWvU3Efa1TgSHtSvMcMhloj3LxXbV9b7l37YTR03oXxKT++8sUvIhuPY+P69cJnJ7WEaLiqqkqcPnccs85ZLMwt4NB99yMQCMG97ENBoQM6vRFarR5VNRXSFFG5ZtiF37uSH/WplLLIyQ9ra3sHItEQrly8gJraarx7+hS2b9+CwZs3UFVdhbQihwuXrqCzpTOvZFnMmFvMY+OYmDk0OCw0Cw2RoFqNqH/tHW0Stz40NITqunqE/AFJrSTajROHLRs3Ck2ADQURlM3NjcLf5WIaHx63G5uY7KpQya/dyytY37sOZpsFZ86eFb9rc3MTrly8IqjHffv2CWf3hRdewryMyqlU5O0Vt+7aKerj5Ni42LpEBVHpUFNbh47uHgwMDAjNoJyWJDakGhVefP4FrNu4HvfcfZ8QbgoKChEKRzC7MC/86t7ubhy6/yC6ezvx+quv4tSRY2huqEdDfZ3cNKfmZhDPJCVwhAUZcYtc+pqfdcLt88JWWoyebZtx9solPPjwfaipKMcb9ISaC6HPKRFyefHyT18Uvzmborbudqi1elwbGMTU/BxMBUbsuGU7zp29gB3bduE6FxNbWrChuwuu5XkYivXQlhlQ2VWN7vXtkqLH9yMaj8v+CA8NHsC8UTsK7NLMPP/8T1FUWoUDB+6UA50EAiYEUq1Lx9JC8nj2n/8VUzecePC+e2AtsGFxcUlCfMjRoNUiq+TyrwsTwzcIzMDs8BgqC0qhTgFWYwH+8Zvfk0V38p8P3Hs3iiocOHHuCH73//xveOWl56HNAuvbuzA7OYOO3mZYHDborRZMz80ip1TjzJmL6LvSh488+gT6r/VjYGYC9d2NcEfdMBWakY5mYVNbcO7IWTz2vodw6dxFDPbNS6F3+IHD+MmrL+Cr//RVxNUJjDlH4Al4MTkzLoFMR984CoNGLxarNNKobqgT4cBstOHmhQFMTgyjuqECeq0SA9fG8NnfegJDNwZkKfvRJx5DKJHE4vgYnONjKKyoAIwaDDtvoHVrA/on+lFb2YiWig0oK6jBzMAsvvaX38Snn3gS7tl5rCy7hAn/ztG34fIn8NQzT+HK8FXYjFr4lhfR0d2GrFopLG2j0QavO4Qv/8VX8cQHPyif7anpedy6Zyu8kRAiyYQ0CrNuJ+666y60NbdjfmoZf/fUP6CluU6yHmhJqKpqQO+mHvzdM3+LTTs70LmhFZlkXNJtV6bd0KYUaKqtpAsW2aQaP33+Vdgri1BYU4odOzbh6GuvI7Tgg91QguGZOfzLq1/HN374j3jksQ8T0SKc/69/82/gcnkwMb6Ij37kQ4iEggh4PdCqFbBZbDj77iXYrGScq6FX6VBeUo65mTkh5MQVClS3VENpVEnYEW/d0WhcONYVZZUSUKQzGGUaKQE1rkVkY1H0XR9DgVmLjb0bcObkJbz/kcOwFjuQpPPRoEBGyfVjzuJysqzIADJO/6wmK+zWAlw4d16wg6MTw/AFfejqbhOsLIPGWBRVV9Qg6QvBrlTBeeMGPvj+h/CDn70AXy4H57IPt9x2AGWlVchm8jhjWl94jXA3qLiUvG+VqPDiNydiOZcRG6FGpcLcYp5MRbwjzz4m8S7OL2J2ZBrJ+QDu3bkf4UAcb58+jWw6h0QgitLiUqGt0CdP1Z57RSR8vPTiixgeGRYf/PTMnCB2KZwJ/Y0WDjYVyNPgzAYdqktLYDaahLpED/aV633yuS6rrpTPOJcZGXLFBmN4aBA9PT1ixeEBs8DiVa2BzWbCytIsPnj/vWiqqxX1f2B4Ct/70U9Q19QAi90qhSR3emhLIF2osrJKkJvk9ldXV4s9Uq3M1w9MK2YRTDQvCyu9VoNAkIFxIbg9S2JzdM7NQqs3Sv4AxTwW1BRZFl0LSDALgBNNTkDo/c8q0NDYIpjkmzcHceL4EXj9Xtjsdtxz7z1CSJqdmxWb4OL8gpxZBj3dBDERkfjg+Uk8pNgAmW+ToqqukowSNgsMMpKUVIoZadpl4vJr/ps7BQky2s3mfGicVisoSYpO4XAM9917SK7Mt958DUYTQ5+82Ltnt6Rdj46NY3JhHOFYUPZ2isqK4XZ5kIhkEfWnEA1mkE1zoL0qhDFILZuB2WIUMYkkOJ1Og2xaKenoayGHUpNp9KuNXC6PPpR1Qi5sU3VPi4WUOwwUwYYGb+anNBa97B4szCygp70No8PD2LplOy5cuMAsJugNFmh/Qzzuv8nox1+quO/btzEXDue7dC6b8iDjwbtmKWEBLz9iJmWustbzy6p5VCPtMfwn39nl8YtFRQbU1NiE8c6qfE1R5ziS6jsLbha1/Hpr6MdfpJ3KEkkeT8nl1TX1fs36wukAvw6tPeS8r/nmpZBnc8AmQTzua2mueaY8G4I1DCWLlrv61L+25NSJJgWOdqWlcM8/j7yFZ42iI2SeVb77GiGnpOZWvPnGZfRfvoRtG9bLzfvwA/fL8ybxxTk9LUxlLkMuLS6hwFog40u/PygeXXJdWfBxpNXS3CTetdkZp4y8eGOjZ5RkDiq0LEx54V66dAG33rYLp04cg8VqEiqFxWRGQakDkXhCunSSNbiUyZtXOpfE6ZOn8zSYSFQ24BsbGrBt61Zcu3ZNAoiIvmJBTa4x/Yp8HVw2Xde7Djf6+7Fx40a4PcuiBBcWFshYm3YLdvlGgwntLW0ymqQSwyaDhyd9qG+9+Zbw3QdvDog/t662HgxJ4CGgUCskrOjeuw/K1yCb/cLZsxLuQZsFvXpE5lRUVsPl9qCiskJY+TarGadOn4TFRE+lHpFoBOtJemnrRGVFJUanJiUl8aWXXkZJUZFcR/R1fvD9DyPs8wuNh97F5o4W2MuKcen6FUSScTjHx1FkNOL4O28ho8qgqq0FugIrauuahL/fvb4XeoMOE2MTmBwawWj/AEau38TE4Dx2btsoASDxeABlNdUYn5/FX3/1b5HT5GQR8x++/g8IeIKwGApw9O1zsBvV2LSpU1jUSVsKh594AMfPHcWmjb0oLi9HMBL5BUWnuKQYK1TQ4iQYBVFWXAbnzDwmx2egyKlRV1mPRCiKkgIHSu2l2N67FT/+0XNYcboFOXbl0nUY9BqYrTZMz88jnIrDUV6KJz/+BL7xta/h4D374V10o66qRsgXxN4xops+Z6IJg5EgNEYtzIUGjA73IRb0objQJkzvS3392HbrRly6epGBrDBabNAbzDh65BS2btyJ8qJy3LLzFrz0+suoaqzG4OQQbt64Ae+sB2aFDoV6C/QKBZ584qMYHZvF93/wU/zZ57+II2dPo21TO5RWJbxxL4wFJiSzSaiputsKEfGH5HBLKzKyTJxJ0tZlB3EhvDep1Dn4V9yYm5jClTNnZdFSa9Th9v17cP7SVcyNjKHIZsW8Zxkaqx5F5VbMeadgsKqQSWWhUxYiFdWis2Ej7rv9IP7yj/4CkwPD2LpxHUorC8QmUVxZiaRZiSPvHkFvezNCXg/iuQQq66thdziQjijwzafJsy9BPBRDR1sbrl4ewJ67tmAlsCJhQHc+dg/SSk5ZQsKsr6tshFlbgIgvimsXr+LHP3wO/kAMBw7uQdf6VhSWmTE1N4ajbx+DKq1BW20FTGo9ysqL4FkIYOuGXfib//k0kqoMtu/dCVuRBdOTo6gtr8fQ1VEsLC/ic099GimjAhV1rSgqLMPQjev42fPPIbwcweKyGztu2YWS0iKkQ0Hcc/tuzIxP48z5m4K09Ad8mJmYgBLEB2vg8fsQTMVRUGaHvbyIYzXhbs855+EoKEFVeQ3s/HnFKDOqZMK37F4CsklB+HFBk4Fb6VhSkpIX3MuobW6ApkAnTGsWMVwW5Q6HIquAQaWDlr5hqASdy5wKtdh1lLJYG0vFhDyTzabFwlHuKMHo1WvIBYNob23G+IITcZUaVQ0tKC6qgN8XhtFgFXLL6OigLH1abUQoGlYnhUoUmgtx5PW35H5L8sxDD96Ju++9B9/57vfQu3EzJmdnUVRVDF/ID4fBjrnrE6jQ29HZsQ7OBTdee/UVeObdKHeUwefxy85QLBxDaQl3ojTobO/Apz752/jbv/tbnD53QbC8ZKTzHsrmgZMFFu58mHQ6GDVKFNkdYptLJNPQGI2oaKiHyqiHyWpDob1IQq6MWrXYVYiE5b26tLwC3mAQLW2tmJqcRDTox2MPHUZ3awtGh0bw11/5e4xMT2HD9i0yCbVbHXAUFYkAQnWTxS2JXqQdEV5gNlmlSOaiNn+P0xFaZyiq8HWFIyHYrPRi+6HR0/IRlnChyZkZFBWXSdOVD9JbFsSh7GAxUE6lls8gSTT0gx89dlQoR+TUkyJDm5QkxMcTMnVYcXugVDFpPCI2TtYHgmXUqkVF53SXIAMe3msZI3wv2WjwHzYabIrWAp4IV+BDoyEeMinvPx8ixtXUCs65trZBdisuXT4LvUGFgG9ZpkYMYuQC78zSFBKZODKKJLLKvCfdtxyCay6IkC8DFbSICS2GyfUMxMwz5rn7Q9IbyT+cPNB2x9dAwSYfNqUVqylfI18XrTLk6JNpz/9PJae5qVEm9T975WX5uetteaKbd9knO3W0VDK9dWhkAFq9Vt5jteo3I4CJ4A/y2n+T0lH/XcV946bOnE7L0YsyXyyvMtRF+U6RHpNPUpWCdFXZ5q/XAoVoqeEomoceUZG8oGprbeJ5N5t5A80vbLK7phKvlYJWIaMgetylQVhtDPKLNHlqzHvTV/nt2fWuFfr8gLNwZ3IqFe61h9THq3QZKdxXLTj87zI5WPXM87Xe2adG+0z+df1/fbBwP7Uuh1A6Ld+Dr4PTB0mNXfXa87nwsaa8LywacOrEINQ5oLWpCfccvBfjU1NYcrswNT0pAUM9bW3oaG+XApiKIpmx5O3Sh8mlJ1oZhOEbj8sCJUOM2js7cObddwWNRUvK+nXrpWBkETw6OozqGm64x2ExG2RBad26dTAV2jAwPASvO4gkdxZKihCOBkQ5oKWF9pCeDevRSn/e6ChOnTiJUCiMGNPxystF9eayo8HAiY0aDfWNGBkalpFxW0e7+MkZGkMkIbnqfP7LbEYK7PD5AigvLUMkFJEbDVMPs4oMll0uuZnW19SK55IjSKbX9fXfkBCUgwcP4pmnv476uia0tXXg+tVrmJmeFD8wvX8qjQ4tLa24ffduIRuwqaBlhOx1ehtPnzyJns4u+L1eOQhj8bhMlrgX0HeTKat2jA4No6O5VVCdetpG9Crs2n2rcK/7xwaxbvMGzM3NYmF8HK6xMfEr773vTvTeth0Tyy5861v/gsWZJaQzadx3/724dPkaNq3vxemjp6TwVKUAu9kuC2nReEQoG/fefxDBWAANrbVYdM3h/IWLmBidgho6jFwfQW97O7K5KGDKYc9DB9C5ax2imQiW3YuYdDqxZcc2ad68vhXhDDO50ChUgYDEy9dU1mJkYBSJYAqn3j6PQwfuxr9849vQQCfR2LQa7dm9HZFQGFcvXkddbR6FxpQ9BkAxVZWNFQ93RsObDSbh/xcVleKO/XdKAUdVXktKkceNZ/7pGyitKkZdbRW+8IU/QDQdwotvvwJ3wi8ThmUeOA76yrkYCISDUcRCSfR09CAZS8gEZXpuWlTXZCQOz4wXG5paYVEp0NXSJt5n5+wyGps70Tcwhvd95HEcvXgale1VKKkrRiAeEuKI3L9yfF5qhCIBZFUZ5FQqFNqKZWE1Fc+IB9RusyK44pHlzMHr10SFmnDOYOstO3H64kWM3xjERz7wGDq6OjC3PIerfRcQDizDatZhZGIINW2tePO1qzi0/xC+94/P4c8+9wfIRNNYcM5gaOgSOnua8dbpi3jwYw/hxddexLaN6+GcnoDGqMe6rRuxuOjCmTfPwDvjR2FhCZQZBTq72zE6MYSq2gp4/EEYTEbcfngfxqZGJR2YKD+/N4jSwjIszi0KXcpmtsLrCSKWCcNQoMWEcxj2IguuX+tHQ021oEC5VMwEXb3ChMUpN/bvvQsKvRJpdQY6sw7f/t53UFtTjZvXhtDWVoW2jgbEuUvRtQ1XLvdj4MplJFZC8Lu9MNstqGxoQHFxEYLzS9jS2ok3X30bOZUZHZvW4+evv4aqquI8CaumBjeGB5HTKmAtKURZfTWUWpUk4rJApa1GmdNi3rmMvXfsRZGjWFTTlYAHjW31UojoVDpBb06NTGBqfBwDg5P43B98FkljFu6wD/aCQlFzHfYixPxhFJptGO4fRMQfxNjQiHDs9961DzqrHhk1M2PTiCTC0mDTEkGuu8NghDaXBQe+wXgM7lBYfNSkp3CKwOv15sANmEx6sTby7DGZGTCUp38o0zm45+Zw4/oV7Ny2GR1tLeKRHh6bxjvHT8C17MPvPfV7WPZ64HOtoCBnQGzBj/rqRkRTablnz4xO4czxs7h+7Sb0Wj0iXCzU6oS6xYafyvW+/fuxactW+fMsqLj8Oz+/IHYaIoRZnJmMBlmwb29sgtlgEfIW1GpsveUWJAh10JBTopQwHr1SAbOOi5FRjI+Oyg5FQ3MTSsvKUFffgG99/Rk8ePAe3Ll7j/DdP/PZ/46KxnpApxF7R6HFIcuQFI3oSw9FImJRYmYGaWf06pP8w4kxLZZuoZklJAyQ5zl94bEIrXr5UKdAKCxLqkwjtdgLUVVdA5fbjYjfh1IHfepU7hkWmZSiXKHSCNaSxf2iyyXXC4ts7k7QMkppjxYZLmYy7JD5Wzx7WIyTJkNkIs8eWnJ4btBqJHQ7BXcGuPRMBZ51TN4yQ8GSBTxfM79e3j6VtxYyJ4PFIu0zpWTct3UItWx4+CbC4RXotGwKMrDb7LJ0DS0tMlGkEBfSFHfNQt4YEiElPIsxREJ5CxRfsyTPq5Wyx0F0aF5MpeKfknNYwrbkuVJoZWOS59hL/SYJuhp5vgajQZqPR973fkTDYRw9cgSJZBzFFYUIB8MI+qPyfnCCX15RimnnFAxmZugYoVf/519OXUtHLS4u/o1EP/5Sxb2trTlHXzY7LGGfS5HN83sVgSLFZv5C+UX6JzGRUpDys88uOa++87+VlBhRXW2Fw8GUQ418SJJJRskqVnGReQVA0JLEiaXyF6LYaN5TR68FL0mIk7Dfs5KYykhxfj8WxgxUElb6/6P+XluMle5XSDZc4mFnnWdTsnjed1mJ1ulfT+E+Wg+cXJdFQrlKtoEinzyrUsj3pd9XEJGq/JIvn+9brw8huKKGVqnBHXfcIeztibkpVNfX4emvPY3qiip4F1woLKCvzyRFML1+vAlT+RgaGYE/GEAmk0Q0FBaEF310u+/YL8uHRpNRlAiP24PJ8QkZ47ndS3j44QfxxuuviZeNqjLtMJF0HEueFTksC635BZj5JadYDHbt3IltW7djYXEeI6OjcM44MeeclaWi9tZ2GUW3trZKkBIDIqxmqzR8LBYHBwfhD/ixZ+9u+fv07xttFjTU14tf8vKli9i37w4M3BiQG6C9wA67w4ZYPILJiXHs2rEL/deu46mnnpKl0W9/5zt46WevYCuTzuJJWaTleLSkpEL89+3tbfjZK68IRpALS/SCkpxA6xFVBTYMWo0aK163EHS2b94KR0EBblzvkwnD5Mw09t95QJZ+efBd7+sXPBuVfH9gBTpeczYDLt28gtvu2I369macOXECCb8f00Mj0KqU2H1gD2JaBTo2bYDNUYSvfe0ZaZjI3H/08ccxPjIGs8aI2EoYFqUe7nkXRoZG4FxcxtzcIoqLbVDrMvj8n/8RTp89jubWZpw6cw6Lc0vIZZTwrSwjnk6iZ0sb2rd0o39iCHcfvkf4+P39AygpsaGru0uIQFQPabPQq/WiXnKMy4XBqXEnaksa8Przb2JL91YcfeOILDQxlrG5qRpbdvQil81IkcsbOXGZzAYIxaMIxyLCtWfRzIbr5NGTQm3xenx4/CMfwc2bA1JYjg4NSZH283dOwFFpwe/9wWdx4sJJFNcXYco7i/mQG6Eo7XBZwVQqtVSFNHkaUSoro2/CiOOhfHgKFyH9y15JmHzf3fdgYXQSJRYHzr97Ht7lEDZv3YV/fe55bNi1DRv37kDOlENKk4baqIZOo4fDUiTs6cGBG6htrIXWokEoHhEVk95h/0pICrKVBRdOvfMOQh434vEIsoqsWAm27NqFvpFhPPzgI7h29rKw8FNISOGSXAliz7YNeP7VF7Hv0QMYGphGW90G/OTZl1DhqMIDB++HVg0898PvoLiyEBdHh/HYpz8EbziA5poGGDVa5Bhgp1bL8uAXP/eXWBpfgMGogc5kQH1DFSKJoBBkXJ4V3Hr77ciqVRibmhIVmgUbC3ge1iyEWMSE/SEU2YuQzMTFMtS7uQfjEyMydeKDdz76Za0GGxorGmFWWXDx/EXcc/dd+NcffA+dG3pgtBfg7aM/R1NjGTSaLIJ+D3SGQnR0bMf3v/8ccvE4Ur4E6hpqkcgmQD2wxFGMYosd4WUvWpraMbfgQUVVHX78o2dFYaxtrMfUzBxUOmF/8V4AACAASURBVAV80ZCQfMrqqgSdRzoVr89EOCELeRF/GEtzK9i7d48k3poLzEirUqJO8hq5cvYyTBodLp45J6mp1/r7cfBDDyCcToglp7K0EhaDBTF/CNNjY4gEgvD7fBgZHMH05AJ27d8lBJ5YJg69RQ9PwCPBTJzEER1r0upA+SWVogKqELsGhSbSWmj7YCFDAhetinZ7gUwmxd6pUkvxqSOlJJWUhj7HZNZcBuVl5XK/orDgCQQkwXJ6fhYlhSWILfkRXw5CDRWuXBvGkscF4sSK7CXweSmqJKBWEqcYFSY3FyypnrMYo62IcfYMYautrcETTzwpWOGXX/6Z2BWJhh0YHkQ8GMHm9esl4ZNnSX1zi6S4rvj8cl9htodWoYTZYEBJoR2uxUXMzk7hU7/z23KmsIHwrXgl5OrQ3XdJQ/7df/0u1EYdSquq4Od7l8jI/Z0qOC07vM5YNFIcMZpMUvBaLZw+kXSSkz9LZZyCC+2UtKTQJkMBiW9uPJnC4tIyrIUOofjoTWZ57xXJuNQt/CeViMlk0evzw2K1il3QZDLLgvDysnt1gTQpCFDxhysU4menGs5KR63R/GIvjcUsC3kmZUsOCTGkiVie8x4Mye/RoiJTDUFk55NZKZSsFcd8jSzy5eZGZGp5mVhNmQROW2Yw6EU47EUg4IbX6xZMJM+oeCYmwpXWqEFOyYYhh2xKgbA3g+XZMDIpvperQgTrprw36hd7G3xebDg4Yc/m8qhtTjU0GpJz8r58PjeSevJ1E/cJM+jp7sbTX30an/rkJzE9OSX8eWuhGbFYHDFy4TMQMAUXWpn2yqm3UW+C1cTG6d9//Ed63Pk+bNu2TWoUsQj9F3koGhsbcix01wpv4Y3/ksfaQqnc9FdtH3kFWQntqmJvtepQV2eDo8go/ngmisn4STxi3GzPX2jv/Q5iX0nzYsoX1GsNwVrhTlvMGsedWKS1r0WbDIOi1nCRv/CVr35xfp01Bny+Ucgr8GvLGXsuKdD2ayrch2tzUrinWICs2oB4Mq49b2kYVtV2/j7/+7WLLrjmU+KBbGxqFiX3+lA/vAG/eJOZGqhXqFHkKFrdYI+JatDW3g6twYDBoUHUNzRgZcWFusoqhP0B1HLsqdOjpLwMCwsLEi5xs/+GbMdXVpTj/Lkz+PDjj2Jw8AZ6ujslWS2TTUn0/M9eex0GrQXlxRVCkwnHQ7jjwF5ZcGWhnkzGRXnnMlNZablw1V2uJVitVmzfvgP9ff0wmq3IZbLib2Rg0uXLl0Vx4Wu+9fZbsWffXlTW1aKvrw9WixnJVQ8gUZVc7KSvkHgrLj6S0R6hDQBqIeSw8fnmt/4ZW7dvweiNAfz5F/4Hvv+DH4ryz0TU5hYiM9Po6++XaYPD7pCCxmK2yU3snSNHcPue28XuwmUp0gtaaupRVVYuhBsSLZxzTjz64Q/DOTsnTUcwFJaxM9Wq0bEhtHe1YNG3BI1VB32hSZJNE7EorCazcHfBsW88IXz03k296Nq6Af/jf34JBcV2PPL+D4gVaeTGKGK+COK+MJLBCKbHJzE8NIJ0mox1PyLxOA49sA8ezyy2bF2PfXt3C7P5jXeOYNa9iJ2370Rzdwv8US+8Yb+85hSXtSIRVJaXI5tKYHR8RJQY2oa0Kq3Yl5bnl7H7tj3w+gLin54YmEJP0zq8e/Qs6sqr8NYbb6K8nBhOFeac4zh06D4plq9cviTLwUSI1dRWisKdiiXESrBn/37UNzRianoaL/zkBRl/RwJkD2fkGo2nY9h3151Q6rQwFFtxabQf9sYSuBNezK7MIZ1WCcqNZAR6soljozrFhExaw0iCScdiotS53SsosFhRZDAB0SSaSqtRW1yNlYUVrCwHZbF3eHIa3kgQH//Mx+GPB2Aw6WWZmsuOrzz/Js6cuogtm7sxMTOOj3/mY6hrr8GiZ0mEg/m5Jdy8MgCb2oRkMCgHtbFAh5WoD1PzLjz8yMM4ce48Sh3VePPlt1BaWITeTW1wzS5CHU6isagIqVwI1kYHKuqaEOLUPKGDc3hKfs719RWoba7EpZuX0bK+DWXtzdBbCpCNpKFX65BTcBqphX/Zg+9/419QVUyO+yC0ZiUMVg0iqZAEqp06fQHrN2xCU3uXkH/Ih+bnK5lOwhfwCZ1Gwej4olLEfRFBRRrtekSTEbGacRpospgx6ZwW9VOd1UOdUiIbzyATS2Jhbhab1m/AydPv4tGPfxzPPvfPUBvDaG6vEr+y2ViG4sJ6OQSK7YWIeqOYmBqV4ojLyTf6BrFj560opAKtVGN2eg5jA6NYmJrEIx98H64P3oQv4kdVfbUgZxc9LknqjaVSQooavDGApflFQR46bA4M3hhBIprA+x5+WBYoz1w4hYGBQbQ0NGN5xo2GygqcP3NNUMRmuw0dW7tRXFGG7rZuyTYwa3U48tbbkgZOdGoRg7EUBgwPj2LB5cam7ZvR0t0KtUkDZslwcVRDv72W+10JsQeQFmOxWUVRVXHrJ6fA1StX0N3bLoUobREqdd4ewWJpkT7qWSY218uUkUucZGUnIxGZLNbX1OPixUtiYWxobcK6LZtkQpAOJHDt1DlROdvXrUM0EROG/MUTVzDUPyaUnKA/DJ1SL58JYlnVSnX+7ER+54DKK1OoN21aL5MKNkMXzl/EkmdZfMmkIjFsaPDmoNhlmHTNan37th1CJuGZSjWcBa5Rp8WVixcxePMmnnn6y2ior8H581fh9fqRTKRhM5uxrrcT586dwYkzp7ESiMpiJRdgKTRxoXZqZko+XywWKyqr8t5vWZpUiQrNZod+8ZUVr9gZCwqsYpUhcKKqulowkBSEeE+GSgNHUWke/5hMQJPLSLggM0TsBVR+c2LJpHWEuwZMgU2mcqLC88zh2c9zkLZBIhv5PEiaIT6TqjyfpxBrYnmWe4phcKJSJ4ihkWJ9zYGQr5nyy788mwTGsTpdZ6HM36fiTm85H7wX6406EQqI4GTdUlZBkcyHSCwg4VA2q0WQkHqiUbMpJDIx2cciZjQWyGJuyotMghaYvLMg/77m82HyC7r5Qpz3A9Yfa0uzbDAofNI+RiFVlmqZwJqkzYxUsTg+8IFH5NdvvP6GLMqmU0noLdr8DmI2n4WzBhxhw0UnBacoBdbCX1kK/0cV7v9V0I+/tB5vaGj45ZX6r/xxrHV9+cRUvUGN6iorqqossinNAkAuIOlE/80OI/QYKd5z+YRW8YxlfqHm5+WgvAeeH4S1xVIJblplu681F2tpqPz3WkDUmvWGX5DFS/4Czz9X+ZCtUmvuuEaP+69HcWfhTqoMA5jyC7N5uw8fLNrXphdU4Tn+4yMUtGJ2OgSP2webxS7Ky4J7ETOz01jfu16Ko7nZOXS2d8oNRjisOQU8KyvYf+AAzBYrTp06iYaGGgz296Oppl4879biYlTV1ggGkQWXc2pKNvzfeetNdLQ2YfPG9WgnwSIeli173lAmZ514993zaG/uQWlpOQ7svwt9N69hyjmBt995ExazGUV2O/x+Pzo7u2WJiT46Kvw+n1cSX69ev4rGplbpzkn4uHDuImZnZ1eZuEp88lO/jZNnTguJwbW0JN4819KCBDBR9d+xdZsoRhzhUVBgOl5zYyOOvnNECgneXF9//Q1891+/h1u3bccf/+Ef4tlnnxW/Iz+gwWgMiy560LUor6jAlo2bMTE2ib6+G3ID++IXv4ih4SFRDJaWFsRzWV1SicmxERTb7bh0+QI2bNoA+iqKS0vEO19aWpbHjaqVmJ2fFt9veUMF7DXF8KcjcLrm0dLaINepzVIEo0oP/k+TyWDZs4Q3Tr4OlU2PW/bvhU6th3NsDi//8GWcfuMM1BkNlNo0YjHAVqiDRWWUZab65jps3NYDk0mDcyePQadS487dd2L3gTugLzVjbH4Cy9EVRJJhOayyqRReeeU12AoLUV1XJ1SMWJK2oyRGRwYlSRRpBabHZsRfzKYrFkgi7I5idnQeBqUO73/wffidT38CD77vEIqLClFRXCyNDtVbv98rxcnf/s3f4NUXX8bM1DSsfI/t5ejs7cHegwdlaeyZrz8j19LNq9fwwo9fw2139OLuQ3dCq9DhypV+PP/WG/jQ7/4OgtoUIso4IumoKFK0QHE0zWtVRspU0rJKGDQ6oXFQ2SFthdcFm8cMcwOyKhQojHjr+TfR0dABnyeAnbfcinvvO4wjx4/ineNHxLLhXnTB5/aiv28I6ZwCH3/ytyTG3BsOY++hHXCFFvHRTz+JM+dOoau9FxM3JzFxZQjLzjlR00ubyuCKrqChvRUqNTGtLlw4eRM7Nm3Dis8De6EZJ1+/hNvXr0N1gQ2ZlBfzoQU89omP4bVjp3Drtr34/Of+AlUOA37n00/C6VuArdSO2sY6oKAACVZSCRWSwfzuSm15JX7245/ixBtn0NBQjWXvEtzRMNo3lkKhy6K4ogIedxiT427cduftcggXO0qgVanF6253FCDMEC6FBlqFBj/69vdR31wPb8SL2/fchtHhEczPzqGhqRGRdAy37N0tFhnaJ4av3xAPOq0zzdUNuPuuw3C6VjC9PAF3bBztm+rw0xdeQF1pJ6rKa2WZb35hQbBzVGAHrozj4499GONj07j7oQcwMjcJhV4FjUKJ4JIXP/3ujxCKRbFr3+1iTSFiklY82jDMNitqGhokY4DqpTIHjA+PYW5iWhqQs6fOotRRgl07d+Bq/1VcvHgRSPIa0aKnuQNDN4bg8wXR1NYMa6FFcipqy6rwscc+gptX+wBFClf6LiOpSCKVSyKwksKWzTuRyqTx7oVzCEUjkldwdeAajDYT9uzfDZPdImcUJy5cPicil4vDmXgCs+PTgqDN5KLYu3ef7EqQme0L+GX3hw+KVvFMBrv3H5BGKstY0mQKtZW1sshv0umF3hHPpdGzeRM0Oh00GSWunjmPkqISVDbXw2S1IhmOQZvSiM+9wFKI61f68MJPXsJg34BMJSi40g5Hz38mkxJowOLiPO4/dBjvvnsOC/MLklGh0qqQSMdFeRwYGEZFZQmCtDqWlWJd9zq8e+YsmhrqUFFajsKiEpRVVIjow6Tls6eO4eEHDuGR9x3GqZPn8N1nf4iudZtkyZSkKy4zcsKw7PaisrYODgfTVjOIJ5KigjPhOpbIE2V4L+bnnKnQxNayeOT92+HgXpZeUk0JHzCxUcpkhaMeDtEK6EV9Yyv8vL61BkkmZQIrp4rTU+MocRQKOIG+bz4oUJBKFo1lxFPO7/n666+JBZALmLRNsignd5/2KDZnPGcZCkglvq6uTgQgPiKREKxWkxTKnG5wgsHKeC1x871WmbXindsFbOK4I8hqh3Qu7lBUVtSgqakFKytuZBUJaA05BEMeIbhRuIpEEgiEOOnjUZSDw2FBNBxhW4aFaS+CXmJN84z5fKmUFyP5vNZ8+VodxVRaWeiHz08K+GdoqeODr4NwCyEtmfRiaert6ZH3xuvxyrlOa4xKr86jThniJZQiCqUaxBPMEFBDp9fBUWj/lZXif1Th/l8F/fi/pXBnF0aSC1X2jvYiFDrIOc2r5+ya1yrytfTQNWVcinIGKK0Wue/FJq7520U1Xy301+ww+Q6X48t810d/PlPaqOZzWEDffL4rzj+HvHL/b8V7HkGZFY975+x7Il5/5eX3//4HGMB0rDONlDqvsov1iPYi+viTXF4hLoqb3fn0TY5WEwmqIZU4fvQUWppbhVfLQ6Pv6hVROypKy8S7FosncMuuWzE2Ni7Elpm5OVRX10jaGzt6RTaFwRs34HN7xK5iKSIdQS1RxTWVVRLhnUhExa9N/y4Ls66ONvhDPmHgMr3POevEyMg4/CsRGbmuX78R1XWV8vO7ebMPjQ3NwlZX5nIy6hseGhWFlwsf7N6HhwdRW1cvnskVj1dGo1RcuIVOugnZtbSyzC0u5G8KOi1sNgs+9KHHsby4gOvXrqGzvR2V5RVYWnbjlddex5nTZ6Rh2LplK06fOYPaqmrctme3LKW65ma5dI/O7k5RDy9euYQ/+8IXYLHaYLCY8cYbbyLkp6qygs2bNou6RrsRD9+u7m703bgui0l2W4HEOQ/034BGzZ+bFj293Xjuxz9Bd0+PjP2XZudw6NBBdK/vxvn+CxhwDmLT7q3ImhW4OTYkpBDy5xnOV1xQCrdzGYEVD44efRPrd6zD9j3bEEklEAsm8PpP38Dc+CJaaltQWGAXZa93c6+ESHmdK6KCrVvXi0KHRXjI1WXlGLo5AK/Lix237MS0exq2yiJ0bemUwndubgrvvPEmDt5zWAp0hVYvaaCpTBxT02MIhAPYuGGjpLRyxG3QmKDNqfDwfe/D0ddO4KUfvozdO27Dx574ML77vW/D5ZnD0OgQnE6nJJFWVVfKROW+e+/Fj37wAzz+6GP49rf/GfFgCH3nruCRD3wQu/fRaz2NmflZaTqLSuzIpJPYedtmvPX2qygzl2HnptvwgSd/Hw998n4Y64qgL7YglAhjxU8VMCuLo9yTYIGj5sJhKAnnxAx2bN0OpUmNUCqOlCKDUDQIJQNH0oAylIMxbYBnyo2cP3+onDhzCgqtEus29+Cug3cKTeiFH78oZIbSwnIocxpU19bi4o3L6N3VA1doHt2bOuANrOC3P/op/On/8afwznjQ29aORd8i6nsbUNZajeHpSUxPu9DeXotUII2ANwqFViFTGpPSiLdfPIOPve8u6JUpzCxOoGf7Rsx5vWD0bGh5Bds39KCruxlu3zJOnDoFtckKc0UFtKZCJMNZWJRmIZ9MDY1iYXoGVoNZ9gRi2RBgzCCnj8NWYYNCq0MgmERpUTWqm5vg8XrFDrLAhXDQamJARXGZTHT6L/XBbLBi3DmF++6/G6fPnMK8cw6xaBzBUATl9eXYsnMrXn3hbfhdHthNWkH97dt1C6YHJtHZth71jd147tWfYMPuFhjLlFLg3rw4AovWgK1bN2NhaQkGvRERbxiTA9MwaKwwm+2YXl7A7Yf2I4qEIBIrSkrwg288i8GRSTz8+PtR39YIpeyMaOQeQwYMkzG5iEr1j4uUPo8XmlwWMxMzGL4xDOfkLB5//BG8/c5b6OzqwujwBNIsXJPA+MAUhzZCVykqLJDcBfLnq4tKUF5cjE1b18Mf8eG1Ez+HPx7E0kIIapUB23buxIVLF1FeXQmt2YDLNy5j264d6OrtxIJrCYlMUu4vLIjpe9erNVhwzsG/4pWgoKrqYkmDZQgdg3H4vlKkohLJsLu5JTeqa+rQ0tCCkC+CYpsdiWAc2UQcUxPj+XROdQ479+7msA7B5QB8iy5hld+2fzfUBj2mJibx9F89jZryKpSXVME57kRjbSNOHzslwT07t2/Hq6/8HBlwh0wrxesDhw9hfGxMJmA8M5iboeIeGln7xUUyuSAKVYgpadoazYLivXD6XUFGMhSxqqYOMzOzCPrdcC/MY2NPOz764Q/ipz95CamcWqZb3b29aGtvxqUL57C0sABGEXABk8FIbCrr6+vRf+MGFEzETadQYC+UiSSLZLNZJ3s3axYTq80ijT8nG8Qymq1WGM0WWbil/eXihSs4eOgBaXDdHq+c6RU1ZTCbjZh3TiMaDqHIYUcw4BdEJP3ty8srSCQhlhc9AQCxKE4cP4F0JilTB06wzSZOVyiwpaFV0yfOoliJmzdvyh4Vi15OU9iYLC4s5EU0scrkfe1rGMh4knkBPN/z3nJ5XSI0Ek+clP/POoV0mbq6BnHQpNIEPniRyrK45nK0WgQeFvtuYe0XIJ4IiYBi0RfAveBHyJcP3soX7nnPTN5FQGEjKc0Uzw8u3fK58PnRVkRLKf8McxIYZsginvUDnx+vw/rqWnl9RYXFmJl25i3FgkhNi/WOf54NCpdcMxmF7PKx0WD+wq96/EcU7mu+dk4Z+fP6r/ZQvFdx/4WvfC3t81e82jxdhgs5WtTXFaCpyS6+TC6psngWn/dq4by2TJHv+PIEmjyLfe3CWyu0lcJK5c1Dim9ZiP03//vaB4LBTSyOWSTzEuZSCy0Wa5z2PGs+j8biTYTFsmAiVxdU77j+61tOZeF+vDONmDJvzzEauI1ORnB+AZdefnp56bdfa1ZmRtKIhHRYJI+8vh4DgwMIhgKIRMJobW1DMh5FNpGCa8mFkrJSGXNzETRCFUBJqso1+PwBOBz5xU2/1ycWBQYQceReWV6Ge++5B6+/8XNJ+NyyebPcPOm1npubk4UbduNUD1LJmBARVvx+HLr/QRw/fhKVVdWwGM2iDA0NDMJs4Y3OJGSAeCKBkpISxOJ5PBZHnP5QCJu2bBQsGjt65+yMfH0eLkx67e7qkoCn6toaXLt+XW4mVDKMOp34UFsbGuFdcuPE6TNoaGuRA/Xue+6VQAzadchWbm1slcWZzrYmlJUVQ6s34PzFS7g5PCg2nB1czEyncezEMVGJyfy1mvIoLvoKr1+7LqQZMsoNXEKLh+VG1tnRKc+ZdJxjR9+RkfOmjRuxvORGJpHGintFMIsrcR88KTf2378HxhITXCtLcJTaEY6E5ZolzlOZ5ZJdEk899Vf40t89BSWDAtkAXRvApeMX0NXeIwmCBkajl1fi0ulzQDwtC4JBX0juxfzsuNzLUCsUCAeDuHT+LNo6mvGVZ/4GzsV5jM+OwlJqRlyZEFVodnIROoURHY1d6O+7idKqQhSUmOEOLMNoNUBrNGFmdhEKhQaGjBIaaHHP/vvwrb//Fgw5HRwmK1pbmzA5N47FlSVsvW0rrpy7iIkbQyjQmWAxmHD1aj8Kigrw2JMfQWGpA/4Ax7Y5+D1+hPxhhEMhzC/OoLapCnaHGQGfB3q1AVfPDeH9D3wYjz35Cdx28DZsvXMXjOUFCCZjSCQj0Bh1gF6BUCyEdDQOZTSL7spWzNyYkOI9pohjz8H9iCqTCGYj8MejEn1uyOhhVZrxT3/9LZRkrfAs+xAKe4VrvGHbOmzasR7zyzPIKDKoq6vF9ct9OHHiXey9+07Me1cQV8UQy0ZhNOiFiuNxLqKqpEL2O3itzizOo6mrCWqzDmPOCaSQkUW3RDiO/iv9MGj1Mk0qKijAlq5eaOJxuKZnUF5cilA2gZKGaly7fg379+yG3WQUBvlPv/s9WeLWl5ciBi0yCiOqi+sweWMcnukFxKNRFJMi5fWgpKoMGU0KE/NDKKsvRlgRQ01bC3p7tiISSMii+ooviHgsK9OhTDKBIBf4QjEsTrrwxsvHsW77enzmM5/Gu6eP4eTRd4RStG7bBpTXVOHCuUuYmpzD7//xf8Pl85fhd68gEvTj3rsOYG58BlF3Avfsvh+F5cV45dQr2Li9By73rDSZBo0BLU2tuHLlqqQ3KsIp/O5n/hCf+MTvSoCPvcyK8cVJHHjwPkRyaViK7Lh67jLuu/ewBJ1FYklRYHNKhVh4csoMovGoZD5wT4TXfcjng0apQDwchs1mlskPi61MkomjSQmjC3gi8M4FoIiqkIqkpRAkOYPWAkeBCZlYDI8+dBjrurvxwis/RTgXRVKbxmIgjHAyi9137EZjewsUWo2UQAoVk52j0KnzqqIqpxRB5MKZs4gGw9KAkJXOZoMFcjQWBGl47b0NiOWYqxFFKJBCsa0UOoUOjuJSTE070dPZi7A/DJNSj1NHT8C/4kdFbRkmpidQ31KLtrYuvP3GaXicXtxzYC8qy4pgKTRjyDmJYbK9Bxmsl8Gmrl5pypDMyiSOwVG8BgsKC/HWibOCmzx88F7MO2dFLSfhZ4nhfFx0dRQIEriivBjFRXax/5nMVpRV1CCRYVK0Ha+8/DKc0zMoKioSi2GQ4od7GVplBls39+Kz//2T+LM/+DwWvQF4/FG8/4MPI6vKijp/7I0jGBsaRnlNhTTKRDSSEsR02DTp6jqDFMVatU7U4PKKYiTIcPf75ZwvLS0CYSglLLSytIBxV4AecirbwCxtRc0tWHIty3+jpbS+vlZSoKsqKxCLhJFMEIGZkSRqUtLIQJ9xLsFstoqFjKIZUZOXL10QT3lFRb7wV+RSUtiy8SFKlX+WFrT8lJ5JqnpR72m5oZ+eZ4Zw+dMpkCQjBXE8tYqKzFtYRG1fXQbN58dkEE9mBC7R2NgopDOXewH+gFuyBKx2i4AVOM3mAjKbrsIiizS3iXhSgvHSkRyWlwJIkxDwnodYYTJ5egx/3dRUBa5bc+GX9Y4kqgpzXp23vnAHT6mC0WqBO+BDLp3F5z79WfzTM/8oVtgwA5qYu8OWmnShDJsSLufSr5+fNLDpI6ffUVj0K2vi/78L9/+qvvb3vtH/t8I9v+iZL6rXrB7/3k+FFgLSXSorLaivL0CBXS8KOf8+KS5r6vqaf35NGefXZCHL4pt/jkqAVqcWRVq2pFftJfw1f4/2Fxbk+cWKf7O3iD2Glpo1hX9VwWeBLKo8F0NXl1LXFPi117P/qgptvyaqzHBdDse7MohIWwuh6fC95HPIP7+cvFbpupV5VOS5EzOYGPfJkoiS/jq1StBZ2UxaUv3Gx0bQ3tomHT5Z6RyF19bVSfc/5cwXxdyS5tiNhThRWFTFqdZTqa+pqpYFQ3rnGLZEfq5wcDM5/OzVV6UbZzAER2KxUFC8wDV1DShwFGFiegoqrU5STOn11qpVElFNFZ2jM3rOeUCySD9x4jhshTY0NjejqblRxstsBkxWk5Bu6CfkKI6qNJfn+DO83t8Pf4CjTKssWfV29Ahu8eKZ89h5yy1o6WzH+OQk7EWFePrpZ1BdVwuzwSgEmKW5BaEpbNywHs1trYinkrh6/Zoscd5xYB+CwYCQcBgdzRswb8RcuoxHk5ibnUdpWUWeD63TYXF5Fna7QzzvVFTuu+deDAzewPZtW+HzevNhUJNTSMfznsUDh+/CqesnoCoEKprLRMWzFxRgeHgIJrMJ3T29WFn2obi0UsavpFRE01GZTowPj6O7rUP8+HqtVgp8spsTK3FoMww5UufDPRRKUaN8cgAAIABJREFUsUMtul1wr7hQ6LCirKQYff1X0bOuC4NDA4Aqi3137xXyDAkCrjmqYl5YdQU4dvQ47rh3H7LaDPyJAEqqyzA5NS08fr1GD1VKgdGhcZQVViLsCaPCUQGfewWNzfXo2dAluEGNVY03X3kN61s6Md03imJLIXp6emGyWiTZ98TZUyiqdAjWbcnlEdIQX38gQJJNAo7CAsSjYXhcPhQYivH8c+/IMqK9wo7O7V3YuncHfGEmR+aEScw9Cy5hLc7OY2l6EVUFpTKdYKGj1ylhKjCjur0WzZu7oCu0QmuxIpHKIZdQ4Jtf+RbMfsBmsqxiWOnTVWDzto1i9dqwqReTMxMwWoyoqKvHQtCPd86cAHRZ6PQK8bN2t3cgsORHe1MbJiemJS1Wq9fD4/cgBTVujozjzvt2oXFDK04cO45HH/qA7CoszrnQ1dUMRTqBbCSIKFUyrV3IK9Utjbh27Qo2dnQh7FnBlQvn5X1WavWobqvDyMQCFNBCEVUgF4ijiCq81YyVSEhi7r2hAHbs34mazmq8/e6bCCYCuPu+Q6isakAwnEIynhVsbySckHTjRCKGogIrTr99Es7hWWhyGvz+H/8hbty8jn/5zjdR31gFrVmLWdcc7MUlqK9pECxqJObD+XevQKPIIZNS4OEH78bk8ARKbRVYGFvCo489jpffeQXrb1mPvqFrmBmfQCqWwpatO2R3gnzy7V3rEA+mcPLUBUCjAHQZKI1KLAR8WL9rO4Jkx+fUaG5ulYW2UDAGjVYnRKxAJCC7ECzW6OHOppPQazQS/FJXXYFgwLsKQGA+Bj3dFESySESTCHoiePH7ryPqiokqqNcZxIJDNdNqNSCTikAPJXrbOxGM+JFWp1BcW4qMyYKN27cjTHW/wCqCBlnWIjSoiBnWwqzTw7vgQdgVQldtK5Qp4NTx4zIRnFucQ0N7A1YSi5h3TaOqoUSwoyTKeJaCUCb0qCmpQ1lpGS5dvozCgmLolDrxxzNcjs1+ZXMVMpocwlE/3C4vwt40FDHAYTSjrMSOlvYmuGIBrESjErRHv36UsfcZHWLeGBTpnNgsmXxpc9iFA75/734EfD6cOX5S8Jn19XWCEPaseCWYx2jUopyChxoyTaMqCdpV0gzuoVFaKemhly5fQV1dEzzuFQn0s9sMgmf8+Wsv4dNP/BbOX+1Hc3snyivLEc/EsX3HTngWlnH07behM+lloZVyGgt1NmfMukhmszJJ4DlgtxP9qhZUJQtNErxYVPNcZPHJ5VK1ip5zTgnUorIvLLngKC5BhJkT6SwKHIXwej3Q69SyY2TQa7HsWpLFVhbG3kBQCla1Ri9/n2cSJ2QU+5hDwftNeXmJTH8T4ajc/0VMpF9dKCwqKHI5OX95ZnFyzOuPy5rcV5CClsCMaERUedYn/xbEJCgPHva/UMPFypJlSisbCDX2798Lz4oLkWgQKz5mPNRhenpSCnWmn4dDYRF3GFooadpJBbxLQYSDSaT4s3rPI2/hWU3I1WrR1t6IXI73VO4VapBJ5clz+eKbKEhioI1C9NKZLXj0A4/DojHima/8vSwKRxJRgARAIqHJeFeSYU8sa95mw0SwPMveCLv9P5fH/b+yr/2XFu55ZFD+nzUPuSyOrnq1f1kBz8K9oECP1laHkGSEnCKbzvQvZuDzxcU2ww8pl4eYxEp7S76TzYlvm930mt2GSsZaoU6les1uk28EMtLt8nuuLXiyGF8rjqVJWEU2cVmWnSUvcBbO+SYiXzT/7yjcmZx6vDuLmILqPgMc8naYNQoPvyfDoDhFWJtEeJY0mJjwimrMYAtaSKhClxaX4BqXOj1ewdixcxdPIDfaI+H8eM9CFdkmRBdFTilBGXyQNyz+z2xOrCH8eiygSqjy6fWYnZuT/YG5+TnU1dXLzcnv86OF/lKDEQUOB269fTf6Bm5idmlB/OMzszOYdk6jxGZHJBQScgsbAV8gr4TTT7rrlp0oK6+QuPkwgyzUvMHFxFtIJjKXhThS5zgyl1VifHwCY5MTwp416IxYWVrOs8QdJdK8kBvOZmdkfBQj42OSuvfM176Omupq5NIZ+FdWhMvLG0lrR5soAiQQFJc4JPJ5xe2G37+EJJeM9AZcvdQHrZapvowgzzOMWfAWFxfmPbVyXamxb89ewW8xpru6ugqjYyMyIn/79SO4ddetsBb/L/LeAzru87r23dN7n8FgMOgdIAoJgr0XkRIlqpBqthxFrnHcUmwrdmzHNbGdm3cdx93qliWrUoWSKPYmVhQSJNGI3gaD6b2Xu84ZwJbvvY7Xest5975k1tISF8vMYOb//77znbP3b2sx6hyCvlIDhVkKiVrMelQaTxJLnuQqxw4fh91eCY+XjG8dyItyjGSjMbFSJYe52Ix0LAWNRIOR3jHUFNUgHcryQYZMPzRKDsXDkKnl3BGWqsRwehy45ZbtuD50jaculGqbScbRVF0Dq9mCXDqHuXk3pAI5rvdeg63UhsvXuhDKRKC0aNmX4HU44XE44XYHoJFpUWmvxFD/CEL+CBvGWttb0NBUB61ODbVJDavWgJ9971+xqr4NEwOjrDm+e99+WEpsECnEOH7+OHfgPZEwSirLOFuA5AHjwzeRoTjyWBJ+dxDRQBoXL1xDSXkRd4A337Ie750/xUW1XqFlWQgdNG32YuTFQja0jQ+P46ff/yH6zvfA43SzNtRHUofj78AXDyNEKb6l5di6bSemx+bwxrOvsU+BHDNFZgvnGvRe7cbadWvYoEpJjgqDEoF0AhKjFjoT3T8yxBNhKDQqnjS5Jj2Ieilddi3eeOM469dXrF4NfySAWDqBnDAPXaUGVeVl6Lvcg7AvwPItI0XHx+LQKZUYvjGAoNPHenuSulDa7/G3L8GiFqCyvAS2cjviuRR/1yM3ZyDJiGGWaFGqN8NutiCFNPPCKVxMrtZg3a0bkdYKMDDdz4E0DTX1KCmthieaQj4jQTScRJI45lLSmXtx4tgJrF25Gs8/8wK+9Y1vYf3GDfjSl/8WOcQh04vRtmY5p2WGg1GI8pKClC/uRbHJikgwjPKKCjZklpWW4+Sx02isbIZKIOd1QFNRhJG5URx48QAz72+//XZGvpIkRZIBI+OmZ+dQ31iNefcsJCoJ3OEw7v7AA9AVFSGSyTC6lWhTV7r7sOB0Y8WKdkTjUZ6KUABTXkhUjgzy2Qz8Xjd0appqUDG5wL9PxYJELOdOXz6bhxxKTPXP4qXn3uB7gIoMc3kxPvjRBxGMBKBRy0GZwhfPvMfBRUqNGKs3rYalog6BaIwZ4aRLpw4zEVDoQE38cupcxxMBOMdn8cLPX0XGn0aF2QatSg+b3Y6ishKMzY1h653rcWPwKq4M9KK43ASVWgmT3oLhq2PIxYWQQcqadmRFKLOX4+bICLRmPfR2HQQGEWKIIxjysYwmEcygv2sAtcU2dLa2IBALAFoF3IkQkpkYhBkhtEIVzh++CP9cGEqJAmXFFWzWJJlZW2sLJsbGcOn8BSQiUUQiMdaax5JJpoyRBIW6xwLQVFYDq9mAImsR00ZI+kAmzXRayNKZy9093GiiPZQKIZpMkvxtePg6PvVnf46h0XEmCBlM5NcgXK8RFfZKSIRCHDlxBA7HDGLkzs6LudEkJEmQiAExEAlySCUiPLXV67Qwmq0sLSISlVar5+mxTq/nzjw1Aem9k9Q0RVINNl6STEQEfyiAUlsxr/nUHKL353Iu8J5WYKxrGe9L3hgqyuk/SgalNN5YLIQkTe6QY99CLp3ln4G03LT+0L5ELXjq3tMEjppBRF6hpgo1cxKUeSKWFgKfCHqxKDlh/CKRXBbrm4K6oIBo5ARfovZlc1i1mhKmiX+ew/TcJPxBDyorKXPECZVOhgRRXNJZ2MtLkUynMT4xDZVMh4gvAa+L5EVLdczvOu8Fyk3hdeoaawr+pyxNLpI8gad9kw4ftM9R040+L5LmJLMCPP7Y0/jeN/6J1y/C75J0kFKa6RDFPwN9h0IKqSJPATVasiwrpYk2TWb+2OP/y4471Q/r16//T8Nr/0OfraCmpiZf0Gn9jtNeQBYW+Ov03x96UCGs1xMv24TSMu0iNrIQQBQMJjA7W0C5FVlVMBkVPFal5yPs5BJ1ZYm7viQhWZLRUFIrd8kX3wsnr1K3erGr/nunDzZRF9jwdBBgQtKi05p+NCreSVJDD9KPUWdzd5/4T0qVOdWW/a3GnbGPogKGkuQy/NnSJGJROkMHkWhYhaNHu5HOZmEpsqKkpJRP+8cOH4Y4L0RLczPcIS//+dKp3263Y97p/C2flYp3L3Gzs1kmqFAxuxTxTSYf6pbXVFWwsfT0qdPMVKf46rb2dpy/eAG9vb0ckCQRiDE9OYPOzlWwFBUhgxxj0RLpBNw+LwaGBmHR6qFRKThNMxwJsqtfo1Wjra2FMVe0aHl8nkW+bEFvS/gvYsXShkqncwpDoe+ezF6k0Sft+dTkJGYnZxFw+/mAoZGr0drSitGxMS4yqNtOm87YKLGJ53gKQJKCDRs2sLZUJBExpioQDqCyvJS7TKPDA7j71m242t2N4eERHD92Cg8++DAczkIHlZjAFdXVcM3PY/vWbaxnJOPS+nXrUGwrRpTkEq0tLN944qknIUgLGQsZz8SgsEgRkwRgLNUilovDqjWzpGhweAidKzuRy4tw7NhJbNi0EZ6gG7ayYu4+EYfaWmqn5j+C1CkLpLGudT3SwRymbs5wMBDJl0hiNO2cQiwXQ8uqFkj1skKsvV7BYTEOv4cTctVZEbreOQm71oTlq1YiKsqjfdlyHH3zXda3VtdWY2JhBrVtTVBolXDPO+Gdd+LM2Yt47BeP4bWXX8O5M+fxhUe/BIPFwh1+5/wcGwOVShn0MjW8E3NILoQgTguwdeMWjE9Nwx3w4eU3XkZalMT6rRtRt2IZy0nMRVa8++5hbF6zAfkUcPn0eQz09CMdyyIUDENt1MBaYcXt+2/FqVPHIBCmIc5I4Hd4EHS5YbKYEYhH0dy+HM8+8Qa+/pmPo8FeiRhNzHJpDv0gbjlpit3BACy2UpRWVHGH/Mb1QaxduwqnTpzGwkKAiTaUcfDTX/4UJ04fhzfggTviQiifRmNnO8bGhzA+eB1moxarN63DqHMOwoQQ3ed60drcgk/+xWdQXlaDr379mxgYHMSeO+/ga6F+uQ0nTx5BaXEpjh8+js988tPIpjJsMpydnMBDH7gf6WQGIX+QKTiecACJeBIbOteg91IXLLZiDlkhlnjAHULcE0W1yY7wggcqiQK77tyFl988gNYVbbBW2uHMhOFDAsGkHzaDDqlwDE53ADfnnKiobUZbywqMDQzj1OHj8C4EoFFJUNfYhEQ6h8eeegqHD78Nx9wYRLIsUrIEGtrrcfL4CUwOzsA152VZSnV1CexFNiZoBENh5tNTh5dY04SHbC9vwdToDL7z4x/gJ888xusP+Ueo665TajA9OgG1jBIvFWx0m5ufhtmi50O9LxyGwWrDQ488gpxOznIBpUTF683BNw+iubmZp3SReASxZBS5fJqlHyQdyOdpQjYJlYbwfYTrE0ChUiObp5Z6HoIMkI/nIc+qcOlsDy5dvILW5S145NMfhi8d5E4wsajlYinUYgXGhodx8eJFPPLxD8IbSSDCITYiTommdVchlUGUE3KBE4sEMTjcg1wyCsfYJMLOBAKONILewoSIjITWEjMe+vCD2LxjPZ4/8Ay6b1xEXWMVhwkNXxtHPJBEic4Gi8aM4cERSEVKNufmJGLUdtRh0971cMd98PlJEieFQqxGwhdD2hOCVa9HViqANxVmc3s45GK5pVyogDAlw6XTvchHAZupjNGZ++/ch/7rfbh88RIjL2ViMiXGIFepeO/xMftfwXLISDiEfJZCrMpRQR4WjZq7sLRXRaNpeP1BXL3ax5PgXF7IvqEAJZkmE/jn738Hwbkpjry/PjgKAtw/9KEHWV6hVRs4bVqplePgwTdwpfsKBDkx71/uQBB6k5avi0jID0Eugzt2b8W6DZvxi8eehlpvhFypYuwjSRp93iB3u0lSQ5JH2lvI65XOUeFLzcQsNHodv3+Py8XerQLswMlraIQO0lo9IvEYNYcZCUylrsfv43Tr1rYWeD0uzDtmoVGq2PdBzQPaowghSTUJmVepwKVDAE2yKZmbinaSHZGpNpdfxFwvKgxoWkDv4Xe690KFsqQSoP/nQZKWDDZu3Fg4DORTKKso44MpyUbJOE0UKdpPKC1dIhfzwVIkkSMZySLgiiARI1/b/+rN+z01gliAiqpKTsXOp1OFRFiSH/P7TxYQkOkkPD4/qqobYdBb4Ziax/joTShVUtjLbBi4eRMC4aK8JpPhIp6oNDSZolAnKuSJWKTT/9/Tcf/Prmv/vZq3trYmT51tKmgZE8Rd9wLjkzrVfwgPufQkFILU0GBGRaWOKTHUWabncbtjWFiIMHHGZtNAq5OxfIRkL+zCLiDVCxc2mUxJKiMtxCCTNo2KcDaskqqKO+mFIn4pwGjp9alAXnrQCJV4o0tubyrm6bXoRlwyjFLhSFKcXVdFf7IAJtK4n2rNIiMpGFBIa8838mI6LBXsSzp94tDTZzA+HsHQkANOl4dP7276v0gCCREhxGKYDHq0r17BnRAyC1JHtzC2EnKHiEZg9OuyEjvOnTvH4RVkBqJuAenPKbCGJCPt7a3ov3Gdf39ZawukYikXxXxqFktYO69U6zhAh2QfFANtLTLzVEOtU+Hk6VNIJGPcLV+1aiV/P2azkQ1OxG+m0SrpBOn5s3lKei1mFi99B3S6p44FmaNoseUTvFDKXROhlLoxEv596q7MT8/i8NvvQCGQ8Rh4aHiYJwrrNm3k90vaxwL+SsDSlrLyUt74lRo1SyOIDhAMBaGUSaBTq1CiFUMmFGN8fIoTPTtWrIFUpcV3/+UH2LR9O+6+Zz/z1UP+AHfbKsvL0Xulm41URN0gU5XZZuXJxbNP/prH0J/9/Kfw4yf/FeXL7JhxjzHBwmSw4sArr7HUpLqyCkP9w/jSo1/GW2+9xZsBoQfveOAOLAR8CMaIFDSP/q5h/PXH/hLf+dK3UF9Zi3vuvJd12y6nE7OOWcTSYfzmjVex5/5b8eAjD8AX9eLtdw5yeFZ9azOkIjkik15cefMURJEU6pobUU6IwfJyHPjNizDIVZidmkQaOTQSv3tuGsYiEyxGI0wmC7Zs2IK/++KjTBUghF5JeQV/DxazGcPXB1Brr4ZrygEJ6SqDcUwMUSJtJfyhIGqbGvD2kXew567bkEIGEo0EjctbmDBz+sx7MOnMuDkwgtHBCdj1FvSdu4y/+9xf44t/9xXctm8HPve1z+OHj/0QQjlgUBpx7I3D+LO77sWde/ZCZTCxUfGpx56EMJpEmcGCcCrFpI7Vqzrw1tuvIy/IQ6PTY2RkjLFq1PmlYjcSz+Hue26HRK5EWiCAUkekJi2eeu7X+Iev/j1ee/NVRjDmNRK88OKv0VJTjtnJMTQ0NsIVDaO2pgE7t92C2spaPPKBR7B90w7UVNUhm8pxsfbtb34f9SssqGuoQXFxKR9GPvGxj+GZJ56ERJBFY10VTp46ilVrV2NZSytGpieQEovwbz99HN/8ypeRiyZw7PBpXHpvAH+2fwfefesI9u3Zh5gngrH+EbjnHfjaN76O0+fP4Up/F4QmOQZcHvzDv3wdyWgYN69egSCdhy8Yhc5mgyeegLXYiosnT2NuYgphTxD33ncvmtvaITMacHNyFLU1pfAtzKK3/xJuvW8Xrgz2ov/qDe70e+YCmJteQOfKZSgymlBZVoWzZ9/ja0GmkkGmlMNebEXGl8T5IxfxpW9/G8++/irMZSXo7aIgqjHcsfOWgv8jkMThd49h3foORKNBxIIhFFksuDk6Bp2xCNF0Cn/5zS/CF/Kz5O38mXPo6epmc9vOnTsLMr54nNccSj0WywR4+dUXsHP3dpa4KBRSpviodBruIJPmWEhwg7QEmVAOj/34MWzfvgstba0ori5hX0SCuED5DB+spDkRzDojjhx5B3fevQfhUIxleoSqHbk5irmZOcxPz3Cyal93P8rtJjTUlKCiRotEyo9MSoJ03ARJ1gbXvB/RsAeTE0NIpPLwBiP4+F/tg1QLlsVdOH8RYkhQYipGNpKFUaHDsXfPo6KsjDuunmgQxTV27L5/N0KpEBKpBDddrEUlqLXX4Ow7x5CNJ9HctgxiswLzYTcGBvp4fdWoTcgkBMgmBUgF05DlFZCL5Kiw2nH84LuQCERsoKVmDhG9SMq2becOHD56hNe1Bx74IM6cOYWR4cGCPJXCEsvsaKxvgF6rhkyqxHvnL2JmdgatrW0sg0vl8pidc0AoEeGDH3gAn/n4I7h99+0Ix1M88fzqV78Cvz+AQ4eO8v5SXVOBZcsa8Marr+P61QEseH0sW7EWG9gLJ8wl8cXPfRabVnXiH771XYzNzsJUTDIuYrNrODl4wenhjjd3vgXgiSaHGQrAhSx1VWn6TKmpRNShIEEynhoNxoJBV6ZANBZnHwXXMMjDYDZhcnKS99Cg34famipurkkIgSkUcSAVhWMRlpNel+RTNNmk/SuZirHmnZqA1PhSKFRM5qFpgkQs4wYSdfCp4UHhd7T3LXXZWVJDBlcy6DIZLo8NG9bx/hyJBtDe3s4FP31fyUyc0a8Bv48PCBKZCHlhnr0IyWgGsWASCw4fUovSTa6NqMGaLnjriORDHH6IC3x5TqIVi5j3T+Ztko3S907d/u1bNuD8uQvYdcteeDwhhAJRDAzcQDwRQg5JphDRPk3dfXr/fAghrKlKxQhm+j0q3A3/l2jcl3Tt5FNber9/bBLw/+c/F9TVFQp37kwXZFmL2KOCzv3fK9yXOuBV1XrU1tDJqyAHoaKfDKp+X5w18GaLElIizHClXijEWSpDmEiO4CV8EclkFotw1mL9PsaRPmQyoNL7W0pIpX9bCIcqJIrQ0y+ZUws/T+H9c9gIVf6EGuQgJCF2EMf9T6hxP92eKxTuNBWg4p0oNyTToUJ9EUFJB4ulz/NKzxR6esc5lFouV6PYZmf+NxUKuUyGDXK0EZDeT6Mic1aAO+RUXNMiQPp0KmxNegMX6FRAk5uedO/E8aWk1UDAj9237sKB11/lESElqZKxhrjbFRWV/IGREVZOWmWXC3MzM4zhowLPSB2NylIuDujARFzZYNAPMWG4KOBBJmV5j0Ip45AKMo5Rt6y4yMpG1myGBptE1SHUXaCQKCuWQCJV8PcQoxEoOfnJ5BWJQSmVMY7qrVfe4ICiyakpdHR04MKlizBbLJDK5Kiqqsa5C+dRZLUgHA6hfXkbd/3JdEeaTsJ8ERqvvMyGZMiDrnPn4HZ6uUN6+217sXX7Lei+0ofnXngJK9esgdVuQ8Dn5QRQ+lwnpyY5NpoWvngygTmHk+OzN6zfiJ/85MeQqATY96E70XW9C27fLG7fswexcAp1NbWYmB3HnGOWF/9fP/0abyZrVnWgbXkr0uIkyhur4Q9HMedw4dSRM2goq8OW1Rvx2C9+iW/9wzfwT9/7LtMDtHot2pYvw+ZbtyElSuH0+dOoaaiCSqPC3PwsWlrbIEwLcPV4FyYuDEGWEmL7rm3onxjC5j07WAblm3PAOTWFrDCHm44Z5OQCfPkbX8PJE6c5iIlMzPT9bN66haVIRNohgyPJW15+/mVcPXMFmUgKgnQWrXVNmJueY1oDHbYsxcWsW92zZzdmnNNYuXYVrg/3Y3RiDDpKbpQqUGIrg0yiwOTACF771fNANIF/+u43oS02Q1tmwaxvDsGYjyU4F0+cQ729kmUIZ85dwo5btnOS7fCVPsQ8Pu5Q0zVVVV2Fs+dOIZVJYuPmTRwqRhsRJRtOOGewcfNmZhPfGBpGx9r1aFvRiTMXLuNSTw86V6/GgseJQDaFNTs34nkKAxKmkYmnuTOspe9480Y2eCObR31FLUK+EPRqHafWzk7NsURt27atUOmUeOOdg1Ao1VjeVo/uc2cxMTyNXTvXoKGhDqVVJRiYHIW+tBhHL73H4WVr2lbi6sUuvPria9jQuQp9Z7vQ0rwcp49fgFmrw8zUDBIJ2hyJtSyC1qbHnQ/fg84d23HizGn0nDkPg0zB993VG/0Qy7UoX1aD7bu248zpE0xFunvvnXDOu3C5pxsf/9ynYbAaEfQ6ceLYIejMCqQkCSxfvxL9N/phNViRCqUwPTGLP//Qw3jtpZegVxU45SQlm1uYR+ealWhZVodjbx7BxI1pfP9ffoiX3jqElJzSLAV4+keP44uf+gwkEjmefOw53sST6RhK7RacOtqLijIz1q5eC5lShd+8/AqyOiFefudVfPKRT8BeVcpx95XllRwSRxxuMiOuWdmBd959h0f1eqMWGUEWD3/4YUYrcsiQXMqhWaRhp44sUgL4Z/14/EdPIJcVYu3aTuzdvxf6YgOSSMPhpvRlOeQiKu6EOHn6OPqH+lkWRsg/KtzpnqMEaJ1cyZKnqD+CUksRdJkMNKYkdt29HuOTDjz3bBdCbuLdA1aTEmqtHKFEHp//8mdx7Mzb0JhVyCGLXTt246Vfv4zxwVGYDSaMDo+jwl4OmUTJSMN4JoPODZ0YnhxFRVUZRHIRZhYckKlUnKFRa6tA1BOAwahDXJxCSpaD0azj64208AZ9EfJpITKJPKcTp+LU4R/E28++RtYXKKSESMmhobYG3d1XodUpOZGZcgK0WiMikRD7qXweDx+S7t9/DzRKBUwGI+ampzixmxoltEeSW5SSkEORONJ5AWOED7/xMlqb2ykXCg3LmrB3723wuHx4/c232TDa0FCDTevX4rbdt6Lnci+eevoZZJFGnMzo8RQ++vA+PLhvP57++RMYm53Dgi8EkVKF4rJSEN5FJlNyR5f9SekUN65oums0m3i/oHWZDnqkFc9RcUv+q1QK8VicZZ+kuaYClug2lFoaCEVkwE9/AAAgAElEQVR58ktozbLyMkYsU+ARJWHXV1cxOjMZj3O4FJkvOfE0m4WCzLW5DE9fibVJdQPXDzmw3IvuU2p8EBaRgv0o6TUYDCwmky6GHonFnANAGy3VKaT1p2AjtUqJ0tIS1vVTWBZN1Gl6fu3GNZRVl8DndjOoIpGKAhLwe6E06VwKSIQyCPgjSMSp610o3PkExTkxokI3XFLQsZNXjkzUZKKlwp3JM+k0hxB2tC3D9b5rePbp3+Db3/k++zMocdfnd0OpKuSaRIjylFr8DhgpSZ5GOcucSMJLe4bRaPmj9e9/tFTmv4qu/X/puC91uguUGHJL55hL+36N9v/87VCxz0QBAVBcrEZJCTF4KbUrz+ZMupxIp14wsJLmu5AmWujIF4pqMnfQa5L2/XfoxkWUJMXWLyaPstRlMbyJFhRC9y1RY/i6XaLOvC/xlZr1rH//raG18Lr814UCbLss+JN13InjfrYjXyjcF82z7yf0FIwri8mti1HF2ZQGbncKOYEIiWQWHm8AZ86eQ31dI5/uiY9OpAW5XFowTMlkrBcntBUlUlKBTjfR1OQEk2Wo6yGXy7jYvXlzlAMkqOOtVivgD3jYnLNh4wZOG6XuaV19A9Nq6HRKnYmJ6RmU2kp4AX/1xRdRW1ON5cvbmBObzqYwPTcNkaSwgdKGR2mkNJqi4p3GmUSPyaVo3CjnjgMV5Hxw4uTBDF8XlE5HY3IBddoFeYjlxPPNwONaYNmKz+tB/5V+pOMZNhhRZ4UYvlT4qzQajIyMoLGpGdl8mg8ON/qvMbecjDl0uNCqVTwWpNFpVVUpjh46hPGBUaxq70BFSQXa2pazDldEaLAMRZzH2bRDr716ZSestiKEYzHuLF/u7WHsJnWd6Jo7dOwdrN2+CtWN5Zh1TjPvmHTiSIlxY2AAKoMM3pCHTbpGjYGDMvr7biDgCyCU8ONTf/MpOALzyEtFEJCR2B9Hla0S06NTKLIUweVawKVLl3H33XuZxEAad1upFbFUDEq1gmOmZerCphz1hPHq029AEAKqrBUoKS7CnHMKgUwQm27ZiF89/SvcvW8XJ0L6omF4I0Hs238vd0XbGtuYAkQIPEJ5Ufdl6PoAigwW3LhyAyMDY5gfc0EtVTMhZUVLOwe9nD9/ng1uRpMJOr0B16/d4JHzyjUdGB4bgcFs4MRal9vLKYGnTpyBz+VDY1UplFIx/vbvHoXD52VN+ezsJJxT47DoDTj67hFoNXToJx+MmnWYglQa1fZSSHJZyClh0u1BFlm4vC6ojVqUVpRygUqeB/rc1m9ch5a2NoxPTODo8VOob2rGrNMDx4IH7Ss6cbrrAqRGJf720c/jxQMv4/Tpc1izqgnDQ8MwW8phK7Exl5v8GmaDHiXFVlTYy+BxeWE0mlmKQ91IxFNwesi7sBYVFWVIx6KYGh5CR2szxkaHcea9U+hYswJauwWmihIsX9WJof4BrGnrZHM3mcwXpuYwdmUAd915D15+5XVEojE2F94cm+DDJxFwtu7ZDY3VjLGxSThnXOg61QWFOIt9+/fDGwhz2M2Ex4V/+/n38fdf/zI+8Rcfh3vejZMnz3K3315bjrUb1+Cxn/8I2XwSMqUAJVXFXMzPuZy42nsDHcvaEPKGYC8pw46NG/DGSy+jsqwS4XCCsavEPr/c9R7On7uEcksF9CoTtOYSpIntnI2htsSO2ZuT8Mz7cPTkJaj1SlTVlEGt0uHggRPQqJV80CGdPSXuZhTEuaCCSsMmRYqcp/CgXCaHBYcTz/ziaey/704+/Kp0ajS3NEGj1zIrmgoG1heTAU8qhERBhso0cqkc1AIVrl7ohXfWjbGRMZRWWmGymWGvLkNZTQUyaXCnldbNkakRVDdWs2yEihi5TF6QxoQjGBm8iZ5Ll6GWKpAOx2DOiCCTx7Hnrs0QSGS4dGEUl89NIOJPodRuQiQWRFaigMogRUaQhtmmg0AsYr+OXqnHQ/c+hONHTvC0jzqe5TTVyuX4+iHQAHX8aZ0vb6hEy5oVyIoFzD3PBlOIu0KoramEJ+rGhHsC1fXVuHa9H4FABCW2cshlWghztPcKOb1YkM5h8spNnDp+EoJMFul4HDu2bObcg9mZGTjmHdy11RutvOdOz84gSPI1pRoKmQIysZDDlgxaDZRy0pCDqSdURJ+/3I3p2Xlk8mlo9SZMjl3Hjg070N3bj7333I4Na1fj3UNHcfrcBdayI59BQ201Nq5fhz27b4XP78E3vvlNXkdv370ZDz2wH0cPHcHA4Bg8gRDy1B1Pp1DX1IS8kAAV5N2IQc8BTiQnyXGhGAqHUNdYz1p4giKodRrEI3EGFtTX1rGviQpvDsFipj01jYjmluWAOvLgKLVqlNhKEAuHMDI8hIqyUgiQYc8UXwsCARRKCtRKIpNN82uS+ZckIiS30ekMCIfDHD5Iexx1numQQMWwWJhlIEE6meKGGhXjLJthr12a95B0Pge1RsnUsprqKj6QUFI0JYbPTM9i3jmLnJDAEqXsE8gJ0hDKwAciJcnRRCr4FoKIhBJ8qGHzL2fT5HnfpdwRoh5J5DJ+fapFqKil4pv2Z36fYik0GjVWtDRjdOgm7r3nPjzzzLMgYGJZZRncXg9Cfh+UCgUCkVAh2Ekk5o4rHWjos6Aaju8fuZIpc3/s8R9duP9X0bX/XuFOOEgqiql4p/9TB5j0dFS4/zFjKv0behBNxkhEmcXCX6OVsVxkSTtPYy4qmOnv0xfOhg7Sz1Ma1yJSkh3Q70tDpV9zp5cNHYXCnQ4B9LyFzvuSyXUpyXVpOlDoqi9p3JfGSYXue+HvUtd7R7fwT1e4V+ZxoRMcwPR+XTtLjngKsDi9WDT60nuQi20I+rKYmJ5FXiTF8Og4hCIZ5hzzKLOXcrecktSocCbJBd38tJj5vF7Yiqy8uBDeifTmtKjEYnHuqlNx296+nHWHVLjTmFmjkfPfpyRMcodX19RwsAXd/L5AgBnx1dU1hc0lk8Gpkye4G0DhHNTRnpqawIJ3AQajkRcjeh0qamcdcxxYQYYie0kJVDIFNCoNH7ioQ8kn81xh4aQFlTi5OrmKA1dkGhXjqOg7dszNYnJiDOMjo5gYn4FjdgF/8cm/wNNPPoWqyipenKjzQlMGIhCQJnbeOceFYrGtCEJRgWGcps+EzEAQMDWB2LSXCbeYysC74GYNI4X5lFVVwhvwcxFKI+KOtnbmEBNLeN7thpaMvz4vJiYmodcZ4XDPoaalBu6YE0q9nDdcmUAOcUqMfFwEOdE58mE0La/HsRPHEQnGEXBHoJKqoZSpWDo06RzBBz55Pyw1ZvjCfua+H3vzJIwyIzrbVmFF50qO/T567Ajj7D76sY/iC49+EQvOOehpk0cKn//qX2F4sB/l1jJcee86hnvGoBZruTCWSoDmNfWIimJwBuYRzAagMqvhdLs45VApVUEt10IpVOHe++7Dd/75n/DRj38Y6VgM44M3EXEHuBgYvzmJbRtvxZXua7jafRUf//BH8dMf/Qx11dUsc3DMObFp4wZO1yNdutO9ALPVDI+PAkWyGBrqh8VswvUbg/B4/Xjkz+9nGk5NUyMuX72OG1evY+BSF3RCAVrraxCMRBBL52CzV2JiYpbNYpJ8njs+brcTQzeGWQ624HLCXlaCvEiALTu2IJqIYGXnShw7dpR1u6SBpa78jGMeYxMOmIpM8AaizKP2pcIobizl7lfftasIJ0KMJaUpjlquQ1/XEKYmx1FRZcPGjauQz6YxNDgAjVqD5e0dmJ93M6rE6ZiB3mDAvMvDdJTGilpopXLuWOpNBoxNjyMrSsFeVcZpoH1d3WxgpfuXQsqIFNHWtAxnjxzHqlVr8OqB1xBKxgj3DoVRg/GpSWzZugn+ON03UmioKD3bjXSUwrRusjSsqr4OTz73CrIy4F8f+y5mHBOw2izovtSL7stXcOf+fbBW2jh06a2Dr2Hrtk0QiHLwuOchVUngCpAkT8rSNI1cBY1BD7vZjGwkjJg/gpUr1vBhOosU3J45xFMxeFwhSDO0xpegtq0Z3hht7l5EF/ywaYsxNjuPS72XcdsduzE/70EqIcPq1RtgLbGydj2aiiNGJjlCsGZSCEXD3EWk9UAmkrLRknCi2WyCA5moyCEJCTUmKMUznUizuZ0Mcb6IH7FMAgKJEJFgFJMDExjrG4JnygGL0YRQ2IuONctZKjPrdHBxQXz4D3/soxAohciIaOqZ4YMAFV1EqSG0pyAL3BwYxJkTJ5GOJhGeDMCkV0BJBwWRAMuaOnDh3DUEQ3GewtGEs6i4CMGwH7FsHJABqze08VREkBLhwske/PQHP2ci1S8f+zmbcCdmRmEtsRVwx7Ruev2IC7P463/4PLwJwvzlUaQyY/jyDaxY1gyBLAtX2Alv1AOJQsW6/CJbJUzmEowMjWJkcBhmnR4yiHH8zSPsWVCJJYwoLSu2si6bai4yKbrcfuj1xXD7/ZicmkWaiWdC2gy5aCeNqZQRhxmYDGouWKnY7Vy9Bl09V5AXieD1eTE21IdvffVbeO75l3Dfgw8wQerQwXcxODaBLKOQ5cgk4rAVWfDg/ftwz/47WcNNCMb9d+7FD77/3zA+MYtgMo9UHginqUmhgtlaxHsG6fPJmEn7Ju1ftIeQLjydTfM9Rp4mmrKFYxGEfeECo5w8VDIFS2UoLdXj8XPtQiFMJM8Mx+O81gejYQ51q6mp5GYNBY7ZbVbEIhEu3JUsyREwWIGuQ9L1U4AUfS9U8NL+QQ+6dpaSS6l4p/1PLhXwXkbPTwU5JcHSwYNM1NzxpoJXSAO9DJqbG5HLUniWgNeY4mI7Z45QQ8XlnWXpUiIRIaAjk8lIppTPCBD0hBEJxHk6RV122vMobZo77nmwjIUOG9TIC4YIFZsoHBjSBe487aNyhZI9blaDEQqxGAtz8+jp7UU8nQLjhujZqMFJ9RI/bYGKx/Jj8j0wTrJQQ5Gp+P904U7Nw3Xr1rE8eEki/ccOEv8Z/lxQU1Odp4KY9OkyhZj1MqlkITSI9GF/6EGF8xLmkQp3s6lgPl1CRLLsZZHDzkU0hSktUmvo10vdfOp+LzbNuXCn5yAqC/2ax3WLBk/6O0uUGdJpLelu3o+HZJzT4lsu8EoLHfBCUistYIWC/k9duBNV5lwnkJUUiDx0oVNxvqS/p/dC1z39LIuyffR1zUIutiAUjeH6wBBs9nK0reiAwWxhA5jf5+fihQoIGt+vI/PdyZPIpNKLCWsxdKzsYANp96Uu7N17J3PK6UZrXtbCyaBUABLyKhELIRgIcpeaTt811bVweTxYu3YdxifGuKtNix7p3imum+ZqhASjDqtWr4HRaEBjUwNLqGixoHRV0pnTgkDR3iazBRaTBe8efJsnA3QtLW9v52RM+iAKiYhZjvzWyQiTGGdDZF1TIxumQsEQenu62BxJXRKVWge1UoOxkVEmSFAhTQeM++9/AKVlpXj0S19gg1hRsQViqYg7x0TFiUej0Gt1SMTiyAmEWLl8OULeIMYGb8LpmOdu3/0feBCn3zvDkiEK7KBCMR4N81h79+5bKICQTU0H3nidF1/aBOpb6lFSY4M37kYqH2fzUNgZRC6Sx9TNab62tEYVxCoRikpLodWZYdRZMDo4BikkbKjsG+xBZWspbr13J2QGKd479x4kUEMYE8E7H4C1yIZ3D7/Les77772PkZ20KREK8vChQzCadHjw4X24fP4iPvPxT+PlZ1/D9a4BxEN0YLPj2o1e5DV51HbWwlpXjKAggoggyrdJNp6BOC1COpyCRVGCqopqGK1GRBIBBHxuzI9OokxfjLt234OnnngBRksxLl++ik2b1jGRIBVP45c/fRqr2tuxvKkVhw6+hTvuuIMPGlt37uQD1IXLF3ClrxtFFgN8Xhc2bd0MoVwCmUSA6upKLGtvx6WLXXjsZ0+g0W6HRa7A7u1b8Oahd7B241aIxEq88urrWN6+grusb71zCMtXtrHeMxIIMv6voc7OXR8yT1VWVeH48fewafNaLqYdjllGg9Jkxu0LsiRreGKKQ1zCuQQ23LYZJ8+cwPWhGzDZjLCWFDOPXJGTodRYgreOvouVa1Yg5PVAKRGjzF7CKaNr165HV08Po9wqKkoglsnR1dvLoWS1ZZVIhxM4ffwMbt1zByMkk7koj92JTBTxBtBQU4O//PQn8flHv8A4TUK89l66jI2b1qCn7zLKGqtQu6wZ5y938f1V21CPC119qLLXYqx7CHZ9McLBCBvvqBFgKLLg4o0+BBDCBx9+AAJBFtOT05iamEOR1YZP/c1fYdI5BYffgROnjmLjprXo6rmEhhryv7j4mqJpXjKaZjpUMBVFIuBHQ2UFrEYrxobGeMpBOMVgxIVJxxTqGtqQDGQRWAjj3gcegCfmRc+1LgizgDCSxo0bgzQwwbbt29B1+RqEYi3EUg2TTagjTEEyxfYKiKVEsUggLc4hK8rzdEwmknDaMtM4iMpFadtCyrwQcxFM0MDuiz2Ynpzl76yuqR5GIjPlKTBHDnFOyCg7Sll9/Gc/Q+eq5YAgh2nnLAfabdy4Cb9+/lVs3LoOkXQMTe3NMGh1LBUj6R51SGlNJZmeWq5ks7woL4KIEK0UeR9LwO90IxGKgzgx4XAMOkMRywKFaTLRinlyGMuGINcD7Z0tMOrNuN5zE1F3BkM9I3jooQ9i9dpVePQrX8bgzWtoaKjG/KwDBrUB9ppSrNy8BmZqQAglUApk6DpzAc319Thw4AUoDUpYqkwQyqRQmawwWEug0VugUWqQjiUx0j+EmC+AgctX4F1YQDwShdVoRjoew+qVHSwJ4XCIvBDRWAqTs3MYvjkCncGI8ooqFFuKGX94+uRJ+ClHgiUQUnzkww/j4MG3EI7GoTMW5JdqpQpPPv5DBFwefOSjn8VffvoTLK966+A7WPAGIFMr4fP5YdBqUVlqQzwcxN47duGefXsJ/MqBfL968mm4vSHIDMUIRCIIJRJQ63V86E7GEywjkUtlvFdHY9FFZngeRpORNe4U3kTyS9oXqBlEE2LyZWlUKi7eo5EYvL4AfN4ApDIFZ5iQJ4YkLzoDmWNDXFgT258Y9RSEVWa3samV9mnqStO+JSdGudnERDTqt5E3jhj/pPkmHTsHF1FiLQTweNxMy6HpOIEiaNpMRT69T5oW0msTZpGelyacZqsJ6UyS5TEkC5TLlIx8nJgYQypF4IcE11HBsA8yhZQpaLlUHpTAkYyn+XDCwIocmIBENB7a62m6wJQ+mYQJMHRgoIKDGha0ttDhhZCa9HdVEhnSsTicC072NBD1h0hYlPAaDycgoaYj1XCLtD7WuGfp8iigkekgolSpoVT+nwtgolpky5YtPJn/r6Br/72OO2ncqdBawiwW2OhAIpHh//7Q43fM90I33GJRsvlEttS5Z6MrxZgXTnFL+vkl3fzS67GRk02nhE0qdN1JHy6nNEVCPwp+17mnv8cFP63tLHT/XXjTEj+edfNUnNPrvw//SM9Jf0aac3qKnd3CP5nGnQr3C50CpMS/o8jQz/w/k2WWPkv6DKbHs/B7Cu9lfIKwigvYtG0rlq9YSQ5XNkj29fXhxPFjKDIaOCF1cnyc5TJzTifUKjXaOpbD4y0kgKplClzuusyJcVt37mCeOxm+CBFGY2s6hdONTJo8ClKiG3l8fALV1VUQ5MjwOcEIQxpRU7eLzCm0mZaWl3HnI5fOs6SATrUUdU4JpqQrpIXS6XDyZ056VZLTEPawkNhGo8MMKsoqeHLinJ6GvUiPTD4HCaUbKtVwuYiSIuRAH3pQQS0WE6qOrgsJJ7VS4d7Usox1e/Rvn3jsZ0yQaF7WCJfPwxIDCm+x0M8YT8Hj8kAgkzAznRB6k+OTSMVSTDhYu2E9Xj/4BoqtRVi9egVmJiexZdNmXO/rQ01NLWtAX33tVQTCIUAgxrX+fkgUYpRU2VBSXYxUNoFiowndZy+h2FAMs96M/hsDMBuNvHD6YxFIaVNN56GRqaAQyuD0znOXXygXIZjyYO9Dt6NxRR1/744ZD8K+OPQaNXp7unniseuWXZgYmWK9PXkI8khxUEnQGUYunkdteT1eeu4l7u7EkhFItRIesTrCbrRuaEdCkkROlUc4F4aQpkDxDKR5KSMo33v9IvJ+Je77813QmNXI5RMY7r2GakMpbGobhgenoC8r5xCre+65g9NpCfnV13MDF09dhkKgRCaeQCIeRJG1GEazGUeOH4NYJoXRqGG0WTaTxP4H7kL3lR4gk0dZcTEq7aWYmpjgoKDaygoOyykvL8Ohw8dYJz06Pg+jyQCrtQSDwyM8XSF+MHV9N21ai9pqO/Jkkk4XYttjsSQmpkivGkIeYl4zCJ9G1wh17//lv/8bKurq8M6xw7h9/12oa23Ei6//BkIVMDo9CqNRD4VIiipzGbRiJTzxGGbmZhFwutDe0Igig4kNY6vWrsHNyREeJftdHj5Aak0mEOGpvNTO+QNEVZGJVdCo9Xj1wCtwOT2MVmxuaEZVaTlrgz1BH26M9GPe40axyYytW1eipq0C4XwcC94gpDklkBWjsXkZfvTYLxDzR1kLv37lOhx6+x1UlpbCNeeErcYOkUmDidAUlne0YWJ4nKc6RqMVBrMVFY01zOKn8ff6XR3w+Bbg97lhNupQXVGBhelZLlopW6FxWQvOdJ9HY00lkE5h5OYINq7egIjHj1K7FZOzY2hZ0Yr5hSBqK1vQdboX9qJi1K9ows2FMfYN9J7tgloqRJHRjFJbGaj5bLNX4SeP/wZKuQYBhw++BSrA8uhoa8bI9BDMDXZ40iFs2rYZnR0dSJKUjgAJlD4pps4lkErEYSFq1vwCpqdm0dDYzEnDRPchcS9RRahLSZND8rUI8jlMT00hEY1yt1ShIdSjB4l0ksk+Gq0etXW1PKUkhjyF+5CnYWx0lBOaqVtPxnrqOBO/XJyXIBmJIxmJ8uHM7XAzCSgTzzKF5ObgJNqWVcHniUAslGHT9vUYXxiAyizGwM0RfOADH8LjP3gWpdpyBD0R5LMCvPLqy5hyjOPLX/s7OOedCIciaF/ZDqvVBK/Lg3w6B4NGx9LI9Rs24MCBA1hwudG2vhFTCw50bFiHnEwGi70MJrOZlNNMIFMKhHjpZ09g8Ho/VDI1Sm12nuzkKTEyl2Xjpsft4nWaiGF0ACKpDjVvPAtezrLQa/Xo6r3Cuug9u3dzUUpeqEs9vdDpTIiEYvB7vPjmN/4GDdVV+Pu//xr27LkbkUgSvVev8YH2ev8NcmkgHI+g2GBAltLA5WLsunUH1qxbjS1bNuPw4SP46c8fh0CmQ4oaOyIRwtEYrDYrT3gJ7WgyGrgBRUQY2kcI5VhcTBjcGHsmqJlAnXBq2hC0ga69AsqzoD+fm5tnsgwl2aYpUZYOWWSMILV6mu5kOpzIUFFehsGBGxBmUkgmE5Ar1awTT6ZT0BoKxT6ljNJEWySS8oSRDufEaZZISEAoZIpQNBRizwBNx0kGRgdV2pdpj6WOOO3Js7MOJMMR1s2XV5YxJlhv1LOEtKqyjrHOQwP9yOairLsXCAnuIGI8MO31ZEAN+UOIRBOQyqV8D1PQX5FZD5PexLVNJJZkJYOcSEkkk5EI0dLShKb6OvRdvcpgBPrOtRodWhuaOBPEVlaCq31XEY6EuNlIkwcy3FIjjOLJqSajA5JBR4erSsQiUZ5o08Pp8cEbTPzRBvZ/hFTmkjCOZcuWYdWqVawm+K/2ENTX19J3/NtgoyWD6G+xjQUJOf/5kjadPiRORWVuKFNLOTHVaFAUtOiLKETSrlP3nDrtBYNooTinm5EuSupaKJTS3/LZl4p5Nmkhywiw91Njlr6cJd06P+9SEU+hTulCKAIbUhd170uvR0U8vdUlQ+zO3j8dVYYL91UCpESFwr1wpii8Nw604glDgZBDJ2KaODjnRHDOxXkUODE5xS7zzVu3QySR4cLly1ww0+l8ZHAQdbXVyKVTbB6lES2NrFrbl2NsfAxag443K72KuLBAZXUV5pzzTCqYmZrGqo6VXGSTvIWKbkpWJUqNXq/nTYrGgsGAj9nXFdUVPB70hwMFA+/Onbx4ORyki72C4eFhHj0Sc5s6+tRxj8diHHTBjH2RlE1VtCnQQcBisfICMzk2yTpuem2XcwaJDLnsJbCXVSAaCnOXgpz+lAZJnRNaLHkcmAc/x5133QW9wYSLly9hfHICroVZ7Lv3HhTZihBLRPGTn/0Uq1au5AWcOme0sFTWVWPeMQ+tWoeqymqcOXOWtYf0GlZ7CZa1NiMc9nCkOJEJ6qpruPtQCCDLMrs6mc5xN0Rn0iIvy+L4uaOQqyT4/F//Dd588TXMjE7D4/Rw0U4BRBTPPTE7jWs3R2ArLoVBpcdHHv4wm3opOn1yagJSvQQDE9ew++7dnKhaW9vEXf1g3I+Q3w+r1oiAy4up8RkcevcoPvm5T8JA6ayeIAxZE7QqHf75e/+NrwNP0IMvffXzGJ8dxqr1KzE0O4pL1y5DpBYjmA4A0kLcNckAdAot0tE0VEkN7rl1H776la8iFIng9ttvQ8DhQaW+BM8/+Sq+8OgXsHPfnUzcOfr2QfhcC8ilgVPHL/HhrbK8BkF/AA/edxeeff4FpjWRhEGqkMBcZEIsFmG2MiEcd96yDdOjk/DOzaP7/FV0tNcjQJHktmKEw0EmSFAXaGZmHk6XF7V1TTh0+DD23HYH4zPr6ur4/7ZiM/72c5/A9OgwBJkE+zqcjgWUlVVgZtaNW++4F+8eO4wXX3sNWj3FmBsRS2TQff0a4gDufeAuHHjlZfzZxx7E2ycPQWlSMvvfZikC4lnoJWqcPXUBm7ashcliQV9PFwzqwv2k1GrRtLwVx06cwIYtG/HOkWOcviuTSNHa3IT2piaIIMHw0CgEAineeetNlNrtaKxrQiwUh9sxjw0b1uM3L/0GYzMTuP3OO/GVr3wNh6YhwqcAACAASURBVN95DWMzo1AUqXHXfffg9NFT2LpxGw6fPsNmxbKSUnznK9/GvttvR8/lSzDJlcgnU1AaNEioZBhwT7HmN+j2odxehrr6ZgTDcZy5cB7rNq9BkDjgMmqJ59F9+SK++tVH8fLzz6PSbsfM5BR3qWylZbgyNICe8+dQWmxGZ0cbTp08h+3bNkIhU6HIXIy5OQf/bLt33YX/55/+Fbt37sLaWzZgaH4UNyeGMTc6xd3LYpMRfRd6oMrJoFAacOvd+/HP//3HiAQT8M24kFoIM2t9513bMJlwY8PdtyApKKyLcoWKCUjJaLSAqstlYNUbYVCoGWN66tQpbNm+HUqdBi6/BxqdDmaLlaeIdH1TN5NMf2TRo25nIhWD10/8f3AwDwWPKeQqLuCKiksQyaY4tK5gTI2y+ZkmA9SNpenjwdfehG/GDbPOBJvJhHwii2u9fTAbitgUSOQyOgAoJGLUVbdgZtqBobF+qIskUFvE2L57G+rqGjExPIkTb56Ady6CxqomiIRSZp8TsYVSoeemHXjuhacx0N8HW7EV+XSGjZLNjU08RfL7g5iYmMBdD9yNvfvuxsmu8wjmkhieHIdKr2PZDckflQIxeg+dRffZC0ykWduxitMwb/RdY019PJWA3x9BTU0xmptb4PL6MDo6ilwmD51Gx5MRSgClcKTOFW1obKhnSSZ5lw68+TbSi6mbarkKd+3Ziu1bN+GH//oT3H33PkxNOzA3t4Cp2RnMuxYYPUlFqUEth0WrQ9gfYA9VW1szbrnlFjQ11sMfiuCXz/yKu/n0rYmlMqbEEDnMWlzE6y/tIdTEIaoL6crpUKXWqXndo32LijVqLNEBOpMguowc8SiRZUwsB/X5AnA4FiBWyljyQ/sAeaU4qDAS4mssk07B6ZiDTCRgUyvJOvngb7Px9I48WSTfoXoiFk/yXk0ZIzS5pQ4vvUdqtNDBkagy9L4TiThPrqk2KeyvxFGXFeQmyRRclEQrlzA5qbyykiV4pfZKfr+5VBJTkyMIBLw87dYZNCwLonuQmOl0bVIZQU04mizn6XNSa9BY18i+NmLiEyVJZ7awpIhSZSfHR1lCarGYYTYXQSZXYGD4JhtbW1qW8XSUPFLT4+OcB0C5KmqFmuWfZIqmfY0OH+RJiUYiPOkoqDKSTFQadxAC+t9//EcU7s6qInR2dv6n57X/oU+WOe5cIS0iX5bSPRnLuBjQ9f7goiUqCv3eUvG+1H2ni3VJDqLVSJkJWkjvKhT5FPRCpgf68vnESnp16qovFvRL3HYq1qnzLxCQNpz0ngVnOVkdWXLC3eyCpoweS7p1Rk1SYfw+V+1SAb8UuMrd+GweO3r+dBr3kWoBLq4G0pKCUeR/91jSvtP7pzHglW4XRofdjJ4io+n6jZuQIqMWdYslYkSiUUxOjsJiMmJ2eorHu9TRpsUnk8ujrLwStpJSRONhxEjPFo3x85Dr3h8M8qmfKAnUnaBOAV3k3d3d3LUgnCMx0WmRWXAtQK/VoLGxgceV5VXlHO1OBqaZGcJVugtGHH+QvycKsZDJJXC5F/jHpHEfufljsSgX7rW1tTBRuAfx4MkAGokxOo9CYuRKOW+mU7NzGBsbx66du3ixlQiETMQ5evQINqxfh3NnTmPNmnVM2PF4vMz2LS2vQP/gIBfeZK2gsbtMIYfH78GKFSswOTmGk8dOYMvGTTz6lSoLsiBy2e+8ZRfeu3AB5ZUVjBOjRSmTTWF8bJCNutStoQWQdH2UWkrjUiLZ0Oja5wsiJ8oiK04hnotgwTsPm9XG3WvfvIepBvSgzh0xzlesWU1NZjgcLrQ1t0KYF7CZk35eKnAee/wJdKxpgjfqQ1aUhdFaDHtpKYcFzYyOIhEI4+lfPMGO/aZlrdj7wN146oVf8dSirbKdDzLf+cfvcRfGYjXBH3DC6Z5F+/JmdPdfRevaNvhiASTzSSgN6kIAmlAKz6wLerkWWqkGzvF5yEVq1FY1IZcE+ntvwD3rgL2ohOVBze2t2LPnVrz33imsXrMKPT1XkYhn8fILryMRTeNTH/sIbnR3Y/v2Lcxn7ujswJkzpxlddujQIczNuVmv/KEPPoCL587DNe/Exx75MC6cO8uHydISGz758U/gwNtvcOALEZDePXwU+/bdh7cPHeHvuLm5CS3LlqG+sQnnzpzERx6+Hy888zh0Kinqqiq4S0rGyu6e6wilZZgP+fDnn/4EnvzVr3H25DlcvniFDdDNK5ZBLhVjamgI+iI9yuor4E8G2NwWCQaQi+WwZ9s2uCfnIJJKEBWk4Q54cK3vGlZ1dDCR4q79+/GDH/0IHRvX4I2Dh7F+w3oega9fuQo2oxExMlCHYrg5PIqaijIEfQHoVDrs23sP6ipr8ZFHHkEoEkZDSyM2bt6CkyfOYsemzbh0pRtb9m5HY3sdDrzyAppaWlDZRNdGFFPjEwjML0AlEaO36xI6lzUh7HbDHwtjMuDBI59/FP/4ve9DlMvinr13we0JwLHgxrNPv4SPfvbPWNM+OT3OE7QPfugB/OTnP4ZaLoPP40JRkYmnnFV19Xj3yClUltgw3D+AXDKL225fhYvdvWhetgKVtjp45j1cAAkk5F8xsHxEqBbB1lSO/pEbGB8Y5J1jZUsrUu4IEu4wJJBhyunB577y9/jlE8+g72wP1lfV87Tl6vggHv7SZ5HQSpEhKSQF06UykNA9mYmypl2YEUAjUaBIbcSvn36Ku8QGsx7FpSWMq7x+/QaHWFHuBIfL0EwqmfptpL3WoEU8FeXgvyyZ+EAUFT8CwTDLlepbGrlAo38TCYSgU2u5oCMc5PGjx+F2uVi2QVIqi9YIlUyJuak59tdQ8yeeSmJmYg65YA4Lc36eSGWFKUj0wAc/cjfefPs1JFIC7Nq5Eb4FH/rODaFYY4NeY0IoGGFEsdfjh0apw2c/8xdwuRx447VXoFEr2JRKDZqOztWQydRwLbjZK/Je10XklQIIVFJ0blmL6uZ6SFUKWG3FUErk+NWPnsDUzRF0NC/D+ROnIc7m+ZBBvHGD2YyGulpEwn5E43HEYymWCIYDEQ7iI/kHGXYJNJCKR3hSTaF8Y+MT3CiJJokAVqgQNqxqxa4dO9F1uQfNTS2cxUHmxVAkhIuXL/BEtKLaiAf23YdUJIOrPTfQc+UKP0dNdQXuu28/dtyyA+cuXsDrbxxEOEbhZiLI1Wr4AyEumsl4vBTYR1NiMme2t7ex0ZXQwzQZs1hMcDpdKC0p48MXrZeREL13Ee9DVAgns2nWrRMmmApSOgCoFAo2tFOhrVIqMDc3y8bxguwlzzI9hVrBcAdqnFGBTvhHpVrLicqZXI4PjtT44gZing6LUjY407SA3hdJfGgiQP+WptWkj08lCxQch2MOmXwKdQ21CIXCKLWXQ8r3FgUHenHpwlmW3FADDDzBz/LrkkSI5DcUbLWseRnUSgVLvOh1KTWXJgwCiPmgpzWaCtOMbIZpYIy9pH1KKII/EEZRsQ0LATdPY6pK7RDlsyixWJChw0k8wYc4WvdIhkt7P2EvWZK8BPpY1LznBBKkpYWsgH/v8acu3L8l8yK/tvW/nK79/Z+xgMypf+yD/9/9OWu4xaRF/13nvZBwWqisiSyj0Uih0SqhVlFSYSGgiQr2xsZmVFRUY2CgC5GIH7fd9hBqa1tx5sxB9PdfRH1DCyxmGxyOEXh984uFOT13jE0bdIORCoYPCosyHOpiU2ebO9qLF9hSAb9UvNOCxLzTbI6pMo2Tv0tS/X/zGSz9m9EaKtwFTJUpGDkKLPpC6ELhsST5KXTfgYFrAdy4NsebB5k+t27bDpfHx9086j4ceP0ASkusuDk0yDdTbVUlL0ykKyuvqEZzSysMRhOu91/B0I1+KGjDE4uwclUn3D4PxkdH2BjT1NSE+oYG7qCSLr22toY/N8L30edIpjCrxcJdUIVazdHjY+PjCFKCnC+AWJzGiEkOW6FulkhMbnIpd0zpIEW/puAnCjEiwx4ht+imb162jA0yApGQOe6lpWVMoqmureVxI3XBn3vmV3jmiaew55Zd3K2gjvzN4SHQfk40FkoilZEWL00dDBGkCir+FfDSYUOng8Fk5DRYm70EoQAlz8oQCQVhNOggVoj5WqNRM+n6lPSzIQ+nx8WHEqvVApNRizQFSalUEOTy7B0grSNNGagLqFSo4Q0G4I/4EE1F4I+5IZIKoFVreZSejmV4gaWClTYs0niK5FJOoKUODqUPqhUqxNIpKKVyhN1enD99BkJkUFJaguWrl0OmUjB+MhAI4tjhQwj6vDzablu+AkU2G9pWL4dALoBGq+Gihp4zEkmwvIkkRq+//CL6eruh16rQvq4DF673IS/NMzWGkGk0OnbPOmEzFmNsaATrOlZAkMgh7s/i0pkrqCEs5frN+P73/xkyuYBReRPDMxDm09iycQPuvGsv3nrrHdbDTk/PMTpvfsaBtS0rGKvW2taMeec0H6LPnjvHCLmpqVlsv2U75uamOM303NlebN6wFqGAkzGj//jtb+HKlT64FuY53bC2vgH9A0OYdzjZn0EdJsoqoLvHXlKK1Z0r4HPNQK8SI5uKIJ8rjLbJDxCNZ/C17/4cX/j2V2CuL0dX33X88F9+iN5z1yATC9CxspXZ1u3NbXjuxZeQl+TQvKKZefByiZDpNY6JqUKwVz6L2YgHWaUQRSVFePf1I1i/fDnal3fCHQkBMjGnRiZSGS72ov4gmqqqYTOa4XX5uKtLOmPSZT+w7344pmYweO0GLl64gHUb1sPhcuI73/0e3nrlIK5c7oPTF8Deh/dBoM3AH5rH5NwUcgoFMiIJxodHsW/37ZgYHuKpJW2ufucCVq5Zi5ffeRt/881v4+lnnkHAs4DmxkZcvHiJjblkbv/gQw9gZnoKbo8L5VUV/4O994CO+y7zvb/Tu2ZGI41GGvUuWc2yinuNncTpvUAKhEAIl8C+u5C9y/KSsEB26SwkS0ggbAgJCXESp9hx3Ktsy7ZsWb3X6b33ec/zTMzm7nvP5oU3555zz2XO4ZhY1mg08///fs/veb7fzxfdPT1YWJpDAcXEuxwQi7JwumxMoHnjzT3IL9CwJEQhzEAmlkAgk0EmV2JVexdefXkXAuE45Hk63HnHXTh76hQKSoyQGpRweu2MXF3b242qknIsjc/CqMpH2B1EPJmF2mxCWiTGhWOnIfAFkadS4aqbdyJlzIMlHmDtsDgpZLJMUpCFRC2CIC2EAnJIUkL4rW70n+5DkbkQWqOOZVligRgvvPBbfPpTn2YEJU0Mx2jNEAlYnkTgAsJJxlJRxFJhNDU24PTpszzhk8qUvEZS84BkWeTrUUnlnJzZd/wkF5kGfS6V2lRYhAKdEY5FF8YvT3GgVllVKYwl+QjEvaw1Hj2/gGySihoxS9UMZg223bAOGUGcp2yXLg7jcw98Fp45H9588W0kQgn2xxCGke7lgDsIt8OLivJSlJaZ2GCeSsZ4WlVfR133Ahw/dgrplACTs9OIC5MorizB1uu2IUVyonSSm2HGkhLY3XTYiEAqECLs8cAys4iJy2OoMJUjHU9zciyt9dR8IWwqBRdRWFNFZQ3CUT/SQvAaSZ6zWDCGLetXY/++D9DRtgoSKQVrOXDp0mVUl5sZ9+ij6aCxmGlT5DspMZswNz8DkTiLW2/ZguqKGpzvH8GpUwMYnVoAiCiXzaKwUIf7Pn0v2lobMTu3gKGRMQyPT7CO3mJ1sB9KplCyTI72TMIiRuNRVFaWM6OcCGI0RaKmkxAk+8yD1+2BWESJoJS6C4iEtPbLWCoTTxPOMM5/T+ZNmmjksI2ESMzAH/DltNtsjiPZb07aK5WJOYWbGlUkrSorp2tLAovNwdM6bX4+d9ppAs35NxmwSTUSDXGXPBaLcNFLHfdc8nkaYX+QDzipdBwrVjSxb6CsrJJhDI31KzAzNYOJcSJdGfiezy/Mx7JlEclUgok1dPAgCUssEucmk5DuGaEIujw9H76CIUJXCnj/1dIeKBIg6KfwqEguQEkkQoxybEgVIJOyeTZPKsXdt92M+clJzM5MM3KTGk/sSyQmHBcwudBKVk2wgoAaqmkI6X5S6j62dPqkC/dXWvIRbKn6P07X/gkV7qRBzuEjuVD9kNpyhZ1OBV1xSSEKDDq+GTo7uzA5OYxsNo2f/vS3HKLxyiu/wNj4BTz4wNdRVdWIQ4feQl/fe7jhhvvR1rYBCwsjeGv3M8jT6NgE4XItchEfj4cRjwf/h856roDPFcVsDiVZCrNL/0Pqw8z3D82um08DDZ9w4U5pdxwcxdQcwiflDjFXJDMfZeJ/sHcYsbAMNqsdtbV13EXX5RdwoUudB6vDhlgkyAUpMcGp60OjOdL6XbX9GuTp85m0svvtXbBbrDDlF3A3vntND8qrK3H44EHEY3E2rxSXmrC4uACTychaZJKMaDQqHqfRCb2o0MgcdgqSIN3U3NwCImxuIcyUigOjRFkBL0ZEEZArpLmkt0QcpuJiRCNh7nRQ98ZcakY4FuVDhTcUxNTsDJqaG9n5Tfzd3KldxLrd115+DUZ9Phpq6uCw27lYs1otrHWkLi0FaVB3mzbNphXNmF+ax+WhIWzZuAmFBUZ29w8PD6O+sY4LFQqKuuWWG3gacHH4IgyGfMSTacTTKYikUjjcToxNjLPRqdhkQpJCM+RyXgCkIhGM9JxCMR9UaOGnsShtODanBcGYH+6gC0qNnH8uUgLEQwnEBSm0dLZCX2Rg6UtaQB0KKd8TxHRnkk0ijkwsDkQSSHgCmB+fQNDnh8Np41TUNZvXIZpNwhfyweFxoLNnFWtyBUIJj/+9HhfMZhPsfje/JyKpjCcRxLLfvWsX2lY0wEeINKMO3lgEbpcHOo2Ou3t+jx8lxcXcLqMukoQ+y6QI7/1hPxLeJAoU+di+4xrkGVQorynG7OIM+k9ewvbNGzA8cAkhTwAb123G5k3b8Mc/vokTx0/BYVlGNpqAXCbFtm3rUV5egqYVTTjTfw5Hjp2FyWzE9p1XQaoQoe/YccQCIXz7W0/C5/Pg0qUB7HpjF4/ANQoVyspK0NPdi3P9F1BeWoGe3tW8+ZAx8dXX/ojm+iZ88ZHP48TR91FeVoRUIsgMbblSBrfHg3/+wY8xtujFj3/9NPSVJVBodHj+589i/1vvYU1XNzJIQCFVwr7oxr4Dx9HR08YUC1/YD7EwC4VYgKJ8XY4IpRbj/NQo9FVGbLv2apw/0QdZUgSjvghd3atxrO8Err3+Rvz+j7u4EDRo8lCeXwCNUIKJwVHEI3E01jayllwllkIpleBnP/0pb7Z1jQ3Yef31HEX++r+/CoVcixdeex2V3fVo6KlD78aVsPscOH7pPI4dPYkStQG1RaW45qqrEYxHsWffB/jek99DX995fO0fvoldB3bjVN9xTE0Ow2m38MTLVFzK125ZaSlSqQSq6uu5k0lrInHL5USRsCzCvryIpsZaPmwNjowgJcygoNCI4f5L2Lp6C37+9NO47vqroctXwmp1o33VepTUVnFBcOTAQV7jVEY9+ye8ThvE8TRW1NSjt3s1hgYuw7Voh8fhgqmqAtqiQhz+4ACidifCwQAe+G+PwI44nOkos8VJP05UmZSQcjqykBBzPSGCXpGPb3z17/Gpe29n1CSlSNP9nK/M44TeLZs2w+1ycVFEeMXR8XFoaIoSCHAxWNNcxp91aWUZLo+MQJOnZ4kLpTZHk1HuQMplMhj0evZukqwkT6Xh8DuS0FjmljE9ZkFpQTmmxxYRCoUBcRrl9SboisRsog1705gaXWTZDB3chcosNl/diYpqEyYnx+D2RBEPZhB1ZNFQVo3l6SU4rA7u5LvtQT6k5GsKePrh8ThgyFfDbDZiemYeN1y/EyXFpezh2P/BIZaMSRViFBYXoqq+Cv5QAFMz0/AHYnjokc8gJklDm6/lxhTRyEQpAU4fPomQzQvngpU77y6/j4k+NK2kWBWZmLTaMugMSizaLGx+Jd8RUilUF5egpaYR4UAM+/cdgtXiZA9Pa3M91q5bg+HBIS5mz5+j5lsAChlBCwpgNGpx9eYuzE7P42z/CM4MjCMuECFFhDikIZOLkSeXY31vBzZt3ITKqhpMzsxj/4HDcLr9vP9Q4R4OUSAXFeMJpFJxmM3FEMno9YpY5kIHNoqhJllMTlqj5aZdPJZg/0ssSlIXKRRqOevQyeDNJBhKsfa4ICcDZzQCn99LjWluQuY8c2QCpW0qzdIqIoLRFIBM7iQdotdGOnHSw1PjgB5k5s5QLkk8xs9H3Hea9tLEmf5HXXeS6FLiMEm6QmE/iouLEA6GsbJjFQLeEEZHJjiteGh0FJo8FVRqmoj4OP2XfH9KjYKlQzRBpkMKUWloSkQSA+r6MxpSkJOr0n1Bgv/77/sUgxf6+k7xYTQWT8JitSFFTUWxFPkkl41GUFyYzzr4iYlxWOw2RiXn3He5afJHG49kGifJEEljs0IpZIzy/a8fn3Thvm9jLaYKc4Sf/1Mff3HHnRaIHBIpZzxlmsqHyBS6oKkIo4KdRlv/+vOnUWwqxjPP/AgDF0/jS49+HR0d3di37w0u1u+882GsWrUBu3e/gJGRU7jvvq+jtLQOx469gYGLB7Fx461Y2bENU1PncfDgv/PPyenJ/HxT/88e/7nbzq+XdO70OtNZbDqdRf3sJ9dxP9srzEllMv8RuPTR13UFrXlFc39gzzBmp9zINxSgtCwXwkBhF0XER162snbd7bBheWkJKxoauDhWyZU8qiumf2OxsUkrnUmgo6UVyQixXeP40mNfxo/+9ceMuCIjDhlR09kES1HWbljPRInJ6Ul+H+LxKPzBIHOUtVodbA4bL3Kl5fR6ElywEyuXOhikVSctqVaj4pRSGifTuJD4sXV1tSgrLWfdO8lQKqqrYHe6GDFFRWjTikY+VIyNjMDncuKtt94mcAT0eXomODTW13NgB72Wt956E1/58mP4wx9eRUVZOXdJyI1PB5qJqQnUNzZibGgUoyMj6Onp4QWJWMXFJSbMzI4jkYmynk+Vp0YwHILD42WX/fTcLOQKBaPFaLpAYVdGQwF32dMJGocSTkzPRjY6sNACaDKXIJKIweG2IRQNsLGsfkU9LMtW2JZdSEaSUBRo8JkvfxaRdJI3JpFMzLhImhBQRDvdEiS9ycbCUAuFuHS8D87ZZdSZq1kSUtNQjX/7za+gLDHg2pt3YMfOa/DmO+9AJiFjqxJ9h06i3FiMvtOncP+XHoKX4sfTcehNevgiPpw8cxR1jZUQS4kaEWY8p1aTD5lIgcsXL8OQX8jFDYWgEBVBlBJBJVLh/NEhOCddEEWAKpKeGLVYdi/gy3/zCKrKq1Cg0SPmDUEvy8fF/iGoFFp88dGvcCeMgo/aGmoY/faNf/h7VJSb8bOf/5SJKPR+//cnnoBCJcJbb7yKyZExNqb6PV4m0fzmt7/G/v19eOUPz2Lo8gU4bHamivSfOY+2Fe1ob23H4OAwv/+UmKpRqHHHbTfj3194Dg8+cBc8XisySGHt5g3w+D2Me/z5r36NB7/4eYSSSfh9ITgWbXjxV7/mtSGFGJRyNWRZNQ4dP4OV3d04PzwCo7kY80tzaG+tR01lKbIqwBJywlhXhq4ta5Bn0MO2bMPQwAi0Qg1qiqsRj4cwMjWFtEjOvHrS8GqFIoyePo+vPPwI3DYnrMsOTI+P4btPfhvf/6fv4OLgRbS0t0GskOGJ730PP/7uU5i8eBm9veux58Qx1K7vgMKch9vvvhm/fOHfEMomcPiDE7h983aYlQZ0dKzEyMICDGYzdNoCfPWxr6G1vRPbb9+OxeVpnO47gp6edi5m6R7dufN6fq9rqqoRiiXQd/osyqtqIBMrWDYyNjyI2qoyOOzLaG1pwtn+05DmqVFUUgZjXhHefuUdOJacaGktR8OKSqzfsBmRtBjifCWcHi/sSzQBlUJrLESRuQjxcAiW4QksTs6i0Gjk7v7xA0eQisT4UF/VVId393yA4OIiNq1bh1ODA7jt0c/BngrD4nQhjyPn49xFVQnAwV1kAHVb3fjlT55DT08rY0bVhjyolXLuEBoNRRgaHMTo0ARKS00oNBVjfIJQi/moLa+CqbiQ5VCuiBdihZQNkNR9LS2t4K6kTKuE1+eDTEopzgL2/5BkIrem5TEAQJyiznMKwxfH4XWF/pQ3ojRIUNtaCJlcyHrruqp6RMMxPhDItVJo8ilgLolYNASbxQ2vI4pMBEj6M3BZY5CQVywmwsKEE5mwgNNOiV1eVmaCz+tGvk6DhQULbrrpOpbx0YFhcnIixy5XKzE8cplpPGKZBGrSWKeB7jXdmFme5aJXolBww8GgNWDT6g14+gc/gXvJhoxIAFskAHmeAlddswUelx0quQQahZzpIRs2b4KmyASrzYF4OILDe/dDEKVDvhALU8twOryMRVSpcuv9IuV+mM2IhIKIx6iRFkVJSTGuvmojApY52J0eDF6ewviSCykK0JIKUVpZiqu2bURTXQ0unTkLp8PJBsOrtu3gRt4L//4ixsemc02jrIj3UpryUvFLKd0kb+QgI0I0kn48HOVDZDJLhBc5Aw1o4u+wuyAWSNlXRKQihVLOhTs9lDI53G4n75VUuFNhTCZfqie4QBXlGoA5Yl4udZ32hra2NkjlCoZG0BQ6GIlyN5466VTrpKiTT4jUcBCRKHk1iEQTYzkLIUlpfyd0JF1n1VXkX8vjZtPa1WsRDkZxtq8fhUYTez1oCkDd/Pn5Bea+U5ONU1nTtIaThp6KdS66+KBJWFVC20qlckZDEoGKJgskJ/z63/0NXvjNr3jSFI7EOMWW9rdsRsKTkuaGOsSiQSbYEUVneHSY8alkGC4wEbo0yxIqptYQupP8TFIJ72k0MVOo9B9bO3/Shft7aysxV/zxNJuPfWH/G/+Dv7hwvyI/+R9/dwFfxFS4U4AOjY5oYskltAAAIABJREFUcXvyyScYPXj58gD+9effw5Yt1+Deex7CwMAZvPjiv+LeTz2C7q4NeOutX2Ny8iweffQHUKny8LvffZc1vJ976LvccT958g0MXj4MY2El3B4HEokwUskwYrHgn14Gj4E+0uWmrhJPAdK5m5G+mCvcgfrZT+aTuyKVSTAzN2eQvfL4k3Tnw+CnD6ViGDhjhcMa5+43uc4JXUULlkSu4ATK0opKjA0Pc3EUC4dYbzs8dJllM6TTrmtohFanw+DwEHdA25tbGJVIjHNdgQHZdApBPwUoEBmmlLX0Lq+HFxvS6JHB5siRQ3wzkhGJTD703swvLfBn2NTUDJVcAY/bC783wFr1WISin5PczWtqaGBt8jx15yMRTh6VqeTw+QNQa7Vs7Pn8I4/g/f37WAdNHQ1i+3rdLuzdsxchXxhFhWTIymL92nXo6FyJx//hG4wD617VjfnZeUY96fVaLCwtwO60c0eNCDI01SwpMvMCRSE89PlOz45jYXEGbatWwONzI5pMQ6KQYcli5WQ7KvxJd9jY0IhYKMT0AOqIM81IQHkBtCmIEQ6EmavL42GLFV6/h1NjaQRMxtTG1macO3seM9OLKNSb0NTViPU7N0KikUOkIL1tjuLArn8q2IUCTgFUycVYnKKk0xQGTw3AMe/E1i1b4PF7cfun70RMBe64031FMhLSF184eRGuRRfOnbiIltZq3HD7Trzyxz8gKUxhRVcTSmpKEM4GIMmTIo4Yyx2QJOO4AtmUmKOx6VQdCgeRFaaQFaQ4YVKYkUAvUCMyH4AiKcNK4siv6UJKmsTFyxd4FHzwnUO49+rrsfe197F21UYMnB/GwZOnIFEpGEe2Y/1abNu6hdnulHI7PDqC2sZafO/HP2RtqVScRTYVRZpitmmztFrwwQf70NvbjWNHj2Dt6jXISOPYt38vlmYX0d7agSP7jzEBaOe1N+Lt3XuYOFJqJs24m1QqcNqXUFZWhFtuvYmNxKu3bmJec1Igwr733kVNQz0OHziK6YkZqDVqLNrmkZGm4HV5gJgQWZEMCxYP3KEESqoqMDY5ztORYqMYNS3l6N7Qhdr2BiTJ1GvQYWhqGs2NHQgsuGEfWcDC/DTMVVWYXXKgqrwaM6NjOH/kGDauXIW26jokWSMahVwk5mvMtrQEp9eDjlWrUNvcjBVdPXjpuefgmp3B/Z99EBdmxzEX88GbiuErX30Mzz//LEZmhxHw+LF91UZcs2YLBEIxVGYTxhbncPToMZZfEPJy07VbEU+HsLQ0Bb/fkQuPMhSipKiUI++PH+7DvXfdib3vH0BpZTUnWlPWwpnTJ7Bp82oUF+lgWV5AwOHHks0Ko9mMNb3r8cPvPIt8hQDbt26ETCFi/fHk0hLOT0/i0w/eiXgggXWrt0CqzGO5USwUxHuvvIp4IMST0YqqSpaCECc+4vejrrkRQQoCm7XAMjMPV8iPbffchqhMyJJAKtwTmTQTQnyWZZYBECnGaXVgbmoGTY2NsDudcPmIfpLLLLAsLGP96jXs66H1y2a3YmZuBnHS5MaybKa+5dM3YtFjpcAMLvKSsTS8bjJGl6Ksqgb+SIjXE/IEUWORkj1JZkPXMnVas6kkywyy6QSnYq5ftxoKtRgOjw2+sBemokImn1kXllkiKBCLEaYJnlYFQTaFpcU5KBQa+L0RSIVy5KnyEY0koVUakAgJcOTNM/AsByFKiPm1KRRiNlhu3rQBdrsV5uJivv7P9p+BTqPkrvzZM2dRXVPNmm9C1pL0j95f6qBHQl5EownQ6GJocAzdXb04fvQEVvd0Med81jrPWNRv/fM/weZc5o6722KFXEDYzSzM5RWYd9hhLDHBYbEh4PLgxMHjiPuiSEZJuhjiCS/5qHp7e3HgwAHWltPEIpmI8vSKGsC33ngDHHMLMBhNGBqbwqWJSYTJT4AM7n/oHpb0KaXE7lfydOTNXa/j2quvxubNW2A2mXH23Hk8/YtfQq0zIM7IThGHB9LhigybVGxSI4JCAJOJGMsx5dycysJgKOROPRWmfm8OeiBX0uS/mKktFMRFxS7tiZQoGvB7WYZCTQIyOXMYISXzcgGfK+ZpPSYfBe0NSrWKp1qbtlFCtZWzCKhxRAZfr9PB7ylBGchHRs9D2ndCE5O5k/ZIago5XXaWRq1sX4EZIr6p1FDJVTh18jTsdifWblrLtCQivkUiMd636LOn5pdKQ2vtHBfPdBAQUEZKIsGHESrY2eQbCEEqlsHtdDG6UatRsAmXPAM0daYphN3phlAgZwRIPBZET3cnysqKYVlaYmntO2/thtMTQFxIPjIZ+z1yKGgJT/QKC438J01gdLr/9QFMfy3cgb+4cP+oYTVXpAp4pEQ3wLXXXosvfelL3DH75je/yUX8L37xC/5Xjz/+KP+b73znZ7BaF/H9H/w9Nqzfgfb2Hhw5shsezxK+9rVf8An+mWf+Fg0Nndi583OIRAJ46aUnkIUI997zD9zlf/vt5+APLCKTiSMQoIuRwo5yqnI2ulIqK3VA0xlEwmQUEUIqo1FbFpv6PrnCncypZ3o/pMqkc1r7j1JkeCHI+Wj/9Nj3zkUszlGAhIIXI1LVxOh0rtbwwYdGllRgc/eW2LoyMSOnFufnuSihwp2KAtLdXeg/h/W9a1BZXc7JZ9FEgkd9douFF7llq5UlG4RDpM4QeRFoQSApjS/oR2FBPhRy6sqmGQ8ZjlF3X4XF+TnEIrmuQVGRmW9gomlYl5d5rFxRUYnPPPAgThw/iRMnT0KqknG3nfBiFy5eQldXJ/xBPye1OR02GAw6FBTkQafWsxxHIVVgamIGKzs6mbH74ssvobuzB3KxAk6XkwkltbXVsNqt2LRtI8xlZly6fAlvvv4m6mrqIcjSokqLSZR1mlNzo+hd0wVPwINlhxtiiQyegJ8NWUzDIXlMPI5oIJRLsMvT8oJKBxFOMoynIJUqePEjzaBKoWaJkZ+63IkYtAY1c+epqzM9sYx8rQGtq5uw8+5rERWmEM0Q1znNXSzS7cbSKWTFIsaZ2R1LmJu8DEE8hs76NizPOSBICbFmwzqcPH8a/nQEW7ZuwvzEBIRpId7ddRh1FXXY0LsOhw8e5cMpjbS3bt2CswNnMDQ5ic/9twew7LUgLckiKcwgIYjzmJ8S9sRpGd7ctQ9dXe2QqSVIiCgEPsa8bUqLzIcaqpAYxRIjjPlmuINBBOMhJLNJ1K5owsbutbhw5CwOvrEP0owCIX8EFwZynymRYEz6QpSYzEzbIDlVGhn86Oc/hSJfyUmS1IVTKeTIxlP48feewvXX7URVbS36L17Ao1/4Ih548F54E1Y0tzWgvKSc5Sj6vAKo84jikYJIosI/Pv44JiamsWPrNlIsoaq0GD6vE5FwgCc9hAu1Wq2sq+/q6WEJUUVlNf7+H7+JQ8f6cNX16yBSZjE6PMTpuU4PYedq8OY7H8BgKkZpuYni5hCPB1BcrodSI4LDYcXG66+CorIIy6EwVrZ2wz66jF3PvYzNm9eyyS6/sBRnTpyBe8mCPLKExRKUEAadSo1Q0A+dUoWW+gbGE5Isp6i8Eluvu56TUGenJrHvzdfwne9/G++cPICMIQ+nB0dw/z334/G//So6ulowOj6Ke2++BQl/FC6PH+aWRmgKC9Hffw6ff/gLsLqd2Hf4IMorTHjnvT8imQiyIZw6h62NbewP8bt9EKWkbOSkyPrWlZ0oMhbi2NGjaG0pw5e/8gU8/+yzGD0zCwEy0JnyUNPUgLLiUpw5fAKIZxGPZtG2qhXQiqEqzWdyiDghhd8Wht3uR11tPW67+UY8/OBDKDcZUENc+0QSG67ajN+/9BLqS8tRXl0OVUkBhs8NobWuGcdPncSkYwkPffkRTgq+0Hcad911J5777avYtKGNNckdXau4MCPjOq05pGWn0DZlnhKHDx3A1k2b4Fy2cmPD6/YiEo+hpb0BEpkM8yPzcNp9+MyjDwAaIY72neCApUJdIWRZKTwON06fucym67ZVHcgIMgjFQyzDcPs90Og1mJqbRYKKO0UWBYUSZDPk9fHC63UjGiNOtxrhcBQqhRjJRArxcIyZ8GK5kjvAsUgYSpmEsYGkK6ZpYySehT5fDpFQAo0oHwmnAEk34JwOw+cMskk3Gcugc2UrlpcX0dGyAuvW9qK//zTmZ8Z5Ivr5z38eT/zTtzk0q7y+hilm+4+fxE237IBYnIVryQX3vBsLE0uQCCRoX7kS/pgPaWEavevW4PDxw1i3bSOq6yrgd3tgn1vEpb4LiARo3SCWohDOgBf3P/Apbvq8+8bbcC5G0NJUA68vjMUlO0skaHpOPiAq3GkKQlJOSiBtbWlmv1XYT13hLB/Yo+kkgukMuta2YevWDZBTIy2ThdcT4qTsUpMJF8/1Q5DJYPOmLaisqGLT4ePf/DYbV6kBRGsa0WLSyFGyqGikLnAyFeONXkzeKxkl7Iohl5H51MOHKU71VsuZXkdUGfq+kD/A/hihkDCTPu7eU3ONEsbpQTIQMpNeyYfhRhsHN4oY9Uh7xs7rb0RVTQ3mZueYyEMTXjroRYhWk6LkVCvLSjn0UC7ng6PVYueaoLikCKWldJBIIp2Ms0mY9h0q3Mms2ru2i6fBNsoOiCc5jZckrOWVpQyOUCmVUMgVsFHSuNOBdCqBoC+Yo/4J6JAThtcTZRkjoSSlEgH0Og3UqjxEYrHc5KmsgtfXiYkJEHJMIEzBXGxEkcGA1sYmnDp2HF5/EO5kGv5gzqzM4U1yOe+ThDGlKTgdTEgx8HGPv3bcP+4d+vO//gkV7gKWYuSc2cCOHTvwd3/3d/z/n3rqKRw+fBhf//rXcNVV2/H73/8aR468z8xsq3UJ2WyKdWtMn6HgJYmICz3C/wX8Nlx77WfQ0NCNEyd24dKlw1iz5nZ0dm5mJvnzzz+FRNLO7Hgq3oJBNxfuOYIM6e+p+5h77nAo8SdOPI1H15/Mon7mz3/D/mffMVEtwNleQU4qw4l0OdnQlSCmj0Bu/oSvPNNnxaWLS2yQySSooyviYpGKD8J8FZlK2Iw5PDTM5hKQQ14h544BjU3pMEJdcsI2GnQ6NlMFw0Gm0dD3X7o0yLpX2sxcHheaW1owcOkia21pUaaxHWnzulZ1QSEl7JWSzSikp6NO1OXLl9m1vzi3wJ31MnMZSkwmHtPShkoSFnLlEx2BFkbStE8vzjFBpaGuAR/sOwCzuYwNo6QHpekLbWjZTO6kTicZCu8gc+7mLZvZwf+bF16AqagYpcWlbOijDmFDXT07/bt6u6DQqvHdf/keKkvKMDczza89k0lymEUk6kdltZmlQ2TamlxY4tE+dW2IAFJcbGatIZuTYwk2dVEENUVSk7ue5B8kJYmEE9BotPD7Q0xuoeKzoakBDpcNTp+DO+RUvC9ZLOxjUBYp8eCXPsuddWJQk242nU7kZGQiIRMKyqtKmZAUCfs4ECXg8cHr8mJkZAyzC/NoXNGEtlXtOHbwEMSZLJNlZkbnUFRYjpnpBQSDdODKYsOGHnS0r2JZUjDgxcLiAi4OX0bn+m6ORw8JQhBIxUj4M5DF5PjD87uwsqcdxtoCxFUJBFM+ZGncKRFAlEpDlZBDGpAj5iLKhR8WtxUre1qRFsqxrns9ZoYmYJ1agCQJDA5c5hCQbFbKGzYhNIOsI5WhQJuHOrMJmWQQj37pC9h41VYe5bscdvzm+V/j8JFjTMMxGI1w+8gYRnSFJZjrDWhqreMNIeD1wWFxIuKNoqaiDtZFGx8MRBINbFYLmzA3rl8NsSjD1yp5EYjIfPjQUaxa1Y21a9fxpICoNtfs3IlT507DVF2Ci+N0sJBCmE7D7vBBLNHC5QnD4/fDbC5iw7tYlESeVoKpiSEeQYcyKfzwt7/CiM0CTV4B3v3DW7BMLKC6vhwXLpzHgw88hPfeeBf5Si30MjX2vvkGasqI614EY7EeUohRWVKJc6cv4LrrbkRDSyuGxibw3e/9Mz7/+c9Ap5LDVFKIuEKAkcU5nBsZRWGRCfffdQfe3v1HnDt/ljXYa7vXIiMWwRr2wVxXCafDw9fngtXJhvBEOoj39u5CIkFJlUWM6Ywnoqgur4VRZ8K+3Qe5a6jQqFHdWIemplrMTw7DkCfDzTdcjfHRMex9az/8wTBSAgE2bN3Ih9xQMIJ1azbjN8+/Ak2hGmJtFnc9cDcuDV5GhaEah986jK72Xjz/3ItQqclEKEGRVo/KYhPOD17GjXffxLpaQTzJB/KVG9ZyzL1t0YtP3XMHm0e1Og13/A98cAxSuQC33H0HpqdHYXE7sWnrZsxMz8Cg03OhGCVZgyCNRDaFsdFRrO5ezbzxcJSKPyeMpgKWNfi8QejEasZPkiGxaVUbFAY1QrEQM9lnhmeYqrShZy0uD41j4PIQUlkipsQRiKTQ3rMK5U3FcISXEcuGUFZZBLkyjYWFCQSCHjakxiNZuF0xlk8IRSnIpRTgRixrCvkT8qSNjIRCat4IMiSfh5IIIET4IHOhXMZpsTqVHnkKHSrV9ZgYWMTB/Wewoqke4+NzKC4uhM3qwJcffZi7qm/+4WVUVZSitqYaOlMBZm1LmHEuoamrHTOLc1jZ2w0FEdxSIthnrGgw1WJiYAxBbwBevxeRJBWjInSv6uScDTLmp+JxXOwfwKXzl7jQDUfSLPMh6R7hXYmSpZTJGIpw/733QqPKw67X38Qfd72D+oZmNpBHYwlIRRle00g2OTu7SKRiZIUS1mLT7w+JAJ3dK1FTW4l8QgWrKFE7QSlBjBKmxpQom8X8zAxsyxbcfvNtbLLdsHETXvjdSzh3/gJkSsqI0SAUoUOcklniYQ7ZI1lqkvcWwnySXp8aND5/iPXxdC1T0Uz5HiQEJ3wiKQDooEr3F02haRpB7HOS0VJXWSDK7RFkyMzX6VmeQqZQmm57/QFUVtehrKIaO7ZfDb8viKnJSfaUkG6dpreU4kyaf5K2EhEmHAmxbIUKdPIOEFufdPtCYYabRtRIKjIaGYFMkhi6TtweL+/PZIKn10Py0/rGBnR2rsLszCT7majWMhqL2HBMz0PFPhUXRIsjky6lZdO9T8nAVA9RiGIimeJGX0FhASiumX7/pcUF9iKSj6qirBjtLY3YtmENnnrq+3AF04ynTmfFCITDfIigB0lwSTJJ+yOx6D/u8dfC/ePeoT//639x4X7lREqnSCraaSG7++678Pbb7/ApljrulOZJzuXPfe5h1kU3NtZidHQAGo0cDQ3NKCurgclUwnzRHD+bbkJKq7RiZmaE9awqpRwrVvRgavo8CgzluOOO/4t/y127nsPo6BkeoZVX1GNs9CSisQhTauhCZU15NtfpZlNqrpZnVzSRUTacAuqm/yKgzv/rXabC/UwPFe45mswVsy51HXL8+I8kxfIkQIiDB2fQ1zfJBiEtFcEKOXq6u7GwuAxtvgEKlQaRZBRzczO8uFEgCZlq6IYhXTYVhdSN0mm0KCoqQjgUZPMYbRTUpSA2PFEY6IY/3ncCX3/868zujSXiKMjPsW6pKG9va8fBD/Zxx6CmppoXKurskWacDKX79x/E+vXr0VjTwKmCY+OjPFmhn0mplhly5vv9/N+hZBxOuwslphIUGozQa/N5ikBOehp3FpmKMHjpPKamp3nkSjp6Giu2tbWyvnx6aoKlNolkGiajkUe29L5UV9dALBdjaHIMQqkI0xPjuOnGG9kFTxpXuVyMcIQ2RRGPRgkVNzA6hmAkzrIO4t5S1PMVPBd1QuhwFQpH+DBEph8aP1I6HkllqHNJukTiGtO1Q2N0mUYGRZ4SOqMWrStbOJEvkU4grzgfFbWVbJai958OigqlgjsjpFXk8b5KBopmpjHp7MwUenq6ubAYHR9DQ1MTGzZnZidQRyFNqRTcFjtj+FRKLeQKNVMg6Bo6euQk5BINpAI5ejq6cOH0WSi1ecgz6lBaWwKxToxkJsOF+6FdR2CQ6zFnXcTO+6+FR+hGKOOFgA+2KYgFGUiSEhhQhCNvDaCxtgbGsnyIlECe0oRCrRGOOSsO7T0ACZuj1XDZPYhHUhCkBTwNEStJQyqGMBFBQ0kB1rQ1oLm5Hk2trZhZWsTI1CQ8Lg+WFpfh9gRhps7zjh14bddrWFxawM2fvhaegAN1VdVIJiLsrUimBBCmxZgaGseJA6eQiQn5oLBz+xasbG3iNYTIB1aXCw4vseCNiIViqKmrYwLF5PgYFw9LtmVce9uNCKaiGJ0YRjjgw549+xGJZFFb2wCvz4+1a3u5IHO5ragqN8LjtPE1ObOwBGF+Hh775j/i355/DnF/HHKIUNdWg/f27EVzQz0si1ZMDS+iIE+NyuIiFBrUEKRjEAnTuOX6m6ES5eG5p3+Nxx79ChobV+C3v38J0zNTWNnZgeICIyzWZdzwqdvwzL//BlGkIFGr8djDD2Powjmc6DsOt9eNltYWpMQCjCxMIIokGxU3baDuqgbn+/tRVVeCU/1H4XW62AuwbF1EVV0pgt4oakubMT00C7VajiWbBdoiPRN2oh4HNnavRDoZwfTUNDyuKGvgI6kEoqkkwokY5pdsuPHmOxEIRHFp+ALK6o1MTjp25Die/Pq38cunnoFCIMfg4CUYTHpEQ0kYVTrYFpZRWlOOSesC7rr7Djz902eQEqVx87134vTRY/DaPagsrUJXezuzyynDw0lTRIsDBUYjVq/phFxN5j8nH27Hh0ZQaCxEnskAUZ4MIrkclwYGsWHzZqSyVFQQSjjNrHZhmhoKcSQDCSyMzrL8Kp7JoveqHnSu68TpY8dgnbEh6olAnFHizntuZ8PnkaMHEY+nYbdHIJQrULeyEtoyoKBSBqEsy/uRz+PiQjTgjyIRJQRgLqVSq1dzE4RkCsFAFFqNmhMrSd7H8jQGJaRy+uAEFVNJ6HQabjTQRkGhWDpJIbasvgqpmAjHDp3B9PQCZ3jkafKgVeVx8u5Pvv9DmEsMuGr7NghVEqiL9HAnQhDIZVDp8phTTmhckh1KM2JkvAm8+uzv0FxWz0xuqULBe47b4YDT7uCCjnwQwVCIr3cKwKL1kdZOmmLptHrerxOJCDrbVyCTjPH7SaCAFKQ4dqIPvkCQMYNFhQY01tXi3PlzbHq0OrwQSHMBSfT5kNPzM5+9j0OPrhiCyegpV2vhcDi4QE4RjlEkxvT4BGYnJpGMxvDfH3+ci9ODR47gwKHDtKlRbCpLGEnjTYUtYT9J2kQoX3rdHNwnoFCkXGOIinsq+AkPTIx2+nxomkE1AJXmtG/R91LhS3s2TaTp+8mbR+s+NZ3SKeL2p3jiQ8+bpy9AZWUNWls6oJQpcHlwkHXmAiIV5evZH0HFOOncqaFFnjJCXtMhxWWxsoySDhNUcBPAIx6LsgSFDgvr1q/j64n2R2rMUYp6IBhiSQt5R0hOuzBPE7IUTxY4JCkLDqGi/ZUyMsjTRshJqsfoWhSLaCKd81yR8VYqFfOhnwhYlOdAr4c+a7+PwsxU6Oleget2bGKj6rmzYzhzbhRpgQQpgZgPzjn5UJZzVkgZ8NeO+59fdH8S3/EXF+5XfjjpoUnn9dBDD+Guu+5iysc3vvENPgl/5zvfQUNDI7773e8wQ9xkKsBdd92NDRs2c5QwGTkIGRcMkhObnN1i5OcbWZZBRgun04oLF45idPQkL4CdK7dh8+bbcfr0Xhw/sRvFxTW49ZYvcpH12mvPYG5+EMlkECIhObpzQUzUXaebgm7WK/Ie0r1vPJVF7SdUuP9JKkPc1Q8PDB/9cK503z/6d0ePzWNs1Mk3DnUDSQddbi7lkatKqUGJ2Qybx8YLIHWELRYLlCoFBytR58bj9fBGUKDLh0Qsgc/n5WKYQm0i0Rg73ynEg0KUlpYXcdvtt7FZMxSiE3qYKTJ9J07l3ncaNwoFLB+hz5LQjfs++ABKpQr19Y1MetGo83icG4lFMDs7w50Pl8vDByNCqxE6i7RKgxcvoaerF16Pj8ebdHjgoCitlsfgixbSCi/whlKgL0BtTQ1UShWGR4Y5uVVvKOBpTCIWw/n+sygqKIRAlIXNaYVcq0RxRSnECglWruxAMODnolenVSOTTnCQBEk0LFYrHM4Qp7JSsFV1dS0fDFOpNI8raRRLEgtacDm3QCJGaVkZ6wqNBiOmx6eZNEELdSQRZzOoRCWGUC5ETUs1k2Aqayug0aqhNlBIhZq7MrQRUlLtli1beAJEqyqFLhHblzpxtGFfSf4lHS39e+ryyJQy2K2zbEYO+pzIEoUmmUFFRRWzxecXFtiUVFpUjrkpO5qqO7DrpXdRW1YOpVKKSCqGwbEJXHfjDkZknjx8Gn5rAAUaA4anx3H13VuQ1iUQF4ZBdk0irQgFaUgSYugERux79Sx+99tn8dyLv0RKGMeZQ6MQxNLQCmX4l+/8C3730svQ5+txiigrAikXyv4geRn0nDq7/53duHpDD/IVYrS1t8Lq9qKptxN/eGsXxBkBvFY3d+t9gSjimTTckQDuuPcWlFQacfjAXtxw9XYsLMyhtbsTGmMRR9lPXBjG3lffRLHWhL7jfdjQsxLmggJce8010OQbcOx0H8rr6iGRqyARyDAweAnBsJ83Wjo8UcGQFAKBWBhFZUXICtI8IXHY3LAs2ziIRCgWYmR8BK1tLVDLs4gEfTxtSYtEmLQto7plBfZ8sJ876IU6PW669wYMj4/AYfdAkBFDmCHiTAES4QBcjgX0dLTAOrOIHZu249039jBO8c3Xd+NHP/wxjhw9woftW2+5DS/++kUEIn707tiMgfEhTFkXmZ1fpM6DMJaA1WZBMBFiiYNYK8aCaxnLLgc0agMaqlfAoC7C7jd2Y9v1G/HeB7sBMqHLNKDRiKpQieGhBXQ0NMMxa0MmnWJjIjH9q6sr0LmiAQGnHaGAF0sLy1ApjEgJBRgYXcBNd12NlAisT5bJNeyHoBwNiBJweOw8+djctQl7d+1BoULo48vPAAAgAElEQVTPn5kyT4qlBStESSDgCcBcXYm0VIz65npO0BUpJZDkyYFQFO4FG6aHp1BWbMb09DjrZ4OcxCiFzxdER2crCosKMT45wR6BpUk7Wtqr4Ar6kFdSyJjKsdEZtHatRCwdQ0lZEY/50yQNjAngdwagUuazufX4oeNMo4lkwmhY0YBowI/G0hosTFkRT0ggkWfQtKIcDsciJibnoZAXYXbRjigCqO8qwooNZXC5HbwOOGxOBH2UR5Hm4lMEMbPnSZdP9y+RTKhAIt+M0xVBsUnFHVySEtA9TvIY+hqF1lBmBnHFtVolJyNT57qtoQVqmQ4VZXUMBLAsW5jNrVfrIRVIsGhdhNvjRJJQiGIhGjtaUNnciEA0ggxxUrgwBST0GlICyBJivPrsi0i4QjDlG7m4o0KOMhpGhsfQ07MqhwzUalmvPDk5xQcT6tbKJHIYDEaYigpQWKhHNh2H3+1ieZ1EKEUiK8TQ2DhkUjmi0TDWrelFJpXEyVOnucFycWgUSr0OEpmEJ5jbtm+BsaiAJY00jaR9gqbiGr2Bi2mXy8FFJzHOpWIRnDY73tn9DnrbV+Lu22/nPI2Tp/rw9nvvIZrOIE7FNclHYtEcJprJbYTGFfEUmBo1QsLmJhO0bfI6QEmh9FqT8QSHw7kcTqZWMfmFWOsSKWvkkyQhpU6yWgWxhKCu4P2Z/iRPWCKdQZHJzPsjNYMo/ZYmCISjDAZ93HnniWsqwWFF1NSi5hYdcMgfQFhkOgTkPFBJ5OuJ/OWDWChkbxc1PGk6QDXT9OwsVq9dh3feew8lpWVQqpSIJ5L8fTQxob2finzyvNGD8MjUrad9aGp6irNacrAQAZwOF081aRJE2FRtnhbRcAgaes5YjIlARAiMRoMoKdbj+mu3QkioZ4kWe/Ydwcm+QSQhQjSV5mwM+r3oIEjI5Pz8v0plPolC/M99jv9fhTsVb9R9vSKPeeyxx3ixoqjwr33tazy+JPc0GTDvvfde3HrrbVw09p87jtGR04y0y8sjM2seNBodI7HowqPI39raRqxbt5W176QX27P3ZYwM96Oysh4OxzyKiytx111f5ThiYub+6Mffg9UyB6VSAsAHqZQWTkpnzSW30oM57iJKYxVh/cnMJ1q493UDZE5lbft/auRfwUJ+9MMZHgkjGJJhaWEBlsUF7oSS2aqmuhp6nYGlBBqdmk/9FIJBMhbSttOo00NBEOncwUSSFfECTIsfhR9R55tuKCqsamrrYLXasGxZ4o7yDTdej7q6ataPzs3OMJKxsamRk1lJjkPjNipC6VRNUiWSN5CG7+jRo2hqbsbkxAQHFBHWsb6hHsePH+PxnF6vQ3NDA/x+NypKyzjV8mz/ObS3d7CxLBQNw1hchHxjAZxhL9w2B4RJAQb7L0Kv0fGmZi4rYwoAddyJx0y4LFrUXC4bkpkEF85UAKzbsh6uZJBxVVKiFnHXIc1hOmQko04SHR6Wxu2MBCNTEb0/lIBHZqJcEFYaTrudDzG0odFhR6VQweF0QpgV8gZGKXVUZKYEQlQ0VOC6m3ZCU6iBQqtAIhvj8CQyhVFxT1pCr8fDkh76ebSLUvGYTCWhoUTVRM5UJRVJ+RKgzj/LQ/wB/h4yxRXkq9nQNjYygKDfBYVcjBWtLZiYnkQ8SXhKMcxFZgTdKQycnoV/OQitRIt1PT14663d0BoKUGQsgghS/v0otZOuK0OpHsUNRqhLlUhJoohIiX6ThIA6JzFAmlIj4kihe2UPmlc24MLgWZSbqtB/8AySjhR6VnRjcHAINfW1SGWSsC1a2bDcf26AiSfG/Hwc3/c+assK8chDn8Ezzz4HsSoPa2/YjvWUnDo2BfvMEt5/ex/m5xcRS2ch1yvgi4Rx085tWJqeglGvwaruDhjMRSgwmZjmcvz9gxAnMljT2QmxgAhEWpw90YfqqmoIpDLMW+y45oabYTKXwWJ1sXnZ5rKhpqoc+97fywQb8hc0tq5AKBXBwNAAPBQmlsrg/PkLzMXXFxoxMDgIfaEBleYizE1PoGfNakzMzqCufQVee+dtzC8soaq0HC1NTSivL8GhI4chl+VhcnwO+Xn50CrVsC/Por2lDtdfswNvvfw2jPlGLM0tQavSwelw4zP3PYDW1lYMDFzAuf7zzP6+OHIZnVt6IdTKMW2dZz3yy798Hl+6/2EoVHK8/t7raO5uwdnhfhjMOtjcDqxo7oBWaMDvf/UabrvlFkSFIYxMXkKBRotzfQPYcdMmzHoXIZIqMD+yBFVWyEZzcs0JpHSPFUMQT8DnoMKdpEJl8DlTCCQTuP2Be9lnAYUYQokUgiwZbBMsSYknQhCTmdTvg0Ysh2POjoSPTHACzM5OYP2mTTiw7wDq61dAV1wMmToPFvsyGxGTmSgS6ShUiSyE8SycCw6ICS0bCkGfr8PCogVnzo4inRHg6p2b2Ii+bsM6HNq7F0adDhXmUkwSkz4SgFSdh7klO8pqyiHRSCFUEMs8CplAAvucHeaCcgjlcvbxHNhzEPn5eWjrbONU1M6WlVCk5Thz7AxO9Z2FWiuBJj8LXYEcMTK4uiMYm7ahda0Jrb2VmFyaYhKJWpmP+UkrknEhJxALBSIuDqlLGgjFQOngVDjTOk3FbzgSh0olhUQi4EIwEiUcIKUZEByBpJtiDn8ilr5SJUeBSYNUIgVRRswH0NrqGlRV1GBieAKjFyexY8sO2D0ONlLS2k9G2qKyUozOzKJ9VRd0WgM3AxJZMiqmIBcrEXL48dqvX4IaUhSodcgkUqxxnpldgNVO66kQnV0rkKdRs5SC9sPJ8Sn2HJGBknxXhQWF8PtciMdCUMllKCkqZkDBxeFx7gCT1+bgwf2471N34/z5c3C7KdwphoIiE3zRCE8zhCIpbr/jZi5WybBMZlEq4Dk4MB7nwpsOqbSf6bV5PF2hLjiFJD39o5+issiM+++/Dw31DTjRdwpvv/se4tkMH8bTAsIT04RTwvsldZSJVU+fDdFl6H2mw0w0FueGHU0waL0lHCN14GmPo6KVptNJAlqIRDzZJPIYNcCo0UfkFCr26XVXUo4KUWyQRW1NHR/IwsEgp9xal5YxPj7M+u/CAgPTXIRZwO1xc0MuFA5xXRNL03Tah7r6WgjSGeSplczTn52e4p9B+4BOo2ddPDW8aCoYioQ5+8Ris7K6gLroVKxTB58mBZQ/QocXIhDRgw4ibp+bJxyUDUJhSrmDXYYnEhqNkqfbKpmUyUckh6ImK02+U6kYamsr8OB9d6G6shSXBy7h6PGzOH12BBa7HxHKU5GJkRUJP+y0Uy2V29P+q8dfpTIf9w79+V//iwt3uhjoQqLQHDq5klSgvr4eTzzxBG8WFMzw5JNPMpP7W9/6Fp9S33hjF/bvfwfbt2/B2rWbUVpawx2L//wg88jly+fR33+Ei/kbbvgU2tp60N9/HLvf/i3kMjG++tXvQ63WYnZ2Ej/4wXcZz6aluHifF0JhEumMH2qVBFqtnMOguPMuAKe5koN/3Xk5Kub/v+Egucghh/eHXPb//Hqp436yM8sad3pQt4WkGFceV8yq9NOYe5/N4vCxeSwsRhDw+eD3eFgTSYu2QavjxVSv1eL8xXOQySRYuaoDhUVG1phdvHQJyzYbPKRnjcdRoCvgIJ6Ojg7+byqCqdig0KXW9nZOLd3z/l5o1EoEfR42qNGorn1lG3ZcvR2v/vFVDo0hrR8VrrRw0Q3e2tqO5SUrj0S3bt2KPJ2OpyaDg4McpLSys5NHnc3NzbwozMxMQZpOoqtrFUsjrHYHo7MotY/MovsPHsDK1d24RNxpix3LE9QVbEEsGGdZCYVcjE9P8vVE1wyhKek5O7rbYa4swbRtFp0bu5GRA0KNAt6An99jo8HAixelMlKaHBl+Duzdj+XBJfhcAZSUmrloJ0MljdfJlEuvl7pplAxHqa3lpjLMT84yFpI2QE8ogKqGejStbEZbbwcHgHiCPsaKSZRSRjJS8iZxxGlTCgQD3G2hjYPeWyoySbtPDGAaTYuUMtBwNk2axUwW5870sxSI5DNUxOv5uexwuW18KG1pqUc8EYbdaYEv6IVOn8cHjlg4hgJDMby2OAJLWQSXkqgtKeOpxfDQCG9Yre2t3CHv7unGkSOnUdtUAIVBColeiKKqIgTlCWTEKSCZhiAuQIGmGKKUkjWqxKvXFahRWlSGqC0C/1wQzmkb+o714447b0Yg7MfJUyewceM2SOV5cFnt8LvdmB8bQXlJATZu2IADR47hxjvvQV1nC/YdPYCj+w5AlhWju70LBw8cYfIGeRDUGjmuu2obzpw+jvauVrSvamWj269+8TR+8aOfwT6/jP179kBCtAphLsTrW//3Eygur8ZPfvgTRBNpSElGJJaivKoey9ZlXBy6iPb2FTxBqqur402usKQEmkI93v7gbSzPL3CADH1GlKC5duNmvPL6Gzhx5gwXKY9+4XNsdMxKhSxBOHb2NHfWiLZQVUoINxnOnD6HTFKC5QUXGqqqMTRwCTXmArz6+xfws5/8BK+9/h7MZgqN6sXc3DxKi834+8cfR4Ci4JMpfPq+B6FW6lBSU478qmJI8xU4dv4ENm/bgrN7j0GaEMCgMyAjy6L7ql782++eRmtXM5uGm+vbYBmxY+8rR6HVSNC+vg2aAgUMKi2y8SRmHDOIqNLsk5m+PA2jWodIMIDapkYOBssgDY1ciUtnL3DXrsxcycSirEKGiESEux6+F/aAmwPhKGlSlCbRGOH40kikIizzCHq8kGVEuNx/HnqVHAa9FjanDXVNLRAJCS0og9MXRDIe5aIvKyBJ3jRuXr8DMyNT2PPuPuzcehXefXM3G+LIWFzb3AYCIA0MXYIv5GXz3sMP3I+nvvkEdCRlSKaRX2zC6OQsS4pIjlPRUoVINgSNjiYuIpw7fgFhTwyRdByreltYAkEG++mJWcxNLMK9FECZwQy1RIPF2Um0dTRhyTYFbYkawUwQnmQAK9Y2Ir9UCatzngv1qD8Jjy0GlyUCSYbIMJRu6YJCRQd0IWJJWnPy/iMl88M08EgkinxDHrzBOIpLDGySpMKeEjCNRQaeNBOnmzrE/oiHCSfRYBQKSoFNZVBcXIIacy1W1LTBbfFCq1ThnXffZnNuXUsDT1+sTjekYgUkGQlTuRrbWjA0MsJ+A78niN/+8jdY2dwKKR02sgJ4PQHGTPpCAc7voAkUySGbGxqhUapw9MBh3qNJG02fOq0pg5cusB/GWFhAWHAOVgsmM5BIxehc2QGf286FIqF2GxuaWXITisaRpBOOALj9zju4iZeXp2MvEWnMieji9/pRXV/HP//MubMoMBawx6ukLJc/QI0haVaALzz4MAr1OvR0daOutpa3011vvgmH34MM7eV5WiasUfOO8YUGI2MUKcmbdOQUrCWUynKhU0Ihf53WUdK5+ymwTyaFRC7H5quugsfr53Rj0nRf4bP7fT5OK1cplDAUFPB6T6F27KcgnKhYArO5hKERS0tz8LMZVs17QaHewCAJmvgaTSZOH01kMtxII3+BXCpBabGJBiiYmZyE2+Xg1xmNpxkWQft4ZXUVa+uvNOuEYjFnXhw/fIwbEydPnGAwRSaVQ1KaTCZcOHceugIta+tpokEKAHo/Z2ZmuEDnyQwd5JFFcwMFHEpYqkTSPUruJVmnXCzA6t5VbL6enrFgbHwRFmeAzcIJOoBKJNwcEAvFLD/6uMdfC/ePe4f+/K//xYU7STao8CBqDCGEfvazn+HMmTP8d4888gieffaXjB7853/+Po+ASC5DF9ejj36J/xwfv4yh4X4sLMxw+I7bHQQEMu4arupahdW961BSUoHJySG8/PLzqKioxT33fA4WywJefPFHMJsr0NKyBr/85TMIRxLYufNG3HP3vXjppZewe/cb8PtdzHHOz1dApyPGaS7l1VCghF4vx8bJQlQEVRCq/muQfzaRRMZHOkZAQPQATwACMld+5EGF+6kusMuf9LV8wv2QbvMfxXsmp63LOWdx8rQFx06McIhCNBzmBbvMbEZNZQXHcJNZp76hBtW11cxgpWI/nc2wLpq6JsRz59AJmp6KaKyX5cWkoaGB8ZKExppfWkIiGuOAJaPJiJLSYqxZux6dq7pht1nwx1d+h3P9Z1BeZubDBm0ktCjRnwvzi8whJ9034QmpAC4sKuIDAi3GhMaigwI75u02fu2zI5dRXlrGqKyqmmp4gwFk6FwmBqKpONZuXI/BiVGE3AG4lxxQiuSQZCj5TctG0mQmDblYhA3r18PqsGBF6woMjFzEkmcZ1a21kBYoEczEEUmTZg+QS2Xc0aBQCFooKYlTJpZifnoWu3/zFirLKpBfoOdEWCISCEkTS8EraiUXMaSbryouxXDfABQZMS5fusy0hjxzIdZevQXOkAsZEZmnxSxH4oORhLTwCcSjCSRSaY6vprEqdXLpwEV4LzGNr2nwkgZPmEQKGq0nodXo2Bh77NAhTE2MswSqqamex5ciGWAo1AGCBCoqTMyNd7jsfHCljZIkU82tLbhwvh96VTGWRoKwjQagF+ejotiM9tZWnDp7CpFkDOs3b8CidYnxbOlMDKGQB/klesw55qGvN0EoE3IXLh3JwKAzsVGJjEa+sBsW6wKijgBWt61DodyEI3uOQSNRYmlpAf/01JNM/untXYvDh85iZUsbTh45gtWdK5GKRXDrbbfhG09+G6XVtZhbXoQ/6IHNYsNPf/RDnD3bj7N95+H3+DiYaE1PN67evhVfffxvUNFUibvuuwNGvQ5H9uzD9rWbUFtZxRrRc6eOQiYRw+30QCCQYM/e99Ha0QWNroAZ1hBK0He6n7vUUqUE93/6Xuze9TqGLg+hu6cXza1t8IQD8EQog0ANk7GAvQcHDx9G77p1GBydwHv7DrJ5zlRSwPdJaXUFjp46CWfAg1tvvRW7Xt0FtVKD3s5m2JddOLL/FGP9jFotXEuL2LamF5/91D34ymOPQ6hV8XXFBvHLQ/jiF7+I93a/i6999W/ZAL133wcYHB1HcWkJ/MIomnuaceTsYbR1tGOsbxCqtBJF+iLYvU5IixTo3bYKx84ehtVuwbYN23Hh0CXYRmxsRC1pKkZzRwNUEjmTkoZmR6Esz+PuddAeRNTr40Nx77peCGQSloRNj0/C5/Rwl5wMm7NDU4gKMujYuAYKow4ijZQ7wlT0pGMkj5AjlSDCioQ3fJfN9v+w997hcZbXuvc9vfeRNOq9W7Ll3jHYxgXTMb0lOJCElE1IYJO2UzZJIATypUFCSEIN3Rh3G1fZllWs3ntv03ufOddaAnayz/Udh33OnwyXrsSyRpLfeed51rPWff9u0JooCIURdrkhSSbQ3tWGe+77Ip5/4c/o73LAaJKwOfnOe2/HoSP7ICOfjzWA4uxiWMwWBDwe+N0uGIxa1t+nZuSitacHOSXF2H/sNNQ6AarKi1CamY1j+2th0quRnpUDh9OHSCKKpEoEU14a0ovTIZAuZC5cqmtG2JuESidFXkk2gw9obSAefLY5D03n2yEIJpEMCZGiopTVHLh9fkw5bFDnqGFZZICxQAN/3MNkHL89AMeMHwjKMT/uhlxEackL2me3zwWdXrXAtZYrWDbodLqg0apZ20z3YpxCgggxSTrpBJlUyWAuQSgchEpFBBTCJ5IgQcDJlxOjk5x6St3hksJi5GcVAEEBjGoz53fMTE9CJBPivQP7kFuSA5fXC4lICZ1Sh4KsAjSePQ+5UoX7v7gHUqkSx44eh9fhZjmF02rn94/fF0aS/IUkndIoWMJBOMfrd+7C8cNHeC2n8DZioK9buw5tLU346lcexDvvvg2n043ZOTukWg3jFc0GDeZnZ7jYnJyaglypwbzdwcneWblZ7JcymqlzvWBopC4yrdNigYill9m5OVCQVIP2kESUE6Sp0UOABZq4kvTD53TjuV8+g5aGJqyqWYa777qDp6FHjx5Fa0c7khIhIglwYUtFLQUkccYLyW5EJP8Qw0b0mUj0Y1Tkgpad9jha0wsK87lzLlWpkJWVhURCwGZQwpHSa0ooR2L7Ey6YOPG0/1KyOP3epCOnRhsF+M1Oz2BufooNqQlBEruu2bXg7RkdR2t7JyM8SddPXX8iudCe7HE5oFbI2eNWXJCPugvneWoepUAnmYx/dyq4qes/Z7dixepVDJYoyi3C1Mgkc/TpOs5OT8HrdrFPi9QONEmIJ0n+I4bf7+PJEE37Ll1q5QM4kfWoBiH+PB3GVq9aCjqg0D5FkyGSeKqUYhi0aljSjHB7AohEhLA6vJiizI0ohRnKEY2LoFDIYNQthFB93nG/3FX4f/v3/6PCnd6subm5fLO/9NJLfDqkx4kTJ/DCCy/wuIt0vb/73R/4hvrBD/4du3Zdj5tv3o1Llxrx1tvUNRdh9ZoNKMgvhk5HYU1SZrLSybOntx29PU3IyirALbfcD73eiL/89Xfs1v7G17+LwcE+vPDCU/D5wlCrU/C1r/0b68LoQUXlgw/u4W4bod3UGik0auK00htbAq1WBpVSgpvdOVi6/Uaob99x2Sua8PgQOtcM39tHkXC4IZp1QEjO+I8f/6hxp08xu/0fOu70OTrpf1K00587uzw4cbKdu9vUnS0sKIRWrcJgXw+jutLT0jiJLis7c2GcF4tj1jrHOjZ6Y1vSLKxZt9ldLLugzgCZY3p7e7lzQjjJcQpuMZlQVl7KOryi4hI89PA3Pv29hwb68MwvfgoBBVhIJRzAQEbjifFxLv7HxyfgdNJ4MYn8wqKFyGWVEpnZWWyaIWwijTGo0KcIbK/Nyt0OKvgpPMJkMTNeCxIw45sWnnnq0A6PwjlrZ5avSWvgEz9JaqiT73W6MDE+yuir4bFheIJeZmtXrV4Ceaoa0y4rj4uJlkNdFDoMkYmJDi7xGHWLBPjwvQ8x0tnP3aSly5fBkp3ODNsYxfHEiOAjgICkLPEIbOMzaD7bgIDNzQt8Zn4e1m6/EgmlGL4IGcxIDy5goy3hMwVJGpWHIYSQ5UqEkaNuGh0iiOMtF0m5OL9UfwmTo9MoLS1CcUUJv/7kK6DkPkrYI8xb3cVzKC7JY222yqBGJBpAemYqYz3D4QCGB4cYv0mdqppli1HfchFiKclcZQjaRAjNSDDX50DMG0amJRU7rt+JpDSJoyeOwZKTBrlKhqDXhUxLGibnpqAy69A62o7UtDSk6IxIRICMrDwIZVK0tregpDwfg329SNekYnZ4HqUZZQjZgkgzmtHe3YGEVAhzTjo0GgNKs8vx7FPPIhlJoKQgn7tYhPBUaAk7FoZKrURN9SLEiL1MyDKfF/FoErY5KwQxoLy4GFdfvRUvv/UGuseHUFCagbvuvA2jfYNYv2w19r+3j9MB77z5Gka4mXVm1hv/4Q8vYM2GTSxhSs3KxNDwKCqKS5lcRMbpAOFNDQakfpwn0d3fB6Fciiu3XskUBUr9HRwZYg72HBkjZ2aYdEMEp+lZYoUrkFuYh8MnL+Cvb76IX//618jLyqRMHThsVmjVRvR1jGBmbAbiRAzpBi12bNqI0uxC/On5P2Pjrm3whALwBLyICpK8yd94/U14+c+vwO/2s7FWYzRg8dIaXOxpQlq+CZ6YE1KlDB21rdi2bifOHj/LjPTsilys2roKB08dgM0+hzVL1+LI34+i0FTAI3doEihZVMzStN7uCVyxbQXmglbW8DumHMg0p7IxLqcwD3KtmmPQjxw8gq98+Susob1wvg4pSjWuuekG1LY2Yv22qzDvcfAkKhKKIBGhzV0MUVKKUNjPOmHSZSQiYcjjAli0BiQYC+iDPjUFheWLMDU5h+HBUTi9TuSXFjBfXEONBXcCjkkrZEIZers6MUeafbMCqzesgT8UhdXphdKogVAtRk5xDhLRCLrqLyFFZsDkwCQ0KhNLrTLIjK7XQJeTgrgiAbVBxVOcD/cewhXrN6GuoRHZRTkQSGN8aA25vbAY0mCbcqC6uAKZ5hT0tTehKC8HvQNjGJqehkcYw7JtZfAmnXA4PXDZQoj4Y/A5YpAnZKguWYrx/mlIhDKW93i8Ln7PUleZjJyE2KOCPRQJcueYinOtnhjxQSYdERXE6XVDriQ0MZCRQYSPMHdElVIteyXmp+c5BZOuLxnay0srIE/KIU1K2Xeh0ioxMjvMB6uIMMoSo4gnAmFQAFEwwRKm/t5hBMMx3Hzrbmh1Rvz+988vkFLovyStGxIEIyHuVivUMqamUCFdVlwMg06Ps7VnkJWZxVI1SpF2OuzsHSouLWEj/9T0HOR6PSbHRzmXoiAvBx2dvZAo5KhasoTD3shXRY0I0gUtFO1k9pRyU4P2GCWF4JEJOujnSSjvi6DGTgSlZSVQG3Rc5NIUU683IBzw4/TR49j//l6YtXps3rQJVZUV6Ghrw5FTJzDvsEGskCMQDoPO8eTxWSjcJewroi4xyWcUShWEAjHLYOiwQKnVhBqmAj0hEMKcamGsLXXeAhTCRwfXeJxpMNQgo2YNQRbIj8TadbeLQ85iYUpMpe83ycnQJLu65trreB+YnpzF6VNnUFpRjvTsLM6ToH2SEsdpOO9xOhCPhJCRloqx0RH2jkUpakYoZNJMdXUNQuEQvAE/tu3YCaVGjXgwhtNHTrA0k0ym5y+c5aRWTpIFyWcTCEej7Keh+4t+V5PJwLKZgvxCBlRQ+ja9nuTXIFnSkuoqdHZ08L1LByyHfY79DTKFFGq1FjKxnP+OjMAUsBcMkzFMwT6HFLPusvXT5x33y16iz/wF/6PCnTTDrJ0ELUIZrF/fvHkzF/BUyL/77rt45plnWG/9+OOP4MabbsGO7bvwzjuvo7b2FO699wFODiRJzOBgF3fzAoEIm0zJkFdWVs7djEOH9uLgwQPYs+crWLmSuuvPwev149vf/j7ef/8t/vjWt76HFStW8uly79692Ldv38IGQ1HxznmIRAuGROpkkP5dLiaGt2UAACAASURBVKfOkRB7hCVYe8Puf6lw/+SqJvxBOP/zj4h2DUI8Y4cgQudjYKBQgIsrBIiQOZVNsSRzX/iZnxBtaHH6JFmWmu5trS50ds4gJzcP8/NWjI6PgbKXidleXVHOqEUq0skU88mDug1EnqFT9NnTJ5GemQmxQskx6vSGddrsPJpbs249RyCfP3+BTS+pJiMsGZnYtus6rN945affjzi6L/3uN8x6JYPR9Ow0a9jZaOn18sFMo9WxfpBO61TAm8wpbFoNhIjWYoLLSwaZCGMoh0dGWD9nMpoYy1dcUoyS0mKmXZhSTYyhSiaF6Onq5cU0zZzK0eglxcXo6GhHVkYmYxMpSIV+Jp3+aYNPz0mHJT8TQrUEUXESUo0CMiWFTiwwfCkxlFLq9Do9Llyog4dCXjZtYhOq17+wodLmTgmBQjHxbpO8qVInZbhnAH67DxZTGlQqNZQ6NWw+B5vqaEFORuKsY6TFlLwLlNZHnF8yNNGBhcI5iHVPxXXQE0BPWyfOfnQGgrAQGZY0WlMxNzfNMjJKSqWiyOach0wtg90zh/ziTIxOjUNlkMNkNsJoXkij7e8b4p9NRs00IxF4vFDoaNwa4mmLUqCF2K/D2Q+bEHNFkZmWisz8TCgNSpjTTcgvL8Cxk0dhMRqgkcqh1mtxsu48BHIBa1bD3gBSUzOg0GiRlpOBwfFB9PZ3YsniKpg1Kbh0ugkF+mxM9Y7BQBu8UgqRTonN1+3EudqL8M640NbUAUTJqCRlhBwVBWSuJl+JhrjJfjdKC3PhczuQmmrm8CBKHRRLFExIeeLxR/Diqy8ikIyguLqI8x4iviAyzRbUVC7hlN2I08GbsNflg8/tQ0dHF6prlmLtFRvRMziAD/btw+b16zFvm0dfXx+0CjlqKisX2P4hP4KRMIpKifEtwbzdirUbNnARRSE2zOuORjl5d3p+Dkuqq5GTmYn6pkZkFuUir6ocx0+cQFFuHhCK4vTZSwux7qYMnDl1BiatEkaVFN//9mP4zVO/hcfuxTXX7YDKpEVmfjZOX7yA8upqHDl8HH5XkE2TGrUGS1Yu47H24OwwoIjCG7PC6rIj4owh11yMU8dPIzMrE5a8dNR1tWDt1uWcJaAVq3D03VoUWrLYDLdy0zKEBRTiZueUzqWrl2DWPoWJsSnEfHEoRBI2jj/585/inQ/fhzfoZfPfzh3XYMZqw+tv/B2ZKSnYtmsH2gd6UFxVDl8sxIFjRMeiQiceikIuomAXF3fk6JBMB22jXIPWs3VYUV7FfgFPIgJ9RgYEAiHCfppMiSGQCpEI+uGbsSIy64ZWpsbs2DS2bduC841nOTgsmIyh7lIzhFIVdl2/EyFxFJaiDHz44Qes0faOOZCtyYR7jvC1cmTnZsIbCSMiAnpGe9l8KlfLMTg0jIK8QnT2jyElPx0ZJamQq4UY7etD0BVEeUEZinPyoSICSCSAsN8Bc6oRU3YreqZHIEkVQSgXwDEfgM8hgESswMTQNIRBMQoseQh5IhALJFzoCSUiDsOJRIiTLeNDHxWDBGZweJx88CZfloiKt7k5SOUSpvKQ3EmulEGnJ/pMgE2QYXcIkUAU0WAMIiFNVhNQqeV8H8qF1ASIMeowJd0Md9gFiVqMgdFBYi7C5wjCP+uFJCqD1+pCKBBbyN2IibDnSw+gt38AFy42sK6bgnrYyCkUwGAysGSQUk/LSiqwbesWHDtyFKZUI5sqI6EYB6cN9A9AKievDmnAhZyhklNUgOHBPiwqK4RaKeVivqJ6MQwmCxe97LuSUvwoJY6qeE+XiGUQCgiWmWQIAp8iaIdMJvnn0XvC7nTwNDQzJ4f3NVqv6LBP6yttqERe++uLf0Hd6dNYWbMEG9dvQCIRwwcHPkTv8CCiSHLxv3b9+gXSC02yAyHKsmYzLE2OVUTBSpK3QMFNwKVLa5CebmHjqFKlRTiagN8fYrloNEJBekEoFeqFDj1z+cnAGmU/DTXLCnLz+bqGAxFGhnr9HmgMBlgs6SgtLkNPezd6evp50rxq3XquCdpbW6HXqDE3O4OmugskSkdmRhpcdjsGBgYQpjEtwPcyqRqIyqbVG1BcXsYm1dtvuBVfuO0eDA0PcFIthQ4GQgQ5wKcyHsppSQrwKa2G7lk6eNAH7b/UKKSMASrcCQKxqKKMpy3kfYvEIizjkckpfEnJh7eSgjxUlJFfbgJ1dS3wBZiozxMeCle83OPzwv1yV+iz//3/qHCngo5MqVS8Dw4O8E+lm5XGyn/605+Y405G1SeeeIzHNHfeeQ+ef/7XcDqtePjh73AX4L33Xkdrax1z3ClCWyCUcVQx4amoc0wd+l27bsDAQB+e+/VTuHX3ndi0aQu++73HsHzZCtx00258+zvf5O7nhg0b8f77e7l4J7PK6tWr0NXVDJmMzEJuOOyE6iMO+sc3pFSEhyRlWHfjZyvcuXMeCsP+2K8QG5yAZMr6aeF+YRkQFiZYU8ZmVOpwiBdSz0iGsuCA/y/d+/mz41Crclhj19jUBJvDDr1Gw+OzYMAHM3XlltQgJy8fjQ2NvIgQc5VkLUadjnnAtDn64zEmpFCnlEZrZDCljjt16ClCmSgGTBCRybFizTrcefcDn/oKDn64F60NDRjo7YZaJWcDJY3MaEOijp5cqWTXOB3AkgkB2jraeeNavmIFWlpbUb14CWvwSMYxb3NgzuViTBfxeKmDU129iDsJREQIhPw8KlxWsxKzc3OYmp7+OEJZxqZcIsRoVArk5udyF5tGuLQZUkfA7XVhYHwQ814Hlq5egUnrNKZmplk7yPgyk5E3RCJ3VFZWYPW61UgqhWzqjMZiPJImugAZi6gbRt0xwmIRT1mloNjqBOQyJW887JEgzrkYHEIzOzyD1rZW3HPPPdxxoemHRE7Ugijjw0hOMD26IElqbWiGXqGFRqqGXCCFOCGEXqVFdroFfX09kGvUcPicgFwAb8wLkVoAtUkBhVaGpCzMm7lYIsLk5CREAjmyLbloa+rGkspFjEgVKZKcjGsyGRH2RRBzinHxaDfEYQnUUhmqllZi2jq1IAEqz8XA2BCuWLUSfocbSTLweR2YmZ1EVWkJutt6eFxqykhDUVUZZu1E2/Ax47iysgZDrX1QRyRI+qI8xcotLoA+LYUL0Xfe2Yv87FwMdA8iGohDb0zF1PQsj5KJz33lpnU4dOAgnLY5pGrVePiB+9Da2IDs3Hz0j01gdHoWEzNzuOvmO1BbVwti3dSsXc73SltjB7JMKXDOO6BTa7B13WqEA0FOERwdH8f9X3gAl5pbUFhUhEstTZwYWlpUgLb2dtRUV6O/pwdzE+O47967UX+pgYu6nJw8fj9KlUqeqMg0Ktbl9vR0w5KeBq/LzUVDw8V6LK6oRFyQgCcaQsHiCgxPjEMvVaC7pR0aUwpqlq2C1e5Be3sr5JIkVBIhNqxYjddeovTQCL7x1T1cCEMtw0Pf+Cru2/Mg9u0/CLfVhxRDKkaGRpFfkM+HRku+BY7ANNxxK2KCMHpbhrF+6RYcO3oSG6/YgGWrluOHv/xPbL1xC08KxnqG0NXQjbyMfDbhilSAUCXGnI3QfiEsX7EM+/fvg1QghkaigX3ODpNBj8e+9y209rThozMnsOeBPRgfJ9mFHL987nd49N8exNDYOIxpZpjSUxCMRzj5lpsdAgkSoTBkAiFP+eh9QIa44oISLK9cjHMHP4KENLmZGbCU5jMLXkaFcSjGDYSkWIjivHzunEvcfqQaU5h5PjjUB4jiKK4owODUKLSWdLR0d3P2R8/kAMpXV+Hd996FNAooAyJE5iLov9SPjLQMZGRaGPPY2tUFf9QPgUIEpU6GrNxsxJLA0bMXUbisCHmLc5CVlw6TRocMYwYi3jgaLtSj4cwFTPTO4MqN5ahZng+FQYz+2XH0zoxAqdVgcsiOmVE/H8xpGigMA54ZkgSJIRXJuXNL64hMoYBEJMDE1BTKKypZ/0wfNA2kaXPFonL0dPdjamoWgXAASTEglYupJwqJVIAUMurPz7FkTSlTc/FH/G2S81Gxlp6mg5HyJBxuprVYHfOQ66Rs0k/JTIN11o6ELw5NQgW1mDw1tJ7J0NXSjpGhCS5Cf/Xsr5hK8hHlQ3DhnVw4UImELN+h7jdNhrdt3oojR44gkoiwTJUCfezzDkTDIZ6eM49dJEZCIEJ+YR5cznns2HoFY2KNxhTYCaErknF6LLXzqdNLVDjqyBIhjRoiVLiTtk0iJhlpjAtgOqiQt4sKSsIc0yGb/BWz81aoNCrungulYpSVlcFmtXLi6tuvvY7jh46gMDcP1+3YhqycTLx34ENc6mhlnOf6DevR2NjAWSMEVtDoTAsm4UCEDxC8CyTjCEdCWLKkmvXsdEjNzcuHSEJhSQQPiGFycppNrBRoRPIftVbNazM1twiiwPS1jCyWSAogxMzkEKy2We7el5aVw2Vzo6XxEueIbNh0FZauXMk8L6fdzpIzakoEfR72CFlnp+Giojka5ik6I7bTM7mWoHWPUtTJEGrJyMBXvvgQ9tx+H6ZnJhi3GQh6EYoGuTtOjT7alygPhhpNhJsk+Yw5xcRwCpfLw9ksRNyjJquYJJpCAWOls7Iyea+kny2WUOoUHdaksFutyEo34YXfPYPRoV689uqbaG8bhC8AyDV66EjeeZnH54X75a7QZ/t7Um585sKdCmMypVKX/f777+cY4ePHj+PYsWP8Jidd6iuvvIqGhnqOOH/66Wfw7rtvoaOjGd///n9iamocT//ySchlctx886145ZXnsXPnLbjpptvxxHcfh8/rw5o1a7F//wds8vre934Ir9eDH/zwcTz66BMsEXnkkW/imWeexdjYGH784x/xDU6uajowbN26ld9UP/npDzA12Qu3hzBmhECMQqORscGMOu4PoARr/1vhHp+xIdIz9E9XUWjSQ7a49J8+F+0f5eJdaHdDGAhjMF+ACzUJBAmV9HFqKplwqENFHQNOX6MRc2LhjUEfBw52YKDPysU2YRYJTZiVmYmJsXGUl5Zi7bq1SEplOF9Xj5HhYWRnZiEvNxtW6zw8TifGSUbi83CU9OrVqzmwhJJBSS9ORpjurh6eXNByHQjTgUaKjPQM5BcUIC+/GGMjw5gYG0ZBbh5Onz7JvFlasKioJhoNhRZRd82gMywgGcUCdHZ288GIDl7UDSFGLnXkSe/e2dvDBikavdpn53ghXrK0hpnMnV2dPKKUihfS/Mi0R106ot3QyI8Y9Pl52QvdomgElpRUlldQ0qpIKkJT+yUULirBpG0acr0a5iwL01ZoUR8ZHYHf68O1O3fhjTfexp6H9nABKVGKeLxH49JYkg5TUcQSEcZZUkeFnP+0l1D3mnFiNM4VS9gsTKQZQv/Hg4SZi/IiSNKKsfExxmOqNVpIFUruLtJrOz83i5mJafR29sBjc3NMuCop464kGTMDbidcDj/r2WUqFUYmxgAlMDg5hPKlxShZUoSEyg+xXAKpXAG11gi73cPSkpAvirMnGpCTkwKtVgGvww6L0YSAy494VIDm+iGIkmIsX7EGQyP9CEcDHGFNBYDRZMTo8DBSNEYcPfwRUxsyM9PhnSe2+jRMFj1EWgUH70Q9HsQDfrQ2XsKKDWs46GZRSTmmh8aRqjUwVSJAo2OjAYMTkxgen8L46AS2br4GHW2dTOBQqZREauN7M0KeDYsOerEY29eswcTgwIJ8ICGAOasAnf2jMBvTeIojUyrgj4Zx5KPjfA9GQyFYDGY2XOrVMiyurkJvfy/uufdeTIxNIjUlgznZ/f29vPl4HPPISLewBCkaCsJunWeEZn5RPt+bY+NTqCxfzEZq0ud6w0GMTY4jnoxjemIS4UAAP/35U/jLiy+hr78PYqUEcbkAOfl5aG1ugm1iHjdcew3e2Ps+/vjyy3jx76+z/8Bnd2FucBwrFi1D48VmOOx+PPbNr/ABtXdwAKPzU7j9gfvw4qt/RTImQNQXRdgf5ECe4pIySFUSdPY1wh6YxvKVi+GYcSLmEWJkcgbbr9mF48dOondwDLtu2wp9uh4fHT0FnUiJ0vQSeFxO5OZnQqITY9Q2hTCSyM/OR8v5Zmxcvh4H9h6CVJxASVkBfvjk9/H+0b04fvYk7vvSA2jv7oPRnIY3/v4mNmxYxebO1tZ27LrpBgQp6IiAoaEw5HTfWx1wz9iwaFEVhoYGUV5cyvKoiNePkMOLmZFJyLQqRrVSomNrfT2CDhdP1FavW8dkn4ysLLRfqOcuplgqhU6nQnqGEZGwGyUlRejt7oFYLEeITJTxILbfei3ON13E6MAgJEEgYPUiHhBj29bNePfd9zE9QZ1Y4N77d+PNvW/izj134Q8vv4qatYswZ/eipWMAt3/hVri9Vlw8cx4JbwLlBYvxpS89gOnZEfzkB79EzfJcWPJkEGui8EToUDgHjz0Kjz3BZCaajpEMoqqkHN2tHZAL5SABcph0/2Ip69mVWgU3FwiVOjwyyonUWVkZ3I2lapBC3DwuHxdjrA2WJaAyaNgYKiGfCTUSfAHoaDoVorUvyp15sUzERSIVXbSfZqVnsJne6rKxlM5k1CHFYEZuWj762ocRtEeRa8jH5PgIKsrLEAuFca62HkMjM/jxf/4Yh48fw7HjHzHvnaQ7tLgl2WslhFGvZ3KK1+3lLi3ESWTn5vHBkHI0hnqIahVnLXmCij1lAhs3ruSEVxG9XnYXIqE4546IJApufsQSAkgggVquhkwi49RuMvGT9p/8KqFIAFEKhSJPkELJdQNNaWhfpDAlQuBG4iGmA1EOzJ133AWny4X52Vl8dOw4Thw/wdcry2jG0qVL8NDXv4pX3niFDZZ0OKEDg95oZqLMmdrzLJP0EnZZKOafSSjI7JwcPpAQ/16v0qCsrAJplizY7E4uxImkpTfq4HA6YTSa2BuQYUnHwOAwF/t0mKDPk/STJJCzs5MMfiDCjDABBhCQd0+qUKGoohSVixdDqzUu7J0eJ5NkViytwdzMNCbHxnm6QablJKd46+AmbHMwxCQbyqggmSYdtBx2B5wOJ+x2KxtLCdcai0f4dWWjaYyOB4BKo2GZHN2HixYtgsvhZNmydd7KNB6RXMwBTjYrkW8SCxkn5BmIxKHXq6HT6hHwheEJuiGSCtDefAZ5KWb84FuP4Z23DmDOHYVMa2Ac8uUenxful7tC//rfc0IuHaoKCgo+UwrRJzIZosesXbv2059IGqvdu3ezZIa67Q88cD8effQxHgf++Mffx7PP/paxjT/80fd4MXvyyV/wZnDHHddz0b579x2crkqFL8lsXnvtVTaaFhbm41e/eg6NjY145ZW/4g9/+CPefvttRkx+61uP4t577+XO/7PPPvtP//qXX/4rjhz5AH6/HR6PnwmNZErVaRfSXe+OFGLN9bf8k1QmeLIe7t+89r9dRcXWtdA9fMc/fd7+xK8R/bjIH88EmkuSiLAxdUESE4n4eMz2j9ScECX4hb0cB11XNwnrXJRPwiSzIDkA8VXp35KZkcnP6x0eQk8fhdjYGKd1xRWbOHabRvvZWenYvHULDhzcz8EzpaXlPH4n5BWpBknmQfjDSDgIjU7Fb1bS/tH/mgxGNlGSxpA6GRRkRClz5AsYn5jEsuXL2ZRDxRh1zmmho643JbUS/5ckCYSRPHfuHNLS07kDQbq6NEpyJT1lNM5m1u7eXnag08JGnfrc7BzWDRIekcaZRP6g6OlNmzbiw3172ZR6+MBBVFct4qIrFAujtbsNYWEEeeWFSM/PgsPnhj8S4AXXF/JDJJFwV4K65645O0KeEIoLCiDTSHlUShMciucOJ0LwR7zQm/W8qFGXhbi2zDd2EYWAEjnV3EGhbihNb3JSLLhw6jQMKWbkFRWwedYfDrEMiTobC50LAT+PHmQyJm1j2BXCmy+9CZ1YjhSVHvKkiJnene1dfEjo6u2DKdMIV9iJiCiEqDiCWx+8DgNjw5CrNMgtKIZGZ4AgIYEoKUI8kmDjk9fnhnt6FqOdPdBSQFQ8ifziRegZHMfVO6+F2URMf/DEpn94AA63A7bpeZw9cI4T+zZtXMfpj/VnmlBSYEHlkkrG6knkYiT9AQRsduhlKrjDISi0akzOTGJuegZahQqZlnQUlBRBolbBn4zDFYtx4I1SrIZUIIXT4WYDHYW2CIQJ7LjyCqypXIw/P/dblGVacOOO7Xj7nbdgsFggVOjQ1NaDI6eaYMkwsVeCzGWrNqxHWUU5jh4+hN72AVy3fQt2XbMda9aswKFDh/DgV7+KjuZWnDhxhhevtrZmPgzLxEJOHVxURkhSijEPoK2tjUOM0rOyOE/AZXdzYWTJsEBOQVopZthcdr6uZz86he98+9/x97ffh0IjZ6nUug1rce7MaSSDYaxZvpInh/kVpVCZTXjiyZ/AkpGO4e4BSEMiyBJijE3Msu/jaw89iDde/zt7RMRqBR569GH88jfPYd3qddAp9JiZmIJSp8S+Dw7gC3vuw/7D7yCSdGHp8ioMdg9h08qtmLE5YEhNQ0tDK9rau3HbF2+FI+bGvHUG7Rc6UGDKY8/Kzl3bMDQzALFeCgGlw8ZEUCbkyEvJw8t//htqFpejoCQXP3r6x3jqt08jkAijoqYaTrcPdmKuZ2bA63EgForyQTsiSECsUiCKBEJeL5M9dBIFzBoDUz1+///9Hj6XG0srF0MUT8LvcEEtU6CypgaTM1OYnZpEYX4umurqFhJbtVpEkkls3bUTLqsdrZc6YLM5UVFeiHgsgO1bNmL/e+/Aa/fiqs1b0dnbix133Iwz7RehNGu4SeGYssI6NQ+lVIWK8nLsunoHBnv7sGnDRvzwP34AXZoJvRODCEpiUJrUqK5Zi+6+ccjUcgwMdyEnNQ32cSdUIj1TRAwpFP5Xiqd+9STWXFWGmDiA2XkbZiY88DsBSVyBZFSIAL/nglDLxZzk7J6jAk3D6bVatQ4Olx0SOVh3TBhGxsqStyI1ldfYmalJxCIkBQnxPao1GhAmGRLJZdQk9ZNwbgWtl0QFY1wkBwUmEY5FuKik9ZzoINQVpe8vVykwPjrCBWhVeSFIEJ1tyUfIHUf3hW6sXLoMGoUKjXWNmJu14p57v4DhsUmsWr0Wh48dxf5DRxnrqVRpuONOGMkVK1bgzOnT7NGhaYpQJmH5IZmR7959O9594004nT7mxxNRRKCO4f0P3oab75sIzp+vQ8ulNly1ZTssmZkYHhtHMpSAVCiDQqKEEGKW0skVEj7YUwEfDfuZMkN6aiJtxelgQEWqz4vDhw+hoLgI5ZWlGB2jkMI6PProd7iJNDE+iRMffYSe7j74fX6IkwmePO/ctRP3ffEeNNZfRO2ZM2hsbmY6Cx1QZHLyF3h5KhsMR6CSKzh88NbbbmdKW2PzJcYopxhNnEhNsk+SP11sqEdqZjr77sR037DOnbKaCTgQ4Gk0TZvJ60dNKCqo5qan+fq3NV7CscNH2EtF64/GbEBJaRlKCstYO9/WfAkGo4659eTLIk8ZrWdjY6OMZab3Dk0fCDVMU3C6p6ggJ2woAy7oUOhys6Y+nqCAqCh/PhyO8n5EBlnKGCFPATUQy0vLuGagQxH5KAiUkFuQxRI7em0oUZU08NRoJPoeNRaIix+kpGBCMUtjeP/Nl7FhSTXcs3Zcu/MWTNq8iMnk0KakXLbq/Lxwv+wl+pe/gBqnJKn6zIU7ySY+KVRoYVm+fDmqq6t53EUFNxXQdIO8++47ePbZ5/Dkz36EJYuXYPPm7Xj00a9xgURot5///ClUVVXj5luuxa2778Btt93Jo1J60Pd59dVX8frrr7GGnk6MVKQ/8cTjWL16DTZtuhL33XcfXn75ZRw8eJC/lqg29A8irXRTU+OnRBlQpIbHxd+Xuu30QUl5N7tzsXLXTf9S4U7PNT3375DkZ356gX3vHIXv9QMQaNQQPnwDHDoirQNDw+0YHibTqQjVVRtRXLwMSqUWH+x7DjbrJBfuMpkOTZdmIJeZcf31N6K8rIJP2ZwiF42x/u34kaP44MMPuKtrtdth1BmwbNlyXHPdLtZWk3aeTuBSSl+jpDYqTqlYVyjZIMSxyhT6EQmjoaGWneOFBRR7Xr2wOYTCTK65cO4MXzeFWsWpdKRVbqyvZye8dWaeF1SDXo9b776dDwm0mVptdj6QUUJpcUkJM9rp32CzOjE7PY3yklIMDg8xi3ZwZJjvD4pkb7hQx6NQSkukdEHqgNLIklzx586fRWlxCQewjM+MIis/BzafE/mVhfAnwkjIBHAFPIhzAh9JkESMkCT5A2kYXfNOqAUKTPWOovbIRzCkmXmDo/uSzFjEfA4nQ9h9z2746TBDRUWcwnqoa5GEWCxDJBiGjsI6AtS5DWGwoweSOJCWmwm9xYSIMMkcW9KJUhodRVnLxDI+lCSFCZbrULiHQamHPC6Da9yGsCOApC+OgCuAS/VNzEkmo5nNY4PWokf36BAKFmXiunt3MoGHDiKE2hJQmIqA2M5ShPn3CXPQz5t/exlKkYSRceWLq1Gzci08IermKXhEHQn6oZLJOWGPRtTDvf3oampDVloWdDoDPnhrP5QiKXRqBXsbkuIkKqpL0NvZjkU5+di4cg06e0dwou4CypZVQmvSsfyFutk0rSB2ffWKFYhACq1SDwSTOHX0FDPS09NSuTDYvOVKqCgN1OfHRwcOoTQ7Bxa9Hu0dbQjGYsjKL0RzVw9k+hQ0NLUhHIpCq1Oz7po209KiYpYHffmBPXw/zM3Os59i374PIJUqeDOlkJpDhw5iw4YNTFGgw+HQQD8Hi2g1KjZkEx96y5bN+MufX+KgKJKBFZYW4Wz9BVx5zRa4fG5UVS3CO2+9hXAwDo+LEJxWjIxP4sabd8A6MYmm0424cdc2eEMB5FWWYsWGdfjWvz+O8vJFOHPkNNLUKRDERQhFk/CHQsiwpPB7mNB4dNBJyoUQSIRMDnHOueDzJSgtAAAAIABJREFUeKG3GOB1+7G4pgr7DrwFjV6O6sUlaGtqR6Y5D55gBEtXrsK5U+fR1dONm+65CRPOae6stZxvgcgvwqrVq9HR0wFfzIeaDYvZmxF0BSAPSzA/NsP0ntysNHz7iW8juzQPr7z3d0AqRFwAvne8bpKmadnA39PTi/LqRVy4Ryi7IB6FY2YOzslprKxZic72TujIcN4/BFE8gTU1K3kakqAQGJcbJksae3FyszNx4uRxVFVVIhSPwGBJwfT8PBsIy0oqkZmRiz/9/kX28jz85T0Y7OrA2OAA2hpbYTamomt4GJbSdKzYvgESowIJxGDUmfjnN19qQ3lZIXxOK6c4U/fQbrMhsyAXQ7PjGLVOYuO2zehtG0MoIEZuSSEgjiIRCeLUoXMQhUTw2H0wp6hx412bkZCG0NxZxwnIaakZmBy2IeIWIu4XwWHzcLARrZEKmQwmvYF1wWTmJA8Qm9TFQCji4ykSmT5JekBENSr6iE1OhnXqIgtIUxyJcDeeciEktH6IFogyNFWMC+LcVafdg7B+ZCSlYovWbuqAk3+JpIbUySaZDjVmNCop3+NquYoRlYU5RWg93wKzLg35GYWQCaWYGp/BxbpGuL1kmJXikUe/heqaJXjq6adQV18PIUSoqKxgehhhKmmfoYkoNWDIgEm6b5JZ7dy+DYcPHoHNaYPGpMGi5VVYtnIx0jMtiMYimJoivng+ByoF6LkyOVQiKfzOAIb6RxEOLKytChXRd2RcwGempsGoMbBEg9Y1koES5ez55//AZBWamH7j376Gc+fOMuSgunoxX1/y2nR1kW68lyJpuTmFZIyv9a6dV2PrVVfhyIEDOHjkGNNZKI+AZEc0BqSuu1AsQZqZusw2bN56NSOFt193HZN/KP9DTzkBQyMLevBkHHNEHNLpeBJbmFfEe+ns7BwX1typ12uRmZXDwAaiPKUajJz4e+zgITQ3NJCMnNd0IqxR1zxdb+aGIzXF6DmlZWX8/Yi1TnsiyThJWz45PcWNjNSUNKbv+ClTJBTiBh7JjCjlnOSx1PSi55InikyvNCmgBmVcEIVCQXz1BZ8dqRFGR0ZZ+kSFO0mUqipLIBCKmebnIP8QUWUkYsjkUi7+PW5qdADhaJCbQVetXYp3X/kbGk/W4rEnfoi+cRuEWi3Ups8DmP7lqvv/8gvpcEjvD2qYfubCnaQdJHuggodIEv/4oIL+/fffx1NPPcVGs02bNuHhh7+Ml19+DYcPf4i9H7yPhx58GE8++SSeeuppLtyvvXYn7rjjLtx5513/VLh/0nH/1a+exSOPPILnn3+eebi///3v8de//hWPP/44d/fppvza177GvwYVs5QARp2E3FwyCDlA9XAw4GSDDfHbjUY5F31XDadgybYb/uXCXfeNu6G4atV/TRg+7s6LUk1I+dOPPv38xYsH0dF5DjfeQNjLrE8//9prP4LNNg6BUAqpRImapddh9apN/8eXsr+vDz9/8ie80BAbnU73L738MjNl/9XH0eMHGalJkoTiwjLs2H7Dp089X3sav332GUaLkcmUushEHCGEHHWbEtEozDoaaYcx77LBR1g9hwNr16/D+MQETwV27NjOvw9x+82GVOaWp6akYm5+HjqzgYMj5FIpjyMVMjmmJseZCU/dJQp7Ij3ovn17WeY0PzuHkCDCNA1DmgmusA/OsBehRBRihQhShYy7V9SdIpwXbYrBUAQigQRGlRGH3zkIo0iB9ouXkJ6di0iIkubiiCbJzBZFSp4ZV+7cDHfAz0x3lVrFpluKjyaJjzAOJmnEAiG8/sprWLNsBRrOX8St998FuVmLqBSIU91OI0VK7oOAKRlEzlHqFYhRrzIRhyAqgDwshT6pRcOJeoQcfjhtLlSVV7IJzEMehiwjJHoZSpaVYvHqJfDH/QjFYlBqVDylCIdjTPagUbPP7YVzzorh7m70d/dBrZLilltvQ0ZeDnyU4CiX80iVDMWpRhObEo8fPQq304OZ4WlkmFNRUVKOeasDtUdqoRRLkYxGIKDun0aBPV//AuqbLiDPbOaOe11DO7pHRrFh1yaExUkkhHGW3dC4NTXFBJMxDQO9E5gfn0VNyWLUnaxFRmo6pifHUFhcgKUrl6CjrQFf+9L9+PPzL0AhECHDaEJnWyt3LZeuWA4qUSYdbnx08gx2bt/BCLaPTp5E/+AYiovyOTWxpb6J/23UbWRTc08PKisrWaZAB0wyT/b09SEjM4tjxoeHBpgBHvDRVCSGkuIiFBYVoqujE1MTE4iBusAqjM7N4N++9wgcARfMaWZcvFiHhgtNuPaqHZgbm2QZjSvowWhfPwoMabj3rrtx4VITTjadww237sYH+w8xEakstxytdS1QqwzMlaeiNyMzjWVrpOeXK+Vo6mzBtu3bGE/pcwWQmZEBuYbkcyImlIhlCczNj7GhXq8xYooCiuQqlFVW4e3X3obL48TdD92LjpEOSBVSDHUMwj3pxp4vP4Q//OmPMGVoUFRdzJphz6wD3ik73FY3igoLkGY24E9/+zN233Mnbrn3Tk7NfeON13H15s0Ief1QSKVsjKfO4rh1FnKDGn/+26u4757bUUHEDLeXee52pwuxYAQ6hZLN3EqBBD6Hk4OUCDVYVFLKXcdlS6pZ+x9NxmDJTYc/GmCpAa0pVpsX/T3DjJdUy5S4947bEPA40XC+DqeOn0F2dh5mXNPYeO3VGPGOwxFyISYifnwEMqkCUpkSaRYjhoY6mNEuTAg44XPeYUVSJsLaLVfgQnMDpBEV2puG0N7eg7sfugXr1i5HU10zOhv70FzXDLVajqrVOQgn/Wxi1+l18HnC8NrDCLnisI77oVHIEIsKEY0mWZNN5RBNakiaSJz/OEjDLYJMIeBuO204tA+RtEUqITrRFK+NiUgCIV8QEeriSqUcUMQJmNEwMrMyEAwF+OBF/h/qPpN5lMJ1SLFCchxO7oxEIVcQHIC01FKEiUgiSsJs1nHuATHa6b/crFx0NPYCYTXnC+Rl5SEYCONsbR0mpqZZHrn96q0YHRmBVCjG2TNnefI4PDrK0hTq7Ao+1mtTkRtJxFBdXYWe3m6sX7+KDf5lFSVc2FG2SIrFzFx5+r1m5qxIUgK0Wg290QhhlDCiCjjmfQj641Cq9NzhF4mJrBbn0Da9QsM6dKlIyPv2G6+/iobGeqbNUPG5ZvVK3qe7u3u4UKaJEE0yKBiPHjTV9lG4EpkwhQIsW1SJu+/YjaDPj/GpSbz57vvw0bWUSZAUiLipRvpzlVyN1FQL8goL4fB48O3vfhdCsRxSkQi1p05xMB89yCRL+FR3wIeN6zci4PYzipkm6pQIS5NnkkTl5uWxNDXgC6CirAydra04vH8/+ru7+GBGtCtLVjrDJkS8pkf5oLCoqhqmFDNm56yMFXaRVDEehTfg4YMDpeqSaZeUDLTuks8nHo1ApSS0tRCUFUD1FuWqVJRXsjSN9myr1QaxlNDRJPFcSO+lpgcFLqqVSm5I0Z5oMaqxdMkyuANR9PQPc2AjralypQRSsZAnej4fgRgEMOlU2LFpAzYuXYrO1nacrK1H9+gMhBod1EbTZUuRzzvul71El/0C1rULBKitrWUy0Gcu3AlBtHPnTi6m6aYi49r09DRefPFF1mv/4he/YO078d0JTUhs95/85Cd48KEHsHbNeixdupSLbircqRNLhR8V7WT++8eO+yeF+5EjR/HNb36TF0aS4HxigCX0JJ1e6XPXX389s+Svu+461t+TeZZO6N/5zsOIRG2QiL3c6afTJzHdSct1xVAKlmy9/l8v3B+5F4orVly2cG9sPIq8vEqkpPxX0U5PosLd47Fx9+Haa7+K9PTCy75Y9AWkAX/ogS9yd5vemO/s3QvLx2m1l/sGk1MTeP2dvzGphVjAudkF2LXz5k+f1tLUgF8/8xQjEpVaLR+2WlpaMDQ0hLGRMagUch4tkuZcppJDIExyd5m6A1XVVdh05ZU8zai/eJHRX1arExkWIksAeqMBfRS9nGrmRZHY5kEfsWCnUFRcxIYfMh8N9PfxoYI6+aQJXLNlPfKWFMEZ8MAbo4VXyJHtwbCfo6SJe08bJ40OhXEBpAIZQu4AXLNOHPngMDavvwK9HX1IxJLMXSZNoFQlRUKRROXKChQvKUOEmMoSKWJkrEtJxdT4JNNtxoeGmaZApI14OIGpkVGkmlIQEMSw6YbtCIpigFwIsUzMKZJUJEfCxO4XIpwMsD6UkgERFSJFZMS5A+chDYsxNzHJ5kjCGpJfwZxhgT3kwg33XA9LcSbCxERgyelCOBdNCMhczKl90Rh3c0YGhzDY0wepQIAd27ZjUTWZKIG4SMCIQTLK0oYZcQcQDUSgkqmo9YLe9l7Un7yIFTU1OH78JBKRJGQiETRKOUtH1ClK6HNMWLt5PcaHh4BgBC5/ABPzTqy6cjmkejXzkqk7RvpsCoFaXLYI549fwHD3KDbUrIIsLkKKzoDGhotItZiQECeQX5SFlBTtwr9Xb8ClC5cQcNuxbuVqmA1G1tiOzsxgYnKa0Y10yCeGMmlS77j9dtTVXoBtdh6WLAtmZ60sd5NIFugmBCCuXlyFzk7aSMUQieX8PpkYH0N2diaWU2CZicKtwli6eDGn+La2tOFS6yXklRYiJS8DpcsXIbM4F3piiU9PwWdzofmjWkTmHMjIzcKU38WTC0UwjpmpGYRlUlSsXQyHxwWX1YOhriGYlSb4HUEsX7qSw2BOnT2NW2+7GXX1DWwEi/JrmcCGKzai/mI9v/epk5pi1nOUu8NlQygWwMTECMu2IuEE5FIV/JEYrtpyNV77yyu8ce669Tr0TPRBb9Khq6kDMwNT2LJtO06eOQWBLI7Fq6q5WzbS3QdFQgLrtA1Lahbj6q2bOEjstXffxs133YH6xgbUnj2D67fvwNF9+/HML36Onz31NAqqymGPBpFamI0Z6yzfH3qZHDqpjANfCLHIrGevD8JokvXtJCHSy9UQJZIIBaPIzcpCWQEFgbVjaHyIUn9QWV3OvHKH1QapzIChgQlkpGWjqKCYvQMUpEcSjdOnzvN07o4v3Q6BWozzXXXoHu+FOTOVmfvUrfa4/fjK1x/C8Hg3Gi42cJBUijkVkXgMW7ZvY11+QpREd1sfKsqWYGhkFGPTA7jh5h3obOuGTKRD7YlzWL92JVpaGjA41I+pGTuysjOQiAETw1NARIKILwpxUoIYIRbVOj5QkXwghSYpiHMqJb2mRH8i0hMV7aSpJvMuHTBp3aP9kIo68nQmwjGmIZG8johjxOcmFrhcscB6j0giUGkU3EmnaZxSoeSpDElMiGVOWncyIIbD9FwFPE4PFEpKwJQhJ8eC0ZEhXk/p+WnGdPjsYQz3TsCSmsXp40SNGhge4gyFJ//jP/Dtb/47HvrifSy7OHnyDJOW3MEghFIRJCTVIc65UIh4MskmfDKrB/wB7Lx6EzZv2oipsQkkElR8SplWQ16SispqboxR42FiehpulwfLalZBLFBCo04hlgxPEqkoTCQiIIuuRi5FLBKF2+VAOBTkpPD+wT6EoxHeX8j3lJuTg+bm1oUkVPGC1MbtXuDs00EgSshJJFk2eP2ObfCQD2B+Hg98aQ/qGxpx8Ogx+MIhuDxB6E0Gls9ctWkz44odHjeEUgkeevjrUCtNXBsc3P8he7fIqFlQWMi/x7LlK5CiN6H2TC2GhoegUMsXyDuxKEuZiLBGBl9q3tChfGp8HIcPHURXewvvV9QNr6yq4PfBWP8g+6qIElRYUsITAfJ8UPOJ8MYETKDXkxpT1M2PUNFudyzIT4loQ9PjZAxSmYTD/ehn156tRcAfQnl5BTraOzmPw+N3gYT25BGg+434+ZS8GwmEIBVRwJsWORYjT9jFcg0mZq2YmplBWnoqIiGiCgU5ME4mFqCifBG2X7UJyVAQU0PDUGv0OHTiDIZmHIBCBcPnUpnLlWH/T/6eyEakjGhubuaD3Wcq3KmLkJ+fz0U2ffzjg/68ePFiLqQp1evAgQPMdKcYYPozmVlJAkNaLtKyP/30L/nrqdP6yff774X7q6++xmELb7zxBjPiCTVJRfxtt93Gp3DCTpJEZs+ePcw0/e53v/tPv9PPfvYDzM72QyjycPeCUVUSEb/pb7BnY9mOf+a4//9p3CntJ+WFH0KUavz0+3tfPwD/O0fx3zvuxN+WEaHk44fTSeFSk6itfRfBoA9bt97P8plPHiQr+tMf/8BsYyrQllDQxP1f4JP8J4+mhno88fhjbOj9xiOPsMmIXkjqVJCOTaFU8Gm5vLzq0+eQw/wvb7wIp5twesTUFaKkoAw7rr7+06+pO1+LQ/veQ3dfD8QyBTKzs/lwQMU7FUJ0QidTLI8RjTp2sVMBSpIDnU7POE8a+VI8NnVENDojfB4foxn9wQBLBahLEYuEuQgyaDQ8cs0rKOBApL6Bfqxbt47HeBQPTdr+MMKwhh3Qmg0Qq6SAXMJx7clEDGKhkPX29FwBVbrRJMSRBOzj81CLlSyfGBwZRUlZOS7WXkRmajoGewegJqmHJIo7H7oHCSm4mzQ/M4+ui+1MwTEa9Fi8uBrnztTi/rvvRGd7G7RKJTpaOqCUyZGanQ6xWQNthgkSlQxKkplQUbNsOdraO9gYlBTycYLvS73SiIYTDfBO+pCiMmFycphNt63NvdAYZFDoFLj9gTshT9FgyjkNpUELQVzA9yURH4hoQfxe0j/SPUFpuhkZmczVN5IxFgK+pqRDJzY9BTTFieQQFaDxZB2GOwfgJYlORADnrBtpBhMHsYTjC9MKSqw06XTMsZ9yWpFZVYDUoiyoNUqopDLudAapu6NTw07hHkHq7uggFUigEEihFMrQdPYiUrUpGOkeRml2EUb6hzhtb3hiiOkZWo0MZpMOi5ZUYXZ+hlGlp458hCvXbUBxXgHTGkimQFQY0s+T7pK6i2fPt+PKK1eiraUL61evgFQpxtDQCHzeCFasWIXZuSnMzk1iw8YNOHPqHCYn57Flyw60trQgNTUFOq2K+czUOVPIJMjLpeAeN6dGtnW1Y+s12xGTJmHKs2De58Si6gp8uP9D7Nh0Jfa99CrMYgUHMDWP9LMpUBUV4EJ9C4JqAQw5qYwDralchtqjZzA/Ng+FSIGC3AIuxjKzsjA42INIPMnBJStWrWJZFfGZA6EQInEqBjWcUEj+jNyCHAwMDywYyhIJSGVyyOVqpqaQBO38idOYHBtDzboayIwKvo9b65oR84QZNeoinnjEixVrV2JwaBB6pQYzQ+PYsfMaTExN4ppd23Hs9Emsu+JKprDQ4aurrQPXXn01hnu6WdL29/fexa177kHTcB82XLsN86T7J2Ocw8HmVMqXYOPlx9peUmHTRCoZCENL8jK3H1qlFmF3gENyPA4767uVKjmsczMgMiAFXyViUqSas2BKycDo2ARcbjsmpsfh9vswMTWDRx79DoxZBhw6fRgt/S1Qp2qg1i50p0dHJuD3xJBTbMHuu2/g4nX/3g9QUlzCxfLA4ABKKysQiYX5Gut1Rk6MLikvwLR1EAUlJcjKKMZQ3zi62tow2TeJng7C9yWwfOUS1jyTxM8x52WPC5m/Iz56rwhZbubltFEJY2ltLhvrz8PxMKQyAWNKlQo572tZ6emMiiQGORE6yOCrkMgXPEIuL+RiCmMisR+gIW18LAapVshpzC4HEbkCC+u5TIFknPCJQp4u0XSSDi4hf4R/J4IrJIURmFN1cLsd/DtSIUeTOZVUA702FfUXe7Fs5Qpce8uNsPscGOkfxvzIDId19bZ0Yn5qDlddtRkXWy5hbG4a7mAAIhkhAMmUu0B9IaOnlKy6AhFu3L4VaTo90tPSeZqqNWi4qSASSgjKC4lYjiQx0MNRHDx0GBkZOVhSswpKpQESmYKlHzQtDUcCnIaciPt4WuGjaxUOMVFFJKEApAUZJEmTSP5Jrw3vSZeIEqfkIp8wm/S7UXosrd1VZaW4ZusW/PWlF1lak5Jixs9+9nPsP3AIB48c4aZUiiUDVVU1GBkdZ+rb8PgYrr99N1auXovCvApcam7mIMF169dDp9Vw44oKZrPRiKH+IQT8fma/035HUyBSG5jNKTyRokRWev/TPU+hSE2NDZgYG2UTKh0CyKeXiMcxMtiHiopKTM3OQ0/TTaMRLreXpThk7KYOfSwY4MKZ5KOEaqTuNwWJEftdqZSzvDMpFLAfbnp6FuPkKUgKWEZEEmS65wgkQb8nHUwIxEASn5DPA71KwVkSlHK9qDyf95nxGRuGxycRikVQVloEr8eOopwcTlXNy87iQ/ZLL/wZ9jkrH7RsDg+cwQimHD6IlNR8u/z0//OO+/9d7U6HL2pSk6qBFA/0+EyFO30DkmvQiIZ01rRoUmFODxrZUAH+SSFOlJlPDKyki//Od77DWvTZ2Vn+/7/85f+5cKevpQ/6PvTx3HPPMRucZDg1NTWMKHz22V/h5Zdf4YMAFTXUMaZxExWUwZAfsagfSiV1McmEIeDODeUihYIx3BkqwOrrbr58x50K0i/cANW1/yxrsX3j54iNT/9vhfsnL9Hs7CjOnn0bVusEf4o4qySd2b378U9fRRq5ffMbD2NkaAgSEWl7SxCJRqBWqvH1R7+N7NzcT7/2Zz/9MePDqMChEbvdbuMuHWmOOzs7cONNt+LBLz386defqv0ILd3NfNom+QZ1hsqLKnH1Vdd8+jW93R149S9/4kVnZHgMxWXluFBXx92iouJiDPT1cRIqGVQ7u9qwqLIC58+fZ1OOz+vl0Q1p7chQSxuKVK3hYp+inEm/F0lGMTI+xmM6UTKJDWvXYmxilA2tRGgxpphRs3QpS6BGR8cxOzOLDVeux+T8FGadVkzNz0Jt0EKiWOgckFSHHP32ORsUchVvKnqFmosViVAEl8eNux/8Ijp6uvH3V19HjiUbw4MjPIbMKsrFzffegq7BHuz/4CB/fZYmjTtfZNKj6zkyOoxVq5az+cdsNiIrJR2CeAIyjQKucABhYYwJGiqthgv38ZEx6I161juywVOYXBg7hxP42Q9+wUmROpkWGXmpTEYics/c3DzSszOw4+Zr4Ap74I37mQOtECm5yKNNgfTzC2QbIXdc6PrTg14XHr2TPIhMRGoFovEwZqcmoFergGACF46fhxIKNJ3pR4bFhIDTD4NWy+PtSdsc1HoJ8iwWjkN/f+8h6DPTYC62IK04F9NzsyguLkQoQQFKKhw7fgzTU/NYtWYFGzzFCTGMMg1fcw3F28dEGO0fwdjABGQiMW9QJ04e4Y5kWqoeGdlpUBiVCEYDyLJYEHB4kK5NRXFWHqJkELv/bvzmV09jpH+Qpzc6gxFtXV1wecgHomBDmDldA53WhLGRGbz++tvIzqYUYEptNqD5UgdiUWJGS1G5qIInCOXlpehsb0d+bi7S0kxw2m1oaLwEoykNVYur8Ns//h67dl+HqEyIuDiJhqZ6Js8YFHJErA5kmVMgV6tg9XuRl5UDSQywB/1wiQl9LELtyTP42gNfxdEPj6KruR9lhSSREHNgEBVwLpcd8aQQmTkFmLPOY9fOa3Do4H42bo9MzSyY2nQq2Jx25JcW8sGWO7t+wtMt5fVxyjqHnJwsDHV0w0/89lQdxFoprrp6M45+cAhhZwAzE3NIy9AgNScTGpMB7R29KM7J5nCrzVdfjYut9VixbhVa2ztQWl6Bve8fZPPiWy+/jdtvuhZ37r4Zv3z6F+gc6MeXHvsmbMIoPPRkCZUr/4u9846O+y6z/p3eu0a9S5Yly733mjiJEyekEEILBEhIWGBZdim7oS7vwhZYWF7K0kNCC+nFIbET927ZlmQ1q/cymt77vOc+SgJhYWHh/WsPv3N8CCojaeY33+/zvc99PheIR0OCOzRodTI8z7+dg4tU3bs7ryAdiqLM5YZ3YhrN5Q0wKHVY2bxUwmFWLFmCs8ePC/+5UMgI2aKQV6O0pBJdfYNif6pqqMTAWL9kKyjUGqxZtx4nz53GfNgjg9tzwVmZGeH7nZ08KtCpfArGEiMMWj1u2rcP58+dk/cUqSRmq0neI2arAV5vECXFpcjmojA66esvwGYvw9xkAMlgAmOXp+H3kNqRw5atWzAw1I90JiGDkkF/CFaTQ2xApODU1tYhFkuIVczhdmBwZFCGS4n+ox2Bg/5Bv08KO1I9SE7hEDstErSVSIJyHphnsWZfsB3SCsJ1h3kSeWVGDif0hgslosBgUyUsJov4mikE0DfPA0ImtYBZ5IEhnY7BaNULdYuDhRazSdKj6YE1GmyoW7QEy1evgycSRCARlnRtdUYNh96Il595CcN9Q9i6fQcudXfCXl6MlZvXo7K5HkVup3D6acsguGBiaATekSnU2YqhiGeQz7FrbZdDPm1v44NjqCyvhU5jQiJBpGUO3mBIBis53Lh0xQrYXUXo6OqSbhn96BaTHuGwR14vChoiAKmUwh2nL5xqNvdDKtssaqlo83m4cOGiUNA4JOp0ubB52w4ceeUVHD74Eu6/77149tlnUFJaDKPeBGVBiVgkgrrGRtQQpxkI4seP/FRsfpF4FO7KCrzvg++Hu7wcrxw6Bp8vgHve+z40NDRieHBY9j6L0YyJ4VHZu120fc5MIR6PwhcKSBfCZStCdVWt0NDYSWMHhSAEqv4ckJ+amhASnNlglDppfHJE9hmNntjjepnRUqrUcj/TRsrB1LDfC69nDlkGSqWTwlpnjBX3PinsKVqpSYirkBTWcDgiz00+kxerpBBjtBoR94hAdhUXw++bl1kPnZLJwWkUF1mwvLVZgvKS+QIGxyZQUVWGm27Yiy3rVqGWgoVOK0Qik8GKq72DGB+dQiQeR06hgkJnxMScHwqNQdJx/9D1l8L9Dz1Dv//zr1lkKFwzUPO1608q3H/7x7DIoG3mtwt3KuBsgf+phTvtMi+9dBCHDh3Ev/3bl6WAp2pPi82VlUBqAAAgAElEQVRvF+70wvFAQaoEixraNaj8lbi5oPvkY/S+80qn83hLrBYb9r+xcCejPR9e8NC9/gSZDFCaDG/4WKrjKgKf/cbCoEeZ+w0ed37h0FAHXjr4QxTyDD2gZy8Ho9GF7dvvwpKWX5N42E342le/In7t6vIK2K2MK89jdnYKa9dtwF995G9f/7lU3X/w/e9hZmZKQolYjC9dthTVdTUocrnx/vd9UIpbXgyjefTpn4hdiAoPvetETq5cuhJ7dlz/+mN2trfhpz/+vky3d13pwfX79qF/aBgX2i6INYk+3PHRMbEfccHiwYi4SKr5nHEgmYYDsfQXnzh5EstWrxEcn8tux6pVK6QNyPYyk1a5mM2Mj6OyvAjBUBiXOzpQVFyMJa3LhGHPG5OWJy6AoVhEuNrc0LgIRSIhlJSVCM2GUezVFdUY6h/GsqXLBKt1+sxJ8dnfePONmJydEqLNy0cO4WpvP3Zv2YnTZ85j7bb1gJGhVGfkgHS1uxdmtRbRWFToNtygabM4f+4MlPm8IB7pK6ytrUZ5dRX6RwaweEkzUrkcXG63+H77rw6gvLIc1TUVuNx+CWfaOrFx22rs278fJ06eXghnUWnEVy0pdSYr8tmsMHfbr1xGRW0l4rQolJVCpzXKUBoRcTwUU4GdnpxCKBCQmZIch6yyryYrEnWWTkKhUWBw4CqQTSHsm0etqxqhiQCOvHAWTosTep1FlDWNIgeTRY9N29ZhzfZVGO7uQ9oXkeEnXzwOtcOK5156CWXVNVi/YQNOnDsDq8WCwcF+XLfvWkzOzMBdVIJUMILglAc17nKMXR2AzxuCSqHF7LRXWrXMEljauhiBoBcmlxn733Yzukd7EE0HUeIqQnDMgyVljZjsG4HLaMPpM8fxnnvuhgoKKT6i8QQmPR6hU5y70IalLa2Ymh+CQW9Bx+WrUsBBkcTmLWtFYTxz+iLWr9uGEyfOobSsVLpUxFgSq1ZVWSH2Dc/stLQYl7YuR19/D5atWo7y+iqcvHAWVQ012HfzTXjl0CHcfsctOHnyGGorKjEyMCSYO4fLhbUbNuH5V15GIJnE9PCYsPk//+AX8OlPfBpD/QMSXhPyz2NxQx08c9Oorq/Ci4eOwFlUhrGRcVy35xpcab+MlmXLMM1AKYVKvNIT89NQ6pTYtGUbJkYmEQnGUF1RiaHBIZidRjQ3N+DyqbO46fq9sDhNOHnptNhrfNPzKETS0GuU0r2yFruQU6vQsKgZ/d19GBoYQl6jwpa9uzDunUJFRZWg+U4ePYWli5fh2cefwv333IO33HobbrzpRuy86VqMheax9bZ9UDlIKlpQ/zOZpKiu9JGQLkMlecYzK5YFDgKXu0ugKShw5tQpGGMqxGdDuG7PXnScu4yjBw5Clc3gbUzwtBvF2kZvtj9ICpQO/WMjUOjyKK4uwvjECJauXAGt2ohoJIGO7g6Mzk6gcUkNXCVFmJ6eQzBAsooOBosB5Y0lggFe0rIYGzetx8TkqLz3OFBJdCDTgqlTVFfW4vylE3jnvXegrfMSgl5yJdUY7x1FbkaLqbGADOrbHHZ0X+2UYb6pqTk4LE5JKqV1Y0nzEhQVlcBmsYsySsW4tLxE5lDaOy+ho/cSKkpLkYzFJG+CBSi7kRanVVRP2ipYTFHkoDJLohTpKDwZ0WZCdZsWCO6d7LoIRpLFLP9bR4hCShRUFTTIpQtw2V2yFtK+YisyQaPXiG+etpZUlDM3C4d7zg0pmIRdXo76pUuQ4J4S8ImCrU0r4dJbcPnMRTnw3H3/vTAx3CmTgMHG0KOgdDfpCuewZC6ZhTGnwlzvGCw5LaxqiwgJzJqoKq9EMpKCfy4soWQmo1U44aQDDQwNSoE86/XIAO673vs+xKMx6fwyFBDcGYQbvjCUSwwsi3eufxoW8MghEg7KvbgQoEgBKi8WtGAwiHWr1+LyxXZs2bIZF86dQcuSxRidHEM8lYDNbIUyq4BRY5DB19PnL4ilisjKSCyOWCqFfbfehA27tsNa7IDeYkRD3SIoFVrEwklMj09hdHgUID3L55e1k0O1c/Oz4vW/1H4ZFqMVDosLLrsbBq1BOjV8PqXwULDGSAtFr6KsXDrWPJQUFbuQSCXhdBWJACpDrlqunzMI+wKSPJ3NppCMR5FNJaFTq5DNJBENB5FIJ+T+Ipozk2VauVmEM4pedEIwvZiiH+8ZdjcWbJd5EceIjjUZ1Fi6qBblLgcGe3sEhsGE2Gg2Iyni99zzTqhyaVy7fSsunDiB559+FqEUO61OFAoaSepld0xBeIKO+5NKLDYWx18K9z+9LP/vv/M19CNFcbog3lCX/k9wkK9ZZegzv/XWWwV/xeEHXnfddZfgIe+9914pwF4rsul737BhA+677z584xvfkEXqj1Hcf9Pj/vTTT+Hpp5/BQw89JP74G264QRRJ/n8OrT7wwANSyFPhf+1iK+trX/sXhMMTUCiC4lOkgsKLf8ftoer/YpX5Y16AfCAM3yf+HfmJWUoDUDZUvqFwp6/2kUc+jWQqhBj5Yhw00nDAzo473/wgHI6S13/Mww//WNL27DarqIVkzFKBqG+okyn/t919z+tfe+liGz732U+jrr5WJvqTqTj0egPUOj3uevPbUVleJV/Lxe3xZ38umyx9exJskYiLN725oQW7t+99/THPnTmBA8/8Ev65eaEIsMCf8c6LDWZx02KcPXseO7fvgGfeg9GJUVGMyivK0dXdLdacSDiCq71XsXvXbllU6JUnj95ltaK02I1EJgWL3YqxiTGsXLUSHRfbYNKohLN/uaNd2mw2pxMej1cCW4hpa2pdAl8oJKo3f2+7xYaSoiLpHJDoQFX+wpmLUsxyoU9kknCWuCTghB5mizDajdi8ezPmZubRc6UX8wxHiYRgcthlDoMhP82NdZJwyLYqNwAqZkluLIU8dm7ZBs/cDNwlRaiqrRJFfc47L4eDgZER+X1Hx8Zxy823IRL1Y3p6AvF0UiwW8/QX6pSyCbIpzsMi/c9sZ+qUKmFm83UmhlBvZuqiRhZZtcEgXvmFMBKFePn5mhAfxuFk2g7cdqdwj6ny8XtS+SyiqSiMJq2Ei0VmQ3jupy/APzYPVUonPt1kPI5Vq1tR01gGGArQm9TwT04DwZTQKBJUsq50IZHMSaBVPJnFuUvd0OhVqKurksMvD1+kAK1YvATP/fxJLKmrxf4br8fhIyfQvGQZEvGcdBIYm51Nx+F0WgG9CsZiK6aj07j+zhtQVl4Mz+gMVtS0Yqp3AkdfPAx9KgWnkX+PQw4RdqcL9c2L8eWvfl0Y05OTM9h/204ZEnzhhcMoKSGrPYKb918nxfjo2CxLIYSiC/fu+99/Pw4eegkqplSmU9iwbi0uXmhD8+LFYEnA7AKmZcYyCYzMTMBZWoxwLIwPfOADCKQj8EcCWNG6HC89/TzOnzyL2qYmlNXVo6BS4dFHfo58LIeWpiZ87sHP4s7b7oLDYsbea3ahsbYSfT2d2LFts6hxfcNjcBVX4Mihw7DpidIkbUeLvE6HtEqJQeJcG6qhNmgFj5iNZxH0hWU4mrhXZhDc+953wKhQIB4I4NSF07CWOcSLX+UqRaWjREJkOMjXPzIMrcUsNrVVy1eJwn6i7RxW7diEcC4Oq8WO08dOosxeiog3CFVehXUrVqJ1cTO+9e1v4s3vvgv+fBqmqhLkmY5r0ECpViIUDSGdW1BeYyG2ZxVi7bBazILyY6o9hQa1SoUzTxyR3IKmukVY17oa5w6fxBQ7XQEvzHYzWpa3wOOfQ31DIzyBAEamx2B06gBtFjaHSQqWqoo65BIKeP3zmPXOQGlYmG0xGm24cLEXmzdtkiHOvDKBt739rXj++WcQT0RlyHPePydWvkQqLoVMWWmVDOsZ7TqE03PyGitSWuQCBQxfGYY64cD4sA837r9RsJ1nz5/B1PSMDBcWucrkADExNQyz2YKlS1bCYXNKi5rqL21ptCbyxSqpLMJjjz0qlBzaGKZoETIbkM5nFkLf1Axq0sq8DYtxzqwYzWZRTlOcK6IoRHS6WiWPz+4C9yZ+LQ/vCSqc2RyQVUCZVUqhS997LBaGwayDxshDgAqRaByFTG6hMCaSWK2A022XzAu9zYZNu/cgRiMfw4/CKZiVegnpOnjwZXzoE3+HKSaMW03SkU7GiCyOAcoFbCWHZY3QwAEzNNEc4E1L14WdmJkpj8zzdLdfxfjIDLyzQUESxlJx0NCYKSxQc6obarBl+1bodSZJL+XvyXtICnIZrV2od0lCi8QisrdziJWhTVTXqeJT3KKiTyJKV1eX7GE7Nm4RC8qxE0ewZ+81cBQ75fA2PjKOkCcgRTftHfc98AG8cuQojh8/KahTomDXbd2ILdfsBEwq+BIBmZ+pra5DPJSSoeKpsWksbW2BzWGDNziHkbEBGSYNhoMiDMxMz8E364PbVopEmCFlOlnXuVcwiyPJtTuVRiwcgd/Ljr8Ki1sbZd8k3pEWI3aymMkyNjSETDohhxd2K5OJqKTFkh6TTScRDPll1oH7SSQcRyyWlg4NE7z9AT9aW1rkkDAw0C/0L84f8AnlOLPRbIReo0ImEcZ973obmmsrMTcxgZcOHpbC22izYPXGNSgtcWH3ls348Xf+E4HZWeRSWYRoO7O7oTdYcfFyp7wf7Q6n2I56ewcRS+ZgtP9lOPWPqRv/lK95Df148eJF6aT9yYU7v5GqKz3r9LLz4qmRA6osmlkUfeELXxCeO7GQHEzloCOLbX7sjjvukOCCP6Zwp02GHHeq0hxu5emDA698HA7A8hTCN/DCx24X+8wHP/jh1607/N0+9amPIh6fgUJBRqkSSUY55zjko8QdoZr/QpX5Q09udmoOgS9+D7nxGainvcjZLf+lcA+HffjZzz+PRNyPTJa4KkCjNcCgt+G++/7jDVz3P/TzfvPzbAl/7Wv/LMl3bLHSC8hwp/VrNmH3zl8X4xcvn0Nbx1lZ/PnDZSgqzzQ0DRprF2HPbxTubRfO4IlfPIzOS5eRyWZkUIlhKfRgUlljAElNZZV4Y4ORkMQ587BGBBg3GBIj2OWgT5+BFgy94Ebj88ygsa4Wfr8PZdUVC0mpszNSTKWjAWzftg3nzl5AghjLDL2iOin4nTY7tu7agXAiCj99lCYzyovLZcKdARkdHVcQCIYwM+cTFNn4xBi0BjU2bFgng63c/IL+sKgYS1e1oPtqD5wlTuFMnzxzFoNDY1i5bBmqK8rF6z09MY5jR46jpbFJ2uSL6uqlQHW7eCDViL0knIrB4/Mjr1TIANLo5CiS8QTKSyrEC5pOREVJyepUmIkEUFxbiYyK7Uyl0ANkE9Kq5G8rxHPIJ7LC8o4l42hdtQwFEgC42WrVsoVplGr5x4Mb025p7ZJAKbUas6PjMGu1UKMgBUAwGUdGWUAqx5Z6ApUlZZi6Oo6ffPVhXLtqB8b7xsVutHbLKgzP9KOmvgzjk5OodFfCoTXDrFpAf9JHOzfrQzalRcuSNXjl3FmxZLmcZpSWFkmoU1NjvbC9r3Z0Yc3yFRImRUb0Xe+4G5Mz87h4+TLaL12WoVASXJzFRfBmgrjxrn1Ytm0ZCgYSOrRwqqyY7ZnBqQPH4B0axpbNG2Vo0ml3ig2AfupNW3fiV8+/JPgzp8uI1WtXYnx6AjV1tbh88SL27rlGGPLHT5zGHW95G/7137+NQkGF1qbFeMubb8Njjz+CVWuWyQD0xbZOQXyyBV1XVYqaSqa8DiORS+LUpS4s37gSa7dtFboOg6A0Kj3sDjc6OrskTTcejuHYrw4jFYwj6PVjxbpVuOttd+Jz//B5bFm1GA6tDsVWKy5dapMh1OZlSzHl9UtCLDsyodk5OO0WWB12jHpm4K6tQV3rUly50oXJcdrMShDwhWExWuQe5vtJocxhz/atKLVb0Xb+DPrHBlBav3CAdOjMUMbTKK1gp6caj/78UVSUVsj7bnJuFgmlAr5MHK0b1yKlycug47GDR3D9jt3wT3mQCiew77q9kinQ3deN6/fvg7O8HFv37sXV6VF86ev/hqIKF7bt2SH3XTKTRDq/8B7l++r8mTOoKCuDXqWGKg84zGZ0neiATWWGIpnDu257G7715a/LYDEhAcxjoAraebULi5obEM/F4K5xorK5EmfbT8PiMMHvnYPX40V9fTMyqYwo2PFoRKgxc54wJj1hFJWW4robb8Dipnq8fOgANIqC+ID9vqAUVDzA5pBCgmmqKgYdGaHQKqX7yPepNqtFeDKOZECJySGuV1Woa6wVIYmdnLHhKdx1x11iQ6NgEAgF5W+22xwwGkyYmZ0VOgcRvHyNaNViBHzv1W70DfRCo1cilgiLhY6UEQoxXKPU2oWwI6qfTO2UEKR0SnzvfD7J3Gb1nkolRGnmUC9tFYlESg6v9Lrnk1kosgoppoik5NArOxhOt0sKXc6g8ADCF4SHLaIl+f0c5rQ6zCivLUNRZSUM9iKYLTYk03nx7OuMJmTJQjebhEdPssyCrTKPbD4piZw8uBcyedi0ZsyPTiM85oUim5N7lSnAAW8YFr0DPZeuwqC0SDiXMp9DJp+VgLxIKo6NW9di+coVyGVpvbLIYCzLSqrDGqVGrGYc5KSVJp2Kw2w2ioCh15P7DglSkkNFIiUD6Oxq0Kqzd/s1OHv2rNiOWpYswdDAoAAAhocZAMfDkwrbt25GV1c3DAYT+oeHkMhkoDEY8Def/Fs0tTZj2jcHpU0NT9SDBJLyelu0drhMRRJmSIV9fGZY1muoVIgm43KApBKeiiahz5qgSxOBaZVOD/dnncEoKekalUZQjkRecj7LYtPC7w8IGnV+bl72kamJUQT8HukwADkhljGxlXtunGhMBmZxJ2cdodMKBpW0F7L43cXkzEdwpasTNqsRPu/cgi2tkBf7WU6pFFEkHQ3Cbdbhg/e+C9XFLnRdasfxk+ehMhsx6Z3F9t3bsXr5MlS4S/DQ974PnVaH0fEJaA1mpDML3PdoLC7WnkwOiCXS8Hh8UGgNkib9h656jQmf0ddgSWEhQ+fPvQ5srsVo2YJF+3/rJUFdkYigH2mf/O3rf2SV4Te/Rm1hAf8aUYbFOy+qoD/96U9f97bzaz75yU/iF7/4hSjjbW1tgm6kheaP9bizgL/nnnvwqU99SlT1Bx98UB7vS1/6oiSDUs2///73yeApedxcVKurqwQH2dV1AXp9BiZTUgZ6SJYhvoqK5i3+Kizfc/MbPO6/yypTSGfAgj3V1o3k0QtAPAkV/V2ZLLJF9t9ZuD/8yGcl+KmQX4gO12qNMBrteOCB//sn32fDw4P40Y++DYPZKAQJeijpO777rfcKIYWXP+DDTx/9gXye18Iwrhoi2uSzWNq8HLu3Xfv673D69HH84pEfou3VQm1R82KYLWb09V8VVcCsNwgPml5DorGSmSwMpDm4i4WDzgWVN9emTRvQPziAQDCM0pJi2K0W8dXZ7TZRBUkKiMRjMn/Q1FArKgQRkRx8nPcHEOfmOTsHo0aHG2/ZD41WBb1aKwOV9DnzNauvb5QhQ8Z3F1QahKMRzHlmUEtVWKuWm5sqrFFnhMVihd6kwfbd2+CLBDA5OytePGFFd3bhlZePYPvmNeKjJFIw5AuIn7mstEQ44CXFxRICdersaeG20x4zND4miYdE3TXU1Uma7Oz0HNKJuCzmGY0C5mIXIrk08loVjCaTbCjcwDm0qlWqYFRqxYbBpFGyhd9137sRz6Wgpi+WKqZKjQzDpLih5+iDNYjKQjWZik0qFod3YhJOgxkuhwtpAOF0XKwVuUIaCraDs2p0HG7D1fMjQv4geWbRkiYEY/RepzHvnxcvbKWrBPoCMD06BLOBVjAtZjxR2J0V6OkfFFWPQUr0YztdFiEoDPUNoNxVhIrScgRCIbjcxSirrEZ3bz/6BwbFT241m2Sz2Lh5I2pbarF6+xrkLQX44n7pUlw5fRnJmSjKDAvq1cbtm3DuchsUhYIMKl9u70Amo8CBZw8hl0yhtqEYe2/Yi4OvHJTod+/MPNYsW4ULZztEhYjEkrDaizA6PIEb914v6hKUSYSjATQ0NuJyezfSqQzS9LUW2VBXV4FkMiw0mYq6asSTaVzu7MSmXVulw7GydQ2efeZXuH7/LXjsySdFsXvl+UOwqKiUlaB52RJJzFza3Ig0w57mvThz9BgqK8qxfedO8D30mX/6EuwMUVMpYdbo0FBXhWAsiqqmRZjweCQN+WMf+ySefoq5CAHo9CZMT83IQB490KQgLWqshTKbwWB/DzQGtXDamZi4ccVq6AtqWE12NDY24IlfPiGtdtpXArEI0hoVShc3wFLmRtasxImjR2FRauDSW6EvKDE1NI5/+MQn0XnlCgZGh/Gu+++TVMzeiTFsuW4XrrnlBvzNP3wEOqtRBsxTtMtI510Jq9WMl1/8lQSsNVTUCCLPqjPAkjZKWvDY8BjufNOb8cxjTwq+lOtAsbtIlOUoQ18aq/HCoWewetsKOGuc0Lt0OHnuKNMrROk1WayIhaJQQ43xUS9USrW8b4NR2skacPd73oznX3gCXNCigRDKiiqgUergD/qhUGcw65uAvdSGgjoHhV4hBwYegH1zfth1DngGg/COxRHw5nDDDdegtNwtnaIL5y/D7SjF+9/zAcxNzWJ4eEiSktnRpCebxVZdXa10CtlhFvU8k0JPbyfm2CHwTErSp5xkBEuslteRNkWdXiPrG+dWGGwjwVQ6rRTnTHzOKvMyG0M7JdcxFmjcM/gYFKskbRZKJCMJIUUV0guFPb3MvL8oKDDLg/NSmXwKerNeLJLMpOBj5JVZ5JQZlNdVor5pEYwWOzR6C5RaWpiU0BiMUugTHeh+FTPMdYe/W47Fr4odY/XCmpSnEJ+RUD8eMngYScYSiM6HMdk7gad/9BQMUMNosAu+M8IDWCqODRvXinech2sW7xxKJcCAHQYOuPLvZeFOocnv88Bk0iOeTMj+lS8QwLCQGLoQutaB9WvXorW1BXNTczh14qTYa8rLyjAxOg49E8IrKtDe1Sl2Tq7T5NSH2UlgR9hmROuapbAU26HQKTA5PYPpuTl89l8/gzHvhFinLHo7YoEEip1uxBJRxNMhmdNJpfNyCGM3SgKz0irkQ0ClvRaqjEqCpLg38p5jArxWrZOOJ7vetEqWljhEzHQ63Jif9Ur6aZxpqYWMHAQSiQhsNqsMvdLiE/DR3sSkZaO8/3jvLNhjQsJgZ+FOO2owGIDP74HPMy3oyHwuI0ng3LfqmurhmxtDbZEVj3zrWzj+wkGcOXkGE14/zEUOCSa8/S23otTpRE97J04cOyl2nGQmh9rGRXI4Y7gTD6+0i/mCEcz7g5KMrScO8o9Q3NeX1eDjhWJURxcOIX/u9b+9cP99vvbffN7+x4U7N3C28V67qLJT7eb17LPPCvmFSjhvUKrwtLGQAkOCDDGR/HoOVfyxhTvDl3j6ps2G/nbe2O9617tFeedhoL39Mr797W/g3nvfj5HREfRf7cacZ4HF6nIZUORSwmhMS+uSOC7i9qhsXjtZitad+//wcOprf2g2B2UkDhU98JRB6dL7PYX7D374acTjPnlDciHmoJ3F7MS73vVPEsb02nXwxRdw9VU2LIcBaXNhIhwXLLYOqdYSJ2V32JFIJiTSXqfXQa3TyMZx+y1vR231AlaS3/uLx34oxSyn+1no8UGo7HCwjNfyZauxa8s1r//8np5O/PTh78vwqNFoRlNTk7TymExbTjtOPCG+2/6+q/AFQ6IkcFCIBQwn86lacTFhwWxzWGEwGVFXW42qirKFpLvJMXi987DYbaLIk2s9Pz8nhBESYLjgNi5qkpCtZ558FjqFSvi1VUxojcWEa1zIkiHuFntOKBLF1m3bUV5dg18+8bgMINc31gtTmYtXR0en+FLZciwtK8aKNctw5PgRbNu2AydOnMSFcxdRVVmJxQ0NsmBSxakqL4fNYhE1i9xv37xX/PwcZiZKjJHtRIfFs0lE4iGEomHxtJcWFcugKO8njUEHfyyCPIt8bsJqtQRU8eDBzT7HAqIAwS2SGMCDzNpNG6C3W6C1mpAu5JHKLKAkqc6Qo89QIr7+jF7nc8xNhzae7jNtGLjYjS1rt6C5pRWRTBw5bQ4FbRa5aBQz/SOoKarEgcdfRDqRQzyeRiKZQSAQl6E28vA3bViNMqcd3ZfOY8PSJbAZTRgYmcDgxDwUOpeE6yCfxszMHO7/4FvhD/mEYHDpfCeMGj0a6hqwqGUJTpw4Bb3JLLYE/p29tH1ZbPiXL/0jli1vFZtEIBNGTJXBE796GpFEDKqsAmVWN04dPIYPf+LjiBSSQo4hbWJkZFC8vIdefBkD3cNIR1O458PvkcKV99uB5w7g5r03QZECfvGTx4SLHgrF0LyoHjaTDQUeLLV63HrrTXj2wFPYf/N+/OP/+Rc4i53i9aS97I47b0UiFUUhl8XpEyfRd6Ub+2+4Fjuu2Y7enl401SxGX/cIKuoWIaXI4+///tOw6FRoqWtEaXEpVAYdTHYjPvrRD+OH3/gGKp0u/OQHP5LDXFNzEyYYYe5hC9opw9INtTXYuWObkJA6+vrQsnQ5jhw8KgNqFrsTvkAYI2MT2Lp1Ozo7OkSFLCpzI5GOSct8w9rVOHXyqAyWMhpdp1TDMzOH6bF5lJVVyqGaBxh2wmoX1WE+EYGjtgIxZR4qhwbPP/kUSs12GLJAnbsCTpMDy1qbhYqRzOXw0c98Bu//0AdRMBhw411vwle/+x943988AF80KO1+Bkmls0kJyEonY+i8eBHKTB6atAIOgwOKVAF5XwYl9hKcb2vDunXrRZU+d/I0jGoNimwWSSwdnZwSO8vWnRvhjXvw1MtP4es//Bq+8G+fE9tJWbkboagX0UgcRc4yscj09Y1gatKPG67bi46OLtiKjLAXa6W4V6RUYLCCSWeVwVKDWYFQfBY5XQE5LUCPgV4AACAASURBVKDUqeSQ7WE6ZE4Fq8qBuf4ApodjUBTUuO6GXaiprUbb+Uvo7uzDPW+/D/VVjVDnFbh86ZIMtHMAkjNHLNZ5+CgpcQu/e3ZuRlIxxyYHMTo5jjwyCEYDgnUkHYVfzxkJ2jMJv+IaLF51Wim0WqQSaSxqakTAz8HRoFCpOIPFr2fxysKPxbes3WSQp3PQcUgzo5C/nR0k2hlzhZxkYnAWiAe3sekx6Ixaia9nEcn1LVtII6/KQaUrwOIwwlHkRkPTElidJcgqSKfRCFGMBaleo4ZVbxLcaSqaRl1VnQzcEgUczyVR0NAuFUU8E5NOYRopIZboyNTXWjDY1oWzh04jHzPCanICeRXUCoZTKbG4qUlY7/HEQkovg5NoH2RByjWP9iEWt7RcxuJhCZ6ifZJdOAbHnT/fBpvVLlYh1hBalRqHX35FPPVM7qa18/KFtgXLqUaDqtqaV4UcvcjVpGRlaNtZVIOSmhJcu38vGlsapAMSiqThqHBgOjSDkclRITtxwJU+cJ/fS7e/rNsWi0OU7qnpaQnpK7KUIDaXQoWtGvn4AkWIFDLuWUwppx+fPiDeD1TBteo8rvb2wel0w+8LCNGMLH/S5miV4bwDLTFOp0syVMiGp/WLFhx2e/jccE+kAh5PpeEuLkVZRRV8Ab+o7Uyk7e25AjUhB+k0CiqF2LmSCR/eeuNe7F6xDoeeewXnz12BgQcXvRIGswYf+9sPAhTXvEF8+9vfgzcYgcZkhZ4zD6EQHCYrMsksZuY8CEXiCCZSsmdpDRbZm/+7i/XitS3LcedIAiXeN9o9/tQC/n9z4f7f+dr/rMKdE+W8iViEX3/99ZIWx4uDGfS5s0jnv7vvvltQjVTlWXR/97vfFXg8i29ef2zhzuLlNW881XseDM6fP4ejR4/hS1/6Ej7+8Y9KO+krX6EvduGam5vB4088ir7ecygtLUCry0sxzKKT/0urzM7hYizZedPvLNxVnoAMnr52sTXIf799/b7C/Ycs3BN+GTRh4c5BI4ezBHv23IOG+pWvP8wTj/0C3/nON8VHxwPJ6NiY+Bqrq2tF8eYbtLS0WOgxEofNRUCnRbaQxeLGJbjp+l8z2S+0ncKxk4dEZSDhRU7oTJfLciHTyve1NLVi97Zf22peeOFZXDh/ApcvXUZNda08j7xxOKz52C9/KRsA0Xokxyxe3IJUOov29k4JzqL6NzExLqoyF6Z161ZDb9LKIaOpaZG8Bj093TI09NrQbKaQkyI4k2CLVCUIyFAkhiXNrRJSMtDTh8sXL8DpcIpqSyatKFQGA9zFbgzRo+wuRiSRlAEcqj59V/vEIsPC4po9e4VzSpZ0y9IluPaaXXjs8V9iaHAYtTV1CAei0GnUqKosR011pZBH2i5ckL93bHgExUVu7NixA52dHWKVYUx599BVdPX2YsW6lejs7sDQ6BDWrF0lSbBUVLhAMrzKaLcJU52DgtEE1aI8VAWFIL0iXj+amxYJcaSn7wquvX6v0GkimRQE8Eaer0EnGzUKSmm3soXP9xlju/nfor4lEpjpG8HxJ15C0ptGIpZBWU0xPvDxD8CXnEfSNw/vyKik/J093YZ0Mo/uK0PSZkdGgxVLlyGmSOPGG6/FpdPHsGFZM/yTo1ArFHAUlaJ7dAqDY9NY0rAYvpkp7L/pGliserR3tQtvXa01QqMyY2holD1hwR+WlpRgemYGp48fF4zanp078Y53vE1eP75G57ouYWB2Es7acoRTceEkWw1GHH/lCEqKK7Dlmu240HUeehPRdwaZv12+dDXaz3Ti5CsnJTirsrZKsgsefeQJbFi2HMVmF5559GlsWrcJ9P+xtc4AqKb6RZgcm8CqFa1gn+OON9+OH/zoxzjSdhb3fvwjaF3aKvarU6ePo66mGm0njiPh8+HK2fNorC8XtSydVODNd74b3/rOD2C0WcVf2tl2Afv2XCMdIWhU+NFPfo5jx1/Eoz95GEalCgaFWtj0PMD2jw3BUVwKvckqfmj/7ByK7DZcd911+NkvH8fGzdsxNx/E6MQEgsTdsVPINcvjkdkFiiD9AwPwhbzij3bYLNi/9xqEPB488fNHhUATjsXQdr5LChraZ+hJp62lrKYKo75pKO167Np/A9Q2LS63XZDDnqmgwu71m7GmdRnaL1zC+vXrcfjoMfz7976Pf/jc5+CPR1G1pAH+jB8b92wXAlGEHZt8HkpFXpjrCkUGVzs6kI0koUqrUWx2o9hagowvhfbz7WLX4AGFc04HnnsG8UgIm9avwZFDL0NvMgplZd26VXjp2Eu4eLUf//jlj+HwmVfgC8whEJ5HzaJyBIJ+GC1WWO1O5HIK9PcO4SN/9bf44j/+C5pb65DXx5FLplFiL0UqSitQUtYghTaDaNKL8fk5lNaUYnJuGlqjAbNTISxf3IxcSIH2o8OIeNMoLXehZeliKbJOHDsNl6UY1+7ahzJnOXzTHlEYaXfh2kMhw2KzwFnkEBtJLB7B6Pgo/H4vxmdHYKI3HBlBq2byGWTzGVHDWbhRmAhHoyjQs240IR1LifWFNhsOkXJQMaXMyf+ycKeSn84khW3PNY8CEWdvxEuTI5p7AcdrM9vEK8713eEkz5tpwkGk80l4/X6BB+iITCwUEM/EFwp3TQF2h1FQlizA12/ZCldZGZJZBaLJPDR6s5CRbGoDFKECjj53DKcPnWUjDgq9Gjuv3Sl0r+v270bLysW43N+BYCYElVGJZCaOdDSCxdV16GvrhtKjR9gTR4WrCpMj02J/KmU3M52S4UYW7pzl4r7B/UqSShNJJKmyy2xTAmVul6jVMzOzMoj5zne/S7pL69auR09PD86cOSNFLfcoHlxZc7xw4IB8jAcWdhAoJDEQKxaJi9WQKj6tPxs3r8fp86d4roDJakDLilV4+33vRFKZhs6mx3zAL7YU2o3SmSzi8bD48m1Wvm4moYBR8TaoTKgraURgOorAtE+yBZRMyI0l4J2dkzqDHZFsnoeoLDTICrLRXVyCcDgqXWIe1Pm6UyySQ5BeIwo75yFYN9Afz0MZnyu6CZiiTTU+kc6gpLRclHGig9UaBawWA04cO4pkktkDgMmogUqZxmc+8WEY8zl0n+vEKwfPYNobQWlDBcx2AxwOvSRDu0xGnDl+Cu1XrsITiSFRUKKgVQoQoaq4DN7peQQCEcwHQojlC8gqlcLDd/w3ijtrw02bNqHF7MT2s8Mo9cX/1Fr9Dd/3v7lw5/uBwjf//bav/c8q3Kmk0rtIJZ0DqnzTUV3nMCqtMFTeHn74YTz66KMYHR0VD/oXv/hFURDodX/qqaekiF+7di3e+973ytDqb3PcyXwnA57eaX4/FVkGPlFl3717N+6//1783cc+LkzkBx/8KOx2EzZu3IZNm3ZI6ASvr37t39Ddcx5uF1uGQCyWkTe0waCBq8iAXcPFaNnxuwt39YTndxbqf0zhHon48bOfMWxpHjHyjgsLia12eykaG9bimmve/frD8Ln76tf+GYGgD4FgUAogJj3Oz3lx65vuwB23vUXis3v7utDRdUmiyLUatcSLv+PO98mAihyawkH86KGvC12AF9FfrAGpBlPNIR+axfPSluVvGE49eeoYXj70vCyExe5SeDyzMuHv9/mweeMmnDx9CkuWtohFqetKH8bGJiS5ki390dExFLmLxA5jMhlQXl4Go0mHublZNDQ1yAAPvdNUGshUZttWbzLAGwoKnpCUFP62I+MTwmWenZrFzMQkbr3lTYIi7Lh8WRZwohqpRJeUuuXAFgiFMTg0ikVNzbL5MWU0HosKmYbFNtu9POWXVZTh3NlT4n8/c+qMKD9MFyRqzTfvwdo1K8SnyeAnDjjxe0ZGRlBdUwNXkQsejwcWh0WUxzMXzqNuUQPStJr45tFQXw+7xSKtdLZwWaxYnXb0Dw9DpdMjEotidnpWOuf11fWYHBoTskBtYzVqGqoQioUwNDkGR3EJ3BXl0sLmY2fzBRjYzSJ1gn0hlVLuHybMEg2ngxInnn8ZwWEPZvvoVa9CNBnBO97/DphLTJibHELX5TZR4D70kb/Fww/9FP6ZEKw6B4IzYaEg9E4O4e8//lF859//GZtXtKLcacfl9suwF5WioNZhet4rtKANK5ajkI7CpFcJASOc5KCZGmvWb8HnPv8laA1GTE0tRHBfu2e7sLrvestbEIuG8eRjj8Nlc8FqtSOBPDoH+6Bx2bBoRSvsRQ60t18Sjyt52794+pcoqnbjne+9E575aey/8Wb0dg2gv30QMyPTKK6vhslukw06Q3JGIotjBw4i6PHCabbKWuIuKcHIwCD++q/+GpFgWCxPn/7cZ2GyWfDjnz6MmjXLUNTaBL/Xj9rKCpw7dVqIDfVlpVhWW4Nnfv4o9Coi5pzo7BvGfCiNcxcu4c2334mGqkpBqU2PjqDj/CWk0gnse9N+7Nt3HQ69+CLmp6YwNTKGRQ2N8n7MKrK4cKETK9eslkP40ubFOHP8OOLhOGpr69G6ci26R8ZxpbsbTStX4JUTJ1FSUY6t27eKGkfLEDtGTCItqPIIBObhNJth1mjQ392DyupaXGpvJ10bs3M+VFRXiI2GCaKxTBK33f1W5E0aRPJpZDR5oQPl4ykk/AFYVDoMd/VCmc4in0pJeNXu/bfg2V+9AHdVBXJ6BVLqNGDWoq65CYFoHAru3cym0CoRCXkR9weRCSewaeUmqDMaDPYMY/DKEAa6+yVoS6/R4cMf+hB6e7tx9ORhsWc1NNYjnAyKEv/8sy+jqr4EaXUOW/Zsg8asRt9AD4LBeSgNBZRWuKHS5zA3P4O6+nqsX7URQU8cj/zgUaxdvxqltW709XQtBIilc+KZDrHrkIggHA8grcigooa0phRi8QQC3hBWLVmNnnOD8Awk5MDxpjtuxrkLZyT4q7uzB+lYAXqlSZCsBrUOTqsVqVcHRFkw3fW2uxCLRYXgNTwyhOmpSZw5fwqucod46Fm0M+OCBygOF3IN5MGdtkPy+zlnwL+dzznFI65vBoNRBil1dgvmA/MyU8R1iAhY3usUjiory6UzwrWcYgzVdpPBJGqw0UAks1mKenZb+vp6UFxWhGQ6CYfDKao+Ff0Ih+U1BZlToDneYtNDY1LD5rKiqqEOpdU1yCn1YkfigGZ8LoLjTx+Df9AHZspxMJSD1TmmV6vVMhvCgcdlG5uxZc8WLF7TIom3eQ27hjFUFVei7YlzcFtKoc3o0XWZac998t5qXbEcGh5YmDr6KjWHzy8POupXuww8LJEwpcykoVctDO1u37EDTz/3LG6+5Ra0t18RpjULXh52WSO89z3vkQPAd777XXksEmQoXHF/5cGrurIaw/3DgmVk8u2u3dtx6OhhaA1KmBwmvPU9dyOryKFx2WLULKpDNJkQvLTbVYZtm7cLXYkCAXF8tE1t3bkdgyMjkkxbXlQFl6UE0fkorHozZscnMTk8Krhbu8Mqv4sw8RV5aPJ5zM3OyBA+uwKpdAYe7zzmZuck/4SHN5VWLVZeBgFGYzHZ792uIsFFksgjswCBIPzhiMzOlVVWCTyCDPmS4iI8/+yTgJqBhSG4zGq889Z9uGn7dnS2deL5519Gz8gULEWlsBVZwKzA0mIrGqvKsLa1RXj1jz31PHSOIoRSaUCnhqoAuK0uJIIxeOcD8ATDiOfziOcLMFosYrv8XReLdsJKxKERiGJP28RfCvc/cGz5Xbz23/ct/2OrDB+IKCMSQIhlPHz4sKjtLMz5QlFVZ0HOFFMW5VTm+XF60+l5v//++4WkQpsLB1d58eP8x8L/NcD8tm3b5HDAx2Uw07p16+R7v/KVL0vr7SMf+Si+/JUvwDM3iYqKCgwP94maXlRUijVrtuKZZx6DQkklI4ZUKgePh8mbeZSVWVBVZcW+2XK07vrdVpk/u3D/+edkI6KFYMHyoobeQPa3FW++42PCc3/t4uL93IEnBWlGCwXjwXdu24Ntm3e84TV74plfYHJ6XCKeb7j2FjQ2LH7988Mj/ZiZnXr9/4sdiG1Q8UoqcanjoiwYmzZuw769N7/+dcdPHMHjT/xMDjTBQACT4xOorqhAV+cVOOxWGYC0Omww0LqRystGQP+jDKSGQqIQU1V/4IH7hVNuMunk9aJVqbm1GdEoE2szSHE4h+mpajWsHPxULfgj6XGkb33e68PBX72EYocba9aslWAmorg4Kc9di2EtWo0SNqsZlVUVCAc5aR9BKBTBspWr0Nt3FdOzM7j9tjfh0qWLqK+rE9sU0WkmgxY7duwSNCTb1ww3oZ9wcnwUWzZtkiL9/PmziESjWEyk2Ni4qIz1DfUYnxhFKBEWf/+Vq31CgOHmXVNVjdqqWvi8filAqfJ4/D5R3sGhoCw9u0mEWeQk08gnGTjCDZtKTR7uMjfWblyPSc8c2ru64CxxY8vujZIky4MIEwiztFjpdVAqNaLIkJM+0tuPA088g5byepQainD68FmQ/KUwqrBr33YodFm0tDbBQguXRgur0YKe9l78/Ae/RC6eRzySwze//0185sFPw4ok1i1pgUHFJMAIhkbHYLKaxT87NeNFkVWPnRvWo/PSBaxYtRzDE+OwFZWgdcVqnDt/EUq1DnW1ZBjHZYiUjH8W0IODQ+IVH+gbRDgYk3YtcWwsUIxOs4RykTDCjsx111+PCe8U3LXFMFg1iCbCqK9rxPxcAAceewk1JVXYumOXtNi7u7rR09GBNc2tePnZ5+G2WrBy6VK4i4vRsnIVXDYL2s5dxMEXX8TGjVuwedt2RFNxvHjkEJbt2ISQRgELD1WBAA698ALefPttKHHYUWwy418/90/Yt2cT1EYdqpYuh9ldgUQ8iwwL13gCeoUCF86exfTQkBxEq+prcf2N1+P5554TWxMPoZUVFXLgyqQSyGQhFpNTJ0/C4bAgEgwJwYes5b7+EWjsRdCbLcgqFDC7HKJGS4pmMinFJD2sVJFLKorx0E8ewl994P343ne+jSSpGsQxWkxQ5JWSrsswsVA0DqW2AJVei/d+8AEEsnEYXXYkGQxWKMBsIP8/Bi19qQUl+ts70XH2PFYsX4GN23dgZGISiVwW4/OT8CWCmIv68LZ73s0evxSssWgQ6XgMylwGuhywff1mlNqKocxq8OSjT6C1ZSUe/sFDqCmrQjaWwi033YTp6SnorXr4Yn5c6e3EsuWNGBkegWfWi4ud3SipKUdlUy2qGqtw5PjLgmKdC3iRyARQVe9GeaULa1evwssvHYUirUfUn4bTWYJgMoz5uXGUlbHTW5C1XaHWS6BOLJlCy9IaKVY5nEdrQWlJKYLTYWiTNpx/pR/XbN4JrVkrVpeeK1fk96ksr0FtWT0mhiegpJqYyUBPckxBIdbF1uWtKCsrRXNLi/zMwcEBjIwPI5VPiAfayNcPecxzEDabQUl5sVgF/SE/ZmZn5PfgWsm1m3YIKu6JVEKECb3NJF0TqqhxWu/YYdQbhUhiNhExmUJeQdJMTjoEHHbUqQ2wmKxCDKLFkeE9Hs8MInz/LKqXIKZ8ViE421Q2BX/EC5WOgEfOyyRRUVUCtU4hVJrSugpZf1Ts5EKHsDeBJ3/8NEpMpRi/MgpFRin2uHQyIxZTkqzUDPSj+K/IwlCkx4ZdW3DH3bcxTkEO8kcfP4Qr56+ioaoeF8+0IxENw2qzyWGUiaH0cFNVpreeIhD3BnaXiXFsv9yJFStXYnJwEAaVUsK13KXFqKqpwtTMFKamZ+FwFuHq1X7Merz4py98HpMTE7hwoU1ms2gp5IGN8wLsUjJAic+rxWyWvYZe9apFNSitL0fvYC+C8SD+7jN/h6VLlwu1hl1Wg9GMzvYe3Ln/rbCoSQQrvPo7phEI+XD6wmls2bVDDtB+TwDV5bUoc1YiE0thfmYGLzz7LJKxuGSB0COp0WnE1pSPL9QDzEHh8LNaq4HDUSRhh55ZzwKVyGqUzg5tMjzccP8z6gwL5B2Or9Lyk+YQNv3uKuQVKoQiEbGnuoucOHTwBXjDXhgMBbz3zptxz803o/fcJTz2+PM40z2AjE6LupbFKCt2iZXXoFXAZdJj9ZIlmJmcQnfvAPqnZhDL55FVAma9CaqcAnqVDmNjkwhT8SdSu6CA2WoV6MJvXzyMsXPNOpH7vz2a+kvh/geKdumoZzJSP/8mr/3/a+HO0xRP+bxYqO3Zs0eSUamMMyCJCU9UwliEs2AnaYbJpp/5zGfke6ie82vJpqS1gXYatgVYELKAZ9FOjjg/T2sNWfBsvzIp9cUXXxQLTmdnO775zS/jfe97ADt37sXAQA8OHHgc/f09cnLllUwRT5VAJJxCNJqBTqdCaakJLpcRb/JXYdlvDae+lpz65xbuj/zks6K4J+lrVCmg19NjzgGPIrhc5bj55g+/wevO35UKDZniVst/nZa+cPEczl44JQNPzU3NuPGGW//AbfDGT3/voW9Ka7e1eTlu2vfr723vuIjHHv8J+gf7ZdKfA18Kqr46nbSLGTTEf7RrjI1NyeZBnyFvMCpDLPgWLWoUOw9fr76eHmkJuordsNqtkiBIT6daqRavXCqZls/xFF9WxuTHiHgPI9EYXvzVS6gsqZB5gLxiYSBqaKAP2WwczU0NKHE7YbcYJOTnmWd+BTVboDHGYwdQUl4hbXrGkxOXSa48i92e3m64iuxS7ExNzopaVcjyAOJFWYkb+/ZeJ/i29o52tF/pEHTZ3LxPEmRTmQwmJsexbHkLUtkcEtkUSivK0NnVCbPRgMqyaoR8Ifi8s1i8uAkXOzrgKimWaXyiHPlzSGNI0W6QUaC5sREupxNzMzPQ6tSi/DjcThl2vNjegb6xQVidBlTWVmPdho2YmJ6VjdnlLIJKoUZVWRn+5kMfweJFdbAZLVAm8hi+MoQ8sYeb18HoNGLXzXsl3TWaZiGnQmDeh6g3jIe+8xOoCyqh/nzoIx/Bhx94P0qtVlQ63ejv7MeKJUsxNelBfX2p4P6C0Rjmp2ahSCdR5i5CH4dSa0qlG7Bq5SooVRpicBaK/MlxoR9s2rJFCoxwNCacZB6q2OZ+8YUXUVNThYJaCZvTLr5jkkbOnD2L5uWLEcxGYSm2CdOc1ilSpxrrFuPL//gVrFjUimSUA3JqtLVdBk1gZhUpLiYsa14kSjCZ+olsDktbm8XbOTszh6NHT6Og0eLd970Pr5w4DK3DAqVFj3wygfbz59GypEla57u3b8P8+BRcBhPOnzyG1Zs3IJjPY9HK1UjzsD82AXUyj6g/hPLSMjzxi5/B5bJjYm4Gf/fgJzExOSHIU7PNCqvNiqnpSVxsu4Bb33QbXnnliBzET5w4jgc/+Qm0nbmI4y+fwPJla2AwOUQxm/N5UVlbKyFqJDBZLSY47XZBgIbCYdhdVuzdfz2+9/AP4KhwQ6FWi+VCSapIJoPJmWnBvu7cvVMU3EA4LGm6IBo0EZdhfc4jKWjbYow68wFiSUwPDiMVDqOuula+f84bRCgWx3zIh8ZlTchpgGtvvkkGakOxMPK5NNS5HKYGRrBj7UZJK87G0pKkyyTZUCQBq8WGU0dPIBaMYNvmrejt60FdQx3ShSze+a67MD3Sg3/+4hcx4wmgoNUhjhxKGmuwctMydPd1YMYzhayK6csGLF3WCIfDivHhYYwOTiCdUCAdzeOOt7wV//e7/wmLSYuKCgcK+ZwM3oeiSUx7giitcKCoxAijWQdfICTKpYVFdagAU96Fy8f6sG/nzbg6MiCo166uTkmjbqhtEmuJnzkB+ax08FgQsyPI9x431VAoLOsv54DKysoQCPsRjgalwLfJEH5cZnqcRU6hmUjCZi6FgZGrYgGhRYxJsCzYocjBZrdIUZfM0uaglfWXIVOZZEaoHvRL6zUa+R3S9MiThqLWSB4HU6ONOhPsFod0cRga5Q/MQW0gQSzHh4caWpkVYnI2bVeJbAK+oE+Gbbk+lVWUIJ6OIa/JobG1Ee4yF7RkdoOhii5oYMRQ5yAe/8FjSPpjyEZzkgfAtVmRVwjKkMAHFqS03lgcZlQ2VshQ5ptu2o/e7gGMDoyhvLgUFy6cF6sVsyoqq6uFwc4DP/c8FrKEK9C7TVtLS0srenuuoq/7CkaGiGB04Nrrr5UOTnd3lzz3o+NTCAaCYhX6xMc+juHBQbzyymEh5AgiNx4TtZ2dZ4pE1+zaJesCA5Ry2jwmAx6s3LUC7/nr92F0loKFCcWOUuli0Qpz4sRpEbiMBQtMcMBhtgv61GwkVYWpBBnE8xRXcggHI5LXUFfZAL1Wj7HREZw5eVKSU+dmp4WJX1xcJAd+I5HGXq9kkrATzswSHvyzmbx0A0mMySvz0jWQICUoxKJDW6mWrz27cekEcgXS8QCdwfzqATUtezCtTsxmiacD2LllLT75wL0IDI/h8K+O4MDLJzGfzULttGLDlvVIhEJoWtQAr2cGJQ4b1i5dipNHj4t1tXdsBOF0GlDp5H7jwYEBcZwnyOSBHKlnGqaymuR5+c2LRTu78nRU8DXg9ZfC/b8v1/5YX/tvPsqfpLizWGehxjYI0YwswnmxAGfCKf05XOBeQ0LyYyTJ0L/5s5/9TApwqvAs+Pkii5/v1YvFPgt2FujT09OisrOQJ13mwIED4o3n9dGPfkSK8r17r8F73vN+GI0LA7O9vVfwH1//P1CpCggGFoKKqChzITWbtXA4DFLA3zBVjuXXvpEq8/+rcP/Zzz+HaNQrCz1fFA4dLTDV1TCZiuB0lGLH9nejuGTheft9F4vP46eOo6evG/lCFkadDm+/692ySf9Pru//+FuYnJzAhrWbcMN1v1bcO7su47kDT8DjmROE3/T4JFYtXS5tSx6iGMmssxjRceUKpqc9Yk2hG8fn9cHlcsriTfWInnbiKg30R6qUCEVCElpkMOgQDgYxN0PcFZu6ChSyBUFjKZQFFBW7oTUbEI7FcbmtHRaDCZF4Uhb3trbzWLt6OUIBDzasNxnt4wAAIABJREFUXQm304yQfw56tVrYsTaHGydPnEXb5SvI5xWYmJyU1LzGRUzWS8NhdaDtYhve8vY7QcOfZ96P/quD4iOeGh+RjkJ9eTWmZqYxNjkmmw8DjTx+hvwoEOXwkcuBRY0NUnSSl5tXFqTdTDtILBiFXmuGWkFSUQbheAJ7912Pnt4+zM7OyYASVXduwFTu9Bq9RMPH2J0CYDDqxYfoCcxh9/W7oXcYhG6gUBHTZsa5s+cRDqTZeJAhWHexDXaHWaKpqeIycIXppaV2N8KhIJpaGrF0+yb4sykZwsqCgU052PRG+DxeVFRWwWizYWx8Er09Xejt6ERgyo+ZgTmYVQZUlrpht+jw0CM/wltuvwuemXm4rDYp6HUGFcxmPZYtWYyaijJEQ1E4iyuQSaeRTMSEfEC0XDSdhtnhgt5shc8/j/q6GmQScRx++ZCEpvCgUlFTBXdZsZA28hYlyhZVY9wzI0SkC+fPQwU1HvzEg/jhN7+HIr0dmqwS4WAUA0PDYBuitWERUuEISouIJrWK99NZ5JIAJZ1WJe1etd6GZ184CK3NjB3X7cSR44dRVVWGwwd/hZVLl+D85XNoXb4Ey1paYdEYsGnFWhx48ilMz3uQVCkw6fVhZGQCt990M9LBKCpLqjBwdQi33X4jPvX5T8NgMeOam27Atmt3YXx2GtFcCkGmq0apoqnloGoyWuS+CAa96O3sxmj/KNwWN9RZLaorGiQFkm10i9UmQ5Iclo5FwhLhrtPqUV5egXDYj4alTdCW2jGTDCCSTSOTTMKiNiKSiorCzkKCfmwlpyDzBVHhc0q23LVQcBg/Q4VUgTyRbn4/zDodXGYLMvG42NEY855IZmHle8rpRCyXgNKgwsad21Agpk9VkIHLQiKLWkcxys0uRGbnUV9aBY1aifk5D5J54IWXDmLDho04/MoRVFdV40rnFezds0tmZP7zm1/HmkW1gnXtGxlDJJ/HZCyA1s0rUdxYgqeefxbLVtYilSvAZnHi7Xfdieeeeg61VXVQ5Pm3qXC1bwBevwc5bRrIZ2A2mjA9OYtQKIFEKi8HhJVrmqA3FzDnncOsJ4KmpkoCcaDPGzBwcQqVlgbEfGnE0mnoTDohSFFNLSkug91mf9VXrJKUSo1aLyJCLByV10MCdgIh6S67nC5UVFYILpFFOw+0ZNzPzs2KjYRULCaohiJ+DE8MI5VJIBgLQkW/uJrpytwTFhCQ3Bd4uEonOVhtgtcTgI6FbJZpmFkRPpR6A2JxIggzYrVhEee0MeE0D6fdJYIEh7tnfUyb1YuXvsRViiWLl2B2dhqRRART8xPSHZDHTmXhKnIKhYb+9/KachhsBqjZYS0q+n/svXeY3Hd9LvpO731nd2e2d7Vd9S5LtlUsW7ZsbAPGgCGUhBLCPeSe3EvOgbSTk5yQQigBk0DANGNcYltu2JIlWb2tVtre++703tt53s9auSQngQR47l+MHz2St8zOzszv+32/7+ct8DQ2i2m1mK9AmVPhh197EvN9M1CmGXZQksfAxs8y33NE3iw8rJTF0E/Td15RwdbNW3DjZr9MGnbt2oLrvb3Cruu0JuzatgNtdfWyZjvsdvESPPjQwxL/+Y3HvylRwdx31vSsRj6fwdTsmFwLlAuu6uiUrPi5mQXctmcfvDW1OH/uHIaGh2SdNpBsspiFNIzH4rLW0h9w+MB+Mb8uh5dQv6YR7VtXwVLnQFlbQTjAiEsNLAYrzHbHir49VYBTVwVj2QaboUoSySwmg0x9SWTlWHpVLAoZxTWasha+lvSSzc/PSIEfi9fm56ZENpPLZtDe0oLR4WExafN1YvymycAGWjN8iz6Z+qYZv5pf0f9zkkevBDP6OZXIJFNIZ+LipdDpjDBb7ChWFEKeNjXUIRYJ4/Klc7h973q8854DmL0xKMTN+Ut9GPeFsJRMoWdbD/bs3YX5iQkpsaOsa117B+LBIK5fvSbpb1a3E4F4HOl0CUZijUpFQHsyxVK2irD8OoMBGhqHfwq43wLtGzZskEPZrduvgfvPRmt8ruiPIol967Dz8/DdLwTceaeMfiTjRuMoWXJq2gnKeREyr/0WOCdgJxAnE3/kyBFh5nmyPHbsmDDzlMtQF09QSL0av59gniw7gT0/RoadujYy93xzkLEn68vEmXPn3kJjowcf/vBvYdOmbThx4jV85zuPSyZsoZgSsG61aKHTqaHXq2HimFSpwP5pjv13w3Dn9n9+jnLXhpB69nX8Zxh3RUMN9P/tg0jx/a0A0ukEjp/4jqTKUI+2IltRyJiUi5yAd6MTA9cCaGndiAN3HZYIuVt6dT4YylomJsdx+dpVGaeS1SAzRB3thh4ynisymJU/KxcIf8bb/5BxK0/zPLTwon7pledFc+711GPHtj3ynHJDmF+cw8XLZ5FIRBHwLSMZjUkcGpvxWltaZRTY3Nku+dYBf1CaQIO+AA4ePCjFS9RtMp6S7ACzdUu5FbZgx67tMrbMFvJYWlgUXTkNV3Mz8wLaN2/YiJHRYZFNmGxWaWul1IBlOeUipKjFoNfCYtJh3dpOJEN+VDlpzIkhn0rg4P0PYGB4Eo8//g9Ys7YHCiX1gjlhMmYXZiTRZW5iDvc9cJ+49AmIaQgaHhlHbXU1rl67gmwyAbvRgvmFOWEV21e1SXHKzMICPHVemK02nDx9WgxGrEZ3uW2SF71jxza8efwNGJV62M1W2ewDIepcS2jtakcqm8H05IwsaLl0TkaeBJaUDVXKCsTDYUmwKaQBFvI2NnqlmENhViGSTmJNdw8G+odx6s2LMvVob25DXZUXG3vWIq/MSvzcwNggWppaMXJtED0d65BLJTExPoZ3fvRDiDFaTFmSVA2VGiJ94qieINFotYgkgu8ZTiVMKgOuv9WLfDCF+cExvHzsOSzPz2L71gNoqHMLK/bQO9+Jz/3PP8HHPvQbKOcymB0bRUtjK/yhlVZDPu+MBmVsn1JvhNFqFwDmqXWjmEsgk0ig2mmHt96D7z75Q6h0asQySakhX797C5QGLc5evihs2dmL5+XAWO+pQ7XNidFrAzBmlNi9bTfGxydx+VIftvasE536JOVUxQL+4i//Al/5+lfR2c4EDBVu9A1g34G7MLPkx3I4hOo6Dx544F78/eNfwdZNG3DmreO44+A+9FG+sXod1q9ah8FLffAv+8DI1UAkhE3bt8LjrUdHSwc+/9/+EA21lAauxrxvDt2b1uP8tYvoHx/Gpp3bsfmOXQjmUwgwPpPjeS2TNFTC9jFKku8fA4t7ymr0nr2M2aE5IKEQ/TNj6yanJ0WXvHrNKgzTzN3VKV0EdTVeTE1OoqunC3FVEVNxP+z1NZIw0dXShkx5xehH3yK13gQH9FFwTfax8EWtkvSRdDyBbCIFg0Yt7HMmHkPQt4SDd96JeCKB5VAAC4s+BMMxKVBLZ9Owuu2wEpBaTKhrbRS22G2yoxhKIzy9DCSzUGQLOLz/TthtFiwHQ0gWsnj95Ck5vH7lK1/H8889jS994W/Q2dyC5378NHxMrjLooDWZEVcUoaoywdpsx867tuNqP70rQWzbsgvbNu3G2M0p+GdjuHz2mqwd+XwaGzZvwAs/eR533L0F0UgIi7NsVE2jVNYgEkuia50HOlMZLIVnxCc7A/j7svAsuhDD0lgUTc4OLEz60NK1Cus3bkCplMfI6Ki01dJMTZOnUa+W14zrNOMoqWNmFB6vY4I0ZnNzOswNlklp1GsTeNNXIhXzLocAMi7H0VQY/vASfGGfaPwrqiIqmrK0HjudFonSNZkNK90eFSAVz0Cn0SGTzqOcK0nzp1qpQSSTWukDUatEPkEQp1Pp5PU1G8zSiLoc9ImXS6c3yPSgylmFYqYo4GxsYhRKnQJBFi0R6ClU1LTI+s2SJV6T6XxaIhIragVc1TUSlWqpciOdLECd1uBHX/khwmP+lZzwskK06szzVqh0sg+xEdrASYOKcpqCAHuuibReK1VlfPTDv4FjL7CbIQRlqYLG2hrJK29pboFarROj4/jkDEYnx/Hed78P/kQU0/5ZzC5NoaDI4Xf/6+/gG1/9GuK+KKosDolrpDmbccHTM9MCnEuKMtR6Lapra6SgjsA3Gg4inyrCatTLHnTf0XuQLKWgtumQKqXFH8J1OptaSdEaHh/DBz70QfGF0bR85a1ruOvAA3C56uT7ed9arQFqgx4ZBhNEY9CwQE+nkchlHtzZiMvnl4cWEjtDA/3ov34d1TYHTp0+ianpCVjsJlk3SXpyApLPsL8gi2AihEwmKxMWSn/pdSDoN+r1UnxVKjMljN4TNWo99UJaUU7ltJkRDQUwOT6KT3zoQTjUCsyOzmBsdA6XBoZRNBqRyCSxfuN68YqEfUsSe0wPiMVkwvzUJEZGBqEz6lFQQA4lpZISGpUWCqUKUzOzkgLECFEmfJE8ZGcBk3d4Iy5jyANN77ewya+B+8+D3yxfUwu2JRa+JRP/+d8F/MLAnYCQme58sXgjAKeEhkCd2vdbzanUpn/2s58VsE4Gng+SzavUQBGwcwGkRvjWjUZI3si2E9yTZWdT6gc+8AH5Xkpv+AtSI0/W/5lnnsYPfvgENHTKb92BwcF+yUNlZTW15U4XT8k6Ae0arVIaJrkw3zFVjZbASt75v779Z4B7xWLAXL0C17sqKKohzD5BNBn3W6ky1AT+69vQjSzCgQqSqYSwjQ0N9ZIiwtQCylBa29pgtNll02T5B7Wa3EwlflCjkYuHPyudi0s0llQdKxh9aZALXlJlxBgag17NNje1jGT5865cuiwGRAL0lsYWLPnnJD3Dv7SE1R2r3m52U6OKpr/ZGWEgOGpcmFuQTcFhdckIjVnqdrdLDJ3+UFBKk6jP6u7ultElK9r5WFtaWjA5NYXlpSV0dnSgttoDlZYa1ByGhkZw8OB+9PX3yZt4cW5BAI/JbJT6eYfDBGUxB2UpJ5XMZoMOGocbWqMZI8PDmJmexeq164TpP3fpItx1NZLKElnyy2GAjAwnOtzQGpqb8fqJ42hqbUHf9evIJWjw0aDW48ZyeBn+4JLoPlksxQhLssNxJj5UFJIgw/p1s8kmko0qow0PHD6CgZs3MDLJcqMm/OTEG5K8wAWeLAybGAcHBhHPJxFMRqWpU7J4C0VoihVoixxMq9HS1gx7gwuskHn2+ePYsXk9OtpW4dixVxGNxKCj1KalEYfv349MuYSzl6/grbeuwaq1QlUANq1bh9Mnz+GRDz0MncuMxo5m3Bi9gfHZSRw4cliyiTm94XtGZ6Yet4hMMgFFrgCzQovYpA+vfPdZPHL4KMLLS7gxMgJ/IID2llZ88ctfgsPrkVjPL33xi3jjJ2/g3nuOyGGcBWBMzjBZbJI45HC5JemgoaEZkUgQFb5mnEjkkxLvqdQqka1UMDo1A5PTibfOnIdabRCpQ7aSQfv6DjR2NSOXTwlwnx+dgjZaQSacwujQqGwU3BTuP3ofhvtvoJjJ4Xc/82nM+Rbwxb/+W2hVrJBX4ktf/TK0LBdZWMS3v/09MW1PTo8BuTSMOjW279qM+qYGNDY24cSrb2D0xrCk0DgdFtR73JLO8KlPfQrBSAzf+OYTmJ5cxl994QsCjsgOs9I+xSxrhwGNG7vgL2VQMhuQKRTlMZIVJyPMdA+aQ1mmwqhTdbGE1595DfqETsxqfD4UBhX80SDMNrO8T+u9dahzeBCc9mFxYQHBSBi79u1F1+Z1WIgGAJ1Krjut2YR4OrlCCjBBQ6uR15RrW55yCY0S+WJFjGw0NTPJyWm3CoP56svHcOCO27GupxsFtrkWi3DUVInXhNnbHM0z5SPkDyCdTWJqehKb129Ba10zpvrHoc4B2lwJa9vasLa1HQOD/Ziam4Ge16pOLT6UwwcP4anv/QjxYBL+pRDOnT0lcjleV8FkGCUrcNcjh7Bh73qcv3wKwUBADPcnf3IBX//iU1BllGioahBWOlOMI13Joq6zCo2dVdKmGfBHMLewIpfYsXc9Yjk/ypoUfD5OLspoa/IiF0vBqDZj/Poy8rECdm2lSW8YBosOdY0NYhL8+Mc/IelkBD08+DXU1YjenFNHNkUnEmlpiCYQ5FQ3QmNgKASdWouG+uaVhBidFovLC7IfkoDK54qicY8kwpj3TaOkKsAXX8ZyeAFqo0rStxjzS7kE6+apNaaWWa9jwkpOdPvxQB5usxOFFNsprbIHcJ3n+4pKUB6+ud9m2SFRzCHDUiN6mhRqmPSmt8t/0tCpdSKvMtsMmJwbl/jQGnc11Ao1EomU5ID7fEE4q+woKvNYtapL3k+UgWitethra1Bt96DvzZs4//I5mZsyIWZ5OSQHDKVipXOCsp9iMSsEWVmhEO8QG0QDQZ8Ad+bKP3DfvTIJIMHHg0twOQiHxYGGuga4qmthYGcHKrh89YrE7uZVebRu7cB97z8KvU0Ll9mK7/ztt9D3xnV0N69GZ3snXnntVbhrq7DkW0J1TbXsj9PT82hrbcSD73gHVnd2iOeIk1aWNZ06+aZMCml85vV2va8PDY3N6N6wYSW/vJTH1772DZG9sB32vY++D6FQHEazE+948F1QMVmLf1gaqNeKWT2XJ6POrhitsP2eei90lC2xP6VYkEPN8sIiet96C+MjQ+gf6EM8E0NVbZXo3WtrvIgsh+RQrtLyui1JTvrM3KwcxPmeoieoWMojEY/CpNdDrTXAZLbJpCjo89FBjusXz+GRh+7H0b274F+cwxunzuLG8ATCiQwKzPxXlHDXXQdhYEMyS/tyTChyCe54/fVXkMhEEI5HodYz9pnRnGzxVks0MSWQNEgzWpqFXRabFclESiaLvFHPThUF3/dco3/69mvG/d+G4v9ZXftP38svDNx5JwTeVW+XNpB1JyPO/ydLTIA9NDQkjC/18J/5zGdEKsPG0x//+Mey8d8ypd7Sy/M+KbfhIYBaMDLuZO8J5gniv/Wtb8lj5/1TPsNDAu+fWe5f/OIXJA+Vmd6hkA/JZBo2mx4Op15ikbih8XMmE5vaVLijT4vO2f8TUPP+lcyx/ldvvn/rqa+wxVSlxGSrApc3KZi4Jxspue8yo8HIOFQ4WSODo5CEBmrdqed78/UphIMcbeeFIdbo1Vi7Zi0Gh0dkFFvf0CTOcwIusmfcPJmFzlxvHnbIujNlplzJyyLONAc66AkMybiTCaUmkgCeoFOAPFYY+P6+PtEIUn/d2twqcVcz09PC5mxev1F0dxxrMnqRU4TZuXmY7TZMTkxJhnR7S7ssGPlCHrX1dWJGvdZ3HUGfX+6DDBRHygR1bW2tkrHOx8yLmkUc0sSWTEqKi8PulI9z8aNhicZNLsS+xSUYNVpsWLMahVRS6uWrbRZcunABreu6cfnadQwODEl0HAEpWyuHJ8aEdeEi57Y5JB6QizMfC5NZQtEIRsbHRF/OmLW66hp5nhj/wk02noljCxsnCzlEkzHZRChdYQEKa8uz2Tzm5xagriihhxpWrQFtzfWidTXZbJhdXJBEGeYMBwN+NDc2Sszn9elh3HnvQfQPD0itdx0lQqUyam12yWeeGJtEolhAVWMTrt0YxPz4HJo8TWhrW4mpvHK6D/fs34JwNoSySgmHuwYn3riMdCSDw3ccwNjICHbs2I6zl8/B01qP+955P9LIIFFKw+KwihFYStKYEMDEgGhYtPEukxWVdAFDF66jxenFwsi4sMXnLp0XDXXPus1IJxKiZaTc656jR/DXX/mSyIYePPwALl64AIVahYMHWOqlwoEDjOPsxcDAIBKSd+/BxvXdOHnquJSqkMElGM6WK5LrrdKYMTY6LiNil7dWjKrb9+1CjcctwP3Ua29AkShheXZBgIZKo0I0kRS2OhWLo3vNGtQzDWhmUmLWGDvn9dSg2uWURCO314sTb51FNJESP8RH3vcwFqYn8Mi7H0I8lcDA4ABefvFVNNbWyX13dbRCUcpj88Z12LlnF/yhCP775/4EO7buxvDQCO6+/25MLywiHItKstaPjj2Do7/xKIKKLIyeKqSLBQGVnHbJhs3JZLVLTMouiw26ihKnXzkOQ0WPkfER7D2wD06vGxW9CgqNeqWtuFRCei6CsXP9SEUYnZrHvffdh4WgD2qTFjqLSQBfwaiEwqRHtlCAgdX02TQsBoOwr2T+GBGXLTHf24xcKgsNy2/yBWHGFGoFGltXJGU0S/JgU2T2c6kk+mozN+5sHnNT02hs8opfgjFwtCdS027TGFAMJ6DNZDE7OAS9Wocmea/b8PDDD8q1zJIdHjpfeOYYIoEYFhcmJZs7kYrDXG3DxZGr+PTnP42RuSGMz4xBUVKgGNPjrdM30dXaiQeOPILvf+d7GJ8Yg8mugkIPrN7YhHQphtlZP4oFlZiAm9qrUF3vhD+0iGpvDUZHZqTAyWV2IuaLoM5Zj75LQ1DktVBBD5Q1SOeTaG1vR3VtLZxu94qBNJPmVY5KMQ+tRiVNtiqyjQqCr5LoyilFIuu+sLAga5XTUY10Mi5rDL0ZYiJn26rdIRndNEiGE2HMLk9jLjyDSIbXb1F6CxI0L7rtWApEUOu2irae6VlM6ErE0qjkFWh0NaCQKWNmfl4Mq2Sr+RwzXtJqtYgsI56MQ2/QIhhaWWPJ0JOFT8QSsu5bzVaJ7nVU2RGM+sVY73K5ReJEcoz7FSODubbZq+0yWaipcqGiLMPstsJVX4v5mSXMDMzBVDEj4Y+L/j8YiEKpZGY8G5H1IiHk4IDyIe51nV2rxJA/NzMlSW4f/uD74bI55DU1mG0oKCq4++BdGLo5hOXFRSwE/CL9iqQTcuhkQ2f3hnUIpJbw6c/9DgqqnADwJmcDfu8j/wVb2jdgbGACM7Ozsl5TbsZs/NWru3D7vr0YuNmPyxcuyZrP53VmZoaltKKR1+o0giF4q/F4hVE+ceo0VGotdu3ZgYbGJqRTWTzx7e8y3gttbV14z3s/iJuDw2hsbsO67k3im2KMMxuyCd4ZHiD7spa5+DrU1Hrk8/Qu8OPhQAgT/X1SdjgzMylTGBPlQOvWIBqOYmpkTFJv9CbGu2rQ2NyKxeVliX7l88mYZa4pjLlcDPjEa8YUIE4cKEecHx9FIRnBPQfvgMeox5Xz53HuynUki2WkCmWk8zmZPt91+AAU5RIaa53QqfSIRVKwWRhFPYlI3I9QPIJ4IiveEY5sScgwHY/vD/bDcB+hj4L59zQZo0LfIANBNgvh99MSmV8z7v8+d/6L6Np/ZcCdd8QLgYsYy5Z44iJ7TgBPnTtbUmlS4OcYDcnPUypD/TuBG0E8P04m/VZeN0E6P8+FkCCTIwSe0AnmCdYpk6Fmnu7bnwbvjz/+dbzwwvNIJqlDjMiCZLFo4XTqYTbrBKzzD3NLyb4fvKZE1/Tb8pJ///n9D31mvF2BS9uUKGoV/+K0yXPnSqUGwTuBO6kSiOb+1OuTGLixCI+3Bhu3bhCNZHNbmzjlSxUVsvmCtGgy6pHFHwQWZPAMRoNoFbmiUPJisRilKInMNouEuCBxI+Gpl0CexwilggeWlQ2fh4fB/n4xmzBFhqd8u9UuhR0cmTXU10l1dKVEBkgPPYuhuLGrKsIoRYPRleKhclkkJb03+xCLxyS9gGYaHsLIBNGk6qmpkRITTkGqq90Sd0mDHWMUafbi6I9V1GRDCHD5GPVWncQmVjurkInGUcpkEWcOeluryGyaG5swMjOH+aUlDI+OYTngh93hlMxwJvO4a9yS152OJaHlqDuTFhCXZToDdYnlgsTHjY6MQK81oL7RC6UaqKjLyCEn2tcl34JUkaezOdESdrS04sqlK+hop5Y/hpA/hNB8AJ2NTTCZ1agoKmjp6MRyIAiVVicJO/ffdy98y/O4fv0q8voKNFY9zFYTPN5q6FnuFA5BU4Y0bpLJMJrdCKVzUBmsyMYK+PLffBXFUgU967rQVluNwWtXkMzFsXHrNiTTOdy4NopSBsgmcmhp7kDPpjUYnxyDo9qBTXu2IqnMIq+tiGSGml0jDYGxJAwlNRrcHommy4RjuHDyLWgrSqxq6cQzP3we1Q4b2tsbsXvfPhw6dA/+3//6+zIhaW1rwn3vOIqnjz0DZ1UVjv3oZajVGrjdVVKtfu7MOTTWNyAWjuHovfchV8qhe2M3bty8junpceSLeSwwt5hG33wBre2dMBgtOHv2ghT9uD01GJ0Zh7PGJRsVN3m33YnFqVlEgyHRGT/wwIP4zpM/kBF8OpXD4QN34MK587LJOOxkttNoqfOA8cM8VJaVShy4516MTMxix+YtyKUS8rx7a2pw7fo1YZdv9N0UkMNM/9/+2EeQTkQQjwbQ3dMNi92FL//d1/Gudz6Cp59+VqIG1UY93DW1K0bcXB7Xp0ew/933I5SNw8gyrSwNWQpI5LaGWnONNBAr8yWo8oz5K6F/bAirV6+Ra4rSmlQhI1/H9zcB2pVXz2PxxjRqLQ585D0fwGBvH1KZHOxVLly5fk0Mgi071kFf60C2UkS6mBPwxYx66lx54yRJrVXIpLOULdLhiOW5JZF2bN93G9hfJHKqUlGaf5lyQ60FU5fysSRKyYzk00cCS7A6LDDXujETDkpPATO4a81mLAwOY1d3D/KxFEwqHdKhKNZ2dGJ2dgZda1ajsakV3/3H7yMaYaGOCb6lRSlLqmmphsljRd/kDSzF/NKgu2X9djz9nXMo5AvQKQ0w6S147LH3Y9E3hdOX34St1gaVsYjlwCKCgbS0va5a0wJXjRnRuF9+L17ILCkq5yooJssIz8VQyShQTAE17noB4nzt/CGfyP9qvF5JcSJTSxaWsbzJeFT8Bg219TIFIOsq05NCERkW8CnU8hjZ5ty5apUUyREYEkhVOV0C1FgNL/LBVBJllBDNhNE7chUqM6C1EsxHkOEBQa8WHxAnNGT4mZxFUGkymBH1RWCAEYq8kvSBGLS5zlO2Q4mNWq0SIoYN2pxU0ggth/OyAirqsgiYAAAgAElEQVSoBLBLDC9UolNWapTIFcgKa+T9wWmnxE7eanrN5yS3X6NSQsemT+432hJqmz1obm/BzOQ8Jgfm0VLdhEpJieuXB6HRqZBJl6CsqKHge5dNz+UCMukM7rv3qEweU4kYoqFldLa1YnxkGLlsEUqNHt7WVgzeuIFoJCw59kVNBWWdAt3bNmDVxm55H46PjeDCxXNoWlOP977/UZkcx+ejWBiYg29iEX1XbmDHtp3YvmMbLHYL0pkkykWm05gxNT4mk6lANCzxyUzpmZ+fF9zB35uvD09llD9yYsxgCH8gJJ0la9f2CCjlY3jxhZcQCIZhd7lx297b4alrxuz8Iu48cFD2CE6jmfKiBH1hJtG/G61WVLlrZF8iuOZ+n4zFsTgzidHBQZHETU2PS5Tr7Xfuw+z0NG5c7RUzro1hCioNNm7eKofKXKkskZEbNm4UsoBYacG3LAdIrjX0rNgNOsyMDCA4P4UPv+9RnHj1FZw7ew4TnJDb7EhTblPIC3myaX031IoKDuzbiWiABA7xgQILCzPYtHkD3jp/Bj5fCFNziyip1eyHFS9DIBAS4C64Qib+JRhNZjQ1tkhWO8E7D67/1u3XjPv/+az8Irr2XylwJ7hmHCNHOoxt/Pa3vy2s+aFDh+T/uZgQwPMNR7aHMhdKXLZv3y4adbKTZOn5OV5UZNoJ5snIMx/+1tfzY2TgmQVPcEoG/xaYJ5P/pS99SS5GsiG35N5kmZnowhM/tXdWqw42mw5VbhPePW3E2rmVRtFf9jZKxn2HEiUdzTv/ckz0z/ctPp4V4M4X7fTrE5idjEu6SkNznWjkuKDFUxm4PY0SvZRJJcTgly1khb1hnnYqk4Jer5HaZY60yZBxtMtRa211jSxKvLD4utwy/bJIgk/Krcpkvj6+5WVMTUyKCcpstEKj1kls4333HpF4v9dee002Ijb0UcZTVFeESQr6g/K91J4yj5iAgcksjiqXJNKQRWd2utPlkNY9/sJMn5lnnKDTBZVeJ1+zbu06icxKsIhiaVnaVHlq79nQDaORTEAEhXQGi7MzmBgfx7at20SX3z84KCkirpoahKJRiYHbtn0HXnn5VWzq6UaTt06kCfMLC9iyaTNCoaCYb/k4k+kEujeux8zcDCKxGJYWlmVE3NjagEQ2hpGpETiq7SgpK/Kc8zBj1JpEbuBb8gnDxMWPOlSrzohSqoBcJoHm5ibR/pX5eYtFWm1VHA/n0jCbdOhY1SwNr//04j/BZNTjv3zyt3Ht/EX4FhdQ7a7Gsddew/qdu/FXj/8AtY1elIta7N1zmxwiYlE//DNTaKl2I8ZGTrMZ73n3+3Hy+DnMT/qhV5sk2eLGUD9a2prQtqoNC7EACqYKcroKCihCTaopX4DVYMYzX3sSHosT3Z2rYYASEZ8fR+85Ao/Hi4/+5qfgdtWgq7Ea6VwR6zdtwPDwuJjIkskU/vhP/wixRBTPPPcCamsasWbNGpHElQoFxCIBafdc17VWJBZs3q1oINfj7OKssEdmmw1+f0Bi2fbs3SsM3c2BfvgCQTkUaowrZTeUF9V7G0TOpShVxNRISYTFZpfYunAyLtnWNFRnUmmEYmmsbWtBNhbCxz70AXz961+Fu6Yav/fZ/y6At7dvAN66RuhVapQyGdzo7cXV3msIhELYvnM3DhzYj3/68dNoa/Ai6FvA7h1bsO/223Du8hW8fvxNdHWskfUrkg5hzaYNImEz2RyoqDU4eeUiLg0PoLGjEVUuGxqa6lEol+TAqzBoEEklBDToocR9+w9Jss7rl0+zZwtKjQrk5RmZmc8VJHZPVVEiNh1EkeA0GEeVxox17avR13sDmVwBi/5lrFqzBs41HvhzcWSUZRQpxVOrxW+ho7elVBKWuFTMIcsCoGwBZ068JVOmXbfvxeZ9exCvMBmDBTNM2mej7sphv5QuwFABvBYnXnjyKWzuWQub0wa1w4pwKY9QNiFRivpKGfVWG/KhELycumYLKMXTiCz64LY74CLwsdrx6k+Ow+GohrJcwN7duzA7N4m9h27D8UvHceLSSSwG/WKc1iotcFk7wQy6NZ1rMTs5g/PnzyCei2LtltWYCUwhkopg3r8g08aaereANR5KeTihDpidElqlAYlQBr6pENL+AspJFVQVrcjpOBUz2kwyDQpFomhoacEDDz0sxUBsWh4dG8bU5LhMc5ymFRY8Ho0gFo5CyT4OtR7zs/OSqsIirFpvo7w3zQYTzCaLSBXtVpsQNASCJD9YwjW1OIYp3wRS5QTUFhUiqbBcG5RasP9gccEn67fDahbATO1zeCkIPfQoposw680C3Ana+ScYDAlZwukFv5ZeIh4QyLbzNWTLJQ2sSqgE4KnIwpuMor/mcxeLRaXci3G8DXX1AsrGx8ZRYpMpDwlcLvI5uOtdiOQSWLe5E9Weavj9IYz3T8NbXQc1NOi9MoxEJAMUKigXFKhyuGWiyujFdz78bgz03cQ/Pfc0KqWs+KhIIjExiaZGp9uF1atWrfgMpkYRysaw5cBO3H7fQfgpMy0VVuIzVRXc7O1DW10LCqE8fCPL6KpfjTVt62TvWl5aRN/NPiwszIkplARZndcj0ycm/UCvRkEmClnZsxhBScaYezDLJIklSDZRIsQY4Hg8IX4u6vjZQzEyOCplaSWFAgajCXv23C4RxKPjU9iybesKqVWkb4iHoSz0JhMsdrt4frzeBtjtLvm9OcmMR0Po772GqYlxzExNorm9SfwHW7dswbUrlxAJBqUPhI/D6a6WtDRPUzPuPHQQ01MzSMVTUuBF6RZNuqdOnJBptE2nRnhhFl6HBUatAj85fgLzwSDCiRQWQiHY3FViQl3d2YaWhnrxiT367gdw6vhJ3Llvv0zWmC5jNOpkgsdpti8URVGjRly6HDQilVkRIayw7sQYLKy7976jAtpvHQJ/Ddx/PprkQZsYjKT0zypZ+ln39EtJZW7dMV9EgneCRd5Wr14tenb+P9Ng+IeZ7DSn0qRKtpyfE4bg37kRyHPExCx4ymXI2vMXJZtP0M+NlAcCyiB44xuHIOFn3Sfjq3gzmbT4nLYRt6VXkmh+2dtIcwUXt78N3EUa8y+Z/FvM+62fw8V18GoUfVeneUBHVbVL2Nh16zfCH47BYLIjGk9BoSjDajWLto2MJeUKXMhY3c6ROE0wGqiQTCQErFrNFpl+UBNnYDkRneiZjDSecbTF14ltbfwY9bMmvUFY+0SCTvaSRC2uAH815mZmpQKbr8Oqri4EYmFheujUZ2QlD2pMluHP4ibgdrvI/0gsFXHi7MyUjM5oemXD6ubNm2SEaHW50N8/IO566nl5uJocn4C3xiuvX1tLu2yGdXUexKLU3MZFrnPonkN46ZWXhW1lAoY4LzVKidTzejwo0Ngzt4iNnWuQiaeRyGWxe89tGJdsX/5+OZEQ0HyXKWRRARt0VRKtlS1mkK+wxjknLClBOzXzZKrKWeozs5LMQS0gN52gP4BoIIpSOotaV41oYTdt34nhsXHR+rNsxGRSi1batziHIwfuwA++/z0o1Qps37xNABrlNhNjE/B4G5Au5XB68BKcTc1Ys2ErdBqTSL1YajI3N4l02I8WuxPKVA4f+OCHUFtTj5effx2TQ7N4+dhPMDO/jPWb12F8ehzWahu8q1pg8jqgdRihMWqgZbFHoQyX2YbnH/8xytESvM5q2HR6uO1WlIt5dG/cAJ3JhlOnz6KSyQhgYUMsGSUmCLz0yivSeGg2WNDQ1IxjbxwXA1o8kcSd+/di7+7tuNF7HfU1HizNzqOrvR1Wu0VeOxq+Tp55C3fffQTjE+OYm5mTqdrNgT4cPnIPLly4JM81Eyt4CGIqj9XGqLsW+ANBzM3OoaWlTfL9qfdl5OGNgQEYNFoZnydiEdgMemxf342Pf/SjeOLb30Z7RxdGx8bFm3H3vUdZOYzR4RG8dfItZJJJLCwsirFq3cb1YojLZ9KosltRSCXgdBhlsrK6ey3ijK0rQg4cyVQUh++9C7//J3+8YlxMZfHUCy9ibGkOTz7zIxy8+wD6xvsllq+hpRk927YgDzZjplHtcKKltl4iL5cTEdEQFyhhQgVFslgqDUrJPBwWO5SJIuoMTgxc7IW5pEZ4KYD6ukZE4wmMTUzIQc3dUQut04KUogxzFZMw9BIdZ9TqxfS3vOSXNWFhakoSPDra23Hx+hU0r+2Eoc6FrBrIoiSJIyxyYXkZ866NKg2U6SzSvpCUNjFFI5qOo2FVJygeS+TS0CqVsKpVKEciAt69HjdKhRwCi8uYHRmHRWcQucb+u+7GN/7xe/A2NuOhI/dhZnxSJqL3PXwEL775PL7/Tz+Q9Kk6TyOOPfsatnTvxfT0rMjwTpw8j0wxic7udphcJoTiQYzOzKOq3oyG5lqotGXkSgXEE2nEIwlpRK5xVyESjCOfAnzTKVQSZRQSChg1Fqzp6UFTRyuC0SDaOzqkyIfTq1Vr18q6RB8Izfqru9g6fBb1Ljcmx0cwPzOFTGKl/TSbSMu0Ua3QIhFLodpdtxIxW6JQTCnvCckkL+bgcNllwstGy8XgHMLpAMKZIJaiy8iVs1DrdZJrznIevl7JeEry0UnO8MbDTyIchyIHOK1OGHRGLC0sSWY7jZzs1lh+m5AwW80SxkB2l7r1Uq6EOg8JjLwcakjcUFLR1NQo8ZD8mRabWUgzsvgswBvsH5JStUKuKOU/nOhW1CWoLQo465yoaa6R1C2yxzf7BrGqrQPrV2/C6dcuYvT6HKrsLnS1rEVjQzM29KzH5YtXJAqWqVOUhMTiITmscstnFKtWTRM3UN/ggcqgRrycxvs/+Ruw1juQKmZQpISxVJQkn1KmCK+9WkzGPa3duHruOs6cvoD5xUXZ/wl0SWBxLWCOfKVSxL49e3CtrxeZUkb2PoJLnVYjBx4iUIIndiUwHjMcDMiUuLW5WSZelIXUeOrw3HMvoKdnAy5fvox0PitTFrLPrW0dsg6/eOwYbtu3T9KU5ufmEaYklHIzswnZXB6NDU2octXC7apeeU4rRbzx6itw2+3o7b0mpNHzL72AQ4cOymSd0iWSG3xfBEMhNLa0wVHrwXs/8EGZ5Jw9fUZS2fQaLWrcLizPzqD/6mWUUgkoCzkJcTDqNHjl5EmoLWYotXpEM2lZL5eX5rFlQw+MGrX8ObR/n8RWfvqTv43eS1cweLNPDjWciA8Oj2EpFEG2AkSTCSQ4YWcinIRsqGQfIMJhr8FDD73zZ4J2vpd/zbj/fwhzxf+YxJkzZwSL/aK3Xwlw5w//afDOCEcaUMmIE1zfalMlCCQQJ1hkuyoZdQJxuvNpaCWgJ+N+C/SzyInGVMpjeELh95KdZ0Y874uNrPye/who/9dP0B/om3BEzRKPX/5G4H5hmwJZZUWMoYylY/HRPwN18s5Ml+F/b2P6118axvR4GMV8Voo21q5ehZa2dtFsM+OZYNvT5F3J9M2TGcuK2ZSMJy8wxoPxAmdOLZv5aOikOYmpHDJSNRplfMmLrFAoY2xyQkyjZBI4DoyEAsI40NF+4fJVuKqqZWRsczhw5sxpSVngfXOMxlp7gl5uAisTBYW83gSyDY31Mg2w2SxS4sPSD0436FgvlQrovXYNBr1OHteadeuw4PNJfCA3gA3dPdLaykrnmzcG0N7ejpnxGWHbduzdCU+TB+MLk1KYwrGw2c4aeQ388yGoNBrUt9RBZdLgie88IUZLTU6BNnc9NnSsg9HqxMLiIj74wcdw7twZnLtwBl2rOyVHOVfKiy54bGRQmB8+p84apzC+LHIiS92+qlMix+KBMOq9HsxOzQiL62BEpkaHC2fOo6GmDh/+4G/i8b//psSQeRobMMZxp4NNn2lEQj4ARTj0epgNBjS1tmJ4cESYem+1F2+8flLSa9zeWqhq1fB0tEFpNMGkNyMRTSCvyCOZiECZy2DPmh6sbmjB0889i9bWLpSyCsxOLOHmtZvo2bAe4VgIM755ZFVAXlPGfDSChs46tHe1wqI3SMtoIZFBVcWBjD+N4esDyMfi2Ny9Bh5vFb77w+/id3/vcwhHM/jy334ZBo0OH3nsXejrvYZH3vcI/uZLX5EYtnc99IjoN7/2nW9iem4GGzZvxOf/8PNobG/Hno2bhF3ubG6FQa3F1s2bEIxEEYxF4GOPwNoeYYPPvvWWxNI1t3JSoRDTNIt2dmzeKJnja9d2C/OzGAhgYHRA5Dic8pAZjWfSaOtqlfQexoe6LGbUuVwI+v1ivqx2udFS34JoMIIXj72IrlVdqPZ4sKZnAyZnpvG97z+JbDoLs9kirFt7ZzsuXrkiUyOdRokHjhxGYGke/sCySMGaOzoxNz0nzcYs43rXux+GzaRH38WLMp04f/0GxvxLeOzjH8XX/vEbuOOhu1DlcaPIXoZSHplyQdJm9CQi0lmoSivXj8lkERO1WozMFeTjWZTjWUSXQ1DlyhKDmVgOYlVLu+i/U5msVLbHU0lh3Dbu2Ah/PIyFoB/dmzZCrzdi32178f1vf1/AzMTklERwEog3eWrEw1HQKbH18D7kjApkVBWUVAqQl6UeXdaLUlnaaaeHB2GCSg4yRFqJfBbJSgnNPWuRYdpFPodCOIzF/iFU6fTobGuA0+3A1NQkmurrkU0kkUvl4PU2o7qek6ZXsKFzLRrrGtF79Qo++smP4MKNM3jq2I/Em/LNf/hHrGtfh2x0Bezs3LUDeWUZP3z+afiTISzGgwjEI9JK2r2+EyXkkcknxCCcTeaQzZag12pgNVlgMTnQd2UCBlrIszpkokWkYwX8P5/9fZmETM/PoK6hCS1tnfI+JuvO1CkSJ9f7erFl4wb8+MkfYm1nB06eeB3lAvO0ibkYp0mj/0qmNSU5XncjAssBYd8ZVVpRVqDWqiS9pamtEXPzE0hnYzDajVgOzSNbyUr8YiLLYqSigEk2PlOKw4hVmlJNVp0ksdR5alGidEWhRTwQhVHPEjzKULLCoDc1NUv8pAQE2K1yAOQek06spN9QBki/BZPApEm7UILDYYPeoBPPAmMpJTbX5sD40JhMDKLhhMj2GC3KaVi1x40Z3zRgLMPTWoNYLgZ3XZWEIkwMT6C1vhXaogleezOmRpbw0cc+gWefeg4D/YMo5EorbaBQIp6I8mQjEq8iW2B556UCTDqdFAqpdEqs27QOCqMS075ZRBIReJ0e7Ny0WVjoUr6ITZs2Ip5OIRgMY2BwFOPjo8jEV/ZUvcYAZVkpjDrBO/cddisk00mRixFlloolifflc072XbxNfKaZba6EeAYoG6VRlpM9r6cRQyMjOH3mPEJMAiuVYLGYJYxjy5ZtGB4exeHDR3DspWO4fd/tssd6GrzYuG2zvL68tgv5EiL+CNRlNVa1d4npfnl+HtcvXYbdYcPFKxfx6vHX4Kx248ChQyIxYvIXD1xXrl7F6u51sFRX47Of+yxmJhalIIyZ9bWeGgR886iymNB/9RKCi/O4cfUaqpwOuF0u3BgeRiSZgquGbdjs1oiJl6WDk+F8GoV0EvvpCRvox7sefAcU+aJo7wkqc+WyTPuTuSKCiQQCkSiy1CIqVbJW8ZBE2RgPPyxwO3z3PT8XQP0auK88ReJ/VCgEs46Pj//c5+1nfcGvDLjzh/AUKydbnU6kMpS3jI6OCtv+jne8Q/5NIM+oRxpLCdw/97nPiaSGX8+yJY7en332WQF6jz32mGxCNLMSqN/6PL+fjDvNr2Se+e9/yxTxs37xz+ubcO+vELif36JAXs3Fk/pSAmYOHVcAO7fqW15XAneC4R8/dQW9V2egVQFVNouYW1SKCnbu2iUZzDS/6EwGaaNkuRDZ9kw2g3QmLWNYgniJ4apADjs0OVInyed/YXZOJho08bmrqpHNFhAIBqWNc6W2OSz5sTS0VblcojmOJ5PwBQLYvGUzRhm1V66Iaaaxvg6d7R2Ynp0Rxp2SCneVe0XPpgBaW1ug02mkpZR6dQIAgnrml5NBqKl2S+oCFw7qm9l4yuiuhfkFiSrj68f7dThcK02CapqJTfDFA+ifGoC3owGtq1rgqHLIz+Mw46lv/ggdnV3YuGcTfCkmX6REDuDS2PDSD16AOg3s3LIXu3fvwdLiAi5fuYBt27eIVKaIIq70XgZZqlwmjrrGemm2o8GJcXgcgcQSSWGaRaOoUEkFOn+PaDyC/psEktVIJdKgbTXsT2L37t34zg9/CKNNi//x53+Cv/zrv8CWzRtw80afxKd5XFUiNWFSSzKRk3x0i94Mp80lZsuRiRnc/uAeVMx6aKwmWNicWCzCF/ZLyQmZz/DsAm7bugOBUBD5QhlatRHnTlxGbRVz3OPYtmMj6tobYap2Iq+qwBcNIIeV2Md4OIJMLImZsQn4R31YmohCVwRWt9RjTUcTMukwfvNjv4m/+/q3cPudd+PEibdkY434fYgFQ9i1gyNhYHJqBrfdxjQouxji6pobsHX3Tjg9NZIk8Wd/8Ecyzn3zjeOodVfjU5/4FKZmZ6UdtrbOizeOvyHm3IY6L2ZnZiTLvnM1mfEJaJVaFFNZOWSweGpyYQ6BREIOZ+VyHp6aWszMTmHHnp34oz/9Q1y6eAHffeIJXDp1Fp987MOo9Xpw/vJVKTOZHJlCJpbApg3rcPjuA9J6aTJb8YnP/C6gN+KO/QfwyrFXMD89I3F4oUgImUQeVqMSOzf1oJTLCECnjrNQWWk6vHmjH4ff9y6s27wGpUwcvcffwNTYBFq71+Pzf/1X2H5wvzSBLmdiApQK5SIylQKi2RT0VjO0b7djMlmlSFmM3iDZ4IM3hzDWN4QNbWtQo7EhOLOMo4ePYGF+HjqlFhfPX5BDtYWdAqs6cOnyJVn8yUg++tj78IOnnsIjjzyKtWt68Of/408xNjwqbbI0s9jsZilTU1WKMDusmFyeRVJVRkvPali9NWKsJ0PpsNplSsapw+hAPzZ0r0UiFsSli+fhMJoEdJy/fg0Kgwn77rhTJHHHX3oJbr0RjVVuOExaZLIpGCwGLPgX0dPTjVpPHfyLUSTjZJC10hFBfTgZw/sfug/LsQW8evJFsE2KhnezxozDdx7C+PgIjh69B32jN/HGhdM4O3gNRYYLWE3CXlvN2pUmS7VaABj/7fcH4XZWIZsqktREKQsU0xWUUgqEfDEpb2prXYXmplZhqvfsv13iR+2uajS3tsFAH0+pJJK8HZKC9nu468B+BPxLuOfwQURCy/ir//W/EAtEpb3WqDfDarAh6otLitDS3BLaO1gaZcPN4T44qm0IxgNwuE3whedhtBhhsOpkekhfRSSegVqjRnV1DRKxONQKDQLLEWGk9UY1tAa1FMfxUFXOM8ebUZFJkTOyfZd6arLoXGe5LzJOlAc6AlFPNZllSg3jEt9HCRaDBti6arfZYHaYRJYZy8RETlPldGOMwN1ggkVnkwMyfWZMSOE+M70whYq+BKVJCWjLyGuK2LJ1vSSQGTQGpKN5tHi74HE24/tPPIXGuhaJbi3mKmIQVpUVCPqWZVLKpk2FUisN00zQyaZSMOv1At61Bi16NnXDH1zG7j27JNf++Gtvgn2vJFwURjUe+8SHsBj3rTS0Kio48eIpHH/6ddkfS6mi7B082NCzxOtNSrDyK10q/I9kGsktvmc4yaZEhvwaryWSUlaTSabJWq0eLa2daGhqlcjL8xcu4vy5M5Ld/8ADD4hE57vfeUIYeK+3HlUuNy5dvozaei/CqSgefu87UdfQKKk39VUehOcDUkxW43XDW1WN555+CpFoGKfPncFcMIBsqSz+tn17b5cknuWFJZw5ex6r1q5BXXsrPv47v4OFqXkoC8BA/w1kC0nEGZFsNSCfistrMTQ0jKbmNpQVGlEm8NCu0WvlvW1jGWIsBE+1GxpFGYloSCaTLJT7q//5p3jmyR+iUsjL9DSWSGNmcQnFikqy3JcCQRQqClnfC2+n1aneZtxJBN5zz70/F4D+GrivPEV83xED/2fy2v+9J/dXCtz5QwhYOXYiy84bddZPPvmk/M3M9xdeeOGfgTqz3sme/2vgzq/jKP0WUKeunfr2W8D/1i9DAPrTUZI/9x30U1/wqwTuw80VnN8ClPUrebxcMG5FIq38vZLj/tPq9x8/14uRkaDUrucScZg11CEasGnDehmFc4OhFIGGTovNJlIkGpHYxppKpyUJweFyoaiAjGepS4+GI1iYmxcTi9Qls3UvX5BGvuqaWmEx+XA4CWlpacbrr72GNWtWyUa/sLQkKQtcEDnCmZqaFk15TVUVbGYLPPV1iEbjSKfSMNJESoYOkMIYVjtTQ8coPjlAvX2B8/em7p614ZT3hEIRSUiguaujqxNrVq+W9AuaqBj/xTFcyO+HyWJCQ1cTZiKLUNvUYhx1uuxw2e2YHptAjaEK/UODaN/chWA+jEQ+BWVFiXIsj+XhJfgnfNAkKRHRisSltb0FLJ5jcQUjsbiBbt66CWplGaFIWCRHfJ4jybik+TBJhsZQPWMktVpouPCX8mISCobDMnqdn13Cnm074VsKY2xiXDa1ls4m2RBtdpNIlSKhEGanl1DMZaRSu39wQKLBeMhyWZ2SlEIwn2VrbaWEd3/k3cgp2SbIghMV8oqSsKxMOdKVKgJqlUxeSCSRJ8sIPZ578ll4qqrQ2dGOjbdtRl4LaI06KHVa5EtlxHhI0xqkFdc/v4QLJy4hE04iHcyisboKm3s68Od/9t/FUPvdJ34EtdqKmzeGcOjgQfRe7xMQ23vxMmwmEzZt2CB+ipMnzuAv/+yPcdvB/cL4js1MorG1Db5lH159+TUszixgcmJGrgEehvbefjsGR0ZkE+X7YHFxAXWeGtx9336J0QuFwqgUyDqnJP2E75tEIY+FYAgWqxNmo1HMbTq9Glq9Cu0drdi0ab1U1k+NjKK1rh1tHZ342698Fd76Frxx/DQcFgu2bVyLh+6/G/OT43j2uedR1Iz2XW0AACAASURBVBuQUSoxOjknbL3VaBSzd1V1FW4QmJaK6Giqx9aN3bh6+TKMFhOsdgeSiYxM/ox11Th87wEUEsuYvNkr11z39t2YT6dwcWgIJY0KeRVNhlqJ3QvHYxhbnEZNYx2UBp0k8HDiw5QoSsyYp62FFsp0Cf6xBYRG57Ft1Xr4ZxeRiiegUapFlhROxBDLplBWrxjLpfSsrR179+7FxYuXxLT7zJNP48aVPil/gkKFydkpVFWZsLS8KEzjPUfuFknO9YF+NK9ejYVICO6GOjR1NUu84fLcvBhb9922CwPDN+B021i/iWI0jko8jdHRKbkm9t9xCGajGW+deBNr2trhX1xEe3MDYskoAjE/4oWUHBwPHzmKeCiDmC+N2fElZPMZeKvrkWYGvEYBe40RI7P9sDuMmJqYwOrWTuzYtgOvvXoMal0FWrseI8sTUNgN0LmsCCcTCEUiSKWjqHJVyaFHJhV5mhFtUCo1KJeUSIaSiAVjiEey0uxqUFuQTRQEvHtrGlBT40VVY7Xon7ft3C2Z7/TIzMxMo/fKZezcvg0//tGP8PFPfBL+wBJmpydw6tTrKGWzIskhG6rTGMQU7jS7hNFm8kg8EZNiJa1ZhZK6gEQuBq1NCb1FjVSWUXoVychOxCldKaBYoGfIhQS1xFlKD5gEVJSoSMYy2hwW2HmgKBQRWArLGs+yJZa4sVBNzUlrIinEByUfnEYwN5y1HhazVeQ7jz76PiEZ/v4bf49QMCjXI1uWrVU2yfTWMP2oUIZVb5H2z0wkKcy/1sD2VKuA2anpKdirrSiq84jlEygoi1i9tk0ANhs1PbV1aG3sQjZdgdtVj7NnLsJstmKwdxCN1Y2osbmRT6bRd+0aQqGoGITJvDPJi7p+nUIjKSdk4bds2QSdfqVzxWK0SvIZiYq5pQW0remE1qbHfe+5H/5cFAV1CYVUHpdOX8Cpl05CmVdAQd6lwo7giiSCUX/OAyyBJskjenH4M3ng4UOg9l0ScNpbUMzlEA2HV5LN3LXQGSw4fOR+aeClD4tZ8cy9XNXVId4FyiVffvFlmYTdfdfd2LtvH147/jp6dmzEfGgRnas6sWf7bpx8+XX0nbuC8cFRhONhuJgKRFlLJoXtt+1GMJHE+MIi9h++G+vWrsfo0DhCPj/OnT+Hak8NTC4nPvxbH4PbXoWZ4UkM9d+AQpGDqpzD4Tv3wOt2YmhwCM8fewUWRzX0ZjtOnj6FkbFhKUjklJjk2vjoEJoa66R4sIvxw0Ydei+ex5/+wefxxssvYXJsBIVCCfFUFkuBEBQaPWaXA/CFIqLvz/PAo1SJ9FEoyUoF3et6cPTo/T8Xdv0auK+Q2r+srv2nn+hfOXC/decE6rdMpwTyR48elVIm6nuoeeep/hYwp+6dBtNbevhbQP748eOiib+VMnPixAn5fjKzZJn/oy1T/9Y761cJ3IeaKji7uQIY3o59fFsPI4w4K6qlNXVFI8OPFYsVXOkNIRwqS7HC9OiYZPNyoSYbSXMmjVaZLDN9C/I8MgWBIM7n92N8YlLAEP+97F+Wr2Vpk06/Eg9FbSuNlTQBcyFfWlyShJQCc7z1Rhm1k/lkOgTruMku03nPv7lYc5Eis04pDDeOjes3CtvMTYIjQ5ZvEfCMj49h185dMlmheSoai67o84JBGdk2t7TA7/OJHIapD0yT8XjqUVNbI8kTzHfnZIA/k4xojhXJiqKYABciS9hzaC8SeSZS2DA6NIjAkg+5dBoffu9v4Gvf/AY6t66CpkqHcCYm7Kgqp4SlaMLSyCIcZTuWZ5cktYFxnKQUGXHmqnZIjbbdbsbcLM1MapEH9d24gW0790hWczpDKQWzyXPSkkrtMFMnOM0IR6MIhVhPb5XNkKCTEWiNbV6s6ulAAXkxzS37/Bgfm0AoEIFeaZE69S2bNuIay58yGSmu4fOt1KjFqJnO5aC3mSUH28jiGI0aZbLtuTQjkiVdJ0kNZYXNmCxX0kGl0KCYzsJqNEClKMFeU4WyihpS/s4aSSqisY5xkZSRMKfaYrZAlQNGr/bj//7Yp7B94wbM0ijV0IRTp87jxtWbaGvtwtPPPodar1fq7HuvXEQ5k0WN04Y79+2B3cY4xoQAje27dmNkYhzuujrs3L0L73nPo2K2YyLMgw8/jIvXrqK2vgGT01Oi+SUgpYmrprYWGzeuQUOTV6Y1169fwwff/xj+8HN/AJfbi4N33YPBkXE5oFCve2j/ATz7zNOS+OFw2NHR1iKaVRq92BSZSaRQ39CIUDqNV06dxOz8LFq9HvzWI+/EQN81zAWXsRSPoLqtBRevX5dDWS6VQo3DjZa6RnS1tiEa9OPuA/txo68X2XwOL770CsxWOyrQ4K5Dd2P9jm3YfeduqDUlLEwMYeRmL6rcLvFtnLx4Ea8dfxOe5nZcv3JNfD6rN/bgR2+8irsfvR9JtlRyv1NWRDda7apCqVCRVlCDUgd1poCF3jHs69mK2aFxTI5NobW1HfccvR9/+/iX4W2vQyKflkM7q+HtBiucFpuwvePDE5L2RF05gRrBOk2WbY01+L8+82m88pPX5DB8tfc6amrrkKOxd9mPbft2IZgMwqjXIRGOoNrtxPzSDHRmDUwuC8xOM6KBEAxZwKUyQltgkZoBV673QaVeOdS2d7agt/eCRPjVd7Ti5eNv4vA9h6BSkmVfxoNH341v/eMT6FjdIROEpalFRMJRbNm1CSpTBUarGidPvIrtmzchmYghV8kiXUpiLrSIuYgf7d1rsBQLChCbW1xAS1u9EAGUc5DBX1oKoYrMqUonIHR6aJHifZSZNQ9eH2Xo1AbGRsHmcEoeu8FpkhIkTu0YpdvV1Ymh/kFJJaI0cVVnJx566F348z/7MywtLcgakMzEJbtdVVbBpDWjpb4ZIX9YCmpkXayUoTNqEctHEEj6YHLoUdayEEgh6w8NkZT3SbpVidPMhBQgFbMlKWTje4HEh1KtRKaYhcfrFGkFmWmy6jwwlLJl6JRGYeBRJI5kzGtREpSUTJCixl69kiRWzJXgslehob4JU+OTkrhSUORx971HYLRZ0NTShMX5RWH8ZydmcOD2/XBZHfj+d78vRUQ8AAYDQWQLORiteulZKCqLKKrLUGiB6honrHazJHa57DWorW6EVmWGVmeSQwRyFaRDaTz5rR8gE87CoDJIURglklyHSaCwwdWkM4g8h/Gsdqcdq1d3wu9bxIa1G1HOlzE1M42xyVHUN9VDZdFhz8H9mPbNYWZpHj23b0JDgxfJaBzjgyPIp/II+oKYnZyTYqRyviRMMZtTUSAhopQSK8pmVJSzalYilSVRzWiQQwQnBEadEUajDdt33oaKSoupqQkBwWwvb25qEfKMXgPfckCIspGhYZH6fujDH0T/yE1Mzk3hC1/4C9kr/+HvHseJV97A5MQ0jj74Dnlej7/6mnhKGtpb8NAj74LN6UZNTT2GR8YwNTElQQ0nT52E1e1AVX09Vq/rxoP3P4zLb53HxOggNKoMVtd78LHHHsXy7Cwu9V7Hd596Du1rNyEYT2JmehKjI0MSTWwy6yVTn54lI83QJiM+/lsfxuXTJxDyL+PIXYeQikZw7fIleWxKjQEzS4uIp3NY8IURiqdR0aqQK6/IgBUKHjIr4g3g73zXocO/Bu4/5xn4Vena/38B7rd+CJ3rZN8pn+GNixDNpgTjTKAh6PvCF74gOvdbwJ2yGQJ5JstQOnPrRsBO6QyB3i97+1UC9/66Es5vUyDPeTN/R8asEYlzfS2wXXIlQ5sfYzpGOl3AyHAS2axKtIX8vajtJasSDQUlVi+TTmFpaVGy252uKmERYokEVDoNjBYLXO5qDA4MQKNSYHpyAuVSHu1tbTLyjYYi2L37NlkkmV87NjqK+sYmjE9Oy2NhLCSlMuFQEPX1XthcTpHSkOGgRImeAR6sePii1p2ZxGwEZBkKpx7r13dLyQrZ9/n5BTmpk2ivb2oU2QbHxzxd8vtpTOX98RDh8/klA5yMh9PhxOzs/EqFeJVbwCrHEqs2rILaooTeqkFJWYLdbsGFs+ekNITTAR4YeEhgxXmynMTIwgiS5QxSlNmUtTDmNXCoLDAVLVAVlRigtMXllp9b662GxsCCmsyKCaz0v9l7Dyg77/Lc99m99zZ7T+9d0qhXS1a1ZFnuBYPpK+EQSi6EFAg5ODdwSEIoCRAghNBig2kuuFu2bFmSNZJGmt5n9sye2b2Xb5dvl7vedyCLde+5h3NPTO69gVlLy7I02rPr93/L8/yeGk+tKpUatBoDwtE4du7YxatS8mFwam25xMZEvc6IeILQnC7GftGqc2FxDjqjHgazFgod4f/KHB9O8pCOjm7mMV8dvo7VuSjMBj2bluk5U2sUUBvVSGdyeMvbH0Aql2MzbJ6mZ2o1Pw80IbK5HFxosDG5VsGNK1fR1NIKNengjSbIlRTYQvjBjZQ+kitQg0iTyPlpIhes8usZCvnR398Fu90CtV4FebGMLY3dUBYBi8YEIVOEXk+reRmuXr7GRkiaMr16/gLKMiW2bx+CRafDjq2bEQ/5sLg8h7GRG3BaXGhuaoPJaGHMpj8SRorMTOksv58JsxZNEf97o8CgJpVSKqVyGSxWG8Jr6zhx7AjypSweevfbWX9bq8nwyivnMTfrRTotcGMzPzuH++6+j1N9aTpLk7GjR27GSy+9iGQiitbGRtj0emTTaYzOzyJczMPsJBa8iQ+4fC4N6OUwElOdjMhyQn0KcJhtKCUEzN2Yxa6BTUCpiGq1zA1wuVrBoncdc4srCATiPPn/8089jJtPnYSCNmtSEZlEAE8++j0oahVs274T166Pwt3Uiq9++atIp3NIiEX83n/9Q6wIceSVxErfSDkuFQtc9JK+mHSwtG0wQI6n/vkRfPGTn2ZazuzCEq5dG2VKRVN3K5RmBSryKmQKMkensDLlRcjr40TWcq6MbCqH9rZ29pssLc6z7OUv/vSjvP27NnoDq/41lCGFxW5HsVzj4BSVRo2yooJ0LAq1QoZMKs6McZ1Vh2wlD6FC2Qo69NS3ITqxAI/OzFsVhc4Eu6sJt991F376xA9RKGfhaWrAnHeFUyVNOhMmr08gXyjhpiNHkKuIWPUuI+TzY/fQbpx98WVoDHpE00EsehfwzBPfwxsXX0NvbwdWI6t4+Y1zGJ64DmdzI3KVEmpyGQKEfXUYkcwl4bBZmWldKZPelnTdBVQrMpRLNYgpCRL+LKrFKuQi6fQdjLstlkXkijlUZTUUpWW0drSxcdJqNsFhtyGwts4FHWnJJTUpy0uSsTRyQp79RKVKETt2bsfawgo0NSU2921BMkZNfHwjfMxqQTKbhC/mg1RXQ01Z5kJXpHd/tQqjychNFw02Skydomm3CCWRYKoSfh+kE1nGQZJlWatToFASYHUYuRB22pxIhNKoCDWUhQqaPM1YWfJuUGTEIuQ6xcb7lp6TYgVGnYkLV9L9l/JllGoF2OttOHjkMCw2O7YMbcX46BibPy1aAz9+ut6N3Rjn129mcprJRFVplUlb3vVVyLVSVGRl1shXJSLsLisThtzOeshqanS29COXyUNp0PCApcVdjx9++4cI+WLIJQpQyWlLS0nUeRhom0DeCrWG5TzJ9AZO1eNx8VS8o6UDNbHKDWiU3pd6BZIiBQkBf/ulL+L9f/ABtO3qwJl7bkOlVmJWATVh165ex75d+xFcC2JibAJD27ZCIZEjHUsxBGF1YRUqnRLHTh3jjAuSn2YSGSzPLyDqCyO0vAan3o5aSYpCqYZ9h44wZz5Jw6hCns9RuUKN3bv2wEVp3FNTOPviC1haXOJN6X3334XBwT6MjFxDV1cHy7i8S6t47bXX8bFPfhLNDa3wLizj2//yLQ6Bow2cfz2Agb4hHD1yDN5VL9LJOF6/cAGiHGju7oKtrg733/0A5sZnsbwwiTqHGts7O9Bit6BaFDEyNYsnXjyHtr7NyORLvD2bn5tGIORDuSZy4U6+HpNeC5VMgr/61CfxT//wBd5GP/jgA0hEIhi9epWfb53JzHkkvmAEgWgamaLIOEkJeSVo4l6tQkneHIWMPWm3nb7t15Ziv80T9zdT1/4fWrj/8odR4U5FPLG6aW3wP/tFhQkV6r+Mmf6f/Xe/7vvezML9okFgqgxxaKkwpsAnhZLe5HRRrSCZJHNpBXqdkrvWTKaIWIimIzouvuixpZJJpqrUOR1ocLv5OapVymwuJaZsOBJmownRCChZjcJsZmdnsTg9BbNeD4fFzMEz5IwnqUG5WoNvfZ3ZtTQ5V6k0qEpkWFsj6Y2RdeVk8Ont6ebpY1agCGkj60ZJ7kTTcroPY+PjbE6lPoRePyre+/v78dpr57gZoyKXfp7VamcdYyQS4Wk9NQxUNNJtEH6MDi8q5CPRICLhME/ftwxtZk56a3sru+mn52bg6WiAUMshL1CAiATr/jVUahU2i4qSKieT0s/Li3lkCmkoDEosry7yRF8mSqCryOHUWuFSuxBYDbKmlnSP3DgS5rGcg6veyXINsUBbB5EPTRcl0xotiEXikEhIbiBBIV/g7QWlhtqsDpitFuZ/V6qAXFGDx1OHYrkEhUoCqRbYvn8HlFoFHnvsCdxy7Bh0SgOv1yUVYtfrsLK+wgmIpKGnEB/Sy378Ux/DzPwiNwO5HG00ylyUUKNGa2OLzcq+BpIfXXjlNdx55o4NwwQZC+kzZTIxnSTDK3MpojGiBpWYQey0OzeCsCiwp1TggDJIK1CUqqjFs9jZtQnvfNs7IalKOejp6//4dayu+KBR6+GyOpHNCNi0aycuDV/B4X0HoCDKQzoKhUbBBps6iwuL00sbiXpyGdo7Ojh0i99/ZRHrgXW+jzWplPMBLl+8yH6AVb+fEzQnr49i1/ZtXNTc/5YH0NDWxlSMP/vTT+DIkVu4kSrWqhjauh2jV0fw9JNPYm5mGmaTEQ8+eD/OnXsF0WAI73rwDkSDQVy7chX7bz4KpcGIt/+X9yMY8uPG1cv48j9+AYM7NsHssEOmVSEQDfHnhKZ0hUgax/YcQiYSh81oYLJNuVpCKBJjGsrY+AzOvvw6pDIdjh05gfd94ANwtnqgUpHbTsD01Tfwpc99Dn/z2b/BnXffi0995n9neg0UCiwHfWjeOoCksoyCRopslTZKNVTEAoR8Dk5KiS5XoKxIkPfHEZpZxa03HUFWLPKGIBZLweF2bxSAkhKz3iulKgqCiHKihKkrYzi872YszSxwkA1NXsmg9o6HHsLzzzyNgpBCQ2MjyqhiamEWNx87htX1dUbVGXRmlnCEEkE2Tne1NGFkZBidvV1I5lPwhdeRyqWhVMmhVysRmFvG6UNHIROlWFsNIxhJ8ur82vXrOHrqIA7cdBDe+SXkksTSBlZ8PozOzMJgt+KBt78NNy6NoLu1DZUSJe0aIJTynOaZigfR2uBCRcghHosgkAwgKIQhM6mRFvPwBQM4dfoULl97A4lcEnlJicko1PxR6ieZU8UCqXrUFB6J5HoWYrYKiSjhqXhbYzsPDiKJKOvpqQikx0emahqOHNi3Fzdu3EDQH0AhX9wgSMkVTF6h57mQK7J5l/C2xFs3qnQwKnRQ1OTQqHQcT8/XQNqoyoEi8hDlJVSkJdibHJhcnEGFmkGNgotTGkTQ9J1ITeQxInY/bUUphVROGvZyFZksNfBSqDQypr8wlcjmgKQmQzKchFqqRm97H3zLa7xlmZufhUwjY3kdvT9IvkPAgk0Dm9mnRMMUhUaOA0f2czN9+PgJGAxGDpX6wfcfweLsPJbmFyAIWfYXHTt8HOfOnkMwHObCvFApwOy0IBj18/VOZzJAqqANg4ITYAmZSxX1rcfvQC5ZwJPPPIOuriZIJAV0tLfiiZ88hZA/i3KBrsVVSGpy9PVsgndujrc9dDbQ514ml/Mmirw/lJDdUO/C9Nw0lv3r2H5wB/yZODoH+7B99y4ksikUyMUjLaNULZCbh31ga+tr2LfvIFaWV3jAo5SDZaMURBYOh2Gz2zl3g65TtNHO5bIo5XMcRiQrAIVoDs8/9ixW5wMwGRz467/9Ata8Pjz6vX+Fy+2ESqNFX18/nC43m2ZJIhoJB/HM00/zQEwqqcDptOLw4UP8uKYnp1kHf+7ca7jt/vuwbetOlr0QkcZoMuD2u+7A2PgUnnriGRSyBQwO9iCTTPA2mzauVo8LzZ2d2LdzH4LLa0jGAmhyG9DV1AgF+aBCEfhjScyt+CHTmpAmIlQiienJUawH1iCRVZnZT4O6rUObsTw/h/17d8A7P4N6DxFvLNy8ri8u8eaiuamFMctTS8tYi6SQKZYgUJCkVMlNFmXF0LZeb9CxJPrU78yp/7el5r83ZOl/VMP+xqQy/6MfSsUcFVI0eaXfU6H4yy9aL5Ex75chCf9PTae/rmD/5d+/mYX785Iknm4twN6k55sndjwZYWj6kS+UIeREpskQhpIK+UxGhH+1iHpPK1SEZCSMm1aLeDLGoRVUQJMzvpovYm52hpudYDSM9u5uJs/QNJC6YuKhN7qcSMciaPE0oKelFXEKSalVMToxgfrWVl5p0STJu+yDjlJGq3SorrI3gCYCdAlbXlpGQz1JWDZCFMbHxyFXKfnQZ3wdxW1LZEx7oIsAFf1EMiCHP/0/vUGNBhNW13yMS6TtCRlT6aJOWwOahBAakhBg8wtT2Lp1K2soKRSCVscWuxXedR96B/qRqQow2IyQihXMjY3j3vvuRigThTcegEBptNIqpKRBr5VRJV62RkHCRvgoQY/SAsuAS29Bq7UFI8PXedpEBBf6eRRZrzNqIFPKWWu96vXxtI2IH6Sv968H2fjltBOXtsYHIMlUrt+4jgM37ccr586if9MAT0ko8TYSi6C+wY14IopdN+3g+0YJmOfPX4R3dg0njxzHbSdP8xSFiieJSolipcJkHZvTzgYiq9XGGn9ySdEqt1ymA1zBk1+SkBBxh6amZKYkPfSZ207x9xAWlNJsCQNosNuRK5QgFJIQxRw3HLzWhIRTeGnLVaYGOJuBQg42u0qSAhxKLU4dPIJN/QOoSSXMV6cihqYz184PM/pMaTMjJRQxemkYf/Cu96JvsAcWjxM/+9nPcOmVC3CZnHjb/W/jfIUtW4fwxhuXUe/24PbbT6OxqZ7RaiSVmp+egpDOYNee3ahvbuYAGpLO3XPXvbAR9WVwCC898wIXLYQ/Gx6+ivWAH5/5/Oe5UaStEWnQV72r+Lu//TS++pV/QKlUgE6tQLNdz34JoryQ1nnLlp14/Llnka6V8PyFlyDVyTC0ayvsThdWfT4+4CvUtKUFHBjYhjqjHcoqbSpE/hyS3p9kTONT0/AFQgiH46zl7eyk+zHP1yyS6ezfvRVP/PQxrKyu4F3vfjdefu11tHe34y0PPYQzpx/AviPbcXlqDP/lEx+FoJEgWshAbzWhXC4iSQxus569LZpSFY997Ttwqu3o7+iF1KSFsc4OgYx2MsVGWI9SgXQyickbE1icXYRerkW9tQ61QgUWPSU0Vli2Q8QJMZ9HLp1iLfzIjRsY2DyIEsowWEyIxMnToYanvh7JdApzCzNob6jHnqGtjENcXPNCqpZhPbSOVmpulueQL2ewffsW+Jf9QLqGVCCD6yNTOHPnbXjgwbfCHwthgvwQmSJTcLKFAq5MjGNkeppJS4ePHcXZn7+IQiaHI4duZikdmcW9y4uM2Jwn74dYYlRkXVsdVpI+lLWAjLn+RoiVIsLhIE7fcRo/e/5JaE16LvwTmTTrzdPxAvIJETqFAelgEWKmDLPBiE39g9CpdDh//lUOD6OE44nZKaxF1vCph/8rHn3kEd6E0qaL5DeUClsqsjqa5SAmvRlRX5xlZxQSVy2JGOzqQ8QXYBmewWDi+0cTczK4k7eEwvHKshKKYh5KqxLWZiunYb587jy6elsQjoZ4KEBNFofiVUu8kU6lsigJlGyr4YaZzN9UIAnFEiwWLQxaHVNHbBYb1FIF6qxuFDMlrK/4md5SgsieCDpzCOlI5wgNa+i9ajIboNQqMTDUj6amZm4a9u+/Cc8/9zyK2TwnaV8dvsbSFyI45TI5LC940dzSzGQW8h/pzFooKVcik2Zjr96khVRag0Yl56LXZfGgq7kXnW39eOS7jyBXjkGtFxFNBbB5yxZUqyqo5CaYDE48+bPnUBUBIZmB2WCGkM5BpzOyl4SuvS3uRqwvLbL/gdKalUYdXr9xBeuJEDbtGCKRNdweN5o6W7ES9CEQW+fHXySMZJnSrdewe9suZqeXqiWY7VbWZpO3hMKeSqLIwVT0uhaKeSRTUdbGayVahOf9eOQffwgDDCgIFXzsY59gyRAx07fv2AaJTAaTyYI4s/3prFexxGvHnl2YnZ1hItvc3BQTqih88vbbzuDb3/4uyyr3nzqF5sZWbOofwne/+x3c+8C98JAESKZGPJLC8MVLeO6px9HT0cZG/HylBEeTm6+X9Q43arkS7EYtnBZ6LpVstJUptVj0BRFKpJFICbyJX11cxMLsNHxrS8gKKW7oiB63Y9t2+LyLMJn0PBSjplwpl0KrkqOWL0BNnjRHHUtspuYX4I2kkK/WYHa6IFHSIMjFSdq5XIY9HRRIeOrkyV9bcv22Ttz/vSFL/58r3H/tK/0f8A1vZuH+83IcX1OE0Nhtgd2mhU6nYLkMSWIKlFpIuEwyrPKavMLYr7WVAnwrMZbO2BwORk5RSJDVamb0I4UhVcUiKmKZqS5GswlNzS0QaX2JGhaWFhFPxQE68Ii3rNKgu7UVqVgMznoXMoUCArEo0y0SkQT6BzYhHk9w4U63Q7HkFFpB06Dgup8NTTqDniUtNBXOCDm0dbSznps09tFA6BdJrQbGSNKql4ph+nvaitCvhkYPT9dnZ+f479vb2/iQ3rRp4N8c/BSBTbpJcqTTv6eY66nZKcwvLzG2z93q4cNCW5XBbjJDtFt9eQAAIABJREFUoVchXIwjWs5AkJQ5ulmnM/EkqJjPs16aEGx02MZDIagghaoCFIM5aKRqpkwoFRpUyhtBGZBVoNSouEky6i1cIFOIh0apZFayQqpiagQl/KlVGp7W779pH/7x61/Frj07ec1dk1aQETJMqaEYeakM2H9oHweqpHICwsEYvEtriIUS2LNrD6eaErdbYzIhGI8iJeSYi0uvPRvtxAriyTQ3QXTIUsoeFdtEBKEGljj+NBGMhkOQKiWw1Vk4wIXCipqaWhGJ0STPDq1OBTnFsVJhQLizGp9xxFPgwk4pV0IuraCUycAkVWD/4FYYJDLMTIyzMWx2fhb07goHYpi/MYHGxmbIbVbMLC2jki5CUijj5mNH0DrQjeHhK5DkaXovQSEp4Btf/zak0jJ27NiB/t4BhMJ+rPm9mJme4/CaYwcPY25qEg0Nbgxs2waFVo35+XnotCYIhTLmF31wuOrxoY98FD958gmcv3ABkXgMd95+G1584XkYdWqeqt9z1x04fvQQvvSlLyInZHH61pPo7+nE9dEbeOnFF7Fj83Y4bXV0ouKz3/wSFB4DoFeguaGRkYmz07MwaPVosLuQC8UhF0ScPnAUmRjlFKSZI09yhtV1H4RSCf5ghGlJ4VCUD3/KICC9cV8XBc2okcsl0dHRDovDgStXRnDm9K249MYVrPt93JCGkwlYm+pganJDbjPA6LChKpUjXcqgJqeqMY/w7DJ2dGzCFz77BZw5dQdrxb/2nW+hq6ePNzPElCfNrkSsQavQcPCa225l09/eHXug01BqZB5PPfs09HoNmpoa0VTv5sTSmbk5WBx2pjJZHBZYHXakcyms+tYQ9Ptwx5mT6Gttg1oiR31jPZ568VlkinksLS/g5NHjWFiZx+jKOJRmFZYXvdAVTTiyfT8OHziMRDqL1dV1ZAtF9HR0oporcJDPyNQ4Xhl+AydOn8bZs6/izC23YcfQVnzyE5/ERz/yYZx/7RynilL4nKfOxSZJKq4NLjWkJgkm1iZhanQAKhkPGKhAsZtN3Ni2d/Ti9eHXWcpDnGpC0wkpQFlWoJguIx0qwaQxYteO7WhtasLo9RuIxaPQ6TW8KQpGgpzq29vfx9cuksrR1o0GCCRuJL06yfaa2usR9ccQ86WglulYP01JzG6bA5WCiHQiBYVOyTIEDrjjD5rkF2E/5NnRQVSKKCgFmG0mzpIgb828dwFFsQaLVY9sLo+agn5PKELKJCDCSY0bZ/IxUIFMWxeVgjxSUhgMGihlUvY2NNY1IpfIIRaI8wCFMiIogEkhVUKt0rLxnSb11Ewo1QpkClm8+z3v4K3nL9O16YyJh+OIhCJ49ulnoFDLodXrIOSI7U6UGgkcLjtCkSC0Ri0qEtpGbWAvrXYr+5GIymJQGaCWalBIVVDKVmDSG+Hzz8LkVkOhB1R6Dao1KfRaMyhSmDCc9LqlozmWrqx5o1DKVEjG8hjo6sHKnBcWoi6JZVC0VJLQx3YrdCYddu3diYmJcfz+770Hjzz+GIx1FtS1uVGQibC4SUJVgqxag3d6nrclRYkUHb2dmJqdxomTx1kOSkmvCqggrygQjUdhcOmgo4Y9msXoxRs49/NXoJcYuZj+2J/8OUaujjAykr52792HUCAM/1qAzx9KaTXotUjkCEpg5GEMyXso9ZVoOS3NzWwip2tdXBTxrne+FzqtEc888wxLIdUGCqt6ALl0gclLY8MX8NzPn2JtOsnCzHUWNt47jGaYFBqYlHK4rHoe1GTyIjRGG+JZAfFEFkJR3KDJqVQ4f+5lrPoWEYuHefJPhbvH40GpIPBAJZEiz1oWqJXQ09GKeosVcrECSXkjkd0XCmHOH4NAWRMyOTR6I/p6+pnERc8xfU93Tw9uO/07qsx/r1z9pRn16tWrTPF7s7/+X5m4v9kP4n/l9t7swv1zRR+MLg2am83wePScbkrmPZqw67RKFItlLuQp6Ig01RM31iHkZDCazWyGJKTXjp07uJiemJpgdji54cnISCameg+RYtQ8QSF0I6+/dFrWiFLRYdMboaVY7DzpgqWwe1yoyqSYJNpFqYyuzh42u9XXN/EUzh9Y4wRB0moTaq+Qy/PBQ3IQosY46lxsrmlqaeYpLJnBzEYja7Bp4k4SHNJXUqFPPgWafjscZpZI0LbBYrHyVoUaETLPEjUgHo+hlM9j27Yh/uCHImGUqhU26yl1SggUEy7ksGv7Dnhsbg4miRYSmI7MIwkBZeLk18jotWH2pahpCqmq8p/X+LZlZAjOFeGWmaGWKFHIiTwpSCXTHGpBRTatjYmzW6tQXLgMLS1NuHzhIh8eg32bMMw672ZenafSaawFVlnWM784y+bWeDKO7r4urK35WFdt1OvR1d0JIU9R5CQdUmA9EMHl4RGmA9kdZhw9cRhlSQ0pMplSxLlCCa1Wj3wuh107d2N6YRGZdIpNTyRtIQ1oKBDkNEwKutJpVShVBbT0tKKsqiFdyEJvMUAsilDLtfAtrcBmozRJPTcoJMVQ0ORerKBWqjFXm9bqgpCBVqmAqlqD22DGvqEh1JktHKAzcuMqXjt/nlGXmio1FsDQzQdw8dp1xNdjqAkVHDlxHPo6G9Nxggs+6KHB2twyfvSDH2H37l1Y9q7i7jvuwLJvCXa3nfWb2UQayWgEeoUS/X09GJ0cx1/89d/gjz74YRj1Zqh1JnT0bOKpET0PdjdRHVTMYTcppDBq1KzNfPD+e9DZ1gKPmyRASQ5G2b5zF869dhEJIY2jx48in8ywFj6WSyGrEnFx6TpqahmGBrciEo5jZXmNC0Gr2oBudyNkmQI63Y3IJVMsiSLdJknHaLK4Fg4ix8x3IxcRqUwO87MLPG0jvG2dx4E1/wpPyk6fPIVYJAqDXsVEiAM3HcDo2A2IxD2W1uBPxlDX3oR53zphf3DoxBHUN9ahp70VdRozZNkK7rvrrTh+ywloTAY88/IL6Orpxsz8PKLRBMRiFQM9AxwGRCZKabWIA7t2MTGKQosEUUSulEe2kENPbyfaW1rx+I+fYiPv3gMHMHztKroHOmGyWpDLp5n7f/cdZ+DUadDR1Iwbw1cRDIUQz2ZxZfw6Vlf8GOzqgtllQd+BLfjRCz9mbfSDZx6APCfF/PgsktE0nDYPB5ARsSMc9OPStcsYW5xB99AQxm9MYn0xjP7WFtx39z1obG3E+Tde54bXYNBibXkFQjqFnu4emIkcI01gZOE6akYp1E4dltZ8vJ7XUzhXqcxBPFajDeliBmV5hbnexUIFkooS8rIKwZUoZGUZ9GojBvv7oZLLOC2WtjVqrYoAI6jWqkikM9xkkymV5BNUxFAi9QY4oMqfV4NFA1VVh5g3gWK6xoZQsijQfaFhCg1XkqUsjCYdM7npekIT8XwmzwMAapL1Ni2TZQplAW3dzWy0X/Au8VSezgWS5hUgoCKpQU7gQ5EorBIOwrJY7JwyStNSIhSVSnkoFMT/p8+CgvGX5XwF4fUwnwvU4GsUWubMu6wu1ppnC1ncdf9diCQjGBm9ivaOFi7aaTtFj5XQkRRQRk392NgYxqbH2YxOXhyVUoOOjk4sLS5CpVZAppAwfECUUOEuQR2FbqECtUIBlVQBi84OjcyAxelFCKk0IC9DY1EimolCppZzGJtEWoVRr2FzKr3eHocHNpML589eQiZZRHg9DZfJBSEpoNHqZjpQMBpHtkRyRDX7mIi3LqXNpqzKAXNKsxxFeQVtg50sYatWRb4enz/7Og7s3YemzjaEIiFMTk1wY75/9wFGj5577hzWFolwVsb2W7ezVJOACkIyj9E3rkMjJ7a+gHsfeCvz0we6+nH1ylW+HleKNXgc9UiQvM5shlop55AyjU4Ld50L3uVlrHpXuPkliSn5wwYGBjHtW0F/7yCOHD6BfLGIp198Ae//wAc4V0DIlBBYXcfSxA3MTIwhEFyFP7QOpVGBrdu3wm2yYvfgEMRUCsV8Dkv+EJQGC3uQItEU03OKlJysUGN5cR6h0BoWF2ZQLGV5CEhDKBq40fu2o6ONG84bY6MoFDLY1NuNQzt3YmFinLf8lAmzHo5gzLsGgeZAKiU0WiOfo8S9J9llMplgpv2tt/6ucP8/15+/CTPq/+VntLW1/Sql8H+lBv7/5b/5TRTuJRlQV6fDwKATGrWc9e6F/EbxviGhkbNhNJ+vIBSgdDi64FaYT054xngitmEurFWY9R5OxJgAYzVbkMsKaGloYgkKpb81NDRy3DUxeZfmZjmmmwItKDDF5XHxYcCr8ShNlUiKo4fNZMP09Bx34PsP7ue4ZTJDWcwWlsuQPr2npwd1bjcX6HTI08FGhTlpAYmqEokQzYcaEJH/TKvVoKurE8QfM+vVMJJx1mZDNptmCY3FaubimDjm1AAcP34C4WCItZZEUKBJlz8YZIYx6Z5bmhs5pYOIFCQr8CZ88AlryEgp55FSyClQg3ShVZQIraeUokxx30oFlESZWPHDoTNBmanwAUCHGdEfWppb2ORZ53HB519hvX4qkYHNamY6D7G37WY7m20VMhUc9jpcuHiR7yMh2kiGUK7kGSnZ0trM8hfS+JHhrCAIrFFvrHeztEGl1kOqUEOqUvHU2Ls0y7hJl8fNfF9Kp9vQsGvw+vnX8f4PfBC+cIgNtDQlp+eVpu70q5HRnmrodCqY7Dqkizm42+tZ+qBQybhhsZM5VChAozNwQ0DJgdQYkZmoXCjDO7PEkoomd+NG6Eilgr6eHmTiUdRbrXBbrLh8/lUMbh7E5cuXYDNYYdHp8dOf/QRdWzdDqICnj9KKDEduuQVPPPcMztxyEqvTSyhFsigksoiHo+yPIN4/ya544lgtY/fevVhaXMDolavw2GywGozMPP6Lhx/Ga1evoKWzE0/9/HnEExlMTC8w4rSvv599FdTASIpZ5DIJ2C0mbO7txvzcDG45cZxX5Z/+9Gew/8AhsvJhNbSGI7eewI9/+ANO4b08chlqpx5ZWZ6ns6S71hsssJjsSKdyKOfy0InAoW07EF32MWGBjJ3kz0ilMzDbHVDptJxga6II+ngCz7/4KhshaRr52A9+gPMXX8V3vvdt1qz3dnahvaUJN8Yv8eN21rnYh2B32XH6ztsx713CIz9+DNFkDjZ7PcsP3vf7v4cL5y9g+NWLOHbzzRgfHUeBjHrZNIZ2DOHGxCia21ogkapg0ZOBMoiVZUoktkEiZtHX3oV8roQV3xoa29pYfkN+kD/+4z9imUs8Esffff4LbLBs7+7CpqFNGJscY0pINBbG+3/vPchT2qJcjZHhq5iYnEIgnmCpXVNDM1w2B+RaNWxtdUjX0rg+fZ3pQ7lwFjpo0OHpAIoSNsR7V5eRzCUw7Z1HTS1HS3sH/N4YdvRvxsL4LKwuyixIskm0scHDATBf/ocvsU8kmk6ggBIUTi28US+0Li3ixRTidE3TGpCOp6CQKhhJSljTxvZGxNJxNhnSRlMuVSMVzUEiypAIZ+Cy29DW2sLPFRW9ZBKvdzshVyi4iMlmC3zd0erJIC5ApZXxtFlv1HLKp0whgyiUkFjLQFMxIh8rcVFN+ECr1YR8XoDOpIY/E+AClog6RHghU2gmnoW0KIXD4mRyilwLCKU0rG4TQskA5Bo5E4skMiJ4FVCRVZn4Q8MV0v8TKScezcJmNiEnFHlQQ7LJSlnkZkdFmNdSgUPtaLJNKE+astJm0W2rg13vREdTJ14/f4EL96aOZqwGV2F1mLFpsI+9PZ1t7bBaLAxGoFXBy6+8CpoMkv+D7puQK7F0kAz5NIl2Oe3ICWlEI2EO47HXOSBWSrBYTTw8UcmUXLi31ndicnQKft8KS4W0JjUkShnWgn5oDSpUUYJaI0FFJvJzVuewwKjVwWn3IJ0UUCsqIMRFZKICctEc7GYnrl6fBIWOqtQ66HR6HpqYHbSly8LR58TBW25G72APsqUs8uUiv3b02pJMiAZHuVKKh19EBaNrpG9xBcV0HvG1BFKRBO588C6o3Fp+3DREIrmRtEIhVDRil/P1vJgWUUwUsba8ho7WDly/dB21ogTlXAXFTJb9B2khyVLTnTt3IuD3Y3xsjOlwNEAhYhYNA/YdOohV3zre/Y73orm9A9/6/vfwlofeBre7kXM5IushzNwYwflXXkIo5EMml0B9ax06OlrR7HDBpTcjF4/zAAFaAyyeZoTjaSQSad7C0dabNioLc3PwehcQCq6ikE+jVCjwtoqIckTTkSuk2DQ4hJVVL/+M3q42bO7sRHB5GRqpHEI2i2AkionVdeRr4CwLvdmCpoYmBl8kE3H2Zwxu2oSTJ39XuP9qAfxLMyoRESkz5zf19Vs7cX9Y24KTUsub8rySVIYm7rRWIplMR4cVNpuGucexqIB4PM8FeX29ARqNHLkc0QSsMBvdUKnUmJ6ZZlNqJBJibF8mvbF+Hx6f5Gj2zvZ2Dssg3TIx2EkTSQU2rWiJ4kGGnsmxUeZKE6qpf7AfCqWcDVwUzGE02bC2uoa11XVGXREZhSbhtPpc869xYAenLGq1XNQR8YdTUms1ZsLTn1G4yppvnb+POnv6O9Ky09SZTKjZTBJt9R6+0FPRRmtnQm2R5CObzWxIWRIJKFVa9HR1bxS9uRzq6tysPaT4akoBLBbyHBZSLAPnLr8OpVMNtUcJQVbYCIIob8g+SOKiUEqYKEAXIpEmZToLLr9yCS69Dd2edih54k6H7sb6z2jUIZaMoFwrQavRIpVKM62GZEJkTiUpxfLyCsZGx5mkQ8ZPo9WAg4cO4Bvf/CYbrgxGHXzrxMqvZ/mP3mJm0yBdyIhpT/+OUI0UkEkHAR0epSJN7lOYnpxi/Xpffx8XucTCdzgdsDjtWI4FEAiHeFpO8dikT6fQDtK40yFLGlr6RYcB0SM6OttZ+0uBUmSKI7MQyW+oqUkkYvyaUBjS6OURGGQaKKtymNQGZi83t7XCWudg46+8WoXLZEIyTGFPciTicWSjcZRzOXga67HgX4FIMddQoruzD+F4kovS2HoAI68Oo9fTigZLHZKJBGwOK2LxBC5euoR4LMGNSX1TIz/W7vZ2vk0VPa50BidPnsK2o4fw8huXMHz1GstLVnzrrOGlif9b77sfbc3NeP6Fp1AsZmE16FnSc/TwARw7cpxJP08++TROnrkDxaoMYzMTiOfSKFYrrAu2O6xYDa4gX84x+3vb5k0QSlUkknk2VZLMRF4q4/4Tt2LmyjUOJaHnkHB65Dlp6+ji20mlszh//jU28wlSGRZml2GQ6zDY24exietsjhNLebz/Pe9l861YEtDS0YJENo6bjt2MQyeOQmc1cjF/7doGsedP/+QvYNab+bNIRBJqwKdnZtgrQdpsiQxw1W+knb7lwQexvh6GvKpEIpZiTe25V8+iu60erQ1NWPOuM4mnsaWNsxZ27NjOk+/N/QMbiY81Caeodnb3oKm1GQ9/+mHsP7QXBvJ6oAaX0cTSjHOvvMo668vXRtDZ2cONK7HiPY2NSBXSmFwchTe2wEnFdTY3lEUFkKhAWpRgcXEOwVgAN504hMHtg7xB3NQ7gMBqGD/+4RMbKZ6SKmNXrw5fgUGlQVdbK5aW5qCz6eHsaMDZN15FXiJCqGahtMoRTkc4X4LIQlQQa1RqHjiQ1jwY8TN6UW/S8UYkHEpBIZdDUqWE0CocNjObEddWVjnlWK1QM7axWq6x/juVKDD7nLYOKp0KVanItKnWjmZk8mne9AXm4kj5y6imKmh2tjBhJZlNsBFSo1ehodWFlBiDwWri4owQj7TZEtMVZKMCLBobk4OUaikTZlxNFkwuTcLV4EQoGkUVMmjUOh5YUJYFSRnikSQXjsSFp1AmwgZTQ0DXcnrshF6kiXlWyMHtsaEoFmC1GZmQpZVroSgrYVRQcZdnk2pNVkMsF0dWzMJTX4eOtlaWJtFwhehWxZIIu82Jr37t65xEbHe7uaCmn0sGUuL1Ez62zm7D4vwcbBYT0jmBPRIqrQpypqdJkc8WuKm3GclfUUUsEoJvfQVSeQ1mixHxTBI5MY+arAqVDlDq5EyloeaEPi98/9U62K0uGJUWiBkR85NeZFJ5xOIFpBIloCJhyRptk6vKGhxNLrzjT98LCVHC6LYZ11hlrDGTgHJ5KNQqFKsZLtwpnbaYLVBqAmeTUB4CTcPdDXXIEj3JbOTMCZIJEYaSNiDlCp0vpG+VQCVRMs6UPofZcA5RbwTSoozTdElGSmhJOj/JvyWKZQ7qIylrT083byx+8pMfo629mVOv49EkPvbxj+P7j/0Ad9x7H3R6EyxGJ6qFChYmJvDMkz/D/NwEMvkEbC4Djh45hC5KJI4keMAm1eihczagvr0bgWAE0VAY2VRqwy8ol2NxbhZKhQQj1y6hUilApPeXnIK6RJblkq7fQXJCVFEUCYEqwda+XjJ7wKTRsuE/nk7j6swCisRvVyphtzuh1xr4fMhnsyyxHdy0mbG9v+7rt0Xj/ps0o/7WTtwJxSiXkwFwA9P4SWUTjlU3QqL+vV+/WrhTgW6xqtFQb4RWq0AqVcS6P82Td/p/s1m9MVUvKtDS1I65uVk2f3rq6lDnciCdiLOel4rzi6OjaGhuwfLiEn/wGusb+DAjHSJhGfUGI5NJqGjatHkAPt8aRq5ewe49O/mApxUxBfw0d3SxFIa0uTS2rnM6EY5FkC8JXKyRHESj0bJEhtaoNDWg26RCg5jtZFLy+VeRyWbZOMWBFhoNhwyRi5+07XRxKGfz2LVrF5aXlhgXRZx2MqZ6vcu8pqaJcmPTBrud4qnptTAZzGzSonCjYDjESaNU3JIhMpJLQt+kR9mQR45oDcyQ1UBeo6lKFrVaCWJFYFqMQW2AqiyHLCvByqQXTe4mdLZ1QA4lZqY2SCSpdAI6g4axkGT+SsZSXJAR/3h2dh4arQ6Tk9Ms66HGpLO3m3XIw8OXYLUaodNpIFYK3MiQsXrPnj1IFATmImdyGT44SLdPOES93sCGZKvNCplCg8//3Rdx84H96GprY00tPT9kAipWyrA3uKF2mxj9SBsMuvAH/UE8/bMnsX3HdmiUag7QGr0xDo1chWanB499718hVQCf+uzDKClI32lDLBXnkBdqFCiMi+QrnQ3t0EKOfCwHRVkCj9WFYCLBWMTO/m4Mbd6CZDCEspDj5pEOuVZ7HcpFmuCrka+V8dzZs9i0eRsXkBKFEpFwBDoq5rMVxL1B+OdX8J53vhPzywsc+LG8ssp6b43OiJmFOWzZuhXxSAQmtQqRVR+62zrgdpGfoRWOhgZkigJ++tSTWPT50NjYACGTw9T4DDwuJw7evA+VchFDA/0oFwU+NFa8K9i8iRJ+F1FX52EduFApQpRJkBZF5Ms1lnyJ+RyUUgqlyWHL5l5MzC0inSsjQRMrMu8WijiyfRfKpFcm7J3dgvm5JURicXT19OPwsRNs4GxtbsZzzz2Hh//ms1ArdGhw1bP2WqwVMUT+hYKAw7v2YHF8iuVX5Gdo6W7Hez/6QdQ0cmREgek6NJmm1MXRKyP4xpe/ASFVgEqjw3LQj7omD7q62hjtSuFq9N4b3NKP22+/nU3TH3rfJ1DIpnDutZcRjhGnfQYemxOPfP8HWFsJcDjakcNHmSv99gcewNqql5OXb4yP4+VXXoNGp8fNR45gdPwGvvi1v8fExAgjABOhCELhCD/eQDDK5kyFQoPlJS/jDqUykqaVUZEIUNdJYWwwMo40OBNGfDaEwMIymtqa8c73vQuxbAy+dS9uufkoOhpa8bWvfAPnXr+C03fei8XlJVy6NIzDh48gGYthoKcbk1OTkOmBGf8CYFBifGERFOlb12qHTCPlbVY6SShaB8tGKHPCUedg/W8iGWNSC11DFpfWmStOQwEtIS5LGx4h8qfIa1Iu6MW8iFQ8y3I4hWwja8JoMUIQM2jrbkJJUgRkIqeWZpI55FYrKCclEBNAvb2J0bklWQlWtxHZQgqeFieEGhn/JIwJZIJYrgxlRQshUgDyEliMNsjkNYhSAZ42F1Yiy5Cppczzz+XLjLKkRGKVQskTYSo+SQZDIVWkeafrIBWSGr2GQ+uIH06bPUJTSpWA1qhgsgvJ/6xaKxRUVAZzkBTlSESSaGxpwpJ/CUqjCluGNkEtU/B1/cxtp3HhwkW+DtN7nV4XlVaLaCYHu9uGzZuH0NzYxmhISslta2pCKLAOIZtGMS/yxqGnvwcylRxmqwn+VT9QlqO1oZPRstF4jAvPZCqMQjEHmUYJuVrN8qZsSYBEXoXRokOxkOPiWaWh0EYTb9i0MiUHxtmNLmQSJSwv+7HuzaCYLTL9ijT7tG3sHOrGWz/yDkg0lB8S5/eK1WZjaRpdxzOZPEsdazIRKoUCZQrOkqmQiseQySTQ3NqASCzEG1syJlsoAdjpgNlkgW9pDUVBRDab5xwJMipXUYa8KoNZbUEpLiK8FIGsIEd4NYSQbx0yWY3PbMIwUzd2efgKFr2L6Bvo5cHP+ddexUsvPofNA0PYtHkIUrkS3qAfv//BD0JDaFa5njMCgt5VvPjc07hORbckj7bOBhw7fBDNTifmb4xiadmHxv5ByHRWGOwuJEkauLaOWCjEW1waIsUjYSSjIQSDq4gG1xnfSEO/Kh3CtAW3USK4kmllFruRN5pOswHt9fUwqTV8dsSTCaxEY1iPRKGis0ym5EZUJPISnfVlEQObtvyucP+V4vE3aUb9rSzcKTbe6dRx0Uz68mAoi49VPL+Rwp2e4A2Nt5p/0So3kSj8m1yGinb6e7FQ5imQgXjG0RBy6TQnHEYCAfT39eLwzQdxYeQa1oNB1Nc3YsXrY4MiJcrt3r2bI+Sff/ElFPNZpNJJDhqizt7t8TB+anZuARkKDuK1oRxdXT1IpzNYXVnlKTgVyyQDoKk3FVsUG016bIrFptuiCVciEeXJP1FmaKVNU2uSvFjMNmRzOT5U3HV1LN/RaTSM3aLCgYyxVagFAAAgAElEQVRUFM5ApgwqyD31Hka3kRmsv7uHNXZr/nVEIxF4V1awZcsWBPxBBAJB5tYTmYWmf3q7BQlJAjWriHQtA7Veh3QiDxUI11ZCoZqDXCmBpCpCUZbCrXNCL2qRDqZgN7kYwTXY189Uk02D/bg2cg1nbr+N47XpImvUmjA5M4OpmUlEo2Gm7VDMNGleKb121669SMQTmJudQktLA4KhdZgtZsak7T9wE6RyBdKlAqCQ8ZSUtgCJSJQbLJPBwtg7hVKFcCLOMpaQfx16tQZikfjwIhtcjXYzgqk4Wgb7YK+zI5VNcMrk4tI8VpZWcNcdd/FElIJhXr9wHs31HZi8NI7rZy/DaTZiaO9WPP7cC7jrPadw6PhRiDVaq5c5zOpb3/4XdLZ3oJbNQ1eWwSpVY6C5G5lcAdAZEMlmcc/d9+Hzn/kMPvb+9+G1F57BySNHMNjTg+985/uw1LmQrVaxEglDb7VCqpQjn80hGYnAYzSilC6i2doE35wXgRUfdu3YhYnpOSSTWTS1tiItZFAlHNkvkK77d+/B8uwCJkfGWPpBkq7Td5xBRsji2bMvIBBdZ/0vyVUMepJpUSFZwL49O3Hp8kV85Zvf4A3PRz/8UazMLeNzf/UwxFwW18cmYPN4IACI5QTWe7udLqgJ0UfMdFkJdS4jnI3NGJtdQCCeQjAWhV6pRD4UxtaubpAzkHSnjrp6jNyYRL4oYmpyBql0HG6nHUHCh1arOHPHXXA43XjkkR/hpgNDOLB3G1aXF7hQGh0hzWiBi3PSQr/17Q9h5/79sDc2oqbTQ6LRMuuZZGXvestb8fLL5ziFkT7399x7C7R6DWLRBN76jofw06ceh8FmZtObUqfFG5evMKKTUnStGmoePEy22b1/L/7k43+OP/zgRzA/s4CfP/5z7NuzB1oNseiJuS2HLxBEz2A/Xh++DIVGxTjFvfv2wulwIh5NQKfVs/8hRUVAKIaJ8Skszy4z5k8rV8Gg1UKhBtaSy1C5ldh+0w7GIf7rl7+LVpMLvZ3t6BzogsKo5sCc+++4C1a1Eam4gItXRnH+yhV0dHaikMriyZ88hQ98+ENY8a+gIiljPbGGaCWJqkmBi1en0NFTx1IKimsn6Z5Fb0EmnmdTbilfYoNptpiAzqTkoChixVPBYrQaIVXJIKltyB2ouSYudSgY5bRK8uioFVr418OoUMqmFCxDEJGHhqLjSyJv3Gjbk4pkYKq6kArkoKkZkc1lIUpzsLeYINSyTKQiNjzhMslDQE02yVzUcjVr7CvZGqqiHFqpHE6HHVBV0dTdiCtjV5mBTtkPS0trTB8jKZCkQqoqYseTBLHI8jySVIqFGgfEVaWARqtmXwklQGfyOZjsBiZ7aDUKliZWiiXoVTqkginYDE6U85TgS7pwgSVAe/fuwd49e/BHf/SH6NvUC71Rzw3i2OQ0J+3GYiU0dTUgEk7izrvvgs3qhN/n50l1OLCGXCrBPhgK4AkEAjzQ2cjjMDF2sShUYDFTSjbJe2SIhtaQTkThXV9CU1czJpfnYawzoiypcJ5JIpKFUgk0NLr5+SNpKfl46smbVS5CTJZ4SGT3ONHW3oenf/YKEn4BMmxkYNx04iB23baf5Y+ksSfYgsaig9pi5ITwcDDKch8i/JAMUlYDFKUaFMUaG0c7BzuxlvSjoqqwbr0mIWSvHlaTFQaNkYOQiOdP0iWiuFVqZd52kPxQVVUhH8nDN+GDSWLB/Og8unraseSlILsm3HL8Fnz7299hvxZhjHv6+nibvLgwDwqRvPctD6C9oxXf//738aW//zKSaQFavQNGkx0xfwgXL76K4TdegVWvQn93Kw7s3sXJvtFoDDWVDiqLkzeDCoWaB3eUNk6DESJPBUJ+6DVqNp6v+1eRTIQ3QrpKJaYJFQsiurt7sDC3wKQ3uh+L87OwmvRwmI3wOO3c3KTTKXgDQSRyOSbXZCh0SksbwhJ7DEibNdC3GceP/o7jTjUffRZIGnPx4kXGe/+mv/7TS2Vo6kkFdHuHFRazGql0EbOzMfxxtR5HK8Y35fn91Yn7L2+QJkEGAzHHwcZU7nhpvAKa/EvYAEKJkPSBmp6eQktzE1RyOXQaNeuaqQDwBXxQ6/XcndOaN7gW4IsMBT8YLBa43HWsr71w8XV0d3ewXn3L0BAWl72Yo7Q8oYBYNIKGujpUKATEaOTihC60dLDNTc+wVr6to4056Hv27sGPHnuMp+ZkWu3qbMfK6hJMxo3Dqb6+HlOT05DJFYx/JEwWsecpTMnpdPCkmAxMzEyv1bhBIJQfUWqId0trX4fVgoMHD+DylSsIRUM8lSe9OR3KS0tLHC5FGEKFSgtfyA9rmwWKOilKmhLyZRFalRGFNFFZiDhQhERagYS4slItTBU9BpsGkPInse4LsaRncnKSWfVGg54n/kQNISMaTZs0aiNmF2Z55UyNgJyY1QYdFw01MsZGonDZXYyiSyVjvEKnQvz4iVM8QS2Vq3A31WNk/DpiyRhP0YnoQUVQKVvkYCtKrM0WBQ4hIuyc2UCs8DJrjCVKKVRGNSKpBKyNHvQN9vJ9IY44eQvo/UGHulqp5i0HHeixZAbKigzf/cI/I+4P4y/+6s9QVFZwdfoGUpkUDh2+iSlAFBUu4yTcLF56/OewQglJKo9+N5kvjRibX8Dcygrz6XtaW/DQnXfhh9/6J3jsNvZNbN2+EzqrDa9fG0HH4AB++vMnse/AfkYSEsVoV28vpq5Po5avIhfL4OqlK3xA3nb6brx09jWUqiKEYhZmuw0f/t8+gPPnz2FpaRlX3rjBRj9CRsZiURw5epTRhL61FXT1tPI09dlnnmV86Znb7sT16zdw4thRnL9wHn/53z4Nk9OBFd8Knn/yccxev8YowzLkECUS1uLXlGo2OdfECnZs3oTOlmZoJBXk0mEsB4OYWPSiopAz1q2WL6LD7YZJIeMCR65SI18SseT1IZnO4vr1EbidThTI0KvR8EF86uQdWFpdxXPPnsXjP/kXVIoZfOub38CH3v9hzMwv8ecoGY8x/ePxx3+Ke+65D7FUCkM79sJa50ZLbz/ia36Mjo/hmeeeRcC/ioZ6O/tfCC/a3d+PslSCpbUVHDh6COSbieez8AcDEIUiGq0uLI3PwKbWsm+jrtmDyZlZdLT3wruwgke+/wgOHbyJtdezk1O8DTK7HDDXOZAvU/halbMTKNadAt9Ic04hQpUKMDU7h2AogrHr43BbHFBUJCwvSCdisJF5NBWEzqVE385eNs5qayqEF0OIR4KMGqxIqlCqlNCpNWh2NwMVOQL+KFbX/IjEQ3Ca7Ji+NoF4NoMPf/yP8ZVvfhVKkwJLcR/itRxj+4wWA1JCkvXkMokMQjqPcq6KZCiL5oZ6KLQyCJU09FYlN4WUWUDf29hGibAbwUYlocSsdMIkSlHl9xpNC0lqlMvmISRKsNlNkCjLkGnAU0rKciAje2AlxpPPalIBk9KKYlbkDV22loDcVOVgOJ1Gz4UhscdJnUZoPpVchVgwDkVN/Ys0VMrblcJpscBWb0M4E0EgFuTpOf08Gt5QRsSpk6dx4dUL6O7swfDwMA8A6DpOScpCmiJgJUweUauV/L6iSbVYo0TQjeuJzWaGSKnGTgdfK6p5EWWhBre9CfmsyK8HNTalchGdXV2YmBxFNBGBRq/mYjdXpOevhv6+AezZfzOuXr2OlpYOmI0WDF8exk379nHhjmoF6WSMtzPkF/EH/HC7XKiVfxHWpzbAaqmDWmWAVqtCJLCOhYUpLK7MwVhnQElVRSARQk0ugUKhhLQiYaoJn4tloFQoQ6+VwmY3wEhJrckCcsk8JBoZ7E4nDu47jB9+5wmsLVFarQp/+PGPoH9XH65du45aoYqFhUVcm76Oj/7lnyGPIm/gmKZSlXJRVUznoCoB63MrePRfHkXbUBtue9sZpGs5FJBHrUzNHFF55LyVMVIo1WoQOpUBpUIRpVoRQiHH1C21TA1FWQHf5BpSKynE/SnotRpYTWY2qJ+65SReeO75jXT3agX1TU2c2UBM++dffBFzC/O4//570ODxIJ3JYu++gyhV5dBoLSxh8vuWcOm1l6CWldHe5EEqnoDRZoWzvgFmVwNSQhm5dJYHf1QPxKMRfm+kUnEGGRSELJPS/AEfypUiS3BJRkNNLmn/6fyngR5vykWROe6ZVAI240YejMmgZdpSIB7FeijM9CalRo9MngLBrCgUcqjWRDR6mnHzvhO/tob6zy6Voec2FAqxT4TUE/8RX//pC3d6Eo1GFdraLdzVU/gRFe8fLbuxN619U57j/17hTjdMxTtNF0h2Qcmi9F+auNMvCj0hPbfJbObpNbm0SatOxTWZPxrcHkRiYS5CFBotivki0vEkDDo9BgcGcWN0DHqzEXVOGxdqS95FOF12ZtR6fRs8dTpYKIjDYiQufIW15xS7Tb+nA66poYEn8J56N3bs2AalSsUadpqYvDH8xr8VoqRBDPnDrKlvaGji6ThdcCk0it607FpXq2GmlNV0mvXV1Iz09vQgnUpxc0Lf53Y5OcI7SRQHIQsjG1flyKRzbCKjlEYqmEm0LeSKKFRLiFfi2HZ8CzLIoKKQMFWG479rImoSEbVKCbJKFdqKGgP1/dCJOgixPOPuqHFYXV1hDBbdp3Q6udG8FPJs+KR0S0KbEeXCajdz8U1Ir0g8Cr3RwBP0opCHWKxwlLZOQ6ETxNemtFIJ1gMB1NW72GDWNdgLg9XM2nkyq1IiotNZx1uPaC4GsVpBLBHnJNlt27YgkYrx5KimlkBnNsDVRFsJ+S/eKzXGpWmVaph1Bvi8K3w7Cp0KQrnEoT3JUBDlXAl9A/3Qmk3QGQ0oi/Q6qHjtXq5xnipPdCEUce3seUSXfDiwaSfH3i+t+6Ex6vkCrqjWQK6EP3j3ezFHxZ5Ow7z5J595Dp29fVhY8fIGYs/u3Ri+/AY8LhcykQQsOjMC3nUsTM7zhubG2DhMZid27j6ARx99FAaDCtt2bMNff+6/YX5+BmfPvYJAIIJ/+ucfYMf2TQisrKGvt5/1xslkHNu3bcK27Vs4zCQeTnD0+gP3vRVXLg+zvOiW06dw6733IpmO8bSulI3ha//w91Aq9VCT0U6uhNnmZFIGSQJIA+6wWiEkY+hsa4ZEq8NLFy+gIpPBabXCptMhn4ghn07A7nSgVKuysW1+cQEanQ7Xro3AQu8HCm6xWLF7+3YUC1VMz84znedTD/85UMzC713h9EiD0cJm4dGpMVwdeQMWmwk9fd2IRWOIRuL8npNJNbh4aQSlao0N5PF4BG1tDZhfWmTs6NTcPB569zsxMjaKUk1EW283Iskk2ro60NPZi3ZPE2avjeErf/d53Hn7aTjcTrR3dmJ2eRWf+ctP45YTt7DXhZoNmvbqbWZcmRhFvJDDki+AvftuQqOnHdlEHhWxiqmZCXgaG/i9QOg9MoCTVIwmf6sLS8imUxCySdTbLDiwawilmoCSnNJM5fyYf/roE/jghz/EJvRMMs5s9lKthMa2ZkxNzCAVTUIjU8LjqYeYzCOXEvCdRx/H8dtvxcDWHlybuI5Lk1cRLmSxffcmBMJ+/kxSQUwG9GQsy3Qo+nfZFLFdgcEdTSyBIKNdMBBFIllAS6udWeMFscQFGw0JCKFJZvd0Jgmj3sAbQ8pmqGZJnqJARVbkf0NyQiqCMskK1JSlUKhBjEugUxASMIGu/g4IkhTK8jw3//9HeecdXNl9X/dz3329NwAPwHvoHdiC7Usut7GKYhMti+bIkUNNZFFxt+RYshzlj8gZ2+May/ZYsWSqUBQtmqRYJZLLun2XW7EFvZfXey83c76wZvKHEtkTW54xMbPDIQlggffuvb9vOedzCBPk5Jdmej7fuLlUqEtvGFAlhqMG5NNVNHkcMJtUeFs8SBaSiGcTKNWZimqBw8E7TsMt+w+gp6MXVy9dxZkzZ4WmRCkMddrEFlIekquVxDvEnAFOz0mn4saAjTIpQ9zu8LnrctjhsjqFjMKi3eXwyXOqodUEZcrNQaFcEDRlA5umWPqwnC43HE43kpE8tm/fih07diOXKQgZ5+rly/B7GNZUl8FFKpNFsVBGiQSdQl6GUJzcNuoKRkfGkcuUYDYYUS7lcOzYS8hXE9AsEPILA7Xou2J+HPX9lNxQqsnJdjGfg0GvwmQAXCRjFRsoZKoi57DbDWhp9cOo2nHq3UmY9Xa0BdoRTUaFrmNqmDEzP4eSUsaBB4/i8IN3AGZex3roczxrrVicmUcunMDTX39SGqa6roFdd+3BwQ8fRlbLQW/QyzOU5yf17bqqgkahgUtnrqLJ5xMJValWEqkOGyGLakMxUcby1Criq3HoyzqM9A+KMZSDLG5HeJZSx+RrbhJcq8fjgtvrw4WLFzA7PY1777lTPFbLKxu468MPwuVtRqFQRCYeweVzJxAK+LC+togbfDYcvh2BUDecniYsr4Tluc5E2HyOEIM01teWkU4nJQPGTPgBN6WL85LTQDkXt2+1ekNkoXL+C2GJWSUG9Pf1oZjLwmY2wcHNuUiKgWQuhfVIFBWN/aMORQZMMQTSQLR1HQO9Qzi0746fWEP9ey7cWeOx+WEg4b+mGfUDKZVh8cykQ7vdBKfTKJKZx9N+bF3/pye4/r+uzv9b4f7jvmbTdQzhwjIQhw8KrqAsVos8ZJ0OpxiVpMCHhunZaYm5Z+JbbCOCTDIln0MjGsONaOQkIos6bybCcZXF4nd+YVEe/pxk72bgkcslPGOaV5jYRiPNjYlraKGuPp2Gx+3eTGlt8kuBTzmJRHMbdJskgzJvdj3eP39BuMH86YijpIQjnWIQUxXJTFoe4s3NLTASW5lOYmx4RAg5r7/2GnaMb4fZQsNsFn6/TzjkDCCitIaH3+XLl8UhT+76+noEraE2lHRFBLe0Ia8WUGMyLdeW/D2rJZLQoZFq0FDhggMhRwiZ1Tw8Fq+kCTKq/PqN6xgZGdnkvavU3Xeht6cH0zMzQnUgz52mz7ZgC3KlAsKxtU2tuc0qD8ViroiOYDeqxRrqVb5nRdFHd3R0yEQ/nU8CZhV9W4ZR1+skWTCVSOOHL7wqhuLh0WGM798pyMoEH6weBsqUJIqaiZjtfR1oCQagGhvC665UGzAbrYhuRFDKFuF3OUSH7Gryo2E1yAFK1ChlSQb95qq0mivBZ7GLjp+rdofLLev1Qrkm7OlCKgNjTcGz3/4uRjv7YbVbAaOKYrUkG4BKoYix3n6sEXs2NIy6JArmUecJq3Fj5YHTZkdPbw/+6i+/AoNqEMMzX5v4WhQmvUFkUOfOX4DB4oC3OQi304GFmZt46IF78bnPfw7nTp1BtpjD/kO34rvPPocvfun34DHxkDDiyJFDuHLlKn75lz6NkydPSDN37co1CYtJxNPSYM7cnMRDD/8s+kdHsWPvbigo48qFk0jFInB5W3D61BmYLXa4XF5s374TL77wffEvjI/vgEmvk+3S+RvX4GtvF28BqlXceegArl88j1h4Fe3BoARzscghu7q1LYCbN27i+y+8IBsnj9uLYKANV65MSBOVz5bwG7/6OHr7e4F8ATYz8Z0xrIU38M6Jd7Hv4B5MLk5i/8G9cn+KJ8VqQ6NuxN987VtYXQ/j9rvvxj333g2dyhTHHJLZLL7ylW+Ao9Md41vEaDe+a5ccsPfedz8iq2FEF9aAKvDSC/8An9+Jw4dvE79GINSB577/ouiiJ2/eRDoeg6+lBVV9A1PrC4DDjEKFtCoLPNZmJNcyQsmIpCIij3N53WgOtsLudQqzW/xAmobwxipWl2bg0Km4bfcONDd7sLC2KHSRlZUozp65ir/8yp/L4X/m7Cl87Ztfh96p4sAdBxGJR2TqvDA5DZQ1eI0ObKxGML24jg8/9AD6B4bwxrE3YPU6EC2lkS4msBHh/ceAIsDttot+mk0hg5S4GWhqdyEQakI4sYFavSbTUbvdJc/LWCoK1aCJgbtW5+9KggbpXgUxwPPZSPxfKV0VbF9dYauyGeRWLtbhsrqRjedl8l5ONAS1yWba7bPD4FJQqOZRIbO9oiCfpsnZIAQwDmX4vNMqlLwYxLvgsDhQo/Sq2Y2qVkGxXkQiww2UTbafZKsrYlHVw6gzIdDcimvXrgum0mCmBKgMVdNtavu1inhmGMTGUCZuSTg4YYFcK1ZhNZqkKSEhi8U1m4pGRZGAIZpz9QZFCsdokthAlp116EjOqdXkdeGYv1Asw6K3QK8Y8fGPfxzFfAmrK2uyBTapqnivxOTpcKG5uRXZdBaTU9dle0ijfqFQRnfPIBwWtxhNL106C5tNw7un30CgP4CSUkeSE3YAqdQmhYubVvoWGPjEFGunwwq9ToPH48TsdBg2oxnyKtUqsLgM6BrqgtfTiukrK5ieWIQRFjRKNTR7W+QMrerrGNw1gpHdY8iU8nJGVdN1zN6cxOkTJ1CIZyT5l40dczD0NgMe+fSjyCpZdPR1weSwCI9fZKKrcSRWUjjz9jmZwjcFfMKRLzcqm+e1PLts0FV1WJ5dQilWQMDbjEwqLeepfE1zE2bm5uT9psTSaDFjZHQMmWwWbx17A6VMSiSc3HBsROI4fMfd8LY0I7G6IjStZDyMm3NTiObzOHLP/ejuGwLjOdLxFCrlCiqFAsolUs3yWGBQWpGNlIr+7h7xddHszoFIKpOUTABh+PO6UvViqC6XKmLqZrHv83ig1WrwudwINPmFZJQvZRGNx5Fngjh57pqGbCkvm2nSq7aNjuPoLXd+YAv3HxFkWLTPzMz8xNfhX/ITPhAT9//zBaNBlJz1z9bbsDO6KWX5//345xTum5P4zcKdB0w8mRQmu8FoFFyZ39sk+kaydB02q0xpa42GPLCDre3SyVMbzkk9O2euuTg17+wKycHElTp14jcnJ4UWQ2oNi2eSa+6+Z9NsR347ZQp6RRHCDNFX5MzyQU79Iot1h9sp8gXe4Ax/YhF6+fJVpJMpufFdLjfS6bRoHZPxqGAIR7dskUaEjPd4NCpdP6cVPR2d8vWFIic+WVnRchrOwBc2ENwYcLo6eXNKmgLi+jo6uhCLJ9DW24qV5BL6dwyIJKSAmhhV6Yxn0IauXINNMcOtc0HNG5BaTaPZ3Yp4MiyFT1dPl0hwOIHjJJxpri6nA+FwRIq8Cxffx+BwP4rkJJsMiKVisq5mOBILrWKuAq+3Ca1NbZidWRAig9KoY3LyBur1MnqH+uFgYiUnujYTcjyIcgUsTs0gn2bi5E44mzxYi4VR1Yhw1MNqM8Jg1MHhsaO5sxWqSYXBwPXzBqrEXdYVXJu4gVImB6OmIRmJoKLVcefHHuLAURL7wIhu1QKl3EA5HMPcWU6H7VhYWcKH7n8Azzz/grCJNzbiqJca0DU0welVcwX0DQ9gaGwAxVJewjT6untQTGdlq8MCqZ7eZNNHohGM9A1g9vpNtHh8Ek/O/1bTFGRLNZnIEZ2mKhpiiShiyRTWokm8c/w8do6P46EP3Ylf+MTHodTKYoSkwbmlox2dw4N45+QpfPZXPisMZDLQM+mcrN6NKjdCDfFzcAPUO9iD+elZ2XbMzi9jLZIQf8HIUC+GekIo5TKom0yYujGFGxNs0sbQ3z8oUizSYaBXsbi8LFjOUHeXMOIlnl6jEU5BKrwKvVLH2NCQyAh+7mMfhcVqEokZ6Shz84sIx5KiP07FE1hYWESlUsPDP/Mz4h944mt/h1K+JKa64cFhnD5zBjqDgj/48z+Cp9mFfDktjGfFbBQcqGowYnlpDZ/5z7+CA7cdkkm/BmY85CU1k+ZWNkv33fsA2lpaJbr9iW98Az5/M65dvYELp8/jwQ89gI7uICZvXIFOK6G7N4h8pYTR8V04cfIUIusRCX4pQEO2XsDEyhQszU4UOWnTTNAVVZQTVUxcvCbPGb/HA1VHUUlDCCRD20egM+mEta01KrCZDHBT35rPSKE2PDaGXXv24frEJM6eOovDBw/BYFYRySVxc2kWqs0IT4sfU3NTcHncMvFEoYQTr72JBz70ABLpAmYXllFM5rF9ZCveeeddlNQ6nG0uzMxNCxGEplgGNK2uMKHUjgSHBToFe27ZgtPvn0d7J5nSGtS6AeH1qJBXShUG3rQIlYuJvaQvsQl0um2CZkymM6Jlb5A+o9Xg8XHiTPKTAbFwBkqNeQfYLISjFfi9LlhdFtSUMjLltFwXuWQBjQJtCooQgaSANltgMKjQKybUy9zSVeGyuaSJplTB10yCVw2lWkVkegNDA1hcXhCzu8fhxsbqBoy6TXRgQ+HVQH67DqgpQsExuZgNoQidi6N2q90u2xIW1bVcGWViJRtAa6tPePosFMkFZ0PDxlwvW1/AbHXKNoNYR+YU8Nzh5/qbWpBIpqBn8mqphtGREUFF5tI5hNqCKOXyqFfKghdVjWbx9jDXgL8bJV7NLc1SoAaD3Qg0ByUUKhxZQqWehs5aRaqaQrpcQoNG3kIV5XID+UINZgtkQ+lxucQ7Q+mP3+MWqU0ykUdqIyP3Fa9Ng0sPnVNDe2czhrqHceyFU1iaiqPV64NWUeD3+TCzMI9f/KVfxDsnjgu5JZFIC+6T741Sr0Mhm4E6d3pbqkVBc+psCopKCZ/61U8j1N+JTDEj/qe/++sn0O4OopKqCgrUYrOIGddkVlEsFWA0GFGvEIHsElxpMVmCy+aUoj2dSmN4cBCnTp4S4APfU55zZocDbq9XhmO857719a9KPgXRqzSHb8QT2LJ9HKNdndCKeRw/eRzL8QhG9u1D3+g2QGeCXjMin8rJ0C+XTskWxmJWMTM7JZIZAgXamwNYX12VEDhuiDK59KZkils+jTkyBEDoZVDEs5yNCrfjsn1VVMmJ4EaoVitJ0my6kJMGK1MqwmA1yvaYm5OR/lHceds9P7F8+vc4cf8/CTKU41JV8NP8+MAV7j96cb/s6MZdmvtf5LX+5xbuIt+xWQ+VSa4AABkhSURBVEQywo6WHfzY2Jh0w5y2s+23WazCU902Po755XkJR6G+OLy2jmYG8tjt6OzulH+nls7v94pchYSD3p5eHHvzTbS3tWNsdEz08uTfkhxDjSVZvqR3xCNRmXr09w0hEo7K13Pdw3VYT0+XTGV8/s00unwxKzIOHhhzc7OYn18QfTpJGR6XU8I6duzZKemwJG6weH/5pVewfes2ibqnYY+TgYZaR1OzX5oWynU4zaVxJxaNY2FxCbFIEv09A6KjD4VCcojtvnUnri1ew7nJy7A1ObBaCMNo1qNRrMGmGWCuG7EwMY8PH70f509cRL1ch91ulsaA/HSaNWng4nqXk0ROx/iDxuJJMe5wysINAx9GnOJx3c6icXFuCUa9Rcw8NJFRz3/p8kWR+/T0hOB2O9DR24O23i6kylRWaihWKoLManZ7cfbUaQwPD0JnNqDAFFwdRD7RqJFYkEJLaxN8LV64fG7RUU7NzCDY0YFUModTJ09vaotdTCVUceSO2wFKZXJ56BQjYrE82n1dWLs+h5e/+QQs1TyOHr0NcytL0PQG6E0WnDh1AaFgB6auz4tMzGK2C0aSNI/HPvUJOXS7ekIIr63JdTAzNy+bF1OdU3+jHA5NdqeEMS1NzggrmCZjd1MzwvGM5AvoqS+vlASH2RwMoq2jG1/+g7/A2tIc9o9vx76du/DRB++HxQg8+9yzaGlvw76DB4XW84d/9qeSKzDQPwCP04N0PC1EBiIRaQzNZBNoC/rwu7/7Rbz11ju4PDGFS9emMDA0hl3bt2Py8iV0BdvwyKc+iReffw7H33kX169OiF43mkpg267dyBZLyBQLWIuEsWVsq0h+eJARIacqdVh0wOOf/AVcPHUSb/zgFRy4ZT/uOHoE62vrQjm6OTkLRW9CJJEU3KPP7xF/x+d+979ifTWCT/7C47AZ9agUSzLp8vjdMqn+2Y88hB0Hb8NTX/9bdA/14tY7jyCRieO7zz6NQFdQCj8SIa5OXBV8J2VR1O62tbTjc7/1eVw+fwk/fOVV3Lh+A9/4zlP42hPfxMTNSbz6g2OConzkow9j+vpV1KtpeLxW0d4+/MijeO65lzaDvUoVFPUK5tYXMB1ZQHN/KyqNGtw2F5YnV5BeTcKpt8Frc+PMyTOwGE0IdYXQN9oHvUXFwSMHcOuBffjq3/w1VtaWxPdBeZrd4xEDPNNQ/+F7z+D+u+4WQs2WvdsxE9/AYiIKlR4XKLh2/Sa8gWaR5+WzETHWOk2komhQYMTLTz2PTzz4iLDP/9e3vwVHmw2t7e1iVicGlSjbl155EfV6BS6XA+2drbKtWo+vS6FqUEwopWqiKee93c2pqWpCPp2XBNTVlTg8fhvypTw6evxw+5nZsIFoJg9F1TBAmgxlI3UNOhiEIFLMFKURo0yjrc0PvUmHVV4744NSkOUSeaTDeQlZIhdbTH8mQg/qiEf57OoXzfbSwpLkZ5itzIDwIJmOQdEzcM8JRU89tYZwOIFAk0sm69VSXYprMdgadeIValTqcNhcSOaSMm0nQID+n0QqjxZqjbMl5CIFOMx6CfazOczwNnkkh4DXkqbpJBFaJBA25muQQpISiR+3kSzc+YeTea77ye+nh6evu1cKTeqm+LM1efxYnl/A8uIygp2dghhls1Mjq91mlpyLbD6Pao16fytyCSZ5huFvtiOaW0fD0hA531o4Bivf/0pVJsBsXPj6OawMO8qLHI5FfKmYh1JXkEsUYWiYJNvA5DbA0qTC02ZGExGYxRp0NSu8tha88cIpbB0YRjySQliSju2SGqwoevja6eVQRPPNxowyR01RpYEhrphoT4WbXKWGvYf246777oSi6vDfv/RlHNh9CEOdw9hY5eQ6zUWsDH74T77JzNko54tQOMjI5uXM5uvLbSjJLByK0WBNEAQpLYrFArfPJx6wFp8b0zevIkzWt9aAw+XF0dvvlo1ELhpFTyi4iUc26rH1llvR3NGLSlmTxiOfzCCbTmFpcQ4uFyVXzFKvCyo6lUlBr/H5Tex0btNQa9Ahl81unnWABCgS2+t0upGIJ2QLxewNGUpRzgsNdjYqKuW9dUHZxpIxVOo12eQy34L35mDvCO649YM5cefWhrUSyXs/DTPqB1Iq8+Oq83+NACZy3P+pH7yJqHEnt5td+Y9431xZpcjKbmpCR0cPGjpFVqOcCE9cviJrfxpRWPAGO0MSMtLZ2SkXDx+2NKtwDRmLhNHk8yPU1SlTJU4ZKRlhIioLBRbzekW3eRPHUzhz+pxoDnt6eoQ2cMcdt4upZXx8Gzo7Qogk1oXDTvLL4OAgXnzhBTT5/WhrbRVmdm9vn2jIVU6BGNVN5GAqi7fffBudHZ0gyJHmVtbMnFhwpbcZJlIRLjEn7pywZ1M5WIxWbNs+LlIWrveIcbw6PQF3hw+ZehauHq9ITfwWN/QVHYxVFVfPXMXObbvxPifPLg+Meg17b9kvSaA0pPIBxodqd0cn1pZXkE6mJfWVvOd4Ig6FKxA9pyklmcwZzVaZpAz2DQtCj3Sc3sF+SRB0ex0IBJrgc3vgpn6xXoPJ4UAszeRUPVxWO06+9y5OnzyBhx5+SFayGpuglmb5uzSufs08WGvIFXMYGxnBk088hV379uDG1E1o1CTyUKFJLZPB9q1b0dPVLXHjRvK3zRY8+71XcOPEDeiTZQy3MQNgDh999EH52umFJcTiGVw+P4OP/+zD+OEr78DttIkJ9Ng7J4Q4cujwAayuLuIL/+U3sbg0D6vTIsmJNWiSpMvXw6o3wqwBU2cvYX1mAUcOHkVN1eOe++/Dt574JoKBkLyv5XxBmrtirQJFb8GLPzgm24bHH3sMh2+7FX/9Z3+KT/+nx+Bx2fHSq6/gtiOHceb9czAw3KWtFblCEX29g5i4egOvvvqayFYCrS2YuHYFI70hVMsFaVRdTQGcv3IDOoMFqs6Ip775FO4+fACf+bVfEiNra8CLpiavNI6f/+LvIJZKIZXN44fH3sT+gweRSWbgsNtFo9rV14mf+/mPIbGyhPj6Cl7+3jO4bd8+7Ni+HY1KFfMzsyjX6sjki4im0gj29KKYSuILX/ht/Npv/Dru/shH8Oax9/D0089uSruWl9Da7EWtXhD0anhpA06zDT3dfegf6EVd30DPQDemV+Zw5sYFJBMZwf5xkjc8MoC9u/cgvBKRojNXqmJkdCv+8s/+Al/6/BdQqdUwu7iE9VhiE8W4sSHkpZMn30WT3479e8blGq82FBRLVWQKRSmkykZgbmMRRo8Zq8kN8WMwpr0r0IkDO/bhya8+gfDUOlw2Lx77xMflfti9d7c0GGxqrly8IASVG/NTcLX48PcvPItDd98p2zyfy4O5yUn8ty/+DpqaXDh74wpKNgMKBh2ylOjlSU6qwepyoqEHkokwGqWybOGmF+algDv35imMBnpxYNct+O4zz0AzsWAt4K67juDNN47hY49+DK++8TIsTpMUwJpSk+Adk9WCaDQJAyxIrmVF48zvy1WUXrEilcjJdJEyGaNJh1I1h2BnK1o7fYjFo1hPRKXYbO9olUkii1eXk9dNGtlkVprXGsN8VEWws+TFG/QmWC12eY9orqZEp1RsSMFermnyXGOhm0zkoNBQajRIgUo5oMVqQDaXliwLatg5IKAchs0ulSo0O5ayZego66mVofEZWSjDaPxHkoxJJ3JCMfFzG0uzJaUtOhN0lToMVR2WlsLQWxS0dbSKXEuvmghKEm2/w2yWoQsTlvm7chvBe4RbT0riWIRwCssBA9fBqmpCCwc2Zeq99ZIrkUkw0M0AvWVzoEK5ByVdqoHKwYogiqPRBOx2D+oFDRaLAZH4CvxtPiTLKYTjKZGD1soN0eszQ4RFIYtadiwbfF0bQKmgINjqkGAmYjltVp9snQvVHPztLugsVdg8KhxOFZ2hXhjqZsxdXsHU+VV4zNTpZxFoad/M1qjWEUvGxe/CJRuLbr3JhHqDOGOrIC5FUqXjAlMvXiWrx4bf/K3fxGuvvg6vqwkBXxA6xYSN9YgMV6R4NxpEBsVBVI6bi3xBptD8Q6+Wy+kSf1siGkOgtVleZ5pT12JxMcUTYuC0mdDa5MLdR4/g1ImT+PZ3vivQADZQj3zko4hFIuItGtixA7ff/wCaAh3IZgpIxVJybm+E1xCPR1GuFCU4rrm1Rbbd09PTyKUTsq1nIc73O5NMolatiLQqm02LkXJi4gr6+gbkOiC1rFgsiTa/u7tDZDj0tnDqzu10gUnLqYQMB2LJhGxymf69dWQch/Yd/oklz7+3ifuPzKgkyJCc92/x8YGduP9bF+68OSRUw+GQ6RKnSpyO5DIZ9PX2yoTa4wnAZLfDYDHLGnt9bQVatSLr7ePH38Xg0CBWw6vQGop8LxquPC43PE6HxHJTGtLT3wO7xwmb3SEP6Rzj0nU6MWuShMAunYEavOmJ4eNhmyNe0mwSViunFU1+nxyeDIPig1YCmcwWOSz5EKL5kyYXMtVpfiH9hcUYSQ2pZFqCn3bv3I0oHeoq5LDk92VRzgOFHPnZhQUkEynoGiq2bxuX4kCvmjHYMyBmokg6hoZFQ9lQQc1FLJoOLoMDkbk1bO0bw/tnLsja0kvZTXgdg31dSKRS2HfLfrx3/Ljw5EnycTlcgs8yqnqMDo9hZnZWDh1KYxhgxHAe6jXL1Tqmb96AqmnYuXc3Ypko/K3NaO1ow/LKCkKdHULo4JqcownVYEKWUeUOF37w0stYmJmVNNf7H/wwFKsGnVUPvdkiLHyDqsP6ygomrjBiPI977rod3/mrZzAw2otd+3fg8tQl3HLbPpGf0BzmdrqwOLUAu8WFXUd2YsfBvVhbieKlJ15A5OYGPvbQHchVk3jksYeRLWVhMNqEq4x8A//j81+GVqxj9849GBwewl/8zdfQ1d2LQjbNiBHYzEY88ujDuD51Bb42P2o6DRabWxBo66srKEQSuO+WIzBWFRy9/R6429uhqApWFhbx649/BiN9IwgF2iXNk4dGPJNFOJ5GLJyEUm/g13/5M6KRffrJJ7FldBAjIwMItAXwh3/0x2gNdcmKPZbM4K6778Trb76DTz3+Gbz13tsw2S24du0SWp0e9HXx8NTgD7Rg2+790OnNOHPyHH748g+wfcuYNKdrq0t48cXn8dGHH4DFYoTH68eR2+8QH8LzL/0AqtkKg94gP2M2l8VnPv0puGgKDvjwK49/CtuGR3Hvnfcg1BrCpTNnRePb09+HTDEHHVGrdhveeP5F/Pyjj+LU+ZM4et/9+P6Lr+L3/+R/yvf1e53IpSLo7W6D0+7GqdMXodVVDA8NY2VlCY998hPwuGyiWZ2Yn6bWCa2t7WjvDAo/PlfIQddQkI1lcNuBIzjx7gkk1sPwuz1YWFzB9PIi/Az9CgRwaWICwY4guno70KiWpEDQK3o4bU4p6KcWJ1EjccUIph/A3uRGqVGG1WEVyZQRKpwGKyqpPJCowWmyo7MlCFTrWF1exY4d4zCoCnxep0x6NzIx4WX/7be/CYPNJuzrufl57Ny1Bdt3bBVGu83tRM+2MVStRlR0NOhexejIkIRTUVZQzBdwc2ICxVoJ/lCr6H3tMOLca8exPr8uxWKoNSjm78nJSWlw6ffoGW0DDHVkSwz0MoiWu1ytolxsQN+g7MeMfKIEq9EiHh5fwIdYIiUbRSJXI5E1VOqAv9WClja/yOCWlzYkeZfJw5QNMmTLaLKI9jrU7sf6RhjNIbfkRJgNKrS6BreLmLyMcO4rJf79dVSKNYmRjyWSYrJkCjZnJExurVfpw6lAp1eEyAKlRl7s5lTbbBTKixj9VAUOsxPZRBaVWl3kG5TOVet1MbgXckXxLkniMb8emphiKVMzNnSoZUvQClVoNQOypYwUnhz26FSjeC7YYLntNqSSKUE5EjCg1TmjMEpByYEGNeYOhwWZSlEaC+qeed12dXTh1RdfhZWSvLpOpDOkYDForSPUIUXj0uosoK9Bp6owW+3Cyq/l6jCoKhQDUEEVkXQKfr4vkYT8Tm6XA9F0HMFQixS4TDTlhiCXzkLV+DOW4Hc7NylamZx4tswWhs9ZkEhFYPOp8LRaoBjrMOlsGO/dh9efOYlSrIhSuo6d28dx9sxFMYYy14IgCJJQKBPV9CaUGQXK9UatLj4p9nw0ZbN4JzeSHrI//vM/wd8//Q9o9rVIGBkvHG4cePbpdZtm2nKpJCQXEl5o/uQZykKZE3fmCfBzOZynnJQ+L5evSd5/LtWddhP6OtvQHWxDZCOCXK6MM+cv4K233pPhAq9xb6ANOrsDX/27J5DLl8UHUKs1JGyQ/rZwdB16oyo4Z6ads8GnrJYXYTqVlLwEvrY1boGjUfmZU4kEMqkE4omwYJwpC2KzQNkrm1163gg44IcOCkwGymKtyOUzSOfS8ncXKmVUNQ1jw9tw+4EP1sSd1yuHpMePH/+pEWR+rFeyp6eHT4UP3Me/deGuU2hApXtbk/VgNLKBOvXGnV1iAto0jQTQEgxJ0bCwuIBCPosK0XBLizLJoXmTDGzqHlmIs1DiVCARiaKtJYBQe6uYoLLVIoZGhmW1c/3mlEzoeX+X8gWZ0jO4h+FBnIzLqkzRpAlgqBKpGtR2xlJxeThTGkO8Fi9gSmv4hwcVp+jUWHr8fnkAcTJUKFUlOIQUmIX5RfR298JiMqFcLohWn9+HK+1wNIKNCPFqOXHKc/JCbGVP9wCiKxExTLm9TqSqaeSRR7wRxZ59u7A6s4JaqoLeti6sL6/JA5IFH2k8xVwKbp8Xre1tqJJjWy6LN4DTMB5mxXxeuMtGswk2uxPpLMkCZiytrGNyahaqyibIDq1RxPZd2wGTgmBvJy5OXIGmGmC22DA6sg16VYdkKi1MXU5eL555H6feek+oCsHOIA7ffhA6F5lxCmyuTapAMV/E1YuXsbq0gmBXuxSLX/39vxV+v6/Ti7dPvyN4u4GRbiSTCUnrHOkbxsk3LuGBTxyFI0TdpAq/oQkvfet57NqxBYc+fBCapYq6ropaFbJifvv5Y1i/tgCfyYtkNIGRsTH88N3TOHTkILKJJMIry6gWs2gPtaC5zYtYLgxXkxfQ2eWwZM1h1RTYSjoc2nELAm0dMPl8IrcpF9L4vS99GQOd/ZidnIaLzY/WgNXuwOLqOlaWNzYNfLUa/uN/eFTWwgxSWltZx969u/Hkk99BrspDoCo5A8MjIxjesg0Xr1yVkJ1Dtx8QOdTbrx/H0QO34rnvfUcmsXGSGlSzyBoY0uRxOBCOhOGwWzA00C3vWWdXEOfOnkU+WxRtemffINKlOlxeL15/43U0qnUEW1tw19EjCPUE8Vu//VmMDAyjr7MXWepVMwVpAje4ZRnuxZ6D+7G2sYZrJy+gpzOE519+DqH+XsysbqDcUDC3uID+vg7s3jaM3lAAkzNzuD63BIuTNAorWttaYLcYYSRMul5HIVcTLFtDUdAcCuDg0UNYWl3GYN8glmYX8d1vPw27yQpdrYH3z5yD0+uBuy2AdLWCdLWMrTt2oqXFJw3K2TPn0CjXxccQDLRjYXEW7QOtuDx9FRljDXWOGs161HQ0e7pFJmaCKn90FQ1e2DB18QZGg324evYSekNdQrhi1gIpFaQ/HfnQUVh9Drx39iSuXr8ufou+wV5s3bMVbV0BKYIWl5ZwY34WHaPDKJpUuILNMmygJ2Px5qSgCmtk3LOYsygwu22wKkbocxqe+sZTGOgbQtBJbKNJtm8ZhqU5rTg3cQHtvV7AyKRkPUqFskx7a2UNFp0bSt6E8HIcxSypHQ7UzAWM7x+DzeLAzPSsmPPoB2DJS/1yJl1CNlYQ742qV0SOQNMdJ682h10afCN9KH5V7mG72YxkLAunjVjAunCwKQNiqqeOugEWrGaTSOs0TRH/A83rfA5TS81iSqfU4HE5xNvDcohMcE7crXazICvL+bps72jwz5cLqDTKUtwXiZR1cAhTR4HTeRONtkxKJrJQhdNkgYmBX9kKMskyTDYDGgYFdq8LiXQO2UR+8/NsVuigk2fP8tIqHA4XMqm8DIdsdvoqGjL9rus1BEJtqJRKUrQN9A3i+qXrsKhm1MuaoAozpQy8fo/IQOKJCFK5mBiCmTrqcDpgMTmQXk2LTEjRQ7avnoAfkURcaDsMz7PajSgrJZEL0RdQKRUFfVv7R38Am0aeD74WD8pqCeuxCPKpGlrcPugNGtLVDCx+FRVdBSa9ijZ3J0wVO9YmI9AVNShlFdU8ZGMLow6FbBZ9fV0ik7s+N49CqSZ5LtwAqVyUaA0oqkE2cdza8Mz80H33Su4Jp9BtbR0w0/tTryMSjojEk0VwOpsVKhSn2BajRf4/zzNurm1WbgVVGZ51dobgtDvBxDwW+LFEBKND3WjxOmBRN1nxsVgafGvDsThefe01OWMsLjf2HjoMu8sjRumerh7s2bNXtPIbG+uC08yVcvD6ffA2t6CpuQUmqw11kpVYxJcqSCdSWF1cwuT160jGosgmk8hn0iiW0oJ6ZiPMc5NbPBakxI5y20lQRbVcFfqM084mpCwrpUg8Do3ZAqoevV2DuOvwBwcH+SMz6rFjx36qBJkfV5z/bwfUl2AtVgw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" name="AutoShape 8" descr="data:image/png;base64,iVBORw0KGgoAAAANSUhEUgAAAu4AAAGlCAYAAAClanP4AAAgAElEQVR4Xqy8CXQc13nn+6vq6n1v9IJ9B0GQBElRFEXtlmzLtmxZ8io5juMkHmdiZzIvefFLJvGZ9yaZyXIymTxPXpbJxDlZbCu24yS2ZcnaV0oiKa4ACBD73gB637urqqv7nXtBOpnknHfmeVyHJAigurZb997/9l3lY1/JtkEB2ijif2oLBQsbYLfbEVuTJq22QrulYLWRu7fFvgq0LAubosj/o6ooiio/g9ivrezvJI7RbFF/+/copZZxt+DHiyrv2zH39/0htkzQyVfuHiTTE8CmgiL+QaHVbKKoKqrNhma30VJU7JoNTdu/LsNoUskW+ODzy9yxVfkhzvwvP7J0sptXHxpH11TsDg0bFqpNxWjbqdeb8hloDo1W06JaacjrcVSyDPaFeeGl79HVHSGn5/iFf/sFNneSXLs2zd71DR5/30/yxmuXaDabBHwaqe11tJaNZgNOnLiFbGGHWtuiWNy/j93tJE67jZ29bZpak8RAF6lUjtRWmUikA8tSZEujtGi1myDa2aYyfDLM+J295I0MdRr4/B24lCB+Z4y5qwuy3Qu7eZwOG53dYVqWSVd8hNlLKarZNsV8EoenwvDJCNVmFktV6Ij243HESC5VyKzV0HNF3L4C7/yx4/zVN7/Ghz/yKJVyDrfTRSTWS7Wg8PQTL+DSfSi6i8H+MZ567jv8xu/+Kna/nYXlHbZW8jhVLz6nl/mFBZKb63hUUNs1/vAv/h+S1h4LyVXy+QzZXJb1tQWWlqY5cmyMUEeQZruF3eFArzXQ63UcqhuXzU22lMGmtAgEvYyMT/JXf/4NHn/8o1yZeg2HHQ6MHRMdg/W1dfLpKi5bDLcWYKivj3wpzczCFUJxDyOTAxhKHafLQ9TfSX6nyubiFiduP069aVIolMnks2g2ha5EFJoWlVwVu81JrVnHUIrYnHWcHpWlpXX83hCWYRDwOwmG/JRqOk1DY2zkOMvzSUK+KCoOnE4Hya1NOrt75XXmcnl6+rtYmL9GItpBOV8jFhgklaxg6G0y6U0GhxKobQWjrtER6ENpO9jZ2SZX2IZ2naN3THDrPcdIl/KceeMqyZUiB/oPc9/td3Pm5Zdp6QZ+f4jbTt9KxSxQ0w3mr6/z9pvn0doNfuc//Tp2t410ZRM8NUy1hm7VUTSFdCFLqVrmSOIEbpubRqtGprJHpZ4j0Rnn7fPnOXXL7dhUG7vZJA7NAQ2N4c7jaGqMZrtNqrHOVvEaxdomeiWDqkY4OHqCb/79X9Bu1vjUo59jMHgCe9tGzlhlvbZC2xNmMblKKrVMWIwHuSoRrZN33v0JLNOPpjhxOGxcW7uEt1tlu75NQ2miN5oUMgUmRk7iUeLUqlUCXhubG0t0RDoIR8J893vf5Or0eT7w3vvIJWvE4p20XCXWMpfp7IpgFduU1st0dnZzcXOGwyduZ2Vtg2y6yCc/8gkqpSJ7uRTT12fp6I8S6Y6SSWeolvPsbmcIe7pIbadxa04+8ZFPk8/sMX35Incdfye3Hbwfh+KTY7Kh1ikaJVQtQEUvsZvdZvb6JRyeNsGIg4HBHubmZujt7adUrLK3lcLj9rNwfZmWCV5XAKVtR681CQYitO1tCo0UPX1hbA4o1cqgOnC53YRjATpiAaqZGk67l2giztzydXZ3dtBrdW45elx0Tup6Da/bxdz8PApOsuk8pVyKW4+N0SiXoeJi5tIm/mCQ45MThHwR3nXXB3AQQrFEB29Bu0W71cSol2l7VP70r/+crZ1dwqEw9UaVTCnF8OFB9FaDjeQywaibfDVDoZLh/R98J9eXrpAvZhgYHiMS7aBSraHXLBx2ja3NFXriXYT9cRZmVvDZEpx5coq6YeIIwu/+t1/j1bef5OgtR9hOJtlLJokEYgzGD7GbyvDNr32XmTe2GQyNcn16mVP338IrU6/w737nx9nIvQ3OOoEOB4bVxG0P4nKESe0WcLm9FJI5BvoH8Ps9xGNR9HoTpydErWHQrJdwWA1caBQKNfzBGAsrK2SyWR790KM0qm02lvMYOvh9Go2aSXKlgFYPUs2Y1M0SREsoXVU88RZer4Prc0v0945iVwJ43BEajQa1RhHF3uRv/vw5Qn4Xd909yfzcEj5njOXrST70yDtZW14lEevDUupEYlEsm8JOdhvV1qZlagwkxpmfWWFtaZGxg114NTfd4V4G4+Mc7DtO21BQVYsLF17nlbdexbC7CAXjOF0+mmYb1abQtiw0zYGpm/gCPjGUyfncZdfQ6w0sy0Rz2eUYYrQaVO1ZdHuFex64B7/Hz5XXrmHuwWjXOH/wX/+Inv5e+odGsCkqSwuLtLHkXDw0Mkwqm0FvmgyPjKBqCl6Ph5bZwqFquJ1OtjY2WViYx+Nx43G7KBTyZAslitU69973DlS7wBcqDk0hl0sTCATZXN2jVDQYPzzO7Mbb3PvQJLu7i/zYhz/GwtQKz79wllA0Qf9QlI29eYIdUcymQrVRY3x8gp6uA0xfmZHgyjR1Oc50hELUazXSuyny+RzBcJRAR5iGWUC3Shw9doCrVy5iGeB1hOhO9KOZEdDdaPLN0bArGkpbpdVqomkabq8Hy2xJXCHm/6ZpoCoK9Xpd/t5ut6HrDVpNE6Opy/5rtAxQoST6K4rsdy5bHa+j+ANA1Gq15RgkoN8/3SJVhfdcttGZ28eC/6vbq/e4uRAsoqr7xxP/irYQm121YbYsrGZLXovYx6apaDaVgNNJW2nTUtsYTesmNP3B5bTbbQRC8tgcFOp1KhUDsynGHrDZbuLYNlarRctqy2cXwkm+VafeaGJJcAwxl4eHjt6GZrPx5NVzeBx2dI+F261hE9esQLVq0jQtnC47oaATl9sur6fb78fZdpGv18g0SuTzDep18wfHFscXz1n5+FfSbdqqxNgSvCNuSID4NqqqoSgtFFWA9jbNlkJbUbAURX5YbbclaFbbLVRNgGWNVsuibQnwLy5QlV8tcXy9QOHFX6KmK3Qodj6/2+JEwfqh2/DViQ5ePhilGvTuPxCHHVXTaIuHajaxOR3YRYPdAOyKIu6hRa1cpZit8NHX17lj80cD3BdP9vDWhyfRbWDTbCiqTT7JSrFKpdbE6dCwawpNQzSAhcvjpl3Y4c5TEzz97HfxBxwcOjFO2agzcWCCmZlp3nrmTX7lc7/BmVcu4HI46ekMUy1msWom5UKdfCHP2MQAmVKJvb00qqpSLpXY2dzA7XPhCbux7NBs2zDqKsV8CbvdQbVaQbW1KJWzePxuwbWwxyo88JHT5Go5nCE3DV3HaXPj00Kkk2VqVRNbu0U0HKZYKlAuVnEpMdq1DtLbFYxahoa1TfexAB3dLuauz/Pggx9k+soSqhGhllLRixV6+jUO3tXB+WsXicQCnJicZGV1k0uXFxnonmDh/DK3jJ9gZz1NrdKk2ijyyGPvxrJbNBoay9f3CLkjtI0myZ0d5q5dw9lqYreb/Oc/+R2upRcoGFVmpqeYnbpMLBbkyNExCqUUDq+DuimIoiB3LboSXTQqBhtrm2huCId9xBIRPL4O/vK//z3/9vM/x/bedZqtKr29IywvL8v+YWt5WJ8vUMo2mZuZY2S0n3x5j/GjfRw+OczS5hyHDk+ydH2d4a5D7G1mMCljtJpksgVsmh2328v2+ja5vQK3n7iDaKQDQylQbqSJdge4OnUZl8OPqrrwOB04HG06okGi3Z0ktzP0dI6Q2i4R9EaJx7uxKRq6brC1uS0n4ngiTiwW4fLli3hdXpbmN7j1yN1kkmUyuQyp9DoTB4coFUs0qwpBXy8ed4h0eoftrRV8Pju+uIOT9x3l+ddfpKtrjLlL6zjaHj768Id545VX6Y514/Z4mJg8QLGRprOvhxdfeovXX3wVrW3yhV/6PP0DXcxvT+Hp0NCp0NYgubeL5rDjcnsY8h2Q/SRXyWLZDOx2hUqtjMNuZ3d7l4DXTyIWQ1PdOC0vHi2C0QC7y0PFLDOfvIDmr9JyGKQyFUp5k0uXLvDJxz4ENY2Iq5uA00epkWU9t8XZq1c4eHSM/O4GCVeQwXA3ffER/N4+Ll5eYfLIcVTVIJ1b5+LaOUaPHiBZSLG8tCyJkUML4NbiGBWL9z34AG6Hk1AgQtOymF68yOWpNxnqi3Nk/CTJ5Dbdwz6uLL2KbtYY6zrCLX23Y9Hi7NI59JbF9OxV6hWDuH8Ah+bB43diqW3ylTyqfX/C2UluEgqEiHjj6BWDva0dxoeP0N8/jGIajHRO0B0dQ22LSalFpVXg4uzbxLuG5cSQLeyxurVIqZKipegcPDQugYDPGxC8HaNhUsiX2VpPUq8ZREJxensH8XuDJJN7WC0dq9VgcKiXQjlH/8AwkUicK1OXCYQ9ZHI7OO0OjGaTwdEh0KCQzzF16Qpejxuny0GLllB4KJWKhINR9GqLUi5Pb2eEnliUOyfv58H3fZJbT07y85//WXoSvfi0KB57FFpiDhFTiUAEbcxGFUNr8bt/8Ls0TAOPy0WzZWD3KOwVtpk8fohkap1CJc3zL73A5IkjPPCee1lYmcIXtNM70Itu1DD0JqZhEo/GuHLpIva2Sle0R4oV+d0GG9fK8j3zRp20fFn6x4MkumMkt9PksxUGe8b4zS/+MROH+/mxxz7Kd7/2HH2Bw7z4/bNkqkk6J2I8/Jl7WUpfZWgkgWKrYbZNdKPN6tIWRt1goLuHzHoSp+ojHu2R11IsF9nLFDh9+k7aVoWuqB9FDxCNxPH53Jw/fx7N4WFs9CjLq3sMDR6iVK7h9/rZ2d5jdX6D5EKGnZU9AiEf7Y4a7gHYKFyXY+HeTprezmESHf2sLm4xNTXN9NRlEp0drK6kGB3rpW8gzqUL0wz0jNIRjONyKMTCMY5O3sJLZ57B4XGjWyYNs4TL7aCvZ5DttSx+V0CgChxulXKuRCLQxWMPf4rO0ABqy45Ls/EP3/0bXn/zDHVdwenwo9k95HPFfZFQaeHQnPi84ueaFBHFu2UZJpqqYBgNdMugJTCJHdSwSU0t8vinH+OFZ1+iVVQprlbpDg5w/q23qTd1PL6A4I5srK2zurqKL+gjGovSPzRIuVaVY1hPXzd6o4EmAK7VplwsYplNrly5REdHhwRopVKJhmFSqescnjxKJBJGc9qw26BQzOLy+CnnTWg7CUSCJAuLvO/jp6k10nziwx/h7Ivn+f0v/RkHxsc5dedRXjv3Am5PGJ8/jsfvoau7C78vzPb6Jisry9SrDfxeHwGvj1K+hCJQs9Umnc/RMzjAtflL/Pwv/QzPvfQUiXiMSxeu0Ns5yNjwBA4jSHqrhMfhx2lzYjUsnA6XBO4C57lcLqrinfH7cTgcVCplWlZzv58pipxDoEXbMqk1apiWiaVYNNuWxHfTUzOcOnkbu9vzHBzZFwwE6BVf91HkTSl4//tIReHBKza6fkTA/bk7VaZDdfxuH/VmDUsAWRQ0TZFYVYBqgU/FJtrOpilSLPOoLjoCHtxC6CoWaFjmD8C7BMOK0AhUgk4PpXqDdKkice8/3QQ4F/dqmi0sS/zd/15sN4G7AOdBpwunaqPUNiQpDYac+HwOSSQEnsrn61LMFmN8R4ebYMAlsaogIC5Vw7BaVOs6yWSZcsWQ1yHuRdyrJUjH419LC15y49rExQuG0ZaqtXhZFFqoYuCVoryKIdiMvFAVVVElcNfaTWx2OwKuN1st2fhSmpcPQ6WJillYpnzhv9KoGdzWsPHpZJOuRuuHAu41p41v39bF1eGwPI3H595nXqoqwbnYBIgXYF6QCMGWHM5996CYylOrNHjsrS1uXy/9UOf/5x9aPNXHuY/dimGzZCOKe7YsKOfLWILVOhwSoAjVyO22ozlsVDaXePThB3jmuWfIlzIcPjEKWovVtXUe/eAHyW8W2VurUkjVOfPy6wRcNm47foRIIEomVcBmFyTKwOX1UavXqdUaFHJ50nvbBMJ+NI+GzWvn7ne+C0txMTYyyte/8XUMvcbS8iwNo8Lhowdp1GssJWf40Kfez7W1KTwRB6nMDpMTh8jtFvC6wtSrJkGfX6pU1ZIOpoOgY4BG2oVeUsnuLdG25YgddJKrbjIwOojm9uN1Rcltt9i+XiK/nSHYYXDgjijJUpJI1E9PZycd4S7qDY2335jhzWfO8Is/9wXOvXWFXLrE9OwlfvynPojmUzFNG4U9naA7IlWEreQe87OzKI0Gei3Hb33pN9B9beZWFrhy8TyPP/4+5ueu0mw1yJWz1E2DgdExsrkSxUIJzaZRq+n09HSzunWdeE+Y4ZFBFhZ2+OZfvsZ733Efg6MxvAGNeKyXF15+gaHBftqmg5WZLMVdk3qpTjK1Qqw7wB333UqhvkujXZHtm02XseoQ7+hCN8pEYmGO3nKU+fklJH9o2jCqLeam5rnn7nso6xnMdglP0Mba+jIORwCvO4JdcVIul1hYneH0fSfojHaTy1ZoGiqVgkF6J88H3v9h9nYzHBgb43tPfwebQ6FcLjA6PErAF2F04DA7a1muXJoV1hfBkIt6PS8HvlLOwIYft8NHNptic2OVYMhDMObAFjSJ93dRq0E2WaNVUxjuG8Sh2Elt53F7nfSPJjhwtA9dNXn11fO89vIZWkaFxx9/VDodTa1BupJE86i0FDCbTQqlKprdiV6wGBscl2ppS2miaG0qlQpnXn2NRCyO2+HhzuN3EfUk0NoaxWIRm+LA4/WztLHIVjrJ1MIMx+8+THdvDxure+zt5Th1263sbW6gWXYGukcoZDKcvfQKy9tL3PPA7Qx19nE4dhQfforC8XD5Wc7uoPo1rs9foq1W6egLkatW6Bsc4uy5M6wtzxMPdIMZ4Mt//gTf/ObXuHL1KlYT+nu66e4N06bO1772V7R0O3fddTdTC29w6HQPpk2nI9CJ1nLh0FyYapMzb73J0HAPyeU96hkPP/7oT/HUs9/m6WefZied4/DkJF6vm3Ilj8ft5K5T97C5vIZeafDI+x/l+889w489/nFqeZ3O6DA+T4TlzRUCCaHWFNFNhcFYD1s7G3hDTjZ31rF7NXyhIKl0Fp8/RDaTozse47VXzkjALlwFo95kfGycocERNja2cLs9qEqbRCJBIV9ibPgAhVKZVDaNZle4cuUCA8P9ROJB2o4WVb0sFcu56SmcDgeaZqN/cAAsG5nUDi889xwTI5O0jRYPP/Ru1tfmKRXLpFNVnn36NSYPHeJff/ZzxH09tHDiUFzSHZTCS7spQZuFxW9/6bfRTR2nXSMU9HDx6jny5Qyf+dy/5sVXnyWS8PLMi0/TP9zDXffeTlnPcmBiELtTEHeTM6+fp92y6Ovq4ejEJL3xbuZnFjnQd4y//+b3eO37F3F5YvijIR54+DbiAw5205vk8lUunrvMyNAET3z1aX77dz7P2bfOMNRxhM2ZBovXtnnj4jm++Hv/im+/9g1+8uc+SbNdYXR8gKe+9xSL84uSkP7MT/80hWwWt+Whw9vN6y+e5eDBca4tTpFMJTkyMcnxY0dxORzEg4eo63V20zs43A4iwSiXrk0RCsVZWFhhbzdP2NfN0PAQjZLO9ctLJHwJvvSl3+eeR25n9PY+suYeW3vrdCa6+OCDD7O5vs0rL7zO4twcllXH53dSNVs4vXZK5QK/9qtf5Imv/B0/+9nP85/+4//FofEJxkYPcm1pBpfLzej4AZYWZnE4VRoNnb3dLLlMjskjk/T090ihyGcPkgj38s673suVt69y+6lbefa5J7k+Pc/eRkEqmnt7ecYnDmGKQVGIWi43mmonEPQR6QhhmSZGvYGpN6TIVDMbWK0mTcXCHm4yemJYXlMi3o23HWDjcpKgPcLmelKq6p1dXaR2dslnc+RyOVptC7vLQYdwN5om3b290s3UbA7Mhi5FP1PXKRdLTE9PE412EI/HqFZr0ulzON04nC7cXjeegBuHDYqlPHWzSTTUg2louP1uNjLzfPJn34/mMunvSvDyM6/y3JNvyGf187/4U/yXP/g9Dh48TbvtZXV1iYNHhqVAd2BkmJnpaRw2J1gKLVMh0ZGQz7NRN8gW0ixvLfLFX/9VVnYX8EVcTE1fxeXwkOjoZHM5SXdwGKui4nUGpWPlUO2SoDebBsFwSI6jQX+IWq0mCZPL5ZCYT5AXwzCkuCggnN6oUatXqTbqAvpJHJVOp0mnMoyMjNK28vQm/rm+/o/AXeIwVSFcVXj3RfVHprj/3QmD/JCHmCfGbmWHimnI1EfA7cJlt5OrVWnewH1i3BDA+eYWdLvo9IdIV0vUhYtwY7sJ9AUgF4BagHABzFvir4TEQsjeF6yb4nfNFoZpyd9LvHtj+wF4F5hTtTEQidF2KTSo4/HYZBKj0TDJ5xr7x7SpuFwafr9dOh3iWHbh5NhtZLM1CgWdRqMp9xVjqSlTGybKJ7+ea0u2JFlL6x/tB6GsC+tKRE4E7FQFs2hhCjtEAnoB3G2yM90cWAXVkukYgfFlAEeVN2Yqdhqr38fceBZns8196zV+bO+HA+3i+aT9Dr7+jgF2414M3cTldUvQLtneTeJwI74j2aCI87icch+zUpUd4GNnNn9kwH3p1ADnPjyB6dSw/sltVcuGfJ6icay2Il0Jt0NYFCr19SUeeeh+pheu863vfJPT9xynppc5dstxEvEoATWEXnUydf46z3/3GQa6ong0G3pd2HsTuL0OdF2wsYq0bnSjeaPz1dD1Kk2bRaQrSqinE10TQojF9taGVG2isbBUCbL5FA++50Gpll2dv0itlaVOlt7+OHbVTnY3S293v3zRWkIubWuYDQuX4sfRjJDbgNxWnWa1QCo7y70PH6ehZVDcCvG+fra3i1RSNvLrFu2iidlK8flf+xRvzb5Jw6zQEQpQLes43SGadZVnvvE07333Q2TzdTkAvfLKi/z05z7K2KERpqcXoeHEpXqpVnWEPlDOF9hbWWWkJ8FP/eyneGv6HLuZPR5/9CO0bXW2dtaIxiLo1NjLp0imdtne28W0DKrVKvGeXuwOhVR5k1IlTTTRIdXnxUtZlLqdgdEYrrBoU5tU+H1eJ4qpoZpBNuZ3GOkfZHnlOqMH+llZX+b03bfK2I3qUDEMXaqN+UyGrs4YnT1Rrs3NMDF5hN1knv6eA5x56TyxUIJIKMLS2iy+sJPk7jouj5Pjx26jXDDYTu5y8tYTNNt1cOko2PA4faytbbG1tkfAE6dcaDA0MC7PVakU8fpdMrK1sbHB7lYKre2ir2sEpeWQ13J9bgqf18XQwBCNcptCto7D7qFUzEnV3ed2MnAgzjseuoPz0xfY2szSbrixGhqxcAd2NJSWE9XWJNrjoeWuUKfG0tq2BH6hgIverhgjBwbA0UZxWpSNAs2WiWZ3kcnmsZqKdFWEUtjZk2B2fharZVIulSUB9Xm8RPwR/G0fjraNoDfC5KET0tIViunK5hYzcytcX1qjb6Sf9z50P6srq1w8f4lmrcqh8T7C/iDRQBejw8fR2xZf/vof8d6H38G5187xwK3vZTg2jiqs1XaTJ89/G1vAYnNzGdMq0z/UxYVLUxhmm3DIRy6/hwMvc1PbbGzu8aEPPUykIywFjO3kBpGIi9fOPItmb3Lq+Du47eTdbKbnabqK9B3oIV+pSNdmdHSMcqlGvarLPpZcyWIVvXSF+mR07Bt/+00S3VGOHDtKorsTxdZkfW2Z7fUtPDY3vYlePv3JT7OT2eOJr30Vo2ahV2x87KOfwul2EuvrQG+bJDoHCNg97KW3mF2aYTezw/HbbiGdyRCPd2FaMDs9i8/pwKY6iEZjMhoze00os8cwTINoLMbG6hZHxo/KmEE6lcZqWVx6+xJHJ48TDERxOFygNZlbniHSGWDm+hVcLjuNagW7YpPgYHB4mO7OPpYXZ9jZXCXkipLdKfOO++4j0enH5dZ47vmX+Npff5tbbznBz3z2ZwgGOzCNlnQJhfJnt2uILGfRKMgx7+lnn5Fxt7GRIaq1iiQ4whHo7O1haW2RllLD7lXZzWwRiAQYOjCAYmtzdfoKx285xO7OLg8++CA0WyxeX+bE4ROSyFm6ky9+4d+zMZ1haPAY3kiAgYkwH/7EffzRn36J4eEJ/N4E/+VLf8lnPv84pcoWd50+ydQbS6xfq/Dmq5fYym7xc7/8YYYmwgyPd7O6vc7YxEGWF1dp1ZtMXZri8ccek6Ap5uolqg6gNp1UjRzrqVmWVhd47wMfkpGlTClPo6ngD4dJFTISLC6vLsq+FO1IsLW5x6mjp9Grpmyz7z/5HFZZoT8yzBd+6Qu885F7+MTPf5TptUvorRq93d0YjQaZvQz5TEG6wK+98gKTR8Z57Cc/yZ98+b8xNjZGraqTSRfpCEfp7emSkRWvx0elUZfv/LEjx7h44Txul4ODEwe5ePGSBISxRJxmGwb7hjj3xtscO3IrTtVD22hz1513kEntcfmtyyxf3aCNneuzy0weu2VfbbeLmIpbgiKP1y1VYAEDLV1EBHWpSArHCk3FbOmUrBydozF8ca8EaqXtCraCE7OsoLRUMsWcjMmU8gUyqbQkB9lsBn/QLx1Qj9dL30C/FPUEltFUG03DQlMUlpYX2draIhbrkKp0IByWeKazW4DzJnqzIa9HCA71eglvMITTHqBc0HH5PJSaKT70qQcZHImynVznwhsXee7vXiccjvIn//3/5n//P36RRGKMdsuN2aozNt5DPp+nWdWplqs89eTzdEWFYGHn5C23UypW8Hl8UpTL6hkarSoFI4ulGRTKeR776OM89e2nuOf0faxMbXF84jacNg9mvUm9XJPRGCEEiEixN+CnqTelqOl0OiVIF89GRGZE9FngPqG6NxpCFTYwWy1sdlX2wVKlIt/ber1BT6cLjM3/IRpzE8JKaVcR8R0n0ZqNO94ySeR+JDop3znVZKvLjkPTqArF3doH1X7NKZ2YRtP8geIusJeMdIuEiLqvyov3TKDYf7oJnCgAu4hFGqaI5chBykQAACAASURBVIk92lK9v+kkSHFYaNICvJstdP0f4zFSrb8B7G/GyMX3Y8EY4ViUopWjpZkykSEIgXD89sWIfXtCvEsCsIvLkqq7zU6tYVKtG/I8Yj/xe/HZfKGB8oknMu2bjKHdFnn1fbtEgHnhEgh5XhMZIqF0tC15MwI8yMxUW5Eqmvy8/HMjcyQZiCXhvfhXdOTSpT/CKizhqxp8elnntv+FlMpU3M137+2n4nNKO1gwFbtLAAkVh8clmTvCBlEVms02jWpj376xaTLDKlj8B55b5dRa4UfyJq3e3sOVjx9Bd3uoG4I87DOkmw0oIkYiNuQQgekbW3lxlvtOH2Vxc4X59Xl6+2Okc3ucPHUb5Woev9PHQO+tXH3rOmefew2taTDY24PD4Ua1uQlHApRKKUlUNLsd3WxSKZUlaxYWo+a1Y3Pb6T3UT8lW46UXnmd4eFAORGISLhZL9PUPsrW1Q7XcoKk0uL52gYPH+tDsLUYGx4n4Y9JGd3v9pPIFDN2iXMgTcPtwtQK0in4KSYtyKke5sskDHzlJrr7Gxs4qsR4RvwjjVHuYO5/EKBp4AwZ3PXQU1W/nxVeeIxryEw4GyZfruFQfG9MbhP0dxBL95PfK7O1s09Uf4JGPPcz3vvcS9UKb7o4+yrU6erOJIbLquTx6McfREwe584G76OrqxImKIUJ/WovtzCbeiJvt1CZvXXyTjs4witYiXy4QjndKZVq3l0mnN6XyEvL3892vvMnJwyfp6PLjDNhJpUvcevIE3/nOt3DaXCSX87z54gUS4QAPPvQu3njzdRll+fFPf4rzl85x1/13s7qxjG7UCfq92G0KR49P8Mb5V4l3xaVCZlf99HWPcvb18+SzBWKJBHanyujoALt7OzSbFj5/UE7GHR0hOntiXF+5TrGQl+xYKCwdoW5ouvC5Y5gNFaXVZG5umngigT/o5dzZN/F6HOxs7XFg5BBWQ5H1ER3hMIZeZ2LsMCVBktZ2ZORjbX2Feq1C0Odm+GAnI8cHJejQ1ABbawU6At20TSSZr1fqtDA4eLSH0aNxFrbmuXJtnoWFJUYGexjq72Ogr5+L0xcId/nwhzz4/G4Z62q3FZmrLpYa2FQ70ViHBIR+v09OXptr61imJSeqOw+fpl42sXSL1dVlDoyNkOjsIVcwePPNGTTVQ2pbkCqNdGaPbCZFo17hP/yfv0rQ7cUyNbzuOJaiUtB3SFe2+YdvfIujwyd437sfxmazU6bCt177K5zhfUcsEgqwvbUlnaZctszR40d54ut/yYGD4yxf26Vdhf5EF5GAH83hJFfPs5ldoWsoSnZvm6Cnm7tPv4OZubfR3A1KegFdjAnCFo124HL72FzeJZ/WaTZUNlY3pZUbi0fp6YwzMNRPraFLZVvEZ0rFNJZhEfJESYS7GR0cIS8AnV4jvZfl1LF7sSleFpeWeevsa8S7EjRNG00RcdNUXH4Hh45NMDA2xHpyU0681YZOajfNiHBQ7E7On71ALldkZuaaJBf3P3A/LreLs2fPc+KWW3E67IRCAam6bW8kOXTwGG5nmEy6RCjqJ1Pa5eU3n8PmtBge7mVtaRmzZmDoBpPHjnP9+gqxqJtExMfStQ3ioUE+8J4P0miVyJaTbG1u8Ye//2U6u7r5lX/3y/j9bhrNKuubqwSDIu/cxmibXJ29Jie9RkWX4EOM50azQb1WZXcvic8Xoquzj2uz12irBm27ia/Dgepsc/LUCTxuD3MrU4weGN7PLafS9HcPUs026PDEGek7xJf/8C9YPL9HOCSchCgf+OjdXJ57gaGxPiYnT/L1v3mayzNXOHbnQTStDbpCu+rmm3/xfYxGiw997N3E+h2856FbmZ45J9vS5nDRsJrcdtvtvPTSy/uKZ6XKHcfu5/jA/XiUDvRWidn1czjdNvriY1QqOo12nZxRYn1zi3iik+2dbZxujURXVLoPdqdDtsfm/LKMl9xy9BTPf+d1vv/1l1he2OD0A7dx8p3H2KmsE054Zb3M9PQVevp6CIei0u1o6A3pJi6szrK9vUmHcAkbJv39g9SrdUqFAp3xTjxuL5tbu3i9AUQl1/bGNtGODjn/B0NBrs3NcfDgYekA53MFPC4PE+OHqZSqvPv+d/K1rz5BZyzB6uwa51+8xP3veA/Pv/AKp07fSTgSlKBIGP6CTAsoYTVNCc6apolDxgSaErgLp0X4LnialJsF7nnPXVy8chm1rqGUHCR8vbK/bCS3JCZpVGukdvdoW03sTifNlsXm1iYdiZh0XMV7LtIDLocbu01j/vp1CfCF+OHzCVJg4fJ66enuxePxShBYrZcxxXtnVnE6bTg8fmw2r3RCVc2GoVbpOxjl/Y+8A8Oo8drLr3Hl1RloOfjQRx/m77/zLWLRHnzeMM1WBd0qs72xSywQZ2tdxEAXOHzgCB6nl0Pjh9FrguhrbOxukm/kGToyyFZ+lZbTpGnpCHnVr/nJ7+Q5NnE7YW8cs9aiK96NIuBQsyXvpVKt0FYV6pWGRGt2h12O56YhAKIuBSe7Zsc0dMrlsnxWZtOQ75Z430TMyGiaFEtFxoejZLev/AvgfhMSC+Aa9DgJFVVuf8v4kUVlvneHxWJU1On9I/gW5xL3I8Ynj8MpAXDd2hdOJdi+Ae4leLftR2puZuQFJBNtKgCy3rBkDOYmfhNxazH2Cewr4simae3XazZMGvV9QH3zHFI4FkGTG7EbgZ37vEG6OrtJN3dkLYX4mYyky+tSaDfbeDWXjHWZMrOyv0mXQNxDoymdKSFYeTwiig7FYgPl418VwB0ZmhfZ9ptRE4nIRYWqsIdsNgG/b6jrLZS2eEg22m1VWlb7Urd4EOIDN74VHUtSFBtWLUPx5V+lpKtMGBafW1fo/keX4v83eH561Mvrp7pQXV5Z9Gmza3IAc7ls8kVs6C1oGpJ4NHQLo1qXKrvYfEGvjP68/9klbl3+0QD35ZOdErhXPaF9xb3dotU0ZE2AaAhR3yCescvl/MG97l28wOOPPMhiao2ZxWs4nQoffuRRnvj7rxMM2enq6qIjcoiLr06zN7dBwKbi8TixO71kcxUcThvBoJOQ3ycPblot6tWaHOyq9QomJsFEhEBfkGR1k1whQ3dvF2ZTl3Zku6VSyDXo6R7CqTlwem1ky5volCSIFUzd6wpiNTX6B0epN4VC4aFcTGEXBXvlJt52J7W0xsbiNpVyisk7+3AGDUq1HHfdcS8OZ5DrsykuvblGs9ak1tjg9neNU6NFoViQeVWXGByDETCcbM1sUynUeeH5t/jgex+mkMswPB5j/OgBPJ4oy/PbeO1+SRpzpTJFQSaKZcqZPX7zd/4DzqBL2o0iiyKKbEShWq1V4+3pC4yOD1I3a7i9Lop6hqpR5dK1K7icDvZy22h2i8GBfpxahD/+3W8QcLm5792naTtV+czFZLm4PEtfYgDNDLC9kCHo8ZHJboLNYmlpkd/8nd+UhaFnp87S2dsplbF6rYzS1vnoY49yeeYiuUKWcDhOIa9j1BQGuoXqsq/QlytFSqWstM46u6JkcmlUrU0sHmN7V0zYLjo7E3R390gwLgplNcXPoYO30aha6EYVj9/O/NIyXp8bTbPY21vft9128wS9MZ786osyniKU7rvuuJv0bpatzV2pLIh3J1/IYbc1eeRj76FvvBPF6WDu2gbXZ5Po1TYd4YgcB0RsSrNZTN46hGHLyMkknSsTCIbQG2VaDV0Cd7vHxtT1q4wfGsLjtovopLSblxZX6Ooa5dLFq/J4sjjnRoG8zWZjYWFRZv/fc9+DtBs2SWQK+byMoQ0Nj6ObGisruzSqJvXdIpVyhWIlTyDsYnrmCr/1679BrV5hY32TUqbG6IFx6rYidp/CV//6qwQdAX7605+VOcfV3VVy+jJbqSVZpyMKK7OpDB986CO88OyrhGMRGTNIVXboi47yxB9/g1/87Od59H0PSxnjy9/4MrqrTL6Wpi8xSK2kcHB8krNnXyIYVjlwcBSnz81bl87iCbhQhFJUMJmbShLr6KRY3eX0XSdJbqVkBjkaC+AP+HF7g2gOAQSECggHho7hVYM0DYM3z5/h/vvvpVap0Nd1gLCnm2qlxs7upiyydbv8eB0Brs3N8vbFc/SP9JAr55mdv8bYwXHm5xfIpLLce+e9ctIXhdOtliLBWk9fL832fr61IxJDr+t0dsUJBfxyHHvzjfOMDBykt2+Y3Z0Mia4IBT3FlbnzdPZHZF5zfmYWt+YmGIzQbtlIZ2scOzosCdbW6i65vQadiR78IQdmq8pOcpc//6OvSlf0Y49/hMkTYxiCUtXyOFwayd1t4okuVM3P5fPThD0Rtre2Zf9ANWW8Qyyu4NQ8HDpwgu999znMZp1UcYPesRijBwcIhkKMjRxgfWuBhpmn1W5x8tgJdvdSRDydxAO9KE2Fv/vak2xcr1KrKEQTMTRPlV/4pc/IwvN0Js//9ou/wr33n2ToYJxS1mD24jp+exdPf/t5Cpkyf/O3v8/1lQtMHh4l5A/Q299HTW+QLOyymd5Ec9qZunqVeEccjz3MiYl7Ge48TK6cwWhXsFQde8uF1+shU9ijoJeoVg0Ojh6iUi1htUVBaZ617WUaZg3TbEqAO3VtGp8rzNZCjph9gOtXVujoijNyfJiZtYt4wm3pRIg+UteraE6XnJ+FIyL6VmpnE0114HaGJKgvFvMUcjlcdi+RYITUXhpUJ13dvTTKdWyKjaoQxW4U6y0srhEMRfC4RLwwTjyewOvz8NST32ZocIhKscZP/8Rn+JVf+CKLlzf4wPsf4fUzZzl27Bb8QZ+8X3FM4bIId1pgD1HDINv1RsGk2WpSqpZk3trlVZlbn0HxtYl3xRhMjFLdMbAbbukmlGsVNM2OU7OztrIqBTuRTReqcaaQY2BoUJJYt8uJw+mkWqrKOrFsNit/Xi4XZV8QjrSIAnd0RKU7KgCumGNbbYOqXpKksqlCINAhRTWnyyXVVcVtcPrOo1ybncKp2tGzFk3DTqGUl4X4obDoKwG2d5bJZnaJhvrYXkmTiPeIklIS0S7CwYgkIbVyGZ/XQzK1Q6VVoWhmCA/6KFl5GVkzqzpRd1wKZKdPvksKOi1dkfl2m3Bp3V6ZWw9FRJ1aCbMuYr0C/LZkPEY8awHgZcpC0yiXClKFF9FGUaAqGqGlIt3qUDREw2zgs+s49N0fCJQ3AN8PMt/ie7EQR0dV5d6323T/iDLu37uzxWriRpzlZjb9RlxFfHE69xV1AdZvitDiWm4WmIp9RLGqULnFfCKTJGaLSkXEiYTjsJ+RF/t1BL3cN3CUMlU2shn2ynnKVZ1iSZcgXgDqmzGamzxCnEd81u6wEQ54CDi9WA5d1qvp0kXax9tuu52wQ4gSLTaKhf3jiPrRG1/FtQtxq1jQpTgtas8E4BcZeeVjX822RT5ITJ7iBn6QUBJRGZEtbLVx2kT2Rty4iMUI4K4KzX3fbrhR1CpjMjcyTcJKEGxAnFhULpfmvkdm6rvY7DYeKNv4N8l/mYv6n0XvVbvCt+6NsjUQRPWFcIdDUiVrqXZZjCqiOUJBFoOZXq1LW0tk1wxrP+cuFBqvx8aDT85zfD77P3va/8/9Vk71cOWxSaounwTuwlYUqrtgZuKFUATxUVVcbiciTiZI15knvsNnHvs4tpibv/v+dyjmdpiYGMeytbnjzmMyU9a2dfCdrzzN2vlZTk9OcuTwBLqlYKkOlleXqFfSiPS8GHgbuii0UMik9yhWitg9doqNEqVWmdETg+jNOm17i6bVkAOXQ/Vga/uJh3vp7OrB7lFZ3ZrDoIDT3cYllYclqb4cnrwVzeGQbb26Mk+tmiPgCqA1gyxPZWnVVSqVDAMHgjz4/jukAra2leTw5EkqORt/+9XnaTXE4Fcg0NPGGQ7ISXR5foGueFyuloLuggJsLG9QLtXpiQ6wsDDHl/74N1lLLrO+mcY07CQinVTzFaliZXJZGuUSjWqR3/rPv0G9rctcXtjpk0VthVqRvfyuzGlX9aKMWMwuTRHo8NHVl+Dy1Sv4XAFSqV0sUUXfMunrGeHP/uCv+ODDD9E12EFer1Cq1KXymSumZb4/t2kyd1GsaOPF7mjs55sVePzxx5ldmd/Psq/McW1+Coem0tcXk/EVp89FS2lTFVZ1pkws1EvL0OQAfeHCOXx+v1SFapUihVIab8COy6eR3NvC6/fhcnqkVdbf18/C7LLMwLebLg4fvJVouIvd9BY2keFFYfraFKiGjHAszc8zOXGUMy+f5fyz13jH6XcxNDTCgZFxklu7srBVZMsnDk2Qzwti4QaXwfjxIQq1KrPX1ihkTQb6RuRqByJulc6lZKRGrJbRdtTo6O5gYXGDleU1wmEv0VCAk0dPUmtXWU+usra+xKGJA4QCQZnbtKluqrWWdHwuXTxHZywi/bnjx4/L6xErnGzvJOWKGzNTUwwPHODYkVNoNmH3OkgVc2SK2X1iXLSw23ykc0k6OhyEfD6xFBalbI5UcpuR/jHyhQoDxwdYSW9Iq7yWLzIQ7yG5kaRhltFbGekKiBUXRHHci8+8wic+8hNcn1shlAgTiLr43T/6TSZGT/Dnf/AEf/YHf8hgd5+cYHOVNMnsAktrCxwcOIWNII2WyVPP/S0ff/w9qB6YW5zl3PRbGLaGLOK06U6uXdhCUzwcONQvVwoJeQX4e477Hjgl+2MoHJPFeKqm09MV48r561RzTf7VT32asi4mkCx6o07Ql+DA4Em2kzv0d3exs5llfm6Ru267V66iJCQ3URMjXKj5xetSYdzZTlLIlfjYI49Rqde4cOGKBO9idaCzZ9/i2G23cP+77pdFciIuIVYe6eyMUavWcTq8ZDIl6ZZUKlWGhhNcXThPy7lf8yEmGI/dSWGvzODAGIV8FU8giturEIsGuDa7yMZaWuaKT58+yaVLbzMyMMbOSoq/+soTTN5yiM/+/I9TNlK0VV2+a/FEjOXlNQoZk/fe8zB/85d/K/vCgw+9k3Qxyfr6MlcuXeL45En87ig7mzkuXz3Hgx+4i9W9eewujZ6eQQ4MH6RU2MXuNKUQkdzdoivRS2/HqIyriJWenvyH52hUHRSLdepGhUxxnS/8yr8hXyhz5s1zYGuxvHqVUMhOZ2iMt1+dx6kEWZyfxzRqPP/836JpLfyusCxWLBgF6u0qbVuD66tXyRTSdETjbG3tsrm+y+Mf/gncLi+q2qIoVsIplWS0bf7aLCMDvcwvLjF55BbWNzYYHRni0vQbbG4vMjDQS7FQYXT0IOeunZF1PFsbe+hZjfyqQTllMTI2jifqYX7nKh19dg5ODKC5LeaX5tja2SPgD9PbNyTbXrUaHD98kvXVDLlsDq/HTlc8wfLCpoxM1qtVXj97nl/+d1+gaTWZnZ2Tbs1zzzwn69ne/cD7+f73XuCzP/MZmckXKvzC4jVZ4xP0+6kW6zhtPp799kvoWSEUKKytbTN59Bhd3Z1yhQ3R95xOl6xdE5hDEB+jocvssnCYRH1DXW/QtgkVtU7bbTBx+0HevnyRcqrCUGSM9bktFBHtVMVqMT6ZkRerymiKSiIRl5+v1KqEovtOXyQs6j2yUpAUQDqVTkvwLooyxf5ioQunyy0LPHu6umnodRqNKtV6iUIlJ92PSrNCJBGn1bbRMAw0t4LbK4BwTbqe5UKZkDPO6mKK8YPjrG8uyiilcCEr5SyFXAGj5qCtaxw8cEguANHX3S9XoeuMxySJEmBTxHfEKlwVNcfR+w6QMXY4euwQK3PL7C5l8bR9eLQETi2EzxXE7w5QKVbkIgWlUoFwtIOWkG2bqsQkAiwKJ0PGm1v7K82ITey7H5mpoTcN2sLxsgwcXjuax46JgWaWiav1HxR43gSuLs0u26vcaGBaFuGKwruv2H7kwP2fF8XeBGn78eT/cQUbmXUXKWVFSM4qnWE/Rzp7SVcqzO0lKdd0qW7LRVia+yvHiM943Q5ODPbJup1spczSXopMVmT/zf8hQiNXi7kRpZGKuarcIBDgsKsc7u9mKNrBTHKbolGXODTi8TAYirOZz7JbLhL1+iRmrN0owBZiWqGoUyw09nGrzyGftci8Kx//ak7I7PJEsjpWrCijCrayn1EX7EEVERqB2mXr7ivpIgYjKr2ldq+0fsA8ZHGmapNqt7hx0fh7L/8H8ttrBDH46UKIB0o//LJA871e3nh4lIrfKcZYPB1hnN591VlsllGXBbDlqrBT69SKghkLRuySNx8IOIhEPDzwrSkmru7+SID7+j3DzHz6dgyHjWq5Lu1FAd7N2n7lsMPrlrk3xWbH7VRk9uv6Uy8Tcrr5iZ//HH//7JNMXz7L0WMTeMIe4nEf/aMjVHQ7T/zpN8lc2+CRB961n4PyBnAGwsxen6GQ3SLi9uD2uPH6gzKvlkxusZvaEcIIhUaJQqNM10iCSMLP2t4y+XKaoaEhSrk65axF0BXj6K0nJLiwtDKxLjdLyzNUiiXCQeEgKOjNlrSV67UGIyNjUiUXxTPlTJuob4it5W2WFmf49Gc+ykuvfoehkUHC4U6SySzVsoO1+Rx2Ua1u7PDAB28nVc7RbDWFUI3L7sYwBbZwUlzP0jYtkptpCukayZ0NvvBrn6fULODwhnn+mTPcesspaoWyrFmo1GqoVpOZqYt88dd/hYolVgzKUcsW8XvDjB48QKaWZSu1idfvZGdvneGxbs5efJ3+4SG8WhS1YWd9ZROvzUV/TyepXJan/uEpTp0+wtChbuweHzupPAurC4SjIeqlFsUd2FspkdpKY9MMbJopV3D41X//BWxuG29efpPNrS1ZvT85eYT1jcX/l7b3jJLsPK9zn8o5V3XOOU7OAAaJwBAgAIEgGERKlCleyqIpKixayZQl2VpXkmXZkmXLlixLTErMIBGJATCYAAzCxJ7OOXdXV8656q73qxmQV/8uF2/9AVb3VNepdM4b9n42vQO95MtZljaWKFNSUqXu9j5SsSIGnchdbAqLNtAzzI3r19DoSrzwync4efchVcTli1n0GqOSMaQTOawmp5KB9HaNMD2xhNXsIhIOEQ7tceLUSa7euIo/4FYTfEHxLc4uENyOsDG1g8cWoKWlnffdf0YRAkQL39HZptbQWTH2VLMMjHcRy+9x/8MPUCppuXZ1hrHxUW5MXGVsfJBUOkl4L0wiGaa7v01NEtzeNuKROHabkWQyTG9fD6sbazS0NLKzu0VfT49CcUbDaZbm13jk4Se5NTHB5ORVGgIu+vu6FRYxHI4wMroPi9VOIp1WRIf9I/vQVMR85CVfq5DXJJlZu8Hu3jbVrImjB08r5F88tkKzr4G7x+7BobWhrVSwGGyEMgmF5JrbW1OmtUwoxKN3PYhP5+LG5GXGx4dY3llSjc/FS5cw1Cw88fBHCYYS5EixGV8kkQ1x8fx13PYGejo7afAGGOvbT5MvwMS1t/C73Yz03ENVZ2Rpb4E/+ovfpHvYTfdQKw6/k2B8B4vfqibf5TgkN6tcfn2Zk6eOYNQJNceF2+pkcLCby++8xcLyKqVakbGDvRj1FWZvLqvP3+9/8bcoazPEsyG2g+vkczWGB44TjSWw2U1Y9C7Wlzc5OS6a4pBa89ocNixmK2sbG4pM8sD9D+JwOJWUQFvVYTRauXTxMla7S5FXnnnuGbx+D0NjIxRLeeaXbnLy1CGsVit6nY1UqsDeXoTGpkby+TjT81fRWMtYnTXcLjsBl5erb11nqP8ATQ0dRFIJXnvjJcxWPZlshZnZVR77wONqu6HDgNPkZ29tV01gi9UCv/0ff5WN8DylWp7VjVV6enuYvjWFoaTlkXs+yNf+z7d48MEznL34AxravGrTMHHjJiOD+xUaM7IdY3ltjq7BAG39DTjcDgYHRvE6PdhdFrZ2Vwk0u1hcXqCttZtyTo+2bMDnCvDS8y9y/tzbynNx8PAwWn2O4ydP8tzz57hw8Spf/L0vUNOl8XsdLNzcYurKKiatmaWlRZ54/H189MmPoNeYKZZKrG5vKGO2xlwklNzA4ZbBkZXZ+RXi8SJHDt7N9k6QckUkF2V2gxssLW/z9GOfVJM6YxUi2Rh2u4PZ+TmlKXc4BVsKTouNaDyG3WFnNbbEzekZNDULf/Wn38BZCdDu61P0JneLg6whwuDBFu574ATnL/2Aze011te2aW/rRVMTooUZh83A0twm7S3DnL77Li5efJmnP/gUz3zrJSK7SU6cOMrZN1/ms7/yGf7pG//A+IF9arL+lS//rXpdhTqVS0FLu/gJtNgcVtq7GtkLr7O+vER7SzdeZzNXzk+wcn2DxcV1CsUqgwNDeHweGpv8ZNNZXC6hrTgxGE047UJViavrqdQmYiiVwZDWqEevqxJMb+HocGAw6whtxHDWPASXwiQSGbxeMbcKrrJMNBzBqDfg84o0pUIilcJkNmGymhXyUabtApIQaEEml2V1dRWLXZopDVa7DYfbU/fduD2qacnJVruaIxzfw+tzkdOlGRgbIJHOKjNnOpfC53ficzkQW1sxVyIVKRKPyn1zHD46rrDPgwMDShKaiGXQ1dy4bU61AYtFk/R09aHTG5U5XBp00agvzM0rKtyzl77DZ774CZYjUxSrWUw1K2dOPoY2a+JbX3uJscGjeF0BNVjQCM45EicaDaPR62hra8OoNavCXW6KBFirKMrSHUKKaNvTmRS5nBTuBcUvSRdTOPx28tU8Tr8TGyWM0d06clEj0mkxblbp8vvpc7VxPbhAJJ35yRfuJyusNN2mxtzGj4viQErAO9NvJd3+EdOoFOwBm5MWl0vBLfpbWhVWeimyzKWFJaUnl4GzFMvKnKrQlvUJuMWqx2E2qWHEmsiCU8X3/s2dhkBK5zvFuxT+oqUXmaJo5uV3Qz0BOgIeFrdDJHJ53G6zoiHKJL1UrCg08/GGUbxWG1ejs+wk48oEm0gUSCULakghmwSZ4iv6j5LKiCxGuWZlOfDVEQAAIABJREFUmVLHP1Zva9nrB6+g7LeNlvUCX7pX+VcCPlRISJm3V+sNgFZnUIW7/I1iKsjqNz9FumCjt2jgt9J2Wks/fuF+8WgT1x8dU1ohoQJYHFa0hh9KUKriOi+VyecrZHJlyoUSedHpFeoEHJ/LoFCEZ565Rd+VrZ9I4b5xuo9bnzqhzKm5ZIp0Kld3GwtGqabBZLMqKY88vupzNBB+9waGQonRk0eJlXJsrs8yMtJJLBchm0/z8MOPs7QV4Y0fvEVybodmu4vOzg7a+/rIlmuEQnuEglJwapUpTVaeckJIp5PKrGIQOkAuSaqYIa8tYbIb0JmrSueo0VUpZipsr0bxOVtZ3dzA7NHiatBQ0SVwe0ROpFU65HyhSKC5iWI+LbYB1tc2aWtpVVO+SsFCOgIWnYlSOY3dbcBsLClawsef/ldUakb++Z9eJBYuU9VW2Qsv0N7rIVaIqyKwVqqRimWoanVk43k6PK2UshW+/o/fpdXfRjwR5ov/4QvkdWn2oknCkZTSS+ZzFUq3pR0ymr3/nhNkSgl2I7votVrGB8aU/KairbIT2aZYyxNOBLE6dFitWkq1DJFIFCsNWGpOamW9MkD2tXcxMzdLd1sHnd0NTC3fINDcgsZoJpSM8tyLL9Dc0MXmfJzgaoxiqkQmIZKdMK1dPs781Gm0wmt1W2jt7OSFZ8/SFGhREztvwM2pu0/w2qXXyBTSSpJgMzm5dP5dBnpGWF7awG510NneyYHxMd69fpn5xUmKlSwev4Ou3g7VuAlTv5yr4fe2YtBacdn9vP32NW5OzHLk0GHVAHR1dind+O/93u/S2taMzWzmwL79nDh8lJpgNRfW1NrabLQxOz2jTGWRaJh0MorVblfmmNMPHWf0SD96m46Xzp3D6fCq5t1o0rC2vkxFCEkmK20tDQyODDIxNUlTc7fKFBB5UFtbQOHGrty4xtbuDqdP36M0yU67j1rFqIo10ekvLMyRiAZxO20c2Deq2MmDvUNMzs4yOz1PVadhcGCQ7p4eKhUtiXiWlEjCDEWC6WWuXr3IWOvdOJwN9I22MDVzkd2tLVpc7Tz24Aep5SrYLW7y1TJvzL5BNJdmLxhhrHuAYqzAcFs/nW1N3Jy4zNB4N1VdiesTNzk0egqrtgGdxsLszg3mt6/jb/Py3PdfYWxgHyMjw7zw/IuMDx/k9OF7cetdmLFSqNSI5iNsJpa4OvUyPYM+qvoCRpeN3ViIaDZEtpghsZXFXm2hlvWysRKjr2eM733nOxw7uI9yrsLU1Dx6k4mjpw4zu3BFSekWptfo6xjgv//5fyZHnHQlSSy1x+sXLvHoIx9hfWtTxKy4HB4sOitugx+33a3M3Fpt3cwlOl6RIb32yjmcNidPf/DpeoFSE8lYDG8gwFtX3iHQ0kBNV+OrX/tbHn7kNLliRGENg5EddX7b2NzDaLIxPn6AvbVNRkf6iBeC7ETW8Dd48Dg82HRupiYXmJmex+53KB9NOp/CYnESisRIp1I8eN/7qOR1zN9axW8PMDu7yPzSIp/49IfJVWIYbVoKlYI6t5VzWQ4PjeEyN/L9r79EpaJnYN8whWqO4N42iVgCQ1WPVWfn1vVZJiZucOj4GDa/jfFDw5w8dlRNON+dvUaRPL6Ake8//32am7vo6xqjkC4ro/f0rRt4HeIFqmI2a6iUM4yMHWRzK8Yz3z9Le6ebR568j+XVRcxVL3PX1rlxdQqnR8uf/8UfYbfZMeNUdJJiKc3i2hz+Bhu+ZhupXFgNszKpKns7abRVHyarjXwlQUdnQG0OtnajdXN6OEOjx8t2cpe5+TkOHzhMrVihTbTWFj0V0iTzId69epnGhg6m5peIhvIs3NjDVmzCpfNy6fLrPPUzj3Hg9Bg9+wR7ehGtrsCbb17AbrZhNbmplGXS7SGfS3Hi6N3MTq9jELlEao+f+fjH+eqXvqn8MXIu+adnv4a3yUbHQBsaoxAxhFiSU+bTe47dRyKaZ2VVDNxbvO/MQwoXurY5i1tJVIUp7mC85wh/8e//knSqSKWoU8ZoOV8JE16GHUIy0ulNdd1xTqQ4FbxutxoeyRRcJLyynZSCVe+ukdbE0Vq0FJMVcjtFqkkdXneAVDqjBowyxQ9u76j/F7yj8NClOHc6nRgtZjWR93g8SuorZt0bN24ojnmpUsbj96hzYqlWo1EM3C6XkisJ4SiVTRCJBWnraCGU21OSuho6RZ+RvAOZpP/ar36eb339H9VmeXcjhsfZpjxmPp+Te07fy/StWa68fYViroLb3kQxlybgbyK0FyEQaMDnC6htqAxQlYQlGmMvuMFGdomjjw3j77cxtzzN/sFD3HvoDHPXlvnK/3iGDzz4IdU8ijZekJDlYhmLxUwwvIfN5kBXE6mzDGjrZlSZwkv9pxNwhnzXlNS4rnuX32WKWVKFJAa7nn3HxplfnSUfCdJprE+BZRsghbsUviIzddqM7MXSCnsrE3fBQf7EpDK3C/c7E/475lMpon+kVv9hbXe7iHcYzIy2tWHV1U2sQg3bSUbZjSXVlN1mMmEzGUmk8woHKZk/qiAXQowUzBqNkqwVixVlYJXnWqfW1IUqdS193eQqRlJ5fSXHR3qL7g6P2noG99LqMXwNFqxWqZPrDYJFa+RgWyf5cpG50K56fKm6Zbouf0MKd3mNZVPgMwXQ/PTf7ymFjByAXJjlTRLzgkYjRtS6QF4OXgn6b9sQRAtfn7nL6qGKQRy1GmHN1Lsg+QIIMlLWXZnl11h75b9Rrul5MGfl15L2H7tYzpn1nH1iiM2DHWIsr3/QTFb190RiINuAmlavCvdSvojGYKBWKilxfyiSUxo3h1WH1Wnjgy/PMnh958c+lh+9oxTuNz95lKK4fotF0jnpWkqYjcIQ1aHT6xWeUkKhCpmM+hLFphcwFYo09rShcZhY2phheLQZh8/K1YlJDh86QaFgZGNmg40bq5RiGY4fPqw6eZvLoT4gpXyVrY0lpdO22+3q/csXc0oqkyvniSViaGwGrLKevjWDx+XEYIXGVo/S5pnNdra3ooS3oxw8OIy/08hWZAGzU/RUFvVhkYZgZW2XdCaG02mjo62VSChJMWXEY+vEZW1SJ4FcTox0VcUHF818b+cgBo2Y13J85at/TzAsATt7dA/7cDTYKJSKysjz9FMf5drN6/jdfnyOJrRFA5G9CCvzS7zz5hVO3nWMpz/xFMtra7x67rwKktJWLGytbKMpF0inwpjtWs48dj+BlkYMRjMmg5VMpcrk9A3C0Q0CrQ72EpsUa1mlF5bipsnXgMPox2TyqymJnDA9Ji8Xz75BV1snj77/ERxWt/pEh/JhduM7lLVaQsEku6tJbr21QC1bI59Is7G2hMVl4N/9wb/F2WJmamWShqYGblydIBIM0zvcxOzSJPsPjbO4vMTQ4Bi7Wwn2DZ9QU5h8pkhze7MK3Lhw4XXaW1vZ3FqlsdHL0Gg/a6uLWJwWNkNb+D0NjA7uIxFKsyGvgcbAbjhCU1sLXd19ig/vtfvYXF5nfGyEyZmbLCzO4XI6OLj/EDqdhd2dCIcPHWJrbY2ZqRmyyRy6aolCRoraENqyllMPHKOh30f//l6+/YPvEBUGt9unphVuh+guNYT3trHYtARavETSYVY2V2lskiavqHT1uVwGs82sdJUGnVEZMUeHDyiD9e5uiNmFRcaGR6nky4qWIkZB0RyKNEOkWOKzSWRilLRigy2wubuM3WEl4PGjwch3vv8tBoeGmH1nmX1HjpDXJUnm1rhx9S3cJj9PPvwRTCLJEY9Lscjlt86RSEZpbu5gZyvCSP8YDc4AD937MO9eP89acIb2/ja8gWYMVQ9ec5syyC5uT5DXhVgLbzJ9dYqLz19QzOS7H7wbT5uDUi7HEyc/jM/YQbaW49uv/APZWhif187hffuYmr/Bueuvct8j9xLLxEjEE5g1Tv7+r1+iN3CIwc59XH3nHeXRKRaT9PUOKWnPuzeu8Gu//lkmJiawmexcfO0SQ2P9fPZzP8dCcIbl9RWsVjOpVJ6W1i7S2TwD3cM0e7zKmFpMFuhqH0FbsVHMy8a0pqY22WxK8bF1VQlSMqpCI1+uUKpqyBbzfO/FZ0nlEkqW0N7q5/xrL7GwPMOn/q+f4fT9J1RTOTk1wRNPPMXSwirHhg7hddp59e0XSBRjioASjWSoFvQYEQSmnnRV9NtlDEaLklds7WyoRm5zfY/x4WOKKz42epCpiZt8/Ztf5/777md0/xBbwSVCkQ0MJh3HD59Q5rt9o/v4m7/9Em5nC35fM36/l93dHTY21tmc26BHXotMlhdffJWPf/LnOHRinGhhm56hNq7cfJetPUFZlklEN9SW85lnXuTosfu5dmWKn/34z/LG+YvceOe6mtiWi3mGhgc4cfIE//1/fI3HnjitBivRVFSZJMUIWU2a+N53X+bXf/dfsx2fZHRsgBZfL15rM7pajbW9JVwBE2mRNhWTlEtlzCYXjb4uTCU71Ozo9TbWwstcm3yLlc1ltaFb29ygra2bUi1NVSNhLVIkVUnGQ2SScRobGpSB2e9uoL95hHMXLqLRWGm297J+I6LoMkvriwwd6UHjrTC1co2PffwpXnvlFQY6uyiLRLFqVEz1o6fuZqi3V133RSazvrHGyy+/pMzUUqiIdnNkdITlzUksbgPrO0s4fHayhZzSuReyJdVwNwfauHb5Oj5vK2ajXVG7irUkektVSScKJbhr//38nz/8MrqCDV3BjNvhQaOrYLTo1DVM9PVyzZRKqK5RlseXIiijdNdq8yygB22VjCFGzhJTg5tcpICn1kJ4JaMwwyLvlHAuGUx0d/Qoma94oK5euaoMmI0Njeqz6HC7FN5RtPXlXIGL515X+nYp7gxWE43NLaomsnts6vUvV0qqCA4Hg6SzSR79wPs4d+68amTdnmYmpxdwuh2Uail+9tMfprnFSaVa5FtfeYHmxm7K1Rpun0NRhiRQ0Ofys7cVVAjcVCqmCmvRtm9v77K4sMSJEyfUNl1MxJpKlXBwi5nQDB1HfazEbiifSCUNHzj9YYZ7D/KDb15muOuQ8isU82U1EBLJm2ArLQZzHVcNipYj+naRIglNRuo7YeXLYyVlK1jIqaK+UCyq0KuytkxRX6Siz5OXoMF8njZZ/dy+3ZnW1yvFei0o79//H4X7cmO94P2XxJf3QpluZw/dzhat16U6jaLcCLJcZUtQRzvKVFwGzZ2uZp4YPclqZJtzixMEE3UP5B3dvDSSEoYk8uc75Jk7z1GKcyVIUZKjOipG6ESmqo6qWctd/f30B1pYjccolGOEtRJkJYV+HUMolBq7wURJ9PYSjnmHjX/7790Rl3e4fbS6XGg++c/hmhTaSmSv1iYyJ1cLlHookxLpyxdIUDTy5ta1UOKclpusSHQypddUlHSmnj5Vf7ZSuG8+/1tktifQVSx8LOPiqcwPp+P/X6vmnXY3P/jkEao+q9Lji/REZDkS7qFwiKqCrynqgIy2DRYjMpfIZMqkZApeEqyh6N70PP7yEsM3fzKFu1BlJj46RsHuUIeQKwiRR4PXZ3sPUykFvUxg5FjFOJte3aUSizB84CBr4TBzS1N84MnTVIxZLrxzSYU8bK9HGe86yLlvvUYlVqKztY2a6Et0WkKhmNILx6JbKllSUlntzvrjiRatUBXma1RpbR1+H8sLa4qrXKOAwVpRzOxaRUNf3xgLs8tYbHpGj/axEVvFajfg8dkY29enjmtlfYW9cJD77rubtdUVqmKwCVZpdg+TCJVIRbNK22l1lXjf+0+xFdwglc3j83WQT2vIxPJE98LYHIa6HKfdowxGoWBcNXk9/b2YdEamry2oaZ7RYMRutDA6dEBdQCTkRxCC6UQRt8tDKacjEUryg+eehVqejr4mfu6zP4PRoSeciCktuMPqYXp6gkhsi0cevZ8r029R0UkXW0RbK2ExGGnw9lAs2shkBbNYILwdI7KZUAbKBx+4G6vZgsPpJZQI8sb1d2ht7yYczBLeSDN/fZlqukpoZ5Oa/D2Hicc+/AiOZgs6p4ZsPkW5UCEdTxLPhNGbNfibPHVM49o2bkcDGyshWhu6FN6xRF4FYQimUnBVglgTdVowuKtwdyarkZJGWP0pmgPtDPeNq0Q80f0ePHCQ//E3/5NjR4+SiCQUJztgb1SToq3gFmdffRmfx8fQ4Ah+vx+300dob49kPKomXKVCWSEi21oaWZpdZndtl6F9A2pSt5ne4MLbFxQerlTS0NncTSFdoZyTKZ0eb6OJTCVCqhQmlg5ic1qVzEpeO1nvS+EuxyGfv/aWHna29+rYK6FUVcq0NHdSyuow6h3KnOn1emkOBPA53dgtZiKZPZXeanFaFTJTZG6ZVAKH3UsonCKXrdHs6KWjp4tofpt4ZoXI7jrpcI4jo/ewsrCmCpJ8KkNXe69axacyGZ753gs8+fjT9LT20OnvIlzcVOFFQsDaDAbx2r3EIzGcLrMyXroCNrayYeZuTqONlxnvGlPIOn+Li69/959wO1r48OOfUhdau8/KbnyJ7Z1Vztz3COvbW2SrBdb2tjA4zFQ0VVbntzn7/TdIhQv8yR/+Ad/59jc4cPgA+UJKDRhkjT01P0FTWyOpeB0z+OB999PUHKBvsJ1rty7S09MtKkdGRw7w9pUbhMJ7nDx+FxYh1LgClFNGWpsG0eLkwhtX2N7eVoz79o42srks1VIFo8AHzGYi8QRLa2t897nv0Tfcpz6v6bzkXBSVZl0oVtdvXmFufpFHP3A/iVhE8a3X1lf46OMfQacrc3niNfUZ9QaaaHR3E9lI0RHo4Nxrr2BvdbCxu6MCnEKRMHPzkwQCAUwGCx966hNMT8wTCcfx+rwqCGr/vkOqQFtam2U3tEqukFIo0kw0xsED+5i6NQtVBx53K1NTswRDu3R2tRFc38br8LCytkagsYmP/szHePbl7yofRv9oBwazhitXJhgdHsLrcTI1OcXs3AK+BplyhtUmWabaTotXhdA5HW6lUW3vbOLNty7wgSceIxpPcv36TcolqKb1zFxdJBiK8eK5r3Dp2vOMjg+zsxlSnhC5dorpPJNLUNOV1NBI6BUmnY2ArYGbEzc4euBuJmZm0BoljXQds03HK6++rORsR4+eRGPMMb0wgc6oVxvtQiJHIpQim8zT1t7FzevT/NxP/xJ/8Id/TEtzDx986GnCCyn++Pf/K7/yhc+T16YoWxNkCbG9s0uDrx23xc3myqra8Enol9Gq4/DJg3R2d3Lr1k0mbt2gs7OT9fU1+vuHWFhYUknGk/OTtHY14nSZqGkr2Gxmrl+fYLh/RKGCA94mFma3VXiT6PYzmSSJXAiTrcbG7rqSnHjNTcy9uYE2b8aGV/mRqrWSMhrbrDYl25JE4jrMQYqlrMKKqg2/TprbvPqvRl8mqYuSNobQGEvoCkbm31rHb+rAafMzPTtPMLijNn+SFCz36e3uVd8DmcJ7PHWjqUy0hetuMJjUeWJuSuSDq9hcVkpUaOnskOx4NfQRmZVs+40avSp4PV63kioFw9usrGzS1TXC3PwKuWJO5XJ86Wt/RTwd5KUXX2BrPkRH24BSNESiIeVPMBvsNHgayWfzFHMFqrqKopAszC6wsbqhhjkOu53Dhw7XaV6plJrWf+u1b/Kp3/wwefMevf3t6KtWLr14HZPGR4uzH6vOrbxEBq2RdCqD2WxVQZDpVJ3dfqeeU8W2koiIJ69MuVR47zXOppOqHhTJmMgo06UkRpeesqHA5t4a+myWfU2t6jNu1OmVifdHSS93il5PWsuZmz+5ifv3j5ffk8rcKdzvSL1/tHB/r6G4bTTVCycdlJZcNgu7KZm01xGQ8l+n2cp93fvo8rWwsLfJje01ViLbdRWJUhVJOFVZNbIqeEn+7m1qzR3c5I/WtHLedIm3rWbmocEj9DW0KIznTn6La5FltXFSzQfC0xCTcF2GLgn1ch5S2MlqRT2GyHDkMaoVeU91aD79rYhymCoHrkg5VGzrDzsm0XPJk9RJKmqljslRMbnVOh5HdTIaWRDdkdRUlTNc/lghucPyP3+KSk1PS9nA78S9tJQFLvnj3d463cXVR0bVBVNdsVSdXlXrLeksdRKyVBXndhVp2CWJsVQUowG3WZjisBacFDzxyhIj138yUpmVo81MfmyYSkOr0rcL1UaKE7vTqqbsqg0ql5Wes1YqqOl7eHIOa6VMZ28/i1u7bIe2CDQbOf3YMS7dvKT4sL2tQ6xPbHFq6D7+7s+/zP6R/SpqeWh8SBmYIrshctk9VYw4HQ51ApJ3TzRpwqmVAkG4+9FklmK2zKULFzl511HQFtDp6x8W0UbLiVM44Q9/6AG+d/a77Ea36O5rYXisk9ZOn9J3p/JxpU9tamgkn6xQTFnJRUwYym4a3I0sL83hb9bT3Omnaq6SLubZ3YlTKejRlfRsLq5RKmZ49EPvYzOyqhqLBl+T+sLI9N/v8rG2sEM2W1TIxHw6S1dLD4ViXiXUiSlRVupSDAv1YG1hjdfPvkprix+9vcbhe/fjahZTZT18K7wWJbQT5OMf/gjB1A5Wp4nVrUVMZg0Lc5OcPHycYslEZK+sJnCNar3vZ3c1oqQ++/b1K0b7+Pg45y6dx+ry4PW2UczoWZxYZ3V6g0w4RVEY0qk4WmOVv/unvyZS2OPs5ZfUxF1eV58zQDAaxGDWEk+F1VpNPiNuR4BUooBea1ZormIljd1hU2u5xuYmFXQhWxQ54b755mU8PidbwTWGBkfp6higmKuyf/QgX/vyVxkaGlANztrKMv1d/bisfty2AA8+cIZcqcDu3i7/6b/8CY89+hgPP/KI4lYLk7epwafwoW1NLczN3CIW20NT0/HSc6/ib3bxM5/5KKlygsm5aYXJWprdEIELPW0DxHYT1LQ5eoYaaO3zMLt+U/kqBMPnsruUZKm5pVFJhL79zLe5++R9DPXuI5uur6IFS9rR1sHc3DId7X1sb+9hF75yKU+Lr0kF4phqJorGNOuhZUoU0BtlcFBRDbBsi1bXd5mb2ebJhz7GbiTI9NJ1MrlNGn1OyJg4c89PoSkbWV9fVEz34a4jVGsG0oUU//D1f+T9Z87gcpgo5jIUSaO1VNje3VBMZ7vZT2OgG6FY7CRW2E2tqGTj5bl51m8t8bmPfZ42Xxsur43nXv0ugc42DBYXOkxqE3Fr5qpCgR7dd5xWfzdOWyNn3zjHN1/4DodOHmV2fkFJCYdGxfCbIRVL0+hr5drVd/H5PGj10NTmx2gysjy/gbZiYmNtU+F6P/9Lv0g+H0Srq6h0RZnORyJxcgWZsPfhd3sJuCXwSabbLpLpCnMLG8okP7cwTzKTYHR0FKvJwr7eYWxWJ+/euMYr586xtL7A/iNjdbKJGcxWs8KKmk01Pvu5T7O+vsKz33tW8a5/+d/8IuHIHh69A6vNQDi7jdFtIJpKs7Ic5Z6jDzF3a56Bnj5ef/N1ktkMjU3NirYkr9tOcItDhw+r8J7W5i7mF9dpa2pVuMxySUs4LPphE939zUSiUnB6abS6cdpdfOeZ59nbFcKKkZX1ZYbHhxUi1ut00dTQwF/+r7/kfe+/n2h6D5vHzP5DY/gbXKTTcaamhXhjRVs1s7q6wdDoILlSmoYGH+++9TaVXFWZVT2ORjY3RcZl4exrL/Nbv/NvWFyVc4iD3e04xbSOW+8ucOOdCUb29/K53/wIrb1uKpIqmpNJdIbgVojx/sNY9GbWwksUTJI4KijbCl3NncytzqlJrqJZlGTaHaKt3c/qyjLNDR1YjXau37iutjYDo710dnYT3UnT6O4ilyixf/9h9oJhpmfWmJicUCbETzz5r3jjxSv8zz/7G37+05+iZi6xFV+gaszyxFNPYTV6uHVzhrmpCR57/IyS5A2MddDS20kynWRre1OZ5bd3NunrGyCfL5LPFqiUa0zOL3D4yBgC73K7bcpXs7a6zvjofo4dP8Xbl6/R7Ovj4PhR9Fo9r154VeGF07kISyszKqirvamXpWshtDkrTkMDMQkUlOR1Q50EYjbZsBot6touxbs0+DJpl8JTBg1KxlGtkspGwFMkZ46hNVfIhHOYc25CSxmqJQPXb0yo74cMKxobm7HZbIp6JTeRSra3SzGvx6AzqHpG/Buh7V1uXHmXzc11xf/PVwr0DvVT02tweiwqc0Am/z6Xj6lbU2pqvf/AftY2FtHoTNgsfmZmlyhWiyQzYWVqluTk2elptEUz5YJWNc0i2ZJAM0p6lVIs3i5lUG/yKua6oOjsZhlSZNk3MqzCo3LpjCqwY+kIV5beoXHUyX1PHFENYUfjANPvbhDdznPfsYdYW9xS4X2i8fe4PEoit7mxpoLv5HmKEVeaIdUI5QtKjiT1nDRHUsCLKVVY7krJoKtRqhbVcGk3tkU0F6JmrNDb1Ei73sxIUxsWjZ25yDqJfPr/NQWX11oCmN4vUpnYnaDPH6/+u3OvV07rmPGJ7vuOwqMukREcuFNSYYsFpbX/0dsdvbo0nw0yYNVAMCnAiooqmN+jyNhc7G/sYby1l3AyyvPzVwjJ9V2Kd428ZiX172VSf6dwl8eRybkU13cQ4HJAQv3zOax0u1t5YOAQW8lNQrUQwXSKuKQa3s48+mH4U/04hMTTYvcQyaRJFCQ3oW52lccvqUajguYz3wrXysqcKkQWweDUh8J11bokaNXZk2JgUKR2BVsVZE29iK/3IYKMlH9TR0bKAwh5Jrt7i43nfkNpUx8oWPnlpP/HfsdyRg0vP9DI5olhjHbhJxveA+BUiwXVdAjmUQpkMX/KE1VrkKKYIuvdjEJa6iRsocb7X5hn+Nrmj308P3rH1RPtTHzyGHicFHM5KjUtmkpRFdHCWJeVnUzCcxKbnC8p9NXezRni62tqIvTiuXMKN9c/0kDXgWZKVold3yYbykPciD7uwF72EvA042/0s761ptbUeEDeAAAgAElEQVTbb715ieG+DnWBEy6wnNxkxSgdWq4sJ44UsVSaUDhBLJyip7NHueGFNrKyuqAmRkcPn6BWLpMpRmgd9JAzplndWcLptdDV10qumKWpvQ2r28Tu3roqnPyuZnZW03itPeTD0NfWz+ryIt4OG1vhdZq6GvD4vcwvrHH4wCkykRwL03P0dXVQqsTxtbuYmL6BxWSnraOTja0VxdovJGu0NnWyuCSRz2lsFrtaDzv9DubnV5RGsKerX+HJ5ILY396t0Hiyumsb8iupRE5Me/EwDoMDPVrsNhvxVJLB4SG29jZVUEsmGaOrvYO2liGWl4UhvatWpvfcdT/LCxt8+5vfUJKApkYP/f29ZCXky+KiXDAxeW2ZQrTK5Du32F5eJ5/NUSrlwVDm9JmT7L9rmN3Urvp8uuw+lcZodlhobm1SzOc337qktOGjw+NUyxIOkiabzVEsp8kW0mTyQncZIJfPEQzu0dc3qOg+TtGI6ooMDI3jcPi48Npllb564vAxQsE9Fubn2NnYxqqzkk9V2D96mO6+fuxeOwur87x95U0S8Tj7Dh6hv3+U3u5urGYjr7/6qkIfnrr7qArEslmcyh8yOXedY3cfZCu0QXtnFy88+zKpcFEVg8N9w4pzrNXn8TYbaOp2sR5ZYi+6RywaoyoNocXMqbuPkcokFPpThxGTwU5nSx83r08pY6S4+2UFL6FMBtkoUODiG+fobO3goVMPs7u6hzNgUzKn1jY/80vTKjhKOnFBrYoZ1qwPUClqWd/dZHN7nqnpN1VQ2aHBU4z1H6Ex0KouOCp0K1HC62lWtIm1nRWcHrsyi68sTTLSM6wY/UaDBS2SuFxjdnGR7fA2PaPdrGwvKTPbTkhY93EO9B9koGmYs8+9wtjYOF19I2yEZbNSUCmrknYsF8sPPfY0/e2j1DRWppZm+D/f/msO3jVGNLWl2M3pfByDBLcVTLQ2DtXDObJ5MpkYbZ0BLl68hK5mJ5coMj4ySioe5/O/+HmFk/NaJBSmChUt+VKOSDxMW2OP4gdIYZiMR/AFmqlhYXp+Fb3Joorni29eZHcvyO/+u99VCDkxw+3Fo7x+4RzPvfQ9JSlx+i2q8JCCLboX49Ibl/nCF36eQMDD8MAAX/vyP1Ap5/mVz30el8Wnzm/pWopkManOGTK9r2S1eKwNjA7s59b0DZZXlwk0+qlpaswvzRBNhHngoffx+vnXOXjoKLPTa7Q0S8BNlZdfep2JW9f5nd/9Ndx+SdI00xAIkIom2N7aJLgRYW1hj1JRw+zCHP0jfSQzMU6eOsnM3DTFWgGHz0BRk1Tv/fved4bWpjY2NlfRaossza4xfWsVr9dPNBmks69ZXceWZtZpcndi0/jY3Yqg1Rq5cPEcv/j5j+MNWKhoxIjuY215j8l3N1md32Fhfok//ctfp2KK0TPUyczsDK0tARrdDRgKVlosveg0JmKVIDd2rhAtxdFjxW9rBmuV5fUpJVWgYlBs9PvuOcHk9Vs0eTvY24oyPTlNthwj0OHm0OGj5NJajgyfZmMryKvnXlN+i63NINdvXKWjuYPTRx7gwvPvEFxPMDI6isZU4/mz3+f4feO09rTw5Aef5u++9LdKcnPwwLjCqBotVXpGBrE6HZw//xqZdJJKRfS8JbUVkS3I+vqOIqMFGoSWU1CmvWQygUajx2p3su/gIWYm59leiSpKixTd7W1dfP6zv8SzP3iGbD5KpZrBZfewPBHGZ2olsVtgeX4dn8+L1iATzSI2sx2X061yT6RQN4oRVa8nn8uorb8U7qoQM5bZza9h79Szl9jCUDbRqO9gazrK3PQqaPQM9A7QGGgiVywomaUw2cPhqJqS+/x+JRURzYDouk1GC+VCnqtvXVbXVPF4aAwajt11gopOJp8VIrGQaiDEzJrPFdTfkWTepcVZrl+borNzhFS6oIZPpWpWDbs6Olrx+/zsrAZZnFvHYjaz78AoEzcnKeU1uGxOZYwVQ2xnf48akMp2XAp3r8ejUlzFQCu1jUz+K/oyt1Yn6DnUSu++dtCUMGjtbM8n0OSttHibyUnCeRklw9TVJK1TcNiysTAo9KWce++gH+UaJp99aZCk+JRiXpoT0XhLFokMIUvVvEpF3olskq2lwVTDWC5wpK2DdkcLFp2eleQORcGB3eaiq9pQyEDpn2zhvvJEOzP+PCvxYN2TeXvQLAWv22ohWyySU/r0f0EvrIk8SLTnMkhFNdByns+rgKP6QFpqV/GEOc12vCanqrN2Ujuki6L1rymajNKcl6XBqXs/6xAWGRbXpeb1mrlOlfG5LRzq6ibgtTEl8kBdRWUPyTEIptRtthDOptUQR36uaDQ6Aza9iUQpq3jxd1jxIvWRYxB+vObT39irKXSj6NKVFEanYrwVDkfpgtTw/PYB1l27IgOpvzm3uxpB6dYzhm5r3TWKRhJ86bfI7U5grmp4Ou7ggwVJGvzxbjGHhpffbyPa1UPV2YTGaMKgq6kAFJtJI1cqla4m6EfRuYtmLVPSKtlMqVw3DNx+BZSx54HvTNH/ztqPdzD/4l6rd3Ux9em7KJkM730A5HWKR9JI4J9Br0FvNtcT4MoVFWYQndlgd2GGsYN97GVCFKtJTt47RrgQZDW2RrlawGfxk9+tklqqMNZ5DEPNSiKdVOxeo9nIghgpO5vZWt/A7fSok5AyNBQLBJoaWNtcl86BYCRBOV9RWkJx6VcosrGxxtbGljJPSoBDSRfjo595BL2vSKIU4vyl19V0/+CR48qI5gs4KZazVKsFtJjQlB0kdmpU00b8Nj8Wk5H14Apdg61obBWiyTBGq0tNyTcXgnisPpbm5hgebqaoS6O36tDrTfT29KqiQ4r0q5duko6U2Frd5vDR/YoVO7J/CKvHRDyZJRrO4rJ6lPRp+vos5XSZ40eOEGhxYw/oSVXDzKzcwOIUJniO5kaJik4o4olgsGwuG6HQLtViHp/DjbbmpFIwENqL09bSSTga48D+I3zxi7/D6OigojeIs/6BB88QCeUIb+fIJzTohUQzt0YukVC0Agn+aWwN0NjZwIB6P4PkCllMRhPVAoiKKxzdU6ml2Uya3Z2gaj5Ey3jk0BGFJws0eJldnFSR47liStFB5EQyPDSuGulnn32G5hYPzW1duJwB5mfWKWaqnD5+LyO9I3z+lz+PoWpQ2w8hBgR8zVjtZsaOjeNqdHD5nUtcOH9eTXkiO3H+/E//HE/AycLiAi//4CzD44OcefRhdREz602K2BDJBhW6TpBxq8vbLM1s4jB58bm92FxGWtrdBGNLaMw5Fb8tJsJoSFJhOxVtQpI3E6k01Yp4PyqU8mVMWqNiCmtrOiJ7Sdpb2skUMti8JoxOOW8UyEaLSv4SsLWri9/rl57n+F3japAgkylpfOTiuLETIRzNk8qWSKSStLS5qJbjRHY26G0dpqO1V6UjCnVK2nZtrUBwJ6pwmhffPasoPyLJMOv1eI0+ZebUYUYrkFVNpZ5MaKiRLGSwmGyUa3mev/jPeFpNtDS24tZ4yAfzeCx+ZQ6s6Ex8/YWvcnT4KD6Hn2/+4zf5wi//NtqqSXGnryxd4eLUWZpHDKxvz5DOCwXGrs5hba19NAf6eOPSu+RFAtHSQqGYUGQvCdoSCk+Tz8fwwBBzU7M0N/sxa2x0N/cRcLVg0psUvlfSjS1ai6JJFMpxkmnxGbi4+OZV4qkM/qZGnB43b757mdamZiUJGRoa4atf/SoLy4sKKXr01BhVQx6tocTq4irzk8v09PTw9IefYmx0UBmJhdAkhi0Jqro1Ncvw2Dgbu5sYTAZOnbpLRcRffv0qh0dPMty9j2hqm7/96v+mublRDYn+/C/+N3ffd4jPfPYXeO6F59SaPeBvwWaxqi3pK2cvEI1G+M3f/jwNLU5W1uaUSdlt9PKlr/xvBnuGuf7OjPIrLK8tqs+4u8HB3OyckkK0dbYqLv+hE0OsrK3w85/6BVaWV5mfn8bnt2I1OtBprAT39lhcnVQbuUgwzlD3SSopM/mYgBf0aoodaHLyH/7wNyhW4up7JKSWuekNNleyZJKSCJ3ll/7tx8gSprW5g+defo7HHzmjfl6KlxnwjmOs2ljcmWcpNUXBkFOZCrq8UxWPf/BHX1Sv79HDd2E12Ont6KbR2YixJkQSK6lSjOde+xaLm1M0tDTz8P0/xasvv000nOCe+07y4tnnVLHgtNoY6R/l/Itvs7eU4a4jD6niVTCKr7/9Cs5GI/c/eoq7HzrFv/mlf82pu47R3tJJJl3k+MljFDRZpmZu0tTkJx6LMjc7rQo9kVzs7UZIJbIqVTUW3ePwoXGuXXtHFXmpTA5/QxM6o4lkMs389CynTp1Q2neT0cojZ57gS3/3Ze46dYSBoQ7mp2bZXUmwNRcntVvEYfUiMgaLTc47RnUfvcGIyyWBX2KANSmduiCWJRRIhoOiwxbIQMmWwdpeo6DNkg5l0cUtrFzfVbSu5uZ2sqmc2qB19/Uq6Z4w1qXIEkFvHYeoURNu+UkmnSaTTLI4PcXK8qIKc7Q4zfT09yAlszQysv0VWargpiu1Eja3hYGRHq6/9Q5NsoFzNyu/gs5oVMjN5tYAg0N9bGxssru5i93kVVvOwcE+lVycjOfQ6wwqfE5qBqF19fX14bA7VfDRzo7IyzrVtbBYKuBr9FEkh7fVzcz6rLo2yrlKfEnmqp2v/s03ePjeMwqvWs5XMWqN1IoyDZaBXj31XsAC1WJFbXRFKiS6fwlcUkUoNTVpF5laKiNAiqLCyQpKuawpsb67yk50B7PLzOGRfpyFnHqPdDWN0me/p/MWybQUsJJomqhx5ic4cV//UBsrzVWmtjfVdFpkPIqprpoOkZjIUPmHRZoykdZzj5TOXWEkxWdgtpEvlgjGUvUhq+Kv14vuO/e3m8xqy5kp102ponEXfbuQYKRwv9MciERIlCmqUq7VMBi1ClMuBlSv26w2NXdSXKXol5vIixx6C3mKivwj0tdGt4O9dJK9REo9DyWXVwAY7XvHLrWs5jPfCMnTUalYkiyqCvOqjOQr77lm5Q2vT92raqouhkUFilfdRd09+176qqCFNDqqmRChb31Smj48FR2/EPNwrCQhAD/e7fqQnmuHjRSdPqreDjQWQUDp6yB7vawJqlQLGTSFLKIDqZls5Mp6ihhU22fQyotVZ1zrtTVO//NN+t/d+PEO5l/ca+VkJzc+cZiS1aLiuWW9LYEN6URGmXelcZA38M7kvZBKsn19mWxoi6P3jhIv7ZEuxmhqcWBy6VkNbxKO7VHOVfFrG9EnPESW0zjMbo4cP6aivTO5DFfeeVdNsWW6IWazluZmlVqXTCeUDl6MrKWaRoUVpZN5THqLinUWfJUyscaTSjNutGhYDc3wgY/fw8CRFjbCCxSLOba2ttnbk4mKXOiMiisu0xmDwUoxZ6KQMEDGQiKYJBNP0Nnup6DJsf/UfiYX5zAaHXgdTWzN7xLdjBEN7nD6zH48bXaMVj2Ly8ucvvc+Xjn3Mk898TTP/OPz1NIGVmYW6RvqUsV/Q2cD4yfGmZpepK9nH898+zm0NT2Hxg6RCmVoaWxUTUXncBOr4Tk8AQtr20uKl9zX161Ots2tzaTyKRKpODptTeFN/U4/LlMzsWCVtsZBxb8XWoBGb+WlF1/GbJXgnA7FrPW4G2jydRPZKVDLmknspFmcnGdrZU3tpQR16PQ4cTc5yWoz5GtSIAXw+xsxaU3Mzi0yOTnJz33i48qYKGScjfVtBvoHFatcLoatnW1KB5stJ8gUYgqF2dXVxcb6BqlklrGRYQqlFI8//hRvv3sNs8HJmxfeZahzlEQkTSycJBFMYNAYcdtcGI0mRsaHcDe5ePniWVrbW3jwgQf4+y99hc21+mM++ugZtYK9cv062VJKeULkJBcO7qiCoLEpoBjGooEX3rJQN9aXtnjo/WeYW52mq9NPvixRzhnS5TgHjhxQ8qTgVlBRb6iZcThdFHLi76ioECiNGF+P3aUMaEIu0mkMSlazFV1mN76M221hYWqVA/330d04TimbR2PIEowsEAxu09MxQJOvS6I9uLk0yeLqOuWakXg6xSMP3csrr36HS6+/xv/9e/9J5RXoTDVFZpDQDLvRyPZqRBFqlrdu0tDsxWzwsLsVxWX20CikHo1EkBcp6jLEihtEcjssr67S1tqJ1eVifuMGO7EFeru7MBaMzL09w3DnEK/84A1GDxzj+vwtPvLkT9Pb2M/uVpDhnv3KiI2+ws3Vq5x993u0j9kxOfSsrO5Q0xiw2kykxOyYK6KvacmkNKQTeSwWndK+SvS8bKJk2h7c2uGnP/JR+vp6KCTKjPccRFcyKd1quZJT5A6jTrw9IjVQ4xUKlSqhWJImfxfZconNvU2mZ29x/7338O3vf52TJ+7m+edfZGlliZX1Oc48cT96S4mKNkulWGZtYYPZuXn+6n/9NRu7y8qrks3F2Q1u0dnehdvRyLPfe5Hnn3+eX/3VXyWWSKpmTxJMNYKjE4FisUQhl1VSINkOXrh4mYnJaf7dv/9tKpoy129ew+n0KkLJmYcf5c/+7L8xOT3Jf/4v/4H+4Q7S2XqTc/7N8+iLOrQFM2+eu6o+P5lsEk+jU/3O7raoHAUBAOiMWvYfGOLi5Vc5efcJguEN7C4jq2srHD5wTMkEr1y9jM5YUdPd4f5DXLu4jIVmqql6vLtkMXT3N/If/+A3WN6eJBwNM9A7zB//0X+jp2s/ly9f5kMff5w8IdyNFiXXHOwfpFLNkyzFSeeS2HJ2zAWnCq0KprbZjW1DSUclI6g/DfMLExw9fhiN1kx324CS2Nk0kk5qUXKH3cIK81s38bXYOH/hArWimXtOPczbl9/ljbde5dDxca5eu4ZFb6LV20WTo4f/9V//idPHHqGzo081vEIe2c2s8cTHHmB2+xZFspisOtoau9HWTPXAOk2Cta0lEokQFpNZbdnFOCnvodXkYmzkAD5PI3/yJ3/ME48/QiweIRIKKzmHBB7JxFD8LOLpMdskxCdDR3svRw7drSRku9vbfPDxR7h0/jxuo48LL1/FUvNRykruiyBLLRQKJfWcbW4nAwMDXLp0kUOHDqpz4c72JnNzcxQKOSXzECmXp9tOyZUAS4EGZxNbExFunJvl1JH7SaQybG/tqam1hB0Jm93nD7C9vYPL5VbfD6HMNDW2qe+opFKX8jk2VpZYXVoknU1ToEhXdwdGdW6sIiF4gkXOF/PUDBVMNvjZn/8YjQ4/v/a5L2B3+kmmirjcfgaGhtEZoG+gg2Q6pjZjUxML9Hb10hhwc/mNt9naDCuijfhF5Jzd1BhQMsnOrk4lpRAogMh1fAGvMgrPLNxiY3uRmYVZUsUkDz16hnJFCr8ybpObN85eprtznKHecWxGOzaTTdGj4uE4ZruZTDavCnfxlClKmNGohnmZdEYR6USCLD/PZFJk85m6hEbUvpoypVqJSGKPpc1VppbmefT+4/Q463CQO9N1KZ4bLAGV8rqR2lY//0lP3F+5S8t8S0lJt+5MuZXURRXu9aL7jvxEachvk/zUMd7mrVv0RprsHoLJOJuh+HtSG/m1eMxkU1AsCQZdklZ1KiNImPRNuFlPRNiJZ94bXP8odvLOayFbChlsCKHN57WqPBV5bGkYpHGs02jq3YQEZPmsdg63Diipz82NJa5vrynFiFyPFYRFL1TE202H1Nu/8I2giNPreEWByFSkytdRklRUNdK/neR0J1lVIFk/0s7IRfe9A5fuVSJyJSQoNEnm1d+gpIXxmIFPpX20Vg0/VqGcN2l4/bSJpSYNNYMdjeg3fU0qPVSvEU2cRNJCVWQg+bRao+eKGqp6M1hsamJZk0QwbVVJGIQx+5Mu3K997CAprTQSKD6nSFZExpErVDGr3kGjtNc6SSBLR9m4uUw0tMOZJ+8hko8oo48YTZ1eBxpJnmv2qVXdysQWqeUiPn0L0d24+plE51oddqwms0oXjUWiilErXbucbCUOWqafchFJ53OEYglFoDFqJIDKrEg3kVhEHeNAXz/JQgJHs46iKU7NkqatuxG72cz68goOkxOd1lonYVi1mN2S3mohnqhQzphJh0oUUkVie0EaAnaO3X2MmdVFbk7N0dk5SJOvk/BGlK3FDXKZGL/1+7/I5PJ1QokdWtramF9YwOWxq4vd2Wde54VvnuXXPvc5xWV+/fJ5nA0ujt57nGrVjKbi5O/+6msq+KfJE6Al0MpdJ0+SyEYpaBP4uhzkS0k1PbN5rIqeodNX8DQ4iST31ElUphaiESqli/S3HMBnGWZlLqGMQS0dXi69+QZXr13H4dJx8OQAkUxYSTzkYlnLWTHhIxsqEdqKKJ58JpEkkYhisevxtbpZ3Jmjc6SLltY20JhIhBKkUlmFNcskU7jtTlW4i/bQ4XKq42nvbMfhcXHi1DEmZq+xF5PJpU7Fxe8b38/68royl165+rYy8sp0qJQXU3CGYqpKa0MvCzMrBDcjeGxuZVq22yy0dbcSzURp7m7DH2jixRfP8lMfeJjzr57DbrVy/MRhxfa9eWuCRDrKwSP7WFpZU6vR7t5udYIXE7rJbFWF2JuX3qSttZXBkRFqxhrhvQ1amt0qdCeRjdDR1crrr79Gc2MTXS2D6GpWmlobSCcSshBjpOcQdqNMnMqKKS46e6FS7G5v0t4RYGLmAolUiAZPO/u6TmPVNWPUmxXjWqsrUauW1EZAfAFldOzGw1x8601ZaakJr6z3o+F1luZn+LM//e/ozXoi+U02gvNkpSnL2zkydB82q4eF5VvUNGW6Owcx6VwYJLClJqEkJvJkSBMkwTo3599QoVMy5Y8UI6SLUVUYh9YTDDaNcXLsOMVEnn/4h2/w5JMfI1VIs7g0x1133cvq8joHDx1UF15J8F3YnGVudZLewS6W5pZ5/dV3FNq0pdXL4uotBkd6SOYkaMXEiSOnKJeKKuFWzHp//ddfZmxoP+3N7Tz56KPkyimcVj/pnZyaustJrlTJIrhrh82tEnWl4CpVS0rGsraxhcXmUXr2r3ztK6oQFiLQ4voUY6P7WF/bIpaIK3PsqfuOUKjF0ZsrVMpFNZEU5KxMsVPZOHrJKSrL9rDMgQMHWV/a4f9h7b2j5MzLM+2rcs7VOUepu5XzjKSRRjPDZPLA4MWAbWyzxuH7vLYxTutd79rrXS/Yxp+NDQYDJsMMYZg8o5FmlENLarVanUN1qKqunHPteX4lgf3nx1Ln9GHQkaqq33rrfZ9w39cdmF9jZGCU61cmVDaDpL7Gkgl6BgcU11p095V8iWQsjq6qx2xy8onf/xP+6tP/k/GJKzhcVmVo12gqvPepd/Hnf/4XdHW109LpoVM2WVuHSSQbKM8bl6/Q6e0jMBumkKtyffIao/tEFmbFZBU8YVkhU69cHGf/vn3MLE7yjqceQGcvKLpJZ0svr772Gl2dXbjcdi5fPcfx4/dTTGowVX289N2z5GM6QuEonf0daO0F7j0+gsdvppAvE1xNc+XCTUKhGPPL8/zFX3+CXDVBMh2ma6BNFTsyeQxEV9TxN+Qs2Ete/NYOerv7uXT1kmraQ8FNRrZuJRILYfdYqGgqij8+M73Effc8wOrCOrF4nHQ1wtD2HoKby8zNLSnp1OZagqNH7yFXibGZCNA/2M9f/8/P0OHuQ5N30uYaIbAUZ2FmiQdO3M9qMMDV2xf46G8/xfdPfZP9x3aTKyRUo2c1OdQG1u41YbEZWQ0sKgqVqLDWVoLYLR4G+0aZnV7CZfOrorVSL3HfffexOL+A1+UnFtyklC9x69YEzX1urA4z2XwBo8GutgaDvWMEFld48rHHeOO1k5RSFbQlO/PX1+hp66dcLSrwghSvLU1tDA0P8/wLL6hiW4aFXV1dauLeCHVsYAp9zT407iJ5RxRvuw23xUvoVoKXv/mWSsHds+8AmVyDjOK/g1WMbEYV0lGQkyKZGRgcwOlqhBKJCTYZjbKxssKtm9dU1ohMmX3NfiUjkQ9VCkIxtsqMXohXW3cO8dQH30lmM87Xv/R1lUnicDYJSFTVQfFklJ17htDqy5x8/bTyLWwd3IrZoOH61Rusr0aw2R2MbRtTTU+NipqAy/NLo7oR2lBggrnFOXr6u9XGKF9KkM2ncXpdpAtZlU595N4DVLJFVmc3aHIP0uzuwWPzYtAYiIUi2KwOdbw2ozHsToeauCt5dK2mhnlyrWmgTOQ4iK66Sq6Qp1TOq+uuoCHzpRRzywsqG0Z51Bwm7t068OOaTspCo17HcHMrhYKW+XhAFdE/a437XXPqj/XkdzTgCqJyx0R6l+muStWGbbPxqIPNbORI1xgeg5+1ZJTXpq+SKeXVRFvufe0uP6VqmXgu3UA1Woy0WZrxWzwM+1t45fZlJlbXsRrMJLPZRqNwZ3gtL9NIZG3UfFK4t7ba8HotDUnNnWm7vBU1/b/TcFiMBlqtzkbDE48Tz+WUnl3+vhT8jW1CQ+cu+n3Nx74TrKsuRCbualEiqwZh54p5UcgwciTkH+saBwBJ6PwJ6qeRunonhUtcrzUo16Ey+VVy419WBcpDcRsfLvp+qqJd/pGSyRw2EPYKjUKDzu5G39KLwSZxsRKQYFU6nVo+TS2fpVDVkpWpjCSWmi3qyyaIOinYNHoDVouO+787ydDln43GfXpfF+ffu5uyUQ6uHpvlJ5z6kqxTJObd0DBQGHNhysUyK1MrFLIxth3cSlGP4hovz83xoQ99kGQuQSq1ScFQpBCvUgjU8Bta2b/zIF/9xr/icMtaDZaXl0klY2pi2d7aptZdopfVSdCU204qJ7rpIvlSmZxM8IyS9GlWxyWTz6rPVbTOopkrGtJUTWk0JkFDlWnzNNHs9DHUNYjd4Mbud7MYnOXKzQuYnFZiiTxmvY9MoszaYgB9rcrAYJtaw2+EQgRDCYIbSZq9XXS29rM0u0xgZYH//DWLXTwAACAASURBVN9+i+ZuJxNz43h9Pq5cv4LLZ+Pcm2fZvfUAZ149i6ZWYmz7VlXUrUVD7L/3XmZngtQLLr78j9+kp83PrtExJbdIppI8/M6HsLeaMPs0pEsJVtYW8TW7CYfWqFTTOHxmtIYaVW0jIU4KiP6uAfKRGkMdR4gHTOQzVWxu0Jkr/OiFZ9Ho89xzYgersWX0GgvjF29x776HqaYtLE5ukIzkyAqzPJ2kVEgrIkLnQDvpehJniwuT1YLb5Wd9JUgxW2Fy4ia5dAaz3kiTr0VpvMW85vJJiqwTq8tBz0B3owmp5hRtQiQlLf4WFbjU3zPAwvw8Lr8Ya0rYrGZW5pe579AJiml45eU3SUaLtLjb1Hne3OKmu7+LZCmNr60VvdGqMJ7f/NLnaPM3cc+hg/T0tlHX1Hj99Ou4/Da2bBtmLRhSDdsDDz3IltEx3B4fWr2xob2uFDhz5pRKnb09P4FBB+1NfsqlPBa7BZ2xkaQpLPlsosCR/UcIhGbVnquzaQhdyU2rq18JDKvkuTZ9CYfDw/ytRYb6+xkYaGMztkqTpxULzZg0TYr5qhz1dXHyF1VisyAwaxo9qWKOF04+j0YnF0RIp+JEwpLeeps///M/p2IsMrl8kUhyntbmVq6dWeORo++hu3WAqakZTp56nd/69Y+jw6IaPmnoKzUj6/F1tJ4sm9UZZpavYNTqafN1EattshkJsrkUo9s9Qr9/hLGeUZVjIBpmMTvWtGViuSB5sjz/yg8Y3jHEqYun2HVwJ2vra4raQ83EyOA2zrxxRQWvHDlykBdf+yEHju4GU1rprSXlWfkjTFaO3nc/NycWWFkK0+5r59jhw1y7eZbB7lF6vMO4zU3qGFe1GSUZMpmsmI0SntZIO65S5qWXXiOTLrK6ElQR79VaHotDT00jaDsHm+G40vgObR0gGF3G6pLM7pK6aZ0+dZKtoyOqcJAE05Kk++YyON1iqiwwcfUGYwO7cBr8dHn7kGnN3//jP5Aq5BgYG+Xg4cMEVudob2shFYmxtW+MWDjN5z/3VT7xyd8hV0zz2umXuP+R+5mdu8WWLUPMzs0wM3ub1g4/vQM9Kon7xvVb6LUmqtkCrc4OtGUrN25MKumAr8vBSmQRs9WKWdJ1ywYunRrnwL7DbGwuc/ihbSQqa5g9eiwGq5ItiI5Y9Mdys5bmJrIax1y1c/HkddZmSvQPjRHJxSjpExy4b4C19RkefegdfOXzz7EyJw3vdT7xx7+I2VunraeFYHQFk7lCa3sT0XCcF597kdH+HXR7x3j7fU9DzqAQs6vBNVzNbq7NXFVaYyGdaAwVQtk1RSPR6mxMTsyQSsRxu90qfM3qNLK8vsDSYoDBnjE0GiMmqxatvaQkQfv37GX+5gLGkpNa2sHKbIrejlFuXr9JYGWRLVuHGL91icNPbCdliCChruJh8Lq9rCyu0tPdpaRj6XRKbYk19ZrCCAr2NbyewGH1k4hlVOPX0tZCTVejua2VtnbBA8dBSGqFMpcunmNgWzeprFzHpMCuKMLXQ8ceV82q3+lTE2vRtVeTRowVJ5qqQUkx5BqtzPKdvRTyBRUM53Q6VNFy8OBBrly+qAAMMoGUptHhtBMsreIa0JOuRmmyN7F+M87SeBC3uZnu3gF1P5IvgUGnVxIQSSh1Ol0KB9na0qY246WqKAp06jmT0QiLszNEQ0HWgquY7Ea6+3pVASfUpnJZyGZu1TiI/K2rv52hbQM8cuJ+Tp98g1NvnqG5VXCkGkxmJzdv36R/yM/RY3uYn1sitBans60Tbb2iiFeSKiyBU2IC7+rrZWruNt3dXVQrZUXDkSZlbT2A2+uiXCkq6VYwskFndzMb4XUefuJRfK0uDhzcxeT1SSKBJPmInq6mIXxOHwYMVIsV1XzLxD2TzattvPyZ/M7yI5RAkf/IJkMqQNm+SFKrJKZKLaDRSB5NgXwxyY3bE8TzSRWA1eZxcHiLbHR+8lCFq9JXi0S0wUH/WRfu3ztQZrHl30BU6tDp86CpmIiUosrH0AhGamjCG9sAUWYYlKxGzKmP9t2nhp2riQg/mDhLJJNUhbT8PbfFKqJM8qWCeg6jSa/uAYc7disizbmlKdbCQTpb2jk/KxugipK1KG/nHZC8FO/yY7MZaGq2YrcbVR34b6U1SrpzJ+W1gT2VxgllmBU5jPw00JIN4+0dJU7j9/nN70XqyniqrSq0Y7WmQ6g0MnEvlEXr3ghjUuR2TR293Dgb9XMjlOmOOL/xhhvTeekICif/gHLwBqZ0jV9MeDlY++n57Tfaq1zea6Dm0lCsGzDaLZiau8Hho6oxYHHY1QGgkKVYEKKKcOQbF2Nh6sma9q4+SWQ8FrOeh5+bYsvln41UZmp3B28+OUbFpFU3AYmK1htlmqihKiu1mmiU6ugrOeqKj1ogtZlU8oynP/oURq+Nl199k9hqjOHefo6fOEIsH2Y9tUpkNUFqKcfuwQMs3F5kdWMNo1lHsZhThp6rl64oXd6u3bvIpFONAqdWVsW7eP/EqCEkDUlic7t9SjsnpKBwOKiwWjL5EUNJOLWOr120haJD1jLQ1svOLTvZObJP1FiqaEFXZm5xiotXL1Gu6fC2dBIKJyhl81QKBXT1Eg++7QROl4O5uQW6uoZ56eXTBFaCaOoGwqFVPvKx95KrR1mLLONvaWNuboa9+7Zz6rU32DG0nwtvXuLxRx8mtLmhVuXdvb0Mbhnj8qVpLrxxi+WpNZpddrrbO/B7pYgoE0wE+L3/9lvcXh/H0WxXwUuboTV02ioGY1Xd4JLpuDofJNiitbWdQiJPv38rxbgdCm2UCzpGRru4fvNNpufGcTpM7LlnjJXEilrl1+p6rl2eZ7T/XjZmE0QCceLRBJVCioJa45sYGO1Vs1pXp5/Wzg6mJqbZXN1kaXZFGQ77unvUl7dSLmO12pQnoUkMU5Uqhw4f5pVTr+JqtiOLoompSUVlaG/uwmFyK9lFe3c784u32b5zq1pfrq+ucPTwUXZuO8AXPvdtAnObOA0OjDodLc1+hrcPEs3FqFDH6W5ix+gefuOXfoGejnb279nF6NgW1cCdPHOatu5WPH6XMkFdu3JVFZzvfOpJLt28TEdnN3Mzy9QrVZpb/MTSYeK5oNLnNdk9bB/Zic3iYnElyMLiMtevXaeruYMPvPspdJYqF8ffwmq20texBW3djEVnwWEXv0YCo8GMxeDCqLWrIkYnK9lKAT1mdFppzBuGH6EBVMoFpdWsa/TUtVpi2QSn3npdlAXqpit6zLm5m7jcJp7+uXcpRGXNmKFczVLKiH+4CUpW+npHCKxs8p//yx/zX//7H+MWU3k1r9jQct0LJsNUDDHKxjC3bl9WTf/+ncfIVoq8eeoUqXCabb27uHfPMXyOhrzDZfVRLmkJ5RZZic8RK2yysrHIyMgg4xMXFclh9869PPvd57DZPCp9dSOQUMFHrZ2tBNaXaO/3MzTaQSK3zkZolY7WbmLhjKKnzE6tsX/PYcJr69x7cA+xyAblbIW92w/T2tSLxWomU4ioJD4lVaxqyVerlKUYSSSYvH6LQrqM3ewlK9Hdi1MkMpsUqmUefPBBFdIkMoVcIUdN8daFylXHatWTzsUwmA0cvOcIOq1R/Xcuk2FuboqWVg/hYBCHxcWhPccw1G2sLgfZ0jdKOBnlS//6VSUvOPbQAZJZ2RI46GrpIpso8p1v/ECt5z/+m79KqZokWoxz5uwZhb4TStYX/vmfaWtrVYmakknhb/WrAB6vzU0xoUFT0TG/sIDNbaauz3B14iLxWJbtI3twO/xEw0lamjqxySbSlMXeVCFdCrO4tEh7cwvD/cN43B51vQqHwvR3DHP25HlmxhfR5VrJ5jWsR4O0b3Gy93Afs/OTbB/ez1c//xxOS5NCNn7rub8mS5T1zXVsLj0dHR5W5hZo8/fg0Xtpd/XgMfZi1bSirYuUskpdB9lahkhuE6/DqegpwcQaeU0Sq8tOJJpUhtCb168TDYdIJWWaHyWhaEA7mLg1w9vf/k41RDG6agpV6rQ48TqaeP25M/jMvYSXC8SDBXIp+Tyr9PZ3sxycwd1jYuzePtbjS4rKIgFdon4VOkxHZ6vidVuMJnweN4HlAIlIGkombIYm5mfWVBEbigSxuExoTBr6+wfUIEpMte3tHdisRsZvnlEbu7mlecUAr9W0yhMiDZNZb1Hv9dUXTnN872NUU0acVjfj41fQ6KR2qKocB2kgRAVgsVhwu10NWYdBDKp5RWWR64FsJWOFEAVLip5tHUzfmsJraGXtVoRyUkNLawe9/f3k8gWVGSAG0WK+rCbZkhCtAphMlkZ9IwPHYkkRxaLhMJHQupqWb8bC2Nx2lcItjZR8VkJhEc29w2PH1+qmb0svQ4O9zM7OsBGOkMmUqdVMKtE4kUowNNxOR4+ffKFCLl1U6dG6Wl1JjCwWGx6fj66+bnSmBoXH4xUvmpPA0jLd3d2YTWYsVqPaCEzcuklzSwuFUprZxVlau1ro6mtjJbDESP9WQktROj3DuExNtPlbFQ6yUqiQTmXIybBOCnWVe9OgophMZqWyKBUFldzAQpZKRRU+Jo2JSH8F9Vwu59BqqyxvLJHMplgPb+CyGHj48O5/N5CVIYtgDFV1eIez/rMu3L+zu8S0rzGEU0WtVsOhrlGG/W08P3+eWCan6lO5FsqUWh5y/khqqs9uJ57N0Wz2MOjuVn7A702dJZbONQriO+hF1cyrCX5Dpy+DK5dBvis1QumYQp86LIL9TVIULfSd5uCuzl2ZTE1aJf30+S2YxBsh0pc7x+TusWmgJhs/Dfq6DL/ryqAvNasyzUpo0R2j792DrfmNZ6IC9EajlSAlDSWZTtd1FKtaSjUNJRnV34mVlQ9V6DFiYbjLr9TUq0oe0lgNyAtoKCbWSX7vF9WJ0ZbW8lvpZjrqPwH1//8dvZ/qLXJrv0EJ/OXDqJkd6Fyt1JxNVPQWRANhEhmMtoHlKYjZRNMIcFC/sJyGd4KYVBytycgjP5xi68+IKjO1q4PXHxmmbjWiN+mx6uU4iTZJR7YizVDDvKuT6iEVlWw1VubCxKJRhvb00DnSzsraJvNXV9kztA13k432kU4mZq5Sy1Rx4KXHP6hwcSdPnyJbSCpE2WZ4g2gwphzpHrdLSWREpy3TAIfLoS58iUwOvUkKIL1iXwsZQ9i2uWxa6UAl6MFis5PMJ7C5tRj0ZZocDn79o7+u0vLQWtGarSzGZlWBujI9z9seeBtzqyu8cvYtTA47VyT5LZtTX4oTbztO35YuFeIxMDjCqfOXmJy6TTwSobXZS8ewn5oxoVLYHE6fopPs2TXG5XMXWV9IceXMLB9433uYnZ+hyefD6/UQ3Ixz9eotzHUnPnMTZr1O3QAFGyYhMdFMEE9XnfvfdQBft5/VcJjNjbBa77W1eCiXRa+/htPmUlKCnt5ejBgZ8e/ArOvg+vg62VSF7jYvfb0efvTSs3jdLsWtn968xQunf6hCFCZuLHJox6Ok1iss3Vqmmi+plNDN8Cp2u479R3ZgajKDy8KNW9MYqyZWZ1aoZyvqC++wS4AH5IoFVcg5zA5lKN2zfQ+ZQoHNZBhrk4njj9zLX/zl/8Lr8aswJZkeykQ5U0qooBKT1cT2HduoVHOEI2ucOPYYX//yC8TWs8TXo7Q3tTEw0M/AaD9JmZLcmlCJb8lIms3AOv1d7ezcNkpTk5/999zDP33xX+juFTSaRuHoxJi2ZV83Bx7exq3l68qM7DD5ySbKbIYi7D24lxdee46Blh6GWrrYvW23wicGQgnFyL59+xa9zW38/PuepqorkypEmF25gd1hwOvy4TS24LO0q+eV6W1dsiC0ZnR1E1qhRdTLFCp5hS/UiRZTo8YFDXO5DAfkOlWvkCsUOPXmKYrlgqIfyEQqlggxvLWPnbuHFJs/mYko/rfD4EFiFHQ6O9Wankg8ycVr59GYSvQMtuB2+9WqOlPOsR5aI5lYZXigg8CyYPZu8sjD78Hv7FQm4J1j2zDqLHzwAx8SWxS1SlHhF8PxEC9f+gZVc5mZlUXccv66bCQi69jNFu45cJwf/Oh5ouITwYXd3EJ7az8ej5vZxduUdQVKlSxWp1y7iszNLfIf3vcRFm+HefEHb9DT3ktPdxu93c0c2X+PKkZmZ5fo6Oyhrhf6QFFlOIg2M7QZRmuUoKMNto1tZ+raFK8/f4ZCoqaKLYwFbB6jQqcJcjSdaaDhFhYXePDEg2QSGTKJLE63EXerQeUSeL0taovU1tyucgD6e3t4/bUfqfCwnv5ebDY3yXweg87G9K1FxgZHMWoNirv/z//6T2RzVXp6+pV3Yt+OvXzpi9/g9MkzvPrq91jdnFNN5sz0Cju278fn8vDKiy9y+eIF9Xl2dfsVOeT0hTd48L5H2Lf9GOfOXyKdy/Lg244TWL3B1UtvYdT5aW/ewtT0jJJu6bQmtm7ZwfXJi4RSt6jpkzz6joeJrEfo7xlS5r1sLkdoM8KtiSne8fC72VxJcfXkEksLUcwOK47WKmP7OlUxevX8FFffus3NG7do6bHyW7/388SzYYKbYZwuK4f27cSOU32+co2RBtSqbcKiaVEUqVJZTH4F6poyC4FF+vo6iSSjxNJRTA4TmXxGUaImr03y5KNPYjeKWbeE3+/gzSuncHicTM/Pse/QQQKRAHVDWTV51xSpyY1Ja8dUdhFdLqIv2XnzjbOK9z+8fZinPvxuvvGjL+PrsqE1SZR6jM1gSIW/uByCPszgdNqJRiQLw6TMcvqqEYpGIqs5VpeiDI4O09zpZ1VRmRqyy527dhEIBPinL36BX/3Yh8hkg0q6OjO/yPbdu4jENymJLj2TUzIqCUXLhIu0O0cxFwVgIPetdCPoB62irig9MBLzblIFlBStKmAwl1cbfvF0iLw0kYqoZO3b6zcZ270Vr62J4HSUakKriFJ1g1ZlvPg9TXS0dRKLJtV1Q6arsvHs7e8jXygoCp5WqCHJNBvrAZVTIAz6hcU5dDY9IzvGVLCj+FBsVhPLq0v42zy09TQrDK7RrFdSs6XlAC2tXWqSLrSdeqWmWPfNzX5l1BcZl6SZOqxOZb6WTAWR0okXQv7X6rQqBGc8lqBeqdPkbyYZjysNeq1WVibX9o52Bgb7efP8KerClncKcaZOKVmiw9PJ6MAe/K5WdoxsVwz3jcAGBZGppcXwWFVUGQm9k6JQFe7ye+dyqikRSZCgIKWWKAm9p1bFoKmroYgUs0uBJc6eP0cmm2XHWDcfeOi4avTWUiFSItuRgaEa3v6keJcApkev62lP/GxwkF8byzPja9BW5NzwOR3sbB1SA8kboTmyRfl8tdjNxoYcRdt4Lya9Ho9sgzMiRKrywOA+7HoD35t6i9VoI2xJCmg1LTfIhLshTZH/L1P1VKqoiGvCclc237uyFfF7inxFFeBCpmk0DUKw8XgteDxm9Vx32e//1jwrxbxO3yDQSNEvn4nNYEJ066FkWmW5KOy6gsL8ZGKv+dh3NutS8ErxLaY9oS/kKzUKdQ2Vml5N3CVmXXUtYuwTmUwjULUhibozdZfGRul8dFpyV79C7fY3VeG4O2zgY8mfHgO5aary8oEalQFJ/GpokHQWBxWLl7zBhc7po260UauUMOsFSwm5QlkZQiXsxmI1qS+boI0kBCmdrSjCyyM/vMWWKz8bjvvNHW28cHwQbAacNi02Y0WtGuVR0ZmpiUZaVk6i0SvnsRrqzF+dJry6Qv+ODvbev4/VYJhLr95kS+sAY2ODWFocWH0m8ok8yzcDuM1+HnnwcV5+7RWVhmk1G4iEQ5Qk0lhd3GTFpVVOdNHmSUqiTBLE8W+2OZXB0enyYzZb2NhYU0ELEo0ubmaJfY7nYtjdOtraXapwOnboOFuHtyvpQFVvVJHP1y5cYaCzm57OTmpaLZ/63N9hslmIBMPkUmnM2hrHHjrKvgO71dQ7Vyozu7zKd777jJoebBnu5sCJHaxFptBbNUTjGcqlMm6HEY/Dx/PPnGRuco18qozP36xc77K26+0foKWtG4/VTyVdZ2N+VXF5rSYbgbUVNpPL9Iw6GNrdglmOWVXCt2wsLMzQ3iY38mZS8SQC3RAsVqVeYXTLKNlYFX2xBW2pic2NlHJ079s7zKWJMyoR78jBA4pUs5JY5K0r55RpcOZakL6mbSTXUxSzORLpBLHYBiZTnfZeH7uO7CSUiTOzuEJwKYi+rCMaiFEvyYRAwrPk/MzTNzCAy+LGoXcy0DdMupAiXy0QL4b49f/0Mb70la+oYJjRwTEVcGW3OcmUEwxu6WNlbUXdCCRO3eOVZsDK/FSM0GJcseWdFhdev5t7jhwkUUwQTycUps1udrE4NYtZp+XQgX309/cysmMnX/jSl/A2+TBbzKRTCWWI9LTpOPbETmaDN/G2tFIsmDBpvCxMrTA0sIVEJkElnVfazrc//hhudxOliomXXnyd+dl5mm12fuVDH1SbH5F9lGtZVYzmiimEntni7lca7MId5JxVmnFMCmUoF6uKJkexJpM1s0JJCqJRrjY1ipQbcShkikVOnT6rpkcyMiuWsgSWF5mYGOczn/5rJV8SWYhkN5gwsB4KKcOwXKNkcvT//sHH+ch/fB9tfZ476aHyvanh8bioFkv4bO3Y9U0Ew2uq845HcqwGVrl06aIyj73jXU9y6/ZNDFoto1tH2VhbQW9NY3Sa+dO/+nMMNg0P3H+cjjY/TT4ndZ2Rc5eukcnnVCGUjojZN8ivfPQ/8l//7E/Zd2CfomGN7tqijMjXr43T3dmnimB9zU6zr4nurjaeePxBzrzxInt3HcLl8ilT8xunX8LX7KRcy2Mw62huaaejdStvnD1JLBlFU7Xgs3fxwNHH+MY3v8aFK6fRmWFgoBer2Uch39ikLq7OMDjUQyyWxGrxUFSrioyiyWwbGsNqdHL1/DiH9t/LynKAPbtGWIgtEM1GVbBV78AQOq2FU6+foc3fpq4Vcm0oZAqcOzXOP3z2K3z56/9Aa1uLCg7600/8JV985jOkChssLy8SWIrwwPHH+P4zP1SF49XrF/n9P/xtMGZZCc5yffwyXW39uOzd+Js7iCUSqhAuFNYoFhJcOTfHYN8+ZbzPZ1Pcc+iwkniEIisM727m3hPbuXb7qpKAWDQORnq389Vnvi7wFT7w9PtU9PjGwibnfrRINFSiVK/x4ulv86Wv/x0ur4Mvfe7brM6GVSDdn3z6NzGYi7R4m9BhZXF+lq7WVpxWLw69l1Q2q8hZTlMrehzoNTryxRQ6Y5HZ5SnaO1soZko47V40ej0rawGyuTSvvvwK73vv+2n2iFnarFKHF9anODf+GoePH8DmsLK0scrUwgxeObfampQe/ZnvPktyM4smb8OlbaW3eZjPfPr/Y+eeMYa2beG5N56jbcDH259+mDfPv4bf61HX0N07dytt+VsX3uDeew5x5fJVctkSvR39rMytEVlLYDfYlc/JYDfRMyBbDBP+Zo8KaVJDEbeDv/m7/83howcJRlZYD20yPR/gqaffoyhZw0N9zM/NYrNayCcq2GrN1FIONFkrFBqhj+lMWjXoCs1oNmG3ixSroop00amr4stgbDDc02lF7qpriiyEpnF3mhjbO4KhZiU0m0CTMSkDcMUAfm/DCN/S0oFeb1R+GHlFs9WiagQpqFThm8tTK5aJRcNEN8OEw+usra9Q1tToHepVBVQuk1chaOFIEKtLTLQW7F4bbR3NysuhwB1aExcvXsHl9Kr3vLKywD0HD1JMZVSTNDO9SKUq2TJFZaTuH+plY3MVq8Oqou5XAmuU8yXe9573srG6znpgVaGuwyEx1XrIF0psxiMkc3Fae1pp62xRSN//8Sf/g+mrM8pzkornObDvgDKnLs6vkEymicfjStIh99VqSZo1hzoWUiyKAVMkM1L8igxOhiC5UlYhKA0iIyrmldfg9JtvKj+F6OQd9QK//+STmA0m3pyd5MzK9R9ru+9SXKS4bi0beOSanmaJDPoZPL42lmPa25hyS0HcYXIx0NnLzdAiCaVLB7NZj9tioWposNHlM2781NTkW8qzkZYOBrxdXAvOsZGOKra9oGrvTHt/XLjLawi/PZMpKRSkDEaUvkTkNyY9Fp2BcEq07nXVKEgBLuFL0sQ4HHIeG1RzdGcR8e8SX+9iKGUif7dpaLI60dd0zEc2VX0tx1I1KRKHV6qSTpdE4x6pq6JdI8FJitxOUfjnMm1XScPSQekaI3vVuYgDvIGCVLhImbTLG1ZaSvF36ci8+HuYMlNY0fGuVRtHsz89TeaWq8SFwzqM7WZ1PCVKXW82UdB7Kejt6BwuTHYHmbKuMWCXX1BFJMv7axhXc1WDKuylY5YLgEzC7//uTbZcbbie/28fN7a18uLxfjRWLQ6bHgmV1SlWaoMyWtMJ5kpMC+Iy1iuT6uKZi4TEcDLSzJ7je7h8fZJ8qIYmXuWJxx7B5LFxevw0bzv+EOmNFKV0meBGhNszt7HaRbevGJdKp5XP5dTE0WRqnCyJZFKtVxrmEtGnwfJKkL6+LZhMEgGfVmlpQgvpbO+irpOUxDjJ3Ab7Dm1XybJjozvo6BggmS2hNZoZvz7J2Tfe4o9+5xMYNSbS5QLPvfSyev7oRoSNQIAml5nhsX66B9ro6O1EZ7Jybeo2l8evqVj4gb4OsvUQFleViq6IxeZkfXVdvV5ncxfPfO0FhodH2b1vL5vRBJlkRun4jz14gsnbc2zfupdbF6dJBJI4TU41tRDe+/zSDXpHXDz+3sOsRdewetycn7zK9h2jKiCps6lNMd2laI9EIyoc6frkJFu3HKLVMkxosUxgPkybx017t4N4cZ2///zf8onf/W305ppi00ezKaHCc/XMLA5aiAairC8HqAoqq5ilXEmrBFdfu4vLt67hb+1gZS7A7fFpvGY/yUiU1na/4rHfc/QegsFNUvECDqNHG1k6OgAAIABJREFUHU9/mxgU5xja2UtbbxMTkzcZHx/n2JFj5FIlMtkCQ6M9zC/PMLR1iKWVBe5/8DDxhDRvOhZn48xNrKItaChniwwPDdE90EnNUOPy+GUVdpVLFFhdWsNhNrJ9ZAvd3T3cd+IEn/nsP+D2+RUvWdJUi8US/mYjH/uNpwgVAlyZv0Fn7yjjlxaYG1/j2P77iUQTjA1vZTMYUEm7Bw4dRIeDL3/5mwpnaNZUObx/Jzt37lTkAkUWqYtsq6hY9dJAymRWPDHZTA6L4DEtTmUQVce0niFTiqrvTKWixWSwKTlfhRxFstTqWsplMxcvTFDJazBqdcqAOjczzfzMNJ/6q7/C4/ShrckFURKe65Rlui9BGUYdhWqeZ1/9Dkce2kcouaqY7ksb0+j0eeLRKHuGD2PV9GKoe0ikQmzGVxjqG+XypXFefPVFStUcv/xrv6iOmTS/Tpsdq8ZIRSM0mk3OTb7BenRNUSvEsHXp8nk6+zrRGe047E0kwwWuvHWT4a5tjG3Zwaf+8tMKs9vXN8T84gIHDu5n/PpF7rlnP8lEmkBgnbGtW+npa+XA/h10d/pYngvgcXrJFzJ4vS4cbivZcozx61fYuecQt+cXmF+5jcFuUK+7uhDhhrCme3vweb043A6qxQyVvIXFubDipo/u6mHH/kEKpRJ6o4NYPAn1Essz87z9wXeSDaV57KHHsOgdaHUmSvUS8WqQa/NXCG2GVAqry+3D525R2FBx6127epXtPXv413/9jiqYevu6mJubZWzHLt68dIE9h3Zid2o599YbBFfj7N5+mK0Do6wvrzE1O8mJx+6lpI8zOXNVyQa2De1EX7ezEggQioSp6qGlw4nBWCEfhavnptizcxfry6usrQbZv+8Ii8FFfuW3f4712DRlTZ6BrmGlr37r3DkuXLnCL/3yz2Mw1wkGAjh1Tk59Z1aFs0XjSdLFEPc/doB7Dh/m7z71eXQlC6+fepWvv/j31OoFvDY/fmcbhrpWId4siAxOoLtFpam1GRtbMxlklcppPveFv+M9Tz+h6EWS1iyJvh6XT0kMtHWtClixmZzUK0ZsZqe6eUtAWLmeJBCbo1ArkCnmaOpsIVVKsLS+oOhZMmD71leepZ6xMdC8g/62Lfz1p/5GDa8OnziIwVFnPbVM14ho1Mush4I89MDDyrj4T5/7Ih/60FPq+7O0EFASo9WlDXo6+ggsLDM6tIUXnn+B97z//SyvLuL1eTh0zwH6evr52te+woXLZxjZPoTdZSaS3CAaS2K02uno6SCViaI3NgZ/cl2anVzBXGzBkPdSjuuxGx3KnyX3K40UvkLauKO/VrQkWZPeech2WQpe0asLtcPuMXNz4TKWZnj03Q/hMHr5wZdfwaVtV+FGpy+cYtvYNnp7+ujs7GJzM4rBYFSQCgE3SBFr0JvIZwtUBCVdqijfWDi4ocK6UukEofimCocTzbkUuA6XjbJst+oF3E12dGYd73znuxXR7cbkpJI6lQo1HC4XFy9eVFvM+47cg8doI5fNkcrniKdS9Az2qimtSHIEAxlPJhke26qoSyIrkm26nFNUq0TDm7jsDto7Ooglk2p4ky5lsPttKul4ZGgLboOD5Vsr3Lw+w/raJs3+Zn7u6Q+yNL+kJu+yeZA6Tqh3tXJdBULK7yR+Kxmgia5e5DQilRHPQbEqmwhpaqoYdFK8Zjhz/rwqfuXnXUcP8psPP6A+mUgqzpX1BcbXpv9dOSXF6H22QQ5dzsFy7P+21FL//uvbCj+euEvBZzYbVMEsfPO7hEMphGWKLdf+u4W7Sh6tCcKxUfCL1EU2bgIUkPpVr5MAKg0VTVUhH1VjcIfRns0Kv72sQivFNCpPIoW7Q2dUrP71WFo1BjI8vUuUEXiKxyMJ4nIOC5HxDiLzDvlGhUbdwU/e1dfL60sDkU9XlORH6jhJUlX1nGCPEwUikRyaj34rWBd+pRSZKjlLxv+KydngT4tRVdXBIp6Xtv7OQ2na61XF0Wz8Eo31SCUXJvbND6sCsr9s5Fc2vbRJ2/tTPl7tKDCxV4J0jEoqI2xMOeglo4eqjIzMdkpGJxVJwjMYsBvrDc5mXacKeFnDi7RHHlK4y9uWtcZ9377JyPjPpnC/NtLEj472oPc6sFv1am1mMBkbTYZOS0ECfIw6NJUidb1RBUjNnjpHSCbCA172ntiNu6WNH37tFawFE9u2blVpbdcWbjDYM8Da9Cp2o52uzh7OXDirWMm5TJZIOKzMI3L8hdUrMiaRUYh2WjT2Lo+L6ZkZFSMvRmOLxaXei3zO2XRGETu8niZqmirx9CbJ7AZDI10q/rqnf4CdOw8QjEo4h421tQUquSLdrd1q5SuYyJW1sDLlhQJhohshrPoSvVs6eejJ+zl3+Rz3P/woyxshXnj5FcLr68xOTbJjTx/3HNupAnDcXh/LS8vqgqGrajn1ykUGB0awu0RrryMaC+H12+nsayeVLxJaS2OuOOnyDqppisvqVjpQ6hns3jKPvvso3QPdaAwmJtemqFbEzFgnHo7S5Gult7ePjCBDDRrOXTlPvqxjwLuTbu8eVqaCtPub6B1oIk2Eb33vq7znXU+Ctszi+ixml4N6xczZV2+gLzrZWAiSS2XYCK5TrcgNQEdzh5v2vmYC4TXC0TitvnZef+kNtCUTPV1d5LIxfvXXfol8uaACZ25cmSYwF+LalZv4miThMsX2fcMce9thnvnes5y/cIH/9mf/lZOvnVKIveYOF4uBWVo6Wmhpa6JCRplQrUYvP3r2DJsrOYwVK9VCmdamJprafOomLytPSZzVlHWkEyk1WRoZHqCrq5N7jx7ns5//vCLHtLY2k0zESKXjWI1aPvlHHyeQWmR87QazG6vs23mUyy9PMNa1h6W5DaWDNVrqeFpMOJuddHUO8v1vvUAinJYAW5585AHFTJc0x4nrN9m5Yy/VulglM5SIo9OYMWmdSOWlNj96yUHQKM26FD25SlQZLhFnjVa2PlnWo3OkcpvUMNLRtp2zb06hL1mRmUIhk2RjNcCtGxP8499+FrvVibZuUI1yvpBVhZMUCHqhUOnEHpslnAkxvz7L0EAv1ybeYnhrG9qaBm3VQbO9n3JRQ4W8+n6Ilvy7z/yAubk51kJLfPRjH2F4cJBUNEOnv4VodJ2qJcWf/s8/Ru/Ss3VshMGBXjpbW1XDfGP6hhqGLC+nlKF05to863Mh3v3Ee/nqF79GvSZkKC+pZFZNPs9ffkuZJwXNe+HCBQYGe7n3yG4+/vFfQlc2YtTa1DRWrsxCM85Xk+qc2IitYHd6WI+t8aM3nuXR9zzEybdOU8zXaW/pZWF6ic7OHpKJLN2tfcxNbhBeTZBMJtiILPD0R95OKh9TQ5zxGzd4+n1PMTdxi+N7j9Pq7MLnaEGDiaIsnDVFbq1fYjOzrvCt4t2QALVDB49QSEuisw2vzYXP3MELz7/GZ/7+7/jGV7/Kt779bU69eZk99+7HYNNRqaaoVrIM9o2xtXsn1y5NKLTpjalreNpMVIwJLG692kA0uf3UKjquT9wmVypgsugoVzMkopvs234flbyWV59/iS7xsqRL5Ap1tu3fgcFXpXXApvjU0WBS8emlcDly4jC+VqcK2FldXCIbLbByOU8hZSQWS+NptvHkex7i5uQkz3zzOeZuLjG6rY9f/4OfVwmY4u8w6hy0N7U3UIY6t+LolyhQrBXQVUUj7oRaSaEfX3j5Wd779DsaMquahWwmj9VkUkOUSklW/H7lBamWpZAQfrPgmguUNRmS2Sg1CXK7epaBsV7ipRCLq9NcunKBluY2HGY/K7ciJNeqdHr6+P4zP8Bg0rLzwAgHHtjF9OpNjB4Na5srauIqiGBJIQ4ENujo8ql7xlogRC5bpL+nT0lckpEEpXyVndv2qIGKUGV0BsEKe5mbmcflsJPJRpUJ+OFHT7C2uaRoOCvrkgYum7gsDqeD9vZ21gJBqlkdIx17Cc3nMZXcVLKVO2AFoxquSJCgFIuySW5qalLFmMhaZOgm1wgp5EXnbpaCqJ4lVQuR0oQwOrXY9R7qMQvarAOLwU08uan08kKFkuRUYfDnC0JcM9E/OKQm/Qat3E/zaKo1MtKopRJEN0Pk82ly+TQLK4sYLCaam5spFgsq1dxkN6mQQqG/yXZ53+69St5y+epVVSBXakJskaKxwuSt63zkwx9iqHOAG9cnuHb7Bu39nXibm4inYkqiIlQoyf2QQj4ZS5FPFxXTv5KtMdw/hMUgzUVjODczN8VScA2Tw4zBbaSqq+F3eXDoLLj0Tl760esMDm4lGU+xb/d+WlvaG8e1VFXbRml+JVfDZrag1xt+kscjqeuFPPW6SJcSVGol1SApz4veoPwFwWCYgcEhVWPs7WrlscEuVVvJcbyxtsjphWtkS420T1X46jTc7+xn51sZjGupn7IK/Pf/7Fu7isz6Gs2c8l7e0YgrQsudwFA1pb5TqKu/d3eQfof24rCaccpgIh+nqmQoDWOoz+pWG99ILvXj41Iq3uG3SxaJNDx3GqC7Blh5fiGlyUMkNtLc6fViatXhcgqqV3iaDZ+oTONFktqwhDZkOI1JewP1KMV/PldmbS2tpvtiavU3WRVdJrCaIh7Pk89V0Pzqt4OqrpXCW+FrlLu1wTuXSa1Mu2QSVFamR5mXNLoSEew3vJ+i6Wmsqiuij194jdjJ/6XewNGcnY9nmn7qDyujrfGNrTkinXIgGg5di9WghP4aq0elQxUNTjIVIwaXF4fLgs5sVe9FzKlyst51Fd99E1K8Fwo1HnjmJmM3fjaF+43RJl592xZ0XrtavZlNOmV0M0m4q3wYNdDXS1SyKXQWGwa7i8CVm8RXFmnqsjO0fxCN1cLtq4tUowV62zsZ27kdvdNMNpZhbXaV2clZFdQQT6fo7u1SBhnBC8qkXczFsjWRjlhOCsH42exW2js7uHZDZDUSfW4Xv7iSPsmacWlhEb3WQEdHj3Ks5wpJhfU7cO8uoRjSPzzM9t37FEd2YyPIemCB4/ccJpcqEg7GGN6yg29/5wd4nE3EgwmFA9Nr8jR1eyhqM+w9tJfmtg5MTjdf+ddvUszkaXa7yeQ28bXZcHitGC1WdeP8l3/+Alv7R7h67pbiMgt6zu40U6unsbvr7L13h2xTuXhmhvsPvR270U85X2FjZV1FVJvNFWraTX7l4x+kWC+yshGkpatNpdxJ1H0ymVI3p6LEZjusrMdWMdqMvHbyJF3OrewdeoCNuSQtbj+DWzqIVTb4xy/9Db/80Q8rsoDEO4tUKBKSQBUjxbiW+VtLJKMxhTosF7NY7cKMHuad73uCjcgGr7x+iuDaJqENWcEZEdxTJhNnaEs/3mavaqASkRxGHBSSJcXgX1xeIp7Z4KmfeydnL50nlU4qgoOsOYVI8md/8Um+8cxXFZZvcnqSD3zwXSwuTynsYmAhzannrmPTuDGgw+/20NHTppI/xewkybT5ZJF4NI6mXmHX2ChOl5Ojx47zV3/9GQKra4yNjVGrlTBbNCo57o/+8PdJ1mIsl5Y4P3WedKKAveSiz7OVwFyCdCZJZ5+X3tFmKoY8gbV1obGyOruujKv333NUSZLkBrYZDNPW0qUmapJmWaxJ8a3DpBUtsKTcigm1QQOo1uXaopPSnSJhcmXRblep6jLEsisEIwFqVSNmQyebqxVMFTeVYolUPKJoEDevTfAPf/v3eBx+NHXJppCLu8B8a4r5LebujCR81rOcvfwWN6av8eGnP8zNiQmGR3uU0bgmHNuKnvEb4wyPbSEcDdPXO8YLz59k/Oo4l8cv8Jm//RRtTS24rC6MUuxrypyffJUrU5foHx1Q59d73/tuWn2tLAbWyJZyrIc3mZ8NEV1PYKpbSGwkePyhx3nz1BkqRdFJmihkymzftoNbt66r74KcKxMTNxgY6qK718ef/pffw1z3Y9K7MWmsjbGEJsu5S6+xa+82lRR79tJpPK1Obi1dx9dr5eXTL2Exe0ht1jHixqg34W/yqung3u0HMVTNfP/ZH1KtFxndtRW9tcL07C22jG3BajVTzRV5/yM/h1knmEA9wXiCmkHDZibEwvoNdOYqWn0Vs82skoCFNGLUGxno7yObTKswoRd+8LoyFT744H0sL60wd3uN11+5zCNvP8GWXT0q0dlmcuGxNdHX1sfJV05y7vwF8rUEJx4/yJadfWpib9I5qJc1XLx0WY2ShCwlg5FKKc3+/ce5cukWHqudb/zLN/nE//MJ/uHv/4WDRw/j73Oy68gg33/uhzT72givb2AwavC1u/G0uAiFQ0qaFl9PMXshTD6hJ7qZoanVxdiuYS5cuMyFM5cJLKzyrW9+gXh+le3bd6gAIUlYFPO78M7FuyEJ1XVtRWmItVW98rKI1yaXSSrTr9qOqBRr2cIamJy8TiaVY/v2vfhdHVA1KnKMfF/k+1yjRKmWV9kcwmSq6ORTTpGoBDl98XWqtRKHDhzm9sQsU1eX0WSs2LVe3nzjTXSGOj1DHRx+20H+92f/B33bO3D5rUqOIs8uBnGReCRTcWUYF0Owx+tURKF0Is389JJqKCySy+Hz093bQzafo6Ozk9npWQ7s30epnGVmfoKRsUFCoQA3bk6olG/JHBHZhaSWFguQy9bIJ0oUYxV29h3FWHRSSBeVObJUkaGSgXKxqCgwkpoqE3cZNEmhKD+ixRf5pBTjmGuNoDB7gVgloIz9xUyd5GIZv6UPt6WJtZUVZqZvMzw8hN/vV4FkikxnNCtviE3MwZWqoq7IxD2bSJFMREnGY6TTcXL5jEIny71Dmhoxq4qJv0JJDUacHpuSN2nLGrq7ephfXFRDEJfHp+hqwoKXQrC52Udnc4syyjp8HiLpOKF4REm0KuW8UgSIPMfp8NHfM0itpFGZGR67j7Gt28gk0qpwl+cqVYsKQ5qtl/B2+nn6Q+9naX6ejfkA+7bu4VN/+bdKzii4y3g0xX/6nd9j8uYUTqdbNT+ilrAYpGjXq/OzIvCOYlE1SKJxl8+rVMgq5KcU7qLDkGJPiD8SZiXpxlevXuXpE0d5sLtFlVbynBNrC1wJTqPXC5EQIpmUes62kolHb+hpjv1k8PtTF4XA9w9WWGi+81xiIL1bmP8b5KNsBCSUSSbkd8ktd6fbjQJbh1EvQ10UTEVJaGp1jHq9ovSJMVekLSKryWTl/GxIbsQjKc/7bwOeGhuIBm+9YWaV4lyCw3SqZpX//rcPqWV/3HTcxUbe+TOpsdOpEpubWfXenU5pXq1KHrO6mlJyHXktzcef2VS7g4pIS+RF5aQWuoy43zUyCZHiU0NVEWeE8d5Ii9JqGp2CMqXK5VNp3CH18idJzF/GUIb3ZD28u/LTp6VetxZ4bnuVotuAy4CitYh2W0lOrNYG+aZuQ+vwYvS3oLPaFDFG+OR3H+l0odH53Xl/xXxFRdw+8oNbjF7/WRXuzZx913a0TqNqGGQVpY6JJJTdCakSQ6qunFXR1tbmdjYmZtnZ30+mFKJiK6D32Jm7HUCXqylttdvrYXpujjZPG9fOXqe/Y4Ddu/dz/tJFbkzcUKESlVKBRCquePEWsyD7ygrjZDAalSFDJ5zsXBabyYrOYKVYajgShCYjfNxKqY7X48Xf0kxgbVFNvIbG+hjdNYrZ5SKRSTE1dUthot756HsZ6hmU+Cok6ff0m2dYFaSa3kQqHCcRjih+vavZgs5RwdfqobldtPAWLpwbJxPLsbawxAd+7p187/lvEIyt88Q7nsRqsfLdbz/DrpG9BFfixCIpjtx3hNmFaaKRFUy2glqVu5paefFHF4mt1Rgb3k4mmcZqsOB1OLh8+STd/Xb+wy+8Q0lDZDortgyZELgdbkVO8Xia1IpydmVOaRJlqzA7Nw8pK33Nu9mYS9DqacHbZCanjfHZL36K+44fIlvIMbp7TEnAktESq7MJsptV0tEGWiwdi5LPJNBoi5x46F6OHDuI0WqiuaWN6zemeOHF17CZHVy9egWf18XR+w7x5tm3cLg86OtGPLZmLHo701PTxBMJIvE17jtxCKPNxLkLZ/nDP/kk33nmu6xvBPkPH3qKy9cu0NzexBtvneLnf+H9xBLrGHVO5qeinH1pAqfWi7aCmqYNDPeSyifo7e9l/NK4ok5cuz6O1+VgdGhAGViHto7y+S9+Ra3phdEuhqxIbJXezl4++YlPkibNRm2VS1PnCW+E0ecM9PlHWJ9Pq7hzX5uFkf1d5LQRrE47K4vrBObWMWss7BzdzsgWIcno1dS4WC4qDKEUxnLzkQlvi6ddkUh0WoMKURMZXjFXxWX1o6lpyWtFqpBiYW1eUY+q2qSi/Lz28hm2Dd9HKFDEWvNQLVfJJBNEQkE1Ef+LP/0LfF4/urpI1/TUZNumrVHTFtlMBJU05uSpV3j95Cv85m98HKfdRzyaUYSSYjWtNlhOhzS0RYqVGplyipW1kLpw/vDZHxLa2OD3f/d36WxrpaOllXq5jMVoVHxzScIr1NOcvvCKmqa+/fF3k0inyVTz3JqZ5bXXz9PZ1EM9D6deeYP//l/+jE9/6lN0dnbz/I9epKuzjycee4KTp17D5XSpm8rNiZuMbRticKiFd7/7YXZsPYxJIxsFC9QMVMpZbt6+rMJiLA4zgeA8ZV0Sh9tMIL/AxRvn8Pk6WJiOsDIXw6QzE4mv884PPk4sHMOIVQVR7dy5i+9+71la270YzRp8XjsWo4711TWFHm32t7K6tobV7RLBMavhgCJROZwWrlyTNXpJGeEkjbVW0ZAWb0m9jtXuxGxwENwIEo+GlaE5GSpw6fxNxq9f521PHlOmRzEwPnD8BF6bg3Qiw29+/HcY3TaK2anhfR95irXYBtpKjRaPl3/+rHgz/OgMGjVt7u/t5+bEjAqcEVPs0u0A0xMLdHQM0tzRTZYkv/Rr71MTYJmKffL3fpf3vv9d6KwQy0RobmqjyduKtmjkua+/Ti6moVYyshEK8Iu/8iG+9rVvcOPqBMVsgZMnf8ipC29w7PAJ3E5/g8JRK1HT6Ylmkkpil8lLKFGNQrpANpZj9+hOzLqGYU7QqpLhYLJo2IyGuXLtGma7lb7+PvVd8NiEUiSbcBO6OrhcdtXY+71tGM0WSpoSZV2aeGmFeHFDTQvjqSTaspELr92gnrJSzxlJRJPKr+P2WcBSIJJfx9qip24sKUJPoVDG39SC1WpncmKKjo5mrHbZYOTweX2EgjGCa1G8nhYloRsZ2a4ajlgi2gga1GppbWlRco9wdB2trkZHWxsryyt0drUzNTWJ3+8jnkirbUqxoCO8FiG0FOS+3U9grXqJhyUYTwrSijpech2QwaAYZO/i9WQKL4X73T9T2neHnmQhQlGXIKvbpKW3CX3FTGK5jN/Ug83oJp/MsLG+pu5hQpGRxk8QtzaHm/bOHqUSkNRvmbgXMllVuEcjYZLxCPV6haXleRXOJFua4S1DaigjHoOatorTa8Nk0dPS0sTjxx5HrzHy6b/9G7aMjGBzuVlaWSEUCamcj+PH7+PY4UOcvfAW4xM30Jr06jiKMVHqmVw6rRoVp6eJFl8rqysbzNyaY+vQGGPD4p9Zx+v2MDk5gdliVPShm/PTaG063vbEg0qq5zDaSIdSfO0LX1eJuE1NrUrq3Nc3qLJsRB//f1h77+jI7/re+zW9F41m1HtbabW72t5tr8vagAvFlACB0GNDuEBIArkQLuHm4dxckjzpQC6BQICYYGxjxzbG3V57+652tVpp1aWRRqOpmt5nnvP5zi7h3vP8cznWOXu2SaPRlN/3U97v11sKcSnUpXGXx0OabPUYV+s6d6kNEuJzymcU+SuTE6R0Xk3hyxKuWanidjeoxPD9Xe28a+eIqq/i2TSX15awG01sb+9hObbByZWrrCcjiDn17kkj7W+QOVXhIFvqmm8lN7keTKSkMNJ8lKtKdaFkMSI/u455vJHqKmFKMvwV+YmoL8Q+YdDUE1jLgnW8TnipNyRi3K3r29V8RCThFSne67evKIrX/yyFu2zHVJKsVoPTacTuEKNpnSMv30sKfjVcFZ39dbOp0rELvlKjUU2ByHJS6aK6HZm4yyA4kZDzMq/IRHJfNL/3aKwmE3OVivorhE/97zLhVXdMvoF8jmK6q3r0P1cP2rpMRu5ZKbVB9OGPkMsWaS7p+a+ZVtqFJfwbfjzpS3NyuIbZZqLBYcQt1fv1VCwx0aYKWqp6CyZvC+bmNmp6E3aTrLb1VMQRr6mgqZTIikxEX0Me+2Je0H4ajj828YaZU8e3NvH6W0epWoXVWcf3yJMigU+SQltfkdTQFLNoKkUMDheZ9SRzFy7gbTFx6M17CebirK2GKSZS9Ha3KyqEw+JEk9Op6US7r4dCoYp/bU05yscvnsfrkQlAhEI2q7YeVpNRSZTE/CZyAGE6S2Jnd3s3g1u2EQ5vYrGJ30AasAqFXEHRSiSlrqIpkkvH6e5tp2eoj6IWFeLU3t6iXNt2i4/Wxi4KlRKZXI7TZ8+zsRHGJkSKaIL15VVcdhM2r4H5wCQPfupjmO0uath5/Oe/JLGRIbK2Rkefi81cmOYOH9F4XMU7j5+7xPvf8Ts8+fPnCQXibB/dzXowxNLSNUKxOe667yg3HT/G44+9qEKQIoEYbS3tWA0mVsXQ5p+ms8/OF77yKSbnJhke2aFSakuVoqLW2G12isWqctOvbggrOUUoHlQpiM32Prb33cS1y+s0Wr3s3rOV+fVJXjvzS47csgdfRwNrG+ssrvgJribIRjV4zB3EoykioTi5pFzog5QqKTWZe/CTH2VwaFA1cNlylf/+9T+nnC3istvxOJ3ML83T1t6qDspGT7OS/NQKNZ795bNKujIzP8k733sf4xMX2czEePs730q5VuLZ51+iXMzS0tXMzbcd43v/+n1Gx4bYCK3R3tynQqSCswksFYsKE3I57YyMDjE5e5mBLYMqzt2is3IUU1oDAAAgAElEQVRt5qq6nV07RhnbMcbA0DD/9tNHcQldyGJSq/FQeFWZQL/4pS9Q1BVIk2IptKK0r5U0Kp1xeSpMOpXC02Jhzy2DpDTrpMtJMqkC+XQZA3psNgt6k0YFg9mcdqUZrVbyqhC1GO3qwBSjtNNeDwYSA6pe5u96Ny6DD6vWRaqcA32JVDFMshJUGvLzF85TSOm4/aZ3cPbENA5dkzLUppJJgsEAk5NX+G9f+RP6uroURUFW4dqKRkmkcuU88XQMj7uR2elp/t9v/CX/8u1/VpK2ck2rZDqJXFQNAISuINsyo9HNaijAK2dfUBsWSZ7tbOnitltvo6nFTbmaVYQf0aAaJVxIkIvlHM+feIKZq5f58Ic/qBj34WScF147w+NPvMj2kV1sLEcILK3xT//4TT7x8Y8oeVtLeyvjE+P89u+8j9m5afX+WlvZYGL8Kju3b6ery8c99xxn1+heZTbWYUOnkZC5GpVahhOnXuDAgX3qGhSIzrMUmsPV4eL05TOUKjU2Y3mWZv00uBuR6crRO8fIpEv4F0UeUeHYsVv45XO/VBg+MfSJ7CqdiNLe5WF0dIRTZ04zumM7OoNJBcfMLFzFbDAyPzdHb38neoMGo8HC7LVFFmeWVRZBR1sbm5mkapw7Otroam0nsLhGMQOnTl7iYx/9GP/4939D/+ggnkYnGl2RO48fo1bScv71q2ysbyqG9vF7bsPutfLyCy/Q1eHDYrXS0OBhM5FlZWZdRbzbzPa6pMKgR18zceKVM2g0JnbvP4Sl0cDh27ZSLqaV9+GhHz7E8NZhasYqTR1NROMx9o3tw1A184N/ekQV7kF/nI72Fo7efJgnn36KU6+d5MC+nfzlX/8ZT730BAcO3KQY/8LDXw4sYnNJmnCFWf9VLlw6qzwbtx4+RkdTG26TQ3lyRJoq2Mt0Jk17WxMagxZPi4+Stszs0gyj27dKyjxGbT05NS8eELNZSZv6e0fUBk/OlFxtk1hplXDKr8KZFueX0VUt5MI1DLlGtDkbkVCdlmGwV0iUAtSsRaWT11sqquAUTKBkrYjWWxquBrdTJWnL9rbR26yCskwGoQ5liMeiNLe1kytmiCWjICQ3vU6lkPqavIo8JMU1FcEVl9FUpeG8rCbmEnwksrWurkHmZ1Z40613Ysx7KUQ16KuiRdYqc7Ns55QEVxVA9RGqTN1lOizPq2yapWi3iMm1kqNYzWJt0tE27OW1cy/jMHnw6dvJhbV0tvWILYbgekAZzi9PjNPa1qGGV23t3XibWtVGQ+qXfLagJu65ZJpIOKjQj+vrfpWK3dHZweT0VRoaG7A5rWj0MoMu09rRhNVm5MD+/ViqZsa27+Irf/pVevplq9qszvDOnk5OnTlFjTIf/MD7eP3kCZaWFxTyVgrETCaH19uqMKtCbGnp8ZFOZfE4ZKtckX0IdrNdeR/KhQKnz5xm556d2JwOrs5dI56L09zVzN49u3jnvW/n5w89xnf//vvs230Qq93ByMg2RUGRibGEL0q4kzKjag3XZSX1x17IRWL8FbqPIFqlUC8q828NrZD8JA2iUlQoY4fNTmAtQK/ZyPtu2seZ1TlFlDHpjdy9dT92k4RPlbm8NsNry5OY4+U3tHB/ZE+JxVbxXNZDieRDGYyvF9IiCZLC+tc/6sSX61KV64X7rzyRaPBYraRk4yKv3+va9htfL8W0EGVEp14v9kUuU/8e0iTI/4ueXmQyUsTLfRJ5jGjbpXCvNxb1FNS6zr1+f1UtfYPAo4yt9UZCGoV8oaK08nIuyfcRz4x8n03ZmsdzaB78WURRZaTjkimlksOoiXu9GJfJusBvpKxXijvBQV5nUdah8dereEE2rV4m8Ojn1R27o+zkgeRvLpPJ6Ko8MphlqRVqRgNNLR58jVa0FWE517ugQLSCrcGBrbkDjcVOQWNWppOSrBjlwVewQB0moc0YDaSyZcWcFQ70HY9OMHhm5TdsKf73L7u4xctLbxqkLM5gvaSTCkP+hjGi/rlGvZgGcmriLnKeQihFfGERo7XIrW8/wmzUz2YySTwUorurWXWJZo2NxckVRrt30ubpUeuSYGiDRx99mK1bhwkF12j0NarVjmjdXXYbuXyWSCxKRVPF19ykVlpuewODQ9vQGy2k0mk1VZXCXeLuBQdp97nV5F40wmKEeN/vfIAnX3xWpbgeObKPjqZGJdWRN//Yzj3EEmlVmErC3/LCKoaKltVFPwZThYEdnVg8ENkMYLW56OkdY2E2RHBeZAyr7DjYwWY2gq+tkcmZKewWJ6+fOMXBXUdZWwjjdXkYGdzK/NyG4ghXSfPO97+ZhY0lNoKbGCoOCskCRq0Jk9bE+IXz2Bw6fK0GPv+lT1JEorPdJHP1TUMiH2czJvhMFy67C41W2LpRhdAKy2RhE0y1NqbH/SrAo6e/g8XAFR59/Accf9MhMJUZ27eLqek5HNZmzp+YRl92KGPpZjSpIr/TmQSFahKb08i2bYPsGNuB3mzj+ZdPsLYRYX1+hX1ju3HabGpiIs+LeEZi4bjaGrR4WxX5w7/iV5O6vqF2Bob6eOypR/n05z6lTKsiB9g2Okh3fyexdJJnnnuOt91/n7rInjk5QTJiYHliAxsOtHIQWy30DPSQKSeVdt6ks6iV/eZmhHw+ydjoVtwul1oXX5maxeuTQ0zDRjBAOLpKMh9mdE83/dt78bQ2k8vCxQvTFFJV9u88zOylZcWxdzUauPc9NzHuf5WN9DpNTS0sza2yfes2RfUQTKForwvFlDrkrSY7ywtrXLl4me27x5TtbnR0WIUASRFqxMbqTJC9/Qdx65rIVHOqWI/lF5leOq82OVevzGLATSVrwaJpwFIT6k1BmapC0SBT05fZMtzH9h2iYS2xb+8BTDKNKqQ5ce407Z1dassxe3mex378CN/8q39URspitUi2tKl0xII2dNncRCPij+igWC3jj8zxt3/314yNjDHYt5XDBw+zHl8gEFugqb1BGW6tNRuVio4r16bwr8xwaO921SRotWYqGh0Xr13lxJmLRIMpsrECkxcm+e7/+g4PPvAxFfkuoTbPvvoSnnajKup6u3to9rTwvX/6V+656x6O3XKEA/t3cv7UeY7uv5PWpn7lQ5KUa3lPW806VczItRpNjrnABKspv2LxPPH0cwz097OwcI3R7f3YnGauXJukVraSSUM4EqFvoINDh3erRkG8E4UcRGMhYmk/uw9sp6YrksltKiykUWdTzY0cWP2DvVyZvKRwgrlcgYvnrtDZ0kt3Z68yH5ssRjbCUeLxKCYTjGwZZm0+wulXL3Ls2DH27d/NZz/3h9xyx0HuuvsIGm2e1eUNju27j29960cEVkN89Wtf4mdP/5C3vukeKtUUz/ziWTq6elTyZUfbMEF/kNdfe4VCPqHwdk2NHcxeXaavdwgJwitrs9x0x3a6enxkEwWeeOyX7N17iFA8QjgZYsfYqPIObe/dzl9+49sU0kYqaa0ahjS3NnH61ClWFlf43nf/XnmBXh0/Q0dXP16vh3AqwGYyxGDfLh55/CkuXT5FV1+rCo9amlnk/rvfyjOPP41Jb2Cof0C9F1pb27h8cZyeoV70Tj2z63O093cydW2a0S1D6nOlCXdYmlQBKcZROaQ9Th8mq1O9Xo0uA0ZrleXVKfUzdzT1cPr5S2RDWnyWTkVwElqLbJqi2TVqtiKpshh6C7S0NbOxHlJNeyFfwmLQEgoE1fN38OBRuroHOHjgCN/61j9isZkIhTYUrtDb4sHs0KrE15aWZgUo6B8c4tyFc5jMFnSYVVCWJKUG1taRCuLokaO8duI1urv6SSZTdPr6cOu7KEQ0KjBLJveCKxRUokyUBZYh+nDxZ8kQ8Vd0mVK5PmQUSUEmTUVbIkOcvDFNUZvDqnOQ8hfY2rOba1fmGN26VV3TZCjhaXSrn62zq5dUJk8ylaPR61MhR0KVERykZJLksmliYnquFNhMxJSEKrYZw+K00d3bSaaQpqap4HLZ1FkvW8XtAzu59abbue2u23nLW++jo7eX8+cvEoqH8a+u0NXbxqc+9wnOnH6dV195hcsXL7N71x7F0BfMqqQjS3hbKL3A5OQU20d24hPkdR76O/u5eHZc0WWkkLbYTQppLbSwSCpCc3cz73n3u+hqaecXjz/N4pUVNtZi6jrX0tyu8lsMRismkURd11mLkVk0/zfyRG4U75mU6PrTavIuKgXZymhl4FHKqWoqn05jt1mV1PbQyBC9jWZWE3JeFNjXPcSxvt2/Ko7WYkGemD2JdiP/hhbuj+0pMdNUl1W2u3y023wEUhFWEkFVON8oiv+3wl0uh6IlFx+gkjKL7vw/U1UVka9YURNtGb6q9FOlKNGof5d6sy6VqQcjyS81NRepjZh39XU4ihTYvwpfshuVCkEm/DeMsXWVSj0Y6sa2QAUulQS7Xt8eiPlVai1V7FfrgUxC/JHhozQQ0WgOzQOPRGqi9JFPEOOY8OqkqKija+rlb1UjKwcpgetSGgWKl2ypui+1ru2pwLUffZbSxgQNJiPvyXm4O+v8jQvjQEOVpw9Uietr1IwmGrp6aG5yKEqINrdJVkIFshXsDisa6U41RvIVHRqjGb0UaMLCFKf9dWPqjXhfMb2g03Pbw5fpP7X8G9+/X/9CKdyfurmbqlmPyVw30GokF1yYnjXpwGrKnS3dqkyCjUYNm9fW2VxbRWtO8+Z330qkECWWT7GwMMvgQCfNzY2kojmGO3YSXkijKzoIrAZZ8i+q4lxeIIKHE920hCnJ9FIkMzLxkjedtFq+1iYWFhdV5y1hSKWyHPBlMmnROVfUgSqyEneTT6GfKqUC3kYXj/z8Z+y/eR/NHY20dDRiNMLtt96G2diATmNXq+C5hVmSm2kC82GVNhgLxqjW0nRuaaR/WyvLwUVa2ru4cE6oKm34Z9fZjG7gbKmw69A2zoyfwOgwMTa2A09DCw/94DF8jk5+/N2H+ebf/i0vvvSSkkzMz0/xpa9+lr/5zl8zum0PdrOP8GIEu9mq1otXJsbRG6ocvWM/rX1etu7dRji+ibfBhdPuoJyt4LZ5SMQ2VdDOZirCwvI1du3YRbGiJZssk45rWJ6LK77w2NgQM/MXePqZx3jwUx9RtAxBysnLplzU8dpL46yviEQmz8Vzl7DbrSqxU9CDLreVru5m7E4riVSGhsZmssUKsbU46UQci1GD1axXfHoh6uj0Voq5+tQlk01QKKRYCczz1T//U06fP8P3/+W7/MHvfwqHx8al6cvK/NrZ10o4FGZ5cZnWjjZCmxu4PK288txFInMF7BU32kKV1qYW2js7iMRDNLb41OfbLXY2NgLUSkV2jGyjq6OTg4eP8OyLL6vVbqVcYWVlkfX1ZarGDLfde4it+4YoaWByeonYepb5ST/HDt7B+nKIeDSGwVrmze8+yHJqkkg2QjJRUJH2uqqO4eF+ErlVSrokBqOWdDynppPCtxbqwsr6Ap7WBgqVnJqcygFZzJQwY2eke0yZy+b9s+Q1UTbjYYZaB/DZWsCoYTG4RjxaJLmuwVBsJJPMqKlkJBpkenock73E+z98P2aHDpPZTKlcY2JmnGg0xtbhPVw4O8WesQN88y++zf/48jcY7NpCSWgdxTg1o6QKWuqHXNWgfonTv1DO8cQzT7Dq9zM9OclXvvrH2BoMTM6fx2TVKcmZ2eSgWMwRCyV46Zcv8ukPP4i2YsJsbFQT/cmVaf75p/9KJp4lvBolEd3kQx/4LX7604cwO4zYG0wcf8cxioYiVyfHlab31OvnyCdhsH2IFmcTX/78F6hWJA3SihbZLNVUsI3I2GSQUh+olKFaoKzLkiPBhfnzvHDqWVKlTQ4c2ksyEWdifBKDxoGvqQuXTFddWmZmzzPY28drvzyP19qJzWanpE/jarfSMdDCZnYDp0O+T0lhD5cW10ilEmSyGdokoVevZe7aLDazm2rRxO6dB7l8eQKHy00otordIc99lganW2aJLM5tkC9VuP3Om1ia8/Ptv/9Xvva1LzEy1kE4sY5Z4+Dh7z9NeDXDb3/o/fzD9/6Kb3z962xGQjz/zEuYjHaW/Css+FfYf3g3TrdLhdNsJjYoiSG7auXfvv8ffPS3P4JJZ+Su47fS1t2mKFrCP29sbmFqZp5UJqXeX6HoOgf2HeHbf/WvFFMGKinZ1mhpaLBx5ep5Lk9e4Nnnf0GmmFZIxrMXL3Dfe+5hyT9Lraxh8uI0hw8fQasrc/L0S+q6n97MYtFYuP++d9Lua2V9LchA7yB6rVGdtWJivRK4BM4y6UpKBQtduzLN9i3bsRnsbEQ2lf5828gIofUNIhtC5xDWtJwzGk6dOsGbjt/GWmCddKrExPgchrKN9sY+osEouWxBEZnkuX/h1C/o3OKje6hdsdGlkPU1SiNgRluq8MH3f5Byqcap0+c5duudPPTjn+B0WnnooZ/R0eViaHQAs82KxWEhU8hgsGgpVvLK1HhlYpKWpg7avd2kknUIwOrqMm67jXgszu5duwmFI+QzNZVL0mjppJzUK9qV0FtS2bQioomZXYYcklIq57YkV8qHFO8ygJP6Q5jvsh0UMo+v20PFVFSbNIPOTGAuxO6RfZh1NrVhF6+Q2+1QialSENlsLiVDdbrdyjyfTG5e130b1eYuk0mwuRljfX1V+WLkZ9sIBEmnsyqorqwtMbptVG0l4uEwg8N9DA9uY9fYPj7wgQ/xiQceIBBYU5KyVC5NqpxSngKn24pVayAVSygDYkdXL9FkUjU7Ys63WLVMzL+uBl57xw6STVeYujRNuVhBV9WooZagMkX6tBxcpa2zVQ3pPvX5B2jssvCzhx/CrfOQ9FfRV2yEwzG2bBlR/gUxx2s1omk30dnZqRDZyaSEXOmJx2Pq35VUJi95GHXJrQpfqkjNUr+ulCoVrs1O0ej1MrRlC5vhBby2nMKc5osl3jJ4hNGOrl+VRq/MT3BubQr7ZuWNLdz3lrjqrnPcB3wd3D92lCtr8zx97ZyaSv+fH0rOfd3AKsAQKab//8CUMtlOp8QcLRN0nUJKSjUtRbVskEQLL8ZQwUFK4S3SFrkd1Uhen6Df+N4ycZeBhhTtiuNynWQjtymT9LoKo74tUAQqoRao5NW6PEdep3J/pEG48TNJAZ/NyHNTQPPxn0VqKjlMpTqJRkeV50rro5K0BK+oE2+7kAvkdXzduav+r46GFP1KcXONK998Py6XiWaDic/EvAwWTb9xYXx5t5bxMUEaVtHbHDT09lF1d1DNxKkFF9TtyupMsFFVg5VssUZeTEA2Owa1BjZj1VfICR5HDjPZDEgKo9aonpBDPzhH78k3rnAXqkxZMav1GC3iJJbViR6NXouuKhG08oRXFRHGYDaRm98gOD9L1ZDgwG07aOhws1nMcOHSBbyNNpp8LowaC8n1Ej2erRQ2tawur3H8zXfw7//+U1LpnOJld3e0qRdHXVsqCWdiBBKEWFWZaaZmppXReHTHPnKFClQENZQitSkXOaNySPs6mshWssRiIcwWg/oe+WoWb3sDy8EFLE6jMi2nU2Us5kbF5ZYiJpvIqMnGT77zGJqCHqdVR1ufh5YBl4qbL2v0KmFw6uIC6wshsplNurc4VfjLQmAGT3MDWqPwmjScPznJPXe+i0d+9LQKuPH43FyduEYqmeCzf/gxZv1TFMp68ikNlWSVHSNbmZudJptOsRFew2jXcPNdBzF7bFicTiVhsRsc9LUPY9O61cXPaJDOt6CSVl0upyJBlEtaUokqM1Pr6g1qd8prP8HDP/sxX/raF4nmIsp1nk0XCK3HWVkIYdU3EPRHuHTxMkZtjXwuRa1axtVgU1Hfw6OD9A0OUtXomJ5aQFMwqQRdt8PA3l07lLn7lpuPYzC6eOa5V1R635p/gUwyyviVszT2NKuUxPWlJf70y19maHiQP/vr/05zn4eh0R5i0QjrywGGhgdIV3MEQ5voNW6e/9kZ3BovpppBSSyEsSzJmJlCVvH9JfwjFt3AqjMp/XmTp5nde/Zy6sJF7C4XkUiUYHCdlByA5iKtgy7uvP8YK+EAsXiGxZl1tAUDOwb34J+PkU0kVeF+4M4hqq4EsXyS1aUYze5m1hZX6expo2ZOEE37qVTL2M0NbOnYoqbDLqOLjVSYfC1HupgmmY3WnfdyUSxWaWtug6qOxZVFbB4dyXCc3b2H0OWMLAeX0DnlANrOuecXFZ6Tsrj4jayvLXN15jwGS14Zv++49xiNooPWGpmcu8KlCxfo6x7iyuVFdmw9yHM/f5k9w3vZM7ab1vY2DBY9Za2o1IvqfbWysEy7p4PO5h517fjZ449x4eJpLCYNd91zTG0UBAcmkrJwIoJB9MGFEvqKiUd/9ASf/cQf4tA3qEYgU8oRTkd54PMP0ODykU1VmJuZ5cMffh9PPPE4w1u30Nbp5MUzzxArxrnl9kNYbVbcDh+v/uJ1yGjpburk9z/9GYVPlYt6IBBQSD4xMhowKaCAhMnIBFPwm0J9SZViZDSb/OSZf8Pus7Nly7AyojotHqx6B+2dfZwfv8zM4gR33rUfi95GcDlDOlJVKb1DO1qJ5zZ44rmf0tLuprunhWQypmQ9G6GwMqyJrNLjlsmtsJ8rslykWjAR2khgMVtZjwQYGBYCRVnpiZ0mh5rIv/rqBTp7hmhq9xLw+0ms53n6yZf4+O+9i7I2Tn/nID/8zqPEVkv8l09/hj/9+hf45t/9vdIDv/LCy6wsrbG0skxrbzPFWgGL24TRXk97LRXzjG7ZxV99/Ts8+KHPKRLUTQcPsW//YVZDszz/6lOksnkGhrYzumMryVyEi5Pn0Or0Kjp+aSpEJWWm3dtBOLjKiZPPKm739//tX3A47fzkkYfIV0u09DTibXTy3FMvsH3LGC0tjYqINbZrO/FIHE3FoHjoO7bupKejT20Za2WZ0Jmo6PKcnnyNteQy9lYTGmt9eqet6VidX6O1sRX/2joH9x/g/MVTNHm9Ct8o3o1AMEhDoweH1U6zo4WJKxMsr66SThW4dG6K4d5trC2EKBWquBvdlA15ViMLNHa72AivMjyyhWwmo9I9U9kk77jn7fR29TM9N8Oly1cZGhT86Xml0XY5zXR2StiQAaenQSVnSvahSTDspRRer4/5a6vENiTPw0IimSEQ2KCntw2fz6X8WLlsha2jY8SDScXC3zN8kFrORCElYWpZqpoqwWAQn69ZGUbNRqOSyIhpvVwuqXpEJBz1SWSVUjGnDJRFXR6Ly0iJEn09AyzP+Olu6kdXNTI3t6R+vn379qrhgMjxBBsoqeIGi1ExskV+UymVVMiRaOjj0QirgWUymbTS7OezWRbnFinlSwxvG2YjGebONx9XxbY6R03CQK/wzvvfyx/94Zc4dOiwkoBevHiBWCqJ0W0ilgkrOpPTaOGrX/wKQwMjuJq8pEs51bD093YRiwZZWp+lo122VCVamzqIrIcVqtFprSdLS0J5XsKsNAWlRXfYXVg8BuwdWlpaGsiHqxBxKzO4FOVi8hcplMFowmQU4EONcDhMa3ObCgFUUo1yuY7cVMPFgnpsBRkthbsMCZX+Wq9Vj6OYESoKCV7FZijQaK4TZBxmM3cN7KXXW6fMiNH47Mokry9P4Urxhhbu/75TcJAyha5hMhpUerdcC0MZCaOsS2RuFOs3ClApU6WYlqJdMKLi6aqjIes0mRt6cwlYkgRpuQGrxaCKb/k+SneeKqqJvDw+Uk7e4KsrVLr8RcidElh6PW1V3Q/t9em6ZBBIbWjUquGuTNblQwp+ZXa9cUcVEEYef/GfyPNSVfdVPU8imREvV6aE5kM/DauoIFkVKbSORq/kMeoTJRVVCmMlkxEWshTwdYl/vWeoT3ek8MqsjjP7759RwQxHKnY+HvNgF8Hob/BRMMPpYwZW2uvUGhxN4PRSsTZSzOUoRYNYygl1UN/4yNeM6ExmdHYXVaOFml70XNIJlpWUJFfVYzYIrNOgNIb7vnf2DS/ci4Y6RN9k1Kr7oviiWg1GXYWSsDW1WiXlETlNYTVKYGZWHU6juwfwdfmI59IqUGhoqAuqOWKRGPqSDa+pkyZHJ8uyelxfY8vwEK+8cqr+PIlExmFT3b9cPMoVMVIk1Gq1b6CfhaVF2js60VmseJqa1GqulC1SKVRUQqasuod3bGHRP6cMg+KY7x3pZ2V9CYNTh8ZUJZVPYDfp2ToyRqmoo1AsYDBoSMWSaPM24it58okajVYXzmYTni4zJo+W1o5OCgUNc1eXmbo8QyIWZmDES3d/q8JBXpq6rAgpUqzpa2aqeSPjZyZpbW5Bb9GqiWJ4fYPhbZ10DXUQjeZZnNlAXzLidjjo6exUF854PMLIaC+je7awnggTjIUV5UVT0bNv61GchmZseqcKkyhXcpRqOVm6YNN7qNT0JDaLXLw0RzKdprPXi6fJzH/53AO8/0O/Ra4gVABJNTNh1NvIJAtkEnkS0aQy2hWzKaql+kq1q7eDweFeegY6Sedy7Np3gB/96GGy8RLVfJFGp53fe+BB7DbhY0vkto+fP/UMZpudSDDAZjhAOhfF1epm9769/O03/or/9Q/fUpHxDz/zEOamCtt2jfDy8y/R7GlTh9HC+gzTs/MImv+Vpy/gNrRgrOlx211qMja6ewdXpq/ianCSy+Zo9TUxeeEKzW4fO0d3qqnPxNUpGpuaVcDK3Pwc0VgQk7XETcfHKOhTihccjqeoFPV4LD4aHR3E12VTEcNoKrH31kESunX8oSD5lF6RUmQl2dBsoWtLA2V9GrvDTi5dVs+nzWLBojfhbmhiIxpUyZMSttTc5FMbErkfbmeDmtJJemyuGsdmMWEs2BhqH2UznSIQC2PSNpNY0VGJy2TDhNViYX5+mpmly7h9Bg7dthNvuwuLw85GSDZTAXVN6B/Ygn85TIuzh//2R1/nY+99gNtuu4OZ+Wki0XWa2qgMIp0AACAASURBVBqVBlWCydZW1zi89zAWoxWNxq6CuB55+CGavU4+9/lPc378DGdOn+QTH/kEqVKaslEwq1aW51eYn1ziPfd8ALNWiEYZ0oUkz77yIifOnKKYrxEMxFkLiEn7Tbx64mVlsuwfbsfqqVKoSYKqU61H56eXuHrhGm8+dqea2D74iQewaq2KBCG3K7pL8Q0YtFYclkZlkhOgQLGWI5tPUiJHMLnOa5dOcmV2ir17DjJxYYpiWpjVWQ7uv5mpq7Osrs2x/+CQKgaXFyJUykZCkVW6B30sr01zx5v2EwrPM7ptC27RludSqlERekwkKodmQaUTGg0mSvkqxSzYLB7Onj3P0GgvqVyc8fOXePOd99JgaeDy+AQz1/yYHbJJaqdaKag8hZbGLn757Avcdscepdd/8dnXWZ6O4HJ42Ll3C7t2iYzAywvPvcD4xQuEomGaO5vpGeimZimSKW9itZl44fnnGdu6l3/73i84uuc4rQ3NmHUm3vP232JpdZqFlWvUdAZuv+NuKrUyc/5JJmfG2bF7F5OXxpm8sITb2IWpamP8wjkuTZ7jljsO8Adf/AMisTCXJsbRGg3Ek2uMbOmj09eB29aodPwykVeY3mweu9nN4oKf1pYO9Doj12bnGR4exe1owr85RySzTl6ToWYqMbd6jc72dpWqnE8UuHppmiZvq0o/zeXSCtkqhZc0S2ZLHW3Z09mHriJ/jlOq5Pj2P36LcgGcBh+piMgbapisBsrGFN1bOrh47Typ7CZ79+5RGvSmlkbK5Bkb24PBYFZBbNFYnLGxvZw6dUadl5LKOzTQw4VLE9x+/DaeefE/aO1uYG19nkavC4PexslXL+Ft6GD32BgrC35cTjeLS3PKCG61Wkgl0px57aKS8/S2bKXV1UUxXiO1KQZJKFdLCpIhQ0S1LS0V69xx8StJDovKYKnrgtWfxTApxfpwJ0uBWWYXZ5T3aevAThLhLLqqCf9qkHgizsjoiHrMhNxj0JvRC8vdpMPX7FNoZBlXyu0uzs+rtN5kMl6XgA30KHnr7LU5qsUKbb1tlPRl9h/ej66mIxWPY7NbqJSzOGxupqYWlG9sz549BEMhNqVe0VWY81/jK1/+Iksz84yfOq9kUGvhEP7gGp3dnXgaXIosI41guVDj2tQ8WwaGaW1qVvdJ8mjEnJqMx3C67YTSEVWXyXmeLCV5+4fezMhIH68+dQptwoOuZFGyZ6nNRBZjEQmTro7bFfyy/Jc8riqVUygrer0a/OWyQjMRZnndN6eClAT1XS6Rk25cr+HKVZF7+mhym/BZCvXC3WTj+OB++r0tv6rJLvvn+MXcWdxvcOH+k7E8s14h6WmuF7XXv+UNCbdoyn9NinJDniIFs5BelJ+pUp9mK9359XAjVewrg2idMiN/vzF1l0m3aMtFey63rSTl15nwwnLf3ddNWlNlbSVItJxXZL8bhlP1uw7lm7oh16knqdaZ8CoQSjWj9Rq8Uq5dD3sq1YfjooZRlJy6PKcgAVC//ZNwTcyaNTFmXafFKIHM9RagpjqD6/obRZC54eat68zk4iSO3ODz/5PI5NNYdXo+UGzk3qzrNyjZ61+Scmk4cZueoEePScyUWqFSVEmUzGTSRUr5LC5TEV+Tu/7CEx2+QWKcLWisdrQmqyqOVUdz/QnEaFZsVcHOC2nmpocuMXTW/xvfx1//wguDDTx5uJOSxXR93aHBaLOojk26PIO23lEpbZPSvuvIr8VJbATQGwrYXDrMTjONLa3MLc7T19tKJLxKuVLAZ2/DpZPEUAmfMrO4NK9ChExGK8W8SGN01GSaLzgtSTerlVVhLS8Bj7dBkQja2jrQ24w0NDWq2GV5YZRzJWUuDIc3GBjoJpVNiI+KsrbC4OgQ4cQGjW0NaE1l/IFFfF43m5tphToTtm42nVQoMUGORVfylBI6Gmwe7F4DY4eHWInNobVo1JZhfTVEIVti7+6dUBa8modUIcv88pJytucyGWauzrJ1cCd/8sdf5+Zb9tDc0UwuXVJMbY/PQmdfB6v+TezGJrLxgnodLs/NYxK8YDZLe5eXj3/qIwTjIVZEp705R1NDC7fsewvnXrusiBiamiAHi6ArqafPoLWrrIJwJM3C4jobsRA2t44dewf5H3/xp/R2teNzeOjvH8Jidal1mTjqr05NKjmSxG9n5aJf07C+EUCjq+FpcnHnnbdTM+kpVXU8+eQvMcgE3GgmtBrk6P7D3HL0djVtK6Pl4ccfp6m9jatXLhFeX8ZsqtDQ3qj4ui8+9Tx/8+d/g7epmYee+hF5YxizXa+kCG+5614cTivFWlYhyNb9CRLRGla9m1Q4idVkwdfSjMVjV5HqorMUSoTD6sBldpHYiGPWmhkZ2cHs/BLOhkY2NzcJBYPML16lUkvxvg/ezbWlyxy5+WbGp66Rz2pYX42xa/QAEX+abCKBRpPhrrcfIG+OMbPkJ7xWYnFykWo1y1veeTPR7CLZagxvi1dtd1KbCZU3IIl9p148x2+/9wOE4gHKmgK5fA6n1QUlE/2do8zMzGO2a8hUQvQNdhNc3UBbMaqAn3SyRGHThq3WQXQxrnjXMoVdXVvi0uQpDPYSn/jMB4nnwzT4mlgLRDBoxExXUxK/8bNX6PUN85N/foIPS+F+610sLsxjEHqVzYjH46ZYK5MpZ5WESEytC4uCuZtkcXYGs17DF/7g9ylXisqwePzWO6npdSwGpjGZZeWeY25qnvuOv41CpkwwFKazp4uNzSgf++QDNDY0YdSZmJ6d4tbjRzkzfhq9Xccddx+lWImpVf3Vy7NkUkW2b92h5A4eewPD3Vt51z3vVgZQQUVUannVZMi1WzIVhKSh15jVZLFYzVOqFMiV01T0FX78yE+IyWreYCMTy3PqtXN0dHVy6MBRrk3PkcmEmV8+z31vv5tQOIWvqY3zl84qw7o/MMMnf+/9PPrzH3Bw3y6lf7Y4XGwWE8wsTCusYiIRZaC3X0lG5FDcCIRYX42ye9d+oqmAMvQVsxUaHU2MDAzziyefUqEzja1eJmevKv+MhA7dceSt/O5Hfo+3vfUehrf3cPbMeSLreQL+CG97z1vYtWcUo06jPCEri6tqCrXkX2D7nq3YGwysh5bUxPvqlWk8jnZmr6xxx5F7FL1IW9bzyQ8+yOr6PKcvvIbZ7uSWY8fJVzIUS3GmlidwN7p48eVncJnbiayUWbkWZGL8ovqajz7424osIhskOTMz2Rwf+vBv0dzoppqtMtg9rAzRIjGwmm1KniMSg81EimgiytTcNKO7xtCbjVjsVgKRVTTGCmVtUXkrYokIRp2B7tZuJZMY6h6ilLuxLtfg83kpVUtK2tPV3YU/uML45UkO776DF15/lm3bB3jlxRdl7kM1a6CYMlLK6tDoRCoTxO61YPdZCWys0d/Xx8WL5zFZtHhbG9S18Nitt7OwOE9gfV1JBBs8jao5Klfzihy0GU8qXGAJ+XlWsTm1uAXzmyqgrdqIhdNs37FdUZyEKCTFd2tHu0oDlbRO/7yfQgqGe/bS6ekjFylBSUsml1FptIKaTMo1wiCEprL6XfwAyZQgfc2KDnOjmBdym85QJV9N0tBs49LlC7S1d9Le1IMJNzZzA5NXZlWheddb3qSa+1pFfHs6RbnS6iUtuD5u1YiWOJ9X4WvzszOKDiXvQZFXWixmknE5IxYoUKCx08NnP/85zp48w9qyX6Vn7t81Rn/fEH/3N/+kvAt33Hknlyev4g+F6qbj1RluPraPS2fPMtjZRzohBt8EyWxWPY9vuvM4p0+eRm8yoa3K4KVByf/kOnJ1ckIN5Q4dOkg4tIHRoidVSakJuLzP/KF1/vjrn8NmNxCeT7B0OYbN0KCkuVazXRlvRQYjP780HyIdLJRLqvmRIl0m7xJqJZIgqRJvbDQENZ0XrrsQ8Qx6iqUcNW2V2YVZJSFqchvpa6qHa0q66ju3HqOjsUn9XeQ2p5dnOLF0CU/mjaXKCMd9zlephyMpv0N9wi4fitpyXRYjxbEMfpXJ01CXrKgmRQr3G1r1/0PiIuXuDUqNCkS7XswLyUUkKiJpUehIVSvXb1CCnO4/eIgmq51Ursjjp1/HnxZSUr0pqrPl679k2n+D4S7TeWkghPgjtYXQDutF/HX5TEn09nUKjRTtSguvCv0qmg88FKmJ0VBm6qpWF+2LkpZcv9PSKihqjFCX68J6edKE9ylFs8hntLUa0393O6VKlWatkU8Vm9lbtP7GRfHMLj3jo0aSDR4VYlTOpcgkMoQ35RAtoymWleawsUVi2k1KKiOTE0kxrJgdYLKhM/wazUYm01LIq/YR0ukCRx+6zNCZN0gqM+jhiYPtFAxa9QLXCa5Sr8XitCvpjATAyLOlFd2pUHG0emqxNOVECneDuLsLSo/u9jbz6muvKfOWVltkMxHGrncQnA/T5ukkEo4oN72sFaXwOXbTzZw7K7quonrOsuk0LrdDHYZyURIji91hU5jB7i29BDaD6ExaxYYu5fKsK46xkbYWrzLiiEvZZLMrTjB6URtpcbotKqZbJCYORwPRyKZaGcob1WaxY6w6IWMhlwST3ozOWkFkyPFigNvvPsbpC6dJbibVKj2fzGDSaOkf6qe3f4jxiSkmJibp6+6BipZIIMFJMaoe3qP4tnqNDU1ZKD0iXCih07i4dmlVudobPW700ioXawozOTjYwx988TNU9VoyhQLxzVVafG1oyxbsejdG4V1r9WqyVtGUVPCFzmzEoLOQyhRZXFrFYjfS4HWQK0XJVxJsLK2wcnUBp8unzKbNbR31Cc9QjzKkKg4uQv0I4nI51MXB43Xx9HNPqQLp2K1v4oc/fgi3QybMBqX9ruVqytjYNzCMze3m33/+CCNjo5RqeZbnpjAaStgEwWexEQtE6Wnpo29giAvT42zZ2UkqtcHE5DgDA/1Ki9nc6sXvD9HVsY2rU0vy4uLMyyfpbu2iwethPRbE0+xhPRzAbrUT2ojidXuV5CIdzbB3zyFeP30On7eFYqHMYH8/G5Egly+9xp69W/A22ylpasTTBbIZiITStDd1kYnnqWRypFMb3P3uo4SyS0zNLRNZK1HNaMmkw9z1jkMkqn50jhxVnaTRlZUPQ5pMk8FCg66J3rYBdRgkswkV6iKvca+zHUPVoUJo9I4iK5FrJHMhStU6g9hsMNPVPIip3MbFE8tYqu569kRV3P9xVoOzRDJ+Pv2HnyCa2WB1Q/wVWe46fAclbYa16KJCrWnSdmbOrjHQNcKDH/2M0rJXhSUtV0N9jUw1RSQbZfzaZZrbW1TM+czcHCszC5g1Ro4dvYndu3ZhN1mJhaO4Grzq50pkQiwtzyoz2U0HjyC47taWfjR6M4l8kh37tnH/O+8nkY5hstUYHhugqBFMZQiHz6K07eFQiAaHB5+7hb7OQZ742ZN47E3cc/w+3nf/BxUJI51LqqnbjRW4STTvsjGVw0toGTWzwg5qDVV+9uTDLPiXCYVjRDcSrC2sK720yWHkYx//GIurKyrsqlSLcvSWw2zGMoRDcdrEmFxMMzl7kcGtHXR0NzAyOKD8LQ6HF4vJQ6y4wdW5C9jFNKc30NbcSbFUVD6AwOoGe3YeZG5pmr17d7OyFCAdzXHH0dsJBFbIl1MsBK7y2tlTdPXsZO++Q6wvbZKP1vjL//kXfOHLnyWbzzM/tcHi0hqLwat84cu/h6vBSDKeYsfIQX7+yH9w11uOE08F8a/MEwqvE4tG1eTT5+ogHEiz4c/wux/6JKdOnONzD/w+RgN854ffpn9oSEkm2rsbefyZH2Ny6AmFN+pSgZwdh66D1144x8LsDG+9/y587Xb8wUUOHjpMOLiJ0eRg27Yhhrf04TS6MWGrF4Iy1tBIoVlQbHSTzUyhluf0+Cl27ttBtpznyrUJdT0WTr5MM8Ur0OB00tnWRXgthKasZXhgWIEjzHqr2g7qdSbWwn7i6ahqeF89+bKavM8trKnNi1ZbU1roxHqKDm8vZq2LWCitpI2ZaoyDt+5lMxfl5JnXaWz0qIyPHbvEF7ShzMMHDx1UBapIgVb9azQ0egmF1kmmovQNdKsAongipjaDPX1thKNBNbmVgLfl5TW1Ucjl8gz0D5LN5BgeHObcubM0NnhlKoRRbyGXqGDV+PCa23Do3GQSOR555GG1WZTr8zve9g7S6XqEvCp8rhc/cnxLoVmfvEu9In41yeao0TngI5mJMzy0jakr4sfJMdI/xtSVWZ548gk+9rsfU2hWjUavzi3Rd0tzJfQtaQBkI14qFMkmk+r/RDISCPjVoEwSppubWhQJSG/X4mhzctOtNxNZC1PLlynks7R6fPjczVydnFHm29uO38b5iQmc3gaShbR6zKu6FL3t7Zi14k3RMTE5RaqQU9tQgRMM9PVRyOXZtmUbAf8G5WyJzViMhYVFWlpblRHYpLeqa2AwFVC+mnQyT44Sb33fXfT2tPPcY6/S4hhQdKFqqYJODtKaRm1+RItutzrUYyibf6HDiUH1BmpTGheRfMrtK4JPRdj5dY67aNzL1QKj20fU6zm+GcVqqFBNrKtC02W1cPfgfrq87aqoXQivc3J5krVk+A0v3IUqs9T6n8bQX9FarhfsUpjLWfyrSbvk/lxnQd5IVv31Cfav693l036dVCOvP5lyJ1PS2JTrBXRBcC31BqE+oa+wp6ubSrGExqRjOR5XDVnda1S/n6q0vk4cFAmm3LcbZlf5eglbkl83NO43El5/vYgW6UzhumlV8zsPReQyryghVdFFXhfbSxsg0nuFS1Krh/qbRf1bXVyjblMK93xgnNVHPq/u5D6jk4+nvLSU/pOl/n9TwYtM5uReLVd7TRi9bWC0UctuKk54MiFBG3rM1xNCHW6bMlVUDRZqWgNWo4ZcTY/Z7aaksym9/o0PSSyVfYW8QQulKjc/dImB029M4T4+7OXxfa1U7GYM6tTUqUm71WFTq1TNr90P9SoXoshigPnxS1y6eILf+cB72LV3H6uBEHMLS7R1+NDpJSgqy8K1OcVmFca42WRVRpK2jjbOnz+vSCkyhZAC0myQgA/hfyaw2m1KYyYXpmAooA4ET6cPncuAzWvGZNaRz6axmq1otUZCoTXaOpqVAdPV0MBGuB5N7PE0qAnm4sIsPf2dCm0m5iXhM59+7RRmo1kZDmsFM7FQVkU/O30mrD7IVcNgKdPc5mUzmVCYsEq+QqOtoR6AYbBisXh48YUT3HTkJvKi26oYyKbyaDRlVtf9xDfS3HHTcfKFGA1eN9NTftZXhFCSJSW6S6sNQ0VHNV9S2vF7779babX1ZpE1yHS9ikVrUwZlCeMSJ74KAKqWmF+dweEwYRdkZU2rCDUTUxc5d+4MTc1OFpamuf+t96KvaunqGFF6/Xy5rNi7gsySmOh//Oa3aPd1cevNt9PoFlSYhXQ+oUK4NDoDxZqGRx59nFh0lUx8E6fJznvf9n76u7aQyGYJbkb5h3/+Jsfuup3x6YuYdTUCq7N8+IGPcv78BV5/7iS3HDrGW+59G69fOEUwOM/b776LC5Pn6e7po1DKYbLWCIXjNHn7+bP/5y/UAVlOFyhmCrS2NtM/MkCBopJglQp5xY8fP3+Z++9+B06jE/9ykPaOHqanZjly5Ba++51/VnSWD3/oPfT1NeFutFKsVrlw6SrrwaQy83o9LVQLNfKJJNlUmP03D5IiTN/INp569AS6ghg7hbOcZ++xfmqOFNFUiHxB6A1VjEYTsXCCbl8/7Y2dxDJR1VOLrEP8E4LGHO4ZwmFx09kxxPS1cTTWLPYmG7HNOA6DUxGItg8cZnUug6nSQiolh5CVaCzM4vIEVWOeD/3ue4ikw5Sp4nR4eOmZFzhy9ADnr5xWReue4cOsXInw0jMn+bu/+iaNziZsOrOSBGaExCMBaLUsc+sLuH1O0qUw//z975EKZ9AX9PzP//4NgoF1ulpbScVjbETjDHVtw2jWqonvj/7tx3zqwU9SKcmkxUZBQuw0Fd7/0d+iWCvylT/7AouhSeb8U1y4fI5sIU1/f7c6dFwul5JnPfS9R+huHCG6kmHH0G727d7H+z/wXmrkBdCmGm6hiQTXQ3R19ijTolylJbnTZZPprOSbFnn51Ev84tlnFb1i3R9msGMIm8nC0voyfSNDBJMhQuk1dh0YYm76mtIeD/YMEg2vYXHWaOn30DnUjMlmUaxrQ9VEg7WJZk8XiWpYsmUJhtdIZzOKo35x/KLoL9m1YzcdLd0sr84RDkUIB+NE1hK88973MtDWz1pinkB8Dn9oEb3ZS0tbF+W8gfBKkh989wfc97a7cLo9vPjLM+rrPT0mfusDd1PTZFgPhGh0dXLu9Ql6OrsURvKlF55XTajX00x3d68ySZ948Ry/fPIE977pfiwmB5/+5GdVlsA3v/e3jO3eRnd/FxPXXmcpMEk4EeTNb7qPV58/SzpYw2Fo45XnX+fCubOMX32ZyblztHSLhj3BtYklwrEUniYnQyM99HR002gTOWKFaqGC3dagjLfSrEqTJjg9s8PMxNSEmrZnCykCoQA9PT1ENsLs2L6DeCSBRS/niIHejl71vpACYGl5ldbWLnRGI7FkmCeff5SrcxPsO3QAs8nCxOXLynPT0dqF29xILlZCVzAydfka/b0DmF1WtDYtWmuZUGIVq8OipnsHDxwkKlkUJdnOlDhy5KDKVxDvhNPl4qWXXqJ/oJdSJUMqG6emLSm5pvwso9u2q0ZRAv3axAC/ssDKyhJ79h/C6fQqo/aJl0/Q296mdOOy6dFqrbzvXR/he//wQ0Z7duLQuklF0zz/4nPqnOjubmdoaIsiedQxvnW5jGjb5XFQSZ7C2hYJrU5yqopMzp/jT//8j/mTr/5X3v2u9xFaSVFKG+lrH+Gpn/0HJ14/wRe+9EVy+aLyf0hiuGi3pdERE6ZTUJj5PKW8SEiLZNJpRbQJBtdUEyffz2a1c/7iWXYc2oHBY+Lt73ob8UCc6ctX6Wpr48ieI/R1DvDkE0/zox/9kA9//EOcuzKOTgLUanmuzl6ios3y9a99jX/5X9/DbLSodPWpmWvozSacDQ1Kaubx2NSEvFIUP7Eel8OtNNfSiHtFhlLUq2J92n+JvsE2lhZXqRoMfPxzvyNAbi69dhVtzq78RHaLTcnYxFMi/hNBSkpzIiZbNalWpsm6xl0k0YKEFDqdPObyeBQkeVwmxXrZoJXUxH165ip2p00NWzSlFNt76wFMJoOeDnczh7pG1YDl5YWLBBPX64g3eOL+H4cqLLXVC+FfYSCvKytuJJHWQ0XrE/Ff5Q1p6jhI+ZDCWIpgmarfyG369c+9UbDf+F2GvfVpuwQyFa+TZ+r1pUzN9VUN6UJJ3Z6Q+SQ1VW5X3b5iuNeJNDdMqjJ5l21AuVJRhtdMtvQrfb4q8pXWXZCQ/1nDyvcXmYyEhWk++NNYTQoyJda/rriXjkmGmfUOQXRRYm+8IZMRHqU80aKDF0aylsS5HxA/8331Q7xF5+FjUc//Ta3+v31u0qXhid01wq0O3G0tYLajKWZIxNLUClmsxio2Yw2tJKRqfq0w1xlUElyxqqNqsoHBRNlgr68nRE5iMKER44VGR6ak46Yfn3/DcJDjI17+48h1c6pwjE0GTFYTWoNRFe2yNpRpomA2b3zEFgJMnj7Nhv8aI0M9DA0N0zuwlanZeVrbm1hYmuHmW29m6dock2cvsX3LVpYWl1RBLmN7Qb/JRUZEOHJQO53SSRfV9EOKGynek+mUmj4JZcHT5WPLnmES5U1qmpJi1ooG3L8UoFQqs23bDtWYPfnUU3R2danntsHjoLmlAafTooykK0t+SjlodDexbdsY8/Nzis/rsDYS3oirpEtXoxmNuUBVl0Vn0VAoSccuayIhjejp8HUqgy4akRI1sOqX6VaOndv3MDvtZ3J8AneDIPVKeGzNbCyucfMte7nltqP8+Tf+Fv9SXKEwZS2vrdSUEXMzFGN4qI+P/u5HFA7S6faRrOQUTSAeiap01nQurSQMsq5uam8lk08Q2vCTSmTp6+6js62DfCpTZwZrdei0FSKpDSpGLXqtg3LRQFWjUTIZMTF1dwwoGcBTDz9Ob2eX8hY4XWZ27tnBvoO7VQx1dFN0rvVGc2lxnksnz3PfXfeypXeEslaLP7zG177xZ/RvGyZXyKGV1WQmTt/wAPFkimce+wV/9PkvMr+6wt6De5gcP6OyAQ4eOYrZ7mYlsIjZJkElBk6eucSqP4JRDIrpEoVUXhGGhnduJV/NqzAfmSYPbx9VqZPGigFtSacO+h//+BE1KVbPw44dhKMB7A5J1XXzjne/DafbSyia5czJSeLhDI0ur0KCpaObpBNBtuxqoX9XG3qrkxefPcfVi7PKn9E/3IGnq8bQnlZS+TjFshQxNcXa7ursVYmpV6YmsDp0arskKYRClpHQFJngmLQGdg8eVXHwq6Elguk19DYNmlKVZCDPSM9BFufT6MrNysgqh9C5M6dYWpuhpsvwh1/+DIHoCj0DvczOLdDd0U08FqNYLfD/0fYe0HHXd7r3Z3qvGmnUm2XZkm3ZBndjmk1PgBSSkEruJhDSK8mmbTbZzaZslt3sbgq5CZCEkJDCBjDNVBvjintVryONNL33uef7GwvY3Pue99y8vHMOx9iYGY0085/n9/0+z+c5cuwIJo2J0/tHCAzF+PUvH64FvTTyOtVg0plI55JozVVOjhzl0ImXyWqTTM3OsTAeJh8pct9Pf6U2gBadTpU/zczOsKRzCVqDTFBz/Phn9/CFT39ZiemiHJ+qcv0p850ffoep6Wmq+ixDU8do6fLTN9BDSSuHwrDKhdS7m2n1dfLz/3iAJnsHY2cCrOgd4N3veBc3vvlNlDQlJfyknCMstCani6GhEVb3XUyxWmJ2Nojf76NSzakGz4X4AgdeOcxsMMxCIIqhZKBSrPLCi89z3dtuYGx+IuC+YwAAIABJREFUnKVrOohlZmlv6SITytNU10hrk49ly9sYXjiN1lplaHCCNf3rMWDGbXJSKpSYTU8yPHUOs9VItpBR4mD58l5VvrOkawnBmSAHDuzltvd9mKEzoxQSWq7achMmvZ1obI4n9v2JLds38vSLz6LVmWlq6lTtsdK6++UvfYk7PvQx/vzQk0STEW771C0Y7UVGJ8+qGvvYQoGuxuUYNEYGz55W2LS6unrlp5bDTGQhhstexwO/+iM//c9fcPLEIJNT06zbNMCRky/TvqSFrZetx+XRkS6FyFeLuGxN/OHepwhNZUjMlxg8NYjdoeVb370LX6uVqqmkhg9HD51m36GjrFzbT9+aLoWYFatZW2MrqWgKn6+NqcC84thPjI/R291HYGYOjVaH0+FU2+I9B6Vky4bZZCMTyxJdiCmR5na5GVi9qvbZa6kQjaUYGhkhloiQJ4HRoSGWkqZTQX8aiIeiOK0ejh86w5KWfgoxqLc3Us5WFfbXIJ9HFh0mp1ZtnWQT3N+/UnmgJWAs9rHVa/uUVezPf/4z3jovoyOjfPj22/nVb+7D5tRjd5tqYWyhoKCl3tfK5MQs2y65jMnpUUZGT+Fvqsdis/PHh5+gubGRbCrLRz/4YX78H/9BPlumo3MpHncThaiW1T0XsW/XIbJxIbkkOX7qBD1Lu9TPb7E5VQZTDQ0NRKPRCyJsEUddRW/Rk64kyBvjvPP9NymrkAyVFsaT1Fs6aPZ08+jvH+HQK4e482MfweX1Kr+3FLuJSJVCNhmOidvAajaTTWfQa7RkU2llyRHRLr0QcjCRg/TI5DBty1sx1Om57obrcRpdPPfoLhrq6rhk81aa6ts4d+YsP/7xj7jtQx/g2T0v4PB5iCQjDI6d5lNfuYMlXd389N9+hsPgos5dz9DQKJFIVJVUCVL12PED+Or8eN31eOU6a3GogLNsMmSwRtmgsK0Vm3S1lBg6N4LF7eHGd1+P123jix/9Mp/4H19UNiEZrGmrGiYnpnj7W29Rz+vk8VPE4jFS0uFyYXNRE6zSNJ/FLJmNaFRtL+VaJX9H0Imi90LheVxuJ8+98Iz6DPfXWRnofg35LQJVGrcleyf5l8WNiS+r5fqTBprfoAKmxzZXGG9+bU6uAp7CWL/AdZdBswqcijbS1sgujQ6nyhVMxyO1ptRKVR0OX9+AqgbRF7jwi+JZ5SkqVUVLUzz8QvnV0KjCPhp0ykopgn5RmL/+PuR+5ACxiIpUradayRwsFkBVlWgXD/3/6bYo4BcRkgUJq4rH/bbfh6syhVReG8WXrKjKcbm4yMREVjpS5yzTa/WDVpaPxbrZCvI88y9+hfz0MTxVPbdFPAyk/nqaTKBTz1MX68nV1+Nr9akJQ16whZmYYq/KJLOaS2K02DBYbGjF4iEWHkFZ6g2U9VaFjNJZzGQxUzVYVZq3KgzTchFUqRRsvO+NC6dKAdPOre1UbQZVo2u26NWHt0zbddXiq21VZa3xVTNWfCzIxIkTjA8fp6ezmcsvu5Le/jUsROOcHx2iWM7hdDiIzi/gtlpp8viYGB9XHzr+RuFqJ5XlQHzBKkBcEtZoRrFWpXVVXimFUoGR0WFMNg0dKzso28rMhubUypCceLM8ZOJZbGYvVotT/V0p1ViytJOh8bP0reyipUOKNaL0r+5nemoWl8VLe+tSNbk7cGifYkEvzIcVtaNQTBJNhNQKT4p3lvQsUdXHwtB22X3qhCslOXang4VQhIX5GHabW53w163dRGNDBy/t3sPM9KjyOdo0dqYGx9myZTWbL1vH8y/uZ+j8NG2tHcorVkhlKKSKRObDrOjv5XN3fYZcuURZpydRTVMo5cmqDzY53FQoVUvKApFMxzl+6hWqxirbtlyu1tniaxQ6QzGvoaN1CXaLlYXILHa3Az1OtcYym8yMT45w+sQpcmkNZ06MInnnbCquSpLMVi1f+rvP4fCYGZ4eYXB8gsBMkEykoIK7mnyJz9z5SbVWPnjkFdqWdPGjX/2UfKVEOVWi1SPc7AQfvOMO5f//9x/8G+++9d3obEbFIF+YmsbjtrDtim0cO3cWR52dF3c/xR2338n+I6d58dn9FAXHWKjSXN+sGP9au57W7haGx84zOHieZCrBquWrqLf7lDWks7WHn91zHx63j7Ex8WuaqGuw4PSYePu7bqSuoY6KxojF3MBDv3mUfLxMp4hui57w7Cx6bZ6mJVYGtvVQ1Ol5+sl95BIlwsI+Ts5w5+ffTTA9Qq6UIZ3JqY3A6Mi4OiwFAwvoNFX1fhG2vgSiXG6PCk5btSaavI0sb9pMPplGa6gylZjE4XNh1diITqVY0jbAnv0nyCV1ZFN5xsfHsJgNhELTHD66hx/97G7mk3MqLyHXMIEqTU/P4HE71Idwf98An/vI3+LU1fOFL91FU2OTmlZ6hJykrhMFpH5KynXy5RzB5Cz//pOfUE5VSAcz3Pfj+wlHIjR665Q9Raxmc6EgHq+PcDbKbX/zQX553wMYzQYWYjOMz4zQ1NakatfHxyY5fvoAWmOaFWuWs/fA86xa1wtayZ4UcJmbiE4VePzBF2o5krkIPd09vP/W93L9NdeTqUbUWls+NKxGm5qxHz1+lDWrV6s69kQ+qYYFsgESD3M4FeaRJ54gEk3gsnkpJPPYTDbFvy/rSuTJYvXomZodYuOGrZSyGkViklDi8uUdpAsxhR6URs+OxqUqLyIMYPHPC/NfMHH+5gaMFh1PPfMEnV0deF0e/L56Uok4p06cY8dlNzJ6ZhJd0cY1l9ysxH8wMcWv/vRz3nzLm/nW9/6RzVu2sWzFMjSmEm6Hi+99418ZWLqeyeEFFmJBbv7AVQxOHOHa6y/jpT37MVS9VJJm5ibm0VRKXLpdMgJZRS5q9LcqgotsKX95/694/3tv59TxYQaHz/OWt17HbGwUu9vMkiVtHDu/j9Gp87S2LaF/2WYOPHGGyXPz7H3hEOdPnua2D93CHZ+6lZIuidFhVIi88fEZdu7cxdoNqzA4SljdRpxuh/qclOcr11dpY9VLC6jRpMrFLGa7+nnJUGx8ekRdYyTISF7H9HiAZCyNr65BFUOls0n2HnqJM2fPgNZITGAAJqhrNIM+y9TctPoclMm2025ToXlpwD37ygjN7i7q7a147H4WgnIYFMtUlUhmgW07LuGhh37LlVdezSVbLlHT6yMnj4AhS2B2Qn3Gj42Nc+L4KW5+602EYrOsvng5R08ewNsgAnMpB/btZ3nvKiwmD2fODGE2m3C4zDXLX2AckyrHm6Glvpmutk4O7D1Ie0u7yndRNlHv7GBuNIw+Y1SdCkLSkXyX021TCFLx/wreVfRIMBhU4l2262LtUJ9zUneprVLS54hW51i2sYvB8TM0eJupxAx4tM0sjMc5dug4o2PD3PGxj2CXtt+qTrHiZXsv7aBCXxMspPi/FTGvUiUVTygikbxuZCIvQkv87hOBCXzdPrpWdzGwZhXZSJZDuw/R1dZBx5Jmmhub1c/2e9/9Lpu2baas1xJNJoml4mTyMdZs6yeTTBMYDtDV2E05q2E+EKFS1tHc2MbA6tWMDJ4il5VJt5HWljbi0YRqK5U9WiadU4S4XDXFbGqU1Rf3suuJ53HU+2nu8VOt5Jk6HaDL30+9u0m9B0r5Em2tbUxPzqgWceHi53J55kNRpRvkYCQ32daLWJetrHweihVaPi8rpfyF8qsSiXSCdDpNWLoYxF5Wb6fBKfaOmu2jJlJfV855Yepdl9Fw3Yk3ULhvqSirzOJNMnuyQVCe9gv2ldeP0T0WK5f39iku4p6R00QzGYVblMyV2GoUAOXC7S9Ft7KzlKtkszXKi/x/ogUy2aJ6nwj6Wybjynt+gbhYs7vUthmLwl3+XQ4XizeZyov3XoT8YjOrPPaiyJdDwevtPCLYF2006j5ve2i+qhEPuEpVy4Jbg9y/nJoq5YLy1JUuEGeUZ0eSxurRxQcPutICllc+g0ULrSkdN580ID+ov/Y2eJmXw5vcaOxebA6zmljLFCUXS6hEeC6dJ5Mt4PI6sVpem7jb9SVSRUkMyw8PzDYLZQljmMSzbaRqlPW9ql1Vlpk3kipzeqCZx69YgpTEGqTC2KBDZzCoVZxYixSDRwUUtOpQJAfCxFiE+OQUg6f209TgYseOHfgaO4mlMpwfG0Z6roXTa9ZqiQYCdLa0MDU+QTSWUE2UwqWVkopMPqtWXeJhU28+KkpMdPf0MD07w9T0BJlCnN6LlhDKhRRZZnxoBq+5gUggSr2nXk2oqxod0ViEyZlR2rqa0ZiLuOrNGB2ykMkrD7fPXYfN5KapoYtMrshUYIJcOaU891OT03S3t6DV1HzIVpudWDSluO/y9zWY1YVHogdtXa0qSiHiXS7EHo+H4cFxfO5GVfF+9NhhZqdnOHf4PIZ8levfdDnveP9beeqZFxk5P0V39xJ1Ic0kUsxPzxMLx+jqbOOjn7wDnc1KspBnMjWtUHoeqwezTlp0IZtNMjY5rJpLp6bHqGv1kM9VSCaSKmkvgUGntYFMoqyILLpyhUanD51OAjh61RaYycTURe13D/5Z2YPi0QilQlqJpVwlyXfv/nuimTkiuThHT52isamNyVMRojMhmj1e3vv2dylvqdh2jpw7xbMvv6iyF46ilZMHD6t6+Q9/7E6WLu/nE3d+lM9//nPK3y74NQmDvu/db1Pew4rFqMRYVZMllkxy4swYRw+ewVwyYqoa1fdGSArty9tx1DuIp+McOXIYl8PK6OAI/V39eKx1DKy4mAd/80fFBR8dHlMhJn+rD3R5vv6tLylLh8fXyMJCmj8+8Ch+V4sKuBarRbJx8YLGWTrQQPNKD4OTE0yMhxUOLpuJYHYUWbmxjURZiluEvFBbdQvWLB6NEZuNYtXb6O7spaWxnVyxoEpeMokMyzp7lB2j3t6LTWtXGY54NUkkF8VUseK3tivKyyNP7CIlP7+i8JltjA6dJ50SVv9p/vU/v4/g2Is6uTZk1YdoVWNUwd1IckGhJucno+x5/Ah3fenTBBemWN27lqa6FqFkMzI5Sig+y5mhY7jqrKxes4F/++FPyMeKdNZ38tUvfE15SDWlimoNLGkhTYGXj+5RQVNBICqbQSmP3eVWFAtB2HltXjKFLE++8Ef8rXZmAiIAH+f973svLz6/m+NHzrB103Zsujqee2QvboOHXDxNS2Mzb33r23jHu95NoSSTozwWow29xkS1Ihf6ElqDnMlTRFMLnDx/hsnZYS7fvpljg8c5cPQVDKo90aJC1yWxBSSTOJ02cvkMqUwcg0mL0+VFq7UzNjmB2yc/n3Y623vo8LZRLhYwaI2KULGQnlN4QatFj8vuYXpummQupgglnV3t6NApSkU8FKHe2UlTXQ9njo9w9uggn7z9s4oeMhse58Of+iBf/8dv8MiTO+nu6aO5uwmLtzYpM2bt/PrH/0U5p2N0fIgv/8NnMNozjE2fxe1sZNefD7Nl9dVMDE6Sji8Qq4QoG8s0NbbR1NhMJLygwpMP/fa/+PKX/46TJ86wb98e3nHrmxmbPofJqlX+e3edkMgqXHHFm/nDg7uw5uo5dXiIIwdPYDcZufr6zXz2y7eTK8d4Zt+zdCzpIJPOc/zYafzNXvS2EiVdnuWr+gnMzVIq68hGs4yfF9hAh2q7bmpqVL77+dCCon65vXYpTyGdzNLkbaHB06wY6kJg2n94H4l8ArfHRWN9C4cPnGB0eFJZDyu6NJHkNPmyTF3NWK0uSvmiskNYdTaF3g0MR5gZieKxNNPbvUplngqVFM0djcyFZ3n8iae45e3v4s6P3InBrOfk+aOcGxUsrIXfP/R7Lrv0Ck6eOEW5UmTbFZsIzI+qaftkYE4F8deuXs301BzZTIXRkRlaW9vp71/GXChAtpLEbXNjNzo5eeQYq1YN0NvTS2Q+QmwhTrWsJ50o0ehooxSt4rJ6yaRTzIfmVftqfUODCpAKJUo0hxIw0uxpMl/wFBfUZ4x81hZ0WfLWJEaBmZgraMsG7EUv1agJU8HOnhf2cuzEUe76ypcIhuaZmgpgNdkUkUkaWr0+Lw63W5UTiblBtkW5lDS4FgnOBVX/hIio8YkJzo6cxdXm5PKbLlV4RGPZSHw2Rr3XS2OXS7XHpmNZ7v7Bv2J1OLjs6msZm5pWLeYWq55YfEpt8nwOP+W0BrupjrnZCGWNFpPVRl9vH/HZBebngrS2tROLxdVm0+V0kIwlyGcKzASnGQ8O42k18r7/8XZ+8N278Ta10dTdRCaTwFSw4tL6FdJV+j5koyxhRq/bjdlip7u7h1Q6TTKRxWiQXKAQqMQ2IqQ4seHEa/72Qg695OREUQhBpVpRbcrTswElkk+eOs6qvla6m//fh7QSTv3/U7grWadyJa/d5DAqrhiReya9jm5/HdFkhkA4qaw8MjkXvSu89kUeu4KyXMA0LgZZRbTLZH6xuVS1mApfXbWZltQDqiImRTqqodIvuHFeFe81Aa9Rw3E11b/gxRehLvefSRdIpmqNrWaFjBR7+mv2GjkUiL1bDrNSzKnc1u//Xagq0yIRfErRS8hLI4D6Rb6lnEYurKeU1Jc/v+Ad0lTxRB6lLvEEOr2e/tEiV+6tfQF/za1g1fPK+7uZ7/GglXXche9AOZdTHzKpaIKFSAGNTo/P70TZf/JZRYq58D3BYlCoUfX1FE12tAYDBa2VslHElwZNoZZKX/frk3QfeGOoMqcGGtm1o5eSvorWaLpgz9GikS9MbBcKdXWBLXrBv5SZjjB3bpTp4fPoyHPdDTsUkk/vcLJn3148dU7ypTLpaJypc4M0eevo6minzudleHxEWUnMFotCUi2m7OXkNzCwkjPnz6rCDrEdTM8FlM+ufUkHM8EaI/fU0VPq/1vWs0yl9QVdJLSCkEqs68hVMyxb002+GufM4EkVeBLfodVkZdnSfhLxFMuWL2d0cpz5aJB0ToJVaep9dgxC+MmX6Olajq+hA7u9CSpWwgsxZsYmWNrZzfnJQS7euAatrsqZ82c4ffYMV119LQf3HqSluVGt6iScNX1unMTCPDe/40Z61vRx/Ng5iokyNquBOp+ballLf+8KNTVsbGxEa9RQ0gs9IUOgKIeWKVKRJLpSkYtWLsdfJz5CsBq8FKoVgsVp5maClLMVJfDv//kDbN9+A81NHTz59LNcvf1y+ru7sRvrqVZN5CtFIpkId//w+2zdsIWzx88QmwnV6DLFDFV9nm9870s8+PD9is4TS+TQ6uyUc3r6OpZSiCTYtnEzvX3LKJt07D96mKef3kVncxfFsGAmI4p1/41vfoNdLz7Dzkd3cvvffISeZb388sHfcObkSf7xq9/E7bJTMeiI5CJMRIZVFffufS9w7uQk4yeD+K31CkXqbHDQ3ttMKDfPyMSIqhbXVIvKUyvWM4fZw+Wbr+Ken9yr2gunx2ZU3bYcit1+K1/4ysdYSATRGizUuds5eXiIhZmo8rW67A4SoQUyqXnWblzOqi3LVYD47n/7MQuBMOHQDNt2rGbF5k6K5hgOt5WFuZBqahS+vPQOGHIWGj2tqiFQEIqZVE5haS1Wk+pAqFQ06DV1GLXWWj5eNdOViIbTtDUuRasx8ujOnSSjMUpVafkr09LQwO4XdpFILvC1b34JnUOnJuUOj43nX3qJ1WvWqHbV7iUd7N39Mja9j1/+7E+85S03cNGaFdTZvLT52tSw4BN3fYwbbr5O0ZUmpkeYmQ7gcdezf99JzFU73/nqdzFWTTjMVoXOzWpynF0YpKjLEElFsTj1lCmoorD5QIgWf5t6n40GTzE6PkpdvZvTp89AUU9oNsbAslUc3HuA4HSYjualuK1eRUSSbIjH7qKh0Udf/zI+f9fn0FSkMl0+VuUib1aJo0BoCrNNx9TsOKPjp9XhemBgFY0t9Rw+dZgXDjyP1WXD6bBTyhXRyZaykmdpdxfaipHWxj5FDQkng4RiQWU9NDst9PT0YtW41SErHBVxHsff3KTsBcViErvehw6LEsDSiIyuRLooLczyvMK0+JZQb+mVeTMP/u6XnDhyjH/69ncRYpnY+W697VY++ZmPc+DEISwuPTlNjOYuP431TfS1Xczdf3+vevzhsRN87TufxWLX43F5SIQL/OH+x2n0dFDKyqFvCoMXNlyyXiH+ZiamefhPj7DjqusUgvFTn/scf975CNOzk3z961/g+//8TT7x0Y/yyuEDrF47QCqT4kc/+QVdbSuYH0lz8vBZpsam2XHlFXj9Nr7xT18ilJwhl0/z+LN/JqOTrYZBlri4PQ51vZWOBrF5yEZCqF/y/T977ozaKlqsNuUjtzmsaqMqj9fp78Bt9dDS0KUmgiLaU4WkanI1O62Eo1GqJS2N9W1MjUvBklyv0xw9vl8NC6SHQS+5BRF7/iZGzoyQSxRJhFOkForE58pc1LcZg8FEIDTDRz7+AX72ix+rAGXP0uWs37iRlRf3sevlJykUM6SSaYUd9rjqmBib4itf/BL33ftzrDZpgTSRJaeEqNBoQvMRtmy5hJde2ovP5+PWd93Kfff/grwmpYhX8oZ1O33c8pb3MDY4pcrEJoUkZncQmU1irjqx6Dx47D7ikShHjh7C4bHj9rrUoc6oN6lAfSaTUyKzJuKFs10TmTK4ksNStLyArcVEXbtXWbfmhsK0mzqpJPTc+7P7lHd+1UWr1P1azA5amgTLaSAaixMOL9DZ3VELaUoGRya3Go2yx+QyaTQXCphGR0dV6VHWmOEL3/o0C7EFzFoT6UiC9etXUzGl1WGsrbGNn/zwXk4cHeZb//AD/vz4Y6zdPMDu/U9z2baLWbNyLYnZHINHxtDkzAQDYWKpNOcnRnjTTW9Gmyrw2GM7Wb16jbpWjY2P09rSqsATsoUWbG4gMoHVbsDuM3Lm7Cnq6vyY7HZFyqn3tODUeTBjUp/DuWSGffv2saSrg1ypzPL+lTicHiUWTUbjqy4K8feLoJQtnlhmpE1WDkw13r1MlWtMd/neTExM4rI70ZOkrfm14enidFl+XZw2y78r4S5Wmehfhwf/Sy352F9M3NV/V3Cg16bwyi5z4c8XFb2UXi0sZNRkXOw/MnCw24VaVJt8177+1x5N7k7+bjpdUGJdvh8i2BcfRSb9MomXP6+Jd8FqymtULDq1LYTy4Muh4sImQn6tlTLViHuyMRUngvLNV2vISDlMyNekipikzTVb47kvbjVqwv2hSLUGob9AlJcZsbA/L4hhmeSIT0itpmpyXgl39UOuVmgO/RSnbhZrFbbtCdN7rgbk/2tu88vsHH3XMvJuM1pBq7zuVs6KOMyTzknGWYvdrEEvAl0a/PQlSgYLunKBfFVIHwUS2SoWt1OJ/4rRTkFvU5PNV4X7r47TfXDmr/ky/7f/59RKP8/sWELJYsJkrl1g5MUiU1WjIKd0eoVslF+F1Srfw9R0lIWRGQKjIxgreZb1d9M/sAp/WwfHz55CgrcT0qxaqjB5Zoh4cJ46j0e9kXx+n6I2yMqwUqyoiZKsverq6tQ6a2joPA2NDeoNKIUWFoeTokbD+aFhnA43PpdHneBNJqOi4IxPTSh2sKxTpUxj7aYVOJstdC9rZfXFAxw+fFgRLor5EmfPnsfj9bBl6xYOvnKIdD6H/CDkNROdn1c0BZvRyuq1F2O11mG1NvHynmMEJmeYm5zk9g++h7n4PEv7ehSdQPyXFqtVXUTmZ2dUqZTF4UCv0dPW0MSJgwd47wffR0AoMBLakjBqSdZWOc6fG6KjtYsV/Ss5ePAAV+7YriwKmWqaE9N7iURDbFq/gcDkBPFwWHUAuO1u+vtXqcDPqcEzWIx2slHhRwexGp2s6F9Lvb+FJ5/aperjr7piK411rcqKkC5IhfwwD/7+t3gddex/8RB/d9dX6enq5rvf/zah6AzLV3Zx7U07GJkaVe2Dl11xDQ/99hGWCAJsLsR111zNxZvXqbKI6cAsjz68kyZPi/I8BmcmmZke40f/8z/VIeGLn7+LT3/iM3R29/D9u/+FyFyAb/ztV/G66khXUsTLcbKaDLt278Tnc7H3+VMMHw7QYG1UCDOtuUz/+n6aext5+NE/YSgbsRg0ymolOMEtG7fx0gv7efnF/dhNbqLzcYUK1Rp0eP1WvnP319h3fA/5UgW9zq4oJcu6+jnxyimoGEgthNBU8vT0tbFq4wow6fjP/7iHeChNYHqUzmVu3vL+q7D5NSTzUUrZiprMik1A7Gy5WB63zYNBa1Ecfwld+etaiaRiamMWS6ZU66j0MIj3MjA1T31dI15PvSJYFAtVhs6N1gqD5hdw1XnJxBJMjA2xsDDN337lC9j8duLlGKH8PDarjcGhQTWGkQmUCGOb1ssnP/5FvE1uPvWpj9Je14ZZJz5N2Pn0o/Sv7CedzWC1m5iaGyWdzzJ8fhxDycTbrn0nXc1L1HUlkg8TiM9SNKYxWLUKL5jOB5mdnWRgyTrCwSjpaFJlT4weM2fOncLldrNn917sFg+pSFZ57qfGpvC5Ghk9P6EETTZRYGZC1twubC4La9as5Mtf/ZJqqpYsRlkIX5qy4r6/dPAp7C47bmcDkfg8ze1+ZRELzE8SjM4xGpgkU8ir0hKTXsv2Ky7l5UO7sVssFNJVNq+7VjUTD02cp629lUgkrnCjoxNnCE7WNimr1/az/5XdbNiyjkZpXI7HcTk60FStWAwWhQ2MJheIJuZVIGtZp1TOh9GUTDT5WlWo/d577+N7P/geZruEudP85je/xd/SjLPBTiw3STwfYMsllzA2PIEVN888fIRK0kIyGWLFxk48Xic7tu/AZ2vm/nt+x5t23MgLzz2jsjuC6js/eg6jTuxTaZ575kWuv+FG7vn5vfzzv/2AVCGthhG3f/j9PPvsE7zpquuwWmxksll2PfssF120iYcfepxzh0eILSTU1LJrSRd1zU4++7VPYHXriKVCFLUpDp19gVjA7tuJAAAgAElEQVQ0Ri6dpVKoYpbhUNlAR1uXmtLF4wv09HZy9MgJvL56MiKIpBSrWqR/5VIaGnzK6ucw1RGPpnG5ZGsxTsVQIpIMEk3Hqfc3YtQ5CUwtqGxIoSDCX+xgM8ryJ4eBbL6oPqOjwQU0BT2hQIKlnb1oi3aCw1nyMRRFRAqYVl+8jKHRUypvIl9vXUM9/g4vTr+F4dFBhodH6FkiQxo7WzZsZWp8mqHzg6SSKTUVX3VxL888t0uRymTDK8Oipb29Kkckw7JILMSSZU3kChniqgXVg1njhqIRo85IZ0ebwtIeevkEhawWl8nHc08+TyQUUtABeZ9lC3nWrl2raGMWi1U9ZxkWyGG6JtxzigufSsaoGsvgLmFrNjA0Iz0MERotbXQ7llFvbOYH//QDwvEo267cxpKl3RQLElR343Z5CQYXyGTSimOvJs9iF65IU2pO2fYSsaiansqmXL4vZ0bOU3FW+cTX7mAuPM32S6/klX0vs6yvkzQxZcnxWFxMDc1x6tgYvT0D6Mx6phbGsHv0OG0GrHo7LqOfXKiEvmAhupAkns0QyaZoam2kq6GLWCSqhn7NLS21z3gRcLmcckFMzo5R0WaZmBqjtdtPIDhFIVNSuQJfc4tCrTr0LtW4WxJSSTLNQjDI9Myk+lnXN7bgrfOrzU6tkwf1Gha4gtGgp1jIk0rVkJ+S/jVbjFR1VZXBkjyAXqdX2iGTzrBp/XKS0XOv6iERy4uB0BrjvAZI96a1XHdC/8YJ9wvh1JrIfq1t9PVCXR5/UegqEV2FcCjD5KRsFKrKpmK1GvA32nHYhWdfu5+au6Q2OVfCWzzlZSHJ1LztMnGX/76IlJSiJLkJGUYeQ3Sxyoi+ziqz+A2S94ocfMS6vSjsVeA0X6PFyOOJaF+0y4hYl8Inec3WAtqvSU/Nh/8UqpYrskaT/yAnogv8c8TzJD/a2ilJ1gtqlSDWFbF7VMroS2E6I/+C0WalMVJm+xOzuKN//cR95Mo6zt20XAVJX3+TN2xFVltABgvlqk4FVvWFtBLKWr2OVKZWUysnFfnmyjtOJu8G8bprHCiqjPyYS7Wvb92vjr9hBUynBxp5dns3ZasRw4UDh15XxWAWiolM3uWxq1Sl/e1CPiAxHWZ2cILo7Ay6cpZrrr6SGSmwKVWV57m7p4um9hb2736J2Ow8FhHEZrOabsvJ1+5yqsm+rB/lohmYmVFtZoKyUh/eHreapkvoJZ0pkJe64uFRVcLT0dxKtSiNXUUVopV1q7DeE8IQtlQwesoUDEmMTh13fOR24rEkJo0Vu8PDK0eOKF99Q7OfGbU2qwUzwvNRtSaUSdP2Hdvp6e3lRz/9BRZDvcL7CdowPBeg0W9l/aXrmQ3PkM5kWLl8DcePn1Qkj57OdjKJNAabjdnoAhetXU2jx6eKTho72pgJBpUtYfj8BG97yztlWMjTTz3N0u4eNly0noxOwFhFfv7gPWgdYfTmPA1NHsqVPPFYCp+3HqvRQjwWoZQrUeduU6L88L4TOM2CtnPhb2jGZLGSLxe458c/4sffv5tTp07R27uEwycPMRsLUpREerLCy7sOYbMIB/oSBlYt45GHH+K2296tpsXCaT5x9iRPP/csBqMbi9aMWaPhfe97Dw88/BsGNqzh93/4Ez3ty+jrWsHMeIjpiVEymSgXbVrDResu5jOf+axaZV965RX8/Tf+gQZbHe+65W0s7V5KlgzRfIicJoNRjwo/7XpiP0OvBOiu71HBJIfPir+zkbwhy8kzx8nGiuQTCZwuh7I+tTS1cNHqi/nNL3+rAos2k0tN3CTMmitH+ZuPvYt4Ocq6TetxuBr4n/fcz7o165SXtpAukwxFKeeyrNu0lhVrV5Aq5/j1/Q8RCSQJTI3TN9DMwCXddK5sQKMvK764UYq2SlU1eTRJk52gXCUsltcQDSdobpFgtI5EOq02PCJIpqbG6OnowiDiPpXBbnWqieHk2AytzUt4cudz2J0uMrm8CpZOjA5RrRb4wIfeS3NnM9OZafKmPFNTo8RDMZY0dym04rljgxTz8PN77sXTUs8HP/x+fC4nLQ2tSAbcbHGh1eqR38RTc7x8/GUMNhO/vO+X3HT9zbT42mgSjGa5iKPeqkpupidHKZKisc3L+MxJSqUUyViBZe1r6PKvQoeD3+98mInpidpmaSFEpShUIwvzs3Oqfn5idJJcKo/FZKOlsY3p8Sm1tZP7X7d+Df/47W+hxSjkemW9K2sElxohVRjnwT/ez63vvI1EJsaTz+ykv2+Z6l340c/+k+6+bkraCg6HjUs3bWUhGqagKSnrUp3FT3heSmT8+Bs6mJkIcujgcTKFCP4WC5Mjo/zNu24nS151CYSSU5w8cYh6bwOeujZ8nnbcpjpVoiMlQLl8Sl2DXWa3Yp5L0E/oOsPnJtUmRUKIgYVJOrvbedvb3s2nP/dpNmy7iGRhjmBsnPqGRl58Zg/1tkbC43nyYR379u1lYGMfFocRv7+RHduu5d6fPKBITefPnVHFYf6ORnKFnGr7LGbzJGNJ5oLzPPXs89z1lbvw+F0q7/H+D7yT/Qf3csnmS5QtSls08cCvf8OSzhXs/K9dnDs2RDgYYcOGDcTzEbztDu76+08wHRlFYywyOHycUjWlSqy0ZYtih8s2UnpHTp09zdDYkCKMtTQ2KLShr6GBiYlxhbltaWnA6jDjcdtJJnL0dQ+QSGeZn58nmQ5xdvQ4I1NnMVn0dPb0EApIrbxFlXGFQiF89S6cLov6rBsZHWfTpi2EQxGseivH9p0lGwOft4melhXMjcbRFY0CPKRkzrDtig3s3vuiumaLB18Off52N0ZHhT379qhDitUi2NiIQsuu6FvF7EyQmUnJv1gw20TcyvMfJplKUqqUla3jAx+8jX0H9tPX38vhoy8yMTmOXmsgHs7ywXfeyeUbruYzn/yMypGYzVaFsK33NJMO51QDroQ/A9MTqowoL5AFs0Fdo+Sz7dJLL1d43KmJSSWiREzLxF2EVjQdJGeK4+mxEsoFlYXLXa7HXW7hwFNHeGHXbrUh6BvoZ+XqAQwGQQCbcDvr1DVyfHIMi9WgWOZGvaFGVMnWCqHi0bCaNEub6rnBQc6NDqOr03LNrdvpXNrM3MwMdR4no2MnuWjLgGLWu0xuju8/zbnjYwRmIoor37G0mVwppXoXpPH2nTe9h8ceelJt7aKhBOFEAo2l9pnR1dLFfHBB2TytQk0zyLRbsiwltQE7P3RaSuHVhuLSqzarn1kqmlbt3iUNXL7lcnVIEkxxKpbEYhQGfVRhLWcXFrj08u3Y7C5FbxO/u5Q6yQFLSDqCeJZJu/DcxSIlA3ehmpQEglwuqgNTOpVU37doOEoqPs2mdbWmVKWt/g/CXf6sLqPlmuN6miN/vYX69XrwkY1lxpqqarq9KHL/UiiL4F4sVhKdJMI3kSgwF0wjk3cVJAVaWx346qzKEiV/IAJaeiGU6L8wxVfT7yoXPO6Cy6xN1kXky9+Vx1JTcaHLKGhLbVIvAl5uMlW/4JZRVBvVrKos3TJVr5UwCWpSRLw8lhxGZHsi3Hb5rJSvdfG2yJjXfP7RYDVf0VAU8V7WUZSSGhGXSmDqEVEv5BK1QpIpuyRkRbhXK3iyB+jSPae45UvPpNj62F8/wS5adRy9tYfg6hpeSKPXIxYZsbqIcBcWeqFqoqwAlDW/iSkfVr9WpdAoV3p1RSFv+hIGNEazKm8SxrtCWEq5wAUBv/6+V94w4X5ubQu7rlqK1mFSkzrxE8rJSqb9r65sVLJYJtNl9YJYGJshPBFQVpBqIcVVV11K/6oBzg+OqUIdq83C8jV97H1hNzqpaM4VldCS4o1QJEw8GSebyWAyGFVoJ5vN0iSs6fl55CUphRZySBACgLCbhRkenA+pN121VMFutimvmkanpaGxRU29JaeSK0UweUosWdNEIh9hKhBgy6ZtbO7fpvIPVYOO3/3x96qNUp6jkDiSkSR6rYkGT5MS+aOTYyzpbWf5ilVMjYeZG40xcWYMTbHAdTdcwbLVXRwbPExneyd+XxtnT48TCoa56vIr1MUjWyySqhaIJaOYdAZFbMGsIxyLUkhn0RSNPPbIk+qio63Ah973QUW0EVuHt9WrfMknzjxDKhdGZ9UQiUewO51q0isTn9D8NJH5eXq7VlNMa1iYTbNu9aUE52LojWZVgnFu+CzH9x/hjlv/hpXL+9T03uQ0cOjUEQ6/IvYFHfFAmlQ2p9o2v/DpO8mn4qxbc7FCTM7Hw5hcRk4NnuCBX/0X4UAIj8PJd/75H3nwkd+wbE0fOx97gnQozzXbbmAuECMwPU46G6W7r4tcIcvuF19k69ZLuOKqHQyeH2LoyCk+/tGPkykmMDlMlLQ5sqUE6Kvse3k3w2eCnD88S73Jrzyidred5WuWkywniKcShGciyq4kSZa1Fw2wcsVy3C4X+/ceIBZKMzcTVqipeDai2Mjvu/3t5IUO5NDjbRBG8RBepw+XzYHP51EcYyHA1Dd6aO5qUVuCJx57jqFTU4Sm5+nubuQ9d95MojqrCCgdjd0YqhIArjAXmqOp2VebchRLKrgnYUhBtYlvXK83qkIo8Z8KGk8KUuRrsxqtlPMVhfXLZQrsO3CIVLK2UjTozIrxfmjfy+iNGlZf3M/Wy7YwnZhC55PCriGy0TR9HavoqO+Dsl6J55/c82MGJ4a4/MpL6Gxv5bJtlzM5HcBit6vDZbmQx+O1MRgYxeH2KOE5HwzS5K9DL+Uk2qqyJklvgCZnpCCtzpYKJ8f2Uq5k8XvbGBteYMOaHTgsTTz08H8pXn00Gmd2dk5VklOW+vS46iiYnZ3F6XTT7G9W1qKzp8+oxkwpwLno4lX87Ze/qDCuItzF4ihT8WwlxOPPPcCWS9exZ/cBJdZlSyGhwUIxz2Rwmkw5S31LA16fW12n5APh+d0HWbd6A7Pj80TmYnS2LmXNik08+qddOM1uoqkgBmuORDzGnbd/TPmps9UUkfwUC7E5hVktlTQ0iy1O56GQLmB3mNGbtcrHL90aM3NTJHNJWprasVRcassXigRVK6FQpz5258f5l3+5m4NH97F241qyxRj+pkaefvJpupt6GD4yxczIvBLnm6/YzJ69z/Pt73yH7pal/P7Xj9LVvJTw/AKTM2Ns2LqBcCzE7NQEZmmoLhSYmpwhkkqwfst6dGYNsUSIbZdt4YHfPcAHPvBBPE4fkbk4K7pW8ref/zqjg9MMnjmvysBufstbODF8jHWXryati7LjzZeosGY6FqW1zs/o6ATDQ2PcfvudTExPqhbXwycP09LeREdLB6FgSA2XHC47E5PDrN+4Xk2uh4bOKcuHy+Wlvb0bm8VFKpEgk4vhqjNisFYYHDuP3eFidjyuPMlDg8MMrB1QdqlwOKRESzQeU7z9a6+6kf27D2Ao2Rk7N62E2cWrNjJ+PqCCrwaTjnghwvZrthFLRZienCURzaiyPl+jjVw1gc6oVYCKZCrN3FxQIWd3XLmDxx97Ug2IGuv9FAoxJqYm1YZC2PRi91nat4zOzi6GRs/T3NbCxs0X8crhg6RTOZxmL5qsiSs2XcNP/+NnTIyNEw5Hefe7byO+kGBmLIDH4VIieD44p0T28r4V2Nzib5fqd3kNmfC4pZRObARGksnEq1beVCGMob5I2hImo01gNlqp07dQnbMwczrMS8/vJ1PMceNbbqKrp1tlPEq5srLKCOlM6DF5yShJP8wFoSYiWbbVyURMWUdkcyMs9emFeVKmFLd/8YNkykmaGny0NNUxNnlWefv1gjEwuOhu6uXub/8ITdlCe3uXAkZI9kQAD6Jlli9ZwYmDp3BKdiWZ5+TZ06RKOZraGmlvba2hOO32Gur6QtGP+MvHxsZIJCP46t3K1rP9+iu471f3UylqCC7Ms3HrBkXO0pWttT6BCuqakk9nOXT4IEt6l6qmbLFWlQtltaWX5yrQBZ1kGiWcWsypXIoIeJNYACviFBD9VyYSCSmbo1DoRodH8Xl01Dlz/5tof/3kW67vnpTmDRXu/7WhyEhDFaOw2lW4VAxqr0MvSmGsajZ9zfqy6IIQa8tikZIIZ4dDLGCGC0K8JsBFjL/+iCE+9EXnjQyF5R/xmi/y42XartCS5RruUW61qfsFq8wFH3fNd//aPcv3ZpE5n8vKa04OBbU7SGeLFC9M4eU6LV+/HC7kPpSh4ys7A9WKRosMqfMlDfmy/HvNAK9Ee6U2+pevXHCGVRGjshKoVliR/zl2YxiXRkPvnji9e2b/26T8/+Y30S4Hh28fIO80UikUXrXKyKRdCXeLjVxFmomEdiO2HajmEpg0ctKRpq4aOUQ5eix21Zy6WHxUMxhBVZKR8hd0ejbcd5jOl8f/b77E/8e/K8L9xeuXU7VeAP1fgO1XBYEoQdULP6taCLi2fnHpjVRSaY7s38/U2CA33HA1b735Fn5+7y/VNHH1QD9Vs4a5mVmSsyGa3D71fRcWtkwkpGVOpuuyLpcPaRHu4rETLqgUltjsVuob6pVYl6csMQqHx8tsYI5yroTH6aoFfEwmlvb2qRdEsZAmnByneYmNy2/cwPDMeQqlEtNT87TVd9PdvhS7283o9BSnz55XvGSTxkIpryEVy1Dn8LKsr5+xqWEsLnlVauhq7ef5nfvJhbJMDA7y2c99nMZeLxMLQwqJFgzEWdK1RpWVSBDAqjcqbvjEwjwN/gYqxQLDE+dx+D089thjzE0EWL6knwN7D6jW0nw6ic/rwOY0cOnVm0hUYixf3YuunFEB2fHADElhr+eSlMoZnHYjmooEudyKRGLWu5ifTWO3Nikf+/jklMoF9MiEffchvvvF7zB4+iwd7e1gNpCtlHjw939QDYyxuRganYZwKECjz0E6FuFH//4jiiUtyXJGWTTODp1m12N78Fi8qsTls1/8BAVTFovXyvDQOHseP4BN60Gvs5BJxShV0uitWprbm3n66Sd42zvejsPrZtcTT1Nv9nLHnbdTMZZJZKNI3rpYzKpGSvGA3v/zhzl7YBKvoUFx6V0+D8tWL8dWZyEYDvPyMy+rwpBcJsnA2n7VQGm3WXh578tkUkVVKKPXmZXwyeSj3Piua/G02mjrb2E6FFBCLxZKUOf24vJYSSwksJssoC/h8ls5eOQAPe0ryceqzAyFSCaiXHbjxaSR8qQcPlcTbqs0hgrus0SyEFVkErNR3pcohKXL4sKss+Ew2lXJWEqyHGY7Bp0RnZy9pZBLa1acYpmixFNJHn9qN5lUnlZ/K9lkjuGhIdZvvEgh6q674SoWkvM4/XZlmfJanDTXdeGyNVMuadXF8Pi5w3z285/m9g99CLvNwXU73qSEvBBT/MJojyWwWc0cHDpKJJ7gpRf3kssm+cjt75EjMs3+OvVas+s92DX1JLIhRTb5p+99i69/5avKKnHxwAbMBgcavYMzY6M8/eQuVUYjGMB4OM7czJwqDTIZDMrXKhswIfAIvlIaXWXC43RZWTWwnL//5t+piVipUqBQjRNJSZZlsiaOW1vxeprVNEdC2RK4k/KdUDzK4VPHqW/xMzoxrDCxZoMVt6WD8eEA84EgobkAn/z4p5R4f+6pPXgcbnUorVJQaLg33XiTssbJ40Qys1SNJdWJ0L+sj+GzozS5WzEbbFjtZjTWKsOTZ6nzexgZHyGejSvk64G9r7C6f4BcKovT7lRIyo/d8UlueeutuOvcNIqftxSmqaMOg0bDc0++QKe/j5MHzxCYmeKf/vkf+Lef/Auf/MwnsRvd3PPDX9LVspR0PEWDv45VFw9w6NB+xodlm5InFpbqejO//t0fuOmWN7H9mivVtXP9xnU8v/s5Nm3ZrNCl29ZfSmAkyHe/9QPVWDoXDHDFZdupq68nlAzTtbKDZWu7sbi0tLc3qXCv1+zj2T3Psuulp7nzEx/h+X3PYbdb1Ye++NvtTrvCMC5b3sNL+57D7XXgrXMzOTGpDpgOu1uRUwRbKYFNKdJqaHBjtmux2vRq6zc+MU4pU2VmJkBTS7PKUtjsdiW2xEIiwebpmSBOez1tjU1EAhGS0bSiulRyBtLhKuW0DqPBSjQT5crrNnPizCGFtDVgVY3WLW2N7N77LJddeQXnhgaZDEzQ1NrE2295m7quPPLwI2QTGcVA7+ruYHxynEg0jEavVT//5av6mA3OEpyf48rtO5TvX2ybx44cIzqfYMuabZw7PsLgySGCgTniiTjf/OY/8MgfHuWSDdsoZHKkYnGCwVn1eZQvFKloK4oXvnRpL8HgPPlckebm5lpAcka2NhXlf08VIywUxqnrtZI3JtUGtBgx4KcLTcLKr3/xO3WYuv2jd2C225QYlcbiTKpm+xDhLhtZub+CEJYUV1uoNSXSyQSZTEpGpgqWMCEHi3o977jzbWRKcULzCxikiVmTVaSVtqYO4sEEPksjU8NBTr5ynpV9q1X+JpNL42n0cNHFa9RhLpvI4zK6lX1weHSURD6thLvXa1fWFhFgDfU+ld+Sw5Uc1ORwIYhjj8tJOBwmkYuiMxso5CoYLCY+c9enOXzoCB6Tj1JGPn71ysZ18tgxBbSwOh20tnWikTbfXEnZU+UwJAfIRb65hFJVA7sIdtk2amt+8EqppHJz0roqIWHZBliNeTKxQWWHWbTILHrEF38vokmE+9XHdG/YxP3PG0uM+sWuIsPRxem1aNWa6FXObznwaGt+cxnYib5RYduKUFwE5/oa/UbsLXITwS4CWg4C8pxFM/4l/vFV/vuFQKo8vgh3udUCq9J3VLs/1YAq0/sLwl01qOprB43FqbxivhsFxVlWpJqaNaeqWlSFYLMYolXeeKNOMeLFuqX52s6ZqlhfZGotj58vy2Va/GTy+9qpQSJQkkcVi4Cw02WSa9PEWVf6HoWqG3cSLvv9FLbQ/webzJs7OXtdd+0JyyT4QjC1WiqRzVfQmqxU5YUkjy/hH/GKi31HwpCFPCWxIujFIqNXz0UJ/MVXkQh9+Uem7Re8/Jt+dZT2PSNviHA/u7aF3a8T7oIlK8jeSltbf0lGVY4VshIxmQzKX11vNeA2Gal3CR99mGq1hK+hkeef3a3ebN1dbeqN3t+7jF1/2skl6zcxPTGlLAHiQZZVpNhjSgUJXCyoC6WckmV1KRd28cftP3iA8Ykp9f1avmIFiVSGbLpWNCFV3NLCmkpL0LRf+f6KxRTB8DBlS5wNO/pIlWNKuBsNdnKpsvI9+vx+VZISj6XZ+chTbL/0elav2Mj500PMTgW45urreHbPE1g8ZYxWLQ5rI+demSQdTDMzPkJTh5eb3/smcpoEkWiU1paluJwt5NNlxefOxJJqqrfnwCvcfMNb5e3Ert1Pkqxk+NMfH2bq/AR+Tz2N9Q1o5Q1RlGlgkIs29HPtWy5XVImTgyfZOLCJzrZlGHVunt3/LHWNDiYnzqoXvklnVhdZmdja7V6omgkGE8qiIYHbdDaByWbk+L7jtNrbuGb7tWzasJWK1kBWA3/e+RiBiUnmp2eU/SmbSVDMJzDpqnz72/+E1eVhIRthLhHkwPEDnDs4RoPDT53bRWunj+HZM+w/vo/NGy+jmrbgt7ez7+X9NPqksCVBx7I2ytoSzz3/DL39S+le1k2poGH0+Ai33XEbDo+ToYmTOJyy8nVRKOaUBz8SKvK5O77KRd3rFc9d/JUrL1qpiouEZPHUw7uIz8dwu2x46uxsv+oyJXaGhoYYGRpXjyHhFplyRWLzrNu6iowuzuZr1+NpciuOtDQ4CsFCZ9AQn0/QKK87XRa9s4in3smxg6fRFZwceuEkK/r7uOTa1eSMIWwOE7qyCYfRp/BX8j4WH6/X7cSgNygOtzavw2ES8evCpnGrCftsZhqzxayKRKRdVwS85CjEwlKpasmVivzx0ccppkpqDa0padQUvbWtSRUPbdywVlWK6zQGJbbtRjuJZAaP26/Wy8F4gLOjJ7j7n+/m5htuYqB/LRvWblW2G/GFe711aiLuttvYc/5FxqfH+OEP/lUVud3+0Vsw2StYrEImgIG+tXiMPp58aic33nALH//YXfzsP3+mKtH/8IcHFPK0tXMFzxzbx+TotCpCmh6bxeepJxYKMxsIqEO4BOPkuru0Zynj4+Nk0glC4SAej5Oeng7u/tfvMx+aIp4KMRM6j7POTGNjNzuffpFNG7cqROCevS+oa8iSzh71nOPxFD/++T0sXb5cFYjJxH//3mO8efvbKGQrqlRnfOocX/u7v+Whh/7Are98D/46nxJadrsTt9eNRpVPy8a1ytnRc5gdBlKlJG6nW+EzNQUtDfWNqkthcn4IrS3PfHSuVuqn1ZDPlIgvJKnkK7T4G9FX9dhNXn76w3upczWRzecoVLMY7CnCyUnaWv3kU3nIOmn29hEJJ+jua+PPj/+B+3/9C2Xfu+ff78NlEZGvVf7qcrWstkj5bBqLycjLe/bh97fw4sv7qW+u5x3veSdGk4V8vkAyE8PfUodBp1VFb//ynR9y+pXTnDt9HpfXzZVXXqWC+KlsBk+zi+tv2k5vfzcmbRW7yY4ZG7/d+TueObiLD37qNiYCo0yOjjI1OsbWizaRIYPWpaPe71MlNnPzszUcrtWqbCfxcAyzwcSSrmVk07Xm6XBoAZfXphpJXW6XmjYXMmmS6RiHjhxk49ZNOFxuAoFZzp09p8KwUpi0fEUfpVyWZl8z2rJOBVo7Wlbx6O/2YCy7FYIxX8nS2e/FVS/kZA2z4wsExsO0NHXx7K7ncNd5eNNN1/PkczsxO41su2ILdruNpx57gthCGEo6lixbyonTJ2luaWZSfNP1XhUKr29s4A9/+hOXbN1KR3uPEkaHDx6krbmD0EyIBrefsaFxIqEo3joPqwcGVDheyFbi8dDKsGZinJGRUSX8pfU5l8/S3NKqyo8ke+Nw1lCbIqbFQicivkCalHaemGYGnVOC7Xac2gYqQQuXrbmKTxuBgmMAACAASURBVN35eRaiETZt3czWSy/FanXWUJMycJDBlUE6JELq/oTjvmhLEe97JpVUXmizQc/w4BBHz5zg9i9+hIQuTFOnn8mxKfLZFGaLZE0kWmwgOhejweXn+SdfJJcssnXL5aTSOYaHR1nWv5SGJh+bNqxj74t7GTk9RrOvjWQqS75SUGWJy3t7FE1HDBNi3QmHQup6ICQYscqEI6EawUrCo8YyFqeFhYUoze1taE06VvStVPmbal4AkjX05cTIMAvhBbq65fFblSCvFGoYx8V2TxFC0gOjPkuqNbGuNEsxXwvBq0NDDF99vbKNiF87l5mlwZVXr8H/NqL+C1X1Rgv3RzaWmGipEWAWvemy/X+9cJdpuNxUIZJGr7pOsuV8jdaiJvJVhd2VX1UZkthhlN6tqOeu7k+87ReIMmKvWWwzlVCpHADU/QvxqCjEHb36tfbZJnPumngXzfeqVUZSA0q4i427dqgQ0S7PQWw3Yo+RbEwuL6/xohLuynJz4bHk70mxk7wmNV9/fKYqlFDxSgpQR/6OCHYR8UKXqVW31RKt8sRk6i4UEndllL7Kz0Djpelokk2PL/zVIrhoN3D6Q2uZ7rX/t/sw6atqC1Atl9U/+YpeJXHlBVyUtYSY/aU+Vi+4R6m0/8vUsqwNahN2KV/CZFEBmnKxyPr7DtG5942ZuItw3/OmfrQOg1o9yUWgVBUEZM0qUytLreEg5fsomwGf00iTx6UKHx568EG2XLKZSCylOLAHXnqJS7ZuZC4ySyaaQJMt4TbZVbmLUAaOHDuqmMr+eple6hkRQWUWVFb1f9H2HlBynlW67lM5h+6u6pyz1MpZthVxRM42jnjA+ACDGQaGy5BmCMNgBjAYg8lgwGQbGzMOOMiyLFk5W6nVrc65u6or53jX/krN+My59651uJxi9ZKRurvSX/+/97vf/bykMmm18JnO5nA4xQscZ25+nvZFi0mmM0TE92Ywkk6mSwWT2UjPkmWYjBblXQzFpjGUJXnHTes5O3iCok5LS3MHc745wuEIA/3DGHVmKsvrSCUKLO+5jPnZBP19w3R1dPHNrz/CoqUt3P7u7SxZ0Y7Z4OW5p99ALH7DF89S22LjngfuYjw0pjr9+spWkllUpHvEFyKXyPPPn/wc+w+cYOdLr7Fp/VoqayrQOYw89/yLnD12FrfNjtddTjaRZHSwnyqvE5tLx5e+8VnSpiQnek/SUNWGTZIYvY2lZeBogFMnD1NXVUNjbQsmgx2btYz5YEgVgENDE+r4kXCeQNSvRsvP//E5tq7bxJ233InJKAmieiLpPAePHaP//Dlmx0YoZrJEIwHiMVkU0/Ktb38TjVnD6YHzXJwcprKmjhd/v4saZzUWnZbN29fw1sBhKpu8tLcs5bUXjigfqiTZhvwz6I0FnNV2pn2THH/rGNfffB3vfuA+Thw7yS9/9Gs+/5UvMjjez4ygC5cspqu9lZnpeRoa25iZCvPR93+GK3o2Y8BAtpClY3E7Td2NDI8O89ufPYnb5FbLR3oDPPgPH8BqM6vR7IkTp1RvK0FM4slNKFW+G52rwI57hRue4K0zZ9EXjMSCCaqra7nwVi/TU5NsuXI1rnoD4fg8sVCO8FSOPS8dYunSLq6+fT1Fh5AwUlgNTnRFO/P+iEKAhqMB5R+VpTyTzgoZHRWmGmxUYMOt7DPh/BTJTESNZ2VZU/IlxB4iqaFyDsgXDfzpz38mE81i1hgpZkr5BfLcddoc11y5hdaGFrQak7KgVFfXkM5mSeSSFPRZlZSpN+t4+cXXaKhsoK2+ixWd69BpTIrdLvcnS2HZQpyMdp7hySG+/JV/Z/nqJaxYvxh3lVw4J/DPTNNS20JP8zJ1XAtW9Itf+Cr/+tnPKb+1LEI98bMnuOf+D3Bxdoq3TvQyPjTD1OisojsdO3xEKcQ1NTUEQiGldAp/eXRsWJ07ZmcnFA2mvbWJbz7ydWUjyGuypHJ+xVjXmRwMjfmIxEPUNVbTe/EsWqOWCkcFQ72jXH/NLdyw4w6uu+4apqdm1eRi4MIAV2zcohb1+kd6GZnq44ePf5vP/9u/8ZEPf1Ttq9RWyYKcFI5RKqvKmZoco6qsCqetQjWXWU2KuUhAXQyFVFVeVoE47tEmOTVwkKbGBs6cOQ9FI1XeOmVPmpqY4PjRQ0SCAfRFI+dODrJm5Uau2Hw53cta0VoCRFPTJJIhmutamLwYY/efL1DMW1m2Zik//Pmj/Ogn31dTmt//4ilsBhepWIKxiWFaWtqUciqfJ6GC+OeC2KxOjp16i9qmeix2G7e+6076+y/S0FjL8GgvH/mHDyri0Zc//zV80wFOnzrHY9/7FocOHVWXj2giSXmVkyu2bmTVyh5y6SR1FdWKh/3qgZ2cHj2DxiWHbxKXw0J3Rxs1ZaLUz3J68C11Xe3s6sZosao9Bgnk85aVU1nhxaQ1o9fYOXzgpAq2k89eT88i0OeZnphRFj9JBLe7jAyMXlAs+/GpScWg3rJlM8lYjJraClKFOL5JP5lgkZMiFHhq6W5by6mDw+QTBkVmCifn0TnDrN/SxdSU/L2W+akU+14/wcb1V6iCRSZ5S9cs5o1Dr9GxuBWvBDH1DzA9Mq0eazyfYmxyXF0LQuEIl23cyIW+fsorvEp1F6vXzMycYpHX1lcqH7WEAA1eGKGxsV41Ij09i5UFbEnnKnQ5M5lYHk2+SDQs4YAwPTejlk/F3y5f6tjSyvRalvrEQyzBSUKT06ml96ItTUI/T21HJYPDQ1TZG2h2L0ITM/Hdh3+Ab36eD3/sHzFZ7WqZVyYHUvxKDoqQzSKRkLKNpJOpUmMQj6vfn0kJaEN8yxCLxXh17y5ue99N6DwFKus9NNS0qMXx/ovnmZqbpaGuke72xejyGvbt3ltKJtcZKRYEBSkeci1LlnSxqKeL3a++xkjvGJVl9Wr5UKbk6nzd0qYoZXqNTOolLAqMFrMSIyThdu26dSqt+cy5t4hk5jHaDVgsTkWMufqd12E02MhHs0rJF0SuWGLikSiFYg6rw4ndXobBaCGfEYub0EpKqamiUAvwIpdLK71TkNZS+wn+VfJ8xCqTzqSYmBhXWTKuMnlfw2zd0FISW/8/qr+/deEuyalj9aVlUrktFMkLnnJVmOclY6gkllZaJZfDxFh08tLyp/jV8wTmk0otF8ue7DnIjuSCGi4M/AXSTIksk1VfiiCzUEjLAqsixmhUMS3q+H8PUlqgysjvk++TVOyFwv2/E2xUMJQEOWVLhXs0minta16i3UjhLo2m2axbKNw1pcJdfE6CgxRvjtS8ivxYMtArzVgumqLAa4osjv8Yh2YYk76ahpcm6ToW+6sL92SVhd4PLGau0asWPFRKqxoNSKhPrrRNnhREUWkZQCG4xNwvOKiijrzBjsYoSaXyJfx0Pel4acSlbsLrunQzOxzqv1Z8f+/fTHHvW9PAwdtWULTKZnpGHfAyDchJprDq+lAoLflwiCdUbsGpXkK+GTzllapgNJrNtLS0Y9JbKGbSJOMh/IEZ9r2+l2I0zTsu36r42WUVFZztPa+2vgWRWVXhRVBVoriLL1qWfPyBIPPBAG+dPoPFbFWFafuiLobHJpQ3zWa04CmvUGqtzWGnqb0TV5lHqffhuI/J8AW+9M1PEk760NuMjI2NK9+zYKWcFjsmsZQMTGDQOvFWNPOhv/9ndr76JtdedQ2PPfoYh4++zmf/7QHOXTyByewhG3cwNexjdOw8lY161mxeTdOieh559Buk4hkaatsopHXo0lq8zlquv/EODFYnX/zMFwiNTbNty2Y+9OCH+ehn/1kdlBKS4XGXMTk8hk427pMROhY1sv2GLXhbPQSzIaUWiIVHmzVg0dpY3LEEm8Gm4sclDEVCPYSdK8e7w17G0ZOnmJicwmKzYnPY6Orq5oknfoq33Mq127bj8XhJ5TVIxMm5C4O8+fpeoj4/Lrud2elLmDaSXHfjFm5+1zsZ9U2gM5g5cbaP3qOjmAtmyk1Wtm1fg8aeoKLOzfhEkNnRHHZtJbNTY5w7e4JwZI6b774eDEUeflSCPNazasMqpmdmOHn4FNdcfx3jviGisTD11V4cZgtrVm8hkc4zMjzNN7/0mFLck+E4OqOO9kVt5AxZmloaeOTfv6UsPnKMuFx2rrz6SryV5ZyWILDRURWNLSeOdCKhPn+rVi/D6jWx4+7rmAhNK2+q0EX8kwF6OpYzPTqrxpWYo2y9YR2BhJ8/PfkKsVkNoakYi5c2sun6Zdhq88z5JnDaytVyYpVHVB8djQ11jI4NYraacTjd6DUG7IYKnPoK7JpyhQ8UbKRZZ1RWC1ksk9FuppglXUyTFjVIb+a5P+8iPh+jxlWpUmEFMegocxAOzPD+++9T+zgzM37F1JdpnIRZ5XUpEtko8+EA0WRSpU5+4VNf4CPv/SjXbr4Bnez3aNNkpQwtJimQIJdPcvLsSf79of9Aopk2bFvF3fffzFNP/YoP3Hc/xpwRl74Rk9ZBoajnXXfcxM9++jhWc7myNmjI8JNf/4STAxdoqe9ibGCWsZEptm/exs6dr6hkXynUZqZnsFsd1NfXqyZLUjflT5vVxKKuTr7/ne+ikSYFLcHkBDOhYTzVVSr1c/ebL6v0XrHHyJRS8IC17moWN6/kS1/8OuvWXsFg/5DaD3G5bUTiAZV2Ojjaz2xglG8++h+8/sY+KssaGB0sFVCjUwPMBaf54Iffj8fhJhPJKqa4ZEL0j/bh9HqJpzIqVMtiFVJVnkjaTzIZRp/XcvLoKeKBnPJVDw+NUNAVuHbH1bzzumvZf2ifsgPedfPdZDRpdHojbx55iem5YcrL3azskSlGPb/9xSvk0iZCyQAGW5GWjjo6WzvY+9oBtqzfzoUzvTQ21fPKKzvp6uxkbmqcigoXQV+YsYlpDh09TmdPNztuuoFEOks8lmZs5CJ3330TS5Z0q4Ca7z32uEIuyiLt66+9xKc+/RnsNrH6jFLfVsfd995JR2cTVl1pcpunwAs7n+dk/0kc1Tbq2mqYDoyRysTQ6PKKVmEwFJXdyuEsJxpL4Z/xsX7lejX1lFyO7rYlKjdi356jNNS1qsJAmmph60ciMWVJ6GxtolBI8dMnv8vlW9djcVqVRaa+pgqrxYDBWGR6blrRY+I+A5/+2Hd5//0P8JtfPctdt75XMdWliIulw7hrtazY2KbsRNPD82ofJRuHW2+8FYnhOnHmKO969208/rsfcc/f3UVTfQMH9xxifHBKMciHpy9S39RAKBCiv38Q/2yQaCRDLJyjpr5M7VToTRJ4bkZv1FHfUI3dYcPr8fDW6bN0d3Wr5ygN6/pVWykmzFS7awkHooSC88xK0ncqpdJkxc8uhb4IhoKzlImM3GRhdKGIKWqzDM70Ud1Wzqh/GIvNggkHm5ZtJTqd4rGvfZ9AOMhHPv5PWB0uTCZBy2ow6wUcoWZBDI8OKTKbIESVZSadVj76WDSsruMGs0Ex5s8OnMNSo+Ofvvj3JHIJhi6MoSualFAmgU4yDfS4PeQzOeZmpxUi8+SJU2qxXzCURo2BG2+6lmw2wcmjx5ibCJCLaxUUQKYW4ViYRV2LldoumSnPPfss+UyW6ro6VXOtXr2G4ydPqUmD1azF0+hkJjDF2VMXMFisuDxedlxzE5qslngopjJvhDonFDbF4tMbsanC3UwmmVINkCzjlggq4nIQkVHChMSOKxx3owoPk8JdpbKLap1McPLUW+rxrlreQpWrBA35fyvcpeb5W3vc/3vh/vbCc8Em4zG7aK70cHF2mnnh8st+Y5GSuq7TqEXvaCRN7FIxLpN4QUOqrB3lVS8V5Eo1zwpVJkckki4toOpLjY4qLbWl3B7RjOX7RJlfKLZLWMiS6r/gfZffKAuob590qNdPibulSYDUuCUqVVr9rtJCdmk6ItZOeayaz704IaHKKoAnJ8lPatO1VLTL34saL+mGqngXbV6rx5gPsST2FfUAjFkni54LUNn31xfuI1c1MHlNI0lPOfp8jFRWHmSRXKHEj5dF22I4gEZsCWY3aZ3t0mJFSU3XmiwqqElvlIuGgWwyqZRvRZCRN0xSTPV69e+5dBqjxcLqH7xB3Zt/G8V9aEMTx+9aqZJThXgjnZeoMjItUA2IVhohDVqdjFNKzYR/7BzzM5NqqXPRoi5sbociaUxP+RgbHOCGd16p/I+jfRfZtHojyUCMclc5k1PTuCpc9F28oDx2uURGKYIqPVXeLa2GyekZxsbG1MJKXU2Duu/65mYGh0aJRmNK5beZLIoqI6OvhrYObHZJjzPgD80xMneeRWsasHn0rFm/hum5WaZCI+oE4DBaMOvM5JMwNT6PxVhJe+tKxsd97BSEongvs/Nsu2YxFbUO4hkdc5MZ5qciTE71k9H5cFRbcFfL4ktKcXftZhfZiJ5cVIMmZ8FbXY/BauXCqV7O7T9Jc2U9v3nyD3zx4S+rZaz5mXmCcyHK7W5MYp3KZli6cjHdKzvIGHJMh2eYi82xfu0qHFYL5RYP548NsP3ya/G4qlRjmC2kmY1MExVKid2tTkZl5V7V9MhEp6Gxgeefe4bFHQ1s27JRneAleTOcLXDs2Dn6zw+QDEbJJjME5gPqhJYvJuhYXEP7ohoy2ixWp5fW5mX84kdP4bV4cOh13HvPzZjK8mR10sDZ+eXjz1NuriMa8qvkO1lO/cBH3scXv/p5tc2/cu0yDDYDPt88XS3dDE1cJJIMs2x5txqhy/Sjo3MxvkAMg8nJ9772Y+rsjRSTYpmyojMXWbJmMQOjFzm2/ziapJZIOK78ohsv28DmLZv4/R+eZGBgQC0zSdy6xMXLOPqmW65jLDDIez92H0kELeojFy2S9BVwGqsYGxwlKd7NKhM33LWNeD7B00++wnR/lLnxOdas7aBhqYueDbUqNKTaU4MuZyUey+JyuDFqTIoc0ztyDrPDpJaqlTffWq4wcSYxIxQd6LSlprdUKonWnkMuRSlRxHU6nn32NYqJPFVOD6lYCc81F5glHJrj4x/5e+Z9MzhdToLRJJ6aWiKpMHldhsGRizS1tHHy5Dl2Pr8LybbcuGoD9995v7LupDRJksUIk6EhxmcuUOGpZWzYxy8f/6VKGG7prqKx3UMuG6WrtRv/VJhEMsfN19/F/EyCjz74YX7761/hMHuxmhzKrhdIzHP7/XezuHMldZ5WDuw7zB2338Evnvi5WmD0VJYTlOMpIWq/JL2O09rWzOTkKA67TWFbf/DY9xV5QKgzA2MX+N0zP+d9H/g7xc/+9R9+zNartiiKiVAt2hu6cGvLFWjgtZf3MDXpY2bOT01lFW3dTRw6s5vLLl/PG3t2qUC7pUuXsGbFZZiyZcQjQqwpkLMkVKNS0KQps7vRFUppl/IeTPgmuTg5QlNrO5q8lmQyRCA4QV2dh50vvMzmDVco8k6ZuUrt4dhsVj7/718gEInwiX/5FKNTw6xc0a1EgtGJIY4fG6Cjq5Pu9g61bCwR6nadm/98+hVmZLnaN0kiF6ClvY72pjZOHe1l/fLLcNnKGBoZLKVMaopkU3HCgXnVDIrH/adPPEHH4kWsv2KjupBmUnmOHNrPQ1/+gircv/K1h9VyuuQbbNp0Be+69Ua++c1H0OhM9A1cpLalmiuv28wVV6xl4GIvVruRE+eP09zawQsvvozVaVNkkbnQGLXtFfQNnKaqvIxMMq3QvFa7g8GhMTLJokLJGopGlravUIjgEcECj/uJhOJUeivpPX+OVauW89xz/8m7332fCm6KJX3sO7qTlq5GNHohgklRlsHplOJWh9PhZWpwnticjg+97yvcdfctTI7N0dTQhk1vVX5urUlLtDDHVTdsIxgIMnBmhHggraadH/vYBxQCenDsIt3LOxifG6Gtq01NUS+c6WfnCzux25yE0rPsuGkH//ns82iLeryuGmXvTKdKxUZZhZuKOjsr16wgGPMTS0Tp6O5QhDOxwbR3dBKejzDeN8U9tz9AJmxAlzNh0JpUmF0iGVFT41w6oVRMg0G8/DklNohdROoQsRtI8ZrLibUqhaVMT+/YGWbCk9icTpymMnoal+O11fDQZ75MNJHgjnvvZcXK1UTjCXXu0RYl+CbG008/RXVtFZs2bSKhgpekoIuo87kU7pKgWtBCOBXj3OAZKttdvOuBG+gf7COTQDU0fr+PdSvXMT0xi1FrVGp+NBJWTgWdwcLsXBiNxkA+mWbHjmu50HcGrUzk0zq1RJpJFbHaLZw5d0YFbnW2duKfnePC2XOqmZAG4Oz58wq7We710NLczMnTh7n2lu0K9TpwYRCHo4JoIs2GdVupcnmIBiMKFJFOZhS9SwAPIiTplfhhUihIEcAyuawSSEV5V95sMVhIvZIXa4jU7Dn02iLpZAkHKdMQo9lCKBKhvtpKvee/uOb/XbldsHiUxTVcKx73vyHHfbS2VAwvICGlQF74/06zhSvqltJQ5eGl3sMM+fxKxVbJquLQuMRYFytKIJhU1yOxrIjyvvCYpbZVRJ1cifoii6PxWMlaI6r5ggNFPnsms14V8PK9Kl1VaDCqAP8vGsx/f23k++X3vn1ZVfju8hxKy645pbgveNwXfl4el06sMv/65xmp1tXJTO5G/an+W/jjuoU9UBW8JGYacT65CiN0JH+iOrSa4RwtrySxzl9St/83dfes3UjffcuYXl+LtpjFUChx4KOZ0pOQm1a6wFRajRyFNpPWOS8loYqYblAXdYPZrMY/ij6TSJR+UL0K4n83qm7RaLVSyEicsJYVPz5Ew96B/81H+//87cMbmzh590oKNpO6f+m6hAUrC7OitpsNpWmG2laWdMNMDP/4tOJm57JpdVKeT0zR0NoKeotS7NOJGAbyhKfnafbWU11WyRXrL1eFazweI5mMk4xFlU9U3ieJkzdKJ51LE49HCcz7mZ6eUt7nYCRDfXMr0zNiZyqSTSfVCUn2A4QT3NTWhausAoNeTyjkZ2y2n81XryVrSFDXWoejwsGZvhPMzkyqQtnldCtkmN3qYXHHekjbGOmfZNcrr6MvZpmfH6BzWRUGjwmLu5JIOE+5vYypsT6iuWkqasxYXDp0JhODg8N0tHYy2DtBdL6AQWtThBurzcHcyDwv/OZlelo7+dA/fJgLo4NMzfrQZiDmj6gxoMyyY+GQWub95Gc/rQ50sRr85sVfUF7jJBib46rt1+C11VJhq8GgNRNLxzjVe0J5yXUaI77ZEOFgApPRpvB8DqdNcay/+51HWLeihztvvR1feBaTw8rozDT7Dx7FPx1UDQSpoiqyJBglV4hy/S2b2XHzdn733JOsWr8Vvb6MR774HRxFM03V1bzrjhupaa/GFw/gsHnZ9fJBnKYK5qYmGB+5SEGb45Z3X4fTa+d/PPB+HnzwQdq7W/nh9x5ndfdKLg6c470P3KVCdYLRkPJvWu0u4rk04UiWbz70I6xZO2UGN1VeL+XVZbQvbcHlsfPww98iFUyRCqcUC377tm1su3Irx08d4eix41iMVsjriEQSZPIxbOVww33bqewoQ2PREQvmSc5p0MaFfV9kbGyUfDZFW0c1HSsbKNgNvPTcHsZOT5MNRVmyqo2ONdVY64tkDVG1dO22eEiFC9SWNarpjeDOUvkMOW2RRC7Ghb4LtLe2K96+EQN2rUt5YM0Goyr8TGYJsSmgM5pJ5MSTWVQFqQSOZOPSWDpL6axGLRd6T/GhD74Pj7tcUTsEcymhNfI/KeyT2TRVVbX4A2G+8W/foKq8EndZOR//yMcx60wkiwkujJ9RrGhBKApuTxZmH/rKQ0rNdTjNtLc3sHJZF0cPH2f7lus4PXyWzrYeHCYP//Lpz/CPDz5Ic0MnmYRcnE1oTAU+9LH/SzU+iWCWWDDGzbfdwhNPPIHNbsZmM6mFNDDR1tbGy689z9JVnQqdKEmRHkclv3/8WRIyJjdo1blAiBfdPZ3445O88PofWL9trdppKDNX0FG7iqGRAZoaGnnl5T2qsYgkwtjdZtZuWsaxi/uoq20g5A9jN9roal6kimyTtlxxwEfnxjjWd0ghHTu6WonGIzicdgaHBnCWudQI31VZoyLUxQJy4uABBs+fpabCwpe/+Dm1T6K3mJStwuOoxmo088g3H2ZsZpw73/N3WCvtYIlx8MQuslkzHlcTVZ5mZatqrWshForhdVTz2it7GRwYwu7U86vf/IxvP/plZYWZmw6qxcwLfUMs7lmmsIVTsjzpF+qPl+HBUaWuy0LefDjEslUrKK+uZH4mxPToBP/2hX8jEA/zyGOP4HY52f3nPfzu17+mubWObz7ybdLpIjqjUZ1HNmxdycoNXfhDUqzN0tO5RAXL7d17hBRprrr5Cg6f2o2tzIzFrENbyFHtqVDL4w5HGeFITjH2E4m0mgwZtTZC0TQzU7PYTGaS4SSzEz7KneUqUK65pZ7du3dSUVNNdW0ZFdU2dLLHVdDgsLgUmMBi1KqFRbu9ipmxWX7y2C8ZvDihbBNCeDm0/xiRmSQdLUvUeS9nSbF+62qeffIZFjct5qVnX6VnaQc9qxapIi5fzHHlte/gl7/+OTdcfwMrli7j1dde5cDBfZR53fjjflq72+i90Mv6tZexb+ebFBMFpsanRUoklonh8tqVyt7a1sLQ0ABdi7tVTTEyLIGHGiaHZqhzNbN9y7XYjB70BZNK1U5Go0RCAbIZeRxZjGY9Br0Q01LYbGKZEctujkJRbAxZ5a+PJYNEC/PUd1YqiIEo3MsWraHK2YTDUMbZoxcIh0KsXL1K7Wfl8xqlJIsdRkQ8ud7Jgqdw3GV3R8QsYZmLPUwV7XJ/5InnEozOjnL51RvJ6TMqxCsUCFOQvTWDCass1evNSu2Wt2hycpyunm5FbpO01kIWXCa7OjfJzWl1c/rkWRrrmpXnX4hPIxOjCle8rGeZsrJdOHteLXHX19YqIa7CU6FsfqlsioIxyxXXqva1qAAAIABJREFUXM7V73wHX/vSVzFqrNhcHt51+z3Mj88pFKQkgguys5TqmVf1gZxvxconxaFQawx6CWEqKcyiJMu1L5ORJV1BV2tUTSWFvKg6Fwf61PORXAupxTZftoxsrLQn+BdF+dKi6tu54/8nCvfhqpKCfimXT1Fe5CaqdL29glUNbYTTKc5MjDCfDCulXNFn3hbMJP71YDBJIl5aSJUvZY/RlJT5UjCTpPZKIS5gkNLC6AItZmFh1GYzKBX87bx38amXkJRFVW++/SaPVB73gqq/4JeXhkBZa/KlBkDSVGXhtZTIWnpusmAr9nDNp1+YKapRiVhkZOlALaPKyOSSdWbBXyM8lILg2jQ0FV6nJrsLTapA3ZE07bv/+tClRLWdMx9aQ7TFjaaYx5CL/uVASOb1pZhYOfDkgBefuGydF82XklBl/1OvFHR5cVX+a1aWVks/o0Y8+RLDUwp38Teq8UYxw4of7qf2zbG/aeGeU3izkjWmkM9TEF+9NBvS4ckBIGFWqQj5aJC56ZCyciTjEebmhymrNmMtd2KwuNVFDk0O8hny0QzpQJyVXcu5/ebb6LvQpzbUy90u8uIRr2lgamZGdXuydCILQzJyDAUD+HxzKkQlm9dT29jC1MycIlcYdBrsllJ8tBTsNfUtGExC+pAPaZ5Q0sf1t29Ha8sTSIdUoSOb80cOHaKpto7aqmoVXhGNZzDixKT1EJyOk4nniPp95LJ+PvjxuxmcG2Rkdp5orEAmliKdCIAxhsmew+TQq8Q4o9GCy+FgYniW6vJ2zp3uV8VAV3cPyUCWPc+9SUtVM5/518/wlrCawxGysTRRX0SYS8oOJTQWSS78+te/gc3qVksep4dPMBUYo9zjVFMGU8GO0+Sho7NLkRmy2iSz/glVCBbyOk6dPK8oOX5/QC171dfXcvzQAXLi9V6+mJauJqaDMo2YpqgxMD8Tpv90P8V4lnAghMthJxyZYd1lPdS1V7DysjUcPXWO+vrFPP/kazh0ZsqsNq6/8SqKthyBdBSjwcGh198iH9aoxbJUMkRRm6Opp0ahHl94/mVWr1rJ9mu3K9b88KkhNm/bQHVdGXaniaq6alL5LEnxc5tMnDp9nu9/63EqTbVU2qowSfqorkDP6sUU9TkO7D9MMphSF3hRR7du2aIsCzO+aXbu3EkkGMdmsZPJZpmYGsZdpee2911L09IGAvEI8SCMnQuQ9mvoaFzM3PwsiUiY1rYqeta3kjLDc3/cxUyvj4QvyLJV7TQur6B6kYQgzeFyOTHkTUTnUlSV12HVmTBLurHWTDgRU8/99JmT6kLR3tqFp1wWSFFx58VsgQqLm3g6jlGvJ5FKEE8mKWLg5LEh0tEsWmn2Mxp1Ec7mUqrJufvO21i1ZDVmnYN0Ia6sFsl8nEgyis3hIqgSf2v45499ArPOoFCpP3zsh+SKOQKhAOKKECtCtphSDG4Zmf/oxz9jYkJi3xdx3z23qyVa4b5XV9bx5qm91NfUKsLMT77/Mx64/700NjQTTyXQmYrKU3/01Gn+47M/YHnXGhWQctNtN/CzJx6nwluGzqDmn6STOdasWc8vfvU4t951Ham8XIBzpCIpvvuNn5FKhdEaSkVBfW0zRpOZPGmO9u5V6Z5y3DdVtOJ1tqppjRBqnnr6T4qs8eLOP/PBD3+QXW+8Ql2zh5qaOuwWO7t37WbHdTuUlc6sd/LKK7vxemuUYjk4MkAoEqC+qZqiJk8oHMRsNZFIZYgEgtgsFirKyrFbzaxZshiToUhPd6cKJvKFAhgsWuzWMowaM8GAj9d2vcY7b7yZ/olByursjM0OMDY5TzYliaM6FrX3KNqOWW+hvWkRQ32S6hvn/IUTPPufv+VH338EjSbP8cOnIC+2IT25YpGAL0g6maDS61Z2B5EQd72+h1Xr1qvlOofLSXd7D3NTASrKy9mwbiP79x/CF5jj97/7raJbHToilKIUP/7J46Xfm8szExijqbOG97z/Hgp6KbyhwlKjip3f/f73TPhHWbO5i+ngECtWryARjWAxmyh3lamQKZ3OpM5dYuLOZQoMD0wRmMvQ3tqhzjd9587R1dqB01amCkG/f46aeq9aahWS0YbLVnO+75g6R7scHpob21XgVSEvYpWWc339nDhwih3bb+Jr//EoV15ztWrsB/qGmeibY+mi1RQNRRKaKA6vWRWEdq2dP//xz2x9xyZMLj2xRAKX26kmMbv3vsb7/u7vOH/mvApre/GlF1myfKlKY9aZtBhtJpVuqskWGb5wkcmJSWYDs+itRsq8ZarJlswFCQ6LRZM4nU5FNHO73Nyy4zZ+8aPfcduN99JQ06mmN0L2Cfr8yuce8AXIFFI43VKsC/bPhEYjhVQpIEjEKSksm4T5XogzHR6jutXLW+eOE48lMBatdLcuV2p2IX4pQLJYUOKesjEUtXgqPOq+0qmYOpeUCtsSVlnUUBHGpICVz5wUWdO+WeKFKF2rO8EMvf3nlJ9fkK3Dg8OUVwgsQaesYUaNjsGBi1TXVirP/tyMXzV4Oq1OvQ5Lly7FZS1jqG9E2RMlS0Vr1hFNRBRm9vJ1l2PQ6NXkLTQfVkW81+NlfHxcTYOleU4VY3haPdjFNjUoSbdV2J1eHrj/gxzec1CdLwWnK89L1HQpiRasH1K8y+sp/yZ7TfL3sjsgzzehnncKt9upePuFrCjvWaVUx+IRxsbHcbrLVHJ6LDSBsTBTKoYXRNZLBfTbw4L+TxXub087VaQVtawKDpNZYaQDsThJIRQtLHhewi/K96lwo6SAJbJ/UcaFW1JaQJUmRqs+ewtKutyXiIIqMClT8r9LMS1hSuKNl8Jd1HMp7kXBV99zid8uuyOK2S4C89tsMlLbyusk04C3Nz/SVMWTub/gIP8XtV4akE8+P1sKQ1X2gVLxLm9qSXUXJb7kb5cgJo3sK0h4keaneHTD6MN5mp+J4h0ojaf/mptvRTUX3reCnKOoUlCVd1BnUUV8TmNUyrXyuEsAk/iOzFbSBZMKaTKYLUoNkSeqEqsuedpl+VQV75deDeHMGyTMIJ8sXRS1FlZ87w2a/kbLqQuKe1qScEAV72q0rwp34U+XfPryTguFJB+eJ+QTxTxPIhYmHJ2goa1Cdd1mR4UiuSRSEcVP1WfBXrAwP+5j+aJlqotLiKIe8FNbU01tVb0iXyRUF6yjo6ud/Qf245+bJRwOEosniSRz1De2cnFwhHgkjKaQx2mR1xjlbTfZnTjdFaozjCaDCi+3dE07NR2VJAoJdcK/ePE86Xgct9OuEHO5fE5NFDQFK2QtuExeIrMZUpEoMzMXufN911HdWcXJ/gGGhmbwTc5iNRXQGKLY3To8tRU0trRx4PARFccsdA1d3s75U/2sXrMWt9vLzud2c/7IRcx5I/f/j/vZc2gfS5avUNz4oC9IIhIhl0li0Ofo6eniyiuv4fLL3gEaEwMTA/zx+T9w33vvUf48GZ+eOHKStWvXk8xH8QdnVbiNqPOyAzA4PKZsM4loQp3UJZBj1/M7+acP/qMKcQpnA8RJcH50gDf27UefN3Jg136y0TgR/zxl7jKcLhP1LeW8Y8flxHJxWroW89obB4nOajAVjdjMBjoXN7BkwyIi+RhnT13EmC7HXnDhm5pmdmYMg1XD9XdchdNj4xOf+BRXbNqkEHavvLib5375Ih/52AdYsWoRw5MXMZj1anQay4mNQRYoM3z7kR/gKLjJhrKY9CZFgXB6rcwFZ7lwYRBz3sLU6LTiba9ds5bb77hF8fIf//nPVNHitDmVvzGRCpLTxlixqYvarmp6VqykkLLSf3ySib55WupbmA/6CQV8tLZWcvk1q3n61eeh4GDk5BhJf4jWzhqWb27HUlckow8rFc5qtKNJaVWwTkamTyoRUYu2aFRNeFQ83RMjin3c2NygAoKMBqNCmOYTOQKz8yzv7lFjW2mO5Wd7L85z5th5vPZqnMLDjiUIx4KMjPQrT+malatwWitI5VLqZFzUiud+DoPJQCKZUqzi73zvh5w/20dbQxMPPfQlZUWr8zao56nRZMloYvRP93FxeFDtc8hJd/GiFozGPCuWrWRRx3KmJmfJ6NKMDY6wctE6Pv3xz/Oth79GJB2iorqMOBGOnznA2MQse54/izVfQSQ0xzU3bOGZF59ixZrl+MJTFDJZZiYCXLX9WvW4Pvyx+9izfxfLVy5lbsLHv3ziSzjcpfRVQQSOTo4pYULy83x+WeoM0N7eSHAqwYruTTjt5UpJPXT0CJFEhHP956kR3ywFquo8ahXo1MmTnD3dz4+++y38AR8nj77FyRPnFJ0kJot1Jj333n83uUJSqf/C7xaMnVx4OtqbaWlqVkqm0KrKHA76zpxj0+rLsJkcipaSKuQpiH80W2B4qI8/v/ACH3z/P2B2OXj+jT9y8PSbNHV1KlvU3t0HWNS+CG+5JMqGuevWv+PogTOMCns8ERT9k40bl7N5w0Z+/rMnyGc01Nc3EQiHmBqdobqyirHJETZv38zZ8738/qk/sGnLZkVCEg+2NW+nqrKe4bEBOtq7CM3FOH/6HPsO7OXTn/skrkorHa1dPP3UswSDASxiY+g9hd6i4dHvfIOx2VEKBR1Lmtco5OYzf3yakQmZUq5Rlp/VK9aoZklCa6pqqvBHfAoXKD7bWDJOIpLEoHWjzdi4cLqXpFgyUklsFjNtLe2sXrmGwdGL2F1mRbeyOFxqbF/UScJiCrutgjJnJbqilhOnj6mwom88+i0e+9p36D0xwJe+8DCXb76MprYmsvE8blMV8VCanC7DwHQ/n/r8J/jdr39DOpzm/KmzrFq7glB8XtxUtHW3MzIxQKGQxmowU+utIZeR6dqEgh0E4z5GJocVo7+2rlqF9Qi9J5GMKYJQS2sL01MBbFYHGo2kbMbZunkbHW1t/ObXv1ITIh1G5qfjbN10Da2NS6h015COZ5ibmSIWiRIKRShqJHDIoOqOsrJykklZmtQoC5/BKEuqUirkVEMdL8ZoX9bC/sP7lEhT7a6hyl2L01JGbUWzotWIJ1v2yGw2yfMQLGCBUGCe0ZFBvFVepUSLel7yEevV+UUKWdmAFttCtphj3D/Kum1rSRTiTM1MMD0pAXB1jI9PUOb2qM9mQ2Utnc1tzM5MqfOMOBgC82FiUdmpSXDH3XdS5ipjRc9qvvut76nzcDZXWpZHVyQQ9NHc0IQmJ+ZoDfNz8yqkzuuVSU1SPaZsLsF8zEdNZzUmq5H4fJRiVofTXcm61Zfx5q59dHd0EY/HVXEu6EjZEVhIWFeLqJmces56Xckms5ByKg2ReNytVjM6lZkjVhgJECr54U+dOU1jcxOr165lakwIYhP/k8H97SFMJQUc3LG/sVVmY57Byv9ipislXeXmqHss0b+l/pJ9rXReFeiKaK7TYFR+dI16T8XfLoq21L4LQrwq0LPC+RerTImZruYN+aJKMZWgJLG4KL+8cOQvec+l0FfhnzlZUBW7TOk1LZFjBPlYCgxTwrEw4C/53pXDJV9QjYQ8VrmuLCAn5bEt3ErP6b8qbFW4l4r0olKE5c6EOyovgDLGXApkUuEEeg0WTYSr9F8tjbFGcnT8NoB1vtQx/DW3oVu6ka+Fm9hlCsIdk8tKMkIm/1/AelHddWYzSewqSEmWP00Wc8mHlBGKiplsKqUu6As3CdNRXvyiWGZM6AulP1f+4M2/mcddCvdT96wib7coxV9QkFLUqueQSSkPtlBxpO2V4ASZXMQCacKzYWLheeLJGWoaHHQt62ZsxkdFpYdYMsTY1Bh2rRVLzkB4MkyFvQK7RdLUdFR6KnCXOTFb7GppV5oqeQ+l4JyenqS/v1/FJUsHmC1qsbsqlDo3Nz2t1HarTrbRLVR4K3F7KhU/V7bKw/Eg0cw8dS3lYM+rCPHG1iYuXjiP1WhQYRSCyZKxs3Tek+M+zFqXCplJ+IsEZ/yEw9Ns3L6YjTsuY+e+fUxNBUlFk2RiIazWHAZrHluZjeb2LvoGB1TwUHtzJ/mUgYnBKaVcGk12XnjmNTQxA+HpIF99+CskC2n27ttHNgHRYBir2YTdLiE6U/T0tHPdO3fQ2bUSrc7O+NQM+w/s4a47b1dpb7t27qa+rkl5k9s7m9jz5h7F1q6qrWNobFSREKZn/crjLXi7lsZm9r/+Bvffcy8mi45IPkC4GCeYFDvHEAd3H6X/ZD8RCbUS35wGtZT2jmsu4z3vv4twOsRbFy5gd3s4sOeCStQTXGT38maKjgxFU4FoIMuRnb24ih7sQkrKJMjrspTVW+he3sVvf/sUa9eu5cprr+RPTz3Ha398nbvefSvvvH4b0/5xxmbHaO1sI5KIcejYUdxeF2ODkzjxMHJuRBW1RosRk9NIJBYilSxwbM8JaipqFTZRlh/vve9udYF5+BuyKCxIRS3lXjepVAS318qGbcu49o7rmAuFyMWMDJ72M94/R0dzi0r/DAd8LFnSQt2icmq6mnn1pQMMHB0iMiPR53Ws2NKJoTJDOCtcfg9mnQVTwaTCfWYjomjr1GNxmFxoNGbGx6aorPKitcF0cJy5wDhum0Oh4wpJnYrzFqqJpH06DDbShTwv7drHwT1HcZu8rFi8usTvHxtkcLiXq67axLLlK3DYyxUZQYKERE0SBUSmT06nLNSZ+dq3v8W+Qwd4+KsP4XRaKa/wYC7YFe3m3NlTNLVXMxEepbyqimeefZ79+/dR6XWxbet6ReiwWctpae2hb6SXVT2r6apdwgce+CBXXr2FG27fwXRkEq0jQ+/wCZIJmDib49c/eJolPfWsuayT53b/iSu2b6CquUztkEiw0Iqe9Rw4sJ/b3nUTc74ZTp46TlVFLQ99/pscPrGHU2ffwu31cGHoPLe9awe7XnuVNatWU0xllZ8+lzWxpGMtbvG8RuOKvz0zN0lY1GCjg9NnT7N+42YcdjM/+/mP2bR5ncg3iqDR3bWE8dFZld8wM+Hjzy8/z7vfdwet3Q2Uex34Q/MqCO7I0ZO0d3fidperJe9iXotvagabyUoqGGfHth2Kd67yK0qqEL/7/RPs2buHRx75LnlDgW/99GtYPBoSmgzxSJqZsTk++U+fZPhCP26rk3pPE2ODs+w7cARXXRnRhJ+OjkZqvF5CvghHDpyivb0Ll9PJzhd3sm7NOrXc/eKrL3Po2HFuvf1Wzpw5jd0u1wIN77/rQY4cP6l861aTjd7jA7y5600mpkfYdexlYvg5feoEfRfOKcuE7Ftlixmuv2kHVruVmYCPttZO3EYPpGHv6wcJBIJsuWojzjI7yUQep00WDtPkFXVnHHelVYktUjj2nh1UwXT9Z4f52IMfwzczRWV5GU31jQrnK+JMMBxUIsqeN9/AZC1nw4b1HD62j/qGWoxGG1XV9Rw/fpo9u/ewfsM6jBYDy9qX8dPHfgk5PQ63A0eZHYfZzdSAj8ryWrKaNJFMiNWXr2RsdEhNNN46foqVq5cpDGD/2AUWLV2kmoXhgUHe/94P0NO+mN2vvc7x48exu2xEU2GiyQh6k55YKqZsK9XVXs6fP00sGaG5qZnxwQCFnJZly1apc0pzY5NEetB7/jTxaEjhOMs9NVQ466ksb8Rt9ZBP5wkJVMHnVwWqQojrpDiS/RZx4YiX36gKd1F/ZYlSshXC8RDzCT8j08PoLaVANbHM3XD1jSpZu7m2k/O959WeVmtbu5rwul1lCrn89FO/V4qpCAqXXXaZsjyKqi8YShXMlE5eWtbME01G0dqLFCw50sUkwXBAPc6Vy5dy5MgRTHorBozUuCsJ+4NqGmy2mbnrrnt4+aXXSSbSZIwZyjxuRbbSFvSM9o9jLBiVMiuNkEwyovEwdqsNu8lBPpXn9Kkz1NfUU+mtKvmrdTqCwTnm4z4qmsspiAgxNk0ymuXaa29VyNWJkSkaautV0S5KujRCUqRLbWezSf1gUjsSUjeJ4i7/pnbkJNlVVGYV8iPQXSnwM6XonEJepbYPDA1gMBpwuF0017vQJMb/gkb8Sw13yRqy4D8vi8E1f0uP+8Y8A97/OU10wSrz9hpUiuZoNK286XIMCbLRZjOq4lj+TuwsUpAr7/ulSYGELcnnr8RcLwU7qZ1PQUOmc8pqqKzZepkAlWpTeV9KP19CSIq3XcTkBQuMPDb5/lLqqZwJ5feVqnA17dCgmoKUcNwvKflpschIU3FpSVZey4WfUT/3Ly/5ikJukTozI3MddecS1yqFu1Z2kSkWhTupHiLt2t0ss+xW3YvtQI5Fz/z/w0Ce+chaAosq/5eaXzT+TFzY2peUf6HHSKcsCp0kokqXJAupJnPJTpPPquJT1HbxrmmER2o0YbA7/zIi0hUy5LUG9IUMy354kPo3h/+aXuN/+ZkFxT1vNSm1XTq1BVZoOhFHm0+TSaSVX0wmCjIZ8M3EyUQyZOOiUPfh9ui48sarmI/GOXnuNO5yK+F4GF1KQ7unlTeef4Pm6mbWrFqn1A1veTnVddVyZlMIMaNJz549exRKTD6cTz75pCLNuMs8hOIZTBY7k1OzKklNXyzgslhKXaPZRmVdFSZryf8m9Ihocp6qZjc5fRKNVYOzwk3AN4fTYlVLrRIiIr5VfzBIWZmXsD9J2B8nFUyTiaaZ9Y3T0OHG4DXQuXQJhw+fUSq5ThIyNRluuO1qDp86rJJtjVYL05PjGLUG2pt6+Ml3fspnP/U5quobeeDeB7FTQSoQZ+Pl6+nu6VIBIYHZCLlUTvmBLVY5TmOsXt/DO666CoOpDIfdiz/o55k/PM2DH/x7ZUkqd3hKPlzAW1HGgUP7uGz9BkbHJ/BHQoxNTqgJk6iLVd4qjFoTp88cprzGiE5fpLmzkWg2QZmEnPjjXDh2keFzo1iKBhLRKCmZeBQzdPY08f4H34vJZSKajRNNpvjxd/9AQ1WzauIaWsuw1xp4q/8EJpw02HrQxuyMjY0wOztOXpshSpCPf+of+frXH2Xbtm0q7fHYwWM0ueupqHEyH5ni2puvUtHypy+coUm8pCPD1DTW8+jXH2P9ok34xufZesVWIsk4sUyE8YkRnnn6BawFJzVuwfKhFuE2bbkcs9XIrt2vEw0lVeFusZmZn5+mtr6CnjVtrNi8HE9tHaMX54nNFvFPxHFaLQRkcuT30dLm4ea7r2Eq6efPL+xl4swskdkAVbUOdtyzHXuthunIGLF4mKbqJjy2KhUOEismmA8EKRczfdaA3ejEaLIpX3XRkGNkaohMxk9dda1KXdUUjOixYdValeVCTrqydPf6gf2cOnQWr7WGcme1svv5/FMqQXfx0lbuuvUeZL4t4oNgMhXmUSPj0hwWk51cscB/fOMhzvSeYOvVl6nFwCWdK8jL/RVFRdYTDvnoHT5Lc1cbD33tK2pknYjFuOeuW+norOPM2V66l6zl8Kk9zM8GiMyk2PXSLu64+xZueNcO9p7YTW2Xm//c+RR2YzlTvVlO7LnI4h4PVS1W3jj8JkvXtrN4ZbMakU9cnKe9cSlnT55TC6njk5PK4tba1E6ZtZqVG5eQN2iVP/9zX/4cTa1V3LjjnWoqYdcbKXe58Ta2cnj/SarKKqmpauHI4RNKhZPphm/Ch8VkJppMMDE1Sjw1z/d/8ghFbZpHv/Mod951L6ff6iM4kSQ8Haegy3H3e27FXWni7MWTVNZX4vcH0WjNlHtrCAbCyk8u9Jzm1maliFY4XGjiedrrWjFmiph0NtAaeev8Kf794S+zdtMGbr/7Nn797E/xVltUUZlL69DmbCxq7eHy1ZdjLVoxaey8+Nxrqsm/90N3seuNl1WGgSw3L1+8hj89/SKt9Z10dnby0Oe+yLIlPYokcqbvHH39AypYSISM+jov5eUu7rr9vRw7/RZn+06xqGspE33THDtwBH9kin2nX2MqfZGRibNUVLhltkg+n1ZWp9m5OWpq61QgmqT75qMSAmhkdjjBgX3Hue+996IzyUJbkWpPlToPBqJTKowur4kxF5hEg4nJkTll5ZibCmEyW1i/Zq3Cr/aeP8/K5Svo7e3n4sAAt9x8E2f6TlPf2MyhQ4fU8wuEgvzpP59TKu+y5ctYsWqlKoSrKxsJTAb57ld/wJJFq0jnUqpIzMSzJAM5LAYHVpcVraXIhi2r6Ru8wGB/P7MzMzhtNvQmI1aXiZrGatWUtbe24XVXUu2uwqK38NWv/geucifuarvi5Vd4PdQ11VNWUcYLLz7HHe+6lV07dyrKzLF94itPUV1Vybq1lysa2q033cjU5Chf++pD3Hjz9TR1tRML5ih31qqwoOnxaZx2h/qMTk3NKMVdULVCspOdKqlJ7Ha7KqZlKqfoJ4oqBfFigt0HdzPlm6KqqpLG6ia6W7pUkJs2Z+Lb3/m2Kpo+8KEHqaqsJRaJq6VLOecODvTRvbhbNe/SJJSqKVFqBRWYURhFVcgXEriqLJy8eIy58CybtmxieHBQpcbLsb566VoOvHGQrRu20CuY3IkZ7rrnXgxGK7tf36f85XlblorqcuUxl5yNPTv3UmYup725HU9VJa+8vlM1JutWr1Mhd0JbEiKQ0N+EgiY2m4wIf+QZnu6nrLlcKe6+sRmi/jjbtu/AYnYyPxtEU5BgIJnQpNWXFPBifZE/S0jNvBLulBEA+Tt5HhIQKXjEElpaWxC1OlHijIvXX1NQ4Y8CTRgYHqC7rQa3Tj4EJYVbFZmXFGhVn12SsRUO8qT2b7ac+vyGkuL+djVaKd9vSyWVfxPFWkgwcWGwKzKRVmF5pcgWdXvBQrOQeKoUcmUwKS2+qtqzpL+q/Qqxv8gS9oLlRQRhuS0o6wv7oQvF/F+Cl1RjUBLFpZhf8P/LsfNfUUNFNRmQZkpumVxBJYmrw/HS85KG4i+7BP/68oy83Co5VZa+ZAwgM7OM+G/QURDajBBRhGeqKbBC9yTVxnGchTi1z8SoOv7X02Tml1dw4b3LSFa4Sg9WZ8GYT5LFQE75uJX1AAAgAElEQVQjiWAp8kVtiSaTzqvUVrNZME6lt8xkL3HfFWy/WOJkyj+K6k4qjsZkwWgv4R8X+OrWQpSkzvk3pcqMXt7M8TtXIB730iutwSDLRvGkUrw1uZTy6OuLsmwgjxPm53NEpkMU00mCwWHKKvVcdf01GBwOjp46htYk3j69osmYEiZygRz6nJHtW7Yr4sn5vnNq1F806NTG/ujIEEad8MiHVHri0PCwClcSUkpUlt20Zi4ODCrFfn52RjGj7RYrTlc5bUs6VNS0LKuazFpaOmrR2/MEUz4mBGtoMtBcX8fY0ChWs4XGpjocHjd6s57hkQlGhybJJvJYdWbi8wlqvJUUjHHaVrZgqyhj184DTI/MEpqdo76qnLWbljIX9ZHTaBSmUtr+bCLD9HiYQ7uPcNMNN7Fmw+X8/fs+iiXnJB/JkkhGuf2u23njjb0YdRaVkCmIzUIhgcGcoGdVB+954D5m/RGmpgOK2R2ZD3Pd1ndSV92svO9CiBCLjyAhZbwrXmo5cU34pzl64gSbt29l/76DJGNJmhtbef6VP9DaI3Ykr/JBdi7uZnB0goG+UUgZCE0G0GY1xCMxwqGA2ktwV1j5+Kc/qnyQ0vQkshme+c0ripxQTKVp66zBWJFjbG4Ql60Sa6YWojYmJifw+yfVAlnXyibsFTZ+9cRvuf7GG1l/2Vo+9YlPYc3reN/fv4fWRbWE0j4VNFXbWE3/QD91DXVotSaG+6eJTiXVsZJJZTE7LLR1N5MtZsmnNTz0yW/QVNmKzWSjtbWVVWtWkMomOXjoIHaLm1wqi8liUtx7j8ehbDsVzRW4vZX4fQmOv9mPJmVCr9WqBjIS8FFb5+Tya1aSs2nZt+cUb715nmwwSVWti3XvWMaijY3ECwGlXhi1ZowFC7qi+JIln0Gabi1usweDxqqmfn1D/aSLCepbajh7/jCLFnUrQoJ43rMSxoZOLYpK4qos+k1M+zj4xjFqHPV4XfWUeSqYmBvjTO9RtPq0iq1vaxTMmkzezKpBk0zRwdEhmhqbiGVjfP8H32NorJf1W5ejM2u5/qqbOHtmkOrqerWoWmn3oDUUOXhqNy/s/BMTM7OMDY3z71/6ApGYD1eFk6GJIS7fcgVv7nuD+op2FQ604/prCaVnyBiimCv0+CJT1FfX4B/JUkzqmfdP0NhRTTQTU5xtm6t0ghf6Tj5mxG5wqaUZac7n5qYpd1awqGMZy9b28Nr+XWzetonR6VGFThTKj6RUugw2pe7uPXmcZCLJ9k3bScWKHDv6FgcPHFbTjfGLkzgsFra/c5sqPmLJmFLS6+qrcZW7OHr8tNr9SAezzE34yWvS1Ld7eMf1G8jpY7y6+1Wsdjfr12/h5IkzSmF3mO3KxhdPxZmem6S1sYk6dyVOSYhFR3fLGrS46B2/wJe+9S9ccd1GNmxdxzN/+h1IYSScbVM5/pkkIX+KT37sU+RSRcwaB88/t1PZLAbGz7D9mi3sffMNPvLgxxjpm+TE4V7IaFi5fBUH97yB1+0imoiqZlSuaUJukRAkn3+SVauXs2Xb1cwEQpw7f46qsmpOHHyLqYlx3vPg7Szd0oG2LEYiP0df7zk6u1oJzvsJBYNE4kk6uroIRSM47W6mhnysW7KV2eEkw/2zpNJRbr/zFoVVTAsSspjj4KE3WbNupUJYDo2cp8ztgqwJ/1SCcnslmHQqXEssf+tWr1Vs+EOHDqsFwEQ6oShD2UKesvIy9u7dS01ttWoaxXYzHwhx1dXXcuTIacL+DIUI7H7xAFs2byH1f7P2HtBxn+eZ72967wNg0Asr2HsTqUo1y5Zkq1mW3OS4xtlU74mTde5Nst4U5yR3szcbJ2s7seNYiZtsy+qiRFIUOwmSIAiA6H0wvfdyz/sNYMm7e+/Nej06PJSEATAY/Mvzvd/z/J5ykbUbepgZn8GqdVPMVFWpVL6Sxuox4GiyMTwyqOgyzb5mloMhWgIBjHYjyWwMj9dJvVTlmad/hYWpRX7ww+eUoJUQqGQdpChsy7YtnD5/jo6uTpXVeOn5F1maWaImVjh/C01NbTzwwAdobW5j/+59DN0Y5GMf+Si/8Tufw9fhYmRwFm3FjLZmVh0AJoNRTd1lki3DhEpVqDku1Sgrwlce4j0XQopMjN0uh8pbzEZmGBgeoK27Te18lDJFdm7eQ5OjifBigm/8wzdU4+enPvtZ9Hqz8oyL5EqlkuSySVwelwqNmk0WNdEWESiABxHtc3MzstbE6ICqoaBKntb0r2F+aR6X08XA1Uuq3EdZB4NxFseD7N6yl1gkpbCLLS2dXL06jNViJa9PY7LpsVhsip6VjxdJhTKqqyCZTqiyxlg8qXbnezt7qBRlwWVW9iGvx6UaZ/U6g7L8RTLLNK1rxumxsjy9RHghhs/XoQYOxawAKgTtK4VADVCHlD7KQ8S6DOhkCCs7GCo7oHDZDbuJTN4lJCmWHI1k3oSKZ9Cr48nmtLAQnKdULynalFVXxqdv2IFXBey7G1RX/10KOn+ZE3cpYJLm1Hc/fi54uvIB1XqaF0uM0Fkk26B+zEaplkm30hYvVigRyHVk2i5ZSTW4XvHFr4ZflYaUabxYWVa86qsLE8lNrAZXZQoveMh3RHrjxaySbBoYSY0i0aj3e8WXr773SnOrCsRKcdNKd5IMyZUXfoVWI69N84evBuvyQqRFUPwWQisUfKB8EcExSpGQcNClkU5sMgf038BSWca1XGP9d1NYIr+4TWbmwR7GH9mmiCtKgGt0FLVWCjkpRtApsb36yOVKDZ6l3qBwX8JqN4sHTgIHJgmvrDDTJRVeKKjCJfHBi7hX/qdqSWEtxSYjwu3A1976pYVT525dy4VHtyjhLjpEFkgSAitIkUNRpnwlaoUM0qiqVmcGG8lwnuj0EuVMknRqHoO1wCNPPUaqXGJyYQanx6zqzyMzIXQpHZq0jvamHvbu2a9aDF99/WV1s3X53AxdF167kbGRYbweN1Mz00SjMZpbWmhqFitME6VKnXAsQSadUSvp0HKQQEsr7V09uJt9HDxySE1x5uenicTm0ZrLtPcFcDc7VeGWTKpamwJcHxykUi+xYdsG9BYtz7/4gtQiqlIen7WFQrxOOVtAa6nwmV//JENTYw3hPhmmlsvh8RnZtncNFq8Rg93CxYEB9u3bQyqSJbyYY+DsVfbt3ceR2+/iiUc/wi1bjzBzY4r5hQWOHr1TeR2rhQZZQRBh2XwMnTlHW6+TT/7qM7g8TUzOLyqKx/WLN/jshz+jqr0V2lTTOPHKpTy1ahmL3UqxWqZYKXNtaIh4Mk2gtY3pmVnaA+0MjVzmwqXjPPX4k3jdXlrbO9AYLJw7f0WJmZd/8irNPj8VyWHUpRAox7oNvfRu7MXiM9Pe10qmnCcdqTFzY5HY/DLr1neidxYIphqBIqemC23WQSQcU5YL2W62tug5eOs+fvSjF9nU34/NZeXUidMk5kM8+tRDpKsRnC1WWrpa0Fk0LATnsNns+NwBXn7uTeILGbpbetTixRfwqwCXr9lNLl3m2f/6IzxmP7q6gfVr17F1x2Zef/M1RbEoFwS9qlcTCbmhOZ1m7nzgCFqnXPHN6LUudBUns6NLqkMgn0+TTkRpbrbw8NN3kzPUOP32NU7+5G3K8RztnU3svn0znh4jnrbGIttQt6kJar2gUX76WlXqtcsU0iWavD1o5WM1LaHcImYbFCo55QuWAPPU3ITCWBpUszOqEVRaBxcWo1w7O4Sp4iDg61LdBJeunSeWnscfsPOBxx8mkcpgrAsqVpCTVlx2l7LUGK0y1dPy5qk3+Ouv/hV33H8LBrMGi9nGjcGbNHkC7N12gLsPHmUxOMN/+5f/i74t7Rx/64Taefn1z/8mm/s3cfrKMWz+Om0dfXz/h9+lvamPHzz7CvfcfTd5YmgtZdKlBOgr6pjRls1U8oIji2B1OrkxelNVvPf0tnDjxg1aPN2kl+tMD0/SFghwaWAAn08WzR1s3rCDvQf2kKsmSeRCXLpyjkMHb6GcrdHVtIb4UpKF2SUS5TzJeJxcOoNOa1WZgu6+Dqx6O8V4Fa/LJXdyIqEo8/MLTE2O8/DDD7F9x3bOnbmEpm4itBRSgfXp+TF2H9nE1v09TC+PqNxLoaTB7+vAYDSRjiYop/KkIjFFv7A6pJ24g3Qozpa+jSr01uRaS7luYS46y7MvfANvp40rQxcJSHupRseTRz/KP3/nh8pK1Nu9jm3btip0ncPi5oXnX1doxXQ6pK47Yinoau9l28Y9XLswwpaN23nj9WN0tQXw+yUcmeX06TMq6H/2/ADPfPpJ5pZnVLuv2x2gpambxHKCdCzH+XMXmQuO8crp7zGbHCXHMnWj4Nji6l4j2DxxOsrgQ7zyyVRK+aQ7A+u4eXUGa62FydE5EpkYn/rUR5kPzRCOLqKpVhVpJJnJUNeXWLeuTTVn55M1XKaAui5NRaYx23X4PS6WgvMqlySWRRHDY1OjONxW8oUciwtBtZV+x223K6KL3qBXgzWz1YlWY8Oqa+Lv/+rrhKdj6h4hGY+l0Dy7tu/CWLVCxaT8tya7luXkHK4mC8l8nGAwiMPsUoOQe+6+n7quRmt3k9qxGhsb55a9t2DAxNe+9g94mnxUjQV2bNtKa2sTg0PXGbh+lVvvuE3tgAanQyzPLKrGX8FGv/HmCULhFBv7N/KJj3+Cvp41PPWhp/jghx7lyJ0H+cqX/1qx3Fs87RSyBdLJlCrPktwJmqoSkA6HE4/bq+weMgmWKadQdCRAKfYDKRxLlGK0dPsUJNbucKoytoGz19i5aTdDAzc59fYp7A47jz/xQYX+lcCyaAspF9JqBdnY0BoyxJFMXbVaUVSY+bkZJe5lF7R1TRPrd/SSI8G1kWvcetvtamBWLApO2Kxey+XTl2lxdOCzB1iaj9C3diOxeAqv269QmHVDUb1GCZpKWLzF1ca189dVG7UsnkVjFasVLpy7yOEDB2n2NDE/O6c6VwYGLivYxN69+xQjfz46Q/OGAE8+/QSvPPdTTh+XrNhmejvWUspXVZupWN7k2pZKpdDpDOrfRZiLEBcvu06nb1iQpP9G2wj/qnIgRVMpqx3i1XZS2aWURVI0GebEmRMYLXpuP7ALj1b84+9wyt+NN1zVbr/sibtw3MUqszrAFem66nNfbXCVybaIX6HAyMRdCo2Un30leCq2GfGdy5Q7k2lgF1eZ6aIRVs3tIprlH/l/q2HUVSGuFkTq86oq5FooNbKWEkBdJcmIyJaFghy38jrl68jHJLCqfPErFh059uT8lOfIeS6vV17/z6btK3SZ1QWF5suvLtQb7PbGtoD8ysWSIn9qYk8RpV+FfK1Kh+46/YZXqeWTBAaybPrJCnbx59Y+/7b/kLbU0Y9vYHlvn7LkiHjP1i3K5qI86qoF9R1/u3zVQkEwi+IXFxycAZ3B2NgCsprUG1CvVhpiv9bALqq7u96ATtLRK753EfnynF1/9za9Z2b+bS/2/+dZqxP30koA4WdBgpVAgVz86/mM4qDrTRbFlV+aXGbi6jAG8d0mZrG4qrzn/ffjam0lWcpSLGeolAtkl7NoklrGL09DUc/+A4fZtns7oUiQ4dEh5fN7/dVXqFVKGATP2dqiVtmLS0GFypSpQe/aHrwtrcwvSvtpkkJWXou0G+po6+jB5vGoMiKz2aJS9lKg4vZbMFhhObZER2enai+dnpyir6+XheU5KtoSY7MjFEpiEYGl2WU6PRswVJxkIhlypQRf/MMvcH18nAtnhpgdXiCXiKM1prjtvt1E88uUtcJGL6vX5HO2oq95iCxEcbocFKs13LYWcssFbly8ztzMDPfecy83hkZUkYVG5TFk1VbGaC/R3Gliz5HtahGyZk0/NkuzQp09ed8HFTotk88rGkE8GaUjEFC17yPTI6o1VogBs/OLqkr8+ImTmCwWurt7sFqM/ODZ7/ClL/weHrsPh9OD1IP98w++TygYppArkY4nSCWi1KoFKtWsqrX+xGc/Qa6eQWfVMzo9wqsvn2d//yHmbszSGnDTvk4EUwGPO6CaDR2aNmKhKNHwIrlSjpw2xpr+Xi6cHWDnzp2097Tzz998lj39O7F6jbz/Q+9lbOkGRU2elFCK6mUGBwdxWtzEF3Ikl3J0t3QrX7HFZcbiNqgJoODnvv6V7+A1t6iJd6Clhc3bNjG3KDz2AmaDnUQkjs6oIZtM4PM7+NO/+mPSpKmZDAzdmMZhaGV2LEgsLOHniKqW7+32sWFXB0t5aZDVcuqFs2gyVTxuK0feu4e0Loin1YHVasesc9Hu6kUrOwLkqGtyihMsF1Bt3YbF0qQ6JZajCxitUrAm1wJBl+mYD86pyVWrt41aWYPD4FZTRyn3u3HpJvlIiRZPp8LaDU9ep6RJUNNlueue29TN2aKzqhC02+5n59bdCi0rJRHL0RCnzr3NC689z649W9GYyuw7uIdjLx6j29PLM49/kqW5ZY6feZGWPjepWpBoOogOB3cefgyzyclyZoRXTn2LQHs3Q0M3aPX3cv7t66rIy9VkRaMrYXdbGL45TFugq2Gbq1UIhSN4vO1MjC9w+NAhMull5W0cH17k4snrJEIJjhw+wEJwmltu28345Ah2m4t/96u/rcixJ95+hTVru8lmMowMjtDbthZt2UL/2h1cHryqim9amptJZkqqLGk2eJPe7rUMvH2DTCzDnn23qa30G0NDLC3NKqrMww++n1dePk4qLpO7LGgLinJUMsS57wO38Nbl12jvbSMrAkFjo1rTUS9USS9EuPPQrXibPEzMT+L3NaEragg4m5idn8bt6yRf05EtJzh35SSx5DJbdmzhhZd/pIg+e9cd5cqlYcbGpzhy5BYO3bKP5qYmMqkCL794XIU6s4koFqeJUGyJJx79kNpFeuPlk8qCJbuO+w/uV/SLYiHH+NiYas1M5JLsO7KPrg1tjE4OYTb4MZZd2Gt2fvDsc+oapHUU+fZP/guT4WuMTF+hu7ePSHgZr8dDcD6oMgImkxmn20Uqk1TXvP71O3FJWRhNvH3yHIVKhi07+hkYHMTv99Lqa1I7W1LeZrCK7TRLuVCm2d6JoWZTdryl3DxzwQnCoXlsDhPVWgGNQaPyKqlCgkIpq3JL7f5uhkcmqJbr6jotjZyjoxP4mlrpaOtDWzLzzOOf45Zd+2kLdHJz8ib7Du3k7jvv5sKpK4QX0iRTWTp7m4nlFnEHLEwvTqi8QzZZ5pY9hynlSspi88RHHuMb3/yaEqPtgQ6KuRKD1wbVIjeZT7F50wYKuTRV5LobYO/Bfbz4/MvMjc4p60elWlXWPWkCleDs1u3bsNltitRz+u3TbNzQrzpJ9HUHazo347O3EF4KK7EYDoUploRi0mDVC66wq6ububkF1cIqYkesMmLlkF9CoZIlV0/S0uPj7OXT+LxNuC0+YotpOpu70RT16tooIW6fv0ntMMt9Q8oGZXgj9Cm9Ua+83KItFA1OZWHiRCMhJUPkZ5YiurVbO6maS4zPjtPR2UFnZzeFQoZ0JqHKxoqpkqKXWbQu5mdCpNN57rjzKDdujCijdDaXJJaM0L9pE/Mzi2xZt52FiUXcdq9arEhuoKaH2ekZHFY7fV1rGBy4SkdrO8uhZVU81dHRSU1bJ1EK88ivPEZrRwsnXj7GD77zY7b071aWTPHPi79dzmuZrguGt+HDbohz0SdiA1I4SINpxSIkqEER7jq1E60R7VQVq1CjpKqurVOq5jFatUTSETDU0JVyOKvvgEnk69oM0hkAqWKDNCjhbU9ey23na7TGfl7P/aLiS4T7VOCdifsqXnFV5L67zEjEuojgWCyvQqerU3ehwJgtBiXsQ+GsmsyLTUUWHiLERcRLqFQEvsjQquQI1bS+IbhFK6shrAqVNrzvMq3/2SJCJ4SbRrLVqhYJOrUgatAPUUNnYcevFj7J70em7upvKUuTxcSKbUYWIY1FxzvvmObP31hU4EqFwlE/cSMZK82G8oniKa/K5F1TZ6/pn7CUptBkSnQcy9Jx+hfHQKbWOLn++Z1kPG7FYi5rDMqSY9U3tggKVUk0//xDIXxyjZNLUuGqcVTCFrpG4lZOMp0cdMIop45ZK1YbnaLTKEKk0dL4HKuVHX97ku63Jn/RY+fnPk887pef3Elao1fTdnl/JROwQrLEqKtTLRVVM6KQM+TP+NCQsvNYdHVymQjp7DLtvZ34Olq5cPUyFU2RtWt6cWjd1KNa4tMpNa1cs3YdkvSRqUtfbw9D167Q5PdisxrRamqq5TSXzaviC1U6k4qiN8POvfuU5z8lJSh2B3abjYWlJcWt7d+8jZpGj93uZGzsJkeP3sro+CDB0LyquxEesJQlhcNLlCp58sUMNqeR0ckbKrgpB1sylsNv6aSeM1BKVwnFFtm8Zz1t3Z3MjUeJzWcppXPozFn23rqdUHaJulGD1WFTTZEeezPXLo2RWE4SaPFh97q5OTqHS+dlY3e/mshNTkwo5nG9XFc3PdnOk6riuj6DR9CFH34v85EF9T1LJT3nj1/g8QeeYl1Hvzqe5fhWMWx1ca6wkJhTtoDLgwPkMjkMFgvB5ZCikkhAqJav8fbrZ/j7v/kq9VIdndVEulRQnuqrVwexmkwsTc8hOYZ0OqboIy2tXj740ScweYzULTVimQTHXj6PWx+gECrgdprYsrebSG6B3bv3c+yly9g0rRSTBaLLi+SKadrWNuHw2PjWN/9JhVM3bt3IT3/yEns27SGSXuJjn/swgxNXVNgskoqoht1MNoHf1Uw1rWN6eB59zaByD+1drbi8DjWhisXSnPjpJWxap6rEFlSdtGyOTYwo4kJJwjFFmZ6UKRTS2D0m/vgvvkRamyKtKrLNJJZKBGdixENBZR+Q3a2WgJN7HrqF6cg8oVCOyycHSS5EaW/1c+joTjr6/YQzS8raVSrW0NdttPt7qOjSFJVRuKKmfoW8bNU61Nb4jYlr6AwVtSiXQLHNZaFQzFGvaLDq7LgtLTi04gONks0WWJxeppyp43U1sRwKsxSeo1CNk86G+eDT76e7qxNNyYDH0sRyJIbZaeXK6BUcfqfa2nz11dc59voxDt95UNF0mgIuKukyXY61PHznY1Cu89KJf8XWbMEW0HJzaZBspsKWDXdjMvkZmTrFXOQclVpRbZN7PW3s2LKXy5cvodXXcLtdCrs4dH2IerUxORQ7gOAUm/zdXB0YptnrJ5+J4/M3Uy3pCc9G1LSzq72Nl177PrsOrEdjrGK2OLjj4D0cf/M4bpdLWZYkUNvX20Vf+3ocloCyRkjp1vatW7k6MMiaDRt46cSLvHrqRR55+HHOHx9UIqvZ36HC4MOj17k5Mcjvf+l3cTv9PPeD1ylltaQScUqVBKlyCF+XhYefuIvJ+WG0Bi25io5oooBeY1VhuqvnzuG0mjl06wFGJ8bYsHET0zenWNu5TrGop+anuHrjOgcOH+D7P/wxHk+LwgPOzk9gke37go3QUoTxiQllx7vr6BG6OzvIpou89tJJytkiTpsBq1vPxSuX+cTHP0skGOPbX/82t+w9THgxzJZd2zBaTaos++bYsPIFJ7Npnn/1eR772PsYnRzGqWun1dZHIVxm4uYUF66e4dP//knufGQXNWOGpfA0584MKKrHgb238O1//FcGLk/whX//m0RiIbp7W1UzbyFbxml0UszWuHFlGI/XTX//ZvLlKr2969CU6jgsNhKFBJeunlWNqOt6N+Kzt6GvSkDbRpUC2WKcWj3H1OwIDrcFX7OPbC3OxOJNbC6j6p4olTSEllL0dK7l2LHjtLa0E/B3cOKtswwPjfH0E0/z25/5Ik88+BipVJbxWWH7r+WP/+CPePG5V1ieT5PNiDiEfD1JLL+At9XBwsIyZ05e4G//9m/56fM/xt/kYTm6rBa6IiDa2zsw6oyK4a0z6Ll8ZZAH33c/3T0d/PSl59ixfyfzi3PEwykFT3CZ3Vy/NszU3DQunwOXz86+gzsVwrBSrhCNxLn98N3qGnD5zA22rN2Nw+RjeWGZVCKhFkiqIdkguxwVtViymC1kc4Jp1CkLS7lSUtQPudcKYjWUmWfD7jVYPCa1E68tmzjx8jmaHQECjlb1uXqDVNqLTU5DRe4fehFOBpKphBLUYhlpmJkbYcVsLqPspHLdLNWKlA0ljG6YjU3i8NlVmaPYTuR5Nqv8zmxMT0zgMHrRl204zH4W5hbp6enGoDUQDcfJSvdKMcfWbdtw2zxsW7+dr/zxX9DZ2qVEo8FqVv55nVavCpKafC2ExMLU1KzIdPKaVbammCOSCdK6sY37H7qH6xev8vf/9R85uP9OultlKKIhHo2roaYsvMUCWxRvfL2O2+1R2R673bISSBWHgFg7BG0oA1C5TwpIQ4Ktcp9sFG8KFjNfyaI118lWU4zPjrF9/Rq0scTPtJBBp6Pd5UWng9l4TGUPnQYzHSUHO07HCfyShbvHZqPP5yeeyTOfjKkdxVXGuohkmcKvTrBDoSypVOM9UNk+aUp1GMnnKoRC0otTUddkeSjhXqmpY8xuF0+8WIcaLPdVhE4DodlYiCgijJRuir1lRWxLSdLqQ6bwaqFglgJOaV4VS3KjtEnlB6oNVrs8VgkzKqwq9vCV43F1UbD6NVeE+8/rV/kiCoOuIACyutBg0GQ4YPuRYmN6o0us/XoMc/gXt8ncvK+Tmw+uU2HOSl3ErAgwg4DZG02twm6W/16x0aj4s/xZKQwo5ouUi2X0FtmClzYr8cgp9iKaWg2TprGoUDsRBgu5QpW6XLW0Osx2Ozu/euqXVsA0caCbi4/vJCcTvP/JQ7BV8hDOusNpUYJqeXGQ86dfZGFmgi39G2hra8XuchBJxyjXKljsJioaLZUEGJN2CosV/I4mLHa5+MiBUlR2kZ1btnLu/GkOHtxLLBZVGDIpa5CP1xEh6UNv0XHwtiNcG7/Bmi1bcDSjIVoAACAASURBVHj9uLw+9XlDg1dpC7SqEM2mzdvJZItKIOVzGdLZBPliVm1ZzkzfxGCuojVIeMWAz+tifnZKkULEYiJM8my8hKGqJ7IYJxQN8dQn34/BpuPUG5cJTebQFDXozGXe++hDVI116kIU0dUYunaD+LKw0L1Mj46xpq+D7ft28+Irx7DqvDQ72snG0gxeHWg05uWqlIsVahV5D8rY5OSylHj06QewBywsxedpCXRx7eIoj7//w+irNvR1gzrxnGYnhaKUVRkYiwxjdZk5dea4atKTpsZwIimHEGatgVK8SHQhxUPveUgdXzqHCY3FxMDgKOMjY2SiMXVxF0tUtZwnkwqzZl0HT378cfKaHBVzVXHWhwcEoRihECuzbm0XnhYtBkcFi9NFbFk8vC0sji2SjsaYmhnD2+rmk5/7OH/9n/+K7Tu3c+/99/PlP/0T9m/bxdjMTXYd2UWZIvlyVuH/XF4rS8EZOtq6WZyMkFrOEmhqJx6L0uTz4ff46erpYya4wFf/87dwGj1UpWm0qZmN/euZmBrB39JELBRX0xo5/2SnZeOOPh7/1IMspKeparXMTkXo69hEcGqZ6GJIBd5kO33DxjVs3buBlvYWpiYWePmFE0TnIgS8bg7euouDd+wkWYqSLsZxuJ3KI5wX/rf4S51mrAYjFp2dNnsfpbp0IRQJhifRWyvUdRpGx24q721Tsxc577taerFU3LSYeigX9ErYiPAWG1UmW8Dv8xAMLpLNxijkM3z6s8+oc6bD3aUaC4uaEol6jAsjp5mYG8eiNzNxY5axsXnqxiK33LGdf/7OP7B9407u2v9eju57EK9dBgRVwvkQ0+mbDEyfIF1J43WvxePsIZ2eZTFyiVwlpWwYN66P4PfJDbeE0aChkJeYv1X5mqXsS7oAzDYbdrcXk8FCJJJQgdsmj59socS1a1cVjs+ud6m20hopyroQFW2RyZl5juw+zKa1m+lqXkc8nURrqjJw7QK7d92CT9fOxOw4y7FZZqfmVL/Cw489xL88/yxlTYnutj6WxiMY6zbsDg+jw7OKFhFJTfJnf/WHdAbW8tz3X0FTtqhCnHR+GXuzBp0lx8FbdiiWdntrF1PBMDZvE8GFBO2BVl585cd4/FYCbU0kE0k2bdyqdje0dR0Dw1e4OT6A22Ell6szv5Bm795bKeYKXD53Ebnp33vPe5iemObypUvojVr27NuhchBum58bV0ZxW+3UqzEe/8j7GB2fwWwOEFkK8dKPf0RPax/xUJY16zaA2Ej0FVo6PIyOjRIJp5mYHuWu+/ewuBykFLewNrCFqeEF3jh2jEhqgR+9+Y8YmgqMLQzidJsw1o2MDI5j0zdx7MULvPHaFbbu3Mx7P3Avrb0eXH4rzf5mrl29qoZeC1Nz5NN5Du47QktrF5OTs8qqZjIZ2bl3hyKGCK7SarTiczRxY2CETes3oatW8bldVOp5Jmdu0Nrtp0iSAgnOXDmpcId2qwufs53RkQVuOXAb3//ecxw+eEgVFSXDaZYWlhXu8Xvf/CkffPgJXnvzddp719Czvoff+8LvqJ3Hxam4Qm2KbzyeDdG6xkVrl4833zjJsWOn+Idnv8pPX3mOfC6rptGi3WxOF/v3HWJ8fIKl+UVlMZWdyUcef79aABx/63U6u9oxGU1UioI2LvHmq2/itnrIFfKs3bwOh99CrhTD5bIqROTojUmW5iJs2bCL0EKG2/bdS4urg/hyDI/LSyKZZnp6FosMorTC0254gUVsiiARIVmtlDEaDMpbXqikCWbm6dvZRcVSYnpOPP0uTr1ygSfe85TKtOQzUqiUw2KxKsuIwNVFHJeKkp3KNBqZlSqT9EsDByk2k0QijtVioVDIkirE8XY5iBRDhFJLKjOxYWM/Nqudy1evYLLKFSZHPlWgzdfH8nRagRrqpQIb1vXz9omLikgl2Obbb79NoZ0pwPf+6V8V7lGhtzWo3T+bw6Em5bLTIohKWZxLAaXgfTWCEtTUVNnUwbv2UTNXGBu9yRuvn+X9Dz6JXWejmMmrnR3pH5Cpu0zfRdPJeyjFiUaTkcXggsp5tbRIF4EM/cS2ocNmsar3vFoTd0CdQi5PvVRRMqxYyaKzawmlF0mVE9h10FwX0fXOw2YyUpaelBU2uU6jxZPTcPSylrZfknB/4VCNzDo7e7rX0edvJ5eocDU2zJWFGYVrlJ9VBLHYUUT+iaiORXNEovmfhUutVuGv60kli2oaL8PiVRa7TNYlYL5ayqSoheWGOF8N4ioLzAq7fVWAy/eUqb5MzhtedpGjjbCpHMMyYVc6VVpaLYLibOAm5XupxlbZCVlhxSvhXhCMeGOx0AjLNixB6us1Ju7ivamqX5gcwKvfVKVqRfFrxI03j7/4EzxWaLucoeOffvHyopJNz/WP9jO/qYl0Vg4KLTqTVb15svAQPJJ1xbyvfprVPtt6jVzdgkXC36WCOjALlUZRlLwxdpuclI03zFjNqr/1mkbwQJ6jNdqoyg6Cwcqe/3bmlybcx/Z2cvbR7ZQNYt+QE1hWrQ0/k3ga5eeR35CUdchDPGa55CCzk4NY9SaiyxLwC7D/8G4yxRRL0SBWhxWz1c9L3ztGl30N1rKD8GKEDRvXUazllRCR9rf13X2KNRuLRymV8kQjSbVTElxepFKRZkgfzc2tVPUaOjf2MRcLsm3vNnVjWw4tKhatw+qjUtZiNFnVhXPNmnWNXICmqnBmbR1NxBZnmBgbZjm6qMKMElKVi6cQPKTA5ub4FAFvBzUpNUgUlO/66IMHMbp0nD97HQp2kqEMLqeFPYcP0Lmhj+HJEXUgDl4e5J7b7mFhNsi3v/kP/Pmf/hElbQWjxckf/d6fsTC2hNfmYf/+Pbjcbkau36RaEnySEDJkUVSiqdXOrffsZ/2uPswuI1VNnRd+/Cq37j/K+MgM0XCM9Ws3snnzZmYmp+nq7SZcWOLa0BWFt5SL561HjvLsd5/D6/Xjd3vYu2U/Ny7eVOHEO++6gzJV0vUyZ88NcObt81SzWWUVEZuMeL2LxSR6Y4Xf/t3fwBtwMbk4TUdvN8ePDTB1PQg5qSY38+THHuDS8Nts2baLf/rG83isXbiNTkZv3BAAF1VjVR0LN28Oqwpqg9XEsWNv0uLy4hWrTV8rm3b009YRUCG84ydf59777+LE8beo5oxMXpthTcd65ufmaG7y09e7hmxJqAge/v4/fxOHya0aX4V3LTdeq93A4I3r+N1NpGIZSqUc+XIOR4uZOx8+iLVFR65awKi3K3+62Jlk2ifTzkQ0ztj0KO95/91q4igM2+8++1MKsQx+h5MDR3bjarGxftMakoWoyhnILo9cDEdnhkim4yogKO2JYu/wWlsansJanrJ0COgET1snW04RTYTVhVhoEW3OHtyGALlUHZPJyoVzF0jGsvj9LWxYv5bnf/QciURYTTl+/fP/TlF0RDQlignKxhzT0ZtE08v0tfcwfu0m6VSVH/7kZTLFNHc+cIBUKqLKT5x6Pw/d9Qix4CJ33novBaqcGn2NqzOvY/FrMeqc9K8/hNFU5/roSZbi07jcHvIZmZCZ8bn9fP3vv8Oh/fu4+7b7VKnRh574CN/6zrdJZ5IqNyHZIqPBTKVYV7X3XV19ZLNF5ieXVAur2Wihp8/Pj376j+jMVYWAe+i+B5kcn+Xe2x9ifHxB2eEWY1M0uX2YNGYunj9POpJGU7by8EOPU9NU+OJ/+m0C3T4cNgeVjJaewDoMZitLi3HOnHub2eVBHn/6QVVtX84bKCSrdHV1Eo4tksguU8gnefyRh5mbnFKT2KVEiEQhR1/PRoLhIKHoArlcgkq9SKFcUu3HrW1dhEIRlpan1ZRraXaJluZumgNdXB8axmIwctvB26lXDCqYmIqmGLs5xmuvv8LTH31a3Y/amru4fO4a506d59d+42m271vD7/7+l3jmo7/B9OQkem2RbDJJLJwjHslx4NCtGK1G5pfGyKZT1CtmtcA0O+QmXqOS0bBn6y0cf/ltJsYn6FwX4A//6rexttYYmr5Ma4cffaXC8VfeZnE0jqHm5eK563T09rB53zr83Q76+tvp6OhiZnaeiZFpKrka2URetUBXZblRF++0lnA0xD333c2Vq9fweuT8ypKJphWpxVDT0NzqV7Y8sSikchHczQbytSVmozcp68qksznMJS8dHWtJJUvqXiKzvIEr53nr+HFVQiTIx2LcyE++I9eIdnWu2/xu7rj/EJ/+5Mc49sIJ5saiKgNREpauuYqvx4y7RfCr87x54iS33LlH8fvl/fR7mtDUhWVeYcfOPWzq38I3v/5NquUqNptF+Zt71nUSS4bw+FxK2DvsbvKpvMKnpuIFduzaw7Xhaxw4spdYYoEL58/S0daBz9WihgMWkw1d1UE5pWVtR78KrcswRhp/JWNnsxjVfVtZNzTiMa6STWcaIrRSxmmzK+EkyMxQZomcLsO6Hb1cujaA3x7gO3/9HJ//9Ocwai3oVS5ObCCyCGjsJMg1RqbQMk3N5uWaV1KFdQ0MoFZdoyTgLcJTFjuSEyroM+y8datiqM8tSJNpkwrD+pubGJ0YwGqR8iUDLnOA5ZmMAjXcceutTE/MMjW2qNj/4mNvCjTx+AceZeu6TXz9775OIVOgLJzwigwrtep7yvcX8W7QGfA4XRRzksuqYZY8n0HL2NQw8UqMDdvXqoK6k8cv8isf+xyR+ShGjZ5cWnaBM+pnFF0XjyeV9pBzW/IRKvjrsGMyWVRYVt6PRpOqfmViKzbFosLuaurKzKx6BEqagup5yVTTaPIZWs2N0PD/20OEqTer5b4regKx/8+n/ps/eOYeC95t61jX0YG20lg4yO7zudlBhhYWyMk0WDglK9NwuddIC6m0pMqEXYS10omCYZQCJhHkIqwN4v9vFC+pf7QNb3s2W1bh01qlkZFbteLI5FwWUnLM2FbsMLJoENEtU3Sxtwg4RZV+qWO5sQsgg1Cnw4jVZlRTd8VvF3+75PBWpu/yesW+0/DWN9j07wR/NWj+7NiCak5dXRU0Vp4N/87P/q5r6Sl/G00lgrFcZv3JEoHjy//mN/q/f2KuxcKVz29j3mohL5XSWsiXpcpVR1Ww/1qwmiXt3DD0a2TvRYEsK9Rk1anVoikJY7VOsVynVNdh0cvEdMUOI97eSvx/eH0VrVVNiwt1I7u+cZGutxp1vf+7DxHuZ96/mbJJT7Hyjo9LBLr6hbzLnCTiXaW0U0OkwzMU4zVC8zG1PfXohx7G7NSQLEbR6OskE0Xe+Okp1vo24NT68Th8DA0PYbAbSeeSXL12CYtJyyOPPazwb9GoJPLLqvRCLnizc1NqojU9Occd998LVj0FfY7p4BhNHS7sDpMKxzlMrRw+eJRcvsjFCwNs3bqDjrZOFfxZikwyNDKAo6pjfd8aJbxkCq9QXQYTw8MTyu/d27eGdKyASVbgFVSlelOvlRxZsnJTS9UVu1uKPbwtTfgDzSwtNyZSUtBSLUFf73omh0c5e/4ErV2t7N5zgG99/XtEZ2LoqnD77UdobWtT9dgjN0aJhkNq6q6logTNJz77ITSOGu5mh2p7nZteZHEmxK0H7+T02dPs2L6dRDKhUvRCRThx/gQbN/YzeOUauoqOe48+xPXRmywsBXE77Gzs3Uy3dz2/9muf5x+/8XVVe103Gbk4cJ2Tx07htTkILc0qQRMJz1OvF9QW72d/7TNs2LCBjJB77C7mlyL85Z//DX2t65Vt6r4Hj6Axy/sQ4PvfeQW/q5diIquwmBp9FYzganEQDC5gdTrwNPs5e+YsVq1WtX6u37IWvVlHe2cHm7dsVi2D4t0/8dYpHEY/19++id/aonykYhlr62yjVZjVfjt/9MX/iF3nQFOCQFOA9s5W1daZzmVYmguSScqCVybdoHPU+cSvP0XZkqVQKzA5MYPH5lNkE5n2nT55ho0bNpKvZOjsbSWRTmC3eMgky2iLGrb3b1JlLUduO0w4uaxsJC6PUyEZw4kQRZ0cp1oikTS6mkX5lWW7vcXnV7hIOf8lmGeWEPP1yypYqLamDRbKaQ0bu7dTLsiNRc+5sxfIpIoYNAbcDgfRsIj8sgrZ/ubnfwNtVa9uPCGZmEfH1IJSyk48OheFcInetf38xV//DSNTN9i5fwPPfOIphoaHufDWVcavT/H+B+5n987DuFoCzMbHuDrzBsH4CK2BdnIZjSJiOJv1jC1dx2a3El5KcmjfrSoEPDkyS1/3euLRJC3+bi5cuordYaZazZFIxDBbbCSTKWVzk92y3dsPMz4cVIv/226/i66udt548yU6unxotBVlI6lVi1jNBjwOP+PjM2hNOmYWx7jn6D2MDE7js7fy13/2Vb7yJ38JWgPL8SDR4iKR1BLh5RCt3k6sBpfyTM9Oh2hra0ZjSpGphJRYNGlcmHR2RUxKpxOk0hm6unq4/chtNDn8JOIh1q3pYXJujJg2DiaheZXVzadaqyhSh1CWvv/8d5UlyONxKhtMIS05Z6cKCw6PDiq6z+4tBxm/McvRO+9SRTynT51l8Pog99x7Fy2traTjeZZmI2pRk8yE2H1wnUIGdrRuVIjM+cVhtm7byND1UbX4lOIfr99LLL5Ii7eNaxcnWVoQb/FaBq6O0t3ejc3g4PUX32A5HGTr3nW4u4w89isPkCNKTVvGbnBw7cINuvwbmB6NcObsJdb2r2Xf7Tvp29zBleGzqiTJZnaRDufoaOohnywqb3IoGmX/4YOqRCyWCLNt2yYuXrnExnWbVHFbvaDDa/HR7GxRlphsIcPIyAhGi4b2bg81c5JMNc5idJFEPIVb201zU4fyb4vVIpfNcP7Safw+F5HIsmqnXRpLM3oxTCZSJF3MkKtn+cxvfQzqeUqJGtW0HZveo9p2ZQFdMMTYuKNblf8sLQdpX+NXGSxZjDsdbsLBOFOTsyp7cv2qtEq3KTHo9XswW3REEkH0Vi0dXa1KUHicPirFGm1tXdjsjezJ8NgIn/rUM7x+7GWKuQyH99/CqTdP8fJLb/L7X/w9/uVbz9HXtonbDhzl5o1xUokUO3fvZm5hSQX8SsUGV10sHyLYFWtcmkBLFWwSVDXpVXdGSVdiOjRBa1+LKpObm1jk4rHL7Nu2n+XlKH5/s/pcOVelzEmEvEyZpWVVRK/eKKDyRltmA/tXUJPqhblZZbWSIqi6vkwkH6Sgz+JstikBLkAAu9NBLB5jYekmTocFl9VFIVmHvJXgfITdO3bywL0P8sf/55+h1ZgUyeSOo3fgdTm59cAtHH/tDaamZygUy8rqUVXMbz2FfKlRdFiq0OT1YdYb1L1cpuXFSlHlH5LVOM4WGxM3x9Wi9Y7b34O+olfN4jIZFlKOWI8a719jESQDArPFjFbx2jUKayo+d7EhCWVGxLvKDQrRrpynVq6ohYRJyoj0GmXrEsvMydNvctste9DnE2iFoqfTUXwXTOTdmsqb1XDfVf0vzeMefXodzl29K4NQDZqyQP/r5IpZrgenGFicUu+nTLJVeZbQWmRHKNdoShUhvhr+FIFtlJ6flem5uCFWLTBiUxF7rUzxCwXZtXjH0qJsOApJrlGfL58jOSw5FxTNptAo7noHOdnwyK/qbBkoudwmNfWXhywmRcDLAkEWGuK9VwuKlcd/T+vR/OXxYF1OCnH/ykV39SFiU36BCvpfT9Jf+b/VCkKfqrHhpxncN97BAP2vCt+po12MvKeXWFlWSuI/F9KHbFg1DPwqBKCtodEb1PTaaJYARcOvJL5xmaJrJFy58hDfmsZgbJDyZVVdLmBRVpmfRwZJ46psSbkdBtb//ZVfWnOqCPfTD/Urq0yDkPM/hjDkjV+F6QvSMh+eZ/j8eSVC8sm0mprvPLCNW+7az8jMkAoXtbV0EpyOYC07aXa0qqnEYmiRRC7Ghm1rmZkfI9DhYHTkBiaDmUQ4Q3A+iq5mUrXRne1tqop9emyeOx+4l5qpTrKWQmuTnYoEZouGaDxMi78TXd2m/MfFovBD6zz40IPMzY2jM4ltR0+XvY0N3f2kMmk0xhrBaFARViQwJSIpEo6QTVaV8NKjwezUEVjnJ1NLkq/UsFokELiH4PISXZ1dCr8muE8hNsjvr1zV0NW3npHBK5w/8wabtm3m8sBVqjkti2NLJCNJHnnkYV557RW2bN1GX+9aJm+OqbY98eKJH/qRp97Hmk2CHkwRzcQUPmnoyrCqNS9K+KiYx2qz0d7Wrr5nplBgeHgEu8FKKVXGbHAh50o6lyWbkYInp+JKv/DDn/Dl//iHyk9eky1ai4ezb52jni8SWVwgGVsmnYlQLKXx+h38yZ98mWwmT3NTmyowm0+E+MD7nuTOA0cV0WfXgX7ufM8Rte184/qcsiTkEllikWXqusbEvaWjhYmpcfLFAtv37OalF1/CWIemNg8mm46mgB+z1cp9972HyblpZZsR0+eNgTGe/dsfsaFtE9qqhu3btqnndm7qoGwq862vfgtdSU81W6GzvZPmgJ+mFjdTs9NEglFq5brKLYRjYTSWKo9+/L2s29lNPJdQ14JCuqi2b4OhEJV8qTHVb/XRv3Uj8UQCg95CJp6nkCoom47L7aKltVndZCUcLEJdQmEum4N0JabOb03dTFgwngtBVX7V6vXjdniwmixqOzuZSWN1WgXPxMz8JLFwhM1rxScaUEz/UCjBwtyS8oPbDDbi4SjBxQUVehWB+3tf+PeqWCueiVM2lhlfHMPV5GJhYYE2TwfdTb3quvLMZz7JbHCSL3zpc6SKYTrau7CZ/JixkcsmlGWhvXMtS+llvvbsX7IYHuKJJz6A19dEKBymoyfAlZuDalFTysGGtRu58PZ5tmzYhs3spFbSMjE+r3aSpMvBZjVw6eJFWlpdDAxcUNaGnt5utCUrP/yOnAObOHjbYabnJhgdGcZqNeFxObl0/jK/8syHKBVzdHe2Ua4UCUbnVSOw3DBqeRvllJmFuSAPP/QQ14YHmA/PoDFXVWvqnl178bskZLxAkzPA2PAMvb3djM1c4rGnHsBksbI4F2dpLkw8lKKYLaMxVEkkw/RvXKPK3zauXaf82xaThYnCHEvJEC67F5fNo4hWfr+LUHyBsdkh5ePO53JqQTd9M4i2bqCrr10teJ02BwsTYYUFvOP2uzDpLVy9fJUzZ87w+d/4VaJSWmR1MDexwOxMSN1Ej953iD/6wy/z9Ic+TGtLgIS0zWqLvP7GMZ5+8knKZY2yG0iAMrwQ4eSr52hyN9HeGWBpKcnuvfuZGp9mdHCYhcV5Hv/I+7k0cpp/9/ufZDkl+D8NPl8T16/eJDSbIBDoI9DWwcD1Kypk7fHZmVkcJVsIU8xX6fB2Uc3W8dr8FHJl1vVv5NrwEC+/+hIfe+ZpAm0+3jj+Gk3eZigZ0BbN3HP4PXT4+9DoZLHTmOguLI/hadITTExQM1TRGMyk0mXcpg7GxyZVe+2GTetZWp7DaBZSBcoiNzszT5d3PX/wm3/Lw+99H6+9+RLNvV4CPR6eeORRFscTLIxkoWBRWF2xW20/tI5EPsiZc2eVL9ziBpdDdrNtRJaTKkB9ZeCqQkTqtSZuXB0lGc9id1sZGr3Jpz//IfV1ZuYn1HRY2OgbN2xWeEm710ZbRxuTUxPs2LGdZDSmdgna/AGGrwwRXk6ycc1Ozr51hfhilumxJfbu3qdY5QuLQT72zDNqN7e0Eq5s6BChcTToL2KRFVFbrhUx24xE00JtqlMzVFhYXiC+FGNmaI5N67bg9vgwCpCiWqeluVVNoEW8i5YQVKpgJksrQUplldGKZeSdibv8t5xfmWKSSGGJ3q3dhJNBBodG6OvrZtOWzWrqKvfK1oCfaqmuqDJnjl8iGoyxQ/zsLh8Xz19TNg27065E5gcfe4KO5jbmJ+e4eP6yYvEnMinVMyLCOpFIKFFtNZqk0p62loC67gnRyGyzoJECv1qCRDGGy+7g8qVh7jh8Hw6zk2Iqr7zW6XRagR9Uo7HJpGxCMsUX7KXw78UvLzsRYiGSnRxpqG4UMTVQkTKVlwuj2WhQgdVqVRjyZYXFvTRwniaPGZ8D3FYLBq2OcOZ/jgb3iHD/JRYw1T+1G83GNvU+il1YslueZguamo5oKsXJ2SssSP5KkVgaIlgWoCKMJfSZTMqCpqR2OeQhi/8GClO7Ir5XGO5i71/xxIuYfreFZlXcr7agyiLBYm2IfrG7pKWVdUV4q5jAyvB2ldMuOtfhMGK3GzGbZAdEHBQlRcCRryW/v9WFwqrg/9mCQobZf3EsWBcai2wLqOje6rNWRLFgr2z1GdZp/ll9MddQge4XM78wBlLRZJ7ZwGx/swqlljRSAlAnI9sCtcYbKN62eqm0YqExUheQKjVsFgPluk5NLUWcrz4cNj3psqEh02tVDNUc+lqBWrmstkS0BoMiSJRrOso1WWHq2PGtwV8aVWZ8TzunP7CVkkGnhN/PfPnvWtEowbIC3xf++NiFSxSjEaoFaTEUFFCeDVv7sXodTMxPq/ppuXGbNCY6vD20u7rV9EhWgAUKnLl4nOtjl6gaI2jrNUxaC8uzMZLLOWZHF9BV9Ur4WE3iCzXgDHiwNbmoGKrEcjHcXht5wdPVi1gtLqxmD3qteFrzygecSoW57z13oTdrmZ6ZwF61snPDbmwOG8uxZUwuK95AG6+/+RapWJzOtjYWZ6MqpCTtlE0dHtLVBNsPbSeZzWKxelR6Xuw2Ut+8a/sOFeaRC5LL41XNnKkVIexzWohnohQKJV744WvKKpMIRXnggfs5fvIEBw8eJJXK8NgHHiWbTfL97/0LRkud3/2D3yKcDxJKBQnFQyTjKRw2F/3rNzIxOY7L7WDnjl0USxWMJjNTc7O0+gOEg1GCE8vs2XaQWDLP4I0bNPm8im5TqFb47ref5dDBPTi9DtULkM5UsRsdLEzOMX7tBtqaeCXj5Iuy4xHlIx99iu7ubrq7IBSY1gAAIABJREFUe1WDbrhQ4uH7n+CpDzxNOZ+nf2sPrT3N2N1CH4grVNv0zUmy6SRmm56CJo+nxacCXUJ9aOvu5gff/yH9vWuYnB+jtcOHyWLA62/G7nCxdcd24qmEChLLpPArv/9fOLjlNlwWl5q4+wNe1u7o48LweS6euozL6FFTmc62ThVGm12cUqU5iUiSdCKDRlchlU1j95rYdKAXT5eFiq6oPORep5/O9i7qGNDVNcSiYaamJwi0tyoGcSqRU8dieCmE3+dVNenCfd6+Zwd2u40mj1fVvzstdoVdlGmITmujVNeSLxVIJCJEIiHVtmgz2oiFE4rrnJZt2c5WXC6nwsbptUY8jhZ0Vdli1/DW8VOYdVay8Qz9azcyPzujauRDoUV+7fOfwy72EPGyikyqF4kmo4reIQ2VspCWSdl/+D/+A6fOv8Uf/KcvsGP/Bo6fPE5353qaPNIMeQWP00nvms0k8llml8fwBUwkEoLpy6kCs5ig42p2UvESNouTdCxJd3srbqcNTdXAms5+/vQrf8F7H34fL/z4ZUaGbqpClU988nEuXTnDtr1bCYaCROYSTI0sUjdouPfBexp19IjNJMLMxKz68xdf+SPSyQTr1/QxPT/JQmgGjanE1cEB2nxryCe0bNu6gy2bN6Ex17g2eoVqvcjVa9eIhZMqn2AzunHqWoiH8sqTni0t8ztf/FU1BInHCpx88yy6qkn1Aei0RSrVFO973920tLao4JymLiVuOn74+g/JVXNYrBZ27drF9aFr2J1WRsauq7Cl5HUEcTg1OsuOzftUSPDa9QGisRBWg5WAu43RoQluu/1utm/ewcjQMP/1q3/Dxz/5USKJZcKhkGrcjQbTqhmyu6+LN994lUMHDrFVnj8yTKWaR2usqZIgp9NPraYnFFxibOgmy9NRDh/Yr/ClsXievvVbefvkW8xPzbFz9xYef+ph3rryJn1b2yiRIpYM42ttY3EmzMbebQwM3GDNxg1Mzk/Q1O6nOeAhng6SLS8rnGSnr4d0tIDP5iMRT2O0WckWc2qiuaa3U9FXZuenMMjOYl5Dq7eHAzuOYKhaiIVm6OvpUZ5ymfTXdRniuXlmliZJ50tY7T4V2M7kMri8FpVtkYZXg1GGHWINcypClknv47c+/Wfcum8bNqeOex66V9m+xE8fHM8xdHaR6eGQsjjKbmZRl2To5gCbNm7GbncwPHGZT/3qR/nG1/8Bg87G7PSCosps3rpJ2QyreQgtRbG6zdi9Vm49eohwYoFUXvwPdRbm5lXoUybVZrdJfV4kElHI4chShL7OXpZng2qxn47mqBUsJMI5Rq/NqsWayWAlHA7T0hbg0OEj+H1+hoYGaW9vV02jorFErKeSSbLpLBZjY/Isx9lydInl+BKL0TnFG8/EsqzvWI/P2YzH16R85S6XB6RcTvncGzvhssBWRYlS3ii2FINOvf5MOqWEczKZoFgs4PW7iaejRIshdhzegrfZw/nLF9QCQHaOLDar2kW3WMxcOncRi8FGR2sPxWxBdU0IvUsoWLIgfu3Ya4qws3/3fnb272Dw0hATI1OKL5/KZtS1UqvTK9Sx+KNl0m6WYighi8j9MRzG4rBhc5tJVKIkxH5YLjM9EeSeow/RIoCCUk1l3US4SzhVipdkcSVdqILUVD+rCktK8Fc87UZlDZGp++qAUZ4j5DmBOKjuHJHslSIGsS5WSoxPjmE2lWnyCJir4Ywov6uxXqSPEqt18GTh/qsG2hLvBDb/V4e9735++oNbsB/qRCOo8qpWZRZExNd1Vc5PXWc0tEim1MCHSyxSfte5vAAXqkqwSymTTN6VRUUIhSuNprLDqXCOsrvwMxdK4zu/m+iidioE76jamSTM2rCXy/Ej/0csZjLRX/24POfdrafyulRA1aLHbhMcp5B8Gn1E8rnKSy8GYEFNCn9eZTjl52y8pyLsNX9+bLkuvmw0jRWFBFE1gkuSVLFGTpU6TZUTtGreQpOr0fx2lu7XfnEMZLbFyvVf2US4XeDQYrU1N/BMGoMqWTKIJ11qn1fStJW6rjHFFo+4hFYl4qWX1yZz7RpmbQl5jiLHSGJG6DKlLIZy6mfvtnoDdGZq9UYTrEZn4Mh3r9N7fuF/5/j52eeO7WnnzAe2KquM6pNZ8SXJa119iEVmdRdDRHwxHGZs4Cwepx6vx6QaCz3NXnQ2E+FURG2JasxGKpkyupKV4FgEtyXAur6NSsC09TQRSs4yOP2WaHzqxRo2g4dqWsPCRJDookzAhTesZW4pzGMfeowCZaweF/ORZW7eHFEFOxqKaLQGurvXU6saSCYyLC8sKEF/5NaDuL3OBg/e5ubq+QGe+8GP+fAzH8XdFiBZLLEUjrA8t8TI4HW2b9pFUm1nJ5gOTvKlL3+JoYkhteVmMti4dmkIn82E3mxm267tKg8gHs1oLMro2DjnL1zk7Im32b6xn9/5vd8ilSvwN3/5d4xdHUdbrtHT00koHGL3rt2EQmHl4evuaFc17eNzwzzy4YdYs7WH5eQi0u+2bs16nn/ueZp9Prq6OghHlimXKgRa5HO0TM6PK2SdoWaklKpx5+H3Mjo6x9UrN/A6XGzZvQmDXcM/fu1rNPvcGMx6jA47LncrieUMV85eQlOQi6uOUilDJhvBZILf/9IXMShh7ScYDlPUGfjMJ36VQ9sPY9Tq2L1vG2s391DX/j+svXeUpAd55vurnHN1zmm6pydHzUgzikgICYQIMsHL4rWBtY1tMDbrZddeXxtsg40D9sU+sGuMQQQZECCChQLKmpyne3o651RdOed73rdmsLz2/WNZSkdnUlV1xe97w/P8HgPra3HmZzYoZUs6cS/V8loctPe1c/LUSRxOJ2arjampOYZ7BljZnFPfQbaQUvpIR0e3Em56BwZwe23YjQ6+848/4rY9d2lqosftxO1zMrC7l5NXTxBZilFMVajmyrQ2t6rkSYJa5HUtFyrElH6QUvxXxZDl7e99gPZtQa5MjdHbO6gF6OL8shorX37+OSLra7zjne/g8tUxjh+/i8sXxnDbPRTlwFjKEQgL9SRNd38nLq9I1Ww0h5t0qiPsBFkRrm9u4XCJQa/O1OwUJnNND1ShcJCQK6xx4i+++jKBcEDzHQb7B9XwmM9UmZtcwGUL6FS4kCqK3QGbSbjKQsqq6iT7VyQxsa1TDViN/U5V0Wazq5NULHlcITtnT53i1ZdfYSse49c+8p/J17b0ZH/y5DlcLgu9vS1qXpLJWM1kZnZxls72FmKxiMqhzHYHkzOLmA0hAu5WpidnCfj9RDeX2bG9tzGZbR7kY7/7MT76Ox/mK1/+uk6BW1raGRkZ4Wtf/zLtfc14gnYKmTSz0/OY7TZcATdWhx2Xw8fy3DoDvb264ZmaucZg3yjHj95BT18fZcqYXfDE9/6J9pYOWgKdmugr7O3VrU3Ft4lB8NSrr9DV0YvN7MZp9lGOOlie3eLqxSvky1F+5cPvJV+u8cLzZwiHOnDZPCzNLtDd08rZcy/zF3/zKb7yjS/rVLCjuRNTzapTZtEIS/y8rIXWomtgrak/weGSKW9Omx+byaFsd4fTroFfk1MzeO0+gp4gq4tLyr3eMbyHc6fPcPbCOe598C4sjjoXL57nd377v/Jnf/RpDY9yezxcHjvLL//q+ynnDHz9K49ruqzNBR1dzdSw0dk5pMSaf/i7/6WSlwfvfx3rkRXuuutBLo/NcObUaeZnr/OJT/weWMvkjWmG9nSzEZtnYWWG7v4hxs9Ns7WYZmstwfW5aR54+/10D3dgssLkwhjFWgxj3U5PyzB2gw9jxaySp3BriDX5Wcfvpi3YQiwXYXVtkbm5eY4dvoOQp123bLUSNDt9cGO6JoVfSeR4UsAb62wkIng8PuYiU1yblTRtBy0dYabmpnQ66BDCjseqqNdSxcDjX3qCX3j3u1lemWd6cZn+wSFK6QquegvjJ1fZWhYqj0fsHvSNdvKtxx/j3e9+N6srKyRy67z1XW/g85//PMsLEd72tkd46aXnueueY1osz0wsMDe1pIjgex+8m2wpyWZqVVOdK1WRK5qVTb65sUlLWy/+kJeLly4Qj6UY6NnG7uG9RNdiep4av3iV8QvX6O3YxsTVWTZWtxjdvkMn9KGWJt700EPk83nVj2fzee64804tQiV7QXxd6WQaj1PQsXZi8Q1y5TSLa7MkSwkuXr2kfP8Do4dYmd+gtbkdp9ujxxuRGjUMmyUtWEXvLhN1ATHIpLlcagwDBVwgRk7hpktTXqmVVOq3llzm/R95n26b5fGtra2zsLxIMBTS4lEKyVQ6TSgUVpLM1uYGFoMRn8eL02ZncW2ZXCGrieYdTZ0Yy2ZcBg/pREGD5TTu3lzF5rDr1Fb465I62xRqIptOEw6EFIYgjYUU7pH8BiVzjutjEywvbvG+X/gg3/rKN9k+slMhDgkBLVRrmjirxbkG/jR47iIP8rjd2G2NRuYmLlLDmcSoKRN6hKUvgUwGPF4ny4vzGgTltNs5f/Yc6+szjIyE/lVRK8VqIwizQUiRi0hl3nD5Z1e4X7jfS9cdOwm5/BiKVuq2IoaKhaXEKj+aPE+h1NC4/0SRURPccEUn2slkUafuIp2Rz4KoSHQyrzjGRhGvhbRaKxuD5P/9IkW3ND5SwN8MebqZsioT9dfSZUQadVO3/tr7uXn/Iq+RJsBhb+QSyWBWahQpztPZkurqRdZ0M6xJ3k8BHRg+9ePNesOE2mBYaiqTFLdyklMMEHTkvoDPMI9DgjG+nSI48S8ylf/TynftaAtXHxqk6LMpqlEm7mourVU1MEm06/ICyuPQL5DRQrHS6Ohq5YJ2NaIPMghVRbTsxrwW6PrimOzIeyZraFFXS3KqfAGK0hFhpGy0UirVNTXr9m+O03ty6f/04f+71785cZfC/V8u8s6Ldq6xSZBELYMc8W9cYkvX2Jwfp6PDRyKxgsNtwOKxEG5rIZHJkskVdA23vrzJN7/4bdrdXfQ3jShhQYofLCXcIRsmLyRiMYr5EvlUkUxUUgdTuAR9WZM3ucSZs1f54Ec+RDyXYXljk3y5SDQaUSlBOOSlubNVWff1ap3N9Q3WlhaVYX70lkOEW1r0Q3xgx14M5SrxSIxcqcK2/fsomNHkvB8+/h1KqTylbJW3P/IumjuaMbgMuJs8Dfya18Vf/fln8Jp8dAXaOHTsKP3btzExO0HfUK8GIciB8qWXXuIvP/5pfu7ht/Lf/vBjXB4f5x8+/xWWJpfIxZL43S4GBwdobm5lc3OzsZ0x1FVH6vCZOXb/EUqWPN0j3VhdJsavjJGKJdmzcycuh53BgX5OnjyjevoNIWKEGpNAmYTtGthDf/ceFuZijJ29rg3Tjr0jNPX7+MLffo5HHnmzav5XozFKRROZaEnlLfGNTTXGiS48GtnA5jDyhS9+gTxFPUEuR9c5ceEUP3riKbZ1bKNeriim7cDRPTos2IqkmJtaxmnzaQNQN5WZXZlhz4HdvPrKK/ollvu5PjHDQEcvFUNeJ+F2j5WlxUUNbjp69JhOFlLpOJVcnchMGqchQFOwSaO97U4LI/u28fyp50hEsxgrJmq5Kj63F4/PpQV/NBFTxKZM3DciazpBCnf4CHXa6d7ephjM4W37aAn1MDU1QzS1QnPQz8T4Va5PXGfv3sMcPHCUlaUNnnj8CVqCTTrt9YfdhDv9dPW1Mrs4o49x+8gOpqdn2T68raEpzRe4fHGMHaN7mZlbZHF9no7uJqLxdYb6h8hlpAmoaghLX28/sa2YFovSDPocITZXoqQTOcLeJsyYFU0oUhnRsK+sLvLwW9/CroMHxAOqCdD5bEYnRyviMTGnmF2fIpHa1Oaur29Qjd+rm7M0h1q0iPF7rUxOXcUXsBNsCXLx8lVGtu+kXjPT3tyl+ufOvkHm5pdUZtYcbGd+fkHpPOGQh+aQj1Qqz7rorIdHmZ2bYn11jaHBbVw+P0Y41KY6496hdp5/5Z/5rd/5DR57/Ou6fSlW80r8kUmzqWZnYW6eeDSCw2rh3e/4gCIChU2dK+cYGhlUQ9n89DytoXaSiTUsOgiIazMdELJApURkYwuLmGFzZiqbdhzGIGdPnGZ4VwcHj+4knc+xGc0S2UxoAJPo2qemrmHzmNh7eDftve3MzSxwaPQwAYNfDXmSSrsQnyVVSeAIOfjBM9/n0a8+xm/+5m/SEmrm1edOszK7oifFQMijhsZYPE0hU+UPfvd/8O1vfZNwczMtoQ7m5xY4f/G8JqRem7nKz7/nXVy6cInV2VXsBjetna109Ifxh1xY8PCNR59Q8kVXexiP189mJIfF6lOCl4RP/fN3f8CD99/b0LPvOsIrJ88xOXGNmakx/uKv/oT7H76PsqlEuZYnVlvTjdP84hyvPn0WMlZWFtYYnx2nY1srt9x5gHQ2rtKhTClBvWqlJdDLjqF9NHnb+cdHv6Rplu/4+UdIRDP4nT7FQM4uTLK6usrRQ7dhN7q5PjZHs7+ZvcNHVI4gQymZeFbqYqS0UCRLPDXP2NwZ1hLCeLdQNxU11be3rx+LfFdzSc3caGQe2IguJQk5PJw7f4krV5f4pQ/8GnaDCUfFyROPPa8m+GwqT81kpGrOs7A0zcH9B1ldW2FjaxqL16BBjKWCkYcffhs//Ofv8vu/9ztKG/n8332BVCzP8vIcviY5Z4So2yv6+UxnMlitNvUXyNauVhYSXYloYovIZpSB3u284+H3Mtq3g5OvnKC7rYO/+fRfMnVtkdhGUot70bJLkx9Lxfm1D/06P372OXbv2cPM3DwHD8mWxobP46MmhXe2QCmfV/15LL4O1gqZUlT9VJF4VI8jSzObNPs7aA22aW2wGYnqZkGKY5HfydZHUmploi56evGoSDEmE3dBIkvR7HLYtADe2FhlM7FOzpCjd7Qbk9PE+tqGgg5EqXDx4iV6Orul/6IkwU61Ks0tzUQ2IljqBkL+AOFAgOvT17Harfpdr5WqdAQ7ecdD7+bkS2fVNOlyuRi7dkWT0aXwVCyx14/H5dK0V4tk19QNmsJ+6vyrbNs/iM1n5OyZ06wuxbj3jjfy0rMvsm1ou+r6hd/eIJGYcTpd2myINMbv96txWn6eVQt64YxbG4nNQpZxuTAJo7ycF+WxBi7OzE7S2dmh56ipyUltFvr7m+nqbgTryUVKXB1a3sAkNlCGDarMz1Iq8/TtRix7mznYPYK77qduK2l44JmVK1xZXtKk4Z88phuPRSR2yVRRC3eZtkuhLo9PfpWLpp/eMIPqVFuhLFLEi35dBrAy6W4YRaU2lYJbinLZGAvDXT5jOpWXwbFiKBsNjPyVSGZuTuwbtXZjct6Q5xiw2EwE/XaVzujmolLTyXs6XfzJ41NKjkmM0iJnrmL4k2fW66od0zVHY/xfv6HH1hF9LU5f6s91tO/f/L9PS528t53rDw1pwW4zlsjXHPrC1QXTJO7Z12jXpfCtmxvFroBZiqU6bnORuqx0JLq+WFDCjOA3K/kcWXEY12sYKmVFSVpcXrBYqQmyTwp62R+oQ9fEXd+49DOTyrzWnFqpSVcrXwBBW5q02dAVjNms0iB9AyxmIksXsNXTZFJxCsUkgWbXjSTEmCLzNBTLWFfeqzlv49yzVxhp2wt5q4aC2L1mbE4zFpud1tZmspk0SwsrPPqlr3HL4UMqU8hkGvHRW7ECt9x2nFg6RxkxIia1oZDJnt/rZeeR/UQyMbY211TbXUilJd2azvYODV+SuO0Do7dQTGUUIWW2OVlJJ3j21Iu0dDaxOj9PZiPJUOcOFpbWufOBuzH5DNgDbp586gfUKwWq2SK9Tf0EbU0cOHILmXKBirnM0889qcmgTsFcGuCj7/ttju09wl0P3EHvtm1amHzjS/9EaiOKx2HjyJEjxAXDWC7rwUZS9FLZuJrufvFD71Hzoc1vIVOONQ5y+TLhgF9fH5Hn5NJFBnu2843Hv4XdZ2HfgX3Mzs1iM7gIe7soZMyMn5shYPUzPDpA/44+/vJTn+TO47dy1+vuJJJKsbaeZnJsns3FDZ241qqlRiBRLEo0tsHHP/mHZClQcRioWdEJmb3uIL2Rpq+zW6dqFpeRgeEhnnrqxzSHOkgnK8xcv6aFv9VjxuV1U8oXiEaidPX2cuXCGCMDI8pxb+0OcG36KnaHA5/Lq+ZMmea1NLdSzZowFZyUMhL84KFaKdEcCuBv8RFJbTI/t4ixZqGWq6h5VSLVU5moSj0k4CaTyGkioAR0WN1V9h8fwREy0z3Yz+JijJ6OHbzy0gnufuA2PvfZv+Ydb38rp06d5tc++BHy2SqXLoxx/tR5UtEEHe3tjO4eoG7N0zvcTs1cwSzM1rrocy0YzUZy+aQaoew4iG8VaAp264ZmaXMSk62kZmLRJ7qdAYxGq0o0pq9Pc2jfES6eu8qB/UfIp0ra4K4vberE3WF1KHlCqEly0hna3s/+o3tUZuB0OZTjf/n8RQ1a2bFvhEI9R7QwR7YU17Cfzg5hh8cJutsIOfs0ul6iM5955SlllAujWtbYfl+LPgabw4XZYWNmfpbtI43gnkMHj7C0OKshMnt37GMrElXT89EDt+nw4Fc+8EGsJhvXxmf49J9/nE//xSc5eGSf5iQM7R0gU49TJUOlniZXyOCy+XTDYDU76GxrpZqr0de+m77OUU3+nZyboKO3m4uXLtLf2098I41fgudMZcbmL2O0V9m7a6caU4UkIjKudLKINRNiZnyFscuXueOe/fibzBx73R1MTi6wsRHj0viYntg7RdLm8xESCVchy2DfELV0la5AFy0+oVZVmVq7Qry2RsWe54uPfpEdI/tpb+pl7voSe/r3kM/kmZu5Tld3M6lslmg0y8G9t7FrZJRPfPx/KM2hmK9z6eJVJXYUawVuv/c4gaCPoYEhLpy6SjlrJJGLY3IVCLUECHk6WZleo5YvYhbJoM1GU7iD9c0ksfgmbS3NfP6zX+YjH/4AZpudTNrAqdPn1EyeSK7xe//PR+na1sk/v/Qkowe3Mbp7kO98/xu0t/Vw9qWLlNKCibMzuLuXSHaNeHpTBwCSqOnyOPC6w7hdYXLJEhNj01q4rKyusO/wAXra2xm7PMbg4CCnzpxRSciu7TvJpbJK07EYjbz9wfcyNn2FdCrCju07cDuF6CJBR1FeOfck4TYH3kCggearJnRIIenORp2HVohsLWOw1NiKitwvwnDPMBPjy7z86hTnLlzj+9/5GgsTE4ydmcVYCpDPFlWit5lZpb0zoBPX6akJItkF9t+yk5XlDRKxArv3HuD65FVed9+tWsROjs+zthCllMkzsK2fTCVFvJBQk7x8l2Xy2NPVx/TYDJVUhnhyUyVSQhXyOJs4vPcOWv2dTE9M094U5k//+BM4rD7GL06q1lymioVKkaHhflo62pREFG5qxu504A8E6O8fxOv1U8zmKGULen7yuCRVNknFmGc9PqfesHBnC8WiAYclzLbunTgNDh1eydT50uUreh+BQEgxe1IkCaddmkmz0UQ8IThl2aAJ+lVCmfJatK2tLbMVX6dqr9LS1wLWBp5S8lIunL/Kkdv2KyhBskBCra0YLCZaWlrVp2OpmxjqHtDj0RNPfAeXx4nJasZutrJreBd33HI33//2k5qWKRNgq93EqdNn6Ont1eNFe2c3ba2tFIolLajlHPziM89QMZTYfXQHqXKUzrY2Tp28zKG9x7h46iJLS2tsHxlVKY/cp0hipOZppIaasVkdGowl3xWR0dhEiqPpoFVtVKQhMoqnANn8NB6T0Nd27xwlHo8SXY+QiiUoFGJ09zSUEy67FZfJxXpKZH2vGV8aDYjG/Q0XzT8zqczUGzuY7syzr30Yn91FtpphYm2FqY010sXCT0ygN7sJadZU354uKstdTKM3OexSeKt3sipFvHgtq2peFTKMFOA3p+6aeCp0Iyn2Jd9Is3oavsubunVtXm5M6mWKLkW//LsMnUQG02DMNwr8m4W73EZqa+HFB4IObSIb9W69YaAVPvyN22izcUN+ZPiTZzdEIdQonqVyuvFsBWcli45A7hmaS89pZ9B+ucS2b//7BoR/9W79//whG7Zy9j3DJHt8ymuWZqhqcqgmXAr0f1W0y+ORD9RNjvtr77NawVgtNQKWagbKuTwlSVS1OX9yrZrJqsmqIsuQ+y1ib0TIGgTJA8cePfMzL9xLajJoFO4S+CAFgm4tRD9mEYOMrFEazNhC4hqpzQVK2Tq5VE5X+56gTQucZCHGamSVtt5WsokcHd4O8msFLcgkRGbH6G6mZyZVcxb0BxVplivk9CA0MzWj75VoPVtbw5itFta2tjh4+1FiuSQFQTxZUENpMV3EUrPQ3tNNrlZka2tdV3IhX0Cnx6LzDjY10dLawcbClspHDh8+SktHF0sb6zz14rMEg35law/1DtPRPkBTeyuRxAb/6yt/R/dgJ/lsCo/VSXI9STFWIhXJ8esf+S3CnW1ML07oyvXazDh1MyrbePTvvoyjYuORd76D+x54Ix/5jd8msrRJNS88bLNOz5VJK3HiNjuxaJRUJq5pjG94+72U7SW6hjsZn7lITVZO6Qpemxuf20lvT4fKD3p6BzBYLGxGl5Wqs7yyjtcVxGJwM9S1i+d+cAKXwcuuPaO0D4X55te/wv33v466sUKoqYtrYw1aTTySZEuwm5J2mk2RScWIJWTl/BYWNhfZf+wQVyfHiSbjOG1eLBUn/Z29hJuClGo5Judn1FgT8jWRimZ0wrG+scLgSD+ZfJZ4LKHfSZlmlfNVomtbdA20UrMWqBmKrEXW2LtrNydePcPw8CjZdIHYehpbzYul6sJUM+rBRZBt4ZYQVyeuqFa6JmvCfImmYJCOrg7Vz4q5UrjjxVyDebwV28DhqzO4p5P+nT1s37ObzfUc9YKbhelVllZmcdhNvPDjJ6lWi9z/0IOM7NnN4vwaV06MQVa42Ta4AAAgAElEQVRCh9z0DLdiDxgItLvJVrK6LWkOt2kSaVtnO5H4MsGAS0NDrBYXlOxgkFTkqgYCdXe1qpSrXDIwNbdEKNjK5sZWg7CRKdLf04vPGWDi0gTrS1vK67cJh7haZ21zjXw5RVO3j+OvP6jJlTVDVWkp89NrjAzsbKQt11Ms5S5RqGeJrCUY6hskFt3E52oh6O3FJlvBSgULdhKlLcqWPHOLyzT5urhy7rqa1NbjK5rW2tfVqvi8YLAdU81CJL2q5sNSIUdrcw/1ml2npX/8R58iFY/jcFjYs2cHLW2tTM5Oc9vxo5g8Vc5ceRF/0Ek0tk45X2RlYYPO9j5NZb3l0CH8lib2774Vk5jSczlePX1SU0NXV5bUN9LkbaHN1cHVqcvaCMpUB1OFl154kWDAT71eVcmTreolm6oxPn4Nn9/OPa+/jWN33cYzz7xINJomVxSiQl4N9NJgHb/9NgLhEMFwK8aSGa8tSNVgolgvkTVsUbZGmFo5xzPPPEnQ3UUuVmFpapk3HHsTNpEo3nqEmZUple8srq6qFOTB+x7k61/9Ks2hMLWqgdW1DVaWI1y6elllZ2JWHR4YVulDLltnNbLOodv2YLBUtKieujaPuWri4J59pBJbWlStrK/TP9hDOV/i85/9Rw7uO8jw6C6WFiNcHhtnZu4K995/Kw8+/Dr8Ya8mENesVSLJFUXZYnQRWYuqsbKrs4fLY1c0UfjIbQcxmCQYpUhka12PHz6fH6c5gN/VTiYpEiEY2N5JIrqp0/qh3hHOnThPINjM0MCgmuG2tta47dZbSOTynLlwApu9yuzMJAcP3kI6XmB4eIfSu+T6ZmzUTCUKJFnamCTY5GVxab5RvLq9LC4uEPAFeOJrT7NvxyFczia+/OUfsm3bdu686xaunD/HxmwCa82v3xtpMqumEqV6BpfbJrNEDSwLtbhVRpLJllWelS3E8QZtStgSXXo2XsFUcWgI4EsnX8TX5GdejPGlPE0tzYoq7Oxs1eft83oRL5eknbttTfzCO3+VsSvTnDn9CrVynvOnTiN+ekkQbw626GBrPRahb3BAcxsOHNiv9ydSGTl/3n3XPeqxccpmWDS+ogHOpsmLlMVSIF3dwhKsY3abSCULnH91gtcdewi3wU0uk9ewuDOnz7Jzxy5tCiXkqQG7kEItrYGE2WxGCzWpS2RrLzIZlUPkcywszZI3FKg5qoS7QlybnqS9ra2hFzc3kjHluLm8vKGJqTarE7fDzUBvP93tHZonMzY2pknJ8nkROfLRA7fw+rvv48XnTjA7s4zFbCMe3eLq+BhurwN/0E+wKaTSsngi3kAcVqBJ8k4W5wh1eTly5z4dDnzv8aepFqy0hNt1G2m9UW8I+UYkf9KQNEynEjxl1fRd8f2In002EPJ+lysVwmFpaqq4bBbsdpPy3Gfnpnn2x08xNDSg2OpQMEghk6WQjjDS0UyykMBgBo/VwUZKcNSN3Jqbl5+1VOaVu+1c8ufwO5yEPXJeKbAcS/5L+NGN4CVNNr2hGxcJishistmGTEb14vLJVwNr43rCYJcNt6ag3ghSkucgMIabE/OGT7HxzBSVfiNE6eaf5fMiBb9I2czy2REk5I3pvlyn8bNuyKIk+N18g/hjNhLw2wgEBF/a+Dt5PDeTVOXPotOXizYTf/zMZgMHebOaV3mSOLYbRtW+/N/jrc9Ty1QYejKnxftPe1kfDXDpkX5iLicOU4WK8EdsEj7wvwUXqUaq0XloCJPE99bMjYAlffYVHPWM6vFLhSIVCQmQLYFZ9NPimLZQkw5TEFKi6b/RAOSKjURTm6XO4S+c/tlJZQ538fKbRsgpVknWjQr4aKS4SqkkxBv5nbT5xsZ2I7JwgWo6RmarRCZWUOONwSbhLwd57tQziv3rGezAbrQxeWaSbe2jjPZJoElIjZli4JPApa7ONv0QxhJxPYjJtFQ+OJI6J4WwIPpksr3nyF5KlgqriVU1PYoGL7WZpsndhNFspViTSXxOv9y1UhGzmIGF2StfcJ8Xn93LyPAo8WSGCgZFV2XzOT0oSkiHyxkgli0wdk1OitdIZFco1xNKznCZfZgLTjKRMkf23Yrd46dneAh3wMkPn/kuvUOdBMIeXj7xIrNXp8hspDl8+DB2p0cPah6Dh43VTUxGo0oEpOCTz4cwbtOplEZOy9Tl+P1HMXrrOEN2srU06VgaR91GJpLkrW96iyathtuauDx9WQh5zM1OapplMpkhnSrgtPlxmQKsTG7ht4bUS7D/+Cjf+OZXKRQzPPTwGzCbvSzNZlhe2CATz7CxvKI4yo21RRaXp/EHHHz4v/4G7oCbqaUZ1al6/X6+9a3vs2vbAYKuEG6XXVfMnQM9XJ+YxWP3UCpUWFmZh3qZdCrBO9/9Ll588RXOnT3P4YOH2RKsmb+Z0b3bePLH38XhMVOuF3VNLYFRFoNV2d+1ihmX0Y/LGKCar2kAkEzVm9ua2UxskU0J6zqKBQPNTSFcHjeBYJCVtQ0tBIS+Iie5zeg67qCJUIebu998B1anm0rRgcvSyvlXrhDdWOPK2HkeeOBuIhuLWGR7cftBJq4tMHdhkWIkT3t7GHfYgqPVjKfZRjKX0OmD0+rjyP5byVVyRBPrLC5NawhNb3cfNrOXQrZCMZ9XxJgYdts7uimo3M3C3NySxtjv27+ftbVV5MsW9jVRKeRZnl/G6/DgsjkxW5x0dfZy+doZ5jevsfPoINV6HIfLRjpZ0GTR0cH9ip3Ml7d46eoP6errodXfj9PgZHFpQbn1neFtmA1WSrmCTvNdQSeRcoTZxUVmx1cZat/O/l27mVq5zNXZUxy+bQSj0YbT3sLM9Cpev0u/AxoqVzWSzVXJliuEAgFmpyZ56qkfct+99/C1x75BT18Ps/MLWCyiDTcyONLdkE7NLDHUN6xyqoA/SDIRp8nVyqHDh0mXMojtLF8uMTk5qXIy0cI6TR4unbvCrUduo1Qrc+riGQ1+uXDhrCLIBPEmz0mkZDJlPXbsDmVT9/Z10RQOceL0WVzOIKvr61oMCwHjwumzPPK2R/A1hwiFWzXsymlxMzZ5vSGpcxaY3TjPhSvPsLG+Si5WZ3vvLtYWV+nrGOF9v/iL5HJJJuanMdqsvHL2hGpopdioFcGhuDwrqxvLFMtV3SLlMzmOH7mDu4/fyQ++90PKRQupdInp+SmO33VYiVJbGyn6OgYpFwvE45sUyxlypQzBoE8Z2VNjC1iMPnbt3KdSrLnlea5eO8On//oPSWYi7Ni1g5nZWQrVAn2DXUoNWZhfI5/JsrG6QcjfzgvPn8Dr9/H6B+4iU9rS7YzkH5w4+Rx33n1cmfeVnItc0gymGrsP9Smq0Fi38tT3nsEu/1mdOnE9cGgPi0szqqk+fNdRTl94lVuP7iMR31Jd8kDPCO3NPQoK8LoCite1Ok1EcsvEc2uYrLLWz1MvS7JtnqZwqzbj33vsGY7ecpxP/+lnMOBgdOd2Rnb1qWTylScv0Nu0k6aWNkxm8ZOlOXB4Dw6XiRdefI7FhQXufsNxltdXmF9cobOvi3ItQ66cICAm/USRfKqC1SAeA69SSZbWFknnUrR1t7C2tUIw7Mbrd1ARulG+jtXkIJPKqIn82JHXU8hUmJ27xvLiLO2hbp769tPUs2blrjvdPgqVCvlygWQqSX9fj57DPF4fV8fGeeSRd6iGXMgnQkUR6kw6KtkZeeqOOhu5FQrWOIn8pmZJ1HNOdvQd0gFMOp7U2wn5TL4/kgwvJlVJ065UymRzaQKBAKlEkrW1FdxqNhXalRRsVW3a5+aniOZijB7eTtVR5dLYRQKhgHDwFNlYrZfJZNL0dg9htzbMvfL8q+UyLU1Neu6S5iCTzit0QRotn8vN3p27lf40MT6D0+kjuRVjfnlOt0ki3RJvkCBxM5lsY2JeNzPcu101/+vxRbYf7NUG6av/8DhhT5fK7sRvIF4LaeqcTje5nEyhb3DaLWbFKIrm3e/yYZYgKkllddh1yCcTdQmwk/P/xsYK+UJWsZKic5fBYGdnO23trfr7fp+fO1s6OL84w0tL5/X8UbmBE/9XhXvuhsY9/rMxpz51zMC1UPknpBaRId8MKNIgoxsX+Z1IWGQbpFkANdGPN5CLoiyRqXaD3lJvaNWLskVpTNul0BepjGrfb9xeTKsaknSDz95AbBqwOxopqDLVvykVkhpMpuyNxqCmhle58c1sJJWkvyZ9VUper89GKCgBneK3uBH4dAMVKdeXxyg/U/nxH3/6RuEumhv5/8aTLku6WC3GtvSn9cE6FsvseiKHO94wHPw0l2v3dXH13m49iclPKtbNWBwulZKovkq1RA3ZjBTeIjuxqvOyJpFSYL0B+xc9fEn0P2IsqGCulTEK71XCGkyCZDRh0PVPvUGmkem3aIsqlZ+82Ye/cJLek8s/zdP4N7e5frCLFx/aqeZU7dZFj18s6clJOi/pcutSXRmMuJ2NeOHI3DS5rQiljEFNddVKEYcPbrljN5uZFcwOA+mk8JbbmLywRKdvECteDfh44YUfqyEom4+rBq2vrxezSVLA0mqOEY2ZaPXkC1qplSlWi+w8uJvV2Cab6S1KFQkMSmOpm7Fi4/jdx1nb2mRialYfayGXwGkxs2v3Hto6Ojh97hRG/cBYdVLtDQXYf3A/zzz3rLq6Jc3PaHSSLjZwXRcuvsrYtZexOLM0twbJpWqU4w6s1QBHD9xK3Whkx7591Mx1sFQ4fe4FzPY6q+urzE/MU00VOHzLAQKhZl5+4TT2ipfkVk413fVqkb7+Lry+gMZAyxczk09QNmbZf8cOWgfCJMsxSsYyVWG3RnKKPrz91jtpbpEJiUmd+FenL7FzcLeuvH784+c0hGJkaBeL0+skljM4ZeJ+YDfJWpxSOcOXH/0H/uhPfh+/t4WNlQIzk4tsLIu+XUKY8sSj62xGlsBU5ON/+gdgq5HMp5WGEg6H+fQn/xpz3Y3H4iLo93HvA/dgsBv5xy9+jX17DqnBMZWMqYbUUK/S1tbKt771HSUDjQ5vJxZNNKQvppLq+aumIpPT1zQIRwKiZMoiaz8xctoNXmoZM7lUAZvZgtfvprm9SWO6RTNaF2ZsLk/QH6CpOUxLZ6di4SSQSUJQSjmZusWxuepacN/6ulu0WaPqIujuYeLSLIsLU1y+cpatzSU+8pu/ylJ0meaBdq5cuo614CC2sEVPT7uGOHnaLAS6vVQN4q2ISyetPoNAsx+Xy6rSsWQsTktTC4aqEbfDQy6TxePyUyuYOHfuInt27sXucupUSKQqNpdN5T3jE2OaLyDbilwyw74dB6hXa6ytbRAINGG1G8jW46TKGxjNRVZXF9XcJZ+bppYODUuKRJe5tnyN/v4RBpp3YKpbOXviFIf3HyO5WaaruQ+PRSLCLWQqecrGGv/hve/BUXfzPz/zBdWvVgwpLs29QNGzqtsvv7+Zv//c13j/L/y6btXEiCqDhFQ+y9jstPKY/X4fZ8+dJhTysrqyoAa9xfl1pXcsLCxwzwO30dIe0NCUR7/4DcrFOm6Hg7Frl/j4H/4B24a2sRxf5PlXn1O+ttfto69rkGyyqEx+KdJC4bCG2ojPRzSuy0vL2K02Du47wA9/8AOcjsbav39AQp9yqj1/+9sfIZMpKLvdbjUzdukCy3MrLM6s8Fv/5b9i93rZTET1RC++GJEErG2uks5HMLvynL/4AqMjQwRdLWzv3UkhVyCRy+o2aVVkB7EEO3bv1WZD8IMr86vMX1/m9ltuZ8fOvVyfuUK6kKK1rZnHHnuM9733A2SSabpau/jUH/4NHZ1D+PxBSuUU+XwWc91OW7iDyYkxugbaKZPXQYDNbmJ9cY2l6U3mpza55+4HeObZFxifuURLp4ff/OivkC4kefOb3kZJT95F1mJLfPM7j9HV3MrE5UnqJTPJiGSG2ORjq+zz4X3dXJ08w469o8wvTeJ222jyt1IruDj5wiXWt1Z413vfiN1r0YmzuWKhnCszMT7O0MiAmlutVhRDGOgME0/FVbooRZR4JiLrSQqZsm6WukSu2NmhW9iyMaMoXtnaxmUoYXWTz5RYWVnl1kN38B/e8mH+6BP/hR/84PtsbMS18HvgLXcrdjc6V8ZT78Zh92CW40U+hz/gpH+gm4lrl7l69SoHjx0kU8yyJFjWcECJMQeP7NZBQmIzRSFb1Ul1OpVkfXOZcq2khbs0l8FmLyZrlfaOMNlKlHrVxvraFlazhfbWDip5C0vzK/T2dlMtlagVbUxfnKcQqZGLV7Ba3OzZf4CJyQmKhTzhcEARhDaHQ/0iP/dz76RUrNDc1ERfTz9ej4f1pQUmrl/H6DSQKEdYzcxRNsn2s8SebbdSTdvw20JUCiVtIOTzL4WsaL/F4Kx0GcGyuhxadItcRuRz8vyEnFIpF7FZ5VhV0ud7fXGCn//Au5lYuk40uYXP7yUVTyt/Xuhm4Sbxn7kUCSlm05Zwm8pXTTKgNBgawVYYiCdSpFNxHnnr20jFYorB1SbNG6RYKDA5O8HOfdu5PjuuTZEYckWt53Z6lRrmsniV4FIxZcnWtrBYjazNJ0isF9iz+6Cad/P5kg70RAEtZtl8vqADw7Y24e7XdbpPpa7afqmjSqICKOY0CX3njhHmJqf5/g++qwnU8p7t3LVDvx9SbzQ1hfF63fTYndza0sozU+cZX5+jJjLlG2bO12bX6MT9ioX2n1Hh/qNbDUw0lbTOulmv/iSj818TwFW6on91Qzv+E+mJ8FgMN8gtalAV9npFTazynS2VGp5PKeZv8tQ9bqtuVmQaL9fTv1dfwI2CXgkwDemMEm1uaNnlfm5y4nVGftPA+5qpvWjmvV4bPp/kFBn0sTTCTxvPUBoI0enLz9Tb/8HTEX36N2CQ+kJI7K9Mjd35swRjj+mr03GlxP6nf/ppe8ll4eR7h0mOhPSLkK+Ji9ZMxSg4SCjKusZUx2S1qYzG8pPxegPx+JOL6N6LuUZXJPsZieqlgt1q1MJetO9Vk+CLGm+MXOwej/4qhbtOlKtVDvzPEz8zqcy1fR28/JbdWrjrZ0QbBLSZcDhtDS69PDdZochqRZqMVJ7Fa5PE1zOU842gGAEM7Drcz1ZuVQ+GDpdZzabdoWHagkPkknXa2tq5du0qa+vzGE1lnGb5gFRxu72Egs2cO31ONW2yeqyUy5jNNuTzFG5toWY0shxZU3RSMhlXvaBMsn0tVt72rod5+dWT5ApFjIKAsshrW2NgWx9nL56lt6uPHTt3cf7yBeweO9FkjNb2VtaWN9i18wA2m5+R0aNMXb9GJrnG8y8+zsC2oE6fjAZJyQuxPp/SKf+RY0do7+1iKxHVic/u/dv59F/8KSPDu1meXiWytMrojm287vX38T/++6fwGMK0+Du5cP4iHqeVkZFB1d0Lz7dQLJDKblG35Tl8717crRbWkou0dXeQjedp9XdTTsPm6hY2p4nhnYNUTYKFyjJ+6Rq3Hr2NXDanEoT15Q1aw93koyUtOnbs203FIdrDHH/0x3/Ab37kV+npGSSdgLnJFTZWtqjkq1SKJSIRCbZZolBN8gd//HtkC2li1YQmgx7afYjP/e0XKaUMAuthbWWRz/ztX1C3Gnj+uZc5c+IiLa1dxKOb+P0uotFN9h08wLe//R0NOBLjscvu1KnQVnKLkiFPqZ6nLGmmos2MxFQi4vH7CIdaEddwerOoJ3+L0YDdaae5tUmnopevjJFPZfRA1tzcolxhfzjI1fFxbTDqlaoSbhLxKBZbFW+TnaN33cLE9DRmk5d7jj/E2VcvEU+sc1LW3qUsfp+DI3cfpWfXAK++fJr8ZgnSdZpb/NhDZvYdG2Fmc4K12DKBkHD+Lewa3cuzL/1IDWiR9Rjbh3aq3Mhpt5KOxQn6mzVlsq91O5a6jQuXz9EsU95cBofHTiwn8qg0do9NTT1L83NcvzLHW974Tk68coJjx46wFVvHE3BisJbVA9Hc0sTywhrhcFBlUu2dLZSqZSKJdao2OHXiIrftvwen0YXH7iS2nqQ1MIDHGsRj82gxYnc4iecTvO+X3k8unuUzn/wrRkeGsdgMpFhnunCGbCGmBBqZUHY17cRQCGKq2ClkM1g9Bs5MXqQo+ES3Q6UAyWRUnPdsrK7R2z5AwN+GxW4jEt1QLtVg7zBnT11SLFsqu4EvZMMT8jI43M/45CW+/b2vcsddR+nrGeLK+Wl6u0ahZlKtrkxopFkSw6OctA4ePNyQbwxs49kfP0nJmKSzq4WTJ1/h9fe9ga9+9VvceuR2RkZGOXHiVSSbxi1YWauTR//xa/zxJ/+MzUycUr3KwvISI6M7NP1ZJt3pXITW9gDRrVXaW5uxGc3ENhIazrORWGd2fpJdu4R7bcNkdhJLpJi5Pq8s+fELE+wfPcgttx7h9IVXJMhD00+zuZj6U2YmZ3jzGx7m7/7yS7SEB4hE4rS2hJibnWOwZxv93f2cOf0y+2/dQ4kcmOu43U6+/50f8OEP/Da//7E/47Zjx3nx5VcJdrg4cmw3B2/bhcvroK9rmGQ+j8Pp5srEZUJhL4mVdb75lccJSlbAapqrY9cZ3NXPXW+8hZ6dTaRLMRY258nmkoyMDrI8t8zhXXfwza99T/XHHX0+Ytktws0tmvrc29Gr556llXmVQUiT7vW4yFRFumimXjXSHGon5G3FYwlQKBXlJdD0ZDHVHrrtADVTgenFKQ2fk0m+ECd27dxJsVDCY23h6See58H7HyCbS2kKtmwOquYcfl+ASy/M4ql1Y0S2R5UbQ7IKre1BFhdnmZ0Xkk6nSmWWVlZxeJyEWv0MDHczMNCnGSGnT5yluctHU0uIRDLO7MI05WpZDdGBoFulWGJ0L5pyLC5uqUxpcLBHh0Try3H1wHjcLg0dczv8eGlidVLSiVvUKxD0h1Vnfv7sKTw+j/qeZJMuDeX998u206pTXYfNqVjYfDqpk+dUIU2mFqPqzFGsZzl16iz/6V2/TnQ5R8jdxPy0oDglYt7cMGtK3oqgbONxDeoS6ZJcZNglTX+lXNJBm0zzc7ksq6tLFMtZopktOoba1Pc0szCD0+UkHGxWPGWhmCUYDJBJZ4lubtHfN8TWWpx0Ms+onNcWV9hc2aC1rY2tWJTxa1f5jQ/+MqPbt/H97/1QaWzt7T0kJeHUUqNgEJdURn0MMmCRxqm/Y0CbckkoF4lPsryFM2Rg584RXvjRKeavrzMwMKJm8Fg0qVQeoXZJRSevnRTu4leQQtzl9GE1GhWt63C59FjkcNl1G3fl8mVmJ6/r+ySymttvP6bkE0mBF7yk1+fG43GxS6hkhTivLF0lWyjeCLm/4ZN8DT/xZ124f/eWCrMt/zJkVk/oDbPnaxkwGpB0kw4j4BVNMRWaTE2n7WpCLcvvG2QZMaeKIVSK9YbJ1NiAm8jEHdSQKoMmeWpyHdHKi6m4EfLUKNobIV4NI+vNibwU7fL6yb9JDSj/dtPMqtcRqozDjDQGTqdQfxqJrTeboJuseDHWSkEvP9vw+0/HVO2jRa5MwuUFkEq/Dq2Jz2HMTGEp1xk5VWbgXENj89NcVrcHufxzfcTEyWwQnrLIcYxY7A6dkt/UC2mBbTRr+NJrL2pAFVxSVbqiQkPob7QqGcUmRbFZ0s1ecxuZ0gspx2bHYrcrP9vqcFC5wYff/7mXf2YBTFK4v/TwLgweodhIOERVg6BksyAoP0VZSl9hEdmMRR9PLZpk7vIEic081UKVUiGD2ZqnpdeL2VUhV8kytGsIp8PN2Zev0Ozv5i0PvUO55PJeFcoZIhsrrE+P65ddphJ9vUOk4tL9N5LfpHAfvzrB4NB2EpISJw735mbK1SKFUpaN9WUy6STJQoT+7d2EmmUiYCWTylEpZnF7TXT2tLJ9t5wcCmxEItx9z9185nN/Tb6aIZVKqJZvcyNJV9cg997/FsVCxtYXaA47yBUiehCScCWnIPvSEF1NUKoVue/Bezl17gQdnc20t7ezsZZkbj5Ck6eNyFKEULOXd/78u7nvnrdycPt+xS8uL63R2drCyPAgrhsxzTIlEBzYWnyO0ICLu958K/aAma1IglK2RtDTzuZykrtuu0f5zM++9BT3PfB6Tp0+rdPl/r4+1tfWSMZS7N29V5MoL5y8gqlipW/bEMlqCq/HyWf++i9505vvpr2zk0yiTmw9RTZR0iTEteVVWZjqBmR9c55733gXZXOBmrmKJ+ihlKqQSVaJLmfwWLzUK0W27RrgwNGDXJ+cIxnJsDi3TjabIp6I4At6aOlo5dLYmOoTBweGVEdZyuU5ceZVRvZsZ3TXNvU5rC4sMTo8woWz5zhwYJ8WGE5LgORmFrfZoxMvu8Oqk6tdu3fz1FPPahEmU1Ap1L3BAIl0UjQyOn3JpVLkMmn9nlSqWYq1jG4QPvf3f8/unYfZue0Wxq9Ms7w+x9TUBDPXxzEZKrz/Qx8g0NPEmbPn2ZqKYcjVNfBmYE8XkdwiVVeekiGHX9awRisdLZ3UzCW2thLYTD6qBZncurFaJeQpTXu4G4MUm1n05GvHyckTp+nu6aGpvYlMPUO+nqVsyHPx4il27dhOOW3CYWzl1KlzlMqCJV0l1Oagf3s7zoADjy2METelSobVjeuEwm4cZheJTFrlJDarly/+3WPsGNjDww89jMUk+ygHM5Pz+N1CT/ERbg0r3vBDH/4IC7OLvO0tb+RXPvh+xY8W6gXOzL/I4tIU24f7dMra2byDJtcwFtxYBUtmiPHFJ75AIhfluKD2Cll6u0T7XuVz/+/fMtTTj9ngYHBwVKU+drtfJ+1pmRL6LSRzayxvTKsJfPv2EU6dfYFKPc7b3vYgZhzYDGGWlhP4vQFWFuf0dnLyuev4PZjMNmam5jQcTNKONyIrdO9uZmVtThN/JTBqYy3F4YN38NKLzxMM+YhFopiNdhZm51hfWebtj7xVvMWkMhksNifjY9dpagWSIiEAACAASURBVA3R3OQjEHQR29pk3659vPDc02ytr9DV2aVNmNEqE+2sbuk+8L5fYyOa5MzZi1wfm+Z97/kAX/rco/z8I+/g4IFbGJsZ50tf/xqRaIRDR3aSzye4667j/NaHPspA+x5aW4aYnlxiY22F//ie9/Dij1/i9mPHWd9cUHlhIpfU4Kbdu3fz3FMvcO/tb+CTn/hzevsHdLMU6vBx35tv5877b6FQlddVNP+ylZXjXZcWVS3eAH/1qb/CUXfhNLv1JDoxP8Yjv/QWWvuDTC6OYXRUFF0qRm6zwcLxA/fy5A9fUD9BZ39IQ5Sk8BnuG2Hs8rgW7t6gj2Q6wZ4du5SMtbSxrNINwYXu23VY8zQsJpuaV5cklTYhg5FRvvej7xFo8hFPxrQYExyqbKjCoRAnT5zl1j338sRjTzLQ18+3Hv8n9u7bh9jHhBSTjKfx1NvIrhrwe8MEvU3YrCJLEjywFbfPwjPPP01rOEhLS4tSo4SqMbC9H4O5ounW8a0kgUCYki1JtpjUwj2aiNDb26NT9/HrVxjZ3qd68UJRdNMGenr6WZyfURN2pWCCqkyeS3R0CWe/TnQhj9/Yia0awG0Lq+zS6bDxxOPfVIyoNF9D24ZVk96YFBvwuLxaXMvvC7mMYkiNViORzArr6SXqlgrZTJHBrp24TCFC3hZyqUwDA5lvJLGK0XN0xw4l6MzOzmA1N/jlSl3B0EBA3khPFUlquZxXSlk8s4U9YMPb5FH06dC2EfLZAudPn9fiSxoceV3lvJuIxolHM+RSVX75/b+G1WDjpaefVZNyR08nkfgmnZ1NPPTQA+ovuTo+TUd7jx4zirUczma7em68AQ9jl68q1nPPtv3qt5FmQMhC8pxb+j3aWKQ3C0xdWcZmc2vhLqCCbFaCmESHbdZtoWzWgsGgnrc3NrYY6u3T7ZsYg0Wt3NzazObmOk//6Cl8Lqd+dru7uwkEfHo72c5euHABp9OuqN7ekJ/o6iTrmYi+fjdpMjq8vCG9FnNvMGfg9ZfMtMf+LVrxp6kln7hRuDeMow3duEhbdAD97/wIHUbLdaWGrEixXtWp+U3DqPxeHq94O7a2cvrvcj8i42sEBjYm8iazSQcyUkjf1KqnM8KFL+kxVsNKhe+uhtXGsFluLxsRaYiEZijXkZ938/by2OQ28r/TZdX7V0TkT6b4jfuRxiCeKDSaCtkW/N6P4vUGBrJGXdpZWaMYwF6NM5D+U/0hIo/Z808ZnNH/C5nMvZ2M3dOhT75SN2gyaqkuBYVVfxWNqskm02kjdWuDNPMvlzpOY5l8UXqMWsNEUKlp4lTjBTViFs2aYCUV11NTrKTcj0y3pWCvv1Z7ZTCw57PP0/vK/E/zufk3t5mQiftbd2P0OBo0mHIDVSlSFemkxECr3Hn9X4yqFpJry0ycvUgmWsZSlwSmEiZTgfe+/+f4xne/SraY4vA9B/C4PawurCiTW1JQBeMWCjUTDIUVdVZNpFW/J7o5oRZsbcWwma2amCYrsuXlFdKpPNen5rn73jdgMJqJp2JKKRBNYi6fUipBMpdSb0C+UGVzdROzsUYoZFfspNProFov0dzWos7/eDaO2WEkX8zg9XipVAxsRdJsbKXwOwJUUqJPrtPS5ufYnUeYXpxhbPw6HocHm8FIR1e3GsKmZicU5ygnq0MH72R8fJZH//6bVDNw1923c/s9x/nd//b7WMomLHU7+UxFg3tGhgaw2Rz64ReDboUiq7EZmga8dIyGsftl82FWGVKtaFZtZW+vaAEd2NwORkdHOHn2BJlcWRnFdlkXlisEhDjgbWZ9IYLPGWTb9hEml2ZIp5M8+uUv8rr7jtLUEibk6yKyGtei0lgyko4n2FgTSsUGGIr8wi+/m1w9Q89QFzOLM/hcYb74+W9grnnpCnVq8u/Qjj6cQTeVqonYRob1pQi1eplEcksxgO//lV/mM5/9LAOD2/T9lVRB0ToODQ/oSlL0h11dHaphF4mZ6NabWptob+/kqe89z+TVObYPblftvGxO+vr6dRNz4fwllueXaGtto1tCjjxultbW2LdvH4tz82SSCbJ5CTlJ4nbaMNnqvO7Be8iXBaHmo1q0MTk2owFQEvZTkiRdKtz/1gdoGWrl+uQMK+Or1LM1lTR1DIa5sniW2+8/rNznbFE0uS2ih9PXSjLSsomK6v/FJJcTiY7JpMWG3xXC5/FTyUObq4uKhJhY7RqjJB6GtcwqNpeZ8bELtIRDXL+yRClrY/u2XaQyEUKtLozOAoEmO9lqWgtBjzdENLqO120k4PZpMq9ILcQkWMhV+ctPfk6lMoNDA3zktz6kZrKu1h4s4gooQSol6ZE+Pvbf/xtOr50dewcJtHpVttPU1k4kuaWhVNsG+/mdj/4X/uM7/zMDnTtJJTJ0djSxmVjg5QvP8aa3vploLsr04iRz87N8/dF/5p1veyN7d+5gbWmTUKCT7aP7sLt8ag598cVnSaU2MVvrmn0wOLSXl185QbGYpKvTT293G83NHdiMQapVSTS+zsLidfbs3a3UiEQ0qcmdMzOzKssSBnX/UD8Va5p0douF2Skl5fi8rbQ2d7K+tq4SiramTjZW4irlyaXjfOy/f1Q5/+GWViwWF8VKVc2cHd3NAtxVz4DI59x2O4nUBlaTRRNVrZjUKCwT2pJIIG1exb3mUwV2De/ls5/+Wz72G79NZ0cvV6Yu8Od//WktlP70zz6Jx+FVw/HE5BiZRJWnf3SaRDynje4v/uJ/4mtf/jp33Hmc7z7xDd7xrneqNKhmrNLd1aMbsUQkxSc/8VeatGmxWwl2hXnbe+4n3GWhYIxjd1vVPyFBdU63G3/ATzIaJx1NqcxOKBoiGaqaKrT2trG0JeFYZTL5VfoHB9XQJ1r09FaZcZGRrSxw6Nbd5Io59c+EfWElUshkM5lJqtEwurVFS7BFtevy2XG7/GpEFwlMPlfAKduGzJY2Q0II29zawusPcvbsOWV7e5w+6nUjszML7Ni+C7e5ia/87bf50K9/kH/6p69rYrGEvA3s6tGG11b0sT6VpK25W1N8hdaSLmyx89AwG8lFxiav4HJbtIiNbiW0yQs3B6ibanR0dbG2sq6FjtGW45UTLzO6Y5hEKqmFvniOlteWMJprmsBZLZr0MxSPRTVt01S30du5Q5/v5OQVKvUU5XqJnb2HmLu8BQU3LlsQY91MMhHlS1/4e8rVigZ9tXe0s2PnTpxOJx6Ph4AvSCGXV2yhGL5l4i5rqbKpQKocoVjPMz01T1fLIINdO3DZfczPzJGMJ/Q28njlNk888QTdvT28/oE3aIJyUzCk02Qp3EWqI0SvUrmgYYI1ynhDLpY3Fugd6ebKxCVaO9txud04rS4NW5PJvAxG5memmZ+bp1Ko4LC51Wg8OLCdhx58K6889TSXr1xmNbquw6a+wW66utt1urq0tIHPG8aCFYffTq6aJlNJ6ma8IhktZjdtwQ7qJXj5xRMcufUo7iYrTT0uWlpDTF1Z5LuPPcntx+5W308sKmSwCn5/AINAcm/Q+WQwK5soMYVnEykCfi9Wm4V4OoHX71WD7vC2QUlTYnl1hdbWVkKhoJ47T506pcceSSGXgjOdXCETm/1JPSQT6n9Vtd2YgodyRu6T5NSfYeE+3/YviorXhhtp0/DvVHUiORE6t2jHb2rFRSLUkBPVVHYjE/eNzazSZ6SQFnCATMvlNROTqdRvUnNKIS4N0U3deSpdJJsReU1VGwS5/s0JvDwU0bdLFojcl+jgbyagyq+Nor3xq8UqJudGkS+PV2rbm+FOct+RiABIqni8Ngy/+6OEctwbUpnG0xbqyv/H23vHR37X577P9N41RaNR7yutpN3V9uItXnvdOwZCMKaHJJxA4IaQhHCS3IRDckkOBxsDARvH2IBxr+v1ensv2qLeRiNN772X+/p8ZgVOQv44HN+r18sv2F1JI400v9/n+3ye5/3oqovoLf+ET1HmS3l0/JJY1b/bW1Elxrn72xEZNnFZEn8zwvohoCiQcbskqe6E61p9+3fDe6XESvuv/4386txyJWQ0JP9EhEIemnlwfl+qWaqkEAqdguqrFVISyes78sQJtJ74zS/d7/ad1T9qZn0TTtw3BIGKFAUaSOiXSoQq+dbFtV8fRGgjd8PGD5QiWJwaZ19aNSNAKhqFSiXGpi1rcWXiEvLFHD7xuY/DYW/EP3zzb9Fsc8DR1AypWAm11gCj0YxYLMaqViFf4NWfUW/Cpo1b8NzPn+OGPPKkEZmkRFXriz7cvP8O/OqlV9Db38MhyhIyqFRzaOtuhlQlx/jkLJNJtColVpadKORS2HdgK/pH2qHSyEHPpXPZBX8sBJVOjmXPIrOxyUhHv8gqtR55Ik1mRez7I+61o8MCs9WMk6cuQCGWYuLaBag0RphtVh5CdDoN9u26A8WyCNl8GY/904+RixYxNLIGX/ijP8DX/uJr0ApVCHqiKGWBQrqAdetHGEEmJhWhVEYyHUYo5YGpTY11uwZhaTEhm66wulTIVnggiURjzO0dGB7k8FNrRxvePfoujDoDJonL3d2LdUMjOHfmMorZKhzWNh7SLA4rFubm8dKLz+POe3ZBICDsWR/mJl2Q1tTIxfPMvA2FvAiHPXCtzOGZ538MgbKK5eASxmcn+HO5FmN444WjWNs5CDnRKXZtQFFIBRAC+NxxJOMZHsa1GhpMy+ju7YHvRskUFQ6FYmEIpELOoVhNDUxDUSuVPAgRX352bgZqrYbLpYpZugqJseJ0cwOhTCplT2d7eydeePFFGLRU+lKBTK5glSWVy2GwfwDjl68in83y80kkBTHZ0OTAtpu2QttggFJlgkJqwrH3TvFF7dq1K8wUpg6GHbfuxMjuUZw+dRaFYB7uuWVs2DjCNxe1TYSKIstFR1TZHQxHePigVXSj1QEBk1YU8K54eAgqZQto53Balds+E5E0epvXMl2DLgOVWgVXp8cQzUZgbjQilYhy1iAeLEIpaYDd3giDWQ2htAyTVYODx16GpdkIe5MDs3NONJh1kAgLaDTZIC5oYFTY2MN/fWoaP/jeUxDVxNi2YxNGt63jTQQV5ZgNjWjSNkItMTCd6avf+CISRS9uvW8Pdu3ZDV8khmIR3Cwb9PvRYnfgrbffxIaRjVBKtciks2jvaEFVWITLv4hkugCTzYTlwAK3JhMvvb2pByqZmn9mVEgWCaWgVNHHJrEwP86HbBosiWf/h3/0Z5iYmIZSKoJaLoZSLsHE9WlYG1sgV+g4rJ4uZxhnRzg5g0bPimIqnYWSuNCEcFMrEIv6YTWbmAx05MgR3LRzD9RKNc6dOceDV3dLD4Iu6kwArl69hD/9ypegMSpREdSQzGeRL1XgC7ihM2jg8biwbmgdq4v5XBrJVBjOxSUYNCZ+fVG3i0giwpLHi+mFJawZHOSmyc3rtuHb3/w2PvexT2DTlk1Y8S7gxddewNkLZ/G5z34GbW3tsJEFjJSqmhB/9Rf/CL8vyrYbKq+anZnn63C5kmXv++DwMJrb7Lh+bQyuhSWkonm89uKb3BdC7ZRf+Oofwh2bwfqb2pEX+iHTUjeIGgvzK2hqasby8gpslhZ4l/1o0OqRS6WQToVRqOShazBCJJdxjkEiLcPe3IxikZCzFi6DCnoTfNAyWNWIJeKc0yCBpZjPoVQrcwkZFewoZSpoFCpmsFPwndTMepOnAHNzcxgaWguVWgqhoArngpND2Y6WDnS2dmFp0QW3y41QKIyW1g7YbA6s69uAf/zG49i1ZS/Onz3HdJOKpIQtu9fDHwhh85ptmL44DZ8nioG+EUZK5mpJQFFAVpiAtkGJgiADq82KcCjG6iXZZogYQyq1nroC0lkYlSJMTFxBR0cbFpaWUCyVGF+sUMuRSEU5NEsHYVp4Ew6Pvb0VGdqbhlAtiiEV1+D2ziCZTaCclqDHsQ6ljBRyqQ6RUIzL/6LhMNKpNP8ODwwOoLO7k3++1KJKg3UmlWY0Ig3gdD+vCapIFxLIVBLcb2GzNOLQm8ewd9dtKOQrHHCOR2McDiUKDLWikqefrn2EXRQRH53GW7GEBZxiIY8MbarKRS48IoFKIKtym/fwprXwBlzoHejH2Ng1aFQG3Hf3Azh/6QJGRkYwNznNqMT5qTluQxWLpEilC/i7v/l7jJ08hdfffAOD64d4cD9x5ij0Bi02b9qKsYvXoVaboFHqkS9lUOWDYRJut4ttVHqVkQPqmXgauUyOBwmNTYZ0jTYCeVh1Dpx89wLW9A6yFz4eS7DSLpUoILmBe+QTDhdM1RHbWoUcfb29LBxMzk6hp68HPT09yGWy9fJGAVhxp9C7xWJhfKTBoEc4HOISqfmZS0hF5349OtGs+NsKi8gq80Eq7q9vrcBpq5NgVhX29zeb/rbBfdU6TYMwDb9kj1md8DmASuz0XAmxeIGpRPR9qG942ukxyC5Dj0FFSXTvKxbrfvO6eEj2KvK91/tG+DEoAPu+L4SGdFLS6Y2Cq0pF3RJD6j3ZY8g2Ttdq+jO90eNTaJg+L70ffX3BYIYfk8gzgr94J16fgnlmv+H2F9TQWXwaDZiBQiCC/Z0UrEczv/NsmzbLcfiTfchrpRBIpWyVqQPt6+FRsQgoCkndreMc6RBRlRAWTsjKOUfYq+8b3MWSOqv9PyjzpGTT0C5RKtlHT9+PcPXv5PVDASnv9Jjrvn8CzcfrF/z/07eZ9XacunsNahpqZ6XvjDB8nLiFXFiBWKlCkcgAJEZRs2oV8CyfhKCcQjJYRJkCqqksNGo57n/oTi4tmpqaxObNo6gVKzhx6AQ2Do5iZO16XpWoVBqYzA24cm0M1Sqlq+uYS5/Ph97eXly5coWHdrFIiGQiCfdyAE6nH7ceuB/RRA7FUqFOJigmAEEJrT0O2FuacfLMBXS0dSMaCiLo9SCRDGDLriHINRW0dTWx7ScYSWDF74FcJ4NYWkUg5OZfunQ6jWS8iO6WtXAvUKtpBu3dDljtDVCptDh57AKqpQoU8grbMygMd/X6JXzkIx/ijMP18TnkC1W88twhuCZ9aO2wYOO2DYjFErh0fAwhdxxmQxM6HO2wNlI74o3CklIZ6VQM2VICYl0V+x/YC1/MCwhpe0NlGEX2/lNQigKtdJEvVctobmlDg7WBL1DUGhn0BdDd3oNCroqlOQ8rU0qlhv3hhBr98U9+hAO3bUWTw8wKZC5RgVnfjFKuikyqHjYKhdzsnf70F34farMcTv8ietZ0I5HIQKey42c/ehkKKHnQ+uwfPYpIJo7XXj+E3o618K54sbS0wAguUgZpIKDnOxAM4oEHHsSlsUsoCiqI+UPoaWlHX2c3zp07gx27dmBmcQaJXBKxVBK1GjGCNVzERNHjkN/PRUher599y7F0gsNmZIcZWNMPj8+DdDrHg4dzZgHlLDXzhZHP5OrBVoMK+27bB5FCDpOlCeFQBvMzS3wDPn7sCCoFwkoasHHnKGJIIZPNIe3JoJouwdbYgI4BB8SGKgTqEtKVBG/1qL2PWOvVYo0VWrvVgWAwBolYCb8vwqpPg0nPLZg1aQXLrmX2CFOLJwW9qrUKKrUy5p2zIPch1cVnUnF0tHbwv6u1WiZjtHV2YNY1jrMXT2FgTS90xPPPUuBMBrlUwgcCjUJPMQxW9rwrYTz71IsQVKT40MMPwmrXc/CZ2iYNWjO0EisU1DZaK+Cld5+GxJhCFhE0d7ZDVDMgVwCjPf1+D6YmJ7Bny15EiVThDWB4aJgDRiqtFsdOH4XFauO69Eo1g1Onj7GdoNnSwajMl19+Hu2dLUil8uhs6+K8QT6fYW8/BYnD8Tj/TucSGazp6oNMKAVdUmlFn8ylIJSIEEnFobdYeAXs9/qRy2ZZIeR1r0qBx3/wfXzyk59EjIppFCo00++bEDx8Dwz04fiR47zdWJxxoc3ezmQMn8eDfXtugrnBgFA0iBWvm7sXKNDY292JLNnrNCp43B70dfVicWkOhw8fxuXLV/DlL38ZVmsDB++IgqM3W0HI4bmpGaRDGVw9fx2fe/TTyJYTKNYSWHAtwu/3odnRhAN7b4deaWb0KxXfvPT8IYT8MaxfN8RhSWqBJcuOVqeAWCHBzn03seodDPhg0phw4cQFTF6ZRiyRZD/5XR++C0VpFP2brHCFrqGt14FsrgC/P4RIOAajoQHN1k7MT7vwzlsncduBm6DWihnrSTY28vOSAkz2swS1N7e1YXnJhY7mbjQ2OLj1tUy2MKOWfeipeBxd3V2Ip8mSBsYaUoDRprfhpbeexy0HqBk0hlqtBK1awz5WqVjOZBAqN8vmi0ymstubIKgImAxFFocmhwMT01O8jUNJDMQ1qGXrJYOUHdBYlOhY04Rt23Zg/toCVmZc8C5FsXF4Rx0LqQSMDjXcsQVkqkkkK1EWAkhFpu0uCUI0tBO9jRTaWrmKJnMjrly8iP6BHs7bEN+c2j6TuRisTQb4fR7UcgJYLS0srFDb6c6t+1DJShAPZrnTIxRZwezCNBKhAppMXTDqmrjNkg7lNEBTUJ1yaHRPMZiMvD2os8hp4FEwPYgGcPra6lzsCuLpCCLpAKqiCowGE84cuwSjxoL+gSFUuJWxxq8BS0MDb1ndbjfOnjuHfLmIhz7yYRb29BodSoUizwjlAm0D63ZTgjkkc3F4wm7s3r8d3sAKetf04623DuGeO+9nhGkik8K+fXsxPnYNiUAEMxMz/PpJJFNIpNP41re+jYunzmBicgLRdAIujxOpdIzvz832ZlSLIvT2rEGxSlbgDMRSIbKZFH8tc/MLLHB0tndxgJnIOB6vF3lhCr7kHG+nY74kjr99DkaDBWnqCZCr4HC0cDiVMg5U5kR2GRoOyetOpYe9HZ2wWs1478hhTExPYs++vTDoDXzo8q94+B5L/Hv6GGK703NGH9vX38eHoAqJjzMn6zPbfzG009BrzHywivv7B/ffNrv9V4N7/XBfH7JXmej10qg6epEOecROJ447ydh12wr9/tdpNKvEmlWFn0k0xHvnbp4b/PVyFYlUEYVcfV6lj1n1vNP7rHLhV+0wdDgy6mXQauU3hvf6kE6fe5WGQ4o8hWHDkSyKBRrc5RD82dvRGsnypK7RhZSRQ9U4+ktPQFFLQJkHep5JQLP8u/vbZ29rxeTNdlaF81XyoVJ5UpFPLRTCYvO+TIaaUMxPHHlyizVqVqJJt/TrkxG3q5K6TjdriZSDrIRb4uQwAUpkMh7U+dRHTzZhjG684OlkzoHNYpE95sOPH0friYX/05mdP3562IqTd61BSV1vgaWvj6wxUjGdssT8Q6VhnTZJNKRSXiSRuIhs0g2jyo5KVoR4MM6tkjt2bUY0GeZwEr2/tCZDKpBFLlxk5ZYq7q02C0RyEUJhLxe2EDaLfIiETyN2aL6QQyadZlweXThdTjdyOQF23nQbktxCWUQ8FYZ7ZRGNdhP6RgbQ3teFQ+8egU5t4vbMRJTQZMuwt2kxONKJgfXtbNG5MjmFJY8bWqMa+XISBpMKwaCblW+pUA2pSAW5UIkinUKJ9iORoJCvwrsc4aFmZuoKegc6cdtd+/H8i8+ivcPBSXahSIGmxm785Zf+GZdOXMTw+m4cuOsWRCJJ/OyJF1BIADKxBm12B/rX9nJToFxM1dDkMYsimY2gtc+BTbvXM0O9KCggHotjZP0GJJIRDgBWUINSTR5JMa5PTGDHrq1otFixvLiE65evw2yw4Pce/jh+9IOnkYhSqMvE6tsdt93Jnt++NXYMD/fB5fQh4ImjmpeiWKhhyelEibz2uTjj5f7sG3+KSNYPd9CFxnYbFwa1twzi4Cun0W5pRzjoRktHI/rXrYVSrseVi1NQSmSYn5uCSFLjNXIvpfgrNThdy1zdLlXIIFfLEPeG0aDU4nMf+xTGrlxEsVbEmvXDOHz6PUBC1jE6BJYgrskQ8oVhMhhx+fJF7Nq1mxWY4xdOwNHUyPXV2UyakYKLC04oxAoI8gKkInFEQn6IyQ2uUHEfwJ9/4+sYmxpHe3cf5mfdOHnsFOQyIWZnpqjmjZm+t913AHKbGmfPn4NJ2gD3jAt9/V2wtRuhsoqhaVSgLMyzP5pyG/SyVgiUHHz0h/zQqPWQQIdIjCwlzfAGluEJOGGwm5hEopTJYCVqg1jEeQ7yqLo9PjTamiAUKpBKBZBI+FAuxyGgQLRED43WgapAiKnpKejUar4hdnet4RttJp1hkhAdtFOZKPRaHfQaC2TQopITME2hqdEET8AFvcYIq8EBlaQBpXwVIhkwNn0SZybegKVNxkpsraLGQP9m5It5/lilRIO25j6YtE0QQYh51ywHqpUqNZweF0wmDS6eP4NgwA9RTcg5CbKY9PcM4p1Db0GrU+GOu+/m1zUpZNRMWiwU+Gd4fXwSO27eCaPBiHwsD3lVjebGVkIK4Or0BbiCLi6Boe+VbrS0tZufnUNzWwszooPRCI6fPoGPf+KTHGJrb+3hw5HPu4T+Ne0IBlcQi1BQWMsselFNwqVnCpkYe3fugk6rglwiw+LKEqRyOVLFFGqCCmZmp9FgNUIsEbPfl65BnhUPTp8+jVQ6hZHhAaYbxbNpVIRCLC460dHcjjZbG1Nw4tkwNm7dwiFX14qLQ/cH33wTG0eIbZ7EWiookhnw/ceegVqq4zbk4UEazEQYu3ydB6fBzf2Ydk7wNml2ag6CohDXL1zH3OQcPB439u3fi5FtQ5hcOod9927EQuAqHJ2N3GpKB2xScYkn32buhAgqHDtyHoODw5idn4TOqOBgad+aPiy7VzhvMTkzgy1bNyOdTLAKTlQk8gvXhAXoG1Rsc6OSu1g0Cl2DCb5gEJUyYYyrmLwyhWwhhe03bYZcJmA1Lx6Nw7McxMqSn2/+tAGIZqNQ61R8bc+mspBLlEjF0lBqNIgmKHQvY3AB4mrcuuseTE/OYmpiBnc/dIDDi7TZCiyFMXlhFsWEAE2WyhpHRwAAIABJREFUbliMNj4cLnqnseibxrx7FgabApbGBhTSJbQ2tyEcjPK9TKvTYXF+iQ9gFkMjD8Bd/R1Y9i5CZ1KitbMJthYjY129fje0KhOqZSkPSMNrhzAyNMpggt1bDqCar2B69jKS6SAKqSqee/oFbNm8B2KJiq0BdNDJZzKMZqThXKPTQq6Q1XnpEmropcAhqaEalKtlKCgvVqkgmgjCaNPBaDHgzJlzWJxdgUlrgUKpQdDnR3tbGxNiXAtOeD1kM2xmdHE8lcSBu+6sk/OkhOykrV4ZhWyWyTL0uQWiGhLZGOaWZrB9z2a29+YKWVy5Ngm7tRlikQJtPR08zJbTeZQzRVy/fBVGkwmZbBb+SACf/8IX4JxbwIlTpyCUSeBoaeTXvnd5BVs3bsWhN4/wYUllUPGQUCjmMLx2LYjD/vwvf4ne3n5s2bKVD0OUBVhxr6ChzQBHj54Pk8KCGK/98h3OWkilSqQSGR5SO9q7UMiX+FrH7fMkHqiUbJehxu/RDRvwxA8ex/TcLP74v32RMzFEMKONIVmOabiisjFCQra2tvL/rqys1BtRdQLIhP/Z376qgq+q74a04AO1yqwO7u9nqq8Ocu8f2n9TdFSXg+vEvxsFSqsWGS5FIjRkvXyJPfA3qDAMGCG1mza/5SrPpvFEgekuvw6Z0mbpBhGG5lj2sBcrPGhT0JXRkTcU/VUvez1IW1fV6e+IJNPQoGTlnTddReoQqCMpuRxMLEA8XkA0SrNeje3Xgq+8FeUCJlK56QVB37ii7EJ/7edQIAHjTBFdv0pBnP3d/O1FpRhjH+mCp9+AQknAwznIA56OQEt8Y/K8SxSATIGSUAkx6OYkQJXo2BUBhKQoU+FStY5TLMqMvCYiZjv51wmxphFTmYQYRXKIKer+eDoxi6Tknc9DIBKxr3x1d/FBK+7TQxacubsPGaqsF5BdRgiBuB5OVdAaRCGh+YaHd7kEIFLT4sIbKBa8yCVKsBqbOYBHHjsIC5BpJBDLxEQUhFqihbSswnDfRjjsnfCFgphbmkU6H4dcKcKybxlGsx5avQauxXmEPH4oRXL22NEvoEKuZZKmlxRrUwusja2IxePsLz9x/AjWDvRhZOs6KHQa+LxhHiSp2CadiqBaSaF3jR2d3TYk4EFZXAbkUqj1WsSScQ7hzk1Ps/pENcqFYgZigR5RXx6bNmzikhDy6jvaWrC46Ec8lIWKNisowN5mhFRXQV6QRLqQQiKRQ1frII69Oo0jLxzF7p2juPnO3Xj32FkcfP4kDFIdStkKtCottu/eDpVOxTxfs8WEYNAHl3MWXT0t+OgjD+HC+AVkFWQDKiIRTXCRSWOLnW0GOq0Ozzz9b2hvb4fRZiPcDyo0ReaKXC09NLIJZ85cQU/rAPKxHK5evAoZZGjUW7FtxxYOTDldTmYOz886Uc4LkY6RLzWBaCIAb8CJv/v2N7ndcWzqCj/u/JKLVfBspMQ/m1g4gHWjIzh79jyEFSW0KgsPauQd9vudaO20wx8Po6mtDdPj0xgaGILBbMSCaw7JcAot1hY0WRvR0d2GUxfOwtRoRltPF2LxBHteKXymVehQLVTZTmU2m2G2WhnBOu9c5E0MnYbnp2dAuaQK1StH0lBJqVq7Uqc+ZTKsOBFr/6/+5hvI0WtQrIJYqMLpU1QYU8PPf/4LVPNFKITAlp2j2H5gN15+/U0O48bcYXR1tEBpFaN3YwfEegEqwgqCwRC0Cj3UCh1y8QLMJgvc/hUolQqcO3uRVSK68DU5mlCpltkTSt5Wj8cJgaiAO+68DafOXIRErOJ1v8GoQToeh82qRSrlhVZbx8dZ7T1YWAxBq7FhfnEGQmER0Wgc+/bsQzgShnN2GXt278e1yatQ6qrIlfOwGBxwz/nx4yeehkHbgMce/xEHabO5HFZcy1jbO8SITRogBKIyBPIiXjv8CwjlJSg1Cr5RU3CVsKOhUBKpWIGzEu3NrXjhxV+hrbOdy1fo5hD0uzF5baxOJPLGYdBbIJXK8eUv/ykqIiLdBHlrFgoFUCiVOBdCNw/KlAS8fkjUYrS1tmJufA5KsQZdrd086AqlIublKzVK+MIBpIkaoVQyOcnWaGPb1KuvvYZAMIBtO7aje2iQOcVvvvk6WpoduHTxIj7x8UcYUUeNvNRUm44nMb84hdnZCTTZLbh1/y1QKlTw+T38sxmfmYBUJcX4+FVGF+oNOkxcv45spgCLycJlMwGvF7OzTtz74F3IlONo7yIKzCXs37cPOqUe/+Nb/4SRDQPMxmalvaUdTz31ND7z2U8wam9oeC0qxQr8iwG88vw7UIlNcNhaGKm5f/8teOJ7P+AwajIbrjcBixWMPfS7I5gYn8LKiguxZBj3PnAHHD02TDjH0DPcjJIkCU2DDFWysSjUKBUqaNA2wKy24Ng7Y6jkVciminjjzTfwB3/8KTTYdRibOI3ewU70DgzA5V5kzKXNZketKuaMiT+wAtfKFPoHexBLJiCoCuCwt8LnDeLy5TF0tHdydkMpV/GByKjVMknKubjAmQqhUILenj4oVErejqbKGXT1dOHUiVNMMWlp7MTs9AIS8SRbz9YM9KPB3IjtQ3swc3Ue7x0+igaTFcGkH5HUCv7gC5/B2fcu471XT2N4zWbYjM3QKbTo7+/GydPHUBWU4fX7EM74sWHDMJbmlrigR2NQY2z6MgdADSo9UuEU4pEM1AYNLG1mjG4fQTwR5K3c+ORVrB3ux9i1K1ApyKZZxeDgOsjkGvg9Idx754cwNTaPNnsPrCY9jh97A5fOX8XUtVl85MOfxC9//jJ+76OPwO91I5WKI51JcwETDehk8aBtA6nhpLzT64LCf5Q90mjV7KOv1PLw+JcQS0W5m2NicgGdbX2wm+x8aKXXLNlACLNKdhgS8bw+Lw+lTa1NaDCaIBSK6hsciZQDnHQ/rlXLEEqEKFZymJoex+e+8GmodWq8+tIrTDZat2ETEqkUcuUSAxzMWmpLFSDs87O15/jpUxDIJNi2cyeyqSQi4SjC4QhEEiFcXKIlxl99/ev48Q+exMWzl3nD62h2MEFMo9GipdmOl19+GY32RjS3tvCWbsW1wp0T7pATX/ubr+Lgewexaf0mPPnE0ygkC5BLtBBUCS+o520xISop0Gsy6Dm/MTExzu2z27ZtxRM//AELpWSFMTeYcfOtt8G56GKBgBDQBLmgibdYKWLjpg2YnZpi0YMPNeUoVPJkPZh6YxBdHaB/XepJJZ4f8OC+Gk79r9T2VVY6bRtpE0DZDPo78uCzpntjWOeSpVq9UOnXH8PD+g0VnogyhbqqTtdsUuWDoQwyqWKdGngD86jRSqHRyOq0mGqND+C0QaKgaz5PFpu66r5a1vSbgw1p0yKmolH5HfV90Bu5Kuhz0UGAVH/6OPK3x+N1Cw957AVfejNWqw/tnEtlxqc18yqahechL1XQdiwH+8ns76xMpwxiXH6wEaEOG9tFQH6rYh6yag4qcT0dToeFglzHAzY9IzT00v+vUAlLMctDOzelSZSoKbUoUpMcmW+FlAYnVboEpUyAeFEMmVoNcbWIkqDu4yLrDIPuaa1G6vwND/zoj8+h5QNS3GeHzTh6kw1Jev6UWojkSj4E0ddGmwSlSlZviaWzD+2hBAKcPvkkjPoiFyrlEzUsz4d4Hd/b24KqrIBEJsIfcO+t9/DwPjO+yKtTqUaBQiUFt2+BQ6UzS5PsMWTeZ1UAi8YMk8LMqmGLo5MT9oRsvH51AUODm9lCUigV4A96IJOKeQ0v1UmhNxuQTlAxRCPjxSJhH4RCCues4Kv/1x9iPnAdQk0N4WwQK6ElSGVC9tHThby9rQeRUJy3C5mIAF5XCkaNAflCEmvX9SKUDCCRySMdrWJ5YgUyuRDrt/TA2q5CuhbBpckxVEpSoKLE+IllxBZSeOT3HsZDH78b9zz4cRCcRllW8kWJ2ui2794BqVrOXl26wBNGsFhIQakU4B++9d9Rk9RwdOYoFpZmsWPHTr4QP/74Y+js7OAXit1hR3dPF5xeN9LFEq8dr5+/hIcfuh9Tc/N1O1O2igaZGRsGt+Kxf/4+vvipL6Kntx+BaAiz83NYCQWRS2WQiuaQS6eRSIQRjCxzIO/HzzyBCecUJCoxfGE/1g4PI+CN4cnHnoHV0MiDMxVatDjakImXsDC7gpH167G4PIdkzIumVgu0FiOcriVu1d298yamzBw8chBqmRa37r6VNyn+sA9HzhxFIpdFg82CeDyF/t4B1IpCnD91Ec3WZg4V0aqZ/M1UIDN27Tp7MXOZFGP2KPTXoDFg/MokkpEEhDUBchQ4FQIqlQyFWh6333c7bK3NUCoMEFTksJsd+NFPHseSawWZWBIKQQ0333oTjK0N8IRimBibhrxMATUDNE0ydKxvxtTydahMamYZ01o/ny6is7GLA1RLK4vMZ05l0xi/Smz6ZugNRiTSKaSTMR7uU9kIcvkINm8bhccfgQBy2KyNqCIHIUGOUULIH0AunceRw6fgcLQjGk9DZzAik0shngxjZP0wxiev4babb4NB2YhEsgibzYKxmVNQ6zSI+GNY2zWMZ558Dk32Dtx338M4+M4h3H7b7VzGki9RcQcVFxEWl5QrMZwr1xFN+GG16rHkWmRVNxSNo72zB0tLy5zDoSAwFe8EY2FWUqh0xqTX4sK5s7j7jjtx4ugpdHT1wW5vxt5d+zHjncepsydRrZQwvG4Ir77xKj79+U/hf/7Pf8HXvvw1nL5wCsVaGds3b4VWrIWGrFH5Cg+CxIkPJMNYWF7E4JoBVsiOHjuK0dFR3ly6vW74A362GaQyaejMBszNzkKr1aCpsREORzNi0QSee/YX+MynPwuNxsBca51eiZOn3sW6DYMYv34Vcik1/FFhiBnHT5xBrljA0FA/bw1ps/GRDz8MjVSN737vu/VGw1IGZosNP/m3n+GBhw/AYm2CSqnlAqWf/uRp2Bu70NPXCYNJzTi9Xbv34gc/+DH23XITqrUsbrl1L9uPqKzs6X/9OUzyNkigRHdXGwsHkUCMve633bEXTQ4bEtE0ZqcXsTi/zKr/tclrWLd+EH/9t3+O5fAixqYvIFNNQKAoQmmUwtpoworLhdamFogqIihEBsR9VbgmIwj7QnC5nAjGA7j/o3dDbgL6h9vx3vETzEGPRsMQS2RodnRgbnaOD+CFchYCaRZag5J9ywqpHkLaItMwlC9ALpdAoZCjydaMC+cu1kkdJiMPT3SwTCTjGF43gDMXziJdTMPnDaGjtZ8pJdTy7HP7MDI8DLlCjnAoxOSfpx5/FjtHd2BqfAa5YhmXx6/i0c89AL1RjSPvnMWte+7C5bPX0dHUg9GhjRy4XVyYY3rG1WvXINYQFGAnnvrRk6zib9u3DRMLE7zxuXv/7fiXb/0Lb4xHt21EsppEOh9jZOSVKxegUEjR2d3BW3uilzQ0WJklf899D2FmYhbT44vodHTDonfgwN59cC6M4+3XD+Kdt45i+8abUCwKsHHjNt7ikRBDtBfqEVEp1aw607ae1HjyVtOMEo1GGY9K22WhsIZ8MYl4MsQiVqlSw6LTi1ZHF4Z61uLSxUtsu6FDJgVU6T/aRNE1kYhA9NqkP5PCTIpmLpPm9xGztUHI7PJ8MYWJ6eu476F7OfBJIeLD7x7Bl7/6NZw9fwGd/d1caqYQiKGVq/HKCy8iEY8jXyb7WppJZsvORbam0WMsLFHWxgSL1cK2KJ/LD+esE5l8lg9sW7Zuh0Qs5Ovi2bOnmdZjMpNIFYRSrYKjzQGhTICxmYvYsnMTM//1JLpF8qgUCckoglAg4qZZCqeSxSgSCXHYlgKparmaFfQnn/4JH2oeuP9BLmyi7gZCQsvlSigkCv4eMrk0C4k1ouVVq1g/Moz5+TmkUx5olem6VeZ9OJf/CHbR//8wuNPD1zGKNbbBEAmGrdE3tgyrA+xqMLROdqmTZXiopwHtfd8HDdqrXPdVhCT97sfjOUQiObax0LxDoVMa2uniSu9PfRlyqejXZU40+NMQXv/cdcpMneVePyBwz4+sDjHRamSQECe+WGe4U2iYciL0/mTfIaoMqfB8IPmTNxM18oitgt5JJbbO/yXUkgQ0RSE2HCvBPPe722RWBqW4tMOMrFEDyJRUAQepoAQJVY+Xc6z0r77l5bpf/3+6UYookV4u8NBOamGZSgPoCVBrQQXkClp/l4VQikpcUUwNpSWhnPnuZdKDy+V6KdONRCgN7hRMpR8Uedw/qMF9ZtCAw9uMyBB+Uq6CwGDjHwg9jkQmZSa9WEDJ5SpffOhQko7PYsU5ho7WVoQ9MYTcSfb4GgxKWB16+GNe1IRV3LrvFvgXfcilcrDZLXAHVhDLBqDUiNjXnSh42fpD7Y7USFmJCyEuKpAMFSARabhtLh6J4PSJMXzqU19EKlNCoVzgQCOVPlWrZeTLaaj0aiTieUhEag5plIqE0ErAZJRyq9+5q2dx54fuhC+xhIIogVjaz4q2RqlFDVKYTXZmhy/PJlFKiZFP5VFFHo4OPSwtOiy6l+FzJ+GfTUClFmPTtn5IdAUINWVEMjEkYgWkYlUsXgsh48vDqFVg7aY+LLmjuHpyHsVgAbU8lVCosZ1q180mCKXE460iFPCiWiugu6cZn//Cp5HMx3HVdwW+sA87NmznNegvfvYzSMVCdPV2IVVIwx30wmQxoEpe67IIhXgacokIZWEZTtcibIYGiPJSbBzai3PHL+Lhuz+MxsZmlGo1ZNNFnLt2Dc4FF7LJFJLRMAfxYnEvSrUUdt68Ba39rShLyohnEszeD/sTiHrT7NMmTjBtAdpaO+F3x2E3t+Dc6XOoCamlj/yNwKabtuHEqZO4emkMG0ZGsOvmm7DkXYZ3yYcDew6go70D7x1/D1enxpCvlnDXfffg1KmzKOdrjKlMRwuw6C0QC0To6e1i3/hb77yNkQ2jkMjEqJSLnGKn8JVBpcWZE2eYnELMZXoe6KJB7bJSjRSf+2+fw7Lfg3gsg1SEGhsFzPz+1rf+kSu4q9kUdu/bhh0HbsLrhw7DuxRAIUIe+k4orSJsvmUYC6FpZCr1KvBIIIXutl5kAkn2TjtXFpiYQ2pyKpXlVa9EKoPJbOGLGlVyT05dgdYoRS5PtgwxlpYCrMqbbTo0WiwcKL1+eQrJSAHlXI2zEWsG+1Cp5CGSCyGUCaHWSlETFaCUypFJlNDWNADniq+OtCtkuZFZCgmEJRkK+RoCwRCsFiP7TEktFcrpsNWKdCLPNzm/z42Z2XF86IF7USnThTWCE2cPoW+wH999/H9xE+rM1CTWbRjhRmN7WwvWdA9CWTXi6OETEFQl+MQjj+DQuweRTMfotohdN+1BuSbEr156CetGhrB3zy4sB524fP0SMvkkTp48htZmB994t2/agbamduiVRqBEK9YibJYmZMs5DpHTAGPQmyCVKrC0vMSdAgajjukRMzNzEIpkCPh9UCilMJr0yOezXCJDftjHvvcEdu7chS1btnMzo7XRgF+9+DT8QSf3KJDiuWP7fizMeRGJJPg5vDx2Fnv27sCzzz2Fhx66H6+8/CI2bhiFxWRGtVxkjK/b58LM/AKam7thMGqh1dMNS4+Jq254PH7YGg0IhwNM0nj5pWP40lc+CaNFBbfHiZ6eTqYRTVyaQ2gpC89iAHfdcYAtXeNX5zjUeOudt7BCmknmmNS0suRF0B/A+QsX8Pk//AQq1SzyohzC6SAamnVcG0/I047uVpw5c4ZbMIf6h6CT2VBISGHStmJhegHGBj1jD91BJ9Zu7sL80jj/ru7YsYuVWdeyC4UCBVZFSGdTPDBkSxGmd5Fdwb3kY8oIKbtk7/AHAmhrbeGGWPKoa1UKLs8zGvVIpah8yopCOQ8JWdIWpjE94cKH7v8UrPpWHD96AmOXLmF4eJCDrMNrh7kk7Nvf/D7+7i+/ge9/7weYnXfC5V/Bc88/gTfeegXvHT+Nm/fvh1yggUljR4PajPnpWVgt1OopgM/vRVWRR++aLrzy0qu8QbJ3ORBJhdHY1MiH+6ifWOwZLHgWIdWIsHZ0APPzUyxMrawsYePmUYxduYLOjl6GJ6QyeeZcp+IZtNna0dHUBYPSCINai+effY4PMVcuX8fw2k3QaS0QkahULOLC+dMQisS47fY7kE5RmZme2z+pbZQ2c36/n4OSdO+iEqRIJMDb3kIxBV/AC5lShYnxeey56WZ0tnRhZXkFS0tLTEhhjGQ+DynlhwJBmEwGQEjBwjz7uamUidrYadtIh4I6KpuG7wgjHLdu24wIbVHITCiUw97cAkdzG3LlHGxWK0QlIWQ1CV547lewWixcKNXW3cYWK3ODERfPXWSlngAJrpUVDsr+4//4J/zsp8/xvbpGoGwRhRTFsJgtWNPXh2NH3+NsFvmuHZRxiZBiL4DKpIBQUYHeasDszCyi7iiKyQo2b9qJSCSOYr6E5qZmfq2S753KB0k0IrFCJZXjxMmTbEnr6OjEo488yiCL2bkFbkvfMDrK9rSxy2MQS0VMSKpUS5CzZUkMn9cDs0kCtSL170Td3wZ8XFXcGz9AqgyFU/9j+HO13Gi10JP+nUSDVUsNPX/sKrmhsNN8xuFSsmhxKdKNwZqG+BtWGkKQc9vqjfKjdLoEosiQ15x86vQfKeOrfnb6fKkMhZrrn5MG/PcTZhjzWD9SsM+FbDD0c+EGVgqoiuvseA6tKsitIWbVnQ4ANLiT6l8uViH40hvxGvFMV9/kuVnonP8MkUwK83IJe86XoCX/3O/4duFWKVxrtCgLZYBMBZFKy4MDYxErRQgKWVbilVIBskIlBJL6v4lLeYgrhFX8zRsN9sRtJxWbBnOpQll/gssl/o8Z6TIFMmUxPxYN7ORzp+Gdfiq0Hitmszy8r/vhqQ+MKjM/ZMQ7m3Sg+K5QpYdIW/d50pNMIRB6bHox8o+rVOb1TbuDAjQHEfYHYFAbEQ8mUCkUMDjUxfxdquyOc4OpEoV4FltHN8Ng0rOt5Pr0GLfUCWUl1NRxpheQ+8iktkIjNCK4GEcmRsUNdl5rJWJR+L0JbN9+C8RS8qYXuCCoXMqjTBWWoiK8IT9kUsJtWdn3WsymIBTQIJ/HP/z9X2PWuYSDxw+ha6QDvuQS9A1yRON+HkB7enu5IS4bFgFZA6oZBWpF8oqloDRUIdNXUUQRwWAKGT+RVHLQNchgblFh8+4RqPQKnDx9AW1NfViYCuKlp1+HRa/C5778aVSgwn//yj9CDz088z6YGyzYtXsnFGol4UwhV8oQDNLKM4JiOYWvf/NrsDQ3YD4+xxfHlcVlUAOVn9aLdrKXtCNdzSBdSCORT0KqNWBuagmSGwi7teuGceL0CWhIUSzK0WjqxNzkAj52/8cgVaig1Og4OT635MF7B49DKRMhnQxxgVaAvPWVJD79R4+iKi0jhxwiySg8fj/Uch3S4Szi4RgrF4YGHWyNDqikJiQjRUhqIjhd8zhz8gj27duN7qF+zM7Pwu92o6WpCUZbAzzBAKzGRkiFctxz+1146rkn4fI6sWv/Tpw6cwbdXT04cugk9u++HeeOjaHRZIff7WNlgIavBec81m3ezBxpqrK2WBoYXdjf08csYlL3hRWgmMtBrVFCJBUjJ8jhT/78S9xkSVXeS7PLrPrLZXq88frbrNLr5TJ09TjwwKMP44knn4KoIkE2koTFpEHfxjaI9AXkpWl4Il7GzNmt7Th/ZgztBhsfSqbnJ5HNU7A1C4e9BY32JqRSObj9vjr1Jl1guoLBKMfU9HVu1zSbm+D2uNHc2ojXXn8bfd1reEsiringsLSht7sPYqEQiWQMIpkEVXEJJWEM8ZSbNw2xUB7ZtAAWSytOnz+Pu+66G4V8EjqFEgFPBOvXbsG7xw+hrc2KaCgKjbyBEY+vvvo6No5uw9lzF3nQqqKMO+64ndsEaX0cza6gJq7C7VkCMaATkTAfjMgnTBf1XTv34dt//13kMkI8+vufZ1vJr15+Bvfcfztefet15ApV3HXng5zFP3mKbAxFCCVVVAUF1IRlBANeqNUK2HRmaJVabBgZRTQYw8T4NPbvvRVGk5nD8f/61JNotDtwx/57QSewqfkJVFDkUiqiTITDCQysGYFJZ4THswxHix2T09dw+cplrB/diJdefhUajR47d+6AXCXCmXNHEUm4oFIDLW129nk2mNqBqpKpO/UDgBhag5QPsTRIlQo5HrC6OzvgWl6CQFyD3qRFIJDEs8+8iZ271wHCGNavH0UsKIZnMQKLRYuhtWug0xjwystvYWFxEX39nfy6jSfq1JJCoopcWIiQO8x++/vuvgcXz15hDJ+lxYade3cjk8ji7LHz3NZ5+cIF5uQ/9v3/B5eunAMBZJd8i9A3ytHQrEaqFEVVWEWj1Y5QMAFbgx2SmgIRbwHXLi3wwYDwjLOLc9zM2tpngsWuRSxCNrQmVs+oKj4QWoFAWIXVakd//xCWV5xI56JQygiWQK2iTeyld3tcaGy0oqWliV9XlVqJB3YKhC+vuMmNi40bR1FFla1SLtcSlBITFBIzDOpGvP3GQYSDQRh0WgwMDODs6XP4+IcewWPf+Vd85vc+i+/9y2McaF1wO/Gd7/4Nzl04hXAmjl237MLE5TnsHN2LTKTAlhijXs8hXvJsm1rVkKmoqfgi5BolrM0WKPRKTE5PobmRriX+ehZDJkD3QAdqIspWCZmiQ7MOhTipiZiEEKlMxqp0JJxAg84Gq8YKo9KIpZlFSCBGc1MLIzFnpudRzNfQ1TUAk9GGt956C3qtCrlCASYLdXasYXsMARnI7qHT1cU9Ut1p0xKNRRjfKBZXeSs0Oz+NqZlZuFx+fPYzX2B6j8/j4+edXoO80ad1IhU7pevDKNFjSGEnRZ5pHkxpI2JICUUqY6oVkC0mYW4y4dHPPIqDhw9x++lPnnwG28kCky/A3kpo3hJkNQXUIjUeHaCOAAAgAElEQVTOHT+PcqEEpUoCt2+Zw6Z6o44P3AqFhrcuBB5YdrnZZ55O5SEVyZnOQ6VTZOugfge5VIpIKIQEYXqzKebaq5QKKNQyRNNBQF6CWClGLltAzB/D1bMTuP32e5BMExWMWm5psKYGeikXRNHGnxR3u9WK73znnxlnqlAo8aEHH+bn4/z5C9yJI1MqgVKVrcwk8MTiUUYvU+aGHp8OTbVyHDJxpP7zeN+cVlfffzNYf9CDO3ncFyyUx/zNg67SWN7ve6d/JiY7XXdXh3T6CPKV17nuAqa/kHe9bmmpq+AkFtEQTZ+TDBJEi0lS4JSGdwq23iDSMMuFkY40dFO2QIhMuohgOItErN41tFrEtPqVruYxV/9Mj7HKfl+1HLGt5sYgT/53jVrGPnvyzJPyToM9D+4kv9c/YQXy4EHIg29CLauidbqKvWd+Q3P5353d03oBLt8uR6pRjFRNwzXfCo2aP42QnpHVswcHBipEvEdVKkdVKIGskPx3vwzvf2yh0cRMd5lKyWsRmaDM3PBUkdR1EUo1EWqk3lPT2o3hnVdkN9R2KmPa/NNLHxhVZm7IiHe3GJChS65SA4nW8J8KpFa/fvoBkMJhN6uxMHkVF86eg6QiY04reZwsNj2sTSYmEDADt1xDd3MnUAY6u7rR2GTH5fFLmJi6hlQ+iqSALro5GDQGNGgacPiN92DT2mEx2NmfSmq81+/H9OQy9uy5A1KZBplijjnHsWiIb4aOdivi6TgEkEGvNSMaiiMRDqKQiUMlr+HTn/wYOgcHMe6cxFvH38CWPZug1Ipw7PhhXuUVy2XI5Epk40Ugq0MmJIBCRCU/SQjkWfStb0WqmGTfr0Fi4gruedcUmjsbYGnXIldNQanRQq0wIOwt4offeRIWvRpf+vof4+r4Al586iB0NT2SoSyTafbs3QOFWsUrxWSKDi4RHtxzpQQe/vhD6B3uQVlT4fDl5KXraLE0we/2IB6P4MCdt7Ca5I15sURBKqsNly9cgZBeuKUq7nngIRx+7wSWZlyQluXYvG47Dr75DrQyFe649x50dncjmcwhmS3i/ElCR6aQiAeRScSQiIchVQjwhS9+HiqTkts9qYkxU80iGk7hzNFz6O3uZdWvwarHIHlyo1kEvTFYtU1wu5eRikfhdC5i3+37IZAAvuUVKGVi9A0NYOz6NBzWVuRSBfatuzyLKAvyGNqwFtcmrjIibWZyAdlYCS3WLhQzNQ6bCkEXYHp5CSFUyHkLRMpUg9HAAehKqYLenn5cvXwFmQR53WWQiKhwJIFYNoavfuMrODd2lvnSHqcHEqEc99/3Ubz22kGkwnGqHMTakT7cfN+teOvwYQ5al5IFqJQirN8xgJYBM/71F49j/dYNiMSTEFTp4q+HMFnBmu5eRFNhDjcqlOT/j3I7KdngStUqTDbig8vhWl5Ga6sV8UQEErGCbTuEqjt15hgs5ib4vH62Bm0d3Y5YMIFjR07hwP470GxvwdXJK1jyTkKpByx2Aw8IETpEZous7FGQ02g1IBRcxsXzJ2FQW2A2NmPzlvWYnLoAo8aMcloKhUAOkUCKvt5B/OKFF7kTgHIGxXIBUxNTCIaD6OizIBD28Go7Hg5jYWIKj/3zd6GUqJjsE88X8MOf/gwf/dAnceLUGSw4qdZcj5Z2O1557SC+850fMXv6xLHjeOvN1/Doo49AqyMM6zwuXbyAa1cvIpdNYbCnHwP9/fjExz7BPzPisusNDWi0NuPk2bOYczp58L5l/x3w+kJ49tlnYLHquHTp0uUxdHaswa4d+7F1dBfcnmUeOv0hDzR6NRadi9i2fTekMgVSmSTypQTcvhnsuXkDxq6dxuzCDOyNbSjkRNDpbAh6YljT181hea/fiVwxBZ1OAYVMig0UDo/HUawV0NXTirGrlyCTGfHzZw/hwG1bYHOI2euuFHdg8oITd911AD6vG0qFBr/8xa+wfft2HD9yHuVyAVu3bmR7SHA5BmFRBefsEiqVHP7vv/tbHD70Ho4eOYqb774VRqsFl86MIeKLwjm9yEHswYEe7NizBZGoDyKlEoGoB9Z2A8TqEquWhMPbuXMvypQHWgnCarShVpDDPR+Cc2YeUpkYwWgYarMSjl4jRLI82xDGx+dw24E7MbcwA5WGlLcyb04lYjVcSyus3HZ0dHMhFinzRBuj8jQ65Gv0CkzMjcFsNaBULrGiLJMqmLpEAcHW1jYsL7sgrEoQj2SRjtOeWQNBRYSAP4BsmpjTCTQ3OWAxNeL422egFKr5IJdM53F9+goOn3gT33v8X1CWlGButUBSkcOma0EikEc+SfdNUvuqWFqeZ2xrg02PSDyKsfExjG4dhT/i54ZcsutNT05zaZ1AIoCuQYPe/k62KRJXnawopUqRPffxcIrVa4Oegq4VhD0JfPb3P49yqohLp87htltuJyYYPzfP/NvPuAW9vbMfAkjw6suvMPmFCtGMZjOGhkZ4QCfrhkpRLwWigwIpl2TxIdsAWUDEdCg0qDA7Nw3XshvRaArbtt3Ez3uxUEQsFmevPg3+NBiRok2WHmoSJZsP2WSIukQDHXnpaftEAdHVuYgKD8PJENp6W+EJemBtIsHgdYxu3IhQJIy2jnZoVBqMrBnFyUNnOA9AGwWRsFrHHuvViCdSSCVSCAeT3LZJba75QgGZZAaxWBIdHV3o6ulkPGU2m0OTzQ4doVsrFbz99tuMDB0cHOTrPFkzpRohYrkwlHo5ctkcsrE8xi9NY8OGLWyVoiAr9Tc0NTkgEYnh8bqxbcsW3jKcOn4MR44ew30PPMRFXmv61yIUCGH8+gTMVgsfbvK5PFtR6ZBEG1o64FBQmJ53Ekpl4hwkgtB/GgtX20NXKSz/Xwzu8+Z/n7lctbqsPubqF8V2mPcFUElxp2GZDkb0MTS4U5CUCTGFMltnSAEnEWLVX75qmeHZ7cbHrR4IOEAqFTHfne6v1G7q9aYQCGR40H//4aJ+4Kx/Zf9xW7C6BXi/ZYegJuR/JzsOva0eHhiD+ZWDaea4M1ONBveF70KcmYe2JMCeswW0rPxuoVR6oECHCJO3KVFQEVWlCjHdOWUUNvkPb9US8qk45Doz/0OFghFVBr3xn6UaJaT5EHJiE9tMauUy86PFWir/qUIgk/MwTP+WK9NJSgyhTIVMTQ6xTFYPIFSrrL5zYDWTxqZ/u4K2M67/3bPIb31/Gtzf22ZEik5KpLiTladWX3/w1/U+/xcvSASARlFALrGCdCKBRJB8wip4ljxosJq4nZHeybfshsNkg1KoQJu9DS2tbTh19iw2bdvEJ2AKK65ElzExOQ6v14P1a4cQXPagiRr1DCbI5DIIpBJkimXMzXqwY/stKNfE7KOLxINQyKUoFPMQKar8mDPTTpgbmvjCn01QwVACSkkNn//MJ2Bot+CHP/tXbNu/Cb7oCgrlDAfUNEoD82fPXbwEYtKpRTYEF9IopasQEU7KIIGiQQS9VYfx67PIUGAjm4a91YI9t27EUnAarsA8DGYzVAoDKlkZfvGTF3DTto1Ys64LiZwAP3/iZVikVlQy9YrmzZs3Q6lRQyyTMk85GPIik46hUMviwY/eC4FSAH8uhGQ0ilZLE27esQeBoJ+JB/ZmG0xmI8oo4t3TJ+GgQTwexdE33kajuRH9azdwcjy4FIVWaoJGqkU4FMDKkgsPfuRBGBtMPNAsu4NsodHIZYiFg4x8S8Sj0Khk+ObffRMUsaiKa8jXCvj528/B0dgC57SbL5L+0ApEdCO1GBAORlDJA7IqNdolQE7CdCaFlZAX23Zswztvv46tm0Zha3JgeMN2fP9//ZBv3I98/BEcPnkQPQOtEMhqzOIlq8b8nBOiigwtli6gIEI+nWMuMbG6e3t7cOH6VRRKRUTDEc60FOjfrDaYjCYuKSESiFljZFYyqWbFWh5aixpFQZFtFAffOshY0ta2bvh8UYRJ9ZTK0dXXgtbBLrj9fuRTRVQzRcRjIWitctzzsVvx6qEXINcqEEnEoVRQJkMCrVDNww/lDSggJ5fLgGqFW3GJE04e7CnnFHq6BjB+fQbtbU31PEOe6EA6XL02hrZ2B5c+UXmLXm2Bzx1BrShAMpbB5o1b8OMf/QTZQhSD6+wY3TaC0c1buaBofnYZMrkIAmmZh5PmjiY4lyeBah5ahRGFPKkodEGuQFpTob9tE8LeBBz2dghIGBAKseJdRjga4CDmg3ffj3AghHQ+hPGpa9AZdMjnMsjEE/jogx+GUd2A5199EScvXkT3uiEOjlGxy9LKJJwrU9wwWi7JodO2QlgVI+DzIhIM8kZRKZeirYO6ABaglErh93r577Zt24y1Q2t5K0HkIQrJBYIRLLs8EInk/DonWs/p0+e4XZEGCEczBWcjGOhfD6u5DXt23c4ts1evX8CbB1/jEi+1mraVUvT3rYXOaITGIMfcwmXkywEsLs9gdm4OAwPrYLW1IhHPMb2jxdHEHuOJqTHOvwyu7eWeAb6t1IDxqUnIFfUbYjhItJkovP5ltHUooNebkY8rMX5xHqMb17MKuryygmQihhYHbZhk6O8dQTZRxOuvvIX+riFEPCn4/WGsW9+P9s5mtLV14KdP/RR77tiLpeVlFNJlxH1JzE1MY2ZqAn/yp59HvpREOhuDubkRLq8L+WoKNWkRv/+pj+L7P3oCj37qUzh35gJzsCuFCg/uWrkZAX8QrY4WTMxO8cds3T2Iq1OnGZF4/txl3HvvvYzHlCsECIX9XKZE4elKkSgxWaxfv4HzRzTwpLNJBEM+9PZ1MhEslltBuUaDbwqZVIY3ipRLMpsaOMgcCYUhFWtQyQu5yKhWoGEsx8FU3pgWs3zdXdM7gl898xrWtA3g/NmLyOYrWHTP4et//af45fPPYvu+rchVs2ixdUBaUSHqzUMprmejvP4lTM9dgbFJib0HduHw8fc42Lxxy0bu6SD2PZXUeTxe9tdrDTp09LahWv1/aXsPKMnu6tz3q5xz7K7u6py7J+c8Gs2MsoQySEKAMVyEA8kXEBZgHN7DGGwewQaDFUFCGkUUR5oZTY49nXN3de7KOee39q5pkHn2W+/q8s5aWuqZnlPh1Klz9n/v7/t9WUyMjiIVS7Lxu1AihF2W0aR0DtEEcNHlQUf9Oty8/w449FWYGh5DdZUDGoOBMahH3z2KdK4IvcECuUKLwauDWJifRzgRxvWHD8FqtbGmnM4hnUbL99JUimScBUilEibcsL44m0AuTx30HN8naQpHhTuFjlHAUkU3TExsonRUsIirWnfSyq/+zEGU/D4yiFGiNEERyd+Sy3BSc1legEAm4M+R7p0kaSLpjdFsZGSjdzEImUCJkDcMv9sLpVLGGR9EfKLfr7gDUMn1SMTSPEmYm3FhaWkF+687wDQRQh0TaY+wpEQjIghBIZ/FQH8/+1JaWlpYk06L+XDSj2Q+AnO1iXM6qI54783jKBSFaGii1HUV5whw8mc2xwUphXmRpOvShfPo6OxCV/daSKUqlul43bQYTLHHwmIlIo8Cchmx6AVIJGixkeZCnm4cRLZLJz2QCwO/q4kqZU6l275anFICcLtYi87jMVj8H1658cHCa7Xjvvoc3Bm/pmWnZ2DNOk0tKAyJsON58l38vkNf6cpXUk6Z4Z4v8UJq1UhKgZ6rtRvLi8TCCtbx2uPSc5H5lP5MvyMd+iprnTriy8uVwp0K/j/cKgFNldf4X22rXXeuezmllTTwlE9EwWCUMUASHEDwpbfIUkm+7QIkxRCMk48hkRPCHgUOnclBF/3whfvUThnm9tBYhdzJhcqblEtRlFNhWtEF8egqH4awlOWLPJQmlARSyr2EWEC0GAUTZKhYlwrzyEMGuTBVefFlihlXkTAJIr2xUrjnBcy/pv+IP5vIi1ASVKgyJJnJxWOQleJY/9Qoai+s/FEK9+m1JhzdXY2MoIyyRI6yRAGhhBBWlRODttUCnuQzMrkEWlkK8cgMRMjCPb+EGnMDEpEkXC4XDBYD9GYT/ItRjPeN4+t/+Ve4cPIiHn74E5h0zSBXykKjV6K7qxvnLlP3fQSnT53C5OgQOlua0VhXwyEB1FkmBNmix49IKIv6hm4olHruVCazcTYoUtdDY1DAQGbIuSVo1GbEwnEkwkEUUnFo5WLcfuthdO7oRrQYQTDtQyDmxsXes9Bp9TDr7Vi/YTuWl91Ikds/Lod7KoSUL8OBKeGEHyVZDmqLDosLPjbPkoygukaP5h4HsuIwpFrKXCQjsRj+5QTOvnMOPR0NaF/bhFCihLefex+FQBGigpyDZJqamqAz0lSDuDZFrKwsIJ4MI1NK4M++9DlmzBuqjXjr9Tdw/533MI+cJjrPv/obbNu+GecvnGH2clEqhVgu467Lm88fwZaNG6FQ6ZHOiiHISJCJFLFzyx5cunSBmfA33HYQMjIZrvigUBnx0q9eg16lZilSKh5HMkpR8xp85WtfhtakQbacx+jcGEYXRrB7+1587+9/gLamFpY5uQPzqLJZWbO7NOuFtKjlgt2k10EoKqOurRnegBe/ffkIHrj/Xuw/eAhXro6gv3cYuXQBN956E4688muYqrVsZtUZ1IwhpDF7NJhBLlFEOU35QWJOzqRraUtzCyZnp5kUICyJcPbkGWRSWWzduo0pJA0tTZiYGIdKqOTChZIJ6aIRzcagotAHIiJl6JMSMG1FKtUi7ImAWFDVDgs27NuGy31XGSeXCSdQ76zmbiYZ+haCLnhDHswuziOdJY2pFDqVHl2dXSxpWfGscHy71+1BfYMTbp8bBeShM8khlai5COrrvYh9u3dgeHAMeqOFO2X9g5c5iTWbFKKlbgNOHL+MRCQDtUKJpcV5zEyNs85YZwa27V+LmoZ6dHfsRbmsxIXeU9CZZDxtEquoyZ9GOODByrIPLU2dSNLEIeSGVmLGnYc/iVxZiFy+jHfeeY8DXV488jwO7NnFiFJhroy7b7+LzV81TifiqSS++bffxMcffggd7e1YXFnG6PQkGtub0DvSh/m5eU7JpS6h378MR5UDA1cnoFFZ4LA70X+1n6dL1IVtamzC22+9hRq7g8kUarkStXUO7NqzDdX1DiSyMXgDbly+chVmsxUhfxRf+8qjmFucRX1dA1yuOXh8HtZLr7iXEQqRbG4fGus7oZHZcPbycUzPjGDD5jVwuaY5N6O9rYvDwTyeICcIZ/IhHHn5SQSjpBe/AplChY6OblTZazExMoWvffWrrAU+dfYo8qUMxsYHMTw4hFKJQsNKCIVLTK9Rq8o4dN0+SEUaHH3rNB597FN87RCXKdBlHhs2rUFjaz2u9l/hETGltdZYHCikhbjzpo8iGEtg1+ZDWNe9CaVCCS0d9WjvbsWK1we/34+77r8Tx48fZ9Sgb8GPRCSOwf6L+NnjP2Lz+MBwL1QWJXx+D0oSAazVVqzdtBZDwwOYW3Khq6sTyXgc7U2dQF6Fo2+cglyqhN9HYUd1EKmKsNTIkC2FGEdIUfCUYOz1e9lESNpui8WO+YUV3HPnR3H18hB/38QSCTLpHDcNCPW7YeM6LHuWkMwGuKtG+9M9gjraaqWG74saJQUGkdwhj0K2jGS8wA0Ri9HBtKBIxI9sOgqtToP2tg346y99B//jE5/Hs0//hsPwBiYG8I1vfQmPP/kL3P3ROzlAyGashiivhEZiRSlfKXwjcQ9CyWWUZRmUxDmojVrs3LsTR997D/v27GZayquvvsrEG5OumhsA1PhIpynxeRneFTdam9sQDIe5QUdm8vXre3iC6BpfwOaevfjTez4PpUgFNU3UiwVMzbkwONSLV15/mTHOGp0JCqUBsXAMV6/0sqn/pltv4aKdim0y2UvFEu6+U1FNRTNJWkjeQoueQjHLIWKFcg5TM5OQSVXQU9ZBLAOj0YRUKsWLIjKkUjeZHpOuYxSepdEQBSd3TTf/nwt3KuCoIPX43Th06/WYWJhAJBWEWqfE9PQEy1hqnTX8Osi/QwvG0YFxhgQQSpg05WqVEjqtBrFQEisrAUgECvaRtTe14vLli2wWb2ltZ5nRtGsGzXR88yXUVFdjaW4BNquZp1ZU1JEkj2g1wZAfMrUUW3dthEIjwcUrF5EIp3Dx9AUUSmJYbFVQqzSQimUMdFiVFDscVRjou4JQOICNm7dg774DPA1OJTLcnff7/NBoiHBGxmp9hTKWzyGRjF2jrRRYOpPOZaBRFqCVU3bI72UxDBu5VpSSWbdF78T15lYUn7sM2XLFyPq/u63iIFcL91VtO+nRaZFC3XT6Lq0W9GxYZd7/7zXt1D0nUMUqZYZTSgtlXqRU0lKpqUUd84oWnaQzVMTTuoS69GRQpX2IGMh/z8egjHgij6XFKAKB9O+47/8r73e1cF8l0HBtfi2NtcKErxT9gi+8ESmzplxYgtr3WyhD7yAvEKNtqoC9pzL/K8/5n/5tTiFA/x1KROsrbX7SCdGqgYX4MhVKEjXfIATFLMQF4sXSMakcbCrcRchz4cs8d0rILImglqQRzmqgl8YZLSkVVDTw8ZIeeZECBVklYITYzUSRyRTEUCuEyFDMbVnCCwABzUJLBWx+ZhD1F5Y+9Pv74I6u9SacOVyHGDFAyRRLen6JvIK1ZFLP6sEHnxj02ixKKRZdI3AvubAwPQudQg+5WMrj7NvvuQUnTp3A6MgsZGUZtq3ZglsO38YUjcmZSZw++z72HaALKhX/KTa+nTx1Cv1Xr2Dz+nWwW81sZrHV2OANBzHjmkcqAbS1rENZIOUvXSwe4gkLdYlVWhlrPCVSFYplghCLEA0GkQgHICrlcMftN8HZ6QRUwPuXTiAU90KllaNcLqCjoxOZXA5uTwCxSAaKsgmB2RjinhjEZSHUOjluvOMQFEYdfv3si8yFRrnAIRw33bEPbZtqcHn0HKpqHbh8pR8WbR2e+NGT2LllHbbsW49YGnjhl69zxz0dKSAZT/G4XG8yosCdEHJ5e7lrGIh5cft9tyCRi8NoNnDQxuHDhzjdr4ACX2hJGkSsZvp9OptHKlNCibR82SKSkTg616yDQCjHSN8YJCUZGhtbMTc/g+GBXvzl178AoVRI7gq88eYJaEUGpGOJClUmFEQyHmWj33f/6e+QQx7BbIjNrkMTg5AL1Xj3jePIpbOw2UyQKoSQiMVob+lBMlqADApksimMjgxyKuFyyANv0I98JoViLsOEFZ3BxEWdzxuG3qxnmcy9D9yGl994nm9YyVQSLU0tWJxzI58soMpcDZ87iHJBwLxzCiZZ9q1Aq9Hg7InzCC2HOHiJzEnxbBK+sB/XXb8fVy5ehVauQcQXQDoZQ9f6DuSFeUjIPS8RQSaWou/KAMzmWhTjJXLhobmlHg9//tP455/8GMKcAMlgBPVOO1p7mrFmYyf+41e/hLXWhnUb18DjW0G1w45J1yjs1XZOAiRtNgXTUOHidFQhGAlAo1MhnY5jZmYJW9bv5O9toZBifSiFYxFf2RdYxOyMC22tG1DKqPDu2xeQiReQTWYQD4cwP+fi9NX6NiuqmnXYe/0BeHwZZPJlmG1KjE0OQWcyQygtY3KyDzaLAblMkQ2Xly+eg06jwqfu/wy2dd+AYCbFoS1btmzFM888w0m363s64bRWY8W1iNsO34ZUNIWm5nYk8hn8zXf+Fvfccw935SZmxnHs5HGYayw433sW9fVN2LF1OxMlzp46zSbkSCiEDevXQ0zd8mSWp0sUOOSwVfONQSKSoMpi48lEuhCDpdrAHHCie7SvaePuu83qQDqfw8qyFyvTbijkCiYEDYwMobGlCSNjY5DKlHA6G3Hw0E24cPEynnvuaWzc1INAaAVru7uRTKZRZa/DP/z997B5004cPHwLlpZc6F7bxuFTVCTNLcxDKlMhEAozyefdo++grtGOHbsobZbG6gmglOckXFqkNDc34dzpy9i3dzdC3iA6G9fhpZfexqxrGvfc9TH0XhxjaV1NgxUqoxxaI2nIvViZX8AdN9yCufFFBPxRXniN9E/ivTfOwuGoZ+nTzj07oDfa8MYbb3DTg7CO/sUQlufcvMCqdVrwkXsOI54LYm55BuG0h0MkySPV1NbK10NC8xHRhrwqpAV2Lwawdc0+vP3K+7AZ7HDNzLHMU2EU48Z7d+LcpWOQK9QoC3IgHNzU9CTMJjuKJQFrhv1+H3eLbZZqlm0sLHlRU1MHpUqObD6NZd8idu7cipHhYTQ3N7MssraqlqWdvRf70N7azr3LoaFBBCJxRl9KRHKUMmV0dnTC73bjwoWz6GhrY5OsRVeDn/3wSTRVN2NhdgUCgRhT85PYc2ArU24c9VVw+5bR3tSOKnMDBDkVyiUZB5m5gy4o9BR6mII34oXKqOUFDQVePXzvQ3j8iV+yjypGaaLJMjRqDeu2W5oaUM4VoCP0bLGEZbcXar0eMpkCDz50D9KZBHzLQVTpmrChbQdMchNS4SieeuIJPPjwAzh64m2cPncCi+5lVNXUw2CsRrlYxpuvvQGFRoVde3fzscxm8yy9EZN8Lp/nZhMVj0QLY9Y4ysjmUsjl05zJkMpmUFffyBkb5AOhCFCaMknEFE6VY5IVJ2+LxUgmyfxaCXiizjktChSUjJtKIJ6Iccc9lY4jW0whlo9BrBJDY1JxN54WVmTwJQQqpY2SCZQyKoiwZrPaGedI3yXGBhLPX6HD1avD0KvNbHCnFOwqqxmv/fYVOOqcPFWloAu+txWKaKpv4Ocw6vTo7e1FJpuB3mhgVCRNNui6Rtdm19IMT9fp/nXmxFmIZUooVBp0tHZwmjoFsFEORD6XRVdHG0aGBzE+OcrJxbt274dMTB13KWcIUOHOWFmxgI9jiY4V1zEkK4pCpVIwppf8T1JREjpppNK1LhUhEoogE4mRpKkLBDCpVNjXtAGOjAqCI73AHCXy/u9vr+8oYda2SmqpLBSYv34twX1VCkPFO21MYqGOPE0eChVeO6kz1HQAACAASURBVBXz9LmQvIUWNRX51LX6lDrsrCknhDBNw3LMWCfWOtWk5HGjzjrp2enxKomq1JkXIRbLcsed9v3vuur/b0fggxr4P8RH0qlOCxDW53/h9WiZhPCkb7fMfx/CxCSvxPdeKaBt+sPr20kmM3xIgZKBhv+Vg7aaGkUFe0lhgqgQh7CUZmTaB9Qkv3tfrCeiCFgyoBLtQViCkNvylY3GH3SwcyUJciCzopgDkIpiGYpkTr3GeadCOc2de2klhRXA5scvo+GPJJVxbbTh4qFqxEkvKxQiBzmKQiloBUhIJ1oYMaKoVBmt0J+bLA5MDg1ganwIuXQSAc8KFBIhnM4qfP2xr+Op557FknsF7sUVrO9cjzpHI9atXcfox0SS+LVKRMNBxAPUqRHD4/MjFAgjHU8wJpG+SDK1HCs+MuZQyAuNreVw1rVysiKNFqORIOufJXIB7rv/HlzqG8TKShCpVJa7yEGfB4VsCms6m6GrNqIoLWAl7OauTBF5qFUVZva+666Ha3Ye7gUvdFI7NNABmTIysSQn2v3Zlx+BVCPHfzz5awgKUiRjUaTTMbSvqUf7Jiey0gTmPbOQK5VYcoVw7OWTqHNYsX5rD9QmK3773DHoBAbkYyUuEoiSQtMVOXOOaRESQTwRAhFCuzZ1QKIUo7bKBqlCziPfZJai0LUYGLiKTRs3QKPXoFguoq2xBQKxEmPDsxi9MoZSuoAHHvw4zpw/j4DXB5lIDomYSAcpnD71Hv78y48w0o8CnLI5CY6/fgrrunoQiwQQD4dB6QOhqB+PfefrGJrqQ9OaFua5k/lPJlLj8X97Dq31nRzbTZr8z37uTzEyOI6gPwmHpQb+gBehkJ/Pcxrnx1Jx9PVeQldHO2QKCUrCMq5eGWTzm1KrQjjuh1QF6C0qJFJRdHR2YGZ6DrVVNUhFM1iaX2YCDCXCKeU6JtFMzExhbGiY/RDpcAY11fWw2mwIhCNIF9Mw2cwwmc2YHpmCMF+CRCBg0gTkZSgMaoRTMcxMuzDSN4LtW/Yj5o1DmCmhtq4GO6/fg6MnTrAxOR4IYsO6dkiUIhy6+SCb8GjKE01E8N6Jo9ixZxvqWmqRzCZ54lG+lghJenuxiEbCzZwuODo2CrulHps37ISoWMaiexbZVBo2qw1avQolJJFIRFDICREN5XDmxGUE3GEODfIt+fl8gagMbZUE+27eCI1Vh2xBxh17ibIAoTSP4bEReD1+1DlqoZJJ8cILr2HXzu3weVaQS6VxYPdhSIpkDI8hmcpg67btCMWjOPLyS5zy+Nj//GuMD45hXetaRLx+2KscEErkePQbj+LLf/kVaFQKnL9wDhs3b4Jco8Lnv/EFfs+11TWYGp9Fc30bmusb8fQT/4Hbb72BF8LxZJI7yhTXzuEnznpcudSLVDIJnVqFumYrPvPIJxBKhwBZEed6zzIJaNPGzTAZiCYkhVlZS2YixBJRvPjKS0hm0pwQajTbYTCaEU8k2Vug0ckxOzeGq70XcN2+vbBbqrG04MPgwDiq7Q2wWms5JZR03lt3bsKUawQXr5xHlaMGcoUKzQ1d+Pef/TuS6SCa22qwYVMnZlxD2LChh4kdXs8KghEvmhs6YdYZYdJpMTuxiEJOhr/7zg/x5m/fwLce/UcYtHqodWIYq7U4dPNh/OTHP0bfxcv4yT/+CJt7tmJueQrnB0/j4N4b8YkH/gx2cw0y+RQj+tyeEKZn5hi9STSNdDSHmfFZpvp88Sufg8YogT+yDEjJmDrJ9AaaylKBmMlnoaDu5dZNuEydy3gMUoEC9Y4OzE54kY7noVLrUBSUkC5GsefgWpy6cBR6nRF6I6VlEx4uxx4eMrpRdziRiPJUjwhnRCwhf0gileRrD5E81FollCoFam1ODt6ifWg1oVbq2KBt1pu5S+z3euFamuf9G+oa4SJ0p4bSlxWslzbqrXBNLaCrZT1e+vVvIcxJMDu9ALlSB7d/GTqLAh2dTVBopJhfnodKpsb+HYc5sCmbFTINJUd5LXYpOje2QKwUoX90CMsryzwpoKZEIZ3h+wklymbC+coEQSzA9dfvx/lTZyCGmKcS1JGnxZDWZML+63Ygk42js6kL4qIOdeZ2yEoKUJQYSwsTEcwvz2B0agivvvFbVNU2wGKuQbkghGd5BbliESarhQtsYsqTPIQ6uJyhIKgwuQn3QBhHkkUQ25oQx3ojXQuTyORLsJjtCPvCmBgb52kHeaK6u3tQpJAnglYIiQgiZVINdeJXDYtkMiVjaipN+m56jgyCcQ9EKiGCyQCEMjEX4rQoINiAs9bJkzaS38jIiEx1iUAMnz+EhXnKqKDMERlMaiq4gXg0zUZUMgZTqOR7x47CWm2DwWzmwqzG4QSZkigEj8LTCrk84rEY56/IFHLUN9TBNTXDWSbV9XZ4wsvcQaeF3/n3zzOS0Gp3MJVGq9bx9ZJSXGUiEWamprh5ZXNYuYF44LoboVJQ+JwJi3NLbDKnBiuZlSsSaqphROhoa+EgP73JgEQqAZlChkLWj11Vem5+jYVm+P0rJBLEMmlOXV1b7cSeui3Ie0KQvDQEwfwfqXDfXsKs/VrhTgFJ+RJ3v1cTTam+E4lJpkwmZKo9K91w2kjLviqbodqS6jOqzegzY0UIEWIElFRaKcxJ8kIMdfqdxaJi+STtx2mr2SIX6vTcKpWUjcihYJr3qZBq/ntJzP/X5cuq6XZ1krH6HrlwJ32XMOeHffqrXPiq/SIcPJ2FrqKi+VDbxDYpJrZRwBJhESnUsaIDWt0ogICSn7grzYmbFLKUqzh2P7B9EO6/uhqpwP6pcP/9B0J/QUYVAroVxFqUBSLkJQqURBWee16sRomqHHLp/ZEL9+n1FpzeX4WCUso0m6JYiWJZgAKZHUgHJRLwyozYuOQ0p+PRbrFjYWwck9MT3IGhMBYKsmmoqcKj33wU7184xzfvUDTMXOJgNIietV1YXlpEe3MrJ7yJ6IRLpCAUSVjTSl0WwqhNjk8gQAWgWMjcZiIV5FJlXpBR4W6xV7NkaaD/MkJ+L1o6a9C9sQsr7hDikTxrkEmzHQr6UMyl0d3egLZNTXBHPQilo9ydpG5xJpFBqSBAMJSAwWCFIFeCVkIBFEqUy2Ik0gl4/QtYu7Eduw7swNPPvQB5SYeoP4x8OgmTRYs/+8r/wPmx0whlA5ian0A2VsblY4NQixXYtHU9altq8eqrR1GMiaEsaZCOxtHe2QqRXMx8WQUZdYg1m4hy7HbXhnbozCp0dbSisa4eP/q3H2Pzzq0wWU148sknsXvHFugMGh4HE2qpkBcjGMzBqq3F4Nl+/Pln/gLLAQ9eePkIhxJ1NHSwLvDXT/8c3/jrL8BeW4WxmUVIZSa89uJbUErFbEz1E6KMknkLWXz921+DSi/DvH8OYiWZqOh7IMfP/u1ZqMVmxLwRKORl1Lc6UF3TgLlpHwzqyljS61tGOpeA2qBGLJdg5j6NlkulHN4/eww79u5ClINHtGw+Muj0EIiKUGorTv9sggxwIh6t5zNlDvigCxBdvAhhSEmL2WQKmXgScqkcVmsVBAIpAoEIQgEysgqg0ipQU1WNydEx2MwW5t9f6r+CL371K3jiV08iGAohHU6jq20tEqEkStkiax4/9uDHcOSlVxFLJJFPZ9Dc6ED7mha0dTcjnUsynSMSi+Hl11/GnffchSQ5roUlZFIh+D2LXKgSSk4iVcITDJA/FeOj/dwtU6sN2LP7eqhkOi7ss9kYUrkwFAoRJEIxFhbnmUU+OeGCSqJHPkFWazUunenFRx96EDlFBvFyAP7YCr/ncDKJ5dACTFYFLl86gW3rdzDHXSXTo+/yIC6du4yd23fAbrcwtSKbzuBjH30AZ85eQlkqxK+PPM/ItJH+cXzvO9/FpZPn0dOyBk6bA8dOnsC2ndvx/f/r+3j44Y9DIZFBWJairqoRqUIOd33qPlRbbJwOabNZecFF0yHKRQj7gnx8aS5NulI6/kTzmHMtQaXUcOqhXCaCtUaNex74CKRKOcanJyBXK7DidWPH5l1c+FHTIJZN82NNTY8xPUgmlbEcUaMyoL9/CC1t7UgUMiiWYiiXEpgeH8d1e/Zjy6bNuHi2DyNjLpgMDogEckhlcrzx9hvQGhTYtnMNRiYHWK7j8fphNdfBanZg1uVCbW0V9uzZjNdefw4NLdVIZqNIZRKwV9s4FGx2fBaH9h5AyB+ARmGA153AI3/6GL7519/CwEAf1GoxbrrtIAaG+tE3WEmfJPnPR++/H5lcAuFEAL4VP574199AIdYh6Pfhk595EL19VzkS3GaqQT5dYGnL0vwi+vv78MqrRxCOehGOrWBpxYVkIcWmwJHRUew7tA+TC+N8zaBufWN9A6RiMeZnXbCYqtDfO4FMkpj9ahhtJriDC9Aa5bBY9dAo1Uz7kcoAr9cDnycAu9WOdCbNxQ01cajrvrSyArVWw1Qz8shQqBgVPvR5pMIU/KZHZ/taZJO0yAlyh7OQS6PKYUEw4EOJOXVC1jqTeZu046lYGolIitOjEzFCJVrZz+Jd9GOSMj/CaQSjUazf0oU8Ykiko0wWMemtuGn/rViYowaEhBnjWUESO/ZtxpHXn+IAK5PJDLXGwAFFtDBZWZnhhbVSZkI6kOeOO6Fr29qamLduNVvQf3UQjc5mJDNZNLY34/Y7rodGI4ZKqoG0ZIKsZEYpJeSFGzWMlt3zGJvpw+B4H95nHn43auxN7B8hyR8tYij1tFJYK1mKQj9Th5307VQVFfNZvhaoVWr4Az6eusqUUnj8XjjrGnDlSi9LGMmAS/SWnXv2IOAPQaFUQW8wMBKSSDWkYacaiPw+VG/EE1GoOUQqh3wuwzSVdCmJcMEPe6MZ6XQK4pIM0WASXk8AO3ftZOUv+YaaGtowMzGHSCCCIhsfUzzZttvsaG/uwqUrfZDI5FzYhYIhPPzxj+NrX/sarFUWmMwmaPQqzjcg9j95kAx6HTIJ+n6W0Xe1HxqdDgKxEIV0Ds5GJ2R6MQrKPDZsXgurzoof/8OPkU4XIZErWA8vk0hYzkWyokyawplIPx9gj5iZJkLWamjVeqgUGkxPTvP7p2NM/hxqRJFMqlDII1ckSZHqGv8+xRMKrSqPzdWUeF/EpXkXivlK15qqRpVchpu7NsEqqQLCEeC5fmD2j1O4v7q1AJeNjL8VHftqF53kL7SRPIlVDoTkvqZn58471YfXZDMf1JJXNO4VfKNaLeH/U1IpFeXhcJoNp9RE1mqlLEFmKg3VdLki/46eX0nYRrkYqWSeu+2r+MgPVTz/Fzt98PUyupIKdxqlKsPnIF94AgKVljvt+9+nMdGH23JyAXoPSuGur2iF6CASYH41lIhRkOLKQS+KtZAhgZJQDhHI1buqK6o8dyUWtiLo5yL/mmZ8FfHzO1MCG1Ar+5B2sSxUoyxUoiQUIy9RoiBWoiDX//9SuBPH/fR11ciRGVSpQVmmRqlQrBhiqWtJ4xgaHjEftDK2Eacy8EzPssYwHY8j6HXDbtShXEzi4c99AjO+eeQFdDLl4ax3wO1eYKIGfaFYs0xoLIUODnUNbDYH3F4/pqfncPzdE+juJISWFNl8BhabBcMjYyjlRehp38STC+pGEIkmn0sxg1xjEKG63oZoMo/pyWUY1CY2BkejIfYENNfb4Wiugsqqgcszi0gyggZnLarMVVhe8qG6ugG/+I+nsGHtOojyElgNDqTSeQTDxDb3oLrGhO37tuLk2QtIhEsIe3ywmUjrmcB9n7wLumoVBmb6seSbh1puxjM/PwJlSYbuzjYcuOkAHn/yWQQXEyjFy2iorkLXmi40d7RArlVhfGYSoXCIw1Pa2xoZRaczKrFlxwaOuL7a34eu9eu4e33s3aOosphhs1lQVedAOBWHzV4FbziCaDABi8yIbet2oQgZnvjVs4i5Y2h1NEGrUeGt14/gi1/4U5irjJDprDhzbgDzU0uI+mPIUphRPIJYJMjR2n/zne8gU04hgzgiuQAWPQuIxhN44fl3EPNkISmIIZOV8Nk//xQymTL6eidQShfRUFsLj2cRroUZllREEmHEkjHuHNTU2uGPe1BAEYkMGYM1EJZFrIel5LuSqAS9XstF7Pz8AvKZPKptDoQDUbg9fqxds5bH94QZJVqwqAjuFrW3dyKVKSARTcG95IGwSCPSNFSUZJzLw1ldjXQmg441nRgcH0ZLVzuOHDkCu7EKLc427q4Teo844Ju3bMHo+CRS2RxKuRyaGmthd1Zh286t/F2gLkypnMekawyZYgrOjlY2aIZ8y9yp0ao0kIhUiKYTrDvPFhIoF7NkL+IFTCgagZG0sDI1nNVORBNhGA167sAFfF4Uinkcf+cMdOpqZGICbN2wg0fNFrsRkyuDMDvVGBjrRb6UxekLJ6DQSjmKnnjFn/z45xGLZpiw8/6xk9i4biOi4Shuv/k2JmW88/Y76GpZi2Q6g2g6iJXAHLPiHdY63HjdLWiwNkIh0bMO92Lfabx/5ihW/Cswm8144P6HUWtrZNPs7PICXjr6W2ZZjwwMsQGNTHZDgwMY7p3ALTdcx1HzlYh3Sm1NMbGDCsc8RbHn8whFwujsasDtd9+Ovfuvw8T8NK4OXmUtbcAfxtqudai2VXPXdHJqgjFyRLe47977OLmT0nUVcjVm5ubhaKpDKLwMqbiE6YkJ3HPX3Xy+kZxRpjSyj4G4wYR1JMb0+6fextZta7Himeeb96xrEW2tPZiZmsee3buZpjM0fAWZbBjOehvTcAh1SFQZ0v9u7NyCptomGgQwj5q6+udOX8XM5BLkEjl27dqC6w7sZMzmo9/6Jtra25FKJ/Enn34Y1moL3n2fqEVhTI0sQiMzY2VpEbfdcQgzs1OYnfdzKmg2mYV7xY3JyWkunP/qr75EwDKcu3ACiVQEIjKve9yQKxWwO6yseU8W4rDaTXA6alGmSUcmjsX5Jdb/5tJCeL1BqDQqKLVybhBs3LyefNQQSoosU7OajTh3+iyySZpqpFBbV40iSlDpNJiYmEBbRzuCwSDqGusQi8a4CAoGQyjnJVx42y1ONNS1w73ox+jwCHR6DaxmA5ZW5pgeRsWks64GEqEMNrMDS3MryKeBrtYuloJEYnFuCiWCCfg9cYyPzCCdz0BjUuCuj92ERJqkiyIEVsLobFyLbAKM/52YmUQkVSGLXR44DbNFi4MHD2JkeAIenxtmK+EgexGPJ2Ez1iMXE3DhbLTqGWtL9BUKjYqGYhCSDDOV4c/pzntuhGtmBNftPoh0TIQqXRukZSWkQgnKxRzmFqcwMnUVo9ODeP7FF7Fu7Q6o5GaoFFrOdKCOdi5X4C5uhQRDE/vKtJqoKrS4EiDPyaDULSUUKydKSsq43HsJqXQO2VweUqGI/w0lgxLfnbugJbA5nIp31ryDWN55fgwq4OlYK6SUhJnjab9QUEY0E0Yw72eq0LZtmzE1PAOt0oTJiSmePCk0CqQTaaAk5GnX5OgUjHojv1eiuWzfuhXJWIKlb8FoHCajFaFACPv37sMzTz/NBS81hcRyKafg0mSEZF4EFjAbdHxtHBwYhtvnRc/6NdwskSiEEGiKKCpzMNkMsKiseO1Xr0Mm0UIilaOxsZGLdplMwubTfC4HvUaPpcUVnjQJBJTKSfQUBeQS8hBUpEQcWEk91lKOJTl0TPwhP+rr6/nPlDpOMIR4dAEaecWUTFMMXl+KK9hro0qJvc090Mu1kAeLEP6GCvfIhyso/2CvlzfnMWMhUlqlq07N3tXU0tWEUnodDAWhoQGdqRS4RPCQa+qH1Q58xbhKZmQKAwVr1tOpPHfZo9EMiNtOj021J3lRqI4lOTY9KhXu8USOG8hU41FiKj0u1XxU9NP07b/xoH7o47Daef9d4W6c/UcU08uQKqzY0hvHuiu+D/3goSoRzh2SIKOqFOf0hVoFz692zWnVQvB6aquRXIOmGixXu7YyWo2JXcXvVPQ+lS47PQaNPH43PihUJgMVKU5lZcW/48cuIi+zIa0wIi83oUwdd4EQWx6/hPoLix/6PX5wx/EuPU4ddKJAnQipAhBVQp7oDZEeirBCHApwLTKLVop2tQoL4xPwL3kQ8viRTcSx4JrEhk09eORrj+D04AX4gm6mSJTyOVhMRpi0BnZ5R8J04ddx0VRjrIJIIsPpM+eZflDI5bhTRzpN6hRI5XIcP3GKu0fbN+2DXGkA5dBGomHEYyFS5EOrF8LutCFbFGJibBEoVPj3ZF7NJeLYvWkdPvG5T2BqZRavHn2NSSMalRI7Nm+HQqaBSKrGM8++wOmCVaYalvWQbInGxUEfcaclMNsMSBbzmCeUG421MmnUNTngiSxhw+41TC4hdzyx5x++/7NoMDuxef0G3PvRu/C97/0AvqUYlEIlyoUM1qxbA7FSiuqWeij0GtTXN+D4O0fx9quv4L67b0M6E8P6nWu5i2mx2REgZJrTiaf+43E01tRhy6aNfLENJBNY9M2hIM0hFAkg7Se6jx7d3Xvw/okrSAbScGgtLJv4+lf/Et/9Px+Ds6kW6bIEL7/2LqL+BMLeEEq5DLzuBZTyaU6jI4lEQZRHKOXFot+FRDoOTzCESxdGMNG/gGKSNJZ5fP9H30MuJ8TIgAt6pQ7ZJHVwlhGIeFGWApFECJFYmFPvHHVV8MXdvBBze70I+CMwG2zcTaLCXa1XI5XLQSwUY8O69Xwjmpmag0wsY00kEQGmaUyainDC6Mae9RgbHoPd5kA8lqpE2C8tYfPazYznM5vMCAcCMBkMCISCcDbWobbJiRdffxmbNm3BwKUBbNuwHSFvhMOP6CJ67333YXR8HDNzi8imUtiwrgdVtTXYuHULF+0iiJDMRRCMutE/ehnt67swMjaEDT1rkY6lYdTZuLsuVUrQO3QWRUEKe3bvgUBMHPMM/OEVvjHSWJekR+SWPX3uJJRaATpaOqGXWfDMUy+iq20zWls7OKH3l0/8BBqVHFfOncdffPHPsBycw/Hzr+HgzbuQSuYw2D+LbVt3QamgokHPF/ZTp07BbrGhpakVEqGUi/NcvoDlOQ/TW5b8M3j62V9Uku8gw9133Ifu5nWwmuowszCF4ak+jE32Q6oUcgoxadZJ03pg70G4PT7uXCtkcl4c0Zi9taUZL77wEt+o4+Eomp0tWJxZZowgyVtIGkcGWyLCuL0BlMsSWKqM2Lx9C/YdPIB4Po2Z+RnWS6/rWluJpw8l0FrbzLhPf2gFFy6fx+atmzHjmkUikWTPAxUQ6WIe6WQE05NjUMsU2LFrG9Zv38znq1CuQSKTh1REATvzaKyvQSYbQV/vBTiq7MzO/5cf/BRf+tJfMS+5XKKijjrZ/bCYtFhZmWNOP9GIoukwqqxOeBdDEAtkMOoNOHnmOBvo9u48gEce+QJOvn2G01mrHGa+2f7gh/+Cy71XeKLU3tkIT3AF7d1rICoLkY2DpVFysQSNzdUcRy+T61mDnUvnWZ5y/NgJfPvbf8PFmaOmCmJJGcdPHIXFoedJpK3KjkQmhnVb1sAX8zClqKbKAbFQgkIxjbraWrz7zruwmmquIfyKqKl3cldUa9BCrtFyV7y+oZYnMjRBOXPqJIr5DJZX5lDb4gRkhHRTY2VliTGGJiMVc1Qo5DhY6MCBG3H2zCU01LXy4qW1qQsNDS2IBAO8WKJpyaWB9zn0ij5fR1UtNEojJJBxEJzVbMPi7CICkQAWZxYR9IVQW93ENJuiqAyzQ4tb7z7M9xK1TIkqgwPFlBgn3j6HeDDDr4GMpsQpX1qZwezsBLZu28adSfos0/kwejY0suRMItBjfGSRM0oooXRicgzOOkrAVXHGA4XOjI6Oo7OnDY5aI5QqETrbuzHWv4iPfeQzyMVLfA9LJMNwzY+iJE7jQt85vPXuMWiVdjTUdYJiRUjGUqCU82tAaK1Wy1IiLiiFlWBDsUgElUKMRCzOx4mQkG3tzVhamWf4Qm//IBszzUYLpFI570+mQloMUxONuPDELVeplVyg0+dBiwOqS+hniagS1ETTNr6nUrhTbBlf/fZXoVIrcOr4Gbz+ylss5dl/4HqsXbceI0MjaKxvZipW7+Vexn8ODV6FQiVjA6teJcPSkhuu2UV0tFOathef/PjD+Or//CvOzXDW1yND0h+hDFajjXXz7584gT27d8JuscPn8aEsEqC5rQUriwswWjRw+cchNoDNxARUePvIMSTDlOwsYlQlfffIA2Sz2RANx1huRdIdt6eSnkyTDQqTUkgVrIOnqQNheclQToU73UfoeNCFxOcjn0YNT0Kj0SikohSE5WuAD5IriQUwqFTIF4qIZbIwyBUwKNWwZ6XoPhGHeP4/hzV92OLrpY15TJoKvNghacuq+ZQej36uNIV/L7+maTNBQaj7TvUkqSB4H9K7sym1xLIXCk+jz58m1MFgiuly9Pe0UTlHiwFCM7JPkSgv17Tu9Dj0Z04/1cr4PCXzKhX+H6TZfNj3+1/tJ/jim9GyMOtHletR5MVyaApm3Pi6D7ogpYZ9uG1kuxqDawqQSYR8MNgssGoUuKYn4kQomYiL7D+Mm00mc78bXVCRSweTMGKrWMUPupjpA1jtwtO/Xe3wrxb1rEeS6JFWWJBTmFAiIbRQVCnczy98uDf4B3uNdRpw8pZ2QKtiRGGuWLm40AWanWGlEnfbufsuFaOUz6NGr8TixBgjo+hmHfJ5IRUJ0NLSiH03X4+R+RkUMjlMDA9h89r10MrkqHfUYnhgiL8YbW0djECbnZ1FoVTCmXPn+efNG9cjFPBDzDG6MgTCIbzzznFGqG3ZtBtylQHBSJTj5S9dOAOnw47m1mp0rmuHTKXDm2+egF5pYgkNBfFkIjE0k3znsW9AYlDgp0/9Kxa9C2hpbIBv2QurqRp79h1G38gonj/yHLpau9HdvpZxfYSciga8aG9vhFItw8DoKKw1TRi62g+pkGKkowinrt8S1gAAIABJREFU/XjwTx9AMhdFPBNHz9rN+N4//AgpdxJ333IbHvzEA3jmN8/jtVfeQaOzDpl0HFqdGgqtGpSzRXhB6hTMT1NIiRC33HgAmzavQywf4S7l+YsXsXHHDqTSGYTdQbz54mv49qOPwWqxI13KYWpxFBfHzyKdj0ErUeLAzpsgEljw6ssnIcgKYdGZcMMNN+ArX/wcvvDFT8PRUIOyRIm33jmFucklCCixL51ALBwE3XVoIvKzn/8UM0tTKEuLKImKsFqr4VpZxtNPvYzgchJBGoeL8rj9nlvR2bEeQW8aUoEUYb8fg4NXIVOIIFIKoTPrceXKJTaTUuFekuc40t7vC7IWliQBzJ2VCrFj7zboLSacPn2Wdb6UlDc/u4CGhmaWvXhW3Pw9E8mlmJ2ZxczYDEqZEmxmG59LI8MjKGVykNJCQK5kLjDd0LRqDQaH+rFr/250rOvCqYunYTZbMNw7io7mLhQyJX4dhBb91t98E//8zz+EWKrkc6e+vgb1LY3oXreWEZSc4JeKQqtXwh/1Ynp5ktPhQp4Qp57ed9dDuNzbD51Jip3718IXn8OKbxmpXBJWmwESuQQXL1zG4etughBihGIRRt0dvv16KMQqhLxJLLjcuPXwrRzkotapGNkoKAjxqfs+xQbLQMgNtVmIE6deYyJSi3MD+ocmGHvY3b0WxVIR3/unH/DoX1gW4Ml/fwYzrinYLFUwG8woFQUcZ3/i1HusnywXyqwbvfMjd/LN8srQFSTTcdiqrahrqsXlKxfgcFRjYGAQRq0ZVVUOPsb9/f3Qa7RM9ImE41wgRqNx9HR2odpQgxUXFehSTLtcqG+yo72H5C8ZRqq6PRG0d3agqb0ZbV2dmHBNQq1TY3FhHjVVNZAJpPAvB3H3wbtRVWNjve6wawBtbe0YHhnF333373DbrXcimkzCUevEL/71J2hw1KKYy+Lej94LnV2Lea8Hcp0Zp85eYMwoxdATrUqvp65SDr/82bP4l+99Dz1dW1gSWG2r4cUNnTOzM5OUc42etg5opGpetJHUIBSJYWLUxZSPQNADiVyE2to61Nkb8fDDn0LcF+fQtNPn3mFP1M9/8QSGRoZgsWrw8U/dg3/75U9x70MPQa/S4v1jF7HkCnLRarMZ8OCD9+O5Z19EuSBFOBDG8PAwJ5K+8MILTDGiICOPdwke7zJkahHcbjfauzpw4vQxrNu2Fq1dTRxwp5DI0X91ADv2bOGF9LET72D/rgMYGpjBhQsDOH32HL7zt99GQ3Mj3jl+HLfdcStkcilLtcjvEA4FEA37UChnUBTnUdvkgEarxujoMBqcdZiemsH0pAvO2jq0NbfiSn8fFw+1NY1AWQKdxoRwKIa777oX//qTH0FFQWjyMoeoUaFFxttNazfhyqWrLIvs6uxGOBhiw+WzTz0Hi8GK22++G0ajDeOzE6hptcMbXkC+nGaJS8QbRy5URikpRdxPoT9S5EnnXkjh4qUzEArL0Os02L5zD7Ptv/T1z8E1N4TBvhFolVZcvTTG0hWCDtB3U6aQcgd788atTCUZGhyBs7kOt3/kEN546yVeBAnzanzpkW+wvESv1iJTjGNyfgijU1dhdhhx5sxFjI8uoc7eAYVYzXIM0oxT05fu41R003PSFKpCBiFUNGFSRfx/6s4TDpkW6plCCq75OVQ5HNxFpcwJIm3xNS2dreTFlAUIBcNcqDudTsaPUkFHj8uFWzKJRCzCHgOShOazGdaFR/JReON+liXSAu/CuV4oFUpGOarVOug0etx0082c0jo42A+LxYRwJIDpGUopLsOoU3PX1++PIpMusn/tlptu5jTkQNDHnWyUxVDItdDriO4WZamOVqXGmq416O/tIx0IZ5gYjTqs+F2Y9Y/B2mSAs8mJ7pYNGDo/iavnhpGKZbhwJyY7vUZKK+zs6OYwqqWFZTYbk+GXFjJNDc0IBmhBLebFSmdXO+qdtQgFPTylJT8OZbXQdYCODX0eVBiHgy4YtEm+r5iUKrTba6CRKzHhWcZckLI5Kp1YfVyAA1eEsP6RcJAvbshh3FjgqQB1yCu0lRIv9BgFSUX7tSbuagOYiuvV2nDV5EkFO5FjyANGMpuKIq2CfqTC3R8gVUIlxXQV4Ug16yq1hlKPabG62pEnGQ2FBNK5FAzQpJTuedTR/4Ck+49ScQKCv3g9UlZkJmFd+D7yIhlaFmTY+26F8vJhtqxcgHOHzfA2S6EsJyAW/V4nz1IX0iEJKozkVe7nqgCfni8WJW0RrfSumVCvxdASjocCiqhIWS30eVF4TTpDBfqq9r0yDqtIUmj1VRLJkVXYUZKpkBURCUCMTU/2ouGy+8O8xf/HPmPdJpy8rQfQa3ksVS5SGltFT1XO5yvJqXRCFGhKUHEGN5rVGL58lnV5pP8ViEpYmJyFSWPEQw/9CUpiKa4ODCHs9cOs02NT1xpUm61MmtDpDLBX2fHu8eOszzt042FMuqYxPj6GC+dOI5WMY936HpYOkKt9bn4FSqkWNbVtTF8gmkoyk2STkKCcg9Esg6nagGiKEipDnHyZJYNPMo18JI4ta7pw57334u2zx6CwqjA2MwJhqQSDUouOtm6otRbMuz2Ydk3BNTEDZ3U9Rsen0FjXiGIuBWe1FbYqM1YCPniDcSQiYQT9Htxy20H8+Gc/xEc/dR93VclUtG7TVvzm6ZcxP+jC4QOHYbDrMbUwD9esB46aajidpPcPcUgIaR4L2RzsBgtmJ2fg9a7AZNXino99hFNRdVotp0RqjCbG1k0Oj+NnP/gJfviP/8wduRpHNVLCBAbnhnD+ymmIc8Cn7vsMRBID3njzJPwrIUgFYo5+f/43T6C+wYLW7lZIVDq8e/QM7EYH8qkYEtEwAm4PwgE/6pzVuPPuO9gMZrBTgi5RhsAowZ/+2+PwLESwNEPSGR8e+9bXUIIMkWCeL7SFbBpjo4MolnPYe/1eLPuXcfUqdb9NSGVjMNToMDXj4i5lKV/mgpmYw7ZqE6bmxmCwUniXnS9ExDHftnkPcukSUvEMExmouzQ9M4+gNwj33BKERRG6Orq4EM8kE3BNTfMkJZKIQyVXoFSoJDoue1ew9+BeKPQqeEI+vPTqK3jo7gfY/Ie8CMlokjuJn3vkf+C53zyPeDKFq5ev4P7770JbTwuS+QSWVpbRUNeMjo4ujjafmJ9CWZxE39WLaHQ2QliQwulow7ET76MgSGI5OIyqBjXqO2pgtllY810qC7G4sMKjbwqe2bZ9A85ceJ9NzaWMBH5PApl4ETceugFTE5P49TO/hlAgg1gggqRYxj9997uQqeRwh5Zx8syb2L1tF5rq1iBTLiIQCPAihfwIswtz+PnPf4HDB29gChIVJOvXbMDE2ATuueM+Zs4/9rff4JvcyPAoBwNt3LAW9Q1NeP7Is8iXiMdsRyqbQLaY4E6MVC5DIp6ERCyH2+vhRTWN+0nWIShSonOeEzapoDSr7RCXVJiYXCAXALbuXoPJuQEYzGrIZHoYNFWsjybOfVtbC+PkpqYmWE9Lse67tu9BuSiEWWnFzp27kSmk8f1//SeeZFDHjgy25TIFrGT5O5SPp3Dq6DF0tLTiltsO4eCt1+NnTz6O3sEJmO3EffdwIqjXNw+xOAODQUX8L+jUNnzm019Ec1UjEskUeq/0c3AMFX5qhRwbO9dDJ9diackDvVWHTCEPlUKB9069jY1beiCUlLG87EMhI8Yzv3geIa8fX3/sy/jI3bfhM5/9NFRKAy6cv4D27gY8+PE7UZJk0TdCXecqxPw5/PXX/hEN1U1wOIjeYkIwEGNJ4FD/MPoH+3Do8PX4whf+Am7PEkKRICdrzs3NwO3zQaFU4vS5U/j0I3+C2hYHYtkIezkKGdLH+7mJMDU1zEm1sVACnS0bMNg/hWMnzuOzj3ySH4cgABKFhDMw6Hrc093DjP2j77zBUz+1UY6iKMs4P0KTrrip0VEFjUKHwb5RfOSOexFLx5kIQoFAPl8Qfn+AP8OBvgEOt6Oiv62ri6c7YyMjkIoVqLHXcG7B0sISSxfsFiuW5xYxNjKJUpr6R0aMT80glonjuz/8W4y4+uEJLbLkJBZMQVHSQZJTM89dkCe5RAnpVBSX+y5i/3W78Nxzz+I7f/f3eOv4ezh4y27s3LURTz7+DFob1uDcsYsoFfMQU2JqIcmsB5JMkb5ZIVNicckDi6MKtQ1WuL1zsFutiAaz+JOHPo+ZsTm0NDRBqRXjp0/9M1QGMYIxHxLRNFJRIUxqJ6RFBXdCI+EwPy7JNFZ17nTjpeKdCTMiEXyeRb6uESWM7vPBsBcmmxGRWBAq1tInmOAikcg5JCqTyUEoEEIuU7JZk/Tx0UiYm1xU7BXZS0SBPQW+9pEkiDTemWQSgaAXiWISjlYnwkRko2MWTyFM6OREGh1dPYjHEti2ZSt3rCkIqspRxZInwlXOzblQSKW5kSeWKNjsvLK0zDIji8WIaZq2r1uP2YkF+L0RlIpCGMnIbTQyZnjHtp24fPEK/KEQRAoxNm5Yh7Hpq/Am5mBr1kOlUyMdLWGybxbltIzv4fl8jiEOVqsdOo0OdU7KoBBiaoq8KLVobW1laZOjuob9Tj6Ph+8R4+PjyGVTkIoJokCUJSMjO0myRuQU6rqHw2EkE0uQwoNmiwXbG3u4kz3tW0bfEsm0KjIR5u/Hy7j+shD20AfzVT986XVkfQ5T5koCPVEKVyXUHySyVGrBSiFfqRP/M4WGGr5UtJOchRqqVLgzWUYo5GI7EEjxf6sS7d/BU649Lp1vbIrNVfajjRJX1WpphXufzLPkhn5Hj/+HwVAf/t1X9uTCvWrlB5AmJxkPtWGghDX9FGrw4baIToyTt1YhWiWDqhCCuJytSFhoKENz299Fzla0ZnQAaJVLGx3EgD9dSTS8poNfXSXRCUM3QMLySAkpSbr3DxTuq4/DBBda5RQrZw1TaeiNiqWIFLVIlmTIQIbdL8+gbeSPo7ka7zbh/Vu7AKOBC3feCFWYzaOYJe51JRqX//qagaIcdSPsdvGNfTm4yLrb2bFpHNh6Hbat34X6+jacvHgFE6NT+Ng992FxyoVUNIEtm7bAYrUx7mpmZpJ1VTqTFrFUEj/+yQ/52FAwRyqVRCDk45GgVmNGKp5DQ0MnRBS2IJbCNTfFEhyDlpjzGew5uBuzbjcuXxpmA2Ahm0XYG4A4X0JXQwP+/MtfREqYw8m+0zh18SSqLWaYlDpIRQrkSxJE02lc6b0MhUSB7rZuLCx6We+bTsTRWF+NHTs3YcnnwcDQBPzuFXbqHzy4B8GUHxOzY7j1tpuxtLSE0fFpThKd6p3A7t27sWn3ZgSScYSjWU6ay5USnCxXKhaxNDeHXDwJQbaIydFxiKQCyA1yPPKlz2FobJgDO9xuL4zWKkiJr58p4rVnX8JvnngWmWIW2XIGeUEJMytzePSb30ST3Yl/+Ob/weFZv33zKGKBGDRiFVRqFZ579gn8/d8/CmeLE2WRHD/56eN48dmXYNaYIBUIoFHKICgVWKf7zK+eZU1tQVBAtpRCWVBGJBfHE08/j5nxRT6uRSTx+b/4LCPQrpwfQ0tzB4I+LxYXXIglgsgLCqh2VmF8Ypw55w0tToi1IvQPDHC8NYHvs6ksTPpKB8tk1yCejzAxKBpJocpSx2avWDDHIVneFR9sFgtoOXzp7EUkAlHYTBbYLHY0NDZwKmc2nYbf52U8nqPawQat2rpajIwPY++h/Yjnk5hZckFIGr9MCSqpDqlIBqISoS1FuP/++3Dx0iXMzM6hmMuhq6sVG7b3QCAn2n4JjXUtiEVJxlCGRmvE60efw9W+s7j7jjshEcjR2bIOE9OzeOGVZ3DfJ25EJL0IhVEGo9XEichzC4vI8DXCj0wmBnu1Adl0kpnzGlUVtKoa9F0cg0FrxHD/AEq5NMqlAhaWZ5ljfccN90EkkiKZD2NxeRqjhOJrbYfaoIXdXIvJyRlI5GLE0lGEQmH89pU3sL5rE3pa1sJZ3Yh4MI4NGzahd/ACLlw5BW/Aw91jWpBv2ril0vUP+hm12tLSgKePPImbbj4IR101XPOzmF9aYFNxb18/3wSFZSG0Sh2SkTQEOREGB4f55l3MAgqZDqfOXES104Hd+7dBpRfBH/RhYc4LYVmB+pp6nuj1dHXhyqWLaKxzon+on6cnZOozGCmMKoA163vQP9oPqUYGuVoOnV6PcCiKiYlplszEgmHkYkkEl9xwOhzYums9mtrrIFWrMDw8h1JJxNI7t3cRc0tjiGfc2LC5B4GgHz3dm7FzxwG453z/N2vvHSbnQZ5739N7bzsz2/uuVqu26pJlW7IsV1muYCDgEAxJuHLCOQkEEkIgCXE4ISE+gXOCKTY2Do7Bxk3ulmWr95W29+m99/5dzzNaoyT8cT4fDxeXZG2ZmXdm3vcp9/27kU0WmPm+Y9suNmk7LFaYlEYUcxUYNSaUqlVcmb6CUNwLX3gR2/ds5OZlftaDdBxwLwQQ8LuhNoqxfedGbkYe/+kvsGnDZhjNavzu5x5AtprE3Mo83n/3CBKBAi6eXoZKbMTw4ADanA42WAvrUi72KQn081/4HFQqGZv6aQtCevHJySu8WXn//WMoVYu444E7YGozwN5ug1QlYfNeNJxAKpfA+fNnUMpmWTqYT9c4cIzQsmNbNnIzQ4Xw7OI09h3Yi8uTV1AnratQinw2i96+Hix5pjm8imRqhBckyRoZus+fHUervQdmk4MbMwE1U7ksm9sWFxd4GGPQGyCRSrkZc/t9LJGkDy8V/i1WJ65cmmI/C02Q6Xxv1Rtx8cwlJCIZmHVWxOJJLHoW8PB/ewi5WhyeyAry5TwUQjVatJ1Q1A0QFeVMX6oUiYFegCuwCKNZB7/PC6mSIAvAoQfvRCThw8Wzl2A3diE470FPTxdP6KcXJjh4qsVhh93mYM1/MpmF2e6A1a7jwt1g0COfqeCT938WLSYnZqen4fYvYdo9DpmWioIykrEcKpRMDBMEZSmkQjkjX6noosKdCnjaNlABT7IYusaTXjsWCVwNkStBb9CxUbhcyyORSaBSa8BKMsBYAU5nO7KZLIcwERKS6gOFXMlUmUI+x+QlMmCSbpnur1m4UyBPnk2dpIFfWllAgBC92Qg0ZiU6Oh0wmUxIp/Lo7xuCWC5HkNKL9Xo+h1KQHZ2n6o0axFIpDxu0UhU0Wh2q1CAAbBLtaG/n2oBoUYSmzESysFqdiEdT6GjvhtftwdrhYTisdoQCEQQjYW4W14wMIp0PI17ywd5rIIIzb4B9ixFkgmVoVQaWs9DQyeFs401PW2sHm4ypMKXjQLk2RKSj9xAZrRUKQliD34uUqm7QqvlzSMfebLVi67atCAYCcLlcvG2sliMQ1jzY2NaFoZZOXPYvYiHiZ8nman4N1W+aVAM3nftoC/cFS3MISrXjqgyb6qtmDd2USq+2CUz044k6Vd3NfCganjYL92pzwEpKkDqRYgh7WUI8XvwgQGlVgs2/+Rp0JBX/dCxXb/RYSElCtStRaahgp/u5VhXy4arq//pTgv/+68VG6/LXmiunHLDjZA1tng9Pk7m8SY9Lm20oaKWQlJIQFeJQiQmKL+BOhCaQRJhZvVHB3XQyN3i9kEgW+cBeq1NaldNQd0UdDU3e6evNSviqpp1YqVIhd4RNrmezy1n93fTfvoQQ5WoD5boMNx5NYnjhw3Pqrz2UMyNmvHvHMOo6IpUQ3YVkMs1pKHF96YxWaQjRKDeLeLrFA5eRS3hQKGUZ7Wex2TA3Po3Blj44jU6sGx3D+SvzWF5xoa+7FxaDEUffeRe7d+7gTpqm63a7HevXr7sakyzmLp/Cgqh4oA8gkQ0WFhahU5uYSnHHHQ9w4V6jThR1JGNhlApptNhUWDO2Bp5IBONX5qGQaZGi9Wu+hFIsh06bBV/+8y8jWcvh6VeeQTDhZ416u7EFJp0NHT1DCCdTuHjpAjyLbmzbtJ2Daii2m+RLCqUQUkUDGqMWC4te1k43GgVs2TGGjVtH8Y2//jq+8a2/glFrZAb/L576JS6fvgyNWoHP/MFDOHXpIop5ARQyFXp6WhGIBBEIBpAIR1DLFzjAqpjNQ62XQWvTwNnjhLOzE0N9g5iZm0OlVkcuX0IxmYd7bglf+OwXYLCYeKpWE4iw4g/wtFBZl+KhT3wGb7x3BL5gGLKGBMhWOezpyNuH8fAXPoVEPo5N23fh0X/+IbyLPhSTRdRKJWhVMpY6lQs1PPmzX3DqKE1mK/U8KoIictUifvDY4wh6Y4gG/EikvPiLb/4ZlEoTPEtxCIUKfs8E/a7m5KjFjHwlB6/PywZGkl2orBT6scicfc+iF2dPnMKGdSNoiIpw9FgRTnrQEAqQThZg1NjhtPXDrG3FqffPQiZWsDSDIuzptY0FI1CIyQhl5eRNYgTPT8+A9KQUvmGgAi8WR09fN4LRED79uc8gXcmjIRfi5IljCCx70GbvQjqag6ACXuk+/PDDeOudt1nyUSkV0N/XiY071kFrUXPyoIAoFqkyouEMOrp6kavEcfnyKVgtevT39kJUlyGeyuK1d17FgYN7EEm5sBJwQ6qQMBWD6Cs0GZqYuMIhZoSUs5j1GO4ZxMWzc5DAiEquOcWORigtkWgMZeSqKWzYthnD/aNM4kmnkxjo72eD7LJvgXXkwqqGV9QSuRDpXBInTp9Ai8kOUVWGQwfuRyXbgEVjQzqTwbHz7yCeD7KJ2OP24fYDd2A9IVttvZAJZKg2cogk3Pj6X38VQpkA23Zvx/zyPG+KiBxBmlPCAvIWRK7DyrwP6VgOG9aPcZNHWyJbiwNavZ4zGo4fe5cZ9mSapCK/mK1iaGQtf/43rVsHo07HhA0KscpQER5LoqOrmz/nbV3tUBA6tpBEMpvm4oo2MIR+K5cqmJueRtQXgrjeQGurDWM71vKWhHKPXctx1AoieNwrTDryRuaQyHlw6IFbuPiizAO7oxOn3zuPaDCJWw4chFljxYprBb0dXQi6A1g/vBEauQ4ioRz+oA++4Aok6joC0RUO/Vqa90FYagZsuYNLaO3WY89NW/l5//lX/g4SoQIDg91o7zEjlgshX82ivaUFyUAejz36EtqtHWhztmN07Rp4PH7US+AkaUol/e4/fQcV8p10dSIWD+PK5GUmlhBxhuLjXf4V9K3rQUNdg9FJU0slN7LpeAZqtQbnT59FJEiGVycK2TI0atp4zaGnr42xpkNrhjG9cJm3ayvuFfYRLUwtw9nS1pQsqcRYds3BYNYhkYoyXYSkbQa9DWKBCibafpapwLTB1tIMpsvnKUyogpUVN9N0qEm2tFjhWnGjVqpDUJdgsGcNJq/MQKvWMnM7EY+hkE3AvxLk9ylJw/KFJiv+lkP7UBHlUBYW4Gy3Y3HahXZzL2QNwuuK2DBNG2JqgKfmxzEw3MO87/HJKWzYPoaRrYOoII+JixMwK50ILruh06lQQQmLK3PIFjNoa2/j95JOY2TcqEqvR4tDjxOn3kVnZwdqZRE++cBn0WrtYNY+yUf0FiWShRDUWil83ggaeQVUQivqJQnkIgooKqBUKnPR3hz2ibkophuZU8m/1KiUeCrOSEiyy0nqqAkqSGZi7GUTCaUQ1RWM7SSfQ61SZy48BYGRjJJeC2qoyGRLdQIV7zR5p+srTdxp+EX6duqYiGB2afYy7N0tiBdCkGuolhFDqSCyUQpqPXUhTfOjSqFE0B+CRqVBpUgOZkr8zmOwq5ebAsoMkCulEAkEPAmnAjIcjnPzP3VpEkqlHiqVHsU8FeBqJkuNDI1gdnIWs/NzkCglMJn0LO+sSLKI5NyQqSR8Lo75MzArHahVwI0iNfK0DTtz5jxuv/UOvnYIBU1tOzUuJLEiChldY0gWROdGktbJaQBZrzbhGYUCkpk0T+n9/gCn4pJcRiLMwqJKwkIprtki0qU8N+jXGjKpaNWlgZvOf/SFOys1rioy6LhfLQd/U5pRgU4UospVGQzRZq6GGdG/kU+SIBrl0m/CmTKZEstkqKBv1o9N7+TqrZm62sQ8rv79g1qWNPdyMb+u9JquTtpXQSof5dRd8KfPnG5YPf/Ahbst2MCOU80D/WFuRaUYp/a3YWFI1/zxUhaiXBSyep51QoTpWTUArOIhSQJON4qbpQNGuiC6MeqHWK1Xv84kGqEQKrWEDQD8ol1dxXBnLibGK8XDNjVI9OGkA8ZG1koDiUwDwWgB1UqD2bo3nSxgeOnDc+qvPT7T61rw/l2jqCopobLBH2gi5NBajCQy5N6mk2M+2wyMohcwmjiFYs4Di96GelmCiUuz8C8GYNdYsHvLTtyw7yaMT8wxYo0MItu3beUJAE3ULWYDatUST3hUcgMMFiOmZ6cRCgcx0N+L119/ldd+sUSMo5MXZ5dhNFjx6U9/AZkcpc9SAmYOjWoJpXwKamUDtxw6gLMTE5ied6NSAiPJEsEEBPkqlI0GPvfFz0JuVePFo6+wPllMhoxiFdVcHYfu/xRcwQCuTE7At+TBUN8aqNQGxGMpDrRwtpkwumUY864FTE+uQKtRoN4oIZmNoLXLgWOn38PnHnqYjWg0LSS03C9++nO02ExoH6IJtxgvPPs6hruHUS5kMbZlDMvuZbYP0PGOBIJsJiJEIE1ddt64DfbePijlSoSCQYSiMSiVauSTGQRWfNi1fRdG169nVF6bswfvvH8M7x85CZ1Ajrtuuwtt/T148fVXUUgVYFZRmBUwfukM/uhLvwepWgK10YKf/vgpBD1hlFI5JCMRGHRqpBPEDxfjG3/+1+ju7Wf9J6E+KyiiKqrjkX96FMlYGguz02wI3jC2BlqdBe32IVTKIsQjESTiIRDyRSgTolQvIhaP8XaBuOfdaztx+NXX2BA5cXES/hUvivks7nvwdhRraUBRRZY431oL9KoWuObCMOucyMZLHEtOjSQxzSk0pFosMSeYorrkZeexAAAgAElEQVQrjRpGR9fhxPHjjF3TqlTMaqbtkFKtQCqXxn2f+hg0Vj2Wgx4E/T68+eIr2Lx+a5OZTqO5Rg0HD97JrGHSUZcKeQz0d2Fo/RBimTh279qDWDjFqDOhQNJkBdfp4j8Jj2caTrsZpUIFEMrRPzyIl958DsYWLRdwzjYbFt0zIJjSeqLjRCMsI4gnYuhq7eQwmDbLIDQSJ/KpKqYnLyOW8GNopBeZQpK9H5l8AS73Ih78+CE4Le2QyY3wxFbw1slXYLO1Ym37GISQoI4aT3XDkRCee+Yl3Ln/Tly3eQ9GetZCLdKiKgDygjy+9Of/jbn6Dz/8BYQ9ARTiaezbfQuMWhtH0FcbeXztG1+GvcPGnPGf/uIncHQ4mfDiWVpCTUA63gzqFQHqeRGiAUrbi2Hr9m1o7exgpNrb77wOk8kAvVaH6fEZ2PR2ZGJptJhb4Oxwor2jDXfddScioSBSiQRGR9fyFN295EM6k8XQ+hEsuBaRymdgtBoRDkcggAR+V4CLd5LmzExNctNLn9Nl9xyGNvbg9//48wiH0oiFKiglgddefhnDI30QKYrwJ+awY996BBNu/r19g2s4vCUVz+PmG2/H3MwilheWMTo8Ap1CC4uhhcO6bttzB58HC+U86pIqMqUE3J4VXLk4Baepm8kqM55pJEoerNnQyQQWUV2Dx37wNBytLbjt0F4o9WI2k/e2tuLVX76JlckkLJpOKKRyyBV0TZBgbmYOBXpcA734/Bc+i1OnT+F3PvMZzM/Pw+V2Y25+juVskUgAEwtXsG3fFujbNZjzzWB43RDSySzrxFtNDrz12hEUMxWkYoRdlHGgEJ23DGYV9GYdZFolkvkoBJJqU4qjNEInM8E160cimmH5jC/kQUe3E+lsFF09rZidm4XD0Y5SqY6lRTeb00nbvH3HFkxMXebCTiaTw+Pzo79vmGVNBqsFmSRlnojYUzLUt5aNhiTpoUnzwsIMNqwfweTFKYyfnODmhY3O5RTufvB2uMNLaOu2oVYvI58q477bP4VTRy+jVpChmCpxEBAhGs9fPontO8cYO+kJBFAS1XDr/fshVdaxNLsMUVUJlVgKrUHJA6dQ3I9CJc/XOyIskeGZGPpavQaVWgG+wAoXyBKRBjKxFha9nbXa4UAAaqUUR46/CkeblYOSwt4cTJoulDOkQiFMb5k15lSsr5JkqECnop101hxpfxURQxINmmxXGwWk8wmI5CIO4yFpnUpq4FA3Dq6hM6dUzn+XyxRsLKVzIh1zQnjSOY8IT3Q/1AjTf1PhTlSrXCmNlaAHW67fiPH5MxAqaFJb5k22xeSEPxaCVqfi0CSlVAHPshdDA2v52kuJqulUll9nX8CDdDYOj3eJjdUOq5ONyZSbMDO9wJjHHTv2IBCIwqAzo5DNoc3Zipuu34dXX34NvoAPEJNXTgqTVY9Y3geptg61TopIII5UOI9Sug65RMXnELFYCrvdwcmsdH6jZoZCDAVC2mA0NxmE0+RwqxKhL8mkW0UmnWTGPElMOGlbIoaO0MNUh4nIpKlGJrmCDVYJOrV2HPddRqyU+aBoXy1uiTajzwqw/8JHX7ivFtRU+11bXF9bm/FUnJnqzWE01Z/MCCGpTLnGcpZCodrUupdq/CchHunfri3cV5Ufqxz1ayft194f+8iuejo5FIqSZz9Ibv0wVfV//RneJnztpz9raEMv8AFfN9HAlisfXoeUNkrx/m1WRFsUIIm6oFGFopZBPZfieydhPxFWqLCmwn0VCUn3TQeKNEXZDBW3VLQ3KTKrVJlVjqVeJ4dOJ+PH+xuYfpM5SYU7TeXpTza2sLFVwCmrgaSIV6BViRZCtRH7XvdgzXzuIzmSMxudXLiXGftI9/ubjQJtGSSS5omIjAy0smlQaFDpMmrVMFxTQVQzElj0bYh54rDpDBheM4Tde6/D8TPv80qNpmg6gwEORwsEjQofQzqWUpEEaqmeNcrxRAKlYgWHX3kZra0OXpMFAn6EI2FMjk+hUZfinkMPwmxtRbpYRDqb5FROlVyElhY1rtu3C+Ozczh26iJPHglrloomUE7loRIK8L0ffBcVeQ1PvvBvuDRxDjajEfK6BJVMFb09I1jy+iGWSVhbvHnDduh0JgSDUY6u1xplOHj/AZy5eBbJVAWhgA/Veg7rN49AppEhGA1DIZNBpdIS5RJTk/NAscqmoZGNQ1hyL+HCiXGYZGYkI3GY9AZoDBqI5WIkU0l4vR70dXegVs9zGMrQcB90TjsKpTKHCVHEOL1hzAYLjrz6DnRqA5tO7rz9DlisDrz44qs4f+w82gw2fO6h34M7FMYxZgCXeAug0Wnw+usvorvPDo1Fg5vvPIg3Dr+L5clF5rgTS5qMbFa9iVNA/9f3/oVTThl2JBLxBSXfKOHxJ5+Gx+VDyOsBhFns278bNmc7wsE8zFonzp4+ySmwfQNdSOZS6Ohtx4VLF7hhu+3gASwEZnD+4jgKxJUtkS66igsXL+CJp/8PRIoqzo2fwqaxjZiaWoBJ14oLJ2dQK0hQLQLCWp03Av5ICBQwQmgym9EEnUHH0yKH04mjR49CKpHwxYou5qThZqxorYzrb9mLNWNrMbsyD4NRi8e+9wO0O3ogF6pQoWawXMSDDz6I4yePc7APEYnWDPfB0dkKpUaLNkc3UBezKROCOm+RdA4r5CohcsUAZmcvYWRkBKFIFEqdDpFEBJOzk3yB7+7twKJrCs5OMyelDg0OoFAqQSEnzX0Q506fxq03fhyCrAkOYy9Tqo6efhXT8+NwedzwuoKwmmzYs3crdMYG68Od9iHEs2k89eyP+TN73/77sWnNFiy4XBBJpPjud7+Lyckp3H/wXhy87S6cPXUcdxy4C1q9BYVaFf/7Jz9GPJWGw96CaMiDL37+Yda86jWUbKrkc8+jP/hn6E1KhBN+OLtaIFfJUCzn8cZrrzJW0qA3QVgVwGF2opghhGEEff39IHN+NB5HILiCFruFjciE8UNFTPoriBoNjK5bA7vDho1jY2hvd0Kn1XFhIqSQN5o0CkQoCiocLvTrw79mNCxxqyls5eKZcdQrQrS2ODAzM8sbulwuhWIth1Q1iq98/csQCJSIh6qoZYSIhSL0BkK+GkW2FsSGXb0o1BLQmbUIR6NI0hagSKnGJWiVRqjlFLEugKAmgIqi57UmtOqd2LRhG8q1BrKlArOflXIpquUq3jz8FjZt3IyfPfdzCBR5mBxKDAwPIBHO4d3XT+Lo26dBv/Ibf/dVuEOLKKSTaBTEePeVc2jRdiDko8efQ19fP0fQE7v9qace5/eZL+DnAYrfH+IC5Prrb8DFi6dQaxRx6uJxtPRZITICMoMUAmmDjY46lQ7JQIbvg3IlBBUK/xGgWKFAuRA2bRmGP+ZDCVVY7WYkkqFmWJI/wj9z3eab8OtnXsaaDRswvH4IE1PnYbWrsOCahkanbpqEp2axb+9+LM/7cOb0GcZEkmSjUMqxP6G7qx86rQnzC0twB6mIHwSNg3KpIhdgHa1d7IegAi6WCPOUnPIx4v4o6kUhVpZd/Hpu27UReqsSQlkNXv8yBrpHUEgAHbYhCEpKpOM55LKU9JhEMObG4FAPlhcWEE8mEc5F8aff+hLKSKOcL6OWEyMdSQJi8KZBpVewN8lqt2FhYQEWs5Wnm9TgBIJuyOUSlvxIJVpsWbcL3uUQ9t94AKVMkYvuqYVxnhovL7uRTwMWXScaFTlP3GkQQNcuKtRJ104kFBpGNYOqmhP4eqXI2FvyVYilIuQrGU6yTWUSCCdikEoU6Gzp5cky5UeQj4AKd9LiU7orySPyuQLqjVWijJjrDSKr1NhMX+XjSpkz9LtdITcytSgEyjKKjQyniVoMdsxOLqN7mAAMCjaX59NZvPvWUYyOrEe9LIRnmbIOnKhJqnC2t2BxcZqpRSUKMpLIIBVokE2WWeKoU2igUevZp0TENsq2GBwYYEkdyW5PnTnFhCSajhP6MlOJQayuQyCpIRlPIRZMIRHI8TmAti6bt2xFMpGCVqPHxg2bGdtYrwJiiYy3q5kMJRw3mKJFUiQyoJLfh4EgUikPS+l42Bx2/jr9Px6P8zUpk3ZDLvDDrtMhUcghmSMNfxP/3UwqbdJbdBng5ksi2D8ijTuZU+fNTQ8ky2Wu6tz/czG3WslSY0fXe6oXqT6kwpqKchoSEzmGHif99yp7nc6/hIH8zxPy1efVNEj/V1XKtUmp18p3qFEko/SHSVL9bQUqS3e++f0/b0jTM1AWgF1ngI6rdJ8PU9G62kQ4vl2MilaIckPE5gYJTZ9KhEQTsAOYJ+1XDxz9vZlURav2OgLBLOuLmiaBJvecC32O3G2ADKpGo4K17qkkdcRNRy99jR3BImKV0ovTvA/6H30vvQlTuRoiaQEaGhtEphbc8Pws1kzFPszT/C8/M7OpDe8fHEFF1gx3+q03mgpQ914tQ1gtYXnlImJ+N3QSI/zLYfR2DcG74kabzYq2Lgd6R/tw2X0RcrWakxAdjjYYDQacPfM+QiEXlArAYWtBOd1AwBtmOYygKmqGj0TD6OxsR4WwZAEfZmbnGf01OrwVre19UBv0SOWa6aWCWgV6kwT2LgcEMiWeeOLf0NczxA5zz/IKZAIhcrE4/ubvv4FIMYaSsIy5pTluRFLRNIxSHaqZOgxmG05fPM864U984neYz0zNRijmh0ItYo0uiLsqUcHjW+ETTe9AF8RKGcYnrsDZ1smJnHuu38tF5ZaNm3nF+fwLzyCa9CCbzEArNiO4GEZba/vV1WYZobCf3xeEelOoRJicuojf/4PPI5JK81SSuNlSqRjnzp5lGcxPfvAEhFUZbr75NhSqeWjI+Jku4uWnX4BNbcQf/eEXYW1tx8uvHcHMzBKvEK02I557/mls2r4O/RsGcOrieTgtHVgZX2bzcS6Tbspl5HKE/H489dTPIVfpkCe5lFiCIvKsmf3hYz+CbyWE5ZlFiIUlfPJT9+C6/Xtx6uwEDBIbn+0Ia0bkiyXXLL74R3+Inz39BDwBN9ZsHECqHEGuUIJ/MYQR5whmriwAKgk6B1qxa9coyxC6B7sRiyaZKf7uW5egFNtQztRQLmYgEpTR0dmB53/1PKPQ2p3tbKgjyYXVbsXh117h0C7CjtEJWk5THbOBi82OgU5URBWkSxlefzcKVfhdERSS5OMg5KkcW7aOIRgKYZk07tUyunqcGFk/wrKM0TWb0N89jHA8jOmZadyx/w7EinG8+f6buGHvDmTrESSzYWh0Khw/dQobNmzF5SvTUMnEaNQpkbgOlbGCijDMhj8yaVkcDkaUmTR6WGTd6NZvQS4lwRtvv4nhda342te/zOmkaqGRqSf779qBkiCMcDqA9eu34/13TqJaLPK2waIww6JtRSZbg0KqZJkLySrueeBebN6+HovuSfhDEXS296PNMYBTxy/ghV++gJGRQaxbPwgDp+pJ2QybyRPHux3f+94/Ybh3ACqFBA6HBaMbycBVxVe+9hcoF4Dx8zPYv/c65EtJ+HzL6OrsA2oyWPXtmJqYYxlBa4cTs5MzqOZrEELGcg1qcoeGBqBSKrF2dBRjm7ZCLJIxblMmlrAcSqVUoNgoczJqNBHAe8ff5RW32WTF8WNnUSk1YLe148KFS3C75yEW1mBzWjA1fxlP/PxxVGsSRqJWCiL+7FHAmUIthC82h+tvH4MnPIve/g6eZlJYz6XLV6DXG3iqnk5n0eHsRCqegVAg4gApg9KE/sFhpLKEJXWxSXD3jh3QqNWYm5lhZOJrbx1BKOHH9Qd2IpoJs7Rh/OxlWNQ2HH39fVSFNdz70G0Y7B8AIaV+/P0noJOZkQjlEQ1G0dvVA7drCVqdBl/5yp9e1ewKUK6W8Pprr+HgwYM4cuQolCoZzlw4iUwtif6NvRhc3weJlkK98giE/EwH8bvCiLizsKrbEfMmEI1EsXnHGJaDM2jtN0GsqDINjIziRCvRarSM7Iv6Y7j7wH34p7//PpKFHKY909h1/UZYHWosu2dhsTX9GlSM0mRdXFNgdmYFGqMeC8tzjBpcN7wBAV8CjboQbu8K+keJn13lSPpivgq91swUmny+jBZ7G0tKAkE/jEoF6qUyk3aIKkNbpp7+diwtTWPZNw2lXgZRRQajwg67thtL0z60t/byz1dqJbx7/DU89OlPYPzcRbz++usoCqr4xj9+Db7oAr+fqgUBaikxX49T+RjS5QTylSw3pHSjQpdeV5KtULp1Op1hohptAA7dej9qeRGmLs6hkC2xd8bRasObR15DpVZmnGStKIIcGkZZ0rWc4uhJh00TU2qG9UbirucglFAkfRX5dAoquQrZXJGn/tSMZfJx+ANeCMQCtLV1cugTGQ9peEOqVTKmEvbQZm5h0godU8qIIG07SWb4filNkyfuJKUl3a6QTcTuyBL0dhmESprAZyGTStnbQZ4aonVRGjdRsihxWSGnOkWJXKKETBRwLcbQvbYdGp0M2VSMH6PGKEe5WoZRb8P4+WmWlTVyDVy5cAW93QOwmO2o1miCK8GOrdtQL1Vw8fx5Pl7FQpaBDzVxEfF8lJn9U1PTMGqtCHpijMy1Ou28kSFEsVyqgFQoY8NrKBSBSCblrWWdGq1sAXarnd+PRIai8EqdQQ+jWsuSRJIMUaYLDchIzkXmaTpGxUIA5cJSc9rdAB/nVZkzvR+oSaAbadxvviSGI/Hhh8LX1lSEg1y0NWVnq2m3q8TBVVPq6j3R11fZ6qv0F0Y5lqrw+7MIhXOQSQnZKuNinP49nSH4ATVzvynOr6Uf0mP5bcX7bwsP5ayiWjPP56O68XN+5O/vIS8MTLEG9p4UcHf0YW/nR4CLo6vMS+J6ivjDt7qWoN9LBTkV8HQjsgxhrqjQpu6X0qoi0Rx3m/y9Vzmdq4W7TiuDTk+pY3VmZDLi55oHS+szOjw01eZur06JaEK+T35RiDCh0qAqVuPGt8IYnv/wJtxrj9H/VeFOj4uMLoUkYwOpSzx59CjEVSHKmSJPB8T1GhtCKJHwro8dwsWl03D73NyMEBWlzd7BMc9WiwHuldnm6jNd5ZNePl3iJFOKbqdClYp2Wh+SdjkYjMC9GMBA7wasXb8FNQFY/lAqUrhIFko10NrbhhRpg+NpxMNpqORKLC0sIpdIwKrV4dOf/Tg0LXqcvnKWT/J0ocom0pCWpOjvGEK+WIEr4MPLr7yK66+/ETq9mbcAtLos1/NQakVcrGeqNN1Js145noqjVKtheHQdM/wpxY0uajRBOX70GK/yw7Eg6oIc012qKTHCSyHWusvVSn5tFQpp0/Gfi0OjJZ5vEP/r+/+MYDYJd9CDQDSIQjGJeDiI4Z5+ZKIZrMx5MLZ+M9KVEpzdXbzq/D/f/Vd0W9uxc+tOlGoCBMNpeD1BGLQaDj965pkn8MX/8TAKojL80QhC3gjmz85Cr9ZxHLVcLEatSK+jBI888m0IZRLUJSK4wl5A1YBSLccTjz+N2cseiCpAMRPDrbdfzyfXxaUQOswDvEEh+YdCJcXhV1/E5m2bML84i0qjBIvTjJKogEg0weEffbZ+FNIVSPUqJIth/PM//i3CGQ8ECnBQx46xG/DMU68h7qNGUYJyjoqoMsxWE77z999Bi9XO+sqtm7dicGgQwyPD+NlTT/AEvkLpvmSqqZSh1aoRTURhtBugtWkBMgAr5Tj6+juMAlWIdDwt9rg8eOihh+D3+zkAioqgjRtHsH33NlRqNfT09EMuUeLS3CUutneMbYVEocRPfv4Y6uIM9t6yE6liDDKlHAqVBtEkka1EMIoNMChaUatJIJaWcHLiMH+/qUWPaCrMwU6ivByVnByt5nU4dXQSnpUlBEMLuOn26yFXKbFh7VY4DA6kqz5MuQn9mcHinA+ZRAVbN27F6MgokpEMosEsRkbWY8m1gCPvv4HxS5dgtLbgz776p1hwT3FE/dzUMvKZGky6Fpw7cRZigQD+gAd/9ddf59CeeCgGS4uNA07+/pH/CblEip3btqFULvAGpb2rE3/5V9/C0pwHXheZWB3o6XUiEgtgx9btePmFN1AtiDiF0mDSwuV1QS1TI+SNQilRMf+dQp2G1w0ik07hnnvvg9PRAdRFkIsVSKTjTDYpFimXtgyDScf4yveOHcG2bVv5PPPYDx+HxeyE096Js6fPI5dPIRTwsAF6yTOHx59+HJlMEWdOzaBSkCDsiyEc9HEDLlAUcN/v3IqCIIl0njT7RqboUOFI7xPXiou5z+lkGh2ODqg5kXEZapkFLRYHS1fCoTC2jW3B2IbNKGSKTBrK5Uo4/NpbiGTDcHSZUBWXOf+Ajufs5QXs27MP586OI1tK4dCdB1FMF3H07eOQNlRoFKgw8mDtmhGcu3QSB24/gLa2Vmzfvu1q0mMBp06dwj333MvT7UTExzQTYreb2yywdJgwODqAqdlJTpQkecLykgsd1n7MXnDDrnciFAhDoVOwXnxgA7HcZehq7+KtzPjlcUb/aVQqbhBL6SqWpl1IZJIw2fUUpo1sIYJSNQez1Qy9wcTSvYkrExAJVFhxB9De3cnNfblSwOiadRALlDh/7iJPjzfvHGXyyPnzFxh9S9ILKtqJPGIwWpDP5Rn1iFID3sUAb+Iy2SxGNo1iw9go5hdmkCfcbj6LQrwAu74dhWgdkoYaKpmG/Sd0v7988RfYOrYemzZsxNkzZ3H8/Ck89MWPoyTM8GtKZDKdyIhqpYpCJctBZDK1BKGIn/1ULTY7yy4IaUjJtJQWS3zwSCiB7WO7sGntFvaxXBy/iKH1fQiEAlhcXmS6EcmTXPN+oCCCUqLFysoyN5o0GSe5Ab3nRWS8T9ExKvKmq1apQq3ScqNI3jYK18oXUuzHSKRSjEsWVMRIxJPIl4r82hINiY4hGX3JSEwFQ7XRDHqippqKoUqlhHKRtN15nvITCrHSKGPBO4W9B/fgwsQpaAxq9vIQVauYLUNr1sFqN3HCNW1nyBRP5BWd0oB4oIR4qARLu4X9eUTMkYpFKNUL/Fy0ahN0aiM3uFFvDD0dFFAmZgKYUqWFWq3Fzm07IRVQEJgf5y+dZSkrbW/0FjX7dMgL1d09yHkYkWCcDZeU0tvW1YGBgQE47a3wury8zaFGgLI/RkbW8pCMJKUEVWixOXDm3HkMDg/zZoPklV6Pmz0XJJ8hOR1JkekYkeG6Vo0gnZj+oBRqTtibZsxV+TLVXrqMAPsvieD4iCbuFMBEyamrqairmnoa1lJNcG17sFq4k/GUvr9pNCVGfxU+XwZeX5q3AzTgpdeGvpbNlZFMFHkwTLcmbvI3w+HVJ3ytXKaJKG/q36+9rZpZP6AfXhMi+mHrbH4Of/d39zRI6zPkEmLvuQ/fERVlwFs7gQAPDpumULoD6sxWk6ToYNHBXTWYUpejVJLWinRHAhSKVSTiBU6jWuVukpyGJvNKFa3d6ENcZwNrs3si40BTllIVkRGlhiplD1fKZBv+4KCzpkkgRkUg+QAddOPxEta4PrwJ9/+6cGcdPnWiDdA+UFAg2VAD6WQOYkiQiycR8Hj5hNTd2oZGpQyjyYj7Pn4/UrUYFpYXsbSwhP5uYqt2sbs8k6YJUACdnW0Q8vpbjVdePgy9Wg+fxwulWskkCGJSp7NppNJZzFxews5te2G0OFAVCJHJp5FKRqGm8B61kIkKwTgFvahQKzWQz+YRDYUR9fnRotPjY5++FzKjCq++8yqKpQJ0Wj0xDoFsA52OHmwa24ZgOo5/fvRRPPy5P+AgnXQui0g8hLqwCHOLDuVGBgUhNQwUBV1iY2RrZye8Ph93+6TPDYbDHDDktLbCrDcjEPJi956tePPwm1DWdFi8vIwdu3bzCZ/MN2YTaXcDyOQSPHUXiaroHexGXppHppzhRFGFitTcNajEMtQLdRx76zh277oBUrUS67ZuxuzsCkIrESxfXsANe26EUmVCOFrgyZCoUUerw4onn/wRbj90E3LIQUTIxHASoYUQzFojryKp6KbJO3Gs//F734FCq0CmnsVyYAXZRgrekB/Tky4UYkJ4ZrwoZxK4+cBuXH/TjXj231+GpKjBls1kykuxXObs2VO4+dabcPbCaeSKWWzeOQZP3AOhWIaVORdGOkbg94Txu7//OWzeNYZfPfsT2Lq0qIhL3OhFgxlcOrOIlL8GQVkCUbXGRmSZUox/f/ZZ1jlajBbcesutvNnaun0rXnrlRZ5WEq2Cgp2IqMA6/WoReqseiXwCQqUY+UIW+VQau7bfgIunpyCsivgC2NnRwQ2Y2+2FTCLCtu2b0DXQDoFcCK1OD71Jh+XgEi5PXcJgfx8sZiOiiTAS2SAE4iqy1QRkGgncPg+Uag0mxqdhFJpx03V3w2HuRaoYQTzjwtTcBcwuzGDT1jHOQailhFgzNIZaRYViSgCDWodCIYFUIQKjg4okJbwrSwinVtCQpeBw2rCmbwvOnRlHLpPBnuv24Mr4HGpVMQrlMgaGunD4tV/BZLEgFE6hxdGCQNjLhlYqns16O2xaJ558/CnEI4QlFeMv/+ov4HIvo1oowO6wQ6s14K6778bffOtvOUwmX8ozZchit+Gxf/0JFmZWWOLR1dWKvoEO2OmiX22w0W1+xoX2tjbWpG/YsJF53ZfOX2KuvEwkQVurAwOjvZApZBgeHsHmjduRTGQxN7/IRAiPawWjoyP8fTNz01i3cYRTlyljIhnP4Cc/egpuVxAfe+CTOPbecSSTEX7PrVk7iJmlK/jBYz8A4a7PnJ5C0JvB0qwbtXIRU9MXsfOGTdh/1x44+kwo1rOQiCQ8JScpDvGqqegpFspodbZDKdYgGIiitaUd7xw5yZzztcNDsBqM0Mo12Ll5N8QCBSKxFF56+Q1Mzc6jIangwKG9mF6+zMm2JPezWx2oV2rQKg349je/i56uNmzbtA0+dwDCihjxQJIzJShdcmLuMr74pT/kADoqnGjauK3fF3oAACAASURBVLzswt2H7kUoRDriGWRifpgsWpwePwsoALVZA3unA8lMEvOLi8yH7upshaSqRikpRDUNZJI5CCnsRVpEW78ZazcOoZDOY2F+AV4/mQOlMFkMrEU3KPWI+BNIpTMYGh2EWFZHrpTE+Uvn+By+YcNmWCw2xhG+8fYRqHV6TkMmvGKxlGYp1+7tN2JmZg6ZXIo3ickk4fcKTEe55cCtmJqa4mwEn89LmlQmRJ08Mo7NI7vx1hvvYu36YSiMUkjUEhSLJUikJDdRoJgq45Y9t2Py9AyEFTkHHpGclMzfh994CTftux6OlhYsLi3ixVdfxMadozzxpyEQZSeYVS08PJpfnEFDVGWpTKVOAT20EZez9EQlM5Ddk4c5pDOn98KOrbuxce0YluaXEIr7INTU2ejo8wewcf0WTI/PQic2QFiWQtaQI5VKMn2FtgGkOdfpNMim02w8pq/Z7TZs27IdAvKRCWjYk0cdFD+fZ5oaoVIJf6iQqBEORyFTEN2nxJIbsYgkWjUIGrT5oEAmKtbpsZLnjYo7+icqVEscmlUql1GsFRDN+qEyy6A0SrHiWYbPG8Vw31ou3Emyt3HzCOwtVq55AkEfnwPp/RDzFxALFdkcrNEqEQ7EWcpCn0lnmwOuFS9LikQNAWKhBNrsbVxov/f+cWh1JtaTbxnbzCmw5JG5cPkcI1EprbpUyaEhquPw4Vc4JVsmlMNitnF6tUQuRe9gf1MPb7KwRJR48yaDGVaLiT2HNLzRKDUI0xReJOH3bCJJAY9aSAijK6bzfQ4J8hN1dUCtUcDlWmEDbz7rQyox8UEpRIUxFbskNaFhNRXCxDbXphvYf/Gjk8p8ULiTZIU56c0AJCllHVxlrq8+qNUK7z9XtvTvqWQRHk8K+at5KFS80+Ol+jMSzn0wJadmZLUgp9f2t+nbV82q/7kYX/VZXlvQ/7+aVHmr8Mgj9zRq2RquGxdiyPXhC/cVpxDHNtdRUICTqKj7oidIf+c/y7UP2OxUhNP0nEymKrWUpQ6k2aYnVyyQUaSKPOlmK83VFR1QtYbW0AJEY3n+Hk5SJckNOQc5oreBQlXMOusKBck0mibX1Rvp6isQoVJvNgn7ThQxuPzRFu4laiQkv5HL1MsVCIhyU6k22ZelLASUU009ITn3z1/k9VU5V0I2lUG7wwlUKtDrtFxIpesF1BpCBL0BbN24CVqVgtfkkVAzTKersxMNWQMLi4uYujKBRkPQNMD4PHwi6xvow+TMFLLZPMLeBIb6NiBfqkNnMSOWjCGfTUEsbECjFEGmkkGkUCIQjrETnggWhLMSVMqwarT45EMPYnJlBk//6hdcLCtkxBNugyAvwHDfKOQqLbL1Il56+SXccMNe1pWSTjeZiUMoJZJPHimSQpjkCPojuO2WO2EwmnjqPj1DBkU36+nUeg08fh9cy14YNRbcdPMNWDe2Fj/94U9RS4hRTFT4gtXe0cHGpVg0jJXlBdhaaAVdg1arQHuPE6Z+NWrSKl9s04UkWixmpGNJWLU2PP/Mi9i39wAq1Qpi+SwC0TgEBQHUQgWvUCVS0hbK4V0JwaI3od1hw789/VPc+/GDWA6vMPc7GUmiHC9Cr9Dz5IUuLlSglcp5fPGPHkbXUBsKyCGWi6Ahr8EfjiDgTuHUkWnkQkUUU0ncfsdeNMhoJNbBIG1hqUMg4MPy4izKtQoHGE1MjfMxuuGWPRjYMgBfIAjvkg9RdwzxYAqf+r2HcP999+Fv/+4rEClKLAOhi9PI8EZ4l9KYvOBu6nSpEquVodTI8N7Ro5yyS1SKnq4ebNmyhVfLxL6mZk8mEjOBhi5gxPWlotPmtKEuBaLpKKr1Cke8Z8nEk6zzxJ0K996eHl69Li0uQ6tRYfee7UzrmHPPooYqduzdgVnvFMKJILRqFQx6FU9wlj3LMFuJF78ClUbGEdpkqnrvyAnctONmbBzchVpVgnQuBpkCLGH5ky9/G//0vW/j9MkTKKaK2Lp5J4y6FjitvZBLiPMsxL/+5PvIk4bWNYcV1xy27loHvZXS8SQQVJUwGezIFzKsxS3k63DYu/iCR7p7o1mJt99+GysrAWzZthWhqI8Z5GtH1uPciXOw6Z0Ie2JYmV/hi/9f/+23eMMoqNYhkoqRSqfxzW9+E3/ypT9Ba1srH8NMJYtKo4qfP/UMRALStlKqrR6ZTAoXL55FLBLH9dftRTQUZa8IFcAUiX7qzGkuLkiCQI1kV0c7thFeNeDHgZtuZYJEOJzAwvwSNBoVhoYH+HzaZu/kwq69q7UZFiUCouEUnvvlKxjoHYHL5WMkZqGQQiodQ29/N2ZXpvCPj/4DVjw+uF1RNs6HvWFOYF1emkYw4cHn//h3YXCooDEq+bNFfHqvx4NiicyEOg5zUUp1KGZrKOcBry+EwY1dfFGNB6Nop6ZcaYJcTAOGIgQiKfTGFjz66A8xMXMBKqMEN9x2HbRmJdNbbDYLEvE4YpEE2qxt+NEPfwanzQaTxoxKtspT1Uwih3wqB7lGhoOHDsLpdLLciyhMWzZvQ2trJ95682309fbi1NE3QAHa5NeoCqsYGRvFzXccgEqjwa8PP8eDj3olj7A7iUJMhEZOiKX5FQ5ykuklOH7+Hbzz3mHoVGq89PLLiKUiKNUK0JnUzBhPxzLNjAOIYbKZMLJuECqNHJNTU1ykbdm8E+EQFUJdHLa26FriTVYiHUY0EYRcKsHKohdOZxub6cgvYLXaYdK3wKA3MrecJDTFcpqvnyWaMAfjmDzrQS4qRDKZhs4ixdpt/agKK8jmK5x1AJqEFsFG4csnZiCoyCGskRyFps1lvHvsbazfsIaJUqdOn4BYLsKCZx4H770VMiUVNFkI6xJEw1HexEnEhFtuIJmOM+lLppRx00GTeaFEAblai607dsNiscNmsvEUXaNUsTxGqhfg5MkzuG73jWh1dCPmTaKaqkEj1PBjpAk/Fd+sC27U+fNc5mIxi2QyBofTAbVGxxIQMgFyw1jKolYvgGZ35LMhL0EqnkWZrsMCAZLJJBsyqdgnyQxJOeg6VipTrkEzcXN14s5ZLFcNqnS/RKvJ19JQGEWI5sK8zSfpWputh3GXJ88fx3U37uTrKTVIJrMeU9OXoZDKsDjlRb0s5fec0WRApSBAvULJ4lkolXLe7tDnVqVSXB2omDHYP4j5+UVQrFA6ncPQwBAcVhuOnzjGTaLTYef78AaXIVU1pYROqwOzk3OYm1hCpSaAVCmHSC5j3C895/6eIZbcarV6VEoZ1Co1dHf3Mnozk8pwM5nJ5LheIJMxmWzLlRK/35LJOA8Dxi9fgFar4YY4l3FjZvKtq2FHTUkKmT3J3EkqCqVCCqNaCWW6ihvO4SPjuFPhvtzSrC8p2ZQKaxr+Uqop48Cv6s9JQn1tIOdqdctadWKnFGus3KDBMklkmiFcTTVHKESG/f84ceeaU9jEaf7HqfpvQkDp31eL9FVN/AcM+KvT+9+mj///O30XfPvbdzeM0Qb2nRKw+/fD3kgmc26keTAL+aZLl1iWNIFbddquOo3pAJHBVGdQQqUkNnuTz86SmauoHercqPiXyZsxtPRk6Q0RjxfY6cyBCVIla7TrQjFEjSoEtSpqFLZQqEFWL/CLs4oJoiK/IVWgIaSI3Dquf6+EwcWPhiozs7H1Nxr3a18lTk+t8zqfTj6CfJI7ebrplXUOQIqEU3AvBTkwgVI6c1ly16tx58HbUZQK4PX5uXDfPjaG55/9BT/fO269DT09vXwS0ljUiCfivMYKh8M8VfD4vRyaQM8/EosgkUwh4Ipx4V5riNGgSUAhi6DXDaVMDLvVwPSOqkjMmwkq+qmRKORyyCcTsGm1+No3vop3z76PN4++wxHXPZ3diEeSyISzGB1cD4PVilglgSPvvoOe7h5o9QamsdBk3xtcgVovZ/SWTq2BVKhAMV/DvQ/cj3whjTfePMyyKOYSCyqQqMT48Y+eRIuxBftuuQm9a3tx6ew4pCUtlmbcPH3q7e7m4zo+fombtnQ6BovVgJ7eDmzauh6KDhE3NWKlGKVaEUadHgaVFkalCT/8lx/jnjvvh6XFiZygjLfefRfT41MwqrTop+KzLkZ7+yDOHb8CeUOJsfXr8OPHvo9HvvMtKExKnBo/j2ee/gXroqWQcJFZKjfRZETrWbdpCJ/6vY+hJMjAHXYxwcLS0opzZ+Ywcd6DSqKOSMCL33v4k4x8FAqU0IiMyKazTMGZmZ5ANBrmFMORdcMcrjOwoQdrruuHy+fHcP8azJydwcq8F33Da/CTnzyGb/zZ/0BruxFSJcV5KxFPFJCI1fDSc0dZp1zOUwhTA3qDChcvXuBEQ+olrRYbenp6sPu6nXjq6ScZL2fQ6uBssfGkmjZBoWgIeosRCgqw8blRa5DOVoVqUcCFWTKSYpPV0OAgKqUSM4MJiXbrHTejtd+O1999FXVxtWkAVNehNqpYzkHose27tkEgoGThOuIxKlgXsPfGfQgHA+hs7UA2U0AsnEWbswMyuYCpO0KhHI8++q+45ZZb+HVXy3TYtmUHN/TnT09i7dAWXDx3GalUDHNLk0hl4khnU5BpahhZ384IVe9KHGZTKwcjbdi0nifyVEQGibHfqGBxeRLvv/8+tm/fjd7BHpw5fwzr12+AWCBFd0cvZsfnsTzjQTgQQywSw6P/8j1uctRKLV8VPD4P/vf3f4BPPfg7HFc/tzKHw+8cxs237sc/PPIPbHwOeqMYGhhm1vLLLx/mv/vdAXR3d/F7nJByNruFkXu7925nRrXfs4LtY1uxZmgYLzz3Au69+2PwuPxcBFHDRpKs3ddv52mcWqxj7ni1UYKYEpsbAly5MoNnnn4Ba4c2sTzFTbkBqTgq1SK0Bg0iKT8e+e7f4MrkDN5++ySsBmdTB5tLoVzKcWO4744bYXToYbBokMknEfCFuWkxGHWIRgNsKJyamMXU+CxaW7rx4Cc/hcXIODLZNKwaBxaurODQzYdQzJVgNlnYM0PT9pCPXq8ZODrNyFWS8ARdGBjpRZkyF6qkQxagxdoCk96Ek++fQaMoYFmKgxj8E0uYnVrEfXffz8xzKiyoiP75z5/GX379r6BQqHHi+ClotYTfnGIJ55WZCQjlQvSu6cPOfbsgkAC5Ug6pdBQzVy5D3tDDPRlibXY8lIBMrUQsHcL43Hn8+68fh0BY5S2D2+fi4B+S9dFKft2a9Th97BxLQLw+Fw7cth+Xxs8z8m/DhjHkMmXOl7j11ltx7OQR3s7VhCQ/SXPQWrVcQqVY54aQpnNikRK9PYOQiZX8O8gHo9UpATH5wZpyC0lZjHRIBO9CElOTV6CyCLDr5nVQGhTI5asskSIJqVKogpQ2CbEGVGIThDVKwgWq9TJOnnkX23ZshlAsYFJTvpTBimsJO2/YwVIuMqUazVZ+v1PT0qjWMDkxwVNkqVKG1s5WllAQjEGh0uLujz2IJ59+FuvWb4RWpUM0FCIhPONWw8kAHPY2pFJ5lAoNlJJldFp7oAZtOQqokrSBSHRiEfK5LKMa6VxULVc4OZv8axKZkukwZIil5rtUyiKdSbBPgAL2FhaXmaZC8jImxXAyqpQRiEIh8bbJ/yZFkVjuJMwjDxYN+ColxtnSNZWup3ROpETWqrCAkigLtVnJg6lirg7vcgR3HrgHz/zq39HZ2waTQQ+LzcxknaXlGZbE0Hm6lAFK5RRPraOhDIpZAWeLUJAUbR5IX0/Y08WFFURDEdx98BC8wQAHKNK2gI65Qixj2ct7x9/Djl3bodTK4Yuu4Etf+UP4wx5m+ftcbnz/kR8jm6a6CJCoqImw8mZo1/Y9MBjM2LPnBjz7zM/gsDtw0037odPR1jrKbPvxi5d5g0EGbdqmUdI7DXDIkEqvbVd3B1+bCFyglBfhXjneJPxdLUpz2QoPXmlwQOdBajzNRRFu/gipMi9urXLhTp81qhNpQ0bT9mb9SMx2ogyRxr5ZYDfDOYlK2DSlrhbXzVTTJnGGfhe9j1LpUjN8KZL/D7p0+l56ntdq6fnnrsqCVutWVn9Um5Kcaxgl/6Gs/ii47ly49ywCe89++KKdZDJHtjTY6Ut0mGKhwhqipiCfJuOU1NvENa5qjKggl2m1UMqE0CgoZlnOk/dm13uVzS6gpDTaWwm4+4mE80ini7Tb4yKceYBUfXywF6lDSOEJZTLbCCC+ymelzosLeLmCPp1sdrnxRBkD8x9R4b6pDe/dMYwKPVZRc6LPbw46+VRp2k5/liEsZSAgjKNADJkkAZGwgAsXZxCNZFDNASadlTt0cUOAO2+9BcYuO9468gbLZ2wGA+Yvz8BiMOPug3cjEg6zMU2uUrFmkNjxFA9utJh50pTJ5VCt0zrSz41O0B3FuuGtEEqUyFfKiGcSqJUKENQr3CjUUUfvyAgmJmfg9fpRKuaRS6chJOmOQoWvfvOreOntV5lv3dHeiRRNdYg1myyit2sAOosJgZyPvz62aQPsjlZkC3koNZQU6UUiG0WtXIVGQqFNSrhXfBxSoqVi0LXAH6CQPwKbw4iGpAq324+J8Rl85rOfxrodG/DTHz2BfKDG4Uy0Ji0XCxzIRIQUj8fV5DW32zE83Ifr9u1GWV/ArHsO2VKO9b57dl2Hdw6/BaVAhWK6BqO+BbcevAsygwLxXBJ/+61vQVKtYsP6UfQNDMPlDiPkyUErMmPn1i14+flf4nd/9xOwdFhQFjdw09792LF2C+RiCq0Qo0qr1WqZDb97btyJXTdugcWuR7lehEQgwcTsDJaWo5ge9yMbySMW9uKG/duZsx0Ip9Fm7mCpxJXxS1iYm+fodJpyfOahT+D48WNo6TZCaq+jvb8f4UAY+UgBcqEGd9//cZw5eQKvPf88vvLf/xDTs+Po6++F3twCrz+Nl184hlyqinKhyFNTu82EublZnuyQoVSlVGNoaBB2RwveefdtNnlpVUpsGRvDyPAajq1+9rlnodZpoDUbMLe8gGwujRNH38GObTdCKlJDBDFfUDu72rmZci2t8AXp0D13ome0E+cnzuJXL/4SA+sGINWJMTV7BQf234yWDiIVULBQCDqNhsNATh07AalYBq1ajQqte2kiVqjAaNZArZJAQ8WxwgxRXY13jr6NkdF+jjWnxMn27j74liPwLESQjpa5gZlbvMLa4mDID5G8gk9+5h50dLajlJdyUfnGO69h9+5d+MWTP8LnH/p9uHwh/PtzzyKe8HHx5/H4IBTX0TPohEiqQH/vAFptHQh74/jlz59HJplHOBzEPz76HejNBtYdSyUyXsd/5pOfwQOH7sHHH3gA/pgHv3r5lxjdvA7HTxzHmoERnDlxAY2KAL29gzxs8Hl8OHPqLLq62jl59PTxU3jocw/hpdefw8CmPjZ6rxkYxMcO3YMGIySjGOgdaiI2RSIUSnnIlWKWIhC2kIJ4+MIkrPEFOJHK4603j+L8ycuQiTXo7RmC1+9FKOjlixIVRHPuGfzJn/0x8qUSxi/Nw2Jqw8SlCWg0UsgVQkzNTeETn/0kQukw1BoZ9CY1Olu7seydx9LKLKw2LdzuBfgDfnzi0McYxUuFj0glwLkLFzHcN4Zjb51hgk9fRx9vZtx+F0wWI5568ueoVAuQK4UcPkYJmNFUlKVi1UaFjbrlehk9Hb1YnvcgFc5CJzdgadoD92IImWQR995xHwR1ATd1jz32GE+1r7vuemQzeTbiWinJMxmF3///sfYe0HEeZLr/M733Gc2MRr0Xq1hyd9wdO3EKIQ1CIBdIIAGWwBa4XO4unbsL7AK7wLLAQoAUSEhC4iROc+JeZMu2qtXrjKTpvdd73ndsyNnD/3/uQubgk4MkyzPfzPd9b3me3+NCOp+By7eCyrpKNK1rhNashsu7xIa81roGGBUOPPGT5yDNKZBJ5Dj4bdmzAJEqh/Vb2zEyMcCGyUg8ivseuI/zD2jrIcqJsOb0w+NaKxeBuRSnc9Y3tEDIxB8Jdu3YhV/9+jEsrc7hwG0HoTWpcWnoPGx2Iwr5HJYWVjiinpIrU0l6/2S8AaXGQ6NRMH6SaCf9G9bj6tgE6i0tePWFk3DN+SEQ5tDYZUVztx2heAgo0WZbx5+vWmsd0qEC7Np6FJNSSAQK9hXR8zxz7i1U1dvZeGm20eAlh8WFRcaeSpVi3paKZTLWh0sFUkiKIizMLcJqs/KGUK1XQaaQIJkNI5pIwlJZA5lSzeFymzdswsUzA9hzwy5OkR2fHC8XrCIhaqoa4DBXY358EelABg5zFc6ePwepXM4Yz4bGep5MG3R6bsZoGl+uKyRIZ3NQK1V8bUun45wAWyqRXCONI6++jo1bNqOpuZnJKcR+JyIu6eapdqCJPZmnCV1LlBoqnqnapEEhce2JnELDGLp/h6J+FCQpNHbVArICa8BPHrsI/1oMChFtXSPYs38PRkaGccd738sbynDEg2w6gVdfegNupx95xNHe2QbkZLR8h0yiwJrLjUgkCq1eBVOFDhSzHY/FuA5I57JQazQ0fYRz0Ym+7vXweXywOxwIxSNoWdeIRe80vvDVv4VIXIDft4pSJocnf/gcBk4NoSgSYtPWLfD5g5ibXcDenfvY8Ewy1TNn3kJ1DZGMRHw/p5AqmriXaFpdFCCXyvHmhZod+mxUVJi5KG5uacSJE8dZRoRSCNHgVT5e1wMmSVnB0hUalF4rkrlwHxLBFvjza8x3Vr4vby1iwUY5PeVE1DKisgwz4QbiGiWGi/RrSadU//1Bg34th6lMmyEKUo6bjGyuwKQZCl+i4p1ey/Xp+XVz6ju57vQ1eq3vLNrfiX68joX8r8Pw68+bntyfS5oRfOur7y1tGBOgZ+rPP6huUwmH+3IIiygtlBBK5TePOo+yy7ecaEVaderArjM3CZtI5Bm1TgG9QQGTTsI6TNLciQRlk8N1cwF1VkScCSe4jYNAawPyGZRo5EdCvetH+Bqqh948ZqoTWYFCASgVTSoDZHJ+Y/eczqBl5o+BSH/upoH+HplTT9zUjKwYrDkXiP8ol6FCpkQXmnwWglySC/cSpTfG5+CPLEAkkWBpyYlHP/korGY7jr11CgPHz6OppgEN69sRCPkQWFlBW30Lwp4w1nf2I+Ql/ng1zpw9hcrqWnh9bihUcoSjFArSxohDojyQqYZc/tFgCIU04Z0M+N1zh7Fz336Y7CZEAj7oNWrkY3Fs23ED6pqb8Y1v/SOKReoWS8ilkogHQxBkUvjKN76Ki2OXEY5HEA6FGTdn1lvgdXlgNliht1dgbHGcNdptLS2sryMzlGvViXwpC5GM9HRaZBNF1gTSxddi1cNk0WDV42TkZT5dYhzVjTfvx8joJObG57D7wB5sPbAVX//SP2HkFEV+a9Df28MrTZI8kBVlYX4WSrkECiWlwZXw+f/1N0hLYginI7DVOOBaWUYsEsXC1CK0MgN2btmLpYVVHLjlJgTzEUTTEXzjK1+FViZGX18vtu3Yw4X74NlJqIR6bOxZj/OnTmDTpm40djXBFfDglZdfRTaQYP0xEQlIi0qaRZoeN7fU4gtf/Bx8YTfyKKDSUg2BQII51yoe/+XzKGYECPqcaGyx4aFPPoyJ6UUkglnWhy4tLOHqyCh0GjXW1lzYsnUjjh59HXd/8A6Ei16EswlO3yvES0hEsvj4hx9FKB7AB+95H/7pq1/E9q2b4A6uwGixIhzO4VePvYB0rIRChvBmKeg0Kqb30DSF4q7ttkr09a1H57oO/OJXv+BpGTHxe3t70Vxfz0i2C5cuYs+Ne+HyrOHK2DAHvghyBQ4PUisNKJWEPJ2qrXGgtbUZy8tLSERjbK7t3NzOK/gnf/MUbn7PIWTIIGsxIOgNwFZnRltnM0+FQ2HCfGo5pMez5oZSroLdWoWFJTeMWjNQykOrkSEaCaPW0Q6TzsHFXDTuwdAwFVAmTE7Nw2iwokJfi3UtfXjuueeQTIchkmXR0FwFrVEFb2gFVZV1cC1GsPuG/VhanMX5gVMQ5wS49aY74bA24cnnfouh4fO8ypbLZKwXvv3OfUhQIJbLjea6dixMu/DUL59BJBBDOObHL3/7Uxw98Sqnco6PTTPT+7knnsemno34+EMPQiAqYnjmMiAV4l++98+oMFtx5sQZtDZ3wGyyY++eGzE+ehVH33wDvX1dvJ1686U38J47DqGkKgHaEjwBNwyUiOiO4vHvPwFZSUbqBy4+qMEi03gk5YdQnmNpj1GrZ513MBaEzqiHQq7G1ZFZvPj8qzBqbcwJn5ydYTwryXk+8pEPY8k9j+b2OoTjcZw7cxmLC27GxhUKcYyOX0ZeQHSuMN577108taZt6cYtvXj9rZcYxZcvkmwsDREKvEGwWuxYWVmDy7WEqqpa5HMiLM2toK6yCd0dvbhyeRjz83O46567mWQi4Wt/CYuLi+hc1wmf38+hRxqDFmq9GlLazIoUnB+xPOtCLlFANlHCuWMXUF3ZCIe9mpt02hqurKzwVJskEj09PXjxxZe48CvmU1hyOXkquubzwGjXI1VMYsvuDXjq97/Bzt3bOJvghr69ePInzyMXLSATz3PmwdjMMGR6AXq2tCKGAHQ6LeyOKpgtJgxeGkT/+g1YnfdCLlLj+aeeQzaZgs6oganCiHAkjm9++R950h8MBnDi5HGs62vBmt/D244cqMF0Mrd7bmoJKpWO9dwkt6QBFoUzEa1ldGyYt6kVVhvLKOpqm4G4DN6VCCOH33/fnfj9K48jmHBjw8Z+XB2dZQkDaZ2RFSAfEaDe2gpxQc1DFGr6EqkEMpkQTpx9G8ZKIxrb6hAK+ZkuNjI2hh37tyJZikKtViLsjyIVSkKSl3JIGWFI5RoVb05sNVb44240NrfAaLWB1hhNjS3wLXuQCiZZFhr0emG2mXhKH0slEODtkhctNe2QFRWI+RO8bRgdJf10Ae3t7WhorGMOv0Qsg1gi5W0GyX9IKkESRfo5pVwEv8/NEGNBuwAAIABJREFUNQOFF711/AQ6ejtR5ajiqTsRv4hUJpMrOBhRoVSzpIayHGmDTwNGSg8lWRqZUxOJsgSS6ohskQKt5rH+hnUQyAp48fBhTqfOp6QYvzINtVKPr3z1Szg3MIA1rwf/9J1/xBtHX8bFgbPwrvjhc4cQzwXZR0LT8FJaAoVYzVun2dkF6PRqmK16Ht5QQCEx1R111Rw0WFNbj3AgzJ6zjX2boDcaMTU/A22FFiVlDlv39WPH7i3IpRMIeXw48sRbGLlwlT/bd997L5ZcK9CpddDIiKevwNjoVUCcg1qnw+WhIbzvvvu5iQgGgsx/p2EU+UUKxTzLUSlLguSJdB7R197//ns54ffUicPIJRc5D6Qk+WNKPddenGJaHpgaUwLsp+TUd6lwP3JDCfNWUjLQUOC6p5JmsmXIyTsHv/R9ToqV0D2KGOXgLBwqqqm+ZPSuP8XSJ2pA6LNDMm36WjpN0teyYqKsVaeJe7lS5H+Lgj5zZSn4H7j11xCY9L3rSpM/VVv+V9Pqf7f+FPzwC+8t3XRKCP1fQJM511LA8VoyhpDJoyxx4fUbhR5ce7F/0PVcO3DXOw0q5JU6NRRqBZRqGfRGPTRqGSTFBJBP/aEjoTcgnhEjnJUgrzTz5By5NDgtiM64fBYlMn5SwiAHMohQEtMqqsRYMWEpAwHl0Avp76Ww60QKLe/WxL3PgRM3tyErog+GEAKJFEJJmZxTpIsKdS10QHIpCGhDIBJDp04gGJtHIOlBKLwKITGBjRXQqioQXk3CrLLAVFMDjVYPtUgO58wipoYmcMvBQzh97BSkYgVHLpO+MRgOIpNPoXt9D2tr9UYLMtkcs0NJPyssgqOfhVDB7Q0yApHIIKViDs6FWazOL+GBBz6EpnUd+M2zz3IEcjgSRNDnhTiXR4VWjX/652/j/JUBzMzPcTwzraOD/hD0Sh3MRivs9XW4MjHBASeExbth5w6ErskssoU0FBoZG+foBkI4rlIpC6m8iJtv28Wcc6LhuFf9WF7wYMOmrTh3fhDPPvE73HLbIdz8vpvx1K+fwfCxEbQ190Aql3DhT2SbbCYDz9oqEnEyhqbR2taI3t4uLqDDiTBMVRY43cuob6rlQiKfKUFSUuC3v3kWu/bvwtZ92zlB9Wtf/hJqKqwsGWnt6EYkVsSRw8eRj+Vx094D+Pd//S7uuO1mKC1qZMTA8vwiEr4ofJ4gaxpplU+rWpvVjIX5aXzu838Hc4URer0ReYEY0WQcV0avYvDCKHyrXizOj2HP/k3Ye9N+uNZCEOaVWHGtwOf28go6HomgosKIDRvW4ze/eQq3vfdmrL+hFz996jFU2GwopUvIpoVQGczobGvH6aNvwOtcwkc++kHkC2lU19chkxbhZz9+EglCNqZzSCdj3BRPTU5zqh9pmaoc1ejqWgeL1YK3jh0tB9mgxEFMmzb2Q28w4OVXXsLm7Vvx2tE3mfZCMo50MIr1vZugUOj4fKMJjM1mQioVY0NXf18f6H0XaURo7WjCL3/5K0jJHFdI4/Kly2hv7sCd77+NbyAUsENT4QL7Ugj3ANbDkoyikJIilxShmBOh2mFnSoVSpqW5GIrFDIYnzqKxpQqlfAmxWAq5fAnHT17Evn23IeD1YuDc29AbpLg4MgChXACr3QC5VAuLrgF33HwPLl04x6jDPZv3YHpqGR3tfRidGMOloQGcO30KtbX10Opl2HLDeqj0ctTU1HNYUo29Cf/zb/83YtE4koUY7n/wDnStb8HKmgtWcxVmri7j3JsXcOfNd2PHlm0QCEuIF6KIZKK478MfRHdnJ0w6PRyOWoQCETz7u+dQX1eLhrpaNrFSWuHE0DiaGush1gqgsKo4FTfojmF1yo3jz56EhEhLWfIBSTgJuSjIMq7QF1lGZU0FmxKnpyfQ2NaEYqnIk/krF8fx0u9fh8XgQF1tI1RGLTb0rYdnbQ2haAhTs+MoCDPYd/AA/uPHj8Fur+GwHZmiiImpIUhUUgRicTz4sY/j+PG3EfJ70L2xESarmm/qGq0CAb+PCRWuRRdMeisIY1XtMGF2fpbNvzfcsBPjIxPQq82IBNJobepELJbE1MwkT5uVUjmW55Zx5x134dv//C8QiiXYuYewmUlUVtkxP+NEPBTHlQtDSEczUEk1CKyG8cmHP8MBZFeGLqGiwsIUHdpEkk6XrldUyG/ZshWPPfZTNmGTTMq55oSj3oHuzV2YW52GN+LG1hu2otLigHPGh4G3hlCIA9FgFDK5nD0rOWEMB+/aDX2tGsPDozAYjaiwVnCzQa9515b9GB4YQz5VhGd1BRXkvxELUVVTg0OHbuWQn5dfPgyvbwWpZAJrXjea2po5lCoc8TFNa3lhDXK5BhVWC9L58nkrI+RgkTITcnxvJfoe1ZX0c8GVJBRiORv2/ZRsLUhBrpZidmoVGrkCdbVNSGey3JDoJAZICkoU02LoNOV7QTDkRyDghNu/hmnXNBy1JKGrxejQONY8fhy8fQ/ihTBQykIlViHmTUCYErHPRiSQQmc2YnphBhu3bYSjxYF9B2/E4rKLNx1jI1exe+NuzIxMo7+jnz0aSoMUc85ZnB08i1Uf4RNVkEKBYkoMmVAB94qbzf7kAWltb8PCwjyHKpHWnyQQEqkcSo0G6UQaiXgcAnLRUL1QIHN+FqlkFtFYEgqDGlqiyZCsIpni+qSuoRFisQy+QJCLLimN67nQLFNlaLpPGne6d1LhTimuInEJK4F5CNQF6ExybNiymYPtXnnhbbjmvfjB93+EVDrJNRDlhxSERQxePstNomfFz7K4UNqH7t4OVFRUY3F6hYkz/rUgpibnYHPYUFVrp4gkhAN+NrYSNebU+bOoq6/nLaR31cNEHJu9Eiq9Fkqjipv6Dzx0LyJJP8w6Crky4ukfPY1jrx5HJJnAXffcg0gsBgmkyMYzqK9qxNE334bKKEcoFuXMCkuFjSfumUQWBp2RoRA06CLyHcklKUmVoAt0LEjkQMdFJpMik3JDGHEiUyqgJC/xYPZPPYxJAp9Q4f7fLU//9M+/vK2IRXuZEkMPUnbQPYh57jQkLpaHxQwyCaWQSORYik1eSbmCYCiEGC7xOUQKESLIxOMZLtEInEIDCVKMxKJZHhYnkpSuStP3ctAnF/Ak9iA5zrXCvUyeKRfwZflMWSL+/yWX4c8bn79/HiZS8MxDd5b2Xvjzp+1Mk+krYkKfZW3TdbMAx8EyIF+AnEgE8bUo3OtIHu5aSNcsE0OuUbIuTaZWQGcywaiTQ0A3/UKcE0jpAGRLUiTldkTyMl6/0m6DJCT8j1AxnI6iFPcDYikEYhlAf1TGspyG3FvXHAkliRS5eBT7Ds+gdfZdlMrc0oYschAUsigKRBDIlRBKpCgVCqxzfycnSCASorlSg+mpc/BFlyGWZ+APrDFjVSnUYX5iGV0tvWjr78fE5AyKyQJEeSEunT6PDV19CPj8aGpqZXlLKOLDxMRV5m3TWpWY3MRhJc1WIpli5irF28tEanR2bIRIqka2VEIwFkYyGkY0FIC4kMeePbvgDnsxu7DAHgWi0dAkDukkdBIFvvPd72DRtYTTZ07D73azSVYmVUCl1ECmUmPzDTvwxpkzvFql19u3vo8nKeS+p6Q3WgWSjlmkECESD0KqKCJTiGP3nu3w+92IxhJQKjVYmvWg0lzP5r1vfPlb2LqlDw3tdbg0OISlq8vYs/NmzC8ulc0vchlfpIk4sTS/AH/Aixv370LXujaW0BCpoXFdG4oyoKOrHf6gh28Im/q34bOf/iye+PWvEM+mEU7Fcfr8ccTCfnS0NKGvbzvCCQGefeY1FCI59LR14oXnnsbn/+6zUOgVePzpp6BQaxD2hhAPx6FRq5idTRo6q82MqxOj+PZ3/g/rjcVyKZuig9EYZhecOHb0JHwuN5KxAOx2HW48tB+V9Y04+tZZfv2UeUDeAoNeh3DQx4YlCthKJiOIE9Itn4FCo4V72cVMb63exL+7sboeAa8bjU1VTB1K0rYklodUpIN/LYxitoC5yUlUWipw/NgJmAwmGLR6vtH39fWhs7sTP3/s50zjIAMYodaoGCFvgFwpg9qoJX4axmemMTI8glI8DVtFFRoaW5nXTJN6vV7FRfD0zCRaWprRt6EHI9PDcHqXsXU7ESAofyHGHPl1betgq7ZiePwS3v+hexn9J1VIsX5TDxKpCPwhD6KRKBqt7ViaDaKysh4lpHFl+Dx6uvpYFkER9rv3bEK1zcFTEWFRgHA0jjeOnYGjtoklVAvz47BV6+AMEpNfg0qHHfEIhYtl0FTfxtrR7p4eNFc34fBLr2Pv3oOYnJzgLdXh5w/DZLRBJM3jng/cAndolT/vpHP3uII4f2oIK8teCCVZfODD70EyF0BHVwdQksCqr8Z/fP/nuP+OD2Lr+i1IphOsEQ6lIzh0762Qi6WIBaNMEhILhVAoZVCopTx105p0yBay8HrWkM0mkUUGAimRReKYGJqDSVGBD931QTTYGtDb0Q+psJyASAV3uhSFN+5CUZhFEXmWrLQ0NZeZykIhRkavcoMjEZGcR4bBwSGEQkEsO5fQ1t7OG7X+TT3Yf2AvPv6Jh2A06dj019zaAJVGgZyggKJYhqqaWjgqLfC6l5BFEL7gKhMoiOnvqKhByJuE3VIFmVyD2up6KEQCLCzOQqGVY8G1AJ3BiLmZRQgLUhzccwuHxB09ehRV9mpEgzE89JGP8bbj8CuHGRlL00OSi0yOT8BqckAj1WH26izkIgkXctWVtbBVODA7Nwuz1YS9e/fBH/DDUePA/MIc4+w6OzvgdDoxPnSJ9bo5euapIOMg6zvrsbS2wAmzhFaUSzUYJRxmQASDxALfagBCiQBXJi5AZhDiI5++D+OrV2A2WzmdOpXOcPhaLBxHta2WE2Onr04ikYjCbDbBXmVniUIilYLBZOBzSqNVodpajbGRsbLcEUXeWFEy8IprjeliJD0xW3WIxWn6m+dCiugycrkK/mCINdq09UuFSzh1/DRuveUg+6RoA2i2UbCanROsaZA1N7eIe+94H5wzq4h6M1CJ9VBIVXwfzhcoW2QSgYgfK741ZAUZWGxavh4QaUeulqC2oQpqvQxaGR2bcTjHXZBDDR0NJ0RANJfADx/7EUIZP86dvYCpqzOYnZiFWWPBt77ybXQ1dLOXyO11w9ZoRDARwODIAJZXiVJSgEahR3/XDQi7YzxhNhh0SKeSGBgY4M2fzWbHjp27GPlM23ry6VBRTaQduUzKRBC6/rg9bjiqqhlHLJHLGHdIzU4hm4NMLmNUJckisrkiZw+Q1IY028SIp8KdJHbUUJXlMjRsKzG1LFYMwVKvh7FSzTJGqVCJi6dH0Nnah/fdey+jJsdHpnHHLXfhH770D/B6VuAP+XDjjQdx7PVjSCCFCpsRdnsVgr4YVDIVIv44I37JG7Wuex1UFESoIK35Zay4nNCbjIzCpO25zW6HRqlmg3I4HGFiWlKcwaP/8GnkhGkEPWuor6zE4Gvn8eN//U/Ek3Rd+hAT5vLJHBoczXAurmD0yggHiClUSjQ2t0KnN0AmU0Gvo2Oh5gA12saSr0CpUvLWngp3OodoM0GFu1wmQTzmRCY1x6hmuVqENElL3sE+vz6cNSYF2DdIUpl3qXDfWixP3Enqki8ypY6ClUhXf30qTvUn+SHn58NceOu0RNZRwlJBJmDJtYCoMl+dinOfr2xGpd9xPaSJinoyqlLhn8lRHVeCgCVAZeT49Sn79QKca14aGnMt/keezTuL9+tmWf6JPxT5/31IiuCte+4s/SUymbBGgJd2SRGSpJCI04c/f211UF4tZMgMSqmpjFv64+u5/qKJKqHSKaDUqCDWmaA0mtjVb5BmICQJDElckENepERObUYKKsQjcTYUUIEqILNnJomSb54n2QKNhYt3KLTl7xcoBbKAklCColhenojH/dj5zMi7VrhPrHfg9KFm1jOXkmEIaBsg16Ak10Iok5a3BtcLeHrHBAJUa1UI+5yYXRhDMhdBJpOATCiDb8WHqC+E/bv3Yv89h7DodCGTzAGpEp59/Fk0V9WhqtKB6roaDFwagGt1CWaTiXVxRr0OiVgcao0Ws/PzUKnV6OrqRiQYhhgKtHduQKEkRaYIROIxeFZckAhLsJj00JmUmF6YgFymQjiUYQSWx+NEPkYhS2r827//G9w+D+syxRBAKZOxflYgkcBgtUJbYcbo7DQiwQiMagOqHTXMMvcEvHD7XHxT0htVyIszyCKJnCCBdC4JtUrJumFCtRWpQy3KEVpJYN+Om/GNr38LkaAfX/z7v2NW8qsvvImOtg2MrCoQIUUm4gkdsuWTd35mGve+/w50dDaz6dVSaYNUq8HG7ZsxNHGFT0iLyQKZSIZPPfRJ/J8vf50T7WQ6Lf7zdz9HKhOAWaVEQ20HLFXteP75oxAkimipqcWpk8fQ292OO+++ExCX8NPHn0A+k2cpEfHO6UEyIaNFz7HWX/vmVxi9qNFp2dNAf14/egKTV6eRCETgdTqxbWsfPvDh+3Du8gU4fRRwsYbW5nasOIndn0YmHUcsEkE2TUW0Eftv2olLVyd4FWvSapGIRiBTKmC2O6DRmnhClU3HIRMJeHrf2NQJ56IP1VWNWFtexfToODobWvDbp56iYEKYjSbU1NSgu7sL/Zs24KnfPMmsclrXyiUyvqEpFXIUUMCd992J3734PLr6+7jwdi8sQa8zw1FZw54WMnHV1VSxUW7w0nk0NzdifX8P5lamEEgF0NLRgtnZeZg0FqwsulgLTL11VU0VqqodbKQKJ6Lo7utER3crJGRKl4ihKqihlFTCHw1hLTAJ5+okm6yOvXGBJ3mbN66HQanhUC4KF6LJyfTcIuLpJAxmHeacMwgl1yCSZ1HI5Hkyv23zNvzumefw3rvuwvnBS7A67EwCqbLXsfyK9KXUlP34ez/n6XllbQU++sjdGJm6zAmMi4vz6G7vw/ljI/AshZHLJrFheysaWqpYKuH2+Vn7/+qLb6CntRfvuek9kJNmNU8BVlHcdOfNEJVEiPiiWNfWAZPRgEDEi+Z1jRDJBcyElqvl8AZXWPdaJONiKg2pQIGxK5NQy3XoaO6ECkrcf9sD0Mr1LNfKlJKIl6IYnR1BSZhHbU01Tp04ieamZhi0BjanTkxNsOSJArcIvZqK5RhdRxN5knxk8jk4qmwwVKjw9omXoVJL+Nwlws3mLdthqXRgdmmZudGUNzc/M4bm9lqeZJHZWEW4TG01DHI7DFor4oTBLBWwmVCAc3OosJoxPDOEklSAxcVlSARSeJe9KKWKkAsVmJ1agtvlw9PPPAOJTIAfP/ZDuINe2GsdaGpowdDAFTzz+Ator+/CwtQChBTMJxVz4i5pdJtbmlFhtaK9sxMra2u45bZb2RRLS9lhoiblczCrVRi6PIicJIe1mAsb9/dDYZKxQZQY6elEFmaDHblwCWdfvQyLrApRf5zTXmecY4gWg/ifX38UoYKbZaG0LRgbm+BCUgAhpCI50mnieZenkNQA9/b0sreBklANJhMcNVXsUaowmDF8aRgryyvcLK+trkImk0CtU0KulCBTyCCbT/CUnvjpFKZHG86W5lbWRssVSgQ8YfhcCbgW57CufR1effkkDCYV1m9qg9GmYaY5QRlUChUyiSJ62jdgZc4Po8oOrYISd4kg5kYyHcPYxAg8ER8i5NXZvw3ZQgKTk1eh05vQv6EfJXEWuWQWsqwEa1NuDJy4jGy+ALFWjp0378aDn30IF8fOwO30wDm7iumRaUigwDe//HU0VTfDuxLEq68fgbFazXKcoyeOYM1HuQMZ7Nq6D2++chIfuf8RuJZdmJub4y0GXac6O9vx+OOPY9ee3SzrpIGfa2GVGfaUbnodPU0Jqv6AD7l8HnKVArFwFEF/GBKJHJFwiBG0JouJGwXio8vkSkgID0kGVAp3ogAmkg7RNFpAW7wYX4MFMiCU8aF9UzOaOqo4JyXsj+DI4bewrnMjOrvaUcyVYDPWYNemvRg8M4B/+7fvIy0soKqK9PtTyEsEaOto46Yqm8zBbLIiGorD6/YhkUygrqGO2fWUfjw0eAmZVBpWq5XNqSQhrqyt4S2zSqpAOpaEn9JhzXLUb2rG5t39sOjVKMaTGD15Gf/x/V8gniqgtWcddHoFtBI1ckkhN/m+1VUcP30Sap0W5ooK9PSsZ1wvGX3J96RV6xgFTM0+bazo2kIyEuLal4oUcCmGVCJGKDQHYXER66urkC0UcNXt5gajXLiWJSz00MfxrkplXt5awFxFEclkDl5fkqfjFHxlMimgUEqYXlUu3NNYXAwx2pnOQ41aCodDA5NZyT/DpMFsgfHiwQDR/soG5euJr1TwRyNEHCJbpZB/J6HTeVp/TR7DYaHEjqcQ0dw7KTR/fP1/8DxeOx70/68fmz/Ffv9/aW8EgzfdWapb/fMn7lfaxLjUXEJckOaOhWgyjIOkKl0sYlIJvSBpPsd6IE5EpReZJ30QSUsE3A0pzWZAZ4PcaITWpGVEoUJIK5oCG06FRI9RapEXUrpXCckskKMoNDInpGNlPrpIzMUyRJLyhF0gRCGbgVhQYNkMG1qIe5oMY+cL82h5lybuE+srcXKfg5PbSiSioruEXAMRm2FFPIGnRDs2SlBzQYmwyTQyoQD8YR8HuJBOT1wSIREKQ1zMo6uzFZpGLaxVVaitbMTsyBzeevkoNGIFbGQGyqdREBRw7uI56NRqDv8gYovdbsOly1egUCqhUKmh1WmhU2kgFalQ6WiGVK5DQShm4+jczATUChnkKgksdgNr0ZeXVhAPleVGbvcSCokYTHIN/uHrX8T4xBiOnTjGq0cqVuVqFQq0NVEpUaIo5EiIUx6bqhtQX9eILE1BZWIu5tzuFYyODGH7jq2IZSNYXJmCyaJDMZ9jXNXUzDRPBAUEVs4osG/HIbz4/BHEw0H81Wcexpkzp3D+5CB6urdgfGwCqVQcCpkQqVgcSqmSJ7lUyG7a3IuNW9Zj665NyJay0FpMmFyY4MnV0WNH8dEHHuTo+N//9kUc2H4Qvev64Ax48cVvfgFKjRDb1vdi1/YDMFmb8dVvfw/KkhS1FhtGxq5gy+Z+3HHXHSDt0fjiPJ781VPIJ+Ik/OGJDV2maAVPZti+zX2wOSqg0dIUvQiVxsSG6cMvvgxJSQC3cxmPPPIggkkvrFUOvPLa25CI5UgnMxzgQTfSLZs34Plnf4/ZmRlU1zvwha98DjKdAYdfeRmZeAxqJd1wcqhrbeKIc7oBVNtt2L3jBjaiOVf8GB+dR2NdB0RFEQbPDaDWbuPigDSiqQQZVGXYuHEDF9CXrlziooGKNAoOIsoPaXcpfOTWO27B48/8Bp196zE+PoaZKyPMC9ZrLUglMmzGpDAswpq9/voRVFVXorahGntuvgFDs5dREpaYS15bWY9YKIbV5RXk0ylMT82io6sbFZU2tPe0o29DP9LFHE4PnoLOoOYif1P/LqTSWWgMAgyPnOUmzeOKoMJQib7ublw+fx6dHf1oa+6DUCxGKp/C6PQgtEYFZpem4Xav4dyZs9i+dRvWVp3Yv38Pnj/8PG48dJAnyGQqJIpSLk0XYTF2bt0O17wL//LNH2HXtv0oIYvqJgME6jTqm+vh8xEFSoYXnjyKUkqJubkp/PbZn8IXWkVDXSsKBeLai/HTH/+cG6avfulr5YCYbJxlEY/96hds6H3tpTfR19OPSrsdC8tznAxqMOuxdcdWyFVSjE5cwY2H9vI2yGq3YXF2ARKhDIcO3Moa9aFzQ9jWs4VNnkReEUiBJf8i4vkUs5rVIhWWl5Y58KWurg4VZgteef0Ib9tIxkbUDqGUJDDjyORSeOhjDzFuNBwNQa4UIZOLIZuLQ69Tc8ibRKSGVluBJecyTzYNRBbJFNnEFgh5mHXf378RLQ3dUIrNOH3iPJrbWnDu4mncfsttiMTCmFuYQW1jLXtfTp8+h2Imj0wkhVv23YLhwUnMzTqxtLCMIy8fQbIUwdHTRzA2M4Lx6Ul85q8ehVVrw/YNt6DOWoWQL4p0LMaEI9pQfOITn0IgGIJGr0dPby/TMUZHR7lZoMZkddUJK22R5CpcGbkMX9wDU70e9uYKCLVAY2sDRkfG+RjrNGYUogJcPj4BdckAmVDN5JVp5xiygjjec/9NyMmibHSkaeXs9Bwi4QhL4wKeIBdAdIxpOmkxW/i6TAbDSDiMu+68B75gAFeuXOHCbM3thc1sZb8OnetkEhZJ6D5CaFEBcvkEouEIKisrIZerWcpI/24gGIbTSQ2UEkvTXgiLBZj0Rqy6fDwpbl1XA62F7kFCpnyRb+XyhSHo5GZkEyL0dWxh7vfU5CTCIS+jbAkuEEpEAVkJVXVWSDgUtQS3N4CKChtnh5DHSidRQy8zYnZ8DufPX4BUI8f/+MRHUd1SiQtDp6FR6RAPJjFw9gIW590YPHMORqMFgqIUK65lvHb8FQ5xgjSHsfFhSCVSTvxUCHS4/ea7EQxGGMBw9eo4du3YgaqqKgwODmJ4dAQfffCjMFvMoG6fZH9Enbl2u+drL22iE8kkFp1LaGlshkREVJkS0skUF6JExZLLFTCaKso652gCMhpE0ba8VIDf74fdWoFYJMzM+lw+A0/Iw1uINKK49/67kMkmoFJo8fivn0Zbay96NnWju6sbIW8UtfY6GOVafOYzfwWJTgnXihs+p5upLSTHIeqMQqaGTCxHJpVnwhDJSFvaW1iOEgkEmdpjJLa7SIS5hXlkcjmkcxls2bqNN6WJUIyTTJ3RVWw8uAV923uhUUmgKBYRXgriFz96Ah5/FDqbEZ9+9BG88fIRaOQWVFqrEVhzY+DiRcQzKdTV1aO2rp5R0jZbJTraOtHa0oaL5weQiCV4eMK67yQNS2lAluQ/JFUVIgSlyAuzTolUPotQsqwV/8M0+RrVxZApiAdsAAAgAElEQVQQYP+ld0/jTlKZOQudz1GsrMaRzeRZ/mK3q2CmBOtraHGqR93uOLzeBLPZCZBitaq4cCd1FJWo9DNEIyNTKhXn17XrNIAOBFKIRso0K4IoUP1GNSx9Zq4jIelzR4U7PcrFfJk0Uw5sugYpuVaw/6mv/b8U6X/qZwSz2+8q/bn69rRMgCN9wEVlCqJCATLS/dCUPU+m0CIKChmEIikK+Qyb2Yrp7B9SrahzYd0Q4XpoFV/hgNxshanKBrVBAwXhhFCCVEDykwwbJEX5LPJKLQpiJWLpMnmGVChlkkwaAomMC2OaTDBvk2bDhGEs5NgUCsIxMkcd2HnEhZaZcof0lz4memw4ucOEvFyMkkzNhTtNOIQk22F+MhXrQtYuU/smkIhRpzXg6uAFxldRmMHi/AL0Kh2S0RDTcHp729C2uxUXrlxGzJ/HwR23Ym54DjEfsWiFWPOvcqAD6TRHh4Zw8tgJ7Nm1gz98dJCJxkFmHqlcitaWZtjNNVCpzFBrKyCQyuCjpsGzxlOFgjAHc7WeUzWPv3UakoKK2bdrawvIJaLQyZT4wt//DQ4fOQx/0MehPJFoGJFYFI1tLWhe14GFVdoMpFDI5Hha2dzUgmyeoqaJI5zgDn546BJuuukAYqkwBNIC3J5lvukS+zlXKqIkKsHjjUFc1HGMuVJugNu5hPfddydWVl0YOHUZvd1bcPnyZSQTUe6yKbKeDFReN1FrMtizdxvUBiVq22px8NYDOHPxNLRmDVyeJY6ovmHzXpTyErzw9CvY3LkZm9dvRRp5fO17XwUEadSYK3Drze+F0xfHxeGrGL84iq09vbgyMgiz0YB1PZ1oaG3E66dPchR82OOFWFDi9TT5OYhEMjUzhUc++XEYzAb2CmSiaVQ6auEORHD8+Cnkkxl4XC70b+pG7+Yu1DY14MXfv8ZEEiLG8LQ9FcfRN1/DXXfehcMvvoTOnnbc+r7bMDA8yrzpgGcNVZUWyFRCHD9zHAcO7sfirBNryx48+qmHmYZSU9WMI0dOwbMWgbggZlRYQ301YtEwowYTiQRLLNra2lg7TDpSuVLBTHaRUMSBH6SdzpZSuPWO2+H0rGJ+1YmF+TkYlXIIiiKkYllkkkWWj1hMJqYPPPu7p9HZ1YHKOiu6Nrfj3PBJ5AU5Tn48sO8m1lvmkjnce9s9SMXTCESi6O7uwZtn3sRX/vFrePDhB7HmXwNZUijVkZIY5RIFbjy4C7liko192VQJAycG8eCHHsarL72C99z+AagUZiiIwY000sUAnnv5CVhsRqy5/NApKvDm0Vd5IvO5L/41vvXP38CDn/wogtEAVr1uTjalNTE1P5Pjk7h1/y34zx88ibWFAE/Bbr9nF3q2N0NjUmB2ehpry36MnFuAz5lh8/uGbW14//13weXywesJIpspYnnOicmRSXz5S//AqY9yrYIZ05/+zKdRaXNgfpqmiRXo6+vnAsVoNWPLts0YGDwLqUKE0avDkOlkTBGhjOhkPMVBbNs2bkFzcyenh4bWfGiqr4NCI8fo9BhonzU8cRW9PX3Y2rqdJ2Q/+OEP8NlPPIqMMI3BwUs4M3AWwWgQaq2KKUlFQRIGExWCHqQyGeY4ExWKA2sUYoSDAZi0dhg1lRgfn4BWq8S2rRuhl2uhEunwyvNHYDAb6W2CwWKC0WhFIVtCpdWBt44fw5btW5FFCtlMmnFygbAfcwsL6GrvwpXBSxBlBWisbsLpE1ewtLiMK0NX8Mxzv4ZSKsFjL/wHZpfn4AkE8eCHP458tICP3PcpiDIyDnaK+INQKAnrJ8D9H/og4skkzBU23HP3vVhbc+Ptt4/jvvvu43wEoilNTVxFe2MzTg+cwUpwBa7wIqyNRnzkUw+w/2JmehYTo1PMUNdJLRDG5bCr6zlZl6ZxAkURTs8sajvs0FXJEAlEsLbmQ2dHFxeGyUQabx99G1WV1XCuuDiYymGvZC0smxxTOTTU1/MkedeuXejqX4+lpXLa7JlTp1n6t+ZawdzSDDdT69Z1oKmJ0LdgjT4VVTQkiCeSLD0j3jZ5HEYGr8Jk0EIlU8O54GGZg1xbRHtPAyQKGXzBIG99zp0ewIMf+gSW5j2I+bL40H0P4Nhbb/O11LmyhIFL56E2alh3vX1/P4wmLReur7/+Nrq6ungrLIUYlTY7qiqq4Xa6MXD+AmYW5iGQCLDnwG5s2LYOi/NL6Ghdh9HRcZa20PF85JFPYX7OyRtga6UFz734W7g8i2jvbGUfxNjlSaglJrz49Eu47wMfhFQh4yERSZeIMEVF7PLyMpuVt23bxjSm5WUn538kEzF+nlKZhKfXJBUkqRGFMCViKeRzJSzScxSUoFDKIZbQxrjIuEW9RlfGPpZIikRc+Dzy2TSi4RDLPpOZBGN7k9kExFIBllcWuCGtqanD7LwLYrEcH/v0x7G0OIdIKMqs+tbaepw7dQY//dUv8K8/+BG+9vdfg0KiQiDoRyaX4c8LfSaoqaDzetG5yOnVrH3O5WExGNngT58NIhdR4U6wh5bWNr5OVZoqMD4+jqtLk6hf34TtB7ZxQKVzZgo9devwH9/9OXyhBNQmLbbt3ACVSA7vagReTxgauYwHIWROpUKT6DLUCCoVKp62Uy6JUqYop9zLZeUtAIoIBAIsl6HhDn1eSwU/SskZRChFtVhkM+r1op3Nl9f024QZv5FwkO+SOZUKd5LKUFHt85GcqSyV0enkTL/6A2GmBITDaYRCaYamkLyWAAf0fRocE66cPgPXKTT09evadPqeP5Bi2TDVcKSPp7qKpDVUt74zRIkK9+v6dnr9ZZridbDKdc37f18O8/9Xlwr83Xf92b8xoBbgt+uymGOeLBnauD2HoFBAUSRiXJNIqkUuFYCEVi/X3MbE904TJiyb58l4QaWF0lwFnd3KCY0anQJSItAIckgXJCjl05CRDIWta6Qf1yCTuxbuVOCBAhfw1/9LR590RayvzwPCbBxIxVCK+VgPnxfIse/N1XfNnDrRY8Wp3VbkFDIUJUqW71DDUJSSrlsE0rRfe0LlxkUggEMlQNxHKDYPrwmvXB6BiGQ8pQyEyKC7pxU3vm8/ZuacWJ0PwTnh4+CMscsjcLmWoTURxxcI+v08waBUQlr10WTCVmmHQqXi40VrQ5I79HVvgkZrhT+QgNlmRyAS4gAmDokTZxh15XQ7seoKwK6v4/cxEvEgl45CUhTgtvfeAolKxsFNdEOhVZNOp8OiaxmtnZ2YmJ2GRqHE5Mg47BY7r42DoSgKELOxRiwkBKaUsYN0IfSH1tiIZbcakCZkYzHDN36BSIFCToaQO4l8Voyg14MPfuge/Pbp36CpupVEOpicmkI+l4ZOLYeoVEI4SBxxWrNP4t7774TdYUHnlnYEoz4MT15BZbWRjVqk53Y7w+jr2o7FmTXMjy7hvvffh1WfFycvnEAk4ocgncVnP/05pAVyfPWb30IymEBfazuWnItsGHr0bz4NuVaOK1OTOPzCSxBm8yikM2zYpROYbqoqlRw792zH7Nw0Y/jqa2px8NAheIJx/Ov3/h3I5jE1No7+jd145K8fQTKTwpVLV3mSTLHXpLNMJyOcwkdTuO9+90cwW7X4wEP3I1sSIZ0rYGRwEDJxHg2t1ejoa+PUznAgxgmzX/j852Di6ZYC5weuwrXoRyqaRjwcgcms4YtuJBTmtMDrzcZNhw7imWefYU8ErQ+LZAATU96CFqueJXzsUw/DEw5geHKcL+B6hZCLdbcrgGSUyE1CqOUqdLS24Wc/+ymaWuuxdfdGiLUlSPQlhAlLBwH8njAcFdU4sOcmDuC5OHgBao0SHZ3duDIyimNnjrGmF8IClpadjKGjZOB8mvS/LczLXlqbZ424SW1HNiaEyVyJpsZmviA7V5eRzhGLO4DJ6WH09HbgrddOQSkxMVJSZ1Zyku/I1SuobalBHjnUNzVAIgfGro6iWBAgl87ArDLDvxjD0MA0fB43OrprUNNVAefKAseFExXl8uk5hFZyWFpcwDe/8/doaq3lQcXM7AIuXxxBPBDH/MQcHnnoYWzavIk9AgNDAzhx/hhUchUXCD6vHxcvXoCUaFpSCTq7O1hbTGE8RBMhmUmStNHxNIwaM7KpPE4du4xfPfYjJCJxVOhNqLAYMTk/AU/Uh5HJUYilCuzetQ+L44twOV2sx6VCyWymAiCNQCiAru4upLJpzK/MsSErngoilY5BKpWx34SSFpPJNFLRKBwmB0pZNRrqO+APrCKacPM0clPPJhhVJlTqa1l3mxEU+DkEggGcOnUG3Z09CEciyBXzyBTT3Bi4XCvYs3svzLYKXvu/8uLLuP/u90MlVuJ3v3sZ4+OjnFybyPggU5VQVe/A6bPnkcoAhw6+B0sTTpx++zIWr67COb8Gs17HfP+PPfwRNny2dXahubUNB248iFAwwv6QhYUFWC0VCAR9TOZQyKU4evwoQikfQjk/Oja3APIcdt+4G2++dhTFnBBqhQ4xfxrKogHpAKCSaJDLZxGJ+xHNhuDyL0BfRR4fFSptVXA51zgkqr+vn69HiUQSyUiSrzl2eyVPu+m1UbO8vLwIC+VeBAMw26yIRinFOgKj0YSRkRHWdrP5L0fXEiUWpheh1+mwZ89uTE/PoqOjk98novVQiA6F5hw7dhzbt2xAIV1EISPC/MI8lHoBuvqaWILo9vhg0Bp5M6lTm3hjFQ1k0Fzfht6uLk6oJYXpWyfehMagQqZASaRZpp14PG6W99C1QZAVsJafTOvRUAS1jnq4nV6W11HuASE233PvzTAZjGhra8fUzAwTz3o39sHrCyARyyDoD6K9ox1jE1eQyET5dVIDn4uXkArmcfHMZdxy2+0sdVlaXMK+vXv5mlVT7cDY2BjOnz+P3bv3QCyR8z1odaWMMyUddjJZvg4n0ynoDHqm0KSTed7ukx6eCk8aZtHxy2RyVF5BSvcmmYyNv9TwCJnUVEIqHkcmk0amSJr4NCMfiexDnyO1VsfoZQp0zEOITz76MHKZJMbHR3Bg/15cOTeA3/z6KUzOzqKhpYWBDJRgFwj4WeZTWengabtGbeAGMxoPY/2G9Tw9VsrlCPuDyGcyGB0ZRVtHO+QKBYKRMEwWM1qbWqAWyxHw+zG3ughdjQkCVQlmiwZGjRzyjBjHjpxBUSBDvJDCQw8/gDdefhXpOE2KhZxenIylEUukuVYwGs0c0CQR08aU+O3le5ZMKmFfBWExKbWWPEPko6OkXrpHlYoBSCVuLtC5aC//7w913nWZtz7xLktlrplTafpNCg8iDlJxTcX79UcZOw7Wp9OfMoedqh2aiBcZ3MHBoGQuLZQZ7XS/ozqWJDgkk4nHyJBbzhIiXDmZVmNkVr32++glX5fJXJ/AvzNBtSwHL0tm/tK01P9axP9Fhfu0VYRnGhPwg0wfYihFQI4mzfSOiUiXpSmvEDIRCKkrI24lcc4lMpRI5lLIIZ3Nc/drqG2CymaDSFwG6ZNDmEIVuCPK5yAqldGNBYGEpSclLnLLaxmeul/DTrKcnNYU9BYRbSGfh4ASFwspZISKMlM9k8COV1bQNhn/S4ft/Pcneitx4qYm5GQk0WGQKBfv/BwlxIwlFU/5ObNRVSREyj0GQSbI6XqRcBIVlkqcO3sG1ko9mlsdyOQjMFaakYznsTITgmcuAiV02LFpB2s1G9vr4PatIZWIcdG46lyGx73KYTp0wbLabGyEomAg0p6S2fOGrfuRJokRnV1i4tcmkM0kIVUXUN1iRUFUwI9+8DO01Paw6SmRCMFhN8FhtsJsr4BYKUdltQPTMxPIZ1IIB0N8IzJbKxg1Nj01w+59ZEqQiuUwmezlBos2K5zEGsC67vXMm44nI0hTUyAi/0EWRXEBWUGe9caRUAqjg1OocjRjaXoG99xzB0YmhlFICaCQG3nFTBN3uYTsQHQExZgYm4TZasYdd90CiPMwVeshVQvR2d2CI2++gKoaG0+mmuu6MD+1hr6e7XjyZ0/gox9+EPPLS3jr9DH4vV5YlDr83V//L+TFcjzxu+cwOT6O9uoGnuDMz03j+z/4HnKCHF4/fQJDQ0NIB0iqQ5jCKIqFHKy2CkxMjOETn/wYzp4/jabmBjS31UNvtmB8ehEXLwwhn8zC61pBVY0Vn/zspzA8Mcq4MGI8j42Mw7u2hlQyhhu2beEVKuk9qeHs3dCDeLaEZDqPcydPQ1BI4b4H7sTA8Dl0dLUimy5iecEJjVIBISSQSbVIpyRYWQ4im8gin86iJMgwg5iCngjpKRSKOJlyy7atuHR5kKdROVr10XkpFJTxaKIC9hzYg1QxB73VioHBc4h4l9FQ24hLF8ZYN5tLFqBXG9C9rgM/+fGP0d7Vgv2HdqJ7Wzse//0v0LupB0NDIzh34iLqq5qhUepQVV+JCpuZOcI6rQEvvfIqp/KFw34oFDIsLi2WJ6gGA5RiJZLpNHbs2wl7rRke7xpqKlpQSqngDoZQW2fE4soYF8E967bgud++gsoKOxw2C8tFqmvpfFlGUZxFU3stMsUkT35pAk7bMAq/aeoglKWTjc1qiRae2TDSQSEuXxjEodt2IVIMora+FsGQF/09m3D46bcgKxmRySTx6N8+zBjOWDYGu7UapYwQQVcQP/3+T/HDf/k3WEwVSGVTmPcs4Ns/+RabI4mmQxHmhDAdHR/mVM8KmwUlERnc8/D4Sbdtw+KCi1GpFXo7Mmw4VuC+998NhUSKaquDTb0CSQlvnHgDMpUCrrU13hxQ02em4Cy1nKlTJIUgIhPd0EjLTz4WktFQVD0VRiQTohCni5eokRAjGPSjtaYJpYQIRl0NwuEESuIM2rvrIRRRSy7B+vZ+NNlb+Jz2xTzQmLU48vobHJh1afAS/H4fpHIR1Hotyz36+zby1DCZzcLnL+MUhcUiTFoTjrz4FhcHGp0cSpUIlTUmloxcuDAEtzuM3s6NGB4YxezECocHXR2ehMNWAZlCgG9955v45a8fg0yhxOat23H3nXfzdsDr9qKhoYE3fiurTi7E2ttb8OaxN+CLuTHtmsTuW7bC5V+C1qhjPJ+gKEaCrslaBxQCPYpxMVKRLCQiEZLZGEs81CYZ4ojAHwjydY2aEJJCEG6SGJ2USeBedsM5vwqVWoZwLIKW9iboTQZ09XZiZGwEao0aRpOFCzAyeBPCUiGXM1GITKF0baVJZiqcRXtrK9+7Zmdn4SFvQjLFZlfi0tN7qTfpYDZokQin4FuLsj68slaPD3z4TswuzWN6Yh6xcIrvD/T6woEUCmkxNCojKkwVrFvOF5J49Y2XIFWKoDercGHwHPbv383GT7rBUj4ISflyhRzEItpySJAIJhh3e/HsJW5YnC4vNGYJNm/egv379+PYqbcZTtDa2YJsLs8GYsrfoEAfaporq63lEKt5JyxaO4bOj8Pj9OHQLbfj7ePHGLZw8OBBHohQw0WPSxcuoqW1hSEUFouZTdEU2Ea6a/Iz0IaX5DAajRYSqYKn2lQQE32GJB8qjYoLKaVKDalUgVwqw59/4veTpI1MrPlcBtlUkifxuWKWp/mJSBSu5SX2AYWiUXT19UEgkcO16sVff/5vkElHcfToa9i6dSO6mtuhEalw6+2344EHP4pX33idTcJ0HHOFLOx2BxQyFW8T3W4PgqEAevq7uS7iYVo2D7lUyvr+hcVFbkQoMXxdVxfLiqhwp/PJ5V+BwqJBZZMd67qaYNDJIYoX8eTPnoEvnERWmMfHP/ER/OC730N352aWKyVJXqrU8zWXjgFtxUl+VVNTbsDz2TwydLylEpZcUSN5dWKMQQWEyCSqWBmrmEAuOwdBScBbeatOj3AyAU+CWPplyQg9WON+UfiuJafSxH3B+kdJDhXeVMQTHIVk2TSMImkLseSpsCe8Yzye4+d0PVmVNnT07GhIRSZlJuIIwB5NKthpQk+/kx5U1BuMCs4Zot9FhtVys1Dmx5eJMte3DddQmO8w6ZYn8O/u4y8q3N9uKuAlawoKYYnlLmQUoodQoS8XyDR5FkpQyETYmS2QaSASKyDQGLi45Y5FIgYFbxGWTChTgagvtO6i0psaJPrDOqJCBiVK1hRKWMNOpsoskRJ4wk9vSlmzRD9PPycsETGGooWzKEb9kJayyKhs/O8VMmnsfH4arSO+d+Vokjn15KE2FBVibiJ4r0l8eSrUJXKW75B2iqYjQmkZE7k6cQ6iXJi7VZ8vBK/Hz2YRa6UJ0bgX9moTHNU29HZuwInXLmD47CSsagf6u/u5uErkE3wDuXzhAtxrq9Cr1SyBqKxywFFVxSe6UqXixEi6OZYKIqxr74dQokI4nmTzHmkDiZcvlCXR2O2A0qDCk08+h6bqHk51i8cDMGhVuHx+EK2dHdCZ9MiVCti1ZyfeePUIzHoDp2WeOHmKG4UyzjAAnVwDE7HddWbEE2nWU2cSafi9PjS3U6hPiZ8rmS9FwiwyuShkehkSuSRMlWb4/GGWKFDiZz6ZZJzgzPwMs7ENBjtGhscgFBTLAVvFIiMUI8EYtAYtDty8ByqdDEI14A970dbRgIYmB98giBmdihewa9shmPR2fPkLX8KDD3wU1XV1+MljP8fC9CzsWgu++IUvwx9PYnrNxSjGSp2JV8OnTx7Dt7/7HRTEefzgFz9j6VMhkYeoQGu3FBdwVLxX1zpQVW2DSqNkbq+l0ohZ5zIMlkr84uePQwYJQj4vWlrqsWnnJkwtzMK7FuQLOU3EBPQ5FpSQSSewZdNmPPaLX8Jhs7NGuaqpDXPzyzh77CTjUj/9tw/j6KnXoVBLIJaoIChSeEgS27ZsRz4nxsK8B/OzaxDmBUiEIzzt0es18Kx5kU6lYbFY2PhGoU0LS/PQ6DTIZnIoUsqg8P8y9x7QcSbkufAzvfciaTSj3rtky23XfW1vXy8sbWFpWSBLh0BCC4QSzk0gJEsIEO4NhLawDbZ3995k2ZLV+4ym997nP+87Niy5Of+f7L/3nKtzdGzL9mj0zTff97zP+xQhgzoq0Lr7voMIJeOIU3pGNoFTR1/Avr0HMD25yNn8KNKGTIx77r4Ln/3Mp7H15k3Yd8dO1HdZIDVVcHn6MqymGjz71EtYmF6FqCzF3nt2s9xqZHgDGhwOllKQgdGzvs5mbTKTbd26G4JSGdloBlqdAZFcFGkkuJSlydIFBYy4PH8OiawTMkUaiVgSctTBs5RFMpiHqCJAKhOFzqxBLB1CshiGqVaHWDIEk9UMqUSCQCDERlahVIhgNIIyNTBT7nVWC2FOjRNHjuOtb70V9o5GJNIpzM5Nw+fxIZeoIBMvIhIL4aOf/hDq7DV47vCzqDXbcNf+g9CWdXjfOx7A048+BTGXxeTx00d/ivXkKtb9TgjEZWgM5EWh6x15g3K8liaWmrT6VPmezmQ5LrKhrgkNdS1IhlNYmV/FRz/yYfR3D/CQQewh6dL//bGfIV8swOvxo7mpGalsmrXyVpuJuxKyBdK0UvNhEEaDkd+r8VAKDY5Gbmxsam7hbcpvHn0cd955C/sVxGUxGq1NnF+/uLQK0kP2jXQilQkzi333bfdCXhFhYW4GsXwM4Rgx92kIy0KEgmGWV8TSFFnrQ3NTEypFEcKxBEQyBZada9h/6z6sLS8gE89gZTbIzC2ZLpOpCD704fchGPThp//2M2jUJnS19WL8/CReeuYwKjkJlDIV94AotVJ88SufZyP48hpJF6S4/bbbsTi3gAZHAwKBAMtMGhvtmJmdZvZ0ZnGKW0WdoWU4Ousg10nZIB+PJrF7+y1YmJ2HVm5AMSWCa9GPhtpmJKIxTh4pIYdQwg9Dg47L6vg+JqDKdRXLG8bHrqGxsR4RXxj1Fju+8a2v47sPfwfZYhaf/Mwn8OqxVzlhi7oLSC5BjDyx2olEktlA+qRtjNFggsVoxvzEAid7cMIHdw6WuPNBbzBCqVBieWWV/RPUZ6JVGiEsyqHX6aG3SKE2UzSxEPFIFo66FoxdusjtviQzkIl0UCkM0Gn0UCsVSCTCmJmfQDofg0IlRDwe5vIdusZTFKdUJsOac40LjYg5ZlBTlkBSkbEMZG3FBZVKg1eOHIFYKMKnPvtxnDh9DFa7EXqzFvsP7Ed/bz8uXrjEYFQiF2PVtcZDhlVvhVKiw4UTlyEuyVBvb8D4lStQqVW47fZb+TpE7DqVUPk9Xr4HWuvsTEJQ8gwdk2w6yWwwZdITaCB5GXkCiMQggE6sMQFPAnRkxtTpDJywRGQasfG0SSPgTpvIcjHP1yOWtwrp9chxIWHI74NSo4BGr0NDSxuWXV641v34y7/+ApKJKM6ePYFtN98Eo1yHjR2D2LljJxo7W5DKUznXIjcYUzIJ6cnJB4CKiFOJqOG8q7eLvzeV0Rl1BsjEYoSDIay717mMKhyNoKOzkyWpFnruMboeJ6GuMUBhlKAMuu4PQVGU4rc/exKxVAG+aBD7b98N96oTaiUVsgG2mloYjXVQqjQIhSKcskNYSaVSo66mlkEobf9JHnODUSYPXTwRZcaa5DPU1YFiECiuoF5rwEC9HQaFFd54CBddc/AnYihebxV904H79QKmG+CN2H5i0GPRLDPlRPbKZWJmyqlgKZ7I8fn++ghymVRU9T1kCaNSbCN18VLABBGdOYZwEpmI43YJeNNWkoB7Pl/8A1vPuJRY+us/540m1RsRjzcy5t+oAfX/DZy+YeAeUgvx+GAZC6I0FJR/qpRDwvptJSiygjXLlPjCp0S1JEQo10NAbyQF6cCFEMnkoAMoUig495wMqAzFxbQ2FvNEI6T4C6o7A7jUpySUMjsgJ2NitohKntzPRQbAPAGJRddNjhVO8hCQiTPsB/IpQKG7njYjxI7fz6FzzP2mAveijNrXqux/mZJuhGIISOcuua5xr6buc3SdNBdDOuzihkzSNNOq3GyxYHllCel8BsUK6aJrsX/Prbh44gpcs15oxDps2bCFV7Zh53YAACAASURBVI/JQpJZaGGJMr8jrK+kLHMqS1DSzT8R4yIoelx682nVRhRyAvQPboJMpcGq04lAkFjXCiTKPDpGmiDWSHD0+Hk02XrY8PbM7x+H3+1GKVNES5sD7T2diGdTXBFPJSFkhqXjfnFsnA1+pNMntzuVoyjlWlitNmY6qLGOMrWJ8egbHKhqC5NJvtCZjDLoDHJMr1xDa28bItkEEskM5iZcMGltWJmbx7333Y2JqQnYzPWYn19HNBJHJhlHKZ9hXbtUJOMGOo1eg3vecjsMFi1KUtK66tjBr9Mr+U2cTKbQ37sRK4teTltZnluFzWpFTV0drkxOsqnMojTgoQ9/DPbWNrxy/jQee/L3MMtU6O7swplTx/H33/173kw8c+glTE5MYG1mkQEMacJz2QwcDhuUKjmvPvfu240USbREFKEnxpo3gHA4jnwqC5Neg1giiK7hTvhDAfjWo8y6U6U7vZa0DaFbj5aa88pi+N0e7Ni6Hbo6Gy6PTeLCqdNQSCqcL640KlCoECOlxysvHYJCLsF73nU/G3KWlvy4dnWetanpeBzJZIwZSAK49BoQQDeZTbDZbdzGqNGoOe+ZzNLEPFHU5eTMBB744PsgUipx5tIYxi6dQ9CziPsOvg0+dxiVophX3ZQxfOuBW/DNr/8NNmwewd3vvAOL3msoKlNo72/G4UOHgYIIXmcYxUwF9//Zu1GskGk1yMUujU12LFCUZFs7JqfGkckl0NzaAc+SDztGdkMtN2Mtso6xuXMwmDToaxqE3xnD+YkTqHfoUBGkoNMY0Fw7hBMvTSDhz0NcEkIkLSOY8gLiPETqIkVcgbzquXyWwdKW0a1YX/fC0dSC2YVZLksicNzXtBEnXx1DLBTFgw++E30bh3Dk5Glm/wYHe/HKS68iHAgik49hYFMfNAYdA9d0LAe5UIU9m3bj21/+W/zq334FrUHPQPpL3/giQlkfKqIijDVa6MxqrLqWOYGHmNfm5ibMTi8iEomzxI6eo06rB+hSWhBy6RA1Fu+8eSe0ai1u2rKVGbxfP/pL1utTUsn5UxdRX9eAxtYWrqMn06o/7OGeDJJu0dBGjJ/fHeRc+BprHYPljo4OZHMZ/Ozn/463ve0+Zo+9ngDqqDJ9YZZLiyKpGBrbGwBBHptHR8AVaJUSPF4vs4ESgRDjYxewe+dOaFValMoipPI5pAokZ5Pi1MnzaG3vxYXLVziL2lJr5v4FWUWE1Sk/pq/N87UpEo3iln03oa21Edl0FutOD2zWRpx4+QwW55yIBpNsns5k43A023DHwdvhaGiGWCrjuESH3YFkPME3a2JhdToNr/kjsTCUGjEiqTDmV2ZQ12qFtcGMUCJQTZgIxmFQmxAORzhRSCnWIxkpoJIDp3lQARhtG2KZKK4sjMNG0X7BEIwmE2+nVHIFs/vLyyvwu/2c5HL7nbfh90//Dl19Xaitt7CR1mIxcNkcNVtToRoBYorjI/BEumsyKZLEUCVXI+aJI3j9PdLS2sIeDymx7Dodl/ddm53GrgM70dhgw9rCOqYuLyFMemRRCr0klaGtUlGKTDSHuflZOBqasGXTTuSztPWWsqRpdnYOQmEBR4+/inIli66eJijlUkTCEZw9e46jOMm/QLnqVMhFIK7BYeeWTUpGMRBJk0xxss/ZM5dw6dJVtLQ28NbE1myF3qLB4PAg6m31WKUBUAC4fW4EQkGOWI0FYqgxOhDzpYC8kIdKiiil4rBNmzdDo9UyqJVIJAgGfMwa1zpoU6eBgoDk6grUSiUPjRR/WCgXuNE6nc3DUd/MSSdkxqdMcjJJWyxWaLUGTihTKzW83aAhhdKjuUW1RDr3HA/G1MFA5XokLQ2HfKhrqEVDazMkMhVWnD7Mza7gq9/6Bg4feoUHcKPJjEZrI3b334SHPvwRuELrkNOQ6HJyuZNKq2JirLbGzkMFvfeyuSx0Rh3r+OnnqDFbuYiJzl9i/UORCB93KkFamp/n0qNbdu9BupSDLx6C2qxAb38zYuF17NmyEz/5/r8jWxDCHfbhY5/4CJbnlpDPi6GQa7mVWiRUcs49b3dMZh50TEYTG6kp8pG26XQ+05aJnjNtCClVJplMQKWklns5ROUQbAii3dIItYrCP6q55KseP+aiTrgTYWTyBRiSFAcpePM07ltLWK79o8K7GsMIZskj4Qxi8RxjQdKlEwAnhjwWI6l2lfmWyWizSDr9alMqgXbqE6omRFE5ZFV6cyNJ5sbm4Ib85kbKDA2A9PmHAaJETaxVoH+Dha8aUv8kDfxNwZxvGLjPWMp4dkCMqCjLQFVITHi5CAlNqjIVBCIpA+5MKskHhZ68VGUFFBouQpIp5cx+k7hUqlJVk1hKeXbG09Fm0CuRQCKmyMcCy0woNYbKOGjqkxGwpwGhUESJjBJcckTTMZ1o1bQZivuhx5SnA0iHfIBMBaHahIpSjx2/X0DHZc+bchCrzakdKMjIgU0dTyJuNCR5SLWGt9qxWykUmRkQFrMQlrKoM6nh87hweewCT7B0k3z3A+/G1Nw1qLVyfOkLX8XRwycQdEUQJLATz2Pvzt2wNzlw/NwJBKIBCIoFCMol1pyHAgEGXnRhcLnXuaCC9m4GgxHpeBYyqQ5DI5tQqAhw+eoVroYmdlakKmJwWzcUZjWmZ5bhXgohE8lyrjlVKMsqEpjMCnT2dyKcjsEXDkKn16HGWovFhQU0NrUgEI7yyrvF0QyTxoq25k4ceu0Y0mTYSiSRz2Qgk0hQ73BwfBpd5LOpGBTyMjZu7cWyZxHhVATWZjt0BjMOvXAKY+enoRRL0dHZjP7BXggrUly4OAmPy49sIg6FVIR4JMzGpqAvhMaWRtz/wNswuzgFQ40Sbq8Le/fu5MhMsbjCOkGhQAmFzICL56+yrrHOamVDEiRiuBadWJtewkDvAAz2Oqhq6/Dyy8cgSOdRZ6nFwtw0vvU/vgmdQYMnXnwGTz7xJAqUP8+Z9jLWo1K8YndPFyqCEm7Zv5cb+2YXp9FMtfYV4O++8x12wJOXAaICRGpanRahl9Ugn6GBJgOVTIlwmMo2ROjr7WNDWcAfwj/9wz9CqjHgyd89jdeefxGpuB8/+sk/AYoyVl1L6GwfxFNPPYffPfEofvzDH8Lp9OHUqXGcPzOGRlsjsqk0azzbWls5McC55uS0EVrRt7Q1I5lKMGPLMa6ZLHcQ0LGhbcftd9+FRJ4q4gOs1fUsTuCtB9+GgJc2JyWOQpNLJVzm86Mf/RDDm4aw755bEC648Mq5p7Hvjl1c6iQRKOFZ86O7rZeTH9bca1hzOiGWyXHXgbvw4tEX0D/QDb1Bg8lr12CxayDOy3D52DzuP/gQXj57GBlhFEJxBvNXZlBnsLE8hExjZpOeDbMdLUM4+sIZaKVm1JtsmJqZgN6iglBeRFYQx3pkBelCFHKVHFJKoUnnoJGZkc8JkC5mIBRXICxVkA5WUIhL4Ft3Y3hDN/bdfRsOHTmBm7Zvx7Hjr0GtliEep3zvIkLpEL/fiIGMhZOIh5JoMNu53XSkfxjbd+xASVzBZ7/wGdx5zz40tTdCZ9TixcPPYm5xlktwjAYDampq0eRow7EjJ3H12lVoNEpm3w1qPRZnl7icpr2lA/b6xmpMXncnfvmrn3KBFTVRBnxBOGpa8J53vA8GjQWhRBBPPPUo1v0ubN91M+ZmZ9Da0obenj5MXp7iErVoOIn5hUXWJNOFmlpO9UYdhoaHMD1HEY61qKu14Ne//RlsDXVwetYYzGweHUCNUY3+vmFuBiYSgLo1VuaWsXl4I6eepLMFLKwsQaQpIpZIIhJIYGBwE/7h+/+M3fv34crkZezbvwuL04uwiOvhXHNDKBFhxTmPr3/jy0gkQnjysSchFSuhk9fg2AtnUSmIkYilsbI4j4q4iL37d8Le3IQt225GPEaNl2ns2L4dc7Nz2LZ1KxusieWknof5hVnMLE4iEPbh2JmjcLTXYWjrIHKlDEpFAXraB5CMU3mRBMtkPCwruWhn49BmmPUmjtCdmZlEZ087XjjyPCfXOFddLC2w2+s535rYcZIenDp1Cg1NjQwGyfxNXh4CvsTekmyp1mpGOE7xwdVSF4rvFYrEbG4OBcLobOuERq3H8sQKn6OkN9aqlXAyyNdzssrS4goiyRi2H9iC++49iB8//D/hXYsgGU9Cpi7j5r2j3AGwNOOERqJmFpESRBaX3FhacOGTD30OBoOZ01loGTw/Nwmvfw1SaQX33/8uPPHY48jliyy79IeiSMWr8YutbU0YHOplZj2RiLNspiSgMiglBDkpXn75EHLFFHqG2lEQZrD3wE4mogIBamMVMeHT2ELmzkWcP38JHU1dyMRL0EqNXBIV8Udx5NhRjG7ZBJvDzj4F6psgaRk1cFO2eSSaZLBNLDyBUdK40yfJs0jmRdpyap8VCaXcBk7ECm1w0pkUdDojbwcoAY+aX7P5G+khFOlJGxQi70vVTSoRaeU8MpkYXOvLGB4dgNleB53BgpMnLiIezeHet97HhAbp5OsdjXjXXe+CTWrFX33qszg9fgp5aZ631eFoEFtv2oYglRdqjVykGAyGEU8kUO+o53uyz+3B0MAg3zPr6+tZGkqAnjc66TQmxq9AKhBh69at3H3jiwVRkRZw8/YhtLfacO38FVy+MINEuoRQKoovfPGz8Di9HI9IGm1K2iHTpkKp4tZcMjoTEKdPqUTG0iOS2RHOoms2bajIMEuSWwrSoDAJAvE6QRy7GtSsjf+Tj7IQ4UQM51xTWA2HoI2XseeCEHXhN55e+PrHf3ZLiQuYbqS03GC0STJDZUoU70ggnbAj/RgExolxJ2BPnQ9KlYTN2GRATWUIk1Wl1cTa0/+7Abbpe97QqN/4/oRjabAhUE+S7uqwcr019ro8iIA/fY0e67oI5U3Bma9/kDcM3I92CHGsR8XGU5LI0GqFIrdKAgEkCiObHQgkUHMYPftyKQ+JygKh1sw3ItKvE2gXyWUQXW8ZpSdWpmzwYq66ghBVza4SIbUCikDeA8pmrxo9hQyQUSryqksiLLAUhYAxyXL4pSjmeXiQFuLIxYKQFDIoqMwQWJqx4+kldFz2vikHdG6jHSfu6ESG8tsJppOOn54bvfBUbUeSmUKBp3gaQkja4zAYkAh74fSsoIgcg3GVRstRgKTz1GlVXBayZ/sB/PYXT8KsqsHy1BLuvecgmlubkS3lcOjoYZgMch5ciBlwLa/AXGPh6D0yPCq1an4ulMlNUePRSAqbNt4EhdqIda8P8VQEyWwSSoMYu+7YDlfQjatjU/DM+aGTU8JNGCGfj6OtqD2yY6ANTv8qiqISpDI5t9i95d534erMDM6eOw+DTIdoIARRWYj3vPt9eOaZ57kplSLRaEfHOjKRENbaeqytUnlDEgaDHPXtdF6UUd9UA0/Yz6uqqfFFPP3Y86jV1qCtuRXd3T1o6+jCU8++gKC3WsVdymeRTsZ5pUhrw/q6GmzatIl1sSJ1iTOIKUrNH1yH3qRnj4XRZEM4lMb+fbfh5//2C1gNJo63Uus1qK2149zREzDq1Vw3nYMckXCBNwjD/cM4dOQF/NlD70HnYAf+x9//A/zeKLQSOQqZDFIx8hpkWCf4/j/7ABLFBIa39HMagUSgQrpIF+4ifvXII2hpaGK5ll6rhD/ow+LSImo0dpbvkE69s60djz3+K2zdtpG3E15PEMuLy/jiFz6HfFmKw8dP48KZM6ggha997S9w4txRpItZ2B0tXGH+9a/9DW7Zs49LurLJEs6duQSdxsh5xKTJ27plC86fO8/ynzwDDjtSVJcdi/LqmfJ7CxmKd81zWYwv4Mc733M/53e7fX6cOH4YMkEOd951EDPXFjhBhIxMMrEIZ86e4tr2xlYbPvSpD8Cf9MDaakaymGBtbldHL7QqHaKRGA/7U1NTvJ6m1XhNXQ13IYipqCgSha2G8oHTCHgCePnZQ6i12FGk95BEwAXIZAxUy1TwrFL5jxxmvRW2mib0dY3glWcPIZcsQC5WoLOjDWPjp+ENuhFJBaAxy6C1qlnvTgVhGr0KYqEKAX+EL7YEQgw6EwwqE8K+OCKhMGanp/HRjz+EF197hYdRiiOlQidf0I/W9mZY643Yf/ttePGFF2HVWeGw2LF322589Ytfwv3vfQ/i+RjS5TRePXIIaapZF8vhWvOgptbCeeVNbQ7OridmeHZmCe5VD7PHlO5EYGloiIxrJGEq86qajs3Bu+/C2TMn8eKLz2J08wa0tLUgmc5AoSApRBqDQ1TWFsKLz77IySYEQIhZJFkbsZEbNmzClWuTsBrNOHPiBJYXF9HY6MAzzzyHv/n6N7G4skaEKmKpKLLpFIRCCgTI4Mz5kxwg8O73vYONxJK8BD0tvdAqtLg8PobRDRvx60d/jYNvvQtjly6xrMEfdiMRT2B+bhU6sxW1jgY4vW7MzM4wS31g121YmVhnoyWZWV9+7VncvGOU02sSEToH4qikRZgdX0IkmkIwFMPswhQ6uuuxe/9ObBzdhnJRxkA3k05znjs9lx07tjNYpghTusFfHhtj3T8NMCfPHUVrXwM0NQrMr87wYlcl0WF50Q2lVsCSPjoPZBIl2lt6kUlWB3h6fCqm0lnU+PlPf81GVgJGtKmiFBi/z4tgyMcldrffcSsujI+hp68bK2vLPNxLJAL2Zy0vLLB3RKYR82vj9XihkRshhgbutQBnwltr6hD1Jlk+pqKED5WS72mUtELSHmJxPT4PWnqqTbhySg/xhOHxetDZ3wqrw4BAxA+5TImV2WVMzS9idLQPzfYWnDl8EQqhDlqVEY3N7VDKpAwsi8jDbNNj09ZB/PbRX6AioPs6gSAJrMZ6SIVSXL10EYvzS2x4Jjac2nCdq2v8/tRojAj4Ijh29AQPTL0bm3Hgrp3YsGWI8/9nZ2fR2d7JRmXKrpeJFShlgFefO4TbDhxEKpaD1+1nsE356nX1dXyvJ707bSNJuuN2unBtZhrNzc18btLmkBpyCfhS6glLRTUq9vnEYwlUSkKsLC3AYjGxJ4Qy3Cl5jQC0VkWtvwTYrmua2aRY5E14gcyp2SzKJJAqpzExcxnv+9C7WV6ysLCMpTkXWhu6EMtksGvvbrR1d0BvMKO1phm1Ij0+99FP4cTZY8hLSlw+mM2lOXGLegcMBivKRQEn0czPLmDjxhEGy2TA7ers5Pei2WjE+fPneQvAWIiaTo0WtDY3Y2lhEUVBBe6AFwqtGBarHLGYBzcNb8Clk+NYXY8gnE7ht0/+EgvXJvH806/BWtcCvd4KS60Nk9emWJJF3gwypZI3kM4rKvmi42zUa9mEmqTNbLHABA8fi0qZG31bdBIMmapqCNK5o0Rt9UUISmKgJIQvFMR4cB7JtSi2nsvCFv3Pm1X/uyDsmc1FLNVc15JfN34S2KZYR2LbSaPOx0pK44eAGXdKlklfB+nUOUGRkaRnp88bwP9GMszrS5L+43Orsu7VAeQGiOeuoetZ7vR/SVd/IxLyzTal/mGAeCOpMmmpAI9vVmDVXD2ZSoUUShyzSFWwQoilWk5TIfabUmBIBkM/ALFKYg1pSWVcmgRZlU2icoE/mSauGzu5LImiHCmhRSyDXEoXUwLtFFNX/SDSnmRopHlnDVMhy6wPt6pWXz3K50El7gVySQgM9YDGgh2/n3/TgPv8RgdOHuwFiRtutA9w8RJdCGgTQGw7NccW8xDSMIEKzFINcuk4wgkfSuIsRHIhT91z01Noqq/nWmjaPEjFavyvf/45+tqHEHAHsW3zZrR2tGF6jlg6GSSVAptyyAlPCTXUtClTUZ1xlJkriVTC8VGpVBYSkRItLT2QKfQIR2KIJCOw1BogVldQURQxtTjNCSHlsBDpcJIznJ1Ly2yEkcsF2LJjI7bv34YXD73ALLHd3ooNG7ahtr4Bjzz6ODIRKgFZhaBYxr33vAVLy07kcxU2bpLRh/KgP/KRP8e/P/pb1vXl00nI5RVsuLkfQi2VOeWx6FxGKJxCyJOEc96LoDOIhroG6HR62JuacPLMOY5g0yrUrEHM5zJsWqrkSZdYQF9fHyxWMxo7ayFVCrFpyyAE4hKCiQDXZI9PTuH8+Svo7OhBOVPB7MQ07jl4F6bmprG8tIq+7h54vSusNwyF81hdjCLsjqG7swdXJs9h845BmG1GjF+dxvK8B1qJisJdkUuleH1NjXzv/eD78Nizj+JdH3w7ahutqAjlyBaKuDI5gfmZOc70zcQTkAqB4ZF+Xn03WNshgpKtEWQcXVqehkotRTwRh93ejHAojr/6q89Da6zBI48/julr41hbuYaGRhOSuTg2bt0Ma42NjYsXzo3hyOET+MHDP8L4xUmcOXWOV9q0FaDkHq1aA9eaE+0trTzkzs/Po3egn3XSVOsuFkiY7SEjH90AaXvz5x//KNw+HyampzjBRikp4m1veydeevEQDBoDUvEkNCoy58lw/tJZbN+1BY52G8Q6ITLCDEriMi5evIx0PI2tW25i8EjlKZTqcPrMWdTU1vDA1dPXAb/PB4ejEWMXr2B4aIilcdSOOD5+GRqVGgaTno8LsT+JaAJqiQYahRa1NQ2wGm3QSA04dugUKlliziSot9VxidFrR15EAVnIdUJI1BWY6vUIxgMw1xrgXPNycY5Wo4Nea2CT79z0IhpsjSjlSyx52HdgL5xuJ9/YaJV18vgJhIKhamydUQ0B1dLLFOho6cCtu/bzDfnb3/oGPvdXn0M4GcCxM8cY3NFAESNTM3VOVIBkOoJkOgxaUnb3dSIUjMJkqsH01CyWl53YOLIJb3nLW/D8889jemYKra3NDI7JHB2PhVgaRTfSbdtv4kxwahb2BUhOoUAkEMX6yjo+/fFPgi8SgjIz4X0Dgzhx+jQ6erpx4dxZKGRibsyleEaKkmxr6cLU9DzUOg3CsSCsFgtvnFbXFtHe1QKxvIKu/g6Oody7YQ9UQjVEkCBbzGDJvYhl1yKUaima7I0wqfSg+/rS6go87iCefu4F6CxmNLe3IhgKIRvL4LMPfQ5PPfI05peWkEwnEIx50D/Qif6eLi6JSsdL8K2E4F7zIxhMwhPww+Vfw+e+8Ofcakka+IG+LSjnBeyNoK6LC5cuwGK1QK/Tore3F7lMnlnLWNSP7373OwhE/ShJsjA1aKG3KiFTyJCO5FDIVJApxhn8k2dofnYZZrMNIsghhBiu1TXoNWo2aVN7sE5l5LbXy5evcpkZgXACwMTW0garZ7AXhXKuqpWuEHlDpYKA1WJCncOClfUFztNPJ7MQ5OUIr2egVZkglkjZUJuNVo2xFLVKplRi9CUSGcKhCLeEOlrssNQpWSYWiySRjKUZIHf1d2LJNY+GNge/b+an5zi1jcIjbCYb/KshhNfjqLU2wGKu41SOYqWARC4JW3MtXO4F9PQ2I0P3dpEExYoYx189BYPGiHKuwCxlJpuF2+OD3+NDncWC3u4ehCJRyMQqHD10gh/T0VaH93zo7YgmAwhFwrDX1UOt0mJlaYklQcsLKxgcGMHxw6fQ3TUAs8HKSTCFAtXYE8knQ4mKtuRymAwG3mbQdpm4Mbr30TBK6WmJRJRBFREBHMNZb4dUYeChnjZLlApWLufZIEzHT60xMMEXCYYYlLKvjrK8RSIm2eh1pL4S3j4KyoilwwinA9x5QqEPvd39UMtNePnZ17Bz/y2w2mthtdXB7miCUaaDpijD97/1Hd6oXZmfhEqvgkQhxsDQIAN3Gp5FAinIjjc5MYW+nl7QieFyrnHuv96gY3kMDTfk/aENMflZRoaG+LpTSFPaTQGesA9iBVBj0+DAbduxe/NWfOz9H0c4kocnEsLD//Id+F1OXDwzDpW+DiZLAxvYs7kCH1OKgSSgSY9NTbIsFaJW0nwWcokExTwV7GWYVGTQKhAgFo+hUSPAre11gLjEx6f6IYCgQMC9SlzS/eP0xYvoOeGHLfLmAnd6zmRGJYabPolZJ+kLfV2uEPG5QclBVNKUStLPQDGOVd0+EVjVP1djG69jcRSL13HkH4D5n24JbjSzVoH7H/+O2HeWzVxvQyUtPElm/q9i3J1GEQP3pFzIjG5FJEWlkGUQQABeJFNDoNBUgbRIwsBdJJVBQgkVYskf2k4hlfOqUaKk5ApKOxCyKYTemJxHTgeH9e0Vls5QjNN//CAW/vq5xH/F0URkTilQ/nOFZTH0hhQm/MzAC7UmlKQa7Hx84k0D7nMb6nHsngHkr69OaHjh50KlS/xR4e9NQwiLriolWDUW3iQsOqcRTnrhD7hZM5hNpiAXiKBVq9gjsGFwK6auzOPSmavQq/S82t+4aSNUOh1HX0W9Hl5tqdQazlYnTSwlm1CLJ/2ejhndAFaW16BWGyGX66A31iEYiqBUKXB6xZJzGkPb+iDVyTE9uQBRSoGoN4xAxAvqAdFKlaiUMhjY2INMJYlQ3IeBoSFcunAFd975VviCUaQyWWaMPC4XUCzjps03o1ySIBROIJemQaqAQjGLBz/2Yfzm8SdJVYXg+jqUKiH23bEDkYwHc8tTqGuwweUNIeRPYvHaGtYX3JifXsK+vXvQNzCEU2fP84WUVndUqEDsE50rSpkcq8tL2H/LPjY3a81StPe0YNE1i9oGC3KVLLdFUrKBkuIFc2Xk4gU8+dvf4ctf+SKmF2bw6988huHBfgwMdUNr1GLyygomL7oQ8yexd+devHr4BQxu6kD/SA8mrs3DvRZGNpqCkJKLqFMgX2CT2oMf/TC+8s2v4Nv/9E3Mrk4jmIxhanYOXR19yMZzWJ1bRjIcBnU63HX3fi7dWZr2QSM3YWXBw6xGsZhmrenuvXtw/PhppNM5vPNd74RQJMOxcydx4eIphHyreP/734HltSXsOXAAr7zyMhQyBbQaE379i8fxwP1/BrVCjxeffQkyGSUr5Hjz0NXdhcuXLsPldDLb1NdLwKIICZUv5XLIKOhHowAAIABJREFUJNNsTCXTF8WFnb90AZ/+zKcwNjmBhbUVeLxrMGll2LVjD66OT6NSpIi4NPRaLTZv2Ygnf/cYBkcGGdiJ9UK4IuuQqWQ4ffIszhy/wM2/+285gPbuVmgMRr5Yrq2vwmTWYdW5hNnpeWaBTEYzzAYLZubm0NXdgdo6K+ZJVkLbOhrmSwW4XR6ubTfpzSw1a25shd3SgKmxOQiLYlj1Ndx2F4iFMbNwFVJ1BRqzFI0dtfBGXIgmQ0hk4rDbmrgxM51MsxSFsnrHLowhFUuzCZI8DB/+6Ifx6uHX2DxGJkZiyYQVARcS3XrnAY73K+YrEFaEUMiU2Lr1ZvzsZz/FBz/0PgaJ2WIaTzz+OFQCNdadXthtjejq6MSZsyegM5HWfRH3vf1erK2t842INlpT03Oc5EEA9NKli6i11WLPnl24fHmMZTS3HdjHLJ7P78WevXtx4uQpSIlJDEexPE8tpNSya4a9rg5lQQlCsQDZUoGvF/RJqT3U9Gs2mxAI+FDM5zE/s4iB/hE4ahuwtLTM2fikuy3mM5AqhJwGpNEreODJl3OwquogFyhQKpc4C1xjUkGsBJzrTnS3d3FiDKWIvPrya7hp2242v7Z1dLC0guL6muobkfAncPX8NfiDQag0CmSKSXzr619FuVzAay8eRTyUxblTY8ilSwiEYxDSTbmSwo//7Xv41SM/g9FQA4OuDnqZAROXJxjQ3nrbrTCYjOjt6eYUFAoUJ5AXCq4z0Pvlb36BgiSH2lY98oIEZHIp8ok8dBorb98IdHj9Xt4IU2a4x+2DRkVD7xpveQVFMTcAG/UWuFbW2ahK5mKZUoLGpgbe3HR2dsEdWEc45odKR8lI1cI4eo9R8Q+kORjMKgyO9OPsmQuoZKTIhCtIp/J8HdAb1MhTU6lEwuCS7pdSqZw7MqjFl8yb5hoD1FoRRAIxstT2GE2w/MEX8OBd7307fGEvv1/c61Rzr2BzZ4ujFZH1GELuBA9pFouN26YjyRCOnDoOjUGD7h4HBIIikqkkQN4yqZLLnkL+0B/MonQO0bGNBEJwL3uwMr+E0dEhyMRqBu7EW5VQRv9oB7p625nZtpqtEJWq/g3qaaANFsUXT03PYsPIJmj1JqSjKQa1ZDClDzKmkqSIyBHiUSORMELedY5tpOStTJrkLxqOc8xfJ8fIuySSaJjQIF/HzNQkmpob2IRKuRYymRLJdJYblQnAEruv1+uZsad7DOn4CcDT3ZxSk+KZKEJxP9LFBHr7emHUW1HKCbk4anT7KDR6LftKrlydQr3RBlVBjEvHz+DqxDimlqY5gIPSbuwNDhTLBJQVXFyXSeYwfvkKtt+8HaFYiKM5R4aGWfWroXJFjRZT01NMApKsg4bowLoHaoWKr0UklZEbpJCqBfjkZz6MQjSKf/3uv8LvSyJVyOGHP/lHqEQi/PAH/8Zy5XiiyJhMrdVwZ4NapeEhguCa0Wjk78cRhsUCbxxocKDjQwMRKX9JrkM+n2a9CNsbFf8bJqOABNr606+BRAQXxi9i5GgOtaH/7Z++oS8Q4z5jrLLlN0qPBKw8FSBeqcZ5FgUU+ViCz5dCnGIdi9U/39C5V1n1KmB/Hf5m3vXGvyFwT6D+Rqwj4bjXs+3swWQpdFUPT0k1HIhyvVmVhor/E4kyjIvfCON+rFuGY10yKNVyFChMnKZxqsct5fjFFUmlyAnkEJSKkKlVEChJu0fsuxhSYQkFuhAUcmxCrUgVDLSEEtn19UKR/65cKLB5lSbgapi9iPXiIpT5zVoWVcuNpHQ9LlcPPjHvYmI1cnnWkNNB5KGC9PKpCANmgcbE33f7b6++acB9dsSGc/cNIEmNrYzTq2YJlsmwGbUEIbEWhFYJvAtFaG1sgdmkxZFTL8FmN3HcUswf5nIai8bAUgWHowZSiQK5ZAV+d5jLeehNazBW15Orq2sIr3uYLaXNBV3YqBxpeXkRoSDdZJQcl0XM1tWrE6zzImMYIEU6k0c6k0QyG0OIzDN6MTbt3sapK+6FEELeUDX6LJXgumS1UojBjd0IJN3IFBOchJCIZiGTqJGjOH6JhI15VFpRa7LAXtuETAZIp4rIpXLshFfIxZDo5JApNQgHokiEgtAqpfjM5x+CK0TlPxSfKUJOUMFTT7yIpVk31ilOTapEjbUGSqUG41cmkScWJJtBMhFHLpOB1WJGwOeDTqvFQG8/M1Nt3TYGjiK1EHMrs8ySzy/NYdPoJsxNz3Ds4n1veSe+/72H8WcPPsgXTKfHywbBDRv7Oav9/Olp+FeyyMZLqDfbMD1/FSObu6ExUZKDG8l4CcVEHkqRBGrK2Q0Ekc/m8dAnP4qf//bnuHn/Vkg1IuhrtJiamcfU5AI0MgO8Kz7IhMT+pLD7wDbOxc+EwVnj2UQF0VAU6TQNYXEMDQ/y//UH/Lj/Pe/AubExjvI8d/40ai163LJnOxqaGnBpYhwe3xobO13OAM6fvoy+rg249+634Wtf+yYGegagVmuqbbK0Zvd44HV7OA6QwEZTcxMkMikD92yKSi0yHEdGiTNTs9fwrgfuhzvoQyyVwOzcNfR2NkEh1yDoTyCdyKGcL7F2nkx3h468BrVGi607bkZLfxP8aS8S6Tj6ewYwOX4NJ4+fglwi5xvh8MbN6OkZwHPPP4NoPAhbfR0kQilHRxp0Orz9re/G6bNnIJKJ0TPYiYYmB86ePckbtkQ0jOHBYUSiCZbWEDtFaFBUFCKwHoVeboJGpuOYTdISX7xyBo1tVuQqUd4y0WAajAXYzE3MPOUZez0+CCpCmA1mHkgiNJTG0qw5fvBjD6IirAIPvdqIf/rew8hQ9XgohK9946s4c+Ys56pnE3l0tfeivbULX/rrL8PRUoeRbYMw1ujwF5//DCQFJZoczXDUN3H+PHUEnDt/ipltMn5nshlOnKBGRWK/kskM+wBGRof5vU+63mw+yYzY8PAQN8NSwRP5W+ia0D8wVG1GjKbQ3zUA5+Ia5DJKpQgxiKpvdECupChCE0vqyLy57nEhGglBoVBCT3KTZIGbcXPpAhrq7YiEQ1hfd6IiKECmkeCe++5i6QBpek36WjTWNWLiygTsjnpEUyGsB1fR0duO5ZVlZuzy8Swnjxw/egYSiQJqLUkVZDwUJcMJNNe1YmZyCU6XCyOjQwhF/bDXW7BheASzk0uYnVzG5PgMKgQKRGT0dvF7Z9uOEUxMjfGllUiHnaN7WKpEgDadyXC5mMlshlFn4pg42kr6vE7Wujt9q7g4dRoH7tuJZTc1OZM8yoqlGRekAhXC0Sib++UqMvIl0Ehb0KoIkwe7ibE5NDY282aEUpFIjpPPZ1h7bjTrsbi4zFr0WCoEhU4Mp9eFgb5OTgkq5ykyV8HRl02tNjZpetd9KKREyEbKCPrCqKDAaVHUvhyh96lSBb3OxMVLlO1f3WpXeKClbY2ck1OIXUzCT7pvnQqGGj0qwhIDf5LAqTUkCQtCUpZCLdLCuxqAyVCHpsYW5EophFIBFAR5FMqUOEWbp2W4XRRpqaf1NWvdzUZzdXiNJTjZhsrneto60VRvxze/8m0uRCK7mQBiHgwdDfVY99FjUKmPmOMMSadO1xgiluKpGNLZHPoGBtDbNwCNTg8pgfYCEI3H0N3djUAwyECTPEMk4yDzbSYR5i0RSTDJSEnMfKVSRCqd5AGBzi/qBent7cdzTz/H92WpXMxG+EQ6DZu9AVq1AflcngdLkuNQ5GWpWODNNREdFLVcyOUYROfLGSytLWB06wjiqQS/fqW8mL1J3UPdKKOIKxPXMLppC95577uhqcjx0u+exo//9Ue88VUYNTw4UdQ1JboQbpGIZNxUTXnto6ObWIZy6LVX+T5PgyRtiugaHAqHOW2MfHsKmQyNNTb4nR6YrRbMLM8iLchAW6vC2959L2x6PX74dz9ANJCFRCnD9p2jOLBzB/ckKFQWRBMlFDjCsMwSGbovkMyTfk/XUJLnkbeJNtoquZzvvZRAl8tVc/LpdaMW3w6jAvaSn432r/8Q5KWkaUak5MO5lXmEV/yscX+zgPvFAxpMaoqYd3v4nCbs16iz4uDINviSMVyYuYJxjxeBQBqhIG2Oi38wi1bzQaoAnED3dY71D0//9dnrN774n+ncqxnufwTu1U2P8A9Anv4vDRU0LDCJ+7p4yDc0rfyH//TfBu4ZqQDPbVJh2iLk3NO8SMkxOdXJWsQXuoJAAgGtgSgmUqGq1sXSh1CMAnlP0/GqVEZETaMqXodRAgwz6zRgpyKoZNMQqbUQKygHXcigng4UkaxVrTu7QNlQQww9MSAsTSFjCRUHFEhrVY05IvBO2nL+O7mSn8Oux66iY9z3ZhxDEON+5i19yEikfBz4uVDuEoN4isrLQUAaiOu583SmaSlLFjlcGDuBmjojEvEY4oEkSqkKZGUJFBI5HHYjWlracenSJFRyLUeUUXvnrl27+MJEGjUZhLDUWDm5Rm82YmLyKr/h1HIZ53lTzTddkMRSKbzeIBobOtDS2osrVyfYrFVjJY13HM1dDYgWU8jlKhBkZIhFUlxgRIyXiqQeuQjuvu8AJucv8wWeWH0qo5VLtRBSdXOxjEg8yHm65VwJ73/gQbicQaw7Q8y4FzNkrsrxjYSGLmqzS0djEJRzUOoo51mCWocZWoOaDUOrKz5MT65g+uocDBo9SxhCoSinALBm1u+H0UCxo5QTn7t+AZdg86YtUMiksDVqMTzaj1g2icFNQ3jupWdRZ6tjPe/S/ALfiO88eBe++Jdfxq6dO2Cps+Lh7/8Qne2teMf993J8V6ksx/FXr8C/EoFOqUMwtA6zTYOtO0Zx7Pg5KGRGIEPjPUllMtTTy+UiP/6fP8aHP/kg3vfnD6CtpwlFURq/+NUjMOnrEVpPIRUhTXwMkZQP++/YDogqSPkLMKnrUUiLkKes2Lgf+WISO3dux5HjJ1lOMzTSjWQ+C63ZyIVUeq0a9x68E5l8Gkq9AqlsEl6XG3qdhRNqVpY92L/3Thx+9TgEkMBW60C5kmegnozE+KZEWwsyIHFEJ90EKbuXJCxU/JNIcBLH3OIMhkeH0TvcB7FSCtf6GlQSEWprGzA7vcznQTFT5NIVa40J41fGYDJbcMdb7sWSbw6dw21w+asGPqp9pyGup6ubS2gWFlchl6kZnFy+fIlzlgkoRKNxBLxB/O3X/57NjVPz11DbUMuSg57udoQDPkQDAU4/kCqovtwAuUqGwYEBiMpirM654F0Nos7sgLAiRkmQh8uzjFjai1XPHA+fCrWCC8T6+wfR3tnNxjm6abW1taNcKMPr9MC77kc8lIBapYY74sbQyBBWl1exeeNWrC6uIeyLYn5uBj/6yY+Qz+eglaooQR86hYmqXfDvv/gpMpUERm7uQxoxPPPcM/z+Onz4ODZv3IyB/kGWWBAwIDBAxj+H3cbRnz5/AHfceSf+4Xv/CLFEAqVaAblCzpptAd0shaR3lzN4J1nGoUOvwWAyM/ggfwwNslKhDFqlDgvTCywdaOtsx+T0NJQqSuERcGtywO+D3+dBa0szIpEYp8zY6hogFsrQ2d6NMyfOornBgZMnjqKm3gq1WQm5TgZrrQlyBZk4V7Br+y6IKhJ+X/ljfrR0NeDC+BkEAh4GzNlIDu1NnRgfm4AAMiiUZMCOIBGJ46YN21BjrMPVq/NYWllEV08HFlfmEQn78d2/+y5eee4Ixi9OseGXmFCzrRbeqAcDo91Y9cyjt7cdgrIAzQ3t0EoMsOhqcPbcOQbtzrV13HnHXVzQRvnUROCOXbrAXQFXZ8ewFp5H35Z2SPUi3lL4nXFopQYQgxcMkuFYjbp6G06dOYvevj7OTachSK3RwW5vY1adUkzoMxT2c9zgunsN9fW1eOGFl9mIXmu3YNNNvRifvshlR7Mzs0hGM/C5A9izaz+Wlhah0avZKzJxaY5jTMmbkcnHuTDM3KDlbSo1ka4uOCEoyzE3s8RpQ5SF39zSBJ1VjUy6mkBUyBd4W1bfUM9FZrQhI3YXZSGSqQykAgm0CgMUAjVigQQnm7S2dCKRDSMvrObxq/RyTF+7hkqhjHQsA6lECeKh1CY1v55t9hasr7pQZFAEbBgYhnvVxdGpdA8haQuBzGyuBKNRBQFJQip5vn/n8xVIFEKk0nmUiSEVUYtpHl3d3diz5xbIFCoIywKsu9xsXpVzNv8WlrDI5QpuJq2mXtHPq2G2neIcq42YeR58ORKStMcSGRKRBNZWnOy1IhmlQinj0p0am51N1VTKVShWE2sUKiU3htLv6Vwj8E7IhgayXCGNaCqG5hbyo8hYXnT0yGnU1NSjs7sDwUiIy7Q2bd6Gd739AZQTJQSdbnz2M5/kuE6xmqI5yZ9DRtk86usbWcqRzxZ5+9nT3Y3VpRVcm5xkeSCdOwSkafAkBpwKsCjLnQqRSskMWu1NfL9v7GpBVphFUV7Cgx9/ENloBM//5hmsr/iRyWXxk5/+M3QKKR751ZOIJspQa2sRjyXZZEmvHfma6DymRBSrtYaPMaXH0L2VtqgDlBYlEmNpaYnPb7oWEaFQJyugW5pBRVxVRbBMpihCSZSHPxHFVc8ClgMB6BMC7DkvhDX0hrs+/wSnTR2oA7pqsR4P4+zSNBdJmVRa7OkcxLTbiWmXE05/lHXtN6Qz1RKkahnSdW71T5j2G0z6DSB/Q+Ly+oz2/wws3mhbvQHkGaOKqgCeGPf/U1r3/zZwpxjIX+y3IlFJc8KLSKVilp2yystCKURKFRtJmXmnr19fJfAPTVIYMhVSPmohxycOMbX0Q5ZBbnfaZgogyCarfy+VQqxQsvGELrpUuFMRVzPc6aJALBPp30u5HDvAmd2mSEhytkukXJNc/Vr1BOVFhqSaEb/7iQl0jL05qTJkTj17by9ypKGDiI2ilO3JzHsxByENELy+++OHSFRErphANOFDJOpjE4VeZUImlEU6koa4IkRnVyteefkQ7PZ2jgrLpkknrkVjQwO0Wh3m5+YhE1PbYj86e7p5VffsM89wRbnX5YStpgarKwvsAqc3G8U2qpQGGM31rOemNSBlNTc12NDYaYfSqkMqXcLarB8apR6eoBOxWAQ6qQpieQkbt/RBphdCa1JwYksxK0Aylkc4Stm4EjYMRkIRJMJRDPSNwGSo56SOWCiOaDAEtUJGZfSoczRz02A5l4NEUEL/UDvOXj6JweEeCCpFBpCrK34IoMDE1RnOUpVJqjfLSJTyYUmSIqhq+4WkVcvyeow0xaOjo/xCq9VFjGweQSQewZ7b9uHkyZMcq/XW2w4ySKULlTvjxZc+/yX0dHShqbUFP//5r7Dzppuwc/dW6CxaNoK++vI51taaNGbML0xCY5Bgz4FdEInkOH70PGcYC0gqUypz4yZlBX/hr7+I7zz8HYjUQO9wJwrSFG7dfyeWFzw48coFCAtSpKNR5EpJvPU9d3IiyuzVZRSTIm40LKWLaHBYse5eQf/wADPulNV/9z234ezlM6hrqcfLr72I2hozbrp5G7PZgXiQ2y7J+EmMFsWNfftv/x6f/uRf4vyZKygWRMikcihk0xgeGIBr1QmJUAST0cAJDf6gH4VSiau1/e51ll/p1CoEgj6cvXAGH/vkQxAqhDh+9hjK5RJG+kag01uwsrDOwJ206zKxFM3NjThy7BC2bb8ZG27ehONjx9A52IITF46jq6sddpsdV6+O49L5s2hr6sVdt9+DaCTBKQ+HDx/hdlT3+ircLi/CgQS3q27fuQNTi1NQ6FRIpuNcDGUxGaCQyJhJpOfu8a1DbVDhjjtvh9dNGw0VVGIdRCUyuJchkhYZuC+tz0AoKSESD0AolmJhcQX1tgb0Dw5x2yStVHfv3o2rl68gFIgi4A5gdorkKlnO7//RT/4FTzz6OzbPUZtrpVDh5sMPfvADrLnftGEUZr2Zvz+1nv7zvzwMtVmOW/bvwPPHnoLf54e0okRLYxOWllbR6GjBL3/xCNraO9DY2IhLly7BVmdFk8PBoPzY8eMMxhMJAoRuBvhtbW3o6W1nYEZMLa23qf6cfp24dpU3KT093Vz8s7ywhv62fmYvaQU+MzOP7r5+SKVqhGMRuMMuJCi7Pp/H0twiDHo9GhpaIJYpOF4xFIijki/DZNBziks4FULf5gHItVK0drSgkCfQlEWDzY5ctoBgOIThLcN48dBz0Bs1CPk80CjVsBhqsTy/htXldTQ2tDCQJLDiqLXj2MtH8KXPfxmvHDqKsSuX8alPfwL/8q8/gMVkxKaRLZidXOSW1GggztI46psIZXxo7WnAgTt2YXpqAt2dvRjq24DlWSfLlagqftsWMqaaIKqImJEv5sssUaEOiMXlebx4+Dl44qto6quH2WHCpi3b8NtfPoVEMAedQo09u/eixOBPiitXLqOhsZEfd+u2m2C3N8DrD8FWX8Pb0oWlOaRTMWi1ZIgU4ZWXX+L0kraOVgSi69h88yAS6Qg3b6ZTlKneCOeyG/FgCTLyTAgKWF5cgVZhRp2xEadPnIFAXEFDWy02H+iBVCaCQqTG5OUZrq6fv+Zi6ST5h5raGlCRUfJJiU2oVITkpZ6I9nY2jRPTrVKq+ZqbiGXgd4XQ3tQBrcIIlVjDA5pGo4dQVkIyH0ZOlEJDWz3cbhe3HF86O84bAKlcAXubAz46D9MFiPICiCsilsw9/9wLWF9bZ9mFPxyFSCaC3qKHxWqCSqlErcWKpgYHhgb6EYgE4Qx4mekmBp7kR7FYAhfOX8GGDaPIZ0osCyKgSFsPMrW/+73vZbxAm16SRZI2PkQJNSIRX/8pZY4HxEKWwSURW4Q9SFpK2IEIA72+ap6m50TNpyZzDZfvxEJh1mjL5DKWFNL1je4PJMckg75AUOZEIJL20LBcQpGL4iKRJILBKPTGWoxu3oh4NIqLFy/i9jvvwQc+8BGWj4lLZdyyewcUOiUylQx7UahTgABhR0cncT7MZFMra521BtloEosL8/D6fKyxp+Gbyg2JnLQ77Nx2XGe3wWGug0Yix8uvvIS+0X6kkIVQLcLQ6BC6O1rxo3/4F+7LkKtluOPgPsxdG0chJ4TTFcPohu0coUzpQtTsS9iIOgNI407abPKB0JAklYj4VyqnIY8Ebfq4wbapkU2rsoQffZqq/v+P7HQFE55ZLAaDCCYTTMLVZMTYc0EAo7/KPv///Xj1JiGiTTqYZAYsh9cxtepGNluAHjIE0hlkS0UG7NFojlnvKlB/fUlS9Rnc+Lsbchcmdl8X70h/vgG8/yvPmcA/ad2r8huS2FSHBHqMG9/rv/I4/5V/898G7kc7RDjeq6o+NplHlVr+YaVKBQRyioEUs/6Q5d4U68hmUgEX5ZQp01xMJ8z16EYW+AuRK1QglVAqDWWgk8GzwMVJpBWnf1vM0tRb/ZCRI18ohFQh58cWUvFENsGGVb6rsX5Gzu2sBKJpiKA37g3HOEl2CPDv+d01dFxc/68co//Pf0OM+6m7u1GQVZ8DMe60wmH2nYB7MVsF7iymIgNDuboNEOYxOTOGQHgdy8tLGBrYADnkSIXjbL5saevE0PAmVARSRIJhHHr1NWRT1TQLSlrJFYrVFrhKGeFQFJcuXsTWzZsY1BIL/ewzT6G3uwN1dVbOWY+niKGwYH5+lTWZxOrV1prR3tqEirwMhVULa40D4fU0cnTxzCfg8zghLgogU4DTOCwOHQRy0j3Gub6eIiZFQmo61LFhhZ4nvV4SgRR9vSPQaC2IBunrAejUasjUUuhMVrjWvYh4/Xx83nH/QUiUlBWbxIVzJ7jxcnnNjwsXp2G11sPt8fDanvKNw5EolAo5X0RoOqY0IxqUCLSS7o7WorSyrrNp+Oa8ceMGLmaiKLJYNI677z4IjZwkI0VcXr6CqC+CRx/5DT7xiU/hgfvfi9HhEfz5Rz8InVWP+VUX5hY8DNy1Uqr+dkEkz2PH3m04e2YMKoUFK4urbIylKzDJm4iN+97D38NffOWzuPXeW9G/sRtFaQa5IrFp8zj83AkoKmpkY8RuV/DQJz+AQIxKklzQyS0oZSVQQIpw2IN4MlSNFoUIC/ML2LJ5AIGUGyVZEdFkBHKpjJsiTVYrugZ6MXVtBnPTs8zIEouSStKqNw97fQsmry7Abm/C+JmLuGnzFjaGUSMiMSq1dXVsfFpzOblWO+wLcDERpVhotCo8/9Jz+PTnPgGrw4JIOsyZyRTZ1t7ag0OvneL4z4DHjwa7Hbt378STv3+C4w5lRhmkBhly4hz/2eVyotZi4Ug2ihccvzCFgDvE6TJbt+yAvb4JHrcTP/jnhzlTP5epwGwwQSKXwNHcgIZmO6+ZU+kUJ3uQYbW2pobZ5v237YNASstqahaVsEkx5IlDkBNhdnEG9hYjDGY1kvkYnO5FZPIpGE1WxKNpyGRqOJ0u1j9TIRXFpVHijt8bwhO/eYLLvai3gFj7nbt2IBpPcJTb4deOw15jh9frZQ/AxbFLWFldg93ugM1hY7MtGRijiRDkSmKjI0jFUlBL1Ny0Sc+bQOzLz7/M0WSdnd3MptGWi6gMatMkIyy3OspkXJZCYJ4Wd109bai11cC57sbG0VGWhZw9exprayvYuGGYGzKXVxZInIjlmRVuF07EU6wnHt6wCW956ztw9NhxnL1CZkMtakwGHHrlNXS0dbDGeGTjZm7o7SMZ0++e5fQuYpRp8G7sbsbw1iF093biqd8/xt97w/BGbBregCNHXmXzar6SxT/94Pt4/wPvx7WrEwgHgyy7sZrq+GelazilVWhkamwd2Yy+zkH87OePYGF5AV/9my8jW8ix3v7YoZP/D3HvAWXpXV357ptzDnVD5Zy7uzrnoG6FFgoYSWSwMZh5w7OxxzZjj3kePLaX3ziyjOUH2GOQAIEMQgjl2HTOlXO+dXPOOb11zu0CDTN+Ix691tRavRBSd3XVrft93/nvs/dv4/rF2yikKpAJZAj4PYiZSqWMAAAgAElEQVTmwiiK0/jc734W+w7vgsVsxfj1cVgNNkY50sqfOPVkHSEVm2hE4poUmXQOc9NzsBhUcHk38erbryFTT0JplyEvyMFmd+Lg7uNQywy4cf0Wf092RzN+9KMfIZ9PQ2fQcRiQGOD03Prus8/wxsFms/CAlM0m0WQxsa2IhkzCzmm0EghlQly5fgE9A32oVGiTVcK+XYeQS+WhUzfh7XNvIJoMoLW1BeKaDKuLHg7E9vZ1oyjIYffxAaytrzBBKeQL4/iB4yjlKgi4gxi/dRtWuwnH7jsErcHA75G1tU220TjtTlbfSbCoV+vIJHLwrAeY3a9TmWHUWmDSmKDTmKBSqNkGlasmsBVZRaIYQTQR5cZei94Bi8GMjs4uRBJR1AtlFKJpDHf1cyh9enoWwWAjwExM9q1AABanCbFshBt4aZg/sHsfv4cyySTShSwS+TTOnn0IN67cYNX59o0p1KsCPHjfQ9DrTXjppRexvrHBz3W90YCPfeLjyOYJ2digpNFWif6ckrj5pSI/U0klZtW9SiU8REHJcMCzxdmCW9dvwefxYHVtmQPau3bvgZVKkDR6+La2GvOBqKE+k9pOQhChpsvFMsrVIqo1UrrzXJJGNiuHkyhNVabxpDJ57l+g+z9hK4+fOo2PfvLTbA2r5HP41U9+FG0dTrh8Hn4O07M5Go2ht6ef7335QpGdCkZqjfZEMDs7zVYnCvbS++jMmTM4SgjaixdRFdBMVYdarOCsxPj4Dd5wdY30QK5TornViaNHDuCprz2FeDSLoqiMz/3Or0MlE+LaxZuYmVxHf/cODo9SkJ6uQbLHUWkZZYqUSjX3OdDgSRsKp8PG+S36/1TOdP3GNd7YlisVyDNh7HeIQAVIwXSE/ezeRJyVcHpttj3kxowQJ28CTY3Orl/640d7y1i1kMRLj9063L4UYrE8crnyHTS5gJtS6T7z7nDotnd9+wto+OPf7XX/7z3v27aaX8TmQocAeg9uK/jbjPmf/7t/2RfhFxrcc5I6nh8VYqVZ0VCvhWKUxCoOc4glQvbIkqedhuPGK8avCqp1srWIWAWniuAG1/x/pNKT3YNY5zzw3+G5E2qPvWlSUcNpQqx3OhSQTUZUhaCYbQQ/KfQqpjDLncAsYSIlctSlDUY8XZd0E2so9VLc8/wcem5SIcIv/7G8x4nLDw2gqmqgGbc/GGdVLvPgzihIPopx9R0KCT/q9QzCCT/KoCBileuGm23NQKkxfFgsnRgbO4i3f3IJQTqBZ7O4dvkiDoztRk9nHytAqxsbuH71KttoZCIpTHoDK+6Ek9LqtIjHw6wY5MtFBENRdPcMYmzXAUzcmsG1SxdBeQpq9xzY3Qdzh50tIP0tOxCLJNkz7dpcg0akZBxke68TR8/sZR52JB5hrnq1IsHszBIUagOvlr0uN4xaPX7tE5/CzZtTrEwTM5wKmPQ6DWqiOsw2J7yeACrZPMqFLE6cOgCZog6fz4XuNicztOdXtjC3uIXrtyagM5BlqBOJJHmZU5BR+y29D+hAyHyPxlrK6WxhBYeUkT17RjExcRO7d48iX8zCajVhfnEBn/z1TyEYikCqUmIr5EI5U8HT//JNPHT2IfbfUonVb33+32FgtA8b/iBu3JxD2BVDKV1ELh2DyiDGr33m47h67SYmbi8jFqYCogri4TAMGg2/rf/kz/8UX/q/v4Qv/tkfwh93Q2VSwOPxY3nBjUykjHQww6VW1FT4xT/5Ah/Evv7N/4ZKToRsJI+A24uxnUOQyIQ8FGUKFa6Zvu/sEaz7l5AsxbC6uQqruQk93X1wub0QyMQc3ErF02wRIBvKV7/2z5BJlejvH4ZYJMPGpgfikhh6lRY/eecdDkCfPHGCS19oO0Ze7Uw+h1gwyraWFocT+Vwacwsz2HN4F3qGO1ERlbG2sQaFQIEz9zyAHz//GmpFARLRJDpa2/DwI+/DH/3RH+Deh09CbpZDoBbD6LRgfHISuVwBGrkaczNTfJgkn6tEqOQ1ei5TxOzMHLLpDJKxJFqb2xEJxHj1TaFiUsvUGjlbeSh8RpSSsbHdSKZSvLLu6uuEO7DJZUQ2K4XfxNha8yEVynD4F6oCPIENlGtZLkwi/KXT4WDfLtE8SBmioZ1utOQhnbg9jr1j+3H90jXGRNLgm8zG0d3dCbOlCdlMAX5fiMvACEtJbcKEvosmEnyJt3e2QiIVwOXagD/g44GDWi7T8SxS0Ty8W5vc/mrQG7C6vM7kCyInJRMxuH0u2J1WXlvnswW+h5ASSASdQqGEcrHCGEYzfZ+0WWT2cI3L20ht7O/t4nsmhQjFAhn8m37YLDbs2DmKmflZPPjQQxBL5ByqFUpqmJ2Z5pI08gsrlGoWHfbtO8QZhnpdiEw8jUjAj5WVBUh0EvjTITz4+EO8/TAbtEhTY2WtjmI6B++mi1Xn5g4KBop5gJ6bmeeiJNqc6bUWpNJZtLc3vvcDew/g8rnLOH3kNL777A850EquSWrqrBQq6G7vw/LsBvKpEiqFKhfgzK4t4e+/8SXo7RpUUeBBTy3WQipQIFcosCWOWlvtTQ5mFNDBspyvQQopfw1rS3MIxYJ4/uUfchnWvjNj0DkoGO1Fd+sQIoEkh5EPHTgCfyCIhYVFjAwNcGCb1F+fN4S1jWU4WvXI5NMIhgOIxsPo6upEd0c3Cpk8W+YSiRDsrRYuIwyEg4jG4jBbHUhE0ti76xBMOhOX3tyeugJHmwnxRBjxaBqCigzpZAl9Q/0wNxmhs2iQziSRikUQ8nv5fpdJUqZDxy2/IgmVGYr4+SsSkw89i60tN3buGIFOq4PX60HYG4N7JYTx67Pobh4EKlIoJGrsGhmDzx2AxdTE9tK6NA9fch2hvB9u3xbUcgNK2SrO3HMvbty4ydmOdCSObmcbmm02vPn6G9wmTO9devaNDI9icWMdOqsKFXEJaq0KkVAcf/Wnf4356QX43Vscgq9QuLxG26ogvF4/FuZX+L1y6MAx9vDPz8xwiF2mVCCZTmNgaJiHTJ3WwMMs8c39Hj+z7em9l6WhnT3GdSbdUJiUCpuIrDbYP8wY0GgojFDYj1KpwFuTJpsTLpcHiWiEhy0FASHqNUYuigVCFoJoA0cH6UKJmHF1bowl/GQqm0JzazvEchX0Rgs0WgUP7rdv3sLBw8fwH77wRZy7eAnxYBA/eecN5PJpFCo19qtTsJY20wMDw3x9UaibrDFUUJYJJjgndntikg8Y9P0dP34cjzz6KC5dvsT3vUwqCaPOgoWZWbi2NtHe3wqlVg5nqwMikZgH/mQkhXgyh62oGw8+cS/ymTj8G36YNC0QlGW8ZaEtHrHs6SBKeEz6XkkotVptvFEQM7YUGKJ+B9SYJ09zCCny9N8NgjT2mBogjinfMq6tr7IFiUY/Kl6knxMhGY1ZwV31uP9wdwlr1oaSTsM3WWK8njTCUWrQrfOmpVhoIBm31fRtxX17kN8eP+n3bIdT302X+f8ztG/PfQ2rzLavvaG8/7xP/pedOn+hwT2iqOG5/jw8JhHTYcjbLJIouFSJktrUVEVKilBCgVBSvxs/VLKmVCCBWE5UGSLDCJhGQ68YD+j0/3mOv+OBYqm6hjo1qVIhTJ0CqeRrJ9RQnkkz5GeX1ItcyyvIRgG1mUOy5GcHB0EpHcOtT6iKZVxsQYM8Dfz0t5x6fuGuDe4re5pZcS/SFuDO11up3kEM1at8Q2y8EDVuh6XXRVyOwmSQwBvaQiIbg91pQyqVYUWOFOsWRzN2jR1HIlNAPJlCV0cXrl2+hIjfj+G+Aa4UJ18nneAX5xeRjsYhhZgpIZREpxVYNBHjCugYcXxVSkzPzWFkdC/27j6IaDiJ6fFx3L5xAzqDEmNHd8HSYUepLEDCR9QWAZNuaLBOhePQquVslREoK6gIcxjbPUaUTQT8MXR2DeDcTy4im6vAtbZOpid8+W//HufOX0Y0kkKtXOW6cBq2c+UCDh4/ibmZBeRiSVQKaQwOdKJUTqFUzNKjFWqyRwkV2PBGseHxcfvd/gMHMTc3j2K5ikqxwEFfUh9JHTFodbz2Y0WSVgMQYHhkAJMTN3Hw4G7E4kEYLVpWVLRGAx/yqAyjuaMN0zem8fZrb2LXzj24eWOSm1if+NDDbAtxtHViYW4TnmU/qvka8rkkKrUEtCY1xOSZLYuRiKX5hl6jDUCtxl70r379a9wK+uFPPY6WLge3thKeL5uu4tbVWYjLEuTTxMMt4UMffwwzi9OYm5mDWkK+UznqRWrty8Jk0jP1QKbU8UBz5NQYcvUUJuZvIhaPspIlFUnRPdDFnlRake/esQ8eNzGz85icnsXbb1/A8eMnYTQTSq6ATLQIh8WG2akZHvSbrBY47DYOflGlNg1VpHbLJDLoNGr2d165fhEPf+ABKA0yTC9Os/eS2qQOHjqC+bllZBMFxuF1tLSzLWtmdgIHT+6B3CyFzKhGvl6F1x+Ca82LDmcbo9xm56YQDPkwOrIbUglVbTt47T09McsYxlqpxgq4TCnF7l2jiEbCMFsMqFKBVF8P9u7fh+b2NvbCkw11YWkeuXIarR1ObvTVKvSYvT0PcUXCyncw44GjxYIN9yJS+QhCkQB/71QeQrXY0UQScoWKMYKEqVQplNzwqKIMjkDSaO502NHR1Q5Lk42Hdtemm1ns9LDX6ojCMYBMPgWlQgHPlgsmIwX30lhdXcUHHn8M1XoVr7z0JlBQolzOY2Cwl8kN5OUNh6NsT6LGzzLIJihgK0E+m0c8muDhhDjuFGy02R18iGnr6EAqnUFbRydu3LoJv9+LjrYWbpJscTqRiGZRyVchqYvh3trC6XtP4cLl8zhw5CC8gQDTQEhNpNYLGnLI/kGHuNmpOdhtTlhMNi7foUKYSCAAqUyAmryOqrSGorCEjq5WHD9yCM9879tcHBULxqGQqaFSKqAzqKFUSVnNv3zxIrb8bmi1JliMdn6dSUDR6LTIp3JYmFrAJz78SUxPz2NxaQEHDu1DMBzm98TUzRl41gJsy4tH4khmYnB2m/Bf/vaPECsEEaWSuKoQ2VgRj5x9P1zuDai0akjFcuTSBc47GNVNkAnlPKgKayIUc1msb67gwvV3sBqYh73PCEePHYvLaxjq3wetwsqHhlKBNh9CrK2t4txbr7M1jVRxGnIhqkGgLEEsFTE1RCgW8mbk0Yfej6W5ZWRSWTS3tPAGhmlqEqKolPlAYTJYmBSUSzeyQvZmI2IZL5LpGKKhGIaH9sLW1IK1jU20d7QhEY8x8efAgV3cqHz5ynke2GmY1+rVHMzM5ItcAEW9EFKiLqGKWCwMjVbNAUOjsgk/eeUGqnkxlqY3US4IMNAzgnZnJ1u+DFojN9Em82FkhVGU5TkodSoEfVF0tHRjfnaRlVeVQAP/phe//slfxVtvvY5N9yasNisXHimllInoxYbbjaIgD5VZiVKlyN0Kg53DyBMcoa2Tt0r03k4mE+y5X1hcwo2b49g1tgeHDx/D2sYGMvEUZ2Fa2lo5yExWT3ovkiJO2w69VsdfD9GOivkiKtUS50NI6KAhk5jutPkX07XQ3MY2StpIp9NxLoSkrRjRZshiEfRusahGwW2aQdjrLpUxYYo+CqU8BMJaA4iQTDKBqYoqd1p87vO/g6eefgZGsw42kxEXL1zE7v370drdh/6BYQz09OCjH3kMoRAFSVsZt5uMx7mvxukgao8IJaI8aTQQ1wWoZktYWVriMCrlGkZGhhlxPLewwL5y2qYSNIDu0dR/QK3WznY7TDYjW5LIIjk1Pc75m2SqgI6d3RjY04Xjxw9iZWYFhSSgqKs4Z0BYUaPRBLPZyvfalpZWyKS0cZCiv78Ply6fZ0BAX18fNtbXeUvb19/L73OyB6qqcZzq1LMFLZSL4idrBI5oHMjIL09KPDkpLEURTt64e+FUGtxXzA1Fn4ZtVUmCubUwFl3RnwZR6ee2zVxvqN6N4fnd6vnPa8f034kMQ8P8zw/a217299KEun1Y2P69NMhvf75fRL3//xruf6HBfcJaxpvtBWSkhGckm4wCQqkaUrUOEqWCbSxCksWlMma1E82FPko1WqcIuCGVVPH/7uPOqyeQNhrLGgFTQYN7TkMuD/aNFrMatZuh2qDOlIoQCyp8ulQI6OEjQKEuhZAuPwqGimV3ur/oMhaiXChBbLBAwKGshlWm5y5ZZVb2tuDCw8PcnMoEGfLb33mjiGpUvCNij5qgVmFkZk0khtUogFiYxfrGKodESU0gpF6zzQm7xcHoMmtLCxc5qXTkc5PA7/FhbmIOdl0T8tEsmh0tOHXPMbz1xlu4fvkqulo60N3eyYMEXfjhaBhavYrpBDTYlCtV9PYMY2zHAWQyBS6QWFpZZNWob7ANzk4bQtEkUNMxXYZea/fGGitxGqUY/UOd0Ohk0OjohlzD8RNnYLE7mVN74/YNrKytMpmCbqr3338WiWQBPl+MsXyk2tFa8/rEFZw+8wAPkblUFtlkHKODvZBL6sgko1x+RK8hvV+CyRSuTszi8tVx/PqnPsNryEw+QzZDVi60Oh2Hk4IBPzLJLFqbW/mAlkimMDoygC3vOk7ccxi3bl9FpZxHKp7E8OAIEyEoXJStF6EUKfD2G+fwh3/8J/jNz/82K/4HD45h75Gd+P0/+CIO7j2NfLKKarHODP5sNszUmVA8hVJVjHA4wWUdwjq9Vyv8tXz161/H5/7D59A+0I79x/bA0d6EhcVlCCoSuJYCyMYKqBYqiKdiuP/R+3H99lV865+fwdl77oXTYkeT0YTL5y9yKE5M36eRCrN8GNo5yI2fCo0E3/nWd3Dm5L34jc9+BhVxDhNL19DT1YGZiXnMzaww0k4iUuOfvvYUbajR3ExBqCKrtfecuAcriyt8GDYataiUS2jraOdgIhFYNlY3+EZHXQICQRUvvfoSPvjRx5iFnsklYTLrkYgFuEFwZGwUq8ubWJl1sZJsNdkwPj6Bg0d2QqisoHWoEzdnpxCNJJFPVjiUR9SNXDGNUCzMh49ENAURRIwfNOst+Lu//ju0Otu5ybV3pAMOBzX0LqO5tRlqlYpVbcp12BxOBEL0OfSstC+vzWH33h2sBlGgVAEFvGs+7Ny5E9NLE7A0G1ES5BBLh3gAJHKC3+dnbyooWiwSw+F0speUHoCbGy4eMIpkMdPo4PZ48ZGPfIgDYqQiT03MwucmHKUcx44cRijkg1anx9kHH4Tf62G/a1tnB5dMnThxnNf3z//gJSglFmY19/d1IVfMsKWFyA4WvQ0GrYWHV7dnEyMjI3w49Xg8TNUi4lGxUGS1moaPffv3YX5+Dm6PC1K5Eh//xEe5GC2dzXBgNBWMI+IP84BIVfSUO/IHfbz16urrhpqalQUCBAJkXXIi6A0i4A1gemoWD569n0vP/CE/PAEvfF43KrUyOno64A97YWtugkwu5IGEvPVET2hv64XV7GC6zuBQHyAoYXN9EWq1hO1Ym1s+2OzNvDWgYYgLTyo1aGQaiMVKxBIpVMoVfORDH4FCqsC//NM34Vn3w78VRL0sQDqR4CzDX/3DnyErSOLImQOoi4iJLkIhWUDAHUE8HecSuq72HiikakxPzKO/cwjiuhQ2k53tRxKREIGgF9997lsIpbcwcrAb6WoMvUODKFeliMcKaLb3YG5yAdO3ZpmWQmV0bc3NTHdJJjMQy4WgIvBIIoKOnjaYm0ysRpJPvZgvM4t8ZHgP0uk8trxunDh5Ercnxtn6RLYnunf7fD6k40EUyhnML89CqVFCqVKhq6uXPxeV49BWikpxqOqe8k10sFQopFhYnOFtqEwhYguPykTh+TDyeaJ+5BALRyGEkJnfc7Mz2FoPYrC9H7WyHOsrbu4Q6GobQDkjRj0D5ONJWCj8KMhDYROhKMlBpqH8jgh6pZHf584mO8KbfkhJmqmUcePWNUjVMrR2tSGXScOi00EiEKFQE8Ad8sDeYYfeakC5UIHN6EDcl8Rw704m6mgVKmxuueBsceD5H72AN996B0PDO/Erjz2OcpU2ClT6Q03oAmy6NnnjSvQYsrCtra2hpdnJCv/Kyipbxej9TdcqXQ9UaU9bqrW1ZVy+dJltGx/60MchlooRT0YQT8ZgbWqCQqnhA1QyEkG1WuY8Aw3tpH6T5kiCG+XrSHCqUoFeuYRkKs4/QzpEuLa8+Nu/exLffPrboA5Jv9+DQCSAHWM7IZRKcOzocf4+v/C7v8OHcqOlGRq1DrFojAv7mpqaeNimA0OhUmZijqwi4CF5dW0d+XwRZrORSS60TSFamtPZyhjIVDKBjfVV9uMTG/43Pvfvsel1I5srIBYJIRwMYGJ8FjqLDp0jnRjYMcj3fmldinqmytfGvn0H+X7i83ghIdGTUmVKFfoHB7m1WiqWslXS46GwtZ23UJSzo1ZeEvakwjjM8hBf+0nyltcpbFxjvZTatKnQSSQWwJQTssfdFr07zamEg1wyNhR1+rsIuej2pODaTCJNhLM7lvuGZeV/7lPfHuTfPWT/W4MyHRC2P9e7h/9/awhvICTvgFbuoCK3B/d3//tfRnX/hQb3f+3LY8bSoLPQB11IZbkcMrUZMg2t2xtqNg2ZdNJl9Zun7kYoFRLZHavMz77kRsMoKfANP3sj+nsHpXhHpeZBvlpilCKv82hor2R5OKaVhKyWg6BC7WmNgAm9GWk1LVLpUBbKG2o/Ksx0J1INfV3HvjeBnpt3x+NOg/vVD4yiSK8HB6xrPLzTpoA+yK9P96Dt5DX/y0oYtUoS83OzvOKjgYRWVw6zA8kYqc8ljOzbSXxLLK+vQCQVY3ZqlvGI+WgOH3/8I9Aptejv70UyFse1y9egkSuZC20xm3ltT42cdJNXqCTsVyMetkln49IkajQllvuLr7xMcB80t5owvKsX7Z19uHJlAeWSECLyDSaikAiIABBHR6cDH3jsEbS3tyOWyPDhyGgwI1/L4cVXf4w33nmF1QCjTofh4R3sbw+FklzqVEgV+FC2sjqHx5/4MJaX1/ghSsOuWilBR7MNpUKKbU9SUuO0Wiy7PZhd2cSlq5O4/8z9yGSzHPiiVTGt4QgjSr5Do96AUp6GKz1Uai3CkRj27RxGTVBiS8HK2hyMeg1jIInzTb7XfKkEjVUPjVSNixev4fj9D+Av/+Zv0NnWggcfPImeoU78+NVXkE8IYNQ4GPGXioVRKacwMNiDbKmMPIVzs0WkUnGIBKTQESM6jCe/+jX83hd/D49+8GEOp4ZTYXzvu8/h4J4jcC37UcsR3jPIxRV6u55tFX/z53+PQ3v3wm6yQlwTMJ+cbuzUqNvc3opXXn+NQ1UDI11YXJ3F5cvXMNI/gv/4h19AoZbEzNo4rl25ypaAWl3EW5XLl2/h3BsXIahKIaiKkE3n0NbZBplUzgMrKe1icZ0fDuQFpcMSIdyowp3oQG2tLSjks1hdXcKX/vw/IxIPI1PKIpwI4AMfeh/+n3/6B5w6cxJ2ixPf/cYPoBbroJKpsbXlQmd3GzoH2zG1Po2+HQPw+6lHQYRLRGGwNcFkNcIT9LFFhuwcEX8cSokGQW+A8XJKuQylSgEt3c04dc9xJp9I5eTD9/C1IBLL0NzaxvYWv8fLlfUe/yaOHD/ISMlUJINaFohSEK+7F27/OqrCEta9K2jraeOHNw0ETWYLFhcWkc3mmI/d0d2NlpYWbLk8vP7fXFtHLpNnjzuF/wipePLUCWZ2X786ztuhPTvGYDEauBCGSE+kXlO4jqwiNNTSdd3R1Ynevj489+xzMKiaEA5F0dfbx7eCQMiP+fkFFHNFPPq+D3A2wxvYYnWRgsOk/BJFiVb3NMyxIqiUsTWDUJBLS4v4rd/+POYX55C/MxDTRkVYFmPPjl2wWR24//4H+BCwtr6O67evQ282IZVJI55I8Zo8k0rDoNbjnXfeYa4/MbFpJU6c9mgizLSdUCTMzZjFChWdJGG1WbhgaM/e3Y1tQCIDvd6IPXv2wB/wQiYV4sWXfoA//ZM/xoZnHYlEGqFQnIOSpELR58/nivB7Q9i39wBnUMhTfPjAYVy+cAV/+1dfhkamhbAqQjqZQTwehc4gxRf+8xeQqWXQ3O1khCOhRSeujWOwux/RRBzJdAZGowWdHV08oJTyFSglSiikSj4Y+H0+/nPffvabWFgfx+mHDyFXi8Ed8kKm0MBkcOCHz72KHYNjOLr/ODzrPoBjShU0NVFRkQRT8+PIIsKbEVuLhYuLKOzLxKGxQ/yzJMwf5Qiod6NQLGBkdIQPYTSEk8pJP8tWmxWTU7e5sIkDnQY951qoLC0cCkGpUkAkkbN6yU3GOi2r7xRWFQjqUGmUXO0ez8b4YEiqMD0/IyHCB4pgNVn5Gbl3924OTa8teXkLSlmcYk6AZKCMSrwOSaUOuUYFd3QL9h4jaooSCuU8Pv6hT+Cprz4FMUQY7OuHSqzCudffxqZrHRabGU2tdiytruDwwf0wyJWIBiMoEdNaKUWymGQE5tDgMExqK7QSHQKuKCwGK44cPIRr16/x9/vNbzyFyYl57No1xj7lel3Elq8//tL/hTh5pr1etsrRwDw/OwcxZeqkUi4pomcIebSFAjESiSSHOa0WA+dglhbmMD8zx69fMBjj4DbNGwYT+fkFeOwDT0AmlrM1hfiVNLjT56WDPwVD6blK167JqOfBnl5YyrOQTYdsT3K5Cr/5W7+Lv/vyV6DTqTAxcQtuvw9nH7oPn/rMp/HC8w1QRJGCtmtr7E4gHzmp/8lEAlqlircy4VgYQqmYaTm5SAoz09O8OaANJL1PqHBty+Viscpmb7Qek62GQvnpbArhaAi79+3FhStXcfr0vYwiDQf9HGLfdG9hYX0ZAhnl1JQY7B7iGUMt1SAWSyESCvPzk2YnEg+IqUGZAirGIywm3TPUagUkUjGHgenZS9dBX08/UolNrK68+VOBlO5l1GhuUqkQSWaQK5fYQsq4n9MAACAASURBVK3PAKcJBxm7O4P7iweqPLiTTYaG5GyujEAgA583zYM7DfLbyEf6mhoKeqPdlCzXlTI1QP9iQdntZtTG56PDSYPX/l4+Gn73Rk7gvf6Z/9Xnfc+De1RRww/68/CpG9/w9hqiTIqg1QnICeJPFxQZJQSstotltCIkqkMD31inkiUa5rdNRWR92ebvsBemzhaaWqncKHbaRire+S4oyEjDMBFnaMAjRbhKLNgCvaEaajbftZQGQKpshFXlava5k9pNlBrindeEEhz73jS675bHfW8brvzKKPJ3rP2EvKoSxYYGeAqa1Sq8QhIR2oGY95SDqSRQKSSwvLzEHljCdxn1Ri5vaWtpZ/+nUCNGqpDmNWwgFOSTscNsh7QqQzldwMkjJ7C+usHWmKA/yGxujYLwnDJO0ze3OJBIxNhn1tPXjWvXbqBSEqCUB5RKLXvGV9bXoFJKIFPUcOLMIdQEUmQzhNOUIp2MIp2IQiOXQyCswOGwcoMjfX05euOLJCiSIoESvvKPfwe3d51VIUIdnjh+EhKZFquEL6uLEQ8l2Pvu2lrF2QcfwvqmG/FkEpl0Ap0dzRge6kIpn4JCJMTC1AzUGjVae/vw9Pd/jInJBQz2jXAJB/lJ6SIkpSIcCbGykojFOFRH/lKj2YK5+QWcPLyHLRvNbVYsLE4hk07CoNViuH8EqWQehw4dQr5WhN1EDYEhfOVfvgG9xYJcMo7Hn3gEBeSwvLaKTKwKQVWBuclltDqbIBQVYTBqodGSFSnPgwdlCMolUiFKKBTz+OznPocvP/ll3PvIaT4AbG6tYWhwJxZm1rG1FkAikGQCzdLaHJ745KPQG3X4yn99El2t3agVSrATP7tQQDyRgMFswv0PncXT33oaImENf/ynX8Sf/eV/YUVudGQXIpEY/s/P/waqggL7cY0GG25cv8E4T0FFgOee/REqRSFkQgWTWo6cPIoLFy/y529rbUa1kufSJKIx2G3N8Hp9mJyahkwkQmdLCytFtBV64H33Q2vWo6nNjhuTN/DJ3/gYnnvhX5nTTfjDR+59P8698g6CXj+TZcRyEaytVuw/vR/Pvvhd2FucyCYy0Cn1iEQiGN05iqnZBSwtrcOosSDojWF1fg1+tx/333sf5hdmcODgPoSSEX4Q7d47xtYKUo0jsTiuXr/Jvn0a/mSyGprb7QglA7A1W1GtVLg0y6FzIuZOMvdZIhfC2KRHrpLhCni9Uc9UJrLKEFKShm16SJktVrjdjQKktpY2tjzQdddksSIQ8aO3vxvJTJKRaQq5GnKJEuffOYfhnh5EwkEe7C1NTZibW2A6Dd2OqGWRFPORHTtw/vx5GFUGSIQqmIx2JoyQ8kgrNlpPO6wOTM6MI5II8YCYjCfQ3z8Ik8mE8VsTPOyl0ynsGhuFy7XJiiPZkw4e3IdA0I9P/OrH0NPbicnJcawtbCHkD+Pt19/Gg2cfQSaT5V9km6Kwr9vn40MuMayPHDrMCrhKQdhYP+KJKNt/lleXOARLHnvyjS6vrKJvYABd3b3MfyfV/y/+61+gta2VUZCUlXj00UcwNTuOA/v3Ym5uCmO7diCZ9vMmp1ysQavUoLW1DXnqqnC2Qac3Q6XRQSnXMJJTVBPhX/75KeRTeSzPrXDjKeHzEukQPvObH4NEJcPA2DBK9SquXrsKm6kJnY52iCoCRoOurK3joYce4sAl3WPIuiQWSiATixtqbXs7q9L0GruD6xjY0Q5vaBU3pm8gXygxvSqdzkJUE6LL2Qu7oRPf+Nq/YqBrBxfZkfXK2WWByiSCJ+hGS5cTVUEFkzNTXGFPhVNWix0d7Z2IRMKsrNNWjoUK1Bm/WsgW4Pf7odPSYWoJu/ftgEBUg0anYexfMBiAUiXn30MdJ0RACYVi6O8b4M9HpUj5fBJGiwGFfAapeAwqlRKJeKJBKsmXEPTHuNWYtoLHT+1nbLN3K8y5DDr4GbR2pAJ1mOUOLI7P8ufKVJJQmMQw2jU4ePgQ9y5ceItyVfu5eCoa9TFucc+eMaQLGaj0Wm5BDrjdSAcjOHboGILZOK5P3sJmYAtn7juDXDrHoVunqQX+jSAGh3Zw2zA9+2ibW8qX8a1vPoN773kAIX8MXlcApWoeA8P9vOHo6OjgA89nP/tZXLt6mRGJZAm12KxMQqEt19LSCltoWEGtV5juRYfLpYUljO3ag+d+8CJvls1mPVuMaHCnhtP9ew8gnUzw5j6eSvIzhuwoVL5Ennga3MmKRPcd8pwTeIIO0GRvU6v1CAYi6O0fxFBfH95881VEkxGMju3EN556iv3esWgY//H3v8AH/AhZngJhziYRXtHj9jBFizj2aq2cWeqBDR9v58kiR9eXUafHQD+FRcHKNwkB1boAcqWSt7E0vNOvJz74Ibz+xpsYGd4FSKqwNFnwve98l/GlB48dhtFhwe2pSebWK6VqOMxEfKsilaANex39ff3weH08u1XrNbS2tnP5Et1baNOWSCbY218tk6OgYYEWCZIoF1cb86BAwJsNyscQHINL5HlYFkCXFuDe8bs7uJNVhv4O+h5oaPf60kgmi3yP+lljaUP1blhqGjPr4Y5+7HR04du3zyGUTP90FH13iPXfGpq3B/D38nv/V4P3L/vf3/PgTiecl3oLyMgaJ4ft2ZvKliQGM6AysAJaFckbxnw65YhljcAMIXbotCGWscecLrB3fwhlUlZj62QnYYQkBTjrPMD//AfbZ8j7Thcp2WjSYSDh5SGfam5rFADRGQBtEzPihdQYWRFCQIo9BWSlMohRxeF/nb9rHvfF3S24/P5RlKnD/s4HHcZEzJFvtLmS4k+bh3KlDomojkw4gB1Dvbh85TJjDekmtm/3PvbcZdJZvnFnKxn0UQV6LIK2jlYORpH6VMvRnbmGm1duYWznbrS1tTNKrqe7E3PTU1yEk00lMDczg/XNVQ7z0QCfSGWgVRpQKQmhUup5SAlGwshnk5Apazh4bDeyBaoB1iKdbBySCtkkFCIRKtUiq3Bf+N0/YEtBtlhEplDAK2+8Apd3HalsArlsio6jUMqksFhszOcViah1VcTYPPK6h0JeWGwOmK12HkzJWiOV1tHebIZUXEV/dxfmpqbZ154plpAuC7G46OKQJbHBqVyDiCdUwUzKLa0RxQJqDRRAJVdxkDUQDOHgvlGkslFsedZgNKv54Xbj6lXcd88D3MhH6n0qk4RZbUQ4msL1mTmIFXI0GYxw2I04fOoA3+iEUCKdrMLviUHDpRxJtLc3I1ugLYoEsXgc1XKRsXhymZjbCf/iL/8S//D1J7Fj/yg2vCtYWV9COBKHw9yJ44dOw+8Kcc22uUmDrqEWRONBPPf089i7cx9ee/FlGDQ6dHR0stpKintHbzdeefllxGMR/P4f/R6+9tTXOaxK9eC0Cl9cWoTZokEoSni6VrhXt4CSACvzq1xDPze3xM22qUyGFRxaatGDjQ6YAkEZTU0mrLtW8fGPfQLZXBFXrl3nn2FvWwdkYiErUqfuPQ2ZTgOX3w2pRoF0Lo2vPPk1fOxjT+C/ffXbkNaFeOzhR9He3oqp6ds4df9JZAVZ7DwyArlRhGQ2iUgowgrX3PQ8B2gLJSETNprMdqa31It1LC+tQSlTMt6Qug7GDuxFXQQOcsrVch6KCQlHA+/62iYrYaVKEtF0GDoLXe8CukOjt6UXaX8WuXAebY4OVqquj19FJh9HoZpnpbJUKLKPlA789NrRME5RZwqJh4MxbsokzCUdqOmX1qzjVk8aqDK5PHzeIJRSBZpMVhg1aqg1SmY9j4yMcrvg9PQ0xscnmR5DhSUtzlY+IFBQORFN49jRU0inM8gX84CgwvYbbm2tktpZwIXzF/D4449zQOz06TP4h79/Emq1mlnRQIUDyMFACBazCQf278N/+k9/hn/37z+IvoEutkEtzK3A7w3i8V/5IF564RUMDo7g3LnzHPQjVY3wknT4puImQv/ZiVLj3uDNDh1s6DBBNfKkQLpcXui0RsbfEbmJhqlXXnsVJ06dgEKjxvrGGvPLt7yb6Opu40GI2Nz09dptVhTLSS6kG+gexkjvECNdqUhtZWWNm1D7+obxyguv8wZGJpLj+8/8EKl4Cv29A2xzJA+uL+7Bp3/vw1h3baJ7sB8Gk4lDfkPdQ+iwtaOcLTNrnCxNFrMFuVKuUSwmpsCemG0ktLqnnrzV9RU4W1p4m3B75gYDAjKlNIcpSV2jQXuwtxsbS5vwr6fQ5diLdIysFHJsupZRFeegb1ZAb9ajKirDF/Ky5cHe5GSbF1l1VpbXEQiEudmTegtoYHRtbLKaTt5mGoqWV6ZRFxSRysWxc+cgnM12HtazeSq8aQxvZK3RaIxQK024fWsaeoOJPd0CMVkKqSjJyP5xo1GH9TUX1EoqKlLxUEnX0/DgIC5fu4iT9xxBMV/D5ORtDA8PcvA0H5dBVtJhY24DdlsTaqICt2OLFFTU5cTVyzfYsrE0tw6LRYVde7phb7FhYHgAS+urcDY3s2Lr3/QgGYgygtnc2Yx0MctWOAoZRwMxnDh4CnFfAnKRCp3dPbB3NmNpaYEH4bdefxNrC+u478QDSEZzWJhZQMDvZ0xmS0szB23J1nb8+AkuJBro7cfm5gbUOjUXdsnlysZBSyTmrQPN2FTORwVlFPCORuK4dWOacy1kuTWYtCgTXlqhRktLG88rrKhTuZFCwZYYoqYRdpKuNXISEOddSGhQoZAbsicnpvleSsF1KvjRKeXYs3cMTQ4rt/WSYj63uMQEGMJgUg+E2+XC8NAoVuiQASF27dyBS5cv8sFNbyAefR6DvcNI3SkWVMpkfOhVSqVYXJrHYH8fZmbnkUrl2POuNhjgbG/FysoKlEoVh9fNJgtkWjnfnwmXq9Pr2e+/7NpAXSzC/kNHIZHK0dbUgnAoxj8vEgXEQhEfHAgLSdcaff056tsRCBBPJvhZS+9bYtuPjozyBqFeiaBW2WAVmVRt2uKXylV+jQiLyE2rQkCbAu6bEN01xf2lg1WsWmvM26cNjWuLbDIJFO4EUkl02R6yt0Vm+l+aWU/0DuI3Dz+Bcc8c/v7SSwjHM7/sDP2/5c+/58H9fHsJP2kj5UjAwaLtICmr7CoVhBojREoNRBo9N6QSWaZUofrvKiRioFwT3VG8G/SX/+kHHQga0wSfAumfaXgnZiu1pRLFhtV7QiuSl4rU7GQAtRjx2MlPJeTBXSkXomZuh1BnYa899W4ImKNOHduUvBfh6LMzd29wH3Pi4iMjKMsbPn2+EZC/q1bhi5y+fsrzEV2HLEO06pOXsqjl0piammJVgYZ7oqIkYwlWt8jqky9nODw2unsHLly6yI14vq0AmnRG1Ap0GBAhVyywSrB/7z4cO3oY8VgY2XQa0VAAyUQcPT1dWHNtQKtVY3pmFkLIcHj/SUTCCV6LFUpFXDj/DmqCLB589F7kS1XkC3KYjA5uTc0kIlDJpFDIqUVTyhYe8quSJ6+7vxu3Jm9yKU4ynWRfJa0XWx0OdHV2cSWxQmVAvUZvgDrfRDa21iASS1ntSCaSTHGRCct47P0PIBxwMaObsJKEfYxl8kiV6jh/4RakIiX27NnHIU06B5K1g4pHaH0cCQQRj8XQbG+GQqXG9NwsTt1zGD+59Aavsds77EinYhCBtg20YhPg4IGDuPiTdyCtimA0NuE7P/wxOju7Uc/l0NXqQFVYRFksgFJnwfzMJoQCFT/YlhcncfjoAXq3IZku8YmeylzKhQy/RvQgOnriBK+ItVYND5M1URmz88so5QSw6JpRSlWQTiXgC2zgsY8+jK2tNXz/qecw2DeAkN+PydsTaLJY0NHVxeUjFMSkYK5Wr2NW+YbXxZzmjo4urpUmBF1/Xy/brkiBSpFnvCzkkJzN5kAik0EZdYxPTXHZB+ENKdxG4VOdXoG9+3YgGPRDJJLwZojoGhKBAD3tHUhFoxgb24Wu3m4M79qJxbVVRrGS1eYv//qv8eGPfBT/+JWvcWFYd3cX2ycovHzo1H7c9/57EUx7oW1S8tBMwwsN7pOTM/D4/EBZxiobysBrL72Os/eeRSqRwaXzl1htvnVrHF1d3dwWSkE5OoASkULG4U8PWy5oqUbe9Vwpxd7/uqiGmZlZjA2NQV5TYGN2A22OTphMRrR3teDStfNYXJ7D5tYGZwioWZi6DBxttG3wM1KzWq6hvbUTm+tbXGBEmDp6gFNpEOVHaOg3WsyYGp/Bwf2H0dnSirfefA0trQ7OlNDBgoJkZL/hwTQU5i3D2bMPYm3NhWg0zeSjwcFedPd2oC4ss4qXTmShURqQTKbYkvGPTz6J06dPY215jf9uUnvpfcFtoEYDZmZn+IHpsJN3O4Fvf+dZfPGLv42V1QUeUPlrSGXxwcc+jOWFdUgkMkxNzTIXnoYUWo1TzTy1OTY1mWGy6rCyssSEFMJuUlMoBdgMBjN8vgBQEzCFgvI3lJ+hAwyh90hscXndsNnNUGllKJYzMJkM/FrptQamn2x5XGhtbsOZo6e5qCyfz/EgS1kcvd4KiUyBV194CxsrLizPLiMeSrOfWSykjc8akukUDp3ejT1nduD+B+9HPJvElStXIBHKkI3m8MCJB5GJ5rhshygZ9Pwxmo1MFSEfMA3JtWqZ8wB0YKZMxJXr19Dc2opYJsH5kfOX30EyG0PfQA/Wl5dRLWaRT2VQzckw0nscqUgda6suCMVVCGQlxIoBiBVCSDVSqHQKtsPQoTgUIPuBhe8zw8M7sXNklLnuBw8cYGXy2rXr/H5KprJobWtCsZRBJOyDx7uOgYFelCsFJsNQloIehSF/kOkjuWyZPfOk8NJWldpNqdROqVKi2UFN1Tko5AoM9PWzd9vn9UFvMGBlebkR1hSIEA5EUasXuQVXIdWi1TwCVdWCVCDFr4/VbkQw5kHfcCee+f63kS3kGIFKVC5q8syXEpAqJTDZrDBZLIhF4yjnilBLlJi5NQWVWg25RQetUQ+zzcrPJgriq4RKzI3Pc4A5kUnj/l95gIkpbreLh8dqoYpEKAn/ZhABT4jvA+RDD4aCLDDRNmx4eJQ3TmO7xthKl8lnEY6E2R5J3xtdb/Q5JWIBCxuJWARWm50xoPQMikZCLK4EAl72zBv0Zi71yxWoeDDPijsdkriFVSFFPptlaxUp24ylLpaYvkRq/5XL17gUMBKJs8Wuv6uTA7qUNyD7pkgiYQX78NFjfPBdWJxnUhyp6dSS2tbWyUJYOBTgXgGP28V8dAJ7ENWK5iqijRHwQKORE1eBbYtkgSLMYzAaQ7FWo6JoLo0iVGMkGIEIQuSqJdQEdbY60jaeyFtunxeFWhX7jx7FyM6dqOUrLBBS5wd9j/T7CFkjl8p5i03boVI5B6FIABmXVjb47vT+MptM3EBcr0YgrLkbwUuiShWrTHfjkCdRBu80ieozApy+LYT9LlllaHDfsDXoMfT3RaN5hIJZRkKm0yW20NB/I0oO3R9ZPL0TUB10OvGpPe+DRi7Fd8Zfx8WVFd6M8Fz5Ll/6/5Zp/Bf4S9/T4E4YyO8PFeA2Nl4QOulwo1S9zs2LdJOHQs1kF6neBCi1TO4oZXNMgaGG1UpdyKFQkYwY62S9EP606fTnv162yZB0sq1e0xBPQ/qdgV9AjK9qkYfxWjKMOqnu2x8EwdfqIDa3QqyhIGqjdfWOdZ5/F93UT/xg9q4O7ucf6EdVJeMDRo22CsxqJ3RbY2tAhx0azoljT4N91udCJZ2Az0uYwCUM9A9ArzcgFkswr5zeRGQ70hk0KFZLXOFNa9ebV69BKZSjjcJNWx4IpXSqFbDnjUpX8pk0jhw+AKVcyrXQFMgpC2rsiySsWS5TQV/XMJzOdi69oErpZCoGX3Adpx84jt7BETz77Gtobe1nxnqxkEYplwNqRfT09PLP3WAyIBQLIJWNMZ+aGluJ7hHyROBxbcFBLOzuXlbzhGIV6kRyyJdZyapLqlAq9axccdV0OAiVtMa/9CoxBxDJp0oEBoPVjunlTVy+MgGpSM2+eQrLEQ5SLpOgpa2FX5NUnBBaSYwOjfLgvry+hsOn9mF2aQJCaQ1qjYSVZQqn2puaIRRIGY83MzmOWraEWlWEf376u3jfA2dRT2fRZrOgvdOBmY1lZKtk/zLB503AbrfD61nFQw8/iKWVNSiVRoTCIZSpZbWSh1wiQSGTw9n3PYS55QVYm02I56LoHeniQ6fT3oGL527Ct07e7hwEwjI6e524efs6Zq5PoeNO6DAZj3EAkXBo6VSOS4uI+PHya6/DFw4gyWixEmMIhweGkIwkMbZjBJM3bkGtUHDokEJCvX29cHm8yOZLmJ6dx9raOiQiOYx6E6YnZmAwqOFwWLBrbJjVSLpOQmEiWCRQLZYwPNiPZJS82L3cINnZ1Y1ipYrb4zexY2gQP3zhx+ju7cMLL7zEQ2JnTxseeuwsppYn0NTchLOPPoBgws+HFxpw6JqnoCwNgkka0C9eRqu9HcK6BJKaBD/43g/x/od/hQ8K1CQ8PnEb2VQZW24vb52IvrBn/24eSqkZlKwd+UIWIqWYa90pEElFKRR+pHIaQni2WluRiMSRSMYhEtfh8mxy7Tv5z2nq7xvo48FqK7SJ2+O3uWwpnylBWKNiGC0OHzoGt8uN27fGkUzmcOrEcVZrSVWPRhLYWHPxYEg5gfvuuwcLyzPMq6eNAD3ASMEjKgxZQ2iwqNfp4KHjwHh7hwXFahJNzUYe5mpFMaolEQxqM5YWl/k1ILsHfZ/E/6aiI6q9J4/t7Nws0yYo03P79k0MjQzC43Xh9D2n4PMTkz7NpV1DA4N47P1P4NL5qzxgULmZo7kF6Uy6EQAPhrlx99SZE3jhx8/xfUahlsHnD/D7nVbfhOakof/i+UtcmtTT3QWhqI6jxw/zQL6yvoHOnk5e94ejfrR3OrF/P9GN3KiUq8ik83yAOX3PAxy+V0sVIKgYbQ3oPXnuwkV84NHH8fKP3wFowza9zEp3k8UGv98Hj9+Nlg4nHvnw+5ARp5ipffj4QfgDAVQpaF6XY6RrF4LuKAqpPHp6ethuQvf5XCHPTcskqBDO0RfwYnb+JlyeDbahHTp0BElq6436kS0lIVEQhSsMGeTo7WrH1558EihL8cH3fxobyyFW+OJkISxEkavHoCQMoLCI/Uf3c4MxbYGIFkJef58vDLfHj+7OTs5haNVq/jmSgBSKxLBrbBeuXbqCYj6DTDqCWDSAkZEBqFQKCKQiuNwu5nsrJAqsrq7xwZrKeEiJpiHdaDGystnc0oZqlTbVRMUQQialLbeIbShEbhEI61zMFA4koNeYUK9RR0oZ6XgJTuMganE5UoEEvAEPrDYjICxj74Gd+MqTX8axe45xIJk83FarBRtMummHPxLifg29RoeNpTVIIMJAzyCLQXKDhqlAUqLI0bOvVEOT0YrrF6/j3JvnEYiEcfLRk2jvbGPqGV0jhUwR+UQeNy7c5N4PKiRq76KAOjVYN+5ldP8n5Zrel99/9l9RIfBDpYxPferTrH4vLS2zgEfiVSQUQjaXRldPD0Qi2uiLeRAOBDzIZqgd2AalQs04SgjBB99SlUQdypCIOfxdokxJucLWERLfiGJD+Tmi77z+2uvIZCgXo2AvOg37pPA3Ox2sTFOQPBhMMOGHthIen5e3bdQ7QmJTT28v6qjwz4gPLuUy2ywJU0yDNs0/Bh3lLXT8rLOaTWzvInRn0B/nXhBaq5Gjgbz5FKejrTMN0GTFLdeqXLxF3nR6LRUKFZL5LE4/cB/2Hz6IHDWnCsQsGND3RIo99YJ0t3dxKHhpaYkzYmQVosGdmtfZA18luk4BWo0aem0VsdAUzypM5akQzYfsMg0POG3d6P2pzwL33LyLg/uhGjZtxMKqs7ODUL6JRAGxaAHJZAGZLBVg1hiTWy422kvp66avk7YANrWeG4Uj6RxyxdJP/fCsF9Nc+x6967/AnH3Xf+t7GtyXTRW83FdEVgEe1N+N0Wko8ALUKXiqbYLc6kBdZWicYApZlGnoo8Aq+aQpei1VcjkEUWSouGb7h06/h34ApEZXyE7CDU4/+6CTFb0RGiejGgTFNASZGMS5EPNTIVXTX4K6UsehVIGKSCziRlC0IeD/DMsI4ORzs+i97bsrL+jSmBPnz/ajqqQBke5FdEmKwGbycgk1GmBFFKgjZiuZrQTwzd2CvE6n71lkEhmMDo9CJlPySTedyTE2ikpY5HIpewnp5jY5Ps5J+lqhjA5HCw/rVIoSj8XR1tKCTvJuZrNwOJq46ZBW1blKAUKljNUAuunm09RAq8HiwhpbT3aNjbF6s7Q6CbNdh09+5rN48aWLEApVqFYKTHohYgBqeVbMe/v6YbLqsbQ6gyaHkVFofQPD8HqCbAFJRWMwarXobO9kgkQomgHRMMlrSw8htUGJ7p5+XmnTjS8RC0Ncy0OjrGOwt41tVdTe6fP5oTFR4U8NL770Dg/uY7v3NRCXhAOl1aaQXl4qF6nyCm+gbwCtbR2YW1pEW68Dy655tHfauOCKDkHUFEqDq1JBKDEhSoUcDu7ah6tXbuAfvvp1HD1yAvVUigf302eOIZyJY3nLh1C4jGAgzepVKOzB6dPH2QKh09m4pj4U8DFVxmo0coPq3r0Hcen6JWwFXLC3WnHgxAEsrixDqdDCbmlG0B2CSirn4LAnuMmFRMtzyxgdHYGz1QaTxcAc6EwiC61cxyoVUU8Ip0qKzOziPFNxqGiKsGXNVhs8Gy6Y1XpIRCL07xyAwqjgkhOiG8xOL8C9GeAQ4I4dO5gNPkM5AhX5tCVobXVi3/7dUKo0mJtdxI0b41x+QwcUUh7JO0tlLvTwp0bBgf5+LC5OsO2N1ugvvvQq2x66B1vx4U99kAuigrEwLHYbtAYl9CY9VFoFP8xNFivIXqfSaunHhxQFsTM1dLX0M7rw+R8+/9MBvK29FXOTa3Bv+Ro4BO/b6wAAIABJREFUy2IOYimx7VM4dGQ/nvrWvyCWjEGmlHPIVCFToFKgsiIFuto7+NrSKtV8PRrMOlTKlEcAIvE4I1bJO0xZCpvThvWNJW5jdbt88LuDPEjs2bWPC2Won4CGLVrazc5OcRvl8NAwr6x37tgNrz/A1e29fV0c6aEyJ7LdZOlwdqdpgMOnhSJmZxfR0T2AUikDo0mOnbv7sLIxzwqdSmaA3x1HyB2BQWdgyhQpgOsbm4y4pNAs3QeIrkQ6EqEIDx7aywVZao2MWxlVarINZHD48GFY9GbYrDb0d/cjEiZLmhwXLl5oFL6oZPxAo+3ej19+AaM7h+ELetHS1syISZoC+weGkE5lOBxLa/T1lXVMTUzi2LEj6Opq4xKrX/21j+ObT38LE7NTXOZmaTKiu7uDsXFPP/1dHDm0n4eDA4cOMTuehiWyaVGvBVk8KqUynn3m+9gzth+utRBbPq6cv4FcogCjzsDB3cm5KZy+/wT+j9/+DDxRDyM3I/EgmltbIBPJoJHpIIMK4qoUcomCB0wKLNLfSz83bsSUyjj74NrcQCTqxfTcOIIRP007GBwdYRrI3kO74PWvQa1VwKBswuuvvIOu9mb4tsI4dug0Vpc88HpDfAikzUKpGsfkwiQ6B9rZqtXV3822CrIM0KBAfG9ncxsPROfeeIv9yTQUNLe08nWsN5pQyRVx4dxb8Hk3oNcq0NnRysHptc0N7Nm3l3/OdACiLE3/QC93d7R3tuOFH/+IrwUCC9RInKqL+fumMCvdC+neSgIRoSSpIIoGKrlEy8V6hJRMJiMIuKOwqrthkjZDWhFjbXMVWp0SGpUSM9Pj0Og1aOtqR7qQ5kMBUWsEdSHeePsihoa74Wiywmmx8Ta1yWzDCy+9hnKtxnQcCv9RWLS12Q6r0Yzl2SWcPnYCoUAIi5sryIlrqAkbnPUoXV91IgPl4TA4mCLU5LCgo7ud0adUDLdz5y50d/eySrx37z488+1vo1zJsRVmdHQHlzHRjEBKO7H+S8UCb8Z6Bga4pMegt7L1Kx4LIZmIcqcChRS3XNRiWuHnDm2vebtPA7FUxDkkGrJpQOR/T09kGgCrdbz6yqtc0EQCEynVMqWMaWi01SXRTq3QMBCPft7pfJ63/IVymQ/4kVgEI6NDTJOjQi1SydlJS9lACQ32BUjEkjuo7EYDu06r4JAo3Y/y2TJT4eg6pkMNb2aoMYrfLQJUywLmvRM9iv6XQsyCOkGLgVNnT6PJ2QSD2shN2nQ/oaAyldmRXSafyfM9lJR1tVYCndHI3Sm0IVWqGwFhKtoi3GitHEK93EBpbnPLG8HPGg/U9JrSzEaK+5nxuz+4s0WHDioVEgcaTam5PBWOVRlHSRYm8t0T4Yb++ecH8m01fvvr/5lQ3Pi5bdvB7zaD/W4Mne9pcCebDP1itV0kaLSb3vmgf+RACKnhGhMUjjbUFDrGQrKvvFpGGVLQHYbevPQTJvWRAhb0WegFIpVg+4OG8gYGktRpacMSQ6gi6qymfxZKGvz3Ug7CdAj1TLzR4KohpV/X8LVLpPz3COnPMOVG1FjnVAnv1DgNniTF/fbdo8pceLAfJbLKUFhTQGVRddTLBQjLBQ7qcjCXMJniht1Hlg0jE/TCs+VFLBRnBbavd5DV9mQ6yxecUiHjYAjdQEmtnp+fRY78reU67CYLaqUKbyIoMFLOFWCzmDE6NIyuzg4Mjwzxjevc5YuI5hMIhglVtoFirsaK+xuvn8Pjjz/B5RnElY3FvWjpduBDn/xVvPzyJWRzjeIJwv7Rj1ejpRS/HToqwtFKMTjchUjcx1x1nzeMy5duYWNpA9lEgtm1XZ3dqNYEkKuMqFYEjBqk1aNcJYK1qRm25lauVw6H/ahV01Apa+jptEMtl2N+dp5vmFKlDpvBGFZX/KgWhTh2/B74wyF+8ND7gewGxIwuFYs8wI4MjfLNbHVzA8O7erDpXYW5SYtqPYNatcQYqzZnO7zuMAfpyNrRYrVjeXUD8ytrfKBU1OtwmvRosumRKmQhVRmw6YpjdtbF1pWA34WHH34QXp8fsTgpqEA0EoRCLIBa0thy3H/mLCZmJjG7NM2De9dQLyKJGN/MoqEIqvkyNDIlWluckKmkSGeTXIjhDbgxuKOffcK0unSvkm80hfuO3geVXI9/evqbEIsVWFldYwV8fm4N+3b3orezG4lwDLtHRiBTyBHNxpEV5iFUE9lJiFs3bjOreXPVhQceOItnnnkWQohhb7JgdGSQH1xGkwHj5Ns0NTHHm9BjDz/6EKu35GElZY0oRtevXOeBSm9SYWBwCB6vn8NnRMXo6m+Btc2MyeVJhNMxnH3f+7hinJQiYj3v3L0bhWoJLvqcFiO377UQO1yihagugUZMJThubLk3IJdLOIg8tusoBDURwmFSO3PYuWsYl679BGIFkCskGAdIp/JKtgLvuhflXAU6tYGVs3AkyJkI8nPT5imdjLMvnOgwlIWIZ1KwNzsxOz+HXCqBnvZOOG0tuHH5JlYW15ljTgeVVDLNJTBGk+n/pe49oOS+7+veO73XnZ3dne29L4BFB1HZxSZSVCTIomjTLU6e89yenOS8E7/YjsuLj09iW7JlyZJlx5ZMihIrSLCABNHboi2w2N5nZ3Z67+Wd+x2Akn3i6BybOS8ZH5g81Bbs7Mz///3d772fK82unW1t8K57YTba0NLaKWG0j86eEn9rPBqSwxH98aSHULUn+SYajcmQQc/3iRMnhGwyOjaAeCqMQimDQrGE9fUA9u85hJlbc9LuSzKGxWiW/Av57k88+YQoYN/85jdlPd5Mr/FwF25NX8PWnSNi2eKNu8HtgU5jRDFTRU97t6iGO7bvwurqKixUHcObuDM3KzY9tiBKG20uCb3JgN7+PlhsDthsdbg6cV0Glh3bx2XIqZWNVUUhrFRLEqaMJaNSAkPfOYf/hgaWWJURjgSFBNLZ2ilbNG/Ii0w+j8P3P4zZ2XkJ8ra3tqCUzQtqNeANwe1sxtXz17E274NOoUdPVy+m56Zw5cYF2BusEpLt7u2RPgb+uXHjuijrzzzxjJAy1FU1wpEEduzigcsgwV2Gj+scTqls54FhemoKSm0BgfAGLl0+I9arrePb8J0XXwQUZZQUaTz40GEszq5jfTWAWDCN5sZOjI5sxQcnToqyy+1XsZSFxazAjelrqOoAV4sTfcN9khtQqjWYnp6VrSYH91ScXRYMpyYkH8AegLJCiXAkhng0DKNRi87WJimgu3LpvBwK55cXZXPY6PHg+ed+Em3NLTjx4XF8cPJ9CcfXN9bVNreZlFg5ilWldA9wO8OB0uNpgcNeh5Mffojh4QEksymx95m0NrFcWsxGmPQO5MMaVJNaeGxuCWmzeEyv1mBpcRauxnqcuXIeCp0OOiOLC6so5Cqi5KaTJTjMChSSRfzfv/5rePXVN3F1ahoqvRad/d0IR8KyjTQZDDDIQJhCg7MJg/0dmF1eRFGnQF1jvdigSObyNDRiy8A2xDfTuHT6otiO2tpbcejwYWG4k3LCzQJfh2xLvjV5CxnamvpoLaqIgs6NFkP7qUQEiSRtLxrUeZpQ39CERlezbBVj0SDmZqdhsRCDWxEbDQuNONdY7AwlJ0UYpAWPGRjaRmQmIY6ag2KxZqsgapOHbb6naGMsoCxNnTqlGlaGoRUc/Kn8AtFEUg4ozOoUynmYbfSem/Hc81/At77+bSQjOZSyFREGtDqlHEB0epYMlmE0aGXw7u7pRj6fQ0dnpxBt3K5G4acXigw5r0NrUOOBhx7A5NRtfPQuEZglVGiXM6nFIVFOVaEz63Dk4QMY2jKE6CbFOJVsLknPam7yyGGmkMkLT97T5EG+mMTps+eg1ZvQ1t4lrHlek3gg5nOrU6eQic2JcMuZkJYT3uM4TLOxm3MahVjiIJ+ZM6A9VZt9/rmPe1aZmpOCgzuzOHlks0RQMjxcQipFrj8H9rL877Tt3vPAy++vFqP8uFn1HiPlh3NozbH9oyI1XRufdAPqP/W5+LGDO20yrw/mMV9/l6eupE9bAQ1/KJWq9qeWRgUMVigdTVCaGVRVi9L8cbmSjOk10or4xuhH5/lUPv+HZU0czkmKYckOV50qqoxqrrrIRq/UAqb0uovqnkK1lKvZT8x2VKq15jQOyuSnlxX8/ndTCdKRWBLUFh8HvnsNfZ8Ux31XG849s4UbVVGX5ezLF3EhB9p66GsrcpmoN8jJnI9icBmafApnTp7F6tI6toxulZUUXxyRSFyS81yzEXPXM9ArifJMOonoZgh2oxnxcAxBrw8elwvNTU1S52xU67Bn+07c/8BhGYxIq4jn08grqUYU8eabx9He0iNkmVQ8K37ophYPgv5NLCxM4eCD+/Dzv/jL+P0/+BOUSmo5kKWSUZSKOdgcxJIpxbqz774diMU3YbXqhErBAp2Ll27i6qVrMJI7r9Ohyd2Ezq5eqHUWzC2sSNqbfH1SFIoVBfpHtyBbyElgKJVi0l4Hg66Cap5+SYP4VAdHt8IXSuOP//RbKBc12LtnPy5OTMDT6BZLkk6nldCthWtKaU5l054ZU3em0NHZAL1RgYoyD4tdi9uTN/Hk40/gtVePwWl3weGsF3Z5IZ3FG8fegkKvRzAYhJsXMZcDL/zsczh9/jSg1GN+KYDZGR/6+wYxO3tHgoDcjJhNtDZFZfWqVlSAQhGZZBKfe/aoqGbf+vY34W52o7mzTRRmFtLwUEr7CdlLe3fvRiQWgafFg2ymgEwhi+mFKRnm6aVcmlrGWNcoFHklPPUtuHL9Jv70q9+GzljjDL/wwpfQ3NQga2G7kDqacercGcwuL8BYZ4OtwYkVnxc3bkxhdKhPyCg8MDOJT/RePpsVDzPzAhzimj1tCPgCgtXcf3A/Jiau4MiDhzB95zbWl1bx4MEH8PQTT+O1778qVhMqHRyIGJ7k8De6bRATty5jz5E9uHJrAhanTcJiD95/BMfffQf5Yg5akwH2egd4AbHX1wmvuN5eLxhJT2MznLY6FCtF4VmzAVGvsmJ2YVHUIIYmI/EgZuYmsbAyA71VA71Ri5YGN9LRLG5dnIK2ZMBPfP5LeOfEuzLgrG6sIFPIw2i1yJBKq0kg6BcM27VbbOW1IVNIo5otw7+yAbvFgaXZFYyNjGN5aR0jHLTcbly7dl2C3vRu7t29R7IoLc0dmLozjWy5CJ1JL0SbYi4rdeYcKHngYR18V2cP1te9okB2drTh1s2rCIfjwnOmOulw2jE8MiyH21Qii30796GQycnnkmhDoWH79m2CgTt9+rSEXd2NDUhmImK1OnB4J6rqAnQGjVAkjr31HraObUfUl8G2se1CtNizZw+Wl5fx9jtvQ6FRCgGFwUexKRQyqCiraOvqkAOBTm+Ci1hShUYGKzWbijkk5Ipis6JyTWWTrbbMzrBNkjdy0lIYmuShiZjYSDQk1Ay+vqKZCNp5wIwnMT09J8NXitQkiwMOI/F1YaRSWbHJZOMFFBMlCSWGYwE4mxx45IkH0DvQg2Ovv41GTxPypaLYN6hGM5T3W//hN/HBe+/DUd+ARx57XBRD79qGZAt2jW8TsgyzMP6NDVy6dgbd/W04d/4kLlw4i76+QXzxueeFmx+IefHeibeQiKfw3junkU8pkE1V8dlnj2KWON06lyi8y0vsrPCiqq7g6q3L6Bvrh8pADLJGnlN+vsPpwtlT56UpkxugelcDcsU8DGYzVtbXJGOhYI7GSJU8gXIhI4KF02mHvc6JRDqDLePbsDS7JI26tO+FIl7Z+jlcTslOCNmEYkYxh7a2NqmsZ41IvsD7bI1gwwGwoiqjQCGLhVQ2B5aXFmHROmGu1uOx/U8h7ovig7c/km6N1ZUlHDi8G9dmJrB13xiylRTq3HXwbnqhUhhk40Zkbz6RRDYcl7bsdDYPldkCvdMKa7MT4XhErH+pWFza0HntN2o1WJ6fg8Vuxf4jh/Diyy/JodrudGGgdxALt5exeHsFZ947g2QshT179orFjBZkm83BqkXZEJG0wsDvwf278dU/+RNs274DDz30CN5/74TYhEgQM5n1shkJJQkT6Ba7psVkwvkLp8UD3983AKvVgfUVL0KBTQmkMlzMHFet8b0iiGEehPh/fA/Qo07aC1HEVPgXFxeQzeflPVDRATanXZCOR/YdxPNHX0B0M4ann34WdS4XUrk0MuUcNsMbeOTJ+/Hlf/dLePUH38crL72GXKKClTkfsom8DPQcjHnApwc+mUjI75DCA8u/2AxMjKunwSNc9WIxj3A4AKNFB2cj7/lLWJ1mAV8Ozb1t6B7skdcfD9OPPvQgfEGfWJyefOyzWF/2yeDOgx5xt1tGxxANRnBbrjvrMJq1gpAk716t1cuGiK9PDrO0BmWSAUxOnL2rZNeAJXy+OFAXCjxAllGuVtFW1eGXC40YqjL8/89/EAe53FQb2qWltViW/Ie4N5QK5LIlhEJZpNMc5kvyMbTN5DIlpNO1XBqFUJYt/UM1/R4xRpwkVCzF4SH//67lpoaW/P/78WMH9zVrGS+P5pHW1/6y/IHTChX0GjWMOp6EKXhRcddBQcyZzQEFB3gOyKTI3BucJcBQQiWTutt8WYFCb4KWgT4Z3GsDNQfyQjpd47lzhWVgJboCCjVpNLUjEJGSHPhVytoKS0g1PABUf6T8iOx4qvNkvfO0LMO+sIGgU1dx8O9ufGIed3LcLzy7BUV97Xuw8Ilc40o+Lz5xsuepPtO/xoMIH+mNO4isLmFlfg3xYBKelnZZ29IXSFWYiolSr4KrySkB1Xfff0e46rl4BqpiBSFfAGH/JjqamjA8NIhIKFjzJQ8MYdeuHXC4XZhbW8bs0hzWfKtwuRqRiGdg1NrgaewS/yVZvGazEbFwAOFwEL0D/fjN3/sd/O7/+4eoKrVQQCVIrUolD70OePTxhwFtBZ4mFwwaJTKJuHDbk5ksrtycxIkT58XPSJPP3l27EE9mYHG4EAgnpFQjk8mizmFGOldCc1sHMtkMEskI8rkwejrcyKYCGBscRjVflkMFcxFzSxs4eW4CxYoW+/YdwPzsnNgH6CvkaZ6DErF1vJFz5V2sVHH2/FmYdQALC9s6m+Cst2COVhWzRQJDKp1WVs8tTW0SsltbX5N1pZIMFpUK9S4r2lsbZCALpZIo5BTIJbjd0CPkj6Kvb0DISFRAuGLMktmtqsqKmYHgBw7fD/+GDxfOXcLRz31BlOUz50/JcOVqtCIU9UuJEQkAtEgdf/sdtDW1o1As4ubtSbl59Hb1wK634urZyzAqDYiG4swG4sGHH5ZhnzawVCYt7Z9XLl2S90GTx4PL1yfg4MrcYYHKqEcgGBSu+paxMdy6cR06uxmZQgFjY1sl4MkWx8hmGB++/wEO7DuASDCK6YUFGe53jo/A0+SW0pcL58/j+Z94TsqKVpdXUMqXMTQwLCo4b6ZLy4ui5hb5ntWq8c2//GtRSH/qp49Cpa7gU48/im9/+9to7WiXA2BbRyvWgl5RUDlgUaEmQjSdyaLe7RLfJm+KtCNx4KUqxs0ZLxVzS9NobGvA+StnsHV8C2LRADo93SjHVfAvBhH0xSSMpzMpoTWrkSymsbixJoxhoud4cEon6WdWoVRJCWVi5/geNNY3o7ezX4atLcPj+O3f+h0EgxFhl9MrbTVbkU0XhGaSzxfQ5GkSNB4HZjLnaYWrcznw6aeewrlzF4SjfO3qpBzyqO6xbZAhv8WFGeGit7W21z7m+g2olBr5uh5PM7QqFc6eOSOtvAyLcdgnopFhzcnJSVQqCtgcDqh1SgSjG3j+haO4PX0DUzNTeO75n4LDWYfdu/fh/MnzMOpMMuivrq5LDoEebw7sfM+QrNTU3Iwy8lAZVFK0RKoV/dEMlJqMepiNZiTiaQkmMkTPTSKHJhJy2PRM1KaB12NablEVXzoZ+Gz91Bp10tLa09+NxdUFNDQ04/LlCcHhrS8vIxmJore7D6PDW8Cm6Tu3p7E4s4hKpoRUJCO2ikA0hCc+8ymM79sGX3gdQyND0mexY3y7BA0DGxvoaO0Qesq7x9/Bz/7LX0BTSwvqnA1SokVkrFYFOFjRbrPjwrkLyJSyKFczOHP6fbGnGC1WPP7kkxK6jxXicr30bqwBZTXOnbqMSlEHl6MJOo0ZqXgSE5cvYWVpHp/7/JPwbW7ixIcfoX+kB1t3bBOuvUqrEqxjMVsCigo4nW7ojToce/sY8pU8Wjo8sDrM8IW8sJnsaGr0YGN9TUQBEoJIOurs6YJKr661WaoYTE0I71uhLCOeisl9mNsEBpkjsRjGd20XNCztULS0WWx2LC4swWC2SCcGG4eJMSXNRqvQopQrIxlMw6FyIuFNYfvoHqgLGizMLyBZjiNRimD8wDDM9dzaVbHpD4ow1tXTjyRLqKKbMCrVsKlN0nGxHgjAF4sK171krKKnt5e3b9lq3iRZKZlAs6cJt29cR3dft/xsq6teOOrrRGwxm2xIBZIoxyp48S9eRE9XH1raOmUuUClrbeukvFCscTe4RIXetXO7vCan78zVQvgxol/TwmCnTTSVYslbQEKo9eShd3XjW3/5DYEIEHvb3tYp3m+NUiPXT3YgiE2FHnfaesl2L5XEQqPR6WDSG5GKJeBdXYHewDZ2pRxQOOvY26x46vNPwhvYhApafPrIM4itJfGHv/eHyJVyiOcSSJcyyBTjaO6qx1NPPypZrbMnzmH62jJmrq9j+9at0Jl0SCdT4g4gcU2vNchBgcVLrW28Dvil2ZRWJNriVlaW4G5wIhT1QWdQQGNUY3VuExF/WpCRVrcVVUMVJWVFELLqihofvXsG3T2D6OzuR31dnRCzeNBlH8Lq8hoSsaRQxbjZ5iBcou8bChH5aMNiWRO7Nvwb6zh36rQM0EIOFIJeFWY9nQIV6UrhyNWm1OH/0bVjVGX6ROZdFjAtNd6FgJRrVhkq6/xetFjz4MCgajCUQSyaE1cA/xs3FLTM8N/FOSJGjx+y1e+FU2uFS7VZ90dndKrt91T+T+QH+Wd8kR87uH/UWbPJ3Dt9lIhcUihgM+ikyrmi0gsesGqqg9ZqR1VbG0zFvsK7bCkvAVGQ355LSiCzlM/XfO46I5RavQyzspIoFQXTJA8SJMoZFEoKsdncU+a1Rj2qGgM0eg2qLHW6y4gXvju575zN1cqPW1t/9Lnhx6jo91IAh168gb5P0Cpz8XPjKOpqCj9fSDzFVvIF2QiwcZOHk6paD6VOJxuK5Npt5EJ+lHMQ5Zanf66hvH4fjFqTNEo62TqnKIo95eTpk4gGgmiua4CB6XQiuqZuo6u5BaMjw2IXIP6x2eXGpz71KFo62zG3uoQ1/xrWffShqREMxdDq6cXg0LhU1VOtvslWy80NuFwOKDRq/NFXv4Kv/OnXodObZTilh5zkAnW1gK6+Dqj0VD0UYi146NARsQ/Q5/3WOydw8cptVNJ52A0G9HZ2YmTLVtycnkNZqUEykZcSGaqgaq0BQyNb4PX54F1fQrWShcuuwfBgJ5qJcUukRGkolCvwh5OYXtrAmi+EZ575rLRR8kK2xounRoOhgT7hWlM57RsawtLaKpLpNKrFLOKJIIaGe6DQVGRAZxA3k8uLr5nBXJWCHu2sWG44IHE43rV9O+xWI/L5JG3lKKu0uHX9DpQwwGlrRCaRE8Y31X0qiyvLy3dJQhUpQqFVamRwSDB1GqUejQ2NmJmbgVavElKNyaZFIOyHzWGVMPLK0pp4s5FX3LVirKOnuxZmiwej6O/qJSlQarvbOjvw/VdfgcFsQKlK1TMmpBsGnviH2K46dwOCsTCKqio+PHMKBw4dktW4sMxVHGJz0JmNiEZiUCu04l2/eOYSAht+7NqxB0vzxPNFEAmFhd4zONCDg4f2Y3ZmGm5XPewWK+KROCwm2uFUMuR510hp6BY1kXZN0jyo6HPt/MXnj+Kjj94XuoTN6YDNYYdap8b09G1RpWnzIp3BYDALoYJYU+Y7yKlmqKvEG6hCgWw6JYci8sWX1xdR31QHJQfvah6h0IZU24+P7EQuXRIvf1OrBzembsJgNeIKuejRkJA2mtkQurGBjY01mExa7Ny7DXanGeWyQiw21y7fQDqWkUCmxWzH/Pw81r3e2vYPathtThlYM9mc0GPYisqhqLmtRnYx24yiuFLBCgRC0OtMwoXn0BzYDMgN32IxopHEFLVGGOrBcAgGnRH9AwPCGdcqNXBaHZibIYKPvmUdFudn5aDr2wgKvpHEDpaRsZSK63IrcXL5DJpaGhFPxuT1QBptLlOQ55nYO14cOfiwoMq/uSGhu2QmgVI5J+KAL7Apg1Iimcb4+FaxS1kdNoQiEVy7dhXtHa1C55Gq+kQKi2xnjWbR2dqC+TtzaGtpltcybTlUp4mJbO1qFdvCt7/+Pelr4EDKXAxDq//qF34enR3dyGXLuDYxidXpZRmMktwm+sI11F61hJbuRnQPteLoC0dx9so5tDS60dveA4vWhpf+9mWMjY4inU7gG3/xF/jKn/0porEkhgbHYLfWoc5uRTQcgt1qRjqRFPpUUVGQIO13vvuXyBZSOHBoP77/+ivYf3g/+gZ74KyvkzIpNrFevXALU9cX0Ns1KL933jtWVxeRyaXQP9gpzZpEEpJIFArFcd++7fJ7MRgNMnAa9BY0t7TJx6SyGax5l9HR2wZ3swtWu1naKV1OF27dvAmtVo1MhoU/DlQVFah1GlGCbRYLQpGwbDNmF6eF3HJnZgED/V1Qq7VQapTwdHlE0KKyzAGbmS6+5iiWkdxFHzMPh6V0FYVUCU3ORlj0Nkycm0AqmsPOHfdh5+B2ae28dOsiLt85j3/727+CSNovNht2PKjVegSjMdy+OgGTXi2dIdo8kIqk0NzVjXAuJRZBc70V47yO2u1iReF74Y1XX8GendvFLsn7WXO7B+teP/RmC9xNjcgVShII/uDOueX6AAAgAElEQVSVD+Bf2IRRx+tjnSzyGWbPMUCp00sey2yhDWoGjQ1usdpNTFzH7l17xDLJewFpRcQ7UmXmMG6x2OX+SpX4+NvH0N3dISISA9clogMrVIsVSKQT8Pm8MutwQ10q5OQ55GGMByEdB9ZkSjJfvoAX8XRSSrNMdiNUFgUsbiuGtoxi29YdcBsaYVNY8Sv/5tdE5VabNLC52DDPPgkzfunX/jXeeuNNBFZCuHL6BrRVEwwawgI86OnsEoHqDjNMOoNsHThw/p+/9Es4c+Y0PC3NOH/hohDhaJNpanahraMRo9v7EU6F8N6rpxFcTYgdEpoqVGYVytxw1lmwf+9+3Lo6jXqXB6PDW+Xgw9cfNwnM4KCqlFZzdh7Q7lyqlKDWMM9Bj3hFaDx+EqaqwPLigsAy7j3YWDvY2ITRplZM+/yYD/sRS2fRqtB+ooP7axzcG2pzXOluuRL/Pj/0pSvEOsPhPZHIIxrLIZspyXNYU8trhUj811o50z1LTE2crqEka4M7D4hSAHr36/9vYZXJaqp4c7iAWVe55g2/uzqoqDXin4ae1BYVwFOh2Q6lwSTDXjmXgcyw9HnRa0UthqeYYgblREROk7SzKBhoZZBVRVSkTvCIUsLE75NJoEJiBEooq2orFpVOJ2EHesWhM0NhtIjazmFcAiSVH56Qao2stROV2Gc43LC6mOUBKjUe+N419H9Cg/v8rnZc+BfbUNSpZWDnL5yrNB4kaJeRn6lSksZW/pzcHpSCS6jSH7qwjmpZiY7OLlHvai8aFZKJNFyNVB6JVKwF0jZW1tBU54JZq0cqEkEszBY6p6xI6d806QxSlrRvzx4JoIQSUSSzSUzevgGbnR7mW9DpHGhp60W5qkIiEcdmyI9o2A+z0SDbD4YA1VqTtP5RcefFi+s4q16FL37pKC5eOYddu8ZhYJNaICS/b3Jhr9yYxI1bM0hshqREadeO7dh74BDe+fAj5MoKZnSF493S0oCLE1fx5NOfRSAYkjWlQa+Ekoe0bEwKq+qsFmmEZWHF9r0H8IM338XlG1N46NHHJBzHQioe/mif4taHN4ZQOIzm9jZh5xKrxaZYtje2tTfCWWeFd3NN1pVMxwcjYVHtzXqT+PfZoNnZ1oUzp85j+9ZxWEwcrnSynhweGcXrrx6H1VwPFfRIp/KiDm/fMS4X9WQ8IQObghBUhmVzWezfc5/8rBsrPlHASihBq1ejf6gH88vTMJoNclM+fvxd9PUNiXWgu6MfiXgU5UIO3bTW6LSoszuELNPsacHrr78hvtEPTp/ET77wPDYCG3A6HKh31GFlYRHPPPU0vv71byKaSGAzFsbA2JDQflLZrDjMjDoD4tE4Ogf6cWfmjrSj8r97GpoFGciK8WwiI4oKt0XcZvDm19vXLVYO3hBpbyBZYbB3UNCEtE9QPS3m8xK+ZrkPn3ui+ziQ6NQaNHrq4PWtyvu/3t0gDaIVVHHuwlmpJ6cVZXpqRljLVANpkeKNanhoCAaTCWYnqQoG+Vr8fRuMWgkPZis5FCuFjwOrFpsZfv+GWJQ4HN5ZmMPNqdu4dusWtHoDTCYzLl24LCg3I4NXDJOpqjCYVEJHSaWzyKZL2FjdQLWgQIunTYK3tJcQzccLfTaZQi5fkM1MLl8WhZPXFw7qVG/YIKrRKZDP57EwNy9huuXlFbhdbjkkcotETyxJJGqVBht+v1hOePhx1jkF0Sd+3jww2j+KZDIjuDy1RiG2kHQ2ie07tiOfK8phkMOZwUC0YUUY1vF4FCVux4wqqWn3NLSjr7sfH508JUSI+gY3wtEwmls8sNpMyBWy0JlUMthlM8yBkBSmwNLyKgZHB0FdpKQqQWfWS0fHPd41h0kO8IlYQpCDR5/5ohymabkjraK3uxevvPoKDt9/BOcvn0Odqw7/7euvobOzDX0DpIMMIxQKwOtdF2vQA/c/gmtXJpH2phDa3JTrUiwSRzSeRJoHTasaX/nmH+L8pfOYmVrC+TMX0dvWgrnJ9VrHnl6Df/8ffglf+fOv4c+/8TUh2LR6urBv9wE5AHPzSfSp3WyVgH4gvCbtv+O7t2FqfhIj4yOIJSLQm7VY866IV1dvcGF13o8LH1xGcC2OtuYuwZKevXgaWqMSe/Ztl24CBhYvnb+E5YVV9HZ1odHtRmN9veAFw7EkNvzhWntuOg27wwmjxSDoSaNZh/MXz6GntwsqpRoWs0nKepgLWFpakEOTgoVYZiMmJiZQV++SA5nFaYU36BP7Bak4tFcl0ikY7ToJw7KHwVnnRpXruUoFm+teaJVKjA6NSjuxw+SGXeeAuqLE3/zVfxMRafvOvejrH8Pa9CKWlxcBQwWzvmk8efQRqIwV+EObkr9io6nOYEY6SuxvABa9AalABHqlnroDbE11mLobnK9z1qGluU2oX9zSrC2vYHR4EIFNn9DkeEC/cOUy2oh7bahHLB6H3VSHwHIIEW8MNr0TFqNNlPRclt0HXrGuEPeYy2dQLGYFg9rV0Y2TH36EHTt2oqWlpcbApzhYLsh9Ip3LQaHQwOGok/sYkZfclNZITdzGs5U3LuxyEsu4QTQYdHK9M+gIm1DI+8xoMkOnoVUmg0w2hUg8jKq2jFAqDL1JC51dh4aWRik6SicyaHa2oKuhEz946ftI5VNQ6elAoIxbht6ixsjYEB5/9HFcvXANb37vGBRFDWwGO8L+OOrsTun56GrvRFRsdx7cYu6L9BmUsWX7FhGeqlWF9BAw69PW04Dh7X3oGmjDS996A8uTfqgqpBCpUVSWEEiEsXXXFuzatQv+9SB0SpMUzJEAw+A5ufK0WRGnTWsOLYVqVOXQsrK6LjhIbm5o4SUMg2FX3+oKzpw+8/HgThW7p74RTXYLvIkwoqkcwsk0WhWfrOL+g+1FLDXdJcXctcvQZ3+3oFQKmOhxTyTzElrl8E4aFG0z9wZzDvD3Glb/exSZexx4HuLueeH/V7DI3Huy/4eKe9hYxUtbSghbeCqt4XTkodFAzzYxeh+1FlS4KiUWiUVKHOTLTGITU8j1RFlW3GS7o5hHmYG/UgpFpUGGadplOHyLZ11NdU2JKmks2SRU5QwTIrKq4cU5r6o1J9JPqzCYxFPPzxVqC2+t9NTfZb3fndn/nsWGYVUOEDxJHnr5FgYm1v8Zy4offioH9/PPjiKvrXn6uQaXTQD9cflczf/PQCp/TI0OZaUWpcAybMoKrl+9jduTd9Dd3S1eUCp7HAgqZQXMVqMEU6mwsGQhHoqimsvDpNagpbEBeq1GOMlcY5Frq1USJWcW1djisODWndtQaBR47c2XsYMNcekClpY3Ua7o0NjcJkMsi5OWF+ex6VuV3+eWbeOytsyl89I2WMhnUWEVXzGNX//yr4hH9vADh9DqaZX1OA9LLPaJJlL4L1/9Y5i1GmyuruLZZ57G4Ycfwcmz53F9choKlh4lktCqFdgIhLD/0P0STmVIT6/lRWAJfu8KNr3L8NQ78cu/+otY21hDR28/Tl26irXNKPoGR2pMa5NBio7MBr0w610Op9hLStUyrly7hgOHDkqoaG5+Fp6WJjjrzKioSpiau42W9jYsr63JwNHa3CyevUYWUfmCMBks4s1nKLeQT8vwSkX6xInTyGeq6O4aEBWW3uOHH31Y1FETvX7pNHRalkBVpDXW09CEaCAi5T0MzAZjIaQyKRjMeqlGp53E6a7HH//RV5HNFlCq8KBXwujYIDqbG2El7UWrFAIBh2BaaGhD6evrQVlRRpThK349rRYWgxnVfBFbh8awsRHA8ppXyk+cDU7MLS0IoSeTzotFpNHdBH84LErYyQ9PiheWLZb1dfUoZIrQqoisbBG0Ju0QVKa6ezrh9jQIESgUDAjLOBaOy/qfBwGWvZRy5JDnxT9P1di74ZXXI/FkZEaTAvLU008jlc7V2nIzKbS1twgxSa9W48ypswgGwqKA8dDgcDgEdchrQSSRxNStO1ArlNCqlTJ0RhNRUZISmQQam91SGKNUVWB26BFKBFFRKdA3NILJqTmsezdhttiF7MHBdH1lBcFNPwqlPMbGhsVukkwnRfXmJsW35kc6nhVbDbMp9HzzoMU2xWgoCJezHjMz80CFbGelHAg4wHK7sHfvHlisRvG+EvJAewqvB53tnTK8XLx4CVu3bcW169eFHz80TLIEiTVVsa0MDQ0I7o82htMfnJEgVH19HQwWLTYD6xge7Ud/f3/NEpAvSEB6czMEBdQirNC/TXW+q7dDAmlPffpZ2WSQOc2bE0utPJ4mWKwmhKNspLWhrdsNvVYtm5bZqVkkEmmY7TYYLCaoTSrsf/AAFn0r4sO22cxYmJuRrADtU3zdMwzIAq2RwTEZMvq7etDZ0o7X3ngNsURUDlfcKrR5emEy2XHq1Fk5JJNN3tHSCZetDpFQFMsLa8gEc0LiWVlbBVRVWOtMgL6K3/zPv4Gzl84jGue2wYq3vv8Rkr4UOts8OHTwAI4dew29wz2YW5zFz/z886KMtzX1YMvwdqTiabgdTgmHMihJGEA8FUAyE8dm1I+u4W509LXJVi6dS2DyFluWOcTlEFiOI7wSx/FXjuMzn/48csUMdu/fLj74i5fP4sD9B4S9TzZ6yBfC4vwiPvPU0yjmMrh+7Sq6+/qhobc+HIHZapPr5IMPPYR1/zpOn/lQireaW5uE5MKhk6VC7vo6nDl9Et0dLI6qhbJpq+NmhepuERWUVVXZjqq0GmQLRajVOthdtbxNsUC6Vb1s00pZbn1roXTv8hoysbJkOH72hZ/DD773XQRDIbzwM88hEErBZHLj2oVLyBeYicqhdaAJ+x/Zi/fPHJeSqQMHjgjNxGS2IBbYRLmYk+3i1MQNNLkaoTbp0TnSi298/c/R0tQq1xpmhja8ftkaaVRKDPX3YWF+DkY9eyD86Ozrg7ulBblqAbFEQkLKhWQZ0c0UrGobrHq70HFYvkdSEkUDq42bYA5tBfT29CAeTSAWjcsQy8MAB+5KKYdKtSxzAksH+fyw84FFQyIiMMBbKKBYrAqWlnQxDuzhaFQGfuY1eKDm35PvTc4cHGa5sZDtZTEDb2AdzmY7StoybHUWhJNhmGwmIWhReMvGs+ht78XE5Sty/ciX8zIEm20mxFIRufZxG8ZDul5pQInlRekiAosRJKIpuSc11jUKAYx/N24wuaETWF2liIHhYZhNVhRKWfhDq6hvteGnf/E5KAwVvPPSCZx5cwLpcFYCp7lSHhVuBpxG9A/1oqO1G+lwDlYzmfN5FPIlyR1yeGeZFe04vd09YuXhIZrYyMHhIcFK0n9PkYDXEza1v3Ps2N+boVi+xKAqTRY2kwGxVBZNFfUnqrh/f7wAkg7vDdxUzUXsFVWc3voKotEckqmC/GzZHIOpZdnycYTlMC5Yy3wtcFzz5tc47v+7PP6Hg/uFtiJOdVVR0FakCIDcdp5EqkoldEaDeLyId6wS8cCXOIkutKEXMkKZ4WmeCg5DlgJKqpTk1FwrQ/rhQ8U0v1IvuDvBLZFnWozKjZNPtgy9JhOqOosEHrRGA0BLjkYvXHh5VMqo6Cx/v9yJkiJfQaTh0D5Dnz2hS0ol7n/pOgYm1j6R3xM97uc/M4aCViFe9rs8fymPIllGFHdaedQ1FZcHjNTSNIr0LCo0+P7Lr2DPrl2iBDQ0sTlvE3qDCSOjA5jlUB0ICDYtl8wguLaBxjonHji4XwqShobGMb8wjwMHDiCTSqBaKCEVj+HhRx4UksmHp09gx44xnDx1FvliFVZ7ExoaO7ERCIsvvFjKI52O4drVK+Ln4/c5evQ5rC17oVOznCEnTGiLtopwOCw++Oe+9DxsVrtgsJg45yGNKuq/++0vy7YlEQxiy+gI9h85ggtXb6JQpL+9UCuXUhFdpsTQ2FYJ2vBisOldRymTxOWL5/Cvfu4FnPzgOPYd2FG7iNqtmF/dRCpbhqelE9lUDrlCQZjsDpsNmz6v3JTZ+uhqbMDbx4/hiU8/JaHI69evi/rZ3t6McjWLqqqEkqKKQCgklhLi9Zbm5sWnzgFUUWFuw4TZuSmMb98Cg+Q4DPjgg9PIZujtb0dnVx8uX76M++8/Is/LysqKtEtygLeZDchwMI3G0dvZJ62a9Chem7yF6dk7opZQudl7YK9gxP7m776HUDghVIi+/l5RiixaNaxmAzram2FgQ2cujf0HDggHmGUo8WQY0WQMM3NT6O3uwheePYr1uVUM9w3i6sQktEYjVjfYbqpDoVLG/Nw8Apsh7Nl5H175wRuCxmtqbBQ6CP+Qi8zBW6fRi12IXk+duoYW3Do+ho7udugtRswtzGP6zh0c/eznMDAwiGic2zCV0BPyqZy0NFJxJ7qQRVG8+Y2ODUFnUElIly25rW2dUp5ERZPKZn93O/p6emG32OWmMTczD7PFKijEDb9P7HQ8XLJRmZsA/l0NBg1a2psRS0fR3t2JiVsTyFZzqHNbEIz5UFLkcWPyKqxOJwKRJFLJHFpbuhEMxIT4Q9VteWFe0HnrG2t46JGHRXmenbslvm+r2Q6DloFbhbDjuXWgV59helpX7Az2za8hFskQmCUtqwxi2qy2WrV9sSjvI75XSGHi64PUJt7MaFnZuXM33jj2tgwCXDt7N9Zlm9be1iZr8t7+XqG3JGJp3Lp9G4lUDC2tjfjic5/FF577LN55511RvX7rP/2+bCYikaC0kDKrEvQHsLS4iaGhXhw+fFjwbW+88YagRLdt3S7XFwoDdS4n/IENaI1qNLQYRZEVCkY2j1dfPQaz3YFwIozte8exGQ+jolFhbMuQtG1evXJJCmb4vuroYOlPVmw+DAXW2+tE4V5ZXBIkLZ83jUGDXbt3YWV5Hf/xP/4+/u2v/3ssTC0jsB6WJs2+9gGEAmEZ+rmuX13bxPzKCgbHurHn8Ci6hpvgi2ziW99+Ec8++6x0FrQ2dMBpskGn1ECrVIuF6K+/+00MbemWsr/Wlg64na3o7xxFIVNCYMOHA/v3y+uH1KlEdBO2OhvOT1zCoQcPYz2ygpWNBfj8DOoV4HK4MbsQwHD3Fty+cAf/+Te+iue+dBQ6gxq5Sgb9Y524cOkM9u/bK3jPkycuCft/aLAHDrtd6CUNbhd3wB/bLLhRSqYzuH7zNnbsGZcg+e3bN9HW1SK+dVJDmEVh1oj2FtofQwE/Ghrc0BgU0h1gddrE5hZPp1BWKqSzglspbgDZj1AulGBQauF2ulGlXpRnwBLS5trk9CDgi2Dy9m2cuXwGTz7zIMa29snmTFkyIR6uYnF2Ggp1FQ0dbijNZQzu6kemHBe6jNvtgdlgFwrP3/7VtzDQ2yee7FPHP0A5V0R9SwPUFlq/QlieWYGn0SMDXtAflAH+ySeeFGsmufykodFX/tBjj+Gjc2exFtyQ+zObPNuauqCGAYq0GploRu6Pba0dCASCUmZosZplc7OwMAetWoeDBw9jZXkVqyurYoWhWk6fM7dI3BCRA28yWsWyQxsMg9TRaBgrq6tQKjQwiCVUgVg8goK0r2vhcNhE2efgzvZq+XcDrU8cWCsCEbizMIX+rd2IFyNyuBT8IkOsWrUQcapFwGa2yXVPpRVGtGAkudXmBpY2SyHUkCQDLZLxFFRFBQrhKnxrQRw5eFDIUo1uD1579XVpVaU4lS8V0NjaLLhTBkcV6gpiqRDy6jTue2gn9hzZgXdfOoHpC4tAToVUNIF8pQhHkwubkQC27BxFT9cgSomioJFpCcrnCgIpsFhsMqRzmGWYmvhckpCYz6ltFZViz+Hhmc6CuZkZnPrgg//uDMVDp8WoQzKTQ1NF84kO7t8dzWHaXpBrMkdt/v04dNeGcIXQY2iTYRCVA3k6W0SBg3up9nGyRbkboq0p8DVnRq0Blh/zwx9J5t3/BQf6f3Rwp03mnb48bjWytfRuwpYox7uccgUHZtJl9HqUNJaaxYM+bilOuusjImRWrZWTrzSPlWiaKaNKFVoIMwyTllDJpeTrFLR2KHNxlLNpeZHwyeWDBAutra4Wdq1WhNDCr1lSGaE1m2rHJb5x1HohzNyVuz8ueJIBQK2QsCM/lm/o+39wCwNXPyEc5I4WnHmiX5pTS/dINjxLMJSaz0uiXqssoaIxCDuaNp7wreuwq1XYDIRw7sx57Nm9E06nQxoSB4eHsbyyinMXzgilgM8Dme0rc0uoM1kRDQZwcO8uhDYD6O0bQ527Hsury2LdeO7zn0c2lRC1lrXptFTk8km88eZbMBitaPL0oLmlFwvLa/JbisZDyOczWFqYx+rKsqzUn3jsKcTDCbHBkNdaLhXgsunwKBX0k6fw/E/9jAwF/FWTIaxWqVGsFvGrv/mLqJRzKCSTaPO04qd+9ufw+lvvAlUtvKsBucnSF8kDQ0tnl7wmSETwra/CajTi2OuvYKCvCwcO7IRaXUJbZzP89FsncpiaWUVjY4eovc2tHTDo9Ji4eAEOq1W8jQzoGCwGVBQluNx1WPOtYHVlAwa1AVq1GgYTiThGBKMheFo7kUhmsbqxKgOh1WCU4pdIKCarZwZTtoyPosHlFFzd4088jcmbMzh95iJ6egbw3nvvYWzLiAxLq2srUpyRCAfB6oHOtlYoClV85olPw7fqh8PmxNe+9S0ZztvaWjAwPCgtducvXUJ7Vy/m5pdQ39iIyekb0gjssluwY/tWGcqhVsjA7PX7sXfvXrFMXL1xBYGQT6hNDz3wACbOXsLTn3oaHxz/AENDY7LWpAd+1bculJCZ2Tkpocilc7BanWLJ2PT5a0O73igtmESL5UmFYFtvJgulRo18MY+TJz+AwqCUQODDjz6KYCCAUDAov7fl5TX09fQjFUkiEaGVoEP8gqTBkHhChfDBhx4QNXF9Y0UKt6x2J7Q6IxQqhfjhFVUGhcjkrwpnm4ca2rOoupMow6GQeLRypYhkIonApl+Y1GVFEflqDma7BQurC1Couc5dlJsjVBVRtO/MzaGTJWDMdgSjqHOxxdGCaCSMpcUFkBHPQfrEhydw9OhRaLRVvHP8TRw8cARbRraJevm1r30Njz/+CNRahdyQ29s7xbN+5qNL8K76ce70RZgNNrG9jAyNCqFBo6jeVU9XZDhvbHTLz8EbNS0PzEbEYinx/PPQypsgFT1CifjxMggbTdJQygMiB4rf+d3fxN77xsXy9dd//Vc48f5JrHh9QprRaBUy2EejIVElZ6eXREli6QyHoZ7ePgmLMtDa0d6F3Xt2iuXi2rUriKWi2HtkGzyNLimBs5ksmJ6aw/L6uvC76xrqoDLp0NTaIpaHBned/DMWZVukTogtDB/GojE8cOR+nHjnfVHujxw+iFg8KLzx2eVZPPXUUzDrLHj92BswGi3IJ4tIBAvQVyywal24ePa6tLCurM1iYzOERDaN3rFW7Dk8iJ6RFpw8fQZLSwHcuryGcrQCT5sVX/61X8GnHnoE3/jmn+Gd997EI48dQTQZhFatQTZRRH/XGAZ7tyAciCGfZdlZBYeOHBYrx2A3CUuNiOfS0Bi1mJi8iM3wOvbv3yeoSooM8/NeDHYO4yt/8Oc4/e5l/PqX/y/MzBF3WMXOvdtx/uyH0t/Q1tqNubkVXLs2g8amOnR1dUr/QTC8CZ9vDc2eRukV+M53vgunq0EIRbS8dXZ2wGwxIpYOiSKr0WrEBsqN0uH7DyO46ZP3n8ligtVZQ6OubhD7Z0ChXJY/FMUsVruIDvFgXN6LVq0VLqsLuWQea0uki6Sk1E8N1tWXsbjuxejuPhx6aC9cbqvgU8PrGYwP3Ydpdg2UM1jeXMS2A2MwuNRo62lCJMEwvAkqbk0zCQmadnd2IRVLIu4Pi5pvcpqRQRajI4PSfnrt6jXs27Nf3rdkgwvZplIRi9XZU6ewdXgbHn3qCZw8d0bsbgyUrix7oVEapLOjyd6K6+dvSIgeVbUcAkhHov2xubmpNpQnmMXYcZfsxSFfIeQ12fCTbkRVPZ+TArSLl6/CbDLJ0F4o5GWgV0smgHQ7hhnDEqrn65B2JbaE2q219yZFIB6WObhrVFrJEl2ZvIimbjeMLi1ShbgQaTjg833OsD7FCWaY6KVnORwJTGS8C8xDfNNAtViV+5OyokSZzgQWIoXyKObKSIRScFpciIbjYkdcWVqCzWpFOB6FQsv7mRn9g4PIl3PIldKI5YJoG2xBSZVHJVFGdrMAVVmLRCQm21noVbC7bXJP6G7rh8PglAZtiqOSC2SnukYnW3ZuJ/jz62iH5Ubwbhcmt9MUUnj45WTmXV/DxR+xyvzDCZ7KNofhTzqc+jeDadyxc9NUC6LSBkMkqPD31UqhzCQTBfnvnDlpm6FN5kf96fd87ffoMbWhvfbnRwf1fzi4CyjlblHTJ6L6/hO/yD86uIeNFfxgMIdNW1U4nRqTqTY4F3MSGuRDqdZDwwpsQTSS2Uk80d1w6d2/EAOs9JRzWOc6hjcTZSElAzufSLZ08Z/ixYJG8InSGkp/GUMi+drnVEz1UBAzyTwqlXS1FgWFHmp+ffktUFknJq/mbaedjN602jrlh9z5e4enB34wiaEbn1QBkwdnnxxA3lCz/8ibkie6fLHGNq1UoFVVJYjLn4kKYmTmNvqaPLh96w4++uiUKK6KSlmUzjARWkqVsHNpreDp2mamtzCJ6eu30Oxu4CZZVHyHowGdvb0Y370Dv/Ebv4GnHn9MGv9Y70y11u1xC/GEz8umP4LAZgL1bhJMWFGclTBhPB7B/PwsUlQpFEocvO8wVpZWkcnk0dbejAhLKwJeuTmzlfKFF/4ltCYLqmyJ5QULReQqOfzZi19BIhpGMhTCUN8gHn74MRx/7yRikSx0KhPSsTT0mtpat/a6YIgkBp93TRCgvMEuLc9JmczQMK1DRkmmQ23C6loUDqsHxVxFrEikL9yZvIXr1yawdesImjz1GBztQywdkQbD9t4OvPy9V7A4s4IvHf0JxKKbqG+wY8O3AYPZgWBzhbQAACAASURBVGQqL0HWTCIJvUojTZtqhQ4L88vwB73Yc98OseIQ21jn8kjjpVKpQTZXFIvMjh3bsLa+Kv7nTd8G1MoqrGxoLJZA49b99x1GIpLElUtX0dXXi4OHDuD7r3wfza3N4t1PZjJI0Qu9vCor67beNrFZEC3GkjMGlV1uN7Q6Pc6duyg12Ht27UQ0GoDVboTJqJVgp06hhQ46qKHFnclpWB0ODA4P4tLVCcHmzc0vio/RZDDBZrHh5uRNUYdpHXHanHBY7IItpGfSarMJm9gfDcr3vzZ5TTy5Dz/+Kew/tF+CsCR9TN68iViYraFLKLDOXG2U4ZtUEG5Durq7BG3KIT+eishrmtx8vz8kX59fm9eUfLGEjo42BAMhUUNHRkel4IXvIarVLJnytDZgcGgAxVwOx956A/VuJ5raGqAxq+EP+7CwNC8r3c9+5lnkMwXcuDGJO7PTcDTWYX51Ea2dLVK4RAuI3WFFf1+3qG4b3nWxt9BycnPyNnbt3Iaudh4ITZifW8TKyhq6uzuliXVtfQEtrR4YrBb4fAFUS2r0dQ9i8tqU2EQmb9xGQ32D3DjcdVbUOZ24fWdKPNEz03ckdEySS0dHu+AvaW3hAZHXpZ7uHgl60s5Etda7ztBoWZR9cqnZwDgyNoB8ISF5E1IvnE4X0rkymlsapEXW7qxRQ1bX1jA4NILDh+7H2bNnpbyIQwvr1QOBCPbvP4Dr169hz77dqCrKSOfi0FrV0vzrsFnx8vd+ILzy7r4+8Vk3NDeiobEBV65ekaAf7UIXL1wQXzGVuO7uXiHYMHtAtrtWpRVySzDgg6vJgUtXL2HH3h3S4ktO99WJq0LYSUTS6GkZRj6qwOyNFWQSDFCmkcqHsLi+jC/89Gdw6JE9+IM/+k8YHhtAYDMCm7UeSwtrGB4akQGZFj62NqcTYWQzYXBFzyEn4I3AqndgqH8bujsHoVKo8M2//Doc9RY89fTjIjBY1GaMb92F9Q1uNvXIFpPY8K1g9+7dSKRymJldxNStOSQjKbz20jFowcO/Qd6PZ89cxBeffwZe7zJy6QRaWrsFRcegJbdF2VwK47u2wmzRQ1EuYnlpSXz1nZ09wsdnKDwS5ean1iSdRQb9A91y37zvvj3StxFLxaWR9vD9hyTETmsPB8u5pUUZmviHzawGvQl+/ybK+QrMChO6O3qRT+fw8otvSOsmh5mdu7ZLvkYNFV595RgOPXAYFVUFp85ewOc//2lRdfOJMjo9g7g9eVuwgqcun8T4gTH0buuA1qaQrYHb3STIWpbv+ddYWsSNHbB0Zx5WrRF6qx4FZa52yI6mJcC+dcu4YEXJ07504YLkN0aGh5FNZuTeyMbaeIa5Ix7WsxLU3zKyHStLPjnQ5RMltDS3imLO+w4L9Fha1NvbJd0TvD/xOXA4nELomr4zLa3IzHrU/Owl6JRVBPxBfPjRGbF7kTTDw5A0hepMd60UObFzpbIpsYBt3bZFNh8M53OzxK00D9U2ixPry16srK5gYX0ejR0u6OpUqGqLcgjna1CrIRbVKtkio8Uin0/7G1tVmcXjAUZDzyy3lVW1WBTZrk4bEK8biWAK8VASLnsjVhe8qOQAnVYPT0ODWOnmFxfgC27Kc2myWWCrs8uWUW1UIK/KoawsoZQuwqGvk5A9c1MMX6nNOmiMRJWacHDPA0iFMpJtikVismndPr4DyXgSG2sEVbiQy7KcSSdKOzcHzA7QJkPXRbFchtXuwPSdKUzcDadyy8HZioPyP3x80oP7X/YkMWUryAGNIkU6RQRtrZ+H0x5dGcRPZ7IleQ/Q4kUb5D01ndfpeyo7/673yj75MT+uNVUOBxqlfL97BU7/xNn7n/Vp/+jgTg/Rm315ZIwEwmigtrmgYDNpiuvjioDuNQz3GSwf/wWIDKNa9vGJRcuqVS0MRg0qhTxK2ZwUJ5EuQ0Tix9VUd78CPdZU0uWFrDdDXWUBAu0yJcDogM7hpGcGFQUpMxrQqVO5a8mpSfhK+e/3Hvfg+T8K0b9XOf3Qq7cxfPMTHNyfGkLO8Pc5pXweCumc/JxaFincpfxXWS4Ui6IcjQtu7uTJj9DW5hFMZkdnO/KlErhFK6tyaOtsFdtBNpXBrYkbSEcScLAQoaUFnW0dSGfL4klVatnMlkfA55XWVKNRL2Gbrt5OJNO0CSTENrDpj+LI4ceQSbFpLIxsPo3Z+Vn4fevip6VVqaerX4KCpEtQ5Q1HNxH1rcOkNeDxxz+Nn/35X5SSkYqyjEI1hwpyKCGPr7/+LdjI344mJJg7NroDly9PgucDg9Ika2v6jFu72tHS3iJeTyoooYAPRo0GdotJWMHuZieC/jXQYsgwVLlKHJgFWpUdyQjRdHrBfnF7MnH5POrqbJhbnMLeg7vQ2OzC4888jvXIBr7zNy/j8pnr+De/8H/AoAEefuQwTp05hWs3prFj+z5Rpxfn5hENhBDxhWVF3tDYiLGtwwjH6c9ck6Zai8UJm6MBgUAYXV29UoS1a/cO3Lx5A4lUonbgqZbEBmTXG1BmLXZVjSZXE/bu2odcmUPnMVGbeOIqVSto6exAIMqGxBVhMptsZkRiUfGSb2z65SIUicYQjSTF/06G8EP3H0GplAGNkfQbMxQa9UewfcsuLM+uCv5OWuA0GqQyGQnhUkWnmkLKCL3RVrsVLc0tUvBUznEdbBSVnYoW7Tss9rU3OIXOytdsRV1FKB4WWwlfG7t37UZzA8lGWgmzpiIJhLwByQgcPHBIEHQdXZ24cumKDGsmswaXJi7LNYFtfxLSs9uFysFVL9fKpBncmZoWq4iVHP2WFqyueWG2WAR9Njc7I/7kW7dvwO6y4IFPHYbGooHBppfBlcpbZ1svtEoT3n/vJH7ty1/G7/7X34PGrkZenZUhld+fF13ekPV6tahvVPm5rGOT5e3rt1CUxkCzHNBy2Sz8mz4kU1F87vNPw1Fnk5DKzNwCfOtBtDS1QwM9Lpy9IqUlep1OrC9GfVVsOAuL83j40Ufwve+9JHznL37xJ8Qb/vVvfANjW3dg8uakeLunbt+Bw14Pi9mKoD8k6uhP/eTzcpD5zt++KEPx/gO7sbIyjy2jw4Kpm74zA7Vei3whj9nZBYyMjYkFiZoFex/4vXmwpAWMLahjI1uRyRawvLQCnUEnw5XVahFPbiTDoLYa3g3aNCIYHBwRVCp58LRVEbnr9a6IJ5iHPfKlSTJh2JaqPrF0fF0TG0lqz+mTpxAIB7D3wDjaulvQ0NIkBxG/z4v29g4JaydDWazNbsK3EMHtKzPQQCe+9CXvAkx1Sjz2L+7DxK2LSGXyMBmdcNga0NXhQTwWx8DYCHKFJEJxLwxmFQaHuhH2+TE3NY1UNAnkDXDbOzDUv0XsUTMz01ham8GRR+9DS1cTllcXYVJasWvbfiZvxeKTTEaQSEWwd/9+BMOk7Kjxlf/6F4iFgwj5YvCtJTDA4bpQwtnTl/D4Ew9Kt0F7eyO6ugbw9lvvQ0PlVKVEKh2XQPaeveMI+nwY3zKO02fOodHTjOWVNfF2Gw16GTDSqSTsDTZ093fKgEcridFiEj90R1+3MP6dbid8/lV0dXdLI+/i8jLaWtoRjyZl00OFNBVN4+aZScRiCSkK+/Szj2J0y4iQg/gedje4EQhQXFAhFc9JidKbr36A4aF+HDp4RN67RDfO3JzG8OgQytoSivosdt2/FVVNTg4SNeUyC4vdJO9F7+o6Otu7MX11CspSFSa7CSV1QULHDFPyENXe2imHUrVKJ9cqCgi8vgV9m2JzimVSSOezcohnGJ8HgY72PgQDcZQzajiMLrnmkMvN+5HDaoOnuUE87gzyarQGsdJwuHc6nELZ4oGSSmwmk4JvYx3lfEpoVbzPsryIulqZtJkcsY8GoaiEg2HxdRO3yWsT8zfB4KZANIRbrqzWOO5KPaZvzcomen1zFXqHFs299dCYFQIooDPBbq35xqNsItXp5V7OplH+/AYdBU66fHUyBBOjiVIVmURWDu1subWYLFCU1IIfTsfzyCUKKGZpLa7KxpBQBQbwuRUtK6vo6utBU2sDYpmoKP95lOBi63IiL3S6ZDqKkqIEp8ct8wF/LyO929Bc1yYHKIPeKNbIpgbiTnWyRUml2KJKPK1dgtXhAAlPAcnhsECS1xT+07fhxZVz5+We0+lyIV8uwhuJ/U8f3P/AHpDBvUZ9+eG34+DN+S4jBJkycuLdZwiZQ/YPLTA/qprz82vYx5ra/uMe9/jvNXX+79tqftznfpL/+z86uN9rS6VYzcZTpYkXbI3gHXPFknDc80qztO1JKJS2GIUSemUROSIcSXuRAI1e1irqUlaeSGUuAVUhiVIuV1OnFUq54JFKUdXooakWZDAvKmtKuraUFA8W3zgwu1Ax2gG9BTpFEXK40xrlYFFT3FV37R1cB/A3WksdcMD/2HfOZtMq8OjrUxi8/gkO7k8OoGw2oEiyDT0kEtBQyoWHnhJWz398oCgXMX3qQyjSCfQPjuDF77yMvu5u8AeibzSeSokaqdCXMTzSJ+EUPqZuTMK/sob2hmY0u91ocDdJ4G9s+3bxM3P4+ru/+04Nj5ZJQGfUoLWrGWcvnpILs8lgxdKcF5/59Bdw9fJN2Ow2KZTJFtOizpFMwzFvcHBYwoIM4rjcLhSKWWwsEVOnwpaxcfzql38derMRuWoeFWUByUwUd+bv4K1z76NcLEALNXaMjePIoYelzexPv/oN6DVEn+lkTcnhob7RLRegjc0NdLR5EAkGZJPS3tMGlVEFo0GBd999S4gcgA7ryxGMj+7H2pJfVFGG7/K5NIr5NLL5BErVLKz1RvQMdUJr1kJlVmN1eRN3rs2jvaFVQrOhTS9279mL+YV1mKwuzM3OIx6JoJwrYLC3H0a9GW+//Ta8fvKiB2WdTVIPBw9uFEmFIBaMKlciHhP/MwcXPwdtlGAx6FBntovHvaOpBTu27UDIH0A6T/XcJStnu9NWs5upFFhaX8P04qKEtMqKCvwBv9hFJq5dRTKRkVKaalkhHnCTnoNhuwSpzEY9hgf6RfVWVblCtqBQqMK7soqeLt7wLWJBkrA3FLIWpvpELza3V1zVc0XKEC2HkTpHnVx8SSfhWpjbEyLtltdW4Gysk6pzhmNFdclm8fhjj2H/zt1QVoBEOA6byQrv6poo+rdu35GAKgfZTCot6phWQ364X8hGPIhTgboycQn7jxzE8ePHZTVNdrLLVQ+/L4B6N9ntDHymZcv05BNPSLCSwctcKQVLvQnZahZLG8t46OGH8eGpU9Ao9MiliuI5rm9uwqXrl2BqNKOhswG5Ugb5TFoU73NnTuPK5QkJ3pKNTHKMlTe6ZEpULRbnCC2FA5begLW1JfT396C1vQVb94xjcWVVVtnxUArrqxsymPBy39HRiiaPGwYT1fh+XDp/AStLi+jq6cRjTzwm3nLfph/Hjh/H2OgIVGo13j9xQoJ1Bp0N87PLsJkt2LNrL+7bv1+2hd/+xt9gfXkNnz/6NB557AEcO/aqrNX/P/beO7zNwlz/v7X3lizvvbed4exBSEJCwt5705ayGmgplEKhlEJYbYEeWgok7BICAbITsnfseO+9bVmWJVmStX/X8zihtOWc9nsOv+v7/eO8V7maK7FlWdL7vs+478+dnJiOoeFBVJ+pQXJKGqqqa3iKSPxxqUKIlIwU5ORms7GRklBTk1MxarNz4ZeWns4G1/c+fA99fd1s8KUNVUlpIUpKykA+dCpycnJz0NvbBbt9CCmJcbxloc8LTTcFUREm3X6Ul89Gf/8QJ26O2+zo6aENlBuz585Edn46KmurkFOQjfyifHT3dkAuV2Bs1IGijDLs/eIQao83QuCnW0oIw7ZRtA50Yc1V85CYqeWJvWcSaGogM6EAFXNLUF5ehMqqMxgc64HaRJs7JZx2GxfsUy4/xoadSIpJg1puQrw1Ee3t3UhNScbklBNZhWnQGIka08X8cvvgJFYsWsXNCmEYu/q6oDMbOJl54cIlPLn3TvpQV1fPrwlNm8n/8NEHHyMrPR9JSbFYu2YVPn7/E5w6VoUV56+G0WRmadPRYwdRUJCNFJLNIcrNGW2V8nLyGaFJ01ma4RB8wEdJrSuXYWR0BFN+P4ZGhqAx6JCZmwOnxwW9Uc8bIhqUkck1KTmJCTTkMyBz+GDfEAf9tJ3pZnlb6awizJxXiqS0BHj8FGJUwYVkFCFGik7Y3FAJ9djw589QkJPHNJ3Va9ey4dqisbLHKSz2wytwoWJZGVxBO6KyKG9K6Hwcsw9z4+9ykO9JjaGuAYz2DWHm/NlQmzT83Nta21i/TcZ7akiJFCUWCjE8MAif14NIMIyUxBScOXOGtxj9g/080CkpLmUjod3mhFkdj+TYdEhFMs6WoAk+TcCpARkc7mWTal5eEVRKzVl9M/j3pMaWg4o8XjjGx+CaGOFiTiKQsrxv3OFgbxW972R8pesRFaokMyMEJ12L0jPTYTTouWkWUG1C9UMoCL83iI6WTvafkXxRqRfBmmqcDj9TSnjartfreEPh8wcQiJIEZ4JxltSIe5zjkCvI1B5lPC9tKck8TQICek3JWNzZ2cPhSgqxGhq5AXWV9bAYLJxjYRsd4SEeDQJoU5GckcxZCdSAkxSHoAUpKUmMSKTrGDVqTq8DCZkJiEgE6O3rhUqsRowmFmqZHonxiSgrKcMgncP2Cd6YkW+JrvGUGqvW6HjaT3+mbQJlWVCgEgdMCgQ8ca86fgJ6lRKzkzPRNDyAPocdOqUceo2czxv7pAcxIeH3qnH/abALR6NuSGUinn5LpSI2ctM5EghSUBxJlkjp8Dfk4zmZDA1viH7zn20H/lVxTU0h/UeP/13bhX/1/d/Xv39n4U5pqZ8UTKFHPy1uoo44KhIhQlphiZjXJfTm0VQ3LFbyf1w0B8lAIQZkSi5cgwI5h3KIwx6WygQEMpBbRhKYYLQRrylkMpbgULFO/4mocCeBAgVFRDysg+cJvpAINloIlFoIaaoZoNhtIQQKNSRK0s1K+IWkN+Uch/O7XiR/YPp3osL9+5q4N5UlsFQmLKfnTYAwMLv8u48oBKEgovYuDPe0QS7V4fNPv0JF6Ry4HW6oFWoOTiBePWnXtBriQsvZFFRXVwPX2BhiNHqkJJC5qRFlJeU47/zlcLi86B0c5JABCjWaM28Wmjua0DnQDl/YhYmxCQ75oSlhYc4MBAMC9A8OshkrIgkzIpAYu6TLv3j1WoyOjDDjVW/Qo629DUatEl1tbVgwbwF+cO89ECvFHPVNRhuaSJw4fRJHq06xxo8MyIW5RVi86Dz4XAG8/PtX+SZPQUdGk5KlA6QhTkpKxJBtGGJBFMPD/cyX7hro5psATa6mPB6ONTeqzbANubB0/oXobBmYNtXQJIQCMsI+TLhGIVUJoDTKGO+WXZQLrVGNvu4RDHWPQeCLIOL1IzstY5o+ExKjp38YWZnEkPaxHKGxvp7Ne6YYM0KRMBdZqanpyEhNR1ZOGsLRAJwUXc1YQiG+3rMXSXHxMJutXLiHQhQDLUYCkVt6h5CVmoaKsnKm6FCRlpyVjraedg7JoYmV1WSG3eHEONFhDHooDGpmze/etZfpKh6nGyrKOYiI2ORaXFwM76Qdu3fsw/lLFoBWMvU1TVwsx8TGIcYaizhLDAe5TAWC3FCLpDJ4PDRxFvJk3eV0sdyBbi5kJKX3Sq3W8o0t4PMzvWbl8hU4efQIlFo1DGYDdu3aBa1GjaWLF6OtoxX7Dx3k4k8QFqBi9mxUVMxGc20dtGo1F1j9fQN8syNTXSAc5As+Tbe9k97p83j6fzDQJGdygnnIAmJWi4HDh4/gwgsvZboPvTZEYkmJj4dcIoV70ousnAwMjPVhzD2KZEq+rDzBnHoy61HiKyEoyStDr+Pew/sQkQo45lsoFmBseJAnYpQ4PGF3MNGICvbxCTfWXHQRZ0j09XQhKTEJDXX1TMX44rOvWGqSn5uFzOx0ZBVl4ZNNm6FXG1Axax7LWgZJx5wSC6VWysxjtU6LMyercNHKtcjNyIJSLmZ5EvGd3/3gQw5bumjtBSgqLeSchsrTVRgcGIHVYkFWajZLNE5X1yAxJRu1J+tRc6IWhw7txsm6o/BNOZCelI7Kk7U8Lets72BSxrzZK3Hxyut4UPDcf6xDekk8y38OHTuBp3/zFMsyaEt15Mgx5u1TsnBLawtPJZMSE1hfTVx98kB4fUEU5BUjryAXZosREkmUm+O21lYkJyYzOWVogLYWVDBR5PsgIlMhyCk5VadCfEo8mtob2MiZlp2GEdsQ7BPjCISnMKN8BvIyi9BwsgmNJ1vhHvECIQG8Ux70DPdAnajGmisWIigiyZ4AtmEPZpUvgCHGgJ7BNrg9dvbjuKdcCESJ2T0BGQQ8YTRq4mA1pXBIkorSX8Vi1NbWYc0FaxCMhtgoOjDShXc2vomK8gro5SZs+3wXtEo9Lr3yCrimvEjKSIZIHuYbc5FiFeTQcpO9+dSfcODU16itaUBOVgFvhci4b1DrYR8cR1N1GypP1PF14dKrLmFzI8mFEhJiWSpTdfoU41blYjmbDWmSSRp4mVIEU7Ie3qCHN2E0fKJ0yoKiIpZUETubUy2TktDX28/3gMSUeEjkQrQ017MWlHTaKfGp2PPlbiSlJiMuOZZNrCqNAkq1igcFHZ2d8E16EB8Xi0RrPHpbh/HXjVswODjGxJrzl58Hj0cIsyaWvy4qCMLuGcIFVy/H0doDEGtEUGmVHE5HyNJIMAJxWAqr1oKOhhZOT05MT4Hd64ZEpeDwOaK8WGPjIRRJ2AMxNjwMmVjIiEVCDZKh1ufywD3hhFpn5CI3M4eIVMNM8pJF1Ei20jAL3CC01jehva0ZbucYFBoxNDolTKZYxsjSJJqaGpVyGkdNuRDpGZncbNjGBiEVCLF35z6WxTick8yMJ18WFc/+YIAHjOynE1CxF4JGp2VvyiVrL8OP7ryf7xlf79+FXz/zS6agUUFKacyUuEyGaK/fAblawrJC2jZRMiyly9P7KeUhk5Tj/QhFKREJ2KzOOGKVis9NIinpdLQl16C/d5hfE6PWBL3KyAFeJq2ZMZ20QaC0ca1JD0u8FSqdAoMjQ+yLIHoMNdDUHMnlKr6uk/FdG6OHOc0MX4RM5ApopWqoBEpoFAZoNUYeLAZ8AR4O+b1+ZrrT9oykfFqVji/WpHcnWeHw6Cjfu7U6LW+H+3p6sGf7dszLyMby7EJ8VHUcbbYhrCoowXUzVqGmrx5vn9oPuTvwvRbu66Y6cShEUsO/iTZoEv7tY5oeM/03nOXJVMRpogzViOc07f8nhfS56fy57yd6zf+t4zsL93MymUnZWSA969cF8AnF7J7WyKaTzARUYgvOFqlkayf5jFSCqJzwezJEZWq+SYt8Di7qIVFAEAki5Ju+iVOBTUV3WEwn3DSiRxT1IwwpZBHilEb55k0TeSrqoyozwlLVtJ4+GmKzqVStQZRWZudMqYyPF/L38fEPjmB6w+jNW7qp7nst3A+uzkVEIWYEJiW2ntO6c+PD8blkpJh2NYvDU/D0N6H6OCWYFaCloRP5mXno6+yD2WDiJNLpFFUxp8fSukpr1OPAof1w28Zh0emQkZrCBUh58QzGjulMFnT29LPZkKboIkmUjWF2tw3Djn70tHfyBT43PR9SkZa4lDwZCIXDrJEjRF9LYyNrBjOSp82fpGAntjyxrI06JaYoMTExHqsvWo24tAQYE8xweBx8caaJ6NGTR5n1St9L4nk68Sn4gHBp/qnppDeXl7SgGsRYraisquSbiUQqhJLiwkVC9PUPwhwTB5VawUQUkot0tHYjMTYNK5asxbiNWNphSCUiuCccQDSAkZFe9A13Iys/DcY4IyLCEBqbmqAUa1B1uAau8UnMKi/HrJnljFy7684f8VTnscceZTkA8bxNFor07kNmViaamhqQnJKEU1WNsCTE4JGfPYycnCxOKTx04CgcdhdOHj7KjHUqnGiLMDXlhlAQRazJguGBIYS9U4gxGfHTdQ9i8xefo2TmDEjUMjQ1N7M2nVIVdTojjFYrmrs6cbT6CDIyMtHX28sTl46WdkgFEjTWNrFpNj8vC6svXIEJ+zg8E5MwaA081aK8AJPZcnZ6FOBVr0qtgnOSTFpynDhxghs8MhOSuam0sJQLgTDpNwMB5kFbY6y8wqcocUKeCWhCJZNw4JNETDc4D5uX586Zg2FKmh0cREZqJicROh12NDUQ4SYDfl+At3GUK1BbdwblM0tYvkNmRrrgUwAOoRKJrUxSnYa2Jm6IfFNe1pjS1xBrPCU1DakZaWz2opAgsUACs8mKgH+KqRcD9j40djVyANOAbRiQkPUmxBNfmrjJKA1RIYZnygNaC9BKN0gmZK2W8WwctuJ0oyCvkA2b3Z3dbAwftQ0jPiYWI6M2vtFqVFrEmCzY9/VuTHrc8IZ90OvNHMdeUjyTUyaZty0OITUzCb6AB0qVkiPl77nlR7y9UEoIiymGl5JVRVI0d7UhOy0dfjhZhzvuGMfBQ/t5yi4Sypnese/rw7CNTuLpx56DRW2FzT4KQ7wC61/6FUryCxBvSMZU2AU/GVmlZozZ7BCpXBD5KCRHgsruzcjMysN9P3kMfYM2Npivf/FlvPPORixesgQHDu7HyMgga6t1mumgG5osJ8Uno7amjgunxsZm/mybLRYkpyfz6zcw0Au9Rg37uAMiiRSLFy/lqWpXRzei0QjGHWMQSgScDDoV8DK2LiOTzObz0dnXiVOnqyCJSuEanoTPFuTwmYAvzGmuA+P9mL2iEO7gMLRmGTeEiXEZsBgTcbqmErFJ5BuoZQKPTm/k4UQ0EkBqQiJvIPq6h5gm45kMo2JWBTo7W3H+sqU4cvgQy1Bo7Up6drp3DPT1wqKLRVdjD9OpxHIZNGYDlixfim07N+O2VQ9CYxVhy85NuHrmCQCRUAAAIABJREFU/fCpbLj9oetRUFzGgwtqdIn8M2GfRFZSBnOxyQh69NgpPPLYozh84CCnbna3d0EYBg9BqBEnkyZJM+YtmIPhMaImBZA/Mxcak5rD6UrLy6HR6tjETab04uISNLe1ovbMGaY10TkZGx+D5LR4DA71o4+3XGRO1SHkIf25ic2jJWUlGHeOsSyFFtFE7CHMn0qh5ByD4rwyfLBxM5obm7F27SqMDI6jo20YRbnlbP6PCkNwBu0omJuNMd8wS2ciwgj7F0aH+jhpuSSzBF0NnTx5T05LxqB9BEqDmj1nJDuhhoN8LkIBBUxZMEg8eZGQvSqUME0SpSm3j0OVaMDg9vlgMFtwuqqaKVdzyhYhzkyDJgl8Dg885ANxOaFSyzA41MWBdhQqGCYWu5BkgBN8jbNa47hwpwKePCLkOZBAxMZp0smP2Z3cEPHE1R/gVGsyntO0liUxYjG0eg0Xeo889Cg2f/FXXLrmCsyfuxA/vu92bjioWaDn7PI6kZYdD0ucDlIZJ8lgKhTgDSv5alQaMrlqWUZFdcek08kFsF6ngUGvnaa0TPl5E5qamoaB3kEOyFJIlXA5JiCEhP0LhIImD4s/4GXClyswicLiQogVIk7ppesMjQuNWh1aG5p4W0upy9Rw6CwGpt5AIeKtoV6lhTgkRHJsJuxjLhj0BkbfRoKA1RwDi8kMj9uDgYEBxnCS/4kOkvZQkjUd9LmiDIH+3j588v77yIwhH50AnWNjLE25fMZcXFu6HG8f34YdjVWwRkT/vxXu31U4c890VkNzziD77a87J53+V3r2f3zsc0bWc4/5/5xU5huZzLlnTsoXYl8SNYbzgURQUYFO2CMqrr/pbqY7GVrH85peNK1Zp+ObRFQmxdA3UJiDFBGhjHXyDMQPnDWiEjYp5OLV0bRRVYqQVAuoDFzAy+UUDBRkAyilttKEn1JY2ZogIlMr/czpOCyapE0z4mXTm4Kz65MVWxq+N3MqTdz3XZCNqHKa5EBrpOnCfVqARWmFZEqhI0ympJAPg41VGB/oRmNTB7yuADJTsuD3+hAXY2VSC/G3FXIZTzvpQ0ghFSdPnUB7UxPmz6pg/CBNGeMMscgrKkZDSwsnldIElugIW3d8hYS0BGTlZ6KhpRqffbIJfu8Ud/EL553PnPj+wWFesRHL3TM1LRGgojLGZGYOOr32NM2gYrC1uY7Z5oUFObj2xqsgN1LolgQTHjeamtt4Bd7Z1sKGPDLPkDYwMyMHJJru6xxEnDmeJ58+THC8MkUik9HOQxNnBSWrEjIvguS4NPR1DbGJhjYC8XGJOH26Gm6nHzffcDuGB+wse6KLLBlHidlL+lxrrAH1LbWQaeQc0EHrv/6OYRhUBuRlFeHOu+4ExFE8v/4FtLe2IycrnZshIrcEEIJcp4RASil9eqjlcthtI5gxYw7Ss/Jw4vhRGA06ZiNXnqiBfdTBU9ec1FQMj42ip68H4+MjSCT9JfFtB4ZRkJODOKsZ6SlJUJt08IX8qKyvQW19A+ZVzGUKS0ZaDja89zE0Zh36Rrpx4vgpZKenswb02suv4puiSWdCDBfWgzwRorUlWc2ooCaMHoUTEcefE2xdLl7JErKLSAlOlwtnTp9msgGhzeKslFRKOlMZnn3+OQ40mwqRO1+CpvpG6NUaPPubZzFjznzccuttvHWYdLu4efS53cxJptlldW0tBJAwE5wCZ6hhp8eXqzTcHFDLTPIqwtxRQ0c3fG4WwmHIiUJF5AW5HGMjQ2xKo+dLeneS52zbtZ2n0U6PnYuQto4udHX0IDUuAzEWK8YnxjFg64VACay95iIoNXK8+/5GpKVn4uixE1h2/nIcPHQIaamp/Ni0QlUqpGyyIhQecdn1BgPnSyRY43kTNWEbZ9wmXeOIxkRINMLLxccn8vSLCl96LELe1dc1Y6h/FHm5xWwaJ/nOjIpibP78I2TmZmJoeBilRcW46bobEPGFEGtOgEgk4dhtJTWuk06IZQKWGlJiqcc3hlNVR5CdVYTY2Cy0dnfgxRdfxNoLLsUrz78Bt82Bt9/5MzJL0uCenECcOQHhMK1qHZBKBJAHkzHsq4NWnABMaXCg/i8oyCtgP8G4J4KvduzCiROn2HTa3dvPZlMKv0rLiEdRcQE629vZyBVrSUR/Tz+ys7JhNVtx5nQ1khPTuMGjCL3MzHR0dbeiMD8Ps2aX48iJo2yk7O8f5PC4oqJinDp9EosWLkBqehK/jzR5poaM0mWJUEP5AInxSXAMTcA56IJ3PIDhwTH2YsxfNhcxOSq09zdg9vxi7N65G8UFMzBun+QmXyiLoKmtAc4JN4RRGdOkMjNTIZdJUVhYCo1ahwn3BPLSy7gY6+ppBfHHyKcyd+Z87DmwHzNmVHA4k1QtRG5mHtQiNaQCMQ8QyIB75dWXw+0aRZqmGB/seBW3LH8UjV01aBo7jXZCXCYmoWxmOae0BvxhpCVmIS8hD+P2cdTWNmFszMFSoo8+/hj9Pd1QCdVIjk1l0s5ATx+/rvYJB8xWI1LSEyBXiZBRkIL4+Fj2pZCRjvwKlWeqYbVaUVNbz9s/ip+nLRydtyP2Edxw87XYuv0Lvi4bjfS6ejhtmXwLXp8LVWdo80nJoSH2XVDjbDETZngY2bnpaKhvQW1NE5YsXIy+ri4IQjJkp5RhsMeBkaERxhdOhp2wpBsQkvngDE5wOis10hoyBI+6kGxMRt2pRt4+BEURmBJNsE3YUFxaBIdjgilSJ0+c5twLkUDG1ysqCimYLI7ez0gEboeTKWNEyBkdt0MiV0AuU3JTlJ1aCK3CgmggAlFIyJkYZtpMKsWwjQ+xRyY4FURiYjJPralIpfNs2tTtYbM9DY+mpjwI+QLYt2cfOtq7GPkoVchZKkg0MrpPEU2GCnaezhLlDlF8uOFj/OzxdUyL+sXPfol1P72Hhz7kLaBAKKo7XN4JqI1KzKooglAUYsmGlxrWaJBDseQKgisEGRxAZljy9RG6lDaMxO2nayFtQqnJGRgYhFFjwWj7KKNoqfmhQUNzSzvjb8mvRmGCUAoRm06DLRWC4QCmfB7odTrYhmhzLeFGlEypk45Jlk9SSnhiehKpTeFwOzh12aA1Ij0+FxZjHG9tXBOTPGChxFStRouk+AQu1EnnTjUAka6IYEf3F0L9ktSR6GHUEH7y4V+nTaHfGpDmJcYi0xSH/c1NcPunvneqzLcn7v/VxPtciNI0/nF6kPu3QKV/rWf/x8emxyE6IddxZ+kz/7dIkf80cScM5Bf5frQap7vSbx9ckJ9F4ZDG+B8lKefcuud4mt+8WGSQo+hy4refrfJFCiVEMgWCJJ/hlZKYV1mkdeVpfITCCTysZSZee1RpQFSq5PUHPQT5Vcm8So51gUTKWndC7gll00jISMCHKJ3cHg8X9VKDhX8OaZIJGXT+Z/Xfm8adCvc9y7MB0laTyWY6HxcC4gqC0g3JjELcUWo4/KAgKF9vK8b6ehgl1tczBJVcA4Nah9SkJASjhPuKQCWTMT1GZzAgIAjhTG0Na3FjdAZOJq2rrYdZY8GiJYuZ+pORkYOEhHgutrt7upg3m5ieiO6+Nrz4/HPQKJUsl9HraELrZx2cUCxCIOzj4AoiO1BxRS5ywtX19/eysYaMN5NuJ+QKSrbUYMHS2YhJtUAVo4M/EsXO7fvQVN8KtVDC6ZH7jh5k7eKSpedh/56DbD6bUTILrS3NkGjJ9Chno1lCciIbOwN+L2yjw0xxsWjMiNHGoKG5mVMAs3LyeKqnVOogjEoxOuJgCQZptkeGh+D3umGxEBVlDDl5WazzjYuPY0kBTTJorU83kMqaGvimPDCZtfwzV6xcAWNCLIQkb5KJodCquaipqTrD6/fKo8cxYXMgOyMXyUnxTNuh123Tpi+Zhzy/Yj52bduOktJylgO4nOMoLMhlBvOk042O1lZYYwy4994fIibRjE++/AxKvQZu7yQXjeUlM3Bg/xEkJqVy0UhNLK1uiRikkijY+EnbE4rj1uv0rHmmYCKSu9ANgFJMyew1YqP0WgGysnPh803xWppMi1M+L2PJ6PlQE0KmKZIwURormUfVBj2mwiHs3vc1r42JOkON8Mkjx6FS6mCJjePNCN30ac0toYuWSISVqy/AwcNHUN/UzDIYSqi9/dbbUFNTw18fJHSpQoGkxDgkJcVhbHQUlKJIn6P+/n5ODqUUPkK6FRUW49ChIxBLpJhZMZvRjGfqq5GWHYfYRDP8IS8HQrU3dkIUIQqOBemZmfj68F4oTVJI9VLkFmTycxyfoMkpZQrQKtqF0tJSNDXUYai/DylpyZggvXCMGUOjI+y5oZu+x+FCR0MbMpJJE54HpVaDY8eOQqlUMsqNEG10TXO5nZwJkJmbBpPBiuPHKuH3R5nX/uRTv0RGVhJGbH2MFz1VVYm777oLFr0RoogYGpUBUqGS3z+ayQ0M9iI5MYGLP5JREbaOmlCJXA2Krfv5049g2bLFSE/JxMfvbcEn732KDz7+M8JyD8tNzDorxm0udPc2YdGCxTAKcyATk6RKik73QZYhhP1hyKRq2JyT2PLVNtTU1GPpkvNhG5/Ali83Iy0jBWqNhINjVq1djT079/JWx2l3QiqWQ6/Uc3JpjMkKfzTMRklikwNBmM0Gfh4XrFqBL7Z+wXjDlNQMdHV3M7WDshXIZEkUFJKzkTnabnewrIWIQSTlazzTBnFYxpxuold09A7jlh9cigmBDZNTZLwL831GJlLA45zia5Q1MQZhIflAxmBWWyATSBAXH89eDp3BiNzCPEaHqqRk2iZzP20TQ4zWpIj2/oEhuNwubnAnQ27MLJuFqYkpNNXWswmVBhgXrFyBvMxMhMYjUAWTMeRpxcGmLzFn3iIMjIyytCosCLHOOyU5FY2n27lAOrz/EIdxFRWVcsG6Z8ceXHzhGmTEZeKT9z7DpNsNrVLN3H0iXpyursKaS87D2stWw5po4Q3I4NAwp3tSQVjX2MjoUdJg06Q91mhmDTb9fJoGi6RA/3AfAsEAT3VJGw9xBBkZKbCYjdBrVehob2GTdGAqwJLHaESE9o4uZOSmsIkwN7cQA30D0MkUkEfUOLq/AWlxOUxwcbodGHEOI6IMQB0nhyvkhERO0+0QVHIxJvrH4OpzwqyLhUAmRXx2CgbH+xEWBdhgSUZRmUzJevBIRIi05EwmwND9hYrsGWUlLK+jIYc4SvfkIOxON+ITE5i6Q1priz4RMcZkxMfEY9LuRsAT4FRqklBqDSTNjfCQwOWcRkfT9Znu70QcIxMryWap+KTNmhgCfL1rLzcuJPFQa7XsMxBEoxBJRAgQtplyaiJ0vpOmXYjtX+7AvgNfY/UFF+LuH9/GPjkK/XM7SRcf4WvWpN/D1LfkdMq8yOM/U/4B0dwUaiU3XYEQbSqmp9gO2pabTfw7kFyKvGsGvYkbjKA/ApVUhY4z7XwNJ/8UefeiQgE0BjXs7lEUluRCrBYjIqcbQ5TliA6bnd9jk9bEjWFoKsTQgeG+UfR29mPKG0RqegoUGjnGJ8eRkp4KsVQOizYevskQG1O1GgP7OURCEdO8yOdGwxVqLEjS43RM8ACDYRuhIOSUxREKob+3H3t3/TPHnaRmdP6ek5LkyNV4XJaC7DApNf7nx79buH9X4f0/RTl+G3TyP/9N/vuP8E+F+4A+gs3FfjglETaMnHPtcr19Vj9Ob+B3Fe70NBjnzsbQ6a7k3NriG/cvTchFYkg1WgREag5lEhPzaBqBDyEVrWItF/L0KFRoi2U0lVex1IZWkKFAiM2CJKEhrbuU9pEiCSIyNURkViE8mXMcAreNjbARXQKEhjgu8Om5EaJx5ZaG77Vw/3plNkJyCafH0jqWwpdEMgl38iyPEYu4eOffMxpBukKA4fYOnK6sZdILhRPFmmNYL0jsdjKBUIFv1NJrIYNAIefCnabyVr0Rs2fOhFAohnPMhZWrV6OprRULFy1GckI8qqurOOhi6fJlqG0g8okTLS0NaGtuQE5mNqIRkqXIMeFycycaiQbhmLCza5xTX6NR5rnThY9IM6QB9/kmkZoSh86uJqxYswR5M7LhjQRgm3Chvq4Np45WQh2VY87cOSCg+diEnXV7rc0dMOsskAnl/NoLlBGotRru2mkiRBuZSfcET8/JgDnWPwqlWMGYuY6ePjicLkbZKZRqLF60HONjbkwFKc7YieaGBkx53cjLyUAoFEBaehLMFjNTAwhz1drZxg1dX38X4uJo2hzkaTwl1IrlYphiLUx36RocQENjEyYcHmglckyNuxGZ9OPCFSuYYb9//34sWLAAUrkW23ceQF//KBu1aDMhFclZFyoWR1CQnwcTGVjVag5g2bDhL7hw7UrMXTwTn+/4AgqtEh6/l4turUrDhTcZr0MhsCxmsHeAzaUTI2O87lVIFZycp1FrWGZFxlWanpMBmG48dMGXKxVQKtQ8ceIQDTWh0+giTFMG8htQ8m0Ac2ZXYMrrRdDrQXZeLlo622F3O6HSaXHw4CFOJl26aDFqK2uQk1OE3v5pTa01JgYuuwOpCUlMKcnOy0Z7ZyeycnNhGx5GchJtRE7x1IgKI5LXUJAH6adJymQxmznynuRTTucE34jo+Y3ZxyCQyLiIjo2NQ3NLK7Kys3Cq+hQKSrMREU5BZ1BAJpDBPuKA2RiPmuoGWKyxECmFmJgaR155Jhqa69Db1cd4snG3BwKRlEkrOblZzGFuaWpGAm1C5NMJvyEhMO6aQFJCMgJuH45+fRiFGTmwxiegq7eHDZ1EVKEmiLjslKBIiM45c2YhIoigrr6J5WTUTKrVOlTX1CEnL40/U1U1J3HJVZdNXycBlr85HT7EWZJQWFDIAU0ScRRmnQ7iqAZKGWEcA1yETIUnMTDRjeqmU8jOzURLazsmbH789lcvYtvOLRgP9EOhksKktaCuoQ6BoIenqeKQBhZ9AgJCSpkWQjppYqwpFdDdznoM20fR0NAEsVSGTzdvwdKKZbjy/OtgNcbxtSko8ONU19fY27iJQ8MaqluAsBh6jQ6FGaU4XX0GGSWZ+HTzp8jNzcKsmTMxI3khjNJYphE5QqPY1fg5cnNz0dzcityEPPT19KGjpxm2iVFcsGIVdmzfyc+xv68fZqORtxyCAEndPDhx8jRiEmKwfPEqXLn2KkglUjR112JL1QYudmk6ODHpZqMmYe2IQa30q5EZmwut3ITyktn8uaKt7K6aLajpPIzysjIMj44jHBUjJ7cQ23Zs4wyFcJiQfAKMjNlYGmfrG2WNf2tbE9asuRDNdW3ILUrBSG8fU7Gc3lFYY9IBpx5CinpQ+7Dv0B7WgGuUGkQmaZtI0rZY1hU7nR6oZFqsXnIRYxk/2/Q5CnIKEA2G8fEHf+Uo+9iEBIxN2DB7finmLpqFnsEeLK+4EiadlTdOJ1sOwOWfjrOnTViCNRlDnUM4evoYF/KWGAuSUuORkZiJOQUL+bwbGhvExiNvICsrDXq1Ch6XA3GxMYhMilBC75XaymF5Y4EBbNj5B94AxiUk8HTWqFBDKzRDFYqDWRPPZu1Jrxvtg63oc3QhNsvKBlq318XNWFpCEoJjQVQfOcNNm18QhdSggC5eh1H7ENJS4uCecLNumuQXGZY8XDDzYt70CaVCnB45hfbuFhzdfxAF2Tls5Bexb0iE8sLZMKtjoJFpkRqfAa1Gz4Q5ul9v3bUdjfUNHJBEgXoXr76EE1pJ0kbNIaUfU2DaweP72B/h9wf4v5klszm5uKuzE79++in2chWVlGLdgw+xF4IkIW9veBuVZyr5fIixxPD9gxJDiwqL0NrWyjjIS9ZewuhqutbR+aTV6uH2uhGI+lA6qxBKvRRRcRhOjxNCmRBCiYib9ctXXMuGctLSHzt+EH1D3dAZNdwwUIFL+K54cyLijckwaWLYjD/hdqCjsxkun2tammxSw+2fwITHjsQ0K0RyIXKTSrCseC2UMjW8U268s+VVmM0mbrwnJ5xwjbkxMjAGlUSDjNQMjDlG2aQv1ypRMmMmBCEpHPZJxFrjYRtxQCKWYe3KC1kuQ/hWTpYlGZFIhKrqSkb4dpPvIhBAfHwClixeyiGMVNzT60bXNtquEpKapWnfOnIUajynzka87/98yv1dpe1/t3D/75fJ/+995z8V7kezQjiSOR0ny8gbkpac04ufLcppwseT8LPHt7uQbxfu//jrMm5dLIZAbYRAY0Q0SDikIOvZ2QFM+nOJGAGBCnLl2SAlekDSsFNYjFRJ9u7pMCf/tKkkSLtcoQgMbRHLmXAT9rgQolh0n5v/TWIwQ0hGDNLJnxWwrCCqzJnvJ4CpsTQBB1bnwM8no4gDlsgoRn+mDcK5g35HLowJR9XRjMnhYUQiYrS39bB2magSlGqo0mg4JZOY+bEWC0t8IJdhxGZH5clTjN9atvg86Ax65OUU8LQyRCkJhNybcGLHtq3Iz8/ji4NGr0dDUz36B7rQ3FSDGLOFJ8cFReWcdklYJ2ISK5Ry2MZsjASkNRwVilS4x8ZY+ERsbKhHIEA4qAB+eN8dsKZY4EeAUw6lEjVqTtYjaJ9CQWEBX0QnXE42Hne2dyMzLQsquZpP/tTsBE6CpUkZad7j4qxob21BwOeFxWRiQ59jbBzdvX2QqZSQygn5J0N//whKimZzYiXJDnzeSf4+lVyKGIuRJ8t0A5bLKfUzBqmZqVCalKhvb0BdUy0XnYKQkE2UiUmJ8HrdXFyqdXpk5RWgv38YMqEM0ckghtt6kR6XjJLCQqZQWONisHvvPsyZtxhfbt+P7v5RnpZQI2LQmHhVruLPa5jlKG+88Weehtx19x0on1EIQ6wKUXEEDe2NWLJsKT+H/u4eSERijA6OQiZSAgEBr4NJc+zzeBn/SDIYqUQGx7gDQqEIRoMF7slpnSStL8n7QNPhaZRVGFolocimMDXl5SkfoQ+XL13KJigNmZ09XvT3d/HFNiY+Dhq9jifQNEEh/eu4zcYXcNI8a3Q6bt6IfDJ3xiwOz+rs6OTPRk1jPS6+7FK0NrcgxmLGpGcS1qQk2EdHWJ5DaY4kZaPikcLHKqtOIy+PJAVjkCnkcHsm0dzchFlz5/HnjdJFc7JzWJc/f/F87Nz9JQxmDdRqGZRS0sMqcPDIMShVWvjDEfZuJKfHob65EouXLsCJ45VIy8hCPOlEB0eZqkMEk33790GjVcE2PARLjAkrL1yN0fEx3oTt2b0X0qgExXlFCE762cyZmZON9vY2tJDsrLAQSQmJjEwlPTEtzxxOB+IS4vl8dBBakz47RASKhJgIRIFJay5Zi6amZp74Hzp8GAvmLkRRfglKC0qZGEKNd5IlGSZdMtOKouEgG7wJzLXz0CaIlX42dba0d0AQluOe23+OrTs/g09C6FYvcqxFEI+ZYdUk8vs+FGzDKDphkscjCUUQMTp1+nh728t479N30dMzhPTMRFy5/EasXnQp1m94ElkFKTwhvLjiRqSastEyegbPfrIOhbllqD/egTce+Qgy0XQqdZutDn858DKnM6eEi1AYP/Obn0FEqtWPVeCBH63DkriLoZMZ+d88QRfueuFyRClDQKmBxKfGbx98lUNs7A4bPtn6Ad7965twev1Y/+vncMXSG//udvHH3c/gRNUB3tT09Q3gigtuxqz0xUi2pP/TXTQUCU5jEf0uPPne7ShKrsCauTcxLrHX1os/7HgZSrkQKwvXYHnJWv57Iq583bQdYa0LCr8By3Mv4caX3ssPa57HlGAMmJLgupmPQSnW8s+cnHLh7rcuglAcRWlRKY7vP4GMlDRMeXwYHRlFScY8rLvqWX58Opq7zuD1N59HXXUdN0WFebPxw7vWweN1w+1x4v3tv8PK+degLHfON7/T5/vfR894CxRyDS6ecwM3WHQM24aw+sYV6Gzvwa3X3YaXfvXy3228H9t4P2yOPuRkpkOrkEMtV+Hy2Q/ik71vEDIcK2dfA7PWin57F97Y/xturt0uJ84vWIP52au/ec7nngh9tho769DsqcPxhmOQKsQoj5+Ni2deBbFw+p62+esPcLj5EMa847AkmuGbIgRkAoRRCkLyQTKlwMOXPwWJ+G+fya/r9mDTiY946n7m1GmUZBZjVdnlSDClsGvu2wfpzNn7Fglj46aP4fV6kJmWhsVzF6B3qJfpXxSIRJPiirIK/n+692z64gOeSJcVzkJp4YxvHrK1tQUXrlmJluYOvp6eO6rOVOH2u+/A9i+2cSgb/e6fbt6EXzz+KP/52Wefw2WXXM5fTpPmq6+6HI1NLVykB6N+WGJNyCxLhS80CZFMzNf6+eVLcO8V62DQTJ8P547ugQ48/eYj8IRdPP2/buXtuG7Frdyw/t3vHo3gWNUhvPHXVxjxSvIuiENwecaRn1KMX93+R743nDu2HtyELw5+xMMyQjo67A7kJJfg4R88wYFKdNQ3VOLl15+AxmBCjDWZg+BcTi9kUhVWn78aK887/5/OLfqLweFBbN2xDeO2MZQUl2DhgkU4U12F8KgT3qFB9COIm++4k4dH5Ie7+OKLv5EG0/enCGV4SpmOPJxNuf/On/Lv/+X/Fu7A3xXuJJPZXhxER8y0W3Za8RHlJCqueBmVPl20n2NhnpuonzN9fpur+Y9vBTUCNGGVGC2AUo8IrVIDLkSCgW9SrURyFUKEgiRtuFzCHHhIZBDSJJ0Kc+JUE9uQZDcCEaKEkRTLzjLSqYOlafcUgi4nxKQzIcKNUATRWdLNOS3Wss3135/GfUYiDq7KxZSIun8Bm2Np8k5GuW+/HhyzS0aSaBj2+loMtFA3D4yPOdlcQmaztLQURkd6KWCEwlXUGjbbCSRiDIyM4IvNX+GS1WugpYkPaPMhhUKjhN6sh0QkRF5GOno6OlhWsXfPHiSlp2HGnFkwGNV46+032Pyq0xlgMMajt7efkyW7iW6jkHKxRtpzco2ToZE0lAq5lAOHWpulAtX1AAAgAElEQVSbERcXA7E0irkLZ2DJykWM4yPut8vh4TREmV/MhSuZD4eHaDXtYcMQEU+o0CStv4DCoERC0M2WpBM09aCmRRgF6y1vvu2mab39pJu1hyqtiqf2VmsK5GI9hgbsiITFCEz5EAxOsSFUrVRgaLAPQ0P9PIVUqBSobD6Fghk5kGoFqKyvRKw1DiX55XCNuhD2EwVDxjg8lUbH7OO5FQs4fKK3uQtrlq1CQ2UNpGIR4hOtGBkexqyKClRWN2DG7AW48ZY7OSCLSSkUPU7UHyGtBoPIzMzE+udepHxgjI4NQ61VoGugBWKpkLX/9L401TfA7/EhKSYRQn8EMqGCJyS0YuYoa1pP0iqX1r9RAbq7upGXl8+yAnrtSPJjsVjgcbs4BpwmTtRIqM5O3svLy3laTJ+lkaEhZKSnQRAOobe7Bw0NdZzCSkVkYnIiNn36KZtJK2bNQm93L1JSknmjMTA8gv6BAU4uJFPprLKZvMJNTkvD1m3bMWPmLE7RrK2pZv04mXxnzpqJTZs/w+w5FbDZxhhhdsXll3NoD11A4pITUVtdjcTkBLZ/jLsnYI23wmQ0sAGLJlxk0qPJnlJNfG0X0tIyOKzrVHUVgoIIm6JOnzmNoqJsjI8PorW5ASmpmfB4yS/hh1SpxLHjp7h5sNKkXUiUCRWcjnHk5Bew/j0zOxf2sXEM9Q9hxXkrsPWLbVxQEgKSbjrvvbsR8+fPR19fL+tWJ13jLGWic5JIO6RRJklaaXkZSsrK4Rh38Wr+yy+3YmR4hA24GZmZnMnw0ccfIcZsxj0/+jFKCkogl6qhEBgQiYbh9k5wEuakdwIyRQSTXjtrTel6FxUJUXW6Gvfe/RA+2vQu+l3N0Bl0WG69CWFBAAHBJDThWEwERtHkOg5PXxR6WQwOn9qHS5Zdg9TEdHywdSOqu48jigA0Sj0evu4pPPC7W/DzW56BVZuAY40HUO84jjsWPQylRI0/7vo1WnqbUJa4ALExsRwOlaErwoCnE7/b+gxysvNwUeb1ONy8lxHBF5VeyySd3x98AoJJCW5f9gDahxuQn1DORdRP3rgZvkk/Yq2J+OX16xlXR9ffWHM8th/8BJu2b2Sfxfqf/gk/e+2HmPRN4K5LH8KiouVo6KrC29te4HNQpdbgrjWPY8wzgqbWGvQPdLA+fMBmgzEpDsMTI/jlZb+FXKLA65sfxa1rHsWgrQ8ZCbl8Dj301t2YWToD15TfBYdnjLG5WrkeHSOteHPnK0i2puC28+5Hj6cNWboC1IweRq1jD/K0cyERKDE2OYzzs67GiHMAO4c2oLmtGbNnzkJPRy9OHD8CKW2QJVJcs/AepFsL4I+4kR1fDqfLgYd+eQvTOmYWz8MP7vwZYzwpoMdkNOM/PnkaP7jycXy6/y1kJxajKHMm9p3ehj0ntyAzKR9LZqzC3sM7ccdV93Kz88Cv7maD/I9veRBd/e2MIbz6gttg0Jlw/7M3w+bsRnysBekpybh66cM4ULkJSqUWenUc9pzYjutW383a5pMtX+NQ6zYeHNyx7DGcbt6F+toWhANSxMcmQa8zIiWJEjYzMea04dlPHofb78If7noL+87shEUVi5mFc3Cwcjfe3fk2XH4X4lPi2KvE0g2/H+Njdvz6rlfxyc4NqGurQWl+BR6/8zfMG1+/7WmodQoM9w7i/gsfYV04FeIjjhE0tNTz8GLM7sbSJSsxM7UUiZZ47Dq8n+kr581fgCPVJ5CTnoXEmHimojV0NWF0dASrFl3Asr8tOz6BzT6ENcsvR0t7I2KMVvakOBzjeP2Pr7Ino7WlBT9/5DEeYjz51JN49/338PXuvdi9ZzeuvfpaHohk52bxtfXjj/6K117/Ax647wHk5xdyWJttbIIBEuQPozTd/Nk5UOhlnN497hrDfzy2EW9+9TpfN4RBEVJj01GaVY7yvNn82bzvdzdj2D6CbS8exbpX7oHdOcb0E51UjRl5s1BRtABzShdgyDaAy3+0HEGhD8YYHUMZXrxvA97a9CpG7INItGTh6Z+8iBH7MH71H+vQ3t0JhVTG29zXnnwHbZ3NUIilmF9xPgb6u/Dcbx9GTHwyVGYLbHYHMtJzEA4A1156NQ4fP8ZDGPKK0FBr/vxFmFlQgqraGuzbt49zHK6+8kp8+OGHmD17NkoKixCY9OKmm66HMxDgr6Hj/PPOw4iNTPFAnE6HQqUB17vk/1u4//u9yb/8yr8r3MdVUWwq9YP+/9zknCfvJKcIR7mIPyeXOTdxP1eYnpPH/Fc/cbq4F0Ju0CEo1TMTXhz2Toc2RaI8ZQ+TpEKuYlc3sd0FpPOWypjxTthIMn1GKSE1EuYiXkCkGhqHMayd9TNsSI2GpzXmFKJAHQibWM8dAgFr3HOr+v/lC/TvfEHzjCQcurgQU1S0h8MQyaU8+f2ug6ejQT/UbgeGm5vQ2DwdsU1WVlrFJScncEAPcb3lYrIhUuMUgUAm57jh7rYeCANRJMQnYunSpRh3OtlEmJCawOi5tvpGnDd/HtwuF5t0VDodhCol6hsr0dPVys+L0uw0uhi++JAkgEKW/CEfawQdzulJOU0DKJmZdH+2s4FAoaB/GqUkCuC8VYthTbZyDHhsTAIQiEIRlrOx0kBa0EAQ1XX1iIuLh85kxCgFc1hjOWiHPlwanYY7dFrv1VRXQ0BYKq8Xqy+9EM6AAzFxMSguyUdzSxP6B0YgggpSoQEjwy4IgmJm5RPBh/axpAekSelAXw/S01NRXFYMS5YFXQNNaO+rQ2p2EsadFAolRXNVKyZHXchKy8CpumrcdsdtzHZnIolAgt3bdkIUjkIjU/CkOhwNYUZZORcc/oAAQrECPd027Nm3G0sXL8SQbYijygmXd+9996K7oxtavYn1pLPnzoLDZceorQ9Gs5H1z/PnzseHGz5AaW4JlFE5G70mRidQVFDA5h9LXCwmvdMyCErvpFQ70n3SeUMbJipsKSo9Pz8fDvsYm4aoCUlOTGKtvEql5uaaVpo6vZZpDrSlSk1ORn1dPUsV6HdZsGgRb3cooKakpAS9Xd3IyMjA4SNHcfzkEdTW12PmnArEWmKxasUq9HT1MG9YbzJhaMSG+MQUDuNpbWriKfzA8CAz1Sm9s76pETabjWVJ1BQQEpZuhPWN9UhLT0NHRxvWXnoJduzbygbJPbt24vLLLkN/7wAqZs1Ba2srS58cE0SaMaOlsxV5ZYVo6GjCiH0MK1ach/aWBoQ8TpYFkE6UTHWkqYyPT0FMXCwMFjPTIwZHh2B3OPgzTUSfuroG5hMP9A0y1ScjPYtDgTQKLTIzsrB921ZkpKfzxGjP3t1IiKXVuR8lpUWQKCSYt2gurLEmnkB29XQhKzsPGoUJn275CscOHYNCLML119+EgsIieKbceP+Dd+DxuDFmG+PGSCrSsOl58XlzEJ+UAIWakINhNvMqxEpIhTIEEMChEwfR1dqHN//4Pv7w+u/hFY8iMTkeueGl+O1H65CcnoQ7F/4CzV0NuPXnl2Fe8VLMmzsXf3jzRaxZeiUevvOXqGw8jcdeeYgTiF966E94d/drWFp2IWbnLcDL7z6DS8+/Fi+8/SRuWHsn5hQtxK6TW/Dxnrdx1zX348uvP+MU4t/ftxEdw234w/b1OHr0KDY98xVe+OxJNsT9+to/ME3m2mdWIdYYiztXPYj1H/8C1y65CyvnXIRn3/kFDp7YhwuWrcGsjIVY/6dnoNdo8Pbzf8W6J+6BxipGelomllWsxTu7f8fsbadjEq+ue58vnW999RwOHNsOlVqL6y64D7c/ci2WLZqLhqpaBg7cdNvdiEKDrIw8zMtajPe+egVx8ToYFJl449P1ePT2V5CZlIsdpz7DlsPvY901T+HpjQ9hSdka3LriR+joa8MPn70ReYX5eO7O17BvfBcWGZbx5Pfxz2/DDxc/jneOr0eKIQt3LvoFPj7xR+w6s4U/02QepO3LyPAAX7tJ/51tKUO6JQ9nOg7hkat/D5lEjvt+fh0aautw180PcSP4wQfv4u2N76MorxzrnrkVLz2+Ac+8dR9yk4txxfl34mT9Afz8N/fg2stvwozCefjTBy/h949/BH9gClXd+5jgVJo5D+998QaUWhHuueZJJMdl4N0tv8fhU1sZGrFy8eUoK1yItz54Hvfe8QJGbQMIhAM42bIHN16wjqUff/z8cT7nn7r3L5gMt8AxJERSQg4PDE6fOYkTNUdx+w13Iy0xA89ueAJ7K7djy/Nf4+EXfoDZ+XNwy2U/RlNnHe596hYMjA7CGmthCllgKshI1dGhIXz88h7c/OAaJMSloN/ejx1vnuCB34HGvdjXs51k+ViRdTF2138JH/nbBDL4PQFUHTuDC5dditll85CXlMXSpmOVlVhSMR/9I4MMFJhXPJMlbwEEIRdKsffI11gyeyFMBjO+2LkZnd2NuHT1tfhi18eINcbhyktv5ZqChitls4rwq1/+GldecRXfI2dUzGTp3rVXX8PBTBajmU36a9auwayZs+D1e/He+xtw5MAx2O12XHzRhZBIlczNF0jA5/mClbMgUAkgkAqYavbCfa/hqY0/w9VLbsLFC6/Cxzs24qV3nsH6h1/HohnL8OKHT+GDvW/j61fO4OJHVuC+qx7CsvIVsLts2H10K45WH8DT97yM5LhU3PXza3Do9F7emhkNJrz00Pu48PoFmFFUgZqGBhz5qopf142b38bjr/wUUrEEySkpWP+z36Om9QTsA4N46Ie/4e3hI/ffAm8ggqhaDrlGi4rZCzDlCWHZovPw+datmDtrJpPeyKSqUiq5yX3vo494sHjp2rU4efIkS5AuueQi1Jw4jZ27tyG3uASPPvoYdmzfjsSkJNxz522oa6yDUarFvUuuQKHCAOfWrUj8ewXNv1NafefX/O/E/R8m7qfSwziZHIRb+jct0rQL96xsJhw9y0n/G27n3CtLBd2/dYglkCoJ30iowzC7uykEgQ6pXIqQWA2ZchqfxEZTQguS/IVCm8ngShN1cufQQQU88eO/hX8kmQqHH53tKKjAI73idKoqhTSRcUKA8/5ajdzKvn/rKf+rL2qbncKFe5B0+d84rCkaV8yrtXNyGZLJSKUSvoAE2psh8XnR09+PtvYONqkRxrFsRhHMsWaEQfoyGU6fqIROpYcwSsUqSYKIDpIAa0w8hoaHeIqtNxmYM93a3IjB9k7kpmdytDOFryg1WgyOjqC4rAgtHQ3Yd3Afn4wqlQZDwzYYTAbodCpOpcwvKkT3QC9MVjO2bPkM6anpEESEKMgt4CliZVUV8vML4Jp0wBSrRVlFERMywhEBPC4frBoDB2ZYYqwYHR5De1sHo+oK8gt4ErJ9x3bkZuWir3+Aza+8ChUKObgmLoFWwiGevoy7HcgtyMKhU4eZ4iAQSmHWJcA9MoWRbjuCHgHnAPh8LohEUXS0NkGllLIsY9A2ipvvuAlD3j5E5SEYrFrGWO3Zcwi1p3sQnvKhojwHhUW5OHBkPwqKC7kAJe2oi7TqIhmMGiMshmnsH6XJVZ+ugkxMFJVkuN0+jIyNQ2M0QSAWYsw2DINRy3lfA339XHgmxCWhsaEZSfGJMJksmPA54fH62ByqlisxQJSU2CQ4h8cR8oZ4A0AkEzI8kXyCwnqcE8Qn1iESDnNAEhUK6WlpXIjSvxOhhwgBfd29iLPEMaN3dGSM/42CXcigSmt/Cuwg2Qox4Ul2YDQYcKa6FpmZGd9IbTgufoyMU2Zu+CQqCZRaLQc60fSfXgelUo2oQMyNXTAcxeDoKFOciCZDk3Fi8Hd2dWHW3Aou3r2eSTid4+ju70FBYT6fQhqtmsOjqDGJT4qDc8qJ5tYmxg5arbGslezv74PJpGedLU1zI4EIJAopzIlxONN4BiarEYgEIAyFYNYb0d/RDSlhYUVyLFlwPsZt1MiOwOVzY8I7zoZG2kgJJCJOrqSGKhQVIC+/iHF7xLn//PMtMGlMMOvMUCoUkMulWLhoEd7/6H1+HhRqQozy5IwE1DXVwajVIyUphb0MJDX7y1tvY8I9xRSliy5agaSkFPZAPP/b9Vi9ejUWzVuCju5WiBBGV28HJyEePXYERpMGQrEQjU0N0Or1EAulUKl0qK1rnA4U8YsQcEcxFfJDpAohOTMOb/1yKw51fIrPv/wCf3z4M0y4x/HB4dexdO5yuIf82LT/XeRnl+DW8+9FQ3stXnjnSW76XnnkLVz4gwXY9eZJbgZX3b0I99/4U0x4R1GYXYLC1Bk4XLkfmw++h6yEQuhIYtdTgydvfY7NxI9u/Am8Ph+evuU5vPT5Mxi32/HnBz/g9/W2J67g1f/6e9/A/S/cjjklC/CzG57CiYZDOFC3E0tLV2P33l04VXcKi+YswYO3PIyfPPMj5JSmIkaTiEAkgARLMrIT8vHjF27Exse/YJlY33A7fvu7e7m4evpn72BkrJ9D4Xbu2wylXoJf/PiP/PO7x1uw7dAmtLc1oryoDOeVXYln/vQAZpRU4JYLH2ZZxNofLsArj/4FN/70IiwoWYTnH/kzevq6cN6l5cjKy8UlK29Et6sFxRkzcd3KG/HWtldhNOmxvf5jPLj6GZhUMbjvL9fCoDciPjaWcZqDowNML6LtA93H5pTOx+qU22BT1cAaKIJcqMMTL9/L4XI/uevXWL/+KZw4cRKvvfYWSkvL8cKrj+Oxn6zHI8/fgoTYZNx389PoHW7DW5tfxrzZi5FqzscHW/4DP7n915xt8IvX7mPP0cLiC/DhV39CR1cLnnv4T8jNKMbhyp04dHILkqwxuOGyJ7Dv4GsoL7kaOp0Fv/vdA7jhxp9i0/YXcfVFj0CvseBYw2cwxSqQbliKM407kGguQ4wlAU8+/xiuvvR6nKmrRO9IJx6951c4VX8Mz2x4DBue2Iy3N/8OfR0DeOmpP6O5sw4//tWNmPQ7OaCNAtYoATfgC0IlV+Ge69ahsv4oHrrj17ju0WV47oE3kZ1UALfPiSc++wncjkncsPAOKKXTHp32gVacbD2O21b8EDlJubC77ThaexxDA6OsZ68oKseOI1/DbDBi5bzzMOawYwo+xKhjsOGjNzGjaBbKS2fh9T+tR13TGdx1y/3YunsTYgxW3HX7Q1zH3Hb7jSw5/eKzL/l6s27dT7DhvY0sa6XG/dU/vIrrrr8WjfVNOHDgAA9Qli5bgpUrVuC1V/+IW269Ebv27CSrHZvNSQfOaZo6EcrmlcAYZ4ArMIGXHnwNj7zxY/xp3QcwaE04UrUPJ6qP4UTNMXz8uy9x4PRe3PPbW3Hk7VpcsW4NXn/sL0iKTcFFD6zAY7c/gQ2fvcFhTa899h6OVO7H7Q9ehdycXESmBLjh0jtx9OQRPPvkS7jsxlVY/9QfUJRfzEF5C9aW8QDUaLXgoTsfxaHKfXC77Xj1yY2w20fx4APXoaa6HiUVc9HZ24ubbr6DvV1rVqxFVV0Nbrj8KnimfKhsquWBEN0bKZtDKVOgNK8Ab7+zgZuZORWzUFtby5r2F154AZdccglee+1VLF68BNdffw36ujpQEpeC+xZdDffIMCQHjyIj9K3h6b8qqv6Lf//fwv1bhbtPCuwoDqLdEv4mcercFJ0+8H/787R85h+Pc0QZ+nvWsv9ndTwVzlI5S2boYnfusWhKSAUua+CjEQSEakj1BoiIjMH8eCq8p2Ux3zDS6e9ows6antA0y52kNN9KKf3Ppt7LPqn53gp3mrifvmYG3NEI3/SnX4NpTj1N7mjdRkU7/35nXxjLlAcTvZ3wBqY4oOSr7V/iCgrvMGsgkgm4YKCJK2nkxBEZxocmkJNegMrKWiQkpkKt1XOSp1ou485/wulArNmMSfs4UuLieQV4+NhR1g1nZGYgIyeDbzRbd37FhsYVK5djdkUFnnvhed5KUHiQXK1CSBSETCWCP+hlHnmMMRaZadmYcLlYBnLmTDWmAj7ExNFE08faeL3ZyGxjYpcjIkAwEGWzFoXXjI2OcVKeilBfCprkTyAhPoFXyxR45HA5oTNoEBNnQld3F091CX84FfbBEGeAXKf+/9h76+iszq3d+5cn7u6eEJJAgODuTpHiBUqLWynSAoXiFCul0BaKF3coUNytOAQNMYi7u8tzxj1T9tv3nP2OM/b49vf98Y29xmBgSR5b617znvO6fhdJKVk4WrhgWGXMu+fvRHOq3k9l7FO6+6K8HDJSU+Q1VOlWU7ehH8YOepjbm/Mm8i1mVracPn6R0cM/FflGbNw7mjWvj56ZRsyVpSUlOLm58vJNmCTGerr7UJxbjK+bN2WF5aQlpWBlbCavLT42ATNrG6p1dUnPUYbePPJyM6RbrTjoGh1dWjVtybFDJxnUbxBJyWloDfUpKCzExtyCQkXuqNZgp0JHCkvJzcqW0C0DI1ORyagbWFZWlkwRPhTuuoqGVFFJg3r1MDQzlhTW7Nwsnjx+zPatOxg+5BMaBjUkKyMHJxdnklISJS49JjZaQtLcXdypW8cPCwtLmUoZmqjkxTJys7IkPVeNtVVxr0xcioqkzFF5+XnYWlsTEx2LsYmJ3JTjE5MJqN9AblYqglyCxpRRNi+XzKwMdA11pQumwn3c3J0lZEalUZpYqPCnPMLDQmkYFCQ6VH1DA+xd7UQOpSQZaqoXn5BIWNhbXFwdhJuuNhc5yelEx8bRe0BfImMisHeyIS01iRxF+TCxQF9jgKuTO0EBjXjz5C1PHjwTs+L0r77gefgLMgszJbkzJlrJ0mpwdnMnLj6J4MZNxYBbVlomYSMmxqZUKSa+rY0Y4xs1aEh0Uqy8TpWyqFCYJdWFLF+6HCdbR2Eyq4XOPzCAtu064u7ni66BhmqKuXjlInW9AzDSt8TFzlOkW69fhnDsxCGCAgL4uFdfmSipYkGtEwXFBWRkZ0kolXpvFFZQkWh2bzvE+4hYiV8fNWa4MKO7NRpKkV4SKdlpdPIeJpKj0y92SAjQR+2GsvvSJgkoW//FTl6+fcrslePp1+dj+rQbxuHrO1g27icKivNZuW8hQzuNIjs3A32NIS2D2zJz5UTCot7i5urF3AnfsuX3jexcdBAjA2M2nlpNubaSUe3HMuWHMZgYGXJw8WlJVly9+1uiUsIZ3GkUKdlJRGdGsW7CFjJz01m4eTa/zPuN2d9Nw8bRjvGDpuDt6sOS376S4nfSwFlceHqank0G0DSgBQPndGH30uM4WNdqu/f/vpq7t25L5Lqjswu+Po3x8/UnLPExi6b+Kl9z4PwWknNj8fb2JiEmhi+Hr2DZ1qnkZOTz9cQV+Hs35NeDa+jX5RNmLBuFplTDsd23xJDfo08zYafrGhvw7dxVPI27z5wRi+V1LfxtqhirvxqwkttR5zl2Z48gFxOT4tFqK3kf/V5yH1RqrQpIU2bA5QO38yDld/zdgnDUNuDBm6v8+eAKYwZ+zbgJg+natQezvlwqdKEL1w8z+fMF7Du7TgqjYb1mkJWXyvmHh8Rw3rnhABasnMqi2T/i5e7Lkh++Ii4llmmffcXOoxuIiX7HhmW/0TioJUdO7ubW3ZPU9fGld7eRXL+yh+mztoicMDrqMp6+7bh44wB+vq1oXL8975JfsfXQClZM38OcZaOZPn4J9fwas2HHWvy8AmUtuvP4OivmrCUpLYGpK0dxeO15Vv40B3MTa5bO+ZGImFC+WTcZC1szqnWqBUtrZGwmQUHDuo8iOSMBV3s3xg/8ipW7Z+Lm5MuYPjPkM1tyYDZ5pXmUFpZhZmBOeWkZyyf9wIxN01gy5jsC3esRnxnPw9ePyUzJobqiilGDRnDt0U2hwXzUvpeY9i/cPM9HXT4iOTUJa0sbEhJj2bZjvTQ2Rn0yiWOn9+Ji78rsGUu5ePEsU6ZOJiJcrYtKUveQIYMHycZUHUraev3qDSnUr1+9TlBQA3bu2sHSZUu5ef2mFPqKwa/oeupQKgR1f1dG4hrdanwDffEIdANjLT/N3cz8HTM5uOh32TgOm95DiufRXw3myv77PHv9hAGTevL2agwdh7di07LtNG/Ukno9vBk1YLTUChdvn+bBibdExUYwcHR3yooqGDNykjQ3/OoE8M3shcxbPEtkTV9MmiXPaeT4AbyLj6C8qpLlC77nfshd7jy8ydNzbyXV95tF40hPSsfRzYOrN24z9YsZxMWlMHnMFO4/e8y0zyeQnJbK3ZCHeLm7yRqpritjQxO8HFw5dfqMYLtHjhgmTZ25c+eyZs0aQkND5R749OkT5syZI9JnCxMjXK2ssCitYVK5FQ00pv8PyvX/+tb/FO5/K9xzTbVcbFJFqkWN4I7+fkjalJ5CLqnuas0/WOjqaz4U6B807urflJb9Qwf+nxbxhsb/9ANUFAtVzOspzreeKXomZkKOUV0txYVXRbvqsisD6t8Djj78MEWUkMJdAqL++6E67yKdUUIyrZauv7/5txXukc3ceTCoETUmhnIj/pDiVTupqJFfKlFW/a5u1uowyk1Hr7RAkkOT05N5E/qKVm2bY2xmgIGJnmii1RBDdX6T4zLJTS9GHxNyc0ul2660v8qNr1IlFSNXIdhsLazwdncnLjpadM3ZuTnkFeQJYUP/L9PMpq2/UlJehF9AHTKyM3kXEy0Ske7dumFsYURcynv0jKoxUWl5piY8e/QcX++6mFpYEBP3XnwHSvKip2tMaWmNJLRl52Sj1akQ1riDgxOJCakS86zRaoiLjhV8oZWlBd5eniI9UcE4SnLl5OwkhlVdfR3R1atiMTUhE3MTS7S6NeSX5uHk7kpljQZTPUscTZ25fvoavh6+Qt1R8gKFPSwvUmacDNHyllNK74E90ZpXojXQQauvQ43WgKePXlIvoCHxsbGS0opuFZb2pgTVr4eDrS2u7u6kZWbx5k0Y1OhipDHCztyWmMgY7G1spcg21jOicXATIqLekVdcgpuHB8lp8bx8+YwG9eoLOUVTrUNpQZl0qRX6TqMxIOBx+UAAACAASURBVDUrUz77zh06k56USnVZJbbKLF1ZJUW70poqKY/Siiututp0KWaykiOoDqPqiCudvbeHJwXFhfj4egnPXI3nL164TJtWbTA3UYmR5rU0lKREaqiWTqDqfKsJiwoFUp1LxdlPT08TLJ6StkRGRMj4+H3UO0F0mpubU62rg4uri1CK1DmoEhhNzE2p0WiIjY+T4K9XIa8leTYkJITOXTqLBCY2MQZTSxMcXexRpsVKEX1Ui9FaBY5UVVbI9Css4i1Ork7EJ8aJ3lTRcRTGUREtduzYITjHsWNHSxKgr6u7IN0sba2FJGRkqi/6S3s7e3TREBigCDgZlBZXoC3VwUwV4NUVQiqp0quiuLqE8vJiNGq6V60lXeEE7R2IjU3Azs5OfBzqPVFG3ei4GGysbMjOzOLcubN079VbEiwfP3oiRYIqCoxNDLA0N6Z9m1aykVU0mgoVEmWsR3JuPI9ePRIztoO1Gw6Wbpw9fQEjfUMxJMfHxDN57GRJLiypLhcpoJLFJSTHYu9qQ01NORU1RejrmKKpNOHZw9d8/916enTvTkzCezy8nBnQeThuvvb8+eI2w9tMkaLgbuwpwt5E0KFBb45e305CfDJ7vvuDiNhQlv/0NQ0DWmJobMibqBfsXXOKa/cvM3vVVD7pN5pmDZsJezwy6Q1Z+RmC9ayhhl1LjzFmaX92LDqBuUmtOfPDMXrVYCF3rf9iC042LizfuoCQd0/wcvVm2pCvmLVxMpu+2kUd97rM/WE638/5hckLx5CVl8PBH4+SnZ/N1NWfSXjVjzO38+3O2ayfuoXcwhyO392Di6UzI3tMkYdbt3k+oZHPSEtPp1mr5vj7NiI4oDVHL+9g6ZRN0pnfdGANMUlhNGnSWKY1nYOGc/7JLga2ncaEeX3ZvuYPEpJjcLRzoeeQpjTyb8jib37C2NiMJsHeQu4wtTLj4d0wGnYM5PyxSxJM03F0I85suYadtRMr9n1JXmE+WXlZcn5nZKWTX5RLQGCgbEJdXFzQVkFTt/bU82rEvj9+ZsnobWLkvPnkNNbGTmzbuR7/uo2YO3MFj17c5ubjMyyYspGfDy4QE+/sMesoLMnn4KVfycnJY9qwb1j181zGDJ1BUGDwf/sMxn8xgIjIMJYuWE+PrgO4cu0PXjy/Ks81Jz2VPn0HEdS4GzExT7n3+HcaBH3E/VdXsbZwZVT/KSRmxvLj0W9Z8vkvbDq5giZenejXZTAhbx/ROLA5m3ZtJK8ohyWzV3Hq2lF2ntjIntWn+X7zNxjombBu8Q7C34cyddFoDE31hISm3geFQCwsy+fAsj+Yv3kqEwZ8ScM6TbkVcpm7r66w6esj8jreJ0ew8sBCsrOzBMWpaFgHF//BhB9HM23AbFrXa8P71GiehT8nOjxWApj6dO0pdKGo6Ah8PHzp172v1CKnLpwgMf49udnZOLs4ys8rLCqgb+/hnDp3EFdHd/r2Gkbr1o2Zv2AZ06Z+KQV3s1bNyEhJk+esDlWY9+vbT6aWjx4+lFTjtu3bENwomC2/bmXYJ0O4ffuWGF/VFEsHjYAbVEmhGi5anRpsXK3QMYU7p+4zfdVETmw4Jz/721VfsnLBzzRs70vo/VhehIYwcExfHl18Tu9RXfhu3lr6dh/AV0tnsGrBWhp09cXB2o77516z79hOtuzcKCnFD6+/4Is5E5k59WsaBDbijwunOX32BFfP3pHHefUmhGlfjxFk8vRJc3gfH8GzN0+4dOAueQW5zF08nqK8YgE8vHgZKhhhW3tn5s6Yx8UbV1g0a/5/O89UXsOpS2fw8fBhzIjRAhJ49PCJcOi7de0iksxJkybx/Pnz/7Eo99AY/n8awPQ/PpH/H/3HPzTuMY41XG1QRZFBDVVVWkEwqSTLD1r3D4W7hBipBrdKwfnb8b8X6EKJ+asx/3cZjUhJlBtatVbVya8oMX+58JVURm0SynUtMDAyrJXJqItKRyMmJmVOVcYtlUyqkJJyxXxwzWp00RjUJuNJ8JLaCVcrBJX+P/5c+4SUBMfw3yqVUYX7oyHBlOqqOF1dKdKUROGDEVa9ZtWRVn9XO2kVt5719im6JcrYok9GTqZ0SZW0oHGzBrRu15LktARSEuLw9wskITqV8DexMhKtrtDg4OAsaYxu7h64OLlQWlxManKKmH2DguoLQUUZJvOys3FysufI8cPYO9oxbMRQbt69SV5BNmlZaYIdK6+pIMi/IeFvIzG1MsTAtIZqTRF2juYSeV6QV0J1lYb4lET09LU4OdlSmF9MUX4NFmaOWFrYyY2+srIEawcb2UxkZuSIbEPxa5OTkoQeVFJYIJIIB1dH0K3B0toCM3NjjE0VJlJXDF7XFOlDY0rPLn1JTI3n3qO7gi5UMdWdWnfn8u+X0Ss3wNLUDAMVsa42E+/eSfezIDeLypoiGrdqiLufMxUmldg521NZrfTDWmJjVOS9IrUYyYZBGUczMuMFd2hvY8OtO3eoqtbi5+cvYVH5OQXCGVdhSyohTiXOWRgqPJ2VYMoi370XmU9YeCjurk5y442JfEfj+sE8fvAUb+86FBWUUMe3riThJielyPloYWpBTVUNJoYqQlxPOhlK1qRCiNSmWBWSajFUGm9FNVFGU2Uyruvnh6FGT7wCfv51SEtPo2nTJtItTk9Jo35wMJfPnJOUQi9vLyEBqIAk5VM4evQI/nX8RVbl7Okm2DR1Tp46c5revfuSnZkp1/OggQM5c+Ysdx88kBubiv1WNyP/ev6Y21hgamEuxfbhQ0eYP2uu0CIUW1oZMDt36yQ3eldvJ6q05ega61KmU0Vmbpb4GSrKytDVqo2eidCElLFVdfuV4VVPT3lCTCQQ7MTJU8yd/ZWgJbMzs0lPSZaNSXJSsqSbqsdv2KgBjs7OsmlUCZ66OsZUq0u7RhddPT3KK1SoUwlVVMpG8c2blzJVev8+mqZNm4v+s6y0AlsbG3SqkU2Qig4vLCoiOSGZkCfPcXVxp2PnrvIcVCBKu7btiEmIw9PbjrVrFjF16iSsrO3RMVDyvkpeRD7l0q2zDBwxmKzUYuKjM7GztkdTBZ5uHtiYOnDp0jXGjhgrkwJlXlbM+1JtOemZSVTWFJOeGY+biy2m+g7kpFWQl17EysWr5bP5btVy1m/4nu6tBwgz/vm7EM79dh0rc2sexV3h8cNHjOo3kV2nNkg+w6rpW3jx9hlzV09j6Zw1LNuwkImfTWVEj7FsPfozF/78Q84PhbCbPX4uh48ewcLOmOTUBN5FRXJh60NmbBjCt2N+wsrUVsJe4jNiCI99K9+vfEnrv9pM64bt2XZiE/GFsRKmNuPjucz+YRqDewxjzEcTufvsJnU9A5n3w2xaBLdi+shZnH94hrU7l1K/bhALxqzgm59mc2TNGb5aN4XOzbux48hGft98U4ryV+FP2Lh3Jbl5eZhamNGsQSt6tOnHhn0rWD1rM062rlx6cJw/H1zF0cFe0lsnDJvPt+vGs231We48vICzozuN67eTu9W4iX1EdtGv3xjq1WvAkP4dBXKQkJLMsBGf8+TlU1w9nXD0VBvNStbM2cGeEz9xK+QCRqZGxKbGomeskY1pSWUZ3j4+ZOVk4+vrJ+eTbrU+K4fu4PvTs5nY/VtszOyJig3lyvXT3L5/mYVzfqBJUBt2n/+BsOgXrJ95iO+2Thdj+rThK6ToXLNT0Ux0mDLsK9ZtXkbXNr3p2rGXJDRnZKYQEx3BxYvHiY2LZ+oXc+nVfRDh4S85cXgrXbv0JT87kbpBLagT0IxN2xeQlBvFp4PncerWEdq26kq3hv2Iz45m6rpRHFp0gbGrhjC446eM6jlW2PC7Dm6hqLCYTwaPElnmF8tHE5sQxZYVh1j909eCbty/6QJRMRGMnjWMOv7epGakUFFdLt4sBQ+5uOEuoxb2Y9fiY5y9eZz2TbswY/VY9q46jbuzFzn52Xw8uwt6BroYmxtKYNH1n5/y8Te9+azXBEb0GEVIxHPOXDtL/Lt4Yt7F4FvHk9UL1/Dw+X0pzNU63KfzRxLo9/zVY+ITlDemUqg9GdkZ9O/9CZdvnJQNVXZ6DocPHeP9+zQpupVXSPlW1LWlcgLUv6nGidJ2X7x4iSZNGzNl8hS2bd/G3dt/yv+3bttC7u/KWF7LjtcV6IJgr6vV2gNawxoMLQx4fOMZKzcvYfuavXLeHTq2h9Yt2jHj60mcP3WLtxGvWbJ6Hrt+OUy/4d2YNmEmnwz+VBpZPYZ0FMTjyd0XRHbZqltDIXEpz8Sj6y/o0LcVF45e48jJQ3Tt2J0J00Zz9vhl3N08ZW0fMryryF0+/2wKKelJPAj5k1unn8pUftj4PtLcUJ/ruQtX0Gj0adAwmGXzl/P7hdMsnDUfA4FqKCqeHgnJCTx69VgyRQqy8/hsxOfcuHlNahi1Jg8fPlwkl8uXL+fkyZP/tDT+T+H+798x/KNwf1i3mnu+Ki2zVuYhCah/Fe6qaFd/VjWxqpVV8S5xrzW1chCZmf8VMPKhjlZP9UPx/n/o31WqquwIdKG8FP7qwCv5jOoSajUGVGmMMTTUyA23Ws8YfVMzCWJSv2pU512loaqHlYRSZT41RGNkiKGBviDmPkhVVIddW1mFtqqiNmlVT0+0811Pvv63ddw/SGWUxv1/Oj6grRR3V+nck57epyInXUKjCsuKyS/K503oSxwc7dA11FBWXiykkiaNmlBVrkOl+lWqg521I4Z6BtRRBrpKVVQ1EO20YsCrIk0ZplQhqGLeE+NiZVT68MkD9PT1GDt+jHRpXoY+x9XHjaKKIjILMklPy8ba3JqXb57i6++Kl58DVdpSkbOYm9lQXFwlEd1Gpqq7r0tGWrrwXxWmUQV2FKuud3k5NvaOwtdHq0tNjQ6lRWWEh70Vtnz0uyhhC2fl5NGwUX1BaFVWl0v4htpsqbAbha2yMLPBzdGDU6dOUCfAlxIVc68xJDstn4rccnJT8zEzUMFCyixaSXlpucRmZ6Un4xfgTrV+Gc3aNkbPzkRkGDeu38TJ2U3IH6qr6+DkLN2x7JxMclVMt5EByQmJsiArvGZVpRZjQ1OaNmxCamoGickp+Pn6oavVIT8zl4LsfBwdnKUIt7KykU1hVVkFSfGJvHzynDpeddCp1sHe3lF0zvb2TiSnJKOvcgZqtDKCV1WmSoZVKXp16/gLXae0slSKTnVDUCPIjIw0vD29hKOrGMQKVac2LMpwmpqaKvHt+QV5smgqU6sKWclIzxRfgmKG1/HzE/6+2gQoo7BKsFREG6XdLq0o5/at2zRsHCwyEIUINTU1FYxb1Lv3ODq7Cq0hIuothiaGhEaGUqNTRfM2zUUrrq+u2+IqSdrTNTAS5r5Wt1qSBMOiXit6K/WbNOTPR48orSrD3slBqEGGKgHY0gJ9Az3yC/KFWVwvMJCS8goKS0vw8vaW61/hGFVYi+q0G5gaS4CTt5snr5+/wNHZSVJSM/KysXN2ICU1BUcXJzGq5+UWCM4tKzdTpgjKM6J+TlhkuJisLcwshP6iiDJO9s7CKlbvkZ2tHf51AmRDqsJbFPasU5tOxCWmcO3qDT4d+TmWJtaUVJWTkh2DlZUiQJVgZmlNaY1WONeHzv5G45YBQlQKfRUtneHAgPo8ffpIPArRkbGYGCoELrRs1pwajZb84jyKyopwcLKjsqqUIwcO8NnIkdhZOBMdnkh5fjUrF64WXGfb9m158vQJQ/uOIi4unkcv73FsxxkpQgeM7UZZRRlzJi/kz9cX6d69B+3q9uVt7AuOXNxDC/+O7PpjK/26DmbSwGkcvLaPA6f3MLD/QMZ3m/oPXN+LiGcs/GU6yamJvDydxNebh5OSniaJuHXr+hP9Ph4LM0tCQ9+Sk53Hujk/07V5L8IT3rJ4ywI5Bz/vP04+35fhIXw/4ydZDk9cOMqxy4f5fu4GIZWs2r+Eq3fP0aVFdzo17cH+c3v4bVmtIVWt260HBXJy61XcnDzk751GNqVR48bcuH2DSZ9NZkDHYazavoB5Y1bg5xXAgVObuXXvEn5+fpibGdOgTntOXtzOnKlr8XQJpEffRpw+dl+M2wvmjmPP3qOcPnuF4OCmfNSjLfWDgrh89TqpKtgqNo52XZvRsLkPK+dvxt7WkRZdPMRro2RgNYbVFFcVYuNoRbWuFq1GI5LDyKgo0QPbWNqybtQejr/aQnWuhtFdpsvrWrp+mnLw8N1Xv8kmaNWR6egbaFj8yU6+2/aFyArXztstiL/V25cK9WTj0l/5cfN3kiPh6+lBs6aNufDHaQz09cT0n5mVy8DBnzJ61FSZIoY8vkZwo1akp7zD068BtvberN8xl4i018wavZozj45homfJV0MXcuzufg7e3MHBueeY+P0IikpL8bD0ICsulyC/hiye852sT8s3ziMjP5nExBg2rdjPnuMb0Oga8MO3u+U623R4A0WlBbx6+wJnVyfCIyMwt7fi0k83WLFvASvH//gP9GKPz1rTu0N/Zk9YIPfs7uNakJ6fiqG5AboGutzc9JLB83ozquc4Pu0zhmfhzzh38zyO1srDYyh4WwXFGD34c+LiYngZ9VqaEa2DW1HHy59XoU948PBW7fpSlE+f7kMIeXOX0sISDHRM2b59B3X86rN/X603o1uPLrx5/UY67Oo8U9JE1bA4c+oPPh40QCaUYz4fw5rVaxkxcji379ySYlYV7up+oXqPysNWXq5IcYpop6VSW4mNoy0Pbz8kJPIRH7Uf+I+S4NDRvSJ7m/XlN9y6e42ft6zjwK7fmf7VeEJD34hkR/lxVAjS6f2XyMrJpMfgtlRV104LdTR6PL32mgYd6hL1KF6eg3ofO/RoyegRY5g4dpo8VsvWdSVX4uMBn5CZk8WfT25z7fRDaYa06BokU1UltVH1Q0ZmjuB/Vy1exd0nd0URUFiQI938bu178vD5AzLzsqgur0BbWUNVWSV9+vRHoTXV+3n//gOWLl3K0KFDmTJlCvfu3fs/SqD/FO7/LxXuZQZwqlUVyaa1Wi91fCjIhdmuq8IganVdqjBX3Xh1Iv39kO7yX0X///VpqvhT1XVX2jLVUReGqY4UcKrA/CA1UZsD9ecKfSsMLS1FGy/FuxTr/3UoNJ/qxqtOuuqC/rf/q6oS3KSmUuEDa9A1NpbOfNdTSirz76PK3B/YAI2FYmrXXsx/57er56NeS230bq1cJsjagsQ3r3gZGkphabGMj2Njo/Hx9ZRodisbC3p06cz9Bw/QQemA/akoq0anWoOlsTkWxqY0bdoMc2s7CelR+mp/f38lwyY/P5e1q1dSWV7Gp5+OFHyeo72DMFZbtWrG81chXLt3jS4fdeWZQiU6O2FpbsmrN89p3ESZTzMlhTQvL58aDNDTNRG5gwpcSElNJjIylN4fdUJHt4zy6jKsbVRCH+jpqiS7UsIjovFRBtn8QsLevCG4URD6Gq3oGB0dXCVW2szSTIoNZaKMeReNob4Bzk7OBNavL2hApZO0srXE3UNFgnsQ/vo91cU1vH0ehm6lBlMjlUynpaSwWIrorPRU3D0dKa4p4LOJo8gsK5QubnZ6Nn516kiXV0mH4hISpKutAqASlLRD30CkEY0aBJGXX0ByShq66JKflSddNNWNU5sLIz0jSgpL8XBxJ/R1KLYW1kIKsTC1IiUhhcL8Inw8vKkoLqdn956EvQ2T4lmRXBTJR3UM9fX05SamwnBUkJI6V1QBr4KSlEm4SlstNw8llykpVNkGyrhdKcW3KroNNBrBWip9pjqX1Gg69G0o7Tu2JyMzXQgsERGRBNWrL797urlLKI4659T1pbrc3Tt0lY2C0jEqTae63lR8ter8q05LVnY2JVUVMvlKz0zB2t6axJR46jeqJ4EgNg7WWJqYYaStjWEPD4+kSdMmgipUAURPQx6SmBxDz7590VeGVj2kmxge/pZySQ/Mws3FBXsHO+5euS3f6+nnI3HcZTUVYjjLyckST0RMTCwNGzcXfWuxogJVa/H1rSOhTSlZGbi4u+Ad4EtI5FPRIqvzQG041HqlplGqS1VYXCJhVhWl5RIMVFRUJoZrVXiWFpUybMgwnr98jqur8l3oc+rE77Rr2Z42Ldvy6MlTfLx8cXN0F7zahSs36NWzG/qaagqKszA0MqFIeTv0awhPfcalmyewNLXn6uUbBNVvTP2gYMytTDAXjX8hAXWDiYtJp3WTlkTEvEXPWIutoyqE36Cp1lBVosNPP2yFymo+6t6ZRgFNWThnEXXrBtCpc2datm5FTFgKUZHvePn2Gb+u24WXuw+7Dv/CxRtn+ObL5Uyc+wnGJuY8OhPO7VeXCYl4jK9tEC9TXuJk7sLUQdNYuWM5L+Oe07JuK+aOUUVU7fEg9A7f/7ZIshW2zjvBpLX9+KjNJ/RsOeivdavWWL/txM88eH2Hzz+eRN82AwXzOGPDNDFQ13Gpw5iPx7Nx3zqO/HhKCC3jF3wm2uwzWy5gbmrBZysGU1FeTPemH8lnHR4dxrp5W7j/9CavIp7I5q9jy15MHf21PK/dZ7fwOuolTk6OElTWvWl/Bo/vxvkDd6nrU489RzZy7Pd94tuwMDdj+MBxXLpxlPYtuzN53GJu3DxPUUEBAz4eyZyZ4zn++3GOn7xEcHAzmjapK9eimoqpDv/+/UdY/9M69EzLOHv4Lvcf3eD7DXOITVS+EVNKqsqwdDDDwExx41UgWYBMyxxdnOX1K0pRa9/OvEsOR8+ohq/6rpGicNgX7ejd7WPGDZpLUlY0l97ulWC8sR0WcvD8JpEvzJmwVgp3n2A3CXxb/e06Vq1biLePF9MnzhfJ3AdJ6v0H18kvSuLs2Rvs2XlS1oygBl5MmjiNvIJEevQeSJf2fVn063TSyhP5Zvgadl3/iR5NPqZrgz78cHoJz97fZ9vUE6w9uogv+s3DUcls8nJYvHoB23/cLWvM/NVfkl+SSWR4KAtmriYs9gnZebmsnL2V1IxU2nzcQqQm7Tu1JOpdJC6urjRr2pp2gR2ZNn8ST8+95OqtSzwPfcrDkHt4uXuxe0OtXGbr4Q0cu76bkuoSaVgdWHyZ0YsH8MWIufRu2Z/X71/xLu0dJjomQsfS6mh58PCeNK5GDvmU1s3ace/ZnxQU5NKjQx+Zpp4+u5+YuCjxCQ0dPJajp36TifLoEV9w794dRoxUcpdH4qvZtn0LixcvRIkHVMPEQoUdGhjI6375/JXgIFXjR31ti1bNJUlcnf+qkakaA2pNkL/r6kszrqKqgiqdSvoO6MO6ZRuYMmc8Zw9eltcaFvGGTZvXsXzJDyIn/frbacQnvWfPrydZvOpr5s5YIsSY6Lj3TJ07lj/Ph8gmol3/RpKMq6ur7sMGzPtiIV/On0zEwziu3LzE0ZNHiI+PJjioETt/PVB7vezdwt592+jT+2Ns7ezZfWAbD2+9lY2YR5CTeM0srezo0bU7CvJfXFzG/BnzuHLnCi72TnRo3QEzU3Mi3odx5vIpunbpLmtrSUERBTkFRL+PpUOHjjQIasS4cePkfq1QkOq+pDCR6r35+/Gfwv3/WhH/y18gHfdYJy03G1dTqK980rVdD0lK1eiIrr0WAflX3f4BD/k3KYwUBv9qKJbqsqsAJkWX0dGI9EHp2dWhxrCquFWLlOrCY2IDRqZoVJCAksv8paNXz0862PqaWpa7kZmEH6nD2NhQNLOqy15TXo5OVW06q6Ak9Qzpejr03xbApDruSiqjNTUUVJLqAqjnVUuVUfHdtSZVdXF/OF6ePUtaVAR1AgMknU0l/8XERVNaWiKdC4XYs7KyICklCWtbW+lQqrRNE31jTPRM8PcKoHGjxiSmpsrFqYpqxVuvjZRuyJMnj0CnhpTURCLeReHrXYcbV6/j6uSMqYXyEFTSpnsbjO1MZOSrtNRq8VKBRhHhbzE2Vl0QA4yMVaR2DVY2ZiQkJkn0tg6VWNkb0LhZPfQMdEjPyKW0VCEUrTE0NKWySo0dzcjOyCYpIQ5bK3PcXR0pyM0jNTENLy9v6Uar4ll1NdzdXMS8qQJB3L3cMDU3xMhAX7rieobGFBeXi0RIGfB0q3ShFIk1l2AqNBjqGlCYl0dmTiqVmnJatGvJ6cs3sLEwYvTw0ThYW8vzVBg/hblMSkkXo6aPlxfFebk0DAzk9s0b8j6rqHEVFqXinO3tHXj/PkYoOYorrxIzczJyyEzLEqNobHS8pD+6ubjXRnVr9EWCoaK4Y2OipZhUZjZl3JRzoKpGim01hlRJsGXllXKeODraixn5Q+KcClhSngVliFSfZ1D9+pJMp86r0uJSCTdxdHSUTk9JWbFQR+oF1UMFiagCX8mn3kVE4eLiRnFhiTDWlQxH/bzs1Ex5LmosrMbT6vFd3V1IS02Tm5bqaOtbGkrYkJm5KXpGGgyNDCitLpaOuvInpMQnEv7kNU2bNpV0x9jYGOni5ORmSAiVmvKYW9vQoFlzXoW+xs+vLrevX0e3RsvwjweLuUwVOzev3Gb4J8NIzUkTU3F6Xobc/O7+eZf8XBXm4knXdj0E95ifmyumrIYNgmUK4+LpSllFMbmleWhNtdKxi0uMEy68laUZsTFx2NjYSfKm2lQZqYTb0nLi4pJwdnTBwc4Rc1NLkcFEREdQoS0XnXvU2wgc7Z0k9CktPYNOHTrWdu81ehhqLGuxrRUVFBWWYGfrTLmmmrzKbJJy3vE+MYKC7EKRWFnZWJKcnkJMXCwtmjanoKiE7Nw86noFYm5kTUFpFqXVebJZvnr5ihgC3zyJwN87iLo+HjRv3ID9uw7z5nkEZcVluHi48vL1G0YPHUdFeTWXb/zB9bMPsbVy4PKtUxw6uZP5s1ex8+Q68vOL2LPmPDNWjeXi9UvMm7gcmwBrkuJSmDVoFr/fPsn201uZNXIWyRnxpKQlsXTiWq4+O8ejd7d58fw5p9bdZPpPoxjReRLtgjsx/+cZPH7xkB7tetOsfit+O72NRf3qzQAAIABJREFUlg3aMHv0fNnYjlo4TDbmSou8d80hZq6axuqv1uPp6smCn7/i0dOH3DsawsvoZ/x4cAV5GVksnLiGtb8soEFgM74YM1/IU8qvk5WTxcSZQ7lw7KEUEDuObOLey9s8uH8PH1cPtn5/iC/njeCXtQep4xPInn0buHXvAn0++kgkEIZ6FuTmZhLy/D7HDjySdW3f3o306j2cC+dPsHL1Sg4ePE2L5i3x8LKT61FNYhRz4YfvN7Lzt20ENa7L9p8PcuvPSxw5tZno2HgcnJwE65qcmixG/y/nTZH1RE2wyiorJcBOnSuKeLVqwhbOvt7D523mEvb+BScu/Eq3dgPp3nYYZ+7swsS5mvDIt7TzHcqL8HuCQfx88Ffyer38nXBzc+bM8Uvs2LWBwvJi1iz5lWt//s6u/T/RslUzpoz4junzhlNerOXQnotyWxkwvAvDh40kOSMONzdPRvSbyMk/97H7wna2fX2I+fumsHT4BuwsHBi1urcgJvcvOMepPw8xoN0IvBx9pRDduGsDA3sOwsfTh0s3z3Lp9kkqyotE4qOaKXuO7ObSgYfyuStjZUJKIq6ejpI4nJebT89WA0hJT+blqxcc3HREJIGqSaCqi7HzhrNr7SGZpiSlxfPlupHo6ulQXlnGrkV/MHP953Rt2p+JQ2bw5v1L7r64g6ZCQ0FeEZ3bdqZZw+byeT159Uget22Tdpy7fAYDXR3Gjp5KZmYae/b/JJLCT4ZNYN+RLYwaMolWLTqI1Kiuv6dkd7x+ESZ1jpr+lpVXyH1InSfqearmyf59B+jVuydPHz/Fw8NTyFhZ2bXruKqHVDNFadw/FO4qzdTAWJ8OndoJknjciClMmTMWF0cXvNy98fcNpEuHHtjZ2vPDzyvZvnsTnl5eHNxxip37NjFyyFjq+PjLz+0+tC2b1uygYb3GbN//C9//9B0GxiaMGjyGuIQY3ke/Y++vhzHQM5Cuu2oUTp75Gdt/2S/3oqTkeMZP/YT6AQ3p2b0fy1Z+w8M7byURtVGbQDl/9Y1NGDJ0KLo6BpSXVTF97GS27N7Kim+WYW9rz9Eze0hISRE5qiLrWFlY4+fuL+upOi5dviDd9VEjR4sZVeWK7N+/X9JTlXzmP4X7v1yL/0vfIIX7k8AaHgcoNJ/OP3jtH36KBAopJOTfSDIfuu2qcPqQePovPaoSgym5jJK7qE2CCkhSKaMGf5ea6FClaywnWLVWQ436Gn19dFWnVavGVNXo6yktuyJcqLQmM7RG5rVUGhkh/ddRU1aOtuoviKhCRerq0/XMvy85VWnc731c23GXzcFf4v4P2nbRw/0taVZ9Tfm7CFIiwsgpzJcuuTIkJiQkEBn5Topm37rK+GYjwQrWdlZYWJlhZ2PHmxdheDn4YKqxILhBY4pVUJGxoeiD9+3dQ0VZBe7O9jRr0RgXNydCI95SUFxMXlYu5oZmcmNVC6XGRIcBowZQUF2IxkSP+KRESalUUdWF+Xl4urtJcaXkTMo4GdDQj4iIUAYPGURSYjxpaSnEJ8VjZmolOmMvDx9S4pPQ0dGjYcOmqE23GumXKUpGejKNG9SjoqyEiuJScnOK0FbpUFOlsHz1atnwOlXSdXn99rl0IRXTXtGFqrXq/DMg5n0SBVklpMSmoletJDxWlJaVYGVpJShDpUVWXeuXYa8xNDPF3cuJyFeR2Jla0bxRMLZ25tRvUJfId+/w8fYTSYxKXrWztia4XqBEn1tZWaOnry+IwKL8IsH6qWRYlZJpYGxEWkamFO8mRia8ePaSqLBIghs0wMfLm4yMLFxdPaQbqiQaqotua2cloVqOzo5kZmfJhtTGxlY2G+pnKpqFvr6BLLxKS6KkBh8OpS+Pj4uT0azyBuTl52Njb0N+dh4lxYr7rxH9vmI52Dla13L/TQyJCI/ASnH0y6vQ0zGgTp26EoKlJFRqJKy6/2ooZWJmJjduSTJV56C6DpXmuqKU9ynvBFOophRKu+rgYk9M3DsKSvLVAEI028/vPBSZS0paMu4uLrg5u2JhZY4eGtKTUympqiS7tEjyFRT3OiMllcriUgK864g0RzG7U1LTJIJbx0iX+IwkCSRR0x9lbDbSN5FNqpGOGQ7WDpJ0qa6rsooKrGysa5GZxZmCEjQwNiAxPYkybRlG5gbk5GdSWVKOnoq8966LRmuAqZGFEI1MjWs/PzWtUR35Bw8foKOrQ/PmbbEwt6a4MF9CThIS4nAXqZKShxmgp9HlfUy48PKz03PxcvNXAFtySrIIi39NeNxrPHw8KClS3P/GvA57xvvYSNxcvDA0tMDDzZvwiDcU5uVQU1JJDVUYmhpKgaGt1GJuYkfjgBa4OHrwNjSEuOgo3Gw9Wb96o3T0uvfsyp0/b9O4QSs8XOuwY+9mli9Yw6fDJxCbGEFSahwl5YUcu7CLer7NmTNxJYs2TeXilau0a9GFrl168TDsCd+NWyk38K+3zmBYu0+48/w6Tg6OTOw/g2W75pFTmkF4RCRXNz9g+s8T6dSgK0O7jmD66slkZKVgYWzBN5OWsOzXBbjae7Ju7kYxUn/yzSBKioopLSph8ZcrOHxqP/X8g/hs0HhGfz2ERvWasubrH1mwdQbObjY8unOHnxYcYsGKsUz8dB5Ng9vTq28rSkrzuXIhhBHjerJh9W78/erzMOQu329ZwoP7T7G3tuDCsXssXjaRpd9upk6depw5vY8bN04SF58gOQi29g506zyAR08vsODrrXL+K+371eunqKjQsnzZEg7s+52WLdvg6W0vTRVVgCkow5Ejp1i6fBENGtVnx697efT8Nu9SVMx9GLa2DlLoJMUncez303Tv31zOHaUnNjW3ICY+VkzA7p7ubJpxhLlbxzD3k9VkFcRTUJhAPa9OWJjZs//8Kjp17UB0dCQelq0oLsll147t/Lh6r4TjDRnWm549u9KtSz/u3D5HaU0xU8cv5czVPYQnPKWosJTF07Yw49tRpCVlcfbYXVk2eg1tLebtNUs2sWr3PPatuEBKdiInbh3EydqVC09Psv+bs4TGvWTKquEyeVw//Tf+uH2cloEd6Nq6F3dD7uDr5seZi+eY9Ok4WX+OntvFjdvnRT4RGNCENZtWcuv4M3lMVbzX3vNqyCnIYeaPk1k3/RcGjOvLiI9H8s2Ubzl94yQ7Dm1hZL8x3H5+nvbNOzOm/1RKSovpPq4h5uYmkva8e/VFDl3/BU+bBnzWfwqxye/5+bf1vA4JJTCwPvOmf0tpVQl13P2k0L927waaGh2C6tbj2PF9zP16qchnV6ycJSnDgweNZc+hTQwbMJYunXrL8xw2/GNu3rnNiaOn6dypMz+s/54NGzfK56+K9g+d9xXLv+OL6dN4EfICJydn0cOnZ9Tq4xWvXgp2jZ40WxQRy9TKGBcPJ5o2ayLEtrbBnaTjvn/zUTHeHj9ziIT4WGJi35OTn0VGZhpFRUUc2XOWnXs3M7DfcFo2a8uBY7sFOfrH5WNsW39QHq/XoA7SXLh9/jGTZo6hTYv2LF+wioXfzef3Myf4btEqLlz7g47tOjN25CTxmgz5rA+uTq5Mn/g1s76ayO0bL+T1Kw+Akt6oQ4WkzfxurkzBBnbvx7v4KHp17IG9jT1bfltPQFBDQcAmp6ZRt04d2jXuIBOP1i3bEhkVwfffr8XN1UNyQLZt2yb4TLXxUL6s/xTu/1JF/C9/sU5Ss8HaCy2qSbGvbZl/SEtVf1MXwT946II3rO3C/914+kHv/i913JVGVhkgtDVoVSXw1+Movnu1jh662kqqdVSRbvpXt7pWmiObCNHH66LRr+XAK4ydKtR1Tc3RMbaQAv7vVBlF7lDCfFXoK2Rk7YNp6HYmnMBXqf/yG/bPviGquQd3+tVHz8r0H9OKDxhItaB9wEGqjrv6d1XApYbcIz85VhCM5RUV0oFVF5SihxibGIvBMDMvGWMLfeo1CkCjkjeT0oiLTMJMxwoHSw/KCypo1CCAmMR40Qjv3btXQi3q+fvh4elCaXU5qRlp6BvoizatvLAEKzMrMrPSMbQ0pPvAHtJxzynPEzKGmb4Z0ZExlJeUUS/QDydnR8FVurq5UaGpIC0rkcLCHDzcXcnJKkSDMSlJmXTp0pUXL56Rl5mFu5sHtnbO5OUXS1iFrkZLWlK8FO5mxkbkZGRQVV5NWVE1ehoj3r1/T8eO7cnMTqNKW4FWp4qKqhIC/OsKVcTQ2ISKSigv0xL6IlJMRvo1xmIMqqgsF0+Dh5unyFfClSxESatqKnGws8JYx4CU90mMHTmS+vV85WasTJ3vomKpX78Rbr5ehNy/h4mhIdbmZlja2xMXHSPx36qzrYJfKqtriE6Iw9zaGn0jIzIyssnLyeP1i9c0CW6MnrYGdxdnSksrsLC0EtmJ6lAnJsRiq1CIJoZC3XFydpVxtuIcqymM6vJoNHrS5U7PyCSoYRCZGZnyWanU08B6AaSnpom519XNVXwETm4u0mWpqdTy4N4jHJ2ccPZwJbBhADl52VjZW1FSVip+AT8ff6jS1PoAysskNrywSHX1SwS1qAx16t/MrcyJi4uVACtTczNBhnkHuGNsZoiHp4egRotKCrCytZCutmJfNw4ORrdSTbWMKCspoqy4WNL64t5F42TnxKsXb2jSpjlaUz1KyxR1oUYK95rSSpF4BdQJwNPTi6LKEl5FvEGjEKpGuuL1MDMzx9jADD0McHFwp6pCUxvEpq2RyZBalJQcTt9Ql9KKAtHuqfNBmSwVqcG/njcVlSXyOhKjE2kU1BhdDDDQNREPRVpGmty81Gv98J4o7bO9uRu6WkNZKyz+uharqKpd73SqycvLokSTRVZWHj7O9THUmMvzQr+G/PJ8whJCMTIzRKNryNUbZ9DTr6ZDuw4U5leiU2NEcWER6anJYsbXU2FlpiYSqKXWLuV7yMvKw0BPBUFZSlBPUnwCgz8axqdDxwi9R6FPVVZDeVklMyctYfysETg7uXHmwHWMjUxISH7PtceHOX/hIvt+vsz951e5+egiaemZdOzUncEdP2fs4s+YO34ebRu25/7LezSs24hlv81jeJfPCK7blLErhshkJjomnieHXzNtw1TaBLZldJ/RzFz9Jfce3haZwvGtZ5i1ahqe7t78OO8Xqqqr6DulC86Ozuhr9PF19iM4sCmHzuxh6mezWLxxLie3XMTC1JKZP49RDFFsjWwY0WsyP2/6lh/XHpdu6ID+LcnJzeXixacsWDyZAf1HMWTg58QnRTP+y2GkpiZTXlrFldP32LTpWyZNWEK9+kp+FMbzx+cJfRtGYlYaWgM95n65mm+XjGPvzhuYmVoQ9f4tIa8fcv/JHa7+cZ2D+04RFNSQdh0ak56eIUWYwtxdvXqHceM+o9/H/Vm6aCV3H18lLOGB+GO2bNqOtkKfvKwCDE20NGrhh6W1NWXVlUJHik2Mw9vPR6kPGNdrFmfvHcBcxxo/Hy+SYqMYOXA+KRnvOXDiR8ytTAnw96OBf3f0dQ3ZvHkdM6euFN/MwkVfyoSy/4CRZKXH8CI8hM9HfsO9Zxf4fttCTEwt2LnqLHt//5lDew/x6Gak3CenLxpBTmkmB9df5ZsdnzOowzhaB3YW0/iMn8bSs2U/RnWfwNaz63gceldY/Gu/2M7lP8/g4xTIxz2HcvvFHTo0as+GbZto07wFbZq3JiL2NeeuHCE5KYH+vT5l0Y/z2LfxhMj+1Gev1jAvF2/Z9C/YMYsfp22lx5iOrP9mE02CmrD+0EqiU6JoVKexTP9eRT3hp5l7Zf3uP7W5ZEFkZqTxy7KjHL+2nTbBPejXcRQZ2WlMnjOa9KRsabb9sGIDsWkx9O70kXiyYpPjcLJ3lITa+NhImjVRm6EItu9cJ4X7mNFfcvSP3bRp2pmhg8YQEfEWc3NLmrZSzHpHIaapZoBqRoU8r5WmqENpzD8d9SkbNm4gMjxKJDSB9f3Jy8uVjYzSshcXl0jhqw4TUzPsnKzEm6aaNHV8fZkx4Wu+XDCJ84dvyNd89e00ycjQ0+hQWlEi64rKv1i7YjO/7d1Cn54DaNemM/OXzGLx/JU0axfI8kVrGDboU9ZuWMH+I7t58yiaPkO6sXHNZuoF1Kfv0B4y1ZgwdrLcN7Jy09m4cgtl5WWMnDxQpC3fL/+Z8RNHsGPrQUnsVVMPVWf4+dSVjcqCH5fKlHhU/2GEvgulS6sOeLh6yuZe+arUoeSs526co2+Xvpw9f5qunboLierIsSPSnVckqvPnz0vhfu3aNWbPnv2fwv3fUln+zz9E53WnQdoLzaso/ivoU8r3vwKXPphTawvr2iJe/f6huP/wY9WOU+Q1/4Tv/k8f2tAYnZoqka38/VAdQ3VU6yi0kq4U7xptlfzS1VaJAU0FMakusNKpqydSqcKb1AlmZIaeoQH6JqboWDkIsUZeigQw1V6QHw7Vfe/2RwSBr9L+LW+v6rg/HBxMmepky7hN7cRV2JLeP0y+SuMuXR1VhZYWUJLznvLi9NqC0MCEtIQMoqNi8XD3FEqLg5Mt+iZaGdmmZCYQlxxPSUE5D289x7TGFsNqMzFmeXu7ye7d1cmJm9eukZWZQUFBoXTBjUxUsFI0piYIrcLexlKwjH0G9OfukweYOllg62pDuU45kRGRONo4UllSSeuWrbFzcqBGp4bMrDSJik7NSsbR1QYbe7XBqECj1UdTY0RacjZG+kYkxsdgbqBSWe3R0zfGwNREbmhKyhH5NhwfNy+MlZHR3ILSwiKRHijt8cuQ55iZmOPj7klBTp5QR0wsjTExNpLRc3l1DT5+/ugbmnL3z8e8DYvEQKuHib6SrWRLx0fJTz4e/DHbt+8kMTaReoH1adGsvhTjWSpkylhJddxkihBQrz5Hjp3AxNRcpCNq7Ki04ErrrTToEZERMhJXRkYLCyvBjyozaGFJiWxEigoLxYRma20jSZ91fLwkGEMZi96GhdWaq7U1GOrVbizc3FzJysvD0d6RrLR04YUrOZWiRsTGJ+Dr54+JuZmM29VCqi4wC2srIajk5mRjYWZKyLOn5OTmSNqoer+UjtBKde71NCRnplBYWUR5ZTEhL0Lk/PLz8aW0oBgbc1sxbCptu6GJLm7uTpw/e0709nPnzRPTpgqRMjAxwKeuJ5U1lfIrLimOgrwctDVV2NnYkpGZRRU15Bbng74WYxNDTPUMMNTVx9XBjaLcAsqLSkXjaGdnj7Orq3RtXd3cKSjMJT0jiZcvntGubVsZHcdFJ2FqbEGloRYjS1NsHBzIzMsR7nN2VgbBQU3JyyiljncQBurrKlTxryQIZZibG5Gdl0VOfo6852pa4WTvgZW1FeXaMjJykjA00MPRypZ3YdH4eQSQHJ+KnYODbKwqa0pBr5qysgr0NXqyQbMzd8TQxEKMuvbW9higj66SPVWUU1CSQ5m2iAptCakZSWLiqxfQiOoKrZwHKkzql22/8OmET4lLiSM9N5WwNy8pKypn5rSZ7Dt4UCRS6tz2cHKhuKAQR2t7OfcUUadGW4GXlydhoWEE1WvE+XNXsbSwJj01k5AHrzAzMKGsqIwBg/tQJ9AbXVMDujYezsa9yyksyyEjKYPKIrUOFmNmYsG3s34gPOodP/66lOzcInz8fEhKT+b7hRu4du8SF26epXnDVgT5NeLhS7VpNeHIplMcP3+I9bvWUFFZiYGRCU9PvWTY10MZ1msYw3oOZ9GGb7hy+4pct4d/Oc74eZ/X6pV/OCBoyj9unhDPQFFeAYa6RiyYsZyRE/tK6IvqVh7dfp1Hr+/w68nVUvB9NmAClrq2HD64nZ9/PE5aSiznTm0hLiGOZi168fL1U5KS49i16xJHTv4qGvac7Bxy0/M4efw2kyf3Z8eOs/j7NyA2JpKo0BsysTp64RR1g4NY881u2vUJ4MKxB9hY2XPoxE46tu3FtJljcbRxYN3aTdy7f5vf9mwTc15lRTW3b93h/r3HDOjXh4WLlzBs2AgOH9nJ5m3LcHNzpKK8nJycQsrKtII/dHC3JTUjgw6dO4KeARkZOTKpcnd3xkRjRvPGrdh3eDNtm7dhcJ8R2FkGcP32QWp08ol4915kBm9fJVDPvxnHT23l0+FzMTezZPP2JTRp2gBvj2DCI5+TX5rDoJ7TePrqLgcv/MLzkBds//4Uv+xZzfOXITz4I1zCkracWY2ds7U8ds/mQ9lwfBGtArsTnxFLSmIqm+bu5dbTy/x6ah2NghoRHfme5VN+4sjp3fTo0JfWTTtz5c/zeLvV5cWrl7x88Zxl3y5nw+Y1DB7Wj3379jKw7wiWrZ9LlZ4Oeib65BbmYeNgy7FVZ6VYbjuyOa9OR9BzfBfObr0oNcPweT3xCfTExtSewZ0+ZcPxxeydd5kr905x6MwGSvKL8fbyYero7zhxbhvNG3Wma/vBkpzcoVcTSeZWU+kxo8bj4+NLYWkR3dr0FGlVUWkRUbFhMulrENiUdesXExcXKVSuoUPHcuvPK7g6eTJ96nxu3LyCk5MrU2dNIzMriy0bf6Vzx8589FFvXrx4Id1idf9W12azZs05e/YPyVJR921fv9o0ZVW4q/VdNV9Ut139Xa1BRqa6+Pp7yNRN4WZnTviGGQsmc/7wdakxpsz6TBpKVRUVIgdzdXEhJyuLubOWs2fvVnr16E+rVu35etGX9OjSm/1HdpGTk8EfR24wacanPH8RwrN7EXTv25azJ67JpqFLr5aylrdo3oYxoyew5qfvuPHHn5y5eJpNOzagq6PDxlW/Mmn6KIEPKK286sZXVFZx/fwjnByc+OK7WWI1/HL0FM5fPU/nNu0UfUTee/U6VKiVOnbs2UyfHn1Fsqnug9269pLX/vjxY2bOnCmejB9++IGuXbtKavbfj/9o3P8tZeZ/+yE654Z8rH0UUPOPTrF02f+SdXzIUPp70f6/m1L/XrwLOUXlKX7gQP6T51uLg1S89drCWldF1iu8oxo8G+pLR71CgfrVjk+xqKtKpEBX+nch2ShMpWKi6yjyTK3eXX2fdOoN9NGoLr2VIzoGtZuAGlUo/+35fOi8/7sL97v9g6gyUhil/0pM/SCVUc9DdQw12mqqigqhugJ7Jx3i4l6RX1yMnuq0Gdlw5dxV4VN7+nqSmZ2BoWENFtam2Lvb4uHlQVZKHmHP3hEbmkyb4I4Y6RqLAVWFgVSXlRMUFMift/+kTBUzLi6cOX9RdHlKUtSsWV0c7a3w8vKiVdt2xKUlkVmSTXpuGqbWZlLwqZTK6PdxdO3STTCNFpZmFObnYm5iREJqEsXlBbh521NQmkdhQRHtW3ckKixGitJ34VEUZBZgaW4tjHAXTzeev31FfoEyFdYQExaNq4MrrVu14v7tu7g5uwitRZknzUwsMcQAI/Qk9dPe2UZCflRQVE5+Ltl5RaizITO7kNdh4ZQVlFBTWi06d9UVKK8qw6uON4UFxTx58BRbKxsmjP2Ejm3b8j4ySgWyEhUaQXBwMCWl5dg7OfLg0SP69x9QSzApLiYhLp769evLzV8Zm1SXRU0aMjNzRLeqFj61cKv3SS3wigGel5dHYny8LPRKwqE+b8Ve1+hoBX+oMExqQ5CRnSMMc1sra6HLKF66CvYxt7QioH4Qbp6eYqIsLi4SXfmpUydp2aIZz5494+L5C7g4u9CxUweOnzpBcMNGoi338vEmt6iQospSzG3NeBTyAAMjPbl5KoqShYk5lgphaW6Nh5c7RaUq6KrW5KX07UomokI6tLo6YiA1MjOisDiPGgVu12rJzswgNSURbw8PvDx9yC8s4k1kGPb/i733jrL7rM5/n9N7rzNnep/RVEmjZlmSZctylQtuoRgIISTwSyHcBIesm3Bz8wsOgSSEFjChd7DBRdhykWVJlqw6vdczp/fe2117H8kxhFwv1uL3H4dlbGlmzsyc8/2+7373fp7P02CBVq/C0tQsBEXwgcyqMyOTyDLhxt7QiHQuA51WzTp96lLJFSTZaecDhMfjx0DPEJuYdS0UtFWBWCFHrpxBthiFVieDxxlAa0M/dHIbd7t5YmFsRLFchkwsh8u3xddFU2sjE3gIabq8tgJ/xIdILICOzhaYtXqE3BHsHz8IpUCPfLEGqVSOSCrIfod8PsddOzH19oUa5MpJCARlnuhQhLxUoEGBDvziGtK1CF6//Aq6Ono4CXdmfpYnEb09nRz5vbG1jg//4Yfw5EtPwuV3c9HdbG0CqkLUhALcd8+9OH/2dbg3nCjlclDpFDh44DBeO32KA9sO3HADNjfW4dr0olISsswpEUigydaG1145DZ/bh69886sIp0KQ6RXI5oq4degdmFi5ALG0wlSkK+ev4m//8l9w9txJ/P3jH2eEqtZkgFylQEdPO4aGh3Dbrvvwnz/9Ilq7m/G973wfe7bvx1/8/l9jzbmCz3/nXxGNRrgQoNj7tdfd+Ojjf4L3HHsfhnqG8d6/fARenw/5bAH/8LFPweVzYVvfIHrae/Hxz/4pZx0koilsrjkhqgFf/uw38eOffQtKpQJjo+Mc1vbXj3+Y1EWMUHzk1j/k9TAXS+GWww/i3z/1F4jFPZDJFBBJ1Pj4334OCwuzcDqXcObcswiEgshn87jl8K04cPBhfPdbn8ZHP/Y4rLY2fP0rn4TP44TH48GSdw27Dh7A45/4JieLtjg68KWv/iv+9fP/hC/++1chE6sgFNawvDKPH/zom0hni8imC0jE0vj4xz6OBx74PTxw/z348leegNlixgf/4H60thmhVcu4s5rMEPa2AY6WFkSiAcSSSQ65ozwMmqqtbazD6Qpg965hfPGT38XUwhtsoL9h181Y3biM5Y1LSKSTsDe3IhJLYu/IYYz07kdZFIeorMMPn/wGFtcuMVXsj973V4xhrIgrOLLnIXz5J3+Pnz7zA57Qvff+/4Xxkb2MWh3r3Y1vv/Ql/OL0zxj/azTpsKPlJjRZOvjaJYnhLbvuwuzKBL69K6LvAAAgAElEQVT67L9gY20Do8OjiARD+LN3/t+syW9xtDMid35jGitLTvzlhx+DP+CDc2sDJ8+cQN9AD8MN/vj9H8Xc0jRPBohsRRkRtFaTXOqp136M0xdP4S/e+Rim1y/jz9/1GL78/U9jMTDFevbuzi78xQP/G/E0+WyAr37vb6GVaSAVKthQvX/X/Zieu4Cx4V3YOXoz/vlzn8TxE89yZglJ26gs+eRjj2N5YwnzK/N82Dpw4EboFTr0dgzg6uRFvHLyWZbeJJIRjI7sg8FgYdNxe1sPHnj4LsRTWfzke08hnkzA0dDIXePPfuYzXHzTP7TG79m9B80tLchmM/jm17+FD3/kj/HCiRfY/FzXtNcxkHX0cwUGgx6JTASDI73QGtTYvnOcQ7I+88VP4dN/9zk8ffxJ/NsXH4fOaODDPkXXkXcwk8zgH/7uXziforWlHXMLM/ib//1xztD41hd+CH/Qh3NvvIavfftLEFQF+MRf/j2++d2v4ZtP/Aif+dd/wAsvHeempNZgwr9/5j/gC/i42fCxT/wJv75ktv/Jt57hKSl5JwibSZ15UkxQw/OF0ycwuTbHB/4/efeH8LPnnkJbUwsarHYMbBvg5mNLQwvLIS9eOsNfv310L7xeN06eegV+XxAnXzmFd7/73fjIRz6C7373u/jsZz/73+q/3xXu/wcK9yc+cKy2ZqnyCJrxjhS2dA39eL3D/manmvjtv6arzgjlt/49fR6xkn6NYZU06MRtF9SIZMxzb356ISWfUoCNQguhhEbOQuRzBUhLSRTyxV/6zWUKKWMpqcinbjwV8SKFCkWZETKDAZAqmTBDBQj9ThT6Qg8u2jmruPZb7biTOfXiQ9tB5SXdzNRpp8MLpXvy60IHh1IeYiGxm4UcBpNOL6BQDiKdz3KXxb3hh3PFhfHxXcyDVemItWpBJB5knToRXgRFMVpMHcj48zDI9ehobmd8nVwmhclogNfj5sUlmc0gXcjj6ePH4Q/5oTfKMNDXiaZGC8ciUwpmJBmDSC2Bo82BbL4u4aBuY7FUwaGbbmYcocWkRymXYQPnltcJY4MWAqUA43u382LQ17sNywsbmJtegQQytDe3we1yc4rg4vI8h/HQYiKBBBtLTrTYm9DW3IJYMAKpVMFMc6lMiZXFDRSzJQgKNbS2N0GmJkmGE42NDpRrNIEhA2wUFlsjrkxNYWvNxfztdCLDr7dao4TWqOMibnF+GaloEiathg2kTXY7k15aHS38PhB5hQ54Lq+HC28intCEglj4dKih4pO66lSo03VHizkZLwm5SCNhQgiSATQei9WZvpUqf5xCipjIks2iwWbD1uYGL+o+v48TVg16PXo6OtBEXehoDFoDBSLl4CJTqEwBi92O5YV53Hb0JkxPT2D66lWmN1HYVjyeQjKdxM23HsLlixf5QHHfAw9gZnEBTz73c5y79DoOHDwAnU3DKYaUOPq1/3gCu8f38gZLErNKjeQhMlAKK92Y1HVRqTUoVMu4PHkFNVENw2MjGBkbRjASgNVqQKWS59eCaA1CSKG4lriqUsmRy6chgwSJYAx2ox2ZVAb5XI5Z6CarhXXiUsZbiiCT1Tf4ZDLBUphSsYr21k7Ey3VzeigRhkQhAEQZlCpp+L1+tFp7oZQbka9mcOHiRezZeSOddyEmH0axiGgqzLQWKiC1BjOMejMTHShwhDZumojIBVIEPRF0NW9DMlKCRq9lnFxNQBzm+polrskQjSQgV5SwtDTJKcFKuQlalQ2VqggVYRHJkg/RjAsWjQ0bHjfUZDiORVCtlOFosiOTSUCplnPYmVytxgvP/gLeLZLkVLhoKFbK8Di3IBGIoFbJcPTYTVhd2eB7jQ6FzS0OPhBSV7SpoQUasRJakZID17799R9gaWUNH/yjD6KxuwWb/i2suTeh1MhwcOcBlNMlSASAe9OJSxfOsXcgmy1jbcMDhUEBrV7HHH6vz42bj9yCO3Y9zFIwOgDRtfrkSz/B1bmL3CWjSSGZlWkN+co/foPNd2TE+5evfQqT5D0xWHlSNNo3ykXTlm+Lw9zaW5oRY969CJFwjK8Dkp+RzO3e+45iZu4qNv1rUGrkuHh1AiNDA/i9Oz+IRlMLRJUapi6+jpv2jiCZiOHKlat8YCXEaKVWhcliYZ/E6bNnMDw8iHw2i7vf8UGMju1ngtD05Ktwbs7D7fJibW0d+gYzQokEtGoTHzIoTTgYpEmXFLfccphlYVVRCbv27MOFNy7j8qVphIJJCKtiSARCnD59AdlsHulMEn/7d3+FaiWOzhYbMxSoOJ1aXIJCZ8C604eB/jbmWdNBp7O7nT0L5GVxtLWh0dGGXCzPDRur2czmzngyBHuTFcVqGecuX0F7ZzeaLV2488Z3IJFK4NyFs+gcakU+k2TggrisxEDXdlAK2mZwEc+c+SE3ApKJJFARYnzwRg7NylXTjCikTiithTQtInnDoe23odu+jelUl2fP4/nXfsoSPZKJ0PscjyZwaPwW7Bzcy2nDz770Uzz4wLt4Tb94/jJOnzoNWmjlCgnGd+/ERz7yYUxOXsXkzAQbZlu6W/DzXzyNQq2MdDaN3bt3o5gq4F1HHuWJYTjmx9zGBTg9hC6swmYy8cH1phtvxMyVSUiFUoR8UUYIv/ra6/jDD30M9979KB+qL02cwze+82WWIBJ6mKg/AwM9LE97z4N/gI6WLu4gKxUK7ny/fOp5NsUT3yKbTSKWjMFqbsDw4DhWVxfgdm3hK098DR5fEO9896MIhkN47dRpiGtClh/SNc8NNoGAk0K/9tX/5BqGUJyP/9On3iTC8dT8Wj1B/6ZCnPb67p4WSJUiVIVVNpL/+R9+nJuY4UgYX37i32A06BBLJHjtIDkZfU0uk8UNew6gp7OfJZzf/8m34Ap4oVKTIqEKg0nPhXk0GuP17QOPfphltTRt/PFPv8vPLyb/nEjCPxM1nQQiIcQyMZRyBa/dVISTF4yuXfpagUSIJgobDIYwMT2Pu+67l/nv7zn2e7AQBCAZ42Rg8jOJpdK6J6tagcflZrDFiRMv473v+QCnn6czGUZG00T6E5/4BNNlft3jd4X7/4HC/Z//7FgtoiAZxzW5S4062GK+Aa4bKrlLfo008yYf/fqff+Vnuv7xX+W8Xz8U1CRy7rRUr2vbWXVV7+3LlXKUJFqWG9DCQn8rqaRRyOTe/C60cFGxdJ2Lzl17ItCI5BCR41lrgUShQE2ihADXNPT0s1KRwLx3crcDtzw5jf7pwG/lFaXCncypRJW5HmN+PTWVqTI1wjjWtfgk/6E/5xPTyOc9EMvlfHKVC1VYWVqDSW+qJ4kaNRxmRFxYl9fNsePuVR8S7hR2dI1h7+hu1Ipl6NQ6ZDIpaDRqPk1TSA4VTolsBp/70hewsLwAjV4OhVyGpkYbJ6jSTU7BOslsCvc/cC9LNgaHRmE2WzEzM8cueipK5BIhXBtrKOezsDnMSBWSyCCHRCGK5jYHGhrs8HqCkAm16Orsh8/lxtSVCSzMzaKhwYqB4V6YTAbMTM4jGU7BrrejnC2gkC2wuXJ8fDfW17dwdWIaR2++HWdfOQ1Hix19w31M0aHikpjiRB4lbKZSrcXC0hJTNSgqu8FiRz6bQyDsR/dAFy9kdNg79cppFBNZDPT2o8newLpqcU2EsdExZLJZmGxWuP1eptyQ3o9SMSkHT6lQ8qiUf3e5nDs8xXwOeoMB1UqFO0v0b1qsiepSvyeqKFUryBXyUGs0XABRJ0UmFqO9rQ3hcJRDiEjfTz9rMhbjMCVy62+6XYin04ytJB66xWhAOZ/B4uw0GhssnMqp1ujx4ssncc+D78Dq4iRmpmZ5zEvd9vEb9uDMG+ew/9ABju+2t9rQ3GHnTcrvD2Bw2zC/ViSzGdsxisnpy1AplGyAo9ARiVTBEp3b774TWo0GRco6rRTgD7lQKKYgFFcRCPlYUy+oiFEtCZBL5dDZ1QGDVYvF2QUYVAaoJSpYTVY+uFAXLhAM8KSLEKN6vRmNDc38+pAGllBqOp2WdfcKowEFMommU5CphEhm/fD4Vhj5J6qq0OzoQkVchkQow5bHA7PRhkKxzGf9aDIMtU6FlbUVQCiDVCZnXJ9ARFOjZT4okTmLDKrN1i7EIzlYrSaWVtH7VipkoZApoJDqWZpGoj2ixZBciqg9MoWW9fBilQDPvfwjlJGCVq5DNl9CIBZBT18fMrkcLr5xkRNw/+axv8HFSxc45MSsM+O1V85yl7uvvw+RWAyvnz7LCFG3ex1DO7uZ/KLWGbnY3LlzO35x/DmQHuCB+x6EoibF2swqutr68fUnvsfG5517duHYw/fi0vRVTqO12XWctGrUqLC+OI8dw8M8wfJ5Qzh/bgJPfO2bOPbQA/j5M8ehVCkwNDIEsUSKWCKOwzcfxvzCIhYWF1HMlfnAKxYIYdTrec0NBoJQc8iZlP88OT0BlVLJ2lcy0A9uG0IqneOwGiIv+b0eiCFCKEATliQXCfF4CDfetBsGs5zTha0OB8xWE7ZcLiYwtTlaUctWUEnlsK2jG71tHVCSb6VQ4IAswvCRKY64/GabDdMzM2hta4ZEIuSCoVytcpFMzRuz1QKzzc44xrnFFYRjSaQTWfT1DSDgDTAJyGjSQyisQiYXY3h8GDNz8ywjo3FTwB+Fy+nmtYPWlUff9yi+/ePvMGa3q8WEh++7G+VijjGqM0tLjCYm4gbRoOhaJYkbpfN29nQCEhHemJiERm/F7ht2IJdLYWZyBnq1FrVamYEB4QRJamTQmSyIJZLoHxjkoDcq6CLBMN7zzncjEQ3D63Zjy70Jb8KDrr5uNr1TgUfJyPTaNzmaEfAHIRVL2ENB3inmfQsknJtB+Exaw/RaghKk2HwbCIe5eUHJlwF/iOV773zoEVx4nShkEtx4w2FoVSYEfVGcPf06nFtr0OnUaOtsxb59+9Dc1IALly4gXcgikozAE/ZyOJ9QJuCMiWQijmaDCRqlkpO319bXuRF488FDaLM7MHvxChLRGHbu3IG+7gF4XUSB+SF0VtpfinB6/ZxdYdTrIJcrGINI6Fba94noQzI9KubHRndgcHAIxXyBJVS5bI6Lb8owoQMoARiKxTwUSjknVRNK+cc/fgq+QBimBhu2bRvE+XNvQEYT/lyRZX60LnBRTj0EQkyDcjdk9aluvsBddmreUOOASVNiMe8FlJFhtehRrBXR0d0GjUHDJmWVUsVSPMoZKZMUUiZnCABJ5Oj75fMFPrDT9/B4vfz9hDIxiqU8s/qbmhrR0dqGC29c4FA1QoXGUkmodVr+GpK0CCmpXShBMp5g6hg3W8VEApMxbIAOedQwoWu0Svr2WgU7d+7kPev06+fwrve8D0dvuxNnXj2DSq6A/p5uTiOnuoMkc+RbUUglnKxNyOkvfvFL+NznPo9Tp05jZWUVp1/979z2Xy2qfle4/1bKzF+Wynzib+6u0c1OOsx6JlJdp11HQV4r3q8FLL31K6mJTNr2/+lxvXCnzvmb2nfqtguoRKILjop3MW8M1Wtdd0pOLYm1fNFX6BhOHyxkUMln/ltSq1jwX+hKklHQzyyiG0OmhkihhkipRlWsgECu+CWpjEBEMh0Bbn5y6reocW/hwr0opS1CwONvGjPVte7F+ven0RXf9HXpTj5ARVSOx6yZdB6VArAyt8qUkXaSysTD0NpMUJu0jGCMBmJwLXmQDeZweOcBdDa0QikmuoqWO2c01tUZ9bA7GvlUnysVcP7ieXzq04/DYDWAEINUDFOxQyNAMsnoDRo2Go7v2QdQF6Bcw+TEFDo7O1mCo1TQ1KLERJtQJABLkwWbgU1I9VJINSLo9WqWq+h1Flw+P4HxsV1IRePwu92olAmxlUSpXIBeY4RCrEbcn4B3xYW9u/egUiojm88jEk9g565xrC6s8CJK0g2hXIJkKo1MNo/RsR28yWaLBZSqZQRDIRRLVaRjGe7YULeFuvSO1gYO4yGM37M/fx6pQAoysQz3H7sbHU2tWJyZg0ZFhxspZColv0a04RHGiugKUxOTTKghXSA96HmFqMJkJL25kTcFkphcH5FSsUOdNiKaJLJpPH38WQ4QOnr0KN9LsxPTvCGQjtDeaEcsEoaVulCBAL//ZCwls+nMwjxGt49hcmIaWxsbjME0EE+Y5F+1Cvz0dY5GTE5dRU9HGx8oqAMXz6T4n1QhC53RhO2j2xGJeTk9Nl/IwWqzwKA3IxxOcJfK7/fh9OlXMb5jF9OJNjY3GSPqDwXR1NLEcfLPHX8W9qYG6CwalJGDRCaERqvC6so6Iv44fM4Adoxs5w3T3uwAikCVDgb+KBcdJOkxmI0s+6hUy0glU3A0tyEQCDOJQWfWMuv9llsP8EFp0bUMlVoPsVjB93wo6kY86YdOpYLbGcTI8C4IxHIolSq4tjzY3NxCf38fd8LInEpdd9K7W6xWLoACwQj27N6NyekrrCPt7xtgLbtBZYZzYxMe9yYa7Q7+OTPZJCwmK5Ip2uzTcBiaYdHaUKoW6uFncmBq/goaWu145hdPcedaWpNxMegMuFARCVAulTnNsN3RBufaJtLJNJulSRKWTedZ9rG+scGmLdeWCw/cez96etrhCa7D5Qng1jvuxqmzr0EsEqCzsx1f+twXccvhI8jGc3juqRNoMDegVhQxqpMmIdQFO3z7EcwvL2F1dQY7tg8hm4lDIRGgUs2jf6AfVlsj5pc2cPz4y1Bo9IwDpY2dKDwWm52xq3TgSGZSjCslPT1pbTtaW7A4N88dTJoqkcmcrnWSbynoECsE1lZXmbIzPDQMqUTB4WvEniZvByXOUiAXdemJUtTS0QBbI0kIQjBZtShVBdi9ZzdriaOhCMqZGsTVGoZ7B6AWSWHWahFz+1hzrKcEUggxP7cAr9/PB9t4MsnNmu1jw5iYmoLH52ZDfVUIFCpl3HHsGH72zNNYX/Ngc8PHht9t/UPwbLmZpBSJBNDe3gyr3YhsKcvXFJlR6cBHazL9ma6ZUoUoKSLkUGKjeiEZx7sfuAdysRBz83OIZzIoCoGyALzWUFgXSQFJC93c0ohMpYy23k4otBrYW+1wtDiwueLE1vomLGYz5ufnOTCMGlfrW27oLTouCulalAqkENZEeOj+h5FJZHD05qP4h3/8f1GUZLG8tshNF5KdbTo3+BrWKKlQTnIAXywS5c6pyWRDIpbExNUpBgNQ576t1YFSscQyikKZmiENsNhsyKRSWFtew+EbDmB2ahomkx35XA37996EdDyHbQOD+Od//hRLOQaHt+HIkSNosNvw4osvwh/yIZFNwhXYQnNHM5bWl6A16encgp5mOxptlO4txMTEFEZGxlBI5DDasw2rU3Pwe73oGxzCnvE9XIz+02f/BRWxBDMrS9CbjPy+0PpKfi+5TMWccXqQlM/eaENbazuTlsgzRUU0pUfTAZKKaVq3CcFLTTqSkBI5C7RfJDM49epZzC2toLOnhyc6ZFanxPFwKMIYZkLbkkmaM2Wu7QMctESo0GvNQvq5aC/lDAyxmPdmkoMVC1lodEqoDRqYbCZev4mSR3Q0q8mMUCDApmLCPNP0to6HJjkv1QsKbDo36xJNo5bvNaohyOdFEjSaQNJ0tlKqsMeGrnc60FJhTnumVCzj5gFdRxQoR9JH2tfoZ6S1LZvJcLOyQBkXYhG6e3sYeHD8+Rewc89eVGoiDPUPwqTVQyIUMlihKqjBaLGjt7sHapUC0WAIRp2B80EUSiU3hracHpw/88bbVqW/K9zf9iX6jT9B8NefuLtGFyUV7xSyRFKZ65p2Hh3RMka61195XNe6v7V0f+tnMV7u2gff5LyToZT13mQWZTV8vWspkoAgS5DKIVYbUBFJIRVU+DQtKae4iK+ViiAFfbUmgFRYv5FY144KymTjv2agJbydQCJDWWmBQKWHUKGsG1W5eBZyx53GSYd/OoX+Ce9v/IL9ui9YHm/Fa3cPQEh89Gvc9nqIlKBeuNODA6oIf0nHjCrM4jCU0hzCsSiaHK1YXdpEKV3G5UtXcMOBfdhwr6OmlXIXlH7+9cVNFGJFlCIl7OrbDq1YifbmJjjszZxmaTAZYbJbYTAaUa5QUmYIzzz7NF58+QWkimmotDrW24bjRBMpsG7dZrHwiVql0rAMhYxnFDxx+9Hb4HJuYmznCGRqKaZmJ5EppJCvFiDTy6G3a5np7fFuobOtHWnCwGVL0CtMqGRLEJUFHPh08eJ5qLRaiAVi0MCjzdoKZVUJu9XMr8WVyQkmhey7cR9y2QzmZ2fR2dOLYg2soV9e3UBHZzcjHCUKOdRaFRswG+wtmJ2ah9VggUqhYB10KpdgooNcIsOZV89CWJIyZs+75cLBffvhMNshrNS4i1gicxHRQ9QaXthoITbo9Nw9MejqGylJZVQqBeQSIifUcXE0iqQDIvGKqWNCnZaqFKiKgJaONkzPzeLkyyehUxtZXz8+Ns5drqmJK1hfWUG1XMLNhw4yApUY6u1dnXj9wnnWcDc3NXFHntJviXKSSidYRuWPBrG6sY67j92BIzcf5uuJvl8oHoS50ULRwRAr5ZDRhInMT+U0BKK6uYiCq0rFGut3Q6EgH9Yy1LFRqrgIlspk0Gg1rB13bm2itauNp17+ZBj5Uob8doxss5psSCfy0Kn0zEAnmUVLWydUYjXfm9VMBTIZ+VQEyBZyiMUjWNlYwfzyIn72s6dhb2jA0PYh3H7XYeTKCcZXEimEJCvtbb3I5YhUJUQsRvIXCTRqJSRCOaRyDYo5CScGEkmGKENExLHZTNh0raIqLMFoNnCwSCZXQMAXxujodmw41+H2utDV3QWvL4C56Tk4aXJUomlPFXKZmA+sVGh6vSHcf/890Mn0MKiM6GhvhSu4jlXnLBZXZ/DiSy/jscf+H0xMLODgvpu4I/f8Ky+gq7cTarUKU1cn0GhpQNgfxW1Hb8Pq0gLGRnYg4Atyp/zlV05ibnYOw4OD2LtzD44eOYJkKYF//PQ/o7GtBYFIEKPbtyGdTGBpfgnNDa1wb3ogqkmwMLnEB1S5VIqBgW4Ewz4mL9FUjcKxdo/vwNbWOpRKCSw2PTRGLQ7deoRlGC+9dAbNja24cP4SDu4/DI/bV/dVaHWw2KwIRkNYWl7ivAWSNLWQidrnY1kFBV4FAoTmbODuIHXiqYNJGueBbX3IZ4oY37EHmUQeuWwRkzPTnCJJ8jHqflKzZvuubaggh7IgD5G4ho62LtbQN9jsKKQLaLI34eXjL6Kvqwvdre2kQ4F3bQPvf+/7sLy4DJ/Xh7GR7XjsE3+Pv/jon7AcjdJJZyenIFMr2fMTz6aQKeSwc99uXJme5JTXlVUfAv446+3VciUqhRrkcgnMFiOCgQB6+togUxD2T8AHcpaRVUp8ALQ3WBl3SlkGJdSgUavhczoR8QXgsFj4nvSHwhArpdi+dxc2nS5epxQyKbKZPJxuD9p6uhHPxnHbXUdRFBQQDEcgqIjQYGmEQibng1xjawu6+gbgC4bx4598C0PbBjiHcGvdzZJDpUyNVDyHdz3yLsSiMQRSHrx6+mXs3TuOucUZLqQ1SjUUEmWdVuQPMOFpaHAMvzj+MiQiEd8LN9+0H6GAF44GK3tfkvkMxnbuhC8UQCKdriN3y1U02WgSmkeBatySENtH9qDV0c6Tp+PHn+W1obGpgYtF6iD39vVhY3MVbr+bMb6JXAzFah6QgBG4O4cG0Gi1MQVteHAEF9+4Aq1cjV2DO/Cjb3yXue7dg9t4SqNQqeDxB3Di1CtQGfXXml15WK2NMFsbIJOqGMtL8pm5uSloDRo+tGg1epYj0nqo0+vR3U0M9HoqOR02s5k0yz4IEKCSytksfunyJCYoEE9FGRp1yRBlD/CaWq3yIYD2gOsBQvRnnugLRBDTNIjob+QPSqW4sK/T4op19rtaiUQqCZlKiobmBpgpAZ1YA7Ua5NzVL0AolnJXnQpfTsvO59HS2oahoSFcnZjApcuX4Gh2QECbAKWzCgU8FSZ8LYWEEQQinctDqVUzvYwKfaPBwAZzQaXGBziSS1EqM0k31eTLKpc5YLBYLvFEmLruhNWmdTMaT2DfgUMQSWTobO2ATCTGyuICU3OonujtG8KW01mfFgiFPLGmvZFqHMKjriyusqTq7R6/K9zf7hX6zT8uoI57tVIvoGnBZWoMyWZId34tgOnNwp0k6dfMp2/FRl4v8H+pI/+WICdOVCXh9jWkJGMgrxXSnHoqEEKMCgSUIinV8WiNsGTiUqquha9R6maRNeJk6qBiPVcRQUi7BQUi0IUupKKcRmQiLtArciNEKjUEOitq1GW/hoIUEtFGLMbhH0+i74rrN3/Ffs1XkFTmwoNjyNDPce11o5ua5D70qGTTEFRJVyuo6+1plc47MTt5Gl09PTzaJC3u1UvTaHE0c5R0c0cTDG1WpHJJhKIR5JM5xLwJHNlzBJtT69BL1Yyt27vnBqh1OqgMWhSrFbz66kmM7xjDiePPwmoywB90w9RoxImTr0KkVrHuvFTNQySoQFoVwm6xo1ysYP/+g8wxpxHY+Pg4J3FyJ2VtEQKZAGVBEY0tDVAYNKgIy9yJDQQ9KOYzUCqlTMa4eHYKorIMFpWVrQR0g8dTKS7oWpraUCvUkPAm0GC1cmTyttFB7hiTTmF+fo4LK9JkG602KORqhEIxRKJxJhzE00mMjA2yHj8eTWN2ch4ygQwaFYUEiWBrsjLbVySQwKgzIh5OQ1gV4sLZN6AUSTA2MIih/m2QSWQsfSlWqrwIkbSJ2Pe0cNPmRwhGu83OizGhHBsb7IxnpK58c2sLL9gkF6BuJBX0arMa4UQYFSFdgxQIVkHQE8DWqhPuDQ/27bkRe/fuht1qQTxSl8zs2bsX62urmJiZwqnXz+Dw4cNYX17ibszAtkFYG+qBT5RWS2bd1rZWNr1VSiX2J0hVUgQSAU7fzBSy2LljHJFwEnG1EPYAACAASURBVGa9HgadktGNVKi3trXj7Kk30N3RB5vZxh0wksGcO3cerS1tLFkgnShj0IQCXvTbuzrw/Z/+BJtby+jsbMUDDzwInUYPq62BcYWkpaWwqFAogUQ4wa1H8idQnCknLMskmJmfwf4D+zA4Ogifz49oLIKLE2/glTMv44//1/ugMxOW0QWf34+jR+6BQmZiXTZ1vTY2F3Fw343whgKo1SSwWztxdfoqTwJ7e7oRifnRYDPBH91CqZzjsbpMRDx8JRKxLBrsjfAEXEhlk7DazdypJQlEX0cfAhGS8FQRCgYxOTGHfKbA3SgiJbQ0NuID730fS32cnjVcnbkAj3cToUAcY2MHMDywF/FYFNtHR/Gt738dKnWdakXm1s3VLWwbGOGiOBp1c4eMirCenl6eBBB2z+fyYPvQKAb6B5Ak2UXQg7037ce3fvCf6N/Whc6ONpx88STkQiWvBcKqCHqFAVvrToQCQXz3O1/F9OxVnHztJaSzWZ46kHZ1YKAfo3xfpKEyaHD+8iVMUoCaWodH7n8Ix599HouzKxwqRvhVg96AQDiEhqZGLlBzuRKCAT9qlRJK+RzMZiNKhSLLq8iIS6mRW64tlEo59Pb2cAFN05VsqoRaSYjpiTkkk1msra5DKuFWDG44MA6ZUox4MoxSpYBcPodyIc+HYro3LToz7CYbosEwQl4/2lqb4XG7oFGQPMqB24/ejl889zzcLjJSq5CMU4owcPHCRezcOQqb3QZfKIiewT6SekNt1uGVM6+hIgA2nT4cOnArXjpxCmsLTmjkamTTWVgsJn6dKWVTq1awh4cKJvq9aPpC1CIqQg0WPcubhBIJdxVtZgue+dnTXBR1drWzlr2lswW5comnpR2dHWxw39h0YXltnb0rxPNOZOJwtDTytKm5oQ3CmpizAIhCs3v/PvijURQqgGdjGQGvG82OZpbm2CwODA0M4Uc//Cm2j46jv68fV6cuQGNQw7m1jmQmxs0Kkl9kU1nOJZifXahPKURSzumo1YRcjNNpyqzXYeLqJehNemTLBUgUMih0Gp6W07WvksihkcjQaLYhGk+jp3cYBq0VAV8E66ubyNLeJQQbFMmrQujARx55BFuuDfj9bnj9W4xEtTdZUBPXcOHSZfzhe38PU5cnIRPJ8P53/z5OvXoGqVgKOpkavk03d7ZHdo5zsvYPf/QjPkzkKkWsbW1gaNsgF4qBeByHj9zOzQeRUIof/vB7TKiiNblenOfYR0N+IxvJIalbLJFidXWVk8NpYqwmvLSwCqlICmEFmJ1bwszMEkRyGUswaSJImRLz8wt8XdOeTY0ZmqTSf9NaTw0cagbRNI32CFr3ab28noLOoYUqFUtWDAYdgpEwG7Abm+3o6G5FJhFnSQtNf7N5oonVWK5GBT/z/9UqdPf08Nrr3Nriv6fgRWpeUOFeLhRhMpqQjCURDcdgMJtRRo2RjzTBp0kwPTet7RVC/+bzyJfokCDkr6Pai1qILpcbNSHYp0SSWoVGzk1Ma2MTtg0Nw6g1Qq1QwLPlZElSZ1cXsvkKgn4ypJMsTgWbyYyzZ19Hk6OJ9fKb61t4/dT5t62hfle4v+1L9Bt/Qr3jfi35lAr365z26x1sKpSv89vf+uxvZbn/uu/KH3/LB64X6iS/oefjjryQIE51qQwxjUnHVhQquSNdgxCSapafgUZnNHYqE36JIomrZf47OmBUBPUbjBJWuWi/9qiSTpa479YOVInvfq3bzqZVgeC3Wrhf57iXZL+Mt+RGO3VrC3kIKQCK/iG9O2hByCCZqPPXqxUh2pu6kUsW4dx04tDhQ0wJUejlqKKItY01uJ0etFnbEHPG0OvoQ6Pexh0LvcGMHbt3A6SNq5Rx8cIb+OF3voM2mxlmrQbj42MwOiz4yTPHcXVxAWVxGXqjEjKpEBatCeVUEQ6bHcODw7g8PY1bbjuK5ZU1iCRClAUVeAJuONodWFhdwu3H7mDTKWmVs9kUGu1mTE9fwJ/82fuRTEdx8dwM9AozNBIznKteniR09nbj4uUrLB+hEKgGswOTVycwNjaGVC4DmU4Nq8OOUCiMudlp7vwRurGluR0nXnwFi0treO30G3C0WdDe1YqHHnmQSTYvPPMi9Gods2pjqRi6+zuZnkJJp0PbhiERU7etzNKdmCeEraVVWI0W6NQaqLU6vt7MBguHG1EXlRbBRrudu4rUcaFOPBMxxkavBf8UuLNDXXbi/FJKLV2l+WIKFVGJZSuknSdiwM7RXXjmyedAwxKSCc0vLuDKpYuMWDxww37YzCa87wO/D41Bj8XlJbzwwgt8yKJUQio4r0xP4J3vficn+K0sr+Dky6+wZOjZ536BiekVDO/oxO6bdqCpwwaNTo2XT57C9NV5WKwG3HDjDuy/cS+mZiYwM7OADzz6QVj1dkRDUdanU6ebpA+lAo1qlfweeV0e1jxSQRsIBtl4STpaq8nIXRuiyhy94w5Gv5WFlBDpx9rKOpKxNO649U7oVDrWCNMIVqogOVwNp0+fwgsnXsTy8jxuuvkQxsZHodRI0T/Sw0WNWCqENxSB2dwEi6EFEpGSDxUQFmE0GRGPp7G2voWevkEIxWSaL2NtfQFqjQwCUQXBkJeLdrFQgbbGQTby0cGduuhKrQKJXATf/M7X0dnbiYMHDuCrX34C514/D0dTI3q7+5FJFvHAvQ/i9MmX4HA0s96dMgw2XFtYd65jZHQAbe1NGBocxcXzUxALlMgXCLuZw/raMqRiITpaW5FN5tHZMYDF+TXozRbIVBX4fAEOj3r44d/ja4lIC4f2HUA8FMHI0DDkWjVylRxySOHM5VdhMKvh9XpgUOlh0tgQ9sQR9SXQ2tiGl194mYNfPvShR7H/4B5cnb7MnPAnn30KI6OjkEvl/A910AhNmS4XOCyMkKKk+w37grh6cQoHd9/E8hYqDqfnZiBXK+D1+9DTvQ02mxkrywuolMh4rUEiGYeNpBiUhhuNwWQyo1wtQqNVMB40k8qjkidS0zqWFtZQSJUZd5lOZ/GXf/UhfONbT6B/oAcG6urF4lhZ2URvfwsMOi1UUiWCvgAazY2QisS4+4478dxzz7B2mnTXtxy+Bcl4nBGY0VCCGevTU3M4ffos1GoFurtb0dffi6GxEXznRz+Ao60FDe2teObF5xmr6vEHUS5WoVdbEPYlMTMxBzXJLdL1/ISuriYolGI0Oxp5AmDQa1k7PjTUj5OvvsiBWB/5yB+zfGbL42V5Q0NjIxaWFjEzN4UdO0Y42dpNcilhlTubZPgLR6OwNTbA7fXwwV6nM/L0iQ7PpUwZy3OrbNqlwDmz3QIdGVZLFS6eVxcX0d3VxRMAkj2SyY+uIaKpWC0WDkWcX5iBSiWFVFEPH6QOrnvTjZsP3QzXpodTdUnzTh4NVKqIhqP44Pvfj1dOnGB4AecX0ORcKIDSqMP0zCwGBwawNreEPcMjSEZiUBqMgEiGgd4x6LVmvPLyKS6Cu3u6eIrV1NyK7t4BvOudj2BpYR7PPfskFhanOVXbH/Zix55RLK0uQStRo7ulAzaDFVcvTDCN6cqVKZj1ZlQoILCpGbfefhue+umTnLRKqaDugJ8lh23NpL33Y8+hA1AYDBge2s6+iWee+TkCQS/y+Qz0eh0n3e6/YTcX2XKFkov2OqowxBptjULJ8jwipuk1ekhqEkzPLOD8G5d4wl+qUBNQyPJJkrtQoU4PatjQfsASGdKPUwFfpegBQsjWJTskx6lDKKT8ftF9Qpr8cDDItQztBxKFBPtv3MnSx2q5ylIykqSk00k2XUvkMq6oaTrQ0dkJn9+DZDrNmNlSiUy3MthtVj6gFXIFboyQJ4MQmGWa2otF3OHnTAvyS2g0fEBIxOIoVOpoYfItkXmU/CtkKifqEkltyPQqlonYHzKycxeTwEiWRBPpcDDAh3er3Ybmli64t5xMXCM5H0l+vvCFL+ADH/gDXhOOP/MLnD994W2Lzt8V7m/7Ev3GnyB47LG7anQT0IM7Ztyxrj9PPYDpv0yqb332t2Ihr4c1/ep3r0fSX5OYU7edZTj1J6f/Lwmlb2ISSSbzy8mp//VspCUVVYv1wBPSNVbr8dS0DpEshrr214t7embSDxJthh4VtRUSo5217/S5AnG90P9tdtyJ4044yDcL92splGRGpZu/ms9DUC7wgYO67UK5Ern8KlSKLBseY9EUBFUJJAIFa2EpwIewXtSxolAFOilHQiGEXTE0qG3QC/Wwamysi/T5gth94w1o7Wzn0/hzzzyDSi4D//oaFEIB3vse4kt7obPZoTSb8eSJpzE1ewXlQhYOswUTFybwtX//Mi8+8+treO7kyyBb8MMPP8gdHkLv3X7n7fj8Vz/PumKNTgWr1cJaWBGqaGw0YnV9GsViii8WuUCFWlEOh7UdJksj5hYWOMSJNrjmxibulFMnoFytQKnTQaZRoaOvlxPayIwlowlKpQqfLwSxRM64SOoArDvXYLQYkEjF0NrYgUyiALPOiItvXEBjcyN3tyhZNODzYWVxDXZbEyOwlucWoKRY52QaxXQeDSYrm/RY4y6RsT6XGLRUzNIYnzZd0i5SWAWRGWicSXguWkzVGh0HjpBGkXjXdN6NRH3MSCe0B3V+yBT55c9/Bbu370HIF8YtN93KFBsyTHZ1dGJ1eZHvs7nFeZw9fwn7D+zFzbfcArVEimIphzMXzmDfjXvZ4PT62XMYHRzDbbfejmQqg5defY01lNlCEs3ddkwtXGHq0P4bD2JqYhZDY0MwWPXsPSATLUlLFmZWMdI/CpVEDb/Lhbm1CThaGlDIlaBW6DjQZmlxjd87GvvTOJXMuqT1J8MT4SttlgY89fTPMTC6DYM7BlAoZjHSN8IHp7XVDQ7Dov+RCZIQnpQCS14KMkhVRTVEkxEkcwnIVBJOt6WDX6VUxcTSPFqaO6HXWllHXyyl2QRN3dFEiiLI6f1ZgFanQCzhg1hIRtsIc/9bWzqQSJD3hc7CUpaMhSJxPvRR59Qd3GQpTZm0yhvr8LrcHHg1MDCALacblbwIJp0FCokIjsYmCGpyhINxSFiXvoZ9N+zC45/+B3S2t7K2c35mnjWfMomEpTblQg5jw6Owmm3MkV9a2YQ7EMAd9x6Bx+WFSq7BhfOXUSwXkYjFODFYLSUzrBxavRbRQhg1eR62VgM8QSdGB4exMreJQrqCtWknLJoG+L1BNublixl0dDfD6VlHa1crG4j7xvr4tSAtdDFXYm05aZjpulZo1HyoTKWT2FjdxK6xPUysOnLoCE6fPsMfI404rc5mi427fPRnMm8ODvVDp9dxJ5AwqYRYlauUcG6uobnZwV1jeu9MWjvWl1yYm15EOpzlcLcdO7bhPe95EG7PBhaXF7moWdvYZOtvQ7OJDwaFTBatjlamPBHe8fKli9h3w27ceOBGTE9cxdTUDI7ddQzhQJiDpSYvT/JBob2tE2JJDUsrkzhy9FaW2G163AjGY6hKRMiVy3XfRyIFncaItcUN2E3NmLw0ywd4KmCo8LJaDOjp78D83Dy29XejkMuiiTTn1RJ3TIkCQqnQKpkSJpsd4XgCBosZJpuFmfskzEznkjz9uOu+O3H2jQswWUxobGms41jzOTTYm6FWGxFJxLlQUss1UIgUjPotF/PIFSiNMoAgHVxNNpZekJpTKBZArpBBLBFw44CLQ4mMpzorK0tcuFJdThMDmoqQDIgKPYPOiK0tH09TqOiUkZFTr8f7H30PvvBvn0NPRxenyqoNeg6oo3yNldU1VApFCEo1/PGjj+K1l16FqcWBXLmK1uZubG36kOJ7UMgNEZfLCbVGi8Hh7czmp8To1aVZzM1OoqWtESJZFXKVnJGv995xL6RVCT75iU/i2O334MUXXkJDQyPvhXSwIOlHOBRFpUwd4hJsjkasODcxNDSM2dkZ9Hf3oKwQwuxwYHhkB08+6DVyOteQL2RZzsWt5FqZg8zoeROJJE/sZFIpzHoDZ1BQ95lSmWnKRlKZTacHs7ML0BotTKkhiQxRrgrZOvziuvGU/pskMdfNqmQgFQrEjPil16NeuFPBLOa1z2QxgsS+bo+XPT4evw8agwIHDu/F8LYBnrhR1/7ypSlsbG7A2mCFx+eFSCJi2W4VFVQ4k6bE9xZJlkkep9fqoJDJIKpRWFMayUSKU5ypU0/FP+1T1HAhrwXRZaiuIe8Yr8NyGU/SqfGaTqW5CUT3PU1y6RqVKaVQ6/Swt7Sgu7cf3e3dKGSzPBXe2nKi0eHA2I5d7EW6cukylDIJT6I///nP4YEHHmJKWMAbwqsvvva2RefvCve3fYl+408QfOz/uoM77lRji0VCSKWieqf6Wqf9f3rG6x33/0njfv3rrn/8Tf37rzG6EmmCTo41qeLXf7sqadwLpM4CRTCVq3VJj1gmYyJNPRSK3PR81EBBSKzUMsTVHEpCBcQ6EwSmJk5Xvf74bRbuK7tacequAZSkIlQpXIfQlpSqRjNG1vpfT20l468AQpkc8dgMNOocj9kIa6hTG+DzBLA0twizwcy6ukQ8AkiFaGxvwoUL5yAqCyHKAjt6tyMTyEJIAVUyKTq6OrB9x3buOqwsLSEWDCDs80IhkXJx4XS7oDebAbUEtu4WvP7G61iZnWVu+tTUNI4cvInNOtFiAWWpGCK5FGG/G1qWdexh2RJ1Ip999me46+6jqFSzTJwxG3QwGw08+qSFuJDOo6OtjU2PX//6t/GOh96Nnz1zHDKlCm0drcwPJuKGQCqCVKNkMoHeYmb9Ho2zlVIFPGsb6GnrhEQqx+T0NMKxCNLpBFQaFVrb2phUsrS0wgQYlUyB8Z070dLWyh3ihbkFiKg7ki+jXBLj/Pk3ePSaCEexrbefcXyEzaOJBxXmTS2tjIIk8gFp3Pt7+3D18mWmvpDpkLpNRCmhBV2pUoL8E0T6KZQqiBG5Ip1BNpOASi1jugzRN6gjOTw8Co/Tw3x68TXqRH9fD9ZWVxj1aW2yQ6pWgoCo3/3e9zmNstPRzDr3kZFt3DUi78P6lgu79tyAWDIFFxmUcjmYrEZYG02YmpuAXCHG7bcfZczj8RPPY3B0iJNQaRKVTaawMreEZCiBgc4BKERK7t4kCzGeptDvh5oIEokc+XwZFosN1ZqQDyaULEoFDWl/TToz3E7qPKpA5nGpSoJVOhSK5ejq6GBeO+lCuaCj2HC5gmVSpUoR3pAbqXIKvpQXaouaWfF0rSikSpYwpPNFFMvU+ZcjX86jWMmz3Ili5GmcTB00iAXo6mrG5OQlWExGyEVqJCI5NDW0YXF+Fr6AF3ceu49NtsSmb6ZrwbPFWDyBsMb645WVRWxurHGHmvwDJO0Y6h9jBOu23iF4nF5EgnHI5WpOwpyencbC4hTEIsoKyKJaqrAeeHhkJ8eDB3wBbhQQ7UquUGD33r148aUXmdxDqYjRcBI+Twhdnb187dKBzG6zYG1lFZ1tnUw0MtiVcAZXUBHSe2qCbysEWU0LOv+GXWF0tbUjFA0hEPJDqpRAY1QzclIkEzPKjhKGqTCOBEJsaKSJFucJlCp8L1MgFZGj6BpFuYpsPM2Jv2QooyRW2sipW0lBYzI6qCmkECskKJZz8PtdKOWyEEKEfC4Pm60B51+/gHuP3cUJr5RqSz+v2+VD2B8BilXG1915x01QyAV45OGH8I2vf5NDc7z+AL+mdKidn1uEUiriyRaZAnfs2sGUFLVeC4/XDbPZAK3eACrLdu/cjad+/BRuO3wrwsEIF1IbG6uIxP2469idPAFU6zXsV7kyOcn3JGnMWxxdmLyygFIxD61aj4W5VWiUKu5Q0z1uI+21342GRhvCoRAEFeLxdzCKsrerm6k2rc2tOPnKazyRuvnWwzjx4gkIxIDRqmfkaCjqZ1NsV1/Pm0Y9KixpAkTJrxS0A5EILX3dsLc0IegPoKmxmaPkk/E0isUK5yvE4uQ3UaJULiIU8kOn17BRkRoVlH8gVcgQCPihVaiRisVw8qUXccftt8JFYXyFDMsCxQIZahURJxPbbA7WTlPHtLXNgbbmBsxevQxhFWwi9gbDyFZoSljmfSfocmGkr58DkCqFEi7PLEOu0+KDH/wjLC6vsLeEQAV0H5I0bGVxCbffeS+uXLmM3u5OqCjxmCRGVaKs5BCPRTj/orOpHWdPX0CtKuYMDSJpRcMBNDQ1MBGI0MM0EaVObl9fPzdP/JySLcK+XbshohwMUQ1Nne1o7ehCoVjBiZdfRnNLExeicqkQTY5Gvjd4ks8wDSEX06VCgXXrhFEkqQn9XPRmpVJZRKJJTE5RBkOZUbuU6UHIUiqY6ecmGQwpHhnzWy1zZ5u17AIJN0JIL07eOpKvUK1Ea57ZYOTPDUZT/P3JvBqLxyCQCnhC1uiwQSYRIR4OY3pygessOszT2k/XCa2T1D2n0qVYIrd/DVI54SLBU7tmayPSyRRLU4gAVhMJkS1k+X7niQAd2YVC6DRaLuQJXlAulln+SbUQNT3p4wQ6qAhoBlHjKS1JoLQ6A08J7zh2N093ouEIooEAnOuUzWKBQCbF2NAYooEI09WK5QJmF2bYf3LLzbdifcWJF56rB0z9/z1+V7i/3Sv0m39c8Kd/epRpjHSREwaSTns0FrmuYadC81qTvO6vvFYg88d/JWjpenFOhf/1D9XDmOrVOv0n6+WvHQpoBEgHAC7c6VPIvEF622smVvp1CHHFXWoi0pQpcKfGBlU2qSpkfIHShU4mOZLaMG6RqTVlkFyGCn0hHQgs7RAaKFG1PhL7bRbuZE49c882FCQiVLKZ+rtA+nv+N5li/8u2SxO5alWAfHYFW65ZDAwMIp/JcwfFYjYxpWN+ZgFGnYU7RyXSW8iBbCHBC0YlU0HSm4FBYmYjm0RG75ucjXJ0kJGIhNhYXUUqTsFJZK4U8+ldKBUiUysgIypj1bmObCIJlVjBJrTO5naUCKagVEGm13BnbW56AlaTjn0PpXKNDaVXLl9EPB1Gc4sNg7RpyeXc4Th06DDOnjvP2LuDB29gnNx/PvEN9PZsw+aGl005FGjhdLnR3dUPSIRo7mrG4voSrHYLb+JkwqLOWCWTh6gCyBVqXlQ3XZtctBNajKgJ9979AJ5/4Tm4NzZw1x13MbaLxvn0/JTceOX8BfjdfiiUeiwvr0JOnex8ga8dSsok2gHpSWlxDsaC7EMwGY0cLkMbOxU3pMXVqDTo6+3l4obGmGQEOnf+PGRKBZNFZHIlv680IqWEu3gizvgu6sa3tXXApDNBrzWiVKqysWpjfZV1zFKFhE2luXKemeDUJdKqdQhsuLEwP4/2thZodRo22tJGmyuUsH18F2Zn53HnHfcgnoqyhpG6qXRVER1gbmEW/WQaLBRYrlCtFGA2UbiQAOKqhMORipkK2lo6IFLQ0l3hQw11i6QSOV+PZL3Qm8y8yBt0Kvh9XqYzZNJZZFM5HteTKY0e/qAHUgVtlmDiAOH/6onBMmRyRbhcPnj8bmSKKTiDm5CZZGgbaIVCrWDDn9VoZRICHSQotrzB0fimZjNdSDPWLxgMcqfI0djCz+/3+WAymNDa0olMssByJfr+oYgPnpCLNbv5YhVun5/XDIVCxjx3Ch9LRpNsDrQ2kKnVCY2KsIdyoCRm7XeQEHRiKR9eVBoNYvEwUukocsTTFos5zCoWTcJstSEeSSAUDKOtpY1ZyRQMRAcGIhoRf3lja5WRo45GO54/8Qvcc/8xbLrWYGswo7WtiRnqbpefC4Wm1ib4/UH2EGyubEElVqFMWv9kHiYjmdsEiKdisDZaMbswjUgswhMN2oRpFE7FrM/j48OsSqFm1KJcQRpWYqhTgJqG9etEnMgkczh800HYbHZsbjiRTCURjYah09NhxQSBRAyDxYSlxVmWxVCxUS1VkU3kIRFQIrIZ6SSlosqQz5Vw9fI08ikKLkqxsfYd990BibgMr9sJk16HY/fci1Onz3KgEx3CYtk0B96QDSjg9eLQoYOYX5pnihH9TqTv7exqYwkBZTcko2m0O1pQzpU4wIi6njVhDf1DA/j5z5/C0MggUtk0FyudXT048eJLmJ1ZwPDwGC5dmoTdboWCMiKW12EymDE0MMiSi6nJKaauHDt2OxbmZlgyqJBJIJOKoFIq6l3aqgA+b4TldBTKtrSyjO07xyCUCpjDPjk7gU33FjP7yQMwdXWG90yaxlBQ0Oiu7bzGTS3MIhKPobOjHc3NzewpUSo00OmNbOr1BUIYGhlGKBRAuUQyjBofymg96+vrQb5cwJZzE6JqFX6XlwItcPToQZw9dwYt7S3IpKjQlLI0qFwoY21li/dxkpYNjfRBKq5BLhRAp1Jjdn4Buw8cxOT0PBLpLDpb25CNx1BKZyCBmMksiVwRUqUKd999H0RiORoczazfp4KU3lcyelKCNXXNH3zHfbzXBLweRMNB9jBcfOMcvB4Pd4XN5gbk0mXs27MPPtcW3O5NlKtl+ANBaHTU0BBj+9AYdFo9fvbzp7lBRdf1+Ph2zExPoioRoG9kGB09fdhyeVg7Tx/ftXMn4tEQopEQF6FUWNP6QVQ1kZAK9yJ3iavlIhfwlKBKk1Eit5VKNZx6jfCFQsZx5umaojrmGuL3eiedCnlq1tCaxoU7va+VulSG92DaM/R6LtopCZU+nyaEpAKg0CPyh1CRTEnHJqsBJqMOyWiUD23kE6C1rVStcuoreWrqAVYV7pJXqW4h7wylOqdy2DU6hmw6w/kr5POi66pER9uagA8SVJjT8IEoSrQe0c9C+wJhokkaRsjJ6yQ0IsUIxAJudFG6NO1hqVwOI9t3sKRr+9h2hLxezExOwW61MQ9erzEg5AlyojVR6sgjF4vFmU5WyFTwyolTb1t1/q5wf9uX6Df+BMFHP3pbjYozKtgl1wvoa09DmyEV7rQY0KN8rdC+/nfX2e6/RKHhTKX/KlSp+0c3Dl1dfAh468dIewXbkQAAIABJREFURkJaMy7m60FMxaoQMnENNYmCJTGlQglSUV2ukyuSLq1euJOenb4LYScpkInMq/Rvxk1eK5qrMj1KhNhCBTKjFTDY2Zj62y7cSSpDOEgq3OngQQQcQbGe+Eq/V1UkASmQKlVOqUelQC7tKK5MnmGtmEquhVKuRi6d5U6BWk385Aocjh5OrExSEqVZz0VkrQRIikKoBUqU00XIZTJm+lJHdBsFlJDhRaFEMOBDOpXAxvISkrRBmw1QmNXIiSt45bWTSMQisJlsvNDp5Sbs3LEPwXgC0/NzcLucsBjVHHghlkjg8fqgJLOLyQjy+QolAqg1CuYY00ZjsdrhD4ahMerhcm1idHgbXn/tLORSDYebNNgJU2aB3dHEUo/m9hasu9aQyqfYcESLLBlgyrkCNFIFMrEU9Ma6pKWhuZEZzhSWdPdd92JubgkqiQQ//8lP0NvZDbVai3KpwgUXhTKtL69BKZbD4w3zOC8VT6CxoQEyiZTRjGvLq8ykjsYjMNtMTEqgIsjn9XLB2NvTywtzR0c7F7V0fVGRT913+jzqckYTccZ90pG0o70NHo+bu2YssVFr0NHajsnJGRj0JiZ5EBaUaCjUdc8WM/AEPTDZzfAEvGz6ontg/96DyGczsNmtEEpEEMpEsDc1wxcI4urEFB/o+lq7sbm1xd83lynwiJQ6Z93d9Lw5hKMBKFRSVCpFxqbRuDwRS3CH1LnhQjgQRSQc4mKEul1mkwmRUIQ3sM9/4T9w/wMPsVGqq7OZeeRKtZJNyrlcHiq5kiUzRDbIpJPQmSjAJ42NzTV0dLUzZ91osmBkdAce/6fPcHd9zbWEjz7258gJ8pDpxFjdXOWCdXRoBGF/kAOUDEYdH0KIXkOknpmZGTQ3t2B5aRWCmhDVHIEBxfx7E81neuYqmtqamIYyMrqT8wvSpSh7JIj4MTK8nYNVqFtMKbYUHKKWGXDzwTtx+tyrkPOIWItctszj88WFJcaTlsm4JxWip7cLE1OX+bBAxmcq2lOxLEaHdmJmbgab6xt8z7qcW2xYpntSZ9DzxJA41q+dewlNrRam0jhabKyxL4NY/zkIxCWeLjWZCbcqhnMlALlYD7vegZmrU5AIa3DYzSzxItkPBbkFgj4oVXI2pJFEgDwIdEgkCRdttCtLyxgaGuFNmqQXnZ1djFGlBF5qaBDicWSYisMQUokE/5zEsic85MrqAowGJWtnqQNM5myjQYtAKMD0Ibp/EqEMRvq3831Ch3ySG60ur3HCci6dRyAYwwOP3I5aNYtSIQ2DQYWxwWFMTM4gFIxiY9PJUhuxSs7ZBXQoHujrhclsgEgsxov/H3vvHRzpeV75ns4RnRtAI+c4AAaTZzgMw6BA0iRNSZYtr4MkW5aznO2967v2Bu/d2ru1vru2Vw7y2lpJFi1ZFCXmNJzIiRiEQRhkoBvoRuecw63z9ICitfTyssr3P03VFCWy0Wh8+L73fd7nOed33nwNW94wTp4alwRc/gz9A0NIxdJIhOLw2F3IpTNIxZOIxuPwh0JwOO1oaDChQBmK0SyYStYyPJQwnZLyFDaL1tY2xEjbSllOroiVlfX6725jC5/56Z/Ciy99Vw52LGIctgahPlGiQuN2NJoUSZXD4aonOMciOPPIGQmsY1DS9elZGGxm9Hf3wqwz4Pzrl3Dq+GHYnU5kKnmojDrs+L1Cd2pqahQJqqnBLCjblrZ2pNIZwXPyoMIYehaF6+ur8gxQ487CkXSw7u5OJKIRrC56MdDtEeNmVVVF3wCNtmmk4lmgqsbuVgCB3bAcWPPFLA5ODsPhMEOvVqCUywvBqKRRQ6c1462z52E3mjHQ2YEomf3GBuzs7klwX2dPN4ZHDkKjaYBOb5JDBDvKilpZgsZCkRjuve9+jAgj3y+GxTdffRUb5Ma7nUI5CYbCgqHVacxiTs9n0kglozA3kIbSgLX1VXz4kYdQypZx6+YtmeiMTBxAscbDGe/NGlQGHTI0qYaj8O3sIZZICaqxu7sLJoNW1iDKPrjmjo4dkMKa6zrJWZyaaJQqmZKxoy1rsFKHfL6EF194FdlcCXlZv1lBKKXOkE51tV6ws3BmAb7fxa8pFNLx5uGRfwXn63IjnUpCr9XJs8VJCcMQWTiHoizcAZVRgR/98U/KVJaIVZKdaDQnkrX+3ipB2bJwpyyN6wnTatkQ4mSQWRgPnj6N4O6uHB41ejWimSSgZ/ppVbTzLPi51nHaUy3XoNPrRYLEaQAbGJJsWyJtrK7bz+TzGBzsk4YTi5FwLCUeOYuNE+dhHBgcFYOqb9tL6jse+8jjeO4bz+LKlcuCPra5bbL/EB2tKGvw1usX3rfo/EHh/r6X6AO/QPHbv/1YjR3v/aJ9v6vOon0/DVXQhiyyq/UCWq2uS2nq3fR62phYUe821/d17Pv89n1ZjUhw3lW4v/vT7ocwybeSZLFqnb6iJktc3CHv8NhzlXrxLbx5Hjo039O4l5TGd0ytMNqhtDWiCC00JjOUBqac1TvhD31z9p+NKsPCncmpqbu0nBq5WkWm5lXEgMsuPzvt9BKoqmX5DC2NCgljiYRTsFtcWF/fFCRaLBpCIZdEX18PzM5mSRZVkm+uVErIyNSNKazOLGKssw/j/cOyMXFTPXz4MPx7AXF8h8JBKTzIUp+ZuimYvbKyjEAyhKpBiVgyLsXb1LUp+d3N3VjA8SOnRYfIEe3bl87j8cc+hGKR4UAG6bAY1Boxyd5z/ynMLMyIhpmbTpgGL5cTuUJBuo78Ghq9qPPlxHiwfxx2eysWF1fR1OpBVVnG0CgJHwGRRKSZchcK48F775fOp06pwtsXL+OHfugJ7OwGRPqxtrEqi8762jaa3a3QKVQy1k5FE1DWlPjWs99BYyPZwS3SodNQfV+qiXSIOkRuTJTWLC0u4uTJkzh//jwt0YjEQ1IMsnPB2G92can35diRchGO7RlSRL03Q664qe8bk3jvsQvPBZ+bB/8/zXXUhXKhpJyHHauO9nYpjtn94eSgj2P5XEIYyFu726hUS2IS9DS2IJVMiHHogUcexP/46pfhaW/DfffdD7vNga/99ddgVpuFpqCAWvjGdPXT2ORudiGVTSCajqGAAj728SfgD27KJp6IJxHwhWEzN+Hiubcx1NmL5YVFMXmZ9AYx7T351NP4mZ/7BbR2dGJgaAC2pgb81u/+loxUr1x7W6QFG6sbuHj2Ehxml0wTgoGAoAn1RjU+9qNP49//xz/CmYceRHNLK27cWIDGWIHFacLph06jf7QPW8EtBMJ+tHo8kky4tbouY2QOwHK5jISl8TBB70wqkRHuMsOBkAGGB8eEmrGxvYamDieczTaRU9jtLfAHoqIx5h4sDGeTWbSdX/zTL6K3p1dSiccPHEJv94gEelGjXNNUpUBg8ubK4qo0JMZHDiAaCWLLt4lINCT3RzO79I5mvPz8WTz9xI/gz/7k/0GR+QZGvWysZC1TSnD95g2MHZyQdUhrAYKxNTib9fAFNmh3g6nBJvd6vkxahRJBXxoomoCsEWZVI9QVLcwGI2x2AzxNDpG5cPBIdj+vDQ8HkUhUNmse0NfX19Dd0yObfTgUxsMPPQK1VifPb5Sd00QCN6duwGgxSaF8z8lTeOutN0WyR/8AMZC8lyPRIIb7u1DKlKQI/8XP/Tz+25/8V/z4p34MX/7q/xRdL028fd2DkhHBJOHNrS2EieXM0qS7IQeFI/eOCa/dv7uJVv5OawrcuMrQJps0Lni9pEuIKnp6eqDRqOByOyWpmAfXdC4j5jmiWn07fgR3wxjsHcaedxcDXX3Y29mF3+tFg9WCm7N3MDrcI4fcnp4uOZjFIjGhftx7733YCwcxe/s2jh8/KeFnra1t0m1taLDi3PlLMvzMp3MYGx2FXkf/hkM07alUHO1t5J0XREtsNtuwtbkN/15ETIzpbB52txmRZAqPfPgM9mJBRLNZNLsb0WJzwbe6KRMkSrYICmjr65bJVDLBsK5BWWeYrbHj38Hxe05ja3sLeqNRCin6e2hatFqs2N7algTSb33rWzgo95QCqVhCJEoTw6PwejeEfEONMpGGdosDL3/3VfR2HJBnlHuMu9kOL6caZyYQi4ZFjpOvlWFv8eDKpRtQKzVostkxOTKMtcUlGPQmxFIZfOJHnobR2IBkqogDo0fQ2NyGxcU74sth8muxmMPy6gpCkSh+7Ed+HJMHD6FWrGDmxk2cffllrC4u4tD4uBzUgqEEQqEo3I1uzM/NoIHZGWYzkumMdM7/8A//D8xNzWJzZRNra5uwuGyYW1lARZHHA2dOY/LEUczMLwl8wevz4/bikjQpmMhrtZhEohmOx6R73UvZjtkkHXdBXIK/Ao0ccnQmAzQqLdLJLDRqPb71D88hHuNBiUFLLNpr4kEymc1yqGVTikUuG1YshqXlyIeR4Uxk4ZPoxOm+qp5BQ8kZgQWU8Hgam7Dj2xXUMLQKaC1GDI8Noau7HRtra9je9sl7cL/gQZv7zH7zkf+O055YMiEHXO4ntVIJHzrzIDbW7mBjfU0mMAVUoDGze8ZuJjXC9XCoSrkmJlTmqoiXQENGPETqxuRrAZBUqlIvsS7jdEvFjqhGh0PHj0uTzGa1Y3xkHHfmF+VA4nQ0IOTfw1DvEFbXlvGt576FyeOH8Oijj2FtZQ27W3v45t89+75F5w8K9/e9RB/4BYKD3Ne1s/DmaZO/Y0Za75tW95UeLPL4Wrrw9wv8fVRkPbFtX2/OmvuuVOT7PtI7hfv3i98Z6ESWPPO7KXbh3OmuMZbkcxbx+weBYk0lshA+dDxxsqMpD5jagLJSB02VI8SSFP0KWwtga4ZCb6yjGOsVPx5+9vY/a+F+5eOTyCrrcqBqvgCUcmJGpYNddPh3Ge6CpayUkIz5UCikMTQ0JDKfWzdvyui6s71LOlodbZ0YODohi1M0EsPrb57Fgw8+hGQ0gVo8g9CqFycnDksQBRcOFniUCnV1dsqPaLNbpINDlm0eJVy9dR2RXBTOJrt08KnVPn/2AtLpPJQVFdqa25Fkd6VcxmOPfkRMp0R0sptNMxGZ5wyHWNlaR6qYkW45zcTd/d24Pj2FSDSMkeEelEsZhMN+9Pf0QqM0YX3Nj+7uEYQjSajVOjz84YeEIW1z2eF0u7Dj9eKZrz6DBr0JbqsTfd09qJZKsiBb7Rb4Al6hXvCeUym0COyEoNea0dveC71KK3QTBqBcuXINpXwZj374UTRaXcgnMzDqTbKIsYvFjj2LFWKxPvrRR/Hcc8+hr6dDDErcREeGh0V/6XI64N3xSUBSKp2GgSmpjU0yEuXhYWtzUzo/XGjZIaHUhpsytcS35xYknOjy5cs4MD4mEdeU4Ji1JkHPsdDa9m2Lpnl8cgxf+pu/wvF7jqO9q130hWazERvb66Lrd7U1Yy8ako7JnblFRAMppEJF5PJEZjqRTuXq4ToM32ERiiKaup34ld/8JUFm/tZv/x4sFo2Y15odHvz2r/0O/vg//ykWbszBrDfJ83T82FH84i/8Av7si1/E5etXMTQ2hi/8xheQU8cxfGBENieaUjc210W6cWBgHL/42V9Dg7YBtXydnf/kJx7F6+fewpGTQ9Jd9gcD6O3rx/jkAZjtJvQM9KKiqmB1exXxZBQ2u1UoFxsba7A1WDFAqcHcNKwMnVJrYLfaMXXjlkTVnz55H/7LH/1f+NFP/AT0BhtGJ8cQjvsRTO4glU/D4W6BzdqIjXW/hEpRe56OpxCLRJBKxKUoc7mcGBocRiCYQDAclUJJpSsjU4qiUqvTISYOHMbNazNCZ7E5LGhtb8HU9VtIxDM4OnESO9thJCNJXH7rLdisFpEMMIWVnchAcE+K2p/93Ofwl3/9lyjrchgaa0epFkNToxMuWzumb94RJjZNfLlSCQ5rK27fWMKd2Q08/tBTMGotmJ+fh7FBj5u3rqOjzSPjfhayi4uLcDls6O7skefau+1DV0cHVldX5IDRPziIru4uzN6ex9KdZbhcLjnEj46P4flXXpLCnyVGLpuW8BzSoDg67+zswNmzZ9FFxv7IOOauz0FZps9JIQXW+QvXZMx/YGxCDrOUJS4tL8taVqiUUK4osBvYRZPHjZwig5HxPpEm5XJptDR7YNCYkE3zOQ7B59uW1FPp+ikoua+jP9ns4eGwra1V1n692oBdHwO4HDBpGxDcCWD2xjS62tqxsrQghfrqxjYeOHMC165dleKfu4XN6RQM6IVLF1HM83voJDQuncrinnvuxYWLl9He3iUJpTyoXrvytsgcKEcplfKSlBwOBiTwhh1RFmNMa25q9ODatZsyUfRROma1Crs8kcnj13/nlxFKReTzNVrtCHv3xAvhdDmwtLmGwYkxJDMZRKO7EnhHI2LvUL90tNe8G7A4bBImx9yNrfUNmRZwreU9SFY6J15Op1UIOwygUlYUUNcUMhUiGtK7S7Z6C1aXVpGJ59DROIDF+TuC5TVbdNj2r6OrtwWhSFBCyxK5LGDQIuiP4PFHn8Dbr78Fk0YN3+amvL/V4UZzkxNWqw0+XxgqJTMtmiRlmXKq4N6OGLL9gbr08eSpe9Ho9sBqasDOxhZee/5FGNjgiNc74ZFIHHaXmxpc+LY38dnP/DRW7qzg8uUreOQjDyMcCwh1a/3OGtQ6Pbb3dqG36FGoZvA7v/ebOHvhAjp7+6AzmAUJTLoYJ6KUgNqsDeKvYVJyYG9PTLGUIrGrnctkRY6XTVFHT1qdBk5XI2KhKPQaI772tb8XDCzln0T3Eo/I1Kgah/7qOk6aaavcKwgasDVYZCrto2RJoZRuPptGDDjKZrJYWFwQ4AVfx0aId8tbbyQqASOxjk4LGptcsg9xksJnQFFTyOcl9Yl8eErXGMbEhg+nUHzuKdPKJBN48PQ9cNltOH/hrIRJpVlXGDTIl0t1mQ1vVCgFA0rZKA8sChDXmpf9mfvbvv6BUwjKaThFNtsMYpKNxJO4/+GHpDmYTmUwfmASH3rwYcxNT6PBoIHdbBNe+5Z3U/wdlNx+9NFHJRDv9q0FfPOr33rfovMHhfv7XqIP/ALF//mvn6wxXY2ddP6pd9rrEhQW7/tdd+msKxXQ64hdrMta5N+9q/O+/++ELilklfdOVv1Hsm+RvNe79yKb+T45zf57CvpRDgf117OY5+colBXQGXUikamoG6Bh4iRPloWEFCdlrQVqdxtgsovZZv/PQ8/exvCtnQ98wd7rC2hOvfTD48hQdUcDCUfRleLdKQHHFHcxlfwnL0mliNieDxaLAaHwrpgA2c1qaWmDWqFFLBKXjfyhH3lMwnZoamNHOxVLokGlx+23p6DPKzHS3S8aSXbdbs/OwdNMTOEKDowdkKRFju6zpRym1+dwZ3NFOLtNrW4JssrSRFtR4My9Z+CyNWJ9dV1irxlt7HJZ0NXLz1IVU2d4N4IHH35YyArXZm7CHwmgZ6AHc0tzyORTSGQS+OijH4HdocfNG5dlrMpFwm5yQ6+1QwEdDPoG2fhS2Qw0Rh1UOo2ETjB0hhKOrpYulLMFPPVDT4iTnpzat69cxObWKpo8TulcM/aZxj9yvx+49wy2ltdhN1tx+dJlScm899RpzN2alaQ8m94siyx1pVq9XqgEbe1tslhSh07+b2BnR+5vi9Ui43CawiRUiXeXRi2ECaVSI8hIGtnKhRLSqRRMBr10QClloGaRsfWpRAofe/rjmJ2bx8jYAewF96TAkdhspRYGvQHXb9yUBZpTDW7MnFowItvJuO9sUuRkx04dFYRZOB3DJhNoC2U025z40//y55i/tSmdoGpNJcMo3v/FWh4lRRG/+ts/hxP3nsTffuVrUKjKePzxj0KjUCIZSeCL//Uv4FsJ4FOf+CQWbq9icX5JCAlP/tDjGB4ZxFe+/gzOX7lQ5zybNLh++208950XUMqyT1qFxW6S+6mQLqLR6kExWcXS7BJeeuMFrO2s4eQDY/hP//mPsBvxoVCqF8OGBiN29/wwmAzQmQ3SyeKBQi2eDK2g9Xo7uiXJ9NrVq4I+Y9eUSDsaetm5orbzvsnT2A2E0dnZL+xzhbYmSMq5pduSEsqD58L8Oto8bdhcXYPb6UI+ncHQYC92vBswGLXo6x3B3k4SoxOTeO3sa6hpy+jqa0IguAUNzZKeNni3dsXkyc54WzvNsHPo6xyCsqLDzlYAt27cgqJYxPr6Cvp6e8WoS4nf8Oggjp08LiSGbf828so0KkpumhVE9sK48Pp1fPpHP4/XXjknEpXT9z+AK1dvwb+9i8G+QeEnc6NlBDu13aRFZNNJ3J6elufXammQsTynQkSDWmiO3QtgYWFGpC0t7W1CaNLotELY4Kici6Tg7XRqpJJJkcgM9/cLu5zSOk6TWLyzC+ewO6AoAmadFToShHj98nlser0in3E3OnFnbV7Y2Q02B1bX1pDK5ZHMJERKxcAuYmPNVhY7cfEXOW0OMR96t3flOVNCCaNBg0SKBV1QyClifHY7pbPY3d0B/+4eiskisskC4sEknPYmvPLCa2hyudDV1glrgw4DvV24ev2yFNyxWESSoFc312BzO9HW0YVsIS/EmpA/JA0Usr25FzFRl913psRynxno78XLL70kk4UL598SRjWTjXl4pGeHvH670w2VWotGd7Okf9IHkMymseXbwoc++gjsbgdeffMlWExWpGNJGNU6mTRkclkEYxEcOnUC8VRC5IbcUxOpuByu9Q1GhGIh1DQKkfxQyxzeC8FmsSEZTyIWSUi40PTUlISuKRVVkUuS2a6oKGB3WLB05zb6R0jZUUkHd3djF4VYTTjfnqYmKNRlFKpZVNRF1FQ16IxGaJh+q9PA3cgpUhNuXr6CvvZ2FNJZkZlxKtTR2iLdWdT0Yu5ntgJNkE2Nbhh0aiwszOH23Cye/tjHcejYMThdHpkylNI5vPrt7+Lym+dgMxhEykXDM/HEvJ+rKGNidFTWYmJ+b0xdR6GcgdvmFK1/LJXExLEjmFmawdOfeALffPbvsRcMYWx8EkeP3wOdzojFO6v1wjWRgG97Q+5pdvaj8RjaOtoF2Ul0plqIlwqkEknpYJdJl6tRGq6FSqHGuTfOIRpJil+AfTzKYNQm+iqqYjRnoU+OOiV94WBI8Iq93R1SmOcyGTit9E4ti4SXhxKdwSDyGoZiPXT/A5I5sLGxgZVNH/QNWrham6WJlslm4PP6hBJEA6tOq5OwMmrT+TxSiy4hUAyG8jQhT+18IQd1rYpTR49JiJg/6EcgFJB1mvc6Dxr0puRpapWBVk1IQQw75AGQEpw6eKQmXi9xGpbZjdegghJUPCDoNLj3oTNyGOvr7ZcGAcOYVpfuwL+1jlvXb4lEcn17DWOT42hqbcLYxIQk9r71yjm88t3X3reG+kHh/r6X6AO/QPFv/90Pv1Nd1+ks+1ZSSOpjqVyVf/IPdfA6PUMK7iId2WGX++V72Mf9TrwoZ77PvCpdcXakq/UCXMyqd2U38t/eVeh/v6Rmv3B/90/I11B/L+FOGm2d1a63QCLL+AGoMyfD1OyE0taEmsb4/0vhzgCmC08eQFlVQTWduPs9alCU8oKqfIevuX/YqVaQjAeRo76b6Ck9A0GC6O/vF5Y2Gbm8omP3HIXFZcWd9SVsbq5joLsXV964BCusiG5G0dfWg77+Tlw8dwUTY8MYHh6WzYCpbVywWIgWlRWsBTfxytlXBe3I8TBH6g996KNYWFjGtfPTGBnuE5PLOLvE8SiczQ5s7W6grbUVu+vb8K5u40MfeljoNCub64ilE/L+za1Noqs+dfoEKrUyOrqbUcynodeqYTVaYTE5gYpW0jtvTU3j2PFjmJ6dQSaXwan770Vra6uY0gqZvCDPWCiSgEHj0vPPP48HHzqDQ4fHsLvrk4W4UqIBzIT2zkGoa2rM3ZhChNQKk0W66jS9qWpKNDtccNrtMsmw2x2IJxLyv1kksEtBbBcvMLttLLypvSRWy9BAs2GIcC7BdHFTJEWEHRGiuVhZsbsf2PVja2sTn/+5z+HGzRv41je/heZmD44eOSETEE+LRzZ2k7UByXRSDJyUzrz08ivY2NjG5NhBjI8dQKGYQywdx8l7TmB9Y10MuHqjBqFMDEubyxg5cEDQmHem5mDWNsBktuPs2bex5fWKz4OHi82ADyfOHMQXfvdzmJtdgn83jE//9KcF3cXEvj/74z9BJhzH9JUpPPXRx/HVrz8nnant9Q38xm9+QQxez7/8MiKZNDQ2paQqfv5XPo1nn3kR68vb0KpV+PLX/lowjq3NHTDorDAoaYBUIVNIIlUKQ20CNv0rcDczSCkHs8mCcDwsPPdEkgemTsFCrm6swGIzoaas4MbN62hrbpGijhg7IkLNBrNQbbLpPExmo/zOM7ESXOzcUeJQzGOFaMe9gKQkslPHLtHI6DhWuZlmc+hobcXLL72Ivp5uNBiNop0fGhiDbysMnalBxs0DY33Y9C4gW4ygs7NFilijyizps8vLK+js7IHRYIWypsOFNy/j9tSM4AQJbnvqiSdkisKNmN3HWDIKT1sz3E0OJHMpKLRVCTdxu1148dsvos3VjtHeCXzpL76Ke06fhtFshUprwOzMjOjIuzq7pFhsbetCKpXDqdP3IxTw48rbl8XUmEzFJUiGcoeNtXWRrXFyM35gCFevXpFDZpYhWooqunu65MDLAn1waIQLNpLJhFBNTPp6+JJs5KhJV5kTJeqrKwUg6A8jHAijqdEl1BfiVNlVCwa9sFi1YqgUbevdEb3WqEc2n5Gkx3g0hXg8CihK2Av4Ua4ATodbTM+kqZCXzo5tLBYV06hCzZCbODLZlEwJSf8h3/3U4VN49u9fECNxNJiUg7os44UcfvazP4lGhw2Dg90I+Hdw4cIFCWJiSFlVpZApote/i0nxT4RlEsaoPuaBMICL+Q4Md7M0WEX+t7a2LOm5DEZbWpiXyQSDjcKhYN3XvCItAAAgAElEQVRordXL/rTjC8lBjkSPbD4v7Oz+oT5oDCpsbKzLe/EzsuPJTirTUA8dO4yJo4fg9+9KFgQPsAwDy5YyKNdKqCgrqKoqgpslUSqTzAjlKR5OwGxoQF93H2amb8LAALjWZmzubKOttUNITpxUFMpZ8bLw3uZ6xKhpTVmDaJCG6gw6utqgNSkwtzKLxvYWwQTTRG1kcqaCsAITiukcrHodTGqtUM3SmSy6JZQtiXKF16wiAXjsqp+5/wFpclB2Q9gBTY6tXd2wOhzo7OxCm9uDrYU7eOM7LyK045eAtrWtTaiNBtHjWywm6QSTxNTV0SsJ2d3d7WKwDEVj2I2EkKuVMDIxIsjNZrcDsXgKkWgBP/8LP4fAXhhqrV7qjt3tbWxtrCAU3BOzppqcdAVEptjU2CgNCaKKGYhEmQj1/iyMK8UqcqmsTKxJtUoncsjni4JD9YUCkl2QpylVSHU0d5rFSN3S1AjvjhflCiWUVjxw731YmLst01mj2YxipSITr2AoiB9+8klcPHsBM9Nz2AnsoqSATBz5GVtbW4TCROoPu+70ZHFPomKAXX5221njENLAZ4qhipl0CvFgRCYdP/bJTwjGcXFpHrt7u5KWnquUkaO3SquBVq0VIg5D+so5dl5r0ixRsstupL+kAaUcjbsqWSMYDFeqlKEx63Hqvnsl4Zyym672Tnz0kY8gFopgc2UJC7OLgvMcGB5AOBnBwaMH8YVf/3XR0//D15/FM3/7zPsWnT8o3N/3En3gF/yjwv3dXXQW5NR+cnyXy5Wla8DC3WhUS2LZfvFOrJJ03usHvrsu7feWyey//z4DXtCInJ3ul7pS0H9PO8835ffk699duO933f8x7eYuc16rRU1nrHe2mfSoNUJtb0TNaIdCo4GqVpGN5Z+z484ApvNPjCJfKUBRrDNh2RJVlPOoVco8ndDRWf8ntfqoIR31I5dMQKXUIEXGs9kkm//G6jKSiShuz8/h4z/+KVT1CuhtBmx7N5GKJHD97BScWjtiOynolTp0tzWjs60dhycPSceAiyZJDTtBP7x+H9q4QBrVWPNtYGHxNuZnF/AH//r38Yf/9j8incyjlCqhta0Jn/v5z0rE+W4ogNFjE0hXsohEwmh3eRBY28H511/B0ePHsLSyLMYbnvg5GqfWsre3S0x0ociOaPnDe0EZ1X3kw09I+qWwoktFWYgcZhta2vn5dpHJpWSsyiRVGsZGBoalQC3lK1IA26w2KW5nppnCZ8DMrUX8xKc+DWdjo+g+Q94d1PIlGZ9SLsVRdSGVEfyYq5FJgirYHXbptImzXq2uG/uyOUmPU2oIT1YIvouG0GypIPjBHDs72QyyyQy0VRWWl1bQ6mlDOpGGuqYULSXNqyeOH8ef/Ml/w+l7TuErX/4aPv1TnxZPwqEjR/D1bz4jvgKH2wmjRYMjR4/DHwhhe8OHkD8oqE4tO2AtTRIU8vprb8g9YHdZYXZZEExH0eRpQjmdx1B7N/mK8LS2Ym8vgkAwimgijatTN/Dr/+rXYGs1I5TxIxAIYaBnBGqlTiQ2HEWryjXM37yB7Tt3cHTiIFqbWrC1viWSFHaA1Ho1xo9M4Bsv/gNCmTAGDvRDoanhz/74S3jknsdwZ34Nv/m7v47GFnaBqPGkg1yJYNgLb3ALRUUGXUNt2A5sianR09wm43YasHjt7TYXjEazdImmZ6cxMNQHr38TrkYnbs/cko3KbDShwWzB4UOHJQ2UxBObwyqTpEpWIbQWf8CL6Zk5pGnINlikoeBuckqCr9FoEZoFQ2S0SjWWbi+ir69fRubsSlPeQf9CKlMTokZZlYfZXoNCk0UmExUKRgNcCHkjaGpqwZUrN+ps+aUtCQLiyNqgZWOgLruirltrNIoMjYXYp3/2J3Hj5lVcuXEF3b1daG1rR2dXL77813+LvvYu6cgGfEG0d/dhxx9GW3uPmB1HhoYk4TYUCIv0qa9nSJJMJ8Yn5Dr8+V98UTptw0ODgt4je1yjJkUpis7WNtmQyW7XNxiwGwxIqq270SVyDR4GKAdgN5WGQR5CWTgRKcqpjcPpRCDgl2ffoDOhXCYhiRKsJKxmi0i3aN6dm70hoUUCCijX8Pqb5yVngIcyhhUxwXWwZ0SC42yOBjCisrGpFel0Dg1mm3wPk9EEu8Uoz//yGpGoSribXOLDSadTQtLIZ3JwmO2SxpuKFUVmQzmOu9ktGFm7xYC2Zhd+/1/+rqytL7/0Mvz+HXT39kjQUUWpkGApm71Bpi6kpNSqCvR094o8jnvI8p0VHDp0BNs+v7C1LWYznA47Thw7gr/5679GT1cnyqWiaNpTmYwU5WaTDcl0VrjbPPJ09nRi07uBBosZhXQOap1Wuv2U142OjMlhmwXt/PIiNjc35HvkSzmEI0EYLXpEE2E4mm3Qm3TCbed0lQFBpBsxXVWr5AGRa84SGhoM0OmUKGorQsJKx/PSOSVZatvnRXu7p04fSabw0Il7kYwlMCPTAROsjQ0oKEtI5NIoKxTi96GUolxTSWOLiaFrtxfQ4nTC3mCH3+uHQWeRsDWFQo3V9XUkE1lZO3u6+gSnSW330uy0TBJICXrww4+gtb0NZo0Bdp0Jb7/2FlqbmnD23JtocDqw7ttGY1sT1Ooaxg+MSUNmfm5JaDKHxsbxL3//90Ewos3ThGg2jsljkzBoNVhZnJdMBbXGgl/85V/Ciy+9IoQxSri219ZQyKXFGF+oFCX9l3I1+mbo9WJII2ENlWJRfANxJuVazChmC1DXVPXGjrtZAuhCexGEQhGkM5RE1j1bnJjQK2PS6ZCIxGDQ6pCrFcWTRLO7osoU94I0E5hozj1xj4nYDSaEAkHUChWhmxXIZFcqxWei0dYlb5yUSkAWMY2VMkrVskykWKpwCpXJZJFLp6AxGoW8wyTUWDiM+06cxOULl/DUx55AJBjC9atXkKHpVqNCHmUh2PBzkWpEnjvJ/zzA8HvYXTZpCPGwz+dQBYbU5QAV78UESooqTtx7Cg6XSzDJhyYO4eDoBAK+HSzOzeDKpWvSuDowNopYNoHbywv49Gc+jZ6uXqwuruNbX/uBVOYDV93/DF/wnoU735edbBbR1LmzcM9mSyKVMZmIIatjI7kYCnWDXe934SH3MY//qDv+roJ836z6/ajJd1ET619KZzYDCjgCKteZqvs4yv/lte9xMdhtYWKF0uKCwu4BzE5Ar0etXMXD35rD0JTvn+ESAsvHOnH+sWHkGBJVzu8nTgHsuBdyYnoRxKVaX09PBRAP7cCs5ziSLPCssMP9uz6J0A4E/Vhcui3a5dbudlibnHJC3173QllQIRfNIxXKYGluCUZFDb3dvYiEwujr6xMd+urGhnQ423u64A8HEMskcP8j9wuTnJinqRszOHf2ErJpyJjVbNbh2MlJ0Vsmshk8/OSHsexdx86OF8VUFm3OZmyvL0ux29rejmye7v5u6ZpxUWQHnaapaMgHt9shWmUSWWhuqkCFUCyKBx5+GM8/9xx+6/O/ipnZKaxurIqMgTIUjmItRpMQMoK7URw+eBzuJo9QHUiOaG9ulxCN3/vN38exIyfw2c98Vja25fkF6aq2eTxiGqKGlxIdLv4GC6crVUQjCSlolMqaJCtSr8uFmQdRCkHI1O7s64FvjweJLAxmo3RF2DVPheKYuXwdg33DEjCUzxZw/z334fLFi9LFdDjssvlarRZ4GlsRCUeED09JxPihcbx5/iwKlTxcnW7R0dusTgz0DKKlqQ0qpVruZR4eSCFwN3oksdTaaEE0E0UeBTz7zX+AUanFF37ul3Dr6hV0trfBZnUjHEmjXFWho68bWpsO6gYFQvk9pLMJmWCw+09aChMqG7Q6nJg4iGIqjaGuPiBTkt8NC1qhMhjViKbDyFTiCKb3sBP04s6SDweHjuLBkx9BNU+llwLJdFw2bJ8vgKXFFbS0NGNgdADpSgoVdRmJXEKIMmR169QGwUJys44mozCY9DLSVhsoaavhhde+g2qtgFbqxEvssOfgdDZKwcqpFQk8fr9PcKPezS1kcsToGREKpxCN8JDrQDgawJkHT4qmen3dL13jowePoae9Twxa4UgUI6NDuPL2eSyuzKG5xYORA4eh0TUgU4xjZeMWYqkdFPMsTlxwGzxQFjRYW95ELJLG9LXb8PuCggo1GXU4fvyocMQDeyGcOHUKyVwaCg3gamRxuiOHP3KR2e0mXu2NN9/E8RPHkEknkIxF0d3ZB5Pejs21Xex49+4G9Xhg0ptw6fzbODx5GHfm76C1pV1SS0fHJrDl3cadlSXoVES/5dHRQaRgDKFwBJt31vDjn/qUaK7j6YQchIdHR4REEgzuocXTIrxwehNYgPJZZROG6b/stPM11PLmCxnRhyvYQEikJSq9rcUjut5EJC4615XFWUEuMvNgaWkFh48fw+a2V6ZNNFSSisXJh86oFOkXtcN6o1W0t5QFkKjSYNTJVI/0JXL2eZCnP4phRGbeH5EoEqEImhvbJUHa5wuJMZHBM8RNkvLhZrIw8Yrd3WJyJm2FMiV2rmP08rBos9dTaPm/KftgEU4EI42Jc3O35WfN5StCyCFNJpNK4aknn8Df/93fwWaxvJOEGYlGJXPA7WwSWWFjUxNC0bDAz5ZXN3Hw4AjGRsZQrlXg8jSLYZMabD4jDMxjwcbQPJNeh1K1hKXleXT2dEg4GfGeZPL7dn0YHhoWDxOpaMVcUSQz3O8YflarluChbEKZFapJtViTTAUe8EnH4eGDmEtKKHvbW/Hm66/hgfvvx17Yj8Z2Nzb827L+k+tPozHzFVbXt+BqahLTsrYKKIo1pCJJMb+2NHbiyJHjIhvhfc418vDh4yKL4KGAdJ94wC+NhovXroi8ZYiEqo1t9Ld2ohhPiw/E2GBARaPCmY9+CAabAWq9SjIY3njjLfi2dzExNIYXvvFtdPf3oqpUYGRyQorjru4OXDz7FhZmZuT35Xa3oqO7B0t3VmVqQIkHJ4XVCgvakDQdiKwljnVgaAiDgwOSmkpTaSIal9A8Zihw6sEimAeU1aUVwSxywkPv0uLCEvKZrHDVDaTSaLXynoQaMA2YEjWVSYdV35YcXPi9DTo9PvyRj2J6ZhYmq00kpNxXiEvd3fIiEoyIz8Td3IzzFy/I2sXiXZp3YtY2yb3EtZCkKE6E2XRjyiqpZZzuEOvLov7+0/fi4rm3EI9Ecez4UXhcLly5eBGxTBoqk1667hrisIt5aFUKaGnMVWnrIXw1GpUbEU9TotSBWDSBeDQpnXWvNyzekHQpg9MP3C/rI9OCKSc6PDYpkqSttVWcff0t8Fngf+/s7cTLb74Gg9EAi8WKydHDuHlp6n1rqB903N/3En3gF7xn4U6N2H5HncUFC3S6sMtlMtcV7xTu0gV/Dx27aNyrNGreDUWiLOaf0LvzE78XM/6d7r9SIdp3qeO/15z/p39QeU3d3PoOrpI8Vr0RCrMdsDZDYXXj4eeW/tnMqUsTzTj/SDtKGmrY5Yevd9fJ5mUXV6Q8TJQkC7JOxwlFtqBSMP2OG2RETHr8U6pU0dXThxdefgGZSgKTR8Zlc2hpa5OujF5tQiqUA8oqCc2wm01SxPZ2dcuJe3mVevgsqmoF3rp4QSglYxPD6B3pgT+6i1vT01hf2cQTH/k4fuixpyWqngmG7CL7tnbE0c7R8ytvvoL5hVmcOnYMZr0GXUMDCEXCklRK086TTz4Jq7lBMIr1yYgKfu+adAxqlRJ6ersFkxeKk0PdBovTAU9TK6Jev6QwlrNZMcCcPHIS0XBc9Lmuxkbs+cMYpbN9ZV1CM25evYXxoTFcfesS/uqLf47XXnwZi4tLOHH8lDB6ubBSt8tADppEmXyaz2elg84F0+1woVDKIJtP1Zn4PAhWlNjY3Jbvd2thDkOHxrAT2ZM0VGqCbXojTGo95q9PY6SXOmSGYwWED8/NOBZmZ7ZRTHV9w4NiUn3xhZclznt4aEiKPG6e1P+3dLTB6LFKN2Xq+pQwqVkM0Cip1OgQoCnVZoXSZIDSqEFRWcSjT3wEv/ALn4NVb4KqVEOLuwXryyv49//u30ho0GD/GCLhBBQ6FUwuM3ROLSL5MBKpCJKpKIaGh3Hp0iXhUve0dqDD3QLObXc2dhHaZiJiAgq9GhPHRuFusyOS8SGRC2Brd0XoIw5TJ37507+O3Z0wPPZ2OMxubKxvoKWtCQvL81JQb296EUnFMXxoHGu+dYSTUTFcHR49Lqm3TY2dyGQL0JuYmFzEim8FYeJMlVXMLk2jyWPH0vRNnD56D0qFKswNjrp2s5TD6PgILp0/J/ruTDKGo8cOYml5FUNDk4jGcqJ1jcQCiMV3ZbRdyCjhXQ3AoDDjs5/+Wfh8fng626HVK3D11lvQaesjYzH15rKYnb2FcNQvRnt2ZYv5GhLRJI5MHsf64haW59ahqWqxNHcHH//ED8Nk4cRrAztM1dUbMDw+it6RboRiXslReP47z6OnfQQNBocUKZ6WZuTLWZy7chb3P3RauMe+9QCc+mY4zS3QKY24cOGcpE/eujENK/03NaUQOVh0rm150djcjvHJw7h24zpSyQgCvk20eBoxemAc12/MIuTbkQmF1qgTuRVpFES6vfr6WfzMz/y0TJtY9JIw09RUT0ft6enF9WvXpODj4ZVUF3bvXY1uYc9v7/hw/5kHBIN5/sJbcFN212BGyLcFj7tRQr3C8SRKVSU0ehOy2QJmp2cQjxTx+GP3IhTbxeGjh3Hh0iVotCZEogkJdqFPwu5okEM6//A5JfZz6c4CLLYGwfApFFUxplNPWysq8ew3v4tiriIsdk7S6FFhIWK2mIS+1dLYiIMTY3LIo5GQhB/e10yOvXbzhph0mUfBwwMRpjot+dPsSM/VZT+1esOJnclTJ05ibnZWtP25bL1IZiFF/XNnRze83h0pqAYGB3HkyGFcvXalbkjPZiRfZOjACG7cuonl1TvoH2FgUBZnHnoA6UQSi4vzkqgKFdDY1FyHCcRj6Ohow8bmqmiL68xwSBOns71DTIzEHRJcQB1/vpxBOpuWLnElXxFZjc1sl0PIQE8/FhYWkMok4HBYsLG+gva+DhhtJOBERXpJr0ulRIGUWrC71WIBBq0B6UgKrY1tEkKmKCuQjWfx0ksvY3hiDN39/YBKh6GREWxtbaFaKaKczyG0uY1CgVIdE2aXFnH0xD1QaXQw8q9CLaFOFy+dg8llQySXBAxKPPGxJ4UcdOyek3LAbLQ14c1vvorhgUGZql29eUUO2p//+Z/FjbevIewPIB5PY2sriKHxQQmf+8SP/Rj+8i//Ct2dXbCZzXJtGbKlYfaMViMGcRbubKZQBra6uopsOgUjD06lIop55sEokE2mMXPjFnq7esQLw2kfn4/1tTUBalDbzumSyWyRZ4qHHgY2bfMwyMRRLeVncUnVJbq0UK2hu6dPDgns+Mci9EIVBcnMsD8ekinJYRFOpGtNqUBjc5NI0gkh4ARvH9eYSqZgMprlsMvPwPv35s2bErJUKOQlR+P0sSO4cv4cNnd2UFZrUKUBFwr6juGymqGqFTHYP4DWthYhHBUYplcuYWHpjqRlM5QsGIxBUVXLZ2np8qCprQWd3X3QqHUSyKZh/cemaVWBL37xL2WyzueK1/eNc+fk8P+JH/sklFU1vvalr79v0fmDwv19L9EHfoHiP/yHj9XEzHnXFCqy9HdSSOvvJ8V7tVanzDCoTPW9wp5FOhGO+6FKLJgpsfn+P/+7wn2/eP+nCvPvyzB67x/yrmmV//G9Cn2R5xD3ZLJAaW/GwxfSGJrZ+8AX7L2+YHHEhosPelDSfS8tVbT1coZQ1k8cBKCTj6ioF/eh8IbQV9LxOAa6e2TExU2GfHBupESEGZ0G0QOvb2wgmYgLaaaQpvFVLWN9agQ3fF4M9fdhcuIApq5fx9j4AXR2tkOp52LmEDOY02XFl5/5G2gtWjTYLNBrzLh2ZRodbT2SkPfQmQcxdfUGPI3NKOWLsoEfPHII8UQUFqMBB0aG0TrcK8bSV158UeQoTI20my1CuCAT9jj161PXkE0lZXqwt+eXrvXtxUUh49RUKjG+NDCAYi8gMqEzp89Id/75774kunuyutXQoNXTgQ99+FFcuHgJkxNHsDgzj57WrrsJqEP48t/+T/T29WJgYFD0gqlU8i6OtH5Y40JM8xsLTN53JNJEk2GYbSYks1m5PzOFInoPDMhIu2ugF4FwAJvrmwjt7EqibIvdjVa3BwGfHwfHDoo5bPXOqrDm+3v7xJNAP8Ha9gam52ZxZ2ENHrcTv/c7v4uNrXVk8um6bKnVg+2UH13dvbg9NYtsLI1dbwA1hRrjhyahMxvx8OMfwctvv4rW3g45sM3MziASDMKut2Jn3QdHgwNHDx8VGg0qDA1qwPDQKFo72lGo5fHqWy/B3eHG8XuPSMAGCTdL84vSbe3v7EYpWUJwJ4jRgVHp8OcreSgNVdxcuASrR4G9+AZMdo10W3nAyCTS8Lg70Wrvg1HtRq2ikUKwpihhw7cq64PL6pFAnNWtNSi0HGypRdNsUJsRDadwYPgwTCYH4tkIrkxdQoPDBJPVgMZmO6ZnruErX/0bPPXRJ2Xc+vhjT+PchcsyIVpcu4NjJ46KXtNiNGNzbREPn7kXV25dgU5vgdPVIqEwRpMGly6/Jb9bR6MbzoY2qGsGPHLmEVSqZUzdnkI4FkS+mILJpEImHZfwJo6giVnU6lRCB9rd8UOntSAZLooRtdXdgeXb67jy1tv40EOPYNfvhVanQHtnixxOd/0B2Jqc6B3qRk2dg9GkhkalxuLsCjzOdigUOizfWUZbZysKtQzGJkfFA6RTGJGLlHHhjWt0tSAaDknRSI3z4u078DTx/dXiZWEC5oHxIxgenZCU2ldfeR6DfZ1YW1mGzW6H09kszHdeB73JgK6+bqGeUItLLjSTe8mW3vEFcPToUSlsmTB87do1obzsd8Epi6AH4cjhw4JRvL14W36PlBhoqT1HFYPdHfCtLMKoZbibWhB/aoMJuUJF/ABHDx1FtZxDhfeUWiE40dfPnoPV6oLZ6sC2b1e63iRY8D3b2zsxtzAnxQrN4q4mhxg+q9USjEatYCkbnR60NrXjq1/+OgwMCGNKJEN0MixeibfT1fMujAb09/XJ9Og8KSRdHXA4XQiE9yScilOG/r5ByXIgOWVzwys4VaY0U6YzPj4uJleaUmkKZFAdi/R0NiukEfooJg9OyiSI4U30NfBa+na8ciCi5IeeGerrmYZ534P34cbUVbg9Lni9W2hvbYPdZmFAMWIJ+im6USiWRPJBqYdOrxbGOA8Z6+vrIqFkN51yinwuJ4crplUqdfV0zGgoKgZ5UqFISGtpbEYmnUFXdzdCibDo9KmBV+g0SOezcDd7JBOA6dEWhlHNLeFLf/lNtDY3QFVT4Eee/hFkoimsLa+LxIO+AJfbDWjUMDltaO/sFXkpJ7lEQjKLJLkXRGDHJ/fC3MICDh46ItIrSjjcVqvsZ7x/1Hqd0MOC0SAa7A0oaoATD51G21APzr12EZm1GDTc7zJZma7xviZdi6jSp554UpJrY7EUmtu5lxlw+oEH8I1vfEMmy01ONywmI8IhvxzkaCilUZpacxbCPFTt+QOSvZHLpITQxIA1bsj0U92Zm0eHgCC4X9ckIKyluUXkdsTQJuIpdPX0SqqzPxAQiSLle5I7Sqkt8xQiMehozGboEqW5lRLn+3KvuR122SNkakU5Sqksz2Mymxczd6aQh1avE5kVJacDAwOi0T937pxI2u6//375Oj7fUs+UynIv8IB39OAEasU8ZhbmpcGWL1bQ3tKE5maa8tPQUH6spOVPIz603v5+kZB5PMy+MCKfLWJjY1NyDbz+PRw+NSFhUI8/8TSCexE0GM3IJdOoVSuIBiOCUOZ0in40QWaqlZiencPhY0dE2nX7xuL71lA/KNzf9xJ94Bco/tP//Yla3SxKEoFCxnRCkrlrLt33l0oHXlFHNkon/a4pdf+/U9IirmXBSbLQ/1/Nqe8U7/Ug1X8kfdk3su6TY/bflzXvfvf/vX46ynf4vsKOv9vZ/98V+mKeVanxoVkDhlfu6tE/8GX7x1+wNGrDhTP1wp3cdmIgpXCXheHumIALB+3eckqpILi3jUQiAgtNKiVylLPSuaVmkUY4dr5VWqXEejOwYmZmWhjIJAIYtCaE9+KywLhamqFVAzplDYUsN1zGlOdQUylgMDfghRdfxsHDozDadDhx/wnEUnEkM9S/EetpEFMSpUOpaBwz16akaGttaRW9O0eHw8MDYuAqqoFCqSioPcoXTBod/D5Go+elM8QC/sL5s4Kuc9vtCIeDaPY0YWl1SUxRXKg4quvvH4bb7kAsuIeIPwSjxogDowfxpS/9D/yLT/04ZqdmMdA7hDKnEuEonn7q4/CubUsst6oGSV+kyY0dH3YlSIRhsbm6uiaLCzdFbn40LzEpVZLkNAooVDUE4yHR9dHM6N3bQclU16AXmK5XqyHg3YHH7kQ+msSd2XlolTr09gyLcdJtc+Ps62+iv6dPklhv3riBQ4cPYfL4EUGCXb9yTVIUp29NY3CwXwgqDpcdhUoBH/7kY/ilX/pl5KJZ3HP4HjS7PLLgU8J04r5TuH77BnLmIlraW/D6629Ar9ZJOEncH0UxVUI0GJPCwxegNjcp3RwmxbLIam51I1VM4VM/8aOApoLzl86j2dOGvZ0gpm5M4xNPfQztja04efQeSR6lvIPm22QxgYomg3PXX0D3oEuKeaeDYSBVJNMhxMNpNLs7YbM045VXXhM/QlO7HZ29HmTzObQ29kCprmBja1m6ktmMAnqVFSoYZHPY9e3B4WqE3ckEPqNo8NXaEqamL2Bxfgp2uxk9zSO4PbOMz/zUz2Br1wuzowEb/jU0Ntrx5puvyWj+6MFDeP6Fb2N84nAuRgYAACAASURBVCAuXJzCr/7yb2B7ZwvbvlU4XHqZCo0dOQJUdDh16D6srq+go7sV4VgYuWIa3p1VOInPo964wSWHGnZOafrkuhEIRFAuATo4UcoqUSsocPmtt9HZ3C6F4dKdeSyvLONXvvA5PPONV3Di1CF09HQiFN9DVZHHjetXMDk+AqfVjWZnK/Z8ERQLZdGw8/sHIjsI+AMwqhugq5lQLWkQT+dFYjY5MSEmTuIvKQWkPILFBs3cj/3Qx2AwWhGMRPDC899Gc6MNhUJdVsdcAsE7ehpFd026Bo1mLN4ZbR+PJwR/ymeN6Zb8vc7PLOC+B+7Fjm8HoXBICgkSLZwuN4ZHRtgzEKNra7sHZ998A5lsUrrYmloZJppH9TooquwK53FgYhI7AaZXRuWgX8qzg9win4GUm2gsKWnV/r2o0D4ymbysgzSKLywtwuFwCA52fXMNJqtJJnP0K+RLaTQYTfBt+lCmz6Wqxt5uCGqlViZVsXBUUIDRUFiKIkpvOto7Zc8h5cnmsMu0kdeD2EcWQQzzouRleWlTUIoME8ulMvJzHD58EAuLS7BaG+Qww6Kch6fubiYMG+rGUyiwFwjJNI4aYBpCqcnX6bSCe+WeY7VZ8aP/4pOCJXz5leeRLdYZ+aR8caJBbCNlSQy9Il6R2F9+fSQakFRXk6lBNNAsOrmPsZCnTJG+HJK46GGgBCSdSIlMKBGOoFbiwcUo3VG92Yi8qizfi7kSwXAEJhq+Gz0Ih2OI+kNod3hwaGBQ5IfVgqLegS+UJdznMz/xk3j70iVBB+YrZRRqZSgNOkwcOQq11oASi1JlPT07EQzjyoWLyCWTAi/w+/fqMp5KGflUHIcnJ9EsE6eiTL3YqTZbzdjye6Fu0CKHEpqcLfDN+LC6sIRUNCoeJ4vdhkKlLAhg0sCWFldhNNtQU2sQTibwU5/5DL79nefkgKOs1Or4RZO6/rszGuTAyvwD/vxsMkigX5HwAY3cK0JW0RqEElNIZ7B+ZwWVYln0306PWw5FRq1BnkH6TajzJzqWBDZKb7inJFIJqDRKmGwW6Ew6FCtAvlyR7ARNrYbWxkZBGbMZ5dvewYMP3Ce/Q8I9OEXZ2QtCqVLLfUMYAokwlGZSp280m8Soev+9p+WATZkcp0ysqsh8J8Wixi68x4NTx49KTkMiGRU07Sef/jimpm7BZrMjGImKfJDTaCIlSQ0jV565E7lcQaYnZLwns3E4Gp3igWPa9BNPfQKL8yswao0okXBTKkOn0GBmZkbC5ugR4nSTGTF8PZ/bw5PHMHPt9vtWTz8o3N/3En3gF0jhLo3hu4FGLIbeCVC6m0zKDjYLZDGTKuoUmX3iDL+OnQfKa/alKXwdi3d2NvflMt9PmJFi+91hTHcPCvv6933qDD/bu7Xw+z/hfqEudfB7yHBKzIsk/ZFJpt9Ht+H3+NC0GsNb/1+0N+9/TZdGbDh3nxsVUz30QD4TO+z8yxMK5TH7PxBDmgRrFUW+QOoNU2DVMJrMSMTIUa9IfDlxV0S18YRORnooGsLg0CAikRisNidcrmYZwVfVVRj1GhSJYqsWcWBoQHS5t2bnSEWUtEGXx4VoPIAiioIoNFnt2PL5heE6ODKCm9euw6TSYqirH7ubXtgbbGK62fL60NjoxneefRaf//zP4+vPfEPioft6uyVFdWNzA/5dPyYmD0rA0OT4BFFEuHH1CkYPDCGSCEpq5F7Ij1P3nIS5wYIWT5doWUO7O4jvRmBWm9DZ3I0md5OYl1gcMAJebzJjfmEJVrMNhWxRMFxhdrkdDumoMjmSNy0XKy6uvB+yubxErNP0ycAKLnZNrka0tbdiem5KkhmpSRT0GbuUKR98uzvSSaPs4I1XX8Pxg4eQCcewMr+EY0dP4Oq1aUTCUXg3tvGzn/kZ4cZz02CQBakFbZ0dolEkPzidStd160rA4XIixcRbpw2GFr0YdpemluDQ26Uop0bw8Mlj+Ppz30D/eD/y+oKk0B4cm8SNS9ewu+GDgZST+RVBphF3yXjw5ZUV2aDNNhue/thT2Ivu4aXXX0JbRxs8rS4JrZq6OQOnvUXoEb1drWhubkIiGpXJCvXkTA1sam9BrpxCKheCN7AGE30OR0/g8pWr0DWw82fFockTsFjc2PCtY9W7gNGDXYhnd6XLTxdyOLwJlboMncoCFF1wW4fQ1twn+m2aKNmlVOlMUJp0CCd2kcr6cf3KWTF7RnbD+Pmf+jXcmprH00/+MCLJkFAw4oUgYok9Gc27bHZ0eDolIdLT1oaLl67j4OQx3Jq+hbX1RTS3WDAyNoDF1XXUqpzo9IpudHPLi0OHjiKb50Zbgl6rRCaaRGd7H1ZWNkSDvbJyBx3tXTBbHCiVVdjZCqOnYwCZeBavv3hOnqM7C7extb0Gh6MBLW2NmFlaxKnTJ9HR0wWTxYz5xVnEoxEcHB2D3WQVBrm7wSPyF3aCV9eWUFMywrwKs94KRVENg9aKS1dv4MjRIxLqxdTSQGBPvBHRWExY/jz4DA2OIZevYWvbh/GJUXh9q9jZ3RQpBQvzjZVVCYY5fOSoFAKDQ8OYn78tHXVXU6Ow69kMmL7FICSTdGYb3Y1iAqZJ0eFwYmWVbP2kjPPZ/Z48cgi+nW3ksikUCjkhrIwOdKOSS4kHRVnlpDAu+t4r12+KZC64t4e2JhvsVrOsZfFUGgaLFTGSSlg81WoiNWBnWaFQSkd3fXNdCnfv7o5gEp3NbmGyW2ycRIRRLZaRiCbQ19mHRCiBRDQnWNqF+Xns+naE8ERpH83iInUqlmR8z0AjNhd2/TvivWKHkusCry01wwwjY1FnNujlMEEMJSdnLNgp1YtEEhge7pfOYrZYQS6blykzp3oio8llRaPf0uoRHwuDhCgxchHnmkmivYvhdwH09nYgsLeDSq2G7R0/Tp48gq6eLqytrd2lfBhRoddJUcbG+qZIGPg9OClk8V7HCyYlgZTdflKMWcxSrtPW1CKyJS/zJLI0NPeILNDQaIF32yvfI55KEc6FRk87luZXoFWo0GK145GT9yGVzMFqdmJ5YQWepmbEw0HxMQT9XmgMJsSSKeisZtQ0KrR0dMLicIrkqrHRBZfLgUw0gWe+/GWUslmcOnq8Dg7goQ4V5LMpHDo4IenPTk8zMpUSHI1NiEbCWFpekqLPYrdg9MAEzr52GcV0Flol7wuFhCBRdkRJF4OWKG0h6jXLVFFea4UCCXaCUalPey1WKJUFCZ/r6++Xgp1dab4XjdlaFYt6q8gmeW05gRHfAMOUmDiaL6DMQ2e5KP4INw+8kRgSkaRgaYmbZigRTcrUtJN/ToZ5qpCBnnItjRLlqgJKrU7qnINDo1icnZPEUh4O2po9Ip1h0nIwGBZwB+8Z7secLpDxTyINtfU2px2TR44IipZ4UqJdiSzmIZJEJNHZQyVBUkxF7evpRFtLIzbXl2XC/eiHP4LvEN9bVUKtN6N/sEdqC+JkSZZj955/WbhzckNDdL6Wgd1txYHJcWz6duFp60FHa6/4kyi96WnvgHd1HV/5ylfqgV1u+rS20dzaLE2paDKOjtYubK3uvm+B9IPC/X0v0Qd+wTuFuxTICgUqLNzxPSlMneteL+brhbtCCndufsUC6R9EZ9U58CzmhT7DdK678pr9T7TPdq9XtfVu/LuL7/0CnK+rU2Pq3X05VLxX1/1uzb1/yHh3AS/yHdJq1Op6+up7MOUfuqHEiPd7PPoPfOXe9QUs3N+614mqmR2au5MGIilpRuWHv2tIlZ+lWkK1UMDq0hI8TW5JRKU5kTMMGlDpDg/s+KU41Gl0dbOU1SwGE48wYZ0oVqrI5AvS6SGBRIUq0rEIbCYdjPp6ShojtUvVGlo72xm4DrvDjI3NFUTiUXR09yJTLEFvNmNje1MWwd0NL1KhmJjeOlo7pAs3dWtaOtgXz12AzcgwCpuMZfOlAo4cPwKdQY9nv/sdWaB4oh8eGEMyEsXRw5OIJMK4dP0iOvs7oNTW4HTUXfIWsxXT129gb8OLXDiF46PH0OpohVlrhNvukgAPdgSmZmfR2d0jxRX1mCIr0OjgbnIjGo/exWipZbNmIiYNSkQR8nrT8EaUWjaZFc0eDa7E9ulMeglW4diwq78fObrx1Uy1VUkxI9Ff9EYQ8FupysK5Fw7hv//pf8fi3CL+4F/9AcIhdlQLwssmVrGrq0eK8EKWQS7kadc3n2gyAaWOXZssdjNbcuCopcrQ1wxwW5wyuiWpJZqKQ2fRwx8LIhyO4PDEJNRVhbCom91NkkZrtlgQ2A0IWm93d1coGu3dnYIoU+lUsNobsLG1hrX1ZURiCfT3HcDBsUMyDiXiUqWsIBjehdNpB3IM2siLLpQbRCS6JxIFq9UsRikWa9shr0RsmywmPMhochTwD999BrNLU/C0u/D4Dz+KcHZPtOvsiqdjQKt7DF3to/CHdrG9syh6XZejBal8CRqDFs3tLrz88jcRj+whGYzBorPj9NGHUclV4XS5BNPY1teCXIUYOD+ymRROHj6GYiUv3opwNITe3kGsUWNbrGB6egqVahbHTx7G0opXeN33nD4lE4Vr16+hu6sX8wtzcDiNUNaqyMWKiEcyIuchP51s5XCU+u8O6PRWvPL6GyJDCPtDiEeSOH38lAQhPfvtZ3DP6SNoaW2UoKFtn+//Ze+9o+M8r3PfZ3rvfTDAoHcQ7CTYqyjJ6pLLSWK5O+WclZPjkuTmJL5ZuU65tmXHTi/2cSQ7LuqFRRIl0RR7AQiA6HWAwWB67/WuvYeQGSc3ul7X5z9jLS2RxGAAzHzf++537+f5PRBJ5ZiZX2ACBxWaxNqnxF7ynMghQ61YQ3NjM7yrHpRqBVjtFsjEcjjMLng9IczOezC/MMdjZ0I0UsFOHUOSx8nlMpSLZVTLhIgT4POf/z28+trLkCkFGBm9Bq1ayR0+t8ONS+9exeDgJjaskn6bUnTnF+ZZctfZ2cYHpFKR9OMCmI0mHpHLJTI+cGay9L2UTFFSqYkGAyhVCgwN7cb46C14vcus53XZrRBVilBJZRDyuipj2ZtWb+RGA/VeYkEfVGw8FnD6biaXRzyT4bWHDtiZbB5JCkRTKREIBlnT7mxswIJnCYlsirW2VFxRoBUZYwv5LNpcTViYWeBJxuriGsQCOeL8/SgEpwQpBdtVa6zLpalaiRoK7Z2Ymp1msyrd01Q40/SD7j0qPqmjSVNNmVgIh8POhxwqZgxGPZY9a5DLxfwYMn7ShVTXvBf4NSS6FXUuyRfR2dmO9cA6yoIav+Y0qaCiVK6U8SSJXjeS/mRLRS6cOrvb4PWt8LpA9z0dFmTkhxJU2PArlShgNpnY6BsKhrlwJS4bFYAtrS383ETNogKymC3CqDOgtamFzazxaJTX9JyggGQ8xofAts523ld6+/r5OqT0y4Xb07y2p1IFCGtS1slbzUZs2dwHlVKEfD6JUDDGxTthNdVGPRfd5OkgsgwdJvp7epGIhPHMt7+DZrsdNy5dQVdnFx+opFIh7HYLLCY9LGYDOnt7uEFCiZ5n3zyLSDgMtU6DQrUCqUoFfyzO2ntBpYptO3ZxEUuVxxtvvAGNQok4yYLKVVgbXIhns8hWyhCKRbwmZ1JptLiboNPKeL2lD/JrUFEa8PvrBxyHk6fZdDCka5uoKmREpoKeDgv9Xb0QEDIyk+FJwo1r1/n+L+UKHJZGTSZ6/5PpNLo6uvm9o2u1b3M/3rp0HsF4hM3ocpWGU1lRFsJpc7APhg6eNPGhRF/CNFLHPJOnQMY6hrWpqYnvFTo0qw16NDa7mWU/MjbC6NQiTziEfN/S9Uj7H2FzadLGOSJKGVqbG2DQKGBQ0fujxQsvvIpQtAiBTIyKoMwK3Z27trE3yd3YgJFbE1AqJXy/WG0mNLc34Z2L53HigRMYHp/Ehz7ycSjkeoYsZBIpZBJJqCQinDl5hn1wREciVHK5WuQDaiASZEnr3MTy+5ZOvyzc3/cl+rkfIHjqqQ+914/ekL9Qt+LugvinbeR695uKe7oh6QupaKdCnf6tVKrWI4TvEGlIC8/G00qVi/26CfXfpqreLXGpF7317/Zeg/rO120ktP70IPDvw5reT0d/96vziyzcp3q0LJUpiCg+WcqMbQpH4FYJlYMknblzYhEwDhI4d/p12Ewm1EQkh9HzBpDNFzF84wZvsqTlI406LUKEKCP9otliZA0nFXKhSIRjz5UGLXyrqxz8tH3zIFaWl1l7V6xWOO65o4vMYXmoFFJkM0k26lC4ilSpRlVMo74ihq/dhICKj3wR7e5WrK2t8fhOra6PLcdGxvDovY9haNcQLl25wsUyddmJSiKRybhjR129IlEPllc4iKWlqxWXbl5CtpxBuZrH3qFtWPeswqDTo7+9E9KyCC8882Msjy+h192DqD+Cg3v285SBxokUGiKTEQ5NwUYk2nC5E5WMQ6PX8YJGMgEaYYcjEag0WhTLZY5Fp+4CaUqJC09oO7rGSG/e1NyEhWUPDh4+CoGIQqDkd96VOxhSmhpRR0ZIMdJ55qTPzs/i0ruX8J1/+g7+4Pf+gLsehMrjuPb1df65urp6WM9fqVaw5l2F3eXkjXN6YZY7M0qzGC8892OcOHQc4rIY1XwFVrMVDc3N3E0h175CqUalWEExl+fuZiKe4CCQcq2AMmUdCGscEmO12jn1ljovqXQCepMG+UIantVFTM3NYmFpFaFAEh//2K+jhXSWhFsRFbEaWIDNYYZWZIEEUhTKBURihNGUwEQ4OL+PpU8kCynVMsxq1pl06N3UD71Fh6WVedyeGUUqG8fZc2dxfWQVj39wH3Zs34a1FUKBxnHg4GFUakVkCkR0KMHtbodEpuYJ0be++Q1O7TSq1XBZnRi+egsfeuDXsGf7fuiIuS8oI1clbXGFn6OQy0JYqSCU9HCht7jsgaPBBY3WhHSaDq10D/hQLFNCogL+UAwimRhylQS3J26hpakDlF5G2meiutgMZgzt3IezZ97CkcOHMD4+hk1btiKSSKNQEEChoYNLDTqVDn/9jb/Czq074fd7sWfvNoyPD6OLTIeCLCPjquQ0hAw6vQVt7k68/eZbaGt248aVy4j412FQm7gD725shEBYhlQu4UmZQqbBrRu3MTY6iYYGB5s2KbHR5XazVvrS1YuwWEzYunk7ZibmkUkU4bA1Yfeenbhw9R3UREWEwwFO9aUQrFvXx5hZTYVsPJaA0+lkiRpNg4iD397czEVsX28v4tEY39d2i5ULGurE03RKodPzVK0uMVNz0bp3z25M3h5nE3k8HIJFr0Mhk0HYH2LMI00paAIyMzUDtVKOQi7FSNQXXjyNQimP7r4eWOw2TM3N8WGA0oSJ1kFpuWT6FEiEbEpdW/cjkohBKJVyiJlGreKivcXtgoEIUOk8qoUabo/MwaDVc6OIJgVUCK2SkZ5kDkYT06BS6SwfECRycT0Fk+LsK+BOOxkOBSIRTCZ9XSseCSEWS+MjH3kc167dAJsCVSpeN6hz6/cHWV5DX090EXoOtVbB+nizWc+hVMFoGEqdhg8cJG0xW8xY9iyxYdbr9aDB6agTZsQCOF1GZmqv+VYRj9e/F22EbW1uXmPi0TjvkURvEQml3GWVkawjGsXBg4cQjvjR4HJxgjWZdVeWVnFr+BYcdjLfggkmr799ij09y0uL6O7pZo07TXKDvhBrycmgOzM9x9KsXL7I7/XmzQNoctsRi/pRqeT4AEFBhkRMEkllkCk1cDa4oVZomTZCYUv0/izPzUNaq2J1YRkrnlU+OFKIVVd7C+vg5VJKszUjnkhy0u89R+9hSRIF/vjCYX5+QjjS67B983ZE4gmUaiTRy8BhpdRdKdJU9EplmPeswB+PIpHPw9Xk5uAzAiLQQaejrRH5fIYPafQeUHFO0hS1nBo9Ba5LiK5GuEdKBCddPjVXitk8LEYTAms+fPpjH8P3n36ap9ShQIB9XoSRJfklHRLuOX4Pbk9M8j5DvrG1iB+rIT8C0TDEEhmqlTrSUySU89pM2MyVpSUGN/R09WBhfoHDFTlVvlrlqQCldBOa9cT99+HKjRv40fMv8GTW5nRgZW2V9zbqvlPAFv1OwpqQMwIE1XoyPZHblDIJTDoFOprd7JmbnJxDRShGvixEppjkuoxyIGamptDd2c7TvQEKBvT7ecKUKxYRDAew79hhRFM59PRvxaFD9zEoQEHhTYU8Cskkbly9gae++hRjSCOxKMvBZGoplBoltm7ZiRsXRt636Pxl4f6+L9HP/QAu3O/+qg0ZzHv/dqfbvYF4pAdTYU4fVExTx50+SoxKqptYqStPn2P9OXe76/Ur/blUooRUMnncKWXvFOb/kRxmo5Cvyw/o9FkPbqpLcerP97MF/c++AhuBUHzj3KWMOXZThJ6VX5BUpt+E88ebUBLXpxU1saxuSqVOO/3y9OeNjzsJV5fOvskdJJvdAZ/fD7VWB4vFCqfNjuWlJTZg+UMRPPzQQ6iUixgZvsl8WuLmTlDMMiW+SaWYm5tnd7xGqUVnayu6e7qwuLqII/ccxrJ/BeFoEIObexFaW8Wmvm5MT09jbtmDrv4+JPNpiGUivPjDF7Bryw4uIgcGBjCwdROe+d73eCPbumkQJq2JI8zp5E16RrqBo9EYp0XSZkYbBxls5ufmeXxNXcGfXDyPL/zR72JhZQHFIiX/JZAI+PGhRx9DIZWHTqaGUW5EZC0OA8lHMgUUMsTHNbPWUqPX80ZMxh7SDMrk9bE3URoCwTAOHz7M3Qvq1pF+nhCahGyjxDkaM1PH9sxrZ7B/zwE02B1I5TNsmCJTz8rKGvR6iqGmiVF9VEuLNGXLNLnd0OrUWFtfh0qrw9zSCnOkX37xFfYWDw4MQq8z8uiVYtwdDY66RlEl57jxn7x7DmaHldMcn3/5ZbR3d0GmFeP69csw6Uxwmq00IeeEXLlIhrVVH/btPcDj1GgowmEsPMotFzFEfF2bHjqLHoGYD9eHLzAf32pxMpeZqBwWiwaOJjPmlyYRilF4ihgOK9E5WmAkgy2ZJCspQFLE/NIU/IsRPHTfI0hm0nj6+9/F8XsOY923huWFRdY30iZD+nJ63xqbnBjcvhkTsxOcfrht5xYuMIlVThKO++//AC5fulrXLJv0fGiioJer167BYjfA6jJw4M2tm7eYQOCyNmOgexCpZBZWowkmlR3lIvGHpSijgDxSSOYjrHU2qXWYn52CvUELmVyB6fklFOixSh0X71q9DidPP4dMNoqOtm6IFQpYbFZ4gvO4evUCDForoqE0tBoTCrkMDIRTnffg+NF7sTg/ywXw7r17UKT8mrII0XiSJ4Z0H7ldzRyo46eApXiI0X96oxahuJ+56YNbtkMsVqNaEaNYqPKGT5O0fCbJE6Xnvv8cbl29hUI2iyef/BX4gmvYvGULJm/PMCVpzeOF02ljmVNHZwfShSzC8Qh27q4fFuZnluC2t+PyuRtQyrTo6+uF3W1COOOHxqBiveyewb146bkz6O/tZDY2pczabWYOyvKu0SHHwV0/WkfsNht8a172RtA1T0VPJpniA3AklsTs9DoEoiy2E6VGKsfy/BwGBzaxhnp9bZWxtWJS21aE8K0HUShV4fUF2BtDKcePf/AD8HrXcOHCdfZI0HpHZs1HPvgYp2Wefett2B1WDA0NQSaXYHpumrGI9P2jiSRGx8ehVGtYAkade7VKAp1WxTQncVUC72IA2WSe05eJ7EETPkKd1ir1FEi6/6UKOVZWifIj5SYSyWdIGszTNJEYR44dwaVLF5BKZbBlywBLEeiQcuP6MK/Z5AsiCpVGo2H9P6WgFiu1OiJPQhRhOT83hQnFU3E0Nzdx44Cmm5RT0ORuYdM9ydKWFuZZk77sXYJMJcG2HQNI52IwWgwQS2VshNRodCxrKdWKbCSktX10ZIwTPikp1r8ehM+7zsbhQj6HU6d+Up8WdTi488yGQWcjVlZWuRv8wMMfQD6bxszUNP9dplZBqVBhcnwWHzh+DCM3R1EqC5kn397VyWQbmUrKXgy7Q4lPffrjGB6+wWZod2szAuEIXA0tcDW0YnJ0Bo2OJnS1ETEnh1goiNnJaezZNcTvLx0i5mdmEA9HcPTgPuSKSRSrJehMRs5yIA9QuVBh/nk0nmBpze5dO1leSchRMmPfvDWKUDSJeCyN9rYmbBschNVshse/jpGpSaQrJezdd4BBAHRdUgOnkE1xaiolhdPeRThPCr2ijjrtGXTISOfS3JGmKQcFHZLlmmSL1On3ra5BrVBg/9AueFfX+Fry+dbxZ3/253yPEYJ4aXGR79EfPf8cvvSnf4xv/v1fIxCLsHRHIpUhnykyrUau1fEeQs9Lcs/1FS+bnSlJlaY6IkE9+4P2s93bd8DrWcXY7duciD675GHNeDCSgUInY6mnWCpi0zV5KvKZPB9GqJSgwww18fq6O9Dd0cJhh1RvrfuDSKayOH/xJg6fGEKT24mF+VmUiIQjFsHvW0NfXx8Wl+bhdDp4HZ6YmYZnfQ01qRzbhw5CKFQimylBo6a0ZhMOHzyI1156Fd9/+vu8P5EElBo+OosRQwd2QiKQYuTS+PsWnb8s3N/3Jfq5H/DvCnd6BireySz1s8GnbFyt1aUw1E0nljvLayp1iQwV7hTIxBAVpqTcXa/WTauk9eIC/+7inWU69YL87oL+p0jKetrqxsdGsf7/iTbz//KSHBsW/eI07pssOH9PC0oU6MOu2zv/L+XvGFUFTBGhz5FxlQysi3MznCBHeDDqBhFJgMxeRNOgrgBxwmkPpCh3Shg0sjZbia3btnHgwuT8HLPL1VI5wsEIRFUhBvsHGV0HaQ3GBgPkOil3mssUILK0gBNHD3Mnf2bZgwPHj8JgM+L0m6ehkai5kKaxbK6c55HgepQSXKegFFOBKUE8lGSKC8kWLl26ytpLcr3fc+w4hnbvxnf++TsoZNJw8wsguwAAIABJREFUOxtRyOZw+PhxxHIpdPR24Mql88jEorBqNIgEfOhu60JzQzP6OjehmhVAozZjemwSKgXJgyRY9a7y5mR3ujB1e5I3X6NBzzx8k9kAoVAMjVbHcgxaTQiZRoUjsZuXV5a4A49SET0dPUjFM6yDb+3pRDydwte++Q2c/cm7HKgkrFV4Uad0UK1Kw9p5k9kEtVbN3Y7L12/id373D/DZT3+WcYFGvRmbegd4IhAOh3n8W5XV4GikkBEhd0kampxwtTRx1HVHby+jvyLJGLzeVZw5+Qq/bs0NTQj7Qnjr9NsIrobQ29XLk5DLl64wrqvB0cAF0dzSLOKZKMQqOZ781BOQygt44flXMDO9joFNPdi9ZxeczWaYG7RoaXaiJhGjkBNhcnwZTlsHWt3dnNwaiHoxtzgBiVyAL//un0CntnCR7Wqy48Dh7agKsmhvbWRM4PjoFBYX1uD1+vD3//iPePOdt5Ar5bnwoS6/RqPCwtI8p3RSGqVOZ+RESro2rw9fh0Fvgs5gxMWbZ2BsEKPR2YClGQ9GLs/ApGlEk7ODDVzUbXQ7m2EzOlCqFFGoZrDom8Hbl86gUspCLhVh28BmLlqa3B3Q6Ez8/qWzFYglGoTCMVjtOmh1MoQC6/AngphensDYxE1oNGo0N3ajkBHQZYBQcB2iaoVRg9FAhA9Fej3FwEtRFohRrAgQCsYhEymxY9suaJQ6LMwvYvv2rTj3k7dAvvJgKICuzjY2Yi+trMJkoVG8BcuLKwiHAhxSpFUrMDUxg1MvvQ7fwhpyyQw+8amPoqHZiUXPEsbHJiETylgqRBMhm9OCjp5OzC3NY8nrwdZtdP8qGWuZChZw8Y2bbHAk+o1IDTR1O1EVlTG/tIAWqxvXLt7G44+cwPTkDHxeLzb198No0qN3oAfPfP9pDG7eAo9nFQcP7MPKsgdz8zMc6NLT1YWOjnZ417yYmVliSYLFYoNIIMK999yHC+/8hM1pZAKl7nciFoJJb4BRa8LorUnkyzUEQlHuYNJKt//QDvh8fkSihPDzob2ji9cGmtr09m7C57/4OTz62AehUNQbOoObB5hVTWFQXLzH42zCjJA/RSqEXC5ELp3A+loE2zZtgmdundGQpXyV5Q1k0qMijJItCcNHh7hEOsEHcJIRknSu7q8iuWWViR10kIhEQmyyo7WCDi/jo7fZL5BJ5yARifg5dRo12traMDk1w/I7rVbPsirS9VK3lwpBlUoOiVTM358OurSG2+1OnkJbzCamexGGUaoQQ2NUwt1mhUYvA8S0N4hAmXy8B9JeIanywbdUKGFmahZ2kw3dXb2Yvj0Dq9mGcCDCnfT2tjbMzROtyIXbt8f4fqMALJqsNFEAlNfLhfR3v/MDSGXA4JZtGLkxyrkGre4WvPziSSYB9Q10YHJ6AQ998AScTVZMTI1CrhRhze9Fd28HVn0raO9o4+vGaHCgq60f0UAS6UgaerUeLrcD6QQVzTnmz1MTJBKKIU6FXaWK3o52KPRiiBQS7Nizgz1aNDF1251ooGCuVIZJJVQjfOSRJ/DCD5/H9OQs+1QqELCh1h8IMlKYmgW2pkaWyXRvHkQym+HkWjrwkHTSZjWxdJDW7AP79lHLDNVyia9Lkq0RrYbMm3X5LzEh6PoRoJTNszxUrVBCQOuC1cwHKZr8jY1PcChTyB9CYC3AabpEzyrVSrA1ORHJJKC3WliaJRSIUCsBuQxNRYGWZjfWvWugNziw5mfP19TENMqFMg4cOIAlzzJfYxQCtbK0zN13ms4T1aVYKSNVKCCeyaIqrHESuUJRD+mjoC/6+SUCCRN8BIIaa/MHejsgEQl4okam65dePYWBzYNYC66gu7sVQf86Bvv6kCdkajLOpLXt27fzfd9qa0G+UESmksf8qg86ixNNzV0ApHjtlVd58u2ktXt+CVcuXWX5nkqt4gNZe387Ttx/HNlEDq/9+PT7Fp2/LNzf9yX6uR/AhfsGCrJOl6k/B3WfOBX1LrrMRrd9w6jKwUsbuMgKmXjqZtQNqQw9jrrrdZ18/T8qcPj5uav4Uw37hjSHzanvmWXrXfINw+rGb3d3d77eha8jkP6jj7ulN3d//uhNEXp/UR33ATPOH3WiLJPwqJElMjRnpUKdSDI1mkZUuOAjzBJtPMTpHRsfxZJnlU/7AqEIA32bUCtWMHN7jkMh6CanEzabWIUCNv2odGqWZZC5izpqsxPTzF0m/ffRo4cgVUigMamRq+SRyqcQWFtDi92Fvt4e/Omf/AnrM802C2QKCRpbGzG5MAmlUIm9Ow5w8Mvc8gKi6Qi0Ji1TA9568x2o5VrsGNzGE4GF5VXINXJmVb/60oswaTVwWZyc6ur3eJnOsG3nLsg0KpgdNly+dBE2gwG5WBwDXZ0QVApIp7KsKY9FEshnK2yiJG52JpWFTFTXrNJGSGNqGkUTg5u1v3woIuVRmYsZolhoDTrMLc6zPnhwcBDzc7M8Gs+nc6wv9C6vorWlFV29PTj95ut49cxpzHs8aG2jDc3NiKxymTSxQo7MJo+ARqVm8satyQn81ue+gKHd+7h7J5Mo0dHewZsy0XP27xvCA//lMYQLAeQFxKs3Q1ARoJitMTXA3twIkUKKWkHI6Zyh0DokMglrTk+9dAr/8o8/hFauRm9XH2sRjXoDQqvraHU3w2AyMgEoko1jLeJDR58LT376AS5oFXIjtgzuYyLBa2//AJGsBz2Dbdy9RlaDDscQOmxbiYeAIslOaiWcPf8mVteXcHRoH1aXvUzgmZkZRzC8hEcfPYFA0ItUMg2XqwV6vRsSsRrBSAjnL56F1WHGwOYelusQAoxG2zK1hI2VpUoWAkUZweA6FBIt+tu38u96fvwkDI4qsskiXKYuJII1VNKU7KfiMbJMLkAg6IHNZoBcKcC1m+fh7nBgbnGK6SNzUwt8bRw/8iDUOi1y+TRHzocjCbhcHZhb8HBy5p6DO3HhBh0ucjwBoQ3NYXXh8qWbaG/pxsK8B7FYmAkTGoUa+QxpfGusVVaoFdyppemOby2ASpk8PEps3ryDizyaolDYnFBQQzwWxewcJZeKsWXLVhgMDpRKEjQ2tCISDmH4+kUUchRZr8Krz5/E5K15DgMbGOzHvkN7MDkzzuuARqnBqZfeQP9gN1rb3chXcmzgZhqKXMYTpEy0iFZnN575h2fx0Q//Cl5+8UUYHXoIlYC7vQliuQQTNyYQ9kfQ2dqMWrkEsVCAubkVPPHE/SiWCTmowNtvv8M5BtTpJs73/OI8JApCyOV4iWpr68CFt66w1vi+YycgE8oRCsQwt7CMWk1Yx5lajFDLJBxxTv9NTMzC2dCESCzO6biUzPr4Bx/AincFFP8il6kxPTXLBmUy8JJshTS75WKBSRd0CxvMRrR3dTBT/8rVYQ6N4sh2Kp6VUhRLWchkIihlCkafimpSxKNElRKyTI0SPWnsT0UjHebpPScNOO1G5L+hop2Y17QpUIeTMJ6BYICxte4mN6Njp6ZnuPAkyhAV0RTSQzI5l8vJqNnP/tZ/Y835hXfP4+//7u/w1a99BV/83S+wDl8sk7CcokLhYdkcnE4XX/NUgF+9chnFYp652wa9BEN7BljCRUmxk7MzKFABpFSzJ4FQlWNERRoYYByld9XHZlvKuyB5C2nrRRBCKpExxpQSWBdXFtHU0gi9iTCTVZQE5KeJoZSpGwpfevY0yqUS+gd7+JBlMziQSxbg9a1CIKcDhgWf+eyn8Oabb2NpZRq/87lfx8lTL6OppQm1WglGsxZCmRDrgRA8Hj86WwYhLsuQTxagV2o4kmRjUnzy1GkOe+vs6EQsEMb1S1dQLRbR1dsCrVEDjUHNAWRuRwNK2QKS0SSGhvZzQF4mHobFZMeOHbvxo3/9MWbmFtDc2cH7JK3phPKk8ESxSoW/+qd/xoc++lEMj4/z3jdy4yYHclXLRSSTCe6+UyBcI+FFTSbmw3PeRjSCcjnPEwgqa0izTtcY0WSquSxcFjtnJ1B2h5YOT3TwqwGvvXYGZr0VWrkG8XAMnpVlnnS19XVgNeRFspDhPQlloJQpQqfU8WtLEtWRmzfYWLt1cACf+x+fw42rNzE2Mo6RkVscNkWTnuaGRg5bmpueQUNDIxPCbtwaRqFcgUCm5KkESXO4VqpVSW3JTSalUgalRgWdWc+STSn5lISEDs3zGkSmdCrKJXIRNm/rxeLKAv7iz/8vFDNpvPrjZ6GWkU8kjrb2DqhqGiRTaUwtL6AgFEBncbBsTqs38VSb+PbZTBHzMwu8X9Cki+4rwg2brQa0tjYjlyog6Iu/b9H5y8L9fV+in/sB9cL9juSFi2vumpOhs15cbzDZ36MaEvZRWO+c3P1RKlbqMpk7n+OU0zvFOj1HXRNfZ2qLKQmQkiuLNGysS264QOdOfF1uQ19LtBp6LH1sGFXpzxuF+90EGvp+G1jL+s9VPxTUu/L/vrA/OixGr+fnfr3+wy+Y7jfi/CEbiqIad885IY30dFIlBJUyBKUcQBHF9JqQjKZcwtzUOCPUHC4n0tk8FhaXOY54bmoOJrUJozdHeaRKms5kIsFad6IHEEqsUCpwh5bILgP9fXwYoC5QsZLD7r27mJ9L3S4SHBKfd0f/VnzjG3+Ly9cvo7e7BR/91Q/CaNIxyYO67mM3xnH84Alcu3ULx++7B1J5ndl9+tQpZHMV9PdtRW9HD3707PM4eu8JGK1G1FDGay8/j809PTjzwkm0OJrgNNhZ+2p2OZEpFRBNxJj/nIvHoZMrkE2l0d/fh1vDI3zQ6mjvZD0pjVGVQjmEZUCh0EBIhrNCETIxdRfuyK3INyGh8Iskj0BtNjN8AT/kahVS2TR0Oj38Ph/6e/s4fZDIHAq5EtcuX8JAbx8nRco0aqayZCsl7lAZ9Eb4g37ufPX19eAv/vzP0d/dw+zmX/3VX8MPnv0xwqkkvv71v4LZ7MT+/Qd4nDo2PoJoJIB8LoWXL76A16+/jII4Bbe7GYqaCb/+kd/H/fcexfEHD0OqleHZ773CnG5Cvn3xC19kjjQqIswTP7kkQCad5c3j9VdPIRWMo0xhZ9UqXO1ufO1vvoaGjgaMzlzF5MJFxKLrbFy85/ijEElFmPfdREuPhaUW1PbJBKR4cO8noRE5IRdLUayVkMrnEU3EUanm8A/f+iYINyQSVSGTCyEWl2GxGbF//35E42ls3TwEoZxCSCgavYrZ+VEYzHKksjHmGCsUOqytraOxy8GUn3Dci4o0xbzpbvdmmBV2LK95EM0vI5H3wmqyopSTo0Hfg4VZP7b272XDcLWSQaUWwrJ3AjqjHKjlIVOJ4A2swW5tRjJRhtXUiHS6DI9nAYl0mAswrzeIfUPH2BcyPDoCiayGd2+dY08CdfuvXrqJDz3xQVy5co27aFQIicTE5M4hFowyIYGmWCQhoclMR2c7c8SpADEaLejt2YZAhALBZDj71kkYdWqWzJiNlKCZhkIiYb3vnt0HkUgWIZVqeJMTVvN449TLPE2ZHpvCpXevYN0XREd3BydpqrVKDq7RqzW4eH4Y3X1tXCQR3z6VTnI3jogvZrMVJr0Dra5u/N9fegr/7dO/gWee/h7UBiWMdiOTmqx2O5ZmlnjsT2NwhVSMJx57BPfeey+e/NhHMbR3iNMNLTo9N1No7WhwOTA9dxslFOHxLcHisKGrsxMX3ryCnpZm9LZ24sj+Y3jhxTN4/a1zuP/hh5lkVcgkkY5GoFZpWSPtWwuiwdXE8j690Yglzwr27dvGErpsuoCZmQX+PcjcJ1PL2VhP0e4k0SDjOfm+TWY9Dh47glQ+h7NnzzLxho2mhMKVSriLLpGKeA2QS+WwWZwIBqKs8aW1ggpam6MRwVCM5XxUtNOaoNYomDxChdC2HdsZPSmTyTnUipB+XR0duHn9BtNL2lrbMTpKY/46m5i+b2dXO3sfPv7Jj6EmlLMe+IlHH8EXPvc/eI0lhCOZ0ul6IjReJp3iSQUZTmnvWVoiFnuZ19ZYPIKBARceeeQoTp56HU6nGyOjt9noSQhImmy1uFvQ1tHG0j4KhCPzMH3eaSeDLkkcpHjwvvvx1Nf/krv1X/ryH+PFV15EPJniQ5jBboBULeIgNIe5ibu81J016c3YNbSFZR+XfjIMQVkIvUUDrd3IuMHXT5/ikKBt23qRTEVw+Ajp6MOcMupua0Qyl4AvFEAuW4Pd1AZhXopsLAuH2cL+JUKNkn7+3YsXsGXzICM8ib9/8dwFNLpcsFgNbCpvbW9GpZiDSaPFiz96ifMd6DrcSofZ7Vsxv7AIoUiK25OzaGhs4oRZSgemgxW9npFkCiuBEG5OzKC1rw9ag4kbQUWSNcmkPH2lAl9GQIBSAQ0NTnR1djDOOBGNMeWrVMhwYBtpxYkCRAjdSrEIs1oDcaEEN/HJVSp4fGsYm5tDc1c31nwhBHxh2HRWjA+PMa4ylU/DYNdDqpOiWK2bn5USFQrpIixGK7JEG2p08QGQ9OH0cxFiMhlLQkFBegIRE81onSc6E+n0c5kMU+T2HTiA1TUvYvEErz2U5UK8f7FIDJGgCpmYTBtFtLQ1QWvWwh/xQ6sxIBHLoK2F8MRlrgfWVlfY49LS4YLaoILdZcORo/tx6+o1GKUK1HJltLV04O13zmN+colrlEgujebubjS0US4FTf/JWF1mnCY12Oieo2nQwsISVnxeXifptSe9PgUZJhN3ENf/SSn1y8L9F1Nn3v0s70llqHivu5ir3G1nZnu5bjZ9rw1/R2vOmmCWhfz0g76GHns3c51GVBsd743Cm8k0dJC8Y1S924RKz7ZxeCBJDhX0JMXZKMDfS0K9U4jfrV/f+NzdPxN9/UYqK/37RgFP/3Z85BcolekjHKSVC/eNH1ao1qMqU/MvSlQLlPN39O4iNqtefucNLv62797FGt5z585j8+ateOeNd+CyuiAUSDh1UK/X4Qff/1eOIydDUU93J7xeL8sWaHHo6m5l4wk5xQcH+yAjso1IgP2HDmBheZn5zZVMBd71FWQySRSyGbga7LBYDDhyz1G093Szg/zyhSvoGxzklNZYLIhtWwbx/HPPQq+z4PTJswiHozhy7AT6t2xGR3cX0vkEmgmLlslg/OYYnEY7MsEk60C/9Xd/i7/42lfx2qmTvJAObduO4FrdUOQLRGAyGLC6vMjyF3rfpqenmCpDjPRcjiKcVTzGJAoNLXCkIyU2M0dDU9yyXsumN5lCwcEx1L0npKNJb4TXs8LoLhEkkEvrmysRYmjRfu7FF9DgdrMOeMHj4QCkJz78YTaVUtdvanoS/+ufvo3f/I3fZI79U089hXA0ivPnLkAskiOdKeLe++/B2roXV29ehb3BiE998RFAl2We/qlX3sUP/+4iepvaMT06j9/877+C9egKLl6ewuBgD5546HH8zV/9LcLBMHq6N+Gzv/FZ3qiuXL2Mkydfw+VzV9Hb1oOpsRls2bET3/zHb0LnUMMTmsftuZuYmruOhkYbJyU+8vATnJK6sDaKUjXNQRsKqQHCggFOTT9clk6oFCT/qbCkhYgUJ0+9gKe+9Be458hh/PZv/w66urpQEZRQEdVQKJdREYugJ5Y78boLGTY+igUCpPIBCCUVlijlcyVIZWLMrIzCrDNBJK/BE5jC2poHu7YMoZQtYm5+GkVxCj9++V8wNLSLC/FGWz9anJuQiVcRjYWhUgNCaRST0zf5eoSogkQyDoVcjVpNBanEyJsCyYgozGt6dpKTP5PpAkRiOXtDZuenkS+kIJQSZWaUI90Jrbd58xZOHCWTJv1HCMJoPAUam5BeVKPScleM6EW9fQOs9yXpA0sltGYolCokUzEsLU9zMUiTMqlUgVymzME1VFiRrMlotHMgE8W5S0UV+L1LUEl0sBrISJnD6TOvoaOrC/liFTKpCjazA4vzS6xRpQNDoZzFxPRtNofOza+gu7OV+dGUa/DO6+9iangBj973AN599wJUOiUiqQgUGglLAxxGO25cHcGuHZtY50o+BUrj9Pl9zLAntGCjzYHe3j7OhaBiK5mOIRYPc9Kqd22N0ymf/NATCK2uoaOpBZ1tvRgdn0E0W8DNsVE4Gp2Mri2l0hyc9MaZN7mjTnIP0ub29PXhxvANHDywG+FwCJl0HtPTS2zcTucL2Lx1kCeErNPNZxFa99eNf9ksVAYdHnr8UXzpS1/i+5swKlIR+Vgo6K/EhTtJHvLpImvITQYbZqdn0NfdA8+yF4FQHYG5TFjEYgEmox7RWJS75Q2uRrR3tLPmnZKiaY2hjjYV31RA0fcnAyAZUDdyR4i4lC8Qv7uGrVu34PbkHBM8Hn34YXhXVzA5eZuLP0L5EXe+t78PY7eG0dHRjZUVL/x+P6xWE0+uSKqi0yuhNoig0oqZy095AYf2H0MsGINKSiblcXzmE5/BSydfZBRnVQDcGh7j0CdK0SbNNkn4SJ+fziWw4vOjs6cNcwvznALrIX22Xo18NQuBVIR9Bw6yj+jKxetQyXR48lOP4p1zb2Fx2ofWBjeUOike/NBDeOnFlzE/O4tPfeJJpBMxmEw6pv3QdOXm6C0cu+8Y/KF1LCyRWdgEjdQGFMQwqc3sc6hWi9wEyefSuHrlIq/hRGMx6Mzw+4JobCRUqhLZYgZqtQyVUhHBlRU02RtgNpjx8U9+krXfX/+zLzP8oAYhZueWsB4MwuqwwdXYxGZ0uUKJlXU/DBY7lnxBrIWiEEhl3MQK+wNQyKTc+aUBN004iIxFWnTyGNDkktKt6TXM5zJMIsrm0pBIpZxqS4mq3W0tUFbr6iVK8Z2c80Bl0GDHvr1IJDLMNM/GMjwRJY06wSBMdj1kGinngtAUqbO9B83NbSzxXF734uKVS5zeSyjcQr6AZCzLhl6ryQKFTMW1CE3b6QBEJmIy0pJcpn/TIMMkSF5MkjbCGtN0m6bydAgw6FXo7e+EUiNFspCCyqBFR1sHnv72j3g9am1uZoMzHXiJDGZ16KDUyljaRT6BKOnfAzHoFFrEIykYzBbEsjlm7EfTKXzqv/461kJh5AhQUSYJkICzWhqbGqHX6diTQ5hX8jc1t7QiFPBzQGAqnkUwkHrfqvSXhfv7vkQ/9wMYB8kyFcIz3uGvbzwLFe5c8DIlpt4RZ5Pnnb/zn+/0tukNZxPqnQ/umjPykc4AdYTkz35sfF+i0dCnudC+0yXfCHmign+jAN94TpLi/Gwo04YG/qed939rYv3Z733PiOgXjoNkjXutyl12qA2AXMN0EYFYhlopXy/gS3nU8mmkohE8//xzyJdKUGlU2Ll7iAkHEX8EiWB9kVGaSNO+hfF116/ewK1rt6BSyPFbv/5ZDN8cRkdbK7yrcwhHQrDZzRz0QTptCqRoaGpiDdtTX/t7yCVK7NrTDYtVD5VUjEP79+L06dPo37QFb507hyOHj2BoaA8HjxCreN2/BqlQgBtXrmHv7v344Q+fxYMPP4Fv/8vTKAvAaXiUcvfQg/fD71nFQFcfVCIlbp6/DqlMjl27d2H41giPJUnzSYhBQizSQaRUESDg86GQJVmGkyUp9FzhaJiJE2QaHbs1Do1CBYfVxpIhGjvTpUXdLjpYNDY31zsnlQpefuUVPPTQQ3ju2WexedMgewFu3RzhwKa9e/di09Zt9fdDTKm0ee5ISBUKLK16cPnqNXz4V38FJpsVkWgIsUgURkqmNJrwL888zRMNz8Ii87lbGtsxMjrOr7GjxYZcJY2JuXGI9AWsJ1YxMx+BRW/Hu6fH0WpuR3jNh3KthC/84Sdx5dYwm5MmxyYRDmSZ6mGxGtkIu7y2jI6OVg4iuXZhCh9+9DF89St/iT//6lfw3R99F5/4rV+FuVGPBe8U+je3oaPbjfWgB/lCHuvr6+jv72B0H0lBakUBBGUNpBUzjh16FAF/mAM0KJzGajDAZbPgA4fuQzAUh05tg1ikhFAqR6qUQqqaxhsXX0f/1gEYtGZQ7i8VwsurHiwuTaCttYmnZp1tnUikwnjplec5COzIsUOYmL0BvUEOjULOiYVKtQzrCQ8CKS8fSjcPDKGYkyPoT0Kj0HOHVCQqYC0yCYOJ8IZhRqXR+FurNWN53o+tg/uhUpmRTBDrPIVSCWjv6sbC0iyi8QgEwip2797LITw//uEzbJLeu2c/lDIVTp05zYZQohnRaN/d3o4EITBFQhi1epY3WIwWiIQy3HP0XvzDt7/D7weNf8nHkE4kIBTVkMslOHyG3InVqhhWswvxUBjpZIpNeWQ4peAUMr9evfAOT9WuXriBHVsG2HNgdRgxNn4bgWASsXAOYzfnuOh3NdkQCPk5QIXMmlRIqlVqhINR6LRG1kzXKiKsTK/g/mMfwJlTZ9De0wZf0AuL08zhTZOjEzDrDDAa9XdSR+V49PGH8ZWn/hI2O+EPM5zITBSZUCDEBQ110rZt24JXX30Ni0vLfOC9/8hh+DzLaG9qRQvFnqv1XCT989NPM/GlpcECt92GzvZuPP/cSxBAwvQM/pm1GpbI7NuzjVMnaxBjdmYJaq0BkUSCGdtkZqPpn7Ba4e4i4S9p/4hn0/jvn/8c/ucf/SGbDaXCDVkcSV/qKZGlQgVyST3QSy5TMhln+5ZtuHz5GnL5ClyNbjaNrqwuM3O9ubmB8az7Dx3kqHgyGIYiUS6IyKxIxlMqnIgGRRIZmuCQoVBLcj8XdXqrTHKamprmrid1Han4IUkMJ5rK6He3creVpp+RSJgnwfQ6UlYEHV6bmm2IxvzQG1TQGBXwR9ZxcP8RJGMZBLxBrCx4cXDoMDrcnXjlxVdx89YwyyCpKUPFWpO7Ga+fOYu+ng7eSwLBCAxOA/Yc2Ivbk7cxMjqGYq6KwcEBTM9PQaQQ4f6H7seZk+dgdxlYdvPmm2/gyLFdmJ4ex8pCACcO7WWvTaaaR2dHN2v4BeUy3n7zDK8bBw8dhGd5FRK1EjOLs4gnYiy78Pu8VOd2AAAgAElEQVRCsBoa0drQBZlQCblIDpVazp6OSHAVRw7sgUImxn/9zd9GJplFuSqD0WSFwW6B0WIkZAU625txz74D6HQ3w7vkYQpNU1MDZibqiZuU0TA8MoJQLIFPfPoTeOHVl2GyWKAx6LFj5x7Mzi/hmR++iGgqi7bObt73uBFDUxmFmKlpKyvLUKpkfHAlshKZsOkxJOmh15XkVQqFjFn7NruF9d5yUQ12vQERnx9dHV3IFoqoiGjiF+A9LOSPQFKTIM9haXoEwmGkMwn0b+rl/e+Dv/IhvPjKSbz+1gUmrJSFYEMpXbdUPFNQmqQm5ukKXcMENoiFImhxN3MGg0wiRjZN6dpZZsZrdBrWoBMH3mo2cZiU17MMM5G9BjrR0tGEVZ8HoXQUm3ftRMQfhVqiQtQfZSlLrVZFhLw23W2Ix0OM96UMBbq2KTVXq9BhfGwKmUwRi/R4lQgUdNM90I/N27dhcmYWSqWG/XJEkNKqNRBJBLBaLPCt+JhwR/dNV18v+0GyySQ8C17cHiP87H/+8cvC/f1eoZ//84KvfPWJeuF+54P/dEd2cnegUr22rxt+NjTs3CG/w0inovqOOoX/baOQvpvpvtFdf+/ruatfQ45HPWRNAXfI6GvE4noRX18YBay3pz/TaXCDLHM3JebuX/1uI+t/cF7gh/5vK9z5RanQXQyhQsUhTFXqJJHDjX7DYgbIp5AIr8FAyZrlEvyhIFzNzXdMV3IOHqECMpFNIxKOIeALsgkm6F1HLBjGzO0JVApF9HR1olxNIRKJcPeddJQ0rmM5CeH4mlvqBiiUOQSptdUJqViA1YVF9HT3QaHWYmxiGhaTFb//hd/H/NI8YrEY/N41WA1GSGsimI1mnH3zHZx64y1cH5mDQFKDUkeYRhG2bd+CRx96CO+cfhsLUwvY0b+NyRQWs5kNVkRLCAb98PvX0drexqzq8xcvsTkxuO5nfeLOod0IxUJQqFVYIzmLXAar0QybyYyAj9B6WmYVu1taOCX19sQEBNRBTMS5y0UotyeffJKDYCr5IkJ+MhQpISjWoNUQp96DHTu2scRlZn4WW7dv41EspdKRhePq8A04XA18CDAYDGhpaWFE29zsLCe/Ekrw0k8uw7O4wlx7MhPam23o2tKOl0+/hF1HhyBQCnjsPnxjArlwFTaVC7eHx+ButmJwaxcMTSa8+topfPHzX+QxNhF5yORIYStn3z7LB5vWxhYkoikubB966GHEsinI1VJMeabq+uTVGVRFhGkrIVdMsEdBJVejvbkDLnMTLl+4jsG+AWjkWuSLhCuUMiNeopAgm0lDp1BCWK5AJlTBaWuBZ9GP4HqKU3RLggocHTZkBDGIFELYLS4+hHtWVtHZ0slj2mqthD/98pehVsmxb/8e3Lx5Hf093WhtbeLYeNJ+NzQ6mQRSQQGJQhTT3kmkUklsHtiFG8NjaHQ1AzUxbg2P44H7P4C5pVEkkxHGJZL++dLF89i8ZRvisQx27ToI4pUuzq8gk67i3mOP4OqNq2hpcyBfiiGXL8C3FoNncR0dzY3YtWOIA5+oM65VqjHnmcWChxB0AoxNTcKztsaJtiSpIH8CSSysZjsfbu45fh+WVxZw/vx5FDNFTvZd8SzBbrfi4LHjaO/qx62xST58drQ04/at2+yH2DQ4gHPn3sHa6hLEghrWvSuwmqjzuAKLUY8Ll8+jqbEF0UgG2WQZnjk/G487N7Ujm89gYFMvrl+/hlAwBI1Kx1jNLYNbMTE9Bb3agOnROfzPL/4hnvraU1Bo5dCZ1WxakxAmLkq0ihwjFGl65m5uwutvnsNDj56ghjjUag3Onz2PTQN9CFJsu8PBCcgz07Nobelg2Quz5pfm4DSbWVqQTGVw/MHHcP7qNZx5522I5VK0NVnR6rDC5WzC66fOsr68v38Tm60pIfPmrUkc3DPAXXWhUIqpqQXojCasBcIwmPSs7yYZAxF26KKie5M0+OSB+dinPokv/+lXoFZK2MQcCgcYg8iwgwo9VoVMMscsdpoaEHkl7A9CJJFzIijp8OmedTY4kU4neBqpN5q4wKCETZLskHmRCnZ6vwmDR0U3/Z30zkTDIkINdW2pyCfyiMGg49d1ZXmV9wlaN6jTTrQrmvJRd5qKeyLZTE5NcV6A1WLmA9ji4hzf86VqiidBdqcTq6s+WK0ONtcSmlar0sFmtmNqfBqLs0todDVxBsblK1fZ50SeJpvNgunpGZitJgYC+GIhzC8voiqo8u9BZlXas/s2dUEgq9EthQvnh/HAQyeYElMoJbnrajCq4F/14uF7P4DZmTnmp1ttDp6kVXJ5iGqUiCvn655+j7KgimA0wKjGXCGPbVt2IB4jikwWbe4uNgdTEuk7Z9+E3aTCt77+Z3jm2//AEyzP8jouXhpDBRLo7YQ6pewQHcx6DZptVuzftRuRgB9T4+NwuRowNzOLEydOYHh4mItXkmGQ+XRhZYWJZ0aLBVevXEcikUVNIEOmQKhl0n/H+QBIKxxNCwn/SeFQlAet1ihZ505FJ+ELyQNG2MXWlmYuitVaFVa9HhTzGaRiYXz44YcR8QUwPT6FXXv38PcORmPIZXJob+tm2ZFSSlKrdQ6Nomvj1ZMvYXJ6AgKFFPF8ns3tUcoQKechUUr5vYtHonwwRAmQixUwGSwMZHBabHx4mZucYsoVoX9JpkPXoj8Y4kRqOkzKZVKuebZu7kexmEEosg6tVQuT0wSpVgtncxv++W++zSb23Vu3YHl+kSfzJAn7zG98BhcunkOtUpdbUjYMTVafffZFiGVyLK2uoVgGNBYiOiXw1b98CmfeeJ1zZCwGGzKxFKwGC5t2S2SQlSpQLlaw4l2Fs7GJD2QExcil04iHErh6+Zc4yJ+/7P7//xWCr90xp3KS6R098UZBvlEAb9BeyGjK+nbWsf/UZMooSOa31//t7sKdCm0qyql8pA2H6DGkXefH3dGyF4sVZLMUwFHv0NOYVCYV3cFJ1n9JkuIwFpI073epd/6zl+CnAU4bcpufdv3/txTuUtFPQfSk3ZeR2Yy0wlImyZC+XUB/rhTxzivfx969uxFLJ7G44kHvYD8anE5cuniBx1BzM4s4eOQAI6kunLuMsCfC6WktjY1YX/XB5bBCIgH2H9wBs8kIs82M4Zs3mTNNMgJaOOwOJz83URSEUkAhF6GSz2BidBSJWAp79hzC5NwChysYjQbYnTa8eeYM9m4fwmMfeBjLs4s4/855NmOGogk0t3WxtvjVU6dYM/zIow+iwebC//qn76LJ0QibzsS69IcffBjlUoXHbRR3bbGaOYhIoVFCrJQiEUuivb2dZQsUGEJ0D4ra7uzr4e4r4dQoNTOfymD7wCCbVdPJJBu0SGdFyZhU/I6MjECtUuHggQNw2u08WqeuHNEw2htb2ZREBRLJbMQkhVAo6hSaRBQu6v4nUhi5NYqOni4YbTYU80U2LpI3gAxetBiTx0Ihrofi0NHyme99FxduXkT35k4cPnEY8VoMVXGpTjfQGVHJimCQ2XDt/DBcVCw5TEhWc8gU8mwIPXnqFB55+BHGflLxR+FQtBkHY6QjVsFptUOpk7OxeGpuhsN+HI5GXLx0Dqm0DzVhFYePHeUupHdlFX1dvRi5PInDu+/jzp1cJcbC6iwbqLKVIi7fugyZksjjxIeXw65rRjFdxfz0Ct56/TJcDR147EP/BXsO7cFXv/lnsDYasbK+in37DjHBIJmKY/u23XwYffmlH6Gx0cqHK+pQOZ0Wln0RxjKZjGH/wSE8/+JzjB3r6OxEGSV4Vj3QGy3wrQcY32nQWXDt2i0M7d6BxcV5Zix3tbYjm0shFPBhZOQmG7ZIH26x2hGMxnHi2AOIRtIcClYsZXDm9ZNQqfTYt+cE1HJClYp4cyF5GTG9SU7F0fSiCptaA9Eg/PEQ8vk0kokIcvkE/IF15hUT5or8ETSyLhdLrNUl9On2rdthMJngamzDpSs3OW14aW4CJUrsLVeQTiYQCKzh2ImjKObTWF6YZ246aaVvXL3KhcOqZxWf+Phn8PTT/4rmxlase/wwW6y4NnaTN/hsLslkIvJlUKLlnp17cebk69zF1usMCPtSOLz3IF56+RXojBq4WhsQCPrQ39eNsD/KmNJ0Jo9Dh3dzQeJd82PbzkEEQ0HIiMWcy6K/r49RqiMjw8yPJmxkOplH0B+BTmPE0uwsDu7fjaaGRuSLFVwbGUe+JkC+XEY0GYXboYfLooVKocfo8DjSCUocbcXMzDRa21o4abWr0800KIFQitGxKebck9GuKhBCZ9ShigoqpRJjP/3r69y/OHT8MJo72vGvP/wB01kocK5aK7OhmljxtH6QjndlaYWJW/R3IkA1OJwYHhljbTTJiqi7ScZEt7uJQ958/gDfi/RBRTqZXokAReZ13oe4qVRPKSV07s6dO2GzWfGNb3ydTe30QV34SDDEoU2Um0HNDLo+aI20EnLToOWDPU1uTEb6OxGvgIYGG9LZKPbs3YFUOorpyTnEwhnYbHbWBtP0hn4mkkaNDo/B6XDi5RfOoK93gJ9nzedj7Th1hslYWSLqlU6LAuWgiKpIZJJoaWnGwvw8hoZ2YHj0BpzNdhitBvzkwg38H7/3ebz8yovoG+iE2iBHqZxBMZeG02BFLEqHiQocrka+3hPBMNYWl6CUSpntbrMRltjDtKPl1RVYnS5mx+v1Vly+cANSkRouewtPUKUiMp0H8fgDx/BPf//XnL/hbuqEdzWK3/uDP0a6KoDFbkFffx+o1fzwfSewODkBjZzM3jLodBrWegsI2lAmkpeRA4qmF+YhUirQt3kLwvEoE+iuXR5mutDYxBy279nPjYaxkVGW26h1Sj6kkt+KJk80JaNgrW1btzDJJhqO1XGdcjkbv/0BH98LqVQM1XwW7e4m1HJFKMVKltNli0W+bidvTyESirKJfv/evSzpOf+Td1lSs33HAIq1Cq4Mj0CkVSKay0FFEs2Il39nknmRNp0kPUSTqRXBzRgxROhyt8JmMCIaCsGoVKFWKjFSlaAAhHYmQhcF8dFaq9doUK3m4VtfQUtHMyRqGUKZKKLZLKyOZuQTWTTZmhChbIV4miWjZHKnFNZMKs6GYUpG9vrjEMqqyNMpQiZEc2srm/1XV9b4QPKtv/km/vCP/k8cPXQMDdYGyGoSNuUSKpMO7kRNKuXLHGZGQVFkaO1sb0MqFsP8zDxeP332favQX3bc3/cl+rkfIPjmtz7CVBkujokcUKm+h2Ukk+q/SSa9k3ZKxTgV19QVocWQvo6lNu/p0esGU/qgOogKc/ocob4YJfkzkhxaTAtFoszUDwZU/9PjNyQy9Sb2HenNnZ/1/cKW7ta2bxhp7za4/kIL9z493j3iRFEiYFf9xgcFi7z3+gmEqInldXOqUAxBJoqxkWsYm5iERCXDZ37r07h05QJrDt1NDVhZXoJQLEGxWOXO2ZongEKqxCd1h9mESDCMBrsVDpcRWRpt6TXo7e3lWGWifRCUnLoNiUwGErWKiRsNDht0GhUkNQHefOMsNHoDktkcZman0dTkgEIm4c0eReDh4w+io6kd66tryGbTHNrhWw/BQKmCQhFTCmjRXVvxor9nExKxNFAoor2lnZPjjHo9b7h0oKDCnNIF5xfnYHGYIJbJoFBpEI7EIBRLYW9ogNVhh0BKC14UYgqUGB2DVqGCQaFiMycVfbQokuY8Fkui2e3mQBkyJdIom5BvQZ8fhw4fhsfjgaQmYpmIs8nFo0AyZzobGlCrlpFKJJhbvrKwjN179mH09ji/T2TAI/34gw8/CH84hBQFSbW6ce3adQztHuLx8czsFC5cu4iBrf3w+lcxdGg70jkySEk5ZKdWEUMi1iISSGOwfxPWfYS2FCKRSjFeiyRQNNYk9KfFZIZWpWSUXUkBXL92BVYq6ApJxNMxbNq0GRKBig2QuVQK4fgSpAoZpBINVAoDR7iLUYNnZhF6lRWNjR34/rPfQ02SQc+2Plga3ahIgLXILCYmL8JmUsOsd6BG5JtcCU57K5yWDpgNbjZUf/ELX8CN0et47MOP4MDBYzBYKJjJj0ymzB0dg06CQHiZkYPUgSyW8/xz0Ug5mQhhNTiPUMwPsUQBV4OLJ0GpTA49vYMsM9DoyHOQhVZVzwVYD9TZyaVcBaKKkNncxLEnbT55CqgDmarGuJAlw1l3dy/Uaj3kci3TXyRCCv0qYd4zAYVSCYOWuPEG7lbK5Eq46JDr96OEMiqiMvxBL4wmDW5PDGPN50EsEuIDVGNDI18rQgGZwWRsPN29fS9qVMCWyggEozCZLBCLKzQCxM1LV9HgtEEkrmBxeRorKwvQq7UI+QKMZUvHk1CRpt1ix7LHi5m5eb4XaBLw2KMfxHe+9y9IJGLopDG/Z5kDVlKJDAQ1OpqLIabE3XQWLqsbq0s+Dqahwt1kNaBQTKGvpwfBQAyrq16eaFBnU6cjDW2FCztO5uRxvw9yhZTxpp7VVcgUIi4Ql5fCiEUTnCVw9PB+2s+RiCVQqYrw1vlrqAiraGlvQ3t7C4qZCLQywthKMT0xx51jmhosLi3A6SJDrw4Gg5KDx8wWJyan5pHNFpErliGUSLmwomKXrnsypxOOkvwUv/bxJ5Ep57HkWcLi/AJ7Wii/gX7uconWewHCwXr3k2avfJ4WiniKt3nzNjz2+IcRCIQRi8dw8dK7LDcjE/H6GskG6nAD4pjTnz0e8vdk6lQM3qPqfiyNVgWVSsnyCir/yDu0ZcsW7shPTUyyxt1osmB8fIILzs2bN7FMhJCDze5GLj4p7bivt48TLzVaJT704cfxxhunMTV9G8KqFO2tPVCp1cx8Xw+ucWeepo/U3CLJUoO9hTXw5EEgP4rD4cSV6xRyJ2N6DTUdwrE44wgPHqEC2YFrV2+whjpfysDWaIRAUuW9wmVvZJqQWCaA1qDhxGy7RY+Ql67zRrz77mVOvW1tb4dcIMLo1Ws4vGcf+z3I8Hzy1RfQ1NyAeDrD+RMkd6L7aNXjh9PWCpupEdlUCv29HcglQ7CZlXCY9YiTBKSxE35fAn/0R3+KSLaALL1GLU0stZAIa9gxuAmRoB8+MjjarJiYGIVWqUSr24XBTf1MyMpVyqhKJHj59BkIFWLs2L4dJrUVP/j+87h6YxytPQOoCiUYGR7lopcaUuRBofeR/FtyhQRutxvuJhdK+QKbmwnj2eh0YXV5mSEGNN2jqZuwUmbayo6BLSgkcmjraMf07Bw6Ors4zVYhU6CUyWNqcpIn4SsrKzhx4jgWPYuwNzkxNj0NErmshEMoAMx2V6hEPD2ga4p09VaTDflkHpFAkooruCwWuOx2DHb3sDdsZuw2OlraeZ+mJOPRiQm42ls4kfj/Ye+9g+O+z6vfs7037C6w2MWi995BsJNik6wu2ZYst7gm7l1J/N44r+041y1yTRzbcpNiS5bVqMJewU4ARO+97gLY3vs7zwPCUXKT6GrGd+b+Ycx4KJMgCGz5/Z7vec75nIDXjWgwAL1BjXd98N04euo1WIoLsBEIcChbIZDDpDNhoGeACwAdG06k5SIotCrOM5UWF3P5HBU7iVRyQCVBNBNnvCTZvoQJmq8IpEG0nQhMhhzkW/IR9YTZ9kpCVSASRzQcZcGQ5zxk0NbWjqL8fKw7HLjSdRmnTpx606Hzz4P7mz5Eb/kTBD/44aPUvvsfQqT0/zeH8i0m+23F+g10F7JK0Ac/oRRMzWyy2N846DNO8j+1oW4hJLdCp1vf8dbn8u/fNs5vetr5K2z+usWJpP98A9f9v/qpt4Kr9MW2UJFb1Bn69U85uI9W69C114IkVWYTeioZR0Yig4gk8Tf6eWijIZIy531soA8SUQpOzzoKy4qg1Cs5oGfNNcHlWoVarUQ8AUTDCQz2jSLHmIs8Sx50SjXkEjFmp6exseZgPy6pM0RSWF5eQmNzM4aGhrlEobm5DVdvXIe5IA9OxypmZ2mVb8B7H3mM/dvExDXm5oCIuUQVRiqG5dk5nHvlNCQJMT76ng9zONGcpcOZcxdhMuWgvWMHzpw9i8XFBSYfWC02/MV7P4g1pwvD/X3sSafK6k0lk+gKHlgL8lgFGx0fQWN9HTQU5tNokJ1ngy8YQJbZiA2vh1dzwnQGKoEEwmQaS9NzfIMhNi6pZg88/DCuXrrEoTJSNMiDSp5TWgXOzs5yKyup81lmE3q7bzGpwFpSxKvIstpqXv95XS7Mz87wulmp0EAi3RwQKXhD7LrFhUVuWJUoFZidnkAqHYdOTz7iNHJtFghlUkTDIYilEgRDAWg0SrhdZAvIQiQexZJrBbl5hfCFIlhepprzIK9cWxvbmBHc0tiKS5cuo6ahDiqVgi0o5HM32YnYEIbJaGbFzelcYQycVKiAFArOQYSS63j1+EuQStTweTOYmZhDeYkdc9MTUIrUmJ/fgMWWjX0H26AyqqAymRERhCBUxHDxwjGUF5Whs2kf0oIEZhbGsbi0AGFGDlFGj5L8Wnzx04+zHemjn/4Aq9ZqnY5tCcFInAkOjrVZrK1PY8f2Fh4aF5anYc+2IxUQQacxYs4xgVgmwCtfsjlQpXxzaxusFjuHdBeXJmHSm6GSmpGJSTA52YtsYxZC/gS860HYbYXQqgyYm1smvXTT5CUKQ6kWo7CkCIuLq9i18xCiMQHcvgD0WXpMzY1ienGYlTba4EyMTcKclYv9+45AKdPBGwhzYVlJeRGm5iYgkmT4YCSVCGHQa9F17iwjz4heQlSZAwfvQjZZhWiEFknYj08D48TkGDdjbmts59C0c5WsNwUYHO7lJs4rFy7hysVuvPOhh3jT1NbYzK95ClCPz0xDqdEyyYYIE4vzK5iemYItL4ftNwGfnzcoVHBEmDeCUtGhoaa8AS/8/hVkmbL4EEWNtgq5hF/D2RY7ZueXUFpSgOWlFYjFaezc0QEPtQirVMyfJmVZqVEglopArpVikl/PYGsiHTCXFjewo7MDEyMjTCDas3c/vvO9J2E06yEQSNDUWA1RMgS9QgyTMQdXu7qRpGZFmZI3FkRiolbPgsJcOJ0OKJU6TE7Oo7yiBiNjUzx0kppK9rOJqXG2OZIlhzzvBaXFHHSn19vPfvav0KnUXN4kEkkhESmYHuR1edmbnojHufGU/j6FFsm7+4tf/BrhSAwnT57kQdzlXuNCOK97HWLqe8gysvJJnl06yJB1kF5PpKbL5dTKLOGtDOUa6H04NTXFGFKNhpqWRYyOJLTt6Og46hsaoZDLGK/52CMP4uTxE9BrlPjQBz6Ip59+FvfcfRjnzp3jQ8XU5CQr96TCU2FSmNpcpVJo9BrMzk8z2reopART01RwVsQbk2AwytY9l9uF6tpq3OjtZrse9ULsO7gXje0NEMmEUKoVWF1a4swDCTdWmxFpUQK5djMH8aViapI1cAhZRoquIImpiTGU5JfCs+7nksSOnTthJsvU4CAmB4bQUlODudkFdG7fibHRPg4nKrQ6WArsmF+hg2EQMpEKKmkWSgursbw4j6DfjXQqjJrKQrQ01MC5sIjm6hb85Ec/w/ycAzPLG1DpDVh2rvK2JRmL4f5778HU+CjyqOfCbsXFc2e4rEmrkKCyrIT59M+98BJC6TRcpEBrJMyTX5l2YGZyEd23xjgzVlpdwxkH2mjRPVIgIMyyAFVVZRw8JXGHFHdCsSZiMciUUn6/LszMcgCYbFqMZKb7hFqNXIMJh/fcwfc0ai9fWXbwAc6Wm8toVwqX0tBOoWqyWhH1ylpYgEvd12G0WTGzsgyj1Yrx6XEWp1LUvoQMb7xo26OSquF3BTdbyQsL4F5fQ5ElF7VlZei/0cvhXluunYPUJBL0Do+gpNAOtUIKhUSMtQ0Hdh++A12919G6dyeWnA4+VNy6fgsVRRWYm5lnAS67wAaBSoowYpzlKsovwKWuy2yVNeSYkZQRLz4Bg1bDjdRnTp1FSUkhzwCFRQUozCtCcV4JPKse5Jls/N5TqPTs+k0n00w7omZyuqfr1GpW3F9/9TUu9nqzjz8P7m/2CL31Pxd857tvpzLdTaWbaC2Earw9tMdim/YVssXQ75GdhVaWMrkYGjVxdzcRjHRFpIsuzahSieiPSX26UL7Rb741xG8WNG1SbLY+thT624L6bfb7pq/+v/vgP/vv//i//XukvP8pB3fGQe42I0ZUGQ75clKF+c90Wt/6H31DIpmcbTMnXnwdgkwEufZc5NgtiCOGyZkRRGIBZFIRtLU3Y2HRyR4/EeSoraxDcX4Jr5Rvdd+EgspjknH2uJLiThcNWuVVVdVgYmKSFUiTyYz27W3oGb6JnBwrGhuaqP+QrSQ+r5dxb+07Orh8gQaxK11nEfb6sDqxhNhaCkaFAtuaWmC3WmDJs/NBjjybBoORV++khFnMViAt5IY4QjTSBZNO60X2fPaCEmudaAV79u7mNTCh6db9Xog1KshUCoxPTaK1rRlLKwu85kvHM7AZcyGMp+Bf20CRvRAr1CynVPJwTlx3ujBRMDMei3Fj69mzZ1lxP/K2u/Dyyy+jqKQU23bsgtZgwNziIkQKOQ/adLOmAKrP5UJzRwcEQuLu009BddL0vImwvuHiADCp5KTO0Do3lUoycSJJxu9MBs899xzfKJsbm1BRU4nh4WHkF9oRjPsxtTwOh9+N4vJSuD1OFBRYMD48ifGxaZj0OZiZXIBaTal/JaoaKqHSyzEzP4Wl+WXU1TbB74swS3twsB9yiQjF9hL85udP48F3HYHCFkNNbSNUijwIkmbMTS9gfm4Ibc11+MqXv45AMAKFUoTH3vMg7r7/fkQTUUw5B+CPzjOj2bnowSMHP4lUPI3JpSEoNFKsr7lx5VIPstTZqCou5YIlsVbCr0eX24tQNM0YttKSQmz4VjAydg1CSYSHFPLoK8R6NJV2QpgWYWSxD6vueW7fVEl1XFMfS0YgEIuwsDiPAkmSgB4AACAASURBVLsN0+NzEKVkzFmurqjkwNvS/Aq0Cj0C3gAXn9DAS6hQo9mEVZcT1jwLem/1or2zE75ADE3t27CytoLisnxc770EX2ydcxTpBB3M/DDqLbDkFGJn+wFEI2kYssxICpPoH+xjxOX8/CzyC/PgWl/DyvwiVHIFHCsOPuhmhFLYbMVQaNQ4eew4HnrwHpw88SquX7mEHbt3Y2JkEqM3RiGRC/Ge9zzCAbxr164h12TD2eNdSEUiaGmox7mTJ/CORx/E4soS0jIJUkIRq5fudR9G+kbYIqTXqJCTm81Bulg4iliYbqx6BCJBvnbdfeg+/OiHP2EPdF5xHpQqCZzOJdhzbdBmWZhZ3tNzHSqlgikfJrJyZBm5QXJyYoytHU6PAwWldji9K7AWWOHx+xCNpkCOH/eGHwVEpNjYgF6lZXzmzMwSjOZcPpgHfQGU51tQUWRDTVU9zp26hKAvDCHEfIhpbW1EPBmB0ahigYIG0GvX+tHQ0ITrN/pZzKHQIKl61G9BVjDyF5PlLTffBpMlGw+9/WH87ne/RTwcQTiawNzsIpYWnEinhRAJNocuEgbp4EzXUbFczvkL8hznWKwIR8K8/R0bG4ZSIYVMLGQSBxGIBvoH4XG7N4Wl27oPDe46nYGvneRZz8vL5WbaxcVFXLt2HSUlpUzQys+zsSKpUKlx/doNqGkz5vXiW9/4Kp74zjeRZdDBsbSKgwcOoqvrIgcYBaC2SwXjUkm1pdC9OksDGYW2nU7o9BrezHFLsssLi9WGYCwGlXbTg+/z+5l4JZKJeOglykpLazNUOgUWluZQVlnErb/DtwZQUVIEvUGJFKJcQS+QSGBQmzkXRI+5Y8ONuYV55Foo4J/gPAzhcz/52U/h4qVLCGy4EPd5oaNwui/E5B7KzVD7tFCuRBwZdA/0orKsHHKRCoKkHIkQEA77ebsjFiUhEadh1qtRll+IA/sO4dzLJ9B1/houXL2FrNxceIIBuD0e5FosMBg0+OxnP41jJ49hzbmCuupyWI1ZOHBoH3zOVRx7/RXcGh6BSKXGgSN34cqtKzCbs7AwsQitMhuvnbiAlESJXQcO4dTps4xSJMuGXC5mAeKee+/knAMdIMnTToVhfq8XGx4H2ycpE6bS6LjYj67hPrcLCpGEyUtm2oikUjh35iL3D1jp90zZUEhlqK6q5Gu9JScXv332d8jKMSEhABY2HIik01h0OOELh1mFl8qkWFxe3IyyxRKw5uYhEU4g7A+z172sOJ+v6VPDw2iqqUbEH0BuNtGxpjlMvuZycdarramZ21xfeel57oFYWHMgo5ZDrNOwfY2oNdWllbhw5hKLI2RrcxEFzKRFTUcjF08R+tS17oJMroZKp0UwEWXrYyYSxZXzFwFxAvbCfNTWVvG1SCqUozS/HOtLLiiFMn6fW3LtyLNSp4eERSTKjqg1Gi6JFKWBc6fP4FLX1TedOv88uL/pQ/SWP0Hwj//3Q9x4RHaSLd8647MSKQQCCWa503Qci1FSOsErPpVSCoNB9kfCjEQs3AypUhEc/ffthtVNuZ3uS7dpNLeVfbLHb/1b/9V3vIWR/J886ltf+38a7P/z136jfeZPO7gb0bU3G1FqZKCALVUfE84ik2YFfuuDf1/MchpuXr0Ek1kLKIBoKsZrV6lQipDfg+xcLYrL82GzleKzn/k6jhzegeqqOgwOjGNkcBi1VVUozM+HJTsbXp+LG0PFMikPsyGqR9aokRFncPjOg7jRexUtrfWM6pKJ5CiwFzKLenh4CIWFRfAFgoil08i2mDE82MeIR0VGgt6LN2E35mFpcgHvf+x9+MrX/gHb2jrRWtfIpSDBUJhbCltb2/iGf/PmTR7eae3cc/0m32AOHjrEFfEU0vIF/ahraMDo+Biysk3Y8Hk5cMVeyJpKXjNT5XbAE+ASpuX5Rfg3vNi1fQcK8mg158S6cwPHX3udi2ze9dhjvHWgUomSokK8+OpRfOyLX8TffeXr+OpX/xFyswnhwGb1tlqnwsXL51iZN2cZEQtFGeElVqp4Q0AtqcTBpXPkN772dTz22GPswb9x8zpkShkrchG6MGo0eOmll+B0rHOrnV6nxT333Qt/MACDUYsb/Tdx5eYlpBUpPPD2+7gYSiQUw7GwyCvwUDgFqVyHPXsPwRPw8w359ePPc8jsYtcFqGUqtowc/cPL2NW5k9U1oqrs3rUbChMQ1ZAHVoWqkn1Qy4ugleuRrc1FhJB5chGSoiCCCR9eevn3yLZo4VybQzBClBchsnRZfAAMLItx5cJ1HD5yCJ3b2/GP//gNWG0FXNMtFgjxsY9/Ar1j/RidHMLQcB++8IXHceN6Lw8iMpUYqYwPQmEaNTUdyDLlMqXAG3BDnSXBpStnUF9fj2g0CZ3WiN6+HupQ4WwLlVcZtdlYmFrGXQfuRPfVK/D5AqiuqoVGrWcm9PmL5xhrSrXwxYWlbIXounwZAbcfbQ3NOLDrDpiM2cQNRHaeBUuBVcyvzkKqEuDmjRtobyNvcRALS0sI+iKoKWmCzUw0HBEaG1oRiAcYkXfXPXehu7cHc/NzqKmsYf/y1Mg4um/04m//7itQaXW43t2N/p5uvOvt9+Pkqy9DSbkbvQaXL1/BkQNvY5LIxPAozAYj1ldd6L3eD4/Di/raKqwsLyKVjiESCaKxtRl9A/3Q6rLQc2sIqVgStRWlGBufgNFkgok44CIR1lZXsLqwDpvVyE2gMgoSmnMxMTrJthYqgyKLQSQaYPuLLxDH0vIqUz6iZG/LJLF7+zYM9vWirroKjqUVxJMZVDeVI6PKYGC6HwWVhfD43eT2QTyS5KDkxqqHA6CVJaUI+AiTCEwSsjJMLZMp1FUWoamqHPnWAhw7epLtSN29fUzQKCopYJqVWC5gj/HwwCDmZpagU2fB4w4jy5CNVaeDD+9EuiL1mTzpYpmIbQ6FxXYUFRdjcWkVsUgcsVgGo6OT3GQqyAg5fLop9mzaJLeWrmTnpAGTqu5pWBMgDcfqMr8nqdXTaDTh8cf/Gv/w1X9gVCN9UJsq8dfJpkbhRVLFS8qK+Ro1Nj7Oh68yGnZcLlZY29pbMTwyjPnZBUTCSW6IzTXr8Ngj78TZMyeQn1+AybFJaPV6XjXv27uPA65EuSFldmZ6DqsbdGgqwtsffRivHXsFMrUMyw4HSksq0HOjn9GnJIgtrzpRU1uNFccSf62WHU04deoUgmt0EJdxc3HbthoEIh6o1BLkWowEZsSXPv8F/OhHPyIVDDFkNoPhUWJuT8CQY4HL6+Gw87XLV1FYXASxXIzCUmo8noDf44VRpYc4kkGOxowXnnkVR+47iDvuPoIXXn0FUo2CS/iIFkQD3UTfFKRpJRRyMR+UJqZH0NBQjcP796K+qhpZmixcOn4OzsU1PPnUU4iRkCeSwOX1I8dmw4ZnDQ+/8yFU1dXg0oXTUAmAYlsOYj4PPBtOTM3NwR+N4r0f+gh27t2LPzz/DCZHR9gj7nR64PTF4PBHIVbrsLS8whvT9pZmBII+hCL0b5ggkVDrrgwFNjtz6qnQz+NxMy6SW1XTSX5+GP+bTCISjrCl8wsf/wROHn0N64srGB4cYpvYvgMHcO3KVQ6UkgWSELEkRL1y7BXeFlkL8+GLRnDs9FmsbvjQuL2G7UbZOVYWaQLeILJ0Zgz29iPbYGLl3mY2Qyylfpo089lVEglKC4uxtLDKNjWCARCtKBIIw2I0co8A2UErGmpgKSnAS6eOoa65jjfk01Nz3KxLglI0EUZGLEBDWzM0WgOOvvAilzkqtWpseL3Qm81QatSI+IPwuzy4dKYLtnITlHoZOnZ2YmhwCKlgEh212xEPJhENxlDb0AyNQsvUHxLbiHRFeZBoJMYHWJlYjBOvHcOl811vOnT+eXB/04foLX+C4JvffJgviVycJBRyPTD70mMpBINxhMKbwztdLGOxTVVdqSS1jdbIIlbdFQoKnW6q5zTAbzWo0nqTvhh53OkYKpEKNw8It9X2N1p0ti7QW8r71k9CiN8tq8sbB++tP3+rqvvWBuBg758QB1ml3eS4S2hzIeQSJvqVmvj4MaHWEd5miDYLmgiD5VlHc3sNvDE31j1rm0rjzAoTLeZXp2HI1qKqpp6MPsyRTSYyMGZlM31CLpMjFU3hqaefwvve927IFCrMzc+jqakFPd297KNcdsxj2442vPDyc/j7x7+Mn//yl3A7fewbJxoNkVpoyCYU1YJzBZ6AB83N9Vw1bdJmwaQ1Ikedg0QgiUunqQI9g7LCUly90IXO1nY4neuw5RdyqEinz4JGq+UypbCflPccaNUqJrWoNSr0D/Sz6upYW8PS6gpq6msZyejx+bkd7m1vuxODt3oR8Hs5gEh87Xg0BmFKgKtdl7B923Z0X7+B0uIyxttptDRAXWJCRV93N3Zu3wa5QYu+yQn85KdPs4/4E5//HD/m4ZAfMoUYg6OD0Gdp2eOLlADBQARdly5yqI2IA3TIKi0qwne+/W1m15YVFTNuzlaUjxdffA4iiQg5ubkYGR7FwMAwhyuppCeVSUMoEaCmqZaHyXAqjLHpIeTmWzBNN+/ldYT9bvbIkmJstOQiFI0jGk9gbn4atXXljPObmZ9DtiEb7rUNzhZ0X+mGkOBEAilyTNm4NXkN2RVSHgqKitpRU74LmbQIqZgACmkW0skIkkIiFC1zWHJ5cRLLyxPY1t6IBDG0HRsQCmSwmiuRk5XLNy167EklovZLoo6cOHGSiUDWIgvkKhFGx/pZ7R0enEZFeQ1OnzuN1o46HDp8ANG4hEuJFtxOZKRpiBVJLLsm4XI7OSvgdgWgN+kxNj6EAns+ZqbmkZNlh0Wfi9GBYciEQlbH+weGsGf3frRt68DTv/03LCzNctEV+b0ZJCsAXMtrWJiYR3NVA/bvuwOzKwtwRwMwFVoRyUSRESWYBEJbmVAsjLx8GxIUDIuKIEnJmV0sV6lRUlqMx7/8OH78ox/i6OtHb5N91Dhz+jT27NjN32Nz+3ZMzS8xD3xyfBznThxFgPB+KhlKqkshlinZFkSh4NHBURRY7Pj1T3+No8+/igfueRCIpdieQIx9YptX1xRzs+PCEv13GWMUY5EY1Fod50bIvpBrscLvdmNlcQk5ZjMrsPaCAly7dpO97ERrobA+kabW19eQk2uGxxeE2x3gHgfXhhORUBjZJi2ytGqY9XpuY6ZA2aF7D8Ed82DOvQBP3MPrcmoLJt5+OpbGJz70Sbb5JCIJpnapNHocfeV1FBYUc4hcKUnjsx/7CHqudGNsaByeDS/0xiweyE05RljtNkhk4IDo3Mw0b45ScSHUcgNWV9YRCId4UJIR6YmaKVNpZARpImyioakONbV1qKisxXe+/QNMTy2wyk30VrKr0PdDBVqEady0S2ZYsaZQaEtLMyMu6bFddawwN58oQNXlFei+2c2vW6qudzrX2KpDwzgx2gkP+PnPfQbf+9732IsfS8bZckNkHiKS0GuOHuPOHdt4k0YEEwoZks1pbdnBKMPmpnpMTk5tfo/pNH8esd3rGxpQVlqK69evs82GwoJUZKTWK2AvssHpXue22XCY2qPjSCXSUCrUrMDTVm/b7nbc6u/D1771FXzuU49DnAYP45F0EC2tNSirKOSvlRbEUVxYwBuRF/7wAlrbOjA4OoaF2TmYDFnY3rkDtwb6YTCa2Qs/eGsA9oI8ZNstaG5r5gA4+bwXpxbR2dCBpDcGu9GK5159GR/+1McwOjOJcDrGeRvyqQ9cH0BoIwphkixTRO1Z5GE5z56DPEsO7j1yFwZu9mJqaALxcAIVNTV44cWjcLl9kMqViCSSWFxdYvzgvoO7cWj/Xoz13IBaLMDdd+yD1ZKNz33h87ATtpUCv9y7sMG2s+GBYe7PePnkBYQzctS1b9tESN68gWgoBINZD5s9l0UFEgloM0LXGzoIUl6GrFaU0aJsE/1KAzuBCjxeL99HaUNycNdueAkLaS9EXWU1fvaLJ5EW0QYpCEt2Lm8NhkZH8c5H3oH+vj7uZtjweXC9tweRJGEkgfyyAt5oKJRa5ObYsb7qRmNNA55/9nkm01Cg3e/xsGWPeOzpTBzV5aVwOTaY1HT8eDc6OmqYA+9z+1FVVoKuiz1oaqzAYx98H55/7Si6bvZi26FOQCWE3V7E3QSOFbreh2DIMvBzQxmbqcEp9NwYgkqvQEllBdbdlBNahlKm5L6SVDKFgw/sxOzqNNt0qeir+0IvSizluHmmH+evnIdcqWaRgWy31IVAIl9VVTVja5cXF5nydP3KVfz6Z79806Hzz4P7mz5Eb/kTNjnut2+QdGHcGpxpvRgMJkB2GfKxk02ClXOiw0iFrLrLFcRj/vdhnIfUNDWvbg7/HAMixZ1Ue6LFUGuqWMgD/9bQvrkC3Rz46UK95UPfGtbf+BP9V4M7D/xv4nf/rx6VAz0iVC38x/bXt/zo3f4Lo0VCXNxhQFyjhfD2DYr/iFADm9/gH780hVdpeA9HfPAE1zA+PcTMX+JL51ny0dLUjjXPGpyeNQRjEQ6C0q750N472R7Q39uP5sZmtsxwEC4SQCBIRQgbmJ2cxdGXX8ae3Z3Y1tkET2CNfeV33/8A5EIlsjQmnHrlOKPrqL3y3OmzaGxpYcY5qSsGk47r1Hfu2AVhQoTp4RmkQ0nkZVuhEcrQd60b5YQ/yzKz3y2SSOD1kydx4NAhrK46+CZbX1ePqbFx6PUa9hjqDFp4Az54/F5GSRFqjBQmqgiXiCRYc6wxjzon28QWlfyiQr4AtrW0Ix2LY3F+gdFhRkMWAl4/LDk5WF5dZjrHyvIKJEIB0y0ychGOnj6DF44e4+KQH/7wh5gYJRX1BquMH/nYh6DSKyGUSKDTGfnmT5hMooAQEo3wVoJMmkNNwlSa/YlqnYEpPRsbDqjUKh6yYgkq1KLVUZpVdgrgUYibmDOTC1PIsuqwtLoEQ1YW3B5Ctyk5nBcIe+ENujA4SjdUA2x2O5aWllFdVc4cYhrWqGxqddGJ/Tv3Q5yUIhFKothWDEGKsqMZDM/fwtHXXoZQrIZCruchsLCwChXlTbDYzIjGQ5DKxQh6fVDLZaBIMLHVqThFKpZzXiKTFDPrnA7r9DrIiIjYnuYbRiwS5apti9XIlBJqaTSZs5jtr1CpkF9YCHN2Dqx5ebjW0w17YQk8kQjmnHOwlubCF9vAwOhNmC06HrIIS0oDLGUHSgrLIUopcPNyD5pq63GruxuNdQ0QpEW4fLkbxcUVqKutZ4rPC394HufOXsKOjp1oa6vHKy++BFlGhI7mNg5jNjQ3orSxChFBnJ93qULO1g4qzSK0KFXBU3A35A7DubCOmoo6zMzNwu1zo6/vFj73+c9hYnKCX6uUnVheXkFpYQUGBka49ru2pYWf99dfexm1lUUYG+hBNORjq9XU1Cx87hgaqppQaM/D8K0hXDl/DXVVFVheWIFSpoHf64ZYlML83Cw6Oxo4uEgbKhoaaFAViIU8rE1OzsBoyuEBghR8okORzSWZpjCwEceOnUImLUQwQAVGFNyUsfARCIRRXVMOrzfA2FwuXknGIRUL8fD992LNQVaEKvz++Re4fVesEWF8eRrBZBDeYID/LTqrWkxm6CRKNNY28LaBLGbXbt5kIlBP3xDybTaIUyF0NNRjbckJQUqE6fEZaLP0iMQi3NxbWFKIYNiH1tYmhPx+3KTDhoMak3Vwu/x83Tfo9UxUoS0uBW3ZtqaUwphjQrbFyrjE535/lKlA9DMRiIDsVlRGtGnFpJsJ/Zpij397x2ZpHW0qaCCn1zIRmsgnPjQwiG3trRgaGuG/T1keGsCoYImY1jQgezxeVmopGE1Y0WAohooK6rCgawLdp8RQqRUcOq0sr+TXo0qhhnN1FXablRGUFCYl1CwRZ3bt3s22lKmZGf53PG4P9u3fx2qn2++FWidHRpRhHK29wIaFxRXY8wrgdvk4FEz9FsTMnlmcwr7Du1BRXc42LbVIhxyjGVX1xUim47h85QIaW2qhUBBiM4LF+Vmm+ayveyAUqTHQN8qbipbWBkjkCg7kDvQOwmo0oqi0GIZcEwqK8uEP+nD9+lUWRug673d6sa9zD4KxKKKZJMKJGLKt2Wy1y8/Lw9jgBAKuECK+BNteSKzbcDn5vkU+7L//u7+HHCL03+jBmZPnMTYxxVvYxYUVHrLNllyMTk1gze2HRCnBux59EPcc3IvO5ka89MzTiAZ8rBy7Az5u75ycnsFnPv8ZVFZVYujWAG509+Pl42ex4olCbbTAsepENBDk6xaFtssrS5mmpdIoEQoHGE1rNpihVqg5SOxxb3AmhT5fq9Oxz31z4y9gC9OOjjbkZxmxNj2PZfL779yJyYVZQCJCb88AsozazYC5SIIDBw4yuWjD42KRwF5k5wBsQpjGwvISci025GbbMTk+jea6Zgx09/K2kFq9PV4/IokIiyLZuWasrzmQThK2OAs3bvZxSNhCYV464EYSXNxE2aa3P/YovvFP34I/FoOl0gqlVc8EGOLAE2iCYXbJJMaGRpBlMKKyoHJzC9g3AKfLw68FfzTMoAAqcKPNT3lzAbQ5OswvL6C4oAS+FR8UKTWunO3Bzh07cPjInfw6ps0zDe10CNbpdZBLiLCWQCgUxLXLV/C73zz7pmPTnwf3N32I3vIn/LE59Y8K921POQ3rRDThQZyGdko13Sa90M2V2hNpEN8a1hklSRaZN9hkSC1nUoxgk89OYvPWoM9FSeQHx7+3tZKyv0mV2VTa/l1V/3eG/Gap038cuDfLmqgl9f+94f1A75+uOXXEnkFXCxDXaCBQGSBQaDYVdwqi3h7cBelNGw0xzMmr6fI7Gdk1MzMKpOPsq0slBQhHkkgKMlDptTDbbPx4UOCS/MTkYf23p57C2+48wl5tuogS9YBOxZe7elBTXYlYKIJwxIOKqgI0tVXzmt7h9OHmpR7YTDYI4xlIhSIe/CdGxtHc3I5IKsqtjJosLa/OPN4AKoorIU6KsTy5gI7GVogjCfz2l79Boc2OqrIK9mbS0Ee4SWq9a2lphdft4xvJ3Ows2xbIQ7/iXOZSiKm5KfhCAZRUlLIdJp0Q8HpVKpBCKZKitbGJgzspoQC6LFIMF9mjt71zG+OzQv4gxsdG8ctf/Qrf+9734XJ74PNuMo37hvuRkggw53TiXNc1qDUG6DU6mI1mzE5M4fs/eAL5JXYIqXRCQqi7FORyFTdOOlaXYNJlceA3FYvBterEL3/yUz4odHRs46ZVTZaeaUh0iP32t55AdU0te2c/8KH3Y3p2DoFIBEvOFYRSAZTWFDLasaG2Gek0hTY1mF2aQkqQxPBYH3JsZqQycX6t0k0+x5TD7ZOFxVamGgjSYvZLm/QWZCkMoPF7sLufKSOHDx3Bhn8NN2/1w55fyKg9iUSJnBw7vCEPhPI00xXoebNk5WBmdAKIJbme2rXuY1JHJBzCvn17eAihwOns3AwSqTiqqipxq7eXtw0UdqNDp8vjQl6BFVK5COcvnce27XvgXPMhI5Cju68Hja3bkBILERfGAVUGV29dwNLGNDwBBw8odGOiANTkxDREGRmWZp3Y2b4bg/39ePSdb2emMXn+fZ4YVhdd+OxnvoAn//XnePrJ36KxqZa3PNR0OTI4hJ2drWisq2Klau8dexBIhhlxlpYIIVHImVNdW1+HXz31a8anUUlRyBeCz+lDdpaFcWtEiKBhbc/uPTh37jzuuusuHsxOnDoNnzcMY3YOGjpakBCnIJACJ0+9CkE6ij/82zNMidjW0oT8vDLIJXqsLbthUOm4JGV6dAwGjRbDg4NsOaurrYUwk0JLQx1cGy703uzF5OQsOrbtYOXYoFPizPnLbC+h8J9UpmBllLsbmDcewqOPPIqnnvotv05DoTAjEmlwp+GUVvYetx8dHS1c8FRgt6KkpIBVyAfvuxfz01NwLK9wqHpobAwirQgCuRBpqQDhWBSptAA6tRJymQIaqYxbHSm7tLq+ho98/K/w/R//GPfedydmpieQDoegk8iRjqQgSArhXFmHJS8P/ZSnqa1kYg1xpluaG6DXanDz+k241r2QCpVYmF9BliGL+deJZBTRaAxeKurJpKHR6+AJ+LB9xy5c6LqOhoZmdF28xix+8oqTTYY2tmSt2byuk70gA41ahsNHDjMKUiSWcGkdHYhowKB7AJFg6DUukUiRnZ3DCj4dnGigo0MP3TpC4SArrVNTc1xUQ0r7gYMHmbQVCPoZskA+7pKiEj50ysRyrK44mH9Oiivx5P0BP2bml6FUS9iaSCFk2j7SgYKei0QyiSyjkQ+ItJEjGok1P5fZ9mT1oIDq2rqLbRXve+9j+LffPoMsixIllQUoqyrG5fNd2Ld9LwwKA78uRkZHOFgdTwYRDLnR2dmEzs4WnDt7Eq++ehxSaS4LJxKpEqZsMwtmC7PzCLmCqCktgc6gQ/ueTqxt0PWjG7Y8K7qv96C2qgZWUy6kAglbhowmMw/5Xr+Xf0aDTodoKI756RUEvVHk2mxYW3dwFiaDxKbfuqwcAz19qCwpw/LiCiYm5/DAfQ9gdHCEG8H1+ixS+yCQiDGzsEC5c/bG/+UH3oOpoVvwrFNuSstBSbPFwtaqb37vewgFQ9wk2tMziO7BCVzsHsSGN4x0gjIhEW7DJiRkdV0lskwaCEQZrK+vw2w2wZJj5QNqJOBHMhplCgodNumaR0AEIqvwTIMMHnn0YeSqNPjZt59ARWEJZ570lmzMrixCIBNDr1VjdXmVWfdErUqkMogm40wVo3wBiRuk4NNhk8KcjuU1rC47IBWIYdTosZfJPXGc7epCY0sDvH4XJmcnWcCRK1SYnV1kKzJtsVvq63n7TmSY8tJSSOUK3lS89NrLiCQTiMnSiMmSeMeD70TQ44dvY51/xmJ7HlzOdbbWHdh9CGdOnOf7z8rKOjyhMFN6fPEQKupLPvbCDAAAIABJREFU4PCsQGaUomV7M5PWqKBRFJPg+uluDPaMwKgzsYBz/wP3MgmNsl+EC6UsHeXmyEGw5lzFjSs3ceXi9TcdOv88uL/pQ/SWP0HwT0+8M/OfFWta/5HCvsVLTyTppZzZtMZstZZuFTKRWn6b/kLKxxvDqNxkfZvNvjWM04WTSgZYkBZs8tnZXpNIs8VGJBawKk+HgzfaZjbrgjd9jtzYent2/w9lS29Bef/TDu5pnK9LISkTQiiVIKM0QKg1AVIFk0wytBcm1Z0U+Eyaa8QjCTfCCT8W5+cQC4XR0dbOyg+xjy12G7k54NjY4JZNWgcrlHKmoRAD3mQ08AmeTuctzR3oungZ+QXFiEUTsNvyYM7WobvvMvzhdX6QF2bXYFKaYVDoMXCtD/VVtZtetwuX+TGva22Ew+2ArdAOXziAiqoazE/MY0dzJ0pthTBrs1BdVobzx0/CoNahrLSMB2xaA49OTiCRSvHqjFaCZLuoqKrkMgi5RgmRUoTCikII5XSQyXA4zuV0IxlMwTm/huqSSoz0DiIRjqK1uQkbbhfMubkoyLfjheefx8TYGPbu2ont2zr5hkx/rlKqUVNTh5deeIlLJsqqy5GWCdE3MoKf/uppQCCGzxtEPBJDniUXn/zEXyEpSiCcDkOmU0FE3Ph4nItDBvv6IUpnYM/JQV52LmymbPzoie/j8B0H0NHZiYwgg2g8ikAozOroY4+9ny+262tOvPray1h0rOKVE8eQFKVRVJWHqCiE6vpaWCwFyCSFfJObnh3mm+CBwwcwMTXF4Vprbg66b15HaXERX/hNuTpMTE7Bai2AyWTB/MwiJoemoBBK4HG4sbG6gYaqBmRENHzFGZVHraHNNDCZtZhfXYQl38yH476rA/A5/Bzyzc3K5grw6el5ZOfYcK3nEopLC2CzWZkmQGQGIpwMjxKjPIb9+/ZCphLg0pXL0Oq1MOWaoDdp0d13CzW1zRCKtMgy5iOZpFO4kEtbAjE/ZNoMbg53YXpxFDqjlgfYDbcDw0NDCAcjKC2oRNC3GdQ6dOAOJJMRzE9NI5UQQKMw49gr5yCXqPDa716FVCFC1J9grNuD9z3AA9W2bfW42HUan/3CJ+DxumArKuB2YHr9ra6vwmTKZlsEbUYiqQhcG2sY6u1DU00Tb5doO1NcXMrbGwoSkmeTcgczs/P47Gc/hx//68+wbfcuXO29AoPNgOKqIiyvzECjkkCjkHAuJOwFnvrlc/C74rjrwL346Y//FbVV5Rjs62Oryn33Hcb83DgKCuxcxESv6UxKCJ3WhKefeh6BQIw98OmYnwcrGu7IYiYUSdDTO8jvVWq1JEV3z649+NnPn4Q1N5c/hwZ6ek9RKDgSDrOFgvCJXl8A7e1NGBkeoqcDB/bu5e3R9MQ4BCRoiEWQ6ZQYm52GXKtAJBFjHzCVXBGTn5pcqQlWpdIiQ3Yci5mZ4b29N7F3VyeSgRBiriA2ltdh0ps4T0H0i/HJaew/uBsurxuBgAv5divufttdePaZ37N/fsPphWvNC4uFGOEmkFmZrg2xBLmJ0ogm4nyNM1usGB2bQmtrJy5cuHK7r0N42yqTuo0OTvAQr1KI0VhXycjX14+dRCyewic++WlkZRkxPDyCXzz5Cy6voUGebHvkY6+rq8WVK5eRnZPNAe1CIkZJxXwYoJZRGlzIKkW2QfK3k583Ho/BlmtmS9PU1AzWVjeYMESHq4ryCkxMjHNwmnopaBvV1ELNk6NQqpU4cOQQWzHSmTSTT4oLCpix3T/Yj5dePYoduzpRXl3Bh/vl1RVEI1EOEpK/3eVzQqmTQqIQIuT3waQywWa0orKkFrt27MTlaxfR19+DQGAdGo0M9913kA8ywXAEP/7Jc9hYd6O5pR1T07OsvM+OT6OxsgZaKTVnt2Mj4uWD+vzKIsoryhmVSqHLhx54CLd6ehELRBgGsLS8xNvyRDyK9tZWHD92CkhLMTgwBoVOxwHFeCLMVhruu/BTM7CL8bYzUzMIhVJQSKT4wXe/g4tnu/D0b/4N8TSgM5mx7vEiGIkgGPTi7iP78I3//Td45cVn4dlYY2tZU3MT1l0b2LP/IN8HyBvu9YXx4yefxsj8KhZXNuBz+fj+RSy0/GJ6PoGK6hJGj3q8bn5uNGod03yokZpRug4nN/JSy6lSo2LlndqsKyvLceHSWRQZcyCLRvH+R96FY6+dZIQi4RXTEgE8605Ul1bg2tVu6PQmNLW0Yow3CE64/Bvo6GzB6oKD230dq2tMPSP1XJQR4I5dezExNIIU9YAIM3yIo2I/l88Nt9eDsakp5FhsLJLSwba8tBiDg0NQK1U8MBOt7MKlS1hZ80KllSOv1AapToX773kA8zOznINKxiJwrTmRb7UhEU+hwFqE46+cRLbRynkjuVbDIkdFcwVEGiFEaroXp/n6TuH5VFwArVgPz7IP4/2TTECjx5E2P263Gy0tbXydoQA/DYXUv0GWLMrGXLvU/aZD558H9zd9iN7yJzAOklTxTRsKqeObEzGtNWllSUM1fZAvnUIpW152sg1Q6ynTG2+r5/+5sfS/sr1s+dvptEtcXR7cbw/k5KOXSsmrRmrL7Q3p/+BmoYPBFrP3rf7k/18M7nHKoxJyjN50Kj2gNkIgJfzj5kEFxHCnxzMRwexiL9xeJ3RqPQ7uuwM2ax4Gx4Yxt7jE+LckHd0FIjQ0NkIqEvMNgugRYyMjMBuz4FhcxvDQAJ/K+/oHkJ9fyHXYeoOBEYUO1yKybVlwuzdgy8pH1JdAbVEtksEEBNEkbly+DodjnVXYJecalBoZahtr4Cfuu0QCSVqKZDAGpUCMO/bsRUNDPaMhSwqKMTE+wWtBQoYtbziZe0zINgIwZxlM7F1X67Ws8HmjXl7JeUIuiBUSbmBTizU4+/p5VBdUoe/aLWSp9djRsY2rnr0eLyst+cWFrLbV19RiaXaGw2EULiurqcZwXx9XUa+sOKGlMpFoCAlRirnDbl8QHdt34QuP/w3aW9tx7sw5FBfbYbYaIVIJsfvgfqxurPNQvrfzAIeXnvvtb/GD73wXddU1aK6tx0jfAKQiKQ84Wq2KMWwaQxaj286c66JECBYX53DHgX1o7WzHhauXUVhVgOY9NWjcXov55RXY8opw9Uo35mamoFSmWAnKLypDQ0M7rl+/gVAwgOamWiQSYaZghBJe1Dc14WZ3L8pKK3H54hUc2n8EsVAcI/2DSEfi0Mk1ePHoMT5UG7Um5BgsOHvmOB569C5YCnKgseh5jbs270LUHUfP5Zu4+/BdbCuideerJ05gzb8GrUGN2toaHlaWV5b4NUPv/dOnTqEwz4ZEhlofLdAZs+APeVFZW8r2iNnZFTjXQrjn7rcjFhewXeAXv3oSk3ND2L2/FZW1xXzoJD7/xMwYHBtLKLDbWanNzS7Awuwq14tPTo5ysUhNdQWS0RQqy5pwrasH/TcHuQWwprwG21s68fOf/hIqpQoHDu3E4vI06poqOdCYQhrhUARj41OcvSE+dnVFDfQ6E5YdKxgY7MP01CQqiothVOv5QEmbPhrYSYVdWnIgEonD5fHAVlCIBx56iNfRv3/5Obzw2os4fP8RzC7P4NKV89AopViem8Xq/BLyc0tgMRVidmIVAzdG2FM6PT6FT3z8Q1hZnGemNGHySOF1rhDOU4rC/CI+ZF29cgu2PDsiviCy5Cou4xoaGUMiRX53LVNSTpw5yzdxvy+IO++8E88+8wxbNsiXTXXuS0sLrF7TmpoacKkcherpiZQSi8fYk15WXABTlo7JSW1tbZiYmsT8ygpcQT8S1GspF8Oab2XxhEQSUgfvvvsuPjTOLi1CplVCrpLCubrI5JIshRqqjJS7HShX0987gsKSYgyNDqOyupLtMvFYkDs63v/+9+DoS69gYXaZSSYel5fLZDJpat4FFEope+hpWKewKl0LyJg8v7CCz33+r/FPT/yYm6IJhUk2F72eGm69oJy/XC5Fa1MtHv/sp3Hi9Gn09Q9hxbHGrzVS5/fv38+ZBWrLHOjvR1/fICvsBw4c4OA80UbIFlNQkLuJqLVa2Ha1WY5EXnk/38cId0fvBSoDW1la2UQiQ4iqiirefDhWHYyKpAAxbRvt+TaIpFLU1NUgkghj/+EDuH7zBoLhIC6cPQ+NQoaqympuel7fWEdtYz36Rga4ByKeimNullqsK9HdfQMPvOMe1HfU4OWjf+CBLEeXzQz2fXv2Y2lhCUKhmA/9/X23mKCjlIuZo+/x+ZAWy2DJtrBFJUYHJ4cLS1NzaKyoxdCtfuTmWXDo/iPoutyFxG0YAW1YGpua+fU1Pj6Oj33gw7h6roubXSnkrJBJ8dCDD0Cm0ODXv/4d+vpHINXpuYCNGnypC5FyTGRFCfuDCAQD3CVCvRsf/8hfYVtjMw+Sn/3Yp9F1+TogUUAsV/O/Pz23BLUqg29+639h364OPPfbpxnRuLOzk+2LnmAYg0PD+OSnP4OF1TV849vfg6mgHMsOD86dOA9BIsWCCmEkpTJa6SchFGeg0qqx7FjFw+94J2eUFqZneAOVob6HqQm+L5mtFpjMJs6UdLS1YW5pBnuaG3C4cwe6L16G2+1DKJGAOtuAjYCL2f2H9+6HTKrC5MQMxicmsepcxdvuvhM5eWb86jc/x/aOPbDk2nD2zFnemNFMRQHOlYUlaFVqpiOl0glUVpXxzMSh7QzgoUKjikrMz6/ygbC4rAAb6y7eOuRabZCrNAhFghibGEeePR9lleXcU1FSUg6ZTIH+Wz1MlisvL+ZcGCFzSVzLxAW8KaFmaJPFwuVNw7NDKKopQG1rHYQQYmlxCRPTU4gEY8g15qO5qh2Xz17B7u27+ZBz8vQJNLc0c+aIWpUpi0PXHnpd0Faq90Yfjr965k1Hrz8P7m/6EL3lTxB87/uPZHhllKH8xGY7KV3UN1V0KmTaHN5pDSmm8CUEHFblwT59W4WnN3B6M+B6G8H+//Cr0+9vkWQ2ffAZflPTv73pnL9dsAQBiBFPw/tWk+uWA+Y/OWTw/8fBfXOTIIBQpYZAY4ZApQUnscg2Q371TTAqnBtD2HAvQ6vQ8qBqzs1hf253fw+KC4vQ1tyG+aVFJrjQ2m9jndL3XjTUNaCqrIq509/99rfQub2ZvZ5FJcUYHBrCvffez2HLJeciLly5yFXjMW8ISxPLsBpsGO4eREtdPfT05s6QdSKO6dkFeP0eBIIhfOlLX+Tn6eb1brbIRENBqGQKlFEhh3ONcZLEtKVQDmGxSKUjzyQpt3IZBZalaG/rxKmz55AUpRh5mBSnIFaJcObCaezq3A6ZQI6jz7yGkZsjECYF2NneyWQPk4l87PS1tPCHguw/dlKYtbwSiWiEU+2BSBhKhZx93+QnrqypY9TVb377K7x09BU8/tdfxvY9+/CJz30Sz//hGGTSNO6572342Kf+EuNzE/jMF76E3bt34fz5y9i5fQ9/XbIVkB1HIhBCKhQzH568hxR+TSaiTJYhKZuULYFExhfa6ZlJxOIRiFVirPv9OHBvM7749c9jfGkM9fX0nMjxwx/+C04dO4WP/eX7odJokUxJceXqTRw6eATdPdfxmU98HIlkBNPTY1h0zqC8omIzlJkRQwwJ0kkBcnNsUIgIMTePIpsVA4MzfKCYHp3AiZeO4/XXLyGvRIC/+Oj7kFLI4HKHcOrV8xBEBLj70N34w7PP4NH3PIa0WILi8jLsOLQLg0P96LnRzcoJtWlWVNfAYrYgz2rH7NQU/v7rX8Ku3TvwoQ99EJ6QGxvuNbYDURhVqlAjEU/jxOlTkEuoTCYfpmwlLl85hbrGeuRYCyEWKTE6NQqvdw1PfPef8d5H34mdnfsghhwbLheCEQ+0OjkW5mexML+E+to2lNjK8bd//Tf43Kc+h96rPbDl2DEztYCzZy/ggYfvRjC+AaE8iWMnj6KtrZXtCw/e/w78/ne/51IlYUYCe24RxsYmEItF0NLUhEtnTmP01jCqSsvZn0qovz88dxzveNf9fNOcmJvhoq3vfP8J/PjJH0OiFsOYq8fAxACiqQh7npOhJERpCZbnVhk9KkxLoFWZ4VkLQKfSMEaUWOo0VD/3zOsoLNRDqZRi3/69aG9pYn812bPlYjm+9c0noBbLsTa5gk9/+pN46qnfcIBUJJXAZMlFjs2OsYlpmHNsUGs1bO2pq67GuXNnWMgoLyvlAUuhIIRflNtOjdkmjI2NIRQK3P5eihHwevl5nZiYwPyiAxkJkEgL0NBaj4KyAkaYzs5PIRYJY2p0irn55mwDdxTos418OErHokhEIvA6nKgsKMTIrSGEfVG41vyoqa/jQZ82K86NdeSYDbDkmvDhD38Av3/mWT6obDg8cCytw24zIRwKIttqwobLC4lMjYUlB+QKGbQGLbPeqaQqkRLAH0jzIYQGEo/HxzYXCqNmEIfdbsU7Hn4Q3deuQCiU4NqNG4wgJioPbVsI59jR0YHXX3sd5WVleOCBB9l//vOfPwmBgO4l4KIesidRQ/TIyBAjZKkIjYKnpLSTJZHsSNS4TAVjZI2Zn12E3Z7PtkQK5l29eg2HD+3H2fPnWVShpmetQY/ZhVnsO7QP5y6dR441F32Ec5XT4ObCzh1kI/Qi25yDC12XUVhix3s/8l6cPHMCN6/34oMffJTpYO9898PounEBobiPB776inqoZWros9SYGJ9GOBRjstbZ0zdxz9sOMi2mIL8AFy72ob7Dhq/976/i9aOvI9uQg+6u6zAotRBnRDBodXjk3e+EL+LBq8deh82ex6VzVXW1XDx04swp3H3vvVAKhAhveHGt6xpWFxZYra6proZILkcomsKGK4i4VMLENLVSAYfDwcM7beI/9alPIseSzdfx48dew3vf8Si0KhXWphcR9ofwqU99EVPzDshUehSUVuDy1WsIxEJ4+yMH8cEPvAtf/V9/A5vRjK/87d+y5SwYJr59iLcmew8dxt987Zsw2EsRjKTZtx/1BHjopNwJYVLJzmezW7hdVm8yoqisDKWlFRCk0jDp9OjvvonJyQlItUqUVpTzAWPwVh/T2Wjo31icxw4Sp+Jp9PcN4dTZ88iy5WDd70RRUT4K8vMhFojh9fow0NePj370I2hpacKJE8cYBrHv4BEO19MblTpB6HVMW7I923fip//yE5QUFzG69W13HYGZDvyzc9zbYc0r4Gbpof5hJDNJONYXkExnMDm9BD/9LFlaNLe0cY4jFIlAKZajsaIeX/3qE/jBD7+Ja93XmV4VDBHmNYqB/hGEg0lUV5ZibmaFX89EYHvm+WdZQCuvL4dSR6VaizyM08ZpZHQCK3M+vOO+h/HSc0fxlx/+KI69/hrSwhSqa2shlchx+PCdbNOjEzi9X2i7d6XrCl549pU3HTr/PLi/6UP0lj9B8NWv3p+JJ+iCuXlxo1/pgsPe8y0FfgvFdTt4mkhkECfGeybD3Hb+u0KyuGwiJWkg31LRWcG//fe31Hb6e1v89y2MJKn3/PspKuGg72HTlrOJkvz3gqg3/oRMHfhvWO7/3bDPlvMMQFSZP1U4dcS+aZUhxX3rg7361AKosUBCCjwlywm/kE5BkIojmFxBdrYcnnUP1NT8lgijfVc7WSrhXFjG6uIq7PnFGB4e5fKDaCQJtUIHc1Y289zJn06hVZEsg8LiQoyMDOPGjeucUi8tLUddXT2rr9/7zo+gE4lRnGdFYC2AhC+MqtJSfOgv/oJr6Ccnp7ksxeunk385pFIpjh8/yxeBisoivO/970F5ZRmW51cgp3IYwngVF0Mok7CK98unf4Wm5mamrsQyEfZjNtQ3c4ELHSCm5qcg04g44X750nkm0rzwzEtoqWqDNCGBUWvmQZwKTAh9RkoFtVSSKkKknPvuvgevPP8CtGo1zCYztu/eBZdnHWFfCFqlHi+++hqXJbV3tsNutcHhXEdFXT2ee/l3OHLnXfjnf/5nJkRs392J7z7xBH73u+ew7vQhFEigqNjGliObNZfpA3Oz8xx2LS+v5CImKrGpLC2D3mTA+OQkHOvrSAtFzNr1+t0oKi3A7jvbkVOmh1ibwrJvHiqjmq0E62suWI35CHljyNZlQ6s1YH5hmb3WO3dth0GjY6Qeeflps6DQCJiXm04AyQggESqhkumgVhr4NUBbFJVciGiS7KIJLEzNYG5sAVarEZ7YKiwFxXjhlZPwecIIu+IosZVi947dm+vjUAA79+9HQizA6XOvYWlpDqXFJSgqKML8/CLM5hx868vfREKYwIc/8hFUVBNRx8i2GiI8ELO0tqaVV9Pjk0M4e/4EHBsOiMUxLC9PIZOO4f0ffDeGRoZhtuQhFM1ArzWyCkdEjpAviNKiaiAtRnNTM06cfRnZuQYOadPrmXCHmSRw9swZvPuRd+P0sdNwrXpx8I678KUv/F/4u288jpMXj6K8vhCFpVasOZ0YujWCbH0OI8uoxMrrDsKWXYxYJMF0mRuXL8NmMMExswC9XIN9O/fiW9/+F4TjMew71Int+/bgy1/7Lpq2l6FlWxuMNj3mHdMQyBIwWDVwbKxyoFee0UAQk2NhfIXX64loCmsrHuTl2OFYXsXgQD9o2ZSdbUCSQn1mPQ4c3A+VRoETx1/nDWVJfiE0MjVsOXmQpsUYutqDaDTEw3gqncTM4iIiyRT0pmwIpXI0tHbg50/+mhnLhC/V6wy4fLGLMyRESyE7HLUDh8MhLsoiYhFdB2mgTyUSHE6WisWIJwVMLVl0OCCRybFj/06MTo0hkgwhx5aFkeEJ/N0X/xbf/e6PkJtnQl6+HQuOJUyNz0OrFEGSzqCixA6zTg2D2oC5iQUeyqnYbHRijK87iXQKqQShH7W45967cOP6TYwMj0EikMKz7oaVEJbhEG8eE0lgdXUDqYyAN3tUUU+0kw23B+3bduGFl0/wkBAKkZ1HzkOgUJhBjsWMe++9Ewtzc9xce/1GN2L0oAtEbC0i9ZLoLw+//UF0XbzExCQShKy5NrbREAb21q1bbKGhQ69Gr8bKKrX2SlFgz8PpU6f5oNDQUMebMTrgXWWmO3m2l/gAR15vekzJtlRTU8FD6zyRaoQZ6IwGLCzNY9uuTuzYuxPf+M63sW1HB0y5Bm7CRlKEC6cuwrHkhJdIQNWlaN3eiJmFKVhyjKyWUo/F+Nwk8susMOboeUAKekIIuALIs9s2s2axFDyeAPzeIBRSBZd1KZUKzC/OoaKpBCsLKzCpjWiubsbQjT4+tCKVwec//wUsrM4iIYrzYUYskbGn//+w997Rcd/nme8zvfcKYIBBrwSIQrCBTRIpkSq05F7kIllWnD3HWWedsl4n6zjJ3eSmbbJJ7HUSO3FiW1a1LIlUYRUJEiR674MODDC993LP+4JwdH2Sq+Nzsr7/GOfwUGVmMPObme/3/b7v83yea703MDw+hic+8gSef+l5NNfVwr28xp/R1rpGfOYTn8BLL7+AUw88iGAshX/8lx/Cl0yz7nkvAE+n1WCHmPM2M0+F3r35Lg52d6KuwgmbRocqqx0yyHGzdxB/8j+/ibxIgWxBDLFcCU94GxUNViYvRX1e1Dkc+LVf+U/4g9/9On73d/87m2v/8TvfwdKmG6NLK3jwiY9jayfCMsLFyVmm8tD1p2l0XUM5Og/sRyAaQqZYQHPbfuiNpl2Pg3sHK/OLbIBVGdToONiF6uoqTI5MQCWTc2r4zctvoaOpAXNjExDkxdxk01uMiKZDEEgEcJSU8iSapI+n73sANrsNAb8fDkcZem/1QmPQ4e7AXTS3tfA6SAx+rV6N8bFxFLI51NXUIZOO8/tB5DXClErEMqYsEep5fmaR082T6SDvMwSNICnZxNQUe6toqt7TcxR2rRnZYIqxj4SK9Pi8kCslKBZz8Ht9aGvrQCgcxq3eQWhUcpSUlOHWrVEGBhgsJg4JpDTVmUUXPvv0Z3H52hUsr24iHi7gS7/6a/j7b/49lDIFG+VXtlZRW1OPR89/ACqlhiczNAWjGoYQtIN3B/HGyxfft+j8ZeH+vpfo576B4MtfPlukTjsV4DQ6Vamk0JELnnXnJNfY1ZPzwpEr3NOiFxjxSH+ouCY0pFQm4scgxznfjvnvhKXdDWniZFXit98rxsnstyt0p7X4X7vttOBSsU/G172AJ869+Rn9PN11Fxe2y4/fM63+K61mt+Cn5/fen93bggOY/k8W7vza6XfLVRCqjSjK1Uyc4UqqmEcovoDSUg2C/iDcO1tQG5SwVlp5A3KvbCIRSaEAOZRqHTRKPQYHJrG1vo7K8io89ZmneRzZ3tGBVDGL+flZOEptcM0vMGpPLqDY8CKPgZvr65EM+XH7+m3E/FFoZCooxCKOTSeJC6EmCwUJn76JuECoKyraJQop0y9WNldhsZpgUBmQjiag1ahZr10UC+ENBZgpSwx5i92MWDHKuuuaqjpmRFPCX2dXO0TSIoTiLBcrgQ035AIVd4QbKluwNLcEvdHA/G0iJ1CXwr3tZQ1hIBJmM2whncX+1lYc7emBlOQrVhNG+gbg3Q5gw72NEmc5hzNFAkE4HBXoOnwIE7PDSKZTqK9vQLaQw9zi7O7nMiNALJDkmPtULsFx22azCbFIhLt2jvJytHd24Cev/gSCHCAVSnDm3Bk24tKI9+btO8gUcujq3g+tXoGppWEML/TCUKbA6MIgSqtKGcGlkqkwNTSL9YUdnOx5gGUdlGo6Mz8JW5kJ2VyCu2UWkx1alR4jU4Mcd3/pjWs4euAEzj/4IcgkGuSyIhSKNIESQSIUIpJIYH55CBdefwE3r4yirMyG04/0QK43IhxLI0FMd7EWVp0NJaXl/L4IFCJEMgkE42HkU34EPW5m49fXNOK1117Hyy+/is79B9DW3AaHoxxpIm+EdhCIeODx+vDE4x/F+tYOS0CWV2fhD29iaLwXZQ4jpLIilCoxk120OhtEUiWyRSFTjHqv3uI7hyacAAAgAElEQVS01vIyJ06dOIM333gbH/zIh/A7v/cbKCu34NiJE0xaoCkOmbcooMdkMOHP/+gv4HWH8ewXfhUev4dZ5DlJDDlhnPWoDfWN8K4HUFfRxIXk6PgwlBIDFEIt9Gor8ukszBotdx1lhSyqSkpZLkP+AqIWQSbC0vYqWg60IScFUkjzUEysFEEkB6QaIRKZBJtbs5ECBEkx7IYy5AoCVFVUo79viDuftJBQKAnh1T7+sU+g9+YNKGU5CIV5WMwmppesL63h9PHT+N7fPYfTJ+/D+OAQHn/4DN69fh0t+5s4OI1kSOueHbh9IXQc6kbnwcNQKrUYuNuP3ut9PNbOpgosq1MqVLh75y4OHmrnwp0IS6TpJXkBdfmIXz0zOQWL0YxkNAOFSsPhLoTZI2pHVUMFCuIMskKSmgVYcrC/fR88O15OJI3G47CZrPAT7UmtRZXTDJ1aAoNKD/eaB5FgDBabDRPT06hrqOMAqeGhflRVleOzn/0Mbrz7Lq5dvQ6rycqHa7lUyp3qcCKLzS0PItEEd8zpsCWUCFFTVwXCtau1Riwue5kjT8U7yfGam5ugVMphNOl4ukVafCpe05ksk2nYuIoiVlZW0NNzhCUDXo8XkxOznEhJQUrUbackWSpgiONN14zSPNOZAkrsZu7okmdgYGCQizDae8gITiBfMqHSvrK6vAKLxYJIOIjKinJ+TjTloEJOqpRBb9TBWmqDUCpA56EDmJqbwsn770PtvhpMz0+jv7cfoqwIr7/yNjc2Tp85wRI0o0WHdDaKcNiP/Qf2Q2fSQKaTYWZ+GjqtloPJ8qkCVhfX+RDB82zqIBupaNvgg93KyhL8IT9KaipQX92ARCCBdDCBbDiJ65eu4enPPoWOjg7cGeqDN+JheRVNuz//zDN4/eIFBGMhFCh9VEJNhBWEvAG01TfDNTmLhqpa7O9ox/j0LHTEMyedcyCECqcT8WicDZSRSJjXhdW1JTzzzFP45rf/Fp9/6km01tVDUQC2F9fYmzM4NI3//Z3nMD2/hNLyWoxNzSAhyKKujaQuBbS3NEGSF6BEr0VLbQP0SjVPPEgycuHqVYwvrUFpcaDMWY8V1zru3uzjfAcavSrlEtjsJtQ0VCMYC6OupQlKvRblziqWxvXd6IVCKNo1HsulOHL8KH93h/uHYTUboVHKkYoFsb+hDo1Vtbj2zjWWkYqkQp4UEfFn2+3mDACJTIRQOMBSG1rzHv/Qh/HyK6+gtbUBV69dQU1DDXwhH0SyXR8FFdd0rWwWK4d2lVrtTGUhOMPw8AiKAsq4ULDMaWtjHafP9ODV11+HXKGARKGE3mjE6voa5HIFo3sToRgkWREqif9OUq5MGplkDKurG+ju6uDG1/jYJEtXmbwklrLsLBZPIpuhLAMpdjwelgEdOXUMeSEwMjYBi6kMVRX1uH75BmLhGKOs7c5SfO5zTzOeWSAUQ6emeiHJ6NX1tVVMjExi8NYvNe4/d9X9H3AHwa//+tkiGRioqKFEVK1GBqNRwUU8dc7JALTXHediPldk3R9FI6fSu5xyig9Xq2VQayQ/lbdwsf4ejfzPPtefTU6lNYkKXbrPe7vW/Dj3ZDt70pm9/7+HhySdPN2LHpO79PdwlD8tnu8ZYfcKfPr7oVHx//HCnWmQIgl33kG0GbkGAoV616Aq8mB7Z5G/wJTAR4thMpWAWquASqfkzcq1vA5neQ3kUjXSKTClgfSgNOI998jD7O6mTjWlDpZZbBCms4j5g3jztUv41S98hoMSLr/9Dp596vN84HKUOSCTyJGIJrCzucMc2FQihYb6ZtjLHKzbTGRSrF32+b2YnpliE5lGo0Z9fRPHSVNSD2n1aKxMqaNGux1itRxXb12HUJ1BWYmd3e56pRGCohzuHQ8k0iJW12bx+KPnUFVSDf/yDnaWdlBV2YjZpVV0HjnCjvWdzU3m0VLiKRXwoVAAFRUVuxukVM54xbpG0ppGeAOiiRB1zej2NMajBYYmN9RlkcqFvIgV80VG+1F8eCaX4UAkvycAm9WGPG/P5LHIcJJiPBGBRq3E8NAAamtrsLqyhv372pmGkExnUBSLIaWAlVQc0zOT6L/bh4npfrR3NcBZWwqxvoD57XEUVHlIpTJsLm6jqaINyzNLaG09gHgmA3/Ei1BiCwJpCpF4AE5nNfPVidHvcYewNL8BjcyIxro2REMpNDe1QyKRsxwq6PdAqhCjKEzjZu9uWixJa0jHmErk0dzSCZFIDaXSCJPFwSFIa9tLMJcoMTzeiw33HOqcDkgEBSwuLCKbyuLIwWNQKQ0o5Ol6AS+98jKam5pZLkS6Wvou3XfqFManJ6DQyhDPRDDnmsK6exbdR5qZgkFrBY15I5Ek1la3YbNWwb8ZwcL0EnzeCB566EGIxUoOnjFbTfj+j76L0w8ex9zsLHcTvb4dpqR0tndjaX4Fo8OjcNgdfACs2VeDyYUBRFJbEMkz7DdYXlyDsKCETKRDMS/iYnasfx6nuh+GMCmDa2oRVy5cRDYRxbEj+2G2GLC4tMgUHoqON5dYIVJKIFBIEMuk4FpfgUaiYnxcopBCibOEsZ1BbxTtDY1QQolsNI0rV28ikcywybeuuRpihQxiuRS1tXU8jSK6QyIV4BA1Modm42nE/Ek8/shj2FrfQqm1FJ4tL3zbxDePIBQPQGvR4djpo4hm4jhw7AiUehUXanKo0Xv9DqK+JBRiFbJpapYQgzkLqUwOtUqKlRUXFGoFEskkY0fJX0JdQNLbk3Hds+kjgSPz4uPpDBcTHYfaMLcyBUiLLH8qKTew8YwKi2xGAKlYzZKbnbUdVJbZkU+EUWLWorq8EoszLjYG0vMIRqOoqa/Fxz7xMfzFX/4ZmpsbcP6xRzA6MoSZ6VmE/AEk4xkIiyKIBBKIJBrMzbuQyRWgUam4CBKIiyipsEKuV6C0womp6R0OkPN5fIxJJK05MaZpCknfadoH6HVSw4FwjlScULhOsZjn7y1JZSh45jv/8E+73XoRkZvM7JOg7AcqcslbQM+/vb0dk5PjPLWsI7nI229zd56aFrFoAiKJmM2CVrOZTZhjY+OwWy0osZdw0BJRZIhQpTdoYHfYkM4mIKMAqFgUx08cZ9ysa8GFtrZWvH7xImpqq1gacfK++xEKBXH96lV89OMfwNzaNFNkNDoNh9XNu1ZQ4azk19g/0IdEMsZgCJJpZKJJJCJJ5pTTOpzLp5BMxRBNhHHfg/cj7IsgtBOEw1KBVCyD8+ceQzodh8/jxvTiHAxWGx5+6FFMjo0jEg5hfGKEw+kC4RBC4QhWN1dx6sQpbLjWsLG0zmuDLxjB8Mg46luaGNO76VnHgYMHkU7smvsJSUwHonAkiEceOc2+rRLShq9u4cEjJ9H7zjW07+vA6Og0dKZSfOP3/wzxdBFb/hh0ViUgF0BnouTSFL7y5V/FsYOdUEvF8G5uIxlLYXp2gbMVvvEn/xPGMqJFmbG8tI756Vlsb+4wBpEkmiSttZeXQGvSMenKWVfNMiCD2QChQMQpqCQzs1qs3AShKW80EoZUImF8azGbxtLkNDZdS+je34VSawmG7k1pbI4SHD52mIO+llxz/JkTKURMG0vmia4GGDRKqDVK6C06XL1xlRsOTY1NGLwziMaaZtBWI0aRs3IOHTnGDbP+gREObSLNPDWkzp07g1de/AFLMTc3tiCCCJlUCrOLczCXWGCwGSGWSJGmDIBMmot2i1qPoJsSoLdg0lvZlE1m6anZaQSiEejMOiRSKfbRkGlcpzZwGF86W8CtoT7U72+CmWS63gBaGjowcncKq4trSCUzOHbmFI4fP8YTK6VcwcnWlHitUanZGHvn9l0M9P2ycP8PqMN/7ocQ/O7vni9GYxlORSU+LLnVSaZCchn6ITwhFfa7khfcY7pT8liBNYb3mubcddcb5KxP32O4/7STLtiVvFARQIsvSWGIGvOzWMefffZ8n3vGWeq+/yxpZk/2smdwJTPSe4vz/6+r8R+ZnPpvSWX4utxr9pOGtSgjuYwSApWOddIFRRz2EiXi4QSQE6CpvoWnHa7VBWx5NjC3MMNTB+JcS0Qq6HV25ItiJFIFZkEbzSasLLrwk+deQn1lNbQKBQ53dsFu0mN0aADzc1NQqxXQaww4sP8gUyMCXj8ERQlWXetMu3CUlEMhV0GpkNH8Ao0tzSgIwN0uOlm3trbglVdfxdLyMjbdXpw6fT9q66vg9rg5cIToF0RHqG6ow3ef+x4OnjqAYGAb++pqOdBFKlbhJ69e5KJgYmwIX/nPX4IkL8JE3xjkUKCktAo9D52FQC5DNpcFCbTIbkHhGZT6RpUkGRF3zc8CXoD5Q0iZy8UC0rk0F/w0RjzQdQDJVBZ+0qzKFfwZI8pI3+1beOrpp9hsE46HkctkWG/a0tTCmvXtHTcb38i/EY4Qf1vAZiSn0wG/x8udOpFMjgKhLzdWUVVfxfehru5bP7mA4eE+PPHhR2C0qWCt1mMztoKtyDob2dRiLTRiPXRKPe7eHcF9D5zD7cHbUOqFyCKKLBWJdgcZBaDRWJitXWItQyqWx93eYZw9ex5ajQ5+vw/xaBRldisuX3ubNa/0XCncilomxA0eGhiBUe/A4SOnkc4IoVSbOUQkmYmgIIpgcOQqIvFtrM3PYf++fdjZ3oJOa8Sh7h5IJWrGDhJlggoXQo/S9y7gDWLbvcXFzj99/7uwOcywl9vgDeww3eL4fV3IFNJsECYySkVFNd69cgsKmQGlliq4N/0wmqgrT8g0M0OVvP5tbHtWuUtP8h+RSMxaVuoW26x2ZBIFmPQ2BD0BdHS2Qqwq4uLV16E1KhCKBZBKp2AgE+raFvzeAHs1BAU55AI9LKpyLE6swjW9CK1UwgV0ic2E6oYa7qyTdpnGvSTrIg05mdhoekKyDIpCp6j5SCrKo/HVjWUc6T4MYbqAQiwL35YXiWgeCeKpq5VMR6Ix9wfOP8rIx8E7A/jspz+Nq1fexNLyPNxbbpw5cwqFTJGTgN1rm9Dr9Fgh9BvyMNp1qG9pgN6qR11LHTa2NmG3l3C+gXt5CzOjcyikBfCsB9FY28TsakpXpo1fppQzD5pQqDNTU6iwl5JoDnKpEgVBAcGwF0Mjo7AYjVxoTk5Ncyw6aa+d9aVoP7gP2WISdfscsFRKWcJkMhBdJgu9mtIepzE5NM5M65jHjwqTBf6dIERFMTKJDLY23CwFIGPqyQdO4sqVSzh9+n5OGKbp3+ryMhcq0UgSSrmOD9mrK24kUwW+zmajiQNxCoIcNEYlSmvL4KiqxvM/uoRQMIZilqY4akbQkc+FEI8iPrxTijEdTOVwlDs45I2wfmql/N7vnkfIH8LC/DLjCvf2FzKcUqFPDYlYNMZrDY96BSI2qba0tPBaQXpg0i9/+ctf5iAkktbQBJTkGCQhnJ2eYbwl+ShiyTTqGms5AXZlYwUmiwnHT/ZwyJNvZxt3+/r44Lm5tY1oKsisb7NVj5r6OkYSzs9MoL6hBjUtdbCXlWDeNc+NEGrMeHx+/LevfRXf/vY3Wbu9trGCloYmXH7zClRSJc6cPoO5+Rk4yu1YXJzFA6dPQUhgBAo6TBexvrSFlpZ2XrumpybQ1dUOhUYFg96EN16/AEeJAwtzszDoVDDbLJhfcCGdzcHt3ebrIxXI8OiDj6HnyH34tS/9Bo6fOonXLryBM2cfQFJE6bp5ZtDTodBqtkCv00ClkkOvV2JqcgxtddXYnF/Cg8fug1wggdVqgVSmxI2bA3jh+Vdxs28UsawIOWRRlIhgthuQSERQX+vEj/7lO+i/3Yv+3tvsDRFJ5AhEE7gzMgmbsxqpTAF6jQl3evuYVkU+DeqPkX3MbLcgmUtDopKhrLoCB48cZvIVrWfUwKGQuf6+O6ipruY9j1CW1IUnmde6awmCXBbzY+OQFACFVMnJzSRLcvsC0BjUOHywG2WlRCfKQyABUoUs4tkUVeQQCTOwl1p4byLUY1NzE5aXVnmv+epvfhVvvf4WVpdmYTQakU7lYC0pxeT0DGoaG1m+QvkSJpMepWUW7qRT/oBOoyMwKsKRCLYDOzwFV6t1SMTSMNH+S/8/k4VGKMeNS9fZV0KHemqmJXJpGKxGZJCDWCZmRKhBo8fszDwUYjnWN73wR4KIZCMs06uqrsF9xx7C0swGNwvo+1HmdHBAIX32SbLnoyaciDxgCdy4/i4fcOdnl9636PylVOZ9L9HPfQPBN77xeDGRoHAMIrqIoFSKuWtNSX30dzKVQyq5O5KkAplMqbSp07iN9Oh7JBm6r1Yrg1ot5YCmdCrPj0nymF2MJBX9JG0p8Il3T1P/3g47Fec/xT4WizzOJJ48bVb0mFRU7eZx/L957SSXoUnAe6k273clfhGF+95zoG4AFe580BDLIdCYAD3pfyII+cMwaIw8TtvcWGG9u0ojY0ZuOkka4Tyy6SL8vig+8tHPQKUxsL+g/+6unn17fhVCulaJBEqsRjQ21sHnd2NfaxNLTwK+AIc3qZRa6JQ6NtVRJ5cWP7FIwcYUkkbpjCpeINxuN7IUDy4Q8iKjpO6YQIjp2Xl0dh/AdnCbCxuiWJQ4SjE9O8P4s577juP2eD8WFyZh0MhYjvOhRz+KeCyFv/rzb2JjZQPnH3kURzq6IMmJ2fUejafhbGrCmteL5158Hp/59KdRoAlPvgiT2QSpUsJ0BjKoUZAH4dkMBj3zejPZDJuo19bWmdhAhTIh24jrTOY2MhEdPnwIajWFrqQhU4oxMjaIqspKXL18GY+ff4JNeXRf+pxTp0yukMDv9zLarljIY2tjE92dB5EpJBFMhBBIRLG5s42PPP4hJMJRlFmtmJ6eQDjmQ04URwxBdJ1q58CboaERNFY3IeINY2VpDQZTCXp7B3D2A4/AtTILiLJoam7E3MwCnjj/Ccgkemz53GwOVSv0aGvqYr43dedm58Z5cyFs6NbOBtM5SBNLoTM6lZ4Z7Sd6TuLP/u+/hcFYji9+8csQS1SQKpWIpSMYm7qNF378XTTvq+QQrXw6j0fPP4p9+/ajwlGFedcSNGoNSK965dolNjqTfMVhK8PrF1/bDf1JhHnzGhof4sTYtZVldB/qhD8YQmlJJYQiOf7iz/8Z9504gK6Oo3j8sU/SlsHf89Gxfqh1dOgMQqUVc1eODLJkmiNSBgUQ0fs9PTEFs6EEDxx7iKkw61sr8MU2kM6n0HXwMCampnH37ihqqivQ2rIf1y5fgM1iRiYugBRqzI0tQ5gR48FTD2Cor49TSEnakMplEUmm2Jxm0puRSu4y0W024tWD0Z6WSjtmV+extEk0JjPOP3EeWZpIRRPIxzO4fa0XEU8MJ07eh2A8jq7uQ/Bt+/DCD17Ew2cfgU6rYxlGMZdAtpDG3eG7sJbZsLC4iA8+8ThEAgH0Oi2++0/fRUaSx29//auMXqTnFo1EMTs6C6etAr41L6bHJ1kWIciJoJJRpyzN43Va9ugzT7Kwkmon1EolhNkCQts+xENxuFzLaNrfhKI0h5wwg3gyzixxlU6FnmPH0Na1j7vDkaQf2WIWG9sLSAq3YTGXQliUQa+xQSZUIB8v4p0Lb2F0YBh2lQGFYJrNuWF/jLXulDpcXlnGoWJlzlJsbW6i58hh/i5QkJdOo2cs3sbGDtpaOzA1PoNcVgCt3oDZmWU4yuy7BZekAIEM6DzeBXt5OXyeDE+f+m4NYnZ2AbV1DTh27BjL3Wrq62ErsbHWnAgw2ztbGLhzB5cvX8LqyhIOHOhCIhbFwJ1BqBSa3Wj7PE2LC2w8LS8vZ18AdTqJ8U9mnXA4zjKIh889DJfLBbvdDh+Z1EVi1NRU89SPin+aMJLJmA791VU1sFisuPjW2+g40I35pSWcOnMGEIsYn6hTKzA7NY7+27fg9QXQ0dUBg1XJ2QbnH38Yt+7eRnV1JfwBDygGJRRLoqK6CgaLEUKxGJevXseJk6d4QhiLhTE1OwGtQQWz3oR3L71LKksuoppbiESyhMbGWiSTUcglRcQCMeTiWZy+7yySmRweevgR3Lrbx4Fw5IOgbApRUYh3r1xn0/Pw4AAbNUtKK9C8rwO//TtfRSQcgTAngl1fiv/+O7+PI4fP4Nkvfhp3+vvwN9/8S4wtjPCB1+sJcjK0hz57kRBSmQQOHtiPsw8+gHpnORRiKQrJLOqqq3D7DpFaKAFYBqlIhckJF1574wZMVgtEChmclRUwGPVIxaPYWFvm7rWcXn8kCplKBaXOgEu9vahv68Ty6jps5lJsLK/BtbCE4l6YkqDI+5DOaoBSp+YwqVNn7meKjEqhYqwyHSaJ5kVdbAN1oNNJpNLUeFAj4vcjn07As7EKJQUDbnkhlWgwPTnP2QOE4KUpMwV1rSytoqGlGs7qSg4sJHiBzqxi+RMdpmnfJb8LEaM829toaKxjrGap2YTx0XGe+l65TubXEuhsFoSJ+JRN8fpLjapkOg6vzwO7zYJENMrJ2aRbjydSkMlUvL9tubcgKhbRVtsIp8kGQSqPyxcu8SFMajSg+2QPssUcgpTgHPLy959kTdFwBNtbO1DIdYink9gJeWB3VvAU0aS2I+pNQyXRQi3XMsEqn8uxZGxnawNyqYy1/tQMGxkaQiAQQSLxr+GS/17N9cvC/f2q0Z///wu+/nuPFxNxCoShTYFkJkSVEUKjkXLIEhkjqBtPevbd4ni3WKduOEth3sNpl8nE3LWnrjsV7dSpJ407FfWEkqQCgIok+j3vCRPdLbhpHCr814453Z9+Jx0S6L4K+e6B4r0BT+99ufzcOFDh3zay/uyl+UUW7qJ75l1I5CDbgFihREichVorhklnglwihzBfhMezjZGRAe6mVpQ7WDrTVEvpcVNM/Aj6ogj4gqyN1qs0rDnbWd9inTwVPyQroa4Pdatfee3HaOtsx+DQID79iU9jemwS8WAcTTUtMBvsEAllWFndQkdHN2Zdk6yBpC5kU1MTB0H4PF4mt1AapVypwo53B5FkGJAKkCpSR1yFY8d6MD01habGBlRUOLER8+IHP/weKkrMnNzp3dpBVVkNvvqVr+Nb/+tbzI//0heexVe+9BVEglFcvd6L0upqCFQKRhIODQ0y3cUfDGB9cwO/9dXfxPWbV/mzQSmGhHlr378fzro6vHujF5VOJy5evICxsTEOkyE2N3GRlUoV7FYrurq68J1/+A5sdjMOHe1GXV0NhcTiB9//AXKZAqzWcty9M8BGwupqJ1aIqZ9KodJZxgXSqmsVtVXVOPPg/XjuxVdR3eDAX/31X6JQpI5TAK1NLYinovD4NzG3Po6yOgtCuSCGJoawf38HvNs+TI1NQiyUobqyEYvL6zjc08PphX39N1HuKEOp3cFMdJ3GjrWtFfT19XGh0t7azYVYKp1AOh3hwJxsJsHFIU1y6ADz0ksv4fLbo/i7//3HMOutuHH9NnyeKBYW1/Ffv/b7sFpLEUkFMb84iRu33oREXsTC1Bxamlvx9Oe+wCEi1Cm/cv0aj/JJw0toNwoGiYVDmKRAIasVk1NjkMqlPC7+v/7kj/DZpz7NGDur1YzKqhqmyPzFn/0NH5xO338WiUgOv/blr2FlcxsicQFjUwPI5AOIxrewtrEAgWgXP3vqOPG4L/J1OHqwB6+9egGtze3IZ3Mw6s3MMl7aXIBGr+UDU0dXJ2Zm5jhYi2LcN1ZWuUi06Iysv15f3kYxXUCJ2YpwMIiO/e3Y2HRDlBNBmpPyhIhGzf0Dg6itq4Zap4BMLmSzYjAfg0QrRZoiwUk3y7kJK6hyVGCgdxw2owJjfTOs9fzs559BJitALJzCnXfvYmpyDnqDBYcOdePo4S689MpzsFbY8G5fHy5efRWvX/gJug60o9JZjmgyiEQxiom5aah0Gijkau6Qrk2vo6O2A6/+y49x9NgJbGxvMQo0l86ydIUwgEODA8zdbm/fD7lGjdGxUWQSaUQCYRzpPoodvx9r2ytIC+L44peega3MimPHjyGejSGdJcdzEXlBFqk0pZeKkMomkCrGSYiBZDSLTCyHipIqDluioDai5iyMTmBjehF/981/RLmtAv7tEB4++xB3gTPFJKfskq68q72dE4CXl5e4Mx4Oxbl5Q+1IqUTJxQ6lhdI6HaIiTkCkmzQkGjE6ew6g9UAHigU5+vvGsOTaxPDQBJQqHQ4dPYK6+jo2SJH5VqfT4u6dO+wT2t52Q6dRoby8DCU2O1yuBbz52tvcqdwt3CmQLI5wOMKHf4WCQndycDhKUe50cgE0MDKMw4d7+DHL7HY8fO4cXn/tVTZcks5Zq6Z1RYAHTj+AyYlJTs588cWXYDCZ2bQpUakgU+sh4vCdDOLhIGbGB1FiIFzkMsbnJ2Cxq2At1cBgpj96aLU6hMNBLs4EYgWcldWIJqPo6j6A2QUXxian8LnPfQ43b1/j60z8eUprbm/ej8G+IWjVGjalfvCJ89jYWMWKaw6FbJL9S3ajFZFQHKfufwhzy6uoaW7A3NI8T9gkQhGGBwZxsuckIgE/yuwlnAZ9+MgJPP/8q3jjnUscCkXY2TJzObo7juBb3/o23rjwMqZmhvDM5z+D3/vD/467Q8PMM9/Y9PB0k/CaDocd+UIK/oAX9bXlqK6o4sPmY489xhITndGARCwFiUAO72YYT370WTYrS2QSCEXU9NMyunNhehp+nxcH2tvYM3L2A49ibceNxc0tqExGRvFGAzF4Nt3IpinMkPb9HL+v1KKvrKvC3PIiGlubYbJbUFFdzUQYCm2irAVqUFDYnsft5pyDXD6H+qZ6zE6OoZgnwtgaXNPzcJZVc5Nrxx3k7AF/KMJyytLSEpbl0CRIQDAOcZG57AdOHODUaiKU0YGR0oxb25qQz6c4v0QqE0KQzSAcCKLKWY2x6UnYaysRLWYgoZpJLMSt3l44nJWw2s3wBXeg06tgIRloMIpkJMnT+UwOKHNWY3NrHUqJDFqZHOco5kMAACAASURBVG7XCgxSFSx6I1aXVgGdEgK1FF6/n/0vMvWuV4AmXevrG7smbZkSCo0C4XQcOaEANmsFdHIzFNBCrzBDXJRBBAHDE+iQTdcs6PNycF9tTTVu3rwBz04QEon2favOXxbu73uJfu4bCL7+9Q8UqUAm2Qv/naHRIPFsSUcp4aIpHEqD5DT0JaFFjGQIrHffo7rQ8iwi9jp9kIUs8aDb0iGASDFUvNP9qACXy6gLJ+AkVaYq5HaNqYyTvMeDp009Q53mXH638Cfjq1T00wCmf+tV7slydv9+j1n137kkv8jCnbo29PrpWhIVWCBTorKthSPq/WSCKQqhUSoZE0Vx5VeuXuIFQiSU4McvXoXNKMe5h85y12VjbRNORzme+dxTSMTi2NpcxzvvXEKlsxpl5U7GTPnCYYxMTsBkt2N2dgqPPfowUrEELDoz7vbeZdPT449/EDq9kVPtWNceD7PGfWtrG3Z7KSRCMR/SKH3RXloCd3gLNocVU3OTHDY0MzfLm6jZaITNbGKub6yYxqLLhRKrHYEdippvxuzoJJqqGzA9Ng2jWgtpUQypUIbm5hY4K2uQow3Y58fY+DgG7txFeWUluo8c5g7MD174AXpO9jAfe2hgCL29vdjf2gZrRQUmpmewMD/Pm9jj5x/Hj19+lRFuFy68xeFKZ8+cYgkGdTeOHD3Mmz6N3N955x2cPXMWLc37IJUqMDgwyOmy9KGhsKBAyI+zDz3A199uNeNH//JDfOyjn8DHP/UkYok4S0PCiSAH1BChYmJmgmUPaosYxnItZlamcODwQTbGzc/O8SFrbnoZH/vwk2xEIr08hcRE42HOLCBmb3//EG+E9Lk1W22sKaTvYogY1YU8ywDowLG+usjjfgqIIQ0tTRfuP3EfsukcRii5sK4e9XWNkEhU6B+aQGfXYbz86o9Zu3/seDf6B27hyU9+FCNjY3js/OPIFcFYOGuJlTF51LEkYktrUxtLBN568yJ3pErK7NwVev7F53Ho2GG0tu3DlnsDmUwCChWNx2cZzUpaZqPegg8/8UmksgIodAZksjGsby7AH15HOutHNBZk7XBFeRXsduIeX4LFZECR4teLMtRV1/EkYXJ8BkKBBPfdfwYyqQR/8a0/w+bmGkxWExwlToR8McxPudDW0o75yRFUOioxP72IrfVNxtDRZ6Gk1IGKiiq88tyPoRaoUGovg81eijt37qChqR7bnk3IFEIYLFpYrDYMjcxAppRCZ1KiZV8zAqEAk4ro2hNXWyNQ4Orl6zj74MOIx7OYnF3C9Rt3+cAokyl5gyVKyK//xpcwONoPf8yDxrYGBBMB1DRWofNgO/oHe/kgFQgGYTJZUVfVhIgvgXQgjyce/DC+/lvfYClPXWMdm1szyRRqq6ux7V5nn4NMKsfy8hoOdnexDGB4dJS7vSQ18YYDOHikG/VNFbDYtegbvI2Pf+xjCMR8gKiIeDqGdCaBublZ7i5Tp3N0aoJ16DazA1ffuoEbl2+hs6UdQkqAXHezsd2kUCFAgUruIKKBFJ55+jO41XcDBWRw9pEzGLh7CzVV1Vy0UVe7rIwOo0WsLG0inS5CpzGwdl2hUCOVTPMUkA7WsWQY0VwEnce60NTWglA4jVu9Qyjk5Njc8MK95UXP8WN4+tkvQK5Q4q2334TVYoJMKsPRI4fwhWefgdPh4IbP0cOHmAjTe/0mS7zo+0HIv/HxcQ5vUiiULLOhLjqZUz/96U9jaXUNArEUIqJ7pDNIx2NwlJUg6PMhGPTtTqAuX+F0VSqkb926tRuuk8liweVi2kZNYwsEMhXSOUoXzyEW9MG9PI9UPACRDFjZdnGgmc4o5Y5sZ3cXe3FcriXeG60lJSxPNHOxFoA/FIJSo4PeoMf6xjInO8ulEuRSOZw+fj/u9PajuaEJB7u6eO13b66jpaURaysuVJU5IM6L0NbaiZGJKZw+9wiH79wevAtv0IeBvttQy1XckGlpaMDk6BhyObDEjagvbl+QZRrFdBHivBRqmQzdBzpwtKcDw8M3mTJG4XMvvPxjlFfXc6jS5o4X8UwSWr2KC9rqmnJYbRroVVqsLm/w5LPcWYFwKIISaylEBTECm0Fcfu0Kh2xRuGMqlUFdXQNL5cLBEHeZm5saWQp46d1rWHR78MEnn0CW1sD1TYz2j0CYJYi0kI3FPI0qkAxLCJ1JxxKPhrYmLK+voKKyCuWEfGQ7UxGpWJy77dR4oPeXvE6EXXS71+DZ2ULQtw25WIa1hQ04bJXYWvewryVToPeX2PH0XOmz7kMsTuz/AvLFAhraatG6v42lm9UVTp5CrWwsQyguYN/+JgiElEaZxaGubqYjXem9gYYDbVDYdVhcXuBJTSQYhlKp5qwFSm7OFVJEBYG4IMLO8hasWhPFYEJttiIWj/P3rZDOoMJkxf6GZhxu78LC/AKuDd5gDw/5y+yOcsiUBJSIcWOF1ipqhhLlbXJuEtFMgjq2UMh0sOgcqC9v5RRVg8YEYVEImVQKjUrJgXYBzw48O9vMp5+ZnmIVgM8Te9+i85eF+/teop/7BoKvfe08wxrpzUwkcuxApuKXim+SvlDRHI3uauDpZ1drvluk75pVd42h9O8SSjwVC7mw36O7UNdjLwGVbrNbuN+7nXiX+75XtHOS6r1QJpLIkAmWbqtQirlw3zOq/luvco/pTlOAXR797nP69/KbfpGF+67enQ41//psbDV13GkgHZ9/x8fUi3NnHsTw4CCGBgbxkY98FDKJFEuuJQzc6UdLYyvm5xdw6NBhjI9McPFJHZN8MQ2lUsN0DtLTKVRabHl2EEnESUHIsfWkHwz6AzBrDFBI5Tx6o/cuHI0il89zd1Op0nJhSgtCIplgpjrh75pbW5DKpuHJByBUCOHze7C8SjKJbri33VhxLaGhpgYz05OQqKRoa+9G7827+NDjH8bbb7yB6tJSRLx+JMJhvP7j13Gk8zBLC+jUT8SHuvp6/rx5d3bw7o0b0BrMMNnKkMmlWDuqNepQUengUXY0FGG9tc5u4g4OjX7JXEv0j/HxKQ6IaGxo4UTKbC7KE5jR4TGeBuxrbeNxYzgYhVGnh1Fv2i2C01mIiMaRJ1RaAGodhWWkWN5FrGIJKTGLtO6LmbOdFwuw49tAPOrD5XcuwO4ohb2yFPNb03Btz0KhlfNYMpXNYml5iQ20lAJKUdmEwFtYdKGmtgaJRIx164cOdmNxwcUpeXX1jShzOFn2QymOHEgmFkOlUGN2ZgrdHa148803eQpGm38ynuLFmNCO9PfczCTcW5uoqKyBw1GDkydPI5FIIxwJIxaLQCGXYWNnib/DjU1N/H7TdEOj10Cn0XD4zfzcAo4dPAG72c4yIqVcjeW1JTauCWVCTM5No6WlGRMTE9jxruPMQ/ej99YtDrGZmpxCY0MTzp17HFNz86w5vXrtHSiUQnj8G1BrpHwIcS2uwOGoZFOna3GeO8pkfiKX176mNqBApAUZJw2TTp46Wt9//p/hD+5AKCjizJlzGLw9CoetBquuNVSW2dhzMDo0yptfaYmdUywfeewxzMwtIuCPQlQQIBwIIRHLsjE7l0lzJ7OUNas52G1lHII2NDyOUNSPpeVN2Er0MJu1cJSXsoZ34MZd/N7XfgfeLQ+mZhfwgxcv4sSZo5CpyHi5AO/ONsrtTqyuLKN5Xx0aW2tR01QDoVwA18YSqhuqOLK+UExBJlYi5I8wYUkqUGNjaQdd+w7iT/7Hn6K0pBSt+/Zxkdl/pw8nT/RwOqJULMX62iYXxsikUVnjxNTKPOq7WlHZ3ISOgwcQi4fw7vV30N7ezJQvpVbBevLphVlUVlXw0jk8PIxCNs8Gyx1vAE2NLRi8M4JbV27DbrRjcWoeTzx2Hndu3WY5h1GrhbggwfTIFAI7YXz+c09iaKgfEFKkU5alBnTIDQT9u+FQhMHNFhENJ7C06IbZYkKhIGQPCl3jzbUNPrxm8ylkRBmUN5bj4595EoPDE0gnhdhxxzEzvcSfcwpJ+q3/+ttM0SAJCXlVqLNOxeybFy/i3WvXMDzYzwSars5O5pgTOEEoEHLIFhVMlJNBjYLFRRcXkiQjtJeUwhOM4PO/8qu4cPEt5rRb9AYM3L6FSNgPo1aN6ekZlJaVIJm858Gw2TA5Oc3XnyaCFODlqKyCpdRJlD/WcpeX2pCjyWQ+ieGJO9DbFDCY1aiucyASiyIYjqJQFDKud25+EQXRbihWMpeCUCJmklZ1TR0mpiZg0Gv54G7QqOFZ30EqnMS50+fgdDjR13sLhzo7cfPGNcbZtrQ240BbJ/7kj/8IJfYyxopGk1k8+PA5vNt7k2kqK2srCO34sLqwjJ6Dhziw59lnn8XI8AT+9E//ClV1LZidciEaDLCWvrOtBU997klsrM1hdKQXXV2tUKr16O0bwNDkDCrqGhHPE850FRqDBtvbm/jUpz4CrVqEWCiKVCwHm7UUy2sriEbiEBQEWJlfYTmPKEdqJREC3hCczhrUVNXAtbTKtDQqjj/x8Y/jZu9NDEyOIC0q4MwTj6IoFcOgN+CdVy8iuO3n9zifzXMDi8LOyP8iU8mhNqhQ11QHhVaFQCiEfS37YLfaMD+7gPJS8oMU2TxNU1WZRIJ4it5fAe703+buMk3BQ54g6KQgEyrh8/oglIoRjsSQze9CGdo7W9HRuR+TE6Mc0jcyOQMv7b8SEWcOWK06dB/sQEVVGYqCPEbHhjkdPRoMMUZ03etG48E2ZMR0/VywWUzYWFmDUCCFpcTC0+1ckRo0cTgsJSjGcoh7KUFdB4ujAqE4eaRynKWhoANQNMHp3+SjGZ7uR5bum85DptQgmxfCZC2Ba2GVzdr0mGYK6/NuYMu/AzXJTwsytNR0QJyWw6wugUahZ708rc0EnNBpKL8jjbDfh51tN8sN11fdePWlX+Igf+6q+z/gDoLf/M2HWadChRwVyyRvoUKKil4qlqlTTAU0Fc1crDPikVIs7+EcqajZFZ7zF2GP5c5d+Xu6eOrmUwd+lxMvupe2ulvM0gGBbkvyGnp8eg6kbScUJf9OEeG8qKO123Hf6+K/97XTf9vVyOx22vekPHtS+D0k5HuL+F904U5Pj65lBmLIhHno7WXY396JydFx9Bw6gnyaxuI51Nc24trla5yO1lBTiwfOnoUUQng8Xqh1RsQTSWYBj49OMHqR+LmFfB4KmYI3NyI2LCwuIJPPcjc7GAmxMYrYxnazhQ8IdHu6lksry6xjL2bB3c9YMsFBTKXlJUhlk9Ab9UgXsiipKIWnEEMkEYFYWGTTJo3rucAk81gojJ/8+BUOojh+4jSHbBh0Rrzx6stob2rk4l2nUnNozuTwFGrr65mi8NyPnuMF1WImyUU1y2VyBTFaiANPWFEaMxI9oUjYURFPgjJEi5CLsLi0wOQJnUoLuVgBqVQJs9HOmzU9L71RwyFVZPYjARUF/0hlMj4sFLNEq5CzDpNGiAL6rAqKiEYphZE6K2kkE1FIGQO2htKKKkCmgMZoQrqQgXt7FetLc/BsreK1t95CY+c+GCp0yMuz3I0vsVshlsqg1mnhCfjQUFMPQUGIbe8Odjw+VFRW8pjXpDdgyeXihbSqqhalpQ7uFAYCIeTy2d33iTp5uTymxsdQyGU4xEUiUcC96UEoGMGBAweZJGLQ6VlfTOFeyUwGC65lNliRHndj3c0kCmelEx0H9mPRtcAGOa/fi1deeYn1vJ/85JMQQ4ntHR8aK5t2cxzyFPoRh0qtRjwXw2sXf4IdP3WgYnxIJA5+dW0lFpZcePSxR3Dl2jtIpZJobNjHRrdUPoHR0UF0d3cyhYcSF81GC2t/yQRHB4gyRxlPd+KRCL9fN6714uMf+QwcZeV48+2LeODUWQwMDnEqYjqXgsfj5tuRZKPEUoG5yQU8fOYBzM8uYmZ8hg+oBqMG3Ye7UepwYGJmhklA05PTTOCJBWMQ5SUot5exQa+7q5P9PHRNeVpHh2yRAFOzs0wPsTmMsJXouJvY1tSCybFZnDx6CHfu3mVj9qc+/zmUOh1cnFy9dg1RHyFG2/Do+XNsVKQ05OW1VdTUVzNWdWllEWtrS8ili9CrLBAX5LCbHczvpwC0lpZ9cM26MDIwxEjARCIKq4VIEBpsrG4CBQlGBoewr7kWaztrOHCyC3qHBR/57CeRJ6JWLovxiSHUOCtYcvQP3/17PP3UU/ydcLu32aDrrKjGD3/4I0TCcUSjOVQ4nORGwMvPvYQzJ08i5PNgf0szVldcPFIXi2S4c+M2xLkCKkodsBmNHDhFrduS0hIuEhoa6uDxbLGOlpo1UpEcqcRucmMyWUQskeZpIxGAqLtNxnO5WsrZAc6mChw+dQyRZBrbmxGc7HkUr7x0EUHWRQM9x3qgUmnwsY99AsFwiGUvLzz/HDLpFNM1/vl7/8ySGXrt1VW1nL5MGD7qjBPikTTxXq+P5TNGo4Efk7xa0UwOX/v6H7Kcirw9PQe78e2/+WuWu+hUCpiMBkzPzDA1RavTsrmR9PKUwLu6vs40n3AshvqmfTCazSzdCQe9MJt10GuUSOeDqGosRSDsYUY3fQ4USi0cFU4EQ2FOUrWWWuAJeli2QPpmo8UGlZre9yRTg4qFLMQkASmtxP0992G0f5SpXaVmK072HIN/ZxuD/XehNet4Anr79i10Hz6CtU03zpx9BDdv3mIfUDgeg1ytxvTIBFKRHM6cOMzyDDqwUJLw1Wu30XP8FG7dHMCxw1348Ac+gK3VdRgNaiwt0ncnDb1WiQ2PFzmRBG9euc4pqkKFiicGC6452O1m1NU6IRcLkQglOesgncyjf7CfJwkk//R7/KDkvnK7DXRHu7mEQQmLCyuMBG5oaEJbRztL4t69eQOBZBwGhwX3feBBmMrs0Ku1GO0bxMjtQSRjSQ5Wi0di3HgkPCjJV/Yf3A+FSo6iSMBNKIIjlJWW8e2oPqDKJBmPMyWIvE1E2KEk3/6hAeQLeTZhry1uwahW4Ylz59F78114vB6UVTgY3do/PIann/kspFIBF+kzM1MYHhlBJpvmP6lMHs4qOx5/4lH4PB7Uk9QLRUT9IZ4QTM3OQKKRo7S2HFlRjidPSysLqKxwIpHMQ0KhY+IiNj1bkEjFLAVEPANRarc2CqYz0NvMnCdCU5d8Mg017XOpFE8rSG8fiodgMNuxb/8BLK1twh8kfKcSYiI8iYRI5aOIJsPIigoQSaSIBJOoK2+GTU1ZE0qo5TomudF3jK4f+b7omm1vbsI1N8cksK31HUyOLbxvGfrLjvv7XqKf+waC3/iNh4tULO/JS5i/Tt1h0pPfK4KpyNvVpt+Tw4io2N7Vm+9tdiyjoW47yWXuEWP2OuTUAd8zobLO/Z7UZlcfv9upl8lp8xTdo9bsFfq7j0Vdf/rdrIsX7Eph3vuz123n2p3QkfcY79R54RRT6rwTj/49d/r/o3Df48rTcympqoVUrmSntkIsA03SsskcKiuqIRHIuLNDEhqJWMzR5WRGWd90I53NMqpJrdSi68ABNFKK4dw8JkdHIROJUchmeMxIBT3p0msb6rjbkk4k8cbrb6C2shoioYgNv0RqoQ3OZi/BtseDbCELq2OXGpLMx6nxifKaCsRIEmEyMb4PmSxaauuxr7kVC/MuHkdfv3wJF15/DQ/e9wCC0TjaD3Sjr7+PN4Ably/Bv7WDnoPHEPCEWQpR39LI2K6xiTHuAFRWOiGRy5FIJVkKsDf2TGdSrPGmUSRt2B6/jzW+NEUYGSF2txJ6tZ4DTiocNUxGcZQ5WQKTphlwkYrPPBfnKo0SuUIWUmLSFgVMLfG5PVAoFMjkyJydgse/A69vm9FkZCRMpCLoONDOTO27gyPY19HOtJFUMoJoyMej5I4j3Xjj2ltoO7ofa8FVrLlXWCNPpsB4Js24wc112oDzqGtshFAsg1igYB0qPb9cOsXjVSJ70ARjX1sLR7MzDjMQ4IWSJiYKqRiCvIA71USfoWTWwYEROCsqoVQpGZm5vLzO5jm3ewMnTx1jUkGV04l0Ossor+npOQ5r6TzQAbFQALNFh4Dfw6SM9TUPampbcbLnDEotDg53oekydXXWN9ewvLEAC3HblWL84R/8PoqZHNo7WtG2vw1KrQ5TM5MoiHJs5NvxetDQWI/p2QlGpE1MjOLw4SPw7Phht5XDbLagv/8OxDIhLFYzUvEkmmob8KMfPocz959lGonfH2T+tFgo5bDhBdciJ7jSayMG/91bd3H00AmsLKzg0XPn8NaFy8jEKFnSywE3FLp1e6CP4+gzqSxS0SQWJzYhIQKdVIFoMMKfja6Odmj1GqytrqGhrgEX33yHR+OHjncxpq5+Xw0O9XTBVmpBJhGDUqHE+soqJsYnuNgzWkyobaxDVkjXaYv19PSdoM8crUuz84s41nOCk4jl1BVMJjA9OgZBQQKzvgxSoQZapQ6PPPIIfuf3/hsUajmqnDWMbd3Z2eJDyMb6KpxlZbhx7RbyaSASiiAjSOBDH38Uze31kKqFUBnVzJWmAoSMt0S3IBnekmsZC3MLcC0s44vPfhE3b9yGXK7GwUNH8Y1v/A/YLNWwmMwIeX24/MZlRrc2VJXj8KFOhAKeXcliRoDea30wqcQ4efQoAh4PFyQVznKWUmmMGiZqEL6VtNS0ttCHhwr3YkEIvc6MnUCUswAoOIhO0lRkG0waRDIRSPRSnH70ISTyOWhUJfjgo5/B+ooXf/j7fwC3exMnTx6Dz+fHF7/4JUzPkfysnDt+1DuanZ7ED7//fcSjEZQ7HKxnF4rEyGVpkiZCOpXm68H7R7HA8jmVWoUoNUCiKXz0yadgMFmwurKCw10d+OH3/glGjQpbq8uoqqpkIsn29hbGxqfR2dXGhkxCxS6trvKUjEzytO5QQ4p8E2RMrKml4Lxx6C0S+EPrrOMmTwGRW0gu19zSAl/QC71Bi9GJcSg0alTWOuEPB6E3kmROxAFT9Pq2dzZRW1uJ9pY2XH3zCoRZIVQSBZ782CeglSkgF4lYTnrp+lvY2nGjqbUFyXyWQ4jIcPhP//jPaG5oxODgCBqb9mF6fIoDyR578DRqKivgci1yKNOFC2+jp+cETp28D6suF+723kJbczN+/df/C9658DqnAL/y8ovonRrG3MoaLGUOFGVK7jJbbFQYWzEy1A850ZkKYsigQNgbYvRuUSxAqdMOqULK/gf6vlPHXCFVodJRxVkeGo0ODU0tHCi0sLTE0t1trw8pYQ4f+NQHUdfVwkFyKrrW6QKuXbiElaV1iKnbnKIAtiDvlcQh01v0nJEgkoqRSRHZSMHrPoEWqPikSTY1ZqjQl4vFjIaMpdNYXl1DOBbnQ/3IwDDS4Qz+6k//GCvzs7j4xmsIx7N48FEKrurFlseDX/vPzzL7vrtrP8tWqKERjIZYs64xank6TEhY77YfK4vLKCeYgF4H1+oyKmorYeRD2zZWNlyc+jo6NobWrkO7jVCpCKubGywNjIejMMmVQDyJZDoHdySCfV0dcK2t8iSwmMpCkM5CXCzAqFZzAvuGdxsb22EodGo4nDVQawwsLTVqdSgtKcHC4iw36Jbda3wgkQnVEOeUONB4CIHNMMMrDEYjN2nJ73bn9i2UlZbCZjZjbmqaJ2sUwDA2MvO+RecvC/f3vUQ/9w24474XpHSvab2L38tTUZ5nPB9VyvTfaPGjLvzuIrhbQP+0E3/v3/c6y3tF/V7xz+78HFFmdotxOvW992dXA77b+affvVfgszb+HpVmLzyJCuA91OLeY/y0eOeW2e7z2ktwpYMCHSje+/OLLNz50PCeX0//3NDSjnJnNXdVe2/28uZtMdqwsbLJvFWljEgCNizMzbPERqvTcDEeikYYnXf/yftRUVWNWB4IkkZ8aBC+LTcqyx1oqK/F3Ow0m2mMVjO2g35sbWyhoqKSdZhqhQrJVIrT/2yWEljK7PBH/ZCqyB2vxs07vRBQgaNXc4S0Vq/HvpZu9N24CZ1cjksX3kStswrtbR2orqxm5vfK4hIaqusRS6VgL7fj5p130VBbCbVMArlIjvrqFogLYj7oCQg1KhVyzDcVOPQ8IskYLl27gs6O/ehsb+GRZCaXRiwRhU6n583F5w+yTrmxtgUDd4c4Oe/U8fvh3tiBVKiC1UZoRQEEQgmYjwYRfxbIKJRI74ZHkWOfOnnf/ttvQS1WorKqigswf9jHiawUh67VKXYXYIkQJSVWNo1VVlRCrdKyThLIIpNPI5OLIxCP4LsvfB8WpxktB5owOT/KmnyvzwdHZSUffmSKIrzebaRzedTUUjiTEW63lxF7lHZHY2LiqDvKS3Bn8DbGJ8bwK59/Frdv38bY8CBqqsth0mp59EwkDL3eBrXaiKqaBmTzeZZoUMR9eUk1h+iEQn68/eYF2EusmJ4aZ2wedRtvXL+Oru5uXL9+HdU1lXjm80/h4oXXOPzo8KHj8AcSyGWFaKprQW1dI8tsWPYgSGJpbQ6vX/wxYokgTj/wAEK+AKKxKCMnXctryBYyeOjRM/jBj76Hutpafu8I/Xfq5Eksu1xMGDGbbWhuacXzLzyP4yeO4uqNdzhtsbGuEbFQDCqpGkePHMcLL7yIpaVVHD9+AsVMkdnEH/7IR/DXf/O/UMqvaQqFdB7VlTW4cuk6jh3uwcTYFOZmFlliYzJr8eSnPslSK7dnBzev3EWpycABJPEYEYaUzOUn2UJDSw0kCgnLiCgu/NChdnz+6aeZL983cIu59e0HWxGK+JHNJFFbU4NIOIpkNI6tdTd/r/UmE8QqBVL5DCQQsjyKTN20rt6m8B2BBMUMMDY4ioaaOlg1Bmxv+jA9sYgjh06gWBTg8Q+dx1d++8vo6NwHoUSO/qFRLBGR5oPnoVbKUO2shHt9E1feuQbX4ia++of/BW2dTXjjjRcxMnoHz/6nL0BAacahIBqb/h/23js6zsM8832m914wA2DQG5UNGgAAIABJREFUewcJgp2UKIqSKFHdkizbcUvsSI7tOG33Xt/dOCfJrjfxvZusS+x14hKrWN2SRZFib2IHQfTeBgMMpmB6r3vedwCZ6z03Or6b3L88+kMkAQyAb+b7vrc8z+9px/KykylSBp2B6Q/f/fvvQSJU4Au/+xy+9rV/j2S8gE9+6uOYmV5kXSwV4r09XcjGEwive9HT3YZsKo5yuwPnTl5AwEsm3yy6W1q5CRUKxDw1JimXWCVCa2szZmemmJ9Ok36aSq+tenmjRnK4D64NIRSM8lSVkmDpcp9HBuFUhMNgOvt7INWr0N22A865AP7r33wXGoWa5T5U6SuUCg6j+acf/zPiiTjeeuNN9h28d/RdpOJxdHV1YXxsFJlsDmqNmqfydK8hHjpN3MmkSvcRvi/QxNJcBo3BgoaWDqZm6SkVNxnD/OQkdCo50tEwD4CWnEsIhkIcwETTdco0IKkRTdsJzed0OhkK0NnVyYbT8clRRGIJ3Hf/XYikPBBKMlhZWWZdvlKjxt13H8DA0ADUehVoWnPu4gCOPHY/ktkMB1HZrBU4cfIkJ8LSMOGhh+7H4MhNeFc9XHBTkmqtrQomnQGCbA4SCorSqnF16Dr0ZiPyoiKi6QRW1jx45pln8Q/f+T4qLOWIJxKoq2nA5XOXsLd/F1+Xezvakc8R/STHRkbSoBMnn2RnRw4/iKO/fBcXzpzFJ5/5OE6/f4LNxxOhFTR0tPHU/cbQKPuUaLsqLgqQioWxNLuIpekVJkYRgYSyP8qr7HCtObHi8ZZ468YySPJSdLW14/i770EECY489Diu3biJ8dl55ApkKk4wqjIjzaO6vR6mOjunk0pFUhikGhz7xXtIR5NM2cnTeR0lM3SaL/m0aenqb4NYIuYBjHfNy9sS8kBQAjd5ZijNV64gkpKaZVt6gwk+8pRQcrtQhMmhMcyOz8JmMODNl1/GP/7ge0zo8UeCaGpvQyqfxnogwNtimnrTVLprSzvi2SjMFUbIlCU9eSQQgkGlQ9gbQmdNI27evMnhUI0t9TDZTJiYGYMn4MXy6hKiiQSKCiXaOjvZNKowaNgPRO9vn9OF9toGNDa34PLtQTa2CyVSxCIhaBQq+FyrkFHeo1QGgVwEl8cDlc7AMj5PMIy6ugaWFFEaMjXY+WIGkUSUn4cMrIThtaorYNNUQpSVway1sHSLzteL587z6/jI4cOMoDx/9hwGBm4gEU8hHitJqP+lx28L9486Qr/5xwX/7t89WPzQPFlSm3yYjrqZfrpZnLM2nRJNqQi/U0e+USjfiWPkon5jNL6JeNz8+KbG/VdFd0lGQ997czJPDcKmnp5QkHcmoFKRTg8a7Gw+fr2opwKRCnf6HUhiQVOgO4vnf83CfcxRwLnOPLIl9P3/8ihN/H9Fu6E/z4wswmGvRU/fVjS3t2FqZoFNoe5lN6bHp3mKsHvbLu6Oh4YGueA2mPQoFAuIJhPo79+OglCE0x9cxjtvvIX2+iY8duQINwK5bIaPDSXKBYIhhJIpVFdXY3p2BkVhARqtmjt/0rffHBjgiT4lAI5MDkOkAGoaK5GWZFFUSvHmm0dRZa3BoQOHMT05wchJh91EV0dMDo8hGkjimSeexe3BMVy6dBlf+vJzXJC7PSvIFdIwqNVYXFiEUW+EQCDB7eEJaHUq1nj7gl60tDchW8yzHprMscQndrmXOYmQEv0CwQBfAG1GC8rN5YiHEnDY6xlvSShDsViBbJa8FzLIJCr+nYhVG/T50dHZCdeyk9f33/nut/HU009haXmJDXR0U5m8Pc4BKZVV5awxJa622UZTZeLpz6KxvhoapRSZfJ5vAiqBAvEwseDToP8yojxyCjku3riM8poyQJyBL+xh4ym954i/Thxzc5kGYpmMzYYUPT84OIZ8togjhx+FXKTkLZFEIYfLvYSiIMtkDppckv9BLBBiYmQUgnQRW9u2obW9CzUNdIMoIhAnykCOg7ZonUrbCZK1UCT4lUs3oFNq8JnP/A4SyQAgSGN45AbLTFrbOpn6dPLkGSYEXLt6Bbt270Lf1n4cPXkMsXAAhx94GFeuDuBvv/W3+NM/+QMoSKc9PYWezh5mG7/y6ms4+MD9iBdSUBpUmF+ahWvFCaWCdNgL2L13FxadS+jr3Q17WQ3MBisXLpOzY8xk/8rz/wFf/8+fYhZ7NimCTmXgwCd7WTkunL+CJ558GpUV5ez3GBocwl/+x7/CX3zjG2hrboN7xYXu7m7eAFGKKNENiNVNhr67776LJSrlNjvKTGasOl1wLi5xmiARF8rsDszMzCOezqJtayu+9LUvoa27jWUq4XAI46PDuHzpHMZGxvCVr3yZtxPE4SbCFqHkyEgb8PqgVaoRC0d5QkdITLVeD7XRiEAkyLpbQvZ513xwLTkRCobx8EOPYtm5irmJBcyMzcNkNGFhbhntHa1wLjvR2dPOxBGSmwlEEoRCUdTW1mLk9iCcC/M8+bWYjRx7LpYAnoCP+eWxQADOlQU8+MSDCKXCHLQ0eP02lmeXeZO36vFiz54D8PlDbOYduzWBTz37Obzw05cQjydRabcx+33eOYtoPIY//MoX8d4v30Z3aytmJyfx4KGH8M4bv4Aom4WQQvrEUpZ6EX//5vUBSERC1DXVwFpm5O0hbTfm512c9ktyvc6OJqCQgcniwM2B29DrDczBDocDvB1YW1+HO5BB/95ulDWYMTk6i9kxD5RiFfFoWFaTzWU46KgoFODBRx7jjImZyWmMDI8hlUjzPYkHRrxFMiOXoQY3BLlCjkw2y6ZeetDan4oyrdYArz8Ei92O7/3gv+Nb3/pbLuaUUjFqKivw9ptvQCoUcLMwT/hBWznC0QiamhoQj0expbcHP/nJz9DR2cvkqoGBAZapzMxMQa6QYuvWbgYxTC8OoSjKQESm9IKQ6Un77t6PE2dPIF1IoSAucsIqTXCramsZf+lZXUMqnoBOr+Yk1osfnIdar0Ahk4NaJkc6kMCO7n4kKMHWZMLw8G1O+X34E09CqdVgcnYG0USMA6W29WzDzMQsCqkCF5aBdT+29WzBwtQMVDIZvvyl53hAdv78OVy6QsMjLdpbu/F7X/gD+DzruHzpIvKZOESFLLwuFx/TtXwMi143ksUCVr0hVNrqoJObkIokeBO0ND+HZCQLhVqC9p4GyDVSTM1OMF62obaR004rrVUQ5WRYmpuCXq2ERqmFyVKBs+evY8nrR5pu5tkiDBY91lNhdO3vws57dmN2YZ6TmJUiFY69fRyeZUoljaGpoYmlcCQdJeY4EZiIFNbZ1c7yRBpAlpWVsamfEkEpzZfukfayMt4UkG+LBpRiuRzlVRXwB/0c/vTBiUuIuGPYt3MnE16uXL3AIAdblRkNLS24cWsEGqUBC9NOJLMF1LfY0NDuQCwTwM59O9igSljlTDyJre3dmLs+BueCE/UN1Ugn41wMt/W24dLAVUYzhiNxyAwGxAVZ1PY0w1BuLg1HKFVaIkdNuQNLyytw1NXjxvVraKypw/LiApQyOSwWE99nCRaQLGZ5EKVQ60AXC9qsq5UaiEgKmM0huO5HILMOoVTIKdSkuAj54zCqbai3t0CSlEEj10Gu0XIA4/T0NJRSCTqbW5FPpTE/O4ej773HOQFzU4sfWXX+tnD/yEP0G38CS2VoskiFMmnZ6UUsFdylCfkm7nGz+CUNO/2ZCmyajm9Ok1nHfgfNhdNOWaNeGjXzU258/qZmhUyuH5pYN9JR6Xnp30r6+pL+nS7MrJ0nDSfJazYajH/pt+XCnRJeN7TyLOOh77fxRf8WhXtGzAPe/+VxZ9HONxiRAOM3ZnH40CM4de4MbgwO49Of/wy6OrowNDjMxpi7992F5rpGPklkcikX7CaLBQVBEaFIjDFmBpMJOYEQ0qII0UAI4qKIk0cJM2YyGUohRSTFSKVYD6cz6mG2mWCyGli7TJpn0swTsWF0ggoqNUYnhmCtMqJAU+JEBGfOXEJf1zb4XAEmN5SZdYiF/CgkUyg32/DjH/wUNmM57j/4IEs8aGrd2d2Jt3/5Jh555AhPoXQaLU8p6QYolKs26Do5eLxuROJhzMxNo3NLD5Maerp7EAwHmSpDqC63exWuZRfqqutRW9VQMqMGUzDqzJwLQFHOXk+A8ZY0VU6nM6zLJd6zSiHnSRutTMmASgUDkWDm5ylBsRzB4DprV9PZNAxGHVR6JZsw07kk3j95DNGwHwfv3odzV85zwiDRCNQSBZLxJJN75lZdgFSB3/vS89wMRTNhjE4PIJEKo66hmnnQiUSKC1p6/corKljuxc1xpsBBUxQyE48mIFdpsLq6DI1WhemJCd5i0MWWVs2EvRy6OYJdW3ZzAFDXlq24ensQSr0esVSCz6tsMkXPyiSV5SUPMqkitvfuYI3v2poTcoUQZ84eQzGTxbbt2xFLpGAyWxAK+PHyiy+gq7cTBrMJM7PTaGyo5a8zGS0Ihv2YmhiGWqVAOpqGuCjHyy+8igOHDuGtd9/Gk594AuF0BJW1FaV1cTyMRDyCcDQIs8WOVFyIrz73dSwvu/HB1YvIFIJIFnwwlckQ4cArJQQ5BYIBaohycDhq0NrShfX1EGKJBMLBdb75ETpyeXGZV86EPh0fH2eZAqHV8jkiaXTCteriJoaa1kQkytz7ZCzBsec+7zrOnxtAfUMl+nfuxMH7DsFkNyGSjiJVKMmkKPWT0k8rymzobu9Cc0Mbp+smMwkUyAgioECeFKNbc2ky7CdhsdrgCwawuuZBiqQeeg0WFpfYT2IymDA7NQOtWsceEo/bzwm58UgavuA6Wts7EWMjcoCLSnoNaWoc8Udh0ppQW1PNBRxRUBYXF7Dv7t2MnBufHmUUpkGjQbnNynHv3qgP5goLx5znk0UkwmnWFQ8ODEEiJv2+EGqlkbdVSqkG3/j6nyO6HgayGZRXlTOb3+6ww2IxYHh4EC0N9QgHA2hvasd7b72LIKERFSqIigKo1Bo2elNzQduALVs7oVaJWdpFYVTO5XXWfMuVCmg0cpgNGuh1Frx39ARPwBuaGrDoXOBmfXF1FTGS3/V2IymIIxZJYmJ0ATKRCnKRClKRDOkUIVFTEEvl0BpMnM0wNjLOAUokdWNaSDrBxZlCSamsYFOrhMyegQCH2ZQyQopQqVQI+kNwOKoRicXw6mtvYHhomJOXqVm++sFF3LxxFUricedyvFXgcC6RmK/DCrmUDdLbtvXj0qWrzKsnWs2DDz6E1157BRqtEtXVDnT3dCAU8wLiLFxLy1hdcePP/vTfc9G+FnBDrBShur4acpUKcrUG8VQSGp0O1Q4HnAtzmJ6dhMGiQzgW4imxQiLF8sw8Kk02lBvscM4uYse2fkSiISyuLuHwxx/DjcFBJgyR1ISumZU2O1LRDAKedVSVlfN94t6DB7Grvx++NQ/H1lPDQZr4N17/OZO7zGYbb/8IRauQS9DV0Yygz410PMoSE4lRA28sCl8kyuSogRvjkBQVIERVJp3g4thsIKBABWbnplFRaS5x83MFGLQmRENxtDR2IJMSYGZiDBOjU/jZT36Iv/v772FkYg7uQBgZVopI+J7lSwaw/8g+WOvsPNghEEFNRR1e/PGLPD2m4RxN3cUQYsW1spHcTsO6Ig+6lBolN3pEmaL3A+nXaLum12o5AZSOH/V1tFkMUgaBQc+5B/FIAvOj01h3rvOgoru7FeGwH0pCxhYzqKipxcTkPMseKbGWXnOxrAiDTQ2ZVsRNF2mdyswWJuUQ6UoQS+Ophx+DQijG9Pg4pmYmkRcB3Vt7cPzYMQwOz8BQU4Gh+Wn07t+CpCDD2F8JVRXkdcqS/K6IHMC0F8JBErY3FAxCrdFwo0oBeoRrdvs9KK+qQjSWhNFoRiFXhFau5GtiJBSEvlIH56oTJpOJA6GS5HWxNaBSXw1BXAKroQx6ixnhWJSn/hqFEsV0FuloFK++8gpP4gk37F1d/8ii87eF+0ceot/4EwRf+cp9RTJ+0kSJC/cMGQFLxlGaVn/IWN+Qm7Ck5dce/GbaKOSpGP8QFXlH4U7/XirgS+jHkt67FKrEDHaW2pTE66yn3yjq+c+SXzHg6eP0NZuG2s2p/p0/Ej0NNR00VaTfh79mg6W+SZr5tyrc6Xv9+hHa1Lbf2di4Z4OorWzE408/Bc+6j2+Eq6urUFKSqVSB2YlpWI1mlhqQRnNyehq19fWMewyEI8ht6L6LKGB5fgk2kxXltnK+8NweHmZ9J+nQFDI5NGotxDIJrOVWZIppzCxN84Vl566d0Oi0WF3x8A3PH/LDF3SjIEmjstmBa8ODjAoL+cNYGJuHzWJGTVUF8ukkqsrLoZVqMHhlAA8ePILFOSe2bOnnIAkK3JiYGkd3bxe/po5KBzQaLaMQhWoVbty4zqtp0gcHIwGUV1bAubyMZZeLuc9qpQ5SmYRXeyqFAvFYAnK5EuXlVTwtoxuQTERMZz3rtykVlnjChK+kFT43lJsbGd4O5RGPxeB0LrGe/uSpE7BYLYhnk2woG7h1E08/8xTf/MOxIMfRUyFDqLX+bT2Ydk3DUmXA/NIUM7Pv2X8fDOYyrPr8EEglpQTOfBI2hxnDkwPs1xBBDJFAiqrKOjafUgNCZkMyvJFJNhwKY23NwwFEZpMZyVQeLrqRqtQYHxnH4UMPIRVLs5xj1b3Gum/PcgDWMhMbsOQ6FfJSIURywnbmce3yFU4wpCakqqIePR39yGaKbMoiHaTX58LAzWuoLi/nVfTtkSEmcVw4fw5ffv73YbEa8Yujb0GpUbHmnqLAeaWap2AQJQqUrLi4hgN770dbcxf+8q//EkabGQKZCJX1lRiZHEGmkIJKLUNFhQ2tLW0IBuKIRwow66s5AbG9tREvvv4PiGdcSBcC6O3qQzEnh1Kmh0gsYZMXSQ/sdgfLDcgwTIWp1+1lXntLQzMioQSvxGnt3dDQgHJ7JeLRLEup1jxr/B6gm3KNowoVZXYmZyiU5G8QMBLNUeXgvzvdTmhMaqRJ8pRPYXJ6hI9TbaWDC25ClmYTtDYX48Kl8+jd2gPX6jyUchmq7OUYvj3IKaxyhYLPR996gKemM4uz3NjReTd0ewgysQR7du9mT0oikcGJ90/hU5/5HHRaE0YnxyEVKzhhkUg3arkSi7NLkBIyz7PO70GSXAnFOQ4fIrpPV18PDtyzi8kft65dQ0NDHbZs64JIKUU8HcfkxCTWVwKw6svQtXUbVl0enDh2EslEAQaDCQqFHm6nh7GBA1euYde2HnjXffAF1lHbUIPllSW0d7TwaIQGOiaNEcfeeg+Sohi5RJr1wiQBIsN7PF4yLO7Y0QWdRoJoKIBkMoHVNT+iiQystnKIRUVkU0mWg50/e5mL6s7ujhJJpUAbqigWXCuwOSqgschY5kYBPfFYnotVhUzFRCAylBMXPpEu8H0pl8nz60hIQfKuUINOwwqTuWQMp3OetjCkPaf7TCqV4OsCFTx0XhOBiigjL77wEl8fh4aH8N3vfJsHBmQKjUTDXAQ1NDZyonA6RVQfwhlL0NTYwL/HB5du8naHNoJUuJPvhuSJdN3t6GyHc3mWJQl0Dj7z8Wdx+sxpTM9PIZQIo3NbO7+e/mAMjz/5OORqkm8lYDYYcOb0+5xQPbMwjbsO3MWa857WdjY37urtx1svv4nPPftpDpX6xp//B2jMevQc2IEFp5NTno8fP825J2TkrC53UL+JvX27cOP8ZQQCfnzzb/4La9EnJyf4nlNf14i/+qu/QraQR2VVLfsiaNujUkvxxONHcO7McVTa7Rzeo9BpcIZoQ2odQpEsThy7CElRimwiCYVCBFuFGdU1lYhRQVzMcS4HvWf0WjJYWyCTKBGJ5XDhgxuIheJ46P69uGv/Xfi7//odrPmjSBYKSBcKfE0sCoBAJsT+oac+83FcHbgOsUDM4UALM4uIBcLwrfkgERDOUIGRoWFu4hiCIRFCqVLAYrPw1pbuoVQE0zlLiakUzkYcd/q/e81VAnPkMtwki+XEVRcjH8tiaXIB4UAcO3dt5aCr5tZ6nL54BnZHNVLpAlKJPMQFKXwrJbRsY3st0khiZHoM/bv6GYqw6vZBLgP0SgU+/bGn4TBZEV4PospRxY0kSXmcS0s4ceYsAoIi1uIB2OodCCRDDHGgjZFCKmWVAzW+JDwnTEgmmWQ2PQVDGU0WlkPRezyRi8NHHiw95VbIuGinxGOtkrYbhEQNIpSiiTvx22388XVvBFqZCQ2VbdCJDByQSIFPTW3N7J+iLVAmkcTAlascwKRQqRjXGw9lPrLo/G3h/pGH6Df+BC7caRpBWkKaSnPxTIVvvsR1Z6ziHQjIzekxu7M3dOOsG8xSNH0pJZWn7SR72ZiOU3FN0/LNCGoyq7JplLXqvypzSRu6KWm5UxpDfyadOqfd05+FJaoNSXboy+n5f30KT80Ah0ZtGG83G47N57pvUIS25f9ZZ/8bH72NLxhz5HGuswCauG8+/t+Kd/o4SX3EWS1UciPuOXQQCrWS0Xt0Yy3m8sxrHxm8jVWXi1fqzFUXSxkfptRomM4w71yE3qBDJhmFsFCAUUfINQGS6RQUWg1Prel3JRNe0B9mvaBCp0RRSjSFCNq6W5lTTQeTpiyhQIQLl1WvC2nEkJXmoDEZmA1/7vQF5EMJZsY+8vARXLv6Abb3bcPVC1fRUFGPPf17MTI4yuE5lBg3OT0BR001PN41Rg4SuUYmVyKSSKCglLP0hzjpNB2kKRkV9mS+peIcIM6sAOlkEg21tWxyI/QhoQFB+mHaBKVzGLh+E9u3b2czK63TSfdPciK62dJULJ0htGmGJ2kUh01IOEpF1Go1fCGihoVaumQqyQVqRQVx260QiIsIhP0sKfJ6Paitr8Yvz76JsgYdZpYnMDw2hPvuexBatQmjFLxjNkClkWJo/BpiKR8gpsLRBJ3axlr2tWUvT6qi4TDMJhP/vlaLlQvPFdcqT9zNVitu3hpAPpVFMpxCnaMBHU3dWF5ew9ziIiRyGSP7Xvzpz1FdVYGVNRfsNXaYKqzIiQTMBCfJQCTk55tRd9cWVNpLnHQyU8ZjESRTEUxNTaCjvR3Tc1MYGh1iKkg8HIFEJMADD9yDn7/xc56+6nRm6LV6eH1rMBr0HLvtpwnd3BLMfPNVoK6+AalcGk63Cyli2ycjSOWSaKRkwaV5uJY8UEgM+OIXn8f7x0+ho6uLn292fhTe9QUcfuhuLM+toaqyGUZjGfzrPuSKSQwMXkc2X2BpCDVS9PPeujnI1JWq8io01TcjGo6jqbEJL7zwAmrrGrC1exdrymmjZi2z8o2OgrRoCpeg0BWdljdTqUyKG1pKktQZSSMKThXkICBREalEDOs+LxLRBO47eBhT43Nc1Fy+8gF2796OeDIMi9bIwUUL83NckNHknwg+SpWab/wUtlJhr0BNTQ0mxscxOT6O1uYWVFZUYXHBCUdFFeLJFLo7e/DKi68yEjIWTGDdE0L/lp1IJtKM1iSKzrFjR9HS0oyzZ88y/tRg1qKxuQGzizP42KNH0NHWzGbIWDoK4jbeHLyFZCQOv9ODfCIHS1kFU6qKOQHm55Zw8uQ51hL//IXXEFgLQSQowFFjZ841GWoJDfresV+ir6+XPRm09exu78Hbr74Dk9aIeDDG5kKfb50N42QwLTOZsHVrE8TCLOpq7IyFlSpUcK74IBJLoVIrsTC3CIfNioBvHdFIAiqtFpW1DsRzKcSyGZ7eLrv92LaXNhxFVNc2QqMmHbwMF898gHX3OrKJDCe3ZtOle1SGhkqELSZNLwf70fWhwGx88hRQUU/FGp3/pGUm1Cvp74kQk8ul2NwqEUpg0hk5uZZCkYiyRKbQT3z6ExgYHIRIJGLDoVgoZBSe1WyExWximUU+m8X01CwzyGl6v71/B7xeLxYXF7n5JAZ5Op1AKBzF7/zOJ7kB+G/f/R5Tp8qqLMgKM0jlUrjvvkOwO8rZu0S5DvR+IcpRJpeBo64a9ko7Lp05BaNKjUcOHUaNzYEz753C/ffcz9crr8eLn736ItQOE1LpLKprG3iDqlYpsUJ4wUIBFqMF8qIA7lk67w6zpId07VTA0j3DoDfhxRdfRmtXF/p37cLR944hHArg4L374HLOoLWlgekzUxPTeP/0SSg0OtgcdXC5Anjz58eQi6ehVsnRUF8BjVbKfhfX0lKpUJQrIRfLYbFWIJkuYG7eicXlNYQiScjEwO9+9lNMJjtz5iLc/gjygiIs5TZ0dfVifGoCTt8qatqrce+DhzC/QhsCA8sMg+shDpwK0WYuHGV85Y1rNxjCQGmfNF0nTCmx3eOpNG+SqJFTqZS8pdGo1cjnMpx0Sk0dbU5oWKQ361EQ5KDXqOCaXUJg1c+FLekWv/T8FzA0PIh3T1Bq7lYoVBrGZyrESrRWE/QhjxuDV9GxtR1zrgVkijmIFXKY7EZOuraXGWFSa/DUw49i6OYQkuEYTEodBOk8nMsrWI9Hoay0ICUqoCAXwRcNwEK+tlAYlRWVfJ0PhAN8KyQZISEt6XykYQUli+eLAt7giRVCxnOqdTo2+RO9hzxJ5VYbD4/oOpzMRRlTSfWRUqGGWCCHTKhFQ0ULjHIrCCH/3nvHsLW/D3v37YOwWMC1Dy7j+DtHseb1sGcgmchCVJB9ZNn028L9Iw/Rb/wJXLhvdqh04aACm7pPTi3dwCySNIam3CVTKtjxTYxpuljyCpIm7hvGU5reb+pfSimnpSaAC9k7zKcssdmom7lI39DEbxb4m8QZuh5vUmQ2aTWbchP6/pRIxomrG43C5hGgr0+n80xF2Jzib/YI9L0fGJGg/V+xcD/bkUdW8qty/V+SzNDPEfQVkE4ABw7eA3tFeSlwY3mZGeNEXSBRTyGTgcVoxpkz53DXXQdx6uQp9G3rx5lzZ1HXVI+amlpcPHsKKrkSNouN8U2kSStKRFjzuaGQK3ilT9OSzjq0AAAgAElEQVQIk82K6cVp2KqtgKwIiVKM9469i5a2dtxzz/2IhKKYnphEQ1MdvvPDv8e9D9+DHbt3YXRiEpFwAjM3BtHV1oGKynI+noSQe+OV19He2Im795BZMYhMPIPZ6RleLXf3dHMTIZFKoVCpeZW3HoxCb634ECtKUpKSKKuEDmXKCkmlhEKOeUc+z3zeUoCXFBl6nxUobGiQebvdXT286qNpG03EiKLi93thNBmY9CCRSvgCQzxkuglPTU1xyqJRb2DMVjpH0dQ5KBWKjS1RBvl8FolUjCU8o+Oj2L5vO45feAf2JgOWAwvQW3Vwu70oFkTIZIpobGpGNpdEIOrE6NQN5s+TiVUi0CK6nkYxJ4ROqYVeo+PzhPSYVRVVGJuY4PcmNZjUZAnkRSzPLcPrCsBuqEZzbSe2bdmB7/3oH2C1l8KZNAotRoZuMTGkuaMFvTv7YeIkP9o2gI2FyOWhUmi5QCWJBgWFLDpnefL5/R98F7//5efxTz/+7/jUZ2kCeBK9Pd2s2aYieWxyCBXVNpgtldi/5y4cP34SMrECFWWVSMVjCK+vY3zkNvbu3gN7ZTlCkQgCpHv1e6G30M1piUT5rO1fnFvBv//TP8fpM+8ze5uIEhS+Q01Tma2sNO0/eQGf/tTv4u13j+JjTz6O//aDbyGTS6C5uQU+r5elVISYEwslWJpbhFln5UaukBewXILwmXftuwsKoQ4ut5snbAmSVIhFnJJ65fIVHgS0drRBplYyWjRPaFFxETmSvojy8Pg9HH1eba9g2RBtREiKQ3IBkpgRmYoaO5qs0k2PohhIMkH6VCrUyC9BTUN5hQP/8IPvo66hlqeFZFZMxGJ46803+D3YUNfIeM633nobzz33PEsLfvLDnyIXy0OvMqO3cxu8a0EO4yKO88ziFJuq5+fneLLas7UXXp8HcpUUVbUOnDj6Dr72R19Bz7ZurPrdmJiZ4uY0HohBI1IgHYrj1PEL+PjHn8Z6IIzZmQVuNodvjQJ5GniI0Nnbg4Iwhy1btuDoL4/C415DmdnIx53kIERHcZRX4vgvT6CmogZjQ+PQ60xMbonGIlxgkl54/75eSEQZiAUZmE06pl+JZCoEwwlupAWFAm8q6LVbWnAyXUVp0EBp0iGYjKO5vQNnL91EW28FwokYbOUO6PRlaG/pwr49+yGFFH/z13+Dk++egiArYwlLMp3d8FnRUIiuHyXUMIWR8RinCC7qaSNHJw9lZpSoZRkUaQRdLMJuKSsVfUrlRjBTkTMY6BnmXUtob2/FzOQUa6HNJj1L72LRMFO8qDHLJLN8LPbs2YOVFTd++c5RTjQlcg1J8WgY87nPfRaLC0s4fvw4/vPf/hd86+//FtFUBPVttbDYzdi3fzvGpiYYWUuvMwWg0TEjCWNjayubLfVqMRwWC5SQIBGK8QS9r7cfra0deOmn/8w8/7/7yQ94wPHJ3/ksdm3fiVd+/hIsRiN8bg+a6urR4CiHpJjDyMgQ53AQvcVkteDw4UcwOTXDCNrG1g58cO0axsbGYDRomEVuMKiwtDDPtCa/r7SNrKprwNXrQzDpyzE/sQxBtoi+3i6o1EIEAh7MzizBbi3lbChlSthtlUzwuTU8jrX1IMLRJPvoWpqq8NlPfwI/+dGPsUSNvloFiVKJ+uYmxh9PTE3z36vbKtHa24ZYOgmxhEIhRSx/kwllnNobC0TYrH7z6g0u5KkYL+RyMFlMEEmF/LxyuZQn1YS+raur4+NMUkka7tC9xGgo5XpI5CIe3NCWkUKenMSdz+YZM/zE4w9yYu+xUyewbcd2xGJJCPJiJCJJSLJFmHQEcwhyYnEwHkY4mWDcYlFagFQlhrlMC5lACOfkHHZs2wm7wQqbygC/y8NNaCgdR0qTx0rQBzH5PwgqseZGOpVhXwk1vFoD6c7jPKChe6RrycUUpaVFF7b09WNxaRmWcgOEcgkqqqrYX7M4swClhIKUVEw3Iu9JOL4OjUYFt2sFqWSBZZE6hQVdDb1Ih4u4euEa9EQbc7mYHEZNjnNuASvOZW6GaRhC22S30/eRRedvC/ePPES/8Sdw4b4pYZHJxVygEyuUpCabDyoaSgz2kiadQ5c2/q3Ea+dnYPZzyUj6q2p7ky5DjQDTYKjIZj17aZJfquc38JNc6JcuxKQJLk3lS5+ziaLkazIV+dQ4bDQT9Pn0518nzaSIe0pcekJVbhhEN7/f4VEJOlwl09L/7oMm7mfa8x9O3EvUmxJ+cgNys3GMfiWjmZ32I50WYef27ejq7GANHp0QVAxFo3G4V1dBMjkKHaqraWSWMq1/6USWKmSIpyKs39za0w+JQASH3cE3D7lGhXg2zZMfk9GIXC4Jf9CNRCaNnv5eSNRijE2PYNf+nXj77V9wYb2tbxfGRiZQbrJCqZQhXUyy+ZImR5//3S8gnkhjgtjRTa24fvMGUzRMBgveeO0t7Ny6G1YzaYgDuGfPPpgsNiSjUZ5AUrIjE16KYHOXSCKDTGngCQHJO+h1I108JbRR0Z5KpvhCSoYi0suShrmtpZX1pVKZdIMWIeOLPq0HKQ2VnjxFunY5rRKzCAUDMBoMtJJBNB6FXq1BNpeFRCTikKVMJsWF+pp3FYGQB1euXmMUHxX2JLcgTeTi8gKOvvcuT98MViMaWqrgT64hkg/D0VjDF62hoWHs2rkLGp2RC+/RyVuAKIlUNsyIMFrpjt0e5ynq4uQyHnzgQVy4cAEdHV28nSLCBhnAKOl0emYGUq0IyAkwO76EansTDt3zEN568x20kWxBkIdMJuFkTpp+07r32ImT+MJXv4zy2nrIFCpGc06PjkJczGPPnn24dv06pmcmoFTJEQx5UVZmYt35557/Ai5fO49EJoYC7W5yQHtbJ/PPp2ZHoTUp4XQts/n5zTfexSee+TzS8Tzmp5fQ2dqCN157Ef3bujiB8+C992J6ZhYFoYBDXlramnH95jVev3/siWcwO7vARkqlSobl1RVYzRXYv/se3L49zkUvSVkoMVUiV6C+qRavvfUCa7hNehOikRi83jUsO6dQVVnF0hGD2oiuti4EKDxFIsPs/BxL4Zqq2rC05MS3v/dd/N23v83hS7TZ+P73f4Cmpia411aZNX7w0EHsObAXAmGeJSH01nQ4Kvm9MzU6gZ6Obt5K7Ni2HYurLtaGEiayvq6G6Q9ksJ6enETf1i2IJWM8yS1QVkIoxDc+wnlabWW4fv06v5/6+rbwpJam88ScPnniJPbu3c+scb83gFdffJ0N6pSc2lTbgunJRYzeHmN0aWdvO2KxMLbRxGv/HkzPz8JYZgBFmt64eRWxcJiDgVa9bjzysYdhKrMwWadMY0HY7eOUxQ9OX0RRIIYnGOAt1iMPPobZyXneXE1MTmFLfz+S+RSfG2H/Og7uP4D/+PWv8yY0nYrjwIEDsNvL+Gcl6Z7btc76cIGQGm4yqpIkMYdPPPsQIqFVJCLryGVpok5NegIiiYKlYCQdoU0XeRRMekspMVOYh8KsRVZQYNqI0WJGUhhnwovZUgGVUoex0WmMj8+jp6MTB/bvx3e+9Y9MRCGJGRVTVCCTFyQYIF+DgBnadO+hxovIInSeUagX3TDItE4TeLq+CKUlbHDf1q28aabpu8fjYQ8KcdoJZ0rTUqlYgkgoDJVCBkclEVJyfE0koz/5EkjKR/fCv/iLb+ClF3/O1+fx8Une3tH7+5v/6Zs4eeIETp06xQnVlND5hed+D8lcEuevnuMC7JFH70U8FYWQzLFKFXLpPCKRKFRqPc5fucKT3X17tuCFn/wIP/rO93Dx1Fk+js9/8Su8qb125SpGR0fhCfnx4ENH+H7Xt2UrTp98H2fPnMbwrVvYv2cviuk4ByMR4u/UmVPo6OnGI48+DqFYgY89/TR27NqD20MTsFdUsDeqpbkeO3duQSTgw9Q4nYMk+ctSHB3cPh/ru91OL/JxSvaUwmEzQSzNo6GhGivOFaSTOYglUh4CypSU5DyEUCyNFN3XIUS5zYi/+PP/E6dPHmffD7HkK6tK6d9Xb97AwuIifD4v5FRA03BOJYWhzMIAgUg0yg0Wyc2WF5344PwlqCQq+Al/OjXLWnCaCVICsVQuRU1DLUtSSAZT39DAfglCg2o1WoyPj6LMZoFUIsfC3AJCYT/sDisMeg2kAhHmJ+fYZE4+BnuZiclLI2PDUGu1NFeCVq7BlQuXYVComeaWSsUZk7roWmbKU05aRFmNFeFUAMlUGNMjU1AUhbhn3wEIC0L0b+mDRqLEyXePYcntRO3OZoSScZirKhknPDY2gbq6ei7AqSKj7aZCK2HpolKqZAkSNas+XxADN2/j0H2HoTKqML0wDbfXx7SxgNfP+nSjXotMIcfkIbdnGXq9FlIysK+uocJeDUFGCrPKhqWJVTjnljE7uYBPfP6TmJ2dhZYkOvkC0vE4N6TxZJJlranwb6ky/7v14/+Xrxd89av3FWmCTkXmpg58c8K9WQhTN0gFOE+8N+UxFNK0wWvniXep/C8V4Rufx0U9Teg5BTXPXeXm13xobC0N4jdMJaUWYNPwyoU7r0FLhT39nXGRRSLflBjtJJm5s0Dm5FZx6efJkAGQJjCM8PvVg77fg6NSdKz82xTuv/69NuVAd/7OC/MUZy9HS0MDtvVuRSwShb28AnK1Ch9cvYZQJAyVSFyiV8RSaG1tx4rbzVp1b9CDiioba52TiRRPcy16MwKBMHq3bceNW4NcPJBG9OOffBJL3jmo9Fp4172QKCW4ePUCJDIx9u3bB7drlde5tAZPBWMw6nRQ6JVsxiQ2bn19E/zBMNRyMd59+23s2LkL8VgKhZyAmdzbt+5guQqFAdEqkigh05PTXFi1NLVw1/76629AIpPhvvvu5ykY0SRoLUkvPKVBUsgQXTgF1IyJxcgSf19Uat7oxaXNDE08hSyJKk0LS4Qi+iBKCLp8qZAPBNaRSichVyq5EVIq5Sx/qK6u5HAgptl4vUilYvD4VniVKBJK0N7ZxRpPU5kZV65fxdziLBMpYtE4Jy3G0jE0d7dg0eNEKBnGXft2wbk6D5VWiRNnTjAG7tlPPIGh0RuIxQMcKCQRSDhoJxXMIp3KsmGPEhMXFhb5fKBpJk0gSSIkJRpAIo1ELA2d2oRtvTuQiKZY8kGTkZHhIXQ0d+JH3/9HhEIx/PGf/ikcDQ1wNDUytuvipUtIhP1YmBlnwy1NlvVGHSZnJtDW1oz5+RmWDAViFHGdg63Kwkg7vdoEm6USfVv6kEUS//zyj1FZbWWCBk3hbt0cg0lXji0dO2DUmti4d+DALly5fg4igQCTk9NcCJbZrKVkyOA6VBoVr3eJvU16V9p8uD0+PPXEp1nP/s4vjuIPnv8yEskIjr13AkKJBP27+jAzP4b+bVuxtuLF8XePY25mGo2NDiwvOVFldyAaiKKvZys++OAyk3fMZVb09W3HvfsOo6O9CzduDeCHP/onfPZzn8OLL72IK5cvc6rw3j3b0b+jF8dPHUckEcauvTvR0FzPyEBChFKT293RxdHpNpsNFy9fQv/2HfjZz17G4489gZnZCR5IdHcQBi7FXO5kKs6BUoQtJRM10UrofbjsWoHL5WL29zMfexq3bt+Ax+Nmn0Y+k8e+vXfh7IULnD2QCKeQiGRQYa1GJJhgBGwqnYNYSOmLFaWtUCqOcDSEFc8qNzdiqRBGs5aWLojFo7w5m5iZ5BTayvIqjN4Ygt1QBplAhEQwgbU1H06dPYfZhXU4Ks2cZFlVVQuNwYCJiQmUmU0I+ddx/z334tK5swgHghgdG4VAKMW2HX0w6FUoFjKYGJ7BmoukWFLWvtK5VFFmQCoWwWNPHuLCPZOMQFDIQq5SIxRJYWRsBfX1dpZqCUhjrDOhvrIWZ89dRAppQC6A0qjBGjWwLQ3ISbJYD0TRUNeGgRsj6O7ZBqVKwzQm2nCcO3GeEa50vlIuAGmnc+ksYpEYp8JeunSJXxeahm7fvhMajQFqlQ4KuQrhEG0J4qwRJrNnJBbmPIiJyXGWJnV2dmBqfAJVDgeWlhbx8OOPMnOfdMTf++63Oe2SNpg9PVtw5OFHsLqyCs+al+9H27b14ac//WdYrVZcu3YVUqkEjz36GNNmXn7xFd4Aej0kHRJDJBHAUVuJojCPL33593HlxjmcOXcKH//kszwAqK2uYUPxk089i//jG38Oi70cDz/6AK5duICPHTmCi+fO8M/R0taKqelpfP6zn8Xpkydw8tw59PZsQT5XZH+YSa/D4M3rUMkVXNA++tB9CIXWGJdJ723i0K/5/Vjzr2N5jcL9tAgFKMgoh4WZGfT1diKXTsBqNuHrf/Z/YW56Gf/Pt76DmaVFBGNBVNirOIU66A6y52jn9n5OOJ+Zn2Z0pU6r5wRYUplcuT7A3HyaBdLWVCgoYOeuLhw5fAg/f/lFTi1OJmn7KMDw2ARSVOxLyauUg0gqgcVuRbKQZh+EQq9CXlBAR3c3urq3Ym3Vg5mxKSCbx8qCCyODwwh415HPFHhgIFfLoTFoeSBICFz6P8npyNtEptXGxno4V5wwaA0IrgcRCgegUEkYKWvU6DA5MoF8Os/DI7Neh9UVFxzVlSXzq8EI58wiGmsaMDlBuStF3LV/L2+51To9RsbHINSI0dzThHnXDJvcd/RvR1djKy6dPo9kMgXthkm2ympnn+FaNozLgzfZS8DnUSiMWDQKtUrNmStFmQA6qxqRYARNdQ1wLbpgNliQywrQ1dmL0bFJ5MUFDp+KkRxMIsHE7SH0b9mCUNCPvBgQ0yDF7eTGNBigQZcZUqKbJcXobe3DqXcvQCVS4fbQKPbevQ/VNbUsSzx4193QqBQYuHULoShJP22I+GIfWXf+duL+kYfoN/4EwR/+4f1F0pzTY3O6zX/eNKFusNo3n3lT47454S7pzP/nwp0+l4p3MpVuctlZL79h3Nwsozen4FSYsy6+WPq6zQf9O603f32Sfmcy6qbZlL6GTkr6eciYQs9DMgSaQGxiLe/8Hf7/KtxLjciv5D6bP28urcRLL/wCZmKkNzVj3+69eOzxJ6HS6/HCa6/xVMHvXGZzm8lcxheqo8ePQ2NUI5wKYfue7VBoxFDrxByuY9KamQ1OsdEFiHiqEfaHkM4n8NTnn2YJTSwRYymD1+9h8xQRIIh40NfXh4gnhKOv/QJKmQJqvQZ3HdiHsaExln1UVtVAKC8ygsrnCbDGuKaqAfU1jeju3Mo6T5poKNRq9iIQ+ox0tcTUpvcWSa4kEilrUXkUIhDwNJxWtsWCAPXVNdASI52lWQL+vDRlCGxIG8jwxZj/Qg4SgZB1mfScjMoqgNfTdBGmKT5pGintsKOrjTGQNM5ZXlpgskE4vI7u7i5uAq5fvQqtWg+NWsfJiU0tbYBEzLKPW0O3MOdc4Ik0JZG2NrbyBmF4ehx7Du2Ba30JOpMIszNDCCd9cLrnsR4KYM++Po5jJ9MOmWepGLMYrMjGiWajhlQuYZ016SXDgRCy6TSeeOwJxup5fHEOUiLjKOuyVTpYDDZY9RaMj40zvlIuUfKE52c/fgn2iio8+5lPQ2U2wFJZhhde+hm87nmsrS7hY089hTfeeoMn0g8cvh8iqQjBgB979uyGnOLTA26MTN2GTm+AWmFCR0sfvGsedPS2YXD0OhaXpziIp9Jh4dCkYlaK9uY+rHuiUMpI9iRHIunHyAhtHfYwspH2bkTEmZmf5fOeJpKRcIQ1mlU1DszMOtG3dR/8a2G0NXdygXL+/Hm0d3ShrqkJZ8+fgNu7gMaGOvR3b8eVix/g8qVL0JEnQSxFyBdAOpbEA/c9gIEbNyCWSlBdU4MtW/qQjBbx4ksv49Tpc/ju97/D7O03XnsdofUgDHo9TCYt7r57DweMvfDKC+jd3osjRx5ioyqZwhobG/k55Uo5F+MvvPgSh/389KcvwOcNo7O1De1djXj76MvQ6JX4zO99lot1pVrOmFCatNINkgr3cDjK10OSHdKkmfT+VosRZpOlFJyUyXMxSZSgtfk1SPIyKGVa6A1WWEhHPD/HwxEK+eGwpuERRpoSLYoKzHg8gvV1H+zlVii0Mnzqs59EPB3jMK6j7xzDwX0HEPWFUO+oxaXTl9jY29nZw9hKg8UK73oYFVU13PAvTM8g7POhzlHN7hFqjMmwODA4BbFMhLauNpRXmFBuNWB50Y3p0QVEIylEYwnG6BG3WyYq4uFH74XHu4RCJgZBPgu5Uo3hsWme5lIRS54DfzLBht+H73+YPS8/ffmfEUgGodSrsR4MsmZXZ9FiYd4Fq8GBbEaMJSfJ3oxo7Wxh+dD4yCjCnihvnMrMZZibmUeK+eQ1cK+sIhwKIifKwWSjBqUCD9x/BOfOXWaiEFGLyu3lbLqempgqkdPERRx57Ah7Y4KBdd4Uzk3PIJtK477Dh9h34Vxc5AAaSvgdG59kOk9NXT2fS4S/pAA5agBvDd6CRq3C6dOncf/9h/Dkk0/gm9/8JibGJ2HQG+FcckOtVuKeew+gps4Bs0XPsoy3j74FmYLCzrKstf7YU09i2enC7r378J/+72+hrLIKZeUO/PLNN9FYZWNTslKtgFKrwr33HcTy8iIPaCjoiyan7S2tqCgvQywSQToew+88+0mW5h0/9i5qqyuwsrLKeQbvnzmLFFXVEhHKHA6ojXoMDwxhbtKFuio7tm/txPT4CO7ZdxeiwQSGBqZx89oo8kKgpb2Vr92xcAoqqQIqiZJ5/kurLk44b21uhEanRyQa558rnk4jmUxzYBXduxsaHXjp5e/jr/7yGzDq9XA53fB6o0yeiiWz7IcSi4uQko9NIuIGvSAWICcsoKa5DhnkYK2wY+++A6xNX553wr/i4WCq6x9cw9ToNBQyKZ+j9c113FwTtae8kqhJFhRALPMglwManRo6g5Y3j2qlGtOzU4jFg7BXlCG8HkAhk4fH5UVLYxMX+65FN/bu64VIIoTXvQZRXgCLTo/K6ip+HyZjMezq34Gzp89yhgdtCtwhF7wRDw+jKCSNJo+drR0opLO8oQtHw0xsitPGPZNAKBHDSsAPoVSKQjaLbDLJmnwCGujKdAikqDHJoq6qjr9/0BdmSWYykUNPz1ZcHriOMko7X19nRn00EERDVSVLv26ODiIrLpBajrfTmXSW773CohSFpBBWdTmmh+eZ406BfpSDQcNEv9fDWFMdcfAVckaOajUG5OIlKfK/9Pht4f5RR+g3/7jga3/0QHGTr745maYbx4fF8q8V7psJqjxf35DLfGhY3Ugu/TBldWMiz8U74yFpJl8KWNosaFnfvmlSZV9syRzLH+ewJjKhlv5+Z2HPcplfm6Rv0mo4vZVi5zaY9KR1L/2MvzLUPjAs+beZuG92J5uvBWv3S7KfzU0CNRfd7XswN+XiwjmXzHDYyCee/STmlhbhCwTw+i/eQk9zKw4ffpAvGFqDHosry6hpqoWlwoJEPg5PaBlpUZgT9kREU8lSKEoKd911L5NbgkEvhLICctI8TAYztm7ZwdHjx46fQE11DdqbW1HM5nHyxHuwm81AuoDdO3fj7XfeZd73M48+DZPJxl+TE2ycoNTj5SnoQYl0tgCZTAGhWMIX5SLjNkvEHwnEHB9NB55MxxzAVcgz9YRW2mOTozwxoolyha0CNeXVsJnLSloiMRBNxTikKVXIsEmXLhhUtIvoKbMSvgC7VpY5OKSyyoFyewVeeeVVLhRIgtPe0cY0F9JVU9FEsgbSWtfWVWFpeQFdHR1IRdL8ewoEYu4Z6Oc/dvYEjp84xomeRrOR0w1pC0HSGTr2qWIK9W1VOH/1GCSSDCx2LeQ6AVz+OQikRUaTrSz4oVfaQDU6rYwvnpzG3r3tUOkVcK8t89SNEm71Gi3UahUnva66oxi6PcaR7PX1zdAoNWwYPrjvILP5y4hE4Isg5I/hwL77OAWVkIJERskgg0DEj/WQG77ACht1u7u6cPrsWai1GsjkKtQ3NHGoywuvvYADh/bD5rCyNECrNjDSi2LJyWBGW4TqBjMSySAHwBAFwqAux6orjGJexBIWi82IxqYa5FJpnD95EsVsuoTlEwlZLrJly1ZUVDrwwx/+E/7oj7+Kd955hyffDbXtUMqNEAkoFTQAn8ePz3/+C/AEPPjF0VchEKbQWFuBXCqPKlstqm1kdF3G2ZOnIc4XUVlewTKq3m192L2b0jT9+MY3/gKLs8tcmDmqKqHXm7G8vAKRRAKz0cD0o0uXzmPX3j7suXsP7n/oPsTSCUQo+Y+aS7EUf/etv8cHF6/jK1/+Is5dPMNSm3gii8mZBWbyky6WcIePPXMI23ZuZVNhILwOtVbFWx2SX2QzGTZGkh6f3nfRaBA6vZalNyStoI0abQ6IftTa0oFXXngFOpkJ4rwUOrURMpkamUIebu8aN8DUFLhXXZwA+thjT/I5MD4xyFNNokJ0b+1k4xjRmihAiaRSb770Fp565Cmszq2gvrqeDe7dPT04d+EK7DVVWAv4UV5ZyfK7NacLsqIExUQSB+7aw691LB7H+++fRjASh0qj40bGXmFEe0s9hgdG4V0NIBRIspSvo60NOq0Ks9OTaGgsh8EkRTEfhwA5iMVSTIzPs+mdru8KpRxTLidEUhXUaj38gShkciHiyQjEEmrUCfcrgkarx+SkE61NXVhzBzAxtgCTSceZAISu27ljJ1+vLly4xPg+urwQFcTldCKwvg4peWYkRAWRQKXRw2qtwHNf+hqGbo/i5o1bWHG5kScPiErB5vmJyQk2slNBQ3z+oZvX4VlxoUCpt2TcdVRicWEetjJbyddVANrau2Ats2NwaAg9XV0wmU0sa6RpO/2u5LPIUgBQdyeuX7nOQw6SIhVyeb42LToXoeFguyAEogIz/GVKGYQSAfuLqOCMkNzPYsbZK5dhqayETKVlbXo6EUaF3YZkPMJSwcM0RQ/7+dhNT82zVHJbd9BrWLUAACAASURBVDdIyERa6mw8jnvuPQit3oB3jx7FoUMHMT46wVvEcDyJRDYHp3sVrZ1dCMVjcC3NczPS00nhWwlIBUIIM0QWKsO7b51GwJdg78bo5CSbP8nUGgmGkU2XtP4kiyMsIl1zI+E4Y4vpWkf3YkqnpvcB3bK/+uXfRzq9jmWnE6urHohEMiwvryKRzKOuvpbhCxqFlOlUlKjtcq8ilozDE/DDWmlHGnls27UThTyZ0DO8KaOJuyBX5MCjt9/4JTLxNG8eqEC1WA0sk6JbV11DPR9vlnop5AhFQvwzUmFOYXiUJEum4paWemg1Sqx7vbg9MAqlVMXMc5/Hi4MH92NpYQqrrgV0NrfBoNEjlqOtbx5lBjN7IKg+ae/q4BC4HXv6Oazv8tUrHNxEQVLkraJinHDGqUwOOq0RgVAISp2KPRY0PKOU9EgwiPKyMuTzGR60ZSVZhHJBhlEoRUqE3OsIuYPQyLWQihRIpjIw2C2Q6pRwra1yzVNbWYkqmw3lFTYMT41iLeTj40m1FiGJkRMy/jK2nsS2zh0IeeMYH5qEVmtGNBHHvHOJJWW05UtEEjwoo0RtDXm5hCRX/W3h/lHH4F/744I//pPDPOrmmN07ivE7v9GdhTadhHRCbE69N6fmnLZ6RyFNARR3ar03n48msNQg8JQeNCEnHUSJFsOSlw2TKpd/GxX75gy+1EyUqDKbP+tmgiv9nX4H0r7Tgwv+TVnPHdQZbk4EAhBV5l9LKjNakcfptmxJ4775w/K32WTYl37fDxsUaijiUqytBNHS1Mo4K5PGwHHUvVt6uSuPpZK8uiuzWpBIRWGz25go41xbgUwjhy+0hsr6cqisMni8Lp4aicQqSCV67N1zELduXcPs3BD0Vjkgo1CiecQiWUSjOQiKYmgoVVGrQ02lA/MLYyjmU6jYoFBcv3YLwzfHsTC5gue+8PvYvfcAphfm+EJDNxarxcLaOrFEDlK4SRUKDgFhLTlJX/j9VEA6m0EmneaVPqUHEjOYzn5aT7/+5iswm01oqGvA5OgkF6UP3ncEOr0eMrUMW7b3whv1IhgJ4/U3XkdTfRN62rqgkikhSAl4TRlPUoiTn4+L3mBGubWCp1+E4qMphY6KhPUILl++yoY4SmG9eOUcunvbUVZmQSJCaZ0KFLIFNiIGo0GI5TKMjg8xsaEgyEKkEGJxaRHjE0O49/6DaO5qwvd/9D2UO4zo6m5iFF1emkZaFMKMcxJSoRhqgRkBdxKRUJIvpMU0HZMCFGoxYmRMq3PA712DRqPmoo/etzKlCciKsDDngiAvYf1jebmDzaOkyZSJJGipaUc2AWzt3YWJ8Sm0tjVhZHIQx06/x5Pgxs56TM2PY3v/NizML7DURyKVQypX4sEHHsHbR9+FxWHEAjG0y4yw2q1MJZmZmcaNq1fxZ3/0J/jxT34Ie70aqUwcYoEU1RXNiAYKaG/byujF90+9B4lcCJvNijPHj2FbVwdCAR8bUlfW6HcyMEFFp9XxjWzw1k001tWzdjefF6GzYzt0+nJotVbcujWIjs4O3Bq5BTdNbPNRSIV5GFQGrC0F0FrfA0d5FRurJkfHeIsm06hgc1SitqEeZ06dwfkzZ3mSvbayiuB6mGURjppG2CsqIRTk2UybRxL7Du7GI48f4Zs2aYYIgZqO5/A3f/0trC552CdCRRwVqyQ9IjZ9R283VDo5dEY5nnziIdQ0O/DzV19C3/atiKWi7JmgVTdpn6nRIh2sWq1FkZByIiCRjHMMe5SSVpNJ+H1euFZcnMJL+FQy8MrFaph0dsaHGvQGuLjAFWNsYoTTZUVSGbZv34M1jxvJjB+RuBsxCviSitHW1g29yohTx8/Au+zB6MAIWms64Jpz45knn8XU9BinjYpkSkwThcqiw8DAdfR1dOKeXXsxdnMYHucKbty8gu07t2J5dQ23h6YBgZylbSq1AlqdlPXOM5Oz8K4EkIimEVqP83UpnaEpahHVVWY0NlGD74NcKca6P4igPw6ZWMlmX39gHWqrBtFsEfEc4A9GOahLggIzpYkXTqs4uUSPsQknahvquOFdXlhBZ0srFzBUNJP8i1KLy+zl7GuhSzkx/olA5V5Z4RyHWCLCEkKZXA292YpQOMFhSSsuD27fGmb2/nrUj6bmZkbSJqIx5DIp+NZcGLh+GUvz09Br1ahtrGPDanEDMUsmVzIB0rlKemwq6m3ldjz3/HOlTIF0mnnX9F64dWuA05if/+KXcHvgNhsl45EoEvEY69kpK+Lg/fdyAN2Fs2dR01iLmoY6WK0m+Ci3YnEBrZ3teP/8WTR0tnGCtdu3ylsB+vkrrWVQyeT/g733Dm/zMM+9bwwSew8SJAjuvSmR2qKWZVm2JXnHI85yaidpmyau24y2Sdqepv2auMnJctLYqWM73juyZMmStSyJIinuDQ5wAwQJYm/gXM9D0VHTpv5ynXzfX8FlXZRFkASBF+/7jPv+3bjxwD68efQVGM0mqOU6dF+9iu2bNmO4qx85Og22tWzB4OgQXD4PRDIpdm7fxXpwM5lyIxFuCi60daK2roabMft4HwwGFSzZZkYR93R2ocRaAadjCW0XulFf2YDLl69y0UZ4Vr8/gFAojKwsM+YWnKivr+DN6/DgCMLBGJu5RaI0p1VTPUCywm07d2JrczN+8r3voqyqGuPj05iecWPTpkYuruecC7AVWAGakgf8LK1REz0tHofRZMasax6O+XnItGoeuNy4bz+baWmzplGoWJ7oGJ3k4RI9RkpFJjgGhUeRJ4xoSLR1JiQvFa+0+aVjuLG+jjc2PqKxsfogjWyLHpkZQkwRCWd8ASKxBGIKNEqGkZ9rQHmRDQISuseBpcAqp1iH/KQB90KuVGL/wRsxOTnO1zmi/IwMDsATWEFuYR4Pp+hcNTI8Bkt2AeRKPW+Zp+bHEaN0c9VaSKLXR2F+aSYA0eZNaZQjJI5AkimDSqJBOhCHPlOD+clZeN1eNG1sxouvHkXrgS1IZwgxtzAPk0YHA5+P48gtyEXvyADmXDPcYMvECsw7FqFVaGAxZkOeocbY0DTiUQEaGpsxNDaKweEhlpwGvD5UFZfDMeVAJEap2nIo5KqPrEn/OHH/yKfo974DJ6euy1TWKDD/WQ++biRdn8JzAXodb/16nOP1U3TGN15jsq+V22s3OvGtFc+/0bKvVeFrxfvvul3PQud6+Jqw/frJO71B182w6xsDbgjW9fHXfi79jAPd4v9vCvf/Fy8BPeZD++/Gpo074XF7GKU4YZ/AlpZNa/gyCp7wLDMlwpaXy29+WufPzM3zRSwQCyIlSkCmkmLYPoylVScqaisQDMeQX1iOqfEZnDn1LjKEMZSU58E+bUdFXSNkCi1juZLRFOwjoxxG1Lp7J5RqCfq6OhH1RRAkh7xEhbHhKZx46z2YtNn4whf+DFMr0wiEvHzBqKmoQlPdRnh9ftbh0SoyQ5oJf8gDtUrDhbLJnMVTKDKYFhUX4Y03XseBgwfYVEsx5aSVW3G7oZap8fbrv0aexQZKoygrq4CtqBDheJDTBXXEji8qRHaWhXV+v37rbUSDYY4ZF8szeUqenZsHvdGEWDTFK3O1XAFdhoSLXyIhtLVf5YIq22LG0Xfewvvn3mMfhNaghd8XRGNtA2qr6tic2tXVwUUZpbYaLEosBRe4+ApHIjhy1yFU1JbAF3JDrVagq7sDt9/2MUw5J7AaW0JPbycmRiZgkFvgXwpjctLBhd3iwjI8Xi8yqOnJkcNs0vFFiWgWMpkcOp0J7xy7CDHEUEm1SATjHDg1NmZHRVUFMqQZPIW+5/D9mLLPYse2PVAqVDBn63Gl6xJGJwex6F7A6PQIh7aolCrccsshXGprww037mcTX+9AP6pra9A32Ms6b8KK5RflIRD0sVbYu+LF5ubNePKpn6OgwoR4IoKS4hIszi4j31YBhZwK8jxcuHiOJ9uhsB+jA31Ymp/D9u1b+L374kuv4OHPPIKcrBxMTU5Cp1MxhswxbofZYEFv7xh27z0ES14psnML8fff+iYKS/KxuLTIzOiOtvOorSiHMC7E17/0DfzFnz/G/gePe5lfb7pAG7OyICT9q5AQthLUVNTgtVdfRY7ZzGxqjUoDfzCGmvo6/ORHP0W2RQdhZgoPfPYe3H7HbXjt1dfw9lvvQCXTQCqQc2x615WriEPEAVxCoQiPfPEhfOZP/gQD4yPIKyTSiRvhiAdavZpRaJkSEYTitXhxCura0NjE73oy/rFnQkQJnjrEElHGz9GkTCGTY3JqAjm5OZxmTGQkegxyiQrilBSTY9OcOqpR6xCOBKAzqJgIRAQOu92B7bu2QiCOwD7ZA71RAyNJpyRKTt7tvNKF6TEH9u3YC+e0G3F/EtWVDfwa9Pb2wZKTg6xcE7Zu34Tp6QnWv4/2DqKvoxuRYAQNTbXk5cb03AJ6+kdhMtuY00yeGI1GCpstF5FQDFNj0wiQFyYY540Xae/dbiJyCHHP3fsRjCwDwhQ8KwF4VkKswy3ItxJxGs7VZSgNZrg8foxNzUGvVyI3y4R4jPwyMWa0S8QaBCMxuJe9KC0pw9zULISgDA8JhOJM9uWUlto4GdlgMsO95EZhUTFnPVy+eIknz0Svmp6bhVSmYJ9LcWkFTKZsFOQXMxmEaERCsYA3RHlWK0ZGhuFfXYZ9eAipRBDxaBBCms1miDn5Micnh3XjDscMYrEEFCoVmy5pUELBaI2NTZw8SlsVSu2USgiX6WaSEF3TwoEo3nrtdcYpEi6MPFg0bPjUn3wa7546xojapDCF6rp6WHOysbK0CGmGCKVlZfjlyy9BptNAlauH2+NCZWU5JsYnUJJfhKW5RcwvzqCw1MbPedSfQnFhISwmI6ZHxuGemWOMpXt1BRUN1Vj1B6GQqiHLlMBkNiMcjWFibhaNLc2wTzpYchSLerHkXFijBWVIOeV0c9NWuGdXMdA5ApVMz/kc1JCHwynIZHRejKO0tIAlZtSokibb4/Gxd4SatjAbk2W4867bOMSMMjeG+obQe7kTmTI59GYLbwNffuU1GM1G1G+s59eZvB2MfZZkss797Jmz/JpRynZRRTniSKO4rAgn3jvJ9BqSY9H5U5wWcxM70GNnAlQ8nYJcJUNZZTm/7jRlJ8IQjQnJwK6SKxAI+Jlvr1bLsbhA6c3ZLKek58Fg1LJ/a3DIjrEJB7bt2AalMhOiVATl+fkwKnQYGRiBa9XNkpuF+QVuMiRyKRR6FaRKGW+ZSW6glMngoWRlJKHTqSEi43RcgFdfPodQMA2dMRM797VgfMqBmcV51DTVIi0WoLS0hE3OBr0WpjwTouIwFEo1PEuryEiJUJRTAEEkDf/qKnsLSH9OYWqUj0DnqyJbAQSJFJvwKS/AFwtDoszA4twCVihAKRyHUa2HTKKCXGrE0aPvIxSk1zgCAa3zKc9Br2NiGaGq52Zmr1GcJCw1/ajbHwv3j3qGfv/PC77ylVu4cF8r3tfDkdZMoOtTbU48va6oXp/A0wWKJtvrt/Xier1oX/93msqv39aClv7rA11rEMi8uoZ3vP7Gxfe6nOa3anv6OtI70/ckdBvd1huR6xsHJuFci8WmfyeNe+38H8ac2m9N4lTltYn773gN1uRCv/nknTfdj/rqZizMLbL+j3BbhKmisA9yflMxo1SpEY9GIM3M4Dj4fFshFxYDw4PYdUMrF1E0bXGuLsBSlIvB8RFMTc8zfaS3vR16lQy7d+/A9n378NY7x3D8vffx8COfw5n3z6KkpICJFZNTdtx40z70Xu3GprpmTE3NQaEx4n9//8fobuthA91nHvos7vvCPTj67tvQEKN5YgbyDBkblFZXfTzFkMolKK3K59eCJi4CgRAXPriI2dk51NbXMyEgEAli887N0MiVkAgFqCgqRbY+GxaTFa6FJUTCcWbRlpSVsR6UTuAc5oUU+kYGcPiO23HTzTdhz65WTDjG0di8AYP2MUQSKZYTEKGmo4N46FGIvEGkIkmolFo27ZJZlwyNgYAPM7MOGM163HnfnRgdtWN0yI5EeE3j63ItQK6TIylKoGZLMUobbQj6g3jt1RP45GfuwK237YdrZR4jo8Oora3HqdPn0dnTtVaoReKYHJlCIiBARlqCRCSO6tpyKHVK9hUEIx5mhkslIkZslpYU82aC6AjdXdOgGaQ4mYGRnnHIM0Q8Gc7Oz4a1IBc52XnITCmQn1+KxtpGpJMpXO29gqxcA1aDFJy1hH77AIpKixEMhpjOQGZRkvvQhX1guA8KpRRKtR63Hj6EN958mXWcPr8HE2PjMOstaG7axLKuZ156ks1+ZNSkguWGvTddM3nT9mEcdXU1eP5Xz6K6qhxatQpLSwvItuSwaVYtUWFlYRklhfkwmTXobrvCrOyZyRnsbD2AUCIDgZgAG5p34uvffAxSeSYn+J44dgxIRCETZmBD7UbsbrkBD3/mz6HUZHIza86xYPfePYjGk3DOO5mkQShQa44VTucSXDMOZKSTnDZKWLzG5ha8+eabqKyqgFgKfOlrX8TPfvIEzp0+g+ryasxNLcA978JfP/qXePedY7jS1weJRoFoPITqxlr88vnn4IsHMDQ5jI7Oi2jdvQ0ms4Ev+N193Xx8Tk1NYMe2rWzUpC0kkWTIuEkfSbtLSNa5RSpStdwUUhqtgO4TpQbZh/6eXtapnjt1kSPHx4amkJNl5YCf2+88hH/73ndw6MhhDA6PIkWyilk7NjTXo7AoD6uBIE6fOgujNgsWcx5qymrQ19mNyuJq9LT3o9hWjgWnEzXlFfi7r38FQmES+/ZuR31dLV94n3riOdywaztvAul3pij3/gE7wgkgO9eGRfcSbw40GhVLuqzZOYzbI+RrKBBhjwxJa2iNrtdkYM+ezRCKU4hEI5iZdmJqapEnrtnZehhMai4m/MEoJCo12jqHYTBIoZBLuZAlHwmZtUOBBKQySm+eR77VBIkwA+FgHEZDFgQiMaSyTITDXp5q+/0h5FltKC4tYRws0WTGx8cxMDAMhVIBn5/SLPNRWFyCPGs+dAYzJiYcuOOOu/nYoe/ByaieZUTCAbRfvoCm+ipUlhXi+LF3ML/oQgnrmhe5UPVTwJPehIqKSkYVLi8vQ6tRc4Gu1Wp52k9SNJrq0rmPZD19PX0YGhzi8Lei/AIm1Lx78jj0ZgMisTBUejVkcgkmpifYxN9YXw+NXAaPewk5NisudXWh3z4KY5kFcjXJ6WZRW1WDG1r3or+7D6+//hoamqsRjyfgmnahurqKk5GVmVLUFpeyOXtwzIHGLbVYdK8gQyDB/n03oKKiAq+89ipGpsZR09iAd44dY1BB95XLaN7QBI/bzQbP0sJSfOHhP8NXv/R3CPviGB0cY2kfNS3kM6DnmYpUev7JtxMM0mYpDo2G8LQC3rDeuH8PLNkmjI71s1zoS3/xJbz37jk+3geGhjE0OoZF1xJTfxK0eVRkstQpEApDpRUjJZKhuCQX+Xk2xsQ6nYu43NmBSCKOktoizrSgnIxNG7egrLASPe3deOpnv4RUKIeIABXJBOgvlE5qzbfCtbSEcbudpWsZ5AVLCjjdOifXhOJiG3yBVYYXfOITDyIY8qOr8yo3DLPzC5h1zuOeB+6D272IpZlpREk2qNAjFQYbjilMcB1NuhpY5eu4TCuDRCGFTC5jKgs5/SjVd27GwZS2iYFxTI3NMh6yoroKi0tzmCNErQgYm52CraQAm7dswQ+//wu0bCiFxqBEPCPG789say4z8lvqNsBqykLHpTbOAahvakAcSbR1dCIaSyLPnMOaeFtuHubdLsg1Ksw4ZznRdfuGZuQaTEhF4gj5Yzh3rhujI4vwrIaIusnGb6VRzfp7vVoNIYQ8GCKqDHkI2Zv2Ebc/Fu4f9Qz9/p/niTtNr2mqsC5j4ZPpten4OsmFdNlsIr0W0MShR9cwjh8W6FTIX2O9c9F/bcK9Vnj/Rjbym4bgN5r29eaBsY/XtPEfNgTXzLL/ZSJ/Ted+PWlmPZ30+vtSMbn+u9G/UwF/aEiKuj9U4X69VOZ3Fu7/WZN/cMdt0CrMPBlaWfHAMTeL4rJSmLLMbMqUSKVMcSmwWpFOJplP21jfCJ83wG71cCzIZAIqVnMKLJhanMK8x4U9e2/A0MAorl5qx7bmZmTSVFoqQeeVTlRWVvGJ9viJ4/jkp+7H+NgIaivLeEriWnDjvXfexWc++whuPHIE//q97+H5515GniUbd9x+J5ZTSywVSYRiaD9/BRdOX4QwJeIpbFPzRjQ1NeK1t19EOpnG3n03wpZXgIwMujirGMtFiLaEMIkp9xxOvnMCb/zqFVQWFuPA7htx5NDtsI+NQyDIQEVVFU9GiGHt8/n4RNsz0IdIOo6JuSnI1FJsadmMkbER1mXSCTkQjfJJv7y8HD3dXfjX//VPaMwvwbJzGVu3bceKexXd3T3Iz8vHQH8fJBli3HHHETz78otwTE+hqqqOkZxk4nn97bdZWrR1bwvue+QupGURnDtzFmazEXtv2I1IPIAR+wC2btvCmKyLF6+gr3cQXk8A+dkFcIwuIuiJwDkZxKYtFairr8LAaC8yZWIo9TLEkyF4V5e5wVGpNKwTJaKCay6O3rYhWI0miBJiiFIpZOXmQGVQQaqSITfPhsByBHfefg+z4L/z3X/B/gN7sOCehkwt44u/PxbgDUVmphwLLhcmHQ488In7OPGVtgFEEjhy6D4mR7z2xouoqCzhhMNwKIwdW1vR09WH+TkXjtx1GBc+OM86f9rKOJ0uPqrr6uqZbV9A8d4CAbItJqb0XLh8gSkeGRRPTxjAKLGnFXAuTKPYlo/lBRe6O7qQX1gBsUKHDI0RSqMZx959CxaLiZuzo28dhV6pQXVRBQauDiLbkMOGy3A0iixrFqz5BYglkkjGk7j98O2oLKfU17O4fKmNcXUba6ph1iugUSlYinLxyhVYbTb09ffjhhv24ImfP4lssxIahYbN08SXJvnNrh1bUVtbjZffeQdhpHnyTKtsIXGXrUY0bm5EbUM1pqYnONSEgnwUUikbZw8fugUjw0Oorq5ggoXL6WZPCE2nT5w8yceYfXyEmzaattL7bGfrHgjEIvj9K5ifn0YkEMEv/v2XiAZJCyLjyTOZtQN+HzY0NyIUDaF1z06mY3T3dGJjSxMXL91d3XAuuqFXZzENpKSgGO+fPA21RIn2S91oaWyGxZKDK+cv4KZ9rbjv7iMsgfjLv3wUI0PjLJsY6BvgZE5ax5+7dBELTjekCj2/nwrLiuFedrFpdHZiGjUVlejv7OJQK++yF7bCAoRiCcZ8ymQp3HfvbUghAZd7GX19Y3C6fEzDKi8nxr0Ri/PzfAwLJRkYnRjHipd07iS7M7KmO8tshi8UYDnV/NwqUjGwZMqabeXCyuv3cwNLzxltsfLzC1nKQiQrosxQkzo2NsYaa7pNTkyguLSYm6gNTS0YGrFj9+790OkNsI9NYN+effjhj38En28VQ0P9kEtF+I+nfoqSIituPXAAM/NLHE5HunuSxJD0Ra8zMeqUEjj7+wawuXkjvvzlL+Po0aOYp0lrbE06Rd4Lagro8UWjMagVKtZhr9DmRSVHOEaTTAGknDsQ4LRrQopu3tiMXLMZAwM9qKqtQ3tvD96/1IGq1nKo9UosuhYZVSpKijA2OMLaedq0WXIsCC75eSulkEowcLUPj3zqUzh35gx7hMjA3j88hOLCMjTVN1CNjXdOHGOtdVos5C2Fa2EeZbTlGxrloYBGpUJZYTmSEeD40VOYmZznxt5kMGB4ZIhlFyQro490/FDxTmb+r33lr3Hm5Akmg8lVSlgpXMrrxszsFO6/716Ul1Xi63/z9+jpH2dpSYST2qk+EPPml8LmBBkiaIxKrITczHQnNCR5Gzwrfuh1RCzy4/CdRxCIe7F16xacfu8MhGkxP1bnjAuLM24s0ySZwAWEbBWm2Ghdt6Gek33JTO+aX4RBoeFNIyGLk4gxBrKwOA+jo6PsEwr4gtBrNXwcEcKTqD/EhScp4kjvAGcmiBMihH0ROJdWkJ1DaMYYb9cYFYsknMuLkKplKCgu5I0rQSecLicaqmuRCsWwMr8E95yLpWEUGhZJhrFx+1aEkEQwHUOKqHrpFMqLiuGwj0OUkUJUGGbpW1FFGbw+H5QSKYqtefjYHXfi2ad/Cfv0JMLJBDefZSXlsGZZ4V/2QkNFtkiEeZcT1sIcdHVfZQoUGWCJbJchlKO3w47TJ9uRTkqRSMf49QhGQrjl5gM4csshtF26hDfefIvPxZQqTdkiH3X7Y+H+Uc/Q7/95wde/fihNRThNPHgqnSICyH+eRK8lnZL3bI3jvl7Uf1jMX9O2r6WS/saEuc6C/9CYyVi/30zzWRN/LaDpQwQlfY91Gc2HBf8aLYYfw7WmYl3Cs66rXy/M16UztA1Y/zsV6iSj+RBrw4W7BHXz10Wd/v7P3Ydfsa5xT2SS9v8awpAlRWuG2PXbeqAV/X+RqQo5xkKoNBoskPZ1cRHVDXV45Y3XmD5CUgytXMnhJR+//37WzoVDMQwPj8Ex48Cy1w2tTsUx39nWLCwszUEoEcNssjBezazPQqZIgu/+4N9wxwP34Nmnn8HGhiZ+41FRcODAPqSjIdxy035OANSpjaipqoEvEkKGVo2e4X5e7Xf3dLFEZ9+hPazB9bpWsehYREVRNT77yYe5OKfizu1e4okuESUkGVIIGZa81ujRlIEOGyq+2wauwmGfxJl33sNY3zCKbUX4p3/8NheHlMaZpMt/MoFVj4fJHI7pWbR3tcMbDaC0tgzZNjN+9qOfsRlXbdBgy46tzBFvamzCkz//OYw6LVIUXNM9jI72K9iz7wamxpCEIhyM4PIHH+Dj992LmspKfOOb30Jufh7KqivgmJtGc3MDZpccUJv00GYrkVeWh7LaEgwMdEMmJwNuCgMjg6ipr+IoANiQqQAAIABJREFU896eLogghHvRjWRQwJN2cUKB3q5R1FZWw+1yMcrR7hhBNBlBRV0RZAohZuemWSJD7zmViqZ1argmaWrmQTwYgWfBjerKcpZVtOzcAveqG7lWK37+kyfx7W//P5iZnoFOr0JevgUdPW0QyzMwMDSInHwrr90vtXVg+85WtO7bjaef+QUkcgFEEsDn88C3ksKnP/EpvP3O61iYn2Yee0VZ2RqSMkOKZFzA064sSzZPJqtqynHs2FvMgy8tK0XThma89ebrLHWiyTuZvBTatTAkiViCmCcMx9A4rCSXGR/Dlo0bOdzotddeR8umbegbG0eGSg9vOIJV/wqn9VIw1vn3z6G6tJqPrZbGLXj5xVc5zTLXZkFuvg1C0pdmZMI+Mo7y4nJOSKSizWrJxdXLnYj6V9i851yYw8bmZhSWlKOjo4O9FdWVZejsuAwVFVDRBG+uSCtMRZg/4IWZKCS2PPjCIQ4Nk2vlKKsvw96b90KZpcDUzATyCgowPj3K0gZRSoCK8nIM9PVj+7YtUMgl6Lx6hSdj505fxuZN2/Gd73wPX/7yF3mzoTdo2OD6+htvM/Vh/4Eb4XLNwOddZu/DwpwLP/7hUxCm6PkXQadWQafRoLFxA4zZWWyYhSCF/II8KJUymLOM6G6/irLSaiy5VuH3kLxDhAXHDKYnJ7F/943M0lap5NizfRsykzG8+/Zx9Pb0skHw1luPYHHRjc7Oq1y4UVjXiscHsVSBZV8IxmzzWkCVMIlCmw1DZJpWKRFcXkFDZTUSsQSGx8bhCyeYVqNUC/Gx+w4jHA3zuaLj6gD8gbVzttGsQk6uHuJ0mqfrdMz0jQ7B7phlPwmhL9OJOD+Hq2E/ZHI1BCkpRvtnUF5YxLIxmVxJW3rG6UUTQZ6AkynUaDRx2I5CoeIJOF9bUoTnjDHRhwKNyMQZCsfg8fhx2+334NLFK6gor2KELWVSBIIB3oAtuxfw+OP/gqb6avz1o1/GxctdzPGvb2rk+xFOUqPR8vSVGt9bDt6MTFEG89rd7hXs3bsXvb296Onp4Sk8/TthUQljOT5m5+OOHgtJB1OCNNKCNDPGVVoV37ewsBDNTY0Y7O3lQLDisjJ09vehd2wUDfvqsbCyiHybFUqZCmaNCRfPXeLX0JytRdAfwoFde9jwSAF4S7Mr+Oqjf4of/+iH2LxrB+ZXltDW2YGmxkaY9QbWKJOPggYDI/YxbNuyFRfOnUMsEMWqexW11TWIhaLscSE/VNvFDqaE1dc3or+vD1oNGSfXUmgJ60vp2AJBEmqtFpWlZZARS1+mgHNliYPsXB4Xqqoq8M///G384ze/jeOnzsJcVAhzdjbLRkheRAhOwn6S542umDsObENUGGWkYUVlBcuSSKZJxB/XspuTZuemJ9lv1d3ZAzEksA9NwDPnw7YtO+Fd8SEajmN6epyP5eqGGsa4SmQSRnx6XG54nB4mexGKl7wHWpMSdU3VjMkl7b5cqoBYIMTwyCA0RjUUKhkHMFWVluPsyXOIh1JoqKvnazMdT9NTDuzYshX+5VUkYzFYssz8HEiUmVhaXYY3HIA1z8rmeb1Ghyy1AasLS1icXURtTR0HF1KYWlwA5FeWIq+4AM7lJWSKRKgpLeWAvfGpEXhiK1j0eaAyGdijlGfJhW/ZDZ1Sxbz1/rERrPi8DD2gZrOqrBqStBjjQ5T0G+WgqUDMC7FUiBXfKm8kSGoUD6Yhiskx0D6BcIDC6tIQZAoYFUoyrKkJO7Zu3sKb9FA0Cr3eBEHsv5FP/FYt9cfC/f+iuPwdX8oT9/+kE2c9xxo3nYpflqFck5T/FynMNdkLFSDrE/X14prNqteMomsM+LVJ+vq0nSff12gzVOBfL59Zl7SsNwlrKavX89zXptfXG2rZpPpblBluMIhBf+3nXP8c/EEL9/9GKkOSn99+TNcX7jmaEhTlVcExPcOr88N33Y6T587gF0//AgJBirtgtVzGMhnS0j70mYdw882HkBYKMTM/y3rc8+dPQ5BKstGSXOcc/OF0oalpM46feB/28RmMOybQvG0DZmZmMTgwhM5Lbagtq8DOzc1IJqMsd7j4wWVOATRmZUOh06K8oRZuvwehkBeZMuLGu5hPffFCG27ZfxDJUBq3HLgN1eX1zGsnzSCdxOn3oy6c5Dy0Z6MLLJFkaAJFf0SyDCx6Xbj3nnsRXA4gHU+gsqwCH7v7Hpy/cB4FRQUIR8KYX3CiuKgIA/2D6O3rZzKKLkeH8tpSRFMhvP3qO1y0te5pxee+8DBPu77y2NcgTCRh0mpx39134ZaDB/DZhx5GSWU5vvP440xhefy7/waHfQIfu/su5Jqz2dBUUl2Od8+dgESbCbPVjLyiXPQMdEMkEUN8zcA0Nz8OS44RfcN9yCvM5wtJW8dF5pCHvAE4HU6YFSaIYzIYtRbMTjtZntN+uRNFBfmYmZ9HAkHs3LsJgowYnEsU/uRl1GFOng0iyPDy0xeQYzRBkBAi4o8iHPBh6/ZtrG+ntevWrdvwk+8/gZ07t7MBjF7zm27eh7buy7jc0Ya9N96EYCQIl2cJdY2NXMT/8IkfQ0tms1wzI+jOnXsfWYZCbGneit7+LuzZ3Ypv//M/4tOf+gRjDE+8d4qTYEPBCBsMW3fvwvzCDH75zJPYsLEWiSQZkmQsA6C1/QhJtvbs4vcXGZFJb55nzGWNqVSQibYLH+DWgzehq6ODDXpqnR6Xr3ajfuMmzDmX4JiZhdlkYOnSxfPn0VS/EVc+uIrGumbWMbfu2c4TRSqyd27bg0m7A4N9Q9AoNaivrcNzzz2LRkrPVajR0XYRB2+6AdMzDoxOONDY1ICrnZ2cdlmQk4Wp8ZG1dXycpHVC5qXTHzIt1zVUIZaMMnpudn4WecU23HjbfkwvT+Cm2w9AJBGxSYtScem8k23IwuXzl/DIQw9jaWkR5z94n3nttx66BW++dhLbt+7C2TOXUV9fDZEoyZpYMpe/+OJrEECMr3z9K7jSfh5lZUUYGhrAju2tePFXr+Pk8QvsEck2ZkOWIcPg0DAXGiRBiSdi2LZ5CxeBZHarrqzG0aPH4VoM4O47bsfk+ASUxJWPhNnkTiZyg07DjWC2XoM9O7bB5VqBIEOGmTknp/+efO8CDFlqGI1m2Cenmd0eTSQ4sCaejCApiKK5sRFTI+Ow9w+jzGaBWUuFYhjzi0uIJKjQ8EJrkOKOu25k0g4VVCfe60NWtgGeFQ90RjXMZjWqS0oxPzuBTz/0cU6ePHb6CtQGFSclZ3JsdhJpiRixKAUfyZCOAXqFDi2NLejs7MOIfYqZ4Hq9AhEydCPBUqnsLBNMOiO8Hi/8Ph9EwhT8gVU2qZPW3OsPoWnDBv4dCZdLoWcWSz4MeiMmHVOc6GvOMsFs0uLRL/0p0okIa4V/8IOfc7jY3CKZgcMoKSnhKSw1I7t37ULrjlb87d98Azt27OSCnrZvdCPWNl2vSI5CqEGaWHS2d7IUktjvOr2W5USxRIyxhHk2Gzd19tFR5FutGBsmQ7EGKq0Gg+NjcK6uIH9DARxzU8i1WqCRa2FUGfHBmSts6jVmmRgjSYFb1CRQiJBeoURteSXjWrVZBgiVMvSPDGPXzm1skiX9OqWzKjUa6A0GzDhmmMYyNjwOpVzFAU7OhWXcevAgHv/O9zmDIJ0W8HufHrNRr0EKcc4UoCaJjKdGwiymUjAbjcjLsuByewcmZqcZN+kNhHHmzDGGELz37ilIlCpYq8qRKV+DGjgXSVcvYR8ABQtR8vDs8jQiwijUBh0ypVIsOZ3o7+7F7PQMNm3dzMZ2q9EIpUzJWm2D2oST75xGyBPF/r03oeNiB28xNAYVbPk2DI4OsqQpx5rDunvfigdGnZ4n4JkKGQ++bCRJ0ir4ejY3O49bb7oFIwNDuHi5DQ1N5fx7KuVy7NiyA6eOncakfRqHD9+MHEs2nv+P5+GcdaOiuBhSgRjzkw7eTqjUSk4xtZUUIlMlQ9/AANONKOk84g3AqNahuqKKZSskj3J7PRi2j2HUMYlMOUkb5fjpT36M5UUnp+QurMwjKA7BYM1CVUMtVlZXoFEpMedwsBSHNh/Lq6soLS/HsscHc1YON2NVxZWYGLKjv6sHgVU/qhtL2SO2EvCuXevEmZAIpEj6hbhwvA3JiAhJIWGZY9AbDbjjjtvx1ltvcONEaFqiEW3ZvA2jPSMfWZX+sXD/yKfo976D4NFHD6av56Svy07WYubXSDFcsF+HdlzXtVOhTFN6Ovl+OCW/RohZL8TXqS9kBuRE1et05jyNvS6hdd1YSv9OmtH127q+nfjs1yeSriEm17Txv+u23nhQZ0D3Wp/Q//8hlVnHZa4/tusbpHxLLYRp0iwXwDEzjYKyEg6QId0zpcmFA35+Tq3WHEYEUrG25FlFWXUVWrZugjvgYkwkrdk2EHkkEsLwYC/9giwruNo9gIKicvzymV/CYtYgv6gY7586h5AnjP27d8CancU0BTLAiaWZ8HhXkRSIkF9SiqSQzECnsH1zCyZnJyCQEm5sBI1VjUhEUthYvxkzk05s3bKbMWkFxcXQ6jRIJuLsuic2bDyZurYuXmXW8PDIMOv2u/q7mW0cp2mdd5VX5Fu3boJnZYkT6YgxLJWoeAV4662HcPr99/HU0/8BlU6Oc5few69e/A/otGp84lOfxML8IsymbPzyF89BL9eh82IHqVzQWFuHlu3NyC8i46MLhuws6A1kujkGhUSGrz72Vzj+znGOflYY5JhcHEfZxnIEkyHWEg8ODMAx4UB5CREtErDbBwFRAuYcM2LpOLOne/p7ec0fWApAL9NjbmQamckMnoiRUfb4ibMcm202mTEyMI4lTxAfe3A3IkkviGnp869Aa9ADAjFjI0+82cVM/wJrIWvl+/oGGHFJF/rGxnq+4L5//BRP6AsKyFuwjPLKMpw8dxbbd26DPxzFxPQ0CstysWX7VojkGfCFfWjZ1oKu7k6seJbR0dGOzz/0Z3jhuZd4ykcn42AoxOjQ+YV51DXV8faEcgHyC0u48CEsYVfPJeTk6JkDSuZLMjsmknHkZGdz+h7pien1Il61xWiBQaFF3B9FbXkNN5QdV9q4UKA+fsIxg4amZmRKpPjpz55m5vXs/AQbFCUSBaerrngCKC0rgTHbwMf/D7/7v3H22Flsqm/mCXMilkSWOYsvIMvORcxOOfDA/feyfMrt9WJm0QX3sgfidIJ183t3bsXM9AQMRhNyc2146+33sHvPXrz5xq+Zz08eDZ2B0I6rzNE3W7Owff8mFDXYUNtcjcGxYd6KmQxmREJRNFY1wDE+jZwsC6MFp2cm0N55GVZbLto7uyCXG9DbNcKs/uZN1aivq+CNH13oxydm0LxpI7Q6JYIhz1oxptJiemoeAz1DWHJ5sLzog3vRw4bq5pY6+IPLuOO2Q5CJlXjtlV/j4vkLOHTbLci15uMXT/4KsUgEt958E5zz05BmCCEVi5GIxUB6k60tLbCas3HyvTPILyyDIduK/3jmOS5qaLJosdpgH3cgnRJClCFlIsa+G3djfGoI/qAHO7dvwaWz5yBJJ1FmtaKxuhpDA3b4AlHMOr1Y8oUhyohgzw1bEI752bNxtYeM7zqedIvEdN6NoaIoH9GgB999/J/w1DNP4+yVDsQFEtZCJ4i+Q1r7ZJqTcClMKhyIMPq1vLQCziUPOnpoEp3kRGKdUYfVoJfNqDZrLkLeEETJBFQyOUgISbz+SDTKyE+N1sD30+sN2NyyBRP2SWRlWVm2Q4ST5ZUVljJ1d3fgM5+8H1lGLXyrq3jn1yfx+hvvcNqpQqXGsmcFDfX1qK+rx+lTp/DjHz2Bz372ETz44IM4duwYv59I433ffffxBqm7u5vzMSgJu7ioFHm5eXxuHh4e5skqTax1Oh1rxX/4gx8iFPCjqa4OC3MzfK7JtuWiq78XyBRDX6TD/BJJkmTQq4mdncL8xAIyMyXIsRIidREFOXlYWl5CJBBFGQXm/OJJHDx4kDniArkE3mAAIpJgCjMRj8Sg1xoxO+fidO1wMAzn7CJ8/gjq62sgl0q5CXrwgQfxt3/z97z5jCXT7IuSKshn4Eco5INUSZQVITRaJdNZDEYjWjZtwdkPLqCrdwhpIYUn6XHzzTcxzvfdN49janQSObn58DHQQAJvxIeSimIcuPFGBL0+vHfsBCzZuTDnGRCIB5gbb8rO4nOyVq2FTCLh7QrJZYSpGP8/2VKjgRiufNAFlVzJpBT/SoDRteVVZRizj3PRTtpsIrRQOrjP72XWfR5lTEzZkV9ihTnfhIQgDgFJpAhmYMrG+PAocnLMcLkXEAwFmEZD18CG6g0staP3tnd1CbHlMObsc9AqVIgHIpCkRJBLVTxtF8olWAmSNEyOvDwb5hYWseJaQTqWgMWQhXAwBJPJwE1RJBpnMAUha40WM8yWbKZDkdmXOPHjc3YYCvQYn3GgtKqcGyeSLRJqVqVR8VZHkinH6qofKr0OUsphseRhcXoecX8Y4pQA9oFhSFVi5vHTrHOO9PvTC6iuqEbIG8PpYxcQDaWREq5x59PCNA4fPoSTJ44zHYsKQrFciprKWkwNUhLz/3z7Y+H+Uc/Q7/95waOP3pReTztdn4avfVzTsF9f1LNB9VqN/BtD62906usT+fVi+XqT6Xog03W0xGts9/9ceFNxSxe59Qk+/Z0aBZ7k08frGPNEdmJpyv9wu96ouq5/p7vfMpj5B5XKvF+TRET4m8dyvWTn+oe3/ngKbI3QqnN4fe3zB3j6QLxiknmceOcocswmprVQCmiGRMQmLKlKhdKaaiz53PDF/JiZnURz3QbEI4SHEsO9NAuBIMFf19XdD3GGHBq5GgaZEhZzDkaH7WwsI/PiBxcuYPOmFizOz+LQXbfC5V2BPjsH3/iHf8LCghfbN27AkZsOcqrfwdsP4fSpE0wzkIlV+Lfv/AxGrQn33P0gBOJMXqVt3LQR3V1dHERDulJKfiXjF70+FErU09fDRd6tB2/F4//2ffzFo1/GlSvtOHnqBBeBmzbVYe/eVrz16ltshCTji2PaCZVOwbxYf2wVBcUm3P/AnRi2d3H4iNu1ip8/8TTHLhukRqiECuSbcqFTqvG5Rx/GC6++xFKA1n17EUnEmEwgSglRXV6FYDiEus2NmHU7oMlWom2oDS27t+KV119BOpxAfDXOCENKTKyooJhtDzRmDdp722G2ZaO+fgPI9/TD7/4c2Qojwi4P9HIl6mpqsRz0YNnj5qK8orQC77x+ksNWdh/YgmBsCWJJGuF4iC/eRN8JBGLwu9JYnF9CdXUdZFIVXnrhDbS2bueC/erVbph0OuQZsyHNlLHZ7a6P3Ym29jZ4/KvYtmsP8otLsRrwYHp+EvVNdZDrFDh59j0kBUlOCqRUye7uXnzxkc+hs6OHj4M8WwHmFxbR3duLb/3jt5hZ7nTN88SxoXEjvvrlv8Ft9x6B0zUJx8wYpFIh5wHs2ruXC377CBnv/PjYPXejvfsqT3qbNzSjqqQCYW8Y+3fux5lz73OaJa206TV97733sXHDJp6od7T34cjtRxBPBvDCC7/C9u3bkWcrwhtvHcWOvbtwz313YNYxjcErPXj558/jwPb9mHEsIjvHylzoRDyK+dk5lJcWYXxiAsP2CWSqlSivqcely5dRUVyA8Kobq+4lpqAQUaKoqIQ1re+fPodVb4D509Q45dqIqS/nTUiGQoyoMI7vPPF3yCrKgt0xiUttV5CfWwSr2YbNTZtx497DUEgzUURIOGECmXIxFBoZFHoNDtxwCP/+02dw++EjuPjBKeRYDMwZT8QEsE/M4N6P34sLF85g48Z6TDsmcfOBmziNmNjMFnMWXn7uTTz91ItwOn3YsWMDNGoi7nShsrQE2zftwKuvvIz9txxEOBbFC8+/imWnDzcf3A25RIRJ+yCbrGlTp9eoQHGV9P6pqW3Cj37+K7g8XmTnZbNEZOeOnTh19jwffyKBhJ8XMucZTBoYTWrY8s3IyjJgoOcqcrQaVBTY0HbhMuprGpCEDM+9eBLpDOK0A3v2tWDH7hacOX8WogwFLn7QC6MxB7Nzc1AoMqCQCHDz/p3YubMFR08eQ+fgGIJJEWQyFRYckxDGCYGnYXwj6cpjwTgKbDbMzE7Dkm9FXlE+/P4ozh2/iFAsjJ17duK22w9zQfP6iy/DPbOAkNd3LcBNxGbS2vq6NTPzkpNNmdNTE2yuW3R6eJvh9njwt9/8BowmIx5//F/xxI++h5rKctaOv/vOSfzr44+zhEiYkYnv/+AHeO2VV3Dp0kXolBq8/NpruO32u9Ha2srFE+mi5xeIQEX+BR9uvPFGHD5yO65c6eDzoW/VD7FQjEAggPb2dua55+XbWNrS1NCEgrw8RIM+DA/3wx/xMc97YGQYoUQc2eVrSGC5XI5oMA5EBPAvB3g67g362PhIA5DlFQ/EQgEOH7yZ5Sq08Tx35TIgy+DiN7C6iqG+Qdx9+C7e/Lz62ltYcXvYtJplMCEYD0JMRXokhkg4gid/9u/4q7/6Kywv+5Cbb2H8bDC6CqVGBodjnI32NlsOM+/lCgWj4Tp7B1G/rQXBWBw3H7yVj7OQ34+MlBDnj51F+wftqCitgn1iEsFEBF//p28wGpGwm13tnThz6gzKCouZPiaUCeEJ+NC6ZxcuXbqEvbv2IRaJoq29HSXlZZhbmkI0SpIWJWQZcgS8IUjFMizNL6GyvIrlSWQQpomzWJTBuESJQgKlWoakIIGKqjIOXMrNz2ZJSElVIWZdc0yx2bNrNyZHx7lJzs/NQX5BDmQaGtgMQCbVoHXLbpw9eQJGrQwrK3NoKayDLlONwGoQwVU/6UJxue0KymqqEBamkc4QM6qSJKS0vRCkhRDFBRCmUvB5V2G1WfHKy7+GXquCj4p8eSaEUjH27N/DUIdsq4U9BG1XLyIiCkJr1DH0gYSoFoMZm7dsxo+e+MkaplFM2SoSmHJyIMjMZEmLQqLAqnMJve2dkIsy0bpnB4b6h/Dur99lmEU6RkNUChcrgn18gSDP3Nhnysh3sJZNQUhLkqBlSjIRS6dYiqvO+CMO8vcvu//vv0Lw2GMHuRRn7fg6e3wdqL5uKL1uqr3OaydNOUtghEJkZKxx3ddxkjRFpwk9O6yvyWmoM6c/XHhfe9zMXafC+7cG5utF7zqacj3RlYr/ddkMT9l/S0PO3/Zas7Eum/ldQU2HBiV/MKrMQB5RZRKICNe2E//TbV0ukyk0QixUchculcnhdDoxMzvDHN/KshJO4duwqRkKlRLRRIzfLE63C/6wn9ni/mgACUEKmRlyDosYHOyEyayCXC5iuoLOkI1NW1qRTgrx8jMvwKTWoySvAAalHs0bW/Dt7/wLTp0/iwc//Um+EBaUFHN3/8W//BJqamrRdu4Ctm5oQbGtkMNlBLEo3K5lWMz5UKmyMWqfgUSuQdPGzXjxhReQnZ3DqYtknqU1MG1YqOGgFb/Ht8wXLGrvKXnxiZ/9CEOjQ8jNs+AvH3sMDQ0V2NzShEKbFXVVDejvHcSR2+7Aq6+9wYmvGoMasXQAReUWdPe3I78oB263B0FvBI2VzcjR2tB9uR8nf30S8XAch245hEDUC5lKjonpSWzevpXJNExNisWhUqwlvNod04ghjJDAj/EFO6cu5mTnor+jH8K4GGODo4gEg/jsw59GNBWGO7CMm26/BYP2EYRCUZw/+wFWxpcRdQVh1GgYu0VYuYYN9ZzAmp2bwxONgf5xjIwMoK6xEqLMJMqqSrCwOI/PfeHzGJ+YwtG330XPlTGsLHnR3NyMgf4hRtj98Mc/gK0gF4PDfZgYHcHI1X6YjRbk5uTyxJhQoNVNdajb1Mq8/sN33IzysmIse1dQVlcFuUaOy12XMD4+AcfELAxaMyKeKESCTE41pU1ZVUM9T1VIivPFL3yOsW2VFaVYmFvAr98+CqNRj+2tW2A0a9kM3d3byXIh+9QEE2V2te6E3T6KgNePmfFJnjjlmi0w682QiaWcREmFiWNiGlq1ngsCU1Y2XnrpNYQDcRQUFGBoeBgFhTmYX5zD5tat0JoM0Bg1mJqZRDocxWT3KLZUb0JjSSN06iz0DQwjv6gI5y5ewAMPPoBnnn8GV7u7UVhSBufKCp56+lko5ZmwmA3QKuVIUThKIskrarEoEzu2b2H9e5bZgkNHDnHj+PKbr6CitooDilLiNPrt/TDlaLF1z2bWVZO8Yc+OG/GT7/8MbRfaWRZ0+dJllFUUQCgBVoM+3PvAvXxc+wMBFBeXoO3SFdYtiwUiTE1NQ5QhY8rJxKgdy04njESNisQQCvpZalFXV4sJ+wi2bW6Fc36Vcx5i0RBMBiMO3LAPA/0DMOjN/Hq+8OppfPJTd+L5F17gPIwtm+p42m4fHoTJqIc8U8pNQIZIiOaWTXjip8/CG1pGKAbINUqoGDsZxfyiB+k4+Zqo+MvF8MgIZDIRcguyWOZ2xx07IREnsOJeYsoLNbOrniDz3pc9AcSStJVN4s47W2HSK7jQrqvdgH/4h2eg0AqQW2BhDa1aJkJOlgGPPPIQnn/1ZbR3dSEpEEMqV2PCPgWVXAZBKoOLm1gwBYVUxRIpXySIZ199FqvhVTz37AuYHHIgmUrA6Vzm37OsqBiilBhXLlzC7h27UVxYgF/96hk2lsaRYo9AR0c/vvPd/4VfPPUkewqSUazFyXu9uOtjd2PHju0IhfxMP2nZUM+Joz1dvfjq1/4WJRWVOPfBRU58rqwqZU0+UaY2b9mGTz30MD7/+S/AuehEc3MLSktKePtEDSCdy6MUXBdPwZqbi+npaQwODHNgVn6+DR2dnZicnIRYkoEM0Vr6dVmRDS7nPAqLC7Bh00a89NqriKSSyNBlQKeXQyVVYsm5isBqCOFgFLl5OZieXWTGtjlLzyFkJQU26HVa3nbSlistEsC9vAy9Vo/5mTkogqsHAAAgAElEQVTcf/fH+Lgk7xD5imhjSebemD+MtFgE97IbMlkms/HpuPH6ArAVFfDGbmhsEJGYH2JJEmUV+dCbNSz1FIglOHjkMCfcTs47EJGJIEiLkPDHkKPNwsWT5yGMptkbQnjXjRs34fs/fAKOqXkuUKtrK3n70NPbzefo7CwzJHIxD21oWEebUUqTra6t4/OiY36aufY5RUY2m2aKJTBrsxDxxWDNzsfPfvAUXz8p88Oz6OWQITKL0rbMmKvDnv27sBxYgmvFBalaCqPFiPqGajaNTjkmuUHauKGJi1zaVi25Frm5WAkFUVpZg3gkDUEkiQ9OnoA1VwdTthK5OitkCRFkMSFW59ws3+oaHEZ+RTkMebmwT01CItMhEg6j++oVqGVybG9uQdQf4Mk7bZozMiUYnZrixtG14kR+RRmsJYXw+QLsvZmcn4PGokMYdO0Pw2zRIRlJov1CBx556PN49rlfcjBeMJCAQCSFe3UZjRsa2CC9MDMLkyGLMaPkyZgan8LspAMbyqsgisUx3DeIZbcP+SVVOHOhnWVwFEpozDLyAI4NxGmiTKmRTCd42CgUSjhh9aNuf5y4f9Qz9Pt/njXuVAxTof2hQfSaOfRDJOS1onwdCUlFMaWRrmvXKeaYiyLGMq6hGdfNodc/pHViDBXi12Mhf1vusk6B4Tr8WhATPUYx597Tf2sSHvqzjor8UFZzHbN9XUP/3ylp/pA4SC7cqxKIkF1/rXf4nbc16ZEAcmEWsgz5mHc6oVSrGZ1GmCpykNdUVUKtVSMlFbLOmsI+qPClzpcCRlaDHpy5eIaTFouKiiEQJllLSytWgifm22ygGLumDZTYFmcMl3N6AT7XKhYm52AxWzA4OgKBNINXsta8PNamHj1+FKNjE9jZuhW23FwkQiEsz7uIJsiIsUgghhv33orsnCKcvdCOH/3kScaY6TRazM7MYGxsAnKFHLFYhM1XpIHUGTQYHh3B57/wMOvsR4aGsaN1O+wTY/jbb34NnVfbeGOQTsbZAENUg0JbKZpbtqCruwcNTRvgmHcggQgkKgGWfUt4+623kSnIxImj5/Hxe+6DRZ+LTIEU05MzTLkh85hjZgINTU1wLrvQsmUznv7V03zRvXThAupqayGTyHD3PQ/AG/Hg7JUziCCMmfkZFBUU4t1fn8T+XQcQ9ocwMjTEq/SbD9+AmCgBoTwD23a14uTxk4zVnOtzQY40sgwG5JhMfNGklblSreTCoaqmBiaDlSf8ZrMOWdlGyBRSDtfIzsmBWqFjqpAoKebI7VRCiFA4wsSGtDABsQT8kVbTQ1d7sat1L0+u0yBcpBDDM2No77uKV99+Hf6YnxNjiSdOIUvWsjxc7e2EgtjVCSG0SgPm7AvY17oP758+jblFF/YfvJXDfE6fPg25OBO+lWXk5mVj1eNGbk4OLl68wEQcSsfVm+UwZRlQ01AHbygEU5YJTtLvJ+IQJhJYXVqGXqFiQkE0FEE4FEGRrRD+lSAKcosw0NvPq2LH7Bzc7mVM2R3YvWs3FHIFLrddRDAcxKbtLRhzjCM738IEG1uWBZdOnEdFbhnmRhdx0/5bkClRsBb7Qtsl5OXnYXpuis2LFMzS2d2HFOH4NjVBSXHjdLFTKfl5IbKSLdfKWD4yY9H7SiLL4ICwZIYAjoVZCCWZTFEgqdHs4gw2tNTjLx79AqYmx/HB6cu4eO4y0lEhaz1NJiP0ZgWqGqpwqeMy4inabpg4Jvzw4cNs5Jt3zHHImsWSh8mZWW7kiDLS13YVXtcS1DIlmps34lcvvY5Dh/bwBqyyohpX23tw+5F7eNJ+/Oh7qK0pQ/PGjaAgICpaP/aJT+PZ557D8eNHOfhsU0sdhKk4a7AXZ6eRStLKXIZ4NAm50gClkjNpIJYRcWgZWoMFnVd7IUyLmAaklGt5vU6FUFpAvHIRbAXZ+PM//xTaLp/miz0F96TTQizMLmF8fAaBQJwNxLFkAHv3boYsQwiL2czBS1MOJ+bdy7CW5CEY9SPk83LxRAMiGkCMjI1xGNaRO+7GiROnGOnpcXlgVBkw71jh+HqScyjUSvhCPswvLcGaZ2JZkTUvFzZrHuxjdtRVNeL0yfcx55jDXz/2GEsl/vRPP4/cPCsihCqMhlFTW8cegxMn3oXZaMLc9DykCjnLae7/xIMwm03cmFhzs/DAvXdCq5FzU3n//Q9iYGSMz8EGo44ntRniDJ6cj09M4ut/9y2MjIxCpzPCaDTyhHtqaoqZ4DqdBiTKpw0ZTdzJqN/V1cWZCiSjIQKNz+fnTSBN6QUpwJaTDdfiAkvjFFo13j93HglhGpnaTBSXFiBTIILDPoNld4BzDwwGPRYXlyASideIO44F5OYYuDjcv38/nn/xFRTk21g+QZr8leUV1NfU4hc/fwrLHg8MRjOKi8sgl8px+YOLSAtFCARDKC608XSVklglciUXtBKlFIseJ7ILjFBoCeFqYhmMSCJBLCVALJXC5NwUbr39CEIpSjJNQxIXQR7PxEtPPofIShBa1ZoEku4bFYhYEkMFbmdnB6fT+nxeeP1ehmOUV5VgZm4WDQ2VSKeTGLWPczIxvbfVei17kdJiSmz1Qp4p5w3f/OQ8Fqdd8Ll9UMgUFIUN74ofcomMcZVEMYrEQ7CV2fh3seRnISFKobK2nHGHFHRHGvgx+xh2bN22ZhT2BzA1MQE5BVrt3oOismoOCxzp6oNzehLxhBc7b9gKnVgN9+QCfDMuIBDnxsWYk4OoSIjpZTcsNhuudvVh1jHLhCdxOgmZUIBjb72NproG2HLyIFOoceLsGaikMuTk5+LoubMor6+CNEPG8AqN2YjSxirMe+Yx57JDqhBCnBJhcXKJiWNHbjmIqWk7lCod3B4fXzeoqaMp/sLsAg8uSJkszJBg04bN8C4tQSWWQJ0phkah4Ib86MlzWFwOYdUfRSIt4nqCGP20WXG5nNiwoZGbUiK+EclHkJJ8ZNX5x8L9I5+i3/sOgq9+7db0emrptVDR9WyjD7/ZejG+9pHSSa9x00nSArBpg4vxa8U0fSGjI68zi64X2HTivr5wX89zWjeyUpFNumn+HtcTbJg2s2ZQpVE7Depp6k9ynDWj69rPXDe90tevs9O5nL4m/Vn/pf7Qhfvp6iSiov/eIPvfvSpFplqUFdbBveqBPxxCbm7uGqs+leaodCruIpI0Rw5r2fw0xsly/rCPw4mWvG6eUMrEQpZCyJUKDkGiN9X03DSEmQLcetshTM1MEQGKEygjq1EObNGpdOjvH2B6SyKdRFpAHHaKS6bVmIyn+4TBWlqYg06p5NQ1gzoLucY8vPn6Oygvr8Pbvz6B555/CWIxJY+GUVxYxISWM2fPwecPMuGgoMSCm289yBxr4okvLy/h2NG30byphVNPd7Zu44jr2WkHOq5cZt0yYQDLiqs5KIXi7q22fCy63VDS6nioDy++8gpuaN2D2ooaTp8kzSsS4OKX1rUNDXUcOS6GgC/e3QO9uNzehrKKclxpu4zMjExOgJ2edKC0qAxV9dXwRX3QmLWYmLAjgyrleBJFeUVQyNUIMTVDylP0idlJWApzma9ORQY1YEalHpnptThoCtggChAdokSOoEk26acFhHekizOZjgVJpNMJLuBisSQUciWHO/k9yzw5IgPYiN3Oa2lvwI0MORVcEWaFOyhJsrIO0zPzUCo1GJ2YwIxzAT0jA3jv7PvYsH0j5l0L+MxDD/GEcHhyEMPjQ4yiU8u06Ovow4aKJk7kvdrZhQce/AQ0OgpbSvHxdfStN7Bvdyu6u68wLaJpQx06OttQXlHG+snegT7UNtTBkpcHW3ERLrddhsu5iMJCGyI+HxyTEyi0WNFYV88mMpEoAxKRHJuatnLY0ckTp1gXbrFaEAgFOHFwaGCYJ5IUnU4/89U3XsX9n/g42ns6OcSkdes2vPniG3jo3k9janSadeIUPvL+mTPsiSByCB1HC4sudPYMMspxzG7HY3/1GAIBL7QaJTdSdKLK+T/svXd03GeZBXyn96IZ9d67LMmy3Hvce4rTSEIChCQEWEICu7Asu7QN+y2wIRDSKCEhvcc97r1IlmxJVu/SaEbTNb1qvvM88iTeHM6Xj3PY/9A5JsYazYxmfvO+973PLVnZuNrWjkQsjoG+Pm58dLlsKCjMZ8Mk6TZd3gBEcimkKhFGJi14/sVfYnxylIuCDryzF1q5jv0ZKrkCUoUIOqPqukxGw4dVk9UClVbDQ0SdWoMZh5s9C1QipNTp2FBfW1OPP/3uOWxavZ51slQfX11bBalMzE251EJLSRMuuwcalR5HjhzhQyel/tC0JSe3EGKVEq/85XXW65qnrKiqLMG0ZRI7t23C0cOHoFJKoNGr2ShOCUxZ2bnwh8No7+yG2xtEcVkVxkZNzNiJhRJYzPbrE1QxIIghhjBWr1mI+U1VCPrdaL9CXQXpmJyaQjSSQCwyC7FIDrdzBrOCCDZuWoP+7m7OfVbKdBxLqyEzcvtZxIVRGFJSOEozOy8Ho6MjrB3v7jOhuCyHk2SIWc3NzETrhTYE3RH47EGoZWrMq67hyEHqX6BcfJrA6Q165ObnIRQMQ63S8YH3/JnzcDucmD9/EU6dOgOJVMIlXSSP+ulPf4ZnnnkGw0NDrJPWayivP4ydt9yCcCzORj6KNaX40h/+23cgkwgZlPz2mefxxpvvQmcwsGRxbm+Js3ZaJJbgC/fch/7+AU7/oYkVTU0PH/4Y4+Oj/J6aJkzwzfi5h4Cy3W02B0s7klJQ0lLHZmN8+KHM8Tgl4PgDWLN2Gdo6rvIBnip447JZ5OVlk4YU48MmhEMxnnJT9KnLTpGYGkQTEei49yOC5cuoadcK94yHGX7PjBc2u51jUakl+sDe/WzwFYokkMjkfJCkky+RSE0L56MgLw/Hj53k4qF1GzbCbLegt78LyhQ5lDkq7Nq9HTU1FbA5LZx45XC7MO10QKJQoaqyGj6vDwaNAbO+KII2L1569o9Yt2IVuru62PNi9XgQTAihkCqRlZ6J2qpqtLW0YnRsDAlBHEXFBQiF/Vi0aAGXPI2N0ZRllv09gVCYi47oj9PjgkAogpLWzYQEtkkrZmwuOK0kGZIgHIlALBFzSIZMKuE1WGfQwR30wO51oLSKPB9GjviluM+cnGw2aqp05FMy4OrlVtaEj4+NIy0zC6vXb4DZbOdSqo/3HIBSKsTIRB8y89NQasiFz+yCTiCHeWQSFosVX/36N3C+8yqkGg1Pbfqv9UKrUuPLX7yb1/vGefOgkcnQcu4C7FYbpqYsyCkqBcHlgZFhxNUy1DQ1oKS4FFc7O3D47Cnsvu9u+ON+tF49x3I24awAsz4BetsGkIhE0NxUz42wMpWCDbm6FBXCQR9K8guRojGisLAESmpJzchFLBxGkKSCAS+GBga4YdvpCaG9cxDX+kaRgIT3EaVSgVtu3YnjJ44hGPRzahL1UsgkCngcwc8Fnf8A7p/7Ev3NN+ACpk9y1q8D5SRhTECSAAYD8ngy+WWOMf4sO39jTnvS0ErPJskwJ1noJHBnLP1pAerc/dPt48TczwH35OPQh/YTRv2GPPjkYxJ4nwPnc2x3Mg2HNsnkwYBA/I2G1/8L4M4a989JR0pKfXLV5TDqcrmEw+mdYQ07AT6KYNKQS9xihsigwMkzp7l+mkCAw+ngkZ1Kp8KsIMZg1mszs8HO5fZwZTLJOKh9TigTorSiGEJRAtPOKQR9MeRmFbLBbaB7EGl6A2ZjUWZMM3PS0TtA8o8QKqpqeAEjMGU2jyMWCbCxKDQzC61Uj1gE0Cj1nCphd7oYAJE5hirQyRUvlysYoPPiIZMym5mRlc5FJhq1EhVl5VynTm54Am9USuNy2BEKBPln46FZHtmTVp705ZRZTu52ugRGKIEnEETcF0WKNoUPjdQ+SqPnC5cusJHT5pxGqjGNtez0O4xMjsFoTOV4Q2KeaFNRq1SQUAatSsMypBmfl41spIOWUtGLlIpfArwR+0IBmCbGeRMh1mmWyu7icditdpTml3AxlnfGw6kAVFQTCQWY8afDz4TJxGA0NSWFwQc9T/eMC0Z6HImUjUhDQyMs3SHQO2ma5MNZKBxAXBDlUbFSK8HU9CSEUglis0IGb5YpC0ZGx9n4FohGkVmQg6GxMcxf2YSaxlqIafTu93FLX4xaK6csmLF6YZuwQifTwmaeRlVlFapralBSVo5nn3+BTamXzp5DZqoe6VkqLqjauHEdL9C0Wfp8AYhlKsgUKs7PHzOPc9Tl1JSJq9rrKVJzdBhuqwMNdXWs+W2sb0IsOIuBrlF0Xx2ARpmCNEMKlq1aygU0mcZ0LiAjiRElqThsdvz3L36BouJiTpMoKCrkw+WJI6cxv6YR589dxNTUNCrKy9Ewr44BWFvrJWzctBmvvvEGFixeguHJCQyNjmDrtm1sxm1e0MSNuWarGfs+2sMHfZVMBoNOB4VchngsgltvuwU2p4NjRaeddoxPTeLy1TbkFOZj1aoV+N1zz+PLD9yL53/5LMLeODZvWIcFCxrQfrUFC5c14WLbeaxdswZHj5+AQqOCRCHj0TZJE/QaPSdfmC3TrKlWaHSoq23E2WMnmO3yujywOzxYsKgOFy+2Y/78So40pGtQKJCyvGlwcIhj59ra2zE2OoGt225GW0c7TGY7ZDI5bDYnX08yCYG/AMrKchEKeTkqsKKyGibTNDKycrFn3wHEEkL4Q0Bz82Ls3XsIRm0Kp8TEojS1EyMSiXIzrFSewPwFtZDKgMyMVI4NpOg4IgdoTfd7/EhNSYPd4oRYJkQ5FX95fEwQHDpwEt/8xjewbvM6/PhnP4A+VcXaaa2OcvBd0Gg1nBY1YTKzN2PHzlvYHB/welBf04Df/Op3SFEacPLwBRTlZPAkiJKgTp45gVnxLCqqq9C0cAGeefY52OxuXi+L8vMwZZrE5IQFwQD5fBIwGNN4UvmLX/wSb7z+Bq60XeZDu0wq4MjQnoEhbN68FQo11ctr8dGHb+EXv/gpcrMzkIjM4vyFy7jv/oc4x51Yc9KyG1IM3Enh9Xgxr6EBy5evgIDY46xsfPTRhzCZJpm5HRjo5/4Iko1SOVM0GmHJAn1RUSCtb7QX0EGEZFwElqn4iNoql69YjM7ubtjsLggpkEEhhFwu5n1gcmKKEgn5d6gsK4PdPM1lQgKJANVVlVixbCXa2q9iZHSM21K9Xj+ElJGuU2H37lvRceUqT74oUYlyxemzTRGCapkKcYQxr7Eeba3tcDk98PvC2Lh5M06fP4WEIIx5zZW455E74Zxxw+FwYnh0CMHwDNRUMkTrwkwQpkkbbt6xE1evdMDv8qOusgZvvfomJCIBDEYD4okov3ep6dmIhqJ48y9vQknrikSCQWK2NQpU1ZVjbHQId9x+G3p6OlmKNTwyhlRDGqfPEBFECoFQKI6QPwCdXI2S3AKcP3EGFaUV7CehiT5N9SjQgvZ+8gXRVIQOGSKSJ6kU0GWkshF1/oIG4mJ4T7J73ZBp5NAYdejv7UEkEIReq0UoRJ8LFQP3++66Dx+8/R5SU/VIyzHA7XPCIFIhS5aCngttiHhorZQjq6gQHx05xpNRisJ0mMw4ffwESDhA0rA0vZY7RdxU2pUAf5apOfjcqTPIKszHrFqGYcskHnnkIRz6+BB6x0ew+Zad8EeDGBjuhlg6y82r8AsQdUaRpjeyZHPENIIpxxTSc1IhEM/yQaCsoBCuaTfHPl+71geHM4Dm5nmsYiBfhGXawoy/XKnj0q5LLdcQjdLBVwaFQo7dd9yK/Qf2zU3NREJkZ+fAbnXBbnJ9Luj8B3D/3Jfob76B4IkntjBwpz9JE+inIJmJ6rk4RSoxus6EEzD+5DbXpSlsTL0O6Al4/7Wkl6QJNvk4n6SuCAS8wCU171QGlfyif/tr98XP+XomPOvur2vebyxeIkZ+7gDA//tJ8g1tPNv/zhr3I5WfNqeSpOiz0ZSfLYbKM1SgtKgWoUSEHeTzGuchEAohEAoiNzefo6D6J0bYEJWRkspAs7ikGKkZRsz43egf6UckGoJCIMDk5AQ3me2+azc80SBGpsaxcNEi7D+0n6vZ84tykZ5GkpgSyEQK/OSHP8HgtR40VlWhrqoK09NmZtxp7Fpb34j6+ga4Z5xob2thzRwl3URnEgjORLjC22FzoLColE1bVCZEwDQnMxNSlZwj4M6cPcObad28Oi4kofQYitiicTEh3/SMDAYJ9PvS9+mwQyNuPuQxQ0ijB5pehFn7W1BYzAUddGpJCISQiSScpEG5vInZGF+7lI9M4CAcDfEbHnAHIVcouPacSqfo+7QpksaaRsaU0hPw+ThthrSFEqmcx38kK1LIxZwHTjFYnoAXComEU3vI5DZtt3F+dH9vP3Izc6DVp7CmmZ7ztNnCub+UWECgn1pISbspEsaRX5AHt9uJjs4ORKIxvt7pcXu6+6HVaGEaN3NKii9A5TZ5SM9KRVFZEcoqy9moJib2nhZhARXF/JHH13SA275rB+QaJVQ6LUZtIxgzjyEzIwvTFitSMzJwtaML/hkfot4Ywu4wCvNKOImj9eIFli3U1tfhyJHDLFWSCYGFzY1oaCzH+OQYs1W1tTVob+9izaRMroHN4SGiHLYZC86dPwOPJ4iKyjwsWtCEjLRUuBw2XGlrh0QowuJFS5GqycCB9w9DJtTAqE5FJBrG2OQINm1eD5tlGsUFxei+2o3BniHcedsd+MlPfo5tW7ciHI9Cp09BbWMjN2S2XmzDz372JIOo5uYm5GSkoaPlEjKMepitNjQvWYwxsxkTFgsqaqvZPEvJKaeOH2emjbwWcokUwllqEF2FbZs3YWpygtMYvvbo1/CLX/4SPf19zLaJ5GKsWL2a0z8utrZwkRdJDuSzMlSWVmD37t2w2c14f8/bOHj0AOrmVbHpTKmQ40LLeSxethQzXg+6O7ths/hx/323IhAMYHhsDEVl5Vix8ia88PSz8NndPKEZHR1DTmEe57OT7EWtFEGplLL5umHefHzwwR4+hFJTKcWM5mTnY9rhhNXhZ7MYMd+UgS2VCKDVSlFenof6eRXw+21wuWewcfMOfPDBPvQPks5WjYLCMkxNuzE1McWPoaLNWChGIBCATK5gqUyKUQGlRsq6b2KPO3p6UFFTir6hAfY2UN42iWBlIilPjQb7R7GoaSG6O3shTFDbrQ9llcWIJfwIR2ZQWV2I7OwstF5qRVpqBsczHjt5DjP+MH70k//E49/5dwgTPgoihl5jhDghYUN9z9UeiBDHwqYmTE6OwR/xoaislK+PKauLDdWUMpWfl4uysmIkZgXo6x1GS0snZqnx1BfEd5/4Do58/DG+/MADvBecOX0cl1pa0T84jm99+zGEwhH09ndDo5HgX773OCrKi7hVc3LSirvufgDDw+PM+FI6DYFIMhZKpFLO1ne5fPjRj36It99+m1OY6IumYwTe6bnQHhWmrHCplOMkqeWU2PdkwhrJdfi+EgleQwSY5SKl8ckJhCJRJrHEGvp+HMUFeRjoH6bkTOg1Snz1S3dDEInh3bffhUKlxuOPfQvvvPM+LrdfhTcY5ax2iVzBh+47774TS5Yswi/+6//haEqfPwxtipaJkC2btiHDmIqrXa1cfkdRsIMDI0BCwg0cUpUQOQVpKKvKx6R5CDnZeZi2OLF+w1p88NFbyMlL4/hfChOIRsRoap6PickpnkKQ7CwtNY2lgZ6Am71CCrEEsogAB/cdhN8TxMSEGeWVZZiwmFBQmo8Iyz1z0d/XC4mEAHoIWrWOGXq3w4U0YwqvV0qZBrFADOn6FGTqUxCY8UJCxUl+P2YCPo56JGM8sfoU40iJWJRjrqY1OxKBPxKBUqtln93ChQtwofUS2rqvYO3WdVy2RmpEs4mkpUYmnGitNptsuGv3Xfj1r5/m5mmL04zdd92G0Y4BFBuyoE6I4Zl24LVX32ID6VcffRSX265wktmJw0dxpfUy/D4/gj4/vvTA/Xju2Wfgcjrgcbu41I9M9tS4HReJIDFq4Ir4OVp1aGQIqzauw9otm/DB3r0YmxrhZLHC7ALYR20QB4DVi1dxo25AEIDCoEJGbjr7EgSzMS63K84pgs8VwLVrPWwqpz2fpkHEqD/xxBPc/+H1htB+pRtnzrQhEhPN5d5Hwrj/y1/kAzpJKpevWM6lX5fOXsa1yz2fCzr/Adw/9yX6m2/AwJ1+isD4J6D3BoMn55Ffl8B8FkCzxpyrvudMo/T9pGTmk2QYCqKhf79e3pRsW/0ko/26pIbAetKMmpTNcAY7PfZfEal/Ggv56WPO/R6fxkjyQYDkPHQoud76mvy5bdf+fubUZAFT5HqfUzJ95xOPwPWpBT2/pGQoO60cBkMWPGEvVm9YzUB9YGgQnde6uWjJ5nCy3u5Kaxvy0jKwesVqNn45vE421Jy9eAbChACrlq6EWqWAJ+DC8MQgckvzcbmzAyqtDnm5RWia34TyyhLs3XcIwWAMixctw2+fehqVhUWoJkbT5+eM9rKKKj6YBcNRfs0IFNM4loD/mTOnUZBWhHmV9Vi1fCWkEhkUKg3r52mhTMzGMeNwQGdMmTskXZclkY6T2HVC5gII56I/Z6V8LYRJziKmgg8hhBIJyzmowVOlUvJInQ4lUpmAy2ioJp4YQTJK0fVA2nmtXs0JA7FYBAq5gg88tEF6/UFmDTMzchCm78fjmJic5NExMe7E+JkmzLwB0ziW9OIkWSGgIQT1FsTgcjsQjYaQYtTD6XZxPu5sOMrFWMSuETsfj8SgVagQioW51XHG7YZWrWFmjmLbKDaLsssjkRioi4oMvvQYNMEi+QLFZiYnSvTcebSfSCASI127FLfccRsamhrwy18/BZPVhGWrl+Gxf34MZcVFINvd0FAfnnr6V1i+egVuveM2niy0dJ1HKB6Ag7wMkzasXLMGGrUB/pkALpy4iAMEJFIAACAASURBVI0rt/AmOTE+gomRfqxZu5LZNGL4169ZjazUVAjjcUzZJjn7eHx8DG6XE3aHG5lZuWhauASRmAAWhxU1jdVsEnz2ud/C6XRgzcoV+PCD9zjj3WqmunsNtm/agf7OQaTrcjDUPQrLhJXNqIePHMLDj3yF+wmmzVbYLQ6M9A6htqIOx4+exPz5C7Fj504IxBLcfu89bMjduHET3D4vvD5iqK1I1apQnJPJRsI77/0Cuvp6YLLacLHtMmcMkxmQ3gNqWqW1RakgOjoOjVKGtSuX45abd8Fpt6Pz6lUunyKw1NreBqVWhRn/DJu1ly1bxik4pcWlLI947qnn8d7b7+Lb334M6hQ5iisLcOd9d+DosSM4dfI0tAoNT5UWUIzqyDA3qEaDIRj0ek4Z6u7rxfLVa/HSy6/jrpt3IzctE/v27sXqNWvw2ptvoH9wGjodsHHjKshkQhw+eAHf+MZX8T+/ehqVVWUMwEiGlpNXjLMXLiE/vwhmiwNCkYwZRbGEGDIBjEY5KsrykZepY9PkqTMXsWfvOQhEMRQUlcBozGDWjRjdaHSWtfrEINOkiD6/JAHSG9WYRQQqpRF+v5OZxQnzJLR6JR/oDPoULsEyT01BrdBxqkc0EEcsKML+D/fxgWPhojqkZeoQCLlQV1vEKUDmcRPmNyxAODILi9WFrr5BnLvYD5Ihx+lEiAQUciWqqmq4x0FPSTMuF2LhCAPfwsIsWJ02bNy+BXKNCpdaW2GxTGHRwiZMTY5DraJDhZQZY0rEvNbVh1dfeQ33fuE+yKVCXisp3eqxbz+Bd999H+cvtmDRkiVQa1XIyDQgKzsFjzzyIJMD3pkQbtt9Lxdd/fnlV/gzSuCdmHOaas0mYvyZpRSsDRvWMQA8evQERKIEA3WfNwS1Ss5/J8BIXhBa8+b2ASGvR1KZAnKFnMkE0rqTFIcmc3T9JjsDIRNwmRZJeBxWFxQKGTeJ3n3bdoR9fqSlGPn6femllzBpsnPEod3jhcvnQ0JAhw3g/gfuY2LizInTsEyZIZLJmdAgqtlisnDpUnFJLnuo7FYn7DYH4hEgOpvA5u3rMDE9DIk8gZysdAz0DGHXzltw7OhhGFN1iERJOiSFzToDl9PP7P9td96BJUuXs5yvu/ca3nz3HXzloXshV0nQ0doCsSeIooISJixa2rpQWlMOi8uGkCgCpUHDST+zkTCGhsjzlI+q8ioOWvC7PRAkYhjs7cWapWswPjCMDWtuQmfLZc5mp0LCGYoXVcqpMZIlKNQ8PjU+heKCIkRiCYybLKDeIF8kinAkhtVrbuLPwHsfvQexSo2b79mFwfEBrFi5FCdPHseShU3o772GgDfEBw2VSo0UYwqudF1BIOLH8pXL4ZiwQBEXYXp4HAGbE9977Ltw2R1YvWotS/cut7Xh0Uf/iZ/PY49+i0mId95+B52dV/g5U9+GaWKMI1zD3jDCCWDYYUHl/Fq4XNPw+WeQW1aI2+65B0Nj4zh97jQ0Gg3igRhLdFbMX4KuS1fZm5CSk4FB8xhmxUBWbjZm3E5kp2VCAiEf1o8fO4uYGPjao1/GtWu9PImYMplRVFQCsUiBY0fO4lrPAMJRIRJCmhBF8e8//gG6+7phc9hRXV3NB7ETh09irHfyc0HnP4D7575Ef/MNPgHunzLTn4JfjoS8gT1OgvgkICVgTUBUKqXFYY4ZJ+B8I2Cea7ObY9BpvJVsQE2m0yS18PQzSa09G12pYIm09HS/vJ4TgP/fTaRzz/k6KL8O8EkOkzxIzOXCfyq7mbubOanP31Mq81ng/tnypRuTbZIHlsWLN2DP/sOIJILYdus2nDl/Bg1N87kmnNpIh4fH0Nvdg6Dbg6baepQWF8PhtsMfDyItKxXv732fP0BkzCwpLkTL5fNYsGg+IiLKVS/FwY+PorF+Prq7ujnlZeu2HWwKVMhV7GjXK1XY++47eOiL90OrSWHAa7GakZOVA5FEgrNnz3KpBpm6Hn74a4gGIlwj/fzvnkPz/AVwzXggU6pgs9lAgUQDPX2oqalmpom+CEQTgKWsYfo3eh+IiSIDF0tWfAFMTpggkciQkTGnmaNCHpK1yOQqtLe1QqtRoa62CsPDQ5zZTuk7ubm58Ia8UKhp/BzFtMXCeuqSkhJMkOlMroJ52somvlAowskRtMgQsCZU4rBTWyUdMqkZjgp54nxQofH13LVB2vMQZhNxrt6msb7X4WHzGBka6bWhAw6/j/EEjyKJJaVxIm3O1AJI90OPTQwaMZNRji2dG4XSZkmvCb0OUgYCYjZjuWZs3ELqD8UhkicYXPkjfo5omxUmcNvdt2H33bdDLIrDTlrfsA/ReJAPd7X1tbjc0Y5zLacQiQU49SCRkLB2vaqyDoO9Q3BbZlibWVxcgcOH9qOyohDuGRs0WhWMqQb0XutBpj4VxXkFUKhU6Onu5imFSq3ATevX4tDhj9krUF1Xg41bt+DFP/6Bzak0SaDX6+TxE8jJysKePWdxx+712L5tB95/9wMUZhfjyJ6jyDFko66qAcPDo5ymQea5N954FU889gQsExYU5RZjbHAMxUVlnBi0d/9+NC5YiCMnTuH8hYtYsWIFH3bOt1xg2YBGKYVkNsayF22qHgKxCC6/FxKFnAEysZocFxudRV5OLiyTk9BpVVizchmy0tO48IdSr6xWGyfNUFNiff08Zto+OvgRispL2GchgoQNkWMj40jRGPDnP/4Jy5Yvwbpta/Hb3/8GW2/djtz8fLz/6ruIRwR45je/4N/xytUrnA402NODqspKLFzUzBufMSsLP/jhr3H3rZvQcuY8/vmJJzA0Osrtwi+98heoNSro9ApYzNO4eccOXLrUDrfHxROirJxsXLzUjkWLl+DosTMwGtJgsthgTE/jDZUuUrlCwOx2Y30VDEoJJEIp2q904mJrH8orihEIR1A3rxFvvPERCvNzuHSNDl4W8xRLz2ijp2kCaWPJmEs6YfI3UNGUSALWmocjITb6UZSmk1oYZwRIJ1mXSAmtRIcXn3kRWzZuZm/N9p2bEIr4sHhRPfZ9+CGy07I4mnGO5R7CwNg4m4pHJkzwuAkQk7F4KXq6e6Ck9s1pKzyeAMtsSANOhufdd+3AudYLqG9uQGtbB6oqStBysQUZqTougjMY0hGJCJCfW4K3396LSxfOY/XKVdBrVfjG17+GF154ntcdauLdvmMXPD4/0jONDLgdbgsef/zr0KvVUMj02L/3KL74wMNYv34jAkE/9u8/yJ/faIyMf5RpHmFQTXsNTRkpx53MpxRfSBGHBPAp4YXAPq0RdEikkhzagwh40fqUkmJkkyUxy2KxgEt76LWl65cmEAnpLDcMR0J+zMbA0rrMDCPKS/KZSdWpdNixcxc3R9Mk88yF87ARkWBMZdJj85bN/PyOHjkGl50ahoNIiMQQisSIQ4hXXvozfvqjnyI1TYeJiRGEgyEG7kRqSOUKpGZQbr4D+UWZc4cWoRQVpXSQ9MBmm+Z1saamFgf2f8yH5Z8/+TOcOnMO7+85CJFEwA3RdMgvq8zl9mmDWolvfvnL+OUvn0IiJoQvFEY6BTDMhuETBCDWypGXn8ekgdGgg0wgnDtcVM7D+OgoPC4H9DotVjUvxeF9B5FKkccqDZrqG3jK/PTzz+JPr72C7gFqOnawhl8QA86fucJlSTb3DILxWegMRpSWlyMtNYclf72D/Vi8ohlLb1rGwJ0K5+j3i8dCkIsEcLu8UChUHMOaX5yHacc0SkpL2IS+ad0GPPn9J3H31k146M57UJRbgLAvgOPHTvAEPR6d5eleb/8A38/gwCjsTif7bPQGLUKxIGZcNtSUFCASiMJid2PC7YQ+OwXpqRqEQj6k5mZAk56OsICIIPJSCbnoLk2hh58O4V4iKmLoN41h3D6NgtJyCCQSNkTLJRKsW7sGLZcvMsueW5CD9Mx0jjSmJldKtcnOyOVI4suXrmJ8woJQXMDXLBmGv/mtR7k7gfwlFBNJU0zTyBTazl79XND5D+D+uS/R33yD/wXcidmmYR0tHv9/vpJSF2IhaJSYNI8SSPtE2369IZUAODPflMV+neGfk4/MsSx/LfklKdFJJtb8NdlMErgnwT6Bf1r8kwA5KVFJ3j/dB7Hv/5fA/bOM+42NqfTb0nPIyChFUWklxsyjKCovhMU2xQt6fmEJ9LpUmKam4aWSCKcTS+c3IzsjA76wDyPTYxiYGMDljhZumivKLoNWrsLaNWs5JYTyYj/av5fBI52w+wcHoEtL4YzhVWvX4sihwxBBAJ2S4qgWcdMiVcATs0za9KLCAgwNDSItPZOZ/0hkFq+/8TZ0ai3Gh0Zxz+13ozC/kBlzi9XGMV2VpWVQKpQIRwJwkl4PYCBOQEtEjHwiwQwSHagICBJIJslKMBBm8xTpPaPxGCcyeHwhNh1TAYhCJud6ddoY6BBA90Vf/mAIYcrxjkUgECQQDUcZZBFYFotlCAUjXBpBLPcc2xViJpz+EBtPYJmmAUIaUcdnOduZrl1KPfKxXECKQCTMleTEQs5SMgdJCGKzrJ0lxQ9dQ7Eo3ZeQZT10/dPzo8MEaWA5im127lBJCIY2YTowzOUkzR0gRUI6jFLWB5AQJ1A1rwxrNywDJGFMWCdQVl0NmUqN/oEx7Nx1M+oaa+CdceLM6WNYvnwx2q+0IDYbZ18CpTt4vA5IZEIM9o8hN5daaEMMIFw2J4pyS2FQ6pnlutrRDsQDiMbo/bIjP68Ybqcf9WW1kIvkCEaC2LdvH9bfdBNPPgypeoRjQbS2X0AwFsCVzk7INWpOiCGQoaT3KR5jpo4SYkyTk5xWkZ6ehd7OXqSpDbBN2mBQGxgMzG9sZgkTHe6mxiew94OPUVlWii/cfi8npvzPU7/m0f+Lv/8jDp88yQBu/0d70dnVxS2mwbAfRXlZEMQjGOjtZVMypY+kpBthsU9DKBTD6wuwvITSRiLBMASJWWzeuI5ZLWqQtFosKKP4SIsN8+c3o6qqmnX3wUgATz/7ayxftRzXerqhV+sxNTmNpc1LOSv7jddew3N/+B0Gx/vQPzWI820XOXGlvqIRW9dtRfvly3jpz3+GQqnCpQutLLN68YVn2Xh6ofUCcgoL8f1//Q/UlJQhRaXFQw8+yLIaev++/d3vspyLSmLm1ddArzfiwrlLUGmUcM94ecpktniwdu1KfPjhAc4pF8vlWLpiGVauWQmPz4lnnn0at+zegjMnjiNTo+cIvA/2HEdaegpy8gsYOCxatBg9PX3Izs6Fy+VBXW01Ojo6WIdNBrmCokxuQd195y58sHcPHzps02aEAh5OjaHro6S8BPlFxVzJTqbyVH0qBjr64DS5UF9Rh4/e+ZAlfGSyJ0mBaXKaY+5mIyGUFxcjGIpizfpl6OjtRmdfD9QpevT1W+C2z6AwK4NjRSViKcyT03zwpfWG9iaJWAC5To7UHCMKSwowbpqEeWIKXpeTM7yrqkswysZoJabNpMUO4v1332NZwppVy5Gbk8VMO+1ZVqudP+sEEjdu2YCBwV6kpmvwza8/grKSQggFSgwOmPC1R76Fnt4BLt8pr6zk5Cx6nXqudfH6RUk8pGOn9YU+/9nZ2VysREZUn9eDtDQyQbtYb0/sJq1JLtcMS5O0Oh3LASOxOBNXlALCBEcsBiGB9oQQcXEcWq0SiEURCpDR14BoNIDlSxdixuFCd2cfjhw7hkcf+RqGh4d5Iki9IBQ1+eR/Pckxovv3H+A9hdKeaB2jch3a7RMQoqG+AX95+VV89zuPYXCwD2UlRTj88cdslBeIhJAopMjKy+AuCpLqPPzIg+jt7oTdZsPYyCRPllYsX46jR47iO098C4M9/Th34QKcviCvgzEKXNApeL1pbp6P8fFhFGSno6+bUtTEEEvkkOu0qGqahw+PH8CmmzdCoVfxJHd6chyRQACz4RiqSqow2DfAr2lVVRmi3hAcJgsMMhXy0zPR39mPotJCDIyPoYmKw9paYXM7UVVRhY7WLhh0JOXzwmJ3IRSfRUZuBvuMqipqMNjfxxOr+796PwRyoHugG7OJCNJS9DwFsRFzHwMcHjcgEcKYnYY4oli7ahXOHD+F5UuWYkltPRx9Ixi92o3+7h6IJGJs2rYdxz4+Cte0gzGJRKpAKBiHWmNATV0DrnRexeWrl6HRy7Bi2WLcs2s73nr1Hew7eBzTQS+y8jNYOpeXl4HBiRHULFoAVaoRO7bfjIP7j8I+bsasL8jRssL4LBNUIpUSgfgshsYt8IdjsNrs8HqoBV0GbYqEW7TpoOh2UwFiNh8+U3QpCAejkIgknGx2tb0LntCcV8sf8EIklXILslgu4QI+OrCM9I9hrGfic6HiP4D7575Ef/MNPgHuSYDLkY3XwfZfu7ekJCYZy5hk35PRkKSbTZpZ+eeT0ZLXZTVJVv2zMY5/LW892XRKjOhcYs2cXj2ZVkPAnoARHQbo3wjwfdKyel0yc2M0441lTP+XwD35un0WsCf/nX7XgoI6CCVKzjn2hGYYNNjsVs5T1uvSeKO2u63Iy8zCxdOnkaLTwu5xQKgSISKMcDkFASa1WAmlRA2XwweNNp2juQgIUHV2NODD5u2boEk38of04KEDrE0bGRqDWiFHSWER1q1Zg86Oq6ipq4Znxon+/h5OfRBAgrqa+Th9toXZgcryMnzr69/E0UNHMDkyifPnLkGp1CAWjs61GeqINQghEg5zrjQxhNQmqNao5xiqKB0Covw+kWRmlmQzVERBI+NYhOUhNLakxZN0lpSnTlmzlFNPunNirYhxJO04FUXMHQ7jyMpOR0NDA/bv28/6+Nk4Sb5EXMk9NwGa808kr2kCdQQyaVRNWlFu/CVTc7JwTEwlFEXIzM3l96Sj4wrr1oO+IEAMLt2W5V00yZnzflBmPdnv+fAqErKunUbfxIjQgYBywpPTqiRwpzQQIef+k9xMALmGCjPSWUfoCfqgNuqwZdcaNDQ3sA+AzLVnz19EV+cVfP3Rh6ixBKPjI+gbGMT6m7bgWj9JHyxwO+1wOb2ob5jPiRRFRQXo6+5GwOlF+6U25GUXIBL2Ixr1wWG1oLKqGgN9o1i5bD2CrihnLQtEYW6sLS8pZ202GZwLSvLgmpmG22uD2zfDhmryLbjcTmYV01IzWbdMbaFkoKXWzJGxSdy8dTs+ePN9NFTWc8RfXW0Durv7YbU6OO5t25atuNp2FSMDo7jn7vtYLkEFXffe/wD0hhR+H1587gXYp+1YvGQRDh0+hB07t+H48cOYcVixasUKrL9pPQ58fAAu3wxKK8s4haKwoAijA8MY6h9muczC5gWc506/M0WaqWRynDt/HlqtAfn5BfB4/PjKQ19BJBHBhctnOUmHJjknj59kcEJG23g4gJrqCgjECbjDLoy7pzBhm0JBAU0VTmJZ01L+melpOx9GR4ZHuQ132dLF/Nmmycjd99+HtTdtQXlePgxaLdKNadx++YX778OmrdvYMEwG5kmzGdu27cAbb7zF0bCmKSuWLmtGS2sbP96V9musfXXMuJk50xn1MGYasHHrGswmwjhz+gSkITFGRycxMUXvcw0fSh1ON/sWjhw+gYcffghvvfUOKsrKUFCYh7b2y1i9ZhX27tuH6toiBt3OGRd0ej36errhdjqQnZGOFKMGi5cvhzvghc3phM1pZ6OkzzaD/NQiLJ3fhN899Tuo6RBnnsLkpBkCoZpLpiQJiqeNci55XnEGiipKMeWcgi41FTet3wnLuBkfvvERojMznNhEMieZTAnTlIXTpUQSEcRKEZf3bNu1iRniFK0eAY8PQz2DyMg2wOn2wu0OQ69LR25OEcvmhgYHMG0xobS4kCNCR0Yn0EBdByoNysrLcK3nGrPDxjQ1vvLg/Vi6aAHEAgVaWq5hz56P0XalC5bpaQahlFSTX1CAeCTCoJsKl5L7IB/YSfJGpIFYxO3KtA4SWCd9O33+aS2kxCUyrBPZwN0jQiGzmDSFo7IbWpsoSYjAtUhJkZ0CzEaiiITiSDMaOEkmLy8Lg3398PtD3A/w6COP4rFvP8b5+6SPN6Sm4Ef//m/o6uzAH/70MkvPIoHInCeI1t+5xkQ+bL/+6usUIILvf++fWXb00p/+yGtkeUUFHwTUeiUmpyYgEsjx5S/fha6udlxuuYzZaAKRIJjY+MI9d9CIC2dOnMEkmWajs3zNKdRE6pDERMrr+/z5tejquAKtUselSZkZlOYihzviQ1gcRVyawPKblrMZOBEOYWJ4GCkaPa60diEnMwOhYAB6rZoz/0U0FYgmsKiuEeMDIxyxmZ6bjUm7DYOT44jKgKryGlhNNkwMm+Dzh/ggyGWG1eVcQEfdH5S8Qr0j//3Uz2F1TaOl7SJU1DjrdDIB5XKRHNKDlWvX4Oi5ExCrJUjLMGDn5q144dfPoKygALdv3Y4stR5xpw/tFy5y7CzRMmqdngvc8jLT4ZkJoL2d8vCB1NQMaFJ0qKgp49x6vU6F+pIiXDpzGadOXcKky4m8slw01JZDIp6FyWZBQBhHRCxCU9MSlkPKExL0tLdBLgR3VpCU0BsIQyRVoay6ARbbDEzTNvT2dUOll2HxygVISdUhFgzj0sUWSKUKnggQOUKJRBR1SoVNJFmcnHIhNSONQyTiiKOwuIDLoNIzM7Bw0UKcPHIa1tE5X8f/19c/gPvnvUJ/+/f/F+Oe/PFPQPV10M2MICMWAjrEMM7dkj73rFu+Lln55L8Erq+3nyalNsmFTSwhvvdTrfeNYPbG+MikPZWNrtdlMzc+vxtvy8+PE2nmAD6BJC55vZ4yk2yAvZHV39Il+bs2px6tnjOnJn/fGw8Jf+1tyS9pRFpmPizWSYhkgJgW7HAQVtqcpBQdyHZaHD96nIGsQBRHZm4m+keGoFCLQdZ00oKqRUo0Ni2E1x/GkiUrseeDfWzs2v/+AchFMuj0Stx+7204eOBjXOu+hocefRCl1eU4f7kV85vmI78gC7955r/hck9w2kpBQRHUqhQIEwpcae3Fzu23Q6vU47VX/szV1yRbKS0uQ8wXxdC1cVgnzRAKRKwNJzBLkXgk/TBkGLk9lRw+sUSMtZ0EbEMhP3JSs+FzemBIMcLmdiE0G0BKmgEPfu2LsJqnsffDA2xM62jpQOO8RnRe6WSWm8w0JPshs0xyIyQDGrVhjo+bKIORFx9m+UERfGRsirK5Lslyz0m0CMgLISbJzPVipvyiAgSCYTQ3L+IRNhUsJWhDlUhw97134t3338KF06cR8wUQoGQajR6+UAhur4sjH8n4SBnRRQWFqKqqxIcffoDy8lLYnXYEvX42pHp9fpbI1NXVYs1Nq/Hx4QNQq+WoqqlAZV0FA7DLV6/gyOlT+I+f/xDD5kF4Aw74/C4sX7oMJUXlOHzsEBWycmoMAbirVzq5RMVAxla/FwcPHkRZaRVkci0ut7azJGTV0qXoar8CwWwc5cWVMJnovZZwY59MosLWTbdhxhXCtHmazaNSuQBGnYFzqMvKymC123Dm/GmEwz6kGXWYtpoglCcwZZ3gVKSMrGzI5WpcPNeK+upG+Nw+1rvSe0Kgeqh3CHmZORjq60NjfSOqK2vwk3//T6xZtx4ZGZkwmaagUeu5iGfH9l241tPHI3cybRJIIT31vPp5rOPtH+jD+QvnMRuPQSoWs5be6bDD5Z3hwrKhsVEGNdUVldwQ+PvnnseWLVv59SLGMi87A6mGFJw4dpR1tFRusmTpEszMeLF6/U3QZKRywcveDz7A1PA4T6dWrlyDk2fPYt3a1TDo1Pjd808hr7IAUz4LqhbW4dzZ84h7ovDbfMjJLYF9yoamugXcTCgRgQ1eFH+o0RqwZt1qlqucPnIUDVW1mI2HufrdG4kim2L4Tp/iqM+xiXFU1JSjd6AfOr0RFy9exq4du/DH37+CRYsa0NdNxj0Zm9KJAZYqVfCG3PDHgvjRf38f0/ZpdJ7vxrWr/UBcgIAvgLz8HBiMeoxTjr7Djjt234mWCy0wWyawdv1q9PUPwe6gg00t0lJTcOzICaQaM1HTUIM9+/exZpiSJgpKMjkPunbeXHEOleJQhCVJVk6fOAklj9HNMI+aMTVq5dQKJGRMBkQjfpQUZ6OoKA2NC6rQ3t2BK31m7LxtC1paryIWBFxTdrhMDuzesR2WcZLQuBEl5tDlhtU7w9fchq0bMGIaRywRhtvhINs6lBIpMjLTMTg0AqvFxesYMYpkKqS1p7a2nHYJlBXm4gff/wFmXH48/q1/gXXajtp5tVCoJOju74dEFscTT3wD61avw4w7iKd+8zxGLTbo0zJhtTnZZ6CUyyGMxXHp0kV4Z2aQm52NYCjAaygBc/os0qZEYG8uKSrMRAN9/jlW+foeSGQA76OzcdDeSNMjKlIi4zpxA7SulhTlYtpqZb0drXvkK2pqbMDU5CSs09Psi/GH43j+hWfx+muv4szZ02wOf/ihh1FcVIQXn38RXT19SIhECNL0ifbw6/s3TQpINkgTAvJDPPnkk/jNr5/CRx+8z8Z/nU6HnNwcJgmsNhu27dwImUSEq5cvw0WlXGIhaiqr2VtQVFCGnp5BXBscwtS0lZOwwlE6mAAKpRSlpcWYnrbwVGvtTctx5tQZZGRmM5tNUjGKYiQw7XA7WAtP5XfpKUZo1WoIpEKYbWY2HNP1IQwDaXSITEmB3+GBAhKEvH6Ul1YiN68Ae/YfgNXlgFgpQVlJGRQyNct3PKG5z1tVdRVPtGmPHR+f5FjOtGwdHnjwXrg9Tv6ctLZc5qmHQirHxOg4VHIVLDYH3JEAsktzOTK2sjgPXS2XkJ+ZieWLl6AqrwwrmpbjzIcHuAOkd2SAM/mPHD2KJQsbUVxaDpebStXy8P57BzE6MgaFWoaComwo1VI22i5oXICAJ4Tu3n64KKdeLWN5bP9wPyZtVqiMaairb4BUKseWzVtw/PBBKARxZBi1aD13CRlZ1gAAIABJREFUGtd6RhEMC1FbuwBksHLMzMA+Y4dCK4PD54BYJoLfPcPSOprMpGVnshets+MaQr4YCnLyOf/eYp7hlLvFK5ZiaIQOqDN8nZDhOByPoTC3CG6T+3NR5z+A++e+RH/zDf4qcE9+qInJThYzJQ2jBIqT3ycQdCNwp/XgE2nKdV17srSJmEmOarye457MXk/KZJLRkEkQTv+dY9nnIhaT7HXyAJCMgkz+xszkkh7+ulae7++GeEuW0JCs4fr9bumU/t2aU2/UuCcnEn9tgpB8rgQoV627BTKVDle7LiOWiKK4vBSZ+bkwWaZwpbMNdocNfqcHKrWKi2h23bwLJouJY+qIBaPXldhjSVyCwqIi2F1uFBeXQylV8aZJDannT5/HwNAwVNQOp0vlXOu7v3w7JuyTqJw/DwcO7oPNZsL8pXlQqcVIhJRARIOsnCIIxVKcOXkB61dtRtwHPPkfP8bO3ZthMKpx6cJl7Nx4Cz58+wDHDJomJyAUz4Fh0n9nZKfDYExBd08ftuzcyCwogfeCwkK0XmrhOMf97+1HNBLHzXfdgpqGKti8VqRnGXHh9EXkpxXi/OlzsE66IJdK4XXNcN2zSqPCTevWoLGxEX/80+/ZUEOPR7pDQvaxCMWsSfnQRuNrGjcnN0pmtETCORlMgNjzWag1Wt4oo7E4KqsrsW79RmzZsoVzc+cY9LnNhHL2L10+j3dffx0ZGj0GunvwnX/5Z4RiUXz/P/4VxaWFSDemw26xo7enF5s2bOBNVSBKsHSov7cPa29ayxsxFV/RZuz2OBhc5eVlYtO2TdhxyxbsPbgPQxSxJozgngfvw4nTR2GxTmHxgibWdZvMJuTkZ3BRkTE1FRKZiuP3ZgXAm2++jvq6Rpw9fRFKtR5nT1/irPF77rwLxw4dhNftQF1VDSZHp9DUNB82m5mlPpUV9XDY/Bz9RmxNWhoVuPhhnjRh7fLVKCoqgj8UhMPpxLXubpw8cRybNqxDZ3cLyqsL0dXfhRVrVuEPL76G1StXoCinkBn0rs4++LxxlBWVYcbuwcZ163Bo32EGbrQprF59ExsLc3NpbBvg92th8xI0zW9GWVkFT1hoSmQ2m/DWG29yodFb77yN2tpaPqRQRGdtbTUnT8ikUk6Aabt6Fd6wHxvWr8eChkYcO3gYBTk5HK24ccN65OVk4czJExxhatBpsWLVSo7Es9vt2Lt3L1Q6NfrHhlFcWcZ+hDUrV+PVv7yKjRs3o6Z+Hl575RU0NzZy+sYdD9yO3/7lWVzoaMGyZSvgs7jRWNWIc+cuwWG2Y8emXXjz5ddZI/rkz3+KvXv34MLFixidGOcc5HgohPrqKkxZprBtx3a88cG7mJWIMe2ifgAxlFoqXZmEL+TDimWrIRUp0dHWzRrfBfProFVrMdA3gJ7ecahJViACdBl6yLRi+CJerFy1Eg6TCz1XByCcFcI2beX0iNLyIlxsaePRt0gMLgjKyDIiryALA4MjDNQ0RAzEohgbmYBApMD6rZtQWVPF0YSOGQebHz/6aA8OHzrGU5bGuhpMW6YYeNx6x80sPUMI0AiV+P3Tz2B8aBxxiGG1+yGYFWB+QzFWrKiHyzeN7sF+lNY2wB8Biksr8c6b78Ay4oB4dhaZOj1kIhE3tqoVWtgcbggUCkyYTYiLEgzgU9OMsJgnKCUXWWkZ8HjtXNCUkpIG67QTToeXjf6k06+tq2LwONjVg3/73g9wzx1fhMPmg1ajh16v4yKvZ57/DX7zzNPo6+vGV+6/D9/8xuO4694HoE3NRFpOPuRKDXdujI6MMtNPoJwyyKmcZnhwkNcckhYwOSCgpBiaBs+lrJGsjf5OaxElTtHPkneGppQSKWnOhdCn6DgRiiRltJbRz8mlIr5fKnWj65+M/D09Paxbpn3Z4/NCn0rruxd/+uPv8eCDX8Xj3/om+wEuXriEixdbOZ40Pjcm5ykG7VN0bdJaRPKdGQ+lmqxi2eG/fu9f8Kc/vIjhoUGMDg+wj4UOnuRt+MIX7sTevfswNTEBLRXJqZS4/bbbkJ9XiNdefRdtV64hoyAfo+Pj/PtSKRkdXEn+U1payNMJypffvP0mXLx4kcviyCNEkxkqedu6bSM6O6/CYjGjKK8AiXAMHR0DqFlYiqKqUuTm5OK9V99BbIZ8UzEubqotr8KpYycxf14jHyLm1dXjUstlXi8Hh/o4urJ+XjPaO6/B6plBRnY2ZmejLMfUKjUMjuVqKbSpGixdtYCjlmnfnZyYhNM+w5PHa51dmDevHi3tbahpmAeTdRIVFUUwjwxh4bx5cNmnsXb1WmQb0iHwxNDb3oV3336bE79Wr1/LHhKKK6VSRH1KJl584S/o7R7gIkAq09qweSWEggi6OzqhkKrQ10NdABTXGYNcrYQqRcdFeXKtCvULm3HuwiWodTqezgUCM6itKIbfZcWC+lpuNHXY/RgdMvPnYP/BgyguKURKmg4KjQI7bt7JEr6LLReQoAAKuRgtba0sMSWTeX52Ebqu9qCzY4T7YajELC0rjb0PND1OSTOieckiXG3rgs/i+VzQ+Q/g/rkv0d98A25OTTLTSUY6yWbPmTyTOvT/fd8EHD8LnpNyBAbvyfIlnsbNAfxkQyvJBz4B3NdZ8c8+8xuz42+Uu9CCxpKE63GQ9HPJ2EcC+MnnnjShJu+X9WUS0jnPPfbmDglqTaK/+QX7az/wWXPqjYeJG/Puk42ytHhmFFbB6SWTxyxC8RBrNq50diC3IA+r1q5Aa+t5eOxOjE+YsPPmXTxW+8trryE7vwCj42MoLilBb28/FtQ3cs5zdXUtPvpwL5RSBZrnL8KLT/8ZX/vmg7j7C/chHE1gy9qNiAQDeOjx+7Bk3WKItBIMDnZDKorj+PmPoFApIA4bsHvXl7gRsfVKO7o7unBy31kIwwIkwgI88viXUNtQyeO0wT4TOlp6UVRYiqXLFsLrc2DCbMZTv/wfxMKkjRMjOycTi5YtRDgRwpKVS/CfP/spvnr/w3jhty/CbXVDLBRi0cqlmLegDiKZAJPmMbScugyjPB06lRrbtmzHTavW4qWX/oQFC5p4bEcFEO+88zaUyjnjGrGyxOZnZWbDYbXjS1/6Cpqbmll7SnKb737ncYyNjXBMJIFQYlmJ3eru7sGamzairqGeN9G+/n6EIjFmcHbvvp1ZKdLBUrWzQqvmsfavnvw5DEoVhgd6sXb9Wpw4ewr1i+p5WuJxzuCVP70Cs8mMlcuWo/NqB3bs2IHKqnJuUbx06RIfEtKzsnDm/FmWNjQ2zWM9s0whhSfigjvoRFlVEbqGO6FL1SGKOFxWNzKNmXztnm87je3bNmFsbJQNUZVVdfAGw8jNy+eoSqlcBZVCh6lJC2ajQqTrDRBEYzh6aC8qiwsxNjiA1IwceIh9zcvjDPXU1Cy43UEYjUYIRAJMmcYxOjiOW7ftgEJKjXn58PoDuNrRidNnL6CsuILLiE4c34vla5dCrqAN4BxLlCrLK/HjH/47Th4/hqFBC44cuQi92oAzx1rxyINfwBt/eQ3Lli7Fli3bcOjjozh19hRLSu64406sWL4GZ8+ex8S4iRsmv/vdf8HJkydZHkWSlm98/eswphlZ5vD+e+8y0Dp/9jS++c2vY88He1BWVY76hnpMWsxcpqKUUbPux8hMNWDX5q0oyEjH5cstrPn/4v33IiMrC+++9w6MhlTcfvvt2Lv/fTZfrt+wAZ193WyaHDVNoKqmBsuXLcNT//MUnvin7+BnP/0pmhc3oLi2CB+d2gupXsmpM3FfHKO9Q1wGJBPKIIqL+PB8y85d8HtnoFQo0NraioqKcmTnpMPrdvPY/8133oI6VY/XPngXKdkZkGu17CcgeYsxXc3XzJcf+Cp+9Z+/wrKFS2EzmTE2MoIlzUthszr4MDVutaJ51WJoMwwIRwMc6yoTAfMbmjhOkZoe7VYH1BoFPEEvrG4XfAE/s/V0HegNGpimpriRUyYFVixr5kIeh82FFB1JPZwYGB2AXK/Ei396Ad39vZxhThGA1zq74SQZwsQYlq1aBKfbhueffw4VheXISUmHaXCI00FCELHMrSArBxo6PHttSM0yQqrVIi2vGNPuIDJz8/Hy79+Ax2VHIenECdhG49CpDQj5opgyWVkyk5WXi5hwlrsuZulIQFLJSBxysRBKlRRZWUaoVFoG7sMjFvzh5ec5mz8UCXDb6A8f/wEQAb79T49zDv1773zAHQ4myziC0SB+9l8/RiQSxI9/+CRKi4qYtVy8fBXcFCcbiyM/Lx/f/vZ34PJ64XI4uKn09dfewD994xt8P5cvX2ZDfu+1Dhw/cogP71SkR98j3wlNebJzcviaoHZi+7SV413JCEkAlwz0qcZU1iHnUnGW38fNy3SYpShd8vwUFxejrKQE586eg93hYPBO+vqcrEzcdfedLKO8cOEimyNJOkgme9O0mf09oRBNQMk4T8lhlK9P61scFZW18Lg9iISCeOShB/Hcb59mTwFN3Eiys2HDKvYVUc67RCRGZnoWHn74S3zofvnlV9HV2Q9SA3nDkbkCOrkU/mAYxaUFbGBPMej4cEFxuSKpkMkHMuDnF+Zx+R2BwkceehhvvPY6l8RVllTAaXXwe9ZyrQuVTVVYtKQZH390EEZFCrINqWwwH+jtw8YNGzEyNILua90wTzrRUF+G0tIyTI4PY2J8AhBJ4XB7IVIqIVNrWBpipcADqZwPLfS+Ni2tRFl1MWQqGb+eXZ3XUFpcjrS0DJ42UAoDdXmkpGjRcuE8GioqEfV4QHHqmRnpyM3N5j4KlUSOS6cvcDBEbmEBy0xSDUbkZOZxVOXPfvY7qNVilgUaU7RIS9MgNz8VxUXZUAiFyMkqwMcfn4DDHURCIIfWmIE9h4+hYUE9Fi5diN8+/zwysjO4V+E73/sul/VdunAKE6ODXIZIBxLqW6koqcG02Y6pcRNUCjmnKVHhIaWFEcm2bMVynDx7EmKVFKFYDJOTJjz+zSfQc60PR4+eQsula1xIp9KqkJJGfQ8+lJaVYMpqQTAaRk1FHcZ7xj4XQ/0DuH/uS/Q334ALmG6MebxR6kH3dmMu+mfvPcm+3wiO53Q0/9ts+llJDUtxrteiJsuakgCXn0uCIog+LV36JDf+OluQZPxvNJx+orWPz4lskv8/WS7FGnyx8JOmVQLudVN/f+Ce/L1ulPfcmHuffK0MBWXoHRmBXCnjrFmny4VFixdjaHgQxjQ9YvEg69CJfRsbn+D4NG2KEXKFGnsPHsKatWvg9wawYeM6BoljNHKTyDjqi7KmyaS5bPlKnDt/CSH/LN549S+IxYKoaaxCeWM+7F4L5jfXo739AiqrCniziAbEMGqzYbf6oZRpcfLoWZQVVCA7LRcenw/Do4NIyzRwZnRGei4GB8fQ09mFm2+/BebpCVQ31kKUEOOtV95E2BPEL3/x33j1tZdR3VCFwvI8/Pnll5Clz4JOpcV9d36RK5hngj4cOLwf1XWVMFkm4LMF0Ha6A6UlxcwoUZMg/f2Rrz3MRk4CwG6nF3abHSlGI2659VY2gVJjYZohnSPPqOKaWk/9Hi/rdI2GFE5OMU1NcuzXmbOn4PMGoNCmoLGpmXO3KfP9zNmz6Onrw80334KyslJuY6XxtVanZ+bqw3ffRbpeh0N7P0RJeSEKK4px2z234q333oFwVgSDNgWvv/w6HxyOHj7C5rctWzZyKgNNS9asXY/K6hqO2Ood7GPdYUVlGYOPzKJMiOSzuNJ/CYFZLxYuX4iBvmEkAiJo5ak87n3lLy8gI82AWDgImYQMbj5k5hWgtKqSTYLegJeLYIYHx/DR+x9xrno06MOipjp4XDbOIr/aNSex0OmMiMUEyErP5Zpzytg+cfIwx+XJRWqU5JWguqwaUtKeevzc5EjJC+FQEFq1CsJEhOMCXS4H8vJyuRSmu7MHBQW5/Hpv3XgbDh46g/ycQowNDGN0aAjNTU04cfwY2q90Qa01oqA4mwts9uzZhy/cfS+OHTsOs9nC7B0BDJqMyBRKloQtW7EUw0MD3IBot9u4gVGllGNkeAjGlLnrgMDZyOgoFxVZpkyoLi+H02ZHfXklIq4ZfO3rj+IPf/4DKmuplGgKBw8eQvPCZug0GqRkaZCTlYaRgSG4vV6UzqvBpc4rEMulmBwdR2lBAZxWDxsOK+eVw+IzIyqPQ6iSQKczoOXUJezYuA1umxM+lxclBWUI+4LYtXUHXv3zn7nJlxKRVqxYgj/8/lkUFeTzAUyXZkBUAoj1SrT1XoNcp8GyVcvQN9j7/7L33vFtH3T+/0t7W8OW5G3LezvxiBMncWabpEmTpk0nHAWOfdwCChzwhbv7wj04Do7jDigHRykto3s3O3Gc4QxneO8teUiyZEnWnt/H++24hP7K9cHjx5+4Dx4tiWRJH0mfz3u8Xs8XxifHsHvnLowOjCHmi+L6+S601K+HIJFEbnYBT0TNOZkYmhmDpa4C9Zs24MzZs4gu+zE/PQuZUoryonIu3LMyTAjFwlhwO+CnIiojA2fbL3EhRGSLEdpcEJpQIuXGIMecxVHyRPMgXKnL40ZjC4VN3YRULkJT0wbG8/X09PNK/Z+++RXIVWKcP38GI8PDmJueRbo2DZubGzEzNQF/NMSp0LmmLHz44UeQSoY5tfnGwBBeOdoOm8OPyro6PPLwI3DZHZiZGMPowCDscwuQCuVY8USRnZUP99Iy7tqzh019SSFgnZtF25YtTDXSKtVwuRZ5O0vn/dWkzTAUahVPGknD/Ohjj0KaEOB73/4+kBChqrQSxZYSvH30bWxqa2G52rGTb+PIg/fjyKEH8NUv/x9MTkwhLcOE5tZWThclA+iVruuIpkg6FEc8FsWFC5ewrq4OiwsLTCrKyc3GM0/9FIU52ewRmJqeQseFC3jiS19EZlY2FEoi0SQ4eVYuFWNwcJBJThkGA/RaLU6fOsUSFmq4QpEIb0KI8EPSFgoRqquuwckTJ7gQpA1HOhFSSoq4YaDvDm0APB4vhxAJUgKoNHLG2ZYUl7Acsq+3nws1BgNQQ2A0QixTYM42z4mapUUFyDQaMT42BJVKwZvKoiILbxXs87QpzMe9996LZe8yB/NYbQuAQIYkmWkRZ2ljNBFHmk7L6ZulxUUMJujt7eEGg3TvOpMOc855lFWV8vCJpFY1ZRWYnZhCb/8I9t+9D1KBGFbrLPzxIKLCJCQKMSYHp2BOS8fMwAy2tDZjcmaKjzc1NLTypy3N5uYWNDasY6zvj378Q4hlSrj9QTi9PmRkZqHEUoYL7RdgoFTyiTEUVxThwOG9ePP4a0wsoyGBSCJDusHE11Jq4mkyXVxm4aA5n8MBnUQORUIAQTDKTRQV6XMLC3jrjRNwO13YuKkZ/UPDaN24EWWWUhx98wxGRochVRBW08xblCyjEYGAD3KFGPfsuws5BgNmbQsY6JvA1ZsDEEjUMOYUQGc0ontggAdX5LWgZiivuIiD5YyZ6ZBISDOv4c9ERroWlkILVPI0eJxemDLM8Hu8fN6QyyTMkU8mRJweLJAKeKtMmxHaCKvVOg5XI9rM4Mg0bIsOnrALpWKEg2E2yseSMd5gFeZZMNY78b5F558L9/c9RH/0DQRf/ocDqXeHBbFxj0OXVqfkd06873wEDpF4F4BmzRx6Z3rq2gR+NZiJ5DKrhtK1Ip/14GsT+tsPcCcNZg3vuLrmS66ysG9vAt6Ztq/dj7X4v0NQriaVrm4A1rYEZGj9U2vcz1bHEZWspb2uvh6+gNDWgl4pP+HVl0x/J04zIgLgVs8tZOXm8Mpw/7334vTZU5ArRcjMTMfo0CDm5+YRSwgwNTWPzMxc+IIBNtSQoY1eGK1lSTqSazJjqG8AuZnZ6OsdZA31nH0R9gUXZidsHGVtSE8DxHEMDHejoDQHeZZMjE+PY8W3qp+sKFmHUyc6kaFPx2DPOE97D+w5jLdePcWJhaTXJJc7pRySzIVZ/SLgS1//IkbHhtC2ZwevtKf6J/GTf38SSqEcu3ZsZw2fSivD+MQ4p+kVZOVhcnQGCqUCk7NWNG1shNFkwNGjbyMeiMG3FGQtZ0F+Hk8JKMmVpEOtrZtYWtF5oQv/56tfh5jW/SIRxCIJh+289OKLq2E2mTmIBEK80l60z2PdujoMDQ2uykAiq3+enmHESijOgVF00iI6xQMPPohoJIaFxUVu/Cg9NBKnEKgpXL54BROjY6guLUFJYS6yco1QpClQWFWEZ5/7DYIrQYQ8QXjdXpQWleL++x9gecSePXvw9G+fYikHnRg3bW2DSqPmCPmu61fx1a9+BXPzVhw/fxJLvgXUtpRDqgY/z+H+SeSbSqAQ6uFzeREPE5YyglyzERn6DKhILjExiy07d+JG3y1EYwGefGZn50GnTUdv301s27kZ5y+ehlhCaqIEBEIpwqE4M6aN6Tl8UaevIklnJFIB61fFUECclOODD30Y5RV1CEVjGJkcxhtHX8Kli6dZ527WZTB/eGbCCrfDi2gohCJLGXbv3o1rV6/AkJ6JCxe7IJfIkSbXcLGfk53JzXNRUSmmZqy42HkJCgUxu2sQCARx8uQpNDc3M6GI1veEq7t08QrMRhPuvfcAKirKMDo6zO+n1TqNv/7sX/F72ri+mb8/kzOT2Ni6iSPKSVJChtQXnnsOKw4X7t93D4rLy1Df3Ih5+yJGxsYY//ipT3wau3ftgC5TzbkBlcXlOHH8BCrX1WNwdpwvbiX5+WyypQaCZGD3PnwEzdvqMeWYRiAZwY2uEXzhbz6Ncyc7II6Co+cfevAxfP87/46f/vBJnD5+giPty0pL8N3v/RitrWVcWBIPOtuSh/llJxZX3AgI42jevAm+wArjD/sHelBRVo6zR88iXarDwrgVlYUlbCyjbc7QyDDLZI5dOAm5WYeEVIzq8mp4rA5MD43C6VlAblYO4v44fz7V+jSIVXKsREJMoCKzKG1bOFdAIuaGXK1KQywU4Ql2RXEZHAs2lJcVIyUUwDpv4/RXklzEuTiWYWHegc9+7q8RS8Vw+sQxxu9FoyvQaWiqKYZaIQbBm0BFF0TQSJW49+67cP3aVaxvaERd82Y88bVvYnh8Hk5vAHv23I3uG10IBnycskta7anxRUhFMpgyMqFN02Jh0cFFIXl0um5ewxOf/wL+/Tvf4yKUimCNOo3xsSTPVKrVLM8geQ+Fih249x5IBELMTluRa85DeXEpOtrPc3FJRKbm1mZGnxqMGdjeugXjA6N45pnfQqpSwJBpZi2w1WbFvgMHcPehQ7DNzLIenfjc29p2MC0rTZvG17hf/vxn8LgccNFUPkpoQTe2bNuKbTt2cKFNvovASgD+lRVo1CrMzsxwQjaZWql5OnHiBHKys7Bn3wEYTWb84z/9E7JzyB9QxOcturbR1pLePwr0oQKX5C9kzqbrMJkqaaNCfpGMDD17VLRpepaiXbl8lQ2yKzSpj0ZhMpmx4HAgFI4gGYsx+5w2QmTGJiJOYWEeDt13EF/6/BOoqapCeUU1Tpw4hWnrNOMBkxAgEEmhID8fgaAPsUSMg6XoNZIMKE2jZlPpqlxWxH4fgVwMfVYa9JkGljzJJUJUWkpw4ewV1DZUM/JwybpIHx3WaEOWQjgaRbpaj8Hr/YA/iW/98//Ff//ip2wYzs4281ZZKhDi8Q8+yumkNMzoHexn2MONgX4I5EpQluiGxhZYx2dZamgym3D1xmW4fItQplFGiQzNGzbg1MkzqKmpQ1IsxVLAx5JIQkQuLMzDOT8Pz7wduWkZKEjPRGVJOc6c78Ds4hyCoTBvV8h7QsnFFIDXcbIdIR81kRJU15XA511CbXUF3EsuRCNRVFVVwFJQALWcULAujIzNIhwTICWSY2beDrfPx9872nbSICsSp+ZIwPkD1JBq9WoEAkQqWuEBHX0eaaNC3wVC7NKW3O9d4dRWen+97iDXYCTTpcyWlaAfWp0BS24P4rEkPB4/ZmwLcC57kBKLUVBUxJkNhPWkNPAY4ii1lME+43zfovPPhfv7HqI/+gaCf/jKvak1Hfk7k/N3FZmrxe9qMfx70/lVB+U74UtrhenalHutpqd6le5LRTZTOG7LVTiUSbgqb3mvwn1t2r/2mHTRpw/VO+FOhFakZoCNqasa+js19e9sDN7VXDAOckD6JzWnnq2JIyZZfaA1PwBvBu44lqubgtWgqkVvCK5ACOXl5XxR3NK2DUMjo1ASnzwRwNjEMJaXHEhEE4yIJGRWCmJMTs9g1mbjxEvCjk1OTeLksTOQ0dpTnMDOLW1MCaDY9WOnzsCUnsETT6FShs/8zWd4GyKXCqBUiXGjvwv3HDmIF178NczpRiQjIrSf6UJlZR5STPiVwOsMo/vqKKrqK1FRVYq0NOKkL2Jz2w4MDo1zUX2z7wqWvQ5o002QixSostSg51I3trW0Iejx4+aN63AvL6G5uQmJaAwvPPcST/RI75ebXwCH046hoQGmVnhcXmzdsp0nUMQYp8LdseRAZWUlBvsHmHmcnmZm+UBOXi4mp6fgdi1jYpIS/XKYEDEyOIQIJWcuu/lCV1dXg+9859tsGjWZTFw0uWiaLlZwg3r/Qw9hZHSEEYU0fXYuOTEzPYPcwhxIlVJcuXyNyQM0McwyZsBo0GLWOgmlVoGETIgFxyLkYtJ76jA2Ms4SE6LKEO+bcGr6LAM0Wi3kKiUbyUiWQ5/l/sE+CFIJnOtoR/3Gamzf3Yqu/itobWvCtavX4PdE0H7yJrZv2YnQShimdA1khLkMBzE2MsFaVbvLBY8vhOJSIg9EIaJ470ACGzduwOTUODZtbkHvcDeycoysUc7NJ51pBNNTNsilKjb+UTqhz+tEdqYJDvsC9GkmPPbgR2DQZGPRTvpPJTd6U9Z+/Ob5/0Z+thFhXxiJYATpWhNOvHkGgpgMmzZuRyQc5ePR19/H0h1qoIosRVyYXLnaidKEvhoxAAAgAElEQVTSYuTk5MNqnYdAJMamTa1ciJCmnFb7NttqoAdNGK1WK2MGH37oYZ400hRy27ateOPN1zAxPordd+3E5cudiIUSaGrZwE0y/bS0bMDY2Dh+9atnmOzSUFuLwpwcKDRpGBodRVZuLpODKBr9+ed+i7/97F+juNaCJ//7R9Aqddi9fTs6Ll1GIBFgskVelgn7796NsupyjFsn8dNnfwZTgQkxcZyTdft7x/ChRz+Aa5e6sLt1O2tqa+vXY2R4DGadEXpNGgb7+uhshSQimJwaRlqaDpaiIijTNHD5fQgI4nCueLHv3n3ouHgBgWAA29q28Gs+9foFfPKxx/D2b99AdVEJY9+IsFNaXoL2znMQ6qQIihIYnp5EnjkbBrEaK44lhJI+2G0uHNx3D080ySk7MTfLWQSdl26yXECrzub3wmH3Id2cBvuCFyq5BOn6DN4gqVUCjI4NY+vWzSBX9IWLV3labMrMQiRGTa4dH/jAQ7jZcx16vQ49fb1syKa3orgwE8Z0FQw6FeMnibxBxbBJb0DX1SuYts7hr//2iwhERPj0Z74MpV7HBJp4PAK5XIrsLCOHmHlcPkRCKcbomcx6lg9NzUxz8yCWSFBkKYZtZoYnuWQQ93q8jLejgDYqikiCISMNEID99+7Dr5/7LY4cvg+OeScXMxoKbRKR+XGRJ7oKlZLJXGXFpSgw5+J8+3nM2GwcaqTQqHi6W1FdhU1tmzkUjuRWs1YrJscnWUZD8yz6yTBocfVKJ4wmE3Lz85iktOR2oaS0bJXBrVRw0SwRk2k3xrIZ7/Iym66nJib4OdOGMBiO4tz58xgYGMTXv/F1JqeQsZPO84TnJLkMoTaJx7+wuMCZFjOzM1ywt7W1ITcvlwcX1JTTNbewoIhladRkv/H6m6yTpu+bx+dn7G4sHOYkWik1c+4lZGaZkWHKQKGlAMt2B583Tp5q5++6N+BjLFc8JYBYQmF7QphMOizY7cjMNMO97ObNglqtRDDgR4pM5RI5kgIhRCoRLFUWbN21GQ73IqdhF+XlwzY9A6Fcjv6+IWSpDei5dgOFlnx4gh5m5SdDcRRnFWJ5fhk52bmYmp1mwz5di1o3bkBtZTl++/QveRMYTJHOPs7p5OFkHKFkAnn5Rey76brYhXXV9Thx8hSHCbbtbEJuQSZL1QiRbNCmo6vrOsJCAfIryrHksCMU8vOEn97iNLkStZYyOKfnEFsJ8jZmOeRHcWkJN+UGg4HNp93XuhnXaErXQ5+hZi+ISiWDQiZln1FGugECwpzK5JibXkQgEIVIooRMoUEwkmA6FxG2KAeC3j/38gpkUjUPWsjPQeeKaCwEnT4NMpkY62qqEAyQFC6IKauNPWC0ZaXttcvpRJgwpDI10ijAKRmDWCLk10/DLH8wjMXFJeQSItrrx83efrh9K5CpVGwMJuqRWqtiSVlVeTVmRv4cwPRHV91/gjsIvvLVe7kuvrPYvLOAfyc86ba8hQrkO4v393oOzFYXr/La7/yhx6EwBrr/WlH+TlNwWyJzJ16SA5uIN3tbE8NhTWtpqrebiDV9Pg3aGftH2KzbcpnVCftqY7B237U/OzgoQ93C7ajT/58HkjTu7bWEaVr9RXfq69cef+04rr3ei/0TEGsUyMnN5WCh6qoatJ/rQCoVZ1Ta+oZqnhDptHoEgzE+eRsyzIw8JIweachpQkYnh1QiCZM+AxlpOhx/623WR9LEYMHpwIsvvIqy4lyUVFVi1r6I3lv9qKsqh0GvQFwSRcv2LXCteDA9OcnpoBl6A5LiOJvdunt7II5L8YkPfRymnCz87KknkUpEcejg/ZBIdVj2xrjQvXq1HWazDhXF61BZWg29KgP/+OVvYOeWnTCmZeDUiVMwZWTwCYoMkBKBFMFAiMK0oU83oKy0FGMjo7h+9RoWbXN8DHXpOhSVFKN1yyac6+jAY499kDXsQ0OUpFcKt8O9yhiWSjE2NsonS5lUxjpiKtCd9jncunELK34vNjRv4HWwx+vB3r17oNPr0XOrh1fJtNokOQYVAHkF+YzjyzAZmWn/5tE3odZqEI/FoVGokIzFUVtRwevwweFBjkk/+ND9GJ+eBOKAPs3AaMllt5vX6fReV9dWYpGwnpZCLNoXoU034NiJtzkpLxYP49B992DGOoZdezchjjgGR/tx5swZlJWWY2HOgSxzIUrLarC07MULL72ANNpeyCVMnsjNzoJen8ENcW1dLQa6u1Gcb4HfG8Kbrx5DIhznkK662io+sXu9HvgSEUQiRErZhcGhYRQV5sK+OIv166tx6eJFTn8tKSpHKibGjq170XW9FwXFhYgihKyCNJw4+TIW5qfQ1rIZ85NWhL0x9FwZwrqKjVAp0nHPvYdwq6cb3b034PEsQ6FUs3k6GPTDapvmZopIDTT1m5qZ5bCajAwjG782bGjBk08+yaa92tpa5Obm4Mqlq3yRJFMaaYWpmDh/gbTvmaisXJ0GTk/MYO+evWxgJiIQFRojwyOsG6ZpJ/HX7zt4ED9/+mnoDRlIN5rQ093NRUBzQwMUMgnCiDC1QSqSYmx0nCePACVbCmGbm0Lbts148MMP4sdP/RRyvRw5lmzY7LPwLnugoougXIfcLAtcC3bG522/+y5G8j3x91/HrrYWyOUSuJddsLts2NC6HkUFRairqWcp0vnLl7FuQzPGpiYZBRoKhxh72H3rBjwuNwpMeZDFJBjpGgFCYVhys/H5v/sc5BoFsotz8JNf/xyTdivu2rcHC8QwD8UgTiRh99qY+JSuzYBSk8aJktbFefZAWCet8C2FUF66Aa++doo/jx//+MfwHz/4Twgh5sKdYuajKQ82bW3CW6+dxj9+7R/xja/9M/tLJHIxxHIxPvWZT+DnP3oSiXgUOYV5WPb5WIpEBej0xADKS7Jhyc/CnG0RHqcdB/buQ15uNqeFnj17DukZuSgvqcePfvQ0Ll3pg0gsgd6QxpIVCvaLRkizG+DQGoFQjN1378KFC+d5dRmJxblAIXJUpsnEz0ujVsM6O4toeDVR2ZiegXAgiFgswmSX+nV16LzeiURchHSdBvlZuWwQpO8/BYzFBCk88cUvoKevBwPdPYj7I2he34TBkRHM2e0QSKX8/q5fv44NjSqVBk3NLcyyn5iY5NAlMk+TDIJ08uSvoSLuwYcf4lRs2jCRGZ506Zq0NE5L9Xh8vI2lwQMNLOgcQhNoyvUgGc5KIMDa+Js3b6K2phZKpZKL9pPHTqBhXQPmrFZIRSIMDPSzkZwkLUQlovtkZmby9JcY8sVFRaybz87O4caWGg7S4xNdSq1W8SbboNcz3Z3kOiThID066alJ1qRSK7GtZQva2y9CIlawnpy2lURkIRmjSCRliavFkssbHMrl4LC5eIzRimTCzc/JhtvtgXfFj7gwjqyibJTXl6Or+xqbX/fv34O5WSsPshRSJfo6b2JxapYHOLEUHYsVzE3OYfvGLfA7fNzQ0yDk0OFDsDsdmBgfR3lJCUvofN4VNG5uhVpLGQ96OH0uLLid7MfpudaDHEMWB4JRY3HjJpk9ZWhpbYTP78EnPvFJzE7bMDIyjhR5MkjW1XWdpXy0EZTKZUy7ySQvwtISSnIK8crLb3KiND0n+v5QczQ+MoGdra0wqNUQIgJfkNDPAezfvx9paVoMDw0hryAbC/ZZmM1m2KbsuHD+MrQGM9J0BsgVGvT3D7IRl85BE5OzXFCXl5bx59uz7OHPttdHtCMfhoaHYDJkwLnogEKjRF3jOohkUt72Uoo4bVJUchlam1t48n6u4wy//4RkJtRpJC5AQiDg/BaJRAm7241gDDwYGejt49sR5S6aiPEGUpKUv2/19OeJ+/seoj/6Bu8U7u+eFK/9prWidxUFSV/pO4ynf+Dh7gxa+r3C/faEfK24XTOTstGU9vVsLl2V59xJj+Hfd1sTz03GbRnPOyFPa7IZltGsadx/R5V5r6d5cEj2p5u45ybQXvO7wp0eb00yxOiv92iM0qsqMOl0oKGhAWfPdqC4oAQzs7OMB6xfVwmPj2KOfTydkcs05BXDjVu9iCWSnFjXO9AHXZoW2eZMTgW8de06k1hWXMuM26NiibTbpHmWy8RcXAolcvT2DMLrdmHrtkYMjHejtnk9BzudPn2SjVaEGtvQugnWxQWcOn0cBflmlFpyERPGONqaJsuphAyxCOkeMxDwR5FpNmBpYR5pKQN2bb+b9ZNymRLf/uZ3sW1zKxdDG1s2Yveu3XjppZcQDoSxY9suOB1uRtP5V/xIRYkhDlgnplBcXIS6hnqoNUpIVApGjX3/+//JK+1UUogMXToa1zVi67YtiCeTcLldGBjo40S4J77wBF584XmIpQK+uA0MDGD9ukZez5JoiS6i9L9du3cxOeB8x3ksOhzIzs/D62+8jty8PEbGzVpnoUvXw+Fy8gnu1RdfQaYxHZtbNvHzpYbp8AP3Y9HtwsuvvsrUjkSU0vFmYM4084o4TavCxtaNKCyx4Or1a+gfHMQ99+1DQUkObvRcwZJnDm3bW7F5SzNm5yc4DGR0ZILNvUTuIQmJ2+dlnBjpGSvrqtgEfOzo6wgHQ4iEorDkW1iaMz46hixzOhzzdugURoz0jKGquAbWKRtudd1CS0sLZHIZ7n3wAfT0DGJweAyFlkJoNDKoNCKcOn0C1RUVXAQppGqoZSp89CMfwxtvvon0TBNcgWWEYysIhciQN4+tm9ajr6sHwzdHsb6sBRdP38A3//nfIFWoMTg2hPGJUf4e6/RGTjJt2diM3v5uGNPTUZCXzwX5qbMnUVFVxebUT3/6Myz/KCggprqPTWwkgwr4/Lhw4QJP7qhYJTTdD/7rh/jkpz+O48ePcWE+OTKBz3z603zf6elJNDQ1cZPS29fHxsHmlg3IyjLjxo1bPO1LN5k4Hn1+bg7pBh2bXGkSO2Wbxez8Apo2tODlF59HqaUQSUEUZTXFGJ+fwJEPP4jnXn8BlfWVaL94hrnwGpkScsihEKl5K0JN3tTCHO59+D5Opzz+9nF8+EOPoyA/Fz/+7x8gIY6ioDibCUS72nbj9Kl2fOozn8XPf/ELFJeWMy2kvKoMPr8PHefPoKTAAo1Eja72K9i6fhM0Yhmb357/7cv45F99AplFOThzpQOyNAU2btqAoNeDu9ra8Mun/gdRSRjNTc1MGqpvasLkwhzLhAjPmS7Xw6g2YXBgHtdvDMCYaUaaXsPJnp0XrjMVigzAQmkcBcW56Dh5FQm/AM1NjejvG4RYmUJZbRFKKwvR/vpJpCIiCKVCGDOzeKs0NTkHpGLYc/d6rKsrhcftZunCnG2WKSMrQS9KSytQXlIDqUCN0sJq7Nv3MAIcnibmqb5SI2NDqjFDw++TVm9A/+AQfN4IiotzGOFJTR41sWTcpKaNNmr0+aEJNhXvJLWhoKO83Dz+d011NRbcczzxXna4EA2G+fwyNWuDTClHKBZDfUMdll1LEFA6qkCGaqIcpYCOy5dRVVeLjs5OLmIl0hQ2bdqMiYlpDrlhOot3GctuP1QqEVo2NPNGkBp2S2ExCgsLUVlTy4hGMs9SMT1vX02tJKnKNHkpiktXzawrK4yUDEfDTF0hU71IKEIiGmdmumd5GS6nC8/95jkO4ktTKdlg6lnxrRbhSDEukSbpVKwXF9NgQ4l9+/ZBqVLj+eeeYxkfBaid7+iAz+dF0B9AKpFiWY1QkER5VSl++OMfQiQXQqKU4GMf+xic1mX8z09+iezMPGa8k6G2f6CPvUAUnqZUyJGTm4mNGzfitdde4yJWKSd6TgLuJTdqq8thX1yCbyUIf8wPbaYOplwTBArgwH33IJoI83BHmBRDlpBh5Hov+q/dQkPTely8fpXpR0qZEmlSNTZU1zFdipj0tKkhOdHZcxdRVVPNiE8qNkvKKiBXSgEZ8PJbr0KlV7N3qaGyHgsTc2yg9i67YJ2f5mTY5tYmzC3a8K1vfQs3bvZgZsaGGIBX33oTH/7wx/D0z59ZvYYoFJi1ziCOBLbvakN4yYO//uzf4DfPvcBSvaOvvc2vOyczCzJqhZMpGDO0CMVD2NrWytvXvv4BNr2ub6xlCWthXi5kkOIrX/tn7Nl7DxbsS5ykTpuN+w4dRCCwgslpKyYnrBjo78OKN4SmhnrerFBA2K7dbZykPdw7wk0kbY+ECglGJ6ZX5cUQYF19Berranh4QvJFp2MeUomUPzs0RLO7PJAr0zA5PcuM/dGpadg9PlRUV7NnjHI9/MEVzrKg6Z5Okf6+ReefC/f3PUR/9A24cL+zSH+3ZGXN6POHdO7vOXG/TZy509i6NoVe+/edIU1rdJo1mQuTbMibegcv/vdJNKvBN2shUKthOKs/qwjJVU4up9K/h3aeKun7RhR/UnMqTdxjNHG/gx//TqPDjcbvbyp8CilsXg/j6ChZLzsrD00bmnnK0T/Ui3giiNwsE8cVDwyMQCZV8WQnJy8fTqcTszYrjr79NlxzDvzFBx5jJzmZs6igoyTHV156m4va0pI8fPxjH8WLr74CoYjWZRGOPq9eX4y+kWsw5xhX47TjCViKK+H1R5BhNOP8hZMYn+mBWhuHPl2EQGQFYpECsRUhvEsx5OZUQqejaYUEhflFuNF5HWKPBNmmLAwOD6B1aysKiizo7u7hCHOiBNBk9MyZdmxt3Yo56xxfSCgJkBqNloYm/Og/foCqinIU5ufipddeWZ0iDw5jfGISRYUlGB+bQCyShEy0uoWhi/X//eY30dvfy2QJ4qZ3dd1gDSCtIgmBZjZnsQaVpl1ZWTnwLHv5IkioL4VSwnxwkpyQ0PvXzz0PuUrOOj5ah5pMRmxra8MXv/B5yAQCnmqpZArmxUtkcuzedRfWt2zA4OAwQsEQFuZX19QUcEMoR9eyi/WTR48fw79973vIK8rG93/0PVTUlyCc9MMfpr/XwlJUgNdefZORjAN9Y3jkyKOwzs5j247tyCnOhd3rRFGFBS+/+BuWECwu2DgplnjyQV+QSUJiiDA60oemhvUQJGWI+FIQJWSM9drSug35eRY2f/b19XNx/rGPfRz7DxzAq6+/gLn5aTYduZx0Ya1HVWUVFFIxr15PnjkJp2cJBrOR9b20SRjq70FVkYljvV0zbox2T8KsL8T3//0n+ODjH+G0QuKzb9+2E/vu2c+c4PMXz2Nx0YYiSwHeeOVVvPXG2/i37/4Lzpw7i9bWLfifnz2F2to6fO5zn8OPfvIkyy4uXbqEm9238NTPf8F//sEPfhCdnZ3cND32gUfxs5/9DNevdyHsC8CYYcTWrVtZ00u0DghTaGxuwtDwMMsYaNtSW1PHiDWKbae1L+mIG2pqkIpFMTQ6QLhzaE1GdFy6iDSlEmdPn8fzr/4Cv3rt12jvuoK2/a34uy/+LZ7+DXkWUrjY3oFUIIz6yvVIhlI8Qb/Z14P6pvXQZZlw7eZ1puSQ8bfz8hV87sufwvEzb6Jp4zp4lnxYdpKkw8iM9YqKanTf6sWNG9dx7+EDGJ8aZbOd2WBEKpRE98WbyEvPQENlDUoLi5CIJPH8K68gkAqj9a5tKKoogaUgD6l4FP23buLixXOobanEW28cQ6GlDOlmI1IyMXzBECaGJmHWrBbuzvkQ3ni7HSKZBMWlBSirrIRtdhFTUzM8Pa2sLUD/wDBKciow3D0GNU2MY3EEwsv40F8+guPtb0IUkHAyLknP6LRMU3Mq5FwuL1o2F0GnV8Co12BjcxMuXTqPcDzARJiC/EKEV2KQQYmvfOEbOHniMr75rX9DQihmVCuRoHR6FW8+MtLTYXc6IVersOL3s6+FUmbpsywVS5CfV4CpiWmo1GrWwVPhTgE4H3n8o3j22We5gCUNvE6vw5J7gXXvYX8Q6QYDMgxG1p8TdYWSJqVSIRdmUX8A9959D4YGBrFh00a88vrr8EcinJ5MNCiRKAWZXIGGhkZOoyXMJzUNkXAQdvsCKqsr8KMnf8zDk5YNGzE2NobR8fFVb5I/xIU8kXZycnJRUVHB163h4XHsvms3E7B0Oh26uq4xcYtoMiTDmRgbYzP2jStX8cwvn2FPDhXHlHhNm0AJJcHm5XGyJV1b8gso+2CcJaYWSxmjTyvLK3gT8NTP/wcH770XX/vaV/G1r30N169ex+5dO3Hy5HEkUzFs27UFxkwjbI4Z+EN+9jb1XBnGips08SaWXhCzfvPmTaiqrmTcKR1jp3ORdfs0mS4sLIBtegqJWByPPvQgb9iGB0dYlqPSqUAWdzovVjdWY2FpHrm0yZqbhVlrRufpTmxr3ITFmVkMjgxBa9ZDl6FjqMG+u/bCMTYBlYq2D1pOhSV0oqWkHB/+6MchUagwNj6Bjo7zvHV1r7gx57QilAitTqTn7IivRJAIhNG8rgZ1DXVQqEU8+Tdlm/Cpz3wap061M5YzEkvgraNHUVJaCYlIwRsaSnG63NUJY0EmWnduRtDuRmVZBXusbnXdZKnmSO8ASi3FUEvlnBmSptPA4/Ng38G74XA7eQtMAx6n24mKmgr85UcfR8fbb3Ijapt3YGJyhoPCaqrquJGrrqmBTmuAbXaBPTPZWTlYsNr4nEi+LEJPbm5rw/mzlxgZXV1fxc309es3OQWbTNxvvfkGQoEA5u0urjV2bt/BQw0yPpOxf2p2DgXFJSguKYXD7sTZjgsIxZJweWhTk8UMd6lCgkgiwr4TpUD9vkXnnwv39z1Ef/QNBF/92kEu3Ncm3FS43xluRIX7asDa76DoNLm8cyL+h6QzfJ93Vfxr//fduva1yf67STX03N5NtrmTRHMndnLtv+n5cHjFbTnN2rR+dVK/OgG/b0T+J5PKDOQlcK42uVq43/6506RLxfxaINPac5wNhuFBCnv23Y0LlzpYA7yppQULc3NQpaVhYnoKDfXVGB4YgmPBgYK8Amg0WqYXsPkwXQ/btBWuGSdPoyiifP99+1GxrhqLi4sw6jPgc3pY0yaTypkPTZPLndu3IJoMYCkwB6VBiJQwDNeSExKpFrn5tdCn5+FGXxcmpm9Cl5GAQhVFJORDOBKETp2JbEMN8rOqEfDGMD1thVSugFprwq1rA3CNO7F3x044l+ZQWFqAhFSEkfEJdsFnZphQV1GLDH0247fI/b604IYwKkVBZiGWl5ZYQw9JAhnmdPj9QQ4cIqKE1+XBsbeOoaykhHGLZHaiaGaSiZBG+lzHWTbAEpeW+N0jw6P4hy99DjO2OQyPTcJSXg65Jg0VlZU8VXv++d+g8+JFRnEGfT6kYknU1Tfg45/5LKICoKvvOq7duoLsTDOmRsZ4C+CYJR1jCNFAmKe2SrUGAokYVZU1WFffiJ27d+OpX/wC1nkrh2U8/PARNg7TRGp4eAx79+3BsVNvQqmX454j+7AcdHPQkZ9CqhJJXDrficyMLORlFbJh7Ve//TWKq/JR11KLKfs0HMuLcDjm4V70IeARwphOBUoaowo1MhVW3H5uOOLJKPy+AFY8QURDcU7q81LMt20ROZm5TJugwpcwaKS/JFlVfd063LN3P39nbLZ5KGRCxBHB0MQAJ7ouLjmZCEGTu4U5K2TCJMqzs1BMWlGHD06bG1Pj8/D4YojExcjOK1zVSOsN+PBffhRylQzf+9532ThF5Ihb168hXa/j5oqmpvR5vnTpGpY9K9i8dVWTSzHrxIL+4OOPM6qwuKgY3/jGN3DxwgXWLtNkr6ysjNf6c7PTXKwX5hesTvcEAmzeuhWLdicWnQ5Gp/762V+zPnPnnrvQ2NwMp9uFr375H/DBhx7E4M1beOgDR9A/MsCra8LWCQUJXL52BU/881cQkiQQlqTQtKkZz7/8LBQaIYXS4typdgTdQayvbYRGreX1/sDoADfvvT19MBvJTKnB6XOn0HbXVsj1EmSYdUxZCYViqK9vQU/PAKP5LIVFuHjuMqqrKrDoXEBKmGIMaL4xD5fPXYFJq4HPuYiC7GyUFJTiZlcXIokoDLmZCAqTaGjZgBnbDCZHxjA5PIkvPfFZjEz2Y87qQDSSRHauGRKlFEueFYRWoui+fg3mDAPKixpw41YPICS0jRgKuQrz84tceCrkUtbBuu1+6GUmzM840bK1kdGbv/3NC4gnw9ixqxWnXzsNhZDCoKJQp2nxsU9+AjKFEDdvdeL6zUsQCJJQSkVIxcVobCxBSrS6GaUCxaQ1wb+0grZN21FVuQ5PPfMcXnnzNAQCBZ8TibYRS1BypwwSmRiBYBh37dvLvouBwRE88vAHMDY4hh//18+gkau5iI+QWTKRglyuwJJjibXPxEsn5ClJdIbHh3ibQyQpknQQLYM++/RnoUCIdeeUlCyXk7wjzISRRx97DL997nnY5uYZ/0qNA0nr4vEYpienYTZlMDqVZCqUdDww2I+CEgsHC9F3jEymlBVQW1+H6ppajE1Oc2JlusaA0pIS/OA//gNVVZU8/SZfxmOPfAA93b2wzc1h687tGB8fQ/P6Bgz09yPTbERHRzumpqb4sagAJDmMRqNCXn4eS1fIB2BIN7K8KDengNnp9kU7osEQk6ludF3FyrKbjdRU+JNkJis7ByqNlhn2wZCfUbambCN8AZK2rGBpeQn+5TBPa2l4kYwl+XtIDUJckMIHH/8QLnVexOK8jYlW1EgW5ubi1Rdfwoce+wuMjU3AtbTMJtjJmWnIZBJo9BqWxI2Nj6CM8j6SMcYVRqghE0pRW1aKTU1NuHTlAgKRIMw5WZicscLrW8GG2nooxDIsuZYRjSSQl2dBQ/MmnG0/j8lZG29B/KEQh2tlZht540fZBSajAXNWG4f10fXCvbhKtnG4F5CTn810HolYCrFIBu/yCkbGJ5EkoUswwls1uobrM/S4MXAL6gw1mjc1wijXw26dx9Xrndhz927c6qJznB5KgZwDB3PMOQhGY7h26zq27d6O7p4bPBghDw0NFTQ6Lb705Sfgs9vRfe0q+nt6OIyxqqoeOlyYZiQAACAASURBVJUB7R0XYMjJwic/9WlcOXcBnRcuIhmOwWw0Q6vTovPqNYQJ6VlThSWHA+mZRkzNW3H40AFoZXJc67jIHpXlZS9/LuYpc2RkFEKxmIlkxuws3mhFYzH4VlZYVkZSKqIFUeCY2+eHVKVEBFGWONE/ZkMmFJFV78j/9vPnwv39jtAf//fvFO53UmD+UFHNEpD34LezHORdk20uuEXC9+TAv1v3TbddaxCYNnPb8PpOgNLt/1gFTa6xaNb48r+PniSt/lpY05pshiffq+0JG5roNoeG5Vhnl/zxR+w97tGfm0BH3WrhTsbbNd392k3XwpjWZD70fLwyJdKLLBxMND0zAQcFUAgEaGlq4slm//AQZmyTaGxYj1gwhrryGtjnHZibmedgDYlYhtrqWsyOz2JsdAQPPXIEtjkrLt/sgsmcybdRiuUc5vHQXzwKY5YJ3//BdzE61Iu//PgH4YsvwRtZYgShiIxFIiWM5mLU1W/iAmZo5DoiUQdSCR8UChFkShWWnRGIE3rEAhJUlFRCKAL0GQakIEVutgX+xSDaT53Enr274PF7UVheRuM3nDp+BjOjUzh34iw++9nPYnB0CI1N61GQW4R4QIDx/km47HbWYo9MDSGSCKOpqYUL976b/bRx56huIihQcXb81DFmddfW1EOpVjAthYKJ+gZ6WSeYl53HNJPXX38TdesaeNo+MT3D1sAHH3kIVTWVXEQSyvCLX/oCdu+5C5mZWbCUlKGytg6/+PUzaGhpRJbJiJsXLuG1519Gwh+BJClkIySZzehTGIxF8MB9R+CnZNREHDKlgjn8I6ODrNGnpFkutp3LbFg7cHAfvFEv8svyYHXM4mb3dYwMDGDLpk3QqfVYnHPg/oP347/+67/gXnHBlG+CVC9BSiHgi2Zz4wZUFlVAKVFjxRdER/tFTp+l6QuFVFmKc+BatmN4YIQxZrMzNk6PjAZjaKxr5HCbzZs3c7ARNd+0os/NyYNSrsTIyBhP7yh86sihw7AtWJESJyDTihFPhTE40ofhoUHoNGkYGRhEVV4pivIKEVkJ48KZi4hFU1CpDahv2IARwuep9TDoM1jSRRd9St7LyclEYX4OykuKYZ2dYR8BTegUCjViMeCjH/04/uLxD/N2KCUgCRSFPg1gbHQUFy9cZMY+FRqFBQWYnZ1FU1MTy10G+rrx4ANH2OxFU3TSvX/4Ix/BlWtdGJ+cZB8JSVDq69fh2o0u7D98EP0DAzh75iwqLMVobWhgsxVpaKesU7x9gCDBU6W4LIFdh/YhKk0hM8eEvsFuxIVElpjG/OwSinMKoJAYYMwwYWNrE/71+99GZUU5ert7mViSZTLDlGXC+SsdKCjLh8ezBLlQBJ8/gFiSIu3ppJFi9OXB/UdYZkbR516fF84FFzeVNCG9erEDGToVlBIJUrEUKksrkGux4Gj7aQRScRRVljO1qSA3G2MDfWjbvBH2JSdClOgaCODarU5s3bkFk9M2ZOgzGZdZUpAPUVLOrOfsnHy88cYZCIUJLjSJ+kMkkUQ4iaL8cgR9EYwMTWBwYJiRsnsO7ILJZMBPf/xTpIkUzEwXiRQoLCjk6V+GUQuJNAqBMAq1erXRkUgo1CzK2xAyjFKqqVFrglqshk6px5EHPoCX3zyGL/7DNwFIORyKwrNEkgRSohjEMgopEnNjR5kRDqeLKSkKqQKuRQ+i4ThUitUJIF2PSCYViyWZ0kK68Fg4gsamRrSfP8cbgdUgpNWhilqpXJUVSmWYnZqGSqpAPBFHOBZm6d7mLa24eq0LV7tuQCQS89aBsIsyuRxlpcW8iaLH2LlzB3p7++HzeyGRy3HfA4f5O0oJp5QtkZmdxfrzjZvauCDSp2lx8XwHT47Jq0P89b7eXtRW1+HMqbNI02qRYUrnZpQMo8ePvc3eEWoYyLwaDocZUkBbJNJ/0+9Z39DApnwTIT2VGo61F4ml6Lp2DWKBACG/D9OTE8gypePcGfInmXjYk2HOYonlre6bPCl3uwkx64MpKxOhCH1eE5AIVzeOBAQgEy0FTNEWg45TUYkFNus8GtZXsx+JmhWn3Q6pSMIoVNKMk16bUJFkdiUzrcmUwXjXWDIKY0Y61BoVY1JD4SiH2lny8qBRyjjNNLcwHxotkbQmMDk+Bb1KjcJ8CxYX7VAqNHC7fYgmwBNyl9fP19FEKgFDejrjZF997UWkaZUcBEXvM21kyJysEIsgVIlhKS9EVpYJtolJ5GfnYWJ0EhDLMDkzi8qKKvg9K3zOra+rhi/oQ3p2OsQqCZQ6JbQSDXpv3kBzSxMEyThioRA++oEPQa/U49zxdgz0DeFKdzfyiy3YvH0zS8YEZIxKJuDzeWDKNKKkvBRahQzZGXpuzMl7RUF6Qd+qz0GkluOZ3zyPhfFJnrQTRY7Qx16fD4vOJdajLywtcaMlkAmx7PezZ82o1sE6MgH3spc3by6XByZjFrJzcyGUSDBlncXswjzSzWakp2fw94K+O4T9XHJ5WJ4biicgUsoBhRhVjdUoLLPANefExOWR962h/ly4v+8h+qNvwFSZO4OT1qbv71WIs6TldlF95xQ8Hku85wOvFe6rv/P/e5P3K/jX5DFrd10zu65NztcoEnf+7rXfuVa8rz0qYyNvn6Tp9oeGZX+6wj0ngXN1CcRvU2W4wfkDwVVrr0WSkw9pRgYzUa9fv8J0EUE8Ad+KhxMdh8fGoNCpOBluqGcA0rgIepUBWrkWdVX1PK0iiQetlKOh8GoEvFQEh9uFsqoK+Lw+HD92AnbXEj775c8hpzALAwO3cO1SOxqbaxBIrWDSNg6Xxw6VXI5EFMjMtECpMqC3tw8tG5rgdNhgnRlFaXEhXCthpGtzcOrtSwh6kvAte1FYZMD2nW1MYKCQFrlIs5qA2dLI3f/o5DTr8PLN+ZgYGIUwAUSjQSRFKcSEcdTXNcKzFMA9Ow/g9LETyM02IyWIw+v38kV9ZHAU9x88gmQ0hbOn2+H3+rF16xZM26ZYz0oXTYVShlgqCEOmFr949im0trayttW7FIBYIEVhfjFOnjjJEzhiDucU5LPMiMgB9fW1iAhjWFy2w7Ywh5Licp7iU8BLSiKGbWICC4Oj6O8ewBf+6m9w7PW3UV+9Drb5RZbKFBYVMfeYkFsvv/YKs23/5V//hU3FQmEKP37yh7w+T1PKuWhdDizjkb94CBNzk1jyLTHKMD87m6f4g7eIIuTli2tpRQke/9jjuDV8Cwl5CoYcE6pq67iJGei5yT6DUCAGldyASCjBelyZkAgnS7ytGB0eg1AgRiIuQDgchSAhxMaGFtY4njpzmqfDWq2ODXXU/PT3D6CkuIy1m4P9/XAv2rlg2HZ3G/P3JQpgxbfMSLF5qx3WCRvaj7dDLpKgsXY9dEoNBvqJAqSHLt0At9cLmVzDEePrGtZzYAcRP3p6erDvnt0YGx7maSGxnYljvbBgR35BEe47fD/27r0HZzrO4Zlnn4FEKoFCKuGLP5ls5+fn2axOXgky0ZG8gCaRVLCToW/jhma8+vLLPI38yU9/yqtfklkR0vH06dOsU66uq4EyTY2JmWmsr1uH0PIK+m/2sHnXlGdCeU05puamUFRWgAnrLCrWFcMZcMOQbYQqTYrJ2VnkFuXgjbeeQ3VFGRQwwJhWiPbT7dhxVwuu9lxAWpoGxXmFUEjkWHGvsAmNCA9zzgVUVZbjwpkTfJzSdEaEIlF4/T7Y7U6o5ek4cv+DeP3VV3DkgYfw1lvHOS2TZHNGynaIhjA5OoqWDRtgnbKioqoWMbEIMm0arGQ87+tB2+YWdJw9htaWJkxPLUAmToPX64MpWw1/zIO5BTvEQgXqKutw89pVhL0hSIQkcctBZUU1Tp1s5y2IWCrjZEZJUoVrF27B4VzGP/3TV/GVL/8jTNkZ2PcATYGH0X9tFBsaa5GMJxCNAFcudUMsFKGywoKcHB2ksjiACPwhLzdEhKTNyjYxXcU2MweT3gSVSIXsjDxk5RUjEE7i9NlOnDhxEVIBYXHNEAlTCIR9SAlSPElOpJJYWQnw9Jykf6UlZRgZHGOPSZJkbEw3AQJ+P0/RSUpJuQfU1GeazLhy7Qob20lqx2QzQpvdJn7Rd6S8pBSRQJALZJqGHj5ymHF9ZDYkgABhFnV6GliA/S6CVIrxtaSdNmZSEM8q7UqqUOKeAwewY8cu+H1+xjv6A360bduBxuaNEEsob0KKC+c7mCU+vzC3uk2Sy2HQ6TE5Ogm1SomJqVGmvdCk3U4oQqcLpaVFGB0dZWmOTKFgKhNtKXV6Nac05+cXMryAAqt8vgBSEKJt23b88qmfY2NzM9RKGWRSMc6eOo25ORs3EcWlxSyBoQA08g4EiVYST6KiuoTPnYFgEMm4gD/PdOzoWhujyWy6gUlXLpeD05MddgdvyR968GHOv7h+/Qb0egPMmVm36W8C5BTkYmx8FIloBCOj4ygsyIFGrWTGOG0OFxcd/Fyi4SA3RuNTY5x/UVRUjHV19dxwBLw+JGIJbN++gz07LrcXGp2Bw8uC0SgEtEGJhPm1HHnoAbz99uuQyYQwmzOQlZmFTHMWhzbFEhHI05Q48tj9+M/vfxet6xsZA6pSaCASy6DR6dn/ZV9YxLxtjvX7dY11uHClA86VJZTXlkMj0zC69djbb0GlkKKmvBJ3te3CmaNn4LV7OC26Z3IcptxMNG9ogn/Fy4QwqUiIqYlRyBVSHoIZtArk52TxkCoSieFn//009t19AMFQBNf7buHhRx5FRWEppBIJfvCd7+LwffeznBYiEeYcTibTibUiRIVxdN0a4CFMyLXCkiCiXdFmhGq4LHMuLl+5CufyMlaCQXhDEU5TTjdm8PtEN7NNTrPclsAIkMoQlwgRSkVx6JHDkOtUsE/MYfLPhfsfXXT/Ke7wzsT9nYL9tkGUz0p8NltFGL5XSuraff430gxP6G9XsnfKa+iPfg+beLspWG0iVo2w76Wrp4k26c7onzsL+3cX9WvMeHoZzH5/10bgIE3cF/+0VJm49HccnXcTdd5dzGc3NCCuVGFmdhoXLrTDlG5AulqJWes0d8JaMofRJGRuAUM9g1iyLUElUkIYl2D39j08UaYV6M3eXhQVWBAJ+tmw4vA6YCkvRlFZER+/9S2NEOsVGJ0eh8s+h2XHAjRpchSUFeClN16E2+tGgNZnaQbodAa4l1bQ3LgRy0sriATCvAkw6HWoqmvA4oIbx944BbfDwwEdpaV5bBYqLi2CTKlE3+AIvP4VVNVVQm9Kx5XO63DZvYh6I3DMODDWP46/+vuP4MAD+5lkY3fRqjYDlpxivPrbF3HXth04dfokbty8AYPOgLHhSVinbdi9/S5UlFfh0IFDfPF98ZWXeI09ShMqjRQRhKDWy1iLefHiJaZLZBvz4PcEsLToQn1FHYb6R7ChZSNSQjJayZCdl8vEF3/cj+def46DdoLhGPJyC2EpKsGi3QHH7Cw2VtXAqDUgGojgrVfe5Gnnhk2bUVZRheOnTvHkh4w9BZY8dF7tRCwRxfad25CVnYmJCTr5KzC/OI2dO9uw6JjDtd5raGxt5uaktXUjXvjNczBpjbjV0YdHHnoYs7ZZ5BXmQK6VISZNwJcIwVJRjLkFBwZ7erHktOHg3j0Y7BtH56VeJCIiBLzLeO2lZ/Gbl37FnO0V7woyzTmwzS1gdGQcMpEM9TX1HNtNa1B6nzdu3MSEBKK7UIAVTREJv0jpfzmZBi5uuvu7EU2FYc7KxuK8Aya9GU3rNiERTMBsTIdenQavw8VkhrysbN460DSN1q9khqbJ143uW5idm0dDUyMzh4kvfP78OVSUV2Bp0c7r2La2bTzReuqpp3H8+HFEEjEuyggBSsFHV69chsezgpISC3bs2IGXX36Zee9EounuvoX52RmsrBBpoRQTYyMoLS1l6cC3vvOv+MQnPs5TOqdrCdXVNZhfcqDr1g1o9DpUlJVhdnQSk8NjLLnJKsrF3sN7sX3PDjz6+KM4dGQ/vGEPIBPg8MMP4BfP/Aw5+SXIK86DP7oAt2sezdVtmB3xYn7WCqU2gqQigIryMgx2D6KisBIaqQ4BbwTrG1vQcakTapUUnReOwpBh4BU/JbNap2dQVFiGu3fuh1ajw1uvHcXQ0DjuPfwAnn72aWQVpMNSkovs7Ey89NLzkEtF0OuMSCRF0JnMWN+yCQPDI7zBefjhQzh+9CVYCnOQrs3EqeNXmd6UkoZgyJQh35IHszEX1y7ewKJ1Dhq5gjdJ0UAUek06QnSBX/ZBodJARaE/nhRsk0ucCfDjJ3+Cv//8E2jYVAdNhhRatQov/eo4lCoqnrbgUkcXvO4oUlEBGtdVwumworLcArlMiCWfA+YsotsoEAoTOSeICG3REmLIBDQ4SEGm0aK8qg7d3UO40dUL96IHWnUajBkGsDoDCXh8Xi6S6XpEzSXpcAMrEZb0REJEuYqwaY4zRkgdH1vVgFMBXl5awrpx0lmTRIZkAfR7OIQoGoNcJuOpuUwkhk6twtzCPA8idu/eyTjMGasNv/r1c3w9IRM7EWLm5uYY6UcNAqH0yBRKtBh6nG07d6KhuRnt7R2wFBTdpqxIb9Nx7oFMSqFvHejpvYXmlmZG8BKRyrPs5jA9rULDOMaJyWHW+M/bbJgYn8ADDxxCfX09b1IGh4dw9Ohxfp2k48/KzWLEMMEBqHBd8fn5+15RWQWRUIzOzku40tmJz/3d36Dz0gUOtAtHwrwdJzwo/U76XWv/o+J53u6EjDCZCiVTlAhjSc2Q3qDnLdj87DRqq8owOtDP30Eq/Oh43733HvT10zknwH6JUDCC6ZkZGE1GDI8OY9vWNricDm6QaALuWXbx+52kiXUqxQ0wJbstOhdhKS7E1eu9OHxoL0ryLTj99jH2LpH8iVC47efOM9c8RvkptFUgVrk/wIMTavppc9N+7iQM6VqkknGsW1fPcASS0hAZjD7fyVQUkeAKso0muG1OSEVyiBJC+ENBlJaVMfXsFz//GchRd+L0UXRcPg+X343K+irMTy3AsUCyEi90WjXKSkrRdfEaNqzbiIg/jsV5O1zRAPRGei/K4XE7IIhEUFViYdkabaByc7NQYMnBnG0aZSXFcLu8nJORjIvQNzgEmUaFokILNFIVDuzfj2ef/iXLlej4tu3YgXAiiRvdPShtKILVNY+RsSnMjs9BkZQiSU1tSgxzrp5zTCi9bPPmVjz/4suwORzwhyPwBSIcFkZMfiIBpclVKCgs5EHVlG0O4VQcZXUVKCovRiQVY5mgY2iVAve//fx54v5+R+iP/3vB179+iJNT12QcPL0mw/DaGPvdE/Y1rcrvvKNIJFf57O/1w4QY/oW3+4A1OsztQnpNerOmCX+vgpfuSXp1KtTXtgN/6KXyr2XjYpIxeWsG1XeSWW8/7qEROer/xDjIOwv3tefH4Ut3egRu/4VlQwt6Z2bRfu4M5qzz2H/3dixYZ4BkHKUVZXyyOHjwMF556XVGDQ71jqKtpQ1up48DdEQCGRsvkykRXn7hJdRUFPOktrqhAiO2UbRsa8HVG528NjPlZ2IlFGbNYL4pk3XVltJi/Mt3v81mGQrPyWE6zXakoklc67yJpUU/PEtB1tzStIQwY2QiTVNoMT0+CUt+PsxmPc62n0KGSc8audKGauiMegyM9PM6uOvKDRiU6chJz8Fzv3weT3z+71BSUYSVqB82pw39o6OorlyHU0fP4Im/+jyGe/shFgjxxquvw7HoQLGlFEq5is2vlHRKtAUqLsnMSFzo3bt34IdP/gA1TRWwlOXh+OmjrOXctesu1FVXwOVYhl6phTAhwUOHH0F//why84tw/dZNVK+rg9O9AOvCDDLzzLh0/TIza59++lc4c7odR998G3lGE55/6n9QVlyGwwcPo7OjE/v3H4Db5YNYoWKiCUWKnzl7EmfPncGrr7+KzVs3oXegm01npAn/t3/9V3zrm19FWbkFY1OjjCXbec/dKCotwuXOSzh/6gz27tiDb3/t31mLG4gEYJ1fwP/5l39AZ/dl1LWsQ35pMeLJBH764ydRXGhGQ20Vnn36BQz12XFo/33ou9mFPXe1Is2gx/nOy7DPO6HVaJESSvD/2Hvv6DbPK9t7o3eQIECCvfcmUp3qktWbq2zLRS7pTjKTTCaZ3GTsmdiTTGYmdiZlHDt2ih1bdtzUe6caJYqk2HvvAIje67fOIWkrvvd+Xl43fwZeWXZIAnjxAnje85yz9293d/fA4/RBIZdwFy8pKRk5uXkoLKSpjAtyuYo15NQJLCoq4ICRrJw4tHc3wemzYtuurfjP/3wRUpEG9mkfJoc8LJvQKoBd23cjNSEZU8OTuHm1jj0YQ2OjjAuTyCWMkdux+26WFKWlZ0IslbNxji74g339yM/ORVdHB37+0s9hNplx7733cOFO2LKUtFTWDGuokJKIGWunUqm4G1hWVsbSF/o9/ds8OcmfC5lEwqbDBx64n02tJ0+dxNlz5xCnj8eZ82cZTfnaH/6A//XcDxAShHDo4EFIoiKU5RUjNSMFHb3t2HTPVvz4xZ9CrBRi+z1bOc23dEEpBkeHkGhMxOoNW1FbX4v+kQbk5iRDHovH9KAHSQlxmLB0oGBhGhvzpoct0CkSkZ1YiNysCvi9MaRn5eF2yzU0Nh5HMESFawgralbg0IGDaL49wDIkjVKFX/7sf5CRUoiO3j5MmCfQ1X8bSWl6NLbeRloGYTAL0dbeg6TkNDS3diA7vwhShRxaLcktWmAyDSInNw0uhxebVu9BemoZnvn2U0hMl6OgNAvCmBiWCUpUTIKVijKhBNZJEzKTM7mApgHq5JQFTS0tyEjKx6XTdaBYrp337kRMHsaEZZQTMo2GOD7e4bEefm4KdaHwLp8jiOHeQZa3cQEap4In5EZyugEOF21WSiCXChEORtB8sxWRAFBZXsUYWrU2Hv5AFHKJErVnLkMmkvK1w2KfQUZOFm8Og0E/MtPTucgmfOnw4Aj6+gag08bD6fDDF5jtBgdDQShVCv5v6jrn5mZBIZOzhp+KdbvDwdcmMnzTOk1dzLSUVOaNux12TqkkLF5lZTG+9a1voX9wCG+9tR9DwxMIBkMsN0tJSWQjNvl4PB4fa8SnLSaWZ5VUlKO9qwubN2+BTCzh5ySCzfS0BfrEFMZcTpsmoIlTIyUtBYuWLsZHH30AQSSC0YEhVJWSXOY0wiEvklMSsWvHTjQ1NbBE5/CRo8jKzuRNb35hEd57dz/LB0muR82NYCCM/Pz8OfSyGFevXmN52aJFi/g9I4kLdfHtThsCwQCsdjt/n6iDLxaJ0dvdjZkZG/+NN+DnTYE/EITP6+JNUZwuHm6vh/0AOq0CcQo5inKzOTiLJjUbNt6F46dPIRCOYHR0HFu2bEcsKsKRw0dZZ0288dzcXO5gZ2VkwDQ1DbVSxdMKIhCNjo/yRo02CIlJBg78IRpRaWERwp4gG4e7enpQXFoCgUDENcikaZrXGirGo0IB0jIzIBRJ0NnexnjLzZs2oLOrjYPj9AYDywPXb96KI2ePccc/KyuVE0372jvx7We+hdzUHLz31rs8Qbh+ow7//m8/Zuzp/nffRmKSHgkpiXAFXRTAC3FQhO6ObrR3tGLGakZJUSl+/vNf4Pnn/g1uRxC9fQMICILILchhJr11ehIJCjk2rFyO995+CwsWlPP9xDIRjMl6Zr5HA1H88fdvMQ6YUtPbu3vwyN69WLGkBkptHGKBEBpu1iMQDGFsijC0XgyPjEGSKILZY4NGq4dt0o6lFUt5MixXyNgXo9Eo0Xq7Fe1tnYhSgJdUihh17CfN8AfDPLEijTtR2WhjRhJKq9MOt9fLaEmIBdDEaxH2hWBQJHxm1fm3wv0zT9Hn/gPBPz+7m5pkXLjP1rx/qRmfL6jnmu+zTfi56nq+GCbpCnUhPn2bZ5azpv0Otjp36jnhlGAeszr42dCm2eOYxzzSEc0f17wG/2MCzbz85hPP7MdDAi7057rsn3TeZ1/gLM4SIBzkgr9ix50CmOYL93mcJb/+uZMyHzo1T+nxKTUQqrSQq+Xo7+5CS2M9Hrr3Pvg8bnac5xbkAUERf7kkQhnC5JjPLEBhQSkC/giMKWl47fU/4KE9j2BooA8dHW3YvHMjukc64Y45EZWHkZiqg1IpQ0ZmJk6fOYeQN8y6tAXlVaioXoRzly+hhfWUZWhvaUN6ajJUMhXcMy4U5pejq7UXlVWLmHDgcNnx0osvIuqPIhaOoCArG1s2b8YHH72HL33ty8gvLsCoawpnr5xng8/ixdUYGxiFecSEssJyDkn56MBHkBHBJuqHO+BBXEICbtQ1YNXyNcjQp+MH3/k+HnnoIZinzEwJoRTSjz44gMceeYy7bLebW7hrSkX8saPHkZGRhqXLF2LCNApdSjyOnzwGlzOAb33rm6iuKmID5vFDJ9F8qxVLFq3AQ3sexc2G2xwSUlBajIQELd7/834utGfcDqzfshXf/sfvYnhwCP/54x/j5pWrsJusqFm+FG67E/k5+Uz/oEWYUuzoE08dn0ULFyE5NQkXr5xDanoKlq1YhuamBgSDYQz096O6vARDQ/2QysUw2SlCOgFCqQhrVq7AsYNH8OUnn8JTT34Zbo+faSkJRj3OXj0PsUqELfdsgcluZn2tVqXCXWtrMDM9hbrL9Zged2Fi1AynxYoVS6qhVCvhC0Vw82YT7rv3XkxMTnNCKF1opyYmUVJczEbl5ORUZGXnwGp1sEyAC+khwnBmQROvRkPLVRjTtYDMjwnTMAeDbFizBbVnr0NKwDKBDJMjFsaPluVWwDw6g4fve5DlN1S8FJcWMY7x9NmTuFB7GQ8/vg9vvfshzBQoFokyhq6u7ib8HjfJnZGVlYmAzwu7zYLdu+/G8ZPn8f3vfwdt7R2YGpvgaPXW1hasXr2GdcBE8XjhhRfw3nvv4cTJY/jd+8Mp1gAAIABJREFUq7/hyHaP24uXX34ZLpeDO/1r161FX18f3nn/XaRlZeB2SytKF5Rj957dePPdN+F2OZGiN8JusuHa9Vp8+RtfxrHzJ6GIV8IdcGHN+rVwuG0oXVCJy9eu4oGHHsTEtAWeqBMt3VegVgkRdgnhtUbxxaeeREvnZTiCY7DZXAi6gKHOKVQULEdF0RIkG7Oh0sQjEJ7By6/8LyxetABBTxgZqVkcjuPzU7iJisNQBruH8Y9//wPkpBagY6ATgZALg2O92P/BOygqK4I/4sdTX/wabre0Y2RkDJmZWdw1JUrSjZuXoVBR0epik3LUH4eVK7czMWbaOYiBkV6E/CF0t/RAS2sQZEhJNiBeqYVSKke6MRW1l65idGSSOfthHzDWZ4XX6UdJVQl2PLgRh04e4o7d2KAJq+9aiHCY0j+dSDNmIuAKQyONw+36dowOjiPgCbHRD+IoklLiERGSVl0Egy4Ofrcf/V0TiAYAkUAAmVIApVYFh8OPlCQDdmzaht6OHvT29THmMBAJQySXcuElkYhRVJiPoC+I7s5uNkMTr91isiEYijGtg8b8lF5JTH7Sl5M5+fXXfovdu+5lLTiRNKiYIZY6ddvJG5GoT+AOOiF3SaZCxf2yZYvx+OP72Fx55fJV3LrVxEV4MBjgzXbFgiq0trZjaHQMmzZvw4XLtVhas4I3euWVFWxgb2ttZW+J1+NCYWEJolEhS9TITEt6e5laDl/Qz7pvjULOMoWahctw89o16A1axt36vB7WhBO5ii6fx0+cYKkVGWKfeeYZPP/881i7di1DCNatW8fcd5JgVVRQCmmYu+E0jTp/7hyuX7+JdWvX4vzFizAYExlvSY0urUbLxCVCGorFIp7QkRGXNPQkBSRijkQigt8f4GI+MUmHoM+NRVWViAR9rFHX6LXQJyXgzPkzGJ4Y4zAjl8OP6YkZFBeW4+6d96Knuwtvv/0eysuLudseT7IskRhNTbe5iKf3WqmSsAY8MzOD5WRk7G24cQsVxSUY6RtAamY6b1YKiot4Ukl6dpLTZOXlcIZJHK1r/SOQS8loKkBedhZ08RqW/UhlCvY/HTt5Cj3D3ahavACBsB/ZaakoycpFolqHbRt34Mjh4zh94iRfI4WIYXhoELFYhLM+qpcuhCfkx/D4OFpu3IZMKMbipdVITjVyp/rMufNw2v3o6u5HY0MH0rINWFazBGlpRpgmxqEUxLBqyWKcOn4Ia9esZtJPR1c3tu/YDJ1WCXEEqF6wBL/7/X4MjE/jnj17YEgwML+ffEn0Pr/w/PO41XQbTc2tiAlFmLHZMOU2QZMYhzB9RwfGEPGFoZKrUFBaxGFqpSUlaGpqRJw2nkPwzFYbHC4vXG4vewvoGiGRyvmcUzaKWqXiZHK/LwiFanbaQjeaeFG98Fm3vxXun3WGPv/vWSrzFwmndxTun+6CzxfX9DTzlJT5p2SCyxyGkSUs88U4/S1TXmLcoZiTE/J/U7eDiltqwn+SkvoJwvHjpNY7ZDN3Mt7nTaAsrfmY8z77mLQBoeJ9fiMwf5zzx/LXDmA6XxZGkLyutB+ZOxbekMwba+/Y7NCPJPo0uMIC2B1WdvonJcRDEIni3t078dHhA2zqHO0fQXpqBgw6Pf70xn7uPKdnZEMokmLKZOaOAbnKicOalJIIm88FfVYCjLlJiMkCcHut3EGikR/FMC+qWAj4owh6w0jOyEJHTz/e//AjxMVpeVGiZFC/y8OJiQ31jchIy2JdMIXEyOQSlBQW4srFWlQUl6HhRgMb6h5/ch+Hley+/26kFmeh9lot6ptuIBYMQiGSwqDVQ62KR3yCns1NP//Vr/Dqqy9DQBHoUhpRR7iwnhqZxpLKJUhPTmP01VD/IPa/9TZKikqgkMmwcPFC1lj2DwxwwAkhuQ4fOsyL6IzdgsU1i1FWWopQKIbmphZIJWFOIozXJmDp0hpEI0IOXOIEOR+leebhzTf/hG3btnAoEAWi6JOMKK+sxIFDHzLfNhqOQi6WMSEkJyMTq1et5U4E8dXf++hDuD0elJSUMWLQF/Ti6ImDWFazlDnG1L0m+kJ7awdOHjqCp5/aB6lcihd++iPkFOZhyjwOq9mFwqwUjukWa6XYufseCMVynDhzliO/5XFSiJRAz2A3B5qVlZRBFIlBLZPj4pnLGOwbRTQggM/hQ1VpGUZHxzA2Mc0XaYPRgBUrV8HudrJ5jIJhSL+bkGBgsxrRJqQSGU8xbHYrkowG6HRx6O7tgFgVhVQdQ9dgI5TxlLIrh0ahhSyqQG/7IHyOKBLijRgfnIbb7OepitfuxIMPPMQIx+df+BGuX6lFzfLFePu990G9yXO1V6BUa7Fy1VruOhJ7mC4ehQX5GB0bgVwiRlZmGnP+H374YfZutLW2IyszF3v37uXpxUcffMibkO7ubu7MUfHU19uDXds3Y8P6dXjhhR9zR/HpL34BD+19DG63A//14n/i0NFDqL1+FXsefBiDY4NYv3096pvrMDwywIU7oUxXrVsBVYIKIdqSSQVITjOyXKD2yhXs+8IX8Ps/vYl9T+9D7fXLkGqFmLb0Q6WUwGcPQSNNwJ779uDIyffh9I2xdEMUUWF62IO8jAqsXLoeak0cVHFaJKdp0dZzDsMDAxjpHUV1+WKmp+TlFaGlqwvqeAVGhocQp9KhJK8E6UkZTPlIzTTi0MmDgEyErsE+/P0/fB8HDh1CaXEJZiwWDBKpJuCGQiWE022GSiOD0+bEkur1sFi8TAdx+G1s+O1s7YZMQMWXH4aENGSlpSEU8CM3M5PzAAhBKRHI0N83iKH+UYgicpw4QpMLNZ7+5j6cuHASg4Pj0MXHo7g0H2VFRZienIbbTuQpAwZ7RtDS0AmjPhlrV69DKBDGe++/A7FCAKlqFjtJKZQRXwReRwCxENFcggiGArSnhkAQgzFJj+qyCmSnZ6C5tRUOtxtRkZCZ6BKpEA/t3csdyts3G5gYQ0x20uUaDamQypXMqycDKxXmcqWKO6wrVq5gCd5/v/QL7tbTOqxQyNnkGaAOo1rB5k2nw8GYw0gsjKzMTC74CfeYlpaBCxdqOUmZ7ktGRrFEyjpySpFNMqajcuFCNLW14ZmvfwP5xUUs4RIKRQiHAjw1On3iBMrLKjgB+vq1G6y9JyOrL+yHVCHjzQiFdug1cRju7sepY8f5faVjbG5uYlMqFdk+X4AlDdRtpfyCrKx0luJQ8B7JW27V16Oru4slRCSDi9dqkZhgQCQUgkwqxcQknUc5evp7ERUIEI1FWbtOjREKsaP1wuWkjb2A0bO0llJiNgVeScSzQU2kwy4oygVZrL1eJ1O0yECclGNEVBCCw2NjLxFpxW1mNzQyAywTTtitbiTEx7NPiTYaZDg+8NFB/r5RON7E+CRcHgdkUiFioTB35imtljwr5Fug6UV6SioyszPh8XvQ1dXJE4BoLIyR8VH+WX5hPqYtM4iEYmxAzUhNQVZ6GmzOGaRnZEIiV8I040BHRydcHidWrK+By+fEmhXLkRqvx2jXABrqm/l7S6z/RDLgerxsvpYTRScWQf/wMFIyMjA0OgKj3oCg38fJqhqtgq9hySmpGOgfQVNDC1wuH8oWljD6lzISZqYnkajV4P6d23D+7EkoFVKMjk9gxuxCLBbAqpqFSNcZcPjgcXiCAjhCwDSFkAmESNInYu/DD+Pdd//MKdXl5QtQd/MW4nQ6SOVyDE+OIUCbGIKDRAFhOIpAiLj+emzZvAljIyPo7u5kqbLV7oQvGGTEKflDKN+Amit0jaDrNXHbZ2uYGAcukZ6egp/oRtIpohp91u1vhftnnaHP/3vmuN+pFZ/vuM8X7bM16Gw3fL4jfmdX/pMEVLD2nEZWTIa5Q0rDHXDGTNJSQ3ra2S77/O1OKQl1pPlvI7NF951kmXlz7Ke18v/by6bNx1zX/WOJzF9Ie2LY1S79q+EgKTmVOu5B0VxqKgVKzRXvdwZH3Xmc0y4BmjuHYHNYkZGaCkFEhIqCbC4k33p3P4pKi5GdQRfSPsgkMkyNTzNlgcyGlP44Y6WugQwutwupaWnwR8IQKiV4YN9DsAVncPbyCajVEiaaTI3aUF5ZhvbGJhjjEzAyOIbv/fA5HD91HikpmYx67OrqgsNi5c47YeLIOEkdi9SMDA6KoATXs2dOY9fWbZgYHuUd/JEjJ7F5y2Y8/cWnYLGbYQv60djaCJE4hojXzwtGcoIRdQ1NiDcmIr+4FB6fH07bDM6dPoHcrCwUFRRBIlKynKYkv4xNixTbTYuLIV7HCzwhDGtW1GDKNM2dNI/bibHRUThsTg48Wbt2NS8wSqUWk2NmZKZnETMFarWaAAg8cVAoVdytJbKFzToDrSYepaWVGBsbR0ZGJhN7piZNmJweR1KqHr6gC12dPXjs4afw0ksvMdlDFxeP2kuXoYmPR2FxERfuSUmpjBfMzs3A+NQQLlw6ixmrhTWuCyqq0FjfiNPHTuK+e+9hfWVxZRGuN1znMbCT6BBuNxL18fCIfZiatmLhouUsqSCm8ejUAPQp8Rgc7cbE1CRz0b02D5rrm5GZkgGxQITh3mFcvXALYXcEa9esxPDwCGPwcvML0NTSDG/QD5vDibXrViI/NwdyOaU1SrljR+P0oaFBnhZQ6Mr4xDB0eg06h24hLlEGsTKCMJwQiCJAWAhhQA6DOg03r7bCNO2Fx+5HljET4/3jKC+oRGlhMc5fOAe/38ca52e+/DQEEilLPsZNM3B5AxwyRB1LOufxBj26ujsQDvpZCkDdsMQEPZvqTp0+zVKCzRu384WExvzlpWWceEoTAPIV0Bj//LmzmJ4YwSN7H8KGuzayAXDp8uVsQCaphDZei0XLluLvvv1tlJSXYN8Xn8DtrkbEpCHYnWYYEwzQSLQwZiRhfGYM1+uuIzM7g9OISRdMUonE9DT84a0/wR/1YdOu9WjpqodcJYRl2gRjfCpcNh+e+co38Itf/xzhkBVSsQpjgzZcP9fN5uivffUZDI8PIzsvA5XLShGRuWEaGcPB/SfR1dSDfY8+yEXRh4eP4L6Ht0GsFszKN/xAYXohJDEZx6T7BV6cuXIO8rh4bNx+D27cuIm2libce/duHDl6gEN5yivzEBOFkZpmxI3rjVDINJzuSRg3uUqNRYtWwWn1oaO5kYPFMlILsXLFCojFMbz7zlvcPLBOmXnSlJ6SjlRDGlOdSFKXkZWDIyePIznLiCn7FCoqKxktOdI3Sqh1GHRG1F1qxNbNW9HZ2oPhoSEuACViCU8QLTNT6B8ZxNad63Cr7gZkAhnkYiWTb6wzLsQiVLVTynUMErEARTlE/5g1gsYZEmC2WpBg0HE4E+Fy4+IJVWnGuprVWFixgPn2CoUGMzYHS/vsPL2c4Sh3kUTMkhbrzAxTrujzRMU5hRWR8ZRIKl0d7Ry+RmxIY3IqfH4Pa77J3EgZAZWVVbh+7Sbef/+D2Y6jVjPLtZbKufNds3ItHti7FzoD4famsWDhYtgcLkSCIc6EoFAj6pgTflIikuLwwaNcHDucMxzks2rdGp6aFeXm4Xf/8wpkUQFu37oNi9XEYUz9/b0Qi4WzkgUxYTKjHKxEG4KBgR5Mm0zMTifee3ZOFmKxKHekKRlUrVAg5PWxzp265ZSeKlOqYbZY4An42QNCmEDyDrW1tCIvN4eBB8FgkKkvdB7olkIAgXAIjz/2GOqvX+P3lzIQqIFC6KCcoizI9FIEY14IZRGeAjlsDjhMPuSmlsJnjcE0SQnIUsbSEvmJJmi0YcjNy8cf/vgmNxNiCCHg9wChMHbv2MnfdyJMGVOMHEAV9PshUUgwNj7Gm/qt2zaxwZdQqlULF+DcpQscchT2RvjvV9fUYHpqEh6fG2MTFqRmpaGoZAE6STsuFaKwtBAOtx2RsB8+uxMBVxD5WfmIhAGf242g2w1jUiJPSBobGqGJi4OIrsszNgjEYsTHK6FQiHH9+lXk52ay9CYaiqC7s5c3KoTalKhliEuIg0wh5WZNdmoKahZXwWaZRkFhLl595XVYTT5Y7dNYvrAUBSlpuHGtHn6BHF1jFrgChPsFXzNpAt3X38//rqiqwrnzFyAUiVBWuQDNLZSg64dAQu24KBSEUfUQ+Qz4+29+Hfvf+BNP6PzBwCwyWyBkFQIZmAmzTH4PrptEtOEMsf5+Pp+GknAhECEcjnAAJDUdPuv2t8L9s87Q5//9XxTuVGyyiXO2YT5rEp2TsNBDs2xlriM/byKdxR9+klb6CdN99ufzHe553Tx32EWzSajzzzdfXM///3lqDOnU5yUmvBGgzjuZV+f47LNd/dkwnvnf8zSACDJzx0uvZ57nTiE988+xvU2KygnR5z9j/4d7UOF+rjQEvzDGr42Oab5wp/qdNirzwVDzd+8bdSEoUHFngAI3YuEwzh49jhXLluH1116DyWzFqrXLOcCHuLzE7D740UE8+cSTCPjD8HhmE/VSko18kbrReAsZhblwBr3wBN0cIiKTijDYO4S8zBIoNXJcOncaa1bWMLrssSeehMniRm1tHfLz8nDyzGk89+yzkEkl+MkL/4LGpnps37EdekMyJBI5j1fvWr8O+ng97DMz3HE5cfIE88nVOi06u7uRmJbCGrrrVy4yOYRG6WtWrcQTT30BMsII9vXzc1N3lYgWKUYjVHIl4+kUEhXj76hTQfHWI0PDKMjNZ10naYZ5KyYSMCc9JyMVCoqVTtDjD3/8A3fNSHO6a9c9HGX+53c/xO2GG3xhJROgJ+CDwZgAgyGBJwsBnwcF+UXQqPQYHR5l8xZp6YluQovU7vt2QKWW4oc/fA6Iytjg1NneibzsPOaJ6wiZJRYgKcWIAx8exopVK+EPeaHRKfCHP7zOOLO7d93NATO//tXLEEai2L5jKxYurcLtzkYsWbmItaUtTU3Y98hjEApiaO65DZ8/jPzCEmTnF8Ad9OA3r/+aw2IWLSrni3ZcvI45wjeuNKGipBAapRZtjW1sWJ4cmkZpUQljFsvLqzAyMs762oggygSK7Tu2Qa1Rs5TFbnVCJJSxfE0oFnEnpr7hChYsLGP2d0hqhttvhlBK8e0apCanYKR/EsKgAm5LCNGQBKOjTtjNDjinXFASwYawgdl5XFTsffwx1F46Da1KCplcyZr6yWkzalauwo1bt9ikZkxKxv0P78Gb+99Ed3c7nvn6V2C1WZCanIwXnv83Hq8TccbnDWHT5s1IS01Hf38/ujt7uHNI69PNmzfYYHzu7BlUlZdg0+ZNUKpVuHT5MnzhIAyJiTBbzLj77t1soKaJR0gSxeXGy9ClqtF4ux49be24b9t9EEhjSDDqOIqd0kOp9XvyxElGBN77wP348NBBuEIO1Kxdwt8vGsvHqTUwjU9DGJUgxZiBEydPIhb2MK98uM+MkR4z3E4fvvNP/4APDr+HH/7r92DyTKN8aRncNicmB6bR0dCJjOQMvPzL17Fk2QKsXb8S3pgDzR2NiPlD6G8dxvYN6/Hoo4/g8q1rqL11A9/97g8x5XIwvai1tRFO5wzKyopgMk3BbJlEKBpAQWE+Wm91QqNRY2pmAhq9hg2yQ0MzSDFkwjIxyfKkDet3sWzl8KH3kZQUjwtnz0Ar18AYl4QEVQIinhCSDAYkJOlx7MRJqBN0cEU8mLRPcoe7MKsEwpCQfSTXLt2CTCjF8NAEnnv2efzkJz+BEFHylbLJUxWnRlQUxbIVi1mb67S6EPSE+LvvdQdZA02eUqlMCqlYyBvb1JRkxokWFBZgyfJlTD6hjjF1aysrylm257Y7UH/1OkYGB9HbP8gdZPKEiKQybiRRAadLSGCtdaLBwBpuItEQDWVOPMkG/PS0NM6IoOKM0l9pA0qmU5KLUEeesIM07QyFItxMECKC1LR0CMUSnhClpmdhesbGzQ5qpjjcfjZmF+Tn8XMJxWRhisDhINqNBM3Nrax1JhwgTciKy4qZkJRsSMQP/uG7CLm9HC52tf4qXwep+O/q7EIgHOQcCcpfoE0tbWbdPurUxvi1qZRKBMMBDjEjTwldQ8gkf7uhCQ67g4ljpIMnrTkFb9F3lEz1cqUaWm08B9h5PESJmYHLYUc4GESMI+7lSMtKRaoxBQZ9Ahpv1cNht8HpdcHldyAzNwNavRaOmJ1JVBI5DY4FEEYFsE27IAqqEHQKgLAEw0NjrJ2OxQQs66mtvcqbq69/8+/Yt9Lf0wGdRoOaZUsxOTYBi9kMX8DLlBjaLJDOn2hRZOjNy89lUyh1znX6eAglAjQ03eL3xOeKYHF1FTauW8cZDVeuXoUxLRUimYw3dQVFBSCTxcjIKCdw03RXp4mDOCpAfnYO/B4fEuN0SErQszRocHiYpxx0/76BYUxbLJwnUL2kBD6Pg7v6LpsNBXl5sJotnClSWlTGfP1ppxVCqRjJScmYGBthYlJqsh6CWBibNq3Dy7/6HzRcb4ZYEEVJVgpWLlqCju4BmNwhXGvuwqTFzTp/qmcoOJDM0zQ127ljJ976036+PqRl0ISul2VPAZp1CmIQIUKFEhNjVq5YhfordbA6rXzNJDkZaSGikVkJMddOMardovwa6XxHiXjHsl/6h77RAsZI0rnSx8V/Zg31t8L9M0/R5/4DwT+TVOYOAyrLV+Yq99kC+S917/MW1Nlspdki/NPoyPn7zDNy5wttfh6hkIt27rLzfedkN3fo6++kzXz6Fc1r3D8u1ulA5o2vcxIdLtrnins6lnmdOxXT8xuBbS0SlI//lQr39AjOlcwV7rQhmZs40HHQNGN+c8PSsLlNUVxSCZav3QqdMQm/eOWXyMvOQWfTbaglMmQmpzIJ4dzl8xApJQhGA1zMEmFg0/qNvODpKO3PZOEEvTiDHtmFeXAFPLwYUYd+qG8IPpeXi4uU5FT+AtfVXcOadTW4casOf/+tb8MfjOHgAULHrWSu9Ve+/lXsf38/R4y/9cYbWLViNaanbHDYvfB7bdj70MOwWZz8mZDJCcwcxeZtGzFpnoLVZsfo2CjEEgHycjLQ09OFjo5u3LVuC7NoDQnJyMzKgcU6jbGxMTZvPvH4Pj7OFctX4ErtNeYDr1m1Fvvf2o/KskqmLqiVakxOTGHRomqMjA+jt68XJXl5qK4shzpOjX/76Y/hdNixbftOJOiM+PDAYVRUVqGttYlDREhCMGM380Vs6dLF/NkjicX0+DSUUhXyswtoBsTd1bbuLkxMTrAvgPStJLUiTfv7732AstJy2GfsyMnOR83KlYzu+uPbb+CZL38NU5MT6OjrQFZOOn72s//A5g0b2fiZmp6JpKQU/Pqll5hY8NgXHsXQZD9U8XJcvl7LaYj0d21tPcjISeLkUOoOZubnQJeoR99wH6eN1p4/B6vFxCY2IiRQcMvEyDiEYRG6WnpQmFPIHU4a5RLiMSHBiPHRKVy/WoesLCOW1iyDVCZhM7NIJkI0FINKEY9YRIQp0yQnWap1UuhTVLjZfAUZ5Too1AKMjw5CKZFjfMiCqSEPZDE9Nt+1FnVXG9BQ1w1DfAIyE1MgCMawsLwaNrsXi2tWoqx6IfQpegz09+CXL76EgMeHRx/di4OHD6J/YAg7tm2F1WJDcUURIqIIps2TSE1PhlKjRmdbO0ZHRpFuzODJABU+W7Zt5aLdZnWiq6MX9+26F9MTEzAmJ6L22iVoEzQwTUzC56YCLx+F5aUYGBtGXJwOBz88AK1GhQ/efxdnzp2GLEGOAdswpAYp+gd7MdY3hGStAbFYCAZjEnbf8wBCESFrRYuKilF76RyEsSgsZhN6JvpRXr0AmTm5vDlwWM1YUl3Nn1WBQIbTp09zsNfjDz8NrcyA7vY+1sTOeKahT9UirzwHMo0MGp0WGm0cEJUi4otirG8CNy7dQNONJjxwzwNo7WqAN2yHw2bD2mWL0Fx3E08+/UVojclwhCI8lfn9279HKBbA1h0bmXZTUVkOY2IiOtpuc3AOpcW2N3QjIzOZpzYKrRITkyZIxBqIoEC6kUJ5KGSHTNwT+ODdP8GYqONNfEFWPuou1KG3uRuP3PsgZGIRxqemcfD4UTzz3W/iYv1VlgmE/VGsW7YG/d39qCqrQv2VeshEKpy/eBWPPvE0/vjaHxHxhxALBLkAJoMhcaTzi/I5Udbn9sBmthMyn82SAjFNYgUwGBK5Q0iyAOooP/7449i+fTvCoTDMZgsOHPwI0RDpdmXo7upEb1c3vG4P5wJEBFTK0fSXPAPS2caOgEykKZy0So8rosJDKOTij46L1mjqLJMRb/5nhJ0k0yZ1m0WkZw+FWNoXH6dngzcV4iUF+dztdTg9jLekmkeiUGL1mjW4a+MmDgqK1yciKyuDzdrU4RQIRXA4qUuv4CRYQYQC7rwcQkSXMjI/JqhVePzhRxHxBTDQ3QVFnAwm0yQnppotM9wJpU3wtavXYZ+xQqNWw+V38USbziPp/+k8UmOHNus0maUCnvjufb29vKYyacdmg1giYSO4QCxirG0sJkJF5QKYZ6wwJOh5bR3s6UbDjTqMDA/A7fOgpqYGY2OjXMRm56YjHAvBHXTz5rewrIDzQcQyISHQ4fV7IQgLEPYD8XIDxgbM8LtDiIWFIKR/NEwY4lTo4nWciKsnJKI+HmtrVuPCqdNoaWlGSloyxifGWcoU8JOXQwmb3cHNMNro2Zx2qDVyDl2jTR8Ra7Ky0ziRViRRsp7carGgo6UVcoUG02YrCsvzEREG8MCDu3Hp3Fno9Ymou3YTGSkZeGLvY5gaHcUzX/kSJoYGcfViLabGJtE7OISIUIhSylaJAZ293RzwRpM9uVyMvfffh5nxaUyPmRDwB9DR0YGZGQu++MUvoKXlNsZtU8jIzOaNOm2KYiIgIysV/f1dnCy8ZcM6fPDOn5Gm1cJrsqC8tAKvvfUuSpatxLmrt2CacUIolECskCIUiXDzIBIIY8uGuzjAjxqe6rh4yOQyjEyMQR2vYZwuJWyG3m5XAAAgAElEQVSTmUih1qKwuBhNJHPlbnuUKUhk7qVkXfpOBH30GaXPkAQShQxOL6EmuUMKavfHiP4kkzAxjKbKVF981u1vhftnnaHP/3vBv/zL3bG/QD3Oa7Hn6Cuf1ojfAZX5i278/FN/HDZ0ZxrrXGF9p96bimj633xRzZ3yj5NN/5JQ8+li/f/6Muc68LPt9k+0MfOymzunBdtb/3qFOyWnnisNIyCc1dfPa9zpMOalMrRLnj8met3rd+xDxdJ1CCOKYDQECYSsCT9y6ABGh0eYjPH4U3uRV5Q3q6EzJiI5UY/05FRUlJWjb6CfCQAZqWns9JaolOgbGcb773/InaXMlHQkGRI5hW7r9m08+m9taURhYQ42rF/LO/Jpsx29PcOYGB7nceqWndvQ2dsBtUbGFBKKph4dMWHDhq345Usv4vSxU2hv72KJgkACHD5+EIeOHsFPf/oj2IhUk5eNtjaSMgiQoNMiJSkdkUAMP3n+ZygtWoDqhYvh8jlY10gmqXf27+dOKgU92GacjAh88Wcv4e7d9yAnMwfnz17E4sVLedQciYQxPDaC6zSe9fmwccNdqFhQjvGpcfzm1VdgMCQhOSUNjz/xFMeumydH2ez1ox/9BEXFWawNXbRoIZbXLOMUT5L6PHTfo0hMSIRSoYbN6WJixeDIIHfMB/t6GblFBs7W1lbuwj2693FO/qtevAS/+e2r2H3PTiypXozfvPw/KK0qhdVpxrYdW1CUW4gZixV+fxhNLW049M57uNVwE//ywrM4ePIA2ntb8ZVvfAl19dewZ88D6O7pQSAWQG9PLzOZ125Yj7bODtafVpSW4vrlWiTq9Xhk32Oora3FjMmMRF0i3vj9fohjQiTpEpGRlgmfL8jSDrFQyhfnWzfrUFlRxBtkwi2SiXHGNgNtvA5OpxeXL1/B93/wXVxvuIKmjjosXlEJhVaAKc8QolEPJCIg5A5DGFLCbYlBKdChvakLKnkcbCYX2pp6sPf+u1GaXwyrxYFvfPNbGDOZ8f3nnsOzP3oWb+//E2qWLEWiTocvfflLOHbiCM6cOc3Gqt/99nVULa9CQlICMjLScezYUWjjNKiqquJY7wsXLmLDho2M3aTi6Pd//B2mJ824/+4HsXDBIt6kXLhwhlNq9zx0L956+03uwo4ODzF9hiY7JI8iHB/RZV55+df45t99A7J4OaKqGPIW5MKYkcwcbuvUDNRcBHZj5aoNaL7dji9/9WucdOn1kdQhwGFjIo0MS1euwO/e/CN3UVMSE1BSmI+hvj7EafWsF126Yg2EUSkun72KZQuXo/byWcy4J1GzoRpqvRwKjQpOV5C9Fk67CwXZhXDP+PC9vydj9uP49+d+hnDMh1VrFmJssB/2KQcWVebioUf24nZ/L+59bB+Gxidx+vwZJCRSl9cIj88OlVLBeEbanFOBQ91LqVCNTRvvwu3Wm2hqacLoyAQWVC1Helou7A4/FlRV4M0//gYVpSUs+1m6ZDHnM7TcasRdq9Yi5gshNS4JP/+PF/Gv//YCTl08j3GnFTa/F2KpEi31behqGMS//8ePcObEKSTFxaP1dgsiZKpbtAxHD52F0+SCiMfwUR7zEySG5C4k1SDjttvug0ahhN/jR0pGCrZu24by8nJeI6jLTd0/kgTV19ezBrq3txdOhw0Wi4W1zpRMW1JI4VM9SDYaIZHNUlA4HEkmg0qjwcWLF9lcSbp2urHsIxLlEKUFC2bj5CmAKDcnh4sXMuKRt2dycgLFxTTJmGZCC5m4KXztjTfeZG16wOuDQqVCZlY2Vq1ei7PnL6J3YBCV1dVMO9m2dSeWLl3OXeAAk1ko8t6FSETASMXJiWk2ppI0hBjgwii4yx9wu/DNZ74KpUyCxsZ6RKJe/vwR8UsiVUCflMShclRwkeaNLi2RWJA9LDx5ntu4qFRyft2k0ZerFEhKNnLhu/6ujWympddM7wPJIG/fbsHU2CibeKl1V1Jehh07drDURhiNYLCvDxcvXEB+Xg43Q/LycliKEUUYdo8NcrUUcQYtb6JtXhtkSgmkchHM5knu5pJnIuCOICk+FVXl1bCMW7B69TqMDIzj2KHjLFmU0Xvn9SIUCiAp0YhEXQKsVgtPaiorK+HxuDE8PMwSSEIaErp37fo1sNlNuHrjKo4eO8oo2ryCAigUKvZueXw2qOVSCCHkRGqtOgEGYzLOnj+NGdckxLIYMoxGnrqSHr68uAyOGRt+9bOf45kvf5nTs/u6uhhNe5W45w4H5FotZmhqQf4xuQwLFy1CQ30d8jOzYJ0wQR+XAJPZjJHxMfQPmpGWpkZObjZiUgEy0qghIeOkXjJOi8SkI3dw1kdBdjoe2/sAnv2772DTslW4cfUGrjW2QpuRBZPLC5lKwzIVp9uNpOQkaLVqNuX7nW543X7YHS7GwlLjZoDOk1YNv8fDnym3PwJVghrGlGSm5Lgcbn5fQpEwHwtt9tgXGIkiXqtBdmYmHPYZmN0u3LVrC0oXLmBvUd3FKzCPTiPk9nNYk0r1N4375y+7/9/vwThIMox+mtN+JxLyzjCjOwv3O2Usdx7Kncml8zp1ltyQITVGxe2sBGdW9z6LeaTHpQL707x17lrPdbA/lsjc8WQfUys/xZGcnQbMaennpgb0oZy//TU77u0ZUVysiLBUhhfOuWPhzQkZf6IxHq/eGV41MhXGklWbmdd++vQpuOx2yCVSLKxeiNttrahvuoXS6lxOjBscGoFEJEN+Vi5jGynIxjRjYnoJGfNMlhmIFHLkF5XgRn0jqisX8Mj0V//933jggQdw6uwpLviJ3CAVC+By21FZsQBebwC9faOwTE4jGAigrLKMkyPDsQAqKorR0tKBh/Y8hsaGVjafpadkIjU5DX/+85/R1NKI3ffvgD5JC5PJxHKgxJRElr/cqr8Br9OLDWs2YLR/HFaTDYW5RYxIs7qpoPVDp09ARXk5jh09xtQCfQJ1CzuYO6xUqaFWaphTT9KUqgVVmJgYg906g6tXLqO6tJLvS3HiBw8f4kWRcYFqLUwzVjS3tiAW9nP35uTp08z0puKQOgmU/qlVq1FRsQBXLtVBq9KiorwCKm0c0nKy0NzWDK1ahaDXyyQWWpxo7E6Gr4H+AdYcEhVldGIcJ8+cgiE+HgkJ8Vi9cS3u3XM3rly+hKKCYjTUN0EsU+LUyTNovnoLCqLpRIJcrFKw0S9eeQnP/ev3MTjci+z8HKgMcdwto8/ogYMHuPikLgh1q2lyQl4HQ/KsPtbj9kEplyE5KQUhfxBP7/sCPnzvQ5RVLsSvfvkKUyFcNjseuH8nOtpvI0ac+awcqOQaaAw6tLW1wh/w4ZEn9iIU80Gpk8HsGMH1hkvIK8mEO2hFRnoqG/5cFh/CLjFGOk2AX46OplEsLC+FRCDBhrXrcfHcRezYugvlpeWASIJpuxXDExMcaLLhrjU4+MGHCAcDPOIl0+7A8ABuXq/Dk48/AaffxVKXH3z/h7jv7nuxbu06nD13Hh6vB26/H6tWr4HZOYPqRVWIhCPo7urDgfcPQRST4tGHHsT+d/6E4pJ89A20wWA0oqH5NtQyBZI18UiM10Msl0OokCEhyYAzp8/gN7/5NU6cPQYvPDh87jBW3rUaHj+ZBtNwo/YKKkoqkJtXjLFxE8rLKxjVd/DQR3j00YdgJtZxOIjCshJ853v/iK986SnIxUL0dbSjqaER99+3B8tXrMT3nn0WmzZsg88ZhHnagsf3PYiewVY4Q1ZEREGkpKYgPSUP/qCfpReUxyCDHF57ECP946iva8bt+gaUlxVCFAtDKxFjcUUZ9n3xKdR1t0OSEI9bbW3o6+3Gxs0bcOPmNaxZuwLXrtQiJzsLXV0dfEGnznR11Qp0dLSgpDQP/YMDEEAMiUSNmhXr0NLchc4OIkrlMbknJyOXPx+0MRTFYshKSUZ5fj5abjTgVl0DVq9fg/jUJIySfyMlBc23u/DRn47DqErEt7/7bbz4Xz/FAqIJzZixfRvxu7sgFqpRVboE5kkrNm5az0WZQq3kQpJMbTeu1zFBauGCamRmZEGrj0NraxtuN9+G2WxmxCdNFycmJpn4Eo2E+LNMaxVNhqnDXFhYyLpxwkJSQUfaY5PJzAUeGc7HxidYH00FOW3sbA77rBSGDHlzXUO6X25OFhe+1Awhf0QoIkBqqpG/J4QnlMrEWLVqFa8HjY230N8/yCnDhCa9cvU6DElGfPeffoCK6oV49bXX8Mqrv+UONjUgyBRLkkbalGZkZbLmP06rxvDQCBweLxesBTk58LrI/2PjaWXt1XN4+503IJGJsGz5AkyNjsE2bWNpSf/gCJvLg6Ew03DEYilPF5ldz2CGCJNaaONDawFJGkgSRzH1ZF6kc3TvfQ8gOzsXthk7erv7ONxs/YoaXL50CWNTkzDPmFFaVob8wkL4PB72V5GvKDstGR1tLejs6YY+UQeZWgZPyAl/JIDk9CRodVT4U9BZCRRqGRRKKYc1kUF5ZtqGiZEpmCZM0CrViIYEmB63IE6pgyEhCeND48x/pxt139UaDWcw0HtF1xdCve7avZvf5wMHD7KXx+t3IRh0cXL2xNQEhFSAQsg5FWTWDYVIlhRFkt4Ip82LkSEztLQRqCpDvEHBRKVzp0/xBCLVmMrhfUkJSbBNz6C9uY3P46ZNdyEuPg7nay9hxu5GfmkxOrp7oI2L5/NE/ofL586jrLCITcUqhQq3Gm/B5nYhtzgfvf3UkJEiNT0NZUWlmDFbZ02gsSgHZgX8Ls7OiIZ9+MdvfQ0/+d4PsLyoChMjk2jtHcIETZ+UaiRnZKKiopqzSsgEXF5SDKfNCqfNDsuUBf4gMe/NcLuDEIkl6O0fhkwq4O+bKxiEJkkPQ2oiT8KFPiGilIcjiM6SY7RqBANBRCJB3gzThH98agLrd26CKiMJYbmEzaq2KRMkgRiaLt+A3+6HVvk3HOT/exn++R+BO+6zxeYdXMW5jjVr1KOfFKJ3Ihmpq0zrxP/Gfb/jGKiApy46Pfa8PObOQwyzk3m2kKe/YR04sdfnu9ZzNBoqwFlTT3r1O4rv+ceaHZndEX40x3u/82e8MZh7Lvr31tviv5pUZr5wD4hmpUXzr3WWbjP7vMSmZuLM3Gvr7J7GpNkDt9eHlSuXYqi/j4vRK1ev4Z6HHkTl4oUIiIOIiQT46pe+zuE8DXU3EQsFsWnzeixduZTDm6amxzE5aQIxQ3r6BtDc2o6qBQsYt7Vj+zZkpKejp7sbgqiQ0XvUlRMIohwDXXv1OmQyDUoKiiASxHi0Rtz3Y6eOoLAojzsDyUkZWLp0Fbrau5kLXVxYgkzCaiVpce3mZfT1d3E8MukeBQIJxkbGWMNH2EmP048t67fgyEeHUZibD7K4j1kn2HyakZnOo3CiBNxuamEZDvGYqduVnJaCgqIi7pqIRSI+h4TzIuYvBUNk6tPQ3zuA7bt38qJIhXt7ZzsTi0hf6vP72WhGZq1Nm7bw8R47fhwup5O7cnSxO3rkOKoqqpiYUFlRyRd4jUGPgcE+HDx4gAM0Vi5dzt6CrTu24l9+9BxmzGbWLJI+lj6ncrUCBw8cQn5+HkoXliAaC2HX7h04efwUgt4QEpPSOORjoL0Xe/bswa2WBmzZtY1DfWZcUxyGUbNyMQ4dPQB5gpa1/Bs23IVLFy5ydygaiGBkYAQhX5hlI5193di5dRvefGM/qheU87kJB8MoLSnFwMAQGuu72OBHEe96XTwSjWq4HEQYIWpJIZRyLXoGqCOjxcjEENZvWY2ugRaWcWTkJ2PGOQWFSgqX046QP4KgN4belmGEXRK4p4NIkCdBLYtDZkoWgpws6URRUQkam1pQVlLOBUFhRSlGJycwYZ3koJ3CvHxGnKo0cg4FS0jUoYekDQ43brc182Sgs7UDD9+/l7JWuKPUPzQAk30GE5Zp1Gxcirs2r+eC6nv/+M+4/+57OW2TpjCLFi3Ab1/7DSymCUTEEhjTjdCIlWi7fAP3b78bbp8bWcUFaOpo4+KOJkV5pbmoa7mOjoF2LF2zHAKxDOGoAL2d3RAJiLMdh61bd7Bp751390OvV/PmgGQS/SOjdHhobWtBVUUFAi4XknR62C02Tq7csHkzOvra0XDrNhSSeGSk5sLltWBJTTXO1p6EPoVSCY1M4ygsLsSVK7VIiNOhtLAcHlsAPmcEnR39OH7gJOzmady7ayvipFIk6rTQGQ1QZyWjZbgfEbEIbS3NWLliGczmaeTmZqCh/gYMCTrcuFnHcfU0gVpauQpHTxxiIg11oc0WK2QSDWJhEcpLK3HhzDmsWrYMfd19yM3KR82ylTyBUCvk8DjsEFEQj9+L6akJCKRieKIh5FeWISaR4r13DiBFm47/fO6/8c2vfwmvvvpbfPubX4XVbMX2LZuQnJKBlORMtLZ1440/vAWf38eccDKDUiEmEYs5iZc030Rfom760BgV25bZgj0YnJPLzMpaqPij+5CRnyQtpG8eHBxgrXZ6ZiZ3V2k9oakVGbRJ70sFilqtYIkM4f/IC0PPEwj6+PFmr3vkkZolLpG0hsx3pAk3Wwjd6IFCIYVao+RQINJKk7aTzOf0d9Qk2bB+IyxWK4cv2RxuvPr671FaUcHr+vDAIE4eP83YUpVaxXptmiYQdpfJWFIZGxslQjEy0zPhcfnQ3NKMy9cuoanjFqatE9i8czMKCnOYnnP8gyP82R8fHoc/QPplIRNjiBQjkIj5WkvNDJJQfCwfZbcGyUXDUCgVLI+gRNeUtHRulmSmZ0Afp+Mgq6nRIYwOD/JnJbsgB51d3dj31NOIRYVITkxGY0MDOppuwWGzAmLAH/JDpVMiKS0Rap0KlVXlUKhVmJ40YWR0mNNyJXIxwpEgU6TIkEtyH/JHdbS3wT7jgVKsgWXciprFKzHQPcjaetLUewM+RASAnMklGixevJjfd5KjuTw0tQhDKhNBJAojvyiN/Tg6Qxw3Bk+ebsQ992zg86NSyWCxmKCUqWCanMHgwAQ0yjgUFedjcmqI12zCRRbk5cPt8jAqld6LkaEx1F+/CaVcze+93qCDRC5HR08vFGoNtHE6LoxIkkWbi5HeHqQajNi1bTsnrF6/eQMChRjuoJcRp1S4E4WpoqQMEyMTbJQeGhlGYqIOEnEUKpkIzQ11ePPt1/HaT/4Lezbt4MC/EbMNtggQEIqhjtdjkK6RVqJDuVGzvBw9He3YvG49vE4fhscmYbHZkaAz8EaEpE4UUthH08cEDYRqOX752m/wP6++gtaLzfA6qBPvhZgyN8hLFwmioCCfTbyBkB8KvQZFixZAYUyAxecGxEKEfEGoYhLEvCFcOXEJssgsYeb/7/Y3qcxnnaHP/3vBs8/ujs0bTe/sFs8/1Lxe/S8KY9aozxbudKPiflaGMquPn5ek3EmomTW5zhlZZ+lCc/f9S1b7nUbTT8gzn6SohqlzfYfxdP6YP318891u3ljM6crnXxN1+rc0if6qhfulighCUubvfLwRmR09zW5OaMGcL9zpeNo6h2F1+jlcwmrzICvTgO7OLtxz//3o6O+FJxRAPHVpFi/G73/3Bu+oaWGoWb4Eclqw5CKEwkHEJ+hY95iTkwuZTMmJgL/97evIyUlnRr5EIOKu1vS4mWUhlFRXVlYMQ3ISvMEQvP4g7JYZTI5PICM7AzKVDG0dt5GVlw2RWAqX3QOlTAu5TIGSwhJ+rJ337Eb/UC9Mjmle6Pu6e5GenInRQTOTV4ry81B79hLiVfF48d9fxKmjp9ByuwVLly2BO+zA9RvXmPldtagKZ85eQG5ONqRiKU6dPI09Dz0IkVQAXzDAY7yc3FxGDAYDfh4nU/JmTkoWBDHiqMcgk9PFOIhQOIBwNISyijLUN1AoRRgLFy5mzXhWdh4bT8nUNjoywnrlt99+G/kF+SjKL4RGrcHk1BQn05VXlOPd/e9gfGQEOemzx1WxsBz9I304eeIY4/fI1V93vY7TCynwRBmnRnd/FxYtrkbtxYtQyRSs4xSLZZicNPOF2eF0YcOmDRDIhbB7rFDr5JCpRRgZ6+Wk1PVbtqD28iU23JIxVxAGpAKKok/FuTOXOQb8yaefwAfvfYDezi4k6hNhmp7iQJknn34ap0+fgVwYh/OnankCsGvXNnT1tCAlIwmJRgO8XmJE2yGWxuALOpGVn4KYOIiB0U6k5xg54IdIHRqNAqKoFOZJB3wOwDzqRtABJGqSkZ2SA8eMC3EqDTRKNaPbEo2pjHPT6RO5MKPHqFq8ECKlEN39nTzRkMslMJunEESQjWOk6aXJzc6tD2P5kgpUly+Ey+aB3xPAvqeewsUrlzA4OgyxSoyYKohgxMu4N9qkGOIMGB0YRVZGFtM4iG2tUMtRtWQJGptboBYqcOHDY/jv5/8dh48dwZBpHClZxK3PRNdAL3LL8jAyPYKQKMDFydXrN7F2/SboEvTcuWxpbkNhfjFOnDrG6Lak5Dj4g17G042OTrBml7TkNKXat+cR/OsPfgRBRIDKBQuxeds2NHU0IRSIYVH1UuTn5UNP4U+XTrCvoa27DUb63vlcUChl0Bl0LI+wzzhh1KWg/nozjElpGOkbwZULV5CXnY3Kwlzcf/duHD1zEqmluYioZLCS7jTgx+TEOBuunQ4rTh8/ipTkJC5uSD9PAVsBRxgNjfVYWrMIY+Oj0OkSIZdqYLe7oYtLQHFeMZL1RlgtM+jr7cPQ0DCTPq5ercOqxYuhlkjZoJeTn4tXfvtbZOblYOXGtfBFgrh2uQ6V+dUoyijC2cNHsHnjJpactbV28nmiYpsK2tbOdrR1tMNknpkrMingRcz0CvpuUY1J0xRChDq8TpjNJi6gae2k4pq65FRsk+yF07SjYf69WqthCRV1WLOzs5lGRcx16nIT5tRgMPDPOAGUMz2iPHkjbw13MBiaIeJu/Owkd/ZvSH5CNBUyoZJhlaY/NMGQyyTITE9DZmYaJ9iSmfHDA0eRkZ4JbyCAlNR0KDVxGB2fwg/++Z+xcPFipnzo4hPgcnkYc3rx/EV0d3Ug2WiARqFAvFaN5KRE6BMSkGhI4o0vSSenbNNIzjFCpVfD6p7hKcFU/wg+eOPPiJdo4SEsYIyKxjAigSCCYeKXxzhEJxCNICqIcsNnHuTA12rqrgZjEErIACxh43acRgOvx4cnHnuMmyKjQzSVEaCeQAe5mfyd+M73/gl1129h+7YdOH3yDOSCKCymSQxNDMFsNcGQamCvEaUsu9wOlia5HW5EohFIlRImaRUW5yEUCcHhtPPGzGqb4QlALCiE1xZA2ENylWw2KpOUx2V38EaPQpRUKjVvdiiPgVCg5NUhgMD69WugT9IgEHQgKqC03ymEoiEOgbt1q50LY0qwNSRpGZ9JhBfTlBWT41ZYzW42AWdlJnNzga4hi6qrEQlFcbPuJoJ+In4Rw1wJvy/AE1p6TsImmi0OaOO0rLMnshtJTlesqOFEcorx2rZxM65du4b+4UH4oiEI5CJI6DtrtWPt6uVI1iex6T41JQ0m8zS0WhXCQTcM8SrcvHYZBz98B3/8xa9w/8bNOHrgMBo7ehCQqtDQ1Q+dPoW9ISxQikSxbvUSnnJRl582HH39o7DYHBALBYjXquD3BtDT18+a+JhMiIhMiG177ubPyK9/8jKCvjDTZ1Ky0pBbmAd9YgIUlHvgJc+GBR4i0mjVcAd90Oh1jAsVCUSQC6VMnjp36CwSpPrPrDr/Vrh/5in63H/A5tT5e/2fEj7/b48423GfLVI/zXTnYn4+cOlO7OMdXfHZgpvczJ+w1qljwBuFOWPpfKf9zmOYZbPPHjIVxZ8+Zu5o32FSnd1YRHk0xcX93PH+dQv3CC5WRBFTzO1keGcxu5mZnzrMB1TNn7fmniEYMymURQV/0MeLNyX3kUk0LjERVqeTFyHiBJeUVuDCuYvwOj3YuG49ystKeZccDAc5wInoF8IYMbopSGcIq1etQmtrMzo6O3gRVYqUaGtqg98HDnYgzeXDjz2M0akJQCzB6NAodzlIC6fQKCDXyBhv+P+x995Rct/V+f8zvfed2Z3tfVdbtaveLcmyZMlIcsMGN3oSSAgk/ELiEDAJAQInJHwhEDDNHdwk2ZZkWbJ6b9tX2+vUnbbT+8zv3Ltae+NDQjjhT3SOj6Wd3ZnZz8y83/d97/O8nvLySpx85wwc03OMhzz5zgmUlVXhn775j0w9mQ8H4LDbkI2lIclJ0Nc9jOnJaRQYDIyv3LJxKwwaPWqrqvn+29paYPc4oDPouKNOaK5AKIQnn3wS7S3t8M75sHJVJ4RSAYLRMOLpBGYdNjS3NLMDn4KmVnSuxOHX34RKqWY9uEqthkQoglIlg8ttQ2NTPXdF6XyXh5g3VPecj1nLtInT4YgWvkgkgvLyUpgMBtaJKlUaLgJm7TZMjo5z8W01WxEKBZmtHYwHEfB7UFRkhVFj4IKDimHC1JmLLVyUEXKzvKQYl89exOjQGJQyDcyFVjg9TixrasTWHdvw2qHX8OqB1/CJzzyGqZlx1DdVo7m5CbeGR3gUbDSaUGq1MlEkEaFQoiDa2zswa7OhwGLBgVdfx9VLVxELZjgGfdOGTu6QuahLEsljetTBBA1iBWv0CugL1FCq5ZiankFdYyNsjjEoVQJYKwoQz5CWl2QpIUhktO0IkYimEHRH4ZuLo7VxJTJxCXyuIKqKK6CQyDnR0mKysM6ypb0Nbp+PD+4UfkSyJgqVoU1625474fDa8OMf/BC7du1CaUUxE0UmpsZx7vw5rFu9Ft//7n9gx9at0Ch0mBiewEMf/ggSmRS8AT+a25sgIWyaMIZg1M+f8//88c/Q2b4c/jkv2ltaOFsgGg1h5aoVEMmIfHQGtSXVmO4fh2/WwWPg8toKlFeXc8Lh2OwUJl02bLt7M7JIobevl1nPGzdt5whvwmY2Nbawxt4z58Lht99gTnk4EcKqVSsQCl6FjToAACAASURBVIfgtNvR3XUTSpEUH93/MF59/iAunruB1vZWdKxcA5XOiO9+69+48P/37/8rInEvmlqrEc9E4AsFUGDWo6OzndndFN5FpsoCgwW2KTtisTRWdKxixGexpQguhwO1ZRW4dOE8Zt1O7n65QgGYCgsxOzHGyNRVK1ZgdGQIXrcdwfl5Nk3qDSbUUJqqQAPb9BQGem/C6XDg3n33YWrKjoamFpRUlkMqEuPnT/+CpUylJUXchSR5AhUwWqUWarEcU2OzGBuZZA8DmUc//8W/hKW0EGfPnMHenfcwslKeE+DKhcu42TuIodEJOB1eRraSNMxYqIdcq4DL7eOpSWVZBQecJeMpTvQlORiFvggFImi0apZ30OeUpCm0bpNJjoprKtaJYkPUK0rrpNvofd/S0sS3EZeaJAIkukylskzTockbETE0ah1/D/0M/Z/oI4vyGTrM0zpNj7lIKONufJ5kawvIUUI2cnE270NlZRm2bt2CkydP4fSpC9xxJZLRAllGT2JhPqCs27gRf/75z3OuRElZOa5fv4mO5R3o6erGqhVtiIXncfiNgzh14m04bA6MTo6xDt1gLcDOe3ejprUOoUQIkAhRUlyCkCsAbV4Oz4QTAzd6OWl4+fJ29PV24/z5i0iRJVeyULgbKV23rYW71PlcBiePn8DAjT7k43RKykGlJIOygDM0SJ7X1trKjSUyfFMOQv+tAf6dSMO9c9fdnFLtmfOxJGze74TBqIdcIcXoxDhMRXrew8hTQaFr1JDhekBATRUJT9j8AQ9iqTAfLmgaQAeL8opyCPMySLIypEI5CFJCaBVaRlFai4owMNDPh4v6+gbMzs7A7rTx3i2RCNC+vBllFaVweKYRiYXh9dpYokOsfkoUv3lzANEIcfjzKK0xobGpDAJhHmqlHt3XR5GOJpGMZmDU6jjBtaquFn29fexXOvnuKUZVhoNRxi7TQYaINvTeEwrEMBdZ4Z7z8qGJpioKuYxlX6lkFMtqa7BxzTqcOX0aMzYbkoIc1EYdZ0NQc2ndmg6UWKwY6B1ER1sHHG47KitLkYwFIRXmYJsaww///bt46Sc/xR0rVvIh4vyNHqRkGpy5fIvpP1ZrIU8Rtm/diLaWBgScdsyMjqOksBgezzyiiSyi0SB8cy4UmMwc6kcSULvPDZFagmUr2+EOenHx7E2MjZPZVoC1d2xCc+dyBKOhhSlCLsuo49Tt+mx8dAQup5NlYTQF97jm0HXlOhLeBMxy8+8sOv9YuP/OS/R7f8N7hfvSDvpiR/u3deA/aGRdkLgsyFv4526bWpd27N9T4fyWwp0q9UVd+2KRy/9eEmS0tJu+gFVc6F4vFv8Lz3fhCws6v8XbFv5Ph4gFbf370wDSuLf+AXGQpHHPKd7HQC5eB36+eYAmBYsyGboeo3YPmlesBqGLh8eGuPCisIwN6zbC7fVgfHwKe/fcj+GRUUzMTOCLX/hLTI6Pw2mzcafNYDLxwtLc1oof/cePOJRhIVFQgvkA6QQFWL1mLU688w58Tg+mJ2wY6ZuCQibCXTvvhMKg4LChOb+XN5U80So6OnFreADF5cUQK0S4dWsIK1tXQZSXwOt2o7+3F5WlVfjsX/w5hiZHMeOYZQ7uxhXrUF9ej0QyCmFeBK3WCJPBjJkpO+vFtRoKDAmhvKIUHl8ABZYC+Ob9bMCcnJnGr375LOpr6niDojjz9s52HDl+FHfs2Aqb14X6xjpOZiScJ42F5TQJCMc4EKWnpxe22Rna35DJJvCRj9wHpUaBaCoDk8XK/gB/IAybzQHbrI2lOSs6lmM+GGDdZEfrcnhdbk6BC0djrMMN+YLIJNOIhyKoqa/B8TPHce+DezmIiKQvRP+oKK7C0MAQli1vxejMKLbdtZVDmJ79xc85pl2rNqC8rBr7770fE65RjIzdYuTaXbvuYn3iseNvc1rp3XffheNvH4NSqkQ8Gce+ffvx1qGDqLCWMHKNTFiUfkrmX9LIjgyOQJIXobigCFWVVZhzu3Hu/HnWTFNHhoompUKDVJJ0+UaenrS1N3IBQ9MYtVEO37ydZTr0/6KSAi74BHkx8ikBoqE0kx8KC8pRUVHPhfzI0C0oKR7dF0BTfSsGb41g/eZNjH08c/40wpE4Y+EoxXJ8aBz37tsPXzyApCCNo28dxvp1a/D2O0ex78F9MFsL2fCm0xpw4vBh7Nm1G0aDmUNannvhRTYBbtm6BZeuXuLJTFNHA3bv24l/+Zdv4tGPfhSrO9dwSNAbhw4hk46jo6MNfkJSKjTMbEZGgJ/+8KfQazTo7OzErt13IZmNQ6QSQ6ZVwRmYg0QhxPF3jqC42Io7d+3Bi795FQ3tjSzTCvojHFhGUfKBUAAVVSW4dO0CvAEq8Nfh1lAfHDOzCHl92NCxHuMDk9CpTBidmIZUrkbbynWcmLt/3z588a/+HNvvWo8p+zAsVgOiiTD2fGgX8/7p0EfdzngsAWuBhY2qDocdpSXl3Bldt2o9Dh89jG2btyIcCOPgW2/BUlYKsVLJn/FMMo5f/uIZfOLjT2Bqkkyefk61pJh3UhPq9BY0Vi7HmZMn0dHSxGmcoVCEJSM7dt2N9Xfswo9/8l28+dbrWNnZyVrk8ckR3Lh5HU/+3Vdx7cJlBOYCsOiKcfzIWXhtPtYpb9l+B0RSIf7kzz7DuQ+feOxjaCZ8aSQKTygEg7kAW7duZykTyVlofXN63bhJSY2s/1VCr9HDqC3A0SPvwOnwsd5SJiEjZfI2SpegrbeLdYGArxXxy6nrTt1rnUbNZnMqnhRKOZQyGTKZFK/1oUiSi+nFIpymcuShofWfphGRWBSxWIT/TR13kptR4UUFOhleeY9YlGsKBLzOUEOkpMSKW0NDkCsk+Ozn/hT2WRsOvPIGG24pwZD3HZGY0ZOlFeWoqqnFI088geUr1iCbEyAWJ/OokGkjGqUcFqMG834PJsduIRSZxztnjqO2pQ7OeQ8qGquRlwpZdkJZGmqSaFzrxeGXDiI448Wy2gYUWa04dfYU05jePXEOMpUYzava0bpqBRo6WlFeVXn7YBiCIJvHibeO4ef//hMkI3Fk4hk01tbxZ4XzHFIZPuyTV6m6pgadnR3Yun07nnvuOfYB0HVZu2o1jhw+AptzDHv27obHN8fSpkg0wteVpDAkeSJTJtGvaIMmVjhNlThASiWBQJxnqEFhcREEIgkUIiXkAg0qLBUoK6rE+XfP8eTX5/VwYU8Jsa+88jIjOqnZQ1kTOr0S0dg8Cq0mzLinoDNqmCQVCoVZGuXzhuD3JbnAp1ChskY9ZMoslCox+0k2b9yBsDeF8yeuoLqshg3Obp8Dw4PDMJtKUWI1o6+nn0P6iLBDFTvp3Enmo1SreSJDExxKLCZjKkm66L1DOOB1K1ejurQM3ddv8qGGfGfJXBoiqYTfqzt2bIAYRG5JodRasnCo1CgQmfdg3uNkT8vf/+0XcP7tYyg1mHDu7EUI1QbklTocOXGeDeX1dfXse1je2gCLUY3G8jLUV1bg0plLGB6dRN/gKB7/2KOIhkO8V1y6eg01zY1YtWE1Qskw1BYd5iLzuHa1G7m8CFXLGmEstiIlBGK5LELxKERSKbKpDAcQkp+EyjalasH0TcZuMjATua737A24euy/s+j8Y+H+Oy/R7/0NLJVZ5LUTfWKRfPLBAvy9Ipm+5QPF+VKKyuJtS2k0ZGJlHTqN75YmL71X3S8U3otF7qLWfQEmfzsVdcnBYKmchp/zbekMbQD0XBYfY7HZv5RWszgd2NMv/YMW7ieb08jJhUwJWOy2L8VikjZ/UetPzyeSlGBkyo5NO7ay1vfOHdtg1Oox1H8LP/rxfyIUTDHZ5eOf/hS0BVqmCyxf3obqsirIJAqMT05z6AdFPP/6pZdQZLZwF4VMmHabE4889gTHOdNYf+2qlXjx2V9zd4Pikleu6oBcI8VHH3+ECRlEWKFFjZJTKyrL0NBcD1OhCUODt1BTXgePwwc54cLkamhUejb75aUiHsfmM3lI0iJGAvoDc5wSSJ16WuCoS8Mj0rAfTpcN6eRCXDaFzZBm1jc/z4V7JBLDzh07OfuEwkNIi0mSEl2hATKNEtd7rmFibBTpVJI16tu2bsXRo8e4+GtqasaVi5dQV10OvVaJQquR0/EkagVujUzAVFAInz+ISIQW4jw0KjViEcJqYSGYhooCCDn0x2IhjKKNmeQ6BbGlIyzb+dAD9+DC9Ys4f/4cSizl0KmMuGfnfhw+eAQtK1rwi+d/jo41HfAFPFi5shNH33gL69ZuxgMPPASbw4kDx36NuXk3Hnr4Abz4wvMoLLYwqmzL5q04c+YcLp4+j+UNLRyCReY1WnRPHD+KB++9jwvyprZlyOTzsNsduH7pBkotxXBM2tHZ1sEph1/4qy/iZ7/8OT7/N18CxHLMTDpx9cI1TE6MQ62SwVygRS6XYp2tvliL8dlhqHViBKMeqFVyBDwBFJnKEfUnIc7L0dM9whHlhL2jjWXt+k5cv3GF0xoLTaWIxTOoWdaA5Ss74A0GYCk086j2pV89j4Hufnznn78DQ7EJ57suYc7uZDmP2qCBy+fi2G21Vovrl64hFQshk03innv2obikjBnq1L0jOcGzzz2DTD6FDz9+D/qHu3hKVFRoxvT4FGKRGJQKObRaOZLRFE6/dg3f/cb38Kunn+U02ae+8Q0889yzjNhraVmGtevXYtwxgVkXjfinIZUC9plJ9jz8+Rf/Gj94+hdYva4Dh48chlFnhkFrwac++Sd44MH78bNf/owPkY0ty5AVJHD23GkMDXajxGhBQ1kdcvE8fvaTQ/jyk5/DC6+8jHs//BHu+NKUaGZ2EjX15egZuA6xFJiYmkAyFUZzWwnjAMUiOTQqLUL+AHsaSIZB+EGPcw7VlXXYsmU7hm4Nw2IuwvVrXYgm0zCaCtgsSWZCkoVQkZrNJCHKZzHQ38fhM3mhBEqFAbvvuB8PP/gQvvnPT/F73u8PsWHz7t178LWvfw3tHS3oH+rBV/72yzh87C3ctWsHJqcncPLd06x7ps5kR8tqvPLCW3COO+CZ9TIqMBieh0qrwP79+/D6yy/jnj27EYxHEMsn8M7Z47hjy0ZuFpCRMpbIwDHnQSQWRFlxKTKJNGcRlFrJeN7AicbPP/siy1yE+fczOYj4Qt1Q+swyNvi25lEkFC1IaRh9KEBlVTlryWVSMctjLNZSUP4HUYUoVIi65oR75Y49GxzJrLiw8XCxfbvhQ5pgOiQXmi1Mz4iGw5xWajIWoKK6hk3ThLol/0B9fS0HHb3+8iE2/tFiQrI+ItlkBHmkkykYzQW49+GP4qvf+Bbs9jkmgmRSJP8h86MeGrkUqWQE3/u3f0EkGUZFQyVWbVmFWD4Ou8fFmnVKm6bJojibxc1zV3Do2VfQdeoGk5iI6KIx6tjrdOdd2znQraK+DiqTHlmpAELpAvUmnYhzMnfENw9pRoxjh47g1ed+g5g/CrWc5G4F8PoD+Nlzz4HGiK/+5lW+drSHGQxGPrATcejObdvw79//N5Q3FKG+sfY2nUrHBSlRSuKxOLzuADeNhFKwJ4TWm1Q2jRzS0Jt0kKrFEMmEMBaYUFJUgjlnABatFTcudGFmZAZapQ61VZX8mjldDgTmAxCLF4rnlrYmyBUiKJQiOJxTmA96UVRdxNeC5U8ABz0lk2lEwguHOKlciLqOGhgL1ciDmgtByEUayKDHppV34r49D+LTH/8k6hsrcONqF/xeP0v76LNIe7VWr2PpVnFZOev8idZGh0Da2yhIkA5hhGWkmoOmSiuXt6NAY8TVcxdYGpYgCZNEBImMKDIZbNuxFvlUmrvjdFBNJGKIx0KoqSzB9NgQxMjiM59+CAlfABFnAP0Do4gJxMgrdIgkcyguqUB39wDvGcJcCqffPQxxKo43X34NFmMBJibsuHj1BvwRL08CqitqcPFqF4qrSvgguHHLOhRVWzHtmkVteR3SqTy6h4fQvn4tRm02RLNZyDVapHJZnmLHXR7Gh1bWV0OolsIXDSF/O+eATqyeISfGzw7+zqLzj4X777xEv/c3sDn1vySULnLRP0Bp+eA9/5fi/b0O9/td96WF+4KG/raB9LYRden9LRb2nJp6WxO+yHJf7JKzXo8r4fc77QtF+vvGWnr0xcdaGh5FJthFvf0iuWZ33x+wcC/N4lRLlgt3ZrbfpuUsPt2FveH2ROA2QUckL4amwMoR8xevnOWgonSSRuUr0d62En//5FfZKGIpK8Kde7bD43cxqpAS/2anbCixliEWTWL/Pffh1VdeY8MfmbdIA2cyWbBixSpYi8vYkHX27BlolSqsXL4KvV3dKLJYWF5AekTiY0vFMkiFhMzKs5tcp9dS84inAKS5Jq0udasddhcXC5QGSB1gCkahLpxOo2WKDMV+i8TUkcjA7rAxd5lisEnLJ1fIIZeJefEl3CI9xgJ6DPxzZKZrbmlhScemOzbg8vVLsJRYMDY7gR1372S9KrHVh28NQCyWQKEgfWjRQrcnGoZKLYNcLuQxbCaXYk0f0WvISDQxOcMyJLvNweSMdDyLuso6psZQvLlWqWGKxZzbC2uRFR1ty9Hd1cUx4el8CslMkg2upLe81T+MJx79OH75018CWREb6T7y6MM48vab2LV7B44ePQqfL4Ctd2yH3qCD2zuHCecIZh1TeOJTj+Fm31WYLUY2z81OOyAVqXHq6Gn0nrmBts4WCOUCjt7+sz/7M3z7W9/hUBjaPO+//wH84Ac/wIfu2oPRgWG8/eY5LO+o4wKitLQYN292QWPSYu/9D8Dt8GJ0aJSNj5RKWlFSyqmktJmmRBHc7L+KYMjLBmQaEVeVVyOXEqKqmIykaUzOeqDQqOEPBaA1qtDU3gS/38c0o8KCItTU1mPT1i1MKyqpKuXwk0OvH8Knn/gMvvp338QX/+KzqGqoxphtjDt7Y8MjyCKHnFiIaCqO5R3tuHzlMsrLC2C3z3AewZ4PfYhTBa9cv4gZxyTC0QDS2Tgy0jgfnnLJNBKxKLP3qWij7qxGo0ShuQQbW3ej2FAGr9PPr+30zCyb49atWoPK0nK8efgtSDVKbLprO46dOg6pSACryQjbzDSS2SyiuSyygizcDifcDg+bRTds2YTuwT40NDfi0qVLfGDUW1SYmBzFzm134ty7Z+GYsmP18pUY6CfdshUr1qzEwNgE7E4XqqtrWQq2dt0q9A/2Yt3GDYxfm/M4MTh4AUXWAl6rRHkhwqEY62mLSiwIhb1sCjToC/jQMed0IpnMoPtmH4pKKmAoKMSF8xewddsWnD9zBhqFmiVMNIWIhmNsrJOJFRgbnoA4K0FlbSUfsD//xS/hzbeOYWbSjnv3fwg2OsjMTWAubEdJUTFe+81hJlQVm4tRU1GLkZ4huMYduHf/Q/jNbw7y6xsPxVhKQ4Ql4mWT5CRPm7xESo58PPbJh/Gd730LKrUcM9NePPDgXly5dgNKjRaRaBAmg5F1tRazFVNj0zDqCtDe1gmv24+3Dh9hWRi1ryXiBcY6rQ3UEae1k8yI9NgBf5gPky3NLZiZnkZJqRWzU5OciFxVVQGpVAWhkAKa1Lh45TIfhEg7R4UXrTNms4VlUHTgIYRmMpXivAYOfpJIWeZCHXFCaprNBcxwv3btJlNsCCdJ3dUtWzYzWvUH3/8RN2risRh/tpieQrJMGaVZdmL5qjV44pN/Cp3eyPxwkiBFo2FOppaJBbjV3webexJF5RaINVKIlGJ4oj54g142Z1KXOZvJIBYMo+9qF44deBOtdcuw48670NTSxsCDWJQSo2mimeBDBBVdmXwOk9NTmBgZxUDvAOZcbkSDIW68hPwhZutH/GEUFZbgyb//CqZmbTj4xhvICfMoKSlmqRhpvK0WwqWGGMNYVVWOt95+EyV1VlhLraipq0UmlebpGZlsbdMzmJqY5O48XStKdiVPglAshFav58Kd7r/QauECOh6KQ6vSwz7txNysB8loks3KGykh2+mAzeGgFYNfV7PFgJracoQjASSSEb7mSqUEs3NOZEh6IxLAH45AoQJMZiVksjyKCk3M7nf5QrDPuhEMJHjSQPQmQUaKdCSPytJKxiA//PCD2L5tO6yFVgTn/ZianMT0zCS6bnbx2kZyk4aGZqYVTU5Os7eCOvIkL6L3Kf3dHwzjgfs/BFE2j+uXryLgC4ASt0KxOOjoKFPKsWnrSkTnfWiqqeee5NDQCMuAmhurEA94cM/OrVjWWMnZEvKcGCND40gIpcgoVUgLhPC45zA+NA27zQutXoH79t6N+uoy+GwOTi6maUNt7TJc6jqLxz75OM6+exrXr97A/HwU0zYX1BYZVt25EREBNQXluHphAEoZHYzEMJcUc7haUVkZRCIpcokk1jUuw8kLZ3G+5zrqVrZDZtBCIldARM7kdA43Tl5FdGaBAvQ//flj4f67rtDvf7vgqaf25xc72Et/fLGYX9pNp5WUuhmL2vYPasyXohmXIiSXpq9y5/4DkplFrCT9PElKFgrt95/N4vP7YKf/gxr4xcKdivnF50+qGupwL3TliVqzUMT/IXGQlJx6ui3LGnc6aJBuc6Fof//3WDpo4KejKIVSa8G58+8iHqc0Oz8+99nP4cUXXkFLcwdv1GQUo1ALsVKEmsYqKDRK1spduXwNH3/8kzh98ixLWfp7B7kTxAElbj9Wr1qD8bEJ1NctYwOr1+9BRVkZs68puIRGYNRhIvMOIenS8TQH4mjUSsSiEY79NpuMbPhMphI88iTJDnUzaIOORRPcZSLzFRWOHNZAmzcAmUTCVAZa0IqsFg7ToAAQ0s/T+6CnpwtTkxNsMiJGb0NjIyRSKa0DGLx1C5/7y7/A2UtnEAj70LCsFnaPE3mJmEewNIGgQkGvMbC58fLFS1je1sYGH59vDslMDBq9nhd8b9jNG39RSSkmJidRWlqKIrMV+bQAXsc8vE4v1IQTiy6MeKloaKhtgD/gZ/2ow27nzpy5kGLAFejq6WZjjkqp4wTV8dFJNNU3IRqPIxDwMamFOsJU4EokClRUknmSFvgIwqkAJmwTuOOuLThx5ih2793FUo9iSzmqyhrx8rOvIxtKo6yqhE25j376IfzgRz9EW0s7hHkJvz40TVFKxVwEk+l1z567+bUg2dA//N03sbyphFFpU7N2GA0m9HUPcDiLTCzD6s5O7h463UQHSeP+h/bhF7/6BTo6lqOuvhHIiXDjehdGbo1hK21gFbX4wX/+BwLRIL79r9/Ct//1OywrIUKR02bng5O1tBjdAz24Z+8eRJIRHDt6HPU1jehsW4EXnnkBvqAPj3/sESaXrFzeyQc9Uwlpb5fh0JsHuWPX1FzNFB8ynxEpISfKwj43i3Q+BpkcsDumoTJoYTGb4JieRTKe4BFtaQmhPYGxiTGUl1aguXoNmmtbkYpkIRXJ+LUkg1vA7YFFR6/JPIorq3DhxhUYC00cce91unDo4GvQFRjgDc9zgdJYU4fjR05xnkDbmpWIZGLQWfTswyEDd1oQh8dpx/o165COZbC8eQUj7IiR39N7E16fG9F0Dnds24ETJ09gdnYau+7ZCZfbyRMF0rDTwfjYOwexa9cd6Om+xiZNn3ceNTV1jGO9ev0iVFo1U1Kmp8bg97rR0daJQCDEASyxVBaVVbWYJ2lSLA7b1CwfZiicqrKsGitaV+DAy69BIZTBoFTDGwrAGw2hsa0DDz/0BBw2N+pqK/GLZ/8DFfUW5GRJxrVODM1AnJdgVcdqVBVXokhTCFlaimtXe3D9Ri9eeeVVZtfTRI3WYdKEk2GaNMuJBJn2PPjNy8+grr4SX/jrz2NyZgb777sfN7t64PH5UFJWxAWg3zuPupoGjI2MM9kmEorCoCV/jxwvvvgKc8epoE6nFjrYtGbIZVIkkjF+XIlUztx1pVzOt1Pw1GB/D3dm6T1Okqmqyhrmxuv0egyNDMMfWDAWCyi8RixhTT+Taqhbenthpn8TdZiQeFRw8iFAJsXI2BgX/WKJkNdXWusogGigbwBut3chvj6dQJ49XdxFQl4qxde//S/Ycfc9nDxNlBurtYz3HtLn88FAJsHpUyfxzAtPY9+H98EX9SOei8NaU8wFvNvrYuIJPb1ZSusMxaARyqGTaZBJZDDn9LCU6cTREwTr4mKdpETU7CkuLuZDzfjwJGKxOGhKQbIMmjrQdb1z6zZs3bKNZUCHj7wNmUKJ5Z2duHzzCidltja3or2lA45ZB0ZGhzk8bvmKNvQN9EBRoOAwKdo/qLGhkJOEzs9+X5JyEjaVsLt0PcmEHI1E2U9ErxVp1gnz6Ha5CUzK5slELIV8muQoCjQta+RJB1HPyKhLexetAVVVxWTFYoM7ve8IgREMJqDS6qEyypAVpyDR5KEuEMFglsJi0UIhkzCrPOBPwTUbxMSwF9mIgEJSkUvkIcyJeZ8muRTtUYTG3LxpM4qtheSew4VzZxGJhDE1PQ1LURFS6SxPa9va2jE4MMDTUZoK0fslFosimkrgkY88BKlQiJPHjsPvCSBNgAGFFMFYCvoCPedkqORiVFlLIRGJuEk1PjaCSNCPuzavhVEjw8oV7ei5dhNqoRxioQzuYARTAS9yIhHsU5O8xtkc80ilkygs0uLPP/NpFBlMePfoCei0RkxN22AtNyIUm8fuu+/B2nWb8Ysf/BjjE+MYdUxDWKBERilGdWMdQmSS1RVhdcdaPPPMr/iQ6vZ4WXbUuqwNwmwaQxMjSIqBiqZ6WEpLEYklMT01C4fNibg/BpPijzjI37/s/r//hOCpr+/nNPmlxfsHi27uYnPX47b2fAm+kZ7CQjLogkn1v/uz2BlfSE9d0j2/rQ9cLLZpk+TO+22D6uJzW3TI8/2zx3TBNb+0w85GVTan3pbX3JbQcPjR7T+LMpw/dOF+qvV24X7bNEuPuVisLz2ELB4gXH4JdOZy7iT0fDdURgAAIABJREFU9FxDaVkxB2JIREqUl1bjzOnzUClkGJ8ch1qvQsfqToxOjHFaWXFRMVZ2rGYOKy1+hNSjTSVEaXLZHJNfKJGWyCMkMaCQDApjIhkIdZjp2imVKi5SuXOQoRBjEdGeeFxKuMTG+jqmK6hUSpauUMecNH1kwoolEognaPMToaKigqkQ6WQcMqmIF2vqtlBXVKPVcMIdxZ2TC58YveYCMx8QaHRIZibix0YTMU5i/OnTT6NzzSqMz0xiPuSFidi2YlJ/yDDnI+2kCgLq3abz6GzthH/Ox3pU0lcbTVrWiMsVCrjm3NAYZNRC49jz6rpa2B1OOG1ORLxhmHWFkEACvZKSAgVMaKBij+gyRNig1ESSUTBCTSFneo1KqUJLSxv6egYQDcWwbvU6XLl0FXft3omh8WGcPPEOxkfHoVTIoFRQfLqVu/hr1qxGPBeGUqeAy+/EyOggzFYLc5xHb03ANuXB5KgDmXgOO3ZtRSwdhlgh5hhvKqRbm9rxwq9egFIqQXtzIwZGBvCP3/kGopk4d+U0UgVK9QU48OxLjCGlNFat1gC1woCbl2/AbXdi04Z1nN545uxJWCuKmAd//do1PPzwozCZC9HQ3IInv/ZVrN20gV8Ll8vDGs1tO7czsaW0ohSnz5yGXqeHiDboyUnIKDxEJkIsEcWWO7fA6/WziY1QZ+vWrIFYSkWSGMlwnFnSFZWVUJu0cPicOH/5HDZsXIe33jzIOMPa2joUFRchFAvCMTcLo1kHv9eFfXvv4d+RDlE+t4dTAuk9T8QIOgyevXCWMWZmfRGqy2qhlumRSeYQCYVQXV4F17QdnhkXEvE0IskkxESkQBbrN23A0z9/GgqVAsUlVt6c9+67E1/6wj/i44/eD4POjEQuh4QwjZrmWp4sWExG7Ni9lWUiXqcTl8/cwJa1d6B12QoMDQ6ht68bgXkPSqqqIVeqUFZegvHJYdQuq0MoPA+NzoCenkHU1dfj3NkTWLW6AyAUnVzCkiy708mbcUVVFUs+5uZcCPjmYNRpWYZEyEqV1oDAfISTW2mDnRib5o47HaRnZpyorqxGZ8tyvH3gMHQyJbav24JZpx29Y0N44pOfZrM2McPd7lmIlRkcPf466pZVwOeeR8gfQ1FhGXxzfrQ3L8fsyAzm7T7kM1LYZ9w4ffocSLDOtK68AHK5jBMU50PzkEnl3BUvr7Lizp134HOf/ROcOnca167fgEgiY8O8Ui/lbiwVbWZTIZs/iWxDa5lJb8LwrWFEIglcuXKNu+E0OVjW2Izu7psQiQXMlg4Gw7AUFiGVSGJsbJy9Tps2rseVy1dRVkY4WiAcimJ21sXGSLVGxVQqj4fM6XOsR87lKFvj9mZAoIJ8not++o8yJChYqajIwkUuTW6Itc1rNoVHCWmaSCZWER+4MmSilUuQyxOnnChSNCUQQKbV44tf/htsvGM7tLoCJEjXrtFx0Z9LZaBRqSCTCDDQP4CzZ9/FynUrcODYAdh8NmzdsxXmUjNmnFOgSFlafxKxCIJuHwSxHFL+BKKBOI69cQytdW24cOo85BIZIFnYF2PxKHfg6+rq2TNEz4skL4lMApFEnA2yVy9fQdeNbkSjC5hMc1Ehm/M1ZiPu3LUTa1atQyaZQVfXTVy7doUPTXUN1fD4XNBa1PAH/QuUNCL1GE2M0qQ8C0o9pjUvHI/xPhwN0XShkNKhYNIbMHRrCLOzztueOCCdXIBGUABURTlJZGi9lcHtdnBSLTdOCvQwGVVIxCOIxONwukh+CVTW1CEUCSOZj2Eu4kRlowZtaytRUKxFODyPeDTFKd+JcBqJcBYSqOCY8iOfFCEdo30zh1QsB/Ih02tKjad0IsOyHEIPcxMrFoNULObQtOKSYv6ctzY38e9MRn7CPlJYIk07IM3hM5/6BB/wr5y/iK2bt+DYsePwBIJQ6XRIZDNYu3UNFHIxlNx8KEEkFIZnzo3JkUG01lZClE9Co1XgzIkL6GhuRTycwrTLDZ3VjLqGOs5zEKQEOHHyIi5cvoSNmzcQoQMb1qyDbdqO7p5ehGNRtHc2YceObZDLlLh64TJS0QR8Hi/80SBsoTnYwwHsvv9uHDzwBmor6+GeDUCKHIotFhRarJz3cPbCZb7eRDlas34tHG4XxqamKNwcc94Qp6mqFRqYVH+kyvzfy/Df/x4E//SNe/OLhfpv06cvFtzvox3fJ8n8bx5uaWDT4veTKZA6ZouP98EOPH19kfG+SJhZKuehTjv/7O0CfWlhvBD0tLRwX+h6v991X3jcnd3iP5jGnZJTTzVnkZUtHCQWuO2LZtlFDf773Xd6/ETOjGlbEEVWcmWnEYqEUGix8Mh8fGwGDTXLoNUqoJArIZAKmbFeZC1CwOfnqYTT7mL+LHVxKKyHHsWg0fLol8Z01J0sLyljDF48FVmQlpjNbCKyOxwQiEQcJkL0ANqkiJ5CEeupRByjwyMoNJvYlFNdXcUbEhXflLpG0dhkno3EYzyGNmj1SCUSCAVD0GlUKLAUQacjnm4O6UyWaSW0YY6PT+Dqlcsw6Mg02AGtRo1IPIxMLgP/vB9jU2OYmJmCscCCyupKyFVSpPIJ9FF8dV01RiZGedwuk4mYPtPe1I5SaynsM7OwzczCWmhBKBpBS1srd0MmZoagN5uhMhjQ1deLxqZmzE7aoBIpUFlYhuh8FNlUlrsupDeka0EypI725ejq6mKjML1xDAY9b7x08CBWejKRRktjK4Q5AQd2iLVSzPnd6O3pgVqlYtzX+MgkbvXf4kOWXm+AzqKEUqtEOpvkxLtQOLBginL4cPPaAAb7RngDIfOWrkDFkht6z/Z1DSAZSfBrvWZlJ27euIrPfvEzmEv4UFBeiHsf3M9puzdOXsTR3xxCqcXMQTIyqQbjozb4HT5UllZgdHgQOp0aWr0KWVEOX/qbL0MilKK7qx86gxnW6kp84vN/gt0P3sN4N/I2UIDPh/bfg1dfe4WDzHbt2om+3l4uBiikh7pF6zevh0giQnltObq7u+EPzqO8rBQNDQ28sdFGeODl17H7rl3MfJaqZfDFApCqJJiZHsfZs9fx6Y89wqQhSt11eRxwzTkxPT3JSYIlVurShvj6E1FJIVMiGiZyiBgr16xlqlA2l2LkW3VxDSd59t7o4RRZlUyJCms5nDMuLsaIOESHMirEwskEpFoV1DotHn3kUfzwX3+AojIFZHIhUtE8FDIdhkbHUdFQjbK6MkTi8xgZG4K11sxFqmvGgXl3GIK0FFqFCVs2b+MEygsXz0KpouCTcWj0KojkAoyMD7IP5aGPPIJjx09zmis1OghHZykswOjwAMIRP/QGDW529WH37g/x+nTx4jm0NzWzxIsKEIVCg5LSCohkSsz5fGx2LC4phVSugNFYwH4PIkgZVRr0X+/GpVPnMNR9C2KpDFKNHD/88U/Q29sHiZiSFz1QGsQYGunikKmPPvQEum/eQigch9FkgW/Oh2QoDtvYDOZdYVw+fwMBH2nQxUhE01zM0H9ELCH9eTZD2u006hoqIFeLORX0tZd/g5u9N/Hss8+jr78PGXEa5VUVfIiTSRVwUDBSOstISJPRgGwqh0w6z7fR50wulcPt9nAhR4cEmlwRl9vtCkKnUbBHhKaPSrmCDzmEjbTbXdxx7urqh1ar5DWOCnLysgQCQQ4somwKklnRZ5WKQ0okDYXD/H2FFjOzr2kKSX6OUDjCnWVqUjAQgfJIRMQOF3PDgMKgiGBF3fhknEx8AuSp06xQ45FPfpKNz0aDhSeTtGYTjpLWbDLo5jJpXqNnpifR09+FFw+8gIbOOjSsqEdlfTkm7WNQa9Qsf8kl4hjs6odj3I7jB09h08p1mBiaRntjB068/S5fn2gmwvkNqUyamyZUEItJIpTNQaPUMBI1kcvwIZE60RRsRVpt+t1Ij5/NC9C5bj2+9LdPYnpqChvWb8CNmzcwOTmG613XYCkyIpWisDY54zS9Xh9SxFpPZ0BippaGJgQ8XoyMjCCTz3AjiELg7JOzLIMhilBVRQWURCXxEhIywIT55cs70FC/DFevXWUJJSEjCVccClHYVAZalQKFFjoc5DDjcKCiug5Xu/rY9Ex7SyAyj9pWHdZtr4fRKkEw4YfXG4BYoILPE+LGgUKiRDSYgjAnQTSQQjouQCZBrxkQDsf5MzLvDaG6ppaTg6nrT4U7HeTofZ4VZLiZqNUokIrGcf/efei92cNZHzSFvHmzG56AgxGVQa8PQ30DfFDZsnUb/MEg+odHcL23Fys2r4VELoJOqYZEJGaS3I3Ll1Fk1CER9CARCTCSUa8zcaJw941+iKRyFJZbsWPbRqxpb8LZt0/h1IkLUBoMMBYWsV8onc7BFwigb3gIGpOe5TN0qKZpB8ngJHkBgv4AgpEQwtk47H4XNuzeBod7DrZpB6dvf+MfnsJzP38GQ/3DbMpVaUwIxKJIEHGquBhj42O8vsczKURTKY5ALi0uRS7y3zdrF+u9P0pl/jeV8u/3PYJ//Kd784ud8qVSlEU2+9K7Wyp5+SAC8oMF/v/0NNikuuQbPmhuXbxvekssctu50c5pqLe7++85/2/7i25PARYL9w8+/iJqcrHj/YcMYCKpzMnmDLJyIXdzFsOeqPiiLuh73f4luEuzuR0NjatR31DHI9F4KsG/KxUnU5MzTAWJREOIRcMsaaHNkAyu1IGhoo8KSuqskO6OinFCy5UWl7AGc3J8AtFImANEqICm0BPS+y0SgBKpNOsOaROizY9IC9TtyKaTkIqEGB8ZxbKGRt6IqINC90mbw/TsDHPjBWIBxBIy6ZAeVcyFuVKmZG48UQjo6zanayGxLRJnbTgV8ZXlxUjHw9xBow1xeHQILq8bB986gLpldZAqZdDriB5ggnPOgYIiM8LJOLZs3460KI+b3dcRmHfzuHR2cha1FTWYGB3ljk95WQkaly3D64cOIZcXcJJeMpuBsagIV7u7ISQLalaEkb4hmFQ66FU63jAcDheEQjEC/nnGp9F9q5VKvtYky+nsWIFTp0+x0YokKoVmK86dPc/x44Tb2nPf3eju6+IN7NDBg9i0YTN++ZNfMjJxZedq7N+3H9ZKEw4cfJ0L3oV0y1F8aPfdmBifxpE3jyObE8JUTKEvc2xiJJ/A8tZmXDl/jUM72lvb+fXs7etBTiLCl7/+WWiLtXzNqNDw2zz408c/i+bKMgizeYyOTOORhz+O/q5BhL1BKGRiDqJpbm2AJ+yHtbAETXWtKCmuwPWuXtz3yMPwZOYxOjeG3pEe7Lnrbhx64w34fF40LmvkYsvr87C0hpBwJGf46COP4ZnnfgWtSYNwPMIIMZI+koaXePUUBCUXyPDhfR/DCy/8J3JC0v5KcK3vOtKIo7iYDqkKvr/KqgrUNdbh9LlT3OUibS0FixQYjOhc0YbTJ0/xKN7rDWLjhq0IzVMCp4aZw8Ru1hmVyEYzOHHoOBKhOHZt38k67Ew8zzHm8XAQ9pkRRAMRfv86gwE0rOhASWUVpsYm8C9f+3/49x/+FZLpKMaGp1FeXs8mR6JCzHqmoTIpkBOmMWLrZ4SeQqCGXKBCNBhDJpFDe1sHamub8MLzz+O+vXfimed/ha987Sv41+9/F2KFAFqjDo3N7bh+vRet7W0YGbkFa2EpS4TeffcI5EqaZiZYB71pw3a8+OJz3JmzmgsxPjyBpoZ2jI3M4LOf+yvc6O3DxatX0blqJeobyTC7MOlMp9LczZVAAI1Mhh987/tY3t4Jk9mMlrYO+Dw+PmT7PU789Gffh0QJPPL4w3zov3G9Dwq5AaFIDJevXUdZaQUqisvwo3/7Dzyw58O4eaELN67dADIiJkyRVlshlfDnhAgtyQSF4YgRT8dRWm5iWcXlyxdx9sxphENhfOYzn4bSpGIJWygcZdmaWCjhSQrNcpmTnclBIpSgsaEJ2QwwN+dj3w5RLKRSEXtuaFoQjy4U0fQ5pcKU1jB6zxgLCnh6SJpv6ohTkUwJm6QjXsgXEaGppYXXqi0bt6CpeRmeeuopON1O1qabC4yoqqpCf08vqqur+ecWYAJiKDVqxOIJLnaJT85yIRo+Z3MQigXM5I+GI4yVFUmkEMiVHKK3acudqK6qZ2kPrXd0ralYW/i7EkH/PFx2B55/6RkcO3sEd394J3bdeycUegVGJoYW0In5HFQSOUoKy2BU6XHx5Hm8+9ZJhD1hVJRW47VXD0KqVCAjy3BmAEkX3aR5pv0xneUDLE2q6BqRFogKRirK6blcvHCZSVp0wKlrqMdT//wdXLx8Aze6ruMvv/AXmJyeZn9GXrgQdkQkLrVJxf4B2i/8AS+8rjlYzRbolWqWbWUSKbhcDr5WGqUKUqEMne2dePnXr8Dt9LCGnnwGSqWc192+vgEODyTTbiqbRDDoR01NNRwk60AWxdZS6LU69hIl8ykKt0A4lYBMLUZLZwMamiugNojgm59GIOpGJBKEWKJAIkpNGQFqa+vhm5tDjIpwkQJSoRyDfXaeVOs0BlRV13HWhlyixuSEDcVFRfw5Gh0e5gNWKpVGTV0lCgr0sOhNGOrtRy6WRGfrcr59dHScJ5B33r2NTcu2qUn2FtChzOWaQ1NbO+ajEegKzIhLRDylpFwNMvwqJDLYJybRUFaM0YGbQCaBNRvWwu2dB3KUfRFANiNALBnGhtXLoRPn0XPxGmYm5xBO51BcWY6axmVIZPMYmRiDa96DcDqOkpJCxsI2tTTjE098DNcvXcbIwAAGbvVDZzEikkmguL4KszY7+m72w2wwo7ykhA97HqcXQsjQ0zuAvJh4/wWM5aWpmUAi4sOuXK2EtawUorQEgak/atx/v5L7D/Pd/23h/kFz6Qc12h+UxSyVwvw2rvvSp/vf8uIFFMaxRNZyW5P+njzmtgxmaYd90cTKI1wSKd7WslPRufiH7nEpiYb+vrNbhObZ23iB/+O1pML93aY0F+5UqNPzW5TKLH0eC4qdBXpOJxnqihsgV8h45EeaTNICkgyDYqhJrkEsbjJfUrFOMgWaUtAmEwwGmM5CXOTa6nrWdVORzqPYHBXO4NtICkDjSr1Gx0U+OeBpo6PTxSIec2HjWzCQEqOamK0DfX1Ys2otLKYCToRk7JpCwbrbWDLGuk4qvmkTpNt0OuKa56CWK1keQ7+/TKFCnkO6RBBIpAvW3GwG4eAC6UFv0DNxYHp2GolsgkkE07Zp/vf05ASMBRTuY0GUzFm0kE5NoKS8CH393SgrpRALP5N0NAoVenu6YbGYuTCYnLWhoqoaWrWSUwRPnr8AiVSFXE6EsqJyGOQ6IJlBVXkFh1xRd08ppzRZEQYGB9DY2IT6ujpm99JBVq1UMW2CMG9FRcWs7yMsYn1NPeKROJ5/5VmMjw9jeftyLpTIqDbYM4g55xzu3Xsvbg0Oo66hkok0JGUgpKZKqURbawd+/euXEPBHsGfvfdhyzx38OnjcDmxYtxbPP/s86msamBe9bu06RkeazUas37gKl6+dxox7Auu2rkf/8BAXOhWlVTDLNUiFojAaipBNCTDQNYjZCdIuA5/+zCdx8dI51LTUwuf2IRVJw1JQgsbmVvzm0Ktwp71Iq9L4/772JU7+JA0sTV56e3uhVCr4AEhYtg0bN+Dw4SPYsnUr5ubcLAOhor13oBdETyNUoMaogklnxnNPv4TBvnHcu/8u/NVffxFvHj+KwnIL1Ho5Llw8gy2bN+PKxYv8vieaEXGjbXY7XDY7gt6FaPo77tyCfDaDmclZ1usTS5lSLcloGAj6cf/997IEA6k8Ohs70Nfdx9357pu9KC0sx9679yM5H8Ts6C1cvXoVX/7Kk3j56CG44iHcvX8vYuEITh87gVvdl1FRUQqNtgBbtt8NgUSBV984CGOxERKtGKXVxejpvw7btA27t+6BbcLO7HI6EFPw1LbtO1i613/jMm7dGoRKp+HUyJ6BLuy9fx8iNJUKxRbkDLEIsmkR1q/ZgBtdVyCRpmF3TqDIWoJ4jArDDGJRP6bHZyDISrB+9RZMTbhwz94HYTBZ+H3tCfj5uqeyGf5MU8JvKhbFzMQETypoOhdOpJBIZRD0R6FT61CoNyDon8O3v/UU2lc14cjbR/Hpz/wZRkZmoNOZsW7jZhgKTByiFg1GcP7kORx8/gB8s348/uij+Kd//DakeTGQEzI5hRoI1G0mvXKGhuqCLCylejz6+MMYHB7EzSvX8J1vfgtr1qzEl5/8W5acxeJJzm7wef1Yv34DJibG4XG7meYSDAWgkKigVuk5kZcmX36fn4PGzBY9F0JkIKTflw5y5D2hxoWKzPGxBIcy0W1EGaEihD7X0WicC2cqwKghQOsVmbaZ4y4Rsc9mWVMDm0AH+vr5Z1jykstwI0VrMPCUhTqPbveCfptMsiQNE4ukLBUjzC2x6fM5AZQqJaLpLB75xMfR1rEazU3tfMggCYaWEje1WsjkMp5K0kHj6Z/8CE///CdoW9OMsgYraloqYCjUQaPXMo2EYAASqRoSqQxyejxfCK888yLOnTjHn/menj5UNTXC2lzJORnk2wl5/RgbHELP5RsIOOdQoDcxGlDExl8J/640hSotq8D9Dz6Ay9euorKqClu27sSRo+/wpOQrT/0D/CEfHK5ZlikK6VCeiMJkNfE6EImGIciR3CQBk0aP0gIrBnsHoBLL0Hv9Jgf20VSErj99ZgERE40opyQejSOXTnEXm/eQHHjyQRMo4sP7fG7otQo+3KSSObjmfCy9C6cikBuE2L1/ExQ6MaZcI4jHw9Dr1SzRpINTNkmyT8JupjgfQG0yMGmttrKSX6PB/iGEAhFIJUom9lDaLYUqPfbRj+P/fe8n3NChcDnyg1EFQQeQT37sMajkErjtDtSWlOONVw6gsbaeQQ96UwGWNTcxo57ee5YCE3fsWRJmLuSD0dvHT6C0qgpikxFCuRgytZxJW5QF0X3xKj685054nTPwzdmwduN6HDn+LoQiJTc/ZmecEAqyqKsowarWBtQUluDSqUsorq2GJxJFMJ5E/8gIZn1urLljM3SFRkAugqnIzGx9mqB7nA7kUknGcIYSUQgUdGh2IB6MQpaXQiYUM/N+fHYaCo2Wpw+D/cOobqrDilWr4QvNI8VZJ0oOjIuFQkhE4ph3BuGbCv3O6umPHfffeYl+7294Tyqz0JVYxG4t3M9vCzh6rxhmXfxCIUq70WJh/L/Ruy90z9+Xs7zXkb6dwLr0MRYlLr+to8+1+fugGb7PRQTjInpx8RnyY96+Y3rGd3UJ/+CFe0Yq4IKaTbCL9JvbV+g9zjxx7/N5bFp7H8qKl3GQjU6vYW02GTiJIUubWLG1GNaSYn7SRFYgY9d8IMCbG2nFabxLZqRMZiFBjworgVCEDC2mFFesULAvge4rFYljzZo1jBQkXXt/fy93fqirHg6GuEi226Yx0N/LB4D21jbevLweYiwLWQ+vV2v4/oguQN0vGhHTv4kgQ+N6ii73u53cpSa5TiyxwFOmzj49L5IPDAwOYsY2g0QiDaVSjbb2Njjn3IhnYlBplZjzz8HhsvEUggpnrd6ATF6ASDKDFetWY1lLPb769b+HIEvjXh+B29He0or5eR/mIwF0rloFt9+LQCiMVDTG6amrVq2FyViMMycvYu/d92J0YASrOlbgld+8DEtJIUpLylh/OjBwC1ZrCS+2ZFqjAxPxzcvKyuB2O1FaUcmGq5lpG1w2B3O3h4dGAWEGmUwScrkSFeUVPP1QK+UcKPX24XfYvLV58wZ865+/i2Q0BvusA6XFhfjCF76Al176NZ78ytdgs7vQsqIJR4+8iTcPHcAD990Ph8MJu93JjOXW1lYsa23GS79+ESO3+lFbV4xJ+yi+8b1vIpSKweXzYf2GzRi42oWYL8whQq+/cgD2aQesxiJYjGY8+thjOHLkME5feJfRbRqZFhvWboJzzovqpmqsu3sDXjj0LJatbGLz48T4BLxuL3fEiRldWVMBlVbFyYeWokIusEmjSZ2lPXv2IJlOYXx6AkWlFly8co4DPMzGQty1dQd3jekgOu2eQUacZcJOLp9EkcWIhtpaDvcYHR1lCUKRtRhd13uQjiX56zK1hAt8mmiYdRYo5GTEDLP5uqjYiomJEVSVlyEyH4NWo2OyChWefs88KkxliHhi8M04UGIyQiCXsG49mE9gw113IJyKMtXGoNFhZmSc0aDVjY0or6rDcy+8zOz/f/v+d1BQUsCHy7mAl2THCHr8UIrlMOmM3Dm8NTIIb3AOWp0KczY3y6PKKqoRSUTQP9THv69YLuaDaGNjA65fvYZ4OI+O9tWMhHvnxCFU15VCrVVhZtaBispSFJj0OPjqIVSX1sFSUIrLF27gb5/8GkvVFCoVssKFyRYVYnRYnPd5ONAnkYggEAxAqpRj+doN0GpNEOcVaKhsRF0Zyab68cKvn4GOgrk0euy4axfEYgXm54mMQn6OHBe6wnQep4+dQjwQw4GXXodRbcL+e+/Fz//z54xtJZINSV3IbCmXyTmjQGtWY9P29VBq5MxXjwTnMdjdg0997AkOnaID38VL1xCMxLBy1Rq43B7OVRALhex3USnlLOmjLILG2mXcNOjqusF6da/XzUmfErGUGxflpaVcoBv0NJ3zYnrGA5lMyJ83ks1QHgARQDqXd+LMmTPcuacOPXXHq6tqOE2TDpvUzSd6DPky3n77beZ1p5IL00cq7qm4Lq+oYqwrJQTTukjTRvps0sSIfm9Kv6YQJRmlgQpFUOgM2LBtG9Zu3ILW1g4ulKmpQgU8B+gQn92gw8CtAfz8l09jz96dqFpWBqGSyEspxNJxhKNRCPIiJvAQ3pNkPgJBHqJMFqePnsCR195CdXU937Zz316YSgu4cKSCPBkOM/4xn8jg9Rd+jYGuPqa4RPzBhRRaqRTxWHKBm09SIq2G30tl5dWQqRScG3LfQ/dhPhpASVUOGh4TAAAgAElEQVQZJAoJovEoQtEQT0FJPkkd3UQ0iunRCcQCUcR8EfYPTQyNYHJ4FFK6juk0h2CR56Oisgp19Q0YmRjHnMMFAU8uJIxYpOdUWGRms7NAmEM0FoRKJl4AGyg0mLDNQqSSsv/nI5/YjYxgHjOOEQgkWZZoCTJCKKUapKjLnsqzbJOkIhKZGAKpDEnCCJsNnL7tdnmRSQlgLTLxIYwSrQPBOBpqW2CfcmNqxAaxQIy1K1dhoLcPWrUWWzeux4P79+HahUuYuDWMscFhNpdSjghJVUiyozcYObeAfA+ztlm45zxobFwGnb6A5XHnL10GtGpkJIDWpOP3kUYkRdDuwupl9ZAKkvDOOZAWZOHyB+DxhTA75URNRT2ylNoaCWLrxnXQk58knYUvHILSaMS004EL165y4FZBaTEs5SXIUmecvGACqkOyUMolJEnnIDlHwANfLIRcTohMOA3flAuPP/QIfMEARmbGcXOgn5OXVWotTwrpGET7NWVD0DQz4PIi7PEzPYf8Atk4Hcr+5z9/LNx/1xX6/W/nwp19JjRao07sEiPnUl3573PXix33pV34pYbXpV//L0X6B8ObPtApXyqv+W3a+UWJCv8ut2U1rDvk9NT3yTL0hV09YrTY/7Ad97REwEEhH/yzKNNZlPHQM+lo2wGNqog/5FT8UtFOH+ZELIHG+noew5FEhnCM5IyizZmIJfOhIPOJqahNptKY8wV5TK5WqWE0mXgMSZ16WgTn5+cx7/dBIZJwAUpOfYlUxNr1gM+HSCjII1W1RsmO/dmZKUilMlRVVXIYB3PYeQIiRCaRgFIuRYnVwiNZCDIwFZg4bXJschI+n49Na2Q0Ikzk1NQUa+KIzxyKhvlETwU84dKIcy0SSlBWTng7isxWYdY2hVQ+DYfLzhs5jdNJXmMwmeHweJER5iCWCZHKRCBEFCG/e0EvqiLjrBgzzml86L59sHlcGJ2YgsfuQqHRgjs2bcfl89dRXFAFx7QHGpVuoQi0mHBreBBGo5lRlG6XhztoxNemmHOX280kFYrZptetqqaaTYMD/bdYf0udOUKmBWgh9AdQVFiEBz/8AFMYurtvoI1oNxo9Dh54E3dsWI8r569ALJCipbEZ2UyaO40FhWZkBULm7v/Jpz7O6EaWB0SirLmvrW+Abz6A9Zs24sAbhziI6u0jhzA03Id9D92DntEhtK1tw94H7mPfwq9++DPs2baLDxCXL13ha6BRaJBL5SAWSplMsnbTWrx56E3WvqfiaYxPTmDPA/fAn/JCZZHjav9V6Awm7iJPj0/zAYY0utRNV+pUmLLNMu/73XePQ0RfzOa5O1vf0Mivs1guRCDkh6nQyIWBbcqG5rpm5Mj8rBBDaVBAa1DjzSMHYDaqkP7/2Tvr8LjvK92/w8wz0oyY0ZIsmZntGMINNdA2Zd5SUrzt7nZ3C7dw2+02paRpg02T1I4Tx8wo22JmjaTRaDTMfJ9zZKXebNr03qd/Vs/jJ44lDfxm5vs933Pe9/PGIqxJp8LH4ZjjA53b5YFeTWE9ajS2NKD18hXk0qg5HEeepQAigRQalYbXKtKHC4UZvPryfqxbux7mnFyeiHRc7cDWVdvwzC9eQJElB9u2roFIp8QbZ4+hpLoMzSua0dHRjo994qM4ceIohGkJRGIJxh3TaF6xAh6XG067A+FAgHny8z4vCisKGFdIUpzp0Sm0X7vGaLri8kI894dn0bSsCdbcPMRiaaQzIijUSnT1taGsuhBznmlkkEBzcxMunLoInSoPK5dtYtnE4HA3YskAfCEXRNIFAymRHcx6CwpzizDQOwSD3gKVWoOZuRloDBo21fb39WKwtx8mrRbbN23izlx3Xwcq6qvYiDY4OI07b38AwowSmbgQKqkcAkEaZy6ewtDkCD79+c8z5SWZyLDchTTVdDCjtWGosx+HXjnEuEqLPpcP9BRJb7Pm4szJs1ws8YQvmWbplMFiQMWSUmZ1W/LMKCsrQl93N3f5B3p6cP9dt+Oeu+/Bt//juxgatcOWV4S2jk6edK1duxZOhwNe6uwKJAgG4igrqmAjKjWCLl++gGDIh3DIj4DPx5IWjUrBXcuZWSeEYjlHwE9NO1lGQyhOWj9yzLkYH5vA2OgoB0JRwb96zSpublBzoK39OktASBJm0Bs4TC4ZS7O/JZGgxkMWudYcjI5NQSwVoay8kqUX19vamDyVJIM+ywYpGC7FoW2kcS8srYAp34ad+25D49IW3lsXGfVGixG5Ngun+v7vH/5vRLIhvPeRe5FABGlRDLPuaYYB5NmKoJBoWeJH7WghrX2JKNzTM7h0/CwmB8axc/s+VNQ0wBsKIRYNMpmJSCdysRgTwyM4/Noh9Ld3Q0CG3KyADaVU2BPGkRpJNIWVKmR8IBHJJJhzzUFv1KN6STU0OVoY80wwWi1QGyh9Wcl7g0whZ0Y47TnUcc9Ek+i43I7B9gHI0lKEfUGWWpLEjwhQ1Cii/a+isooRmsTSp3WBWPHkLSKpotfrRSaTZBiCUMgYDBi0ZAi1YmzWAaVFgaQkjZ23b0A864dIkoBzdoKnPhQYS4hfyhoJ+RMI+NMoKrYgEgugqroCc3MOPkSmEileq6j7TzQdMrDSHkCdeqmcplUZxIIZeOaCUMs1CHqCWNbUhIvnL2LZkiY0VVdALZFhfGgEihtTC/IGpAQZ1DU1IMdoxZEjR3gCNjgyxAcCWovIYE3SszePHEVKLoE75kduUR5PhIw03QlGUZGXg4mBThQV5uJadzu0ZhMUagNkIiUcdnpPC3k/JcDE5MQoDBY9tm7fypji8+cuoLG+DtVV1RyQRaZdVzDIHX53wAODWccmZ4NRh/mQB5OeWTjDfnijcVSX1qA6rwKKDIUt9sIdJLJRDFlK0ZZI+MBBe0cylEQ6ksJwzzBSoSQHiREIQySQQ6MxvGtp+I/C/V0v0f/zD7BUZtF4yt3pv0KG+Wu3/vainwplTgq90QXnAKYb3PW/djt0iODHQXrwm7rkN/Pab368b7+thSKdbmTBKPrnbv4NljuN09JZ/L0DmEgqQ4X7zXr9xUL9ZqoNOdbpMebbmqDR2DhVjToltHjFY1HWStJpnjrlVJzQ5kSddhqFE07LbMnB9Y5OTk7NKyiEjxIL50h+kuGRLo2PaSOiTh5p260WM3zueTa5hSMh3oC9Hg9S8TjSNO7mKPAkrFYLR7rT78SiUYyMjmFweBSBUBhanR61FVXwe1wQke7Qamb0IS3mZJTrGRhEb/8Qgv4oj+Zj8Ti0Oi1rJ+kx86Ivk0Kj07CxiUxoCwE0MhSWlDBNQ2/SsIGTNJiEf6PEtnAoyvrH3Px8XOu8hid+/TMUFdsgEkcgEWe5i0BjUodzCnfedwem5x0w2CwcTCVMCjDQ1Yeltc3Qyo0Y6bPDMeWBQqbirjiNt/VaDabsMwhHYjy6J6QePS56DYlaUlRShGnHNE82SO9ZXlbBRcOMfRp7d+/D0cNHUV1VwfQMoUQMmUIGlUaJNetWwetx48LFS5AIZdBI5Xj5xZexetkaVJSW82tN/GmKOHfOz3M4VHlJCYJ+P5tjB/r64Zh1QqZUYvvunRieGGO2sUmvhUwhQUqQgFAlQtOaFqQkaSi1apw4eRwmmR7BOS9LAnIsZrz4u2fw6CMfwsE/HWLm/Nyclzu2ZaWlUMoXPAlkCjbajLBV5KKyqQydAx2YsNuxfNlylglVVlTjwqVLgFiAtIjQpBR1PoSa6grGxc1MzMCoNsBitnLS6PMvPYfb7tyHksoiDomZGBrH3l370NHRDbPNgpQwiTnPLDq7rkMpJ4mPDSNDo8yHn5/z8mGnsqwKFy9chlqlxapVa9n4O2OfwsZ1G6Ej5v7MHCbGxngSQt2unbt3odBWhDOnz+Jq61VsWL+e+dDJQBLChBhV5cWIpN2obF4CXzLKKMpYIIQ1y1ZiZHiED87ueS+shfm41NaKsupyNhuuW7YaE8OjOPj6a1y8LF/XgFg4zpQKYqRLhAJU1Zajq68HOXl5C9QL1wxalq9FY+MK/Pb3TyOaDMKQK8fkTD80OjImKiBMSHHqeCs++L7PIBiMwWzRo7P3MmLJIManRrByzVp43UHeHE8cOYdbtm+Bgg7yehVkSiniqSim7WROl8M1M4MdmzYhE49haLAXtkIr0lKge7APw73E787gtr33Ysv6HRxvT4UmYS5jgjTePHEcq1etRiqe5klGb283YwTniKEdTiLijWCgZxi37rsVLz3/R5jNRmzbtBWdbZ3MiRcJJKisqER7Wwc279qAUCKAYDKI3MIcSImrXlSEkrx8ZBNx9Fy5hDvvuB0NjS34zvf/D9o7etgYTYfe+voGLigpZK6kuALXW7uRk2ODQaNHRXkZ5lyz6B/ovkELiaKqogRO5yxWrliOWeccPD4KlvJzgUOpljQZI6kGFb20LropETWT5ryDW27ZiVnXHNJIY9oxhVgszHkPVPDSBCEWpa4pFXhCLjipuA1TkFE6w13Iu+++B3/avx/5Viu6yTsjFnBH12w08PSSfi4jkkKsVOCfHn8MdTS9FErgcft4CmrNy+FkUaEky8hQW4UVcUSg1ssQinnhdDsYUVtb1chBYHKJEkKFgLvwiVgYMyOjGLnai8CUF5fOtCGRFiBKvqJ4lBs1NA2RyKWIx2JsoKdwOZqGku+HjNkkP6EJLX1fIBLwGvTohz/ETaCLV84jx2ZBHHEojRoUVBQgt9CGnHwrk7BoW6XDCZlXg34fktEEFCIZBzt1XGzDtbPXUVVWyQFGdB8kdaPGGa13dGAlAztJyzw+H1atW4fB/iEGDZAfwTFjZ8JUOBTgdFoyd5LsrqqlEiPzo7j1vbvgCjjgnLNzwnA6HoVaomHAAK1TqUQaXpooEOpYrYJcLeH3a9Q/z/unQkp7iwxiEaFG07w/UbrqvJvkTzLG7oqzKijEWph1Zkgg5jRxmuhuWr0aZ48cRTaegloqQyoWx8DgIN7/8Y/yJC0ciyLoDeDK5cs8UXB53JCpVKitW8J7MzWLaC3rHh/EtN+Fijrqomdgkikg8IehSMUQ8TpRVVWMroEemPKsiCUz2LFpF379q6eRTgkxSVMKgQA5thxU1Fcgx2ZG0O9FT3s7Vi9tRq7BjLOnz7PH4WxrB0prKiEnE3dJPjZv28iypxOXziIsSGJy3gGV0YzVy9fDKNHh4tHTsOp0mJ6xw1SYg5RcgCn3PLIZMYRxYPj6AKzaXBSY89HfO4R4MsW6fZlcASnB8//RcX+3S/B3/T6HyS123N9ipd8QkLN99IYUZVFjQkU9c28XJSqLP3szl30RLXlTMNICGWZBHvM/vhbDm26yq/75sRA68iZ9y+Jfb9zHIsHlZn48y3Zu1s/c+J2b01Ppn/7eOEgu3KU3pbbeeP5vP2QsHiZs1kZY86pRVFgMpVrzVtQ3scLpREtadSoo6NqdO3sG3V09LD2hwAmbNY+7HzSKjDAfXcQbO2kyPR4PM9KJzEEINWtuDrzueUaoxQiXKJUxqSEeXZAUFBctSEWIvECx16zRjER4MyN2Oi2ypOkkISKNH1UqOUeO02tJjGBKctTrjTAwIou4y0IeoxJXmDYGwkum4hF+FQgjSTpH6uATWo30f6TfDwR8mHURwo04wwkO9ZDJ5ci12rBs2TI898LzHIrx8ssvY+uW9Zh1jWL5yha45t2Mrty5awf6hnqRFiVRsaQCR08eh98ZgSgtgpdQcOMz2LhuM8LBGDVoOPnVaDaS7BRjfUNYtbQFRbZCLiYo7GbO64ElJxd7br0V3/jWN9ksumzZcnR1dXJAExVAt++9jU16HT09zPilpEy67mfPnWH5BG1ctDmMjI5CGI2zz4ACXvyBENauW83JlxcunGOTGD1PpUaHWccsZian8MQTT3AS46e+8BnsvmMv6pc14MSxY/jVT36G3bfvhrkwFx/59IfxL//+LZYRGIx6nDh5EpvWb+DwqKvXrvD7ZvOGzXjtpYNQiHSw6IlhL4RSo8ITv/gld1cpOCon14THv/EY9tyxCw99+EF09rQzQu6Pr7yENWtXwWzJXRjTi4UIRALYumcbF6dkhp5zzDM5hhCZ5Dfo6u3Bnn23wGjWYWhimDFzJQUF6OnrRDgUQTAURH1DA85dOA2dXg2vl+QHWfT1DKOmsgSSrAQehw/XL3fiy499A/5AlEfl9DodePUVUFKA1WhGNBRijCD5Qmh6c/1yB1/be+5+D1auWIbBgX5cuHARSpUWTpcHH/34o/jeD76FBOIsMbntjtsxPTWNyuIqKKQahLwhuP0exJIJjNoncPtdd6D10hUsb1iKZ3/7NJYtX46Tp08ilvbggfvei2sX21FeWglzrhl6ix7nr1xAeUUFgqEIsiIJ6utXIBwBzOZcvHn8NUAWRDA+BYk8jpalTbh0+jp0WhtytIUIe+OoKCpBd18bUsIIIMtgataJwuJyNo5PO+wcDsQ+C4mMw4XsE1OoKK5AY2MNYkkP2tsvQy2XoSSvBINDE7jc2g2H041ZewgykRzJQAL33HEnljY0oqi8BGMzdhw9cwIPPvow9GYDEhAjI5BArdZARjzzZBKj/cOconnk9aMoziuBUqXDWN8IS1HqG+tw/Uo7h7q1LG/G64cPY8OmVRDKhSz5EioBmVK8YMKUKFBWUIzOjlZMDAxiY8sqqKRqPP/Sq5CqDWjr7Mctu/Zifn4OVzvb8cj7HmTWfEdrJ3K0Zvjm/dixZTsOvPYaxieGkUoEmI5UW1XJRRdd45FxO9y+CLJZKctb6BBA05Ncaz6b6x3TUxAKMti+dRPKSgvx0v79KK+oZPwurVcOxywXUjRdcjicXPySEJAoNiSFqK5ZwpJGKlg3bdjAhSiZWFORGK9zJEFcurSJNflCsRhqoxGNK1qwbvMGVFVVQUpG3JlZiGViWAusPLl7/eCbeOPgEXzzO9/ExNQQikusGBrtZc08rasupwvl5RW8/nlDfpw6cxyVlWWQQYrvfvW7SLji0Mg17JdxuV2MSKVUWNLh03Unwz4Ft5HsifxHtP+lCXUoE0KiFiMOIoNkYTQZse/2O+CbDyKvIA+z87OwFVlR01iLSDrBuQeWnAViF8mUyPBKWvHJyQnMTk+hsrgceWYbRvtG0H6xDUO9w5DTe0mpwvT0NBuEKWH34MGDCIXIaEy4TSuutrehrrYe1dV1OH7kOOLxGMs6YtEIB3jp9DpEkiFs3rMGzsgEVDlKqPUKuD0u3ruo2x+ei8LnCfG6S3sOBSOpNGq+zjSoIE9QIhJEjDT1KQHGBp3INeuhoOYMFlJzaUpYWlGJieFprFq2ERdOXEZjbSNS0SjKywrh981DLhBgz5btiMz7YVIZcPLUaYxMT2HD9i2IpOL8mD3eANcq/YO9C7IvlQKlFeWcrXD69AXojGZYK0vQNzoMjUHPGS3CRBySWARr6qvQduYE6uurceDEYZ5M0HR0w9ot+Nl//hKVNfUYHLdDb7TAVpgLi5WyUaQMO6ivqUV9VTUeuvd+fPsrX4NMJMb13j7kFhUyja2wogS9I4OwlRSgo78b3kgQdU2NGLHb0dy4DPbhMfjsM6jMzUNDZTV6h/rRax9FQBBnKptvJgBFQoZEIMkJ675gCHNeL6LJFILhKNOu3u3rHx33d7tC/2/fp2k4F+4LHe535rAvdrpv7qDTv90sfXm3u32nLv7bEZDvdhuL378ZWXkzJ/2dDgVvf06LWEgqpv/eVJmbO+43S2JuNsUuPgc6q2zceB+aGjeyVGF4dIS7upTsSQEWRAqhLnwWQv6A00iaNhU6lNDrQLIUOkBxnLdggaBAaXcLBAYpG3y0GtXCa5pOwERatVSajUDIpPhnqPgmjBohEL2+IJuHSGvIC71QwIZBKuSpaKXNjUI6uPiOhLlTS1156vAY9EZ+DETDIU0hbZqOWQe0WjWHPtnt45ietvPvULWvtxi4u0e4te3bt6Ovrw/nzp1BTU0Njy5JI0iaWXOOBR1dPWyOnCKNowC4dOEC9HodHnzoPpw4dRwjo+OYmnKyzpykOGlxFnfet5d11jqlkQ9A3jkPjhx8E5UVVVizZh16+vuQX1KEqpoa7tpeOXUOVp0JRdYCyCmFtLgUWZGUN0JCpFExQYgzuk6XLl3i666Sq6FTqZnr/thXvo4XX3qJkxbJJEkBO0TU2LF9K372s5+hpbkZa5evwMsv/RH/9m//xt3r5154Dps3b8Ebrx/gje3DH/4wegb6GY030j/EXalrbdch08m5A2KwmZjPXJKfjwceeADeoA/j9nFY8nPg9rmwdfNmfOnzn8N7H3oAb7z5BtQ6Db74uc9zB/vsyfOYHnFCAQ06rnbh2Ikj2LZrB376Xz/Bv3z7X1BVU4rtu7fj5LnjkGnk3OUiznM8GcVdd9+Jrp4+SCQyprHQRl9cUYzewT6YzGQQ9kGv1WN4cJQ7efTzp86f4sLq6Wd/h8996fM4c/o4ksScj0QYWbgQFx5Cbp4ZI0OdcLqmmDMd9gbgmpqDSqTD/JQPy5etQ66tiI1pjz76Ifz+t0/h9Vf3Y/uGDdwFpwkSpYtSF9A358PKFSuZPEGGTeIn77ttFzRmHaqW1GDe54RjdhyllSXoH+xhrCmZNPRqE9as2IgZuxNd7W0oKLRhxuHAb558Ch/76EegZEmZh+VsJJWa986ioWYJzp8+x1IiS54JVY1V+MWTv0TD0qWIR5KQyY0oKqiEUmlGfkERrrSdhzs0gZGJDhSU0CTEApulFBdOX4FBZUbSn0RzXT3ePHiAC/c9d+xEUijDiH2GJSJEc6Cirra2lsOFxkensWv7XoyNDEIgTkChBioqi/DCM8/BpLegpWkNzp+7itGxadjH3IiHM5ALgM1rN8BqyUUsGcfltquoqKlGOB5GZW0Ftu3ZjcKycubwR30htJ69hFt2bOei8BMf+jSmBtz40X/+AI996UtQqhTYc/s+PPf75yGgws+qhcVoYdnD5/7ps0hnE/ycL1w5iw0bN2D9uvU48voRIBFDSV4ennnyGRw++CZeOfQG/vX7P0XzypXo7u6BLS8XhhIdHnrwYYiyYvz8R09g84qN8Dp8aL14DQ8/9D58/7v/gTXNDZi0U1OCilIfr4fUnYynhPCHEhySVlBQyGsXFcvBYJgRmD6vC49/8fP49ZO/YOkdGTPp8xoKRTi/gcyrtObR+5OIKTT1E5OERCJF3ZKlbCo9e/Y0NzoIZUuFO2mNqbsrlizouSmIirxKWosFuQV5WLVuPRN9SONOayVp1NesXYuBwX786le/xuOPP8ao32PHX8fQYBe6Oq/CaNRxGBBp23/7m6dw1/134d4H72Qs6kuv/AmHDx6FWqFFaDYIYUrIXWGSrmQFYv6M0XqSiMYWwqsg4EMA743MSM5CblRAbpRCaRQjp9iIgqIC6NQGzM8HUV5SC4/bywV+VV0tyqsq+VCiNxrh9vmRZ7NBQgjJYAiXL19EyOdDJkGc9AikGQmSkSQ6Wjsw2jXEJCqiz9A+RlMLOkyQJ8HvD6F+SS1LEInkJZer4fOS5poOQCnasHgNyrWZcd9D78HJC4eRX2mCTCOEJ+Tm14b2MLpvmVDB00qfJwy1SscMfdK8J9LkmZJz4qpCRrz4FHyuwIIcLktynghyLVZGVM573di2exd8riAC7igS4RSCbh8mR8ewd+8O5OUaUZiXj+mxSZiVWpi1RjZYQybDj5/4T54ox6NRhBNxBhhQUywaC0Gr1fE0icg5RMbRGU1ISLOoX9oI59w8ezvkwiwsKjmKjWrMDPTgPXfchq9+51+xccNmOKdnmUh06tR5JDMiTM460bx8FftSKIV1cGgIXV1d8HtDeOTBu5FvNqPvehui/gA8oTB8kSg2bNuCV18/BIFSiH1334HhqXFIlArkWnMxHyT0pAk+pwsIxbCishbL6htwraMNPfYRBLNxDk5bVtOC1hPXIBfIEQhHECOghGOGvRxEQ9NqzO9auv2jcH/XS/Q3/wDVbqtXr/5z4U6/+ZeK8cVk05tv/a/hIt/pewuHgwUD7Ns7+W/d7k3aGNaoCxcNsguSm8UDBnexb0h63poA/AWZz82PZbFDT92HXW0i1E/9fTXuCTJtkulWRFjIG7z7Bdz8W1/0feLYF9hWoLZ2LReotMg6XXOYm53lAj6TSrEmHUIJ/z8Z/SgQiJ43dcUC/iDrBDm9MJ1Fbo6VddHUraaFkorb6ekpLvZ0GkJahblTTN+nZFSaSBC3XUw8/GwWCiV1/CXcZac/dDCYtNu5651IJtisSWkYtDHRASJFJAv2QwAmU84CR54nKmnmIWvUapw/fw5bNm1GS8tS7pbTQtWwdAkbnF5+5RUeSdPiRnHoZAKl7gzddjQYhIhMdzI53B4PPx+SfsxM29F5vQ07d+xgnvXho8ewc9ct3InTG3QIhPzoG+rB0pVLsWP3dkxMjSEeiSIaiqCvsxe7du6G2+2BRKaA2ZrLJIXWi5eYe60WyCBIZReCNERi+MIxjoSW00JtzUdzy1I0NzdzUffLX/6CsWYlRSV4/rnnYLZa8YUvfpFxie975GEOOiLvQDQcxKFDh7C0qQGnTp7kBX7P7r0cRU5deJGYNKtxHDxwABqtGgXF+XA5ZjlIY+vmLTh34Tx+/MRPcaXrKtMUiLhz1513oKO9gxnr1JGqrqlmNrzVaubRf35xPpM9+vr7GC15790P4JMf/TQEMSFUAh0ckw54gx4IJAIUluTjQx95P1rbLmNyapxTeWUaBceHE4I0lUnioYceRkd7F+2laGvrgM6gx73vvQdXr1/BEJk5Y0mcP3sJP/v5fzJqjDpdQ0TYWdbAoWE9A91ctFOiJXXblFRlCsloHaSUbQz0tqGmvoINv3qFGnMTTnS3jqOysBwPvvdRjE/OoHugF3V1tSx/eeWFPyDk8UGSEnDA0oljJ5gC5J33MCZJ/VEAACAASURBVL+fwqde+OMLMJj1qGmoQgwJSLVyaHRynD99go2B0XiEpyPBUIy11AUFZRjoH0XLkno8/eunsaShmtnMVRXlbL69er2Nee/USZ2ZnkRnRw9++uPvMHt7fGYEtjIbsiIhezmUUj1MukJsWL8dp0+fxYYtm3Hg4CtQ6sWYnh1DFgk2MVtzS+ByuOBxzGNicBj37N6Hvo4OlBTnI5GJwZtIIJoVIB4NQ6OWo6e3G1s3b+Xo9URciE1bd0KuyMLlmcb19ksYmRiCc2YWyWgWblcQ1RV16OzoBtIKqGQqjI9MI5sQoaWpCmPjE/AH49i7dztmZh1wzjtQWJkPqUaGpqXN+PG//xotTbXcMSW/js8TRM+1Idx3/z0soaKubEaQYfpTJBFgY6ZFlwfH+Ay62jtYMgJBDOFEBPv27uJ1p8haiMH2Dg5mU5p0uHDtGr774x9j2jkHkzUXr73xOlJIIquJMQ9/sHMQoz1jaC5vwvUz1yFIESayAclQFPuffx45FgNi8QBUShmTakLRGHyhOMskIJJxtoWRg4HEjMEkUkBZeSmHnl1svcjpxLE4TcQ0CAXDPLGkCRmlqtIkk4pI6lKTTn7e7WEzKn3RukcG2nSSiEwmzjsgc2eKiBtKFXIsufzzFPqWU5CPtRu3omn5akhkIkxOTMJkMKIwvwAXzp/BjHsCX/3WYzjXdgKO2QnMOabgIQKMwcK5AHQofflPr+LNI29g955NnGw95/Rh+5690JqINT+Hk4eO4fKJC9DJtEjHiINPRnlijt+gh/GeSFeIGAOEbgFkeiHMZTpo82XQWCSw5ufwe1Il0yLsJi28nCVQ5IlpaGiBWKaGmgADYhEMJiNEGSGHBjkc03DPzsDlcCAw70VhbiH8Lj/L5kg2MzQ0AK1WwwcJejxDQ8MLDSi9gaWRtGeMjdlZ0iSWyLB521Zcu3YFWr0ajUvr4fG7mD7VP9IJS74eEhV4AiWnxG23k8MJycArlaowM+VGJiFGMg4ObCNNd0GxDkaTGnJxig3HCpGKu+pykQZmXS6EGRHCwSiCkShsJUWIR+Js4C0vKkV/Tw8kQiFPl+tqqjgJ3DXrhFwghkqpZe9VJB7DksZGvPH66+i43gaXPwDKb1KryaMih8Fs5Gm0fWqKIQk2Ww5yS/KQzKSwacs2DPT1IceghXd6AgU6NaYGe1CSZ0NCvDC1FwnELD/s6x/GnNuH6dl5qPUG5NqK4fPHMDoxjrlZB0pLC9G0pB7lRYXo7biOwLwb3QOTqFlSg5KqSlzr6kA0HUN9SxNmPXPICAWw5uVBplVBpVMhm0gh6JxHjlwFpUCMypoqvHzkdchNGqQjCZjVJsyPuxH0Rjh8aWR6ErFsGuE4ScoEjJF9t69/FO7vdoX+9u9Tw2jdunX/vXB/p4J7sYBeUMgsEFH+XEDz37ize7N+fYHssvBgFgtuWkz/WwX7tsfKnWn6kRuym8X7ffvt/Pf7/jPm8S/JcW6mzCxOCrhw/zvjII/VksZ94UlRUUaF+2LiLBW4i1r/xQmGzdwCa24VSxbI8OP3B+D2zHNnnDozFKFNWm0K/tFqF5jtpM2m0S+Znci8Rh0ikjVQEU/Jb3QnRJkgKibdD3U9DHpCpGW4G0P0BNp8qDin311Y4IWIxJIIBEJM9aCuCP0uLay8CWQyHCTkCYZ5A1vo4tNjFC6MTgUC7uDTIi2TgLv6LuccowLFQhGMej13tirKy3HHXbcjGPMxqnLSPoXCohLmOtOIlzpnv336aZbySARCLupJc0+bKHW4Gqgr+fpBvP9978PUpBOmHCs/VnrejtlptKxowcBQH+YDbqxYuxKxbAgTExNQSuRY2bICrVeu8aY8OT2DoZExjE/aIcpkoFOokKPVwzfvwZat2zFun0RN7RLuaBTklyC/qAzbtm9HXX0d/vDHl/DKK6+ivr4ew0MjWL1yDbQGHSan7Th29DDskxMoKytBWXER7n3PXTh4YD+qa6rQ1tGBixcvsYlPKpcjLz+fEz9pTP3Rj34EWq0Kbx55DefOnseurTvx6st/Qn5BAYxWM7Q5Wk5WNFnNaOtqZ30mBTwdP3aCfQq1tRVYsW4FjFYD0x+ogF+xYgUOHz8MrUKLipJKXD17HRqJBvk5BWhZ3YKJmXHMOO1M6Rke6+fx/DPPP4+i8jKYci2oq6/BCy++wCm3LUuX4dWXDuDhh97P7zOtXsPa3MqqGhQUFrBpenLKjk1bNmJ0YhhT0xMgZhh1o89fPsOUJZJfUfANFUtLm5ex+ex6+3UkEgHMzc1gNSX/jUwgMOvHcOcI8i1lqCitR5ISbSNeTlXdtnUbUx7aLrbCPeVEOppEvsUGjUbLh5VYKo5QLIyHPvAQfvvMU2zmozH28tUrmUC0Zd0azEzZmVRD6b9ebxBytR5r12/FxOQ0cnU6BN1uSIQi5sd/93v/gabGJpSUV2Dtxg347TO/w8yMHY9/6bMYHulDIDwPd2gOArkQTrcbpSXV8MyFoZRZsG3LNviDfly8cgFu3zwXu9MzUzCbLQhHo2TTRU9PNxrra+GanIISIhSYcmHWGbBh/UY8c+Al2Ocd2LZpMwb7ehEK+BZ00v4IOjrGsW7TenzgEw/h988/hQuXznBQkNcfQyRIDQEja48b6utx9uQ1PgSvWbWSUyvJTDzrcEElU2PdqtUssYgkA7AUapGSxNDSsgzPP/0nGFQWFBYUMoNerlHh2JHzeOThe3DXe+7Dr37+Wzz71LP47Oc/hitXW+GYcCHg8WH9mrU4uP8wVAopDCY1/EEPF+5l+UUooNyAikocO3cGhtICVC9rRE5+HtOxhkeHOMk3K0tDok5x0m86mkEmkMELv3geMVcCerkJWpUJ+bn58LvdaG09D5VSymQiKkZjiQSyPMmJIyOULKTMkpclGEF5SQX6evu5815YXMhJr5SZQTJE7vJS8tkNXxQnolKQAlHfRZR9oEVVVSWcszMs5UilkxycpNWpsXH9erzw/LNYsrQF/QMDLJsz6k2I0Zqt0iCBLFZv2IR1mzbDaDaxJtqg0yIWCeL3L/4G//XkDzHtGUfvxDXuICsFSpx64wykUGPdyk2c/kwUo4qaYqTgh9vhQyIsZMTniq1rkVdWyLK6Pzz5IibaR5EJpdiXQQQy0rKTAZcWay7aMxmIlGLYyq2wlBgwH5uCsVAGS6EKChXpyU0QpERAVAtBXAH/fAjRQAqV5Ut4DUwRWlNPhBcZa7VpgioWAH3dHXDa7UyWcU7OIBFJQa/SQi6SwTk7y9eL9hdao2k/0en0mJl23NivRAgFSeYphCXXBn/Ij6wgjbUb1yCVScATmIO1wICp2SmUVxZAoZQiHAzwfpZJxzA/PwPacAix6vNEEfIlEfTFkE2loVJLYbMZoVZLkU4EYDKY+FDrmvbge9/+AXraBzAxOoX+7n4mokVAoWsypiBZzSYk4zHGgdL02GgwYN3G9XB7PbjWep1DwaiLTnjePKuNQ/T27twM+6wDXX0D3GWndGOxVMx/qKtNqGK9UQu1Ucv+Ayr8aSJeaMtFb+tlbGxpxHBXG2Ymx/Hg+x7B+OgYvwdJBkY0GqeTmi0yZMh3AQkuXe1DTq4GeTYrzEY9Pv7xj0GUTuPkscPQKBVYs3kHf95/9dRvEUmGUVpdjpk5J+OPDSYDSiurkJFIodTpMDQ4AJ1Ejmwwgpg/gOvtA8ivskFvNWHnhs3oudaNgDOEypJKvo1h+ygHJdIkRiRRQyDSvWvV+Y/C/V0v0d/0A1Rnbdq0iae9b0llFgviP//3z8mfN6MVOZjmhrRmsRjlYpVMl5xm+t+RkouP6F2lNTd064uF+2KXf/EQsHgAeCdJzCIV5y/p6Lkrf4Msw3x1xkGKUGf/nwSYv+kKvu2HiON+pDrBhTsV67RY0eOn/y5KZRbvf/Eg4p9XwOehij7LhTsV5qSJpmQ7lVKxMGJU67i4piKdinYivVCRSxsM/T9JYyKhIGLxGHcz6uvq2dhKLzAhpKjTSV2lZCrOHSFayKl7TsU7XZNYlDajFOMTiUFMGkEqqgndR3IdGjvSF0lIEuksx6zT/ScTlIxHsdAa5rEbjQZ+rhqlmCUvlFBJo9F8q42d8PR46PkpVDLI1SI4Zme52CBtOC1i4UgcV69dx/PPvciHN+JDc8hKOsWSCKVchlUty3Dpwnm0LG3kcA3SMpKBNBgO8iK6bHkzKigAY3Ya1sI8uIKk+7TANTuP1kutsE9OM1qRdMikc6c3AXONIWTzKBEKKNa6uKyc8YcUZ03ShLr6JoyOjzEtgDbo9RvWs6H1tttuQ2FBEQaGBpDMptF+/Rr2/+llTl8MeNyoralESWEhKisr8fSzz0Kt0XJyJR3EyAim02sRDIXQ3NzAuvCqWkIwjmFieAJLG1vw+98/w10TiVqK5atb8MaJN/Ge997HXP5oMIYLZy/wQWTKOYVde7fip0/8DO+593YOvVq7YR3OnjvLZAfnpBO5+hzkanM4hbXfPgxLvgV5RVYMjPQhI0gxfaG7vx8rVq1lI975S2dRU1OJX/7it8jLzcWOzbdAkBHxGD2LFDZv34L2nj7U19eyLIgmLVK5FOlMEt3dHbjrzttx+tIp+MNEfBEw1o0CxaKxNJqaWzhJk6gaa9YsR9v1a7DkWOB3ueGamMXkgB25+nyMjkxjz613YnhyCC6vGx/44KNMMHnj5T8h5PJh3u6ESaOBLS8PSrMKVXXVKKksRmFpMU+JJDIJzl+8jHiKIuaVGB/og0IqQzQSQ0lJOc6eu4xp5zx+9sQTjC6N+AMY6KJOm4gDW4i8QQfH3bfeyh1hmoiJJQk8/NC9TLJx+aZR1VCOP+7/I6LxNKrLG2Ex5WNyyov161djenaSUyfn5kmWUYJ4LI2lS5fhDy+8CLlEhJr6agz0d8FqMnCni4ygFBCWY7ZhPuSCUEax7GHu/AV9ATbXmXML0NM/wZHjn/zKJ/HSqy+wlpY6vGpik0PCB9Xutnb4yPSnN8FoMCIvr4ARlY5pJ8xaE2Ymp/H7p37HONje/i4YC+RYvW0pT5mG+x1wTHiwe/dutHZchqk4H4Y8Iw4dOIDPff5xXDp7HX988iU0NdcxZeXQHw9hSX01At4A8699viCS2Tii8Ti2bFqFiC+IZY0tnPK6dMMqpFViYknyhI6IQqGQB3KdDGcun4ZAmkZtZTVEGQm6LnbAKDTi9z9/DkqhBvnWEqjVOhQU5uO//usnUCjEyCDJXXwyeiqUan69siI5y/6yyQykApJGiDA7M4d0EpAqFFCp1dzEIMIMTUa5cM9mebpIaw4FLtHiQJM5KtwqK8rZNBmLhpnuJRYvyDHI4zE+OcY0G5rGkOciEoxh2bIVGB4fhTccRsuKldi8lbrnJsYD6k1a/PSXP8R7HtoLqS6LUMKDdCbGLO328524fqYLt2y6k/GdpDW/2HoearMMKzfVwjvjw+k3Whe8Q2oJbn3vbaiqqsaloxfRd6kHwbkAG2pJKkY79OIfWiNJ5iUzK9C8ZRmsRUbI9GnMeIfg9k5CIsxALSN5TRqCiBapkAhBTwydV3qxd9edMBmt8IWj8EcjMNtyUFpZyfJFjZLMnBl0XGlFT1s71HI1xobGeHJJTR2aJi5kqyykzRKNiabFdG0DfqKZ0RRXyFM4a34ehBIh5x4QSpTkf2lpHHVNVZh3ORGPh3nqRp3wluZGxOPU5JplFC7hHcn8aTXlYWbSgVg4garyStRU1XDWx+TYEHfcqcOOpAg2Sz4i/gjnGsglcgwMDiNIxb5ShsICK7LJGB8OBvr7YTFZmNZmsuWy2ZSTRh3TGBubhEouQ2lBMZKRMAptNly+ehXrN25i31YyK8TFS5dYApvOCmHQK2C2mKDPNTNKl2qcvDwrZiZG0VRVCZ1IAL9zBitblsIf9HGAIlUphCClZFuPP8SIXvp/ghkUlxXzfkoUueamRowOD2NidAyf+cQncf70GThcLuQXFbLG/lr7dYjlUkAi4oI7vygf4Vgc7mACc34/XPMuNNctQdDpgss+jaamJsyFfBidnkRVSSl8Di/sQ1Msg1JpVFCo5ZApZTy9dnoicEfeybj43wukfxTu/z9V5f/8HaolyPNCKgymyvw1ffhiAU2yCvqiwncB97igayE5C8kmFovjhcJ/oei/maZyc+f8L0lpFik0N3fqFwt++h7d7juRad7p9t6S0tDiIVzQhr/VlRcCO66JUDPx7m+6v+WSLwYwkTl14fFR4t6NlNe3UXrocdA/TY0mMGMPseaUikjqjZABLRaJIEVadOKuhqMs36DNhQp1KoBJi0nfpA8uoayIIc7M9myWC3kK9tBrtCgoykcw4EcilUA0HoPP5+eieLGLHg5HeHGl24zEk7wBkemSrghtbnQ7FWVl3BEhKU9+URHHoUslchgMJmg1WtaiU2FNJjHShEolC+NaMp4SyYG656PDI9wFIs24wajFrIuMZB42vNLiRJxYrz+II0dP4uyZC9zpoo2UHgdNRuh3qYNN3WWpAFDIJJwkSgeQVWtWcjBHW8d1TnalYn5wdJSTDhU6LQ69eQjOGSc/RpGQrl0K9Lw5okMsYn0mob3IcEUJsFkBsH7TJkxNTXEhQs9l6/bt2Lh5E2vTCcNJbF66/kTv+eNLL3MBTh334uIiNsBlSOsaCWN5SzPGRocZ4Tk1O8+vLRkoqXggjjodMojlTEXBkqYlKK0uw09/9BOMDU1j+5at/DiLSguhNqowOD6A2+65HV393VASOUgs5VP34Nggtu/egUiMDkExvPD888hmF4ro6tpq1p1rZSrYRyaxcskylg1pC80YHB/ByMQwp5nWNdRy0Av5BUrKyjhF99r1VlitOejt7sWGNRsR9kbxu98+A4VUhYamWjz8gUcYmzgw0I8Zhx25VjPTOUZGiCwUwK379iIUD+DAoQOoqi5nDwZJU+fdAfYW0Hu3o7sdJhPpQxNQqWTo6ejA2pZVfMAQZeTYv/8wJmfsaFm1YM6jKdbePXvgnJzGsdfegFmtxS1bdiAWjyAsCGP1urWMtCMdJiX1UgALhdP4vD5meV85d55TcEnuRAFnwyOTnGC4ctUaFBQXI04oP/JJJDKMeTSbzHDOuzjplAJciP/tmZvk2PPxyUHYCsyYdk/g0tVLPBlrqGlGJiXG9Lwf5hwDBMIUs8dj8QzybKUcxEPIxf/zox/h8olWvP8T90CmEiHkd0MtlaPIko/+ngE0UMJq2xVkEGfCEumUci25eOShD+LJJ59FSUkdpEo9Klvq4PHPcxBOMBpFPCuAw+WGz+tHfVk58k1mnD58nCdEVCPddvut2HPLXk6QtGhNjB199nfPIBINwRWewtL1VSivKoN/Lor9L5/Ek795AmcvnsHq7ZvgDgfhmp1BbV0DtCoj1DIlvD4Pc7CvX7qOytIyfPrDn8WqlcsxOjyK8spyxDMxPrDRmvKZT34OUpUUaakI0SyFtiWgIjJCIg7XvANvHDmAvNJ8lDfUMrZPmBXjK5/5BvL1uchR5WBqbJbzKiigKp6IYcmSOrz2+p/Q0LgEpWVFEEmE+MMfXqKuCZKJLBRyDcKBEMx6A2ZnnMjEs0wU0aj0XEASZSQWiXJRSRAA2ghpUkj6ZPoiyY1MpmIqiiBLuMsoe2xkUgksFhM3N+bnKRRIxCFzFVVVrIf3uX0oKSlB79AwNGYDikpKsXf3bbDm5GN83I7j54/BVKhB/cpKRFI+xtiSjM016UTn5S5MDzlwz63vReulNqQyKZ5YQZJE9fISSJMS9F4e4D1MpBQhIU7zgVcOBaKeGKL+CCRyGa/3lBhNkwipijwrIp4KrtyxDuUrq2HO0SCS8mBmdgDB4CwUIjGkWSmS4QwiXgHSMQkbVd0OP1oaV0GtMsDtCyJEhbhEBJlOzTIPjUKKdCwMjVTGh0TKx6DcB0q/TQsWjg08cc6mb4ybb4Tx8T7ObSxeXwk5SOmclCjqD3qhMxHWWIe0PIXapio4HVN88KYDNZG1KPgvg+jCtEWmRJJeGwAmnR7pWBrZhABhXwIKiY6xsUjRnqFgvPJw/ygK8wthy8nlxFpCi5Ikc9OuXRgfGYJImAad8LRqFUKBAEqKSzE5OYX27h7MB32QkoZdrUF9fR12bduOTDzO4Uatly6ht7cXGzZsRDAaw+DoGPoGB1FdU8Ofk/HRCYYI6CwWxh/X1VVDp1ZienIM3a2Xsba5Ee+//z7IxEJ8/wffR8uyFRgdG4XL44VAJGZwRGFRKcYn7LBYzdi9bxfz8Y8dP8F7M8l8wv4gLHozCqw2BCJBnLl4Dp/41CfYS5DMZlBCJKa5OeQV5aOzsxsDo1OY8/rYrE6/45uZxcqGJpatJkQCXO1ug5sOm3ItcjRW1FfVoaOzHQ2NdfwZOHnsOC6192E2+u7Nz38U7n9LFfnXf+bmbjvVcIJ//peFwv0tScsNHOPizVBhzh31GxKWm4vxxZ9ZLOrfftdUeLEvhkKHuGD9cyrq2+U070ic4S75wq0u6t3fqXB/p27+Qvd/4b4Xf2fRrEqHka1XBKge/zsV7gVpHCepzM2Fu+iGVOZtEiCWDAG4eGYUIyPzHFxDXXUxbWQU3JTJQClX8EaSSCUhFkne0tkQT5uKPyreqfihbptMJeNinwp7GgdnMinutNL1IomKSEKjUzIwKVgPT90PGluuXrUWSxqWoLaqGoUlZZxESRIY2pRoMaDHQXIa2uBc8/PslCeuMY37k8ksU0Io6IRGfjRKJt2iRATW2lPIDGkC6XnRmJYWaCpcFXIJikrzYMm1MOHm4pUraL3ejmAojMOHT8Ll9kFIyU607NMh7cZoZ+PaNbh26TIK82yQS0WorqrkYvrcpXPw+D2QycWMx6TuS25+Abp7exlPSbSeEAVMGU38eEmyROFQhLMifwBNNlLROBM5CGtH5qL2rk7GPg72DXD0OY1KKRlvcGQYBpOeQ5eIikDSIpPBjNtu38ukH+oieSicyGKBRCTExYsX+DpMjE9AozfAmp/PBRRJcMiETOEYWr0Wn//S5+Byz+G1wwexfcsO/OInv2J5CmlBibwyNDGI7sEu1os//rUvIplKYGx8iLm7K9es4qlHQ9MS/PqpJ5ki9M2vfx2nz53G6Pgoduzcxml/Q929aKpagkwiDbtnFu19PahpWILSynI2R588dRJf/OJjzIonhj2x9GlxfuD++1mLfeb4eZiNFpZd7N63G9/74XcRTSVQWVWGuiW1cLkcqKgs5aLdPjHJ/H+PlzSqSvT0dGHnzl1IJIizPYulzS0srbl6vRWVFbXcoZWIafIhgH10DA3VS3D7rXfh0KHj6OoegMGihT/s5/f7ww8/hGggiCtnzkNFulX6zGQykBqkKCwphdZowSuv7seRNy7g57/4EQ7sfxXrNqxh/e3Y4AQfFGg6MzE+yZ2Lvt4efPTDH8b+/fux4ZadcAeCyKSy3HCgwx/JlWjKZTEZEI+GoBJQUUg8/HnWt88FZjE43o9J+wRWNq8E0mJUNzej9epFnDl3nN9HzU2rMdA/zuSU06dPIR2LYXpiHCfPXsSDj9yBnp4ONNbUQEjR6qUVcDrm+HpSvDx/xtUalJVWoLd7GA/e/yh++P2f4/Spqzh57Ty2bt2EZcuX4vNf+QJEKjX85FEJR2FUqKGiyRUkOPLmEX4O9CeZjGNqwo71a9fj4KsHWC5CmL9QxosZnwfrtixBgbUAV85dw4ce/RimHQ5U19bxWJy6bXRYpYAeKgqJ479p22b2tBBZqLetB6eOnMSsfYa7vmqDCl/8ypdRXlHFr71MIYDbPYdr11phNRMtZh4hrxdF+VbEYkEcPn4Em++6ExIpeXLSKCsoh1ltRPuVLkbqkbypZdkyDp6jhgMdlE05Brz++kFeh6j7TOSS5S2r+PO1a+dOvHbgAMtAXnnxFVw+fhEarQFKqRL2UTsbN2ktTKRivKbShJLWKNJRezxemC1WxnGa9Tr+XNknxpHNpvhQmJ+Xj+6eXkY/ktGPPv90bWi6Qa+ZUElFmpnN7XQd+3sH8cor+yFRSfCRzz7KVJeiknxeJ44dOInZsWl0XLsOnVKFZDiJoD/CE8ne/m5kxEnoLRqYtGZM9I9CKqRJQ3ZBcpEmOYcMYqEMYX+AoQKEdwwnokhmk2xGJU2LqSAPW2/fgYb1S5FGAj7vDMJBJxJRH5QSGRAH0nEhhGkFPC4KNxvH8OA4Vi1bg5KyagSCMUTiKYgkElhspOOfw+TgAIpsVlQVl6K3rRPnTp5FPJSATK4ERBSitLAXLey/i4nmC3//8x5Ok2lK8iYcOyErE1Dr5DCaNNDnGVBQng+Py8lc+qGBAezevQudve2QKgUIRDyYnYuiIM8Ek04LtUKGTDSNsCeCssI62MdcqCyrA1JiDA8O80Hr1ltvQ19PD3yeeVRUlKO7swOt19qw5/a9KMzPg2N6AiVFRXDYpzg5lVJr9ToTLra2Ytg+CTHRwpDByuUr0Fxfjw889F788pc/x6HDh7jLT4Xx0NgEbIU2xtR6/X40MA5UjAvnL8LpCbKfiXwhNoseZr0Ww72d0MulWLdiGXJNZvQPjfEepTMb0dHZzShkev/Pu32cDrxj53YMjQ/zZHTXvj24evUqPGR29QYxM+HEIw/ci2vd1yFXyzhJeMfOHTxJPnnqBFTahakUU5RSAjjdHtQtbUQ6lcBk/xBCLjcfZn70nz/Bj3/xMwyPDEEKGRqrlqKnvZsn5TTF/+pXvoCejk50DdvRaSdK3F//+kfh/m5X6N2/T/LclStX3kCdA4Jv/fMd2cWu+mLnerFDvZiC+peK6sW7W+y4Ew7prc772yg1i1x27nq/7XH+JYkL6cRvLvb/0tNb/P2bO+8L3XkhH0je6fFvaxWiiqRkf4evnsI0jtelmOO+iHskXvtbX29DY9Ko7PiRHnR32ZmGQpIHKuCpZ3IErQAAIABJREFU80MbilQsZjkKbQiLGnKPx3eD/JPmw4xGo0RLSwuWNC7hTYukKUSgISIJdVrJzCon7GOcsI4OLsipU05dJLfby2gnMg4REi0QikKl0TD5hXTMNAamf6fDANEQKJU1k06ynpgYx+k06dplTIDxeua4O0tIR2ID0xc5/8mJT4+pq7OLN0V6TGq1Ej7vPHJtOUyQuXDlMkbHJ1mGMz3jQjAUZVmQgLpKQhEf+mj6sGPLFlw+dx4KqRBffexxHD5+AqZcM4RSAXeN01mKJ8+wSe3ipdYF1z8xZYRC1mAT+YYmF3RNqVghVBxd63vvfQ/OnzkLt3OWH6tar8OKlauZG04sdTpAURhKbl4uX9sJ+yTrx8n4R2axfJuNo9BzrDnMKC4uKmJKzle+8jhOnTrNByTSDdcubcSpsxdgNJjYBEwmtrxCG+a98xxtToW7rTAH83M+KEUqjA5SOAlNQkJwuOy4ePUCTDlaaA1S5Jfmw5xnZOPgC8/8HkpGwpHO8ZP4j+98Gx949P3oHerF3e+5C1/+ypfwqY9/nNMWlSIJ3LNzuHz9GoxWG8y5eWjr7mFD4sDAALp6utgDse/2vQjGo6iuqcTszAyefvJ33KlavXIVvva1r+LMuZOIJaO40noBS5ubYMoxwumaYYb9gQMHGDE2MjTGvgS1hggGFiTiCYgkC2Ed8WQas84ZuDwu1FXVo7urG/fffy9WLm9ByOvHv/3LvyKbFuPe+x/GpavXcPzIm7jv3ntw9MRx7N2zDxqFCpNDo1i3YhXyc60IeH148cWXoM8xY//rR2CyGvHYl7+C73/3O/z5GBgeQOv5HkaDrly3Ag88+AB+85vfoKy0BMubluCWbVvxtccfx70ffB+0llzo9WZATCmNSWTFQtaQTo2PoKTABqtSjVAwgJdefgUta1YgKUpyGuy8Z47jzx+45370TwzAZNRgaHgQB197E9/8xn/A66ashTkkUxFcOHMCZp0WldVVjOaUCAQY6OhENpnkgpY8LHl5eZiddfJnMisUwznnxsULHfinT30RX/vCtyGCHIdOnsCdd92K+x+4Cw+8/0FERRkkhAKkEhlohCJ87MEPYrxzHDI5UaEE/BrQOkhd5bq6Kj7Uu1xu6MwmfO/n3wfUWda0U/DNkdeOYKh3BLOOeXzgAx/AL5/6NedNXL50HT/80bdxsfUKHnjgYf5ME0Fj2j2HaDgGcUrAQVkzzlk+EGjNBuZm0/TD57Rj/0svYvPatXA5HSyX2nPLLbh2+SJWNC3F+QsXsHTLLvzbd76Hr3/zW5xM3N/TzxkEX/vW4+xVEBPpRSLnCRcF09HUjAy2FrMZJmMOhzgJQDJC6vYbOMWZUKZyCuwSq/H1L3yNQ2RG+4aRjqdYpkibkVwpW/isLmtmUz1NG9esXofRkRE4puzM69eq1HzYp/3LYs7BwOAIN0KUWg3L9eob69Hb14v6hjrMuGZR29LIYUzJdJZf+57+XvzwBz9myhQ1J2idzTHl4OirR3HxzFnk2Sx489BB1FTWwjEzC8eME7NOBwTiDFOi6PM4OT7GvxfwBPl5kpk2QcmtuWZ4vR5uPBBTXqAUQaZVQJejh9ZkQHl1BepaGmC0muAPuOEnmYnfAUEmgWQshsnRSSilWhgNFpYZkfxIbzDD5w+jqmoJxGLK9khDo9ajsLAUgmwK/rl5nHjzTcxNTkGQyGKoexDzLi8nbQsoqyNF7zcBEomFPYGrc4CbQrT+JpJkWl+QhNIhLBwJQiQFG0qjsQCMNgP0Zh2cjmnugpN0jT4v4XgAapMMWVEKEjl1xsNIRRNwO7ywaPWQZGQw66wQgTTrURTllTPumPa6VWvW4ujRw9ywmXFMMw2G1i5KLKaCPRKOIOj1Q6NQQiKQ8PRnzjkHiVyJydlZON3zLEFRKqT4xmNfwrUrl9DT34PWzqt49Y/78cxzz2DMPgapUoqJ6UmYzFZYc6w48uYx7Nq5B2dOX8DIyDDjgletWAqLUQvP7DTK8q0oLyhgk/3ltn7s2bePTaQkzaEck+GRUZYZtbd18mOQquWYdnrxX7/8IR7/8uM8ydPK1bhn7xZcu3QF4845LF3ZxIhMojXR3vbGGwcZgczZK04Xpvrc2L5zE1asX42jR4+gqrAY/W2dWLl8Od48fgQimj4JBCjKK+EAJrlUyYerxx77AqNAv/r44winJQgJ1e9aQf2jcH/XS/RXf4BqDwqpo8n1QkbRjcKd//IXtOk3d7hv7n4v3hNTVIigckOSsli4LpgYM2+ZVOnnF3GMfH83pBD098Vwprc/+j8bOv8c5HSzZvydni0tpouSm7924Ph7dtypcD+5JM2F++IXNRnourx1nXhsuHAR6FodOtiG3JxKbNu5A9/93vd4VE88dEq9JPJAQV4eKirLWb5AnSCSkFAhTYUtcYSJBUxaTTK70QmdNOZ0G9RVIw1mKBRAMBhAMhHjkTB90diaCAIp2rSygEqpYu47jVZp7E30Ggp8oodNGDHq+tPmTC55ej50f0EfBURJIZXJMe9ysVZUb9AinaRRs4JjxanrRKNSuqGx8VEolQo2y8y75mAw6GAyGTiMaWLazrIV4m3X1DVCrdHh9ddeh51MpUolj6cTsShWLG1BLBjAvlt2MRknEE3gelcnp3MKxALWHfb1Dd9QdtLGnQAHXd2Y+BDOkKYUpL0kfwBHgysWnqdeo+GOA+lDYyQriiYQDVN3Pst6P4/Pg5LiYnj8XqSSCb4ulJhKI2G5TMmmWMJy0QfKarPiE5/8FLq6u1n3arNZmf4ipGuezjA+izpzdMfxVALOOQd0Bg2cLsKkzbNpMZMUACkByyRSmTguXj7LspaSKhs+/PGH8MzzT6O4sgATU+MsRbhl+17GnH3x019FeXUxtGYNtHodTDkmFBXmMbbNqjegpb4BUpEYBw8dhkypQjyZYYnS3ltv47TM0bEx1rzf/8B9ePLZZziinhj78y43rl3uwCMPP4QL585Ap1cxjm/Jklqm93gD82i9dvkGo5l0wkIuHoXZLKYmJ/h9RUXRqrVrAYGUqToCcRbHTx7Dhx75KJ773csoL89nHwOZCem9f/78Vah1Rnz8U5/Et77+Zdx99+04fOQIamuWcLdLLhTBMTGF86fPIhHKYHLEiT13bMPE7AxWrFuF8alxFJeWcogVFXp1tQ3ItxUzTUij17EGXizIQkhaZZUSzz39FIRKKRLk+4hnUEXXSq1mLadEJECIWM5CoKG8FAq5EleudUCh1UKqVSMjybJPYAFjKsLh439CMhlFJBzDvt13wTnjh91Oh+AgRGJKeozi5LE38aEPfRAzDifsw+MQRFJY0dAM58w0U4m8QUobjvCB1uXz4403T6K6vB42Swlefe51CNJiPPXM7/BPn/0kQpEA5DoJ9t17Jz7zpS/xZ/STH/gwxruHIE6I2BdAnwOZRMiGO0LtJYnxv2UDTp08BWNOLprXLsenH/s0fvzzHyCbiiKTiOPU0Xbo1Ap85NMfwtDMELOkh/r6maaSzQhx8UwrbOZc/K9//gbs/lkOofF7vPCTPC8Th0QuR0V1NYQZCVovtEIQ86K/rR1hjwcNDUsYn9ne0YZoKIhPPPJ+OGed+NlTL8BNaEGlAn19gyzHI8/IP//7P0OhU2DW64ZYpeFDNzU6KPGTltQjh49i9649fDihzxe952jNiyaiLIWhfIDwvB/njp3FwRf3Y/DqAB/KaY0JhQMsSzGa9dwlpk2SfCI6vRETY6NIRKNcuFvNFu5sJ2NJ5OUVYXhoFC6XFxKFlNegqroajE2OYPPObVi3eT3ySgpgK8rD/2XvvcPjvKu0/3t6bxqNeu9dsiUXudtxSWzHJXEKIZAQyi41sLAsoWXDwrKwLBCWJJSQQhKnx2lOcRL3KlmWZVm9jspImt57+V3njAUmBPJ73zd/Ii5d4ZJHUx49z/c53/vc53PLVTLOPSARRSZWwDI+D63MwBhVevPOGSuGLvdj/1NPco5DZUUN5q027lLS9ZOiAU+aE8nWQyyn+SArkuSkTKbvJ0SLURuU3MEjG0RFQxVyS/KRXVwAsUoMjUHL/nHqgkCQ5PTZYMANj8sKh3Wa/ePFJSXcTdVrM9I2V7ZuUtKqEBqNCfl5pdBpsiARyZGMSaBWKBHzB5jL/+L+Z9km47V5OfVbrdQiGAoiGkkPnpIlJn2vT9//af2lBG3yt5BQRH8zqZQGgZUwGFWIJkJIpaLYvH0zTp0+ztZIGgjONhn53I2kIkhIIgjFyfJI91gxov4Edmy+HvPmeaxdsQ45xmzEQhH85Mc/RSIm4g0CoQ09vjiWr2xiLn1+YR7sdhv0eg2mZkfZXipMCjFrnuG5KJPBCNucnTvOsVgSmdm5gFiE2YU5fPKTH4dOIYN5cowD0cgWtTBvRXf3RQ46qmqqhMPr5oHkf/vmd9B3cQDhYAwTo2ZcuHABBq2SO8dLmmqQpdOgqrQIBSYTOjrP4/CpHkjIkqNVs0XGPDUNh90Nl9PPAYsJQRQZ+Vm4ds92tqP19l5AbU0F3DSH4fNjdGAITSvaUFFD6esydJ/vgsftZCGFk3LlMlhpLiCqwao166HQqfHaa6+hurgUttlZlBUXw5RHQ7Gn+Hz0uoOIR4CKikp0dfciI5NmyyRsYVVqszHwD8X9/60q/5DfJosMeduJJEOb9j/Vk/feuzv195jqi4X7+7GKVxfFTFDhIZS/9LqzPeaKNWTxBa+2z9Aikb6g36/B/+WnWcQWfpBN5//2qG3sEKDmI7LK9BUmcbQxAcJBXv2V7kSkf7Jo02H/u0iAhur1qCpvhdPrg1gmh0RKxbGY6QS08xYTL08EuNwuLirp9+QKOfw+/5/sLLQihmMJXiiTiEMulyIU8kMmE8PlpEFSLyvswQANCqUDJ8gHH4+nAzkWC1sqWGPxGOamZpCpN6KiqpJvxPTmya9NC7LL4+SYayr+SfInxWvPnj2sUrz62quYnp5iBZSGuyJxwlTG08OlMjkPqvVc6uWhV5qL1+n1zDFfvmIFSspKWeExT83w4CsNyF7o6sLRo4fx79//Hn7205+gub4Bc7MWJmGQOpxVUsioSFInKSSKvhNJ8ICZQqHi4oXUfyb0ACgpKeKfkSeMBnPq6hvY77527WoUFxZgaHgAY6Ppdir5/woLi/GVu+9GYUkhc9HJAkPHknjM5JWkzZV5YootDDT4p1ApkJ+fh4zMTHh8QWRm5WBwdAQlZUUc1U6BMkKJFBYiLSST8PrJjiRCMOBFlMJEyMOTBMpKKjA5OcVzBMSNpxvtgnUWFssUVFopwikviqoKMO2YxpqNKzFjHkMyEsfu7XsQ8odRVlONZ559HoO9ozyISfHur7/5FrZsXoOxgXHMmy3IzM9lvCYl7N16280YGB4AzW2JFRK8+fZbsNoWUNtYy4E0y1a0IxSKobKyGm+9cRCRQADZej2TQAx5Bqi0So57HxkaYB824e7sdhcPOsfDccbxiaRSprKc777AN46ui13ILzThxOlz+NxnPoP9j76EgNuL+ppqFBXksz3l/vsfxqYtG3HDvn0IRT048u6r6D7fjbZlqznFUaEQwqTWYej8MN56+QjKy/OwvH0NUhIljpw5iaXLlmHDlk0oLi2HmJQicgxIpZzoS+sNnaPEHZfSZjoaRDIexMj0KHtYSSVLQcQDxHTDEyMOk0GN0cE+mCdGsGbNamRm5sLm8CAQSW9+CkvzEYr7EYg4sP/ph1BXWQdBVIby4nqMTEzDG/SDHAkiQQyWqTHyJbBKT96pPI0JS8qa0Fq7BMYMPUKJICwuKwd7HT1xFuOT81Cp9KitWgLbDAX/9EIilOJfv/OvuP/Xv0IiQYSUMNuuqPNWWlyOp554BhTjhniKrRV03tJGlAg/ZLMgQgfZ7pa0tqCru5Ovmx27rsOR4++isbUOM7PT6OkhRTmJT9y1D/1jF7Ft505MWWbh9XjZ06wSa1BT0YBN11zHXSyJVMT3gAuXuzE6M4pANMyoP51Mj0cffARf/NKdOPjaIVy7cQPOn73AITo1VeWIhXzYuW0jLDNTOHTkOEJJMbyRGBwuH1IRMeLhKHIKjMgpysYNH78VM44F1NTWICkS8rpJ6rXL5eEunU6nQTSRhJqwo/EkfPEIJCoVJCkSHVwI+0I4/doJ/O6/fwd5SsxWBfJT17bWoqm9GVkFBTh+4jhkUrJmEGJzCqtWLoFCIkbnmR5Mjc9BnFIi5KYIeQPMk9OMya2uq2G8XkoKrNq4CkUVRUTy5SKJCuZYMoqamqr04GtcgGggCkEcmBqbhGPOhog7hDcOvA633QuVVo9oMskiyEh/H0HI2epIszx79m6HQpU+n6NE/EolWcCRSGm+R8VDxHFFEhH6wFdemxW6eJStifFUBEJEEQ2HkW0wwW2fh805CY1JBalaCZ0+F1KBFCFXEIlADC6bF4VFlRAI5Tw74HJQF1cDqUiOuckpXDjbCe+CA36nl/39iWgsvZmiDJJEjO89kSu5H2QrIhQsFe0UtCQUUG2Q5PRNUuXp76DU0kWSQDQews7rd+Lo0aMIhYL8dzUYtNQIg2VhCqa8DNicC1DpiLQWYRzpvNnJNJx8UzZ27diJhflZJje1LG1lD/ihQ4eQEAghUsihMuh54L2trYWtcl+/+xtQq4Woq6nmoEKFWAaf3Ys58xykkCJDZ+CwqGnLPO75/r2Ytc6hv78HY0ODqKoow1PPPIPcjDxOdA0mQpAbFGhdtxzPvfo69u7dA5fNw3NC0UAEs1MzSEQpHDABhViIXKMeK5YuQZZBj8GRYbx9tgv5tSVoaF2CyTEzuk9dgFQoQyMF/EnJRhqH2qTFuuu3oW+oH43VFTzrMjwyBJFYinm3G63Ll6Or8wzkohQiHg/Cbj82rlmLrs7zEAoksFs9KM8sg93mREl5OUbHJtDS1Ix3Dh3ivw0BJGg98bi8yC8uYeiFx+HB0NAw5m0LbHUlxHOmqRhjs5QB8/e//qG4f9gR+tv/TkLChg0buAu4qLaz8P2d7+xiqwwr5Ve7O65wyK8u0K+20vyJ8sL+83TBvqjsXv02uDi8MpDyQUFMrLhfKdzp5d9fnC/y0D/Kop1e86NU3AeKUjjalEBE+GcbEG1aJISFFFJQ0uIwb/rI0PHWKiogSOp4Fy9XqbioJNQfFe7hQJgLZCrIgyFqKcp4qDStgFN4UYjbX5SaSjdiUhAp1IZq80CQeO9xSEXpGymlqSZiqfRAVjjKr084SLLDyK7YXYI0eET2nFAYHpeHVSe6mc/MWRAKBJgrT155+hnxjWlxo+KdlGtSmXfv3oNf/PwXUBPPXSRkOgWpvkRAIC8eFatkrWlqbER9XS0S8QTfbEgFoYAZbkELhEyJmZ6a5huLx+3CzTfdiKnxcf4s5zs6WYWiIBqxRoG333mHWfC0QUhvhtJBUeSrp3NGRZhHUyZvdnbu2IG+/j720pPX3JSVg76+ftgXrDBlGnngidp/RfmFCEVjWL9uA5qaW+AL+pBEgu06YokYSrkckXCELUNEJOBgKqmSFWva/KY/zwxiKWBuYR5JYQIyBbWdNaioroHb7+NhjfyCfEyMjeKdt95ESWERQv4AZqbn+DxZ1rYS5851IkJsao8LIlGKPdUpxJi9/uNf/Qd8cTfmHRaYx0YgTqXgcfpYlVGo1NBqM9DfPQCfJwCbYwEF5QVYv24NdwjefPk9fOPbX0Vvbw/7utVaBeLCBGJIwOp2QaNTsv1ASUqzRMrhMWvWrIfH68MrLx9AIhSCOJlEdXUF9CYd4oIUOjrPIScnm5nn9dW1mJyYQiySwMpl7SgpLIU/HMGjTzyGpW1L+RwlZvx112/FI48/iR27t+HdNw/jm1/5JhqrWvDS8y/h7Lmz2Lx1KyqrqqE3GPDqay9gdLgHznnq7JiQmZ8Fp8+CkC+Aa1ZuQdAdZeVWpcnA8rUbUNvUDLVei1giAWoshSJUVFLKcJS9zNSxoaKd1DUKJ1NIRbA75iCUp6Ax6JBIUvdQzMPBhIgLeByQi4l0JIRWLcHI2DBv+rJzCiEUKzhBkHjIoxNDGBy5BJkqgUQoAUmCukxm7Nx7A/IK8vH4kw+jMDcTZ08chcdhQ0VFCeyWeaxpXIHvffk7uHjuAiqrygFpCv/78O/w7olTWLC64AvGoFDosX3bHhx4/gB8Ti8Phd/08X049O47iMWCCAZ9fE0l4knGRqaSIkQjcaQSCR5kpjWYOeUSMaubtEukjhgNvtXUVWFmZgq1jVXQZMjgj7lgsc1AKJEgNzsPrSuaERcEEE5EWAVESowtG7fDPDaH/p4hVFXUorywAn5PgGcRBHLg2LkT8AS9KC0tR4baiJ7z3SgozkNLQzPOn+rEM088j7kZK67Z1I6Iz4HiPCOyMvSYmrNCotHDPG+DTKlFJJgCValyjQgFZQXYtG0L+kcGMDA0iB27dyE7t4DvF7Rmel0ejrinc5JsDql4CnEpEKRAnmAIiVSYzxmTKBMP3Pe/GLk4CIQjqK0pR1gQw7R7Dut3rkPT8mrevBqNmdwdcMzOsABAPPOcvDJ0XxiA2+6HbdKOWfMcCsqKYXXaUViUj9qlzVi5ZgUCUT8alzRiaHCIO3SEAiS/d6bRiGgoxvQdrVLNMydvvvwaor4wQq4ATp/ogNcXhEShgEQixDyhQiVi1Nc0oG1ZGwKhIF5+9RXYnE4kiXAjE0OqlPPcC228q+qrsHnPFmQUZCFG9qh4ApEwdX/8iER9cLjnEYv5YdQZ4LP6MDEyirr6UhiyDWhuW4H8vHKcPXoOj/z6D1AL1cjNLkJJaRVkcjWOvHeYu4at7a3wuNxIhmJIhqOYHBmDa8HOxTENmvNaLJMy657sfpSlkb6vU+FONQJBALgdz0IVbeZpKJW6HBU1pfAFXPD5PVi/cT0OHzkBtZq48im+9+UWmmAwauALubnAJ747rf9+dwhauRZBH72WAAqZFCVFBYy59XNauALhcByRhIDpOHGhEDW1VYziFaeAH3zr+5wtkUzEGTlZwrSYGA9x2yw2mDIyEQtE4bJ7MTE1jQ3btmLcPILV7e240NkJp8MBnVIPh93BivzKDcsRTIVRWl+FOauVefHzM1YoCEZPtUA0CsvkJEw6HRRiAQpzcrD1mo147oUXMOF1o3XjGkAqweTwNBxTNj5vk7EIqqtKkVuQhagkhfoVbRgcGURDTRU8fgcP7prNM5Dp9YyjvXT+HETJMBSErhwcwb69e9F3+TLMUxaEQ0nopXruApDIRmKL3+PnPJSS8mK4Qy5k5+VibnaWZ98mxqdQUVyCupp6zNkWEEcKwUAIqaQcl4csH1qV/qNw/9BD9IEPILWd8mOamprS4ZlXfQnuuef6FKvlVHxf8ah/0ADoIg99kSSz+ByMfLraEkJttqsY7ler+YtUl7/3MVgJvuKDpwueLCD0RQv0hynz/yeH5yMt3ItTrLhT4c7q+hV+PS2+dHxiUbIMpXn3bC0SCiARFCISlHNxG6KQo2RaDSfpmKwspOyS9YU85vRLpETTEBZ7tCVibpsQ/SUc8cPr9/GNmbxzxkw9psyTrLKRH5e8heQdp4KbNgB00yDfN/17timLF87comJ+D/2XLkOv0TFnfNoyC4fDjpv33cTIyd037MY/ff6fkc0prXoegB0ZGWHGucVi4dAfKgTsDgffQLfv2IEtW7Zwa/TUmTPQ6Q0I+UM4+PprIL8+tdSzc/NY+aPFg3y907MWtgjt23sD/vOHP0RuThZ7kYf6LrPSSPi6W26+BZ5oAC+9/BInmtImweX0QC6XMMdYKiEWs4SHNmlwMRSJ4Ya9OzkAaX7Bygrwm28d4uJ71fKVuOaajRxYRQOndLMh/BbNAMzNzZFEyjdHGlAlrKbDZuNkWbrh0MJFFpygnxRzwDJvgYe6IT7yTdq52xCMBiEUp7Dthi24Yd9e3P31f0FJaRn/HRrrG/HTH/wnVHI55mbn8Mk77mJudFfXRXSeI2WECkvCYYpYkSJyy+ZtG7F552Y8c2A/K+7H33sPYoEANeU12P/UKygpLUB//xBmzXYkY0BusR7X7t6OQNiH/t5BxkK2rVjGDGTyz7/x9hEsWV6DDddtwpFTx1FWVYaDr7+BLdesx/KV7Th65CSaWlooXAFZRhMunDvLqEGDRouRsXGUVRdz0b9gd0CvUmP3jt0YHRjBlmu2wufwclIqHe8XXn6Buxez89NoX7Uc8445LG1bwh5xSqq0m13o6xqERqHB44//EbkFBSivKMcrrxxkZvbdX7oT/Rf7cOTwaWzYthb+uAOhcAClhZWQi9S42N2Pf/nGPRBIVZAoVYzZVKhUkCnUnD5MShSzmRNJqEilTQmZGkGzGxKpEKGIHylxDP6QD1q9gW0DrJRGwjz4ZpkyMyFIJadhOiAQCnAXKdOUh7YVK9E/NMiEoAXHLByueQjiAkxNWDj5UKnT83F9bv8T7GmdHB6CSaNF0OtBPBDGDVt34YZr92DePIckkujs7sBDjz+B/tEZJFMCRBNCaNQ63HbLJ/CbBx/iGZhELIGl7S08a2CzzrO1izbTNKgYDSe400G+V/IZU2eHNtmLag1Z32i9J0WN1ht/IISa2gp4Aja0rW6EM2yBXE+KmwqlZWVMQJJIaRjQh7yCAkRigN6QhwxdHgLuMKLBCAoyipCdkY2J6XHeeIQEEZRUl+L1g29i9co1OHH0BNZt2ghRUgyZQIqxoTE8cP+DyM5UAfEw1BLg1n378NKB15BbUoHe0SFs2LwFeblljLGNIQxPyIeikiKcOXOCN2ZWm50M0ygqKofD7kJ1ZRVvrKkjkG/KQ1fHedS2NcEXDiHg9yIhoMIyDGVYib7jfTysalBoONDHE3FjwjWEm/5pJwTKBFxeP4QREVwzNkScIYyPTCKvqATG3EJs2LwNqZQIBXnFcHndOHX6LMorKzhiR72CAAAgAElEQVTURqlVclFaUFLIxBkRJDwMSOnRhUW5jDZUyZX89yNxIhqKsP2BrB3dHd18/pO1q7PrPKYmzQj7/chQa5GfkYXnnnkBdqcbaq2Wk5QblrXgul3XQaVT4+Spk5CKZJi2TECqFqOkuhz6TCN3jRgZHPIjEgsiHPNBpRYiNzMHIVcUnSfO4JpNa1BRXYWC4iogLkfCn8B/3fsTFBpLMNA3go6TZ2A0mdCyrA3hcBALXgudgVBKFHDM2xALRhEJBJGIEbGLbCVxhgLQWkq+dLrm/vRFCF7yuIvSnZ/0PUsJv9/D+RfBkBehWIhFCjr3ZmctfN6SV5tmelQ6BSvtcqUImgwVdJlyTv8mfzpZn2QSCTxeFxPOaLdAa7A34IbD7uUcAF8gDoVGj2uv34GlrUsRj4UxNTqOt189yLNgbpeD/euESS7MLUDEG4YwKeDh63xjHmryKjBttkCgVuJE11nu2E6PTzK5ZmJsku9PdH/ffO0GTNum8fp7b6G+pRkjo+MsoBkzsiGGAFq5Ch0nT0MhkqAwJxsb1qyC1+1CR/cF2BNxuBPEsQ9CJVGhKr8cIbcPk1NDKC7OYaGgvq0eNc1NPFtBiboFBTm4fPEiLvf14YaP3w4NcfQnxhAJemAxm1m0IZsn+fMp1E6rM2LPzn24fLmfBaae8z2MyaV736zNj+qWPJRVl8Nlt3H2iN/rR8IX4aFpCijMys3hvAOXKwSX9300kw8owv5RuP+fVKZ/fuxi2BLVC++vfQXfumdnapG8Qr5gKrQXw48Wn2KRALNImFn8OZ2kHGX/vq/FQdRFtZzOZhbzryj677fPvP/3F3GTi++LMW3vwyr+3x2KP//WR1m4919llVkMf11k2HIhf+W9L3r56RiPDAQQDingCfjhDaSVWFpkBVS4kx87STM5KS7YfQE/F8s1dbXcnSirKEd2djYnnFJBSRuuI0cO42L3RUikYjQ3N3ExSiz2g68f5HQ4apNTkUvx5NR+zjJm8qDUpz91F/rHx7D/uWfReeYctm7ezEjAb3372zh99hReeuFFDr7Zum0zbyIIlbg4wLphwyZOISRbxz333IOsvHyEwyF4PW4cOX6MBzYz9BkoLSnF+Pg4R1sXUOutoYFtLhKplAeqmpqb8eSTT8Lj9aO8pATFBQWora1BKOiHz+XG0089haDPjy98/gs49OZbWLKqFT//5S+wMD/HyqhcQsthigOfErEIqy7EgqfdqlquYCWhqKQYa9et56Ka1Fyf18/0CVIgg/4AU3Hoc1FhTn546i6QTWnZyuWs/O7f/yQfb1N2FhebtBDbnS6oZEoeuKI/mNvjg83qhMPj5b9ZLBmBSCqAJluFBZcNW6/diu9+/3v4+c9/gXffOoSKwjIcPXiMGb+br92Md999jwfr1q3diGOHj0Auk3E3glQr6tKICXcY8UKqkaCsvIBxlkqpDDu3X4/hoVEYTEZIpXI8+8SzvNmLIgx/IoSvfeNu/Or+ByBNSZhC0td3iXnJ1Abd+7GdEMiEqG6uw/7nnuaE2k/cdiue2f8ssnLyUFBYyoFTdB7FAkHMjE8gQ6fjm++aazbA4fdyomY8ksDOrdfi/OkuZOoyIIgCW67ZjKdfeAZFpcV4+bWX2IJVU18OiUIM8/QkWlevxHNPP4djb3fj5l3XYcd1O/Djn/yEI9dblq7kUBYiBp06ehxfuutO/PxHj6B5VRlMRRom1vT0XIZ1xomaqqW4+2v/CoFYCVNOHtxeD1IpIR8Lsr1QMzFBATqRKA+ekYJKxQx1F46fO4HGlnrkFOTAMj/DCajDoyOYm5/DHZ+8A0b6rClSNIhyFMfZM8fw5qGDjCDU6IycwLpz1y5Mzcyk0athH6vPGVoDhkfGsWbDOsxYZtB/qQfZRi2ShCN1B7CufTXee+MQ7rr9TpQXluGb/3oP24Au9PVgyuKEx5tk5CkVruTbvu7aHXjiiT/y7INYIkJ1UzUj5ii9kwXMSIJRhx5XmDeDPF8kTCvryRih+YRMhCBsKnUfaKiaZjDMk/PQ6KSoa6xAVOyBzJBAbmkmglEfSspLkQwLoRbr+VgS716skCMKIVauXIf+i0MQxiRIBsPYvfN6DI8OwRfxISFN8jcNtHZ19eDTd34GsWSSFT46L6jDFAwE8B/3fR9F+dkIex0oys1FLJRERk4eRCoppi0WlJVVQypXQqaQoKymipwW6B/sgUKtQE9fP2pqGvgxlPTpcbr5+rVOW/HI/b9FxB/BHV/6FPJKiphmFUz4uJCzDVnxwH0PQpKQYsXS5Zien4LEGMO1t62CNCOFScsMjIYcKCMqXDjRi7AjgunxORgMmTzo+bE778TJjk68cfht/NPXP4+21jZ4fD7O4KCilMQV+i99iWnIORjgc0IgiCMY9MLvSWdy0NAzZUeQGqxXUwdPic4zXbDMWLB58xboNFpWf8OhIIbH+zE2MYn16zdBodFCqlQyRlgkFyMSDbLQIBcpeROqNyhgc9lhWVhgoYjmnwgVS/dPqVLCcxY0w7C0rg3ueQeH/hCzvrS0FqKUDGqxGl///L9iamgG5cU1KCsvR3VdFaanJjAweAmeoJu7cRqlCkFvABqlBj6PjwMEaV6K/OTU7eAaIJHeMFJRz2Q5ssiIhGlmPnH8YzTXpYXb7UJRMRGc5iEgJCNSyMg0cMeAzmmyyxA+uLqONiRazM5NwOaywpSXidKKAh5CDgV9XLDTZvXs2R4e9qV1mYSNWCgBtz0ErdaEu7/+TUxMT+IHP/wZGmqyoVUrEE1FMbdggdebgNEoR3NTDVNlEtEEm/Mz9FkQhYTQRuQwKDNwedaMoCDBmE2/3Y2Qyw+X24OCwkI01NTA53HBF/UhIowhJRczRpiQu9TJFiVT0ErU6D57ARKaIVCQ3ceP6upyVrOHFyzwp1KIpUTw2UOIByIQC4RYtWYJJPI4d742bNuGgf4hVFRUYGxiDEVFuTCPjjJffvXmTQjM2qBCin30NLNGNBjqCqv0Gpgts9Aasnhd775wAfl5ecjLymXLJV0fKoMGlycHGTmaYzSh63wXpsedMCmkSIaTUKi0KCylAWURzndSh5EGmv/+1z8K9w87Qn/974v4x+LiYr5O3v8luOfb1//JYE5YNrqwFhX3D8IsLhJo6Inez2+nn1FhSQUqF91X7DZcs5MT5wpSki/qxY0aFfN/3+LO75nadB/l10dbuKdwrDmBGNVv7yNMsk2Ibp9sl0nbZOg4zEwLYLPFmfV6rqsTw2NjyMrMxNjwEF+odONdv3YTNCoN5m1WXL58mVVAKtiJRU0TxqR0a7VaZOfkYGlbK3ouXsRAXz/baWqqqxlttnv39XjptZdRVlrKhcvy1uW4eKGbPeOTY+O4795/x7SdPNhCvPPmW3A7nKipq4bd5eTd+OT4JBeH5OkkYg0Fs9CgCu3EX3v9dVZOqGg/fuIUe+WWLV/GhBl6n4RInJ6ehsftQTyeYJVbKFMw1oh2+7n5+di2bSvGxsZx8M23GL9IbUeJEDCbJ0GzDaJUEtb5BR58u2nfPqjkChw+dYyLEqPBwHaY/st9/Fi5RIqVK5YhLzsHJkMGL7rxWCR986BAJ2LMUwhPJIr+wUEEqBNBrHgxDeaSehHg85beL/l7F+zpwA0a3Lzt4x/Dvpv24aHf/IaHCsPhCGZm53hjQpjEQJiUrSCjMqmAlytVCIR8bJX5zRMP4tU3XmU6zYMPPsgJtJ//3D/zQNfDv34Yn/z4J3Cp9xJGRgfYF9zU1Iwjh49BzsFQ8T91tKgwTElSWLtpNaanJjE/OwudWoWtm7ehrq4BB958DZOTZmjVGkyMzyKzUItPfvbjCESCOHX8DHZt34N1a1Zz0fqzn/0EN9y6F4F4AEmZAP0jfcx+9/rceO7JF7Fly1pOtS2vrGXff01VNUb6B7EwM4toMIxrt1+HiCCJ0+c78MlP3Yn5uQUce+cImqub2EtPStyNu/fCG/Jh3YY1ONtxEgv2eZzqOIFrt1+LH/3Xz3DLLbdCDBk2ta+H2+7CD3/wA0hUUqzftglPv/gyvn/fvUxtuHHndZjoGcKDP/89ahoqYHGOckDR6vY1KMmvwOjQLPyBGMqr61FUVMwWsGiMPOpeCIVSyCnFEHF0nT+P6spKNDc2IpQIwZibhXmvHUZjFkKpCNMuEskE4skYpqfNjPfL0GZAQrH2sST/VyJI4Q9P/Jbb+XtuvBFvHHwHpmyiwFiZ906qqkwkRse5Tj4uc/Z5DA0OwGOzQhiNIOHxo72uBTPjU2ipb8Ynbr8D+595Fs+8+CIighSGJkbh9yUZz0dzDxKphGlIe/bsxoEDL0KuIjqPCv5oGJVlFei73JfupokkSMZSbFegQXYKZKNrhIYzw+EYFzDkm6b1ncgSVFASlQQJIp9EodSIUNdajvG5ATSvrEMw6uduiUmVj8sd4+i+MAKJLAWNSY2tu65DfWMzLpy9iJ6OS7DPz8Go1+LOOz+J4rJCOANuOCMe9A8P4q4772IMajgURTySnuWgbhhZAJ99/mmkkhFYpiZ4g96+pB1ZBflMFOk4fwYSiRLTUxY0NTdxjgRRtnxBGwKhMKfVNjYugUikgFgoJRYKd9oEAQFee/IVviY7es7j0WefQH9fLxac0xz6NX5xEpNnxjFweQgijQhhWQh3fG0nhIYwF90qaQbGByehSmpQklOBV559C3t3kDrZx6SWA6+/BnVmBu5/+CGIVKI/oY7puqX1RSKkY0/D8HEIJELGTdptc+jp6UQi4uc1kGw49F5oPignIwt/fOwJtlNcf91u5JpyEPIGUZCXj5xsCutJYNDciwRSeOPtd3DHXZ+FWmvgGaRwIs7WLVKtqThNJcPIzNQhHAng8OEjMJmyYMzM5OI4JRBDIJPC451DPByAXpUJYQyYHhtnn3gqqYDX5UNxViEOvfwuvAs+rFy+DnIKrdJK0T/QDZfbzoP5mZlZbGmUi+XsbafNJWF/3R4vRIQvTofRcreVRKtFLCQV2NTtIbsMzT4Fg37e1NNan5ubDY/LwZtsWpM1BjVfw4RDTqUEfJ+TUeiTHFDrZLC7FrBy/XI+Ph3nTiEc9PPmiXj9oXAMaoUeLrubbVNSgRwlBeUIh2IYJ1yty4a21kbIxCm4/A54YumcCAoIVKkJmxzlc4kGzsluJpPqsLR6OUrk2bh49iJePnYcK7au4Y7B3PgUcjNyUN/chJnpKRiUmnQ3JRlBIBFEMBWBO+iFRquCUiXh2QKTKhPvvvIOc+dJ9gyFArjplr145+h7UGZoMUgkI6UO8zN2xP1RAvXgvv/8NhLiEGYXLJxme+5EBycX/9t3voVn9v8RcokEQ4PDuP7mfZjuGYReIkH7qhWYnJzE+MQUrG4HPvvFz+LdE8exYHNhesaCb3zjGzh75hQGLvZyAB2R6rQmPWqW1GOWBqrlSqTiSWRrM+GbdqLj2FkoFBrkF5XizOlzSEKGuEDxoWXZPwr3Dz1Ef/WA9+Mf/6pw/973dqVYzSYbB6d+pr8X5fF0kZ2urK9W469OU736SRcHTtkyf6WKvbpov/qxi9SYD1PgWbW+aoD1b6nvV5Nx+DXpf1cKaU5MvRKMRBuLDR1A9cRHw3EfKE7hWFMCccmfU2PTXYM/F+qLAVBs/REAb791Gb2XZyGQiOCnMBCJCHl5uUiEo6weNdY3cJyzw+5MU3KEAlRXV/NQJqEdyeM+OzvLaMjt27cz55gi6I8dOcrhR5+4/RMoyM9nYsnU7AQX8/OWOfRd6mO/VEtTExfEtdV1GBwfQjQe4aJ488aNnE5IiWsGYwaKC4tQWlTMOCoaHqWvjIxMJs1wJySVhM3h5LYmnSXEi45GQ5CKJOy9PHXqNCvGLS0tXDTbPV62uBQUFKKurh4LpAwlU/D4vKyez8/PsSeTlHOy6Cxf1oYMrQ4V5RVY2tzCXt5oMppGZVJYlFLBrxkI+EEASVYfqU0bjvBGhToPNAFPQRSEhqPvAC2szM4nXCap7F4Egn5+/3RMyY5ACaek3FJiqt1p54RZ+szr1q9Dbm4eHnjgIUhlCt6QEO6SlEzaKBGKUiiiWOskpHIxDw5+5st3Ys8tezAyNgiJSozf/+73yNRn4uShU/AueLG8tY0HmyrKy9jn33PpEhdrfm8QOo2e0ZhUGEKY5NjxTVs3YnbWDEE8iZHBMVRWlLCNIS5JweVxs6q3rH0Zlq9pRU5JFp569mlYF+woL6rGyROnsO/GPXB7nazAdff3IBD1oqy6DLV11VDKZEjEwjjX0YmW5laIxHI4XG40NTbh9LETCLq90Ot0EMtl8EdDaF+/Buc6O5isQ4r+rmt349HfPoqVS5ehp/si9n3sRlzsPQ+rYx5FJQVYuWo5LNY5BMJxICrEwqQDY/2TaG9tw6OPPolb7tiDJavbkFWai/HpSYRjcfzhgQcQWfCjuqgBcoUINrcZrcsbWWk9e6ILq1esxtjYHORqBSt+NFxJg2atza0c/GQwEErtHKM6V7a3M31DY9JCm2WELtuIhIRCxhRsqyG0KHvAkwkeJuT5DqGYuzAUDETdraf2P8pBKMOjo1i2bCVGRya4SKELno5fWUkZW8dyCnL5+iMV0LMwB0ksBnVCCKNQxYi1m264mePe3z52GM8dfAUX+vvhC0U4fl4YFyJFhCwAkUgc6zesxokTp0Gm3Lz8LEyaF7BtyyYceuMwVEqyAsXZZkcFO3VDqNCjgXV+DgERZaiIF0ClljMpimZByL9K7G0SiEVyirUXw1igQyQVQG5BHl/XrfWrceCpdyBTC1BWW4oEBVAKY1i/YQMrkvMzFrz8/CvQyEiFVaOxsR6d3ZewbF0LMnOy0LykhWd3Kksq2KJEfOtgKApv2I/s/GwkBQmmtlDiI5JCrN24Hq8cfA4ZmRpMTc5ADAlCgRATXCpramB1zjJJS5+RgVAkiW3bdmBkYBylxSWIRSIQhxV49fEDOPHeMXzvR9/D9Tfuxi0334glKxphddjgnnCj92gvpCoJIpo4Pv6NLUjpw+wRz9YUwTcbhGfODbFQDrlQiUOvH0F1dT2fK5lFucgpzocpPwden4eLpQtdF/hvTwx+iqgnMlQoGIGYyFtKGRQaCbVDYJkx42J3J9atWwcpTyoLeQ0TJ0Rw2JwQiWRoaVgCaVKM3/3qIdxx++247777eM5mySoioZhAHU6xWI5HHn2cE0ezsvO4OA8lwrAHHJidNzOKNC8/G88/+wKLLKTcezwOxgpGElHEEWD7qVaZAbVEA5+L/M20Zmk562Bm1Az3nAdGVSYK8miOQ8i+c6eLQrACcNhcCHpD3NGkGSOi23g9Pt700HEgkSTgDfDmhbQ2Fk3iccQTUfa1U1dfTFkkpMYLUkwko1AtssSF/H7uQlCeiFpDaMsoJ04TxYjsoR6fE9kFGQhF3WhsqYFUnUIo4oN13or1a1fjln234Mtf+ipkUhIuLDBlZgNJMfJzqDuZZOqL2xPGsvYGuN1WxMJ0HqkgUkg4qIqufX/Qz0njWVmZ3NFikkdCgQyJCSahDpapeZwZ6sMNn7gZx949jKjHD2FKwAnLz+5/AeJkClkZJnj8XrgiISxf2wKr08ozHgUFBmjkarQ3teOH3/ohtHINrzNunws/u/+/8dDvH8KCwwqRRokZClNzBBB2A+FUFBUNhfjcVz7FeN333jiMsCeM5uYlTNA6cfww08kysjJhNGXjYzv24ve/foA7aoFAGP5QBG8fOYlb77yBCTjReAolxSWMPaaAq4WZeSxrrEduNq1pQwilwmhetgTzNju0Si1MCh2ypDocOvAWpDIVtIZMHDjwOoQSBUQK44dWpf8o3D/0EP3FAwhd2t7eziGLnOz8AV8CKtypkly0t1Chy4FKV7zYrKJfKewXf5a2yPwlQebvvbW/4LtfeWC6qE8Xt/wa76PPLD7f4nDr1c9/tfr+JxzllQr96scvqv/p3X/arrO4mVh/Fh8Zx50K9+MtSVYu0wU6ASOY/Zh+3St0Ge4yXNkrnDw1iUt9s9i4eRNKKytYPX/jjTc5yZMKUBq2CpPXlgajJBLk5eRy28s8ZeaindqPVIDT5ymvqERFZRWqqqvx4gsvcOty08aNsFltCEdDUOtUXOwH/H401DfwEJtl1oK6mhouZA2ZGbxQGfU6yIjhq9dCJBMzNouGDoO+ANw+wlC6oVXr+HVJcddodfzeKCyEuO/E4qUCgRCR9DHJEzllnkJZSSkH3vT3D6BnsB9+Hy22C0wYoKRB7psKBHyyUigU+XIp2InQVFTEh/0ByKVSLtCpRUs8Z2pHk4I4OWVmNZ0+Hx0TshnRACINnlIwFb0f+juQekP/j3yf3PKXyhj/SEUOWYB8fi+/Fn02skvQc/OuTyTi9NN0tkGSOclSqYJRXYTmpIJuMQadznNS2sjbPDVrYQRgLBFDy4p6lNeVQK6VIiVOcFt4enIax946xq14mVCBbKORFVt6n6vXruFC+0JXN6YmZ2GloT2JhAsxUkGLivNQXFyAjtPn0NrUgNOnz6GlrQnZhfmc9kl/5/bVy+FP+ZFVYkJtUwOSCQGOHz4FrdbITFirdQ5Onw2lFcU403GSqSCEC2xfuYJDWhYWrHjpxVexes06RjzqdHp4HR48/fjz0Ovk+NTnPgNDlh4vvfIilGoFc++JfqAQqyATKSBICWB3OtDUVs80iNvv+BistnkYs8iGQSmMUrz8zCvQiHT49X/9Hh+7cR9bWMLxIBqWN0KZpcaM1YLlq1ci6HTiyQefh0qoxMDAIDbvbMel3vNYsaQNJw+fQn5+LrZsvY7xiXl5+ZymSOE2FAjV3zeIzZs34cSpo9yV0mVlYsY6i9ol9ZBoFAgRLlCuQow69BCypYxwqqTY0kkcCYavhMYIIRapGPVIQ79k3yB/spKGDBMCxGJhxrSSMl9WXMb+U4iB/c/sh9/jhlYqxvzoOFZU1eH4q+/ie/92L7Iy8qDWafHVe76JhYAb5vl5eDwhTm9NRpK8YaOdOT1naXkRW5KEUiH7pSeGZ3DfvffhP//jvxCLkmJKA+CkTlJBlOBriJKAyYtKQ93UbiWvJH0rCTenkHHniPjMZBfzBTwQy1Mori6EP+jm88zh8GHblh04fvQMvvj1f0JGrg4qvRour4cpTbSizllm8NhvH4WQ7i+RFLZs3MDXiEghhiHLyLaITRuvgXVuHjqtno/RA7//LW647RYojTpWE4mG5XI42PvtdNtgdZpRXpYLx4KDCSbk377cMwCPx49QIsrpxjTfk4KEEaG9PX3Qa2ntkuDlP76K0fODqCgqxoYt1+D5l17CitY2BBI+DAwOY+j8OEifl+hTuOUrWyAtCMGfCiHbWI7QfApirwSCIBFrVHj84Se4Q/Gj//kJQmJAoldDQkQeIeBYmMPsxCirkqQ406aoqKCUcxokIgX7mglxqFaRchuGSibB0MBlRKJxLFm6DEqtjjcg5pExxsq6XF7eRAlCSQx09WJieIwH9wViITKyDVja1oRbbr0FP/+fn8M8Mc1+YyEkEIpl2H3TXrTvXo2znSfgcC+gtq4mjfuVKXntjIQC6SI0FUEg7kI4FoNRnwedKoMDqaKRFCJhGRLBFEZ6h1FoyodJnYmZqWnMLcwiKYhhbn4Kc5Yp7uwEiJxlMPK9IeALMB6YugfsXSerJyVRS2SM1KTuCCnrqUScOAxMFaN7Bl2rZNeSKsXIKyDPtBhTk5Psxya1GwISRBJQKlSQSAgzm0BeUQ6SojCHL9U1lkIsj8Fhm+NzmzoWxQUlTE0ZGZ5EIEAWoSSycgpQXFCIqXEz4z5pFoUQnU6HDbSrp1RtpU7LbHMq3LNzTdDo1HC4ac0V83uQC7UwSk2IOkI4330J1lgEN92+ByfeOgSjXIVlK1Ygt5Bm1qI8bD9rtiAhFCC/LB/BRBAqrQoFhdmoqM6H1+7C8roVePI3T8Ix52BhKRDx4zNfugtHTh3mDaE+Lwfzdiea65ZgZesavPDKS1jw2NG+YSWMmQYcfv0d9J7vxb//+3147IlHGK8bSARQUVfNqbAHnzvIHWeymw4Pj6OytgH9Q6PYc+v1ONdzATn5BTAajBjq72OVHdEotFIZAi43D/aWlhSid6gXQUTRVNeEFXUtuHy8A2N9oxibmEJz23JMWeaxYPNhxhr80Kr0H4X7hx6iPz3gb+Ef/0px/+53d3Fy6pWAT/532hVTS2uRh55WvBc5rFdsL1ep2enfTbu7F5/rasX96k3A3/oIVxfuadX+z0X9+zcJVw+qftAG4oMwk+9/3EdZuA+WpHByaQpxDjlNF+9pksyfh1HpuFxtPerosiAQkfON25hlgtVqY98nRXW3tSyFUiZH/+g4o/heP3gQC5Y5XmSoGKVWeNr3TKQXKbQ6HScK0jGkFuSKZctQXVXNiygV+tOzU2hftYpVc7LYUJw7paLqtLq0okBtdLkcerUa8WiY/Xi+AA3vAQvkj1uwwR+m15Pw71GQE/2jw+lGOEIBGyJms9OQ3/jYKDN8ySBEv0sF/OTEJKqqqpiuEUuE2etHFpMlLUtYbaZkUprrpd2l1W7Hgs3KhRcNhZJKQ+g4svCQGkOpb0QruHipF8asLG65U/yzeWqKi1u6+XMMdDRy5fOFYbNZuegm0gjtp6hw9/mDXFRTe5v87XRjoHhuIu7QYk3Dt9QBiHPaLM0f+K9sZoVIkIczmfaw0u9RoZekpEIKuJGrceedn0Z5eSUefOjXmJ41Y9221VDplahqrsCCa5ZvVEV5RXjmkWcxMzqDqCeCltoG3pBlZpvgdLswODiCC129XABn6Ok40P4mzt5ut9sBiVgGrUKCmspKrFu3hnGLC3Yn24Bo7qS0qhgWzyxa1i7B5eEBbNy0BVs3Ek5Oj3vvvRedF87iy3d/AZFYACOjg4ym7O/tQ0lRHkprSniA95pNW3hQMxiMMumeuGUAACAASURBVE0jL8uETavXo6q6Cm+9+zYkciFbYIqLc9kTqlUbkIwJIRErmd7curIVS5Y3weWxwemxcbFL51ZpZRVOd3TAY/PANePEm8+9h62rNkApUaKkrBDPvfoiF9X9I8NIimLYu3MzDjx5CFs37cRbB9+BMlOCwmITRHFg13XbkECE7UnmGQv78fVaJYe21FbUoLCkGJ1dXewFhVSK3bfcCFfYC5lOhlAqjmiK4CIJqFU6LkTJQ06rmVgo5L/rvGUWdrsTdTV1gFjCPt14PMJ+do1KCxFx/2jtSya4KFVpM1iJpOAu4oMPjY9AIRKh68RxJFxuDHZ04eZte5GhyERlWS3bre772Y8QFwng8Yfh94X5mNOGmjOE4ynuIhFq1OG2Q5upZaXWOePH4488jC9/4StMDuF9hpjmIIQ8IJkizT0p4OKDgmTo5KSbAuEDicTh9rrZ7iUh1YzX+xR7fRuXVMLqWODzy+MJYOnSNriCPmzesQXT1mm0LGvmYWkqNul6Jcxrd0cnfAsOtC9ZjuaaBvz3T+9nhKPNaedik2Lm129chzfeeAt1jfXoGx5C9ZJGKAxaiBhhG4KMFFWnAy8eeAYGoxg1tYXQqXSYn7bCY/cgN7MQS5etRlIigc/vYyufxxvE2KgZRQVFOPLuEXz5i1/E4799DMdfO4Jt6zchMycH99//O9x20z7MWKeZqDE/sICoJIpP/cteSLJcSKh8EErk0MkKIHRrcPzVs8jR5CMzqwjdvd34xKc/joLqUghUcsREgFKlgN/rhjAVwXvvvczzLqQ7UNJqTXU9BAIp9Lp0ujR1/Tx2K+QSIR57+PdobmjkIrS0sgbGnDxYKGdAQMPGceh0Rgz2DsK34IG5d5QtFx3nzyM7Lw9yvQT+kBs52ZlQqxVsf1i3bhNOnjgHm9VLuzPc8S93IpoKwkcBRRolDyuTBz0VjiLo9cLrcyEpjUKXpURCTPdpDQzaTIhFMgQDMSClQSooQklmEbxWByaHRtlmaLMvwDwzgXmrBXKJiGcHqiorcf5cF5QKBZRSObRqUvXJjx/mlFBeQ5Ngehdt0H0+D/P6yRZl0Gn5HuVwexGJh6HQElDBwOIWdUidNhfbnig4jK4/tUrL5C6yMspUIlTUFkIgiUAgIQthggEELocLJcWlmJ2dZ2yl3x9grKZWp0eQNg4+8uIr+H2QSGVzOtijTfNPQbJLQsjHzOF28TCxhu7JJi2HWxF9TRQRwSDQYnbCguGZKQgylFi/rh2tlZWwmqehMRpw9NhxpOJCFOSWwm7zYM5mQ3ltBY6ePoKGxhqGC2TkqLG0vgVVOZX49U8ewMTgBK8nZH9cvqEV/ogfZssUCqvLcam3D03VzTj57mkEg3EEE3Hc/W9fRCQcxNz4JLQKwr/WYGhkAL0DPRAZZDAV5kKUSMI6aUU0HOMu98WLlCI+gU997i7YvDZINSpodDq88uLLLNDV1lRBq1Bgon8IC+NmGNUaxMNhFJTmI6FJobSwCNetvQZvPv0SQm4/IikBsgqLcPb8Bea4X+qf+dCq9B+F+4ceoj89gGqjTZs2cQfravzjXxXu3/kuKe5/aUUhxX2Ry75Y8F49IEo/u7qw/qC39Ve0mTRGPG3JuYptTo9bJK78LVX9/c/1Fz76K0r61Qr9B72391t7PsrCfbgMOL0UiNE9/MoXbS6ogKeb4qJt5urPOTEdRWZuNbcC/cEgex+nJqeQlZkNp80Oi2UOm7ZdhwMHXmGM2JTZDMv0DKtrMqmUffBUwGdlG1FaXo582kUbTeyfpAKdVPvFyHSlVs0Wk6npaX4OQokR+5xu6lS4Uws7NzsHElKfPU6MjY3x4kXKOBXNNCgbFwlZ2aBvei4adiO8pMvpYqoCeWZ7Lnawz5AU7wy9jj3rRIv56pe/zFYdUqpiUWqjSvg5iQCxuHkgJZ0HlhJJhOJRBLxejpJ3Ox38fCMjw7xpoQKELCRUUPuCAR5wJeWKBsRIcUSCkJhBHvolKg+pyDTkR8U4fdMulZIc6XXo/dDFIRKL0sOp0fQQL8VS0+egxZ1YutQCXmxZ8caM+PACslVQeSpID6cihexsEyKhGKxWJ5pbmvHVr32VbTSnLpyGM+hEIO5BbpEJFy6eR1N9AyYGJ/HVL3wNB196DQuTszywSzeOyalpTqilooAUrrSSBKzbuBYnzxzDxo0bsG7dajzy+4fhsC5gz85dTFE5fboD0zOzKC4tgifkgdKkgMyowK6b9+LoiVMwGXNQWVePPz7xBHoudeEzn/0U7I55+Lwe9PZcRENVBdRKBYx5mWzBuvWm2/Gt73yX2/i9l/qwacNG3LBrN44fO4KurnMoKS3mYei+Sz0oyM2BXmeAWKJA24pVsDqdTBkpKc3HpHmMkXNKnRJqgw55xcWstuUZ83H4zSM4/s4xtNUthX1mHsX5Rejt7cOZrh7ojHoUVWbjxj07Mdo7jlMnLmD7rutRUVcKsTiJH9/3CyxpqEBOQSafR3t27eXBxycffwRNDXU89KZSqxBOxmEP+nHt3j2Y9zmhMxkQjpFdKg6FUo04DbKKpOmMAu4w0iChDy++8BwUUgVKioqxckU7ZHINE5B4JiLoTw+/ssUQzEsfnxxDVnYBZyuQFSIWJ798HE7HAhxTZgyf68RIRz8e++Wv8dKzr2DNyvV4/c1DOPjum/AGg7A5gnxdR2lXSMxr4s9zF0AMlVqLSNyHvKICzFkX4Jx24zcPPITP//MXmaiUoHAlcdrqIxSmmIZEQ4TUQeIMhyTYhkVqJvnm6RwfH59AfVMTdFoNOi+cZ2W1tqGcrQKUzDkyPIXV69oRF6Ww7pqNcARciCRCrNKRAECfj2wvj//2YZTl5CHq9UNCb52tbz6E4gk88JsH+dqgzbvBYEBuYR5CiRiURgOmHQsQySQc/Ea40eryEvg8DgwOd2FJSx00UiWUUjUqyiohoURhswW+SAwur4sxoy1L2pCTk4eRoSEcP3oEy5a28GZuRX0rHv7dH7Bp8xY89czz6DzdjRtuugFvHzwEx6wTujwtPnfPjXCExiCUxaBW6qERZeHRnx9AYDaB3IxCrFl7DXvafWEPhHIhz15oTDpk5Rlhd83jcl8nVDraDCkgESuQacyBVmOE0ZiDqqpa9Fy8jAd/+b8YHxxGSXEBqivKMdxnRvuaNuiM2bjltttADmeir6RSYg728th9iLkieP7RZ7Blw0a88dbrGJ0agSdhh0ItRH1dKWqqKxENphANAEZtLmJRAbyRMLIrcyHVSiBXS+H1ehjPiEiS6SXxoJ+vwdUbV8GYp4Pd60QsQQhoKQzGTCjUBiQSYmTriyCKCnHxXCcSVHwTKtBh5Q4TYVxJEAh7gvDafVDIZdCrDYhFYrxWs5AhlDAa1uFwMqFEpdFDplByIFbI70Y44OOuLt1/6HynbgIV7hIZoYvFkIslcNld8Dg9MGbpuYtKZB693pBGKGeoIZJGIdMQIx/QKdU8W5OhNyLTkAWzeYpkR74fuOh3xSK4nF7k52dCmEzydUqYQ7vdzfcwl8MNnzuAzOwspmwFCZcsTEGtU6KyopyfL+APYHXLSv67dHaeR1wuhrE4F1s2rcWK2joIIhEMT4zxIP+5U51IJgh2EIcvFMbkzBS8IRcqq0uQm2dCSVUhaoqrkCEx4A//+wdMj89wnZWSJPG5r34aL7zyIiz2eRSWFsPnDaIsvxzLm5ajsLgYmgw9wokop9K++twLuG7bTtz/i19gZtrMXbismjwoM/Vsl1MLVZgjjGVONi52XebZhRVrViG/sgiGnCx0nu3EjNmM0eExXH/9tXDbHJyEK0sKUJydxxQ3m8uJ1dtXIIM2MSotvnzX57D/8acwNjmNksoqPPLYH2E0lcBi/3Mo0N8qT/9RuP//K9xJWCHhqa2t7a/wjx+ouFMgz+LgKBXJVJhfXbhfnY/EAUp/I2V18cnZavP/+LVoh/lblpz0AOyfX2TRAkO2ib+V53T1+/ooC/eRMgFOtwFR0V9O2S5udhbDl64+JGpDLXxBMU4eP4nS0jJkZBghlSmRYcziSX4K4rHMzSMrK4uLRtr50zAmqQtBv5+JMVREu9wOVs44TTCaTl8lZd9D9IJgCElB2olCNhMivuTl5sLrcTH6ipQzIsAEfH62btCg6ZYtm+H2ellZ93s8HA40bZ5CYVkpaMKZbgpUIJM6TAQWUvAWrPM8ZFOQl8MLXevSpdi+/VoUFRYyiYWGYIk4ECI6jlbBQ6S0sySsosNq4+L5hRdeQH19A5avXgNvIMD0Gm/AyxYcGmYjBB8pMKTwkW+P7AN0fNm6IpOxakc3dC7OaQNAyYJJinhXpFv3nNKXVtOpMKOiK12AkyeMnifI/lt6bb1Riv+5/2f4xU9+iZAnjeTkAa4EkUXIAhSB3mhgT7XT4eLOAJ2PleWVCIdC6OnpZSW/sKCQhyVv+sStkKgkOH3uGF569QCu2bIW69avhnl8EgGPn9Xq3s4LHLy0fv1mTE9bcPlSHw9s0rDb6pXtiEYjaGltQd9QL27/1McxONTHx5rCcM6f7cZw7xDz5yemzEiKk2hc2YTxuQmcPN+FXz70U275U+z67Z++AwdefRmbt14Dm9PGRR4RT57d/xTu+cY3eJ7gtw8/zB0DwpiuXrUOv3/4EU7vpdj1Cxc62SZQWVKIUDCGUDCO8aEZ3HTjDh7G7ezuQm5xMWZpYDHDAIVUzN7/y0N9uO0zn4TaqEU4FuV5jIqiijTXmYSARALjlwdQW1SJk++dQjSahFSrRUVjJXovXkRTXQOe2P8EbrntVszZbRxBn2PMQFVBGbwBP2zzCzjx7mEIoyl4bTbegGgzdKyaKbJ0mAk6AbUSrWvambCRqc1ANBTm8yPBrhgh89FtDhtGxkcwPjGKgI8SJl3MfG+obUJ1WROqa+vgjwSY8EPKdlq5jvLf36DVs9IYowqBrE2xONM/qJXtssziveeex7alq1GkKcDFi5fQSr7+x55Bd28vz1wQTtTuItwoKeVSzg+ggoU87BS+UlpRgpHxMfj9IZB348c/+BG+/b3vctYAFe20HtCGS6uSMzM7Jab5mQCvB3SeE9aRRIBFRB9dk5/57D+jsDgfjzzxRzg9s0gJEiigeYlYiv39tLvNLStG/2A/Pv25T2FgZBD5xfl8nFauak8/1hXHt+/+Olob61CUY8LJEydQVlkFfVYWYxJLS0uhkEjQ0dGBzdduQ4BCr8RCWD0uTM/NorC8lBcpGvztH7iM7s7zqCou5fj6g68eZLb5rpv2YHxyAl/8ylfw2JNP4Lrrd2B8epbXgMu93ZgaG0R+rh4Bmxfty9ZgZn4BctqAG0y43NOH9hWrEfaGcP//PID/+PU3sXrLMjz93GOQy4VIRZOIuoEnHzgIcUiF2rJmGLMMuNR7GWqFCkW5+bBYp9CyvgklS/IhMxCxiaxQCQ6387mjWL1yAzK0ufC6A1DL1Tz8PzE+ie4LPbw2X7ttG9577z0UFRfj+j27oNJqMGe1QafWQKvOgDiphDAqhSypxuXOHkTCAZw8+y7M88MobDSiqNwEl8sCSUII/wLQVrsJMiEVzgl0D1xETl0+NBmECybV2o0Dzx7AWN8wQg4PSksLWRAoLS+DTq+GzqBCQhhHUXkx9KYspKQyJIW0eVVDrSTsrZ1rALpfjI4N8fVLg6lkv3JabPDY3Ag6/Yj4IsxOp6CvHFMW26foOibvOgQSBhEUFRGBBAj6fJgaG0FJYU46VFAq5TV02jINtTadxklixsHX3oApw8jqcyKVYjWfMKepeAwZRi0yc7VICkKwOuYgE4lQXFCEvOwCjA2PQ0Zkns4uZGTlsLDoJtuJUQWtNk1eo3spzVfRRpYobbR+0s/Msxao9Sre9NKGnq5nvVzHpCyTLgs+mxeTY1NIyYXwxKLYsHEFyinUz+PG8iUtGB8Z43vm+OQ0IiEB5mfp+EmRFNBMkgg5+Xrk5JtQVlmCXZuuw/OPvoDj756E3xfkTld2nhH1rTUIJIOYW3Dw3ACFNlFOAF0XtNnILy5AY3MDtu/cjl/98lcoLSLm/v/H3nuHR16X6//3lEyvmUwmk0x678n23peFBQSXtkgXLCAeFb7qsRzPVwWxYUXBLiKKIH2BXbZle7LZlE3vvUwyk+m9/q7nmY2uyAE9l9/fX8aLS9jNTD75zMz7/byf575f9ykO15LrpIBeBpU5A95QAGur1+A3Tz+DhlUrcfi1t5Gp0jDP/gN33cYhcy/87k8oL0l95ii4rK21g43tZpOW1+ytWzbAap2DVC3HyaYmKGUSlBQW8WedmklGrQGvv/QaPN4EwkLt+1Z6/y7c3/cW8TdQTbRnzx5eL94PfS746levZ3Mqy10u8dOpu5cq3Cmx8x/7oZd/F33oU/HGl2nnL9OXv98zLnfUU1SalNY0dW2p61zuwC8Xxsvd9MtZ6e80sKb46WQ7TH39Kwv3oULg7Mq/dtyXO/7LN//y1Nllo++KlXtRXbuRO9ZU6Ak4KZXc9kruJufm5bGOOxkn0Qk42ZNGpHabDfV1dcwZpzE+hRNRZ4EoJvR40hSSTpptbSIRa74pXIJ+dzoAhKnAdTrgdNig1+u4QKdEzPkZ2gQT0FEwk1TCXeTC/FwOodm5YwcbZ0lKQiETziUH68Ab6uuRm5vLRQx104w6A6erCgQJLupnp2fgcrrgdrl4PE+sdErIU8rlTMbx+QI8PWg6cYKnA1Q4+QIhuHx+vka3l+guhAQDG+no9/B6vFxk0X0kpn1KqpOS2UQ51CN1aKR7mApnSk2T6M8pTZX+mjr+pE2nA81yJ5003gKRAB/92N1oWFmPl155AT6nnxPvRsbGEfASr13AHypKCK1f1YjDR45izzVXYcfOnfjJE09wUbR+7TocPXIMd9xxB775zW+xDj7TlIXMLCOcPgcEojhCET8bh3wuN1atWIlzp85AIhZysfzWwaPINGYxws/pcDFHeO+VV0Iqk2KIpCPCOFavX8GR3X29fXjjtaO44Zq9MGgzkIwDSy4HEvIkbrxnP6TpSjz8hf+DdetXoqOtjUO4vvH4t3Dg0AEMjAygsLgQFks2nM4lOBYXoFOrcBWhxoYG8dprr0MskjGvngpFkjp94uMfR99QL86cbMKt+/Zhfo4e58T6dRvQ1HSUEW2FpcUIJ+N46ZVX+LBRX1fLlB+9Vo2B3j6eZFy1dy+UahVUeh3Otp/H5q1beRx38tAxPPHYd6BT6lBd3YBkmggrt6/k5zGodThy5Bju/uhHIFPJeDIippNZOIZMYzY6LnTC6/RAkhRiZmwC1ZUVLNVoudACtVGPxq3rkZBIIKcOfCTCNJ5YIMSToEXHEmYW5tE7MABRWhpnESjVCqTrNRgeGuDXQi6V4/SRVuzcthMffeDjTFiiAj4SjuI73/4WiguLsHv3lYiTxFCpgNPngzEjgw+cSWEcSzPTePsPz+Pj+26Hb96LgYEhrF2zAb9/7nkMjo7DarNh3mqDXKFMBX4JwHIZ+iwWl5DZdRg5OZmYm0uZuUVJCW7adyNee+N1TtYkyZhEKmYDM73n6bqS9Gan0RatvaJU5375QECkGeqcE3KP8gFcPiciiRAs+TmYnplEYW4hT+5owuDwuDjl+PiJYyRSZrRqhjGD5RHUeS8wFeI3T/4KU+OjMGZoUVNbzWCRmtoG7L95PxfjiXgAg8ODSJPKoDMYkWXJZs8JTc3oNLywuACNWouFBStP16rLqvCtr38b4rgEMxN2/PyZJ/D0M7/Cfz/6JTz9zG9w54fvZmqNQqmGWiGDc8mGXHMmjh47g/7BMVx93fUYHB3h35vi3olzvXv7VixY5yCUBeEl118apcmKMTe1CJVIj2d/9ipiHiFMegM+fN+d+N1vnoMkqUQkkMDc/DSUBgmuvm0roAhAoIxDmaFGKOKBmt5T/ihU0kycbmpDeXE1sjLNjMCkdTkejiHsD6GnuwtDw8PIzs/CRx/4CBaWFhCOeDA7ZYVekYsP7rkLmUoL4r4EfvmLp5BXZIDdMw21WYzZhREIk1Fkqs147lcHgJAWH77jAebwi5UCJDVxiKQiln3YrA4ohCrUlNdxwUzkGZLfqcifFA5gZnYcR5vext5rr0Jnfy8+eNPNsBQUpMLrIGDJJu2xNAlOkwp4mrNoX+QOuM/hgm3GirZzbQi4/JCJ5PC7/HwAcS+5YMrIYPqZPxRBXcNKSGQp4gxp7bvaW7GmsR6tredZJkV7Bh1sg+EAzNkmLth7u3tSAYNyKYQs84pz2J1YKIBaI4Uv5IFMKeTwuEgwwh6UytJq9FwcYCqYWCSGVm/gw3wgHIBGm5Li6PVaDAwMQp+u5QMIHXKpw8lmbpkULq8LxiwjS+DkUgWsU1aIY0JkpmfBoDSg+Vwz5BlKeKI+7NyzFUqlDOVFJSjKK8DBNw5ifHwC09PzsC0QDjaKHdt3cPr3lVfvhsO1gJwCEyrKi1BXXIWXnnkFXW3d0OsyAFECoZgf+RUWhAS0n0UZAuHzBvkfiViMLVs2Y2R0CIl4FD/6wQ9w4OXXUFFahV899UvY7TYMzc5i1e4VbDw9d6YZO9dvQ1t7J8prqhDx+DHc3gOpRo3Kjat5wnXu2EkopAr2udH6RzUAHfzT03Wcqrxu/WpGTR488CYGB4dJIYhtO7awBIpM2AglEXLR9cVx6NiF9yvn8O/C/X1vEb8X161bxwCSd4YtvdujBV9/5IPMcaeNk7pFZFxc7mb/b4r3v+jiL1FqCKvHGwfjIVNyGa7F3+NEcHkBvvx9yx341MNSUwH6Wr7WFCc2JU95ty86BHA67P9Phfvl10GFO+uVLrs0mTgH4UAazNk5WL9xM0RiKaZm5jA4MgEXFadpabxo0UJK3OXBwUF+Qam77HS5QM5jwk75XE5YcvK4aCUdOklAyIFPBTBFblOBk4yFubNIZrfxsXHuPM/PzcKUlYnVKxuRl5ODPIuFN2EKu6Ai0b64iJmZaZizTFhcWIDX5WIzEoU2FVhyUVNTw5t3miyNw5sSsQTjt2amZ7i7b6UAIyQZrUjdbtJFun1euPxuLu4pUZU6NAuLi3ARCcXj4wNHPClAiAgZAoop97OUJ+UbSI06qfimjYCY7exl4D+nlMAYHzaoEKcFZjlFNSVVomJGwH+XMl/TYUeMAOnBL0mASOO/Z89unD5zgpNBf/TED/Dwpx5GMpSEzeGESqnmMSQlsubn53Hs+nU3XI9Trc00I2YTrsO+hLHRUfR0d/P7nMaxhDKjKPMUh10MqVyExsY6lJYWY3pikuVCZB6UyyUYHhmFVquHICGC1xuAw27nyUqWKYvlPrSpkEQjTsatZIynJ0Qfeu2l17lwpwAQjVGP8YUpfPrLD2HWOQdznhkd7W147eWXIJOk4dbb9+PM+bNYt2kdFpZsGBodwDXX7EVfTzciLEUCJEqSxnTDueRGeXklZqfn+P1D9/Daa69GS8tZRL0BDPSOIDenAOPjk7jvo3fj8R89jn23fhBnWlqYu5xpzsaKlQ3QqlX4zle+g1JTBjzWJajUWmSYzVgKumC0mJCVm410Qzpys8x49flXOUjLHwpj194rIVICM5NTuHj+Ij72sQcgEKWhZ7gPHq8DJYW5OH/2HHZt2oXCvEJk6AwYHhhGZVkZvvvt7/BmVFRWwiE8Up0GFdW1OH7iONNHQn4PBnq62RxJBUJFQy1LDvQGI3oHBpGVk4W8vBws2q0YHupnNGfzW5246cYbcPpMK777vUeRm5uHrotdePnFl1nvXlpSityKIviTURgtFi7a1XoNF6ZDnRfxxtPP4odffBSysIynGnfecy+++vVv8yQkHI0hSChHsQghvx9SsQChSBIkoV+zYT2siwtMV1myLTEPXZ4mQ1FRMTxuH1y+JYQiIdDZnwv1S+ucPE16CYWaQhOSxIc+i35fCHfdeRvyiwpx6MgRePwOWIpzEE1GOCGZ1v2DbzbhW9/5OtOE/vinPyA3L5elZ4uLC6CbRq8RHUrpEG3SZuPnP/4VGupLoaQ1Ry7F4Mgw9l57HSw5WahvqEVH71nECSAnUaH5fBv7Uj70oQ9haHgAnRcvYvu2TZhemENWjhnBcIg7v1ppOkRxEQrzizExOYnjJw5CmyHFLbfchJGpEQyPDbAWn0yvtB6Q78dSXAWDKY8D7YgERYc+AWLwuW1IxHxsZgwnvYiBUo1lMGaa4PeGMTU2D4QEUEu0mBmfxdZNO2GbWoJ1zIG5KTsnDZOUrrgmA9mlGcgs1UNbqEAs4aMVGiqlCrGgBBcvjKGyeCWMBgvOtbSkiEx19SgtLYPLZefAPKGUCjQXVGoZwgkis0gQdAmRpS7B1VtvRF5GPr7/nW/jmut3YmJ+CA7/NHtRwoEAus4PoL99GjKBEQW5ZSxNEUmBlevrmYLV1d2PI4eOo6qsAWtWr0dJeSn/DF8syGnH2eZMxOJksAeiiEIsSYOf3/cZmJ4c48K5oaGRSTCj4yP8XpLIJVxcE2aV2udOmxPDvQOYHBhDxBdFIpjA0pwdoihhTCmASckTzzXrN0ImVzFCcmF+FqMDfdiwZiVOnzkLsUKOopJCTE6Os1m0pKQI46OjqaKF1s5EjPGrdAAlX4BcksZkGpVODolUxEFLomQaS9koOdfp9DFKl7xIXCMIASNJFyN+vkcOhw0Opx35+blQqZUsYSQ+PB3kIRFxyiq9PwnNGPCGoFfpMT9hA2HlVRIyGcsgM8igMqmQkZvJ2n/CYWZn5rAcpb97EmkiAYryCmHOzMWi1Y7e3gF89P67MDjUB6MpHWazHmWWQrzy7MuYmbTy3p+dl41FpxX+hB9SnQJSvQ5T03M8xSW5bDwYxifv/xhaT5+CXCTAY498Az98/AdIxgRoOn4KGblmDMyNo2HzGs4okSTFcLPpVc8EsiKLBUl/GIebjqFoRQ0UWi3mxif5ELgnnQAAIABJREFU3o2MjsHu9KCmrgK5hRb0Dg7AnGNAtsWEvNwC9LR285px9Php1K+qQGVNFczGbJw6dAIxdxi37/8IHvsWSeHe++vfhfv73SGgtLSUJTJUwP8jX4JHHv1gcjn5lOOjqVNJxTt1tqnIoYX8XZQvywX4e/0Qet7lLjl9H/03FdfvLKL/kQu9nBbzbqQZeo7LdfiX6+iXDxN/SXgVANuaBSgd+wcA8v/AxQ0VJnF2peBvNO70sGUTLRtV33GgSAa1EMRV8AdC3CFwev2Yp8TNGCCSynlMmIxR2lo6jh0/wR2+6Zlp7oKQTGXl2pWwzlvRe7EH+vR0HkcXlZQwd3d6ZgZSmZwLc71OC7VSCjkly0mkUCoUXNSSbKWiogyjI8OQpgm5U5JpymSsIdFgCClJjneShlD3fHpiik1U1OHPs+Qy5Ya0iy6fB+F4DINDw3A7Ux1xKqDp8SRtIdyjQk4LnxLhWAQziwuptNRIhDXdTneK8U5FLh3xqBOS0g3TQYt09CEurpcLcVrYGftIAUORCL/m9O/0OPoeWsjpVSWJEB1A6NBBXRVC4NF7kTr09BiLJQfegI+lPkZ9JqMQf//MM+whqKurhFQiQl52LpuxvH4/ZDIld9r1Wj0v/JVVVfjJk09gaHICe6+5Cvp0Hdrb2lBYUICa6ipGCJ48eZJNfFs27cRnP/tZyBVSLiYoxpsQgTfs2wexQMT3Yd3GdTh8+HCqIHL7uCAh4g7JdIjhT4ePW265Bc2tLSzP8AWJ5LOIvDwLdBoDy6fyCgqRnZ+DnMIcCFUinG09w51US66ZjWT0OgoQRX5RPi72d+Mzn30Irxx4Fbl5FoyNjaAgNxdyuQwxJHD82DEIBSKUlBAiUs5aUpLb0M3t7+9DbWUlzjSdgV6dgdLyEmzZuRkzi1PQZugwODzEmnuSVGRasnnM7Z5cwELPMDqa2pgcZHW4UFxXitGpUdZ0NjQ24E/PPYcrrrgCh95+m7XXVruNTWqKNCVyDLloOdfGkeMJYQIPfvp+aHVynDh+jJMCjRmZvMkTgYcQeGRuJiRbmkyCdKMRTU1nuINF4V4iYRJZpnQ23NFhKpZMoqC6DBRzwaiz1w5g7fp1sDkWMTDYjXSjDhc7LiLpEKIovxgX2/pRv6oG3/zmN/D2wbfR3d7NOmxiWx9vOY2d1+3Brmv3skHVG/JBqpSju+U8Xv/tH/Drb/wIhekFuO9jH8cj3/o2PnTXPfyZpthxMpSRJC7g9/L7hDrmkUQC2YXZfGDzOLxIkkSM9OpEwE8js6mRA55YqyakDq+UD3h6gx5+bwgmcxaj4pZcS5xISd176vQdP3oCEqkE3/re/2X2+uDoINp7L2BmntYOeu8VMWZ2ZHgUh946hCv3XInhgSGIBWKWUKXrMiBIiuH3BRDzxnHgxQOwz84jHPBjzYYG+KMBuAIuFJVW4MMfuQUt3ec4uVEh10IskeOnP/kZTxCou06ft3DEh7pVtcgtzIXOZETQF0GmPhsBZwjD/UNYsC4gnoiiqrYCar0CbW3NUKrpMClkskvAH4FKoYU5vxz6jGxEInGEAqnEaCHCGB/rgcdtRQIhhJKUfEva5izk5ORicHAMyZgIOrURLrsPzkUvHvzIZ9B24gK+8rmvEc0RFnMOujo6mfMvVAlx1f4NqNxqhlAUZynTwqINUrEC+TkVmJt2Q6c1Y87mQElFNbSqdJ7aUIGZIGKTYwYiaRzuwBLikRikYhlM6RZkaS0wysyYG53D2ZOnkWUxoqAkB5OzQ2w2pnXB54jAZYvCZQuivLgcAwM98HiW8B8PfQrnzp/nrnpGugkyiQrRJPggP+eYRUVdKRQqKZIJ8jzwCskZE3bnEiRyGaMiiVlut9k5RZP8U0TOoslqMByE2+PiQyXlfZDnJ+D0orO1AzKBFFFvBKffPgWNWAlRQsDhdhKFGtt27IY/EOYOPsEVluZnkJ+ThYGhQSTEaVxEM2nKoEeWmd4Lg7yWU0OHqE60h1P4GE1HqaChNZBqEeqaezwkYROzpMvn9fFnItXwI7AFYU9Jjqln/wcZiokMRkU5hVSRVNJoIj+OGC6fGxQcQtPWuCDGHWhBXIBEOAm5SIHp0RkoJVLkF2TB5rdBnaWCIlPNk6JwMIba8ga8+KfXoRbJkaXPQiQQRYbehNGRMbhcXtx6+03s9TGaDMgwKFGSk4dXfv8yvB4/T2KNOSYMTQxh1rGI2x+4Cw4xyWtkTG2jQ7YgHIVFr4N7egbO2Snc/+GP4Xe/fZZ1+iRFmnXbUVhXhqhQgMmJaWTqjTjy+mGUllegpr4GTW8fRnVJCXwhPwyFFkgUcsb6qoQqbsZ0Dwyx9LJ7oBsLS/MorqBkbzHvSVsaN3PoWe9gD8LJCCOn6ypr0NvSje2NmyBOKvG9H/72fSukfxfu732LlsOW3gv/+M5nEDz6jX1EDftLB5z07lRoLqd8pugyqb9PdTgvo70w7/2f+/pnMJL/3DOnvvuv8pnUQeHdOvv0+2z9lxbufyuVoetYpuuQ5p7v52W4S7omr12CxVkfBKTzdroQSSQhlMjg8viZd04ElP6ubl649u3bh//z2c/jrUMHGbE3O09aVKD1QiusCzYO66DOmEop55GGVCxBrsXCMhTinPu8Do6BD4fCTJqhgpAKm0xTBnfbCdNFLyXp0QnNRjhBwnuR7pAW6+GhYdZuUudEIk7jLi+ZTpkFHYuiq78X9iUHnG4PnA4H0zVo3EmJpMFQIDWCJalOPA5PMMQFP4326c+paCcZDOHAqFChDYpILSRzoYWaRvtE7GAcY5zuJU0hqNtOlJ44Tx5okkDYOxL4cvAM0UEUCh7Fkm5sdGyMdfn0vLQpkIfg+9//Li52tfPkoONCO1579VW4nS709fQgN9eMbLMJgngSpgwTp8MGAmFIxBI29xEth/CRPX192H/bfqxeswq7d+3G7Ow0Xn7xRcYPnmw6wXhO+r2ffvYFTtajqjcvLxdtbRd4c9y1azunu/b29jJCUylXQCFTMPeaDiWVlZW8uVAH6+uPfhP33n0nDh05zBIXilunRNeKigoMj4ygo7OLfQWNKxpx4MgbTB/ZumszAmHCeC7BZlvgicqBN15GSVkxCkqLIdeoMDk3zZi0wsICGDMMfDjzBv08IaHx8PjwGG7cdxM6Oy/i5EkiyBTA5XGitLQEp4+1YFVdDczZFnQNdeDmO27kYpiY7g8++An4In50Dw+go6MNQk8IVaYCjF0cZFym3mxGOBFHV38PiouLMD4xig0b17NG9+SZU8g0GbHkdDDLf2XdKnQ090EjV2FoZBw1DTWIC6KYnp9AbV0Va2wpXOXqq69mQ7V1zsp4xqKyYtZQ5+Xk4o+/+SOW5u3QKYkPPsb85gc+dT96h/sxMT2DWacNxuwsRgyGo0mMjI+itKIYTq8DkVgQWo0Gg+2jkKcpOLPAkpOLL3z+i/i/X/6/WFW/EhfbL/Jn76uPfQ1aswHTtjnu4IWTMYjkUmjlSvScbMH64npUZpfjC1/5Cr781a/hxttu41RMWndFoAN1MPVeFYCTcPfdehP27d+HpID8BAH0dXfjR9//MXyLXvidYdTWVGJwYJjaBFAoZYyCjCbj0Kbr8JmHH8YHrr+GC3pCfFJhQnIpQinSujI42Is4AjBkpEOpV3JozJLbgda2CxyyRvK1c6eb4XX7ccuN+3Hu9Fn88XcvcM5ESWEZCvKKWd7Sdb4XpvRMnDp2jM2W5rx0rNq4AsOTg1i/sRGFJXnMPz977jyKS8s58Kqnrxezc9OIkF9ATLQWCdKztKkiSpKG+rpGTI9asTBlg06pRXFxMS+qMpUaPq8L0zPj/PuSZHBh0QGH04edO/agsKwGSdBaIGRpGx1ofV4nLrSfhNe3AEuuEeE4scyBsgoqfAd5iiMSyHHlrg/i5KkW1FQ1IDvdgr7z3bjv1o/CbMzFc79/HpvWruNmSu3qatx87z4IdD6Mjg0zzWTL1g2Ynp3hCZXJZEbrhTYkJQrkFpRDKdNwoBY1FchH5A26oNBKoNDIGMEYCkQgTggQ90cRdoShFCqhU+sxOjGG8soyeKnAj8VZdmNIN8PnCcO+6MCBV1/Gnl1boJBLoZDpUVlXC5VGA0maIpU9gDhmnDNwR5wYnuxHcWEeY1tra2twgcLIysvg9riRYTYiQB6iZJwN2hLKtwiGMT01wxp9ap5otVo2NetMhlSIIACPww2HdQmCkAAjnUMYbOuDRqqGw+6CRK7Enis/AIfby+tlPBRGNOjjILShoUGkm7JYez4+McITlOaWs7znBJmQRKSdFM9drVEjRhPWS9NUWu8TsShPKUUCgivEeL9hDwf5ShJxbj4QF553k0ueJ2oiiSVixBMRJvPEkmHI5GKodGo+tAQjIYSiAW7ABL0BqKQqaOQ6fPSej8GSlYlf/PqnmFychEAtREAQwtTsPLJMFpTkVuBsUzNUYSmE0SQbdjP0GWhrbYc/EMOtd9yItu52lFaWwpKTgZVVtfj+o49zQ4cbQholMi2ZmHUuoGbDCihyDBDJJQjFEnwAFycSUJK8MxhAulzGaduTkwv41dOv4ep9O2B12yHXKPn1cC+5Offgzy8dxN4PXstGcErJFVHIoEKKkAg8YRElAOfoHDdkzne0I7+kkKdt4XgIldVlLGdtOXsOGxs38iGJCveRiRHei0gmQ+bvz338M/jBt5/Cz3710vuWaf8u3N/7Fr1f2NK7PVrw2GM3/E3b+S+F76VA0+VCmwp26pYvd4+XteeXJ6mmCue/ymGW//udHfv/18X75fKZvzupXDqEbDmHf2HHPVW4x2jKsZwWy4UlJXbSYYdqz79Nfj13chTjo3bWttPCBIEIbn8ACo2OjZA33nIznvnNb7lbXVxSxhpjopgYTSZecC/2XIQpy8QoxdwcC2Ps7FYrosEwO8FJJ0tsZOpiEKqQqDVUyBOPW6fRcCGsUam4wxcO+TA7O8UmopQuP8kkl1CYRqoSzFoXGElF4zfq8i3ML2B+fo6Do0jPSBphWoTo352OJe4W0EJCXWUq1rkQJ8IGFersVSDvxDJNiCY8MQgpIY+16SGo1HK+DuqG86JMEdDRFLOerocWazIQ0RSBJC4atQYmo4kDdq7as5cPBV/5+iPMd6co+gyjAQcOHMCG9euZIdzR2YZnfv871hwGAkF0dXTxIaO0pARdHReh06noxUN5eSnqqmqh0moRikRx+uQZ7L/lFnz/e99DOBzkwpkSVRUyOa69di/LhK7fdxNWN9Zw0bOicQVKy8rQNz7BlAPiFJPciGk6ei13sBtXrsTgQC+MGUZQ9o+BEGZ+P2+W23fswOEjR/jARl0vuie333E7RsfGIRSLsWP3DhxrOsqmPYoI37ZxK06dOo1VG1dBm6VD18BFbNyyDnbbIt564xD0WgV27NmKmbk5eEJ+GM1ZHEt/y/79cCzZ8forr2JudhZTc7OcA0AdxoAvwBvCrftvRXZ2Lt584y3cdd89jIibGZtF1BvE8MgQdl+7G6X1JZDIRHjrzTewef1GLjztPnoPDsOs08OiN8E178DstBXpJjOs8zb+jNB0hjYImUoKT9jDZlXCXHqCHrz91gFs37ARA+2D6G7vxVVXXg2JUg6FToXhiUHUNzbCOmvjw851116Hnr4e5OXm4MzZ0xgcH4Iug96zUox29CPXmIeJ3kEU5OYgK88IbywAZ9APl9+PZBogUyogFMlwvOkUluxR7NizCgZjOqe30kGqurIeR94+hlxLHuZm5vHJ+x9Ex4WLSJdrcaG5jVniFBx0w+23wJSdxV1s0vunaVWYnpxBz7lWfPiDt6O2oBp942Moqa5kzBuh4158/iUkwhEONRodHmZpy5O//Dns3iWIZSLyusIf9iMRi/Bz/ffD/42ZgTns2LUFRw8eh1qp4KKfEJ3UFRZJhFBqVfjkQw8yhnPtxlWQKAhdGGU2Ohlrn//Tn7Dn6u0IhAKQqqSQyqUQS0Vc9FFngIpMQp+SHj5dbYDX5UZfZz96uwdw9uRZFBeXY3xqCrOjs9i2aTtPh+RqCXZdtQMxUQR1K0rx+qvPwe9xAEkpLnb3oqi4iKcZ84tWzM5Ps+Rh3ZrVXADXr2iA0Wxi8zJNNhARIeyN4c033+QMida2TtTW1UOlUDDBaW5mBioyHorE2LnnSrS0dGLe4cDW7btgIP1wPMken4GRXkzNDnMYEnXIHdYF5okXFOTC63VxroFMrsa5lnb09Y7g6quv4YZGz/l+/PTx3+LVFw4i6k+gpqQM2gwZPvelT6OjtxXnO5uhpPesJ4jF+RBLjK7bvwfV9WUYGe/HrHURxoxcZJvzUFFRA683zA0XUZqAsbjBkA+F5iooZBrk51iQDMaQ9CeRpcuGXKLC628ewM4rdiIpjOHAawfQ2LCCee/Ed1copbAtTuMr//UFdLafx0fu/Q888ZOfcdEnk5MUJIGewR54o07klprQ2nUBRmMWcsw5CHnDnMxMvo2Vq1YiEkt5ovSZKggobZeadzQdIG+HjGhfSZxvaeEDKyUhW/ItPAUlZCo1idRSNXrOdeMPP3sGaXEx0jWZdJbGbbfdg/PtnSl0MWUKCBKYmxyHzWblzxp5pmhNW7N6Jdo72nkt9/p9PFGmIp403VKFHFKFJBWQR9PVpJApaJQoTnklnCcgFHJQFMlIaX8gZnxxUV4qW8RPHigy2qZeH/pHqZZCp1cjngjzFDguBE9xEokw5GoFtEoVT88SkSSci0Eo5EBJWS5yinNxsu0MMiyZcPtDMGgzoZPqGenrnXBgz5adMGjTmX9/4XwrFpcCuOPem/HG4UNYtXY1jBlq1JVW4jc/+QVC4QgMRiMEUjHkGgXcUT+EFAoWC0CslMFUkI9QMg65Uga9WglBJASDQsqTrriASGoROHx+JMRk1IrCZ1/CzPAEMg1ZeOXgaVz5wWtgMGewV4DIX05KBo+FoVBpICJVhd2N7s4uCKVp2LxtKx9chKIEJ0Ynk1FO5V5Z1QCXi5j5lRgZG+LDk31mAR/ccy20QgV6Osbxq98e+Hfh/r534H/+BjqIbtu2jZtq74V//Ls6drlw55CgSx3rZSoL6cr/0m2/ZFy9vAhdTlJNfc9fn/pyXjn96XJx//+yYOfhH6H93k3Xc+nS+Dov6T+3ngNKRv9VUhng3CogLvtrh59Z7jHyDaQoN9Rxp8V0WWd/5Eg/+gcX2KVNqzlpPqUyBT7/n19kwsTpM2dQmFfATFoyCCrUau4+79q1k4M9TCYTQuEAWi+0IB6JQKdUsXa9trKKA7TCAR9rzal7R+Eb0VCMue9UgJBcxu12w+N0ML+WDaBIQiaVMN6QtOC0aVMh7vX5OUHR7w8jHIoyR53GaPx70ZhaLmetOHF2aZxPnRDSJ9Ivzf9jrWnq+emlESbTWLJBrxWNJWkxIG7vqtWrUh0IeRpOnz3F4RG02Po8Ho67JikQFfDULczOzcW55vPoaG9HIpaEhu6NSAyDPoOTCckU2N7dg7q6Otx511144ic/4s7cvNXKGvltO7ZyMSmTiaFWa6HXpnMAFqUvzkxNIF2v5YWL9PVEhyFCyrcf/x5azp3Hj374I3jcbqYokMyCNOj//d9fhn3Rhkce+Toi4TA0GhVTWPQ6PY4cOYqyulruxNH1Er2HGK3Es87INHCyZiAUhG3Bhmuu2ovZySm89fobKCktwZ4r93CAzfD4KPoHB6BUSvGpT30G93/iAZiysjAxM40jTUcQE8SwaFvAdx/9FlrOtCAz1wipToZtu7eit78LZZWlrKdfuaIRUYRRUlEOtU6HiZkZ1NTW4bnnnkN5aSmElIJrXYRar0Z1VTVee+lFNNbU4Sc//jWysjLQ3zeKm2+5CV/40hfxiYf+A+ebzkErVeGhzz2Eo83H8bXvfg2//O1TXPSQYa22ug7d/V28cfi9bqxqaIRKpsTF9m6Mj02xm3tpcYkTfl878BY+/YUH8eIbL6N2ZTW27dyGwcE+9FxsweTgKHZv2gk/kSyCMfzx+QPIKc7CNfuuhdvjQ9CThG1xARc7OpBjMaOkOJ8lF0u+JRRVFKPtQhsyFTqIA0Bg3o2PffhutPW240jzCXQM9qGsogazNhsXt/Q6jQyPQK5U4MyZM1ixcjVPVqZmZiGWS/n9deTIcZjSTagsrUTXhS64F5zYsGoD/vD0c9i8eSXq1zRgaGwIa9eugS4zA2e7O1Fd24DmprPYv/d6bFi1EXafGyFBEkKFgg+FhIGUCNIgF0swMtKH0vJixuXRlMcZXILH70ZSRDkNEi5GjNoMLM3b8K2vfpMTeBVSCaIBoktJWFJiKczFAw/fj2Dcj5VrGuHy2xCJh6BQK6CUq9DS2ory4jI8+/TT+MT9D0CqkeL5F1/AB/ddz8FSlEZJ0jqPzwupQgGjwYh0eTpPpZJxkkuIWU5xvOkkZsamsTA7h/rGFcgrKsDgxBA27tgAJAP4/dNPQSJMwGTI4/A36nA6PQ5MTI3BHwpysU/87tOnW2GzR7FqTSG2bduCjes246kfPokMvZmlEhMzkyyrI+58NBCFQW/kz15dQx3sbic/l0ypglKr42ApvUbLqLwdu7bDap9F92AnckuyIZGnQS/TQZ4mh31xASolBSjJoNVq4PQ6odFpIJFJOKHaPu/F6pptqMxtwH888GmcaDqKTbvWwGhSYseujbDbrJArJdx08HhDOHOmFafOnMc11+9Cw4oKjE1MYWXjJuRm5+Oh/3gYd9/9EaYl+SNhZOaY+ZrXNqxl6R/pBA8fOIxsvQU3X3sLZqcXeJpJ3XBKiiayUW97Jzav24BHHvsqhxE9/+KzyM03oaahCn94/jl8/MFPMiPeZneyfnpwqAdpSkCTIUWeJR/nTrVhy4ZtWJxZwpM/+Bk8Nhce//4Pcd21H8CpM2fQOzXAnhhqMhEHniastFbT5JUmgqdOnYLdakN5RRkSogTiggSbQdOQhrg7iuMHjiItIkRlaR08/iCKiysxPW9lIglx+hPBIHq62jA1Oc6HF1qDi4sKeC+gphLdc5mCpDExbl7QPhKMBKHWKfkaFm2LUMlVnE5Lcpagn4zNIt6LjKZMhKMRntQSM76hvhb9Pb2IJal5xjNw3j/TpASAEMHjd7HpkqZNVPgLxGTuBUw5mYhEg2yGXZy3IcdsQTDgRZbFxJPlhEQAY44Zc9YlFOUVY2nKjqmBKVhUmfA63NiyfiOmx8bZB9V0+jTu/ei9OHjsGPIK81FSkg9dmhxvv36Q9ywy0CbFQjgCbjiCflStrEY0SQV2BNosE/IryvkQa9BrkIyGgUgISomSKPcQJSgJNwaX34kl+wLCDjcEgQgKLIXoHBhBTkkJvNEAhHIpMjIzEKFDOANH0kDOcXmamF+XvuHBSyZ22rITkIlFLNWLh0NwLS5QhhwaVzSwB4HMtvPTc9ArtBjrHYY4qcXEyL8DmP63dfs/Grb0rh13ksosa7+ZKXqJLpPSaP89WnEZbUgF2XIRzMbTd+jguYn8joKeNVv/gLpmOWn1f0pT/d/eKHoc/Y7U2v1Xd9yb1wgQl/71l+PJBbUdLhlol7nuLKFJJNHe40Z33xy0Gj3UahWbl4qLSnnh0qcbWAJCRBmTKQsyuQKRYBRKpYpDJEj/2tPThanxMcjTkqwH1FLkNEi7a2RdOwU7UMAQmbPI4OpyuuFYcrDhU6VQQSpJ4xErpdpptKQFlHF3m8JFqCvt9ROaagGBcJixlPYlF3fSWW4SCjPxgnvzrC+nYp1K/eXuOYXwpLEpj/npdBCgbgm9Z+ICWHKyUVZWzvr9cDCC6elp+IkZH4mgvLqSNcWkyT7w2uu49dZbU8bpeJS13jR5kKlVOHO2mQ1h1MHWqrUs7wn6QygvKcXNN9+CHz7xQyxSZLNaybzqVWuoKCuDbckO64KVpT40KhcKxDwaJkIGGW872i8gO8vEBfzIyDCuve46rFy7Fs/+4U8YHR3DqhWrWILV0XYBnRc7+KDj83lZSkEfxNzsLJYcUXgTURjqGxqRk5vL/z8+Ms7kBJIhvPz6y9i6YyumZqdwob2NO1xUXEuEZHAqYK781q1bMbdgRV5hAZunkojhYmcXauob8Ovf/oZH29pMHYxZBmzatgl//uMLWNWwGgu2Ody0fx8OHj6A0qoy5BTkMM4vOycbSo2C+b7adD2nO2p1ekxOTOHk8SYmtDQ01iMWCyIvPxdlRUX4+U+fRHVFNebnFnDDvls4mImmB7v3XgXfohsv/eEF3Hb37ShdWYGRhTGsWF2Lp574Ca7e9QGcePsE6uuqUFtfjYu9nfx7lpeUQZwUwzFvx3PPvwGdWoeG2mqeGCjSlRiYHIYv6sbqNSuwbt1qnDjVhGv3XAOdWIk3Xn4NjXUr8dOf/RpCeRpuuuN2vPL6AdRU1CE/Lw9P/fRJLgKvvmY7zLmZWHDb4I54UhhQdxBrSxqRKdFDHIvjzWNvQmVKhyEvF6vWbsbxc8c4Pry4sBgvv/QSHxSJib9y1VqcaDqDekpp7aBCvoG1xuJkGutfBzvHcP3eq3DkzSb84skn8ORPf4KPf/I+PPXUE9i5fRtOnT8PbV4Obrz9LliMORCHElBJ5XjpjdewfvdORMirEYtxLHvQ40VaDDjadAA7d21GR1cnM87rGmogUci4kI+RMZ9yHMQC1rurhAq89eJb+PJDX4I4IYJSIeOu+nX7rsedH7sVlsIsOP125pHHEIZtYRG+YAD5efk4fPAobrvpdrz+5pt8v5UqNf784gu46467kYwl8PCnH8KV116FmsZqZBqMeOIHT2BsZJzXonvuvQ9FRaUIBAPQyuUY7R9EFSU09g/B5nKhrLoE41NDUKlEECYjcFjd/LmbW5jDxNw4G9uJsd/YuIrXuUMHjyAn28SH3qLCAsyOT6OvsxcKqRZKrRpT1ln2TVAEe2/nIBqqV8Ey8lhCAAAgAElEQVS2YIfeqGepQO2KevzppT+jpLAEFSUlOHH8KMuHPCEHiisK4I15UbO6FlKVBAqJFD43GRAzsGR18USGpnJRBBGMeiFXSaDSZkCnN6EwuwwagR4vPPc8XH4PVqxpgNNl4xyBYMiPeessexPEYil3tOnAR9KzqppKOGwevP36EYyNTuDRr30NL778Khf5lJoqkkqgTU9nQhh1mlUyGezzdgx0DCJDacLk+DzWb94MndGABCWORuJYGJnCzPAojh47iNauZqzZuhZbr9iCjdvWY8o6ghhZUNLkcHvDMKZnspZ9cOgiPD4rd9XlMh3ECSmMShO+/KmvwOsM4J47Poxf/ewX3PDa/7H7cOfHPsK+Nmo6uJx22B02xOJRxJIRNJ89B9uElZG3RdVFyMw1YWJqCh6HC+KQGGaNCQl/HJKkDEtuLzPV1XrCroYhEQkxPToMu3UOk9NjsC7OcFhTY10dBwvS9JKaQot2JxNsGGWciPMESKmVQaVRwrowzx4LOiiIBGmM0aWAJ6IW0HuEJk3kUUpQSiuECBEKVUAySzFDAkiSSe87kr5RM0ssESIY8HNzi6R3hiwd0o0qlpURbYgOwYO9oygqyeXnIc67OxhAVCDg4Kqa0loMtF5EukyHgCMExATYvH4tpsdGkaHX8zRq284daG6/wFkrtKaOdvXCNjPPuny1ToORyQn4o2EUVZfDGfOgYn0ZzAX58IejkJC+PxqHWibhQ4+QZKnnO3DjFfsw1N2Ljq4OrNm6HpFkECGXG3FvCCFPAOu37YYvGcOhU8fQfLEDa7duhKWwED4KOpPK4bK5OGCJ9m9qllESOe3nTPFMxEFGOzHNYKJBJCMRqFUKFBYVsKyKELKTo+PIN1vgtkZx8uDA+5Zj/5bKvPstIhkvddtJhvbPdNv5GPrIo/uSy4QWKsQvN1Euy2Mu/7HLhfuydpwK1Ms76vz3l1JP/1q4p2QR/3DHndGNqeCiy0ksl1/HP13cX5LI0DXRgeBfjYP8+8I9JTuhn/XO+0j3KCNzFXTpxdzVJSY5y4qoKy8AbLYlDhGiDxJ1m6iLK6ThLnWuqYMdi/IGTVKXNAGl7mn5QETaPirAiUJDGyqNZalwHh0Z5dRRKqyVMhnSDQYOWyLc2+mTJ1FUWoJgOMwfSio6id9Lkfcky6eQFSqoKawmZRxN0RqIykJvtmUdOmnol+kv1CEnckyUE0lp3Crjx5LGnjZNoqSQRnrzpk2crvfKK69jcnwSO3ftRvWl4JzhkUEmSVBQT1VlJfw+L4/IafQdF4l4LEojfdL2v/TSS6yBnRgbQ5bZzEakmalxlJdT1z7MRTkRWDiNLBlHQV4e3yOZQgtdRjrrfWk0+upLL+PO2z7Eo86tWzaxn2B+YQ4enw8GYyZryakgZ6LPpVAoep/W19agt6eHg2wW5q18LfSa2G1LPFFgSpBACK/bg8nxCVRWVWLzli1489AbUGo1vEHQ71FeVoZvfuNReB0u5GWbmTF830fuw8Ejh2F32tHf34UQhd4QzjDdgBv338gGyltvuwkH3nodTrsXgrgQ46Mj2LFjK7r6OjEyMYR129ZDJBNxMiYRfMgI2tvXz3QiUZoEcrkCmUYjHIseaFRU1NihEEvgJwMUu9TFKKupwtmWFmzcsAnz8ws48MYhZGlMCDi8UGZqoMxW4fq79mFyYgyCcAxeuw+xCE3sEhzk4nTb0dl9ETu2bUU0HGPd+eDAOHp6BrCivgFdPRdRWlOGsvpy1uAPDg6wIZEmJBk6HWK+IGyzVjTUN2KWWMdpMjz/4msoLMjD9t3b+b1CBtordu7Arp1bmJnfM9GNoZkRVFWWI+YKYuuKzZjtn0DA6YFGr0UoEYUu04jugQH4ogGIJGIEgyFMTc2joMCCjs6LKCuvwvj4LCYmplHVUA6ZQgJzTh56OroxOzEHnVSD7Zu2obuzH5s3bsbp0ydx5913oOn4cdx7371YdDrRNzEOXzSCPXv2snkv4g3i188+jY8++ABmFmaZAhCnLptciR9//wfIM+lhyNSgf3AEUpkSe6/Yiw0bNvLa4In54Yr64A05kIzEoJFqYVJl4oY9N8A2vcBaaZp6kYxOqaVAHjka11VxYmaaQsDSODoobN+6G9FQEt/+xuP4/EOf5S6rdcGOpqYmXGjpwn99+fN45dWXEUUc51vP49rrdqC9qw1XXrmHcYPHDzfj2qv3wrawgFdeeAv5ORlQk0QjIUCQklrTRGxa9vodLKlbnJ3lxFNzgRbBRBSbt69Ge2cHPB4/1q1dwQSRLEMO0hUG+G0+NB9vRsDlw8zcPLP/BXIBc7GVEjl6O8Zw5e4rcPTICSSEUpSUW5CmkKL5fA/qK8tY2kXJz+oMHcSaGIpqTcgpymTDbjAYxZLVg03rtmNmYgHVFQ1448BBlnt9+qEHodBI8IcXnsXWPVewj2Fhbgmj/aOwLTpw/b7rucly+O03cbH9AvLzslHb0AChWMoFuVarxnN/+h1uvukWtDZfhH3BS71hVJWX4pU/v4I1qzbAHwrAmGOE3myEw+vnA9Tc/Chmp4YgFQHWCTvkSR1cCyHU1K8CJGKWFSnI8D9rxUhfP5vNic718Yfvhzfqh8agwsHDr0MglmDbrt1IkyrxnW9+Bw9+/AEM9HUhGvIjnYL5FOmoqahHIhxHLJhA/8UB/OKnP0dXB1GwEqioW43n/vwSJ/8+8+yz2L5zGyy5OWzgjMRC3JhYmJxjrOWCfZ7XRuKQS8ViKMQyzE5Mwzoxj5A7wp6jNIkcGUYjN1jqamvQ3trKMASf38Vm18aGBm58CAWpDAK3x8NrNe19HF4Wj3K4kM6ohlwu5T0pTSCCWJCGNOKkJ5K8DovFaRx0lppep5KuaU0lUhnZgUmbT8U5rfmUdUKHK9rjaIMtLLCwZ0ciE0NvVCAY9SEzS88EIQqKMujS4XL5YLd74HLHoMpIgz8ahFSpwJr6lTh3+BTLRrRKAyrKKjE5PspSHdoX7PYllqgSIa6qugpFeXlYmltAf3s3rzOTszOQaVWQaeRQpmtRUJ2PmCbESdVeN5GVtEgTSGAyEOc/jrDXjftuuxsWQw4e/+Y32WyeX17EzPuqmirU1VTj+Reeh0ilhT0YxJLfAyFlQKhUjCalSQYZi4nARChlYs6mfGWX8kkIikAKiXiMMywIUhHxE6FNAEGaADUr6jhHxmjIhN8bgHMmhBMv/RsH+b4nl3f5hn8W//g/SmVSenR6CVMadUY3XuoW/08XtiypWe6iLwccpZzdqedIaZn52d8TAXn5z+Cu+LJe/hKN5S+FOgcvpQyzf9eRZ63Pu19tStaT+js6nFDHvWz8f3PL//4xlJzaskaAmORvxwkkjSG3+3Lhvqz/p/uTb1kPoSiDXfw0jnQsudiQSrpyWoxoYkEPJjkJFeOUYEqdBLlEyqYSdvgLBUQiZPkIPY6KdYWSIo01XDDTAkhdDApjohEiaQppUaModUK5Eb+VCk2KzE4V5oSkS1FXSFZD1576HRK8aZIme/nARjKW1GubYLY5/45sxCUEW5RlN9FYlI2jHB9PTGqJBKaMTJb7kEmGNOxyhQITEzNc5EZjpK0PIz/PgvLKCu7mU1Q9hWZkZWaybEYlU6CorJTRiaVl5RgZGWE9OXXQqQNOWMGFhXmoNUo2WhHPnZL46GdRV7+msgISWRrGRsewftM2PtxQ14gOLReaz+OWfTfgd0//jqU6O3fvxOQU0QFcqGuoZ10iRWifa27Gpk0bcba5GUq5FF63CzqtFpUVFVDIZNzBryiv5BAp4jYTl53u55LdhoH+fujT9aiqroafupV6HZqbm7nQIAoCvT4LczOoKi1HXVUVurq6MDk9jdbOVsQRhjk3D+p0AxpXr+YDhS/oQV6+hV5CRCJJqJVazE/PovXCBX7Ovdddiax8E/rH+7B15xYcPHSITbv0WKL7rF+/gY3ENPXYs/sK/PTHT2BhfhpFpmwYZBqE/WE4/F6oMtO5s5mu0yPg9uKZX/4JMoEEDtK/33sr7vzkXWjpacXYyBAMCj2CrgB/zrQ6Lacs0msyb52DzqBj5GB7x0WOsiecJJmlKdhHn6VHXBzHDTffwN1Um9XOMfE//O7jCHrcMOp1jMlccvtx6/7bUFvTyL6Cts429mHcePPN3HFvazsPlU4KPzxYCjsgFCZQWViKxZlFFJsLkK7Qc3pgTnY2JkhOsXsn5pdssDuc0OsNaGvvgM25xB3itDQlVGod3C4fG0QbVtRxKurpE6eQJpCj2JLHYSmf/ORDePmVV/lQLBKI2FBuMtNIfQESlRLecBBCCi6TKpEMx9kQJ1GmYX5hHi73EhlCUFddDRe9D8+exp+ffx7ZhWYMj46zPGFN/VrGiG7dswOmgmzY/RSeBQS9ZGZU49H/fBTtJ89DRIJdmiwSlYk8IXIRIsIQ5Ho18kp0KCqmSHYn5qddnMr8yiuv4Gc//Dm+89hjeP3A23j2988jTSjiwKddV+/m5MkTTSegN6ehtC4He67cDdeSF2eOt0KvVrEsYeeePXwdF891oLt7GHnFBVDqdZBKFcjJNcHpdmFmagqlFXkQKaKICYPIMBtYQkUac49ziU30wkAa2s50YUXpWuRoclCaW4gzZ5rQM9YHc7EZozNjKMzPR44pFwFXAF5fAHaXE4ZMIwxZWZyfsDjnBJJiJMSAOlOGuz5xI4JJOwTCGJw2L2IBEd4+cA5X7b4aoWAc1+y9Fv/5n19iSeBH778XGzetx399/Uv4zJcf5inoI488hptu3I/8wiKEIyHYF6147c8vQqOSQa2TsYRRptRBJlPzoa6v9zx2btkOqUCPno4hzM9Oo6DQgpNNp9DR3s1myyW3DVdevRf1DatgyM6E3TEBl2MCKoUYIW8MwpASx948g03bdkGToeN1nRoDDrsN2SYTsjKN2LJ9C7wRH6LiBOcJeFxODA2PoaCgGHqtgX0MarkaSwt2vP3WIe6uN719kg9oq1auglqhQl19HTav34SDbx7Cs8/8HjmWUqxZtxmDQyMoK6/Eug0b2UNFIWZ0qCU5pFapxPwMmVbbMDs9AZVMgrHRIVjnZ5GZacT87DxinhiUCiXvY6RBp0YOMdZpoksGUiKXZWQYGIFH687U1AwX7rQOpYAFMYY2JIl+I0rAnEeBSjEsWBfZwJ0GCdKEROiKXHqvk6GWvE+EDhZx0yjVUKKCnvY8gHI6CG0YDEURiyV58k7rLU2nwlSIy4RQklk4GUJBUS7s9gWm3dCePT29yImoaRIpBFIBgoIwNAYtinPz0drUjOLMQsbxUhgfrXEkZyMjJ3mtaJ9tbFzJ+8O6hkZ0X7iI8YERbpDFBIDGpEdcCk6QFSsBgSYGlUyD0b4JOK1uVBaVI0Oj5cKd5DKJcAxlxWXMW6frnLcvYnhqAis2rGWjfXqGDsPzVsj1BojlMkTIRyASsfSV0VPxBOfBlJaWcxIr3R+iL0W8fujlSuSkpyMZC6G1tRmheAzKNDnrr6dsc8grzePphlggRUlxJS4c78bFQz3vW0T9u+P+97fon8U/vm/h/s7gopTU4+9lL+98onciHt+tWF8mrbzfK315kf1Oo+lfnuNSZ3+5UGft+GXF/LI2nyUaNFq4pG3nIKfkvzaAiZJTW9b+LQ7ycqnMMoOeDhrL54qQJx3W+TAbB+l3pE4YFQQE0BRc4ozTBkrdClqUqKClcWYsSo56CjmiQKXoX6Q/xD4mjJtULufbSx1wWgit1gU4XR5m1lLhTp0GShIl2QoV6aRRJx0dfYCXiUFUkMs4vSt16KA7GIuG/8JNX+6yp7r8Cu5uLDPV6RBCRToTAdRKhIMhljGYs80cUPTg/Z+AJT8PTz31JKampzniN00i4wJh85atjOzqbG+FWCJJpT5SEiRtdrYlxvyR4XZoZBgFBfl8XcQQpw4y8eBpxLt69WqsW7+W6SbUHW9pOY/TJ07jhn03ckeivf0ClmyLfFgqLSnjRW1qdoaDpdatWo0nf/wE6zYLigsRCgcxMTmBPVdcgcnJSdx2223IyDCxPpGkPAODg4zMnJoYh9vtYhRmjiWHtdGkcc/KMvNroVVp0dnegbn5Wb4vdbW1fMAiPB5pN8cmx7HkXmRDY06uhSU6jnkrd6VpivBH0qBXlaKypowDZTZu2cZJh1979BFekE1mIwoK8nD4aBPSxEp8+1uPcOFOh4U9V+/G4ROHMb80y50dCn7asWMHb27zC1ZYLLkQCJLo7epmg25ffy+UahkyVVqoBVKcaDoFmUaNkroqZNH1mU3oOHUe/hkP+gdHUbdqNTIKMlG5sgK///PvEfb5sLphDeKeGE4fPYVVq1birYNvYf+HbkEwGkJHTxcf6K7ceyXzoI8cOoYvfuGLaGk/D6trHrmlFpw8e4olKwvzi5xPoJSkYUVdAwc5TUxOYdv2HTh7ugXzs1acajqF++75OAcnHTl6DG8fOYHyyjxUryiHM+zAom8RWp0CmelaZGgy4Jizw5yehe62TmRlmLhjTxrXREKEBbsTS043m8BJIz88NoJDh09j46YNaG7uxIqVVcjNzUb/8CAWFxYhSKRh/cpVOHOqGQ995nMwZpmRZTLzJOiZ3z2Nbdu3oqK6hot3h9+HaDzJr3tdRQ0Hvnj8Xk49HR0d5pE9+QzMpiycOHIMOo0Si64pSOREiFHw4fBMUxsOHWhGdXkVHvzsJxnr6bA70d7Sgce//j2IowLmaDO2UyhgjXpSRJrqAD5w4xVYdM4jO8eMpiNnIRMpsXbdelx/y/Wsk6ekzzvuvBtnz7YwGYrQrut3rkHTkdOQCCTIKFBh4856LDmtMBoMaKitR19vN67euwd2ZxDNTRdw6OXjKCzIx5TViqoVtXC5nWx6DoZj8Lj9cPvmsGJdJZS6NE7LLCoqZDOuVqFG1B9Eb2sfhgasUKTpUZxlwdFX38aKqnLsuXoHpm2zSEiBwZEBVJXXoqG6gYuII8ePIRSPst63rb0HRrOZkaESlQxV9WXIL0iH12VFZ2snVtaswYljbYhEhfA4KRysHgV5+Xj70BH4QyE89tjXmSL03J//gM9/9fPIL8jHF//rv/Dt73+X6R9PP/M0F88U0LT/5puQphCxBK2ne5Dvl0Yth94gQfPpM/A6Y7hwpg+iWBIKjRo///VT7FchXfv55ha0tl6A3+PFzqt2wZRFenwy/1EjRorRgSlIhZJU8qtBA43BwO9RktGVFhajt7sLBYW56O7rYR8HOT/Hhsawbs0GjI/OobigDDlZ+cgyWJCMCpCMJWGbs+PJHz2J6fEpNiymeP5+1jvfe+89OH3qNPqGaOq5F1W1taisrmVggt5gYIQuvZZypRzGdB1OHD3Kk5bOtgvQahQoJJzs6BBmpqdRUV6O3q5+3gNo76HimbppNPmkf6e9jChSJIMh3xF9+f1BLtyXJ7q0v6QCBAVsTLXkmeF0O1h6SKmiEqGUZTYkA2UCTjjMU1BqJqUC9VIBfdRppwkr7QsSSepAm0gI4COJjUjMWF8yX2o0Cs5ASE9Xw2DUwe118gQs15LNe+jioguz1iUugtKz9AgJIiwfi4eiGO4aRG66BXlZeZiZnWFKGh1YKPXb6XRDoVJhxYpGnjrXFpUg7Pbj2FuHYcmxQKFXISSOYsw2BaFKDI1RjRAI+elD1BvF4rgNZn0GQk4Pyim13OnkZsPdd38YcUEYZ5rPYtHrQppGje7RQUg1KhhMBsg0OiREFMYmgJy67VEiEsn52rijSvLWWIKllpzaF0/Aa3fAMb+IDK0aDXXVOHXmBHfi7VY7Tz3Jv7d203oO+KutqkMiLkTLkU5MN6dew/f6+nfh/rd3h96r69evxz+Df3zPwp3+kotMLor/ijRMkUYuhSi9C9OdRynvkoxKz7Vc0P9NMU4ajPfojvPPotC/dwjiLw9QWg44Wu66X/78/+Ob6BI15V9duA9R4b6GqDJ/q3HnQv0SXYbuJ/HxUzcSmByKYbDPyiO8DEM6M1VJE074QOpuSKUyZqhTB4KIKvSho0WPFoXlkCHqVtA9oo4zjRnJ7EJXQIcV+l7qwtMHlPR9xGOlx5JxjRfGRJIXPFrkyJGf4u2nuubU5adOCf0dPT/p4gjBRc9JOnsq1qmrTgspBTalOu1R1mnT9ZKJlLTzxHsnTXqmMQNFBQW8EU7PzrNkxZRl5EMDdR7OtpzH0OAIL8KkczWZDNBotZidm+cwltmZeRQVFDNRQKlQYWZ6HJu3bOTF/WJXN2tf6fVvbW1l4yYZfSPxMOskyWT5y5//Ah+++8PweNwY6O/FmTOnIRWJGe1Gbvu77rmHC3PbvBWfe+hhtLa14fDRI9wN6u3rxZrVa/j38Ho8yM7M5vtNCbZ0EFFrNCz9oU2CpErpGel4/vkXeLEmY6o5x4ypkXEm+dBiTYX+7MwsLrRf4ACal197lbXuxgIj7D4HVqxehZm5adyx/3Z6wbBt8zbWvq9dtxqzs2MoLCnG7JyVTVdkLKpfUYeRqTEoVURpECLXUoD83DzYbITndKKtrQe333sjVqxuhDnHhOf++CwbnyurKnDnPXdjYGiA8Wxk0KONlA53VFTNDI/hgbs/gv+Pve+OjrO80n9G0/to1Ee9925J7r1iDBjjAKEFCCRhk5CyJEtIsklIg7RNSEggSyB0g+ng3uQi2bJlSVbvvc+MpvfyO/eOBA7LJr89y3+bOccYWVO+mfm+9733uU/57ne+i517bsCqDevQ3dONaJUKQ609CM648OA3HsK7Rw6j4colWIJWSNRiBJxumKdNmB2YgVaqxboN6/l8unDxArQxWub707ZM5w+JpMmhiIK39tyyB/POOTz36rOIM8RDp43GmtVrcfjocd70yEPf7XBgnILDEhIQrdHBOr+AqKAQb75yAps3rcLylXU4dPwI0nJSsOeOPWjtbUV3fzv6BjpRXlaI0ydOY9e2Xei43A6NTInb996MM8dOoqiwAA1nm5FXUIaz586zHaHT50QyFSRjo0hIMkCh0qKz4wpWr12Fp//yIt7Y/yLOXziPtuZWHD96Gl/84pcglirYNnV5XR1i9DoceO89pGakIyM7G3aXF25/JAVYp1JjzjiL9MwMHvHHUMS70866kDitHnfceju6Wjp4Y83IUWPz9aug0Akhl2rR3zqLt148wVMwhYqEkULYrS6opQoEvSGEiZ8qFrJThkAkRCBMCcEhJKXHIi4uFgqFBFEhCc6dugi/M4xf/vkxHP3gMH7wg+/hSnsX9r/xJnbt3InRiRGY7BQ89C6279iEd94/iM998Rocr29gR5Y779jDSBwZ0Jhm/JCH1TDEJUGhUiMcJYbb48W//MuXcO/9dyO/pICTK690XERb9wWodXIYF+YhFcpQWlAOhUSJMyfOoLSwBHp9ItLS83G58TLOHDyGysIC2MzzqK6phD/ow6tv7odUKMeyymW4/fbbceTEUXT2daL+7HnIlGoY7TYsW1WDhORUhMkGk0T6I6Nwm+wwTzqwYPTC4fVDFx0Di9kKtytSUJID1iPf/w7eee8dtF5px7984z4Ulxfh13/4Db79o0eQUZCJ197ej03rNyAtKRnmGSOOHzuCM2dOYN3adQywSOUCNLedgkgigESqxYF3zsFnF6IoLx3z0yZMjBsRmxiDPz3zJEQqMYyWWTSdrcf02AT6evoRH5+IlOR0JOrjcanpAnILMlkMGZCLeP2WRImgUythNRpRXVUOQVQY7T0dsDjsWF6+Ei+/8Cr0qnicOHQBTz35FO6980vITMvH7LQRjgUH3BY7X3O0LlIAHKVuetweuJweXnMdvhD2fvYOXLvzevQNDLH9pEql4S2LGk63m0KOxOhqv4LhgUGMDw+huDAfHrcDKclJ6O3pxtT0FK+lRBOhvYxEv5zO7Q1g/fo1vAcND0dG3RHxv58dwpYyOZb2bgIQhRIhFCoF1BoF01nYncwfhkQohojPMRdfM/QcNJWOmD9Q0BglBEf+nWoGqVzC3y/tXzSxI593WnMIxKBQJgKzUlKS4PN74A94eA/Nzcvm4/S5Pcy/pzwFSnt2h3xs9Xrd7h0Y7BvAWP8YVEIV4I2kais1Sm5afEE/xscnUFpeDo1WzZPK/JRUeC12XGlqhsvpgFAtgUcegjBOxhohmVYGfZweAZcfk4MTaGm4DMfcAgR+orhKoIvWICc1I0JJEwThDfnQPzmOuk0bQQqokFjI6wnRXqkiI90ZCXmZ/hwl4AaJ9l4yixCKJNyUKInfTqYQAiGyUtNhXTCjp7eDpxEUunWxsZnDAQsrStAz2of0nHQkp6QhKyMXR187idEzU/+obv9ncupVn9D/RpB69Qf9X+wglwSp5AzzISWFUerIz0t8dg5XWvy3/y4JdSnJlCg0S37wf/stRzj1/13aKRXvVOUuCWE5wXuxmI+ELUToMkvUmr93Bi0h7Uv3+bQ57g3kKiP9yFWGDpPDrIKRJNqPW0KODAUx1G9ihxJa3IiDHSb8LUQbLzEjKbbcx6JLsoukhY245oSmkesDFdZGo5G7aQoZISSW3WBCIb4/FeL8cxi8kFHxzwEW5NkuFLJw9sPgIqbAhPl+kSI8yH7tkUmLACqlhsWRVDBlZeXw+I/+kGsGUWM6OtqxZvUqRkAJUU5PT0dcTCwG+/ugVqn4/RHvhhDeGWOE9010jc2bN2Pf/tfR0tLCX8vy5Suh1apQWJTLRXhdXR26u3pRUlKGhPgkPPvs85iamsGKmkoMDfdzk5mVnYMokRBlFZW8IFHx6fJ4UF5exnzqU6dOs889cSvJIpP84r1eDwsWQ/4ADCkGTpylhX9+ZhbtrW3My9TqtYyUPfWnp1FaVMKe6tFqDWQSKXq7+7D3xj1MO4nRx3IiLPHRxRIJ8yfVWi26e7qYa09e088/+xxysrIZ1SSknkapP3/s5zh46BC/95889lOcaxwppRQAACAASURBVG8EZCL0jQ/D4bAh6AtBI1NgRXUNjh0+hrdefx27dmzG4MggU0k0ejWeevbPqFm1DC/vfxMbNtfRCQidKpbFchqNDrEJ8eypTmiLTClmji5ZAypUclgdVtSfrod5wcxj5JKSIvaYHxsd5SZxtG8I9UdPYMumrZwOe9d9dyOJvNWnpqEVyDB9ZQRvvfUeCsvLUFhThuSiDLT3taOvsxuH3zqByuJChIMitLX04IEHPsdNT09XN9OVVq9azaP5z919DxcGRJs6fOoIimqKMLkwid6Rfuy89lqoVToU5ZfBPG+EyWxE72Afbr3tszh06CDbdbosNlQUVeKJnz7FqXM9vT145NFvY9Q4hlPnT3BS5IVLjYwKEh9Zo9JCq9YzRcdhssE6bwK8PsSqtUyv2HPjrfjd75+GRh+H8dkJJKQlorWjFXUrl+NSSwcKCnJY29Hc2Yo7PncHxsfGOFH1pRfexDe//mV0dvXh0FvHkJppwDXbtkKtoOAXM/IKi3j0T5aDlEaslUuh1mlhtlk4uGf9xo2MhBNdjSZBf3ziP9Dd0gmnhbiuNjjDdsRlanDNri2IUSTgpw89AbFEAK8zDFkMZS2IGDmlxMcIMEBrIgnxhREgJgpcVFZWlTENpvHMZYS8AuYK//nZp/HrX/4S3d09qKmuQaIhCe+//T6iFAIsX10NuQqYt44gMTUWyRlJsLtsbGGbkZ6N+LgkTtzUKQwQ+qlp8zFKa7EStaMHb+1/Db09Q3jutT8hSujBwEgPXt7/MqrrChEXH4ecjAK4bT4kxqbg9X37UVxSiLoVqxAlkWNqao4FmwGHB2+9/BJmRyfxi5//FO0dXWhpbkNN9TKoVEq43A5Ex+vx+K9+h9GJKey66XoIxGR7KeSpiCRKCK1EiXf3HYbQH4WooAxeBJnCR2uQ1+PDzPQUf4ax8XoQj5BEeOQG0t3bDp8ogO/87DsYMY4jLBYgOysLrRcvY2p8HL3kVJMcy1kDUrEYInkYzsAsRAoBZGodrtn8GQgCcg7zefWv++B3034VwILDhO6BAWzZsRabNq1GZ1sX3FYKG9KjqrIWAbcHTz7xW9x8yx7UrKrFnNvIZgQdV64gIzkJyYnx6G5vg8Nth1qjQlNTM37z2B/x9BNP40pzB9ITszE9ZkRP5xC87hBPeiQCKZ8jNGmjSQxNdgl1pwkn0Th4iqpS4ebbb0dlVQ2GhscgkSgQExPLhTfttTRZpckimQrMz85genwMMTot06Uazp7ByOgg7wsQhqGgNYcEt8YF3H//vZicnGQXGSoW6RynvzkI0E02t1FMuVyyCOaUa96ryP6XMg1YNRlxJYsSQSoSM1+bbiFOp/4IWCSQgOmdVB8EQyxqJVBDIAiydkwfEw/Lgi0S7CeOgkwhY4c1pVLO+0K0VgelUgaTyQy7zQWlQszPRZ+zWCFDUBiG02fHtms2o7W5DYM9o5AIREjUJzCopNPpWFw7MDCEsJAagFwOT6TmfGVVFbpaWnCl8SKbQ5StrEBWbSEWxE5YohzcFFDwYlRYCI/FCb1CD9eCFTH6eG6+iRfrMpow1tKBsYkx5BTlIjY1DVEqDVwhwIcQ0/EoC4XSoWmvCvgC8Hsj+4HXFzGJoOk6EWZJgDrU3wev3Yn5iSmkp6aynTMF8qk0CvT39nIOikQqQ1KGAcoYJUamKDujDEMDo5hqn8fo6X8W7v+wc7nqDv8bQerfFO4//vHuMHWlS3x1vhiuEpfyz1S4E1hM0yvyQl3kT/5PDpgey49bpKxc/dglLjjX5J/AX18q0pceKxJ/BPsv/Y6eL/I+PgqIuvo1rnbLoX//dAv3MM5WA0FxBHFfsp2kpoI2Ti7crwpgovs0NxvR3zfPoSqEdtIX6vN5WMC19BxcuNvt7NlNRSnRY5bcW/g74ukIiREitpNLYlEu1AMR+0d+7UX9wlLTReg+Ff5s6RYVxcE/MjmJeWzMR6YiNDYmFlOT03wfQorvuucudPf0obHxPEdiHzp0CLfccgva29vYE5dCPbo6OjltkxZeWgyJekEoBCHUhH7Q/w8MDaK0ohxbtmxhUSn9zQs62WFKpXA6beyvbDLNM0LwxmuvY2HBzjQaXbSePDWgkIlYrERBJ+STPjA0hLl5E9NTyB4wMoINc/AHNQ4qhYw/q+mpKb5PdWUVe1hv2LiOi25CdYjSQ4FLxO0ldwKywCPNAflH0wJYVVWFCw3n2XlmcnyCaQ0etw96fSz7SJNfPDUmJqsFHZ3tvAmsWbMaL7/8Mj7/+bt5Q7BYFnjTpI2QKEJanYY91alQkMUqMGWcY7ESpX0ur65Dc0MTAm6y4fRy4ufl8+cQRBB1K2swaZyAUq+ATCuB1WPBnGkGvS0juH7bTXj3gwMsIC0pK8X9X/oC9r32KjZsXI+3330LeVWFMFpMbJlJVCaNSoHq8gqcOHGUC4O01HRkZObhysUWLMzNITUtDYWVpWwvePjgQcwOj0Dg8CNNkwCb3QlDehr8EiCnNA9js5OYnphC95VO5viTvSkJiolP29fVjaDLh+62Dtx84004d6oeOQUlPMolGziJWgaxToas8hzUXzjLU56BngEOGaLCYmJ6HDtu2IldN+7CsRPHmGs7OzaO1LhkGMetsNmtzJeWaaUoW16Otu5WQBjA1PQ4LCYzSouLERUlZkcUh80FipWUiSSIVWnhdbgwOzOF9es2o39oBlc6u7n5I0/51KxUWJwWhMIyzJmmcN2NuxGlEMFMo3vrAqzk5hAIYcXyVTDNL8A8aUVcDMWbxyMhNgYnTx7H/IyJk0cNSanM7206fxYenw964gTPzmJydgZ9Q8OoXVWNrNws7Hv1JTgXHJgZNTEft6S6FAVVeYhN0EEZJcV43zhzqhNSDZCqpZy0SNe0gFKXBUJ0dXXyOmKZNXMyKDWC01OTMJvnmJ40PTaPGE08apatxKljxxl1JZtLEp51dXfB6XJDoZNh6/ZN6B1qQkquDhaHmScZMqWMi91oXRzS0nOQlJiK6VEznnniRUz3zXIA1LJVdbjxs7uRnpkMk3mez7MPPngDly5fwEMPfw1DowNc1JGw1u8I48zRc+jr7scvf/tjHKk/AUWcHtEJCWxbqRLI4DIt4Nh7B7CqdhUCAQIupMhMS0d3TzuGhvswNT2N2+64E/VnGlFSUon9r7+LTqLx7NyModERzEwtoDi/HIffPo6wOwoBoR9CkYAzMtavX8fBUuQTrlQrmXJlWbBAr9WzINMd9uF7v3gEfkkQydkpiE9MwMljx/k7npzsR3paHMZHR3DsyDFooxWorCuEF06I5Up0d02jqrIIFrMNK2o3QyLQIS5WD6t9Ek1N9Twlpeuj83IvVq/YDoSV3PRYTAvwOO3o6mhHzYoaZOSnQ6NTIz8nB5cuNLKItfNKKyQ0mZWL0dhwCQpRHFZUL8epoyfhc/ggFckhIGlslAhyhRonjjew7S4jOVS2CYgeFoJYSNOGAE97NTE6ZOfkoqSigidMJC6l4p383glFJvpkTEICYqP1uNLWCovRCIVEjPnZKczOTKP+xAmm4fiCFKIkxM6d1zCwMzQU0QnRHkBg0xLaTvtUZKIcsZ2mfYLWfK4DyJxCEGYTBWpEqUmj/ZED+MQiLvppIs17XoB47AQ6ERhFiLuQ/42oCGQwQIixRCrCFAmd1TquZchggTw4SVxLLmkMWvkjNBfaN0nESZ8L1RMalZxpkzSJoxRkj9+OXTt34NCBI9AoNQj5BQj5AnxsxOentFmiF9EeXFJazDRY+pOdkQ7bvAmXG85zerNL5IGhLBMudQCCGAkyinLgcPkhF0sRtHkgcAehFEiQmpjMRhFemmTPm9B+6gxPRmmtECvUCItlMNqdMNttnAaekGmAVEXfPxlaRABEDrDyh9jUgai2QU8AMrEIVuMsxodH8bk77sSli804caIe6zes4kwU+u6oyaKcg+RMA7qHu2H32VFYUoQ+SjPuMMF6ZREs+DvF4D+pMpEP538rSP2bwv3RH+9ealgjolSylCJBJXV+i0X2h6JO0oospqZ9UiLp0hMvIeAf0lgWRar/CBnn52QjmQjCvyTspOKXjo1caeiYaNGlgnOpwYgg/xFR7cdvPCb6hGbg0yzcezPCOFMVhl8UOUY+jgjlnhcTtoL8WOF+7OQgentmFylGESUuoQ7EyaNGhm6MpHPiaIDHikQloQJdLI3QYHh9i+QlfZhOuvT+l6Yh9Fy0qEVuEcEO8w4pyCJKtMhFVxF0wbSXoqIiFhqR2LMgpwA2m4N5S9Pz08wXLywsRn5ePj8HiZH2v/EaBzYQX7e8ooKPk4RJGo2W3XBy8woYxY2Li8eKFcuRnGJg6s6xY8fYPm7/m29Ap9Ng9+7d7BNLgk4aWxInn3jXVPDS4kGcRENKKsdEk/0i/dvExCS2bNkGuUyBEydOICMrmx+/fPlyiIXkOhCEVqOEl0aqQhEG+vphtVjYI7i0tAxWu40DOOgzp3MvPloPuVTKlpGU6EmuKyWFxaiqqOQJAAl5vV4/+np7IyIqEhO7vbBYIjQlilD3LVKaYmKjUVVRzgVl1bJqnD17lotlQgEpYGfBQh76atTU1bLDDnEiVdEaFhuR88vCrBmZqRnQa6IRExvPxzU5Mshe3Hfddxd+8vijmDTPQqYCVqxdjhACcJkCiFEmMkWCisGdN1yPvsFejIwMwum04zO37MWkZRaG9BTIpRJOxL148QIWjEZs37wF/T3dnOBZUliJlLgk9HZ34bFf/xabrtkIhVYGQcCPofZOVBeUYLCzH9fu2YNp8zzONjVwyiNNXUjAm5KWzpstuRJQYdDZ3oG6imXovNyOi2easW55LaKVaniCFEYjZcvRiZkplNaV4XJvO0QKCSxWB660dmFZSQ2ystLggxef/fxtkGokeOW1V5Coj0XQ5UWiLoapE0SjII/ycBRwqbUJSYZ4tgOkYDFyp6ER+arVqzkFlGgJWzdvRXd7N/xuD8pKSnH54nkkxCdCoYzG7//wPKrrynGm8Qr23roFV7rasWB14I577uYU1Iw8ShokAbYYGoWKkxZp2kK2L53NXSzCpnU0NSUZg339CHj9kApEqC6rRFdnN0wLRubjb9q2Feebm5FVmAUXPHCFPZiam+JzdHrMhO9+72FodTrY3Tb25CaHi5SYNKiEahqjQaSUwAc//OEAT+cWjGYEaeOnkT3lOrg8LAikFEzi0LeQdgRSGGdMUCk0OHfiAq+ny5ZXw26xY2RwOEIncLiwZsNKFkUu2CYh14SxYv1ydA62ITUjCX6/E+GQAJWVNYiPS0Zaah6kISlefu5l9PeO4Fvf+y7sHgdCIQpg8+F8cwPSMpIhIBeLcICv88KcfCTpEjAzOAXzlBmrapfDZJnCmHUWblEIeSUlMMSnwL3ggnXWDJvZhuHBUaQlZyInNxcz89MoyM+Gz+OA2TgLh82Np596ERvWrkN/7xD/7nxTE+KSkyHXxKCvbwDx0Qm43NTKSZ0BnwfDg0McdresugKjo2NQKNU4cOAgFzsSENIaglgpgjZJh1233IDN126GN+TFyOgQ4vRxyM/MwR/++AtYrUZYbC4Or4kSi3H9rasZTyF/fomIkG0pXDYRrlwhEaoZazdWQhsj5sKuqrgGPa2DePetQ9iy43rsunEPu5/Q+UIOWn/+8zO4dis53CTDajZDLhGio+0K2povoqa6Cr/7/e8QDonhXAiy005PRxcMiUkYGx7lDcjucrIFokyhQkd7H8xGK09deP2HEAF/kHVEZAFMfunxhkQO1sotJE9x8NpKOgRDUjI3TBTuRHuVxWRC66VLUCukLIw1m424cL6BtVi1dcuQylqdAc4SiVBlIqYLS4UxFbLkIEMHSYANFckEXlGBSSg82eASHZB94oVUgAYYfacNj1KFmVYajjQg9Fi2tA4jIn6lhFqiiQiFLMIXE7Iul/Dzu5xe3jupwaCgPXKdMS8ssP5gZnoOPl8QErE0MhEQCiOBZOwFH0AUaUaiaPrtxbaNa9Da3IIoSumFGB53RIRLFCH6/pQqOZtDZGZlorAwj9f65cvq0HzuPHxOFyanxzDvMqF0QyXii1IQ0kbB7nfDT0g4ZZOQ5aXFjdPvnIFCEMTcnI9eBnq1FAa1EsvrangKYLG7IJAoEIAQZrsd586fQ/qyfIh0SoikMqbKUulBQIjLTk1RiM8rUZjbOMjEQp4E37TnJvzql79GWVk5N4hzs9OYnZ/H8NgoVq1ew6DBuwffRmxqDFIyUjAzMYXx5hnYuyKTj793+2fhHvl0CKyjbBlaY/+3NwEV7h8PTOJK/uoieLHwpqJ9yTnmv3vhjxfnkS444vP+94r9JY48FeNX3wjNosKXjlEsiuKinZ9vsZtYouP8l4J9KQX0qiI64uoSEYhuuCD41FxlejPDOFMZKdw/6cY0mdDiKHDRJefQ0W709c1H7A0X0XHWijBdZrHYXgwvovdKozIq4qkJIRFqhAZDvuk+Rh/oZFiiytBrLdFeyEWAOm+SvdL9aGETCYW8uBFKFxMTh9XrVqOmdhnOn29kpPv9d97lMbJWrUNZWQUkEhkQFWQ+el3tci7KKTL7UvNFLo5ycjMZnSNrxeSUFHhcXjQ3t0AupzGlmh9PVl7UOGSkpTDCfvjQUczOzjPSNzg4iBtv3I2JybEIGuAPQKNSwjg/y3/TeyceOlFTHG4Po+qU6EdJrnGx8Vzo0PkxNjaGnp4evkCIw5qalor29lYcPPA+apdVs/2YXqdHW0srbySE6qWlp7G3vctuh1ah4GRYp9vJNngz0zOQRkX4km+88QZTgOh8poKdziNCj5KSDNDq9Ghqvow9N98MnU7PdpCENM7NzHB4x/jUNCP9C2Yj23KSbzH9TIFQBUWF+POfn0JcbAzyCwrYU5esKY8fPIy9ez6Drs4eJKelQyaRcJDNF770BfSN9sPutqKh6RxaOtrgD3ixY/t27N61B0P9I+ge6EN2YT5cQQ9iE/R49q/PYmpqjIumTdds4demEC06DhuhNGYro+611TUsUnvx2Zc57bC4qAAytQxrtm5AU2sT0hITIAuGMdrVh6KCEkxZzUjMSkNQGBmjm2dNsC1YoI2ORlF+Pgb7ejAwOIQbd98EuVSBf/vGt6BTaJAQHQulTIEDh45hw8ZNeO/9g0hNT8HwzCRqVtWho6cbJcXlKC+pxIFDh/mzrlhVgvLlJRAoBBgdG8Etu2/E5bONGOqhZsyM/NJibLtmJ373u99DJhZjqK8fo0NDzOUVSIVwBFyoKq/mJFgq7IyzFty890aolSosWKxwWM2MtFptdlzp6GXahNFsxJp163G5pR3joyZ86Wv349U3X8XqTeuQkZ3G42iP3YGkuHgOa6EJFRXDdF4mGGKYCvaj7/0E127dyLzWB7/0ZaQbMjA5M49LLS2YNZsxNDOGx594DGMLk3ALPJi1zjG6R77KGRk53AyE3T688NSzsM8ZMTo4xSE0Np8bhvRUaBKjWZCWnZ6JeG0M3nvtHfR09rAAuai0gIV4VHxdudKK2ekp2BYckEtlGOmbZNeO9OxEFFeWovVSK2ZHKIE2hJrV1VBoFJibnkZmWhJPkAQyCWINMsQkKeGwzyMjM4290M1zVsTrMhDyiLB1y0YOa8spKUH3QC/OnDkFhV4KXbwGRSUlyMrKRkPDeQwNDHLjNjM0hq/e8wBmhifR0dIGoSwMdZIO/bOjSM7OREKMAZY5B6eWikUypiIEXF509nYzVzwqyo+Ayw5DbBwuN7VAKdOgrLiMKUxnGxsRhAbeoB/xhjjs2bsH9fWnsGnDOpw9eR77XnkbEpEA27as5+ucbElLS0uRkZmDd958n2Pr6VwmIX9mfgZWblyNpBwDIAlDIBFgzeo1uHi+Gc0tp1GzohJu8t2WS+ANLSAYdrPneFpKFowzZg7+qSivg9cr4DV3cnIYp04fZbpiRlo2yovKmY5Hdp8+BNHZ3Q270Q5DXCp0Wj0+ePNtdnzKzsxiS8VTR4+zToOCmyjhmnj6QoGE8zxovZdKRDzRmJqZgEqnYgqWRqthrrZSrkZPZx9Ms054PdTwBdgOVxglhiHdwKFPVTW10ETHIL+oBE6HGxnpWZCQT70+hi0yJ0ZH0dvdjZmJcVjN8+i80sY8d9J1EDLe1dvFezTRUchNhv7QjfYnKqbpptfHMDIeQcgjYBKZCdBaTMg80RcpQZnqAolQBD1RyxZMfM5SA0jUUAKtCJAhgIjuKZPKWU9DdE1C7x02J19HlAgslYm4ILfbnTxZkcnEcLntcLooxTqa96rZWSM3NKYFGze0pK8iFyyyNSYKS2iRuuMw25CflYzxoXGeagSpohbRPks0FGoFCKgLsk6P3NVIpK5Rq1BXWYfLjU0Ier1snuATB5FTUwBDcQqcUR7YPDZIRApIQ2HIXAEoXUGsLqjCv//rD5juEiVX8rqklEXB5/YhJysVN9y4B7pYA8Zm59DQfBHzVhMGF8Yg06vZfUyq0SAsFHHSKum6pscn2HlLq1Sz9owosgQUVVUvQ8O58yjIycfyqlocPHCAk5qVOh0MySkwGqdx9vxJxKTFQK6WATQ96bZi5pLjH9ag/yzcweJpEqSmpKT8jz3bP+kD5sJ9qVamv69G19kUnovdyEOZJvMJxfvVFJfI4yPWix8+8eLP/22xv8RbX6R0XH0/fu3FYpufeQm9J4794v2XOPIfNhz0u8UC+eOvuWTNuLFJgPyR/480qH94WgJ9mWGc/juF+9WNER0X/XzkaCc6OsZ5oaXFgoSXxGlhnh+9T6GQaH2LgtEAgot2mlK5jBdAsVjImwq1zbQZ0IJI3GQaLTJCvZiIRQtjyEecziju+omLSbfE+CQOfMrKykJiqoHHXw8//G32KZ6cGGfxm8Pu5OjxxEQD0tKTMDY2zggN0UcIUSUqCI3f7//CvfD4XLB5nIzyuFxuWK0OyOUqdmGh8ac3EMCp48ehVyv4nJJK5OwmQwh5dXU12wU2Np6DRq1DanIKMjNS4XM5sHnTRhw89AEut7VAoVZBLJVBFx2PjZu2Y3pqGufOnkNjQyOSDcnsB15SUsKuIJOz8ygoyMPRo0dgs5t5kQr6/cjNzmG/b0La4lNSefxKhX9zUxNW19ZxkBWht919vcjLycW5+nregMiXPclgwMwciSkDqKyuQkFBASMzZAM2Z1rA6Pgktmzdzp8/jcQPHTyAFEMC4pIM3EzQ8V5obOSCr6+3BzffegvHua9atRI2h4355nRGjo+OQhiOwg3X7kZIEIXo2Dj89blnsWpZFaOrJF6urqtlROdKexve2L8fsXo9f5f5JRRgFYPskjzse+d17HtzH29cO6/bipmpCaTlZjM/9PiRo9CpNNi5dTs6W68g3ZCCwwcOMW1qxcrViI+OQSDoRe/IANbs2ABPwI32y5fgNS5AI5EhSizFio3roEqIhcllRWV1Nf702yfQ0tiCIIm9YhIgF0uQk5eHsw2NyM0rhEatRaohBc898xwkQglm5hY4AfamG/egb2AQQrkIfYODWLNmHZouXMa5+gt46IffwpRxAlavCbpkHbqHOjgsaP+Lb6K2KA/mmXmEovzYvus65BWVMg2mr7UHpw6fhIocjyisSCeGIkHODSUl/4nCEm7gNm7cjMOHDuFkfSMyUxNYtEcCY0LZCgrzmfcsFMlx7uxlrFq1AUKJAPUN9bjupuvhDbgjiJVQDJ1CjanxSR75e1weto0jYfPGTZvwyEM/wr133ITB9i5kJ6fhqw98HRcvdWJiZgbHG86yTWf1uhrc/ZV7MO2cYxROIVFAIVUybYtgzwMvvYcP9h1EtFwPd8ADuVqO3PIcPo7MvCx4fG5G9Qfb+/DLH/0SwrAA0dpoRCnEUGu06O3tYxepsrIipo953X5Yph1sy3nD/VswNTeDrMxsBF0Bdiexup3IzM5AeUkRzp86i+YLVzgps3ptMRSaMMorCxllHe0f50TU9pZezI+bkBidiKzcfKjiYnHq/HnYXAsICT1Iy05BQWk+T6W279iF3OxcdLW1Y3xgEPNjU1hbXYeXX3wRy1ZXQxWrwbzTBENGJrTaOORmlUEqUsNqtkMWJUR70wWUVJdjZGII5xvrEXTbEK+NxnXbr0ND/XmsWLGa6S6d/V3o6e/Hxs1bcfLkabhcXmTnpONMwzmcPdqAqrJKTgM1G40oyCvA6VPnoY3WYnrKiLLyCnR19EASJWaOfFgQhkynwI9//RN8cOoADOmJWLtuLR588EE88LU7UVCUzwF183Nz6OlpgyDkQXER+XYXYGrCjPaOTiQnp8HudLPzkNm2gOSMVFTVVnNCqcU4h6YL52BzLkAkE6OyvBpZhlx4LX4M9o/gxLHjeOihhxD0+tHT0Y2Whmb0d/RhuG+Ik6NdTheEYpLqC0A0UirapQoZjOY5FklmZKVzKFtMjA6U5iSEBHKRhnMUXE6yYfRxc93c3gqNToetO6+FXK1BVm4BgxA0nXHZnUzhmBobh5FTdcUYHxnAX595BpXlJZzUTbRJ2rSMtI4t8teXwCTanyIAXoTmupTiHQFBIhTXCFXSGTG0kIrZZY3ABTp3iaJIVosktibRapRYADGFMQmEEZ48+ycLWNROlB5C+UUCIQvGiaIoV8oi6eAyOR+HTEHaEKLMuJGYbGAzCLPRjpl5I7vBaGKIuurl9ZZ85kUyKWRaDQu/5yfGEatQYmp4mnU4Dl8A7pAD8YZ4SMQSTh0WCAXsbjYyMoTU1GTE6mNRnlOMqZFx9Hf18ATbkJMKTZoe2RXZ8ER5IaBk5IAA7nkzzMPjuGXLTiTLY7D/+X1oaetGclYOhifHsHfvTqSnGFBSXISf/fQxjEybsGzNSiSQJ73LDlfICb8giJKaZbjc1Y0ZomjK5JibnEWcVovmC02YnpzHpo1rMGea4/0iv7AIYyOTiIuOXfXF1AAAIABJREFUAzx+BjRsXidikwzceJ47Vw+rax7qBBUUGhmmx8ZhG3DBOxSpJ/7e7f964U6gKu3/5HgXMQT5398ElJy6ROlgSskix32JerIUIMRUFbKrok73Kp761Qj7kpj1f3pYS+g5PW6pGOfnWjyWSMFOgUwfJbnyMVxlCbnEbb/ai57+/2o+/oeC1nAYn2bhvkSV8REd7xN6AV5TFpsMniAEwzhwsB2dXRFhBwlBqTikYITIMUZ4iMzhY21AFMKCCGKvUEV83W02SjIli0ghe5QTZ51emhAFQssJDabHkYsANVx6tRalpeWIjY3n0IVbP3sbHvzq11BSWIL0nAzmzJHjzNtvv8F8X3qOlKRkzMzMIS01g0doUYIwpsYnInxESrKjYBCVEjfduBvLqqrZKWJ8epQ5jUq1GrFxKZBJVfxcAmEIZ+vr8eSvf4fVq1czwkPJpZVVVexnTsdLAlhCzWkk2tZ8GXfcdjtHT6vUKgyNDMET8KH1yhXcfdcXsbBg46LLsmDGnXfdgcTEBLz7zvvsfrBv32vIzslCbk4OpDIJZmanUFFRgfr60zwxIEeY1NR02L0+rF69FgqpFBPjY0xrEApCzB0l+s7Z+tNISTAwV5JTWwvykZGVicd++Qvcc++9OHe+EWq5HK+99gYLLXX6ONz8mZvZfWWgrxevvPIC2zJ+/Rvf4lE08QupyaKpAollt2zchA/efx86rYYRZ3I5GBwc4LAdi8mGi03NMBgS+fhjE2K5kDt98gw+f899GJuY5sKERI7EsSXRnDZGh7ySPPhCbrz1/htovnIZhaUlmLcakVecjcpl5Th4+BA8Tg9Kcwrw3B//AqEv4nOfYohncWBnTyfu+cLnEa2Jxksvvoovf/1reP/EAbi8Lnzli1/Emy+8gtHuAfa1LqurhjRGDbFKiN89+VskGWKRlmRAbU01LtVfQG9DJ5aXr4BSocGV7j52ScnJzORG6em/vIJf/8fP0NHVzeK5w0eOwmy2MOXhZz/5Ib797X/H7598AvqcNMw7jWhoPYvYlGj4g07YbOToo0I/Ia/6aCQlJkImVkLoE+PsifO44+bPMW2DNn2iCKmTlBBEAxqVDhNj08z/JXegixeaOWxr48b1aG9pgdvlQXZOIvPQw4Io6OOTYUjLxu//+Bd87Ztfx6WW8zj03jF8/8cPYWxwGL2dvVi3fA0Ks0vw+9/8AXHxBmQUZ+DAoSNYv34to4h//N3TuPvWz8A6M491dSsxPzGDKKEM8enp+NNzzyA2IQ4t7S2weV342qMPILUoha1c5VEKtvJ7+ZlX0HGhE0qhBCVlJfjsfbchoyQb8wtmFhpSINH48AgOvnMIl842IeChiRXRWMowMDDI7hDURNASlJebD9OciRvNAALYdP0GtPZfwq233sI8ZqKnRYmj+BoiFFOn0uLYwZM4fbwJcUkKuANOlFZmQqGTIzU9ExKBDDu3X4/MjHzUnziLztZ2yGVyHDlxDC++9Cr84jD84SBzbylllAoAu8XGnwuFxxGP+639+3Df5+7EB++/hQWXGXa3Cw6nB/d/6cvw+zkKFIKwKEJjsNgw3NIGpVwEtVqCQMiFWdM0lGoFRsdGUVpShplxE8Ik7FYpeMJHIXNUHI5NTqOosBQphhRcutDMky+i62kYybXimw89gtk5E6Zm59DfP4hz9acRIMVfQITcjDwYUhORnJ0Md9gJV9CBHzz6KJbXrsFzr/4eGZkJOHryMMZGR1hIbV2wIVYXC58twOh277AJP/zFd/Hjxx7Da2+/ibGJSRQXFjJCq1VL8af//ANi4mL4D3l+a0QanD3XiJTEDGRm5OCPv/4Nvvbg19F4ugGvEB2poxcCf4DDvEhjoVLLmVZCcfbk+EXnLln9enwEOKhhdTiQnBSPuZlZnsSSza5ETGF9Ss4ViI6ORXpKJs42XcSOnTcgv7gYK9esQWJiMidPz85YGTHu7+5HV+sV3H3nHjzxmz/C5bSgqakB8zNTLO6cnp6E0+2GxevkNY6CmYhKRtopoi0KooRc0NNEmTYrKjxIEyWWSVk4yVklNFmm7U8jwTd/+B3s2/cqNywOoxn2efLo50QYCGRCLtCjyETDH+QALzIeoOkyJbtSGNLk2GSE0khCV5GQaXwKpZw1TImGOC7aKQiKUPqk+ARG2KdM85DG6HDzXXciOTODqWp+l4fppvaAj2kwCbo4PPmzx9F+vplTlOl4bv/qvcgszEbd8uX4/ne/g9SMDJ7y0rkuCIeYnkncwINvf4DxkXF2GVqxog6hqAAM6QkIC7wYGRuCIiyA0O1HaXo20sj4gELovF4MDY5i+cq1ON3YgJikWNx77x3sgDMwOIgFhwthiQwafSx+9qtf4Nobd2F8fhr6lAT4hQIcqT+FquW1MM6bkRmfhL7LHYhNS+DpLlEjFQolS1W9Dicyk9Mw0tOHlBQDLAEvKpYtw/j0NF7a9yJWrKuFTC2CWqfm6cvwxXG0vdP7D8u9/+uFe2JiIjZs2MCN6Udg9j/82P7uHf6Lq8zV947QAohrHikmydGEJl2E3i4JMK9G2P/eKy0VzR8v7pcK9I8/lt/gonPN1bSYT0LQqRj+yL7yI3Hqkn87PX7JLWfp8Z924V5fEUZA/LcTi0jD8dERU8FOqByh1keP96C1ZXiRuiLiwp3vfxVT6MMvmXj9xLcTi7mIJRtGpsbQxq1WcCNAYhy6wElYOjk5xQs4++KyeMfPYisK76BFnNAUCm0iBJ2cNqiwX7CYuGCOi4/G3r17UF5OPs3dzOkmO0aHzY4v3HsP3nv3HXZMGZueYP/3iLdumF1x9Hod4hNjOKSGoponJucpV4ZFYNMzY5x+qlVoII4SwZCags7OLuTk5vBItLS8LDLNEQnZ297tdDNyQQgwp88Jo+DyulFUWoL6k+dQXlrJBW9LKxW3SdwcUMNAo9/0zEzmYBKarieB4KlTzFdVKtVMbSHlPyn9jRYrCvPy2b6MmgCbxYobrrsWDruFnUvSDMnQaXXspkOC15mZGej00cjIzkJLaytTZ1RKJfNiaXpRWVWNkZExpqL4A26MjY2y68Wa1Rs5jIM2NXotQoE3rl+Pc6dOs2VmW1sbVFpyJFDz+79hzx4cPHAU5xvP88g9NlYHoTQKKo0GaUlpGOgZYpHV1muu4fTJLVs2sc83FSgQhRGO8mHeOoeC4kL87PFf4OEfPMLR7/2DPRgb7UdmegYe+8mv8JUvfBEW4wLzYikeXa6U8vvT6WPY1ebZZ96ARC7Cl758F8qXVWBsaAjz49N4/tl95E2Hex+4DfJoCc411aOssgRrVq6GXKqE2+nD9MAk4qU61L9/ChcbWmB2eLBiVR38LjdO1Z/Drt3X8sY9PTeL5NR0nKg/i7mZSXz+nrsxODIMCCVYcDjx5H8+DXeUG6++/QoKKvLw9vv7MW+cRFFpLopKcnGy/iTiNHHISkzH8bdPoL9tDEGPDzftvRUqrRqbt23Ej37zQxTXFUesGmtWISnOAOO0iXnAWzdswpO//z2SUuLgCzjR2XeFp1hShQYPfOVbGOin79CLBasJYrkAL7/8Au773Odx8Vwjjh86ix999/u4efdtKMytRmJqPHbctg1vvvM2PnPTzTh65DhHlH/2MzdxONHtN92IoZ4BROvj4PAHcPxMPebNZjhddkASwmfu2wOX1A2lRgONKgbxegPUEh2e/NWT6L3Ugede+gtEaglsHjuSkxNw4shx/PU/X2APdPiBKHKWoOhyCJGTkwPbghXGOUL/ALcviOUrVvB3TWhklFSEVdfUQZugxPHDp7Fr1w7IlHIIxQIutqVCMUyzC4jWxEfs44RB7H9zPypX5GPN5vXIKSiGWCiHRKhAVEjE6KbH6eZraMFswfD4GPbcfAssJPqkAB6XDQppRNga5ucTwGiaweGD70EqIs95IRw+GxdwxSXl3PDrdDHIy8mH0+GBVCTFeP8g3vrrS9i5YyviYxRctI9MDnIhQ04ytK6qFDpMDI1hpLcPsRo1MlNTkZGazog4NQTlFVWYnJrF6dOn2Sbw8JFTWLl6NXr6BmGxuzE2OY/Skjy25UxPzkbT2WZ0tvWy7kobJ8fqjSsxb5/H47/+Fdau34wf//T7WLdlOV7e9ywyMpN5nUhOSoFMJEdxbjmmJ4wwOa0ISsTIKS7kdFPaPxfmjHDZ7BCLgxgc7oVEJvvwWtBqopGRkgNhUISmM024dOwMyovK8OqLryI3M5enO1MTE0iIi8P83AxEEiGv9bRHqFVantLR1I8mjwRCUKnr8kWmnpRGSsUk7Yc0kSLBYpRAzFQ2Mg+89trrUFFVyxOwm/bczHQaYRTR9MRMt3z7tdcx0NeNmdlJ9Pb38DpHDiSUKUL2ktQ0kECadBXEn6bwPaEgzMdCx0X8EU4GIfcyEpWCwCoBhDIRvIIQN4w33H0rbr73DvgEEUMDsn8kmscvf/YYrtl+DfSxsUzX7L3cht8+/kuECcUMBHl6TfRRpVzJQlOpSMI6JhKlk0UicdZJV0C0GZmMnIeCHLJEPHoCoBYcFphcNkg0anz35z+GLiEeY+OTUBI/3OthfQs1n2GHB755Cx755kMIC4QoX1mLf/3hd/DMX59FVWUlgzNul4MBOZ/bBQHRl4Qi6CikSySDcXoOk6OTCHp9SEpMQGdXG650XMZLLz2PRx9+GMtLKtB67gJqyksASneO1UKl1kKm0ODkmTNIzkjBe++/hTVrVrB+yhcE2rq6meduslmwftMmHK0/jhm7CVafi73e4wxJEQ1YzxDmhqeRVZAGfXx8xL5ZIML46BhCHh8Gu0ewsroI2TmZCKvk0Orj4Pb74Av5MTE7Dq1ezdNhEo7P9ZgxWj/5DyvQ/8uF+5Igleyk6Rr9tG6fYAe5GFjEFWekcI8E80S46pQ+RgJMukUsHj9KJI1wsSOVZ6To/Oh3S84qdO0SEnx1QXs14k6P/TjPnQva/yYUdel5ScBK0wB6XRbW8nF9VDXzc34ofMWnirh3p4dxujwEP2lnloKernr/S1QjWlgixXsQ9fUDGBo284VDqAk9jkWpi5/zkt0mT0E4yZCU8dKIOpxCHrxeaLU6Rg/YrmsxJYv8hAlRowWPvGrJfrAgLx+GxETk5eQhOjYafUODGJ+YQEx0LJoaGngjycjMZO9aSqibnJzgsA2iu1D0NIlNyZt9dmoKsdE67P3MTUjLTGcB5A8ffZSTOomDSEPQlDQDZHIxuxk4XV6kpqSz4DXFkIT4hDgcOniIkZG169axIwshXmRPRf6zJrMJdge50Thw4XwTJ2empaax+DM/Px++YBBpGel4790DTKchFIe8bWmzpFEUofYyqYLtNKXE55dI0d3Tw2LT9es3si3YhaYmppRIpWKMj08xavP+ex/A5/FAp9Eyp55cfshxpquzk20Gidu/ZfNmHD5yhKc+FPpy0969LDglazQqGNRqLTZt2sz2kzTu3bFzO5588nc8Pq8orWJhMW1YlIR6x52347133sXo8AiHStXW1mBmfh5NTecRrddiZHycLT/XrluPnNwsnKw/jtVrVmNoZASGOANqKmpw8VIbpzbOmY1obbuMumXVfCwymQQylZhdZt794F1s3rEDbZ1XGDHPyDOgoDgjcu6ootHR1s60CvrsiD9KoUDzxnkMDY1jeUUtygvLceTQCdx+182YmBnD6TMnYZqbw9r1a7BsbQ1Ssw2YmhuGw2WG0+7E1MQ81izfgu7OYTz+0/+A32SHRiBEoj4dd913L2+av/3Fr1CzrBbK6GhMz0ygclkV+gdH+AIfGRngkfYcjXY1at5YHvn2t/GNf/smduzejtHpYYSj/CguLcD45DD0ZPfYdAEyoRrZiel467k3UJiWi472fpRWV2Dr9dfgL688h7RcA2QaETug9HQOQK+OhyQsxsrqZXhz32vwuFyIjdNAKAmjYmUlGlsv4V8f/j6On2zA2TNNWLlqFcwWE/qHO5BK1m4aPbpbuzA2OI71qzbhi/d9BUX5lYhN1uOeh+7ACy+9iAe/8iD2vfgarjR344v33oXnn3oOj3zj6yjMLUBndy/++sorjGQJyYc64IcyWob4nDhklGVgfmGB+e0xMQmQRSkgE8hx/vhZjAyM4OFHHkZHbyf2vfgKN5hel4/dcfxuLzfJtLYmpyYzHUqr1qK3q4cLb5FcyPQuos04nQ4kpSegpLYIkAThdwdQXFzCeo/J2Smm6ZEGhuLWZ0ZnWY8gUwrx1juvoXhZCSpXL0d8ciq00fFQynXwuXxAIMQTQ+JdL5gX4HA6kZ6VybQuWr9CAj+Lyin5kgqlmZkpaDRKqNVyKKSUoGpFw4XzEU55VhYL8IleQCNHnycAtVwFUVCAt/e9gT03Xofh4R4MjvTCHXTD5LCw4JBodoakFAS8AYS9HqhI2G+zISUmHjmZ2Wht78DUzDxsLjdUWm1EGCmXw2y183uJ1sfiYksrO+tQMzQ2PAMxpHTEjF7LlFGorCnF+NQYdly/E4OTo2wL6PY6uHgmOp7NasPk6BQk5FgUlwiVLpqTngNCIdw+SpsWQSGRAv4gOi63QiIl6qSfp2cDw0PYsGUL8otKEfICqbEpmBuZwdt/fgUeu5v1ASToVKqUrIWiNZOsXj1eB7SaSNPvoubJ7oCfrP8QhtcXjEyQpH44wl6muHg9fohCEW94ouRRcU4qqBtuvgnX794DqUgGQUiIztZOxGnjMTI4gtPHT8M8Z+TJLE1/IRIgKAxianoMIoUMqempbPG5besOPPfEM8ylDvt95GvDj6HNlzj8bFQcJr2aBCGvj4tiour4ooIIiAUIRyvx3Z//ENkF2fweae5Ok4KY6GimoVDhS4L3acrCOH0Wk0MjmBod4/Oc1m0f+bULJdAoVbAuWHlyTZkRtB9RPSAnh7EwhQ1SiGHEEEIklzJ/3eZxISyLQkJqMq7fexNMdhsSk1MQl5jIEyvyQKecBHEghDeefxljQ8NYv2MrqlavgJcprpEAHL/Hw99xwOvBxOAwfC4XpORoteDgxvlc/RnIxTIU5eex7sq0YOImaO3qlfjqffdjrG8AfVfaMdjfham5cegSo6GO1sHh8nKY4tDIGO68cy9Gx4ax89qdePu9DzBjtPJesKxuGfzBEEwLFnQN9cEjDMErCkMbG4P4uHhIQlGYHpvkz5YmDATGyuQyWC0LcFotSE9KREKMnhuagEyCtes34fSZc2hqbkZRUQEHxlHY4fycGUGTAI7uf7rK/L1inPbW2traT4XXfvXrCH7+2E2ULL9Y1JLPbISOskRZiXiRE+WEeGmEuEeEodSxcxFPKX3s3hQpkpfEoh/3dr/aq/1Df3j2io+kmi49ful1l5JXI4LSSOEe+c/fFscfpnsuimA/ahoij6OLiYvgCFX+w1HFp4m4U+FeXxZkceoSdehvNLaLAtmI+0uIm6Hjx7rhchIHVcPWieRzG0HII5MG/jwW+fyR9yRgpMRLi51CjWXLatHa2gpfgAp4LSMs9HtCe0ncWFhQiMzMTI43riirwPatW/Deu+8iJAwzskNe4kQFUYhk2LxxM78uBe/QBsRiImEU87lHx8aRlprKdl9WKqwtVqi1KhZVbtmxjTnaRw4dZuSa/HUJxahaVsHcZbq46X0QokxOFxTCUruyJlJci0SYm5tHRlYWBoYGkJ6RAYfLxqmjJBZTyJWora6FwZAKs4nGmSr+3IhGQFZdNMKdnJrgVFUSWpIYaXZ2lgWCyckp8NjtLBK8dtcuOF0e3qCJqzow2M+FC1ldBQmVkcowPDDMRTihRsSH1KlVuO766xabqSA3BCT2u3ypmfmUcrUS5eUV/N7puqitqYPfH4DFYuUoaSrO8wsIKbThvfffw5oVq7BixUoWztK5Trz7uto6DPT3s9MMOX9s2ryNven7B3oxPTeHdevW84hXqZHjZP0xjkq/dKENpQVFKC+uRFV1HQ4cOcIo6cqVy/Hm668yl7KopADxCdE4WX8CjU0XMGs0ISM3G//y4P04dPQ9uOFBaloyJocnOX77mh07uNGhEK4oiRBNzReRl5WDXVuuwx9+8QfUHzuNL3/5AfQOdLE/9Q9//B0oNFI8/+ZLiI7RYsFqxMBAH7o7BlG7rA5dHYPw+4SoKCmC12RGUXIBVtSsx8S8kYOjjhw4hE0bt+DcxUsQSSljysOOH5QzsGL5MpRWFMIV9OHgqXrsveMWTrItqyhFzcoqmBfIPtUBpUyMwf4eOD025OQXYP++k0jUKeGYsyIpJh5dPX346kPf5LS/Ew2nYLLOIC0rEZUVtQj5hTh7/Bw+f/s9aGm4gKDHA4fVyiE+KTnJKKurgD3khUAix6nTTdiwcSunH07PTaO5uQFrV62Ex+pCc0MrbrlxD06eqMc3v/FvWLl2I+IMOjzw7XvQ2NiIa7bswHe++Siu37UdcboYvPjMC/iXe+9hu82eoWEYFxbwztsfRIoJmYI1Envv3oWQPIzoOD1P1shJidBCuUAMv82D+qP1yM8vwiuvvwaRUAq3k9A8KoSjIBYQRSDiNLV9+zacOHUaqSmZ7NNM5zp5kNeursMFEschgFUbV6CovAD6eC08Di9mJud43SG7Q0ImaXSeGJOE04dPsCg2GPLCE3TDkJuBf3v032F2uyGUq7k5p/2BUFbSB9BkjqZQdquVsxIIQCCagMNjYf3M9MQ0AwEJSQkcN69WKjA9NYGAPyKyt9qtMNvMqK6rQSgQwtDgMAKeILRKHTJSMjA7PgmL1YjJmTGkZ6dian6G0eQg8ZCF5OwThohQXQqEczshCfixYVkdxIEwDh84yNQAP8TsfEQNbP/QMObmFxAdE49EQypT0ii4jFJzKbhoeHACTouH+cc6vRSxsdFYt241RHIR/EI/urq6sXLVGoyNzeC2227Gk0/8ATk5eWg8d46TLG++8zbW5iQmJfG6JRVKMNI/CHFIgAvnGuFxWLB522YMjo9CplVDodIgHIpCYU4RvDYvLp69gKNvHGSLyAWbjW1n6TqNT47nQCByN7I7aa1T8gZJtEnKnKD1klKiSYi9dccmyLUKCNUiSMVSaFRqpsvNzxkxNjYBt9OD66+7AdFJcXD7fJzaapox48DbH2BqZAZuqxM6dTTnXlh5PcninIPs4lzs3H0dB4nJlAouTgZ6BnH5RDPmJqfRcLIe5BiPYAAioQDBcMRQgfYWKoSjwgL4vQEkp6WhdlUdtt5wLZJz0jBrMWJydgwut5ObgWRDCtwOF776wFdgm7dAJBCxzS9ZJVMhHaDkVJmMaTZCkZDpo9TIkm6M3FRI/Ep2lmwlSTaSCHPKNVkKi0m0qlWhpKIMa7ZvREIauRCpmNNOQBE5AxFFk3QTLz7/PFRCIXZs2wmVSMoTA2fAg5CEKEDkmR7mazHk98I8Ow+H1QJhMMgOLEqRBOM9Qxjo6YWQvdpDyM/LxY7t12B8cgJnzp5j8O2GbTsYIGu+cAHrN6zA4EQvekb6UFBSyPtCYlIyUzvFkii2pI2OjmH3mIHhUXh8Xtbe7N69FxKJHFd6O3HyUiOi1FJk5+fBZl5AtFrHlKqZmWlOek3NSIXXT5QhM8qKCpAYo4NIEGY6o0ipgc8XxpbNO9jPv6mpEQ0NZ6Gl8DurA565EMabyHTi79/+ryLu5GJEVpoUVMd60U/xJnjscSrcP0LGP3ReWQxG4mhcGqdFRYQvhLYv3V9Im/1VQUxLRfMnuDJGivqrBKNLdo/072wxeVX6Kv3ukywUr+bTX41sf+gzv/jBLL2HjyP3SyFI1GVuvvTpiVOpcD9VGoSXk0//9rPkfoO4fIsNDjVGVIBePD+B7s4pLgqoiCbrLELf2NOewjGENEIMsTo9wo0CROy5G2JhJUXV33vvvfjT00/xfUtKink8Tkmhv3j8caaw0ON2XrOTR7cupx3NzRc5yp3EaHThEpIW9vmRm5WLhLhE9iFfsFqQkpoKpUbFQUK9fb1sc0XOHcMD/Vi/di0XWWK5FHPGeZw5e5Y5hTRIpRHhstplXNwSdaWhoYHRZKKDEN98emYa+/a/zJzCuNgEXHvtTtSfOcP0DHLwIGTIbDKhqLAYra1tKC0ug8fjh9loY4EsLZTk3U5pd9QEkB0leZTT+6ZFmZoUoviMDA1jsLcPSYkGfP7++3H4yGGmf9BGQOmtlO5HdpcUCkQIFbnb9PX2YeOGjRyYdPnyZbbyo9RUsm+iTYOQ6Kz0DEbgW9paUVlZyVQf8gEmVIes0ggNq6qq5kaFmrGMjDT09PUyR5MoTGfOnMG2HdthNBkZBfJ7vMydT01NxeZNW1nYZVqY58/p8NGjuPaG63gMPTo5jMvNzZgYmkJJfgkHutxw414UFBZxKIhcLmZ0JzpWi97+Trzx5j5G3ikBUqePRUpGKvSxGvQPd+HbP3gYX3rgQVy3cxtmp+aZttTX34s/PfUn/Oo3v8Kq1Svx1B/+iJA7zIE1okBk9G11LEAgD+N7P/oWWrov44XX9/OEprd3iAv23u5+tDSNQq0DfvPbn/GGpQwKMdw+hGu274Y9EGLaDjVWZG8pJjtIn42tQgmpJU5ybnY6ZDIBMvIyAKUcczYLdHGxiEuKh8UyD5fNyhSIloZLWLeqBm1XWlFRXomhEROL/HJyMpgn/MJr+7H92m1w+9zMG83MTmOKGLkMrVqxHvACfa1d6G5tR9gXRFJiLLuZZJbnIJpoF1IxAiEhJFIVrA43c/MlJPRUK1ic996bb0EMMW68bhc62juRkp4Ok8UCb8ADq2eWhV3GaSOcFETU2oUbdl2Pox8cwuduuwPFZaX44c9/ivVrNuD9t47wyJxSgdetXwVXwIWc4hzY3DZORfQH/YxEC0NhOE1Wnmq4/AFkFxRidtrCnH3yqO9o7WDebCDg4UY2LS0dw0NjsFs9jGpS7IU94EHt2hq0t7UjrzQb26/ZxjoVk2kwk/lpAAAgAElEQVQOLqsbXqcfw4NjKCsv5wKbEF5CWYevdKE8JzvCBdYqAJUUn//mVyHR66E3JJMTNpzsqCLnRpU89z1uJ8J+P2KidRgfHsbgYD9KSwuh1WjR3dXFk0CixtH1SPS8BaMJFIFxofEcmloucpBMXkkRhzuRm0xsdAKSE1IQrVLj6MED2LJ1E6xuCxxeJ4dYEcJIw0qpTAW308mBSCLCk0J+SARBhJxOxKs0mBudYBcg44wD2RnZ+PJXvoqZ2XmcrD8Hi9WJxqbznNi84/rtOHDm6P9j77zj7C7LtH+dXmfm9Clneu+Zkp5JJ50ACUhAuoCiq+5a1tVXxS7qKiyroiiiIEUMNQmk957MZCaT6b3PaXN6n1Pez33PDLCuu/6D7x/v7vnIJ0imnPr87ud6rut78aZEr8uESW9CeUkRIgEvWq5cAmZjOHzwGLy+IELhJG82nW4/9r71KpauXI3dH9vK5U2QSfHdH/4YOTm5iIRCCPtDrFpfOXce+hQNbNMWGNNS4Qn5cOTsOdz78ANoXLoUX/rsF5go89B9D+L553+PUydPIyMzC2KpGB+75w7kFuahuq6a35cKtQLxJNkk59RTEl2mpqY4K0RiDtk1KNND11iZUspWJsJqqtVpqKqq4T4B4qJTlopanenaI5Mo2OpDOSRBTIiCvEK+9hCR6fLJ03jnnbdQXleN3ffciUA4xAVqdOJx/dp1OCbtMMgyuMCt/XIzXNNWyMQiSCUi/tnExmeco0TMmEnS4slvT1kkosVI5HR/rUjKE6ioq8Lt9+zhjSGx84f5tEzLg7jfH2BVXymVI0p9IVIJY5PJkkM2UGEcfIoqFEuRl53Lqj3hlYmWRRkOGkzpekMh2GhyFsFYBCvXr0XpogpuHXa4XRjsH4QYIqxa14SMXDOfxJBgmZuZw1a53htdKCkrZ5SkQqLmk3ACBpA9ZnxslAfw8pIS5GRlwqjVo/daB5N44tEwhMkY6uvqsWXLFpw9fxEnT52BUpnCp3/0Pl+2uAFlVQXILc7EvoPvsI1n+/ab+QTK6bTjnX1vIyPLhPyiYlbgJQolGhc3IJaM4WpLK3bu3IWRyTGca72CzKJcfl666XqQquUThRmnmy10wYgfs/EI9PoUlJcUQq2QwDNjZzysKasY3R19THBbs7oJGel6TE6MYf/+/RgamoAynobYJIV+/3dw/8tnYCGQSvMCIVA/6tv84P4BqvHDyjkP0POK+8LQTU4QVt4/ZJlZsNHw4P5XyDALd5ptLOSZ/yuT/V/abj4Ixc59/YLr5cNft2CFYVZ6bO6k4MPDOg3q8yF2/rs5K8qcwr+pRfiRUWVocD9ZFUOEFHd6fsTCubbXeQzmAkd+wUpEG6GuNhdaW4aRnpkBg8nIChyVX1AZjVang81m5TZD1ww1jQpZKZFIZNBSPbo/CK1ej8997h/x9NNP8REeXWxpWCf7xY4dO9iOQtYEQh86bHZ85Utf4qFQJBVidGKMBxzyddPcSUfi5aWVsM3MID+/gC+sCgqozUb5eJ387xTe/NI/fh4nTxzH1atXMDIxjs//0+d5odq/bz/c9hnkFuSzp5AW/PGJUW6Nc7tmEAmTqtrP7ZAzDisPzXV1Dfz8dHR2Ik2Txgt37aJaHD50mH3ltDFxufzsj5+NJuF0uFBTWYOZGQc+tucOPP3zp1FWVorOzg5W72kgn3HMcNEFXReoyY+873TyQI+Hnhui6iyqb+ABnxjtpIySAtPYuAR2h5OVwsbFjXj1lZexeMlibv8jaYg2QzRgmgwGnDp5iu07tNGin09qNZED6EJCJx9GYzoOHjzI9pOqqkr09PXwILdhw0YcP3mC778qNYXf0Itqarm9lOrbjx4+itloCDWLqvnYee8bb+JL//JlvLX/LZRVFuGJH/wEkrgQ+998B5+4/2Hsufte9rl7Al6Eg37s2L4NLdcuIzRLNB8p+/g9Hh90OiPjBV969QWoU6XYcvM61C1uwEsvv4r0rCy4iaUsItVXzszhp//taVb1N2/YjEQohqHufmy7aRsys4w4fuYYnv71r3DPw3sgUigBgQS/eeZltiwtX7wEHpcNJr0GxSVZ0KalovtKO4wKAyRSFQw5+Xjn4LvwB8PspU1Lz0BKmhLBoB8OuwNFOdlIRINoWtUIX8jH6l/t0qXonRyDL+xDYX4emi9cQFFmNiYHR3Dh9Gk0NtZjfGISudnFmLJbYfHZccudu7B45TI88slP4Y5bdmJieJhPi6539WHnrTcjRaGBUWPC9Qst6L3RDadtBg984h5kFWejtb8dUWkCU64ZzCYEWNO0DpOT06wAJ8VJSGVC9PV245adO5BBlIuJCT4Bo4vg5ast6LzRjx23rSZCKsaGxhHyUqhNhNWr1jH9aMPaNYjGaMhVYoAagYsrMdY/julxO2/6KM/QuKQR93/yYR4eZAox4rEIFCIB/vzKq2hYshhxqRhhAaCWqjExOsVDGZW9iIRi5Obl8aa5r78fk2PT6GsfgHvCzmKCNkOFnXtugVg5V15GazHxq4myEfKEIYiK4XLMhf+o/VaUlMEyPg61WIRCcwYPfmLCHYoFiMgF+NoTP4AxOxuzNBD09nNfQyRCDcREAUnw8BIN+XHl4nk01tfhwtk5CxmtDw6nE+q0VB6C6DN107q18FPpkVaF1/e/A5FCAWNeHhxuHwoLSlGQVwy/2w+VSITmC6eRZtRCpVNBrU2Dn5R/kZw3EF5fiJVV3qh43ZDLRMx5VyllmPV7MdLTC6VAhLgjzsPXsqUrodebkJ1bwOx6fyiIN996AyazEatu3Qi3z8+e+asXm3nAPkDB0r5BDPUOQilUIOJL8PuZFGTyZ7+090UcOL4fklQxbtq2DoWl5XA7QzwY3WhrR5bBBNuUBZfPnUeGwcSnly1t12BzBBCTzeKb3/sWK3N/fvU1dF/rh1qh4GK7pTctR92Sej4NHR0fgcvnRtWiarYekaXRZrfDnJUFrVaHvr4+mEzpvAbShtvv8fKmwTo+hddf/TMkYhnKSsvRfr0LazduhEAmRjAe4dI3GvJJwaYhnax6Oq0eAoGUT2AoY0Svl1auhCndhDMXz6JiUQ1vJsgWlCQLaDAKtVQJR/8Mett74LbNwGV3ME1rZHwEFvsUCsqLcdc9d7MgdP7EWUQ8YSjIliUSY3BoABIqYlNLse2unfCEPYyZ9Xn92LXrdg4Wh8NRtsoopHLYBybx+D9/lak8lJ8gjK9ULmMxLOD1IRaOMJs/w2Ri0IPP5eHQLAlf1CtCn0UiHSWlAn4ew/Eo3FE/yutq8I9f/CL+/Wf/hvRULfq7+5CWocGnPvcPCEVj0Gp0fJ9/8ZMnce7YaQgJ2UrQewggVcr5daLPF21gi4qLkJebjZKCQgx29mLGamUCj1opw7333I3jJ05iaHQcEIqhTknlbhKyrlWWF6KoOBtNG5aid7AXGRkmbsSmMjuJVIyW1isIxyJI0WmwZsNNuHS1hX36+/a/hXA8AXNOPpSaFCRlImQX5OHo4YNMBaKyKSp+84WIfiXiNSY9U4+iohwoJGK47RYWgfp6+lBV24SpSRsSNA9IpViypJ57CQjKQIH36IwYMz1/W0n+n6i4/z0CqR8e/gU/+tHtSbaqfEjxfn/QpiF8XnknpZdV8MQ8T33e306DMvchiOZKkf77wX2OZ84trH9544Q5Ke/zBVDzvnr6nf/hDgvo98xhKT98W2gppY3GwkC/QJVZUPvnNg1zqvhN10SoGP1ocJALg3uUCpjmTw8WBnci8Sw0ui5UOlMbYnerC0GfhIdKfboJTo8XmeYszLg96BugIXeu4ZMCTM8/9zsuXKCdm8Fogt5oxJlzF7mIhBL7xAYtLizE8PAwL9ylJSW8KzYY9DDo9UinCvexEdTV1eCOPbuZFTw0PIje3n7YrTZs3rgZK1c0obevHwffO8KK8bsHD+HI0cO40dmOpqZVOH/+DHvgiODR1dWF8akJWOw27L79dux/ex8a6+qRqiPmLVgBJxVmdGwAMtlciyptVkZHJrB6zQpWtDWpGixevAS9fX3sgc8yZ2BiepoDrKSYT0/b2CpAJIze3gEuPKHAqUFnxEMP34/Onm5ePEi9r6qpZp+oTCLHyZMneWMZCvnR0X4dq1atYEWbbp1dPejrH+TmV6WSwrljaLt+nX345ZVVfEpAvkHytFOode3aNeju6MLkxCSUcrq4zDUP1tcuwvHjx3kDEp4Nc8scHYeRTYl+/549e/iIlf6dXhPaWBC7nliu6zdu5Nfr/MULWLZsGV5//XV8//vfR13NIjz761/wJol+bldfH/oH+mHINGL7rVvZEx9yeREJhBHyz6K4oBTl1TUYGRvDksZ6mDMz2ddO6h81ZyZjMfg8Ia7eposf2WrvvX8PvvC1x7By9TIOVU1bbfzeKywrgdVph1qThvfe3Y8H7r4Pk+OTuHzpKvIychGaCaA0vwD5BTl4853XkWY04OjZK3jrnf2oqa7Hx+++B0MDXXjwrjtw6ugB3LpjC/JycyGIiXD87cN45NFPw5eI4x/+6fO8gU7TGZCUyqDWaNDb38snNZlGA/q622HUqVFdX43Fy5cgSKcoDhvMedl4+t/+DV/98hdQVVSO0ydO4vKly1yqUlxagtHBESi0KqSatYiI4wjFoijIzUciEMbZIxeg18hhddjRsHg5+183rd6Id/fug1aVxkUxu+/cg8e//zgSCgGyK4pQ2liNNK2RGy9Jyo0lI3B67UiIYjDnZGBwqBd2hwUT4+N8SmaZnIFCnoJohMJuGtRU1UCYIMKzGGk6PSvHhIcjRZAUclINgy4fultuoPXiNWjVehw9eorVZ/Ld6k1ZyMkr4rWk/XorNEoFNCkqPPYPjyGplsMe9GJkaJARoES9gESETLMZBUXFmJi28sU5Go7CINPj3MEjeOUPv0MoEcCdD90JlU4NP9nqRBJYp63c+qgSp/EG4vK5K0gEk9h28yZcvXgVQbcPWk0K9AY6Mo+yLc/q80BhTMPjP/sB9FkZrI4XZOYi5AmyIEKqOzGfJaIk2luvccvxlcsXodekIUF/HwohGItyURZxuxViGfbsuh2v/+lVVC8qRziZRHZRGU5euYLb7riLEZ6Es6UTvbDHiZ72FugyjTyQZOblQK5QwueLwusJUr0cl0ZR0D+FGjyjAaSmqUnnhdGoRVVxEfa+9DKK0nLw0m9fwNo1G+DzhVBdvYixmfn5+SgpK8Jzv/8tKlfUIVWjR2Z6DjwOF6bGxvDdb3wXBqUaI72jiIZIK6aNVYJteL5wEEqtGktWN+I7P/4OJEohTpw7izJaVyhEf6WZkZ1UEEUB/Xff3c9r//JNqzA8Mcqnd7SZKa+sxOPf+jYevf9hDLT3sG1PnK5ETBBjO9u0dQpFJQVICBJISUuFyZQx13wtkcNut/E6RJ8xouaEvEG2t0gJBqBPhyCYgGvGw+vpwOAwt/WW11YiIRMiKUoiVapib3/AH+DH9ceXXkIkGMY3fvhdaEx6BKNhZpoTstLt8yAnn/JHLihlCrZJykVy9Hf2YrJ9HJKkCMP9I1DKCeErRZrJgJt2bobKkArHjB3ihBCzTj9++o0fIlWi5mtka2cHMiry8YXHvwaZgbCNcWRpDbhz282obViMe+9/kNfpgM+Pa5ea0XnlGmKhIMRx4OKFC4jMhplQI5ErEPYFmFdOJ0D0maqpqOTQOq351DVAZX422qhKhEyoERJeORFFem4mPvPlf+Iw6msvvIJZtx+VhcVc0NXR1wOpSomKylroNXqsX7ka3/3qNxGgUiuxlNGbYqmUczpp2lS24RABjoZuam52UxN1RhZvZv1eD+66aw/+8MIf2MkvksphTE/nfpRbd+7ExNgYausqkFdMgecJ7l5xTNuRZ87m0rykNAF5ihKrNqyFMSsbMx4/9r13gLMjGbnZ8EXDCM5GoKMTS60OXW03EA2RpQyobaxn/nxXTxeSohjWrl0JVYoMAY8T40MjGCIUckkFDJn5XFxHSFqJWMCKO1nmqIyK6EuOkSAGLsw14f53t/9pgzup7WvXrmV4xUcZSP0Pc/ATT3wwuC+ETv/yRaDhnL2BswsNph/4zBeGZFLE2e8+Pwt/WCX/sOJOpRN044A5Ix7/ouzpL375+575D4VT6X6Sqr1w44AqEXBi8yjFBS87e/fnDPx0UZnbhMz53LdcF3+0g3t1DBHRnOL+YVwm/V66AM9tHubsQnQ/RntCECf1fFTYPzSI0soqRJNx0NOzbccOHDt+bC7N7vWxb44qkumCa6cSpJWrcOHyFVYi1jU18QBLvN0333gDNTVVbMkoLCjgACdVTZuzMmCfnkYiHkFtXTVKqspZJWq/0cmvgdPhBpIi9kWWllbgwP73cMstt6CruxMOhw15eTmw2qbxwH334typ03wk6w8HMTZJimOEEXApChW8Ph8MhgwIhFI0NNThcvNZWOxz9y02O0fUofpz4qPT+4mG1kceeYQb7Yid3tXbw0oJEXKIvlJcWoa6hkZ03eiCZWoaBo0WToeTVUlqB6VWvrk3k4A3A3QcSx8UCp+SPUKjTWG1326dZlV3aGgEaak6pKeb0dbazt9K6pNKlcoKfDAcQndvN3vG99y9B+8dPMQYMDpWpaNWXZoGQ/0D7Ocngg2pqctWLIOLmwOdnFMYmxjni8PWrVtZ2SH05eGDh3D33Xczneb7P3wCjY2LodXrUFhchEuXLjGqcnRkEKOjw6ivX8TPS1lFBecEpCo5LDNTGB8bxvLGxbh8/jKyTDlshahd1Mjs6eYrV7F61UpcbbuEVJ0aKqqlD0aYBe6hwh2pDP6gC/FYAEGRG5nZ6Rgfn8ToxDir7vRaUoGRyZyJwuJCxGIRDI+OcDnS6SNnMdLej56WDpj1RmRmGqDVG9E7NI2LzdfxlW/8IzZv2wTb9BhaL5yFEkksqqjAjRudrJQeev09bFi3ETEihyhl3OooFMnQ0T+Al157DX2Dw1CkqKFOUaK3twN5eRlYu341KFqnM6Wjd3QUWbnZXCZDAesLZ8+x9/lTn34MYrUcV5ovY2ioF+F4GBt3boTT70R5dTXa29rRUFmL/hs9UEnlGB4eRXlFBd5542189sHHYBmaQPvVNtx66y6IVSqozHrYIl4oabDwueFwOHnYISpGKOLGsTNHeQBds7EJBaVZcPptHHAjepNCnAa5SA1hUsF/EqGDKE6kNIqkMkjVSqYy0GPichiBDIqEkO06QWcA7x44irFRC7JzDIjHo2hauQ4iiRzHjh5j1v5o/yBMOj3yC/MxMD6B0roynLlwAcvXLMaej3+cQ+Lk9U8IxZCS/Y3zMFKoBVJM9/WjICsdMeEsrAEr+kf7cO7MWQ7YxkIJiBJyBN1RHHrrMDcr0gL+pS9+Ac/9+reMljSZDPAF3DyYUbhbrJLBj1n84Y2XIVCK4Q8HII0IgRCV3igwONiHY0cPYmCgG+GQD7t23Yyx8RESFGFx2JkNTcM+bTbodyXDMSgpwhhPwJRnhlKrRSAuxJpNW+F0e0FMlLDHA6/Dhky9FlJREivXr8GQZQIzfrK6zcJud2N4eAqlJZW8rtDNH/IhzhIFBVvJ2JRA2OdGe8s1/n1EP/K4/aipqsO6NRuh0+owG4ticKiHlVLCTyIphtvtw4zdBcv4JMYGhlGaW4KTR85yYU+IaJFRCnbS/i6O+x++D20drfj05z+FhDCJrDwzHn7oUSb23L77dly6eBHmzCwMj4zg0pXLnCG66fYt2LHrZjz11FMsatXV18MyYYGGqB0TFlaNzWUFiAvjOHn2JO598F6IZCJM260oLS9HmkbLirdtygatJo03wWSxNKYYOG9Am47O6x1ou9SC5vNtWNrQAMSASxevQqZUICkWYMftNyPDnIkXf/Uc6EH5/F4+5aVOiO233owx2yRmhUlk5GYhxahBQghunA6EA3NqPNnWKa8qFPMQ77E4MdQ7gngghoiPQqBCdPR2o7y2Arfu2QWFSomLp87DOWZF2B6Aa9LBJ4NKoxZxpRT1TUuhN+mhEApx7O0DePW5F9h6RRtSsvVQ4yvZemIxKhUS8qbO7/Oygi6SUs4KbMOZE1pmkWE0QCoUQq/TYsbhZLqNw+VFMDrLmxyVWg4pFY55HTBlZ+DJX/475yFOvHcIphQ9Zix2jI9MIiEgUVAEAWEnBULEqbxKLAfdo4Dfz6hLKogiJVupVqJxSQNjm8kmmZVuRCIS5izKpfMXUFVegfz8PJw/fw71ixsxODwIsUyCro5uzils3LABQgn4/QRBDHfdcTcGe4bw4u9/j8bGaoxMD0OslkGokmHNTZthc3owZbXC4/VASgVJSiki8RgLKKffO4JkIMzX2r1vvYncggK2dwbCQdgck1zSR575QMCLLFMmRgdGUV9by2VcZGOaHp/m1nEIqC08ykWLWmM6RjttiIzOFWr97+D+wTPw9wqk/qfBfUEl/ku6y/sDNw+dhG+a854zQn3elrLgeSeqCzWbfjic+eGA6vu+8/lAKg1/C7jDvzW80/1YCJouqPv83+aH8LmhmGgy8/eLLDG0mBIRZ96X875KP/81N7UIUTn+wfD/t958/93fL3jcw9TqNh+e/QCXOdcau3BbKGM6f3QQKTIzNHodvv74N3HyzFlYXU5MTFvYPnPh0iUYNDr29sWiFDpLoLqmGjU1tbjtjjvw6p9f4zZSh8XKvkWyeRQVFcDldOJ66zVuV6XEendnF5eu7LljN86dO41PfvIRqLUpUOs0ePnVP3F4h45PaSEKBaNob7uBqsoaVFZUsEpPA6ndYUVxWRHSDQau7KaQZzQWg95khNFghHPGyc2e0VAEHm+AiRijE6OwOsaRplXxwqWUUwOqiP3yFCYdHRnl9xSp4X0DFKCLc4CTfIe0SDStXsPhShrOyYdeV1PNbOXFjYvhJJ/myAge+sQnOJRKCfl33nqbS3PIR0s/U6qg8g0hero72fNKDYMpqjSMj0/D6w4ikRDAPmVBZVU1BodG8M9f+QrOnD0Lq90KY7qBg056gwEW2wxSlCqkkUfWYmE1fuvmLXjrjTe4POobj38dX/7qP2PJ8iW8QZxxOKCUKfGZz3wGv33ueWbg04WN3hchf4g3TP6gnxV9omBQmEpv0GFopB/vHTyAWDTKPvpVTU243t4Jf8SPzJx02O1WHNj/NvKy8tB+rROrVq3Gx+++F0ePn+CyJ7pIqU0q5JdmMyP7/JmzeOpH/469r72BX//yl7DYJjAbC2D7rk1weBzIyDIjNz8fVucM9r71BkpKS9F2vQ137rkTDU2L4Y8GcOb8KWxZtxHnDp1B59lWpKuMiPrDOH3qHFatWwmL2470PDMeevQBJBNRvPK732GkpwdLamtRVVOPl55/DZW5hZgYncBnPv8PyMrO5AvXlcvNrESO2x349e9+z35XIqnU1pfjY3fegpdfe4WVLZFEyu22lEkQy8S8QeTQpliC7r4eEOZba0xDSU0he/B9QRd3Aey85Ra89cZb0Gm0KMkvgjAhQjwCpg9dPHkaTfVNMEhV6L3Ri8rqRYiLxChsqELnRD86+ztRsaiST1loWB2fHIdKK0N1QzWOvnsU5hwjJuxDqF9eBalCwMOROCZBhjYb/R2jEM2mManj3Nnz+NiePdAa9cgpzkdEEOch12Fz4OTB0zCoVHBNWvkEhTzp5PunTfbw4DATpLbdfDN3ITz5k58hx5CJiCeITGM6svNz2dpQtbIeg6PD2Lx9GwcKh8fGUVe/GGJqOYYYA/2DGOjvwol39mGgswOrN6yELkeH4ooibsp1WhxwTLswPeLA9avdEESESFOnYfGSRpRVlOKpnz3Fmw9SiSUCUtIDTJaKJOL458e/gsLaErzw5xdRsagc+186gLqyaphMOkxNT8Bmn8T45BgMxjTcfc8dPLiPTA1DSrhJtRxhqpMje0k4jHggwkMFUTayK8sglKnQuKwJUdDG3I4Y+eWpVMbpQIZBy/0K5uJ8zEoFGJmYgsvjh8PmhVyWhnQTlbZF2Y8fFSUhUogQDvsgiEeRIpUAkRAunj6DjZs2YHKCuh0a4XJ6UVxUwWsMKbwiYYx9yKqkDApJKmajAowMjmFyfBz93b2oLqvC6WPnGC0ZI3hAUsBNz9yMLQRjU61OG/KK8rF0SQNyzVkYGRziU7dVK1fiwsWLOH3+NNzBACQKOdbuaIIhywin280NqL4ZDyYGR1BeWMLtv0KxGMvWrMXPn3kGS1cvxc7bd3Kp2tJVK7jcTJWSyn5Q4sfTicGUZQq6lFQ0X7qKkvwSeBwepMjViHhDGLjehYmxKXRd74Lb4Wb6DJVwSZRi7Ny1E/v2voNYiAZe2viJYcowILcol0/9ymrKIVSIIU3XIJyMseoeFyQRCPrZKkcWJWo45euyRIw0eQoQSEIFJSRxEXumh0eH2JNfXlXJNr6GyjoM944hFknA7w9TrhgWlwPyFAWjRbtaruPiqdMIOJwQs+iWIHUQMcK1qhQw6jVwzdiYjEWdBvwaEPJxNsZBT7L+iMUJqORypCjk/HkOUptrZBaeQBCzSQHEMhlKyor5xK5u1VLOD3R1dcBGm+5YEsW5Bdi3dx9sYxYWlIgTT3MGTxgC4ZwlNRrlEiOf34dINMxrlFJNmQ8fFjc2QCYRc39FV1sbli9dzCVaBTm56O/rQygSQt3ieoxODLPVpae7B7bpGaaLLWtajp6BbmRmZSIn3czBXL/bA4FwFjqzHt6YHyFhAouWrsD4tBUXL1/lwGnt0loo9SkIxmZhSNXhyJv7kK1L59eGTlUlUim36A6NDUOZIkUwGoTVbkEjb+riKMgvQCQQhGVqjE8oaaPUfIXADDFs3b4RN7r7oDEYMdZlRXL6fwuYPjwb/j0Dqf9hcP/+93clSSmn4Ol/Nbi/P8DPh0bJD0Oc7g+G1DnlfCHAOjdoz4VY5LAAACAASURBVPnZF0qdFjju9Hdsy5nHJtKAS8Psf9V0+tcGZtocLHjg2aozH5BdGPAXLDELg/v7nvoF1KJQgM2too90cCeqDB3W8ueZqTCYC/POh1IXHv9cIRRw+EA3Rgc9yMky8/EmqdVLm1ZAKJGyT8/t82Jq2oZ0UwYfm3k9nrmyJaMJRWUlyC0swI0b7Tj87rsQCYTINmcyH5waSIlUQs2GkxMT8Ht8qCop5fDQ5q1EyFBxeyBxxTu6Olkxz8oys+2GlHFSt7OzzZgcn0BJSQlOk5d4cSMUqXJWxulourSsjKuv7Q4HH3cfPXwEarWCi5vImpNTWADayFFp0sBAP2MWi4qKubLc6w8gVaXi4+zhoUEuJiCvOXltVzWtRltbK9+35ctXsIeTClRsViuqqipwo70dQ8NDuNHWxap1RlY6ZmMRtgsRWYBoFeMT4xifnAQ1zFL5SElJPjSET0vEOYQ6NDQKh9OLxQ1LuL00CSEjL6mciixKw0PUJuhjYgepR2SRyUjPwqZNW7Bx0yb0DvWz7YWaVmlArqyuxLBlFEvXr8Kp8ydRYDYjQ6OH2ZiF/pFRCGRylBaV4+LJ8zykUTahtKIMU5NjKM7PZ28zcXJVGnrtLLBMTbG1iGgLFBImjz+pp4TWI5XtWksz+nv64Ha5GDPlmHHi4sUL2HXbLqzdvpZ57QGvG9VllTh98BSkAimrzWKlFNFkBP6wC+VlZciiIprWa6iorcShk0cQmo2gvq4Rhw8dQV5FPu66dzecbhuuXroAsy4LkpAYYj8QtPt4iHFEXNi6czscbjdbQ4gi0XzxAipLS1j9umn9Zry9dx82rm7CyaPHsH7DGlb46CSor6sXxUUl6Bvqg8Vmw8DIMG509+OPe3+HA4f3QZqiwNXr1xmX2LR2NaZGpuCecUOdpoU0RQlzUT56hgdw+UozPv3ow/jTvj9BkSZHdn4WAl4/qksrudxHqhQiKvBjcGgYBTkl0KiUPCwLvDGohRqMDVixbOV6VNY1Qm5Iwbf/9TuAPI6GlXXIK8lnZZAGI2pPDIWDcFhm8N6776KpaRlGx/tgztbB67Izmckz6UbYFcVtm/dgfGwa5y5egkxOwbcILM5pmPIyoTbp4LB7MXJ9it/b1TXFyMzQc8FWmlqDtU0b4HNGuHwrEAkiJk5Aq0nFtfOX4R2zomnRUty8aTscTheiiiQsPieGpydRUlEKmUoFTXoG5KlatowopEpGZ8YjQbz0h+fgcc+AeCq0/qQqVBjp7UeGIQujE1bYSLFuG2G1lex123as48GfSEEUXk7OztE4yO5GimNRST4cHiumvTaU1eYh4o5CKVDBOj0JkUoC96wfazetgTk7Hc0tVxEMetGwqApdQ73ILMmFlAgnUjGEiSQiHj/OnriAzTetgUCpgkyWAp0uHdMWO+QpKoQDHhTn5iEw44KHUKRrlnJDJNE8Lre3w+UNIZ6QQ6vNhlioYk55wOeeEzvolEct5U0dCfxZOgNKc/M5L0XhcCqkKatYhFhCApKR7ZYxTAx2YHqkF5JgDP3dEygrWYL6RUu5nMrhmOIh9ezpczh//hqfHvo8AWacE3SAT5CRQKomlQOjhNjdvn0ThgYH8fS/PYmf/OQJbnQdnhpGGFFkF2ZDZzIgK9OM8aEJZOrNGO4dwdmT51FdVYZgyIcVK1egb3CMA4xf/97XMBN04p3D+/HZL3+eux/UqSpGoq5a2QS338utokadAZbRSegUqWi+2MyEoMqCcrzxx71s/6PB1uP1YXpyGkP9g2hvaecMVTScYB81Z3sECT5RWrasHtkFWVCkyBATxpFemg8xlTxJZRDKJUiIqYw1zqcV8ficjYIah+USJZRCFaLOKOQxGSQxIfx2NzewxpGAKdOEyvJKHD50DEqlBtk5+dxySnSlwuISJKKzOHP8OIb7+9HX1QEnNVaHg8xgTyRi7CUnKhB1iiso6B4MMQSAfP30KlCWi2xsSSo3mI3DkJrK3HRPwI8wNaimqNGwdBmWN62CKSuLhS4CIxAC+OyJU5gcG0cGcfItdvbHE3aVMKY00tDkM9c/I+C/o98nECexZPlStvDRjTJbKeoUtkkVFxbBqNej5Uoze9vvIhHt9AmmLdEBkSnXCGfIgxSdiqk9w72DsEx5cdvtt8Ad8CM/LweD1OQbjjIStqA8HypdKiwhJ/KqKxCFkE8SrrZcxaw4gYKaQogVEqgVaXNims2JdJ0Jcgl9FnyQyCgQbkM4HkFUEIdMJWMcMNnZKotL+Po8Y7NjxmaFRCmFWC7k1y3ij0KrNWFswgqZTAX/dATRib9tN/6fYpX5ewdS/8Pg/sMndjN+lKp8mX7y16o/57+DhuT3G0rJ8sGT8gdhTOZrzFNVONgam1O8aXCmYXWBRvM+lnHBXrPw8+lT8Re3ud/xgW99bjKe996zv36O4jJn55n7OlpEF4b4Oa77vCI/v7jS4L+lTYyqj0hx78mfo8rQ4E6bhgW8JQ3uEkpKUZ6ejlXnsZrUgHn+zBiEMT30Gh2zxIeGR3gYlyqV7BXv6elFQXExKw8elxvVlVXchkeDDoWoqPWMhmLr9BSWLV+G69dakZtjZqtIa0szhw1puMvLzoFUIEBlVSX7YK80N8Pr9zG7tbe3l/3YpIjTAH/06FH2aVM5EaEVKYVP/nM6Bo7EI+ypJP81NdRQAdHg4CAP+D//+c9x6dIFXrwpJGrOycGhw4exqKGOB/YXX3iRfeAlRcWsJpL6ZLdYOFhXX9/AQU+fN4Cvf+ObHIqlQiaq8R4ZHeGLDB330deSXYcCcGEPqRopHCiKRILo7+lBw6JF7Dmetlgx43GjvLqSjw2jQT+qykuYp07vFQobGo0ZPMymp2cwRUOj0eHo8ZOsoC+qreWsht1qhUGr5WMdwhAXFhbDYDJhcHSEF3mXcwbXrl7lgfieTz2IssYq9I70obAgF488+Anc+/F7sWb9erR39mKwawQbFq/BM0/+nDcvdrsF2dmZWL9uPVQaDd7a9zZ8fgd70deuXs3WlyWNS3D8+EmsblrDQSrKP3QP9uBnP/lX3LnndkSCQT6N2LdvPwxGA1asXInla1ego7cVmtRUXL/agoKMPJg06Yyn02ca8aMnf4RZQRhrmlYzAaK2oQ69I4M4d/U8nn3uWR5kXnzxJa6UN2RooEoR4Y3X/4xtGzfjyvHLgH8WAVsApSUFWHfzFnT1dGNoYATRUBSGlDT47E709/WiqWkFss15GB0aR3VZGZKxCKPPYsxwBiaGRzExbkF5aT6UKiX6hwfRuGIxB8DeePcN5JUXobO3Fx5/gDc6BaZcpkQ4KCshFuKlN/+Epps2YPXaNWi5fBUVdRUIJ0I4evIo6mvr8fZrb2LtmpVwhZxoaKpGOBGG1eqAmFoCo4AkIIAsrkJfzwS+9b0ncKW9k0t1eke7EI77senmTdCZTbC7PFCoUhEkEoVSiZHRMfh9HrYt+QIOBCNuJONhZpgXZxYiTabBuuWb8cofX8GqpStRXlaMt/a/CXfQCXGqEhaPm7nnKULqPEhwGJmQlqRQV1fVYqR3ApuaNuONV/ZDLpPDkKHD5q2bYJucQldzOwyyVKxfuQ4hX5BbEV954zUI5SJoiS5RUYqymhqMWe1I1egQTQJSnRrRaBC6VAWOvvcerJOT0Gs0PJTUVFVz0LaqthYymR7P/OjXsA1OQC4V4uZbtuBfvvwV3HvfQxjsG+WGVCJHEUiPCFCkKE45J5EQRmDK0SFVJWfE3sDwGBavrsWqTWugSFNjbGSUmy2JBkW2mRHLBAxF2VAb0iAUCxClE6joLJM+SOmzz3ggk6ig05jIVstlUF6fC4vKKxHzRxAN+JGRoUVWQQ6u93QgIZfBEyLClQap6gykqA3sf56enIBULEQ8OctDiUACRANBGFPTMDkwBLfTw3aS+sbFaFy6Eh5/lE8biU6SKksg4rHjld88hwxjLuKzMhw6cII593WLFrHVhcSK/oEBnDp1igWHgC/IbPQI0SOEQhYM6JiNFPTCfCpxS8ULzz+HH/zoe6hbWoPTl87CmJuOkelRTFlsiIeTnAehkxvCMCZnEygvL8Xk9CSvxe03uhCJJfAv3/4KfvGbX8IfD+LbT3yHPdTvHjyAdevXziFe7VZGNfoDfuhUabh+qQVLFy2BKCnC4XePIM+cy5mblpbr8Hv8vMa6plyYDQYRD8dpVmdiC1+v2Y5KvS1ge5g+w4CcwjxkFBbA5wliuGeEXiAU15QjLI0hkCADVYTfByR6UBMvFXOphArIYhKkq/WYmXZw4VJkNoq+oX5kZ+dCJJJyPoE465QrIfY9UWEUMjm/3nSd6O3uhHVyDFNjo9zzQVY+oqS4HE7+c8blmitGiseZeCaQCHjgjCbiXP4khwRahQIzVjtbLIPE+af3B80rYjGfuLEASIo9FRLRJjU0ix3bt+LkiRN83YiQTUcoQoxnETHb0ViEnB/cCT+6bdtm3OjsxMTUJBRKBYMSSEgjWpk5KxPnjp9G0OPCXXfuhkmngUqpYA96z+gArvd1cCNxWW4+7FM2tLXeQEIkYdvftGUKsngSzvEpuB0eLnoTpcgw4prGspvWQShTcqZleHQYU65pxOUJtmEKkiIkac0TKxh5TK3nhHtNS0uFy+lgn3rThiY4PE44nQ6mQOVmUgu1DN2dnfD5XDDnZ0EgoecmCalAxkN7LC7k4kZrvxMiBzUU//e3/ymDOzWsr1q16iNtSP2vnlmmytDwzb7suf/9h+KihW9kcgujCucCmHO3/1ywxB/4+eBqJBJjaw2/wSlUSr70+UGeMJP0M8m/LRbPKfCs0P/l4E4D+fzA+2HW+0Ih08J/I2/jgr+R79m8p33h59L9oAsIfSjpPpLi/pEN7oSDrI0jLEgiHKHmQrDPjaxD9JgX9kKkWNHTQf7BwQFSCNTwzni4tCMtTYvZRBLLmprQNzgwh/KSSuHzeLl4goKqu3ftYosM1dxLZAp0dnZykRAFU0kRolBn+4029pCTCku8cqVECpVchsqqKpw8fYr/rKiqxN69eznYSRaVkqISGAxGrFixggd/GqSp8Gh0fIzbQs3mLGSY09E/2M/eblKJfT4/9DoDK+cUwojORljt2rx1C6PeuDY9HufHQBQX8oPT5uL53z2PzZs3wqQ3or+3D5S+JkoOtQVu2LgROfkFcHm8HOS0TFthm3FgxulAKBiCTCrmAV4uEGNifAKVtRXs3z9/5gxWLV+B/W+/g6UrlqOguARilYJtPtbJcVw4fwbCZByfeuSTuHjhEjexWi02LF2xEio1cfR9GJ+cnqPctLfxyYNzxoHMdBMCPi/Tam7fdQcvyFR6QMfRx08cY5RXd3cX1Lo0NKxqRM2yOlg8Vhw9eQKPPPoIP3dE7OnrGoM0LETL6StY1rgEGekmuL3OucKZZAK+UAhZGaTIXMHtt+3CyCip/kG+AJIHn06OqN2xa7gHZ86cxh27d6GyspQLm44fP4GUVDVTiAg1ePHSOa4nD5E/OCFFfkYetm7bjq89/k2U15YhGPPzxtZhnYFtxsaDXzARxt333Y13DxxCODCLZIyq6qO49Y7NqKgpwcduuxNf//rXce1yMzat28CtmlXVDXjyX3+Gn/7gJ/jht7+PlQ2LUWDOwQvPP8+ffyqk2rRxK3yuGSxpaMCqDeuQoknlE41f/OwptF5twTe++lU+Ws4pykN6UQ7efPd19E/2w2g28BF2R1cfqiqqII0KuDnylb2vsdI06pjGlt23oru/j4/ga+pqkRTGsffNN/Dpxx7D9x7/DlsAvvSNL6BtoAWmPCOOnTyMmsJSmORpkIclSHgFKCupxaRtBueaL6O0qgTXOq6itLoYEpUUqzeuR2hWiBmXH2kaPR+Ld/V1cG6C1OvB4W54g05EokHo0zSoKqlCpoEq4vUY7Rtm29DNW7ZgxmmH0+eCPxLG0PAEygoq4bX4oJYRPtSNGCKQpEpYCSvJK4XfFsTHd96NH3/3x9Ab0mB1TCMYjKIwPx+6FB1yTdmQQoTJSQsHA+0zVuQU50KcpkKaTocly1ehvKoWYw4rokoJPBEf1KkKrqU/c+QYsrUGmE0ZePOtN9nGs3j1Mtx150N44/dvAu4QUyNu27UDOo0GP/7Jk5ic9uHb3/kultYtY1oLrV/EEY8LSL0XobTUBFW6HNlFZtTUViA9OwMiuRCdPT0wmDLhtlGgtAdFhYW40HoFdzxwN3yzIbaLUX6HNnxep5eZ19FoBBq1DqHwLHoHBlFZU46GxjpQ4n2kZwD73ngHO2/ZBl26DpBLMGqbhkiphlytg1afxSHVRCyGybExZspLpBJ4/R4+9VSKxLAN06nCLBobl3MosKyyDHfefTdCEcpvJdHZ2sbsd5/Njvbmi8w7N2fmoaq8Dq//6QAc027suuVW7N37OlavXo5LVy9CmZLKZVPGjEzuvKDPLYWMKcwrF4ugUafh4oXT2L3rZmzZtgFHTxzBsrXL0T3cj7iA6B8F6O8egtPihjAmglKkQiQU41NYoSCJqelpXm/D8Vn+TJoLcjE9M4VPPPYwNHoNvveD7+Od/W/iZ7/6KT7+iQfIaM4nls5pK7RSNUypBubGd/T2QqSUs52EckI0tcoggSgmgmPchgunL0Mtp96AuY4WKowjGwiFK9dv2ohIPApzbg46unpx7NBJVJZXoYQ89gYtKhqqGWWqTFNjZGSYBxdSOyRCEdsMUyUqKEQyBL0hiIVSPo2dmKYCLg2yzfl8jQhFoggEwtzbQdSt3p4epMgUiEXDGBkgpv4EYuEAfD4vZ4GoSMk6bYHdPsMbJuowIYGMuPbkhb//8w8hKkwgPd0Ip8WKvrYOdLS2QyqW8dzhD4X5T0FCwFZRUuzpZ9L1UCqRQCIWYdmSJexBZzdAUsD3kayNdOpEHvE5cXCudEmQmMWSJY1ckmebcUKqnHvuyHLZ2FDPJ422iUm0t11DdUUZCnKysXzZUly6fAWVi6pxub0ZTz75U/zqRz/mwiunywexSgl/LMqn2HlZZmTrjTBqdGjraMfbR/ajcd0qhKQCJt0QWc7ucmDaZcHw5CjWrV/Hm1jCzVJ3QtQX4sdVWlYKm8MKsUDCr8GqdWug1qp4c0AnEvR6+ZxujI6NQJEqgd6kQZo+DTKhmNG3sbgAWeZ8hPwBSINKBEb+K/j3B4Pc/4TBfSGQSsN7jJrw/s43wb/+9GP8zM8VHNHe8q/faGincCHtTEkx/nAAk77jrzWj8qBP7/l5/zmXN80P6AuDOw1LlCH5y6bTD3vpFwb3DxcxLYRfeYBPzqnZNJDMKf7zO5D5h7LAjOefMx8e3dT6EVNlqmNcwBQKx3gDoVJK+ILB1hgurZq3BM3fp44OF7q7pjmARDXgZSVl8IWiTKFQqlPQ39+HaHQOb0aJcqPegPy8fCxdtgzeYICxb8SmvtF+HYsbG3nQJp85+WQ3bliH5557jhe5cCDABUrECxdJxDxAa7Qa7N61G88++ywP6qQmUOqeXv/u3h5evGjRITIMKfD0fEbjYT4uJ3WegqN0YRkcHEJxcRH/zsYli2HOzuayEUIRUhsqiRJETmCSUDKJIPk6BQlW+mnI3nXrbm5FDYdmmc++cmUTmq+1soc5LzePv49qmvfu/TOkMgljGIeGBnH4wH4sX7YMFVXlCIUCaLlylYr8MNjXj09+6tOoqa+HnbzH5D8M+TE9NY621mbYLDYe/On+kvJOQdXy8nImFeTmF7LiTheKvt5ebkptbbuK7u5O1C9aBMukBUqlisNYS1cux9jEKL82k1Yrli5fim5qcpwawWNf/iym3FYcOnwIdVXVmA1EcODV96AWKBF0B7B+7XosW7EUzzz7DBYvb8TWm2/FT596EiqplJFmVRWV+N1vf4N169bxe4IuoIcPH2HbBg1acoUMvb2d2LRpAz/2tuutnGsgqs7mrVvhDwYwMTEO68QUvA4Ptm/cgett7dCajMwjJt/v888/j/6+IapNhFqrRkFFAYeqOm90IeiNIBkUQKwCNu3cCI0xFcUVxRgeGcNnP/tZPjnxzHgw3jOOmuJyaKWp8EzP4Aff+i4+/fAjiEcjuNZyFVqdZi4XE45ibVMTsnKyMDY5zrzz0ydOQCKQYOPqtQhTnbYwjvKGKpy6dgZx2SziwgTkShWSSSEkCRFinhCkCQFfQJS6VLQOdEGiTYNMrcK5k2exeet2FJUWoO1GO1YsWY6xkXGkZ5vg8NvhCNmhzUrBmXNHsGRRHVpPXkVlbiWMqnTMWNx49rd/wk1b1qC8rhhWtw2zwigfH5dW1UCjy4RQrIDBmM7B5uLyPPi9Tj75CUcD8JCnPhLgQhKTzgSVVMHlMIRdC7u9OHfyKAb7etkScO3qdcRDQjisXmzffBuOHjyEGUcAG3c24ULbFdzz0MfZR5qeakIyMIubN21Bf3cHo98mZ+yYsNuQm1OArtZuiKMxnDzRAb1GgNqqSm4yvt7RjvzcPLz4h5chkSohS0vDTbfsQFF9JbyJEAfPZMTNdgdw5MAhdHTfgCk/CznV+fjiF/8PLh+5iPP7j+LJn/4YoZAPuhQNfvP889i2/VYolalYtmQNzcrwhuIQygWAJAlDZhoPlY99+X4YzTpkpZsgoFbnaJQDgGPTVihlapw8eBw5+nSEEzFu77xp+1b2AxOer625BfnmHA7tOlxkiavlE6ZLLZcxOj2KqsoyLoq7edNWWMan0NJ8HXfecwfUBg2ScglC8RhmIYaUGNgRwGa1IBQMsGWELqYkLKgpMDltQ+eVFsR9YaxauRZjE2MYGO7Hhi0buDmzvmEJ/A4vfvfMs7hty3b093Zjktp5NSloXLQUr720H4mQFLftuA2//fWziCei+ORnHsI7Bw7A7vYgliRqkAC5uWYM9Q1DKhFCKVXg9T//Cb///W/hckzDnG3A5ZarSNGrAJkINXUNMBizcPzIabRdvgEBfX9WPr79ze/ivfcOoqe7m9dk+hzR8xWk08Z4BHK1ErkF2ZhxOznU/4WvfBFf+8H/wTO/exZDEyOs7oY8XqxZuhLP/fpZbqsNiRLIrymFyWCCWq6COClkpKXP4sH+P7+DP/zmZeg0Kl4zaa0mAhKd+lCmafXatTh19jzSzUbG/1I4M0G2TVMGGhoakGlKZ8VXpUjl7JMv6Of3LdkYyaLUuKiOlWL6+8qqOiiUKh4a6bXJysiGhLIk45PcdE0oZLr2cAu2RILrLS2YDQcR8pG1Z5wtHXTqShsEEo/kckLKhniTQ63fdpcNEcTx3OsvQmnUwB32YDYURkFGDu7afSeyMrJQWlaBTFMGU8ioidcyOMZdEtyiKqZnS4A9d92JU8ePssW0tLwMLddaecaZs9/Sy0J+/gUHAtmEk7zGkQ3f5ZnbTHC2LZHATRvW8zBns0zD4XOhpLaSryG0mRVQw60/hKjPj/72Gxjr6Ub/4ADqG5dieGoce+6/n0PM9qlplBcUY99bxHT3oGZFPVoHexCTiWDMMjNK2uqwQJ4i5RMIOhUmNHTYH8ZI3wSfupFQR03jZGUqKy5nqyTZAOsa69jjTkHo3u4+qMmeKZfAmJHK1wVTuoGxokShK62o4NMGtVSBDGUuzu+//jdH1P/fB3daZ8hWTGo7ORf+X9zeH9wXVPG/9ksZLzUbR5SLmOYUY/pn4bYQMl3wkn9QjjT3FQt+9wVf+wJiciE4+uHvo5n7ww2nC+SZ9wOs85abBXY83R9CV8Xjc8z2hZ+1oHIv/CzeMMz78Ol+bGwWfqRUGfK4x6R0pEYNbUlI5q1HtFkh9X3By7/Awz99dgjhkAzRAKlMaTAZ0uHyEb5Mg0UNjVzKNDgyAIfVimyzGX5fALU1tUwhIcvKrbtuwy9//WvGMJLFxe/3cy00qREUzkw3mdDZeYMHbSqiYMShXs+LIi2+tGh+6UtfYsbv6eMneaDNyc1lTOGaNWs4REqKPr0pSUHJzM1iwoxSocDY6Biczhm2mtDj2rp9Ozep0mJFlhR6Xem4U2cw8MK3cORAdhqFXMwlE2QdIptNaWk5brR3cUkJkRqEQjH6+wawZetWxlISNYES9kQMIIWSfj6FZun37n3jz+yT33LTTagqL4fL5sDmbTuQnmVGXEhNiiIcP3oER48dYtoOhYguXbqI8spyEI+Ojm5Hx8ZgTM9AY+NSDiURUo2UFrr4640aXLl6CdVVVWi71ga9Ts8nAdQS6HTPMLublFiys1jsVvzoZ0+gf3IIw9YxaLWp8Dpm8OrvX0RdWS2kEhXcXh8efuyTcIe8yCk048FPPICVK1Yi6AuivrIely9cQmV5ObdIdrZ3YsP69TzEtDS3QCyV4Z1D7yIvPwfpGenQalPg9bmhkMtYFdKlpfGiQei1Rx79BB7/xrewoWkdxgcm2QKz6/bdOHryGLQZJjRfoYtQjNnMukwtCsoKsP2WHTh98jRsFgdUylRMTo/iwYfvZXb7Zz73OZRXVDPKj5sJIcCsJ4I//up52Iem4LW6YNQakJeTAzGSOH74IGprqtC0ahk6r9/AY596FDqTDqMTE3j+D7+HUW+EVCjCn17dizv27EGKSQt31AtXzA1n2Ime4T6UVVYjFIhAHBVgqK0T2zdtgt1jgzRFBlcsxEhE4nlUFFdgNpHgzeSjn/okIyynJqYYJ3ns3DEodHLY3ONIxn2oLauCY8yGPF0eyvMrMTY4jcgsIdyEmHQ7MCuKobiyCGp9CgfXJAo1AoFZSGUyjI6MYLC/F2XF+UhLUwPknZUKmRRDzyPhH4mMYhmb4lOaiZERKIUCmA0GtF65Bp89iHWrNuPAuyfh8MXgdHoZf5iVa4bb78aWHeux7+19mBqzYuP6JsRCPqQQW5s2dHod/0Pe4gJzLgrSzZBR+2UkDN+MCyXZhehsvcGtiLfdci+H9ggFqjVqOMS54ZatMBkNGGrvQndzGzJMe6bH3gAAIABJREFUWbjRdwPWgB8b7m7C7tv24MLh8zj91mE88uB9uP/+++Fy2Ll7oaamjrMfZGE4dOwEtt2yDQlWWmLM1xeKErC4xyFTipGmVCJFIsPowAhU6hRc7xmAx+WDz+ZBmkAJoVSKirpqziiQHc3rdMMyMYmAx8+DttVrQ15BIVqutSCvJA8ZeRmorq1gG008PIuWiy284aRw9Y7bbsaMz40ktUknkvCFIpDKVJiyTsLlc7FIQSJCNBiBDGJcOXEOjmELBLOzcDt9+Na3v4lzl85wG/D41BiKSoqhEMrQ29aD4V4K6lVixjUFvVbJwdnS/EV45qkX8Kt/fwY/eeJH2L5tE1qvNTMzu2dgEBq9AZPTVraIUN7GoDOw4CGXqfDUz36AX/78X5FIhOGYsaG4qhRTDju3thYUVsBqmYFcJMN9d32Cy97eeXM/evsGoFKrWFihKy2FCRUqNa/dVDtPWSXy0VNhXHpWJqac0zBmp+Njd9+BI0cP4bOf+wy+/Z1vYuuObUyBSSgkiEuB6YlJzqNMD0/CPmJFMhjHzLgLUW8ASqmKm6mpqImO4en+0ylqZnYWunoG2OaTXWZm4aOhphHVlfUQCaScp/jF07/E+NAY6qobkaLVIpKIIIkYpqbGsGLZMhQXlqG8rAYyZQqyzNl8cknXJbJd0iRMiGF6rGS1pPmAuhdo00AI4KDHwxY1Ktei549VbyEw5XCgo7Mba1augnvGwWo25UWSMiC7PB8fe/AeLFreAKfNDr/DjZYrLVycZyaLjlCMWCiKjpY2nHj3EHq7elkcikVnkaJOw30f/xhe+uOLbFVK1WjQNzjIObRkgpwDpO4LEAzReivhIGxcmkCqUYu6ulpkZmVxN0nrtWu4evkyGurquL8jNzcbK9avgdqo51ZdhVgKcSiK5iOnIfSEMOv1IhELo6ySWlKtaL3RjpyiAjQ1rcax9w7D63LDS90c5nR4kiE4ZwNobFoJdZoGLa2tEEqE0BnSmIRFbdwup4tPTwkHKhdJ+XpLp7NEp9u2fTsOHToEtUaF0opSnhvosRNFjU7Ac7JzIBDP8kaJrvkkCg6NDPN6RV7/dK0eQr8czaeG/uac+v/74P73Zrb/tSf4Pw3uCz7297mO882fvNOcV9AXVGRSu/kUaZ65voCGJG/cXGB0bqheuHE7KvnR53nq9DVsYVlQy0VztpIFwXzhEGaBxML+8YWCo3mDPd0XRg1y4nvuvGDhZ8zx0+dOAz7caPpRD+5dOQmcqU8iLhUgSvYgqt2e39jQn1IpPS5aBGmDMfeojp3sw43r40R6YpSiWpmKnbt2MUudqo2379iOobEhjI0Oc8OeSqGCRqPlQbi4pJgJKHRhoiAS4SBpIM8xZ2FwaBBZmRno7ellfBuFG1csX8EhT1JjKfhIyjIpzfTkDA8NsbeNAp6k7NCxL7WF0v8nPCSFmWhw8QY8rMYPDQygqrISI8MjmLZYeAFQKJWQyuVQqqheWszqAtlP6CJD3sM4kuwPLi4pQFdHG6QSGepqF/HCFpuNcytgMBDmI16Py8sBzarqapiM6fAHg6zsk7c+PcOEa22taL56BfHELDJzzMy3N2g0jCMj5rDekM5IMI/Xi6kpC6an5wJlBYX5vPBQmylRSmixzTWZkabVwe6YgcVqY2tRtjmLaRcUtHU47ahrWMSPr7X1Onv0qaHQaDIgFA4x1/ryZfKUaxhBGYlGUFhagOa2ZigVMqSpVbh8/jxu230LrC4X2nr78OhnP4W6lY3whKjshvjUAoz1jKK7tQfvHTiIdWtWw26xIj8vD3arA+nGdExPW5i5nqpPwz0P3MulU+Pjo2yVkQiF+OSjj+DyxUs4e/Y8CorzMDZpwfZtG6CWpcFldePIwWMwppsgV8pxtb2NVafBvmEIxELoMjSQpcrwhS9/Ee/uO4DigmIOMVFu4TOf+QTeeutN1NcvwwMPPMghT0KI0XNJSMz7dt8PjUSBRCSByqoa5sd7nQ5kmfRIU0jx4H0fhzYtDV2dHfBHgjBkpOPpn/8C3/v+d/DKCy+jdlEDDh07is07t+N6bydG7COoXV4LR8CNkopq3OjoRtjhRd+1Tiypr8Se+++EL+bF+WuXkZJu4PfYiobl0BszuMGR7BllZRVwzMww6rJ/pBd337cHP3nyBygvy4Y4kkR9YTU0Eg2C3hhUKi3OXrqAikVVMOXlIpyMINWQwiVFRLWZcbrYSkUDBVn6ets7MDI4AE2qGr6Al5+LSCLBfG3yEFomp9jvThdqYjF47XZUFxbBMWXHYN84pHItRiatuNzajUdpM2M0cl398YOHUVyRx3i7ixcuQkmbr4fuQ2lBAQfTb9q+HbGkCL5ohGviSaU2VxYgVZeK2WAEGSodXv7tC6guq8HQ8BSam1sx8X/Je+/ouO86/fcZTe8azUgz6r0Xy7KKbbn3FDvFTiOVkEBYFpZtcCFhF1jqhkCAkEAqaYTEaU63496tbqt3jbpmNL33e97vsSD3nvv7cf/g7P4Oq7McFqtM/3zf5Xlez9gMMvUG+GNhDM9M4pZb9+PSiTNAMAyNWo1ALIiMIiPkuQqYsnMhCgjw2m9fx67tm/G973yXm7NjR4/gymAfUqRClFQS19mIsZExRrZmGk1QKKRQauTQ6OUIR/1IEUThsdugVSrg8QYwM0tUmBQEHH7EPTHYSAJH+naphBtuKiLZH1BQAovdityqEsgUcrj9XtQ21kKkEsBiX+DBD1E1BJEUjpU3GTNx8txxrN2wHoFoBAKxBBpNGq7092NsehQCaQpiNKiBACqpAlqJCn6LCwsT0zj2yQlkGPRMTfny338JA6O96B++DLVWiR2btqLzTBs6zg3CZnNhw8ZViMV9zETfteVa+F0RiBJiTI6Oo/fyIPweJ8uoiJ3vC0YQiwmQbtDzEMSUYeQgIDLLr29pxt2fuwm/feqXSDeS/yCBORpwCEUoKamARq1D69r16O66wrQX+hyT6ZwGZeRfoU0cTbQp3p62ucFgiCUYJEo3ZWXC5rCzRCZVr8XWXVtQUV2K3z79FNZvb0VDaxPa+3uwqqURNscyb2BjgRCCLh9s00twLbrQd+kKFqeXEPFFoFFr4fS5uJmVq5UQilMQEwjgCrjx+K8fR365CempBjz2g8dw8XQHli0ObN22Gw899FX09w3i40Mfo62jE6bcTCarfOGBz/MgiczXSk0qe0ZkMiXLiahQDAVCCIeC6Gzv5MEbNShUZwwN9POEPU2r4UGPQiZj6c7AUD+f3yT3LKypZm46yTvI1Nl+9iwHDTncNsQlAkg1CkYqkj57w/pWvt5doMGXRsPBabFQjOUhAV8AKpUShfkFqCwvRabRyFIxGgKYpyYwPjmJGNGDrg4HhWIxIqSFJ4JNLIrCkiJs3LMJan0qVFo1IyvJM+j1ezidm+qREyeO48DNB/iaSsm0sxNTCNhd6Dx1DrbZBYRcPhTm5yMrKx1SkuwI4jxpzzIauamrq6phUhDlvfSMjUCWqUZV8yo+p4KRGE6ePo0NGzcgFguy7IzMpeQPo7wGIqLNjE/zVisrM5N17rShIHLNnGUWGq0aE+NjSVStQs2fG2quSMJstVgRJMlmSQlml2agMWjZVEtBXK65IMYHPP+jC/f/Cmb7/7JwT06p/6xVIknMivyFSTFUUPPEOs5kAXonkvSDueRs1khO1ZPm06QcZkV+89lUVf63qwFLK3eG+etXi9mVKTlpw5Om0qSZbYW9fnV8zxzxz36tyHioSUhy02nausJO/3NS6wprPlm4C1Ax9Zcd0X/xXUnBPlS418cRFgKRcIzvO31w6T7QfaUB1WcfBzU6HT02dHVMQhCN88Q925SFu++7D4ePHUNtXS1PU9q6LmHZasFQ/wDWr12PjPQM+CkS2UDoKS+ys3MwPj7JZhMqLsgA+NFHH7DsiOQTpB82ZhhRUVHD94mmUGSqohRRItCQAchmt6G6ooxfTzpkONKZJu+nTmPjxo2YGJ9go1UsJYH1reuRbcrE0797Go0Na3hCn2EyoX9wiKUxbKKRJjGUwWCEC3hKJKTXUZumQ3ZONqYmRhEMBli3F4tEWAduMmXyZD0YCCJGxqWhIViWrZyeSn0fafwpVjozOxOVlVX8vNLFncw4NIWxLVnYrKnX6OB0e/liRjKWgf4BXiEWFhWhvaMdVTXVjDwkQkh9/Sp4lx1oWNPIvHVqCIi/TsbO/oFePrhbN7YyW59kIvS+pgOLJoUU6mGxUtCNH41NzZxcSG9sqUSK1155FXfdcTvmZ2d4irjsXMb+u26EsTAXYqUSf3zrIPbs3cMINo1GhU/e/wj2GQtOfXwOGYQOzM5hBz+FaC0vLXOwR3ZWDt7/8GPsvXkPnG43Ll+5jJa1jUwtGOrr56aODvXtO7ahZX0LPEEvy30WZy3QyHU4+Mc3+TmmaQtdvNP1Gei93MeJvakZWggkwKatW3Ds0+NIU2sx0UfBLzKWH9VWVTP+MT3DxK+hy0vEEx+n4HqXPdjYvBH+QAQFpWVIy9Dj4GuvIOL1oyjLgMb6WsZ3EgaSwkGOnjrJSYVvvfUm9l23lz0zFBlOenSIgSHzCAqriiHVaZFZXIrZBSunDV6+0IY1a8pxyz0HMLU4xjrOeEoKNwypEjXsdgfSMzORnpPNU+lUgwFtHe2YX5jGTTfvwwiRQuYnMNbVh0JtNoqMhTAa8zFndaBl6ybWG69qauQiXqNXoLy6DFFBHKFQhC9+ZEydm5vBWN8QtBSnnohiioK1pFLe7ExMTsLjcsGYYWCN9b5rr0e6Rg/nwiIcixbMmGfhC8aQU1SOQWpC83LY4CWTa5CVnYXTZ08gFPIyPs5msSDHmMWhL5RgSRKoyvJKngJevjzIzZ1AIsNvD/6K5Wskx+hr68LpIydQUVaNGERQqlJhnjDjyHsfY2Z+EcbCDEYPEm3KsWCB1+HGrftvgN27DJfAidzCQniW3Cgw5EGvyWC/jXVuiSfHwaif9cuEPrz/wQdZ1vfrn/0CPR1dKMjNQW1tJRqaVkGjlaOwMBNiCRFGQixjeO+tIxjrm0JKRASNOg2Xujo5bZOeW9oAaqjgsjlxze49ePf993HNgZvxs188gbUbG6DL1mHNhnpItVJOhfbY3DCPTcOQZsQzz76E/Nx0qFQaJl5RUcWDA4UKc1biuzs5gCYci6M4txAqgQwIxSEVJD1D1PicPXsWsUQK7vnC57CwPIPpmTF87sAtTD4ZvTKG/v4xrKqrwdT0FKzWeQ6eu23/7cjOyMHinAUvvfAih+lcONeGLVt2YGpqBqMjkwiFI2y4pvOAhikSiQhSkQDbt25k/8Dg6CAWl5chUaq4kF3buoERuEcOH+YN5tzcPA8KCFE7OzcPjzcEhUiMtFQ965IpI4AMnbRdo8GBRqtBQiiAw+dFTV0NvvDF+zg9k95T//CvX8OjT/4SP/jFT2D3u2DKNCHs93HDtDg1i4grAOeiA53nOuCyutggSx4wIv6QVpzOyZr6OqTp01BSUckIW5rFv/bKa4zGjIXJuE8GVjluuOlWNDVvRIpIgp6eThw7dRxNjWvwg5/8mB8fTXFFYjEkMuLMCxgz6HV74fd4MTY6ypppotmsbO8vnTsNr8vBIUoaDflKnFhYXECKSMhEGWrU99x8Ew97KGk735SFmbEJnD1+DIfee4clHgkRkKpVQZ+q44A/CieEWAyhNAWhAAFHU1BWXIbCkgKYjEYMDQxgoK8fNusyJ2JT81VVWc3hXCT5pEkzXSPMM3OwOq0sCSJePxGKKFm5vmE18kryIFPLONGatiIEbKAJPD022u5p5RqIggn0nm2He8GKgNvNUrvJaTPChBP2OLF1+2akm9KRINpYihhRTxDCcAKWBQs6r1xGQCZAbesaSA0aDpKy250YnZiAKdPIvPiTx47whNzr8TL0gfJgLPNOaFRyFBcV87m2uDSN0rJCloutW9fIErNwKAKPzw+ZQo3c/AIOpXJYbQh6AnwtiIvjyC7KhtWyANv0IkoyK3Gl62qWyv+mUPpbnbivSGSoTiLp8n/lF5tTV4rrFcQiTcFXJCZUsKwUwTQxpn9fMadGwsk0Vf79q6X/Z6k0VECzM/2qWfX/64H96fdZlp6cyK9M7un2VhoI+u8/E2tWCuFk8BL/DNELrmrck474q5x4mvrThP/qJJ6aENKcb28XoPyvVLgP5iW4cA+mxBEOM1yeb5+Doq6GUiUbmqvNTiwOp9eA3z9P3NwQMnQGTkG8dt/1OHf+PE/GqaiSyGlt5cb05BQ2rGvlQo2KRAr6ycrNZaLBim6dUI0ffvA+PB4XG2GoOCZpCUVE19U2/EmzTmxyOnw6Ozu5eKbp+uLCLJs3yQlP2Mnqqmo+UCmGemF+nrmuFauqWbv+4fvvJ+OmrVZcd911SE1Lgz8YBk0hPH43NxbUaBBjvqyiCrV19XzoqTRaOAhpiRhmps1MaDCbJ/hAJirO+fMXuIiPRIKIhIPQGQzMOSdtJx2cpM9rbGpKbi6iUQ6HoKk3mUNDXi9SlWoM9g6guLSMObUatZJ1knSokVekpKSUp/A+vw9SuZRlMwGXE+2dHUyZUapV/N6bn5tDbm424rEILl/pxR333ov27m5e4edkZSESDGHZuoTe3l4uOIm/futdd8Dh9KC3p5cj0b1WBx584AHYAi4s+V2IKD3450e+CURT0HmxnSOlSa9tys7CUN8QJofognMWKoUKq2pXMT5uXfNavPryH1BYUISC/CLsu/F6vPb2y3A4nKyzr6wsg81mR+elThTnF6C7vZulPKYsE6M7l6xW2C0uBEizHhWgtKQUVVWV8LmtuHj2PKd8lpaXQqPX8Ir94Ftv8eQpPzsfFvMsT80JJZgIRRCPJjghl9jpdpcd8wtz2LShFUZ9JswTs9i4YxcqGhrQNzKAvq4ORNwuNNfXIujxsHGZEmDTTAYUVVBw0DkU5ObhB99/FNlGYm+nc3EqlgohVsrRunMzBsxTaN6+C8dOneXJW29HB1o3N8CQnwqROgXLziWsaWzC9MgkCnRZGOzthyHThLc/PYrc8mLs23+AOeLtbRc4bpyarOamSuxoaoV/0YHRy+NYWHIgs6gcw7Nm5JcXwk2bnckxSBRC6E16bp4JM0dDA2LzUyPmsDthIa67VMqa2BBJOCDgwp20sfpUNdLUKkgFchRl5yNdp0d/bx+naiq1adi3/3Y89ewzyCvJxx9efB1arR4//8UvMTo+hMmpUVw6e5a9DoTy06pT2Vy5fetWvP/WIfzTQ/+I3/3m90wFqlhVhX/87j8hFg5jeX4eRz74iMlLL/7+VaxtbYEyNQ2LdjuighRs27ENuYUFECqkyaJHIMJofx++942Hsffabegc6MDaja2IBwSwTjmwZlUjZqYXcfrTU/B7XJBJVfjq39+Lnz76U7S0tqKmdg2b3J5/+iWIEILLZsX2XTuxfVsrLIvkA8hDOB5EV1cPnEsexAJCBH1RKNRqNlhS+JLT6+JGp6qsgtf3udm58AeC0GRm4NjJkxAqRNh0zQYU1xVh0THPBSQF3dB7VqdJY+nF0twC9Fo9+3E6O7s5gp5Qs+PmMdY4SzRqNgmWF5ViVUkNJwDTYKdvYAhL84T6y8RLL7+OujW1EIhjmJkbQ47RAHFECMeCFYmoEPl5RZiameEQHb1BBbVKiSxjNkzpubAtOfDqy68jP9uIsD+KNK0BM+Z5llDMLi1BSumdwSCk0hS0rGnA8GAfvvLlL2FgZAD9Q8PIKSjChm1bcLn/ChuYfT4f53CcvXCeIQGLyxYOYJuensOFk13wuD1sCtcoUuFxepMTXwFQUFIIvTEdlfW12H/rAZy/eIYn8aNjg2jr7MD0wgzu+8oXUF5XhZz8bOaAp6rVCHv9QCiGK21XcPi9wxgbmIFEKYZCo2SUITWRJcXF2LF1BxfZhw59iEuX2iEMMcKNPTd0XtBUPRAMIRoX4NuPfI9JM4FEhKfR+264AQZDBiMRvX43HGTGjke42E9TGVjeGfL60dXZBaVMjliUUJQKHlCdOnYYzmULX39ooDM6Ooxlhx1KrRplVZWwOx148CtfYZkcoSxpS5ibYWLeOyV/hqNheINUuDo4fyMSjcAdcDOTnlJ7qU5Z37IWr774Ejo7uxgEQNPwYCjMAy26H06HOyk8IH8WEZCQQH5hAcuq6tbUMbHI4lgGhMSR93MdRFkNaq2KefA0fKPU1r7+fpbOsP9LpUduWiZUkODkx59gcnwCVrsN7lAIhdWVsPjcfC6nG1IhisehiCTQWr0Grz//CiL+CBISEYQGFTrH+3DnF+/D9MwcS00LiotQUlyI44cPw2m3QCImvnyEzbeEIQ4HIizzoXogFgX06UoYM/SYmZvC6tV1kEmEDHNYdngQisQ4c4GGIR6HBw6ST0qlbPIPC8nAKoVKIIQ4pMaZk2N/sV79Wy3cVyQybEKmC8V/4ZeAklNXimJis4dCST57MswoAalEyBP2lUkyFaQrMhCavlNxvVLwr8hUVpCR9HPEXeVgphVqDaMck3+bJ/1XEZQrBTtN5FlOwgV3kmKzIi9hic6K3IYm9ZE/S09Wbvuz6a30y4yl/Ew6KzUS9DN/zcKdcJBnGxIIpSRAzQw9J3/aVPBmIvlA6RCnLzLmOt3p+PCDC7BbrdCpCDnn4ZUiBeGMT4yxKVSmknEnZzRm8OqakvcmJiaxZk0TJ2v2D/QzjWLVqlWYnjbzAVVeXsGSD5qu0RReKlGwTtrucnJAR5LHHGGtdnt7O0pKSjBtnkCaTsuyEsLExaJRTE9O8lSMpg5kBB0mZN+aNTh14iTKS0rZNEmGDIfDxVP6da0bYHUvcxASaZjpuXc4Caen4mk63VeauM/PzdM5xzSchcU5XLt7D0+PXn75ZdTW1mJwqA9p6ToutKUyBYyZWTzFJ50hHfS0miRWL2maCXk1PzeLC2fOcKomBYAQqYDSZZctC5BKxCgvq8bEpBmNjc0YHZ/g26L3mkqhYEoGITMlcgWcLooCH2ZvQigYwIYN6zFO2ELLEjZs3gKBSIxz585henICiUiUkz4Xlhbw9//wJbzz4Xv46tcpbfJZVBWXwza3yFOk2+6/GxGZAAG5G8XlJXj2yWcRcfrZaJmTnYM1zU1s+KZ1MTU27x96ny+SulQdvnDf/XjkW//GEyHaMkyax5CaLmeMJb2uGoWaC/WOSx2cRkpbFJ2OiBx+qHSp6O3rg1gkhxQSRAJRlkxdd921MOlV+P53voP//OmjcPk8OH3uNC51tPOUbcumLagqr8STTz0HxEPIyzFhYngYGpkca5ubMToyBH26jjnti9OLyM/OxerVzdh63fWYXFwCFCK4rBa4LfNIU6pZ8rPv+r2oqa1FT18vrC47hHIJlu029h88+h/fhyxFDL1eh7Q0DYQyMVRGA0bm53DHAw+hsKwSz7/wWwwMXsamrc1wRRzwBKlxoc1WGPt27MbApR7cc/eduP/LX0Fqbg5mHTbcdOutLEGh7UleTiYUCiF+9fh/4p+/8jU8/PVHsXldNWRyHcIpItxx3314+Y9/gCEzA0vWWbg8TpZh0ft73foNLAVob2tnOSAZsnOysjE/Y+bthd8fZGRlIOBlzwf5DLzLNtaaG1KNCFMQjFSEuDCBVQ1N6LnSD4/fxyEz06PTUEjUnFewceMGPPzwt5BB4WQzJBMrx/DEJDO1K8oq8Ln9t+J3j/0Kt+y7Af5AGDFhgnngdAUOeHysBb7v3rsRiwbQ1t2BkZkp7LvzTqzatgkOtxPpaWksVyMUHmc9zM9jqOcyoj4vFmbNyM7NYd6/NCHD++8ewaM/fhxf/7uv8fZgad6CB79wF155+WVs3b4dlZXVvE7XaVN5W2hftMAV9KKoMJebtW9/+1+wa88OTJknMDowDvPUAmRyIt7oOKGXUnJJAkAXGJKekdSLzoSsvFxYfS7U1Ffjg2OfoKKpDCKNANmFmXyeuuwuTE6YcdONt8C6sAj3shMtDY3sLfjow48Zx0hTWGNOJqZmZ5BTUIi0jHSUF5YjEUpgaW4RC/MWvm0KwWlpaEJ2bhGu9PZhamYCv/vt01hVV4SlqRkYVHqsbVrHLHKd3oSdu7cxRYhSVYne4fEEkK43IoPyMuxujA2OI8+Ui+ee+T06O3qw7AhBnSbn78/PzuKWm/bi7JmTXPg/8p3v4PDRT7F20yYcO3MK3pCHZYiRcIilC4RrtDvtnNvQ1NyMd999DwU5hVDKlDh1/Byz1lVyFURCCe6//wtIEQjxubvuxOX+Hhw5cRQ7dm3nLW8o6odMKQekYgyODWPr7u04efo42tsuYdfObYiFI5idMMM6vYyDL7+Dv3vwQazdtgECqZCHKWRGnB4349yJc+i+1ANKPaK/S80TTf2pEObsF1EKY4pFYgkPVH722C+RV10FsUIOY0YWTJmZ8HocGBrohcPtYBNkVUUNsg35nEtCoV5Eh6HMjNkZMwfJUfpr27nTmJ81s8+JNPV0HbQ7liGQiBlj27BmDQpLS1BYUs4yTCpIaQgW84ewYJ7CiRMneEuWAKUbSzgXQaaWIiGMIxyPchBhcX4+fvboo1i2uJLUOwqxI8ywnEIDTXC4XUwzcyzbGBVJDSsVLyaTkU2dYrkUG7dvhjHXxKndtClx+z3opcfqcTAWlLTmdK2lxlqskCEnMxchZwg9l9px6cwZDhQrripHXVMLVHo9hAqS9wjg83ggI5+WK4jKzHxYx+dw6I23YcjNxPd/9RheefePHGR27sJF5OUV8LkS8nvQ3dYOr9vKQ0OFXMUsd2K/5+fmMxKS5FwZxlRO16aL9LJtEUXFBSgsLmCZLA2glpfdbLY25mUgERZgrH+Ihz5hAWVLhHnjeP2W7ehvH8e5U/8zNe7/XRKZld6AC3c2jSYSrKmjdCwyoq4UvVR40xd9YGnSTqs/+sBcQNEZAAAgAElEQVTSzxM3nYo2LsATiaSE5Sq+kYojejPTz/5p4r4ylv9T0mlSXsO0mavCdi60mf6SNJN+NmBppaCn4p6aguSUPfkzjHYiqwvjF69q6en36Weufi8Z/JT83a1tfz2pDCWnUuFOUhma6hAGkwv3qw0L3Td6jqQyIX+gQuE4Pjo8jMXFGHNvCQ+4Y/s2tF84z6vcqvIynjLkl+Tj3Q/eRyAcwuqGeg4DokAlkn8UFBXxBYBWhXTQUdFKBRxNR2kC1dS0lqfzlZXlLHW5Zu8+Nrw887unkQiEUJxbgCWrBbuv3Q2n04WR4RHWtBESizYDFJ/d2dnBFJHKykqIJTKcP38eD33xSxwmMTY+gXNnzjHtprSkBKvqVkGmS4VBb4DLaedIamokyKT6yZHDzLKlg9SYlYGhoUFcudzLr1PQH+JDt6amhrnkgpQYiorysGr1Gnj9AZhn5xjDlZmZxfg5F6GqzGZuGiioz2azwrZs4ek6TclpNUjTjSXrHE+WGlY1cHy5WCaDPsOIkdExFOYX4uTRY9i1nfi6uZiYnuatATUTZPYiEy6h6QLhIHykKxaIsbBgwbad29l0OjY+jILCXNRUV+Gxx/8T5VVlSNMZmJBDF1Ii+FDSaTQawb9+859Rvq4KNpcdM+ZpOCw2/OH5V7Bn6258cOgDNvF9/oEHYLaYGa+5MGvhpMa8zFx0tnUhy2jCzMw03152YQY6L3ahLL8UsUAMi/OL6LnSzXrSecs8hxVdamvH/gO3YnZ2kekWcomSY+PniEHudqGptg61NVWoXV2DCxcv4NMjx9n/QJPLHds2o7uzE82NzQhFo1h2WTE42IuGmhrMm6eQZTDwtsRpd6CitJxDsAaGRpGRl4cYhFCQvlMQweXudk7m3NCyCRPjk2zu23fjjcgpyIFYI4M2U4+3D72NmaEpDogZHO5HYaERf//1r+BU2yVM2mwQytVMF/L6l7D9uu2Yt8zB63Zys3lg/368/sqrqC2rwK9+/hi+9/iPMGuxwhkJ4vZ77sFTTz2PH/3oUfYxiGVxPPvcEzBoVbwKJzwnyaD27b0BvkAIOTn5MFO0vCiK/qFe1sqG3H5+fGTsOne+Df0DY7zlEEbo/EiBVq9BY8sahOMhQBiDzWpFLBTiBrwipwAnT57H3JINeaWFKCgvQoTMhFoNuq/0Qq3ScNKmWCRj38Q/f/1fEQ5SozyFs2dOIRTwIzWNiDpxBOxeTI85sP+2PSgtTMPM4AzWVm+AbXkRHR2X0D8yDpszjKrKUqyuLUc45ERMGkNMJcawZQGP/PiniAvAmnmaZlJDSvpbkq9RI0pJkiOXL8M8PgrnMunRg8gx5kAu08LnDfIE2+V0Q6tU49yZs1i3thkumwMtzWtx8sRp+L0hzJjn+HnMzkrD/ffejheefhp+RxAZGikXKTqDEafOXYDeZIRSqcbGjZtx8I2DnDy6fdsGTJrHuQkiIhDFt2/YsQ76QgOCwgAkWgnHwFM66fzsAkuB6L5TRgWZKXUKDeMxX3zhZdStXoNFhwOReAjnLpxBbc1q7L3uBkYMClOksCxZeBBBRRTxtan5JnyuSEBGPicTeWigEY/EGZ+okqgxPjqO6el5lJXlYdw8ColSCKVOhgN33ITXD76Bn/7kMTz3u+ehT81gaoogKkZpQTkMaVn44N0PYZ6ahEohAzG+LQuzuP766zA7v4C777sXr7/1JuuToQAX7pb5eeaQ07lD10CNTgOrzcLbV7qmlZcV8+bNZlnGrNmC5QUXvvrQP2LX9mvwzluHsLAwB7lcynkaGaZ0lFWUIZiI87mWX1yM8ppKyFVivPTSC1DrNdi1ewd7eZ74+W8w3DmITB15aZZYJx+NUURSnAlmEpEEn3xwBB6HD0qZigcDpB/PLs1jLG7MS6m3cghCCQ4nIn301x/+Fhpa1qGotBxxmjrHIhgY6GGsrzY1FbFYCsb6Jvh2SBpIBb9EJOLzUUbDltJimIwGBPxevs5c3btDJk3hreySZRl2hxNjU1P47g9/jILyKoSj4KHH4tQc+nq60d12AX1XuuFx22C1LyEmiiMujWHrzo3IL87n8CzKIZmfX0BT81pGAOtS9fjk8BEcPXaKp+oUSkiZJAqFDJfbOzDS1w/fsgM5GZlcn+hNGaisrU76LBICmKfNmJgdh86YxhN5wlqSkVUqVSBFkIJg1AuZWM489FAgiInxQbi8dqTIxSiuqIJEqmYjKW0rqG6htNvQsheBBTumh0Zx+tPTOHDnzWjcthFvv3cI1avr2d+Qk5+LwcE+BAM+LM4SGEEBl82GREQInzsEmViJqYkJxBMRFBVnQa4Uo6CoEFs2b8Phw58yxnR18xpMzkzDtuyEMC7BcP8YCmvyEaU0X4cHuXR2KwExqc58bnzl3i/g3dc/RcfFmb84Z/5bm7ivSGQoAPG/etL+/yjc6X+sTKaDwRgbLJP/RoUwFfVk8qTCPKl3p0J7RXe+gnyk79FknfFVNHEWJsOHVoKX/t+v7krBfzXFmLXD9EX/TsFNydtLyl1WKDbhMEUrU0Ld1cAo3gwki3eaiCXNrytymxXaTBLftPK1gqT8a1Jl2JxaH0dUTAYWmrgndf8rMqMVCwEVxnQI0/2dmpWgf8DC6W9KuRymjHQkYlHM8uR8CatX1SG3IB8KjZovvgvzc0wbIaQhBepQCiWZn2iCXJCXxwX2wtw8KsorUJBfyAE+Fy+2QafXsQRgiQ5NbRpcDgcOv/chNq5bj8bmNejo7ER6Rgbr26dnzKiqqmA+dHq6HkePHmVTIh1uFGpEhVBWZhY629vZ4FNRXsl6SalIgsqKCkhUROHw4uyZM6ivrUFlZQWGhoY4lIKm7vPzswgGvNAb9FzQ9/Rc5g0DmUiJW19YXMTFN038N23ewkhAt8fP7n3aRtBr7LA5EAj62MhnNKXzGpuaDUIjkjGW9KUkIQqGfCxvoAh0KpYKSkrR0dXFP+Ow2TFnnuHDlxi+On0abzgSghTGK27c2Ir+wQEYM40oLi9jZu+lS5fQ29eLDZvX8lSezGykbZTJReju7mQ50INf+hI++OhDyOUKZGUb4XTY+e+J01S8LXDR6r64DCqZitMM7VYHPB5a0SrQtLkR/QMD0FHMfDAGhVjBYUJLC1YopAqMTY1AII/j04+OoCArHxWF5XA7XOhob4c74IEhIw0lZaXM8ia2MaXu5uUUspxgZtLMhTeZfn/yvR8w4UCbpsbFtou4cqWPX8cPP/gImzeuw3333M3v22effw7Naxt5RZ2XacSZ48exNDPPfOMMvQ4//MF/8IqW9MUFZeUQa5T42WOPoqgoHzNTU7j5+pshTZHhiSd+g1gsiobVq/HQ176KoqpSJARxWJYteOzH/4ndu3ZAqZHiZ4//EoUVWTCYMlFUWQ2xSo0XX38DlbX57EtoWdcKb8CLkrIifPzBhxDGErjrtrtQU1eHV958BUKlCLllBWwQ++Pr7+Ff/ulhJmIcO/EBrvReZDQqNVO33U7JprPweQNoaVrPhXxBXiEGhvvZ9Dw2OILd23dgYWYBw4PDGB2fQjwhxB133IFnf/M0VApC+YmxZm0tLLZFTmCJx6Icq07+AFksBe0dV+ANRtkfsW5rK6IpcUTiUZYRkOb/td+/hNraOpgnp1GQXwKXw8XkiNm5aS7CCgoyYNBp4Vh2YHbaxgFtX3zgTnx48COsq98Ig1aN4rIi/O7Z5zA9bUFhvonxhLv3bsfhMx9j474dKK4tRzxFDLVSi2effJp18wdu3k9TC7gDAYjkMi6YVCIZEokIgiEvRGJqpMNcNFitdpY5UKNCoTYyqQjLlkWe7pcUl7BxXC5TQSqUY2HRjHg0DLVSDsv0DLJS9Xj9hT9ArzZAqzHgxZdeQywqhc8TQOuG9RyoU1icjYqacrR1XYBCq0D3lX6kZ2eirLYE2WXZ0OXoEEoJwulxwUtFujYNqWodb2urq6tw/vRZuJZsyDFk49UX3+Btoio1DTa3FSOjo3jwvgegkafhzKmLuHT+Eqqrqxk9OjM7jRtvPcB+DAoCoglVSiyO8eFRfPLJYaxrbWQ5RMfFbj5vCgryccMN1+HxXz6Bz911M0w5Rrz1zpv4/IOfhz/mgyFVj5RYCoQxMRBKgcfixfFPTgDhFBg0emSlZ0KtJFoW74Qxv7AIm8uB0soKdPT0wOpZYtY8eVKowaJrKNFN3D43Ug2pWLJS0ZkCu9MJU3oajIZ0pCrTEPUB99z2eZw/3Q65VMnXDULFUgaEy+NCTl4up+nKiIIlVzBggD4PRDEUyQXIMBnQuqEV3//O93Hi45NQiZJgAQq/o7LdaDSipbkZb7zxFk/56SIkooRYcRz5FYXYe9uN0KZpcfroCRx77zBkQhkbPiESY8OGLfgqNaRx8DbNlGGAXCLGW+++DYfTibKyKszPWJmYRPJLY3oGD92cdhufmTQYmp4aZ/+Sz+vH4EA/k8HkUhoaiqBL06OxaS3GpsxIMxrx3R/9BFKFBqEANV5RDHVfxsXzZ+Bx2nH86HtwB90Ii6IoWVOOpo3NKKsoJksNZCIJEokYRFIZTh4/iYnxKaQbM1FeVY38omIe9pAkiN4ngkQccgpecvtx6sNPce74SSBK9DQle86WXU4enmjStNh7YB+KyoqY5kPXeirS6b0UAYW1CWCzOKCQSbkIpswDm9cFkVzOcjqpVMUbZXEihbezY139WJqYxsTwGLZu2Yz5ZQsMuVkwZufwYAkiIaKREMxT47AvW6GSyxAhTwpt+yIpcDt88LkCLBkypGuwbn0DY0SzMkwQCsRYstpgd7tQWl2JuaV5xGOAfcGOvisjqGkox+jgOBLxKD+egtIcePx2KEUp+MLn7sQLTx3Ele7F/3GFO8mSCdes1Wr/+wr3H/7w5gQXmkkAFFM+SC6TDFJKFs5cRK/w0QF2trPZ8erUm165FT07/xyVOlTI82T+z4jGz77CK9P0FR47NQTcLNDfJ/RkOCk3oe9LpEl5Dn0I6HvJhiLZFFBRTlNu+je+vc/4TVfY8jRx54n8VVMtS2U6/3o4yGFKTq0jc2qyiUgmuSYfLU3Y6blgcyo3NMkGp63HhWW7kFGD27ZswbO/exo2q4UbGJqEXHftdei+fJm17ks2C5MgiP4yNT6JSJiCnhNc2JcWFbPpxud1o2lNI3QaHRYXFpjcMjMzy0mHnoCLme8TZjN0ai1PcRPRGOpqaxCJRfDqH/7A06a8vFw2AlERTd3kmTNnsG3bDhSXlGDBssDrSpKLkKSFTHvmKTM3C1kZRi6Gq+pqkZuTw0V0TmYmnnn2aV4/SiUyxj1SQ0AmoYWFBdbpG4wZXNCfu3iBPwAkiaHHTkgqei8WFhSjqqaWXfh0wJP+2+N0IxILYHpmkpMFtalkpMljY2x5ZQUj8ohBTMbcwf4+3LzvRgz0D2J6dhb5BYVobmrG4MAQc7SnppJOe5rWU0KsXKXC7mt2o629Dbo0HU9cSHs7PDyEy33dkMvFSMvQoa6+FleuXMGOHTsY91VTU81r6UDIh2v2XosPD3/IrPzTZ04hJzeHY6svd3djcmgcm9ZvgEFvxPDwBK/+Sa96ww03YvP1G/HH119Dw6rV8DjcCPsjiPij0KnTMNg7jOLqEsjTZZidnMGl022469bb2UBMqbpk2tq//yacuXAWW7ZvxeSUGRs3bsXQwAhSlToszS3B63TwaxIl+kUkzI0HUWbcHh/eOvg2vvKVr6C2qpxxauSTcDjseO/Qe7j91v345OMPoVOqoFNrmFHe3taGB++/A8tWN7Zt3w2NIQ3Hz52C0+/kIJRtW3YwfeORbz0Cf8DHMh6iAt18YD8MJhOKSktx4pMj6Bu4jKa1q2H1LmPXjbvxu98/h2v37EE4EINMp4U4TYu33n+DGx4yXN529504d/E8Qr4AjKnpaG3dhK7LV/Dc75/Blt1bsW5nMxbsixAJZSgrrWXs2b9995tIS1ehrKoMlVVVMJun2ehMxk+T3gRBLAUpMQGbH99/+13U166CTqPB0MAg2i61J7MIwjGmbfgcHhQU5qC0qhQnz13gC6chXcUmwob6WgQ8Xmxt2YK2jm7WMZPGvGlDExvYEpSBYDJh1jyL0b4hVFZUIugLYnhwDNEw8O1//xaGRoZx+NPD8HscSFXJUV1bhcs9w4yI3LZ1E9y2AIa7B7GuYTU2bWhBQ10NfvubpzAwOIBVLQ3YuGcz5nxLyKsqgFghRDyeAo1cjYmBMZw9fg4FeQUoKC1hvbtMq2b03kP3PID84jzUrKpEIOLHjl07ib7IwxqrZZkbeJJ4CIWUTSHhoQ1NRekz5vUFsDC/hCAl3GpTmagiE4kgjMQQdPphSjPh3NlLOPj2hwh6JZgcG+ZC1uf2wpiu53MpIYlAqZMwVnNsYha5JdnIyDfiwD37EUaIpXFEUSGajmfZg+4LA0jVK7Bx0wbMTJkRj8T4dfnkk7PIzU9HaUU5RCkinDnWBb0iFRNDM5gYWcA//tOX8fa77yA1PRXmxTlo9alYt2E9KqpKMb8wg4qKEvzLv3wHX//mgzAYDRgeGsE9992LkaHBPyF1aTocDkcR9IYYfylTAsePHsfAlX6IIYHb4sLFYx3ITTPCs+xGJEDXQiEX1nSu5uYVQCyVwmpbRnqWiU2LOpMehnRqSshPEcPw8ADGJgZhnp2Ei2ROWRkIiFO42aWtGVFyjDojbr5+PzrPdUEkkPAgwOX0wem0s0+JgAPUKRQWFUOp0UAsk0KjIEygEFHCNIricHhtrKsn2sql821Ymlliyhed8eRFqqmrRl/fIBIJIcRiGew28jvIASUgUUvwwD98Ealpqfj0o0/Q29YDU7qJNdS00UxTpePVg2/B4w/D7fbA7XRwSigNfmwOFwRCCYKBMJs96bpAZwNtoagppCk7NccDfX08THLa7Ojv7UVH2zmWghH9JS0tHYXFpViy2zlI6Z4Hvohr997A0rUJCpvq7GYKzScfvY+BK+cREUVwwz23YMP1WwCZAFF6Z/k8mB4d50ZHm25glCVtdauq6qCnZkwkZrMzNa5+XwB+lxduyzIm+4bgnF/C7Ogk/C43XE4Xm1BFKgWUOg2/d0zZGVDrNCxNo6GRjySeJK9USdk0Pj0zy9uvlg1NSM/NQFxM2Wd+QCKBWKmFTqVjU6pvwYGeU+ehlSmgVqiYHETSzY3bt7MsjLISCOLgcTlwpbsLaqmEG2h/JMgBeGq5GpNjU1iatSI9PRVlZYVIEcdRv7oOgqAAEpGMPQKa9DT0jw/D5fdwei5Jo6QiKRRqOeNXqaTKyElHRo4eKrUYshQB7jlwG1594V1c7iRfx//+629p4k7N5tq1a1FWVsaS1f+uL8EPf3RzgoOVGNH4GU04qJlbwTMmJSbMIo8mEArHuAhd0ZNz2tpVMgwFT1ABTYU2J6XSNeCqVOSzD3KFGvNZQyoVtXQbpBOn+0TaRmoSqJhNTvuTCasroU4rOnmOaBYmmweea1wNO2LtPU3kr6a0Jov9pIRlR2cKKsx/HarMSGECp+oTCCLZbCRvM2mITTY1yWYmGExuMqgA7B2laZIUiVicJSVUAJeXlSVNNtk5PKGlx06TSdLSqZRKjI0MM3KuuqoGO/fs5r//68d/CZlcgmv3XIND77zDhtKigkJsWE+0AjkC0QDsbjtrxGnqQnSK5595FoUFecjOyuLpK8laaKJNXxbLIssmlpasqKqp4+CZwsICJhhMm6fYIEt6dbqY0vNOOlUyR1bQ1FVGGEYXxoZHMDU1wcx1QlESvrKrqxtLliU2m65e08BpqgaDgXXqZJalop0OIZIk2Ox2PhBHR8ahT8tAWUk5dmzbwWvtcCiMUNiHResC+of6sWhZxE37b+S/Q9MiTaoWTrcLHq8bizMzbMyhop8O4MysbNaP/+ZXv0YsHEUgHIFcJudp1TXXXMNhIqWV5Xj8l79AqkEPgz6DA2asy4uIJSjOPMx4MZVGxRfFlBQxjAYjX5iWHVaEEEJReQFyC3Px5ttvctAI4TRPnT6OxfkFFGTmQClRwu30MipvdHgKN+y9CR8f+RS/fuHneOwXPyNVE3Zu3YYffe+HaKxrgVyswqqqBvjjATiidr492hbMTc6iICcXeVm5bEJmLrbXDYFQgILCQrjcXp7saJVpHLgiRgomRkaxtrGFJ+3xeBjd3d2s/Vcp1dxo7N65Ff19vUxi+MmPfog9O3fwmvj0ydNsviQtPvHXNUoKk1rC6vpGNDevhTEnBxaXDVcG+jA4PILP3f45NgU/98KLbEjzBbwoKCjE6voGHDtyDOub1+LSuYs8/dt10040bmuBI+Jh6da1O/bgqSeehFynQWlDNSQaKS5eOI/9+w9gfoneH1K0X+zG5++6H9ZlK37x+C8wNT+Dex68B/nluZhaGoM/4EGmKQdtFztYn9rU2ghTQSb8Xi9sVjvcThda17bCaXcjGoxCJpEj7g7jSkcPfx6NGWl45plnWLamVCeJTdQs6zVKbN6yGe09HZBrFGxAoyaU8KrFhYVwLjtQUVyBhTkrFm0OzhPQpmsxODKI0opSLvrGRicR9ARhJB9ILIHe7n7eIv77D3+AxWUrU4jee+sghIIIc96tS3ZMj87DkJaO+rpaHHvvOGSxOHZvbURJXj7WN67HhUskL1qCNFONmEaM/XfdArtrmZuv0oJiuJbcsC/ZcOidQ9iyczuOnz0FY4EJe67djRefewk33rwXJ04dhUqrwd59JCGiSbQIQnqzJ2JsvFMpZejsuojWDS1QaxSsyZbKZdyYBy0BJg2RVIAMblIIsbahBQuzS8jLK4RMqeRtScelTkS9CZz4+Cz6uoc4OKe6vhDFlUXILcxGU2sTQokQVHoFQggiHA9jZHyEi7wUCCGJidF5tgP1zQ2YWZxFcXER8jKzIWKppgCXLl7C6OgEqsrrkCpNx2vPHITFbIPfE8JTv3sSX/2nf0CqQQVHwIuKinI2tpP8pXpNJbKLs/HQ174EgSiGhYVZZBiNbHCkLSjp2iOhCCeb9rRfQVZGHqbGJvHqc88hPz+Phw5pujTEAmFsXbcJ9jkrrrR1YaB/GF5vCDnZefB6g7DbPLjnvvvw0SeHMTY5mdyaKuXIy89nMyH9R5uqRFPzasQFIRw/dQwShQT6/EzO79AqtUiJC3Hn7Xej43w7h/IsLs4hP7sQQij5TKP3qkwuh81J2moNSsvLyYkJhVQJhUgKh3sZcWqTUuJs0qRChD4HJBHqoc1hNMjDFAqbO3b0BGJxIUyZOZg2zyGFmvKbdiKnNAenL5zCvhv3YmRgCDXl1UhVajhrQiqWoL9jAC5PCFt27kFRSRkbTMmLkapLg8Ph4eZZIpWxr4c2nUQx87o9PJlOS9VytsiFi238+VucmcOp44cxPTXMqEO6v0XFZdBq9BCKqbhUQ67RoLK6GkJKe6X3bJTka3aMDQ2is/MklGlKfn2VWWpINGL4ol6mJWXnZPFgxRsJIkOXjlS5Bsc+OoqBrl5m2qfEEuwVU0uUUAgkcC7bYFu0MHqYnmv2XEUIAxqHK+RDFAmm/MQEMRgyDKisquTPBw0QSKpmSjfwecFpuD4Pm1vJGJ9VnAtdZjosTgdiUhnSUnXITstE76UufPrmB1hX38DNzJTZjIb1LVCkpbIhGMIUZrU7rFaMDQ8iFqAGww19Vjo8fj/qq+rR290Hp9WO3Tu3YWxsBPtuuh6bNrXCMeeAeWoWTz33LAoqSlBQUYzBsSGkatSYHp2BMCaAz+/lbAJtWiojckkmptHIYFArcedNB/DKc+9goM/6F2vXv5XC/f8EiczKky340Y9uTtBEmvTqdAFJzt2TxScVoTQdZsnL1QCjlek1Y5uS/8dFfyAQYYmIQi5iQyoV8Cx1+axO5S+8xCucd/oxagRIVx8KR3k9ypjHFAHrxFf48NwsfMbcuiKtWQlx4mCmq9N2+ptsbqXCXZyCHR1/vcJ9KD+BE3UxhFMIA0nNQ1Iu9CeazdVNAkmQyBwqI627ogJnLowkJ77WZQQoFMnnZ0mBRqni6QitqzOzTSguL8WhQ4eYz9rS2IR1a9fjmeee5Uk7JW3u3Xsd1q9fj6d/+yTOnDrNk5RMUyZqq2thzDIhLozzFJ0MxjqdDkeOfspGu+py0mbrmGlct6qOJx9jY2P4xje+wSa06dl5CIViLnwd9mVmk5PpkiYTq+rruTEY7B9AmjaVjVgUstPb38uTXZrAU5or0WBodX3q5CnEhMSHzUJWViabsEhzmmUysuaU1k6TkxPYsWcnGluacerkaZw+eRaxSBwapQar6xpY107v0eHxAYQjQabDkJaT3Pszc7OoqK5i7vGVvn54fS5ewc5MTPEKmFbleYWFePOPb+DokU9hSs/A9t17eHJeX1fHUwtqPIjWUFJajqGxEaYMENVFqZTC7rTg9y89i5b1TTBlZSArJ48TX0nm9MEH72LRtojymlLU1FcxB9k8O80Xf41Wi7n5CczNzKCxvgFOqwtBdxCJcApsVg+qa1bD4XbjlgduxcuvvozOS2244fp9WF5YBsICTA6bIU6RYf2WDYjKopg2mxEOhtjMReZP57Id69e14sypsygtLeF1eHZOJn9m5meWcN3OG9B/ZZBDV9w2Ox/i/9e3voGBoT587/v/AXLGk7xqfnYOc/NmXLNnF9I0apw9cQxr6urQ3NLERdfish2CFCF6Onsw0N2NPVtasfe66/jxHzt9CnVrGtHZ14fzFy5yAIgxNxczVgu6u7uYG3zffffhzdffgGV2CUF3gJ9/lUqGNdvXIaASIEUuZP3uQ3c/iINvvglHyIXmLWvhSXhQUlGCyYlJBP1Rpn1s2rQTMpkK3/rGN+n0wT1ffIDZ3QvOOQhkYUiVQui1BkiFMi4YiKYSSaGJlwoPP/zv3Mg88vDDbNpdMC/A7/ZhvI/wdmGW0+zas1uofdcAACAASURBVBM//PEPuSAjE20skoBWo4ZIEIfBoEdWfjYyskwYGh3lzwchW61LSyjKK4RCrsb09CJ7QmobVuP1tw7CZDJg246t+PDDI9xAilIE8Do9LEUguREV+mtb12NtayunY3adv4Sh/stIz9JBq9ZgaXIBlhkPPn/PfqQE/Tj/8XHcd9/NHBhUkF2K2oYmPPbMbzDimMNiwIW9txxARWUlQiEPMtON+PF//AT33HU3I2o/PXEEfcO9aNnYBF26Dg67jQlFF8+fR2lxKTIzcqE3ZCIcToGHKC3jE3ASYz0nE2XlxYgLYsjNM7KEUiwVcXInnVVEY5IpFNCpDDh17CRivgj6ugdhszhx6+23obK5gBuJNKUO3ee7MTu1gPb2bnR19yGeIoJaL8fe23ZDoZUhtyCbw6NS9ZS+G4HFmsSiErklheQKQsAfDDKZRitVoOtcOy6dvQiVQk3qBfg8YSyMLSDiTEAaV2Jpfgk/+elP8dPHH0VcFEVMlkDT2iZ8+ukxGExq5JWW4LHf/BD+qBfzizPIzTLBG3InkzGR4M8bTayXZm0wpmbikW9+F8szdkScxK+JM+bP7SWvQRaHX9GUuDAvh183g5qoSQKMjplhzMjBhtZtnIdw4sRJRDl7JAVKpQalpcVYXFxg304kHoQ2TYVNm1thNBn4/Ubn8pHDR/Gdh/8db7/5Ds6fPQeVSg6tToVENA69Oo+30RaLFeFAmH1PNIApq6yAIT0daqUKghgNj/xIESYwbh6HSCaGSCxNJqJHEpizzSBVr4HL5sbo8BhmZub5vlNyrliqADmyqKEQy8XYsWcbMrNMeOapZ3mDQoX7mpbV/P4+e/oSWjdtw48eexwypQZLC0tYml/gzWkgEOaNIG2/qWinxGwKCSSKCyWWkqSGzriOTtKne3HxzGn09rRhdnYMsXiQE1lzcgpRXFQBj9PP0kyhVILy6kq4fRQclI8tmzbh1PHTEApSYJ4Zw8DAZUTiPvjCbriDdnz+a/ejpL6MtfoLNgtnB2ilKmiEMkwPTeGpR38Dg1KDioJS/vwlghH27FAGSozWUQIhAqEgk9Ro80RJwTEuUgQ8ZfcFfLx5JBlObV0Nr98Jz0h7ZKo/yKRtnp+DN+yHUqeFUCVGfcsabmCd0TAnyIqEUk7d7jxzERmKVEQ8AdiWrNi4axusQQ97PxwON1PglpcWMT0+BnE8AZMhA1mFWaBKTi1Vo+NMG269aT8Pjg4efAfbd2xEY1MjhGHg0KGP4Az44EsEcM1N1+HUudOoLivH9PAUwt4QrNZlOL0+ZBVmQ2lQwx9xMu0mLyMDX7zzHvziJ79D//+gwv3/BInMnwr37//HTYkVkydNhOjNRxPplWk2UWWkUmFSFkMc96v68xUtOf0hkrXQNJmKdImUoqaFXPCzZOSqwZTesCuYx7/UotF0nzoCoq+sbAOYDEPTahmxZolycxVNyZSYP0/OVyb/yVF/sgFYwUrSqo409dQh7x2QomZO+Jfuyv+v7w/kxnC4LIKYNCkPWtk0rGj1+TmKxPix0HNDTc30ogRnzg8xg5aKR2LNksyEMIw0EbzrrrugS03Fi6++jNpVtdi8cRO++++PIBaK8uSCZCGER5TSQXn2LJqbG9HT083/PxXnVFTv2bUH/oAfwWiIJypUpFFiHR1UL7/6CjLSDMz1pWaCvjcyMswmWEpYJRPZuQuX+HBVqzV4643XeeJOhRo5+p0uN5u66DB75FvfZiNW95VupBsNHNBCq0+6L1Q0k7mV6DMPfPnLOPTxe4yAo9+jl62hfhUkohTW6hN2kkycWQU5aL/UyVNRU0YmLnf1wE2rSrcHwUgE1153DZsyr/ReweDwAOvaqTijtFci0dx+++0IxyOYNc8gEYkk8WqWJZ6cDQ4MIJVCRux2bNi0hVMGvV4XsrOz4PV6MDA0hOuv34fSykosLi5BJpPwRYUMlLPzk2zSoUaBni/SA350+BB6+ro4Jfa+B+/A62++hi07tsLpcWP9+g3oG+iDKcvAhJvDhw/DlJoO8+gU5sYX8czTL6CnbxA//s9H8b1Hv890hKOfHsX+m/bz+vvlF15FYXYR9l1zA46fOo6uoS48//yzeOKJJ3hDQGE9773zHja1bobb7sL01DTjQ8mQTBpVktrs2HQttmzYjsd++iiaV6+GWi5DSUkx7rr7Dpb4uF0+FBUV4803DsKUaWCdbEVRIfQaFTa3rMWTv/kVSmsqUdu4BqfPduDQ22+ioqgUN+zcDrt9EbFoiDcZxESnZM0bb7mFJRPnutowZ7eiv38Sf/fQvfxZnBodw+njJxFwByAUCLBjx3Z8cPYMsutLUFJdiOMfHYVtJohrrm3Fk7//LT45+RGGLP1MqBjoH0FxTiHmpuZRWVWL3IIiWBbt2L51G554/lmsaqyD3TuH4qp8ZtXPzy0iTZmG3o52yKQS3HHPvZi3LnH4D5kkvU4vlqYW8NbLB5Gm0KKiohgV1eXQp6ehp/cynnmOZF4iKGQKbqopCEurUfDmobCshAkMFOhFTGSH1YEwBYhRGJLJiGW7G6VlVfB4fPx++vYj/8IbJWJ0j46NoKe3A+vWtfDfIr41YT1JUnHt9dehvasdq8sa8OgPHkdGlhYtzfWIuMM4/uEFfP3LdwFuOwr0JqTqpMjJycOahi149Y130LJ9M154+w9IzTFhdct6fPObD+PWu2/ms/zi2XPYt+96PPPcM9iweR3efu9NNK5rhEIjR1l5IQI+F+YmzDAZTMhMz4ZKocfrB99FChGONFpY5uZxYP8t+NFPfspny79+6x+xbn0zgjEPQrEAjp04jpr6BmRn5SFEErqRKayuWI1drfvxyCNfw0Nf+gZeO/IEDOl6LjTef+cQbr/tdjz2819zamlDYyNu2H8T/GEn67sJoafSKLBss7J3hBp8GgJQKJE2Tc9yEzGlygqEEATjcM7b8OKzL6K7qxc1q+t4iGSbtSPmjSMRSmE5z+23fw79Y4PMwVZkivGHt17E6PgIKior+PpGWxqRhK59AkyYx9E32IUUiYi3gmqFBoK4GAVZhfjlo09AmiKHddYOc/8M0gw6Ns9Ts2i1L0KnV6C0vBAyuRgZ8jS451xs9O29MgKJRIVoELj/ni/i0R8/BkOaHvMLy5DKk14lTlqVS6HTqZCqV8PpXEZFeTmKCwqg0Sqxd+/1+PkvH2dSCUla6EzT6VPh9wQgiFOCqYrfY9mZOWzIp8so+QHWrGng6TBplWkrzVI4jxOegA8Wuw1ShZKn88pMDVQaNZtNl2YXcZS0+jEBjJk50KcbMWWeQV11FRthe/t6WN+9a+cu1FZW4/Sp0zh15hRjhylBu6ymHo/++knU1K/hTZ0YQszNzsPt9GF6egZhyhjJNCE/v5A55nQNoq2hVCRi6eL5ixfhc/vw5h9fRs/lS4hEXIAoArlajdzcAk5tvXjqAijHWSgi2ZICco0W23buYroWXU8PvfMea/l9bgfCHieCfjum58eRXZ6D3bdei4AkBhmFTIUSPGFGIIqRrgHYZpfgt3kgiCTg83jZX+D0eJgSRU0QbUqCgRAHEPKGQywBFXVJ8o2Dm5dYPMawg9rqKsZh0utLXgpqnim8bW7JAqvTxfkIqjQNiioKkFuUi6goAWN+DudRpKelszlUlSLB2U+PYW5qFrXNjYioJPx6SmRSbtBoA7A4O4Og24OoP4i4KI7bbrsFLz3zAqxmD978wwv4wr33YWZmjt+vdN2mBTIR2GjYWFJXgYr6SszNT0OaSIFjzoK4NwKLw4nphSVkFmUjKAwjI1uHvBwjMlNTcd323Xj2iVfR0zn3F2ukv4WJ+4pEhs4hatT+u78E//ZvNzDHnYpKKmjp8BBLhH8yVzJJ5moxSoX5nybYV1GONAWnApsmoSuJqsxKZ0lL0hi6opH/LOP9f/nAr5JnPpsySrfLQU3RON+3Fe39ipZ+5baSk/rk7a180e/x5PuqZIbJOf4Ibh6To8Ei+as8/33ZMRwpD3PhvvL80fO2IhGi26bGhp6nFTRmIGLExbZRXL7cw/IIrUbLOvPrr70OWo0GJ0+cQHaWiS9cswvzsNspil6O3MxslJdXIRSLMEu9KDeP5S4U9EASlOdfeJ5jnanYvnKlFxUVleju6kaqSsMHDNEkWja2QqVRoqOtnQ8TSuYjbeSUeYqnNKR7X7duPZaWl/+kT798uRNtFy4hIyOdtZlEaWhobGLGtVahYoLKstPK92VtUzMjvuiCS8mpdXWrkJWdDX8oBIfXg5PHj7FxlWQ5leVlPDlasliwvqWFNcwZpkwM9A8xvYKiqNe2rMOyzcEIspm5OcwuzqG1tRWv/fE1XhXTtJ4OMqlMylQbn9fH9AyalpSXlmHJsoi6+lUYHhnm5vO2AwfgsTtZH2mxLKBudQ1P++nnqMHYuGkz3G4fXwz8QR9Pry1WC+RKKUIRP4JBH0QSESPHymqLcftdt3Fa3+jYMF8Ql+3LvOHYsmUb3n73XV5dtrauw8ToEPq6L3Ph6/P4sbq+CRKFGnkF+TwBM5myMEWUDrefp4uxUJybqyd/+QSa1zYj1aSD1+9FMBLEAw8+gCd/9QQMqek4f/oibrnxFmRnZuPwJ59gbn6KXz9Jihxzk1YIo2L4nB5s/7/Je+/ouu/rynff3ivuRbvoHSwAUdh7ESlWFcpWb5bi8uxJnuPk2XEcx+PYcaJ4KRln4iZbUmJJphpVSYqi2EmQIAmiEL3Xi9t7r2+dcwFZa2bNyx/Pa42TgZdMEUK59fs7Z599PnvHDnRevoQ/+ZOv4bnnfsiNSll5Ba51XMfUxDQ/D9u2bUI8FoEsm8FdW7Zi355d6BkdwMbde/AP//BjvPPWu7h7113INxtQaDQgz6DFBx+8D4FciQ9OnUP7unZYbQ5854ffBRRC3LzWids3bmFqfAKirAi1NZVQy5Wc9psWZmCLerH384dx6vQFuBedeP4Hf8+vm5MXP8LuIzsRUYSYxlJd2YDXXnwbO3asx333H4XHF8C167ewa+de+MIB+EJuyDVChBJkzQnD6/Aj4g3BvbCI733vWwgjDW84jCSyiCbTuPTJRThn7Lj0wQWqB/DY059H30g/K4mdtzpx6/ZNPhsqy6sgouV8eg3YHZwaSxYRq83GxBE1LUIHoygyF7IXVqZRwu0NYd++/aioqMLAYB/i8QiGBoYgEIi4kG5cWcF7EtML05hbXGAyFEWLHz16P0aGB5GvLcTUkA2Xr1zDvv2b2bc73W/Flx7/HNzTYzh69xFo1HL0D43jamcfRqYXmExU21CDjy+cgy8cwf57jmDeu4ChgTvIz6OC2Y3xiTFs3bEVUwvTCCfjeOwLj+PkmfeRTkYZGWlbmOcwr1AoioA/wvHqK6rqoJVqYLd5YLW6MTY2w01p3coyfOHLD0MsTWPNynZ0XOtEmnCsxhwikXYp1HINOq904PzFi/AlQjj+7ht4/c3XUFhsRll5CaZmJmHOz+Ngn/GxURz7t1eQSsRRUmqByaDHjp3bGRVJoXH0etYa9BCS91argUquRF9vD8oLSxEJRCEVyZFfUIjJhWnMzM+jt6sHjgU3+rrHUVFZyHag27230Lh6BXbcvR0nz3yEA4cPQSIUc3gb2fsa6+sRiUURT8aQEUURjcVw4sRHePSRJyDMSnCnZ4CnLx2XOnh5WSdV8TIvTRwIoajRymAwqzFtnUfrugakwpRQGoWUkjJn3EyeSUeEaKprhiQrx7mPLyMrECEUTrEVlJCtsURiKR2cpt30usvwzsWWLRtQVV2K7p4u9sgTMYwIO2IJ2JJHwVQzU/O8P0NLh2Qt0qrVKC4qYD81TaZJ4KCU0lQqzvZJdZ4es7RwHA7ikScfx11HDrAFQ5jMYuTOKH701z+EIC3Cxo1bsH7jJlZ4FQIRFHIpJibGcfHSRQR8AfgoW4J2s2hZki7KVEjrDHjl7XdQWdsAjUrDOOOQn8KfFuF0exBLRLkJJJQh1RRatSaHW2RLaQR3eu8wS/7D99/Cx2c/xKadbXzWVtZVQ6/Nw4u/+DdYx+d5ckUIR28gyBhYyixILaFGP/zwQz7jzDotaF4w3NeNQMCJSCYMZb4aBz5/mB//gWs9CHoCKDTkIxVKwD63yJNJJipptNDmGVmZj8bjnB9Cg376nWKI2QajlMrYVkJ2LfpvRD2iPJNYNAqdTo01zav4vmSSCaSSMRZ+PP4grLYA2zsFEsBg0mLF6gbYPQ4UlJVg07at/L6IR6IYGRzE6VMnUV1ViaxCzomx9Dolu2Yqm4FSKmUiVCxA3Ho/K5YrGxvx1ivHsHfrNgx334F1Zo4hCGStodcYhWelIEIwHkPb1vXISNKIx8JYU1sPx/g8rp3rgCYvD4TtN5bmwxXzIq9Ih6P3HoR1YgqNZdV459jHGLzzf0YAE03s/3dSZP7HQlXwne8c4SqXlfGlMCWiZpDlg4pPZrZ/hspCRShZYmhhK7fAmitQSYmnonoJDvOpX57eyfQ5xj4uJar+r6rlZasMWVzodyxjJulnL9tfcrSWnHWGcYtLYvsSkXIp2fV3YU2kelPBTE0JW3piKYTDCTw0rUar8/dfuHNS6hJ2kn4fPY5kPWIiDjVGS7Se8ak4BgZtTGMhP/f999/HPrbz587h4sVLOesGeRMp4CKZ4OQ1KkJ1ag2PGpUaLS94Rv1+XkB98qkneHRPoUTkZT/zyVnm5NLhU5hn5iUuOmSbW1tQUF6KW91d2LBuLYJOD8osJZAr5Jwu6vV52e9e11CP0YlxvniXl1dALBXx73vowQe56CI6wu3uHqYhKCRSNNTVwe1xsIpYU1nFSgUdzKQOHT58DxMbbA4H2tevZ0WWQnzIohMI+qHVEmvejKsdV1GQX8hoRfLYz8/OM95yxYpVqKyphstDB34ce/bvw81bnfjNb/6V1dRELMbed7lElhu0pLMoKivJ8egnp1kBD4SCTLORyaTo7+2DRqHE9u3bUVNXySPjN946BqOR+LYaTkEkMk9NXR3qVzXgVy+8iLq6evY7h6N+nDt3Gg2NdaiqqoJII4a52MwLon0Dvfw4Hj50hJGQRN6ghcNQNsnc3KHe22yF0esM2H9oD1sAtm3bCX+QLhAajE1MYXbaijxDEY/9N6zbiHfefBO3b91g7/6jX3gK731wHLSafM/hw7xMlgqnYNaZ0XGhA5mkEE9/4Slc7TjPqMpL56/h4J77sL51C959/TgyyRimRgaxfn07pQlApVThdlc32tvW8sLN6OggR3NfuX4d8nQa9+zdA+vsNIe3XL51A8Oj01jX2oaSwmJEEhE4rHbIRUKsWNkIsVKG1956B8WWcmzfthumUhOu3bqCjouXoVNqEA1GkYnHWOUnRv67778DvcWEGbcVq9e14PyVa3jqkafx/m/fZUrSlGsGdesbUbKyFD/72a/wve9+B+++8z7vPDz4+UdYkWtZ246Z+Tn09XSzyjYyMYRN29fCRwpbJI6Brl601DeibWMrHMkQ8goKEIxG8cbbx+FYcEGSEKG1vhkXTp3HmvYGNDbX4J0P3sPTX3oGN7p6cKf3Nkx5ZrisDk75paJxbXs77gwOwmF3s5KoEEuhlWlAEb/kg9cUGLB2/UZ4PQFcv3gDTe0ruVjq7LjOzzs18FJRhkOepHoJ1m1bD7vLzqFfXbeuIZ1K8HLc+vbt+MnzP8f+I3tQVlEKny0Ek1SBqGMRvTcmUGzSoHtgHGm5AqUV1Ty12rl5K0wGI956/zhqVzdg9dpm9N/pYRyfOJtmi9q7Jz7E//X1r8MVCiEjFkJjkOMXL/wL2tc1IRINIJGMosRSzH5r+oi4QvAvBFBgLodMZkAwnEZxaQG0eQosuicRiDjQc7ELGpUB5fUNMBYWIxpPYmZijhN6qVCg84SQo2KZEJOzw0gigtq6CugNWp5keN1+5oq/9PP/jrbWFi5yOjtuory8iItZgUjIyjctFfcO9uPIffcxXWViZBJ5aiPcdj+2bN0JoUCK10+9jtoVVdygX7hwnqd9JD1XVpXD6XIw8ammvpZRln/1Vz/AD/7me+xnvn7jBmRSBS9g0n5OShhj5bSyvJZxsFx8zy3wWU2q8vzMNKbHh5AMpxDxhiFMAQF/APUrK7mBtLoWUFyej7w8Hf+usD8OcVqOgDOKsDOG9pUbMNg7jJtdAzCazHA5PVz0CSFmi2lu94tUrzQkUgH27N7BhJbzF8/CoNPxJFWnJzxjlBXc0tIqJJJZmA35kBG3j2wxYbJs0DWSrtdxRkua8wxQaVQYmhiG1KBEQ+tqrGxdg1A8CqfXiysXrsA2Y0WhJp9Rm9FADGoFoSmpcbPx4u/6ta348MSHPCmi2kAiIothis/zLHL21rRIir/77/+C3fv2MzKYR90p8HNNIk04HoJILEVRkYWfK9qdUqkUSDLRLouxEbKuRXH+/Gm89f4r+NYP/gwSvQT9w4OIhBJQiTX46PhJaORqfm0p1Fps2rEDGqOBi1mqUyiN1WqdgSCVgCiZQv+tTnhdi0imYhBIsigsK+bnUy3UIpvIMBQAScBlcyIaiTHhjqyeRLmh4L5wPIYssezp5wsI2Zjh5oi8+byTliZkthhSqRwSQtmG/CyGkOqeTERhX5yHUiXlxt/nDcHhDCIUjrMP3pinRSDs5Yk4oUAra6pQQvSYogKkkYTVbYMz4IZYrcLqtg28cAyJmCd5FPSVCEcgzgqQisVYhdfI5MjGEigxmnHy7eOYHZ+ATCpmghol7/r9EfiCEYRTcaxauwY29yJUcjFWllcjNOfCzYvXoS8oQs/4ONbtXo+4NMM4yGefegw3L11BbXE5Tr93Bb3/ByjuNE2hqT1Zuv534R//p8L9L759OMvkE14wzbBC/inKUCzIBTAtebTpTyo8SZ2ncSTjDpcXULNEgsoV+1QsU6GaU9qFn35+GYm1hGzn7+fUVaK9fMbuQgXvp/YWahSSSwmpy46YpfRWTiel71u6zXT7kktF/md97lT4E5s+Z71Jc6NxdFyJpsXcxen/78dAaRpnG1NISZdtO4IlrGVuNEYq+/JjS292ur/zVqCufhMHM7hdTrz44osYGx1nX55SoaLFAVRVVaKkzAKlWsk+cFJxq6uq8MILv2IPO13sDh8+gO6ebuzYuYPTR4kSkkhlmKKiUMjhdro5jbG6opKRXqFYFFmpCJu3b4PDbkfHpct8sT985AhmpqeRzaTZZ09pdsTxHegfYPTjjj27cLPrJnO0++/c4c34IouFU+YoLrqysgqTowN8gJENpam5GTFWHWLsuSeKRmFhEfoG+tk3bDRSDHURxifGeYJSVV3J9BEKXOrq7sXgwCArmJQoSwEuFPBhNOUz8pAKcKK+xOIRvPzSi/x7Al4fj56pkDfoDFi5aiV7micmJzm6eU1bKysOlHhKuM3hoSF+2i2lRdi9ZwcmJsewfccOHPvtbzm0qrKyGguLVkQTYTzwuYfgdHrR238H8WQUxcX5EIpSTM9p3dyOwZFB5unSsh2p/kUlxdi8bSv+4cfPM/rt3kc+j5nRCbQ2NCIaCsAf9UGgEmJ0ahRalQol+cW8QD0yOgWlTM/BSZs2bmCVxb64yKm5t7p70bRuFacpTs1MIz/fhIvnzzEO793fvo/2lS0QZ2Sor18Ju9uGsjIL7LZFKEVayIVqFOaVsPppNKhgytMiz2jE8TffwPzcHCtdf/HNb8Hr8cDn96FudSPefO0YivRqjtAm+gg1fCPj4zh/4SJzfxtXNSLqj6CqvIJxo2so3vy55/DkM3+EqalZFBaZ4XYtoL6iGhq5ErWV1Xj77TeZdZ9IhfGtv/wWJlzz6J8YRDgRg8PlgxgKmHX5sNoXoSpWIygKIiPP4srFDjz1xKNoXNmMoZEJbFq3GcePv4k9+/fgwrVLKCkuZSvVHC2J1pWjo/MCyiwWdN/oQr6uAI89/QhC2Tg3ZYTL7O7tw8XzV2Cbt0OcFqCpYTUSiGD33dt52kQeVFoEI4WdkI1uh5OTOfPyzJibs3OzKZVIIRFKEQ/GoZDKEPRQ0mQ5qlbUwGp3cLE23DvGtJ43XnuNiyhqDCORMDZsWodr3TegMuhhqS5BcXkx49rGxgYgFGRgNOahZc0mrFrVjmgyikg8iGw8A0k6A7VIDOu0lXF6h++9l6cIGp0Ob7z6Bno6uvDME49zc0oR6oZSM6amJ1BXWc7hNJvXb4JSrcGM3Y6CmnIMjg3B45hHRpjCxOwI1AYptHopXO45XgKk81InN2K0awrXOkbx7W99B3n5xewxn5geRjzphViSQU1hCY4dewultXVY1boOybQA1lkHWpraecpAhYwgLUAk5kNaGMH4VB9a21ZCS0nNTi+K9UU4dfIE5qeHIJRLUbOqgRt7apY8ThfvF9C+CYXO+UJBnlb13+rF0cP3w6DVQy5T8WO+ZedOfP8fv49VrSvQ0FCH/v47XNSSgm8pL8Hswixu3LiBbRt2o7qiDh0d11FeVs0Wn5/+y8/53C0rKWNsKtkNiCpSVdXAnmZBVszTSLJNJeNRxm8KRCmc/fATBOxBuOedzGuntFtjgQLF5QUIptwoKs3jrTFKwk2G0/BbA4i6ExAlZEjHBfx6CgXTCAWTSKUo1YNoQCkOAaMJNV0/gTh27t6G5qYm/OLnP0cmlcF3/+rbuHLtInu4VVolAsEY5mad0OvzWH0nrjihdefnZ/k6QZYOysGgHIqC/Hxs2b4ZxuJ8pMWUrSTAypZmfu1b5634/rf+GtlIGoJ4bqmVBIgiSykGhobYH79v31688vIrLKyRx5u83OTppseHrJ8Ggx6jUzM4+ODD+Ou/+VvGihKnnRbBaWfJ5nQx+SRKmQV6A/8cOrNVSiVPMNLJOEYGBxD0uTG7OAWbbw4NrbXQFWhw+fplJFJpVFbXQCfTY3F6Eel4FpPTM9i1by/ySwt5IkmZFSToCXwyagAAIABJREFUiKg4SCXgtlpx4s23IBcJ4PO6uUFWqlRMX/PZQ4hHEwj6gkjE0rw0TqKPTCZmlCcjYImJH4/xIiyhG602O9dCFPxFe2r0FzF53lPUwMg4VZuupdlMkndIqIB3O22MXCURKRiIIJEQIBpJ8Z4DNWn0dYQYnpmZhkxBzaIYLe1rUFiej4goCalBgaxchpRQAolCiTyTGclULpAwQ3kjiRSktPNHyn8ihYDbhUQggJnxMQR9Ptjsi1zcWUrLIBIpMDk1i0gigQNHDmJ6ZgIFJgNS5GnXmtiGRLdMV1iAzXt34GrPdagMCnzzz/8UQz198NvcuH6hF73Xp//d8uk/slXmD80is/xgC77xjf1ZUtipM1/2oH8W1UifZ8zi0gfzSFldyny6MMqpqBx+RH/mUlYphIg+WBUn6wwp7uJcg/DpL1/6V2ocPkVLki9+OTSJPfJEmUnngp6WEleXGwZekKJmYUnmX/blLxft5CunJoLtPemcX56+lzyN++9I0Ph7ospw4b4ihYxsqZFYmmBw8BOzwn+3M7Bs48kvbMf7711i5CKdXHTwUdFOmLqqimpOxTv21uvYsWMnxkeHodFpMT07y1zZvu5u6JUq7Nm5C9OzU8xqp/HimTPnOUxCpzczGeDCpQs8bvW7XQj7A6ziEjningfux+DoCIqLLbx42tfbB6fLxctBNDIutViQZzAyeouUH0IljkyP493332NlnApksuD4g0G+f7QIR98/NzHCBeHAwAA3EhQcpCB+cCLJm/KUordgm0cwGELT6iZWC15++V9ZmadCmx6b4vJSuHyUtDcEQSaLu+++m1MslSotX9SIdU5e9cHBQS74N2/ehNHhYQQDPiaIkI+Tfhd5yolPL5RJeDQolko4uGl6aopTWekCTBgvIsYQRo2wd+Xl5cz4VshVqK6uxczsFMorShCLp7BqTQvu9A9CIKK1H/KK0j5IGnKdAot26xLvOoUNWzbi4tXLjCV88NFHMTIxgVAijjyFFsdffA33HDkIdb4WMUUScp0M8WAA6UgS9XUr4HFHMDkxx8pWvkmPsdEBThakomH33n3oG+5jXyJRc+iiQOg9KoqHbw8zGk4j0iAezUKp0SODBP70G1/D2RMfYX7SgQcOP4J7jhzF9OQo3jn+Bn70N99H1+1bOPbqKzh//ixKS0oZa9jevhZ3H97PlpuOy1dRYjbg4N67kIhFISFFTCTA8Xc/xEZapiqvRMDtZdThtt27cL7jCj7+5CyOHDkCMdK4fPYs9Go11q5p4wAQIuxUVldi0WnF7rv3QlVixuTMKH70o+dYoZ6fcyK/uAR7792PqpZKWAPzeP2NV9hiQw355u07EY4lUFVZBRl5kadH4Yn4YTDko+t2N4qKClFdWwGJJM1Yy4J8MyQiGYcd0WjuRmcXZudm2SfduHIVN4aEZ/Q63fiTb/4X+CN+njhRLDtNjn71y18zccbrDrHqtqZlNb92pVLCpE1gdnoOIV8YiGaw+66NrBQv2J1sXaCF03xDEXQyHW5c6iQABAqLjfBH3Ni4dT28/gBidMEXibH3wF68duxVVNWVwWqdw8KcHUePPoqDR+7nZFZ/0A2XfZ6XY/VqPSRCBfLziZITxuTUJONZCZH5T889D4uxEO2rW7Frx25cG+rlonzdulZYZxa4ySi1lEKmUyGYjeOj86eQCbkgVStQu7IWVzpOw5xHHvM4YqkkssR4T8rQ1rAZF8/dxH33PYpAMAGRRIhgxIdY2ANhJg2DRo1FpxO+SBSW8mpIJCpk0iLIREpeRkxm0gj7gxCK0khlghAIo6irsaBAr4FnfhEXT56BY34eNvsC1u/cgqRCCqvbwV7vtjVNKCkugdPhhtsTgHXejuG+IeRrTMzRbm1ZjdWtTfj5r3+Bb3/vu+gb78f0wiQroRSyQx9kQxLIxPD6vfCHA0BcjJaWtXC5fSixVEKj1qOvqwfD/QNM/aDii95n8wt2GE0FuGvfQVZe6b1I50w8GuSijWyCSrECJ46fgpeatWAY5nwjVBopTIUG+KNOxNI06TFxoJFRo0cqmEDSn4QkpYBCpkHAE8Fg3wTczgSyGTkLVlkBwX6peM8puCJRFnV11Th04AD+8fmfomllPS+hky9frhNDb1RzU3r9+iDC4TifzRRo5/Y4eaJG6F+yLFIh297Sggc//3m89967GBwc4kZIrlZhwb6In//yZ/jbv/0hbHNWCJJCxl6KxVKY880wms1wuV2g0QKl+Y6OTMLt8HCTQZkaZOlhRLRQDJ1BB5PFAqlOh3/5+a9QVFwGqVDKUwASKHwBEi8ijElUa+SgTtCcVwiZRAivOwCX0w77/CwWbbMIJYOQqIWIZ6MorSjkM7Cg3AKpUgatxgi1TIf5sVkszNvR3L4GGWkWwbAXgnQGEp4GiCCBAGN3+vDh28eRiSeQiET59hIBZtFqQzYu5j0EajKzmVyyOE3QtCopLIUFSGXSbJGh3QqxXMFEHNol8PuCfN2m3UBamqVFZnrt0ISIVHR6jmjnr7lpFRLxCLLpBMLRIIdSUVO4MO9EKBinAGTasedCncAUoSgtEAu40c8vzMOWXZsQQQwijRRRURpCtQISiRrJdBYGgwnpWAwuqxUKEQVeR+F3eaCQK9HbS2ciqcRpSGVSJs1QoBRNkoKhKKanrbw4u2XLFszNTCKbiiMZj6NldTOuXrrKDVmhpQSVdbUYnRlnWtrePTsQ9gQwdLsfn3xwBXNj3v/UhfsfmkXm09r5y1/ek1UoxJDLcyO6z9pZqACmFxBjFpf86rw0ypz1dM6uIsop6lyQL3nlCRfJfvSlop1+Dhf2SwX6Z5/p5ZCiTxXypSVUKriXPTpsdUnl8tP467lYzzUBywjJZVv7cjhrrtjPTQioEaHbvPy91Env6RKgfur3g4Mkj/vZFUlAmVviXSbwcCjU8njh084nN7b48IM+jI25uECgiSiNMvNNZlRVVkOnNfDBu2vvXZDIpDj22qt47dhveTxK8fGEyXIuLGD/3n1QqOVYsC7wYuqePfug0eqZCkFjO1JPT310gi82rU3NsJiLsH33TlbdJVIp02VmJ6ewbuNGnrTIZXJGcdFyLIW+cDMhEuHMmTNoam3m20Ib/4RQJKVEZzCwqk2c99defRX2xQXkF5h5MXLNmjW4fOE8vyZoHEm+97LyMth9Xly9cgXVVdW8uEr+V5pGfOnLX2TPOGGzSkssKCstZYJNW2s7LwCSn5MmJy6PG503OrFp82YO9qGvjYTDmJma5PRDSiokv2TjqhVcsBNa8uyFc3j4kUfQ1dXFgVe0GEvLQnSBITpNb+9trFnTzImrVMyRN5mUlL6+XrS3rcHE1DTUGh1PBDSUhiehczbOibe2oA1KrQojI6NMvalf2YCxqQlMzU/h0Sef4AvjxY4rkKUE8M3Z0XH5CvKrivHE174AX9SL+akZ9HXdxoGDh4CsBE6nj9Wxvv4ubNrQxmSFof5R6PX5ePixJzA9PcMH6uz0FOamJngRmHBsSrkawz3DkAqJcb0LVzuuIZWIQCEUY2pgGkaNGZfOXUaxqQDpRAx1tdWc3UALSbMLi2hd28Kvi3vuux/BQBD//I/Po7GmGn/xjT9FXVUVvv3tb0KiVmBoZpL3JB6+7yhMRhNiVPxarYilk8zx//Z3vofm1Q2oryhDdVkp/vknv0BDbTU8LjdEmSxj27bs2gZHwIOv/sUf4yc/eR5qlRonTpyGwxPE5x57DIceug9/84//FXKthJGeUrEM03NzqKhrwKH77sNlImooZbgz2IMD99yNT858xEvJW7Zvh7mAFM4Ebt24BolYzAriufOXOMGQms7dd+3j1y0tFEZDEbZi+b0e7D6wF7EUhYhn2KubRQb/+vJv8OxTzyDPYOZltGgmwgIALXcVFxZDmBXjxRde4KTjgd4uThsuLatDiaUEz//4J7jv4AM4/9EFRAIRVtSI77zoWsD9992Lwd5+WOcWWJC47+GjeOWt30KlU8Ng0qO2sgFf++o34AqGkEinmXeejAUhp4C3eAoSgYyTR2lBmhS0QDDAnm/C/RH2MV9nQiAQglCpRCQRht6oRTIWgyRLy7YqxNNxeKMBXLvdgZ271uNW720uArOJAARRHy+rugN+rGrfAJcrhqb6jRAL1IiEBfB4gzCYjFBrpKBhrFIqhkJMZ5CN2fCkBMZoWVMq5yA/OocomEcsptfaNAJBN7weKyTCJAr1OlSazbh29iwsRpqi6ZCRSBETCmAP+iBWS5laQ1hKugaIhVI4bW7GSgadUZjzNFi3th1bt2/m+3Dw3iN45+Tb8AU8aFnThDxjHs6dOwenw8kJl5S4KRQLUVZeBZVGh3SG7ChiFBUUY2ZyipG81MzT5HH31t256a1Ywl9H4WxEA/K4HbjWcRUumw3uuUWeJOo0Blw8dxVGnRZ5Jh0Hv5lMBsjVUnhjfujMajjcdpSVlPLSHynFLqsHOqURNRVV6Oq8g+HBWcQiYl58I1uiSJzl4o5sFRxUpNVhTXMTY3E7O2+ioaEBf//j5xBP+JHNJthKOD66wIF1MpmC6UfEqN+2dStfL7Zv285q9/M//jH6++7w1JmoQTKljPZPecpESi3hXqUiCavzXk8QKrWcbTAVNVXwh/yoa6jhiWBpcSUkxGMPRzA6Moj5uRme7pLZR6lTQaxSY+2Wbfir7/+QsyiokMymaRqfYbujx+PlvSiyForFEp6akADn9VKD5oDNOo2Z2UkOfCqrtsDmWIDBqAERDTzhAIc/GQx5sC04YNKboNXp4Q54EU5FuO6gpU7E06y0T46NYW5iAl67Hcl4DFJaHk3laDD0HvaQZSVI1hh2JnG9I8xkIRMJoNOqoTcYmIdPViaarNKOARGBiHBEExFOmhdk+b7Q2U1TCJlCgXA4CLPZBJORXhdGJKJBzFtnmc5Eib4Oh5fJYqS6c91FAp5QwrQnEmdoUZpSxJV6OdZtbsec04pIJg5LdQVEchVkRFGKJeFddCLq80KvVaGkNB+TkxPIII1QlJ5fNSe8KlRqxmUmMyR2yrjuCPpDDGCgWsBSbEY47GdSEzWBRCYiipxUIodIIkYkHoZSKoFOLkVTVR3Ge0fw2svvwuPK1WX/Xx//URV3ssgQrY+uG38oFplPC/dnn92V1dAhLKURHSm/uQWqZR85fWGO8Z7zo5A1hRZR6cVKX8+pphIhj5XoayKRFOI0EiPCzNJSKxWvdMfpDSGV0KGUK5hJTacPEsxz/vrfMd/p7/RB/58LWMolqXJy62dIMsvBRp/ZR+UCbxlnSex3Rl2mcreXOmB6s+3tFv3eFHcq3M+tTEGoFi+lty7dn0zuNi/7/peXc6mwP/3RCO7cWWBMFI0I6cVBhTspHHT7Du4/hA/OfIR333uPl4GeePJJVgPn5+Z5kYy8bKNDw7j3gXvR2XmdOelHjx5F350hDi7yBULYuGkDEsk4j/ZVUjlu3+hk+oreaEQgEkJddQ1ampoxSBYdqRRzs7NwO11Y0dCI20spo/S8kZJA8daUxkeFC9FuKO7e5/NjaGQ4R9iYnERL2xpm9pKCfvfde/HCL37Jh5EwA178okXbp7/0JeZej4yM4N133kFBcRFjKKmQ7unpwbNPP4m+7i5eSrvnnns4cIn2Hfr6B1FbW88LpZWV5XzwDA4OsPJ8p6+XlYqK8lKoFEqmHdAiG00oampqUGgpZtWBRrlWq5X95MQ6H5scwejYKFaubETH9Q5+DrZu3YrRkXHMzMyxZ3N4aBCN9Y2sgtfV1fKBWFho5iCL2roqdA/3wuH3MKKzrKwc17s68YsXf4F9B/dxyAsVgnUrGtB3vQtVZgu6bt7GtH0O3/m77+Mvf/Bd1FRWoLKsHHPzk2hftwmmvEJ8cu4MLKUmvPvOCezcsZGnW05rENeu9ODXL/0aL738IsqKC+GwzsNps2HHzl2obWiEbXYRowPjGOwfwfVr1/H0E48xLWG4exg3L3dx0R5wB6BRK3Hk4EGEQ344XXY4vW4kkIHVYUd1bS0aausxNjCEr3/1K+jvuo2ailKc/OgkHCEfVq5vwfH33scXn34WlRUV6LxxAx989DGOPnw/RiYn2Av4b//6G7RU1wKhOCtalvxiCFLkyz+Ev3/uR/DHQiitsuDBZx7BxMw0Vq9chRd+/RLyS8rxyDNfwL+99SrEKhGkShEcMwvYu+suOP1+3LzTh7ZN1GRmWd1esaqev6Zv4Ca/HhPRFCtsJ09+ABLZPQEvhsdGuOlSKGiBz8zNqMFogo4Wa40mpGJxuOwu6AqNKK4sYYIQfQ3xyMmaRmmRlsISVqIgEfAFlXYDlBIFzp45D5lQhAKjEbeud2B0YgRP/tEXcetmF0L+EHyOAMYGplhR1Om0WNHUCGNBHpQSOW5dvIxDO3fjlWNv4MADR/Dym8fw+NOP4659u5GIZFFTswrhVAJTczPwh33sYe/p6oSloBCxcJwLCYVchmA4xI+HQqaE2+VBOpZGTWUNn8H9g0NoXdsKqUKC8YlRlBRYcmg6IutolQjH/KxkmooL4fE4IMsmIE1EcenMaUxMLeDZr/4JtMZizM25kU3LIBQooab0UgGd1SnotQp4HA54HC5mh4tkIswszDCZh7zkdHaQZzwejyEUC7Bt0O10YmVDLc6fPomGCgviLgcGOjtQXliAppY1OHXmE0wu2uCKZNG0oRHBeITpTxQbn/NpBzE/u4C17eth1OmYPEPKN+01FBYXweN38hI7NYrUgBKqViSSwaA3Msrv+Hsf4KHHn8Ci3cUL/DT0oKaMJnQ+n4+b8IDfh/nRGRw6dC+nU0MozlHBEjE+R+g87752AyO3erGw6EJ9fTUjVXu6e5Gn18Ftd5FTna0nIpWEUXqugIMbO5lABJVIicmhGfaLa5VqlBSX49a1fmg1+YiESeUWw1RgZLqKmyZaGQF2bt/O1wHKZ7jd08eWwrv27MYXnnwMrx97BZ98chqDA+NwOgKor69D85omPPjgA5icGsepUx9haGiUr6/UxFA4EV1jCNogpIlsMAKNQY2QN8TFmkwq5bOa7B7hVAxihRjaPB0eevxRdHfdxvjINBrrVufoOnYHErEwhNkM4rEEBwVKlEoUVpRDb87HQ48+gSJzMdQKNYSUw8GW1VzoHRNRRGIugKngp6XgYMjNzd2sdQoSuRAhov3IiFfuho8yR3Q6KNQayJRypLJJzrXQ6PSIJuPwxwJQ0DTJ68cnJ07DObUIRKPIpJIIBwIQkJjldsJEnvVgkC0mDrsHkXAasRg1iGSHoqTELOeh6NUqWIoLuJmjID5/KMhZIxT0RME2dH0gbj0TYyjBNEXThxTvZVRUEv7UzZQkElqMeTpIhBlMTY9j5+7tGBkdg98XgQAyxCJJJGK0lCxAMBCGSqvmcLfmNatxu+sWNm5ag7q6KiQFSQyNDmJ20Yq6lmZs2LYD3TduY6izC6tqapERJEH/a9naDmfQw358mvYKpUrojSaoVTSJViJFomY2gRintlNSK7mJYhBLskhnU9yskq2W6EDkAKBGJOBzI+hxIxMKYnvregStbvzm128jndT+e3U7/iMW7tQsE+SjqanpD4Ii8z8+yAIq3LVa2acWFg5OWgpeImWYSmxerEzlUj+pYFomtCwXy2Q9oVAh+mKyyMRjpG7n1PGcTJ77d/rrcjjTcuFOhzv9t+WFVC7wKXBpyVKzHKCUU9eXl1FzgVDLX8O/ZsnnTm+8zyIhc0uruaaAFsOW0ZEH7kjQZP39eNz7S9K41JRBVplbzmWKzVLjwfx5DpbK3f8cFhPovU12Bz1SyQSikSjjpMi2sji/gPHxSVZ2G1ta0NPby0sqhGWk4rivu4etJxSPTemqNHoj3zkVqGXllejq6uZD0aDPywWHpJKYmJqApbAID3/u8xzoNDI2yoU72SNMegNOnT6DkrJyPswphOiN3x5jT/3999+PssoKFBUV4Rvf+DoeeeQRnDx5EiUlJcyQJzW+yFLMfycLz9Xrnexj9we8GB0eyfG8idetUKKosJBvF2EQyLKyetVqVusHh4cYg0kXTbpY1FZXwOt28sFHdhlqanz+ICqravjApFEyIfeuXbvKfn9SvckruWrFSly5eokfn7r6OvTeGeDpBHldyddK+EQu9JHF8PAwp8TavQ4UFJo5Lt1qXcDuPbvh8fqZakJNHgX8aLQqOG1O5ia3t7bxQp1CJYXX72Sft1yjRPfAHWzdsp098G+99zZjvdLCNJpaVmPBvgC92YB0KIqOM5fw7NPPonugH41tTXjljWOorqmETqeBy2XFunXr+b6KpUKUVxbiypWLsFhK4PNEUFpYixU1LRzcEowEkYnFcPn0ZdTUlKG1tR2Ts7PszTTpjRwRT8UMRdRTGNdo7yhC9jA8Ni8qi8vx2iuv4L987atsy6ALYySRwcGjB3G1qxOfe+hBuK2L6Lh0EVvWrsfCxATMBj2KSgoh1sqxZst6/Ogff4ytG7djwWZFTWMDCsqLIDOokRKS80OEkN+P4y8eg61/EjFvCAUaA1Y3NPLFZ9e+bUzCeOvtYwhJRDAUF+Od4+8zcu3hRx9GLJWAzqTH4MgQssIsxm4P4/6j92PWZkXHrRv4+je/ibn5BY5BHxsbxo7dW6EpUkIlU8O14ELXtZuYnp2EqcTE/6iMOlbXFVIlW9FcDiejOwnrRY0cvcYmxsbw6LNPYs6xwIg1et/Qa/vatU4opQpIhcRqd0IIwtXR1Gke0+MzKCuqwPYNW3Dp/EVMjo+y2n/PM/fj7bfeQvOq1Th7inB6IqjVeshkchy+9xAHg3307glIkmkc3rsH5y5fRtOmNWhoaaZpOVQSBfq6R5HMSLDvyEGEE1Ek0+QHDiERDcPtsLOVjRb5KMWY6Ba19Q0Qi2VwufwwkPqo1OdyMHihNou0IMUqJwkwtZWVXMjYbfNQa6jYFjI9JR4LIZuMIBXyYWZyEhOjk9i8ZReURjMmZhdhziuFSmnk5eBkkiZZDsglEnR2dCAa9UCjkUMmlyCNNLPwK6uqYLfZefeAsLVZ2v8RiKFWqnlnQCuXYG5kEJmgG5J4BEVGA+JEuNIZ4QxGYKmsgMZk4p9HfG4K2rG57BDKs1CqyBqi5uC4QMCPQNDHBSSfR0VmDA72sZXB4/Ri0/rNCAfDUCu1uWbKQzaNFMoqa5h7ToUSLdhT8VVTV4OsiMQdGbqvdjGKkZRKChlTalR8LqjVSiwS5cvhwtUzl7jQJZWVWO9V5bTnM4N4KIxoOMWx9lmJABEkoDBKGZVLATkl5iJEvFFMjc9y89Xc1AKPK4SJsTkkYhnIpXJexqXCL5VJ4dGHH2ZF1uV14MzZc4BYCqVKB5VMCY1MBnOeETU1Vcg3F8PvD2N2agajYyRKUMhVmJdA6bGJJ+KcVkpNKBUmdCEi3zYpruFIFBKmSAiREWWxoq0JNStr0T8+wLkV6zevZ2rW2VMXsbJhDSrL6iHOyiCjwi4eg8O2yFZLQsvq8vKQyGZhKixC29r1MKj1UKu0XOQugyKoOaLmjusKgYTxwpSIHUn54fXbEEOE8yOYo5+MIxtPwrPogElH1zUdT0DkKikniM8szEKslCAlTkNn0kIlU0ABOe5c70HH6U8gyNCUzM3TVqIW0bVZSeGEYfKZJ+F1h/n9Q7sY0Uicr8lU1AuoiKVxOCi5lrJtqOlIcYNItkqawJLQRX/Gk3FIFQpeVF29ahVTZYg2FI4EUEDXqHgYRr2KU3pbWlfxtGN2xopMRgS7zc2Fslaj5ykxBTlROFZjQw0mx0bZNllWXICGFXWIxsI4+fEpVK1ZjUAsCveCE3kyJXZu3IQrN68y2jGuFkNp0iKeTkGkUCC5FAipUWihVeh46pZEhtNRE9EYZAIBYpEA4okQYvEoT9ZpET9FC76xBEJhIpmFEfS7IUolsbKyFoJoFu//9iMIopr/lIU7LbWTa4DfJ3+AH4Knn96ZVSrFXExKpeSnyyWTUsGZU8NzVTEV73TwkyK/7NNeLsxppCOXS7iwZ276ki1luej+VN5fWmZdXmJlvORS4ir9SYU1FUx0G5ZZ6Ky6LynXdMN4oXXpB9JtpiJfKltKaCVuO6ek5lR8+pl0G8innUNe5hZU6efdMyL/vRXuQ+VZXGxKIyXJPWafxVEyTYcnBLkF1eXi/eNTo+jrnuXDgBQAeoFksikUmYvYclFQWIxT587i6AMP4MrVy2hpbcFLL76YK7aNeejruY27992Nc+c/gcVSyr8zx2+XcyopJd/Rwcjj9CzQebUDbS2tUGrVHHL0zvvv8cWKCpL5GSsrRoRVpKKFClsKSCIPOpFXyPe5ftN6VsRJjck3m5lZS54/Kri52NFqUdPQyMtZy+FKluIiPhi6b91CUUEhLl+6hEcffRyjI6NoaW1lUg5xb+nf33nnHfaRUpPS3XuLmxjyGlqti7xARHHh9fWNcDhcmJgYg9Nu49RBujC1rFmDNlLrTp3CxQsXsKalGdXV9ZzI6nI5mO+u1qj4flDRH4vHUFFZDk/QywhNmkjQxZcUVmLYu1xuPozpYk2FNVlCbly/Dr/HA5PJCIlUCKNJi8npCQ5s0ueZ0NPXz2EVDz72EP7yu9/FV77+RcwvzmJ8ahz3PHgvbnRcRdQV5Aj6lrVroS8s4gJVKpfi9OkTkEkpxIyWW+XIL8oDJWRQAWq1OmHOsyDuT2NVXQsn7hHLWEXLkkodblzuxNDACFra2vh+mY0GhAI+LMzPshd50W5DZUk1Rrqmsa1tG1K+MKtP1zs7oDVoUFhuQc/wAH75yssIpiIYmRzHaH8vJkfHce/+/RyAolUq8Zff/TZeO/467nvs8/jpi79CcXEJW2OocQll4vCSlUOjhEIm5aAwRNJwT9jw0+f+GXlSJXZv3Ix7jxzCuk2t8IWcePP465AVFCIjU0Ail/NC20BfHxeT5aJtAAAgAElEQVQ2iWgU/mAYTqcfNRYLRsfH2IdNf27eugN1dY240XkDdqsV23dtxXxoAelYFhPDM7hzYxQqQxYbdmyEMl+FcCbX7Glpv0Op5IRLUjQDwSB6e3sxMT6OttY2PPz0Q1hwLfBkjmLKBQIhrl65xhdfCrghIlOUEm+nZhENxqGSqhm3uW/XQfzd9/4O6UQWbVtXo/3AGpw5exqtLc24cPYiq1yEEDxw4BAkpID5vDj/8RmeQm3dthaT1hkefQciEQTdAZSaLUimZNh36H7oTXp4Qh5WbgnRKZeIKfUcyKRgdy5w0RqNkmqmgdlsgUyhhVptQIIsuuRrloqRTEbhC7h5t6WwuJgnClRo3bx2FXb7AmpryiFIZ6GQCOD12BGPBxiRWlpeAYVMhUsdN9HY3Aq1Jh/JBE3PRGwtouRUOjtIZZXJE/B67ZzGTLs29LtJaSf1GBkRykorAJWQhQehUIzigmKo5TKcePNdyDMB3L15HZxWKyLxLNo374DdH4JALOOlyrffOoGKmmK2aghVUhiLjdx40QSQxBtKlJ6enkLntR782Z/+MWanxtBz+xYXTtYFO3bv2I3Bvn62U9BkJeD2IS2Vo6V1LVsGaIJJqE6yVdFkggQI8qOnIiksWF0cnhWNRWApK4VCqeRFV3pt0HLy668eQyIaR75RD5lAjGggAoPGAI+TlpflDFVwB0MwlhnhSXhRWl6ExXknlEIB9Ao95ibnEAhmUVZmxtq2Dbh68TqkIiUSRB6Syrg5e+yxRzAzPwGZUoyegW6MTE8iKxBDIdcgFU1BnAYnGdN5qdXkwef2I+QPcipsKk3ecxaQWU0mnDAn3YbpOcqFARKBhTzZdJ1ihVUhRUPLKjzw1IMwlxfwIv3U7CQmJ8dQWV6OfE0xMgkJ1q7ZjHAgydMF2+ICpibGWW2Xk0hTXMypwVW1tfxcy8QSiLK5aXQkluQimCbGdD2PhKJsqaJzKi1MIRh1Qa4WwhFyIpZJ5OAWEPHjG7J7IMqI2E5CU3TyuUcTcZRVVcATcSOajSAjSvN7RCvWwDY9j9d++iKn39KkmLz4dP953TcWh89L4hnVGzKKRmKvOlkkyS5D12JKERVLxLmFZHq8RCK2DaXTSS4whIzEJpGORE0RW/DaaRLt8fDEmFLEFQopo5a1OjUUciHCER8TZOhsJquMVKyEw+bl20c5JQqlmpnxpgIzykpLUFZYAIVIyHSo+voaVuH7Bu/AFvBimkKcPD60r2iCMJ2GO+SBQC3FtNOB1g1roTRoGURBORhShZKbA9rZoR0u4sTLRFJG4SZDQaik5LRIY2h4gJ8flVrDQkI4Foc/EkIcSW4+hMIMDCot1BI1Pnr9DFQR/b9b1v5HU9z/kC0yn9bSTz65IyuVChlTRLaSZRWdOmGyu1DdTjYYKoDpc8tFMF0MSQVYttaQ1YYOUt40X/Kk04GxjJjMsdZzPndS6El5Z2vMklK+zFun7122yXDR/RmMZE6xJ1X7d4x4KpWpkKLP5UKZcomvdNs/63tnhT+ba0CokD3YL8Vq6+8ngGm5cE+Kc/YfLs55QkD3L8fBp6ZmeemWbstHJwbhcWR4/EvR3WqNkr3XhHaqKK9iJSCTFbDdg20qpSWIx2LMe6eU0v6BPm4ESM3etGUrWwX6Bwfg83s4hOfcufOccEqjnutXrjGL+vDBQ9DlGZBfXIQLVy6zJ6/ndjdHtVdXVrGybrPZWKlra2tj7CNd6Kurq1FcWoy333yTCTE0FWlubuYCmUb1dOBTkqrd5cGrr77G48GqykpeUiWVg4o5+rtr0Y5UIsWF//jkJAcB1Tc0cJAFFSGkyJdWlMFgMrCiQWhMUmroUGxubmVaCeEliQhABTktlNKFmxIZaWueiDYFFIDjdnHRsa59LdNiHA477r3vXkxOTzIajg7bqppqxNJxVojJFrH82NNkgy6C9OZ1kUqTivFzotdocae3h2kvNussEokoL68SunJycgY2pwfuYAQFZQU4+MARzNqmWTUmrvueQztw9szHOLDjLkyNTrLlx+bxYHVrM09DhOIMrl25wEFGxI0vLS/kpL9gMIDJiVlYiqoxNW5FQ3UDPAE/KqqqoZVrEfaE8C/P/ZxVtJa2JszPL7Bvff/eHaygEt8c1GTozEj5BTBJC6DMiDA7NYWxiTFs27mNl3dv9d9BWUM51m/fgmQ2DbmKQtekzCP2u9zM1CakHFFI1m5dj9HZCWiNBh4Ph+IRxLNJXv4jtZIKU1oMyySSzDnuvXIbu9q2wiTXofPSFazd2IqYMAGFWQVXJMqeZmKrUyCTUgh0XbmKq59cwZZN23D69AXk6XRIZWMor67kJeoVjavQ2NAElVyDl375Mu4/ehDD1hFW7RwOH2wOFzc3W/asQ0JAFAgFR6vTOJ5eKxKBCBcvXoCA7IAiIdujCsxmWMoLodKq+OJLhZPT5eYAL7Jc0HuM9j/6bnbDYXWgvKgcLocP9nkPHn3oCfzTc/8N+4/sR9et29jx+fW43dPJFAk6EIPBGNa2rEexuQB9Xd2I+H0Iet0oLCtiRXN0coQD0ZQKNRxWJ6MJW9u2orCsErWN1XC4bPAHfBxoRo+pz+/AxOQo/AFqIk08WYtHkvB7o9h39xEu2n3BGNsRiNSs0cg49VQsl7LylqUzVEwNQAYdly+x910nkcI1N4famjLc7LmOyhXVcPo8fIZptEbEk1kEQjEk40A2lYXX5eJgM6KFUKpmNOqEfXEGRr2ez2tqkMvKaxDyx+BxBCAQSFC+yoJ52xzy8wu4QeeNPFqks1mR9HlhMeVDIlahvrkdH1/qRMfVXqysL8HWDetgtS1iYm4ards2YtI5y+JCYVE+WweJW037KYAIer0Rv3z+V2isqmXx4k7fGFQqCTa0r8WdW72QEapPKIIkj5bSXSi2lHEq89VLN6FVy2AyEu4ywGnHpOguzNug0SrhDwTZf0+hT3a7CyZzAVasqIfH78XwnUFkwkkUGUyIBcIoLSpDf/8QLCWlGB2fR35FIWxhF+QmBY7cfxiXzl7E4uQ89AodJ2NGogk0NTUiP6+A1Xoq7OMRytZQ4Nk/ega3u2+idmUlnGEnZHlyFNGyfCyJwb5RXjaeHh7ns50sN15XgK1SVOjSBCIYCjJbnHz8dE2l6xJPYZNJPtN4GE7T7nSahaOsVAjIxJCopZAa5KhaUYX1W9fDlJ8Hj4eoOWmU51VAr8xHRekKBH0J2BbtjKSMRUOQy2WMZsxAyEJOWXk5yootUIpFiEUz7BGn6UkySWGNGaQTcd7RoQkyWRNj6RijQrUGBdKSFBICsuTSazvAC5HyrBTpaJItb7TDwTVJOouSqjJW3996/w3OFaiuqUB5cSkWp+fx63/6GSLBCFvViOnOBBiuOcibTs2LgC1T1DxQYBolITOeUqOBxVKESDjE4lI4HIFAJODbQ94Sqovo2kFEKcIbUyhiQWERd0ndXT3wuN18nSHrCaF8aWemsFAPuVwIkSwDqVzCFqhQKA6/J8T3idKho4kUU+GKi4o4uVqnVOHGlat8OygRu7quCnqTDoFwiKcNI0MDaCRr4+goalbUYco6xyQsWpAnRG9eSQEMlgJOaJVptbxzQqAHpdYIKaRAJA5BLAqVRIC2tlW4efsGZomqROcEBHD7fEiS/Z6s1KIMkuk4JAIJRBkxhjtGkVr4z+Vx/0OlyPxPVpkvfml3luwxVHiTek0H/nLhzR44oQBU2C+r8fS19PlIJMGYKyrE6XNUUC8nntIhQZaZ5eAjXvZYKlz5sKCfyejI3D+k2NPnqLBd9s7nUFNL6ajERSfc0qe/J7fIwYr+0m2khoI56UtF87J1Juevz6n49EGKO/2eu3vFv7fk1OHyLC40pUGF+7I1iJSCnHefbnfuceJJAU0FMlnc6Q5goG8ePp8XBYX5mJ6ZAm0wk4JNyhQt7B3efw+aW1pw5XoHh10QOpJ8xeQ5oyKUlGSNQg2/PwQHj3EVKLJQqqKW0YdXrlxFntGM4Tsj2LJ5M4ryC1BSXgZ/JMyhTrSAqlQoOI6aFpiIS06sUlLnyIdO/OVPTn/M9pnLVy6y+kHFNRU7VFjv2bOLFYgTJ08yppCKHToEaYGH1PpQOHdQUhAFfa/b4YAwlUJz0xqsbCJCRxD+QIDVMbL63Lp1C1U1VdwMRMIRbsJ0OgOrinpDHo+1LcUW2J02eNx2LvwpCbWoIB9f+cpXoNVpcOLECUxOTeGlX7+Mg/v28dOh1mmg1Wt4GsBLTWYqRhJICVJ8EE9NzvAycIiWTzUaxGgESSitZJIZ+ZxdkMphyrwuJ1z2Rdx1105WUG1zi9wwbt6+Cx9fvsTq6bzbikAiCLvXxgmuMoMMo4P9EMSS+Ny9RzE2NI62tWsxNjPJwRvH3vwt4zFJCaaAH4d7npGJeoMOTrsfjXVtjIsjhZD2ECgwi3yjLrsH9dWUKOlmxcvj8mBuagpllnzodRqYi4sgUEm5+BRGxZBFVQjavbjVeRPrN26AVqtmlZx43kMTo4ikYti+ZwfyK4qg1muhN+ZBRI1wNg3bohWlZcV44/gbeOiJRxDJxnOPSyaFaCqOcDLCFycFYeFipHKnOM3VINVhunsc3ZdvobV5DVo3tkOSr4Qt7oVMTdQPEWJJ8lLSQlgC+Wo1Lp08C5VEj2xKhGQmgkvXruDQ4QP48N0P8cwTX0B/3zAs7Au+CR9hOAUBmPItmJixwlRsRkNzPT/2Kr0MIkpaFogRT6ZRnJ+PUCDIyY8lFWWsplGOgtvjhtvthNftgTm/kAvAudkF9p1SsWedX4DZZMLta9TkejikKBZKYXrSiq98+St44Ze/whe//EXmLZc1FOP0mQ+xsDiHtnXtvBDZvrod185fRllePrQKOc53XMQzX/0ixufGOXCJglMigTB27NgDSOXYsH0PqmpqMTjciw/eP855DIN9g8zmV2tkmJodw4x1jsNrKICradUavPzCb/DIo1+AWpeHRErAalmRxYT66kqIadwvEmDB7YJcpUEgGoCIPpdOY2J4HP75RU5D9Dhs2L57Cz48+yEgF/JCmkAkQml5NQeDEcs84PYjGqTJwwy2b9sBrd6Ewf6bSMWDUMnl3PDRNGNkZArNazbi49OXkKcvwOrN1VDpFOxR1+rVvOsEQu4RiSMQgVIoQdAdQXV9E7yhBA7dey9eeflluOxWBENeaPQabNq9HdagB6l4ApFICOWlFpSWWXJ40hWr0NPbj5/84F+xc+sWJnN0dd1BMh1hrzLRlyI+P1OOhFrAXFQEt8vHiEJqMIUZATLxJGRyKReFxgITkokkxsenoNXJ4AsEQbIVnbFE5KioKmfkKtkNPvnwIpRCOWQkHkXjqKqs4OJvigg1MgEsjRXYd/QQBBIBhGng1V++goDNg5g/gdoV1RCI0pAJxSjMK0TnlW5EQmmsbW3na+7QSD++8idfwbXBGzj0+D1whdx83ZVm5NDLdAh5gpifmYVepcEv//mXEKbFiAdp6TrNib6cgQIJU5Uo+IeKdPqgs4bOPrrm0+fovKZ/smJAYdZCkqfA8z/9b3B47BBnMlicmcPE4DAO3LUfF8/fwP67P4d4QshNBHnAycJBxSg1yRIK9FMooFWrkG8wMt2FXm6zC054KbBIreHl0Hg4COeiFelEAk6nC3aHHZBlseiYZ187ndX0+qP7oJKroJYoeTk5z5QPr9+/VIRT4a1Hc/MqvPTyCzh77hRiET/TjmhafOHMOSSjKYZvMOklkVyyzlK9kNvRo90BqjdoL4SuZzQVoseeHhemxAhoF4DOESHvLFEtQVat8vJSFhwI5kAFcSgc5Z0sg06PWCSKcCzCd5wn0gYNkokgSsoKEAg7UFhcyMFVKqUOLqcPRr2RbbSU2TI/Z8XGtRth0hoxPjAMr4PSdRU8nZWpZbj7wB6emtA4xeV28G5SMBaByWyC1+fD+PAY0mkhdCYlW2JigjQUegPMFgssFeVQanTQGvIYZ2ufmEEVXSfSUVTVlrB9lMLZhHIZ25+oqJtbXGTYw/DYMJS0gBuMIxPNYKpnDt7J0H8axZ2KdnI7/CEFLf2vHlzBn/3ZgSwpt6yuLxXPRIVJxHPLnDn0ogBKpYTVi2WrTHzpv7OFhgpj8sYvFfFUTPOmNXf0uS1t+pMUeLLR0BuGC3ERLbUS51fMC650O2jxlb+HNsOTNN7K/Z2XYHlpNleI022lz3Nz8Lt6+dP7Sbd5uVBmy8+Sz5wJM4k0L6eunP/9KO4jlVlcWJ1BQpS7JUyWWfL1U3PBB+WSVYaxl5ksjr95G8ODNr7QkVeztraarR1czPr9XGxUWSpQVVPDC1NUXKxobOTR7u69e/BPP/kn9iYmwwnkmQo4LVCulOIrX/0iXG47Pv74IwwOjkCl1OLpJ77A42JCNRKSsW39Onxw4iSr67XVNXA5HZzgumfPHjz11FP48OQJOBwOXsogWw55O5VyKXvSOzs7+YJWShOARAyrVq+CUCxGx7UORu9ZSixIpOKstpBl5pNPPmG2OXlD62pqESSkmEDAHnoq2mn8XFVdw4o7HfYT45PwuX3YvmMburu7eWJRU1OHYDDCByphJGfmJ6FSEuZPskQHiGHL1i149ZVXGJtJt3NqfBJyGjerlfw6kauVHLleUFLAFAWDOQ/ReISJNHKZkpuH69evc6dF/HxS8ScmJmEymbFq1QqUlVo4Kty+MI9QwIPKsjJeyLJOzeHwgXvQMzyCFa1tuNzViYQkg7G5UUjVUogUUsQFMcxMjWH8zgC+8vQX2bZBitxLv3kJX//z/xt///zf4c7AEJMinn7mSfzlX/059t29i6k501NWmPVlqF/VDrfXx5aCres24OInF1i5p+Ahp88Jv9+Lgd4BVi69hEI052N8bg66ojy+L5X5VRi7MYYf/vl/RTqW5PRLYsz/9q3XcfeRgxAopBifmcD1Wzdw4N5DyCvIR/v6dfz8/dtLL6MwLw/f/H/+FIWF+fCEvRAb5KxgReOkmgv4gk9Li+EQhZikuQgqMuTjkzdPYaRjAH/8pa/hn3/xM9z/9IOQFWtgqMhnYkqIcIe+ADcuZBfy2e1IhxLoPHcLg7eHUdtUwTSFp554HC/97AXs3LITZaU16OkZwjuvv4OKilLUETrSZkdXz//L3XtGSX5WV7+7cs5d1TnnNJ2mpyfnpIyyEBIGEQQSYIJtwMYmGdu8gMG8ILIkCyShrJFGEpqoyaHDdE+n6VzVsUJXzvld51Q3cO/1sj9c1rpwi8WaUfdUd4V/Pc95ztn7t6fw2b/7FF547TloC7Qoqy1BUVkRpHIVlpdWeLSdYYkAGGFaXEa0Cjv8/gB8Tg98Lh+bw2nitbCwwhK2C2fPIeANQSISoL6iEadPnoFGqUZ+Xh6jOxsa6rmB0NLZjF//+jncdc+tOHvxNNq7N0CmUkCrN8BpW0EmEIMgGEVRQT6WA07ccs8duHj1AqcQagVSOBfteP/HPoaQRMjX0fLSIkZHr2FyYgSF5nxMjU/y+iiWAkqtDHavm6Pft3ZvY0Z6aVEVrl69hvKKWtBQMc50iyhK8s04e+I49h46gGAqjRX3Kk9IiOcdDQShEkrhtTshgxDWmSnk5emgy1NjYnYMQgmg1htgXXSivWMT5mYXQC39RDSCZdsiwmERtu/cgrBvGZXFJpw8cZzJTHn5efCHYjCYiiCVall6pM5TwBf2IJoI8RSEpBf5+WY01zai3FyMH/zr9xGxJ3Dwplsgletw3/sfhCfowU9/+h/YtXMLJ4BeHxlHZU0jRoeu46Xnn0VNdSUymSTM+QVo39iNJ37+NGqqG9DQ1IzGlmaWfdDeMjV5A+8ceR0hTwAWow4JYQximRw6jRFzMzYOMCswFmBlzsY+CJIDdm7twRtHj6CspAQLi1YueklmRamcpMf2+pMwG8TYunk7lqwrcC+vcmKs1x2DVgXU1VQhnI5j2rGEoroyzHsdePCD74d/1Y9r53qRcMfgmHejqCYPhcVGeF2r7Bs5fewcRFBxCFcsGkFnVxubDCecs/jM1z4Hd8zLRbl1fA6/ffK3sE0v88GOm2bJDMooSdYbQjaRRsAdzIEaMiSFpeYR/T03laZuc67JlcMpU1Erk8i4AZOUpBFGHP/0z1/F5d4r/J777C50t7Wjob4O585cxebN+xGOUbBgBqZ8MyRKKVLZFMQyKQqLS3hPI4mMglJU6dCQACamZxEl7jjrhrOIBnzwrToQ8HhYjrLssCORTkCpJZ57iM3MBJcTiiVsJC8wF8BsKeRDrT8YwkBfL+wrTkT8MdRWVuH6YD/eeP0FOCh0CUme1NL9aVJAfqtUMsU6fp7Gk3ZAJIKSqDqpGOMyhSIJ89zpQEMFPF07TBMhopBEiI0bu6DWanhdnJ+3YaCvnx8n+WYokZ3a1JRRQmZnjUrNSavUcafmhjHfCKk0i5LSPIRiXqh1Kl53aNImEkjZh0H3JelSNBSFVq6BWZsH241ZfkwUNucPh+GNeLB120ZU5BfivRPH4fK64E/EoTBoOLdldnoeSrUICrWS6W8UZEhNNrcvCKfXz2x2YvJv2NSFhtoGnH3nXTSSbNRtx/vuvQ0zdisSkiySVPdpKdCQ6hVw1sv4yDBcC8toqWyAY86OxQknpkaW/39TuJOsmCgyJBn+c6PI/D867p/61MFsJJLk4lqpokKI5Bt0Mqe0Ufqg54pvtZoKdyKe5GQq64ZP7mInc8mk67IXugMX12syG5LFcDFPiahrhTvdj34XnV7J2EoFPFNrSH5DIzs6Acdz3f8clpJ0hTkmPPNiqYNPYWwUqEQfTrrEuKn+BxNsjt++Xkz/gSFPqMl9fUI0zv9pcJCTlcCZ9gziguzvTbPrWE2m26yZdHNc91wX/uyZebhcGQ69OXzwABx2OxeadDonPmxDcyPmpic4tdTusOPIkTfQ2NDEuMgdu3ZjYWkJR4++iYmJcXR2dXHQEPGnDx48iHnbHI+r7csrbMIjri+NTK1zVua5yhRKlhxQcX7PPffiyad+iaXFBajlcjTU1jGRJZlKQKXTYGJ0jGUjVNh3buxE/0AvujZu5IKbaBFpSpHjmIucmZNoBnRyJaNPOBrhTgQZWel5k2aPdLpFhUUsa6EDAXU0iDNM6EoabxcXlMKoz2NT5dTUFBwOB4oKivlnyuUqeNa6o8Y8PdR6FaLJCIRE+/D5EQqE0NXWBeuMDedOn8Ett96C2XkbBMIs6hvrUVZdzvIgGnHTocRiNvLhwL3qhsvj5uKdphqU7knj3+npGWzt2ZKjjLhdPN53OlYYWRkO+dDU1AiHdRndHZswPjWJjDzH2e2fGEIsG0U8FUXbhmaMzozxJCSbSKGitAz7d+3D+PAofvfmUfzd3/0dI9l+/PSTCGUT3M3/yte+jF8/9wxS4QjmxmdRbC6HSp+PTbv3Mg+bxrYuxwpHoV8b6EVLYxM629p41Do2OsImyuLCYlwfHEbXpm6WXdFm4neHcP6Nc9jW0YPHPvYoYzuvXuuFJ+5HaUMVJpfmkBVnUVRWjPOXLjEx6OFH/oqnMCSPePW5F9B3YQBbN3Uwm7qipgLTy7OICxKorK/i64SkCF6nG2aFAU/++89RYipGiakU1/sGMDG7gM/802PQVhmhKTciwp9NIQfFKEQihANeyEVS/OyJX6C0sAobuzdjcm4UAjHRFoIotBTAoNHzSJo0pwPXrmNhwQa5Qoyx8QlU11Th8M2HUVJZDKFMAG/Ix+hDCu8SCaVQyiXcbR+fmkDP1i05ZGIarE2mwmt+doGpCzRpCUciyFCnLZPF4uw8Mok0Si3lmJ2ZgcPpYd7zxp4WzC8t45bbb8N/PvU04wApgTYSDQGyDCKCGB9QR68MotZQjCKNCaUV5RhansSGrg5cOX8eiVU3MtEotu/fC1c0jtK6JuzYvQ9W6zTefPNl1sSqFTJOy+ztG2Rj3sqKG3//1S9h2bnCuQNqlQaryy4kIgls3bwDFy5cQW1dPbP3r5w5g5sPHcT53su45QMPoKShDpFEEtFwFCJqjCSikAuAyZFhTA5f5252NB5EWV0RggkPrEvUENCjubEDjkUXXCsuyBUSnLtyGQcPHEI8nEDQu4CaqlIcf/sEmhqbcGNiGpbCYpRX1WJ6xorrw1PYtq8dy85F1DfVgz67lLBJoTxykQxmgxmn3jkGbVYNnysM27wb9S1NuO3eO9nHYh2bxNsvvgWv04XahibMzcwxknNjdwMCcRdauzfghm0RG3t2Q6LUQiDMsBST/EOEsiPkJk2XFDIJFqxziGeSsC7Y2OCZSmSQiWdx7LWjaKmux/TwGEoKClFSVcFhbWSONRi1WF5ZQUV1Oa93VOSuOlchSAnYm0FheLSoU+hR/+UrTO9ZtTsgliuxEghCV5yP7//ye5ien8E7r7+F0avDSHpjMCj0iGbCUJlUMFkMaOlsR8+WbRBCgtNvn8ZE7xAO7NwL2/Iy3jz9Ll763WtYjbjxt3//d/C4PHj0sY8zEjgU9SMtiHOS769++itMDc3CPuOFLC1C1JeCWCJDghI6c3msvFfzRJgm5tTgypIhVsoTKMq7IA+NUquFIT+Pud8apRxj1wdxz+234o5bD+L5F16HRleCZFqKZFIAjU7Dk4q0MIvCkhJoKevDZIZGqYJMQgWCAAF/mGWWdMBYsq9AqhAjFgrCvriAcCiMYCDABlKSr1EqKBnTNXodWlvbuLFiNudzOBNjJVmCm8Hk9CSWFpYoTgPRYBCzUzcwOjSI8bHrOX1/NoNkJsmyHGrjcdARsfGFwpwuXShimVqCJJOkfReJWNpJuvfWthZcHxphPTuZfx+47z6uT2bnrIxfJswwIS0JjMD+Nao1UsSxp0TVLFNv6PqTyCW8T1JibXldIQTiNNweOxu86UbT8rLSMl6zaU8kI64gI+SwrmJzCeYm57geI/lMz9Zu9lQwDwYAACAASURBVExVVZVj97ZNmLgxguHxYRiKTAgkIyxfpOJfJBNwM06UEUKj1MO5vMpT4VAkDn8ghngiyenCe/buweClq9DLVLCvrODe99+F3pF+qAqMUOUbkFULIVbIIZKSBpjkWCoEVzzoKm/E6ddPwDq9DOssIUD/+9tfgsad6gua0NAhh+VQf+Y3waOP7stGyQyzFsJEhXIymSswiQZDFyEV4VTUU8c9l+b2h673eiFP91vXp68HH1GXm0ZU9LNzp3zSr+cKfOq+c1c+Sxp6UY4jzwQWwj3muvc53fsfNO8cBLWGpFw3xtKHbF0T/3uKzVqHfZ3skuu45wysucI5i71XBWha+EOw1P+b92miIotznVnEqHBfo8asS3N4GiEU8ImcTas8oc7CtgAsLIZzscyLi1y8Eh28vKIKy0tLvGjFokHuMNPJmcxeq6seTM/M8phu27YdHCAhkYlQW1fHjPep6Rk89/xz3F3QarRsuhNk01xs032MxjyOACfnPC2iVus869epAHDYl1FdWoax69fRumED1EYtrl0f5EWOTElao5YDTSi1VK1RczeEU3aZVkAq5dxUg95D4vLShkmyKzIB0SZBY1j6QFAwCslnaAy5tLTEf5JxlYpmMss6lx1YXrTzAkidL2LoxsNx5jFTR5oKPZL0DF3vx7Y921FRV4brI4M4fPgmTE/MIOQJwWVf5YMImYM8fh96Nm/Chs52uH1u1rMXlRSze/7ksXf5dE0btKWwAIWF+SwLKiwqZMTluXPn0Xu1jykepHGfnZlGSVEBd2ylMjGiiSh8Lj8O7N3P04KquiqU1lXi6ZeewbLXztIJ4jln5QIMDA4wNaC5sRFalQblhcU4+bsTqCguYd9CZXMTLgz1ob/vKj7/hU/j2Kl30XfuPIxyPURJCcRKDZQGE5pbNuDchfNsrl1ZXoBUJERzXSPeO34Gu/ft4kKV+MpBTwiJcAxKuRLFhUUsjcovLITXFsKJN49j79btOLB3L3qHerH1pl1IyLO4MHQJaXEW5qJ8SGQSGAw63shT2TSEdDiLp5GNJOBecuDIK6/h0O2HMTY9jk3bunN+DtKuRimxzwev1YnAggdzE1bs33WATXOURlnYWITy7loEJTEo9SYEIlGGJ1O8uSidwdkTp7Fr1z6EoglojSaOJicsHRnH6ABCmDY+CNNBXibl654IERSOk0wk4Pd5YKSuryUP8RQxscXcIaUxNiEM5xdtWHbZIZSL0dK0ATF/FP6VVZw5dobRjzShYhKVKMvSBtKDL87MIx1NM687loghEgli+45tmJmbhW3Jzqmctslp5BvN0OsMmJ2dQ+fmFkQpyCgZgSiWhUWsQbGhAPF0EpfG+3Hn/ffDqNZg6toAAt5VpKQimEor0dLaA5MhD//8zW+w1CWbjWBm9gYbEje0NrKRbnHBgYYN9Whtb8Hw6ChWlldQVliGt159C9UVVcg3F2Hjxh5cPn+Zx/YffOghfOzxT+Knv34GjniQaRPZFKBXqaGUSfD2G68iFnDDs2KHVCjG/Pwc6jdUY8E1h7QgA5XaBIu5BBdOXWaZkFwtg1AhQUNDM06/exImgxwVFcXQKHXwewIY6B+FpcDCCY1JNj8KoDERVpEyk6iQFDFakbwDpN0n4pUgkYVBpIUsq8T4yAyCsTi27duNYDSC//2d/0DMEYNGKoelpACWfBOc3mXo8jQoLLdArlXBG45ArtZx4FlzawsUMjFLNWKxOLJCCTx+D8JRymFQ8vqkUmu5oCXvA/1v4MJVDF+8Cp1EjlgwAoWWTIJ+FJUUwWqzIpYkuYWUp3yEhKwoLcdg/yhUailKywpYmqhRKpnIU1ZYjNKiUgTDcVjtdlidi/jqt7+O5ymLwxvF0owVSoECwrQEtfXlEMiAW+++DcFMHJEMkc9kUGRkyPiSsI3P4uzFc4imU3jksY9Ama+FUCVhvTEVv+EoFcPUNFlBTVUlDGoNXMsuJINJDF4cw7M/eQk+RxAyIRFEEtwAoeI9k83wZ4mdmIIMRGTOlRJgQswaaJOlgDvdZRVlSCSjSISDqK8ux79848u4eKkPc/MerHoI3xjn5F5q3ChUChgL8lFaXQOLpYBlRPQ7aEJLJBsqKajh4PG5GUdKybiUUkv0IZJT0h6g0mpgMuehoLQI5ZWVEIukbCJVKNTceaYCm2oIosPQWu5yOvlAYpuewdz0FBZscxge6odcIeVANtuiDVmuIdKcsE1TTNq4aC8mD49Gq0YgGuav078jWQx9/i3mPJamaTRqJOMJDgOkrA6H08VyUKFEwrJR6qoTmIOyRmgPII0aXXN0WJSq5NDo1Px7ySdUXGOCbWEGBqMesRiRbAiNTeuZiD0HZHiOhELIpkVQiJTI0+UjGIhhZHicZUiHbjqIgWv9nF57cN8upJIhXBvth1QnhVSjQCBOmEqwTJIkO2FfGCFfHOlYBgYdQRc8bMIlUkxrRzOi8Rj0SjXingDCwRBT0upaG3Cm9yI86RBKGipgKDJDosqx9ukgYFLoYEjIceKlo5iZWkQqIf8fS6c/98KdPhMkU+7u7uYa5C/hJvjUpw9mqTinvZA63DxGypC8JceCpO40XeTEP1erKJAn1/Gmb8rkIt5E6T7rAUnUYSatGJtA15NT1wg1VLCuEyLpe1xwr3XZ6etUyOeKPDLHiX9PlqGu+vp91/+USKmw+4PUhWkzawZa+plreQa/17yvU3LoU0m/d3+/8E9WuJPG/XxXrnDPHQ5yXX+6rXPmSR7Extm17x07MYFgUMzcc72WIugNHH5AJAjSe5PJZ2Z6itm3RBgoLirhTYYWBdJ/b968BaFwBEUlhZiameaOe0NjA1Jk+kmluKtNOvWAj+QVS6w5vvnWW5FnysNvnn2OF6G2tnZGVy0sL0BF1I7RMaw6naioqUR5JUXZz3LHsLqyAjJlDvdJmEraKOj5kaeAinO68I2mPCa3UAeddHaUzkadS9ro6DUgWQ7px4mBTQscLdI5/aCANcSk7Seeu0atZmoABUqtOt1MxqERLhXYpDF87tnnUFfbgJ27dsJclIfxqVHW9BP+kLCNMoGcjYShsI/Htt093VyIM9M2HGJTGqVnLi7Mw2qdZRIPmfzIXFtYXMhdj/fOnOFpBJ2+z58/D6VKiXgkxnpG2qBNBj327t+Lvv5eGPPzUVtTC51KiVX7Mh779Cfw+a98gVnlWosR+jwDvFEvwvEYd3jod1Hwzp233YFUNIm5mRkcf+cEvvCFv8VbJ99FIBRAUZEFzS11ePn538K35IYMFJIihjfsZ9nQnv37cerMaeTnm1BXXYdYKAGfOwB/JICMGPB7fMg3mPHaC2/hbz77GLxuL2+MdKDe1r4LEU+YpS/UTZJqZVgMOmCoMEORR0jHNGJIMBKNOnCRaJj1ncTAplG8XCCBOJVFocaA4dER1lUG/KQpJRBOFhadHq7FZczemEP/xVH0dHUy4pC68dcnhtC9fzPCqgQK6krgDMaYR04otUsXz6GtqZmLLZlEjiR9ToUi1mhCDCbmkOmZNm6xgJJUadIj4LAfmhRFg2H0X7mKrrZ2vPj8C9yhzq0bGS6yrw/fgEKtwKHbDiOejSOBJF9Xx994B/1nexHyBvnzRTQFupbp+1qjKhewEk3A7w7C7w1DoZXxNIbYzIcO7kcgGkJfXz9PCjJhCveKsMb75tv3QqAQwlJgxtHXjiIbTmHfrl0sCXC5Xdh/x224eOkSNtRVY2piFHafG91bdqO1qRtPfPdHWLItYceuTbg+1g9LoRHhWAgb2poZ6VdeUYG5JSvr2OnnpZNplqlNTc4iT2eGY3kVj33icdwYn0JTcwvm5qyYnrfisb/+DMLJGEQyGd9XKhbBOnYD5y+egtMxjwKzEWmKfg/6Ud9YjWnrBFYcZD7MIM9SCrvdDZfDg5tvOQCVXsv0mJH+YT5cUPFCJKtoOIGqqhq89PLreN9dtyMYoetHwJ1Nap7oSKKTiHKAGL2XFAJDUxrXkh01lkoU6ApxY2QGldXN6NraiXgmhaGBIbz+7BsoL63Agt2Kjq46NLdUc5FnWyBEpBK+sB+mQj1BbNYY93LWrUsFMqy6iMyTQl6JkVnYFMxEpwiZXIFsVgS9WosLJ8/hzRdeRGtNA5YXFtloKaUEV7sTUoWcsyFoU49FY4iEE9DTAUAo5kMcmX/1OjVamuo5NI68N4lkAjPziyiursSFK70orypmj5F72cUG0lScZBVSDA32MzHmrvvvRWPHBsYoUhy9XmHE+XfOsFRCppCguLwU+gITCqpKINHJ+RBMBms22wsziMejcK3Y0XvhAloaG7G5uxsmTR4mr83hW1/5DlbmnMjE0iyXpH2I9kBaf6ORMOuwaapIz5nCmwoLS6BU66DS6SGWSBAIeFBRUoil+Tncdese/NVHPo5nnnkFC0sepAUkMRGzL8qQZ0IsmURHdw+HZlFDgrCKtOd53W7IJCIOaqKDAhXMNGGWyxVrunsBRFIJnC4n5Co1T55Jhy+RyrG8ZOemIBHE6HGSyZymntTwoqmB170Kt8OBBZsVfq8LE+Mj7FFKJuPc7eZgIzLfZnKadSricx13Ie+31CikAzpNMi0WM7o62pg+RpCDeauNG2k0oSVvF1FfqIFgzDOzBHF+kUAFCX68sUiMg9BkFHSUzTBIgCZGRPmhBPOa5lJIZAIO8KNwJpKU0kFBLs9lHlAOg4ToPwoNsgkRVDItlDI1xicmea8tLiniSVUw7EFNVRn27N6MayMDECgEiAoSvMfRXruy7EAmnoZzxY1sUsgTJUKx0v5JQVWRcAxyjZyxjwGvDyaVkX0B5K/6+6/8Pb76ra8jIc/AEfaitbuDUta4DqCuu0akhC4uxtvPvoZVZwiCbC6d+L+7/bkX7rTPk0SGPR5/HAj0Pz2x/w+///vCnR4DFdv0wKmYou42Fbssm0llQemqFNRE34/GckW5nBzoRIfhkKY/uItzi0Kus577Xk5bt35bL7JZd7emPaffQ4U76dhlcjEX5YyiXKuAuXtOxT2NjRIZLu5zGMv19NScuZX0+evIxfXDx+9F8GuhT3S4YI37n6jjToV7ruNO0Ws58y0dfv7vU4v1jj89r8tXHejtneZuuk6j4kWJsF7NLc24erWXN7XiwnyMjt3IJdImcrHVyTh1cc3YunUbrl8f5o4o6UqbmpqZGBEMEYs1xvKZrs5O/Ou3vgW5SIS9e/dytPF3vvMdDI+NMMec2ONUmFJnkToOfo8b5SWlHABB5kSv38dBN7TgKVUy5Bfm86JLNBcqzvn5QMiUBdI0UpedRodUtNODIYMYLWJ0zdCmR4cRWqRow6dinxZhSlWVSqi4zzL60WjQweGwc5gRjfMpsps2ATqszM5aUVdbC2GGDhECWIrycPb8aQQCPqhVxIovwvysDWaTGRW1pZzU2tbRjmOnTuD68DDTYgi3SBKdxsYG6PS5gwQhNIeuDzHphgpMItdQUBN1kKhwZZMSHUTTGTQ2NvHUoa6hFidOnETthmbU19fieu8VDPdexeFDu1l3mJIKkaKphFSMRDbBxlhiQtNrQymGtMjTtOXi2QuYHJ/EY594jHGb5qICWCw6VNeU47vf/jZWbU5o5Bq4vX6OnA6GI3j4Q3+Fs2fPcAdw86bNWF5wYGP7Fk4NnLZNo+9qPwfPzE/boKAxOYdWVfJz62joxuz4FLLUvZaKcaHvEsh2t/99e6A2aaC3GJDmty8FJY17kYaAwkUSScggQtDpQ8ofQpXZjOHBERz73Qmo5AaopTIUmCxoqq5lyQjRMro3bYFarsK/f+/f0dbRhve9/06kVcCUxwpoRbg6MgaJXIn5pXneSGkkvzA7i5KiMlRWVzNyLUSbm0TInWsaadPIm/jLUpECcrkaoVAEq04H0ykkWREKDBaMDo3AbDTx87bOzUIiUuLc+X50tHbg7//5S7D77JhdmOFOapm5AE/++FcQQwKivIUiUe6iGQoMiKSiqKouRTQUh2vZi+KyfFTU1vD0QijIIBINMCnkJz/+Kfb2bMXSJG3iGS7ENCYt9t96AGK5GC89/xIEiQTyTRYYlFqmMnTs3YUbtlkcPrgHb731KifD1te2IunP4OivjyIWCmP7rs0YmxpFRX0pypn4chXb9+zA0PAgH3xpGrZ39x6cOHYKHe0bceXqAI/ENXI9HvnghzA+MQ6RXIqSigrY7S6mLJFHiZMrgz6cOXsaqWAI/rAXKoOEbKKsAV5dXmHvy8jwCKqJDjVuhUqvQ//gKBukP/7oR+H3+2CbsyLoDSIaC8Fo0qO0tIyLWWooEGqzuJzQlikuekkbzFNPQZYLd0IsUhFMXXfHihPxUASSuAhVhVW4dnkIHncApnwTvvov32Tz6TtH3kbQF2RPw4PvvxPXBq+wiW/VE8bV/jGozQp0bWmBOk8HqUIGhUQJYVIEQVyAKxeuYm7RivzKfKRlaUblUYIvHWTD4ShP+eZnZlFszEPvxV6UWAyYnZhFIpVAMJZFSWUhVn1+qNQylBTnM+1p3urga7vQnIeVpQXkm40QibKorC7jcK+5+Tk89OhHEBMBx44dx/DgNUgycuQbjFBIVHC5Q7jr3rsRS4Tw/e/9EEWFBSgtKcMdt90Bg8YCl82J4UtDSARjGBi+hsm5GaQlgCZPh5vuuAWdmzdywBsx1yldlnj9dAB56TfP43ev/45TPzvaOnDXHXdwR/fzn/wSFGny+9AUScTTT55WI83rMoEOaHJFQWVGgxlZiKHQqFkaFA2H0FBHyaw38IF7DuPOO+/BG28ex9DoDMQKLZICIYxmC1QUViUQobGljT+XBfn5UMiooI0yCYz04HOzMygqKmCTI92oYKbinO4bTSQYC0mptuRTWvX4oNHqWMro8fi48UJSEEqFpT3DubjIyNAV+xKjYefmZjA2PAj3qoPxqeyDy5L0l2Qza+jGtSBH2nvoYCAQZJh6RjkjdXV1HEZETRuS4DH3PUXrpJRpSBQWRfSYpeUVRiZSN54+Bw46bMjlvIYppHJO306mM4gRhok09USISyfQuWUDIrEAT35iiShUGhljJ6kFQTVWIp7gQ51ULEfUH4dMokKBmRpzVqbdcKEd8nFmgiVPi/vvux3j06NwBJxQmTQIkrwvk4FaaWBPARmvR6+PIxllviX7FtVqFSfy0uRLqdMy7ID2CkqUpQTor//TV/C1r38VKSnQNzmK8voqlNRWwWgyMpY5X2eGPinFsz/+Ffy+OATCv2yO+zr6kWSjdKj7S7kJHn/8QJa66FQ0U8edbkSYoYKcTqL0ZlPXijrgVCzTv/H7Sf5AMphc8BJ149c55cxcZxRiToNO/00/e53+st6tp5/JHXn6PUJKN/2DJIY+ZHR/Kt5Z/rJm9KR/Rz8rFKIIbUJO0ak8J3dZ58+ToZUmALmiMldE08/m37Um5aDHcuCaEM0LfyJzakUWZ9rIvZ3rROc0eLm/r2Mw1w9yJCmg56TXtcPpzGJ4eAgzM9PMJb/tlpsxNHSNuwS0QJEMhpCMtAjqdMa19yjBFxiNIemia21pQ1NTEyeAbtu2DceOH2dKh8FoZFNoKBjgIB7WH/N4z8VF7uLyEi82FJ60Y/dO/sDbZmbhsK9AR6mjizbuDFJinUImh1Ith0CY5lN5cVERL/y0+FH3nN5nip8m+QiFl1ChS8U20WXYhOqnhM5Vpp+QyVQilsLpciESCjPNhbretHAKBLn3g4aViwsLXIATOSMRT8I6Z+MpAl0/JE8ZHR5hCYW50ITR0WHW0R86cABjo+M8imxsreXuZCgSRv/gNR6FUcebOv/btm/nRdu+vMjJhItLi/xcaFKxsLjIVw51mI0WI+yrKyxt8XmIAKBCN3WTOH1WD5fLicGxUWzq6cRQ3xXIBRl0t2/AqmcVpfXVuHZjHBqTCbU1NdzN6b02gIM338Rj1QXbAh568CF879++w0bE+++9lzf3zq2bcOLY2/jq1/8Bzz73G/Sd74dKJMGK0w29OYcdI8MyfTYFlOJqKcCp352GTKREeXUFGloaGA3aPzCAH3z3pxAJ0jh8eC9GRkfQ3bMJs6MzOLx7H576xS/RVN+ATdu2YDXgx/d+/FN88UufR2VNFS4OXEJfby/q66qYW08bFJmxsrE0ZBkxjh05jm/87cdAUsBYOI0333iXdf4z01YU5Vv480ymzVQ6idLiUmYWd23rgc29hNVMABFFBithN1K0S9J1LpXmJHjpLJ596hkOBbvj9jtw9K23kBYkoTGqkBQmoTXkUnGlIhm0SiNKiyr4mqmqLMfPf/4LtDVuwKXzl5GiFMSsiCPqx0cnkU0JMdQ/BbOBWOb5nEZaWFGILdtzBq0ffPv7yMZFCAaJlJNBLJ2CNk+JuCCO7k2dWFlY4cRZCgObc9jRuaULAHGdkxCIsiildEUi4LiCaG1ug8KogbIwD5OLM2hvb2UMpsu6CJVIisnr48gmJbjj4x/Cxn274I948Nef+TjKK8qxZ+t+PP39F4FAEEhk0bOzG++eeg+7D26DsdAES1kBvGEfE6XyDAacP3Ue77vlFtTVNmLOtoCxyUlcHxpDZUklGmrqoDOpESdNtlyO1pYNWJyywb44z7Qiwne+87ujaG/aAH/ci4wszbIkel5DfQPY2b0VMV8US7ZF7N67H2+8ewwzS25s3NSG1pZmyEVi/PqpZ1FbXQ2VRovpuRnOO5iZskKllXB+xAMfeACXLl7CxNQETBYqeBZ5akLYTaI10fpMDR8i+NChxrngQKHegpgnjLmpBU6z7Ohux6OPfwJnz5+DJJVlje3lK32IJOOoqa+BSqdmScLJ0yfR2NyC4Ylx1DdUoKWuGRF3DG67H6OjkxwVrzAqUbWhnFGk9PuJTmI0mnKSEQqrSqeg16jwxA//AyVmA5KZLCqqa3DifB8+8fjHeT0UCilvJAKNSgPb9CL6e3vZvMlBPRkJtu7qgCfgQzgexgMfexhZBcmCUhxURFOwb3zpWyy9a97QzmnHrqAXQwODyAQTuHjyPHZs3I4H7/wA3vztEUScfjZM940McjeVzLZkrCeNfjSdhKnAjNvveh+MJgPKKkv49aSO7xc+9TlkomkmQoXCXjR31KOzpRO/e+ldXpvTyQQXzHSoogAvakRQMUcIQblMhVQiy3+nJgHpzckfQCm1UxPj+NCD70NLczPmrXZcG55ASqyATKtDIi2ESCJBS1MLFEoKMBPz9aDTyVjDTmnCR468zjIOKpZBMjaxBG63h1N3qWtPU2kKNyJJZGNTM2Ml4+y5S3IRT34waggR4YnM7Muz04iEg7BabVhYnMdA/1UszM/x+pOMRbgrT8+T8kDYfyfKmXHT1HHnmkHEj6e9tZkZ9ARTCAZ87A8jchcdcmlKnKBiWK1BJBJFQWERIrEoZ27Q/knQBaKg0f6hlMqxOL/IplNKH6VCO5FKoqGuDiNDg6huqoJcKYF1fhoyhQgaA9F4QixLpOk0+S2iwRi0Si0S0TRiIcpvoPwcAXf4SfJHB4l4LIwNzXUoryiASieD3bMCsUrKEriFhUUUFpTBOrsIvyeITDLD2E6jXsv0nlwTLQmFRomiygpMTU+zFMigVWPHlk34xy99ER995EPILy/CjHMZVvsKNm7rRklxMb/2uzfvgm9mBc//9Gl4/JSqa/gfa90/1477ukRm48aNf5bpqP/dCyv4zGcOZamwJZ07IRyJHqNY05tzAb1Gb6ELnoo7MrIGg7l4XurAkzGMC33CJVENvXYfLljXwpPWWe7rVS1r19foLutSmfXueA4JmSu06fDw+3RUOgysUW/C4QR3XEm6k+PH5763TplZp9EwpWZNokIfZjJVUfHOUpmBP13hThz3061pJDiRIRfAxHp9OlQwq/6PJDRrj/O90zb0bLqVdYUTEzdY93ni2HHkGfXMHSfpjIySWMViLC3bORiCottpsSXyQTgY4a4EmXeGBgchl0g5arm4tIQXJLvLiZKyMsTiESikEly6fIFHQVRQUbf9vvvvxZWrl3H8+HG43G5UlFcw6o5WOLUu1xkm6gpJeQiZV1FZhqWVRSyvLKKxsZ6718yWZk1fgvXqHR3tzMtlpCIl3Xk8fKggGQxJUCium46GdL/FxWXW2dMGT/QBh8PJXXYqqGnsOjQ4BEueBWWl5eyMX1pY5p978eJlxue1NjVj166dUGqU+NGPfohHP/ko3J5VHHnzTQ5Uqq4tR1vbBiwsLbLsp6a2lk1AJDWixEmVQsGdMyrWSU9PJlidTs8L+5kzZ3mzIOe/N7AKiVjGk4h56wJvMk6Xm5NELZZcOItOp+ZQqLqqCoiQgslkxLRtDvXtGzhyuqykCs8882sUlZVj6/bt0OsNOHniFD7+0Ufx0AMfwM2HDrAWPuTzYG7ZiqLSfHzwofux5FrB2NAw5JDBtmDHxb4+7N69F1f6+3DH+27B1SsXcfO+/fjOt36GpppSGPOM2LR9E8YnJyAQivDgww/jxIljOHX2PbS2tTLpp+/yJehkcvhdHtx08GZGbQ4MjKC0vArPPPkiF6GEd0zGotjQVI9oJMAyrNrqSpaMiLNClBcVoMCsRnNzG1559SjGRubxwb/6IB8wSa9MabaOBSukyODBhx6CXC2FI+BGRiPDlHsRC0En9MUWeNNB+CIhSGVyZpHr5SocfelV7Ni8Fd/77k9w+PAOQBiH02tH25YNWPU6MDYxCiSBW/bfDqVEi+LiMhSW5WNgYBBvHXmbu+Ztre24MTbGrH/q9DkWQliatuPeO27HtctXEU2GsGnnFthWbLj1trvw/G+eh9ceYvb/qtcDXzAMY5Ea+gIt00wCTi+WrQuMT9x6YC+EahX27tsO28INjE5ew9YtPRg6fRnyYAa1VTWo6myFJxOH0mxgKtNbL70KVSKLYrUeSzM2WEprUdi1AV5BGsGED796+gm0b2jBro27BFeSyAAAIABJREFU8K2/+VcgmkVhkR6BcBAqoxZbdm5FSUU5ZmxzsC0uQaaQg7LetHI5vB4f7rn7Xrz86mvQGgx49/hpHNi7DxZjXk7SRpJDwofmFUCaFuDk2+/i05/+FCcnv/zKKwiHQggmwzBXFECiE8NmncGH3/8gUoEYigyFOP7WMT7My/MMGJ6bwb4DB7Ayv4QCnRFP/eK32LNnCyZmZrHqDaG6qpi7q3/zN5/D6dOnYTTn8aE9HAlhevYGbrntJlztvwqHy5HTMptM0Gp1HAgjgghGkwU6Qk7aVyFOiXDx3AXccefduNJ/CbFkFGqZApeOXYBQqIRMqcOSw46m9irsu3kPjp85jSgVO5EAUtEYSk3FsI7bEA6msBoIIy0GUuIkbrnrEIqbSiBXy7m5QDkVIDdKNIZ0MoqpqXE47cvo3NgMu92Jjs5NqKqu54Pz4hLh8XIsb2ouUIednu8br72B6vImfPozj2DF5eSJm6W4AJFUCJBkOAiKKFdburfBu7yKF2kCI5RiecWDT37uUbQ2NAOBFAo1FkY8vvLcq/CsuHHszWPYvnkzzpy/xA0RKg69vgB7dLzBABdqArGYiTeJZIz3ZEIzfuRDf4WjR97Cos0KvU6HUMgPmUSAAqOBCz+SedH0kNZwwp/SXkz3M+YRtzzKkg3yesgVKpSWlzE6l4zO01OT2NTVhG09PTDqzTj53kWoTfnIyjRweYPM9S8qKOTEWSrU33vvPebsT09Ps1yNDjxkQDUYNJgcH1mTPwr4M6LTavlg7HH7eN9YtNuh0ulw2+13sEl91ePnxGJ6zBaTBV7vKgauXOT9nIpj6my7V53sbZqdmUIkFOTAtVWXg8P06Ea6czq4cFBkJouNGztRU10N6/QkF+1E66HXkKYwDz74AN58802UFBfxa00ddjLpEziCCj6FUs6vJUlkiD5DE2Viuk9PTLNp1WQxI54kogw1L0o4tEyt18Bg1MDhXoZSTWmsGYikQs4OoKmARCxn74lcIkPYH0bQF4NMQiGFQTZSR6JxnronImEU5ptQnG9AU1sjRmdGOZMkHI1hedmOJMn40yI+3EiEMsxbl3h6T8ZzepxUxwUicdS3NvCBWyKkA4wWtRWl+OQjj+CpX/4MYqUcM65lLLqcMFvy8OlHH8M/f/Ob+OWPf4GlkWn84J+/i3BaAKnO/BdbuFMz7y8B/fhfvcBsTvX54lyQK5RimIyKHJN9Dcm4TkRZN1tGoyn4fDEulg164vbmuqR0wVMRTR309a7zeiG9/v3c13NjIcYyrnXi1zvm68SYdUPs+gP+Y108By2tISOpw0sF+Xoy6TqxhbStJL1ZL9pZw7/Ojl8rpkkq07L0p+m4j5VSx52SU3PGU5KCkPFkXW6UK+ZzveTcHAC4MRZFMCBnrOLyyjImJm9wpyEcDKKkqJBNnDO2G7wgXRu6jk2bt2KOoqwnZ6BRa+Bze7hbQsU7jehqq6o53bOmuoZlLNQVaO8io2UBWpob8cSPf4SHH/4Ax8c7nXZMz0yxoZCSP/v6hjA9OcOaQSnRPaJRKNUKHqPSAzcZjMgryGPdIJFUrly5BJ1eC3OehUkvtDnTYpBvMTPejwy1dEigRYKkO3RBUJFOXX9/MJgrkjXE8s3yQkzXQa77oecFjEbjLoqmNxBCS4pELImVZTuTY6jLIReI2HRHhwXqft90y2G8euRVNDbVgyoaotvQ4ee2225HbX0NS18o9GVmZoYlBvTf9JzkMinLZkjuQ8ZGAXIjZDJDEYGHXPwSuZiTXvVaHXRqDZtWiUwTDPl5/D8yfJ0PD/Q6bt++BRfOnMVNBw9wKurSqgPeaBgjwxP8/rd3dKKppRXvvXcWLucqutu78MyvnmFd98cfewRvv36E0+k+/IkPwbG6jGSKDFtRjA6N4fFHP4W//eKXsefwIRw7fRYPf/g+PP3Ub/DIQ3fj2pV+DF8dQX6hCY3tTdDnmZBABol0it/H+pYG6Ix67lKG/V4ma8iEEpQWFKO5sR1nTp2HWqbFSN84lqxLqKmogc/nxuTEKB77zCfw5a98Dbt39iDsDUIlluHeu96HywPneKT9xpHfQacz4x++/A/42Y9+znKZiZExSNMpbN3YiQfuvw8n3zuO3bfsx2oihIL6Cv7zjePvcPedNJQGYx7mZxa4WBEmKGgoAaNBzwcxCBNICOPcFRarhZySKRPJcWj3zTCqLViyrWDjlk6eCh557SiqKmuwYF3guHeSVVwfvoa6ygZYRxe447yhjjp5GSx7lqEzG3Hw0K34xy9/B6WlBVy4u7xeJAUJBBIB3P+BO3H57Hm01tTCqNBCKhKgf2IC3//JE7gxfh1PPf1D5Ffm6EZ5Mi2KJCZIMkJktCpILHmcThjx+nHx2Cm0FlfACDHLK+zRFCQVxQjLxLg8dB6ztjHU1lZBlpQhuEBmWxn8UQ9q6qtB0Zg0WSKs5NDQKGqq63iNITkAETLooElpipPUOUunOYSNushk6hYL5LCYLazlp1CsPdt24tg77yIdz2Dntl04efI0Y0Qf/+Ln8dujryEmiEEkykCcSqIivwTTw1MwqfXccR2cvYFzA734xGceh/XGDMwKLTwONxbtDgiUIqx63CgpKYXD6UQ2k0JPdw9ef+VtVFaWYnrGhh27uzBrnYbX50FdYwPGJ2ZQU1vBTG/CvBpMRi6kSTITdK5iangSSrECrU2tgDjDKMkL5wZxy77deOGlt7nbTiSoZdcqHv74vYhmyMxsgM/tZcRlJpTEwMV+jF2dh1gtYZ29WCpgc/CWm7vQs2MrSxhonaKpp9U6g1Q6gtaWRuiMGkzMTKGysgptze2oqarH5QtX4A+F2HsxMTkFlU7FkyD2VcVSiMVT2LVzJxM4pHIRT/rmF2cxvzAHjU6PkuIKNu6OXRvG/OwSLBYDdmzfgeeeeg5JrxiqjBgbGxvRUNvMHdvX3nyLpxMSiQJN9U04efws9GolG0xpYkndz4xAxAUl4YJD0RAUYjJp05Kd4kwFtVYFnzeAdCINrUqC6tpC7j7LJGSIpMm6LHdoThCQIoV4Brye5+eZoVJRUFOaX1PKsIhEo6yH96yu4FdP/BirK06Mjk8inBLCl8giCQmSkSQfGqenJ/Hiiy9g+44dmJ2jvBFdLrhHkvNJZdNxJONh2Gw2xGNRFOXnw6DXs8eLHl8sEobd5cKS3QGDyQydgczRRejc1I266hr09w5geXkJUlEaAepuS8TQ6PX8GGlvobwQ28wc06rosdP+RPsLHW7oMVDQIAEOqGs+PTnFKcCkm6e1n/wp5EOifBPyc1E2CSGOKZSLpqa0P1FThzDOKyvLLBGl3I+ysjLoNHrMTU1zoCDp9engTWQZg14LSp+iaSYhm23zU8izaBGM+BGOhhBNxHhCrlXrGQedSabhdnpY7pXNUFPJA4FAyvS2eDwBuVgM0sKY87TcXGPTf1kpY2np9aCDBwkaYmzmJTiIlKWeNEUgWpxMIoHb50F+eSkfSgzUaItGoZCI8KEHH8BQfx+EKjnm3S7M2WywGI342he/jM9++rP41te+ibErgzj17mlEIUSYOMD/w+3PseNOtciWLVv4MPbnjn78Lwv3m27qzno8Uf5eaZkW+fnqXDFM2vO1DneO9pJLPmVJDbPbKYWNsH85lzdpuqmIp84xSZzXbzyiWpOscPHPAUQki8np1dlk9nt5Te6O62ZU+jvLbv5I7kI/Y112Q4cEOljkuvXklV87GJDGfp3iQidt0tivd73XfiYlp/6pCnfquJ/ryCAlyR0qGLfF/HuSG+VeNzbirtXtdMgZHvRAmDVBoVbBNm/jgpDg/9StPHfuHKP+KBqZpBt1jU1IZoXc6SUjHBWzfq+Pi03qiNDmHQ+GgVSGcYZFxcWoqKrEtp078MKLz2Pzxi7cdNNh9Pf3wmabQ0lJEVQaBaZnp7lwPXuhl3F5Hhdho2iRDiPLhuIMd/elxNRHFslMGl1dnUxkca+6YLc7eHOrrq5lKUXQ62MnP5lr6TnSBkSFJyEh2fgBinXOFfnUWSeTDHX8yBRIiyYtjFTsU0eITK3rkhUaZRMLmn7e3XffjbNnzrB737FiZ6nNli093MVzuu0wFZh41Dm/sMypflu3b4VWq+GEWtLxkwSJHguZU6kQj0aiaKhv4I2KNuHhoRHWylP3fWN3B/7pn76Cu+58H78OdBgj09LI6BCWlxfx2c9/Dvc8eD96tm1FTX09hGIpxoeG8eA99+Da0DXMU/EtybLUoqSkDKseLyP0XnrxFTiWnTiwcw9+/eR/or1tA26763b87ImfwWI2QWlSwulZZnrGtt078NtnX8G29g4ed5652otwJoO6jnoMj13HxvZWpENRzI7PwB0IQqYVoKK2Clt2bkd1bQ2zyuPJGMLxCGUdceFEeDOdUgOnw4mK0mqkommsLnvQf64fS3PLmJ2Yg5FoOBKgsqEcCSERNWSYGplAkcGC0oIiGPP1zMK+crWPx+utdY048sKr6Gnpwvnj70ESB0IuNz76sUcQjPpw1wfvhzcbgTRPg1ffPYrG9g0Qy0UsS6FD9lO//E/s3bkHAbcHWkoRDvvhXHUikYlDqCCmsAj2gAMulwM6hRbVxbVoqW7DmZPnAFEWHe1d+NF/PIFDBw4hk06htLgAZ86cQnlFCRat8xgfnIFJqYFMqOBNcjXghtqox6aenfjet3+OqsoSRscR0o6Mqe6wDw9/8E4sz8yiUGVAd3MHB66cvHIFj3z04xgd7MXQ8BkMTF2GukgPjUyDkXNWbG1rxNYD+zBBoU2mQngXHLBPW6EViWFWKJGKJzG96kXLgb1wZRI403sKYilJbtIYuTKDxz/wKM6fv4iiyiKM3rgOjVGORCqCyqpKDkCiWHuxUMEBLAcPH8Lxk8cxNjbCBCCSiFERR5HolGZMBkc6aBUYDJDQ+iiWQCZW4cr5Pmxu78HG1i78+//+HopranHfhx9GKB3B6Fg/XCuLUApEEMQAvUbDaLve8SFYPQ7ced/d8CzYce7tk1wQEtSusLaQ4+rpcE6d4YqyCnhWfVArtRgcGMbm7k0YHx9mMyXJ12QqOfRGIxQqFeQKwvuRYY+IJiJmxDuXlqAWKnH2+GWUlxSirb0ZEhVNSpNIRlIwWSwQyCRwh0KQKOQcIkYyiEwmAX8kyoWtIJlmw7AoLYFjyY2piWmMj03AXKBH564OFJeVMFVk3mZjklOeWQ9TngaWAiOv2QQDMGn0EKWFUIiJZy3C7MIi7D4fT4nmFpZw+92HmXYioANHIskSBJVKgdLiQnz/B99DXX0tyirLoFLrGGlIk4V4IIxkjLTBWaZcCSMijF4ZxvXzAzBI9WhrbUMoEUNGLuGUYrlSjuNvnsS+Hbvxix/9DOlwkgYEyCTXUM1CMeNkg6EAVDIFT5yIV07aaSIjEdyAZH8KhRR33HGYDZuUMl1ZUYa5WdJOS5mwQ0FKGlMeNAY9Qv4Am73pUEDBP0J+3xIsl7hw7gR+8O1/Q55agyNH3oKlohpqczGyAgWMWhPOn3oPx44fZT9DRWUFFpeWmPLDB7uyUt67woEA5qYnGe1LqcBtLc1QKmQIBXxIxeMY7O9bw7ESvUsBoVTGhBsaFFByNZtAFUpIpAI+IJGkSSCVoq29E1ev9GLqxiTsi8tckJNkiYLzcnVFCq2tLci3WDhplNJNqRAnXGxuwi9h0grJP4loRnu2itCYCiUbmqn4p443/Z/8RS6Xi+WA5E+jAl6r1uFafx8XzxIFIS3BBtTykmKkEgkmxhEEYnDoKjR6GTKCZM7zEY/m4BsiMR/Sk7EENEotvC4fBFkRQkE6fFDAHakLKCiTWkxpVFUUw7G6wp8FYunTNJkOv6sOF5N8yNBKeyj5yih9ltqUNOGnRl88lYLWoufnrZIr2C+TisfQ2liP8rJirHhdWHCvYm56DiUWC371/R/iIx96BD954qf4yfefwOWLVxEnzK5C+z/V7fhzK9z/0tCP/2Xh3txcl6Vik8ynVdWkNVb/PuyIiupwKPF7s+g6tYUKd7qROZUuOCpQKV2ONO/rLHcKHKILf71gznXGc65nNsVkc2YJwiSSzjHn7M7dhzrl9DX62X8sofnjw0CuKM7p40mik0rmqC102KCSkw8HdP+1Dvu6hn49VOrWUSlal/80HXcq3C90ZZGW/F+1+kyyYeZ9rtFOhxteIKRCLMylMDvr46/nF+TzYkBsWKIR+L1+LuAT8RACoTCqauo4VMWcX4gTx09xYE1RQQE2dm9kNvDKwhKKLQXo7uzEQG8fo6Uqq6tQVlGBB97/frz1xqvMaaVRZE1NOez2FeSZjSgtL4F13opjpy7ANr+CgNeLRCzOWk7qJlMBTbIWnUbLdA+f34+W1mb2M1CBTSNNYrWTPpJ0jDqVih37RLogLB5vyDR5kEr4MdF7Roxr6n57PV42u5D8hd4TWozpdaIJRFFRPptaaQxNHYNsOstFO6EsafzKqaOT06iurMbo8DBHTlfVVCKdTaKkvBiDw0NIJEjCk4Rtfg6lZWVQKhWMsyQrdTRMJAVqzov491JXkvAMpcVlmLct8EGIJhmdXe0sgaFUWa1ayR6BN4++ga1be7B5Sw+CkSCOHH8HaYkIH/zwR/GLn/0KUX8Q6UgcbZ2tEKhFOHrqGMw6HbZt2cZGY9J9/vbZF1FiKcWGxkYkw1G0trZicdWNo28cRSoZZ9JL56ZWXLp6FY984sMYujaKmaFBfPIjD+Gds2dR27EBEWEGoQRxf6NQ0wKaymLrnq1IitMsUSAWPyHwqFtqtc3yocNkMUGp0mBlaZHDhYidTFxwmUjBCLmoJwa5UI6BwVFMzU6hpb0JNc21yEgBsUzCMewKsZxyJhHyhxCnUTHRGtJpCJJZ+BbdCK94sGpz4OTRU4h6Q8SIxIHDe7Dn5j1YDDpRWF0KuVaNqZkZ3HfHnbwxXL02yKm4JFk6c+Y0Dt20H4FYEBq9FnK1Gv2j/RAaRPDH/XzQ1KuMMCvzsLVzO/7tG/+KW266lXnOfVevQSqR45ab9kMsSGNkeAyJuAf79+7F3LQNM2NzrB2l4lKqUcFSVAihQImT755lI1lWnIE3FEJlQzFcXjvuv+9O3OgbgCYrAYk57rzvPpTX18HvDWJldgor9kkM2nqR1AGGvHyosyoIwgIUlJYhFE0iFUxj+MIA6ksqUFNRBpUkZ7KeWXWhpLsLU+4VRDIB2Gw3UFiajzPv9uO2nYdQU1GPy32XEUn4MWW1obbBjI7uTlwbHIHFXIr77nsIS9NLeO63LyC/KB+rPheaGutx+WIv8osM6Nm5Ge8ePwatWAM1+ZcCfiwszDM7XqM148mfvIyW8nrcffNNCIS8iEGIoakptG/qQFFZHm6MDkIQT0CSEnLRQom6SrMO9piHDzZ5Ch2Ov/Q2ew0yMqCyqwpLlPYbT0KnNSA/z4J0kuLYZ1BbWQ+5VInR69cxPmbDlm1t3IWVqZRr16kBIgrqUSr58E6yDireZJDi8pk+7NmxkxF6ja3VkEoE0CmVWFha4IAZuUqLFRd18JsQigeRQgICiYQ1yVS4chZJPANRWooEoUpJ5pJJceed9g2tWoMsJfwGvdBqqUBNI0VIxlAAFrma8biIJuFcdiK/qBRLXj+iQjH0RUUwFZCXIwWBUIxgJM6pqrRmUeFu1Knx7G9+jda2DVCq1dBqjSyDIDN6MhxDKhVHKpNAIp2EKCuHy+rC+OUhCEOUEKpEYVkZdh7ei7gowR186/QiJkcn8KmPfAJfePxziPjDSEaTEArJYEkZBSJGqRKdyelxIyskXjmlHeZQxNRII3nVN77xTTgcK0xfIf8HddyDwTAbmokIVNfajMKiYi70J8bGeVpaVFKC6rq6HN9dLkPQ78TE4AC+8KnH8crLr6K4ohZtm3cjGs9gfGQS3/9f38X84hR2797FHeuf/fIXOHDwEAeCVdfUMMKVFvp0PMGNJKJ0abVKDvijnIxMKs6d94V5Kzd/XB4PsgIhc8zJW0WTUsoFJp17OBaGVmfgPTKRFaC8ohobWtsZaEBhdEtLi/CH3IhGw3xtdW/cyNjYmclJhiLQZ5Gbg1IZ+8ZoD6a6gbrpdE3S7ycKCyWMU5eaGlA0ZaZ6gxpznAoei/K1ZtCbeH+fmrjBhDOxTMzmYWK+b9uyif99PJqCRq+Gz+9ABnH4Ai4u1HN+gwyH4mWEGUjFUt6bSOaSiBL5JwWXKwilUoNQJAKBOAuNQsq+Q5LbkMfDFwzxfsrNrliCte0kfc75A0nnTySdFE8SQsEo5EoxFAY1d/ilIgmbU0mudPjAXk4Hnl6Yg8MfgMfhQMwXwk+/+z189vHP4sknn8J3/vU7HBgIBflLdH9RhftfUjrqf/fCCurqaljEQRz1khItiorVrFfnJNMUdUgJWZTrHlMhFKNimzruaWKsZxGNJmE2K1FdbWAjynqXfD3hlLWAtJDQBbSGhaR/Q8UaGV3Z/EodWMK8iXP6cyrc6UYF/nqw0/p91oOWctIdAT/O9UMC/Zv1jjxjLdfwi1Ro0uJFX1vvxN90XfIn7bifbcsgJc0tkrn015ypdp0lvz69oK/RlGJmLgW1ogSJsJ/uwKd3jdEEqZI01E4UlxYiFPGw1IUS/lxOH4avj6G0pBpCoRT1tQ0w5uXBG/CwC55O6ZTqSeNftVKBTT2bUFNfh9Nnz2BmNhet3lBbiw3NzRwmREEP1XXVOHPuDPLyC7CwsAyVUoNrA4OsGSQOLgU/0WldkM1JSYgaQ+lsBurGUgc+mWQD6ob2Tqa9vPzSCzlAfzoLtVLNI3oKmrDk5xY7KnyTSDE9hhZDkge4HM61QlnDASIV5eUIBf1cOJPRRqfVc4eANhb6WTR2nZ9fwc6du1nDTF18h3MFleUlbCwk3SxdGd4AUQUk+M1zz6KotATVVZWQScUcoFRdXo4iYrX7Q0jGydCzzJ2zPXv2oaioGDablQ9AdtcSNnS1QKMg1KMT0xOTrIlbXFniaGqlRoXJ+Sl09nTh9OlzjOOrq6zF5YuX2Fi4ef92vPDGyzAplYy4JHIJmY+oc21Q6fHhh+9nqcKx48fQ0rEF7/7uGLJZITJIYt+BXei/3o/2no1IZ7PQahTIZiI5hJ1EBJFGDn8mAqffhTyzAcQEaWitgS5Px12XwsJixEh2ZLXyBIZQlkOD17C1ZysboeRqFbxBP2QKGdMTJAIpov4oUvEM/LQRplLILyqA1+fl950+wIRvo88ydaSo06UQSyAkmVMii5gnhLmxOTx090N44dmX8cbLR5n6sGt7D+5/4A5ERDHMOBbQ3NGGrpYOHD/yDsSRDJ5+6knc9eC90OTpEcvE4Q8TOaQM169dY52sIa8I0jw50qY03Ek/6zeLDWVYtbrIpQetQovdm/fBueLgyZxzdQWbt3fjlVdfwGf/+tN48pdP8uGPRsH2OQc0MgqtGkXP9k7oC/JQXFaGp5/+DVT6PJRVF6Kg2IhkKoSwz4+m6gasLiwj5HFDr9Xg1lvvRVlxIf7lH7+Ojg3t0BfloX/2CmZXx1FcVQaFxoT4ahIet5cxbnqBDqWafJiVWqgVcmZxO/1+jJOPoasJrkSIEXtyWpvI6ZsVor6qDgODfdiyvYcxmuPDI3ydd3R24K3jx7Fpxw509WzHq8+8zDIDCsyi97C2qh7vHD2GT33ycfz7f/wQn/nsY/jPn/wno0FF0jhEWmDXoZ1spDv5Zi821dUivhrGvs07MDVHXdEu/K8f/ACf/uJfw1KSj74LF5B1h6AQiBmxGJFl0HmwB0dPvI6GsgpcfbefTev5dSa44AfEApiNhQh6InwAJ7lgKECHeQNMBjNGB0cwPDCFhqpSlqoJ/w937x0l+V1d++7Kuaqrq3POOUzOCpM0SqMZJRBIAiTAGMzlPmz8nrPAF9uYa2MjBDbYYLAIAhSRUJw8o8mpe6Zzro7VVV05x7v2qW6s9xbP/PG4z8bF0tKgmemuqv7V73vOPvt8tl4LlV4Dnc0EvdUoSFezySCqPaeP9GbTsuYoKEQpd0miUcSDQSS8PkFZMpCHwVP9/YNo6WhHhhkfei3SqqwQMxh8k0zGRHjgAjNJQbwOqOz7g34pxDghJu+diaJU2bm0S6tEIhaDOa1GfHEZ+ngCf/pH/xf+8YfPwp3Jwl7XgIqaFqF8sGDj54IUL547FCmooJJRTxVWpdYik1PCZGD4k0FCxHgfzWQ51QzIADboi6KtoR0vfu8F2FJqFBvZyOhw7Nw5FDrKsLG3V3IzSN5JxpO4dddtePONt8SSyBFuKp1Clguc0TiWXC4hk6zto3F9nYqw2Fg1WjzxxBOCaKRoQisVGy1ObrOkniRTsvxqtOXzPqLxhCSUanUmIcbUVNfB7/ehqMCEr3zpC/i7L38BSwtLQpf5+Cd/F5PTs/jq099ELBbE1PwYGhsbJDzw0qVLGBkhIrNJCF+0wlC5pijD1GoW0BRVihyFomzR2qLIZjExMSSWH16vrAHaOjpEKKJNkfcfqssstu2FdrGGUF1OpnNoam7Fjltuhz8QxtjoGFzOaZm2LrmXZGowP+fML0WnWYQTC6oA69viomLhslM8Y+PS2tqC0tISQULOO52MjcgHNukN0nhQuabtkkIV31/aZ1i78NpmMc/07UXXoth0du3asWrzNMqO2ejwIFzuOegNxKOaZP8rHkvlp87JIPRGk9QOwWBUGoJ4NIUF5woKbYV5jHI2BaWCgmn+estPnPLCKJV/5/is2AlD4eh7bMusk9Ty3lN0Y5orl2J5/XCqwp8Lm6KfvfIivvjnX5C9FH8ijtmpCShSKXzgwQfw8vMv4VO/9Wn86Ac/gXN2ETqLDWrTbxYOkjt1u3fv/o1CP/5SxX39hvYcvcYsgOlvtxdy6YJWBkY/kxueFmwWt5uXlyNStL83dIlFcUWlBS3NhbAXGsQ7JzcxKu6KKpeFAAAgAElEQVSr9hQW1izc1gKS1jzwbAyo3ov1ZRXryO8t1haqJatYybVmYE0tp4ogLFp+gDR5e47YZFa58b/AUdKCw+eyGuwkE4PVQKkDv0aPOwOYjnWlkVDm1XR+6tYWUtcwlnn+fd7KwwZl1sXIeC1cM5MwsLHgzYRLkise7N2/R+LAB0b65GYpCt88F1bLYNDTW16GSDQBr98HNYNb7Hb58JMTHArkLTRUF2jBsTkKMeOcFnXA617GQw8+gOd/8hyqqytRVVslSzkDI0MYHpnG9q1boFbrxHZClUIOppxKFmG5oETGLdGTZNPSctHR1Skc946ObiTicbzyyovS0LGDryqvlK9Nrz4Lal4zHOkePHxICnE2GwyOYcPGIv2WnbvgWlqW0eXU1KS8TyzSpRlTKDE4OCT2FVpsyiuqZfmWS7bBgA/VVZWYn3cKnYULhLyJNjS34cbNAWzZth2OYoco/vRtuxbmYTMbBVV29XqfNKfkXpeUlKOkrEwoM6dPn0IsHMbv/eHv4c6DB3D43nvEH+wgPUHCNdIIRMLYu3+fqB19gzegM5jg8azgxLFj+NJffQmNnS0IIoG0ToHRG1dx4sgRGJR6XD59AYvTS7jz9ltxy7at+NKX/hrllaWobGzF7OyioOnos96wuQcWuwUX+67hvvvvlwTYnq42mWwQjXjw/YdR1FSG+cACDBatLMXSd+9adgmh4fLFS7K4TP49R9Jc0KLv+Ac/+JEcbh09XUhkM3C5lwT1qM6q4LAWIh3NwGYulKKJHHdOS6hUCm8ky5E7GfzEsilgyimxMDqBoQt90GfU2NC5ETZbCTZu3CoTsOvXruKHP/oeiipsiGZDaOlqx6FDh/HWi6/CqtSjgKprSRGmFpzwx8NYt3mTsOGZCqlRafDyS68iqzRAW6pBzfpapHVZ4RLrcya89fwxNNWWo6yoBN6FIG67bTeuXbuOu+67E2qjCmllStjho2MTQr1yOGy4efkmxoYmMT3hRGNbHWoa63EL2eqJBGxmB/7880+hobkayUQAU2Nz+PSTTyDgWsGRt9/CQSL4tu8StfH6+bPo6FmPFJG1tiwWo9MYWxzHhk078dCdH8LEzXF88++/hQpzGTpr2yQ4iLcFUiaKysswtuiEvrYIfdPDKOD1c+kyOtpb8s/DYkXvhl75HIwPjGFhah7Hjl3ERz/2MALRMEprapFVqnH06BF4fW5UN1TDarFDldXg9JFzeOSBR6QZ5z30wP478eUvfxkl1QWIIYvHf+s+LC7NocpeAW1cjbmBSZgUajQ1dGB21o1nn3teiDh/+fSXsDgzjde+/2NoYnzPFUgYgc/+5e/jJ2/+GEl6g/tnxGdd1mxDyqDE9MwsnnzsY4gEwhgcGgK4GJtTiGqoVmiFyjM1OomVBR/q66plsdRRVSax6iwYqURSSSXBiL5shtzQN8xJDG1aTAXWpNNwTU3LTkqhzY6ZqQX0dHViataJsXEPlIVKbNuzBSUVJTK5TGVYTFF5JM87CZPRLAJAfrFUCYNOhUw2AZ9/RQJuKCAxl4DLeoHZZbhHx1GkVOGjTzyO599+HUmrBUvhOKw2ogPbZarFr0+iDNn3tBDyufIzx8Ld6w8im2HhbpRimpMECSLMJsW+FoqEEPD4hRzT29iFG8cuYV1tB6Zn5nH26jW5F9t0JsH8MuXXZLKivLwC9913CMePHZNrhF+HXzsSIC53Mp+8yWwVLmEyIZRNVCotYtz63h40NzaLRaSltR3TzhmxO87NOMVmte+OO+Ba9oj3e9++/dCZTHB7aH+sQElZObwrXjjsFjz37D/jS1/4I7Ff/fC5F/DwB57EJz75GWzdsQMXLp3HhHMMW7dukcXfq5eviZf98OHD8nyDwZAUyfxZ05rC/SXemygKcCIa4fsYjyMY9GB+flrOF6II/cGg0M5oaeTPiX+HX4/ZH3kYBC26arGT/PGffB5XrjFfIIf5yXGcv3ge84uL8n7/yZ/8sSAchwcGMDgwgIDfLyhKFvfhcEhUeBblLHBpqeN02LPslqkGbV6sSyTbQUg1vI5U+fTv1bE6nxcbkXA0JNcdfw60c7KgZwP56KOP4ec/fw2ZdAzpbBRmiw5bt2yG3xvAxNS05BRwYZW1DcUhqvgGjQULTg8ycSr9eVFVkl6VgKXAIkU+syUE3012fSQtnzm+j2vXAu/b/AysZczwmpIGT6zEeQcFLaW7dmxF3/WrqK6qFthG0LsC59QS7r93L86ePIM777gLx46ehNvtg5ZWN2vebvPvPf6zWGVYZ9DX/puSjvrvKu779m3I+YN5vGORwyhFrj/AcV4OJiO9x1lR/CLhlARPrFljqBpLcWXTiS++0M5OOL+owN9jotxaWFOe1Z4fL60RYERB5yInfVhrVhKKtUxuTWcRj6XlQyse9lW7Cy/mtSJcivnVBkHsMkxEzUGK4rXCeW3J9b1+/XxjkMWvU3Efa1TgSHtSvMcMhloj3LxXbV9b7l37YTR03oXxKT++8sUvIhuPY+P69cJnJ7WEaLiqqkqcPnccs85ZLMwt4NB99yMQCMG97ENBoQM6vRFarR5VNRXSFFG5ZtiF37uSH/WplLLIyQ9ra3sHItEQrly8gJraarx7+hS2b9+CwZs3UFVdhbQihwuXrqCzpTOvZFnMmFvMY+OYmDk0OCw0Cw2RoFqNqH/tHW0Stz40NITqunqE/AFJrSTajROHLRs3Ck2ADQURlM3NjcLf5WIaHx63G5uY7KpQya/dyytY37sOZpsFZ86eFb9rc3MTrly8IqjHffv2CWf3hRdewryMyqlU5O0Vt+7aKerj5Ni42LpEBVHpUFNbh47uHgwMDAjNoJyWJDakGhVefP4FrNu4HvfcfZ8QbgoKChEKRzC7MC/86t7ubhy6/yC6ezvx+quv4tSRY2huqEdDfZ3cNKfmZhDPJCVwhAUZcYtc+pqfdcLt88JWWoyebZtx9solPPjwfaipKMcb9ISaC6HPKRFyefHyT18Uvzmborbudqi1elwbGMTU/BxMBUbsuGU7zp29gB3bduE6FxNbWrChuwuu5XkYivXQlhlQ2VWN7vXtkqLH9yMaj8v+CA8NHsC8UTsK7NLMPP/8T1FUWoUDB+6UA50EAiYEUq1Lx9JC8nj2n/8VUzecePC+e2AtsGFxcUlCfMjRoNUiq+TyrwsTwzcIzMDs8BgqC0qhTgFWYwH+8Zvfk0V38p8P3Hs3iiocOHHuCH73//xveOWl56HNAuvbuzA7OYOO3mZYHDborRZMz80ip1TjzJmL6LvSh488+gT6r/VjYGYC9d2NcEfdMBWakY5mYVNbcO7IWTz2vodw6dxFDPbNS6F3+IHD+MmrL+Cr//RVxNUJjDlH4Al4MTkzLoFMR984CoNGLxarNNKobqgT4cBstOHmhQFMTgyjuqECeq0SA9fG8NnfegJDNwZkKfvRJx5DKJHE4vgYnONjKKyoAIwaDDtvoHVrA/on+lFb2YiWig0oK6jBzMAsvvaX38Snn3gS7tl5rCy7hAn/ztG34fIn8NQzT+HK8FXYjFr4lhfR0d2GrFopLG2j0QavO4Qv/8VX8cQHPyif7anpedy6Zyu8kRAiyYQ0CrNuJ+666y60NbdjfmoZf/fUP6CluU6yHmhJqKpqQO+mHvzdM3+LTTs70LmhFZlkXNJtV6bd0KYUaKqtpAsW2aQaP33+Vdgri1BYU4odOzbh6GuvI7Tgg91QguGZOfzLq1/HN374j3jksQ8T0SKc/69/82/gcnkwMb6Ij37kQ4iEggh4PdCqFbBZbDj77iXYrGScq6FX6VBeUo65mTkh5MQVClS3VENpVEnYEW/d0WhcONYVZZUSUKQzGGUaKQE1rkVkY1H0XR9DgVmLjb0bcObkJbz/kcOwFjuQpPPRoEBGyfVjzuJysqzIADJO/6wmK+zWAlw4d16wg6MTw/AFfejqbhOsLIPGWBRVV9Qg6QvBrlTBeeMGPvj+h/CDn70AXy4H57IPt9x2AGWlVchm8jhjWl94jXA3qLiUvG+VqPDiNydiOZcRG6FGpcLcYp5MRbwjzz4m8S7OL2J2ZBrJ+QDu3bkf4UAcb58+jWw6h0QgitLiUqGt0CdP1Z57RSR8vPTiixgeGRYf/PTMnCB2KZwJ/Y0WDjYVyNPgzAYdqktLYDaahLpED/aV633yuS6rrpTPOJcZGXLFBmN4aBA9PT1ixeEBs8DiVa2BzWbCytIsPnj/vWiqqxX1f2B4Ct/70U9Q19QAi90qhSR3emhLIF2osrJKkJvk9ldXV4s9Uq3M1w9MK2YRTDQvCyu9VoNAkIFxIbg9S2JzdM7NQqs3Sv4AxTwW1BRZFl0LSDALgBNNTkDo/c8q0NDYIpjkmzcHceL4EXj9Xtjsdtxz7z1CSJqdmxWb4OL8gpxZBj3dBDERkfjg+Uk8pNgAmW+ToqqukowSNgsMMpKUVIoZadpl4vJr/ps7BQky2s3mfGicVisoSYpO4XAM9917SK7Mt958DUYTQ5+82Ltnt6Rdj46NY3JhHOFYUPZ2isqK4XZ5kIhkEfWnEA1mkE1zoL0qhDFILZuB2WIUMYkkOJ1Og2xaKenoayGHUpNp9KuNXC6PPpR1Qi5sU3VPi4WUOwwUwYYGb+anNBa97B4szCygp70No8PD2LplOy5cuMAsJugNFmh/Qzzuv8nox1+quO/btzEXDue7dC6b8iDjwbtmKWEBLz9iJmWustbzy6p5VCPtMfwn39nl8YtFRQbU1NiE8c6qfE1R5ziS6jsLbha1/Hpr6MdfpJ3KEkkeT8nl1TX1fs36wukAvw6tPeS8r/nmpZBnc8AmQTzua2mueaY8G4I1DCWLlrv61L+25NSJJgWOdqWlcM8/j7yFZ42iI2SeVb77GiGnpOZWvPnGZfRfvoRtG9bLzfvwA/fL8ybxxTk9LUxlLkMuLS6hwFog40u/PygeXXJdWfBxpNXS3CTetdkZp4y8eGOjZ5RkDiq0LEx54V66dAG33rYLp04cg8VqEiqFxWRGQakDkXhCunSSNbiUyZtXOpfE6ZOn8zSYSFQ24BsbGrBt61Zcu3ZNAoiIvmJBTa4x/Yp8HVw2Xde7Djf6+7Fx40a4PcuiBBcWFshYm3YLdvlGgwntLW0ymqQSwyaDhyd9qG+9+Zbw3QdvDog/t662HgxJ4CGgUCskrOjeuw/K1yCb/cLZsxLuQZsFvXpE5lRUVsPl9qCiskJY+TarGadOn4TFRE+lHpFoBOtJemnrRGVFJUanJiUl8aWXXkZJUZFcR/R1fvD9DyPs8wuNh97F5o4W2MuKcen6FUSScTjHx1FkNOL4O28ho8qgqq0FugIrauuahL/fvb4XeoMOE2MTmBwawWj/AEau38TE4Dx2btsoASDxeABlNdUYn5/FX3/1b5HT5GQR8x++/g8IeIKwGApw9O1zsBvV2LSpU1jUSVsKh594AMfPHcWmjb0oLi9HMBL5BUWnuKQYK1TQ4iQYBVFWXAbnzDwmx2egyKlRV1mPRCiKkgIHSu2l2N67FT/+0XNYcboFOXbl0nUY9BqYrTZMz88jnIrDUV6KJz/+BL7xta/h4D374V10o66qRsgXxN4xops+Z6IJg5EgNEYtzIUGjA73IRb0objQJkzvS3392HbrRly6epGBrDBabNAbzDh65BS2btyJ8qJy3LLzFrz0+suoaqzG4OQQbt64Ae+sB2aFDoV6C/QKBZ584qMYHZvF93/wU/zZ57+II2dPo21TO5RWJbxxL4wFJiSzSaiputsKEfGH5HBLKzKyTJxJ0tZlB3EhvDep1Dn4V9yYm5jClTNnZdFSa9Th9v17cP7SVcyNjKHIZsW8Zxkaqx5F5VbMeadgsKqQSWWhUxYiFdWis2Ej7rv9IP7yj/4CkwPD2LpxHUorC8QmUVxZiaRZiSPvHkFvezNCXg/iuQQq66thdziQjijwzafJsy9BPBRDR1sbrl4ewJ67tmAlsCJhQHc+dg/SSk5ZQsKsr6tshFlbgIgvimsXr+LHP3wO/kAMBw7uQdf6VhSWmTE1N4ajbx+DKq1BW20FTGo9ysqL4FkIYOuGXfib//k0kqoMtu/dCVuRBdOTo6gtr8fQ1VEsLC/ic099GimjAhV1rSgqLMPQjev42fPPIbwcweKyGztu2YWS0iKkQ0Hcc/tuzIxP48z5m4K09Ad8mJmYgBLEB2vg8fsQTMVRUGaHvbyIYzXhbs855+EoKEFVeQ3s/HnFKDOqZMK37F4CsklB+HFBk4Fb6VhSkpIX3MuobW6ApkAnTGsWMVwW5Q6HIquAQaWDlr5hqASdy5wKtdh1lLJYG0vFhDyTzabFwlHuKMHo1WvIBYNob23G+IITcZUaVQ0tKC6qgN8XhtFgFXLL6OigLH1abUQoGlYnhUoUmgtx5PW35H5L8sxDD96Ju++9B9/57vfQu3EzJmdnUVRVDF/ID4fBjrnrE6jQ29HZsQ7OBTdee/UVeObdKHeUwefxy85QLBxDaQl3ojTobO/Apz752/jbv/tbnD53QbC8ZKTzHsrmgZMFFu58mHQ6GDVKFNkdYptLJNPQGI2oaKiHyqiHyWpDob1IQq6MWrXYVYiE5b26tLwC3mAQLW2tmJqcRDTox2MPHUZ3awtGh0bw11/5e4xMT2HD9i0yCbVbHXAUFYkAQnWTxS2JXqQdEV5gNlmlSOaiNn+P0xFaZyiq8HWFIyHYrPRi+6HR0/IRlnChyZkZFBWXSdOVD9JbFsSh7GAxUE6lls8gSTT0gx89dlQoR+TUkyJDm5QkxMcTMnVYcXugVDFpPCI2TtYHgmXUqkVF53SXIAMe3msZI3wv2WjwHzYabIrWAp4IV+BDoyEeMinvPx8ixtXUCs65trZBdisuXT4LvUGFgG9ZpkYMYuQC78zSFBKZODKKJLLKvCfdtxyCay6IkC8DFbSICS2GyfUMxMwz5rn7Q9IbyT+cPNB2x9dAwSYfNqUVqylfI18XrTLk6JNpz/9PJae5qVEm9T975WX5uetteaKbd9knO3W0VDK9dWhkAFq9Vt5jteo3I4CJ4A/y2n+T0lH/XcV946bOnE7L0YsyXyyvMtRF+U6RHpNPUpWCdFXZ5q/XAoVoqeEomoceUZG8oGprbeJ5N5t5A80vbLK7phKvlYJWIaMgetylQVhtDPKLNHlqzHvTV/nt2fWuFfr8gLNwZ3IqFe61h9THq3QZKdxXLTj87zI5WPXM87Xe2adG+0z+df1/fbBwP7Uuh1A6Ld+Dr4PTB0mNXfXa87nwsaa8LywacOrEINQ5oLWpCfccvBfjU1NYcrswNT0pAUM9bW3oaG+XApiKIpmx5O3Sh8mlJ1oZhOEbj8sCJUOM2js7cObddwWNRUvK+nXrpWBkETw6OozqGm64x2ExG2RBad26dTAV2jAwPASvO4gkdxZKihCOBkQ5oKWF9pCeDevRSn/e6ChOnTiJUCiMGNPxystF9eayo8HAiY0aDfWNGBkalpFxW0e7+MkZGkMkIbnqfP7LbEYK7PD5AigvLUMkFJEbDVMPs4oMll0uuZnW19SK55IjSKbX9fXfkBCUgwcP4pmnv476uia0tXXg+tVrmJmeFD8wvX8qjQ4tLa24ffduIRuwqaBlhOx1ehtPnzyJns4u+L1eOQhj8bhMlrgX0HeTKat2jA4No6O5VVCdetpG9Crs2n2rcK/7xwaxbvMGzM3NYmF8HK6xMfEr773vTvTeth0Tyy5861v/gsWZJaQzadx3/724dPkaNq3vxemjp6TwVKUAu9kuC2nReEQoG/fefxDBWAANrbVYdM3h/IWLmBidgho6jFwfQW97O7K5KGDKYc9DB9C5ax2imQiW3YuYdDqxZcc2ad68vhXhDDO50ChUgYDEy9dU1mJkYBSJYAqn3j6PQwfuxr9849vQQCfR2LQa7dm9HZFQGFcvXkddbR6FxpQ9BkAxVZWNFQ93RsObDSbh/xcVleKO/XdKAUdVXktKkceNZ/7pGyitKkZdbRW+8IU/QDQdwotvvwJ3wi8ThmUeOA76yrkYCISDUcRCSfR09CAZS8gEZXpuWlTXZCQOz4wXG5paYVEp0NXSJt5n5+wyGps70Tcwhvd95HEcvXgale1VKKkrRiAeEuKI3L9yfF5qhCIBZFUZ5FQqFNqKZWE1Fc+IB9RusyK44pHlzMHr10SFmnDOYOstO3H64kWM3xjERz7wGDq6OjC3PIerfRcQDizDatZhZGIINW2tePO1qzi0/xC+94/P4c8+9wfIRNNYcM5gaOgSOnua8dbpi3jwYw/hxddexLaN6+GcnoDGqMe6rRuxuOjCmTfPwDvjR2FhCZQZBTq72zE6MYSq2gp4/EEYTEbcfngfxqZGJR2YKD+/N4jSwjIszi0KXcpmtsLrCSKWCcNQoMWEcxj2IguuX+tHQ021oEC5VMwEXb3ChMUpN/bvvQsKvRJpdQY6sw7f/t53UFtTjZvXhtDWVoW2jgbEuUvRtQ1XLvdj4MplJFZC8Lu9MNstqGxoQHFxEYLzS9jS2ok3X30bOZUZHZvW4+evv4aqquI8CaumBjeGB5HTKmAtKURZfTWUWpUk4rJApa1GmdNi3rmMvXfsRZGjWFTTlYAHjW31UojoVDpBb06NTGBqfBwDg5P43B98FkljFu6wD/aCQlFzHfYixPxhFJptGO4fRMQfxNjQiHDs9961DzqrHhk1M2PTiCTC0mDTEkGuu8NghDaXBQe+wXgM7lBYfNSkp3CKwOv15sANmEx6sTby7DGZGTCUp38o0zm45+Zw4/oV7Ny2GR1tLeKRHh6bxjvHT8C17MPvPfV7WPZ64HOtoCBnQGzBj/rqRkRTablnz4xO4czxs7h+7Sb0Wj0iXCzU6oS6xYafyvW+/fuxactW+fMsqLj8Oz+/IHYaIoRZnJmMBlmwb29sgtlgEfIW1GpsveUWJAh10JBTopQwHr1SAbOOi5FRjI+Oyg5FQ3MTSsvKUFffgG99/Rk8ePAe3Ll7j/DdP/PZ/46KxnpApxF7R6HFIcuQFI3oSw9FImJRYmYGaWf06pP8w4kxLZZuoZklJAyQ5zl94bEIrXr5UKdAKCxLqkwjtdgLUVVdA5fbjYjfh1IHfepU7hkWmZSiXKHSCNaSxf2iyyXXC4ts7k7QMkppjxYZLmYy7JD5Wzx7WIyTJkNkIs8eWnJ4btBqJHQ7BXcGuPRMBZ51TN4yQ8GSBTxfM79e3j6VtxYyJ4PFIu0zpWTct3UItWx4+CbC4RXotGwKMrDb7LJ0DS0tMlGkEBfSFHfNQt4YEiElPIsxREJ5CxRfsyTPq5Wyx0F0aF5MpeKfknNYwrbkuVJoZWOS59hL/SYJuhp5vgajQZqPR973fkTDYRw9cgSJZBzFFYUIB8MI+qPyfnCCX15RimnnFAxmZugYoVf/519OXUtHLS4u/o1EP/5Sxb2trTlHXzY7LGGfS5HN83sVgSLFZv5C+UX6JzGRUpDys88uOa++87+VlBhRXW2Fw8GUQ418SJJJRskqVnGReQVA0JLEiaXyF6LYaN5TR68FL0mIk7Dfs5KYykhxfj8WxgxUElb6/6P+XluMle5XSDZc4mFnnWdTsnjed1mJ1ulfT+E+Wg+cXJdFQrlKtoEinzyrUsj3pd9XEJGq/JIvn+9brw8huKKGVqnBHXfcIeztibkpVNfX4emvPY3qiip4F1woLKCvzyRFML1+vAlT+RgaGYE/GEAmk0Q0FBaEF310u+/YL8uHRpNRlAiP24PJ8QkZ47ndS3j44QfxxuuviZeNqjLtMJF0HEueFTksC635BZj5JadYDHbt3IltW7djYXEeI6OjcM44MeeclaWi9tZ2GUW3trZKkBIDIqxmqzR8LBYHBwfhD/ixZ+9u+fv07xttFjTU14tf8vKli9i37w4M3BiQG6C9wA67w4ZYPILJiXHs2rEL/deu46mnnpKl0W9/5zt46WevYCuTzuJJWaTleLSkpEL89+3tbfjZK68IRpALS/SCkpxA6xFVBTYMWo0aK163EHS2b94KR0EBblzvkwnD5Mw09t95QJZ+efBd7+sXPBuVfH9gBTpeczYDLt28gtvu2I369macOXECCb8f00Mj0KqU2H1gD2JaBTo2bYDNUYSvfe0ZaZjI3H/08ccxPjIGs8aI2EoYFqUe7nkXRoZG4FxcxtzcIoqLbVDrMvj8n/8RTp89jubWZpw6cw6Lc0vIZZTwrSwjnk6iZ0sb2rd0o39iCHcfvkf4+P39AygpsaGru0uIQFQPabPQq/WiXnKMy4XBqXEnaksa8Przb2JL91YcfeOILDQxlrG5qRpbdvQil81IkcsbOXGZzAYIxaMIxyLCtWfRzIbr5NGTQm3xenx4/CMfwc2bA1JYjg4NSZH283dOwFFpwe/9wWdx4sJJFNcXYco7i/mQG6Eo7XBZwVQqtVSFNHkaUSoro2/CiOOhfHgKFyH9y15JmHzf3fdgYXQSJRYHzr97Ht7lEDZv3YV/fe55bNi1DRv37kDOlENKk4baqIZOo4fDUiTs6cGBG6htrIXWokEoHhEVk95h/0pICrKVBRdOvfMOQh434vEIsoqsWAm27NqFvpFhPPzgI7h29rKw8FNISOGSXAliz7YNeP7VF7Hv0QMYGphGW90G/OTZl1DhqMIDB++HVg0898PvoLiyEBdHh/HYpz8EbziA5poGGDVa5Bhgp1bL8uAXP/eXWBpfgMGogc5kQH1DFSKJoBBkXJ4V3Hr77ciqVRibmhIVmgUbC3ge1iyEWMSE/SEU2YuQzMTFMtS7uQfjEyMydeKDdz76Za0GGxorGmFWWXDx/EXcc/dd+NcffA+dG3pgtBfg7aM/R1NjGTSaLIJ+D3SGQnR0bMf3v/8ccvE4Ur4E6hpqkcgmQD2wxFGMYosd4WUvWpraMbfgQUVVHX78o2dFYaxtrMfUzBxUOmF/8V4AACAASURBVAV80ZCQfMrqqgSdRzoVr89EOCELeRF/GEtzK9i7d48k3poLzEirUqJO8hq5cvYyTBodLp45J6mp1/r7cfBDDyCcToglp7K0EhaDBTF/CNNjY4gEgvD7fBgZHMH05AJ27d8lBJ5YJg69RQ9PwCPBTJzEER1r0upA+SWVogKqELsGhSbSWmj7YCFDAhetinZ7gUwmxd6pUkvxqSOlJJWUhj7HZNZcBuVl5XK/orDgCQQkwXJ6fhYlhSWILfkRXw5CDRWuXBvGkscF4sSK7CXweSmqJKBWEqcYFSY3FyypnrMYo62IcfYMYautrcETTzwpWOGXX/6Z2BWJhh0YHkQ8GMHm9esl4ZNnSX1zi6S4rvj8cl9htodWoYTZYEBJoR2uxUXMzk7hU7/z23KmsIHwrXgl5OrQ3XdJQ/7df/0u1EYdSquq4Od7l8jI/Z0qOC07vM5YNFIcMZpMUvBaLZw+kXSSkz9LZZyCC+2UtKTQJkMBiW9uPJnC4tIyrIUOofjoTWZ57xXJuNQt/CeViMlk0evzw2K1il3QZDLLgvDysnt1gTQpCFDxhysU4menGs5KR63R/GIvjcUsC3kmZUsOCTGkiVie8x4Mye/RoiJTDUFk55NZKZSsFcd8jSzy5eZGZGp5mVhNmQROW2Yw6EU47EUg4IbX6xZMJM+oeCYmwpXWqEFOyYYhh2xKgbA3g+XZMDIpvperQgTrprw36hd7G3xebDg4Yc/m8qhtTjU0GpJz8r58PjeSevJ1E/cJM+jp7sbTX30an/rkJzE9OSX8eWuhGbFYHDFy4TMQMAUXWpn2yqm3UW+C1cTG6d9//Ed63Pk+bNu2TWoUsQj9F3koGhsbcix01wpv4Y3/ksfaQqnc9FdtH3kFWQntqmJvtepQV2eDo8go/ngmisn4STxi3GzPX2jv/Q5iX0nzYsoX1GsNwVrhTlvMGsedWKS1r0WbDIOi1nCRv/CVr35xfp01Bny+Ucgr8GvLGXsuKdD2ayrch2tzUrinWICs2oB4Mq49b2kYVtV2/j7/+7WLLrjmU+KBbGxqFiX3+lA/vAG/eJOZGqhXqFHkKFrdYI+JatDW3g6twYDBoUHUNzRgZcWFusoqhP0B1HLsqdOjpLwMCwsLEi5xs/+GbMdXVpTj/Lkz+PDjj2Jw8AZ6ujslWS2TTUn0/M9eex0GrQXlxRVCkwnHQ7jjwF5ZcGWhnkzGRXnnMlNZablw1V2uJVitVmzfvgP9ff0wmq3IZbLib2Rg0uXLl0Vx4Wu+9fZbsWffXlTW1aKvrw9WixnJVQ8gUZVc7KSvkHgrLj6S0R6hDQBqIeSw8fnmt/4ZW7dvweiNAfz5F/4Hvv+DH4ryz0TU5hYiM9Po6++XaYPD7pCCxmK2yU3snSNHcPue28XuwmUp0gtaaupRVVYuhBsSLZxzTjz64Q/DOTsnTUcwFJaxM9Wq0bEhtHe1YNG3BI1VB32hSZJNE7EorCazcHfBsW88IXz03k296Nq6Af/jf34JBcV2PPL+D4gVaeTGKGK+COK+MJLBCKbHJzE8NIJ0mox1PyLxOA49sA8ezyy2bF2PfXt3C7P5jXeOYNa9iJ2370Rzdwv8US+8Yb+85hSXtSIRVJaXI5tKYHR8RJQY2oa0Kq3Yl5bnl7H7tj3w+gLin54YmEJP0zq8e/Qs6sqr8NYbb6K8nBhOFeac4zh06D4plq9cviTLwUSI1dRWisKdiiXESrBn/37UNzRianoaL/zkBRl/RwJkD2fkGo2nY9h3151Q6rQwFFtxabQf9sYSuBNezK7MIZ1WCcqNZAR6soljozrFhExaw0iCScdiotS53SsosFhRZDAB0SSaSqtRW1yNlYUVrCwHZbF3eHIa3kgQH//Mx+GPB2Aw6WWZmsuOrzz/Js6cuogtm7sxMTOOj3/mY6hrr8GiZ0mEg/m5Jdy8MgCb2oRkMCgHtbFAh5WoD1PzLjz8yMM4ce48Sh3VePPlt1BaWITeTW1wzS5CHU6isagIqVwI1kYHKuqaEOLUPKGDc3hKfs719RWoba7EpZuX0bK+DWXtzdBbCpCNpKFX65BTcBqphX/Zg+9/419QVUyO+yC0ZiUMVg0iqZAEqp06fQHrN2xCU3uXkH/Ih+bnK5lOwhfwCZ1Gwej4olLEfRFBRRrtekSTEbGacRpospgx6ZwW9VOd1UOdUiIbzyATS2Jhbhab1m/AydPv4tGPfxzPPvfPUBvDaG6vEr+y2ViG4sJ6OQSK7YWIeqOYmBqV4ojLyTf6BrFj560opAKtVGN2eg5jA6NYmJrEIx98H64P3oQv4kdVfbUgZxc9LknqjaVSQooavDGApflFQR46bA4M3hhBIprA+x5+WBYoz1w4hYGBQbQ0NGN5xo2GygqcP3NNUMRmuw0dW7tRXFGG7rZuyTYwa3U48tbbkgZOdGoRg7EUBgwPj2LB5cam7ZvR0t0KtUkDZslwcVRDv72W+10JsQeQFmOxWUVRVXHrJ6fA1StX0N3bLoUobREqdd4ewWJpkT7qWSY218uUkUucZGUnIxGZLNbX1OPixUtiYWxobcK6LZtkQpAOJHDt1DlROdvXrUM0EROG/MUTVzDUPyaUnKA/DJ1SL58JYlnVSnX+7ER+54DKK1OoN21aL5MKNkMXzl/EkmdZfMmkIjFsaPDmoNhlmHTNan37th1CJuGZSjWcBa5Rp8WVixcxePMmnnn6y2ior8H581fh9fqRTKRhM5uxrrcT586dwYkzp7ESiMpiJRdgKTRxoXZqZko+XywWKyqr8t5vWZpUiQrNZod+8ZUVr9gZCwqsYpUhcKKqulowkBSEeE+GSgNHUWke/5hMQJPLSLggM0TsBVR+c2LJpHWEuwZMgU2mcqLC88zh2c9zkLZBIhv5PEiaIT6TqjyfpxBrYnmWe4phcKJSJ4ihkWJ9zYGQr5nyy788mwTGsTpdZ6HM36fiTm85H7wX6406EQqI4GTdUlZBkcyHSCwg4VA2q0WQkHqiUbMpJDIx2cciZjQWyGJuyotMghaYvLMg/77m82HyC7r5Qpz3A9Yfa0uzbDAofNI+RiFVlmqZwJqkzYxUsTg+8IFH5NdvvP6GLMqmU0noLdr8DmI2n4WzBhxhw0UnBacoBdbCX1kK/0cV7v9V0I+/tB5vaGj45ZX6r/xxrHV9+cRUvUGN6iorqqossinNAkAuIOlE/80OI/QYKd5z+YRW8YxlfqHm5+WgvAeeH4S1xVIJblplu681F2tpqPz3WkDUmvWGX5DFS/4Czz9X+ZCtUmvuuEaP+69HcWfhTqoMA5jyC7N5uw8fLNrXphdU4Tn+4yMUtGJ2OgSP2webxS7Ky4J7ETOz01jfu16Ko7nZOXS2d8oNRjisOQU8KyvYf+AAzBYrTp06iYaGGgz296Oppl4879biYlTV1ggGkQWXc2pKNvzfeetNdLQ2YfPG9WgnwSIeli173lAmZ514993zaG/uQWlpOQ7svwt9N69hyjmBt995ExazGUV2O/x+Pzo7u2WJiT46Kvw+n1cSX69ev4rGplbpzkn4uHDuImZnZ1eZuEp88lO/jZNnTguJwbW0JN4819KCBDBR9d+xdZsoRhzhUVBgOl5zYyOOvnNECgneXF9//Q1891+/h1u3bccf/+Ef4tlnnxW/Iz+gwWgMiy560LUor6jAlo2bMTE2ib6+G3ID++IXv4ih4SFRDJaWFsRzWV1SicmxERTb7bh0+QI2bNoA+iqKS0vEO19aWpbHjaqVmJ2fFt9veUMF7DXF8KcjcLrm0dLaINepzVIEo0oP/k+TyWDZs4Q3Tr4OlU2PW/bvhU6th3NsDi//8GWcfuMM1BkNlNo0YjHAVqiDRWWUZab65jps3NYDk0mDcyePQadS487dd2L3gTugLzVjbH4Cy9EVRJJhOayyqRReeeU12AoLUV1XJ1SMWJK2oyRGRwYlSRRpBabHZsRfzKYrFkgi7I5idnQeBqUO73/wffidT38CD77vEIqLClFRXCyNDtVbv98rxcnf/s3f4NUXX8bM1DSsfI/t5ejs7cHegwdlaeyZrz8j19LNq9fwwo9fw2139OLuQ3dCq9DhypV+PP/WG/jQ7/4OgtoUIso4IumoKFK0QHE0zWtVRspU0rJKGDQ6oXFQ2SFthdcFm8cMcwOyKhQojHjr+TfR0dABnyeAnbfcinvvO4wjx4/ineNHxLLhXnTB5/aiv28I6ZwCH3/ytyTG3BsOY++hHXCFFvHRTz+JM+dOoau9FxM3JzFxZQjLzjlR00ubyuCKrqChvRUqNTGtLlw4eRM7Nm3Dis8De6EZJ1+/hNvXr0N1gQ2ZlBfzoQU89omP4bVjp3Drtr34/Of+AlUOA37n00/C6VuArdSO2sY6oKAACVZSCRWSwfzuSm15JX7245/ixBtn0NBQjWXvEtzRMNo3lkKhy6K4ogIedxiT427cduftcggXO0qgVanF6253FCDMEC6FBlqFBj/69vdR31wPb8SL2/fchtHhEczPzqGhqRGRdAy37N0tFhnaJ4av3xAPOq0zzdUNuPuuw3C6VjC9PAF3bBztm+rw0xdeQF1pJ6rKa2WZb35hQbBzVGAHrozj4499GONj07j7oQcwMjcJhV4FjUKJ4JIXP/3ujxCKRbFr3+1iTSFiklY82jDMNitqGhokY4DqpTIHjA+PYW5iWhqQs6fOotRRgl07d+Bq/1VcvHgRSPIa0aKnuQNDN4bg8wXR1NYMa6FFcipqy6rwscc+gptX+wBFClf6LiOpSCKVSyKwksKWzTuRyqTx7oVzCEUjkldwdeAajDYT9uzfDZPdImcUJy5cPicil4vDmXgCs+PTgqDN5KLYu3ef7EqQme0L+GX3hw+KVvFMBrv3H5BGKstY0mQKtZW1sshv0umF3hHPpdGzeRM0Oh00GSWunjmPkqISVDbXw2S1IhmOQZvSiM+9wFKI61f68MJPXsJg34BMJSi40g5Hz38mkxJowOLiPO4/dBjvvnsOC/MLklGh0qqQSMdFeRwYGEZFZQmCtDqWlWJd9zq8e+YsmhrqUFFajsKiEpRVVIjow6Tls6eO4eEHDuGR9x3GqZPn8N1nf4iudZtkyZSkKy4zcsKw7PaisrYODgfTVjOIJ5KigjPhOpbIE2V4L+bnnKnQxNayeOT92+HgXpZeUk0JHzCxUcpkhaMeDtEK6EV9Yyv8vL61BkkmZQIrp4rTU+MocRQKOIG+bz4oUJBKFo1lxFPO7/n666+JBZALmLRNsignd5/2KDZnPGcZCkglvq6uTgQgPiKREKxWkxTKnG5wgsHKeC1x871WmbXindsFbOK4I8hqh3Qu7lBUVtSgqakFKytuZBUJaA05BEMeIbhRuIpEEgiEOOnjUZSDw2FBNBxhW4aFaS+CXmJN84z5fKmUFyP5vNZ8+VodxVRaWeiHz08K+GdoqeODr4NwCyEtmfRiaert6ZH3xuvxyrlOa4xKr86jThniJZQiCqUaxBPMEFBDp9fBUWj/lZXif1Th/l8F/fi/pXBnF0aSC1X2jvYiFDrIOc2r5+ya1yrytfTQNWVcinIGKK0Wue/FJq7520U1Xy301+ww+Q6X48t810d/PlPaqOZzWEDffL4rzj+HvHL/b8V7HkGZFY975+x7Il5/5eX3//4HGMB0rDONlDqvsov1iPYi+viTXF4hLoqb3fn0TY5WEwmqIZU4fvQUWppbhVfLQ6Pv6hVROypKy8S7FosncMuuWzE2Ni7Elpm5OVRX10jaGzt6RTaFwRs34HN7xK5iKSIdQS1RxTWVVRLhnUhExa9N/y4Ls66ONvhDPmHgMr3POevEyMg4/CsRGbmuX78R1XWV8vO7ebMPjQ3NwlZX5nIy6hseGhWFlwsf7N6HhwdRW1cvnskVj1dGo1RcuIVOugnZtbSyzC0u5G8KOi1sNgs+9KHHsby4gOvXrqGzvR2V5RVYWnbjlddex5nTZ6Rh2LplK06fOYPaqmrctme3LKW65ma5dI/O7k5RDy9euYQ/+8IXYLHaYLCY8cYbbyLkp6qygs2bNou6RrsRD9+u7m703bgui0l2W4HEOQ/034BGzZ+bFj293Xjuxz9Bd0+PjP2XZudw6NBBdK/vxvn+CxhwDmLT7q3ImhW4OTYkpBDy5xnOV1xQCrdzGYEVD44efRPrd6zD9j3bEEklEAsm8PpP38Dc+CJaaltQWGAXZa93c6+ESHmdK6KCrVvXi0KHRXjI1WXlGLo5AK/Lix237MS0exq2yiJ0bemUwndubgrvvPEmDt5zWAp0hVYvaaCpTBxT02MIhAPYuGGjpLRyxG3QmKDNqfDwfe/D0ddO4KUfvozdO27Dx574ML77vW/D5ZnD0OgQnE6nJJFWVVfKROW+e+/Fj37wAzz+6GP49rf/GfFgCH3nruCRD3wQu/fRaz2NmflZaTqLSuzIpJPYedtmvPX2qygzl2HnptvwgSd/Hw998n4Y64qgL7YglAhjxU8VMCuLo9yTYIGj5sJhKAnnxAx2bN0OpUmNUCqOlCKDUDQIJQNH0oAylIMxbYBnyo2cP3+onDhzCgqtEus29+Cug3cKTeiFH78oZIbSwnIocxpU19bi4o3L6N3VA1doHt2bOuANrOC3P/op/On/8afwznjQ29aORd8i6nsbUNZajeHpSUxPu9DeXotUII2ANwqFViFTGpPSiLdfPIOPve8u6JUpzCxOoGf7Rsx5vWD0bGh5Bds39KCruxlu3zJOnDoFtckKc0UFtKZCJMNZWJRmIZ9MDY1iYXoGVoNZ9gRi2RBgzCCnj8NWYYNCq0MgmERpUTWqm5vg8XrFDrLAhXDQamJARXGZTHT6L/XBbLBi3DmF++6/G6fPnMK8cw6xaBzBUATl9eXYsnMrXn3hbfhdHthNWkH97dt1C6YHJtHZth71jd147tWfYMPuFhjLlFLg3rw4AovWgK1bN2NhaQkGvRERbxiTA9MwaKwwm+2YXl7A7Yf2I4qEIBIrSkrwg288i8GRSTz8+PtR39YIpeyMaOQeQwYMkzG5iEr1j4uUPo8XmlwWMxMzGL4xDOfkLB5//BG8/c5b6OzqwujwBNIsXJPA+MAUhzZCVykqLJDcBfLnq4tKUF5cjE1b18Mf8eG1Ez+HPx7E0kIIapUB23buxIVLF1FeXQmt2YDLNy5j264d6OrtxIJrCYlMUu4vLIjpe9erNVhwzsG/4pWgoKrqYkmDZQgdg3H4vlKkohLJsLu5JTeqa+rQ0tCCkC+CYpsdiWAc2UQcUxPj+XROdQ479+7msA7B5QB8iy5hld+2fzfUBj2mJibx9F89jZryKpSXVME57kRjbSNOHzslwT07t2/Hq6/8HBlwh0wrxesDhw9hfGxMJmA8M5iboeIeGln7xUUyuSAKVYgpadoazYLivXD6XUFGMhSxqqYOMzOzCPrdcC/MY2NPOz764Q/ipz95CamcWqZb3b29aGtvxqUL57C0sABGEXABk8FIbCrr6+vRf+MGFEzETadQYC+UiSSLZLNZJ3s3axYTq80ijT8nG8Qymq1WGM0WWbil/eXihSs4eOgBaXDdHq+c6RU1ZTCbjZh3TiMaDqHIYUcw4BdEJP3ty8srSCQhlhc9AQCxKE4cP4F0JilTB06wzSZOVyiwpaFV0yfOoliJmzdvyh4Vi15OU9iYLC4s5EU0scrkfe1rGMh4knkBPN/z3nJ5XSI0Ek+clP/POoV0mbq6BnHQpNIEPniRyrK45nK0WgQeFvtuYe0XIJ4IiYBi0RfAveBHyJcP3soX7nnPTN5FQGEjKc0Uzw8u3fK58PnRVkRLKf8McxIYZsginvUDnx+vw/rqWnl9RYXFmJl25i3FgkhNi/WOf54NCpdcMxmF7PKx0WD+wq96/EcU7mu+dk4Z+fP6r/ZQvFdx/4WvfC3t81e82jxdhgs5WtTXFaCpyS6+TC6psngWn/dq4by2TJHv+PIEmjyLfe3CWyu0lcJK5c1Dim9ZiP03//vaB4LBTSyOWSTzEuZSCy0Wa5z2PGs+j8biTYTFsmAiVxdU77j+61tOZeF+vDONmDJvzzEauI1ORnB+AZdefnp56bdfa1ZmRtKIhHRYJI+8vh4DgwMIhgKIRMJobW1DMh5FNpGCa8mFkrJSGXNzETRCFUBJqso1+PwBOBz5xU2/1ycWBQYQceReWV6Ge++5B6+/8XNJ+NyyebPcPOm1npubk4UbduNUD1LJmBARVvx+HLr/QRw/fhKVVdWwGM2iDA0NDMJs4Y3OJGSAeCKBkpISxOJ5PBZHnP5QCJu2bBQsGjt65+yMfH0eLkx67e7qkoCn6toaXLt+XW4mVDKMOp34UFsbGuFdcuPE6TNoaGuRA/Xue+6VQAzadchWbm1slcWZzrYmlJUVQ6s34PzFS7g5PCg2nB1czEyncezEMVGJyfy1mvIoLvoKr1+7LqQZMsoNXEKLh+VG1tnRKc+ZdJxjR9+RkfOmjRuxvORGJpHGintFMIsrcR88KTf2378HxhITXCtLcJTaEY6E5ZolzlOZ5ZJdEk899Vf40t89BSWDAtkAXRvApeMX0NXeIwmCBkajl1fi0ulzQDwtC4JBX0juxfzsuNzLUCsUCAeDuHT+LNo6mvGVZ/4GzsV5jM+OwlJqRlyZEFVodnIROoURHY1d6O+7idKqQhSUmOEOLMNoNUBrNGFmdhEKhQaGjBIaaHHP/vvwrb//Fgw5HRwmK1pbmzA5N47FlSVsvW0rrpy7iIkbQyjQmWAxmHD1aj8Kigrw2JMfQWGpA/4Ax7Y5+D1+hPxhhEMhzC/OoLapCnaHGQGfB3q1AVfPDeH9D3wYjz35Cdx28DZsvXMXjOUFCCZjSCQj0Bh1gF6BUCyEdDQOZTSL7spWzNyYkOI9pohjz8H9iCqTCGYj8MejEn1uyOhhVZrxT3/9LZRkrfAs+xAKe4VrvGHbOmzasR7zyzPIKDKoq6vF9ct9OHHiXey9+07Me1cQV8UQy0ZhNOiFiuNxLqKqpEL2O3itzizOo6mrCWqzDmPOCaSQkUW3RDiO/iv9MGj1Mk0qKijAlq5eaOJxuKZnUF5cilA2gZKGaly7fg379+yG3WQUBvlPv/s9WeLWl5ciBi0yCiOqi+sweWMcnukFxKNRFJMi5fWgpKoMGU0KE/NDKKsvRlgRQ01bC3p7tiISSMii+ooviHgsK9OhTDKBIBf4QjEsTrrwxsvHsW77enzmM5/Gu6eP4eTRd4RStG7bBpTXVOHCuUuYmpzD7//xf8Pl85fhd68gEvTj3rsOYG58BlF3Avfsvh+F5cV45dQr2Li9By73rDSZBo0BLU2tuHLlqqQ3KsIp/O5n/hCf+MTvSoCPvcyK8cVJHHjwPkRyaViK7Lh67jLuu/ewBJ1FYklRYHNKhVh4csoMovGoZD5wT4TXfcjng0apQDwchs1mlskPi61MkomjSQmjC3gi8M4FoIiqkIqkpRAkOYPWAkeBCZlYDI8+dBjrurvxwis/RTgXRVKbxmIgjHAyi9137EZjewsUWo2UQAoVk52j0KnzqqIqpxRB5MKZs4gGw9KAkJXOZoMFcjQWBGl47b0NiOWYqxFFKJBCsa0UOoUOjuJSTE070dPZi7A/DJNSj1NHT8C/4kdFbRkmpidQ31KLtrYuvP3GaXicXtxzYC8qy4pgKTRjyDmJYbK9Bxmsl8Gmrl5pypDMyiSOwVG8BgsKC/HWibOCmzx88F7MO2dFLSfhZ4nhfFx0dRQIEriivBjFRXax/5nMVpRV1CCRYVK0Ha+8/DKc0zMoKioSi2GQ4od7GVplBls39+Kz//2T+LM/+DwWvQF4/FG8/4MPI6vKijp/7I0jGBsaRnlNhTTKRDSSEsR02DTp6jqDFMVatU7U4PKKYiTIcPf75ZwvLS0CYSglLLSytIBxV4AecirbwCxtRc0tWHIty3+jpbS+vlZSoKsqKxCLhJFMEIGZkSRqUtLIQJ9xLsFstoqFjKIZUZOXL10QT3lFRb7wV+RSUtiy8SFKlX+WFrT8lJ5JqnpR72m5oZ+eZ4Zw+dMpkCQjBXE8tYqKzFtYRG1fXQbN58dkEE9mBC7R2NgopDOXewH+gFuyBKx2i4AVOM3mAjKbrsIiizS3iXhSgvHSkRyWlwJIkxDwnodYYTJ5egx/3dRUBa5bc+GX9Y4kqgpzXp23vnAHT6mC0WqBO+BDLp3F5z79WfzTM/8oVtgwA5qYu8OWmnShDJsSLufSr5+fNLDpI6ffUVj0K2vi/78L9/+qvvb3vtH/t8I9v+iZL6rXrB7/3k+FFgLSXSorLaivL0CBXS8KOf8+KS5r6vqaf35NGefXZCHL4pt/jkqAVqcWRVq2pFftJfw1f4/2Fxbk+cWKf7O3iD2Glpo1hX9VwWeBLKo8F0NXl1LXFPi117P/qgptvyaqzHBdDse7MohIWwuh6fC95HPIP7+cvFbpupV5VOS5EzOYGPfJkoiS/jq1StBZ2UxaUv3Gx0bQ3tomHT5Z6RyF19bVSfc/5cwXxdyS5tiNhThRWFTFqdZTqa+pqpYFQ3rnGLZEfq5wcDM5/OzVV6UbZzAER2KxUFC8wDV1DShwFGFiegoqrU5STOn11qpVElFNFZ2jM3rOeUCySD9x4jhshTY0NjejqblRxstsBkxWk5Bu6CfkKI6qNJfn+DO83t8Pf4CjTKssWfV29Ahu8eKZ89h5yy1o6WzH+OQk7EWFePrpZ1BdVwuzwSgEmKW5BaEpbNywHs1trYinkrh6/Zoscd5xYB+CwYCQcBgdzRswb8RcuoxHk5ibnUdpWUWeD63TYXF5Fna7QzzvVFTuu+deDAzewPZtW+HzevNhUJNTSMfznsUDh+/CqesnoCoEKprLRMWzFxRgeHgIJrMJ3T29WFn2obi0UsavpFRE01GZTowPj6O7rUP8+HqtVgp8spsTK3FoMww5UufDPRRKUaN8cgAAIABJREFUsUMtul1wr7hQ6LCirKQYff1X0bOuC4NDA4Aqi3137xXyDAkCrjmqYl5YdQU4dvQ47rh3H7LaDPyJAEqqyzA5NS08fr1GD1VKgdGhcZQVViLsCaPCUQGfewWNzfXo2dAluEGNVY03X3kN61s6Md03imJLIXp6emGyWiTZ98TZUyiqdAjWbcnlEdIQX38gQJJNAo7CAsSjYXhcPhQYivH8c+/IMqK9wo7O7V3YuncHfGEmR+aEScw9Cy5hLc7OY2l6EVUFpTKdYKGj1ylhKjCjur0WzZu7oCu0QmuxIpHKIZdQ4Jtf+RbMfsBmsqxiWOnTVWDzto1i9dqwqReTMxMwWoyoqKvHQtCPd86cAHRZ6PQK8bN2t3cgsORHe1MbJiemJS1Wq9fD4/cgBTVujozjzvt2oXFDK04cO45HH/qA7CoszrnQ1dUMRTqBbCSIKFUyrV3IK9Utjbh27Qo2dnQh7FnBlQvn5X1WavWobqvDyMQCFNBCEVUgF4ijiCq81YyVSEhi7r2hAHbs34mazmq8/e6bCCYCuPu+Q6isakAwnEIynhVsbySckHTjRCKGogIrTr99Es7hWWhyGvz+H/8hbty8jn/5zjdR31gFrVmLWdcc7MUlqK9pECxqJObD+XevQKPIIZNS4OEH78bk8ARKbRVYGFvCo489jpffeQXrb1mPvqFrmBmfQCqWwpatO2R3gnzy7V3rEA+mcPLUBUCjAHQZKI1KLAR8WL9rO4Jkx+fUaG5ulYW2UDAGjVYnRKxAJCC7ECzW6OHOppPQazQS/FJXXYFgwLsKQGA+Bj3dFESySESTCHoiePH7ryPqiokqqNcZxIJDNdNqNSCTikAPJXrbOxGM+JFWp1BcW4qMyYKN27cjTHW/wCqCBlnWIjSoiBnWwqzTw7vgQdgVQldtK5Qp4NTx4zIRnFucQ0N7A1YSi5h3TaOqoUSwoyTKeJaCUCb0qCmpQ1lpGS5dvozCgmLolDrxxzNcjs1+ZXMVMpocwlE/3C4vwt40FDHAYTSjrMSOlvYmuGIBrESjErRHv36UsfcZHWLeGBTpnNgsmXxpc9iFA75/734EfD6cOX5S8Jn19XWCEPaseCWYx2jUopyChxoyTaMqCdpV0gzuoVFaKemhly5fQV1dEzzuFQn0s9sMgmf8+Wsv4dNP/BbOX+1Hc3snyivLEc/EsX3HTngWlnH07behM+lloZVyGgt1NmfMukhmszJJ4DlgtxP9qhZUJQtNErxYVPNcZPHJ5VK1ip5zTgnUorIvLLngKC5BhJkT6SwKHIXwej3Q69SyY2TQa7HsWpLFVhbG3kBQCla1Ri9/n2cSJ2QU+5hDwftNeXmJTH8T4ajc/0VMpF9dKCwqKHI5OX95ZnFyzOuPy5rcV5CClsCMaERUedYn/xbEJCgPHva/UMPFypJlSisbCDX2798Lz4oLkWgQKz5mPNRhenpSCnWmn4dDYRF3GFooadpJBbxLQYSDSaT4s3rPI2/hWU3I1WrR1t6IXI73VO4VapBJ5clz+eKbKEhioI1C9NKZLXj0A4/DojHima/8vSwKRxJRgARAIqHJeFeSYU8sa95mw0SwPMveCLv9P5fH/b+yr/2XFu55ZFD+nzUPuSyOrnq1f1kBz8K9oECP1laHkGSEnCKbzvQvZuDzxcU2ww8pl4eYxEp7S76TzYlvm930mt2GSsZaoU6les1uk28EMtLt8nuuLXiyGF8rjqVJWEU2cVmWnSUvcBbO+SYiXzT/7yjcmZx6vDuLmILqPgMc8naYNQoPvyfDoDhFWJtEeJY0mJjwimrMYAtaSKhClxaX4BqXOj1ewdixcxdPIDfaI+H8eM9CFdkmRBdFTilBGXyQNyz+z2xOrCH8eiygSqjy6fWYnZuT/YG5+TnU1dXLzcnv86OF/lKDEQUOB269fTf6Bm5idmlB/OMzszOYdk6jxGZHJBQScgsbAV8gr4TTT7rrlp0oK6+QuPkwgyzUvMHFxFtIJjKXhThS5zgyl1VifHwCY5MTwp416IxYWVrOs8QdJdK8kBvOZmdkfBQj42OSuvfM176Omupq5NIZ+FdWhMvLG0lrR5soAiQQFJc4JPJ5xe2G37+EJJeM9AZcvdQHrZapvowgzzOMWfAWFxfmPbVyXamxb89ewW8xpru6ugqjYyMyIn/79SO4ddetsBb/L/LeAzru87r23dN7n8FgMOgdIAoJgr0XkRIlqpBqthxFrnHcUmwrdmzHNbGdm3cdx93qliWrUoWSKPYmVhQSJNGI3gaD6b2Xu84ZwJbvvY7Xest5975k1tISF8vMYOb//77znbP3b2sx6hyCvlIDhVkKiVrMelQaTxJLnuQqxw4fh91eCY+XjG8dyItyjGSjMbFSJYe52Ix0LAWNRIOR3jHUFNUgHcryQYZMPzRKDsXDkKnl3BGWqsRwehy45ZbtuD50jaculGqbScbRVF0Dq9mCXDqHuXk3pAI5rvdeg63UhsvXuhDKRKC0aNmX4HU44XE44XYHoJFpUWmvxFD/CEL+CBvGWttb0NBUB61ODbVJDavWgJ9971+xqr4NEwOjrDm+e99+WEpsECnEOH7+OHfgPZEwSirLOFuA5AHjwzeRoTjyWBJ+dxDRQBoXL1xDSXkRd4A337Ie750/xUW1XqFlWQgdNG32YuTFQja0jQ+P46ff/yH6zvfA43SzNtRHUofj78AXDyNEKb6l5di6bSemx+bwxrOvsU+BHDNFZgvnGvRe7cbadWvYoEpJjgqDEoF0AhKjFjoT3T8yxBNhKDQqnjS5Jj2Ieilddi3eeOM469dXrF4NfySAWDqBnDAPXaUGVeVl6Lvcg7AvwPItI0XHx+LQKZUYvjGAoNPHenuSulDa7/G3L8GiFqCyvAS2cjviuRR/1yM3ZyDJiGGWaFGqN8NutiCFNPPCKVxMrtZg3a0bkdYKMDDdz4E0DTX1KCmthieaQj4jQTScRJI45lLSmXtx4tgJrF25Gs8/8wK+9Y1vYf3GDfjSl/8WOcQh04vRtmY5p2WGg1GI8pKClC/uRbHJikgwjPKKCjZklpWW4+Sx02isbIZKIOd1QFNRhJG5URx48QAz72+//XZGvpIkRZIBI+OmZ+dQ31iNefcsJCoJ3OEw7v7AA9AVFSGSyTC6lWhTV7r7sOB0Y8WKdkTjUZ6KUABTXkhUjgzy2Qz8Xjd0appqUDG5wL9PxYJELOdOXz6bhxxKTPXP4qXn3uB7gIoMc3kxPvjRBxGMBKBRy0GZwhfPvMfBRUqNGKs3rYalog6BaIwZ4aRLpw4zEVDoQE38cupcxxMBOMdn8cLPX0XGn0aF2QatSg+b3Y6ishKMzY1h653rcWPwKq4M9KK43ASVWgmT3oLhq2PIxYWQQcqadmRFKLOX4+bICLRmPfR2HQQGEWKIIxjysYwmEcygv2sAtcU2dLa2IBALAFoF3IkQkpkYhBkhtEIVzh++CP9cGEqJAmXFFWzWJJlZW2sLJsbGcOn8BSQiUUQiMdaax5JJpoyRBIW6xwLQVFYDq9mAImsR00ZI+kAmzXRayNKZy9093GiiPZQKIZpMkvxtePg6PvVnf46h0XEmCBlM5NcgXK8RFfZKSIRCHDlxBA7HDGLkzs6LudEkJEmQiAExEAlySCUiPLXV67Qwmq0sLSISlVar5+mxTq/nzjw1Aem9k9Q0RVINNl6STEQEfyiAUlsxr/nUHKL353Iu8J5WYKxrGe9L3hgqyuk/SgalNN5YLIQkTe6QY99CLp3ln4G03LT+0L5ELXjq3tMEjppBRF6hpgo1cxKUeSKWFgKfCHqxKDlh/CKRXBbrm4K6oIBo5ARfovZlc1i1mhKmiX+ew/TcJPxBDyorKXPECZVOhgRRXNJZ2MtLkUynMT4xDZVMh4gvAa+L5EVLdczvOu8Fyk3hdeoaawr+pyxNLpI8gad9kw4ftM9R040+L5LmJLMCPP7Y0/jeN/6J1y/C75J0kFKa6RDFPwN9h0IKqSJPATVasiwrpYk2TWb+2OP/y4471Q/r16//T8Nr/0OfraCmpiZf0Gn9jtNeQBYW+Ov03x96UCGs1xMv24TSMu0iNrIQQBQMJjA7W0C5FVlVMBkVPFal5yPs5BJ1ZYm7viQhWZLRUFIrd8kX3wsnr1K3erGr/nunDzZRF9jwdBBgQtKi05p+NCreSVJDD9KPUWdzd5/4T0qVOdWW/a3GnbGPogKGkuQy/NnSJGJROkMHkWhYhaNHu5HOZmEpsqKkpJRP+8cOH4Y4L0RLczPcIS//+dKp3263Y97p/C2flYp3L3Gzs1kmqFAxuxTxTSYf6pbXVFWwsfT0qdPMVKf46rb2dpy/eAG9vb0ckCQRiDE9OYPOzlWwFBUhgxxj0RLpBNw+LwaGBmHR6qFRKThNMxwJsqtfo1Wjra2FMVe0aHl8nkW+bEFvS/gvYsXShkqncwpDoe+ezF6k0Sft+dTkJGYnZxFw+/mAoZGr0drSitGxMS4yqNtOm87YKLGJ53gKQJKCDRs2sLZUJBExpioQDqCyvJS7TKPDA7j71m242t2N4eERHD92Cg8++DAczkIHlZjAFdXVcM3PY/vWbaxnJOPS+nXrUGwrRpTkEq0tLN944qknIUgLGQsZz8SgsEgRkwRgLNUilovDqjWzpGhweAidKzuRy4tw7NhJbNi0EZ6gG7ayYu4+EYfaWmqn5j+C1CkLpLGudT3SwRymbs5wMBDJl0hiNO2cQiwXQ8uqFkj1skKsvV7BYTEOv4cTctVZEbreOQm71oTlq1YiKsqjfdlyHH3zXda3VtdWY2JhBrVtTVBolXDPO+Gdd+LM2Yt47BeP4bWXX8O5M+fxhUe/BIPFwh1+5/wcGwOVShn0MjW8E3NILoQgTguwdeMWjE9Nwx3w4eU3XkZalMT6rRtRt2IZy0nMRVa8++5hbF6zAfkUcPn0eQz09CMdyyIUDENt1MBaYcXt+2/FqVPHIBCmIc5I4Hd4EHS5YbKYEYhH0dy+HM8+8Qa+/pmPo8FeiRhNzHJpDv0gbjlpit3BACy2UpRWVHGH/Mb1QaxduwqnTpzGwkKAiTaUcfDTX/4UJ04fhzfggTviQiifRmNnO8bGhzA+eB1moxarN63DqHMOwoQQ3ed60drcgk/+xWdQXlaDr379mxgYHMSeO+/ga6F+uQ0nTx5BaXEpjh8+js988tPIpjJsMpydnMBDH7gf6WQGIX+QKTiecACJeBIbOteg91IXLLZiDlkhlnjAHULcE0W1yY7wggcqiQK77tyFl988gNYVbbBW2uHMhOFDAsGkHzaDDqlwDE53ADfnnKiobUZbywqMDQzj1OHj8C4EoFFJUNfYhEQ6h8eeegqHD78Nx9wYRLIsUrIEGtrrcfL4CUwOzsA152VZSnV1CexFNiZoBENh5tNTh5dY04SHbC9vwdToDL7z4x/gJ888xusP+Ueo665TajA9OgG1jBIvFWx0m5ufhtmi50O9LxyGwWrDQ488gpxOznIBpUTF683BNw+iubmZp3SReASxZBS5fJqlHyQdyOdpQjYJlYbwfYTrE0ChUiObp5Z6HoIMkI/nIc+qcOlsDy5dvILW5S145NMfhi8d5E4wsajlYinUYgXGhodx8eJFPPLxD8IbSSDCITYiTommdVchlUGUE3KBE4sEMTjcg1wyCsfYJMLOBAKONILewoSIjITWEjMe+vCD2LxjPZ4/8Ay6b1xEXWMVhwkNXxtHPJBEic4Gi8aM4cERSEVKNufmJGLUdtRh0971cMd98PlJEieFQqxGwhdD2hOCVa9HViqANxVmc3s45GK5pVyogDAlw6XTvchHAZupjNGZ++/ch/7rfbh88RIjL2ViMiXGIFepeO/xMftfwXLISDiEfJZCrMpRQR4WjZq7sLRXRaNpeP1BXL3ax5PgXF7IvqEAJZkmE/jn738Hwbkpjry/PjgKAtw/9KEHWV6hVRs4bVqplePgwTdwpfsKBDkx71/uQBB6k5avi0jID0Eugzt2b8W6DZvxi8eehlpvhFypYuwjSRp93iB3u0lSQ5JH2lvI65XOUeFLzcQsNHodv3+Py8XerQLswMlraIQO0lo9IvEYNYcZCUylrsfv43Tr1rYWeD0uzDtmoVGq2PdBzQPaowghSTUJmVepwKVDAE2yKZmbinaSHZGpNpdfxFwvKgxoWkDv4Xe690KFsqQSoP/nQZKWDDZu3Fg4DORTKKso44MpyUbJOE0UKdpPKC1dIhfzwVIkkSMZySLgiiARI1/b/+rN+z01gliAiqpKTsXOp1OFRFiSH/P7TxYQkOkkPD4/qqobYdBb4Ziax/joTShVUtjLbBi4eRMC4aK8JpPhIp6oNDSZolAnKuSJWKTT/9/Tcf/Prmv/vZq3trYmT51tKmgZE8Rd9wLjkzrVfwgPufQkFILU0GBGRaWOKTHUWabncbtjWFiIMHHGZtNAq5OxfIRkL+zCLiDVCxc2mUxJKiMtxCCTNo2KcDaskqqKO+mFIn4pwGjp9alAXnrQCJV4o0tubyrm6bXoRlwyjFLhSFKcXVdFf7IAJtK4n2rNIiMpGFBIa8838mI6LBXsSzp94tDTZzA+HsHQkANOl4dP7276v0gCCREhxGKYDHq0r17BnRAyC1JHtzC2EnKHiEZg9OuyEjvOnTvH4RVkBqJuAenPKbCGJCPt7a3ov3Gdf39ZawukYikXxXxqFktYO69U6zhAh2QfFANtLTLzVEOtU+Hk6VNIJGPcLV+1aiV/P2azkQ1OxG+m0SrpBOn5s3lKei1mFi99B3S6p44FmaNoseUTvFDKXROhlLoxEv596q7MT8/i8NvvQCGQ8Rh4aHiYJwrrNm3k90vaxwL+SsDSlrLyUt74lRo1SyOIDhAMBaGUSaBTq1CiFUMmFGN8fIoTPTtWrIFUpcV3/+UH2LR9O+6+Zz/z1UP+AHfbKsvL0Xulm41URN0gU5XZZuXJxbNP/prH0J/9/Kfw4yf/FeXL7JhxjzHBwmSw4sArr7HUpLqyCkP9w/jSo1/GW2+9xZsBoQfveOAOLAR8CMaIFDSP/q5h/PXH/hLf+dK3UF9Zi3vuvJd12y6nE7OOWcTSYfzmjVex5/5b8eAjD8AX9eLtdw5yeFZ9azOkIjkik15cefMURJEU6pobUU6IwfJyHPjNizDIVZidmkQaOTQSv3tuGsYiEyxGI0wmC7Zs2IK/++KjTBUghF5JeQV/DxazGcPXB1Brr4ZrygEJ6SqDcUwMUSJtJfyhIGqbGvD2kXew567bkEIGEo0EjctbmDBz+sx7MOnMuDkwgtHBCdj1FvSdu4y/+9xf44t/9xXctm8HPve1z+OHj/0QQjlgUBpx7I3D+LO77sWde/ZCZTCxUfGpx56EMJpEmcGCcCrFpI7Vqzrw1tuvIy/IQ6PTY2RkjLFq1PmlYjcSz+Hue26HRK5EWiCAUkekJi2eeu7X+Iev/j1ee/NVRjDmNRK88OKv0VJTjtnJMTQ0NsIVDaO2pgE7t92C2spaPPKBR7B90w7UVNUhm8pxsfbtb34f9SssqGuoQXFxKR9GPvGxj+GZJ56ERJBFY10VTp46ilVrV2NZSytGpieQEovwbz99HN/8ypeRiyZw7PBpXHpvAH+2fwfefesI9u3Zh5gngrH+EbjnHfjaN76O0+fP4Up/F4QmOQZcHvzDv3wdyWgYN69egSCdhy8Yhc5mgyeegLXYiosnT2NuYgphTxD33ncvmtvaITMacHNyFLU1pfAtzKK3/xJuvW8Xrgz2ov/qDe70e+YCmJteQOfKZSgymlBZVoWzZ9/ja0GmkkGmlMNebEXGl8T5IxfxpW9/G8++/irMZSXo7aIgqjHcsfOWgv8jkMThd49h3foORKNBxIIhFFksuDk6Bp2xCNF0Cn/5zS/CF/Kz5O38mXPo6epmc9vOnTsLMr54nNccSj0WywR4+dUXsHP3dpa4KBRSpviodBruIJPmWEhwg7QEmVAOj/34MWzfvgstba0ori5hX0SCuED5DB+spDkRzDojjhx5B3fevQfhUIxleoSqHbk5irmZOcxPz3Cyal93P8rtJjTUlKCiRotEyo9MSoJ03ARJ1gbXvB/RsAeTE0NIpPLwBiP4+F/tg1QLlsVdOH8RYkhQYipGNpKFUaHDsXfPo6KsjDuunmgQxTV27L5/N0KpEBKpBDddrEUlqLXX4Ow7x5CNJ9HctgxiswLzYTcGBvp4fdWoTcgkBMgmBUgF05DlFZCL5Kiw2nH84LuQCERsoKVmDhG9SMq2becOHD56hNe1Bx74IM6cOYWR4cGCPJXCEsvsaKxvgF6rhkyqxHvnL2JmdgatrW0sg0vl8pidc0AoEeGDH3gAn/n4I7h99+0Ix1M88fzqV78Cvz+AQ4eO8v5SXVOBZcsa8Marr+P61QEseH0sW7EWG9gLJ8wl8cXPfRabVnXiH771XYzNzsJUTDIuYrNrODl4wenhjjd3vgXgiSaHGQrAhSx1VWn6TKmpRNShIEEynhoNxoJBV6ZANBZnHwXXMMjDYDZhcnKS99Cg34famipurkkIgSkUcSAVhWMRlpNel+RTNNmk/SuZirHmnZqA1PhSKFRM5qFpgkQs4wYSdfCp4UHhd7T3LXXZWVJDBlcy6DIZLo8NG9bx/hyJBtDe3s4FP31fyUyc0a8Bv48PCBKZCHlhnr0IyWgGsWASCw4fUovSTa6NqMGaLnjriORDHH6IC3x5TqIVi5j3T+Ztko3S907d/u1bNuD8uQvYdcteeDwhhAJRDAzcQDwRQg5JphDRPk3dfXr/fAghrKlKxQhm+j0q3A3/l2jcl3Tt5FNber9/bBLw/+c/F9TVFQp37kwXZFmL2KOCzv3fK9yXOuBV1XrU1tDJqyAHoaKfDKp+X5w18GaLElIizHClXijEWSpDmEiO4CV8EclkFotw1mL9PsaRPmQyoNL7W0pIpX9bCIcqJIrQ0y+ZUws/T+H9c9gIVf6EGuQgJCF2EMf9T6hxP92eKxTuNBWg4p0oNyTToUJ9EUFJB4ulz/NKzxR6esc5lFouV6PYZmf+NxUKuUyGDXK0EZDeT6Mic1aAO+RUXNMiQPp0KmxNegMX6FRAk5uedO/E8aWk1UDAj9237sKB11/lESElqZKxhrjbFRWV/IGREVZOWmWXC3MzM4zhowLPSB2NylIuDujARFzZYNAPMWG4KOBBJmV5j0Ip45AKMo5Rt6y4yMpG1myGBptE1SHUXaCQKCuWQCJV8PcQoxEoOfnJ5BWJQSmVMY7qrVfe4ICiyakpdHR04MKlizBbLJDK5Kiqqsa5C+dRZLUgHA6hfXkbd/3JdEeaTsJ8ERqvvMyGZMiDrnPn4HZ6uUN6+217sXX7Lei+0ofnXngJK9esgdVuQ8Dn5QRQ+lwnpyY5NpoWvngygTmHk+OzN6zfiJ/85MeQqATY96E70XW9C27fLG7fswexcAp1NbWYmB3HnGOWF/9fP/0abyZrVnWgbXkr0uIkyhur4Q9HMedw4dSRM2goq8OW1Rvx2C9+iW/9wzfwT9/7LtMDtHot2pYvw+ZbtyElSuH0+dOoaaiCSqPC3PwsWlrbIEwLcPV4FyYuDEGWEmL7rm3onxjC5j07WAblm3PAOTWFrDCHm44Z5OQCfPkbX8PJE6c5iIlMzPT9bN66haVIRNohgyPJW15+/mVcPXMFmUgKgnQWrXVNmJueY1oDHbYsxcWsW92zZzdmnNNYuXYVrg/3Y3RiDDpKbpQqUGIrg0yiwOTACF771fNANIF/+u43oS02Q1tmwaxvDsGYjyU4F0+cQ729kmUIZ85dwo5btnOS7fCVPsQ8Pu5Q0zVVVV2Fs+dOIZVJYuPmTRwqRhsRJRtOOGewcfNmZhPfGBpGx9r1aFvRiTMXLuNSTw86V6/GgseJQDaFNTs34nkKAxKmkYmnuTOspe9480Y2eCObR31FLUK+EPRqHafWzk7NsURt27atUOmUeOOdg1Ao1VjeVo/uc2cxMTyNXTvXoKGhDqVVJRiYHIW+tBhHL73H4WVr2lbi6sUuvPria9jQuQp9Z7vQ0rwcp49fgFmrw8zUDBIJ2hyJtSyC1qbHnQ/fg84d23HizGn0nDkPg0zB993VG/0Qy7UoX1aD7bu248zpE0xFunvvnXDOu3C5pxsf/9ynYbAaEfQ6ceLYIejMCqQkCSxfvxL9N/phNViRCqUwPTGLP//Qw3jtpZegVxU45SQlm1uYR+ealWhZVodjbx7BxI1pfP9ffoiX3jqElJzSLAV4+keP44uf+gwkEjmefOw53sST6RhK7RacOtqLijIz1q5eC5lShd+8/AqyOiFefudVfPKRT8BeVcpx95XllRwSRxxuMiOuWdmBd959h0f1eqMWGUEWD3/4YUYrcsiQXMqhWaRhp44sUgL4Z/14/EdPIJcVYu3aTuzdvxf6YgOSSMPhpvRlOeQiKu6EOHn6OPqH+lkWRsg/KtzpnqMEaJ1cyZKnqD+CUksRdJkMNKYkdt29HuOTDjz3bBdCbuLdA1aTEmqtHKFEHp//8mdx7Mzb0JhVyCGLXTt246Vfv4zxwVGYDSaMDo+jwl4OmUTJSMN4JoPODZ0YnhxFRVUZRHIRZhYckKlUnKFRa6tA1BOAwahDXJxCSpaD0azj64208AZ9EfJpITKJPKcTp+LU4R/E28++RtYXKKSESMmhobYG3d1XodUpOZGZcgK0WiMikRD7qXweDx+S7t9/DzRKBUwGI+ampzixmxoltEeSW5SSkEORONJ5AWOED7/xMlqb2ykXCg3LmrB3723wuHx4/c232TDa0FCDTevX4rbdt6Lnci+eevoZZJFGnMzo8RQ++vA+PLhvP57++RMYm53Dgi8EkVKF4rJSEN5FJlNyR5f9SekUN65oums0m3i/oHWZDnqkFc9RcUv+q1QK8VicZZ+kuaYClug2lFoaCEVkwE9/AAAgAElEQVR58ktozbLyMkYsU+ARJWHXV1cxOjMZj3O4FJkvOfE0m4WCzLW5DE9fibVJdQPXDzmw3IvuU2p8EBaRgv0o6TUYDCwmky6GHonFnANAGy3VKaT1p2AjtUqJ0tIS1vVTWBZN1Gl6fu3GNZRVl8DndjOoIpGKAhLwe6E06VwKSIQyCPgjSMSp610o3PkExTkxokI3XFLQsZNXjkzUZKKlwp3JM+k0hxB2tC3D9b5rePbp3+Db3/k++zMocdfnd0OpKuSaRIjylFr8DhgpSZ5GOcucSMJLe4bRaPmj9e9/tFTmv4qu/X/puC91uguUGHJL55hL+36N9v/87VCxz0QBAVBcrEZJCTF4KbUrz+ZMupxIp14wsJLmu5AmWujIF4pqMnfQa5L2/XfoxkWUJMXWLyaPstRlMbyJFhRC9y1RY/i6XaLOvC/xlZr1rH//raG18Lr814UCbLss+JN13InjfrYjXyjcF82z7yf0FIwri8mti1HF2ZQGbncKOYEIiWQWHm8AZ86eQ31dI5/uiY9OpAW5XFowTMlkrBcntBUlUlKBTjfR1OQEk2Wo6yGXy7jYvXlzlAMkqOOtVivgD3jYnLNh4wZOG6XuaV19A9Nq6HRKnYmJ6RmU2kp4AX/1xRdRW1ON5cvbmBObzqYwPTcNkaSwgdKGR2mkNJqi4p3GmUSPyaVo3CjnjgMV5Hxw4uTBDF8XlE5HY3IBddoFeYjlxPPNwONaYNmKz+tB/5V+pOMZNhhRZ4UYvlT4qzQajIyMoLGpGdl8mg8ON/qvMbecjDl0uNCqVTwWpNFpVVUpjh46hPGBUaxq70BFSQXa2pazDldEaLAMRZzH2bRDr716ZSestiKEYzHuLF/u7WHsJnWd6Jo7dOwdrN2+CtWN5Zh1TjPvmHTiSIlxY2AAKoMM3pCHTbpGjYGDMvr7biDgCyCU8ONTf/MpOALzyEtFEJCR2B9Hla0S06NTKLIUweVawKVLl3H33XuZxEAad1upFbFUDEq1gmOmZerCphz1hPHq029AEAKqrBUoKS7CnHMKgUwQm27ZiF89/SvcvW8XJ0L6omF4I0Hs238vd0XbGtuYAkQIPEJ5Ufdl6PoAigwW3LhyAyMDY5gfc0EtVTMhZUVLOwe9nD9/ng1uRpMJOr0B16/d4JHzyjUdGB4bgcFs4MRal9vLKYGnTpyBz+VDY1UplFIx/vbvHoXD52VN+ezsJJxT47DoDTj67hFoNXToJx+MmnWYglQa1fZSSHJZyClh0u1BFlm4vC6ojVqUVpRygUqeB/rc1m9ch5a2NoxPTODo8VOob2rGrNMDx4IH7Ss6cbrrAqRGJf720c/jxQMv4/Tpc1izqgnDQ8MwW8phK7Exl5v8GmaDHiXFVlTYy+BxeWE0mlmKQ91IxFNwesi7sBYVFWVIx6KYGh5CR2szxkaHcea9U+hYswJauwWmihIsX9WJof4BrGnrZHM3mcwXpuYwdmUAd915D15+5XVEojE2F94cm+DDJxFwtu7ZDY3VjLGxSThnXOg61QWFOIt9+/fDGwhz2M2Ex4V/+/n38fdf/zI+8Rcfh3vejZMnz3K3315bjrUb1+Cxn/8I2XwSMqUAJVXFXMzPuZy42nsDHcvaEPKGYC8pw46NG/DGSy+jsqwS4XCCsavEPr/c9R7On7uEcksF9CoTtOYSpIntnI2htsSO2ZuT8Mz7cPTkJaj1SlTVlEGt0uHggRPQqJV80CGdPSXuZhTEuaCCSsMmRYqcp/CgXCaHBYcTz/ziaey/704+/Kp0ajS3NEGj1zIrmgoG1heTAU8qhERBhso0cqkc1AIVrl7ohXfWjbGRMZRWWmGymWGvLkNZTQUyaXCnldbNkakRVDdWs2yEihi5TF6QxoQjGBm8iZ5Ll6GWKpAOx2DOiCCTx7Hnrs0QSGS4dGEUl89NIOJPodRuQiQWRFaigMogRUaQhtmmg0AsYr+OXqnHQ/c+hONHTvC0jzqe5TTVyuX4+iHQAHX8aZ0vb6hEy5oVyIoFzD3PBlOIu0KoramEJ+rGhHsC1fXVuHa9H4FABCW2cshlWghztPcKOb1YkM5h8spNnDp+EoJMFul4HDu2bObcg9mZGTjmHdy11RutvOdOz84gSPI1pRoKmQIysZDDlgxaDZRy0pCDqSdURJ+/3I3p2Xlk8mlo9SZMjl3Hjg070N3bj7333I4Na1fj3UNHcfrcBdayI59BQ201Nq5fhz27b4XP78E3vvlNXkdv370ZDz2wH0cPHcHA4Bg8gRDy1B1Pp1DX1IS8kAAV5N2IQc8BTiQnyXGhGAqHUNdYz1p4giKodRrEI3EGFtTX1rGviQpvDsFipj01jYjmluWAOvLgKLVqlNhKEAuHMDI8hIqyUgiQYc8UXwsCARRKCtRKIpNN82uS+ZckIiS30ekMCIfDHD5Iexx1numQQMWwWJhlIEE6meKGGhXjLJthr12a95B0Pge1RsnUsprqKj6QUFI0JYbPTM9i3jmLnJDAEqXsE8gJ0hDKwAciJcnRRCr4FoKIhBJ8qGHzL2fT5HnfpdwRoh5J5DJ+fapFqKil4pv2Z36fYik0GjVWtDRjdOgm7r3nPjzzzLMgYGJZZRncXg9Cfh+UCgUCkVAh2Ekk5o4rHWjos6Aaju8fuZIpc3/s8R9duP9X0bX/XuFOOEgqiql4p/9TB5j0dFS4/zFjKv0behBNxkhEmcXCX6OVsVxkSTtPYy4qmOnv0xfOhg7Sz1Ma1yJSkh3Q70tDpV9zp5cNHYXCnQ4B9LyFzvuSyXUpyXVpOlDoqi9p3JfGSYXue+HvUtd7R7fwT1e4V+ZxoRMcwPR+XTtLjngKsDi9WDT60nuQi20I+rKYmJ5FXiTF8Og4hCIZ5hzzKLOXcrecktSocCbJBd38tJj5vF7Yiqy8uBDeifTmtKjEYnHuqlNx296+nHWHVLjTmFmjkfPfpyRMcodX19RwsAXd/L5AgBnx1dU1hc0lk8Gpkye4G0DhHNTRnpqawIJ3AQajkRcjeh0qamcdcxxYQYYie0kJVDIFNCoNH7ioQ8kn81xh4aQFlTi5OrmKA1dkGhXjqOg7dszNYnJiDOMjo5gYn4FjdgF/8cm/wNNPPoWqyipenKjzQlMGIhCQJnbeOceFYrGtCEJRgWGcps+EzEAQMDWB2LSXCbeYysC74GYNI4X5lFVVwhvwcxFKI+KOtnbmEBNLeN7thpaMvz4vJiYmodcZ4XDPoaalBu6YE0q9nDdcmUAOcUqMfFwEOdE58mE0La/HsRPHEQnGEXBHoJKqoZSpWDo06RzBBz55Pyw1ZvjCfua+H3vzJIwyIzrbVmFF50qO/T567Ajj7D76sY/iC49+EQvOOehpk0cKn//qX2F4sB/l1jJcee86hnvGoBZruTCWSoDmNfWIimJwBuYRzAagMqvhdLs45VApVUEt10IpVOHe++7Dd/75n/DRj38Y6VgM44M3EXEHuBgYvzmJbRtvxZXua7jafRUf//BH8dMf/Qx11dUsc3DMObFp4wZO1yNdutO9ALPVDI+PAkWyGBrqh8VswvUbg/B4/Xjkz+9nGk5NUyMuX72OG1evY+BSF3RCAVrraxCMRBBL52CzV2JiYpbNYpJ8njs+brcTQzeGWQ624HLCXlaCvEiALTu2IJqIYGXnShw7dpR1u6SBpa78jGMeYxMOmIpM8AaizKP2pcIobizl7lfftasIJ0KMJaUpjlquQ1/XEKYmx1FRZcPGjauQz6YxNDgAjVqD5e0dmJ93M6rE6ZiB3mDAvMvDdJTGilpopXLuWOpNBoxNjyMrSsFeVcZpoH1d3WxgpfuXQsqIFNHWtAxnjxzHqlVr8OqB1xBKxgj3DoVRg/GpSWzZugn+ON03UmioKD3bjXSUwrRusjSsqr4OTz73CrIy4F8f+y5mHBOw2izovtSL7stXcOf+fbBW2jh06a2Dr2Hrtk0QiHLwuOchVUngCpAkT8rSNI1cBY1BD7vZjGwkjJg/gpUr1vBhOosU3J45xFMxeFwhSDO0xpegtq0Z3hht7l5EF/ywaYsxNjuPS72XcdsduzE/70EqIcPq1RtgLbGydj2aiiNGJjlCsGZSCEXD3EWk9UAmkrLRknCi2WyCA5moyCEJCTUmKMUznUizuZ0Mcb6IH7FMAgKJEJFgFJMDExjrG4JnygGL0YRQ2IuONctZKjPrdHBxQXz4D3/soxAohciIaOqZ4YMAFV1EqSG0pyAL3BwYxJkTJ5GOJhGeDMCkV0BJBwWRAMuaOnDh3DUEQ3GewtGEs6i4CMGwH7FsHJABqze08VREkBLhwske/PQHP2ci1S8f+zmbcCdmRmEtsRVwx7Ruev2IC7P463/4PLwJwvzlUaQyY/jyDaxY1gyBLAtX2Alv1AOJQsW6/CJbJUzmEowMjWJkcBhmnR4yiHH8zSPsWVCJJYwoLSu2si6bai4yKbrcfuj1xXD7/ZicmkWaiWdC2gy5aCeNqZQRhxmYDGouWKnY7Vy9Bl09V5AXieD1eTE21IdvffVbeO75l3Dfgw8wQerQwXcxODaBLKOQ5cgk4rAVWfDg/ftwz/47WcNNCMb9d+7FD77/3zA+MYtgMo9UHginqUmhgtlaxHsG6fPJmEn7Ju1ftIeQLjydTfM9Rp4mmrKFYxGEfeECo5w8VDIFS2UoLdXj8XPtQiFMJM8Mx+O81gejYQ51q6mp5GYNBY7ZbVbEIhEu3JUsyREwWIGuQ9L1U4AUfS9U8NL+QQ+6dpaSS6l4p/1PLhXwXkbPTwU5JcHSwYNM1NzxpoJXSAO9DJqbG5HLUniWgNeY4mI7Z45QQ8XlnWXpUiIRIaAjk8lIppTPCBD0hBEJxHk6RV122vMobZo77nmwjIUOG9TIC4YIFZsoHBjSBe487aNyhZI9blaDEQqxGAtz8+jp7UU8nQLjhujZqMFJ9RI/bYGKx/Jj8j0wTrJQQ5Gp+P904U7Nw3Xr1rE8eEki/ccOEv8Z/lxQU1Odp4KY9OkyhZj1MqlkITSI9GF/6EGF8xLmkQp3s6lgPl1CRLLsZZHDzkU0hSktUmvo10vdfOp+LzbNuXCn5yAqC/2ax3WLBk/6O0uUGdJpLelu3o+HZJzT4lsu8EoLHfBCUistYIWC/k9duBNV5lwnkJUUiDx0oVNxvqS/p/dC1z39LIuyffR1zUIutiAUjeH6wBBs9nK0reiAwWxhA5jf5+fihQoIGt+vI/PdyZPIpNKLCWsxdKzsYANp96Uu7N17J3PK6UZrXtbCyaBUABLyKhELIRgIcpeaTt811bVweTxYu3YdxifGuKtNix7p3imum+ZqhASjDqtWr4HRaEBjUwNLqGixoHRV0pnTgkDR3iazBRaTBe8efJsnA3QtLW9v52RM+iAKiYhZjvzWyQiTGGdDZF1TIxumQsEQenu62BxJXRKVWge1UoOxkVEmSFAhTQeM++9/AKVlpXj0S19gg1hRsQViqYg7x0TFiUej0Gt1SMTiyAmEWLl8OULeIMYGb8LpmOdu3/0feBCn3zvDkiEK7KBCMR4N81h79+5bKICQTU0H3nidF1/aBOpb6lFSY4M37kYqH2fzUNgZRC6Sx9TNab62tEYVxCoRikpLodWZYdRZMDo4BikkbKjsG+xBZWspbr13J2QGKd479x4kUEMYE8E7H4C1yIZ3D7/Les77772PkZ20KREK8vChQzCadHjw4X24fP4iPvPxT+PlZ1/D9a4BxEN0YLPj2o1e5DV51HbWwlpXjKAggoggyrdJNp6BOC1COpyCRVGCqopqGK1GRBIBBHxuzI9OokxfjLt234OnnngBRksxLl++ik2b1jGRIBVP45c/fRqr2tuxvKkVhw6+hTvuuIMPGlt37uQD1IXLF3ClrxtFFgN8Xhc2bd0MoVwCmUSA6upKLGtvx6WLXXjsZ0+g0W6HRa7A7u1b8Oahd7B241aIxEq88urrWN6+grusb71zCMtXtrHeMxIIMv6voc7OXR8yT1VWVeH48fewafNaLqYdjllGg9Jkxu0LsiRreGKKQ1zCuQQ23LYZJ8+cwPWhGzDZjLCWFDOPXJGTodRYgreOvouVa1Yg5PVAKRGjzF7CKaNr165HV08Po9wqKkoglsnR1dvLoWS1ZZVIhxM4ffwMbt1zByMkk7koj92JTBTxBtBQU4O//PQn8flHv8A4TUK89l66jI2b1qCn7zLKGqtQu6wZ5y938f1V21CPC119qLLXYqx7CHZ9McLBCBvvqBFgKLLg4o0+BBDCBx9+AAJBFtOT05iamEOR1YZP/c1fYdI5BYffgROnjmLjprXo6rmEhhryv7j4mqJpXjKaZjpUMBVFIuBHQ2UFrEYrxobGeMpBOMVgxIVJxxTqGtqQDGQRWAjj3gcegCfmRc+1LgizgDCSxo0bgzQwwbbt29B1+RqEYi3EUg2TTagjTEEyxfYKiKVEsUggLc4hK8rzdEwmknDaMtM4iMpFadtCyrwQcxFM0MDuiz2Ynpzl76yuqR5GIjPlKTBHDnFOyCg7Sll9/Gc/Q+eq5YAgh2nnLAfabdy4Cb9+/lVs3LoOkXQMTe3NMGh1LBUj6R51SGlNJZmeWq5ks7woL4KIEK0UeR9LwO90IxGKgzgx4XAMOkMRywKFaTLRinlyGMuGINcD7Z0tMOrNuN5zE1F3BkM9I3jooQ9i9dpVePQrX8bgzWtoaKjG/KwDBrUB9ppSrNy8BmZqQAglUApk6DpzAc319Thw4AUoDUpYqkwQyqRQmawwWEug0VugUWqQjiUx0j+EmC+AgctX4F1YQDwShdVoRjoew+qVHSwJ4XCIvBDRWAqTs3MYvjkCncGI8ooqFFuKGX94+uRJ+ClHgiUQUnzkww/j4MG3EI7GoTMW5JdqpQpPPv5DBFwefOSjn8VffvoTLK966+A7WPAGIFMr4fP5YdBqUVlqQzwcxN47duGefXsJ/MqBfL968mm4vSHIDMUIRCIIJRJQ63V86E7GEywjkUtlvFdHY9FFZngeRpORNe4U3kTyS9oXqBlEE2LyZWlUKi7eo5EYvL4AfN4ApDIFZ5iQJ4YkLzoDmWNDXFgT258Y9RSEVWa3samV9mnqStO+JSdGudnERDTqt5E3jhj/pPkmHTsHF1FiLQTweNxMy6HpOIEiaNpMRT69T5oW0msTZpGelyacZqsJ6UyS5TEkC5TLlIx8nJgYQypF4IcE11HBsA8yhZQpaLlUHpTAkYyn+XDCwIocmIBENB7a62m6wJQ+mYQJMHRgoIKDGha0ttDhhZCa9HdVEhnSsTicC072NBD1h0hYlPAaDycgoaYj1XCLtD7WuGfp8iigkekgolSpoVT+nwtgolpky5YtPJn/r6Br/72OO2ncqdBawiwW2OhAIpHh//7Q43fM90I33GJRsvlEttS5Z6MrxZgXTnFL+vkl3fzS67GRk02nhE0qdN1JHy6nNEVCPwp+17mnv8cFP63tLHT/XXjTEj+edfNUnNPrvw//SM9Jf0aac3qKnd3CP5nGnQr3C50CpMS/o8jQz/w/k2WWPkv6DKbHs/B7Cu9lfIKwigvYtG0rlq9YSQ5XNkj29fXhxPFjKDIaOCF1cnyc5TJzTifUKjXaOpbD4y0kgKplClzuusyJcVt37mCeOxm+CBFGY2s6hdONTJo8ClKiG3l8fALV1VUQ5MjwOcEIQxpRU7eLzCm0mZaWl3HnI5fOs6SATrUUdU4JpqQrpIXS6XDyZ056VZLTEPawkNhGo8MMKsoqeHLinJ6GvUiPTD4HCaUbKtVwuYiSIuRAH3pQQS0WE6qOrgsJJ7VS4d7Usox1e/Rvn3jsZ0yQaF7WCJfPwxIDCm+x0M8YT8Hj8kAgkzAznRB6k+OTSMVSTDhYu2E9Xj/4BoqtRVi9egVmJiexZdNmXO/rQ01NLWtAX33tVQTCIUAgxrX+fkgUYpRU2VBSXYxUNoFiowndZy+h2FAMs96M/hsDMBuNvHD6YxFIaVNN56GRqaAQyuD0znOXXygXIZjyYO9Dt6NxRR1/744ZD8K+OPQaNXp7unniseuWXZgYmWK9PXkI8khxUEnQGUYunkdteT1eeu4l7u7EkhFItRIesTrCbrRuaEdCkkROlUc4F4aQpkDxDKR5KSMo33v9IvJ+Je77813QmNXI5RMY7r2GakMpbGobhgenoC8r5xCre+65g9NpCfnV13MDF09dhkKgRCaeQCIeRJG1GEazGUeOH4NYJoXRqGG0WTaTxP4H7kL3lR4gk0dZcTEq7aWYmpjgoKDaygoOyykvL8Ohw8dYJz06Pg+jyQCrtQSDwyM8XSF+MHV9N21ai9pqO/Jkkk4XYttjsSQmpkivGkIeYl4zCJ9G1wh17//lv/8bKurq8M6xw7h9/12oa23Ei6//BkIVMDo9CqNRD4VIiipzGbRiJTzxGGbmZhFwutDe0Igig4kNY6vWrsHNyREeJftdHj5Aak0mEOGpvNTO+QNEVZGJVdCo9Xj1wCtwOT2MVmxuaEZVaTlrgz1BH26M9GPe40axyYytW1eipq0C4XwcC94gpDklkBWjsXkZfvTYLxDzR1kLv37lOhx6+x1UlpbCNeeErcYOkUmDidAUlne0YWJ4nKc6RqMVBrMVFY01zOKn8ff6XR3w+Bbg97lhNupQXVGBhelZLlopW6FxWQvOdJ9HY00lkE5h5OYINq7egIjHj1K7FZOzY2hZ0Yr5hSBqK1vQdboX9qJi1K9ows2FMfYN9J7tgloqRJHRjFJbGaj5bLNX4SeP/wZKuQYBhw++BSrA8uhoa8bI9BDMDXZ40iFs2rYZnR0dSJKUjgAJlD4pps4lkErEYSFq1vwCpqdm0dDYzEnDRPchcS9RRahLSZND8rUI8jlMT00hEY1yt1ShIdSjB4l0ksk+Gq0etXW1PKUkhjyF+5CnYWx0lBOaqVtPxnrqOBO/XJyXIBmJIxmJ8uHM7XAzCSgTzzKF5ObgJNqWVcHniUAslGHT9vUYXxiAyizGwM0RfOADH8LjP3gWpdpyBD0R5LMCvPLqy5hyjOPLX/s7OOedCIciaF/ZDqvVBK/Lg3w6B4NGx9LI9Rs24MCBA1hwudG2vhFTCw50bFiHnEwGi70MJrOZlNNMIFMKhHjpZ09g8Ho/VDI1Sm12nuzkKTEyl2Xjpsft4nWaiGF0ACKpDjVvPAtezrLQa/Xo6r3Cuug9u3dzUUpeqEs9vdDpTIiEYvB7vPjmN/4GDdVV+Pu//xr27LkbkUgSvVev8YH2ev8NcmkgHI+g2GBAltLA5WLsunUH1qxbjS1bNuPw4SP46c8fh0CmQ4oaOyIRwtEYrDYrT3gJ7WgyGrgBRUQY2kcI5VhcTBjcGHsmqJlAnXBq2hC0ga69AsqzoD+fm5tnsgwl2aYpUZYOWWSMILV6mu5kOpzIUFFehsGBGxBmUkgmE5Ar1awTT6ZT0BoKxT6ljNJEWySS8oSRDufEaZZISEAoZIpQNBRizwBNx0kGRgdV2pdpj6WOOO3Js7MOJMMR1s2XV5YxJlhv1LOEtKqyjrHOQwP9yOairLsXCAnuIGI8MO31ZEAN+UOIRBOQyqV8D1PQX5FZD5PexLVNJJZkJYOcSEkkk5EI0dLShKb6OvRdvcpgBPrOtRodWhuaOBPEVlaCq31XEY6EuNlIkwcy3FIjjOLJqSajA5JBR4erSsQiUZ5o08Pp8cEbTPzRBvZ/hFTmkjCOZcuWYdWqVawm+K/2ENTX19J3/NtgoyWD6G+xjQUJOf/5kjadPiRORWVuKFNLOTHVaFAUtOiLKETSrlP3nDrtBYNooTinm5EuSupaKJTS3/LZl4p5Nmkhywiw91Njlr6cJd06P+9SEU+hTulCKAIbUhd170uvR0U8vdUlQ+zO3j8dVYYL91UCpESFwr1wpii8Nw604glDgZBDJ2KaODjnRHDOxXkUODE5xS7zzVu3QySR4cLly1ww0+l8ZHAQdbXVyKVTbB6lES2NrFrbl2NsfAxag443K72KuLBAZXUV5pzzTCqYmZrGqo6VXGSTvIWKbkpWJUqNXq/nTYrGgsGAj9nXFdUVPB70hwMFA+/Onbx4ORyki72C4eFhHj0Sc5s6+tRxj8diHHTBjH2RlE1VtCnQQcBisfICMzk2yTpuem2XcwaJDLnsJbCXVSAaCnOXgpz+lAZJnRNaLHkcmAc/x5133QW9wYSLly9hfHICroVZ7Lv3HhTZihBLRPGTn/0Uq1au5AWcOme0sFTWVWPeMQ+tWoeqymqcOXOWtYf0GlZ7CZa1NiMc9nCkOJEJ6qpruPtQCCDLMrs6mc5xN0Rn0iIvy+L4uaOQqyT4/F//Dd588TXMjE7D4/Rw0U4BRBTPPTE7jWs3R2ArLoVBpcdHHv4wm3opOn1yagJSvQQDE9ew++7dnKhaW9vEXf1g3I+Q3w+r1oiAy4up8RkcevcoPvm5T8JA6ayeIAxZE7QqHf75e/+NrwNP0IMvffXzGJ8dxqr1KzE0O4pL1y5DpBYjmA4A0kLcNckAdAot0tE0VEkN7rl1H776la8iFIng9ttvQ8DhQaW+BM8/+Sq+8OgXsHPfnUzcOfr2QfhcC8ilgVPHL/HhrbK8BkF/AA/edxeeff4FpjWRhEGqkMBcZEIsFmG2MiEcd96yDdOjk/DOzaP7/FV0tNcjQJHktmKEw0EmSFAXaGZmHk6XF7V1TTh0+DD23HYH4zPr6ur4/7ZiM/72c5/A9OgwBJkE+zqcjgWUlVVgZtaNW++4F+8eO4wXX3sNWj3FmBsRS2TQff0a4gDufeAuHHjlZfzZxx7E2ycPQWlSMvvfZikC4lnoJWqcPXUBm7ashcliQV9PFwzqwv2k1GrRtLwVx06cwIYtG/HOkWOcviuTSNHa3IT2piaIIMHw0CgEAineeetNlNrtaKxrQiwUh9sxjw0b1uM3L/0GYzMTuP3OO/GVr3wNh6YhwqcAACAASURBVN95DWMzo1AUqXHXfffg9NFT2LpxGw6fPsNmxbKSUnznK9/GvttvR8/lSzDJlcgnU1AaNEioZBhwT7HmN+j2odxehrr6ZgTDcZy5cB7rNq9BkDjgMmqJ59F9+SK++tVH8fLzz6PSbsfM5BR3qWylZbgyNICe8+dQWmxGZ0cbTp08h+3bNkIhU6HIXIy5OQf/bLt33YX/55/+Fbt37sLaWzZgaH4UNyeGMTc6xd3LYpMRfRd6oMrJoFAacOvd+/HP//3HiAQT8M24kFoIM2t9513bMJlwY8PdtyApKKyLcoWKCUjJaLSAqstlYNUbYVCoGWN66tQpbNm+HUqdBi6/BxqdDmaLlaeIdH1TN5NMf2TRo25nIhWD10/8f3AwDwWPKeQqLuCKiksQyaY4tK5gTI2y+ZkmA9SNpenjwdfehG/GDbPOBJvJhHwii2u9fTAbitgUSOQyOgAoJGLUVbdgZtqBobF+qIskUFvE2L57G+rqGjExPIkTb56Ady6CxqomiIRSZp8TsYVSoeemHXjuhacx0N8HW7EV+XSGjZLNjU08RfL7g5iYmMBdD9yNvfvuxsmu8wjmkhieHIdKr2PZDckflQIxeg+dRffZC0ykWduxitMwb/RdY019PJWA3x9BTU0xmptb4PL6MDo6ilwmD51Gx5MRSgClcKTOFW1obKhnSSZ5lw68+TbSi6mbarkKd+3Ziu1bN+GH//oT3H33PkxNOzA3t4Cp2RnMuxYYPUlFqUEth0WrQ9gfYA9VW1szbrnlFjQ11sMfiuCXz/yKu/n0rYmlMqbEEDnMWlzE6y/tIdTEIaoL6crpUKXWqXndo32LijVqLNEBOpMguowc8SiRZUwsB/X5AnA4FiBWyljyQ/sAeaU4qDAS4mssk07B6ZiDTCRgUyvJOvngb7Px9I48WSTfoXoiFk/yXk0ZIzS5pQ4vvUdqtNDBkagy9L4TiThPrqk2KeyvxFGXFeQmyRRclEQrlzA5qbyykiV4pfZKfr+5VBJTkyMIBLw87dYZNCwLonuQmOl0bVIZQU04mizn6XNSa9BY18i+NmLiEyVJZ7awpIhSZSfHR1lCarGYYTYXQSZXYGD4JhtbW1qW8XSUPFLT4+OcB0C5KmqFmuWfZIqmfY0OH+RJiUYiPOkoqDKSTFQadxAC+t9//EcU7s6qInR2dv6n57X/oU+WOe5cIS0iX5bSPRnLuBjQ9f7goiUqCv3eUvG+1H2ni3VJDqLVSJkJWkjvKhT5FPRCpgf68vnESnp16qovFvRL3HYq1qnzLxCQNpz0ngVnOVkdWXLC3eyCpoweS7p1Rk1SYfw+V+1SAb8UuMrd+GweO3r+dBr3kWoBLq4G0pKCUeR/91jSvtP7pzHglW4XRofdjJ4io+n6jZuQIqMWdYslYkSiUUxOjsJiMmJ2eorHu9TRpsUnk8ujrLwStpJSRONhxEjPFo3x85Dr3h8M8qmfKAnUnaBOAV3k3d3d3LUgnCMx0WmRWXAtQK/VoLGxgceV5VXlHO1OBqaZGcJVugtGHH+QvycKsZDJJXC5F/jHpHEfufljsSgX7rW1tTBRuAfx4MkAGokxOo9CYuRKOW+mU7NzGBsbx66du3ixlQiETMQ5evQINqxfh3NnTmPNmnVM2PF4vMz2LS2vQP/gIBfeZK2gsbtMIYfH78GKFSswOTmGk8dOYMvGTTz6lSoLsiBy2e+8ZRfeu3AB5ZUVjBOjRSmTTWF8bJCNutStoQWQdH2UWkrjUiLZ0Oja5wsiJ8oiK04hnotgwTsPm9XG3WvfvIepBvSgzh0xzlesWU1NZjgcLrQ1t0KYF7CZk35eKnAee/wJdKxpgjfqQ1aUhdFaDHtpKYcFzYyOIhEI4+lfPMGO/aZlrdj7wN146oVf8dSirbKdDzLf+cfvcRfGYjXBH3DC6Z5F+/JmdPdfRevaNvhiASTzSSgN6kIAmlAKz6wLerkWWqkGzvF5yEVq1FY1IZcE+ntvwD3rgL2ohOVBze2t2LPnVrz33imsXrMKPT1XkYhn8fILryMRTeNTH/sIbnR3Y/v2Lcxn7ujswJkzpxlddujQIczNuVmv/KEPPoCL587DNe/Exx75MC6cO8uHydISGz758U/gwNtvcOALEZDePXwU+/bdh7cPHeHvuLm5CS3LlqG+sQnnzpzERx6+Hy888zh0Kinqqiq4S0rGyu6e6wilZZgP+fDnn/4EnvzVr3H25DlcvniFDdDNK5ZBLhVjamgI+iI9yuor4E8G2NwWCQaQi+WwZ9s2uCfnIJJKEBWk4Q54cK3vGlZ1dDCR4q79+/GDH/0IHRvX4I2Dh7F+w3oega9fuQo2oxExMlCHYrg5PIqaijIEfQHoVDrs23sP6ipr8ZFHHkEoEkZDSyM2bt6CkyfOYsemzbh0pRtb9m5HY3sdDrzyAppaWlDZRNdGFFPjEwjML0AlEaO36xI6lzUh7HbDHwtjMuDBI59/FP/4ve9DlMvinr13we0JwLHgxrNPv4SPfvbPWNM+OT3OE7QPfugB/OTnP4ZaLoPP40JRkYmnnFV19Xj3yClUltgw3D+AXDKL225fhYvdvWhetgKVtjp45j1cAAkk5F8xsHxEqBbB1lSO/pEbGB8Y5J1jZUsrUu4IEu4wJJBhyunB577y9/jlE8+g72wP1lfV87Tl6vggHv7SZ5HQSpEhKSQF06UykNA9mYmypl2YEUAjUaBIbcSvn36Ku8QGsx7FpSWMq7x+/QaHWFHuBIfL0EwqmfptpL3WoEU8FeXgvyyZ+EAUFT8CwTDLlepbGrlAo38TCYSgU2u5oCMc5PGjx+F2uVi2QVIqi9YIlUyJuak59tdQ8yeeSmJmYg65YA4Lc36eSGWFKUj0wAc/cjfefPs1JFIC7Nq5Eb4FH/rODaFYY4NeY0IoGGFEsdfjh0apw2c/8xdwuRx447VXoFEr2JRKDZqOztWQydRwLbjZK/Je10XklQIIVFJ0blmL6uZ6SFUKWG3FUErk+NWPnsDUzRF0NC/D+ROnIc7m+ZBBvHGD2YyGulpEwn5E43HEYymWCIYDEQ7iI/kHGXYJNJCKR3hSTaF8Y+MT3CiJJokAVqgQNqxqxa4dO9F1uQfNTS2cxUHmxVAkhIuXL/BEtKLaiAf23YdUJIOrPTfQc+UKP0dNdQXuu28/dtyyA+cuXsDrbxxEOEbhZiLI1Wr4AyEumsl4vBTYR1NiMme2t7ex0ZXQwzQZs1hMcDpdKC0p48MXrZeREL13Ee9DVAgns2nWrRMmmApSOgCoFAo2tFOhrVIqMDc3y8bxguwlzzI9hVrBcAdqnFGBTvhHpVrLicqZXI4PjtT44gZing6LUjY407SA3hdJfGgiQP+WptWkj08lCxQch2MOmXwKdQ21CIXCKLWXQ8r3FgUHenHpwlmW3FADDDzBz/LrkkSI5DcUbLWseRnUSgVLvOh1KTWXJgwCiPmgpzWaCtOMbIZpYIy9pH1KKII/EEZRsQ0LATdPY6pK7RDlsyixWJChw0k8wYc4WvdIhkt7P2EvWZK8BPpY1LznBBKkpYWsgH/v8acu3L8l8yK/tvW/nK79/Z+xgMypf+yD/9/9OWu4xaRF/13nvZBwWqisiSyj0Uih0SqhVlFSYSGgiQr2xsZmVFRUY2CgC5GIH7fd9hBqa1tx5sxB9PdfRH1DCyxmGxyOEXh984uFOT13jE0bdIORCoYPCosyHOpiU2ebO9qLF9hSAb9UvNOCxLzTbI6pMo2Tv0tS/X/zGSz9m9EaKtwFTJUpGDkKLPpC6ELhsST5KXTfgYFrAdy4NsebB5k+t27bDpfHx9086j4ceP0ASkusuDk0yDdTbVUlL0ykKyuvqEZzSysMRhOu91/B0I1+KGjDE4uwclUn3D4PxkdH2BjT1NSE+oYG7qCSLr22toY/N8L30edIpjCrxcJdUIVazdHjY+PjCFKCnC+AWJzGiEkOW6FulkhMbnIpd0zpIEW/puAnCjEiwx4ht+imb162jA0yApGQOe6lpWVMoqmureVxI3XBn3vmV3jmiaew55Zd3K2gjvzN4SHQfk40FkoilZEWL00dDBGkCir+FfDSYUOng8Fk5DRYm70EoQAlz8oQCQVhNOggVoj5WqNRM+n6lPSzIQ+nx8WHEqvVApNRizQFSalUEOTy7B0grSNNGagLqFSo4Q0G4I/4EE1F4I+5IZIKoFVreZSejmV4gaWClTYs0niK5FJOoKUODqUPqhUqxNIpKKVyhN1enD99BkJkUFJaguWrl0OmUjB+MhAI4tjhQwj6vDzablu+AkU2G9pWL4dALoBGq+Gihp4zEkmwvIkkRq+//CL6eruh16rQvq4DF673IS/NMzWGkGk0OnbPOmEzFmNsaATrOlZAkMgh7s/i0pkrqCEs5frN+P73/xkyuYBReRPDMxDm09iycQPuvGsv3nrrHdbDTk/PMTpvfsaBtS0rGKvW2taMeec0H6LPnjvHCLmpqVlsv2U75uamOM303NlebN6wFqGAkzGj//jtb+HKlT64FuY53bC2vgH9A0OYdzjZn0EdJsoqoLvHXlKK1Z0r4HPNQK8SI5uKIJ8rjLbJDxCNZ/C17/4cX/j2V2CuL0dX33X88F9+iN5z1yATC9CxspXZ1u3NbXjuxZeQl+TQvKKZefByiZDpNY6JqUKwVz6L2YgHWaUQRSVFePf1I1i/fDnal3fCHQkBMjGnRiZSGS72ov4gmqqqYTOa4XX5uKtLOmPSZT+w7344pmYweO0GLl64gHUb1sPhcuI73/0e3nrlIK5c7oPTF8Deh/dBoM3AH5rH5NwUcgoFMiIJxodHsW/37ZgYHuKpJW2ufucCVq5Zi5ffeRt/881v4+lnnkHAs4DmxkZcvHiJjblkbv/gQw9gZnoKbo8L5VUV/4O994CO+y7zvb/Tu2ZGI41GGvUuWc2yinuNncTpvUAKhEAIl8C+u5C9y/KSsEB26SwkS0ggbAgJCXESp9hx3Ktsy7ZsWb3X6b33ec/zTMzm7nvP5oU3555zz2XO4ZhY1mg08///fs/veb7fzxfdPT1YWJpDAcXEuxwQi7JwumxMoHnjzT3IL9CwJEQhzEAmlkAgk0EmV2JVexdefXkXAuE45Hk63HnHXTh76hQKSoyQGpRweu2MXF3b242qknIsjc/CqMpH2B1EPJmF2mxCWiTGhWOnIfAFkadS4aqbdyJlzIMlHmDtsDgpZLJMUpCFRC2CIC2EAnJIUkL4rW70n+5DkbkQWqOOZVligRgvvPBbfPpTn2YEJU0Mx2jNEAlYnkTgAsJJxlJRxFJhNDU24PTpszzhk8qUvEZS84BkWeTrUUnlnJzZd/wkF5kGfS6V2lRYhAKdEY5FF8YvT3GgVllVKYwl+QjEvaw1Hj2/gGySihoxS9UMZg223bAOGUGcp2yXLg7jcw98Fp45H9588W0kQgn2xxCGke7lgDsIt8OLivJSlJaZ2GCeSsZ4WlVfR133Ahw/dgrplACTs9OIC5MorizB1uu2IUVyonSSm2HGkhLY3XTYiEAqECLs8cAys4iJy2OoMJUjHU9zciyt9dR8IWwqBRdRWFNFZQ3CUT/SQvAaSZ6zWDCGLetXY/++D9DRtgoSKQVrOXDp0mVUl5sZ9+ij6aCxmGlT5DspMZswNz8DkTiLW2/ZguqKGpzvH8GpUwMYnVoAiCiXzaKwUIf7Pn0v2lobMTu3gKGRMQyPT7CO3mJ1sB9KplCyTI72TMIiRuNRVFaWM6OcCGI0RaKmkxAk+8yD1+2BWESJoJS6C4iEtPbLWCoTTxPOMM5/T+ZNmmjksI2ESMzAH/DltNtsjiPZb07aK5WJOYWbGlUkrSorp2tLAovNwdM6bX4+d9ppAs35NxmwSTUSDXGXPBaLcNFLHfdc8nkaYX+QDzipdBwrVjSxb6CsrJJhDI31KzAzNYOJcSJdGfiezy/Mx7JlEclUgok1dPAgCUssEucmk5DuGaEIujw9H76CIUJXCnj/1dIeKBIg6KfwqEguQEkkQoxybEgVIJOyeTZPKsXdt92M+clJzM5MM3KTGk/sSyQmHBcwudBKVk2wgoAaqmkI6X5S6j62dPqkC/dXWvIRbKn6P07X/gkV7qRBzuEjuVD9kNpyhZ1OBV1xSSEKDDq+GTo7uzA5OYxsNo2f/vS3HKLxyiu/wNj4BTz4wNdRVdWIQ4feQl/fe7jhhvvR1rYBCwsjeGv3M8jT6NgE4XItchEfj4cRjwf/h856roDPFcVsDiVZCrNL/0Pqw8z3D82um08DDZ9w4U5pdxwcxdQcwiflDjFXJDMfZeJ/sHcYsbAMNqsdtbV13EXX5RdwoUudB6vDhlgkyAUpMcGp60OjOdL6XbX9GuTp85m0svvtXbBbrDDlF3A3vntND8qrK3H44EHEY3E2rxSXmrC4uACTychaZJKMaDQqHqfRCb2o0MgcdgqSIN3U3NwCImxuIcyUigOjRFkBL0ZEEZArpLmkt0QcpuJiRCNh7nRQ98ZcakY4FuVDhTcUxNTsDJqaG9n5Tfzd3KldxLrd115+DUZ9Phpq6uCw27lYs1otrHWkLi0FaVB3mzbNphXNmF+ax+WhIWzZuAmFBUZ29w8PD6O+sY4LFQqKuuWWG3gacHH4IgyGfMSTacTTKYikUjjcToxNjLPRqdhkQpJCM+RyXgCkIhGM9JxCMR9UaOGnsShtODanBcGYH+6gC0qNnH8uUgLEQwnEBSm0dLZCX2Rg6UtaQB0KKd8TxHRnkk0ijkwsDkQSSHgCmB+fQNDnh8Np41TUNZvXIZpNwhfyweFxoLNnFWtyBUIJj/+9HhfMZhPsfje/JyKpjCcRxLLfvWsX2lY0wEeINKMO3lgEbpcHOo2Ou3t+jx8lxcXcLqMukoQ+y6QI7/1hPxLeJAoU+di+4xrkGVQorynG7OIM+k9ewvbNGzA8cAkhTwAb123G5k3b8Mc/vokTx0/BYVlGNpqAXCbFtm3rUV5egqYVTTjTfw5Hjp2FyWzE9p1XQaoQoe/YccQCIXz7W0/C5/Pg0qUB7HpjF4/ANQoVyspK0NPdi3P9F1BeWoGe3tW8+ZAx8dXX/ojm+iZ88ZHP48TR91FeVoRUIsgMbblSBrfHg3/+wY8xtujFj3/9NPSVJVBodHj+589i/1vvYU1XNzJIQCFVwr7oxr4Dx9HR08YUC1/YD7EwC4VYgKJ8XY4IpRbj/NQo9FVGbLv2apw/0QdZUgSjvghd3atxrO8Err3+Rvz+j7u4EDRo8lCeXwCNUIKJwVHEI3E01jayllwllkIpleBnP/0pb7Z1jQ3Yef31HEX++r+/CoVcixdeex2V3fVo6KlD78aVsPscOH7pPI4dPYkStQG1RaW45qqrEYxHsWffB/jek99DX995fO0fvoldB3bjVN9xTE0Ow2m38MTLVFzK125ZaSlSqQSq6uu5k0lrInHL5USRsCzCvryIpsZaPmwNjowgJcygoNCI4f5L2Lp6C37+9NO47vqroctXwmp1o33VepTUVnFBcOTAQV7jVEY9+ye8ThvE8TRW1NSjt3s1hgYuw7Voh8fhgqmqAtqiQhz+4ACidifCwQAe+G+PwI44nOkos8VJP05UmZSQcjqykBBzPSGCXpGPb3z17/Gpe29n1CSlSNP9nK/M44TeLZs2w+1ycVFEeMXR8XFoaIoSCHAxWNNcxp91aWUZLo+MQJOnZ4kLpTZHk1HuQMplMhj0evZukqwkT6Xh8DuS0FjmljE9ZkFpQTmmxxYRCoUBcRrl9SboisRsog1705gaXWTZDB3chcosNl/diYpqEyYnx+D2RBEPZhB1ZNFQVo3l6SU4rA7u5LvtQT6k5GsKePrh8ThgyFfDbDZiemYeN1y/EyXFpezh2P/BIZaMSRViFBYXoqq+Cv5QAFMz0/AHYnjokc8gJklDm6/lxhTRyEQpAU4fPomQzQvngpU77y6/j4k+NK2kWBWZmLTaMugMSizaLGx+Jd8RUilUF5egpaYR4UAM+/cdgtXiZA9Pa3M91q5bg+HBIS5mz5+j5lsAChlBCwpgNGpx9eYuzE7P42z/CM4MjCMuECFFhDikIZOLkSeXY31vBzZt3ITKqhpMzsxj/4HDcLr9vP9Q4R4OUSAXFeMJpFJxmM3FEMno9YpY5kIHNoqhJllMTlqj5aZdPJZg/0ssSlIXKRRqOevQyeDNJBhKsfa4ICcDZzQCn99LjWluQuY8c2QCpW0qzdIqIoLRFIBM7iQdotdGOnHSw1PjgB5k5s5QLkk8xs9H3Hea9tLEmf5HXXeS6FLiMEm6QmE/iouLEA6GsbJjFQLeEEZHJjiteGh0FJo8FVRqmoj4OP2XfH9KjYKlQzRBpkMKUWloSkQSA+r6MxpSkJOr0n1Bgv/77/sUgxf6+k7xYTQWT8JitSFFTUWxFPkkl41GUFyYzzr4iYlxWOw2RiXn3He5afJHG49kGifJEEljs0IpZIzy/a8fn3Thvm9jLaYKc4Sf/1Mff3HHnRaIHBIpZzxlmsqHyBS6oKkIo4KdRlv/+vOnUWwqxjPP/AgDF0/jS49+HR0d3di37w0u1u+882GsWrUBu3e/gJGRU7jvvq+jtLQOx469gYGLB7Fx461Y2bENU1PncfDgv/PPyenJ/HxT/88e/7nbzq+XdO70OtNZbDqdRf3sJ9dxP9srzEllMv8RuPTR13UFrXlFc39gzzBmp9zINxSgtCwXwkBhF0XER162snbd7bBheWkJKxoauDhWyZU8qiumf2OxsUkrnUmgo6UVyQixXeP40mNfxo/+9ceMuCIjDhlR09kES1HWbljPRInJ6Ul+H+LxKPzBIHOUtVodbA4bL3Kl5fR6ElywEyuXOhikVSctqVaj4pRSGifTuJD4sXV1tSgrLWfdO8lQKqqrYHe6GDFFRWjTikY+VIyNjMDncuKtt94mcAT0eXomODTW13NgB72Wt956E1/58mP4wx9eRUVZOXdJyI1PB5qJqQnUNzZibGgUoyMj6Onp4QWJWMXFJSbMzI4jkYmynk+Vp0YwHILD42WX/fTcLOQKBaPFaLpAYVdGQwF32dMJGocSTkzPRjY6sNACaDKXIJKIweG2IRQNsLGsfkU9LMtW2JZdSEaSUBRo8JkvfxaRdJI3JpFMzLhImhBQRDvdEiS9ycbCUAuFuHS8D87ZZdSZq1kSUtNQjX/7za+gLDHg2pt3YMfOa/DmO+9AJiFjqxJ9h06i3FiMvtOncP+XHoKX4sfTcehNevgiPpw8cxR1jZUQS4kaEWY8p1aTD5lIgcsXL8OQX8jFDYWgEBVBlBJBJVLh/NEhOCddEEWAKpKeGLVYdi/gy3/zCKrKq1Cg0SPmDUEvy8fF/iGoFFp88dGvcCeMgo/aGmoY/faNf/h7VJSb8bOf/5SJKPR+//cnnoBCJcJbb7yKyZExNqb6PV4m0fzmt7/G/v19eOUPz2Lo8gU4bHamivSfOY+2Fe1ob23H4OAwv/+UmKpRqHHHbTfj3194Dg8+cBc8XisySGHt5g3w+D2Me/z5r36NB7/4eYSSSfh9ITgWbXjxV7/mtSGFGJRyNWRZNQ4dP4OV3d04PzwCo7kY80tzaG+tR01lKbIqwBJywlhXhq4ta5Bn0MO2bMPQwAi0Qg1qiqsRj4cwMjWFtEjOvHrS8GqFIoyePo+vPPwI3DYnrMsOTI+P4btPfhvf/6fv4OLgRbS0t0GskOGJ730PP/7uU5i8eBm9veux58Qx1K7vgMKch9vvvhm/fOHfEMomcPiDE7h983aYlQZ0dKzEyMICDGYzdNoCfPWxr6G1vRPbb9+OxeVpnO47gp6edi5m6R7dufN6fq9rqqoRiiXQd/osyqtqIBMrWDYyNjyI2qoyOOzLaG1pwtn+05DmqVFUUgZjXhHefuUdOJacaGktR8OKSqzfsBmRtBjifCWcHi/sSzQBlUJrLESRuQjxcAiW4QksTs6i0Gjk7v7xA0eQisT4UF/VVId393yA4OIiNq1bh1ODA7jt0c/BngrD4nQhjyPn49xFVQnAwV1kAHVb3fjlT55DT08rY0bVhjyolXLuEBoNRRgaHMTo0ARKS00oNBVjfIJQi/moLa+CqbiQ5VCuiBdihZQNkNR9LS2t4K6kTKuE1+eDTEopzgL2/5BkIrem5TEAQJyiznMKwxfH4XWF/pQ3ojRIUNtaCJlcyHrruqp6RMMxPhDItVJo8ilgLolYNASbxQ2vI4pMBEj6M3BZY5CQVywmwsKEE5mwgNNOiV1eVmaCz+tGvk6DhQULbrrpOpbx0YFhcnIixy5XKzE8cplpPGKZBGrSWKeB7jXdmFme5aJXolBww8GgNWDT6g14+gc/gXvJhoxIAFskAHmeAlddswUelx0quQQahZzpIRs2b4KmyASrzYF4OILDe/dDEKVDvhALU8twOryMRVSpcuv9IuV+mM2IhIKIx6iRFkVJSTGuvmojApY52J0eDF6ewviSCykK0JIKUVpZiqu2bURTXQ0unTkLp8PJBsOrtu3gRt4L//4ixsemc02jrIj3UpryUvFLKd0kb+QgI0I0kn48HOVDZDJLhBc5Aw1o4u+wuyAWSNlXRKQihVLOhTs9lDI53G4n75VUuFNhTCZfqie4QBXlGoA5Yl4udZ32hra2NkjlCoZG0BQ6GIlyN5466VTrpKiTT4jUcBCRKHk1iEQTYzkLIUlpfyd0JF1n1VXkX8vjZtPa1WsRDkZxtq8fhUYTez1oCkDd/Pn5Bea+U5ONU1nTtIaThp6KdS66+KBJWFVC20qlckZDEoGKJgskJ/z63/0NXvjNr3jSFI7EOMWW9rdsRsKTkuaGOsSiQSbYEUVneHSY8alkGC4wEbo0yxIqptYQupP8TFIJ72k0MVOo9B9bO3/Shft7aysxV/zxNJuPfWH/G/+Dv7hwvyI/+R9/dwFfxFS4U4AOjY5oYskltAAAIABJREFUcXvyyScYPXj58gD+9effw5Yt1+Deex7CwMAZvPjiv+LeTz2C7q4NeOutX2Ny8iweffQHUKny8LvffZc1vJ976LvccT958g0MXj4MY2El3B4HEokwUskwYrHgn14Gj4E+0uWmrhJPAdK5m5G+mCvcgfrZT+aTuyKVSTAzN2eQvfL4k3Tnw+CnD6ViGDhjhcMa5+43uc4JXUULlkSu4ATK0opKjA0Pc3EUC4dYbzs8dJllM6TTrmtohFanw+DwEHdA25tbGJVIjHNdgQHZdApBPwUoEBmmlLX0Lq+HFxvS6JHB5siRQ3wzkhGJTD703swvLfBn2NTUDJVcAY/bC783wFr1WISin5PczWtqaGBt8jx15yMRTh6VqeTw+QNQa7Vs7Pn8I4/g/f37WAdNHQ1i+3rdLuzdsxchXxhFhWTIymL92nXo6FyJx//hG4wD617VjfnZeUY96fVaLCwtwO60c0eNCDI01SwpMvMCRSE89PlOz45jYXEGbatWwONzI5pMQ6KQYcli5WQ7KvxJd9jY0IhYKMT0AOqIM81IQHkBtCmIEQ6EmavL42GLFV6/h1NjaQRMxtTG1macO3seM9OLKNSb0NTViPU7N0KikUOkIL1tjuLArn8q2IUCTgFUycVYnKKk0xQGTw3AMe/E1i1b4PF7cfun70RMBe64031FMhLSF184eRGuRRfOnbiIltZq3HD7Trzyxz8gKUxhRVcTSmpKEM4GIMmTIo4Yyx2QJOO4AtmUmKOx6VQdCgeRFaaQFaQ4YVKYkUAvUCMyH4AiKcNK4siv6UJKmsTFyxd4FHzwnUO49+rrsfe197F21UYMnB/GwZOnIFEpGEe2Y/1abNu6hdnulHI7PDqC2sZafO/HP2RtqVScRTYVRZpitmmztFrwwQf70NvbjWNHj2Dt6jXISOPYt38vlmYX0d7agSP7jzEBaOe1N+Lt3XuYOFJqJs24m1QqcNqXUFZWhFtuvYmNxKu3bmJec1Igwr733kVNQz0OHziK6YkZqDVqLNrmkZGm4HV5gJgQWZEMCxYP3KEESqoqMDY5ztORYqMYNS3l6N7Qhdr2BiTJ1GvQYWhqGs2NHQgsuGEfWcDC/DTMVVWYXXKgqrwaM6NjOH/kGDauXIW26jokWSMahVwk5mvMtrQEp9eDjlWrUNvcjBVdPXjpuefgmp3B/Z99EBdmxzEX88GbiuErX30Mzz//LEZmhxHw+LF91UZcs2YLBEIxVGYTxhbncPToMZZfEPJy07VbEU+HsLQ0Bb/fkQuPMhSipKiUI++PH+7DvXfdib3vH0BpZTUnWlPWwpnTJ7Bp82oUF+lgWV5AwOHHks0Ko9mMNb3r8cPvPIt8hQDbt26ETCFi/fHk0hLOT0/i0w/eiXgggXWrt0CqzGO5USwUxHuvvIp4IMST0YqqSpaCECc+4vejrrkRQQoCm7XAMjMPV8iPbffchqhMyJJAKtwTmTQTQnyWZZYBECnGaXVgbmoGTY2NsDudcPmIfpLLLLAsLGP96jXs66H1y2a3YmZuBnHS5MaybKa+5dM3YtFjpcAMLvKSsTS8bjJGl6Ksqgb+SIjXE/IEUWORkj1JZkPXMnVas6kkywyy6QSnYq5ftxoKtRgOjw2+sBemokImn1kXllkiKBCLEaYJnlYFQTaFpcU5KBQa+L0RSIVy5KnyEY0koVUakAgJcOTNM/AsByFKiPm1KRRiNlhu3rQBdrsV5uJivv7P9p+BTqPkrvzZM2dRXVPNmm9C1pL0j95f6qBHQl5EownQ6GJocAzdXb04fvQEVvd0Med81jrPWNRv/fM/weZc5o6722KFXEDYzSzM5RWYd9hhLDHBYbEh4PLgxMHjiPuiSEZJuhjiCS/5qHp7e3HgwAHWltPEIpmI8vSKGsC33ngDHHMLMBhNGBqbwqWJSYTJT4AM7n/oHpb0KaXE7lfydOTNXa/j2quvxubNW2A2mXH23Hk8/YtfQq0zIM7IThGHB9LhigybVGxSI4JCAJOJGMsx5dycysJgKOROPRWmfm8OeiBX0uS/mKktFMRFxS7tiZQoGvB7WYZCTQIyOXMYISXzcgGfK+ZpPSYfBe0NSrWKp1qbtlFCtZWzCKhxRAZfr9PB7ylBGchHRs9D2ndCE5O5k/ZIago5XXaWRq1sX4EZIr6p1FDJVTh18jTsdifWblrLtCQivkUiMd636LOn5pdKQ2vtHBfPdBAQUEZKIsGHESrY2eQbCEEqlsHtdDG6UatRsAmXPAM0daYphN3phlAgZwRIPBZET3cnysqKYVlaYmntO2/thtMTQFxIPjIZ+z1yKGgJT/QKC438J01gdLr/9QFMfy3cgb+4cP+oYTVXpAp4pEQ3wLXXXosvfelL3DH75je/yUX8L37xC/5Xjz/+KP+b73znZ7BaF/H9H/w9Nqzfgfb2Hhw5shsezxK+9rVf8An+mWf+Fg0Nndi583OIRAJ46aUnkIUI997zD9zlf/vt5+APLCKTiSMQoIuRwo5yqnI2ulIqK3VA0xlEwmQUEUIqo1FbFpv6PrnCncypZ3o/pMqkc1r7j1JkeCHI+Wj/9Nj3zkUszlGAhIIXI1LVxOh0rtbwwYdGllRgc/eW2LoyMSOnFufnuSihwp2KAtLdXeg/h/W9a1BZXc7JZ9FEgkd9douFF7llq5UlG4RDpM4QeRFoQSApjS/oR2FBPhRy6sqmGQ8ZjlF3X4XF+TnEIrmuQVGRmW9gomlYl5d5rFxRUYnPPPAgThw/iRMnT0KqknG3nfBiFy5eQldXJ/xBPye1OR02GAw6FBTkQafWsxxHIVVgamIGKzs6mbH74ssvobuzB3KxAk6XkwkltbXVsNqt2LRtI8xlZly6fAlvvv4m6mrqIcjSokqLSZR1mlNzo+hd0wVPwINlhxtiiQyegJ8NWUzDIXlMPI5oIJRLsMvT8oJKBxFOMoynIJUqePEjzaBKoWaJkZ+63IkYtAY1c+epqzM9sYx8rQGtq5uw8+5rERWmEM0Q1znNXSzS7cbSKWTFIsaZ2R1LmJu8DEE8hs76NizPOSBICbFmwzqcPH8a/nQEW7ZuwvzEBIRpId7ddRh1FXXY0LsOhw8e5cMpjbS3bt2CswNnMDQ5ic/9twew7LUgLckiKcwgIYjzmJ8S9sRpGd7ctQ9dXe2QqSVIiCgEPsa8bUqLzIcaqpAYxRIjjPlmuINBBOMhJLNJ1K5owsbutbhw5CwOvrEP0owCIX8EFwZynymRYEz6QpSYzEzbIDlVGhn86Oc/hSJfyUmS1IVTKeTIxlP48feewvXX7URVbS36L17Ao1/4Ih548F54E1Y0tzWgvKSc5Sj6vAKo84jikYJIosI/Pv44JiamsWPrNlIsoaq0GD6vE5FwgCc9hAu1Wq2sq+/q6WEJUUVlNf7+H7+JQ8f6cNX16yBSZjE6PMTpuU4PYedq8OY7H8BgKkZpuYni5hCPB1BcrodSI4LDYcXG66+CorIIy6EwVrZ2wz66jF3PvYzNm9eyyS6/sBRnTpyBe8mCPLKExRKUEAadSo1Q0A+dUoWW+gbGE5Isp6i8Eluvu56TUGenJrHvzdfwne9/G++cPICMIQ+nB0dw/z334/G//So6ulowOj6Ke2++BQl/FC6PH+aWRmgKC9Hffw6ff/gLsLqd2Hf4IMorTHjnvT8imQiyIZw6h62NbewP8bt9EKWkbOSkyPrWlZ0oMhbi2NGjaG0pw5e/8gU8/+yzGD0zCwEy0JnyUNPUgLLiUpw5fAKIZxGPZtG2qhXQiqEqzWdyiDghhd8Wht3uR11tPW67+UY8/OBDKDcZUENc+0QSG67ajN+/9BLqS8tRXl0OVUkBhs8NobWuGcdPncSkYwkPffkRTgq+0Hcad911J5777avYtKGNNckdXau4MCPjOq05pGWn0DZlnhKHDx3A1k2b4Fy2cmPD6/YiEo+hpb0BEpkM8yPzcNp9+MyjDwAaIY72neCApUJdIWRZKTwON06fucym67ZVHcgIMgjFQyzDcPs90Og1mJqbRYKKO0UWBYUSZDPk9fHC63UjGiNOtxrhcBQqhRjJRArxcIyZ8GK5kjvAsUgYSpmEsYGkK6ZpYySehT5fDpFQAo0oHwmnAEk34JwOw+cMskk3Gcugc2UrlpcX0dGyAuvW9qK//zTmZ8Z5Ivr5z38eT/zTtzk0q7y+hilm+4+fxE237IBYnIVryQX3vBsLE0uQCCRoX7kS/pgPaWEavevW4PDxw1i3bSOq6yrgd3tgn1vEpb4LiARo3SCWohDOgBf3P/Apbvq8+8bbcC5G0NJUA68vjMUlO0skaHpOPiAq3GkKQlJOSiBtbWlmv1XYT13hLB/Yo+kkgukMuta2YevWDZBTIy2ThdcT4qTsUpMJF8/1Q5DJYPOmLaisqGLT4ePf/DYbV6kBRGsa0WLSyFGyqGikLnAyFeONXkzeKxkl7Iohl5H51MOHKU71VsuZXkdUGfq+kD/A/hihkDCTPu7eU3ONEsbpQTIQMpNeyYfhRhsHN4oY9Uh7xs7rb0RVTQ3mZueYyEMTXjroRYhWk6LkVCvLSjn0UC7ng6PVYueaoLikCKWldJBIIp2Ms0mY9h0q3Mms2ru2i6fBNsoOiCc5jZckrOWVpQyOUCmVUMgVsFHSuNOBdCqBoC+Yo/4J6JAThtcTZRkjoSSlEgH0Og3UqjxEYrHc5KmsgtfXiYkJEHJMIEzBXGxEkcGA1sYmnDp2HF5/EO5kGv5gzqzM4U1yOe+ThDGlKTgdTEgx8HGPv3bcP+4d+vO//gkV7gKWYuSc2cCOHTvwd3/3d/z/n3rqKRw+fBhf//rXcNVV2/H73/8aR468z8xsq3UJ2WyKdWtMn6HgJYmICz3C/wX8Nlx77WfQ0NCNEyd24dKlw1iz5nZ0dm5mJvnzzz+FRNLO7Hgq3oJBNxfuOYIM6e+p+5h77nAo8SdOPI1H15/Mon7mz3/D/mffMVEtwNleQU4qw4l0OdnQlSCmj0Bu/oSvPNNnxaWLS2yQySSooyviYpGKD8J8FZlK2Iw5PDTM5hKQQ14h544BjU3pMEJdcsI2GnQ6NlMFw0Gm0dD3X7o0yLpX2sxcHheaW1owcOkia21pUaaxHWnzulZ1QSEl7JWSzSikp6NO1OXLl9m1vzi3wJ31MnMZSkwmHtPShkoSFnLlEx2BFkbStE8vzjFBpaGuAR/sOwCzuYwNo6QHpekLbWjZTO6kTicZCu8gc+7mLZvZwf+bF16AqagYpcWlbOijDmFDXT07/bt6u6DQqvHdf/keKkvKMDczza89k0lymEUk6kdltZmlQ2TamlxY4tE+dW2IAFJcbGatIZuTYwk2dVEENUVSk7ue5B8kJYmEE9BotPD7Q0xuoeKzoakBDpcNTp+DO+RUvC9ZLOxjUBYp8eCXPsuddWJQk242nU7kZGQiIRMKyqtKmZAUCfs4ECXg8cHr8mJkZAyzC/NoXNGEtlXtOHbwEMSZLJNlZkbnUFRYjpnpBQSDdODKYsOGHnS0r2JZUjDgxcLiAi4OX0bn+m6ORw8JQhBIxUj4M5DF5PjD87uwsqcdxtoCxFUJBFM+ZGncKRFAlEpDlZBDGpAj5iLKhR8WtxUre1qRFsqxrns9ZoYmYJ1agCQJDA5c5hCQbFbKGzYhNIOsI5WhQJuHOrMJmWQQj37pC9h41VYe5bscdvzm+V/j8JFjTMMxGI1w+8gYRnSFJZjrDWhqreMNIeD1wWFxIuKNoqaiDtZFGx8MRBINbFYLmzA3rl8NsSjD1yp5EYjIfPjQUaxa1Y21a9fxpICoNtfs3IlT507DVF2Ci+N0sJBCmE7D7vBBLNHC5QnD4/fDbC5iw7tYlESeVoKpiSEeQYcyKfzwt7/CiM0CTV4B3v3DW7BMLKC6vhwXLpzHgw88hPfeeBf5Si30MjX2vvkGasqI614EY7EeUohRWVKJc6cv4LrrbkRDSyuGxibw3e/9Mz7/+c9Ap5LDVFKIuEKAkcU5nBsZRWGRCfffdQfe3v1HnDt/ljXYa7vXIiMWwRr2wVxXCafDw9fngtXJhvBEOoj39u5CIkFJlUWM6Ywnoqgur4VRZ8K+3Qe5a6jQqFHdWIemplrMTw7DkCfDzTdcjfHRMex9az/8wTBSAgE2bN3Ih9xQMIJ1azbjN8+/Ak2hGmJtFnc9cDcuDV5GhaEah986jK72Xjz/3ItQqclEKEGRVo/KYhPOD17GjXffxLpaQTzJB/KVG9ZyzL1t0YtP3XMHm0e1Og13/A98cAxSuQC33H0HpqdHYXE7sWnrZsxMz8Cg03OhGCVZgyCNRDaFsdFRrO5ezbzxcJSKPyeMpgKWNfi8QejEasZPkiGxaVUbFAY1QrEQM9lnhmeYqrShZy0uD41j4PIQUlkipsQRiKTQ3rMK5U3FcISXEcuGUFZZBLkyjYWFCQSCHjakxiNZuF0xlk8IRSnIpRTgRixrCvkT8qSNjIRCat4IMiSfh5IIIET4IHOhXMZpsTqVHnkKHSrV9ZgYWMTB/Wewoqke4+NzKC4uhM3qwJcffZi7qm/+4WVUVZSitqYaOlMBZm1LmHEuoamrHTOLc1jZ2w0FEdxSIthnrGgw1WJiYAxBbwBevxeRJBWjInSv6uScDTLmp+JxXOwfwKXzl7jQDUfSLPMh6R7hXYmSpZTJGIpw/733QqPKw67X38Qfd72D+oZmNpBHYwlIRRle00g2OTu7SKRiZIUS1mLT7w+JAJ3dK1FTW4l8QgWrKFE7QSlBjBKmxpQom8X8zAxsyxbcfvNtbLLdsHETXvjdSzh3/gJkSsqI0SAUoUOcklniYQ7ZI1lqkvcWwnySXp8aND5/iPXxdC1T0Uz5HiQEJ3wiKQDooEr3F02haRpB7HOS0VJXWSDK7RFkyMzX6VmeQqZQmm57/QFUVtehrKIaO7ZfDb8viKnJSfaUkG6dpreU4kyaf5K2EhEmHAmxbIUKdPIOEFufdPtCYYabRtRIKjIaGYFMkhi6TtweL+/PZIKn10Py0/rGBnR2rsLszCT7majWMhqL2HBMz0PFPhUXRIsjky6lZdO9T8nAVA9RiGIimeJGX0FhASiumX7/pcUF9iKSj6qirBjtLY3YtmENnnrq+3AF04ynTmfFCITDfIigB0lwSTJJ+yOx6D/u8dfC/ePeoT//639x4X7lREqnSCraaSG7++678Pbb7/ApljrulOZJzuXPfe5h1kU3NtZidHQAGo0cDQ3NKCurgclUwnzRHD+bbkJKq7RiZmaE9awqpRwrVvRgavo8CgzluOOO/4t/y127nsPo6BkeoZVX1GNs9CSisQhTauhCZU15NtfpZlNqrpZnVzSRUTacAuqm/yKgzv/rXabC/UwPFe45mswVsy51HXL8+I8kxfIkQIiDB2fQ1zfJBiEtFcEKOXq6u7GwuAxtvgEKlQaRZBRzczO8uFEgCZlq6IYhXTYVhdSN0mm0KCoqQjgUZPMYbRTUpSA2PFEY6IY/3ncCX3/868zujSXiKMjPsW6pKG9va8fBD/Zxx6CmppoXKurskWacDKX79x/E+vXr0VjTwKmCY+OjPFmhn0mplhly5vv9/N+hZBxOuwslphIUGozQa/N5ikBOehp3FpmKMHjpPKamp3nkSjp6Giu2tbWyvnx6aoKlNolkGiajkUe29L5UV9dALBdjaHIMQqkI0xPjuOnGG9kFTxpXuVyMcIQ2RRGPRgkVNzA6hmAkzrIO4t5S1PMVPBd1QuhwFQpH+DBEph8aP1I6HkllqHNJukTiGtO1Q2N0mUYGRZ4SOqMWrStbOJEvkU4grzgfFbWVbJai958OigqlgjsjpFXk8b5KBopmpjHp7MwUenq6ubAYHR9DQ1MTGzZnZidQRyFNqRTcFjtj+FRKLeQKNVMg6Bo6euQk5BINpAI5ejq6cOH0WSi1ecgz6lBaWwKxToxkJsOF+6FdR2CQ6zFnXcTO+6+FR+hGKOOFgA+2KYgFGUiSEhhQhCNvDaCxtgbGsnyIlECe0oRCrRGOOSsO7T0ACZuj1XDZPYhHUhCkBTwNEStJQyqGMBFBQ0kB1rQ1oLm5Hk2trZhZWsTI1CQ8Lg+WFpfh9gRhps7zjh14bddrWFxawM2fvhaegAN1VdVIJiLsrUimBBCmxZgaGseJA6eQiQn5oLBz+xasbG3iNYTIB1aXCw4vseCNiIViqKmrYwLF5PgYFw9LtmVce9uNCKaiGJ0YRjjgw549+xGJZFFb2wCvz4+1a3u5IHO5ragqN8LjtPE1ObOwBGF+Hh775j/i355/DnF/HHKIUNdWg/f27EVzQz0si1ZMDS+iIE+NyuIiFBrUEKRjEAnTuOX6m6ES5eG5p3+Nxx79ChobV+C3v38J0zNTWNnZgeICIyzWZdzwqdvwzL//BlGkIFGr8djDD2Powjmc6DsOt9eNltYWpMQCjCxMIIokGxU3baDuqgbn+/tRVVeCU/1H4XW62AuwbF1EVV0pgt4oakubMT00C7VajiWbBdoiPRN2oh4HNnavRDoZwfTUNDyuKGvgI6kEoqkkwokY5pdsuPHmOxEIRHFp+ALK6o1MTjp25Die/Pq38cunnoFCIMfg4CUYTHpEQ0kYVTrYFpZRWlOOSesC7rr7Djz902eQEqVx87134vTRY/DaPagsrUJXezuzyynDw0lTRIsDBUYjVq/phFxN5j8nH27Hh0ZQaCxEnskAUZ4MIrkclwYGsWHzZqSyVFQQSjjNrHZhmhoKcSQDCSyMzrL8Kp7JoveqHnSu68TpY8dgnbEh6olAnFHizntuZ8PnkaMHEY+nYbdHIJQrULeyEtoyoKBSBqEsy/uRz+PiQjTgjyIRJQRgLqVSq1dzE4RkCsFAFFqNmhMrSd7H8jQGJaRy+uAEFVNJ6HQabjTQRkGhWDpJIbasvgqpmAjHDp3B9PQCZ3jkafKgVeVx8u5Pvv9DmEsMuGr7NghVEqiL9HAnQhDIZVDp8phTTmhckh1KM2JkvAm8+uzv0FxWz0xuqULBe47b4YDT7uCCjnwQwVCIr3cKwKL1kdZOmmLptHrerxOJCDrbVyCTjPH7SaCAFKQ4dqIPvkCQMYNFhQY01tXi3PlzbHq0OrwQSHMBSfT5kNPzM5+9j0OPrhiCyegpV2vhcDi4QE4RjlEkxvT4BGYnJpGMxvDfH3+ci9ODR47gwKHDtKlRbCpLGEnjTYUtYT9J2kQoX3rdHNwnoFCkXGOIinsq+AkPTIx2+nxomkE1AJXmtG/R91LhS3s2TaTp+8mbR+s+NZ3SKeL2p3jiQ8+bpy9AZWUNWls6oJQpcHlwkHXmAiIV5evZH0HFOOncqaFFnjJCXtMhxWWxsoySDhNUcBPAIx6LsgSFDgvr1q/j64n2R2rMUYp6IBhiSQt5R0hOuzBPE7IUTxY4JCkLDqGi/ZUyMsjTRshJqsfoWhSLaCKd81yR8VYqFfOhnwhYlOdAr4c+a7+PwsxU6Oleget2bGKj6rmzYzhzbhRpgQQpgZgPzjn5UJZzVkgZ8NeO+59fdH8S3/EXF+5XfjjpoUnn9dBDD+Guu+5iysc3vvENPgl/5zvfQUNDI7773e8wQ9xkKsBdd92NDRs2c5QwGTkIGRcMkhObnN1i5OcbWZZBRgun04oLF45idPQkL4CdK7dh8+bbcfr0Xhw/sRvFxTW49ZYvcpH12mvPYG5+EMlkECIhObpzQUzUXaebgm7WK/Ie0r1vPJVF7SdUuP9JKkPc1Q8PDB/9cK503z/6d0ePzWNs1Mk3DnUDSQddbi7lkatKqUGJ2Qybx8YLIHWELRYLlCoFBytR58bj9fBGUKDLh0Qsgc/n5WKYQm0i0Rg73ynEg0KUlpYXcdvtt7FZMxSiE3qYKTJ9J07l3ncaNwoFLB+hz5LQjfs++ABKpQr19Y1MetGo83icG4lFMDs7w50Pl8vDByNCqxE6i7RKgxcvoaerF16Pj8ebdHjgoCitlsfgixbSCi/whlKgL0BtTQ1UShWGR4Y5uVVvKOBpTCIWw/n+sygqKIRAlIXNaYVcq0RxRSnECglWruxAMODnolenVSOTTnCQBEk0LFYrHM4Qp7JSsFV1dS0fDFOpNI8raRRLEgtacDm3QCJGaVkZ6wqNBiOmx6eZNEELdSQRZzOoRCWGUC5ETUs1k2Aqayug0aqhNlBIhZq7MrQRUlLtli1beAJEqyqFLhHblzpxtGFfSf4lHS39e+ryyJQy2K2zbEYO+pzIEoUmmUFFRRWzxecXFtiUVFpUjrkpO5qqO7DrpXdRW1YOpVKKSCqGwbEJXHfjDkZknjx8Gn5rAAUaA4anx3H13VuQ1iUQF4ZBdk0irQgFaUgSYugERux79Sx+99tn8dyLv0RKGMeZQ6MQxNLQCmX4l+/8C3730svQ5+txiigrAikXyv4geRn0nDq7/53duHpDD/IVYrS1t8Lq9qKptxN/eGsXxBkBvFY3d+t9gSjimTTckQDuuPcWlFQacfjAXtxw9XYsLMyhtbsTGmMRR9lPXBjG3lffRLHWhL7jfdjQsxLmggJce8010OQbcOx0H8rr6iGRqyARyDAweAnBsJ83Wjo8UcGQFAKBWBhFZUXICtI8IXHY3LAs2ziIRCgWYmR8BK1tLVDLs4gEfTxtSYtEmLQto7plBfZ8sJ876IU6PW669wYMj4/AYfdAkBFDmCHiTAES4QBcjgX0dLTAOrOIHZu249039jBO8c3Xd+NHP/wxjhw9woftW2+5DS/++kUEIn707tiMgfEhTFkXmZ1fpM6DMJaA1WZBMBFiiYNYK8aCaxnLLgc0agMaqlfAoC7C7jd2Y9v1G/HeB7sBMqHLNKDRiKpQieGhBXQ0NMMxa0MmnWJjIjH9q6sr0LmiAQGnHaGAF0sLy1ApjEgJBRgYXcBNd12NlAisT5bJNeyHoBwNiBJweOw8+djctQl7d+1BoULo48vPAAAgAElEQVTPn5kyT4qlBStESSDgCcBcXYm0VIz65npO0BUpJZDkyYFQFO4FG6aHp1BWbMb09DjrZ4OcxCiFzxdER2crCosKMT45wR6BpUk7Wtqr4Ar6kFdSyJjKsdEZtHatRCwdQ0lZEY/50yQNjAngdwagUuazufX4oeNMo4lkwmhY0YBowI/G0hosTFkRT0ggkWfQtKIcDsciJibnoZAXYXbRjigCqO8qwooNZXC5HbwOOGxOBH2UR5Hm4lMEMbPnSZdP9y+RTKhAIt+M0xVBsUnFHVySEtA9TvIY+hqF1lBmBnHFtVolJyNT57qtoQVqmQ4VZXUMBLAsW5jNrVfrIRVIsGhdhNvjRJJQiGIhGjtaUNnciEA0ggxxUrgwBST0GlICyBJivPrsi0i4QjDlG7m4o0KOMhpGhsfQ07MqhwzUalmvPDk5xQcT6tbKJHIYDEaYigpQWKhHNh2H3+1ieZ1EKEUiK8TQ2DhkUjmi0TDWrelFJpXEyVOnucFycWgUSr0OEpmEJ5jbtm+BsaiAJY00jaR9gqbiGr2Bi2mXy8FFJzHOpWIRnDY73tn9DnrbV+Lu22/nPI2Tp/rw9nvvIZrOIE7FNclHYtEcJprJbYTGFfEUmBo1QsLmJhO0bfI6QEmh9FqT8QSHw7kcTqZWMfmFWOsSKWvkkyQhpU6yWgWxhKCu4P2Z/iRPWCKdQZHJzPsjNYMo/ZYmCISjDAZ93HnniWsqwWFF1NSi5hYdcMgfQFhkOgTkPFBJ5OuJ/OWDWChkbxc1PGk6QDXT9OwsVq9dh3feew8lpWVQqpSIJ5L8fTQxob2finzyvNGD8MjUrad9aGp6irNacrAQAZwOF081aRJE2FRtnhbRcAgaes5YjIlARAiMRoMoKdbj+mu3QkioZ4kWe/Ydwcm+QSQhQjSV5mwM+r3oIEjI5Pz8v0plPolC/M99jv9fhTsVb9R9vSKPeeyxx3ixoqjwr33tazy+JPc0GTDvvfde3HrrbVw09p87jtGR04y0y8sjM2seNBodI7HowqPI39raRqxbt5W176QX27P3ZYwM96Oysh4OxzyKiytx111f5ThiYub+6Mffg9UyB6VSAsAHqZQWTkpnzSW30oM57iJKYxVh/cnMJ1q493UDZE5lbft/auRfwUJ+9MMZHgkjGJJhaWEBlsUF7oSS2aqmuhp6nYGlBBqdmk/9FIJBMhbSttOo00NBEOncwUSSFfECTIsfhR9R55tuKCqsamrrYLXasGxZ4o7yDTdej7q6ataPzs3OMJKxsamRk1lJjkPjNipC6VRNUiWSN5CG7+jRo2hqbsbkxAQHFBHWsb6hHsePH+PxnF6vQ3NDA/x+NypKyzjV8mz/ObS3d7CxLBQNw1hchHxjAZxhL9w2B4RJAQb7L0Kv0fGmZi4rYwoAddyJx0y4LFrUXC4bkpkEF85UAKzbsh6uZJBxVVKiFnHXIc1hOmQko04SHR6Wxu2MBCNTEb0/lIBHZqJcEFYaTrudDzG0odFhR6VQweF0QpgV8gZGKXVUZKYEQlQ0VOC6m3ZCU6iBQqtAIhvj8CQyhVFxT1pCr8fDkh76ebSLUvGYTCWhoUTVRM5UJRVJ+RKgzj/LQ/wB/h4yxRXkq9nQNjYygKDfBYVcjBWtLZiYnkQ8SXhKMcxFZgTdKQycnoV/OQitRIt1PT14663d0BoKUGQsgghS/v0otZOuK0OpHsUNRqhLlUhJoohIiX6ThIA6JzFAmlIj4kihe2UPmlc24MLgWZSbqtB/8AySjhR6VnRjcHAINfW1SGWSsC1a2bDcf26AiSfG/Hwc3/c+assK8chDn8Ezzz4HsSoPa2/YjvWUnDo2BfvMEt5/ex/m5xcRS2ch1yvgi4Rx085tWJqeglGvwaruDhjMRSgwmZjmcvz9gxAnMljT2QmxgAhEWpw90YfqqmoIpDLMW+y45oabYTKXwWJ1sXnZ5rKhpqoc+97fywQb8hc0tq5AKBXBwNAAPBQmlsrg/PkLzMXXFxoxMDgIfaEBleYizE1PoGfNakzMzqCufQVee+dtzC8soaq0HC1NTSivL8GhI4chl+VhcnwO+Xn50CrVsC/Por2lDtdfswNvvfw2jPlGLM0tQavSwelw4zP3PYDW1lYMDFzAuf7zzP6+OHIZnVt6IdTKMW2dZz3yy798Hl+6/2EoVHK8/t7raO5uwdnhfhjMOtjcDqxo7oBWaMDvf/UabrvlFkSFIYxMXkKBRotzfQPYcdMmzHoXIZIqMD+yBFVWyEZzcs0JpHSPFUMQT8DnoMKdpEJl8DlTCCQTuP2Be9lnAYUYQokUgiwZbBMsSYknQhCTmdTvg0Ysh2POjoSPTHACzM5OYP2mTTiw7wDq61dAV1wMmToPFvsyGxGTmSgS6ShUiSyE8SycCw6ICS0bCkGfr8PCogVnzo4inRHg6p2b2Ii+bsM6HNq7F0adDhXmUkwSkz4SgFSdh7klO8pqyiHRSCFUEMs8CplAAvucHeaCcgjlcvbxHNhzEPn5eWjrbONU1M6WlVCk5Thz7AxO9Z2FWiuBJj8LXYEcMTK4uiMYm7ahda0Jrb2VmFyaYhKJWpmP+UkrknEhJxALBSIuDqlLGgjFQOngVDjTOk3FbzgSh0olhUQi4EIwEiUcIKUZEByBpJtiDn8ilr5SJUeBSYNUIgVRRswH0NrqGlRV1GBieAKjFyexY8sO2D0ONlLS2k9G2qKyUozOzKJ9VRd0WgM3AxJZMiqmIBcrEXL48dqvX4IaUhSodcgkUqxxnpldgNVO66kQnV0rkKdRs5SC9sPJ8Sn2HJGBknxXhQWF8PtciMdCUMllKCkqZkDBxeFx7gCT1+bgwf2471N34/z5c3C7KdwphoIiE3zRCE8zhCIpbr/jZi5WybBMZlEq4Dk4MB7nwpsOqbSf6bV5PF2hLjiFJD39o5+issiM+++/Dw31DTjRdwpvv/se4tkMH8bTAsIT04RTwvsldZSJVU+fDdFl6H2mw0w0FueGHU0waL0lHCN14GmPo6KVptNJAlqIRDzZJPIYNcCo0UfkFCr26XVXUo4KUWyQRW1NHR/IwsEgp9xal5YxPj7M+u/CAgPTXIRZwO1xc0MuFA5xXRNL03Tah7r6WgjSGeSplczTn52e4p9B+4BOo2ddPDW8aCoYioQ5+8Ris7K6gLroVKxTB58mBZQ/QocXIhDRgw4ibp+bJxyUDUJhSrmDXYYnEhqNkqfbKpmUyUckh6ImK02+U6kYamsr8OB9d6G6shSXBy7h6PGzOH12BBa7HxHKU5GJkRUJP+y0Uy2V29P+q8dfpTIf9w79+V//iwt3uhjoQqLQHDq5klSgvr4eTzzxBG8WFMzw5JNPMpP7W9/6Fp9S33hjF/bvfwfbt2/B2rWbUVpawx2L//wg88jly+fR33+Ei/kbbvgU2tp60N9/HLvf/i3kMjG++tXvQ63WYnZ2Ej/4wXcZz6aluHifF0JhEumMH2qVBFqtnMOguPMuAKe5koN/3Xk5Kub/v+Egucghh/eHXPb//Hqp436yM8sad3pQt4WkGFceV8yq9NOYe5/N4vCxeSwsRhDw+eD3eFgTSYu2QavjxVSv1eL8xXOQySRYuaoDhUVG1phdvHQJyzYbPKRnjcdRoCvgIJ6Ojg7+byqCqdig0KXW9nZOLd3z/l5o1EoEfR42qNGorn1lG3ZcvR2v/vFVDo0hrR8VrrRw0Q3e2tqO5SUrj0S3bt2KPJ2OpyaDg4McpLSys5NHnc3NzbwozMxMQZpOoqtrFUsjrHYHo7MotY/MovsPHsDK1d24RNxpix3LE9QVbEEsGGdZCYVcjE9P8vVE1wyhKek5O7rbYa4swbRtFp0bu5GRA0KNAt6An99jo8HAixelMlKaHBl+Duzdj+XBJfhcAZSUmrloJ0MljdfJlEuvl7pplAxHqa3lpjLMT84yFpI2QE8ogKqGejStbEZbbwcHgHiCPsaKSZRSRjJS8iZxxGlTCgQD3G2hjYPeWyoySbtPDGAaTYuUMtBwNk2axUwW5870sxSI5DNUxOv5uexwuW18KG1pqUc8EYbdaYEv6IVOn8cHjlg4hgJDMby2OAJLWQSXkqgtKeOpxfDQCG9Yre2t3CHv7unGkSOnUdtUAIVBColeiKKqIgTlCWTEKSCZhiAuQIGmGKKUkjWqxKvXFahRWlSGqC0C/1wQzmkb+o714447b0Yg7MfJUyewceM2SOV5cFnt8LvdmB8bQXlJATZu2IADR47hxjvvQV1nC/YdPYCj+w5AlhWju70LBw8cYfIGeRDUGjmuu2obzpw+jvauVrSvamWj269+8TR+8aOfwT6/jP179kBCtAphLsTrW//3Eygur8ZPfvgTRBNpSElGJJaivKoey9ZlXBy6iPb2FTxBqqur402usKQEmkI93v7gbSzPL3CADH1GlKC5duNmvPL6Gzhx5gwXKY9+4XNsdMxKhSxBOHb2NHfWiLZQVUoINxnOnD6HTFKC5QUXGqqqMTRwCTXmArz6+xfws5/8BK+9/h7MZgqN6sXc3DxKi834+8cfR4Ci4JMpfPq+B6FW6lBSU478qmJI8xU4dv4ENm/bgrN7j0GaEMCgMyAjy6L7ql782++eRmtXM5uGm+vbYBmxY+8rR6HVSNC+vg2aAgUMKi2y8SRmHDOIqNLsk5m+PA2jWodIMIDapkYOBssgDY1ciUtnL3DXrsxcycSirEKGiESEux6+F/aAmwPhKGlSlCbRGOH40kikIizzCHq8kGVEuNx/HnqVHAa9FjanDXVNLRAJCS0og9MXRDIe5aIvKyBJ3jRuXr8DMyNT2PPuPuzcehXefXM3G+LIWFzb3AYCIA0MXYIv5GXz3sMP3I+nvvkEdCRlSKaRX2zC6OQsS4pIjlPRUoVINgSNjiYuIpw7fgFhTwyRdByreltYAkEG++mJWcxNLMK9FECZwQy1RIPF2Um0dTRhyTYFbYkawUwQnmQAK9Y2Ir9UCatzngv1qD8Jjy0GlyUCSYbIMJRu6YJCRQd0IWJJWnPy/iMl88M08EgkinxDHrzBOIpLDGySpMKeEjCNRQaeNBOnmzrE/oiHCSfRYBQKSoFNZVBcXIIacy1W1LTBbfFCq1ThnXffZnNuXUsDT1+sTjekYgUkGQlTuRrbWjA0MsJ+A78niN/+8jdY2dwKKR02sgJ4PQHGTPpCAc7voAkUySGbGxqhUapw9MBh3qNJG02fOq0pg5cusB/GWFhAWHAOVgsmM5BIxehc2QGf286FIqF2GxuaWXITisaRpBOOALj9zju4iZeXp2MvEWnMieji9/pRXV/HP//MubMoMBawx6ukLJc/QI0haVaALzz4MAr1OvR0daOutpa3011vvgmH34MM7eV5WiasUfOO8YUGI2MUKcmbdOQUrCWUynKhU0Ihf53WUdK5+ymwTyaFRC7H5quugsfr53Rj0nRf4bP7fT5OK1cplDAUFPB6T6F27KcgnKhYArO5hKERS0tz8LMZVs17QaHewCAJmvgaTSZOH01kMtxII3+BXCpBabGJBiiYmZyE2+Xg1xmNpxkWQft4ZXUVa+uvNOuEYjFnXhw/fIwbEydPnGAwRSaVQ1KaTCZcOHceugIta+tpokEKAHo/Z2ZmuEDnyQwd5JFFcwMFHEpYqkTSPUruJVmnXCzA6t5VbL6enrFgbHwRFmeAzcIJOoBKJNwcEAvFLD/6uMdfC/ePe4f+/K//xYU7STao8CBqDCGEfvazn+HMmTP8d4888gieffaXjB7853/+Po+ASC5DF9ejj36J/xwfv4yh4X4sLMxw+I7bHQQEMu4arupahdW961BSUoHJySG8/PLzqKioxT33fA4WywJefPFHMJsr0NKyBr/85TMIRxLYufNG3HP3vXjppZewe/cb8PtdzHHOz1dApyPGaS7l1VCghF4vx8bJQlQEVRCq/muQfzaRRMZHOkZAQPQATwACMld+5EGF+6kusMuf9LV8wv2QbvMfxXsmp63LOWdx8rQFx06McIhCNBzmBbvMbEZNZQXHcJNZp76hBtW11cxgpWI/nc2wLpq6JsRz59AJmp6KaKyX5cWkoaGB8ZKExppfWkIiGuOAJaPJiJLSYqxZux6dq7pht1nwx1d+h3P9Z1BeZubDBm0ktCjRnwvzi8whJ9034QmpAC4sKuIDAi3GhMaigwI75u02fu2zI5dRXlrGqKyqmmp4gwFk6FwmBqKpONZuXI/BiVGE3AG4lxxQiuSQZCj5TctG0mQmDblYhA3r18PqsGBF6woMjFzEkmcZ1a21kBYoEczEEUmTZg+QS2Xc0aBQCFooKYlTJpZifnoWu3/zFirLKpBfoOdEWCISCEkTS8EraiUXMaSbryouxXDfABQZMS5fusy0hjxzIdZevQXOkAsZEZmnxSxH4oORhLTwCcSjCSRSaY6vprEqdXLpwEV4LzGNr2nwkgZPmEQKGq0nodXo2Bh77NAhTE2MswSqqamex5ciGWAo1AGCBCoqTMyNd7jsfHCljZIkU82tLbhwvh96VTGWRoKwjQagF+ejotiM9tZWnDp7CpFkDOs3b8CidYnxbOlMDKGQB/klesw55qGvN0EoE3IXLh3JwKAzsVGJjEa+sBsW6wKijgBWt61DodyEI3uOQSNRYmlpAf/01JNM/untXYvDh85iZUsbTh45gtWdK5GKRXDrbbfhG09+G6XVtZhbXoQ/6IHNYsNPf/RDnD3bj7N95+H3+DiYaE1PN67evhVfffxvUNFUibvuuwNGvQ5H9uzD9rWbUFtZxRrRc6eOQiYRw+30QCCQYM/e99Ha0QWNroAZ1hBK0He6n7vUUqUE93/6Xuze9TqGLg+hu6cXza1t8IQD8EQog0ANk7GAvQcHDx9G77p1GBydwHv7DrJ5zlRSwPdJaXUFjp46CWfAg1tvvRW7Xt0FtVKD3s5m2JddOLL/FGP9jFotXEuL2LamF5/91D34ymOPQ6hV8XXFBvHLQ/jiF7+I93a/i6999W/ZAL133wcYHB1HcWkJ/MIomnuaceTsYbR1tGOsbxCqtBJF+iLYvU5IixTo3bYKx84ehtVuwbYN23Hh0CXYRmxsRC1pKkZzRwNUEjmTkoZmR6Esz+PuddAeRNTr40Nx77peCGQSloRNj0/C5/Rwl5wMm7NDU4gKMujYuAYKow4ijZQ7wlT0pGMkj5AjlSDCioQ3fJfN9v+w997hcZbXuvc9vfeRNOq9W7Ll3jHYxgXTMb0lOJCElE1IYJO2UzZJIATypUFCSEIN3Rh3G1fZllWs3ntv03ufOddaAnayz/Udh33OnwyXrsSyRpLfeed51rPWff9u0JooCIURdrkhSSbQ3tWGe+77Ip5/4c/o73LAaJKwOfnOe2/HoSP7ICOfjzWA4uxiWMwWBDwe+N0uGIxa1t+nZuSitacHOSXF2H/sNNQ6AarKi1CamY1j+2th0quRnpUDh9OHSCKKpEoEU14a0ovTIZAuZC5cqmtG2JuESidFXkk2gw9obSAefLY5D03n2yEIJpEMCZGiopTVHLh9fkw5bFDnqGFZZICxQAN/3MNkHL89AMeMHwjKMT/uhlxEackL2me3zwWdXrXAtZYrWDbodLqg0apZ20z3YpxCgggxSTrpBJlUyWAuQSgchEpFBBTCJ5IgQcDJlxOjk5x6St3hksJi5GcVAEEBjGoz53fMTE9CJBPivQP7kFuSA5fXC4lICZ1Sh4KsAjSePQ+5UoX7v7gHUqkSx44eh9fhZjmF02rn94/fF0aS/IUkndIoWMJBOMfrd+7C8cNHeC2n8DZioK9buw5tLU346lcexDvvvg2n043ZOTukWg3jFc0GDeZnZ7jYnJyaglypwbzdwcneWblZ7JcymqlzvWBopC4yrdNigYill9m5OVCQVIP2kESUE6Sp0UOABZq4kvTD53TjuV8+g5aGJqyqWYa777qDp6FHjx5Fa0c7khIhIglwYUtFLQUkccYLyW5EJP8Qw0b0mUj0Y1Tkgpad9jha0wsK87lzLlWpkJWVhURCwGZQwpHSa0ooR2L7Ey6YOPG0/1KyOP3epCOnRhsF+M1Oz2BufooNqQlBEruu2bXg7RkdR2t7JyM8SddPXX8iudCe7HE5oFbI2eNWXJCPugvneWoepUAnmYx/dyq4qes/Z7dixepVDJYoyi3C1Mgkc/TpOs5OT8HrdrFPi9QONEmIJ0n+I4bf7+PJEE37Ll1q5QM4kfWoBiH+PB3GVq9aCjqg0D5FkyGSeKqUYhi0aljSjHB7AohEhLA6vJiizI0ohRnKEY2LoFDIYNQthFB93nG/3FX4f/v3/6PCnd6subm5fLO/9NJLfDqkx4kTJ/DCCy/wuIt0vb/73R/4hvrBD/4du3Zdj5tv3o1Llxrx1tvUNRdh9ZoNKMgvhk5HYU1SZrLSybOntx29PU3IyirALbfcD73eiL/89Xfs1v7G17+LwcE+vPDCU/D5wlCrU/C1r/0b68LoQUXlgw/u4W4bod3UGik0auK00htbAq1WBpVSgpvdOVi6/Uaob99x2Sua8PgQOtcM39tHkXC4IZp1QEjO+I8f/6hxp08xu/0fOu70OTrpf1K00587uzw4cbKdu9vUnS0sKIRWrcJgXw+jutLT0jiJLis7c2GcF4tj1jrHOjZ6Y1vSLKxZt9ldLLugzgCZY3p7e7lzQjjJcQpuMZlQVl7KOryi4hI89PA3Pv29hwb68MwvfgoBBVhIJRzAQEbjifFxLv7HxyfgdNJ4MYn8wqKFyGWVEpnZWWyaIWwijTGo0KcIbK/Nyt0OKvgpPMJkMTNeCxIw45sWnnnq0A6PwjlrZ5avSWvgEz9JaqiT73W6MDE+yuir4bFheIJeZmtXrV4Ceaoa0y4rj4uJlkNdFDoMkYmJDi7xGHWLBPjwvQ8x0tnP3aSly5fBkp3ODNsYxfHEiOAjgICkLPEIbOMzaD7bgIDNzQt8Zn4e1m6/EgmlGL4IGcxIDy5goy3hMwVJGpWHIYSQ5UqEkaNuGh0iiOMtF0m5OL9UfwmTo9MoLS1CcUUJv/7kK6DkPkrYI8xb3cVzKC7JY222yqBGJBpAemYqYz3D4QCGB4cYv0mdqppli1HfchFiKclcZQjaRAjNSDDX50DMG0amJRU7rt+JpDSJoyeOwZKTBrlKhqDXhUxLGibnpqAy69A62o7UtDSk6IxIRICMrDwIZVK0tregpDwfg329SNekYnZ4HqUZZQjZgkgzmtHe3YGEVAhzTjo0GgNKs8vx7FPPIhlJoKQgn7tYhPBUaAk7FoZKrURN9SLEiL1MyDKfF/FoErY5KwQxoLy4GFdfvRUvv/UGuseHUFCagbvuvA2jfYNYv2w19r+3j9MB77z5Gka4mXVm1hv/4Q8vYM2GTSxhSs3KxNDwKCqKS5lcRMbpAOFNDQakfpwn0d3fB6Fciiu3XskUBUr9HRwZYg72HBkjZ2aYdEMEp+lZYoUrkFuYh8MnL+Cvb76IX//618jLyqRMHThsVmjVRvR1jGBmbAbiRAzpBi12bNqI0uxC/On5P2Pjrm3whALwBLyICpK8yd94/U14+c+vwO/2s7FWYzRg8dIaXOxpQlq+CZ6YE1KlDB21rdi2bifOHj/LjPTsilys2roKB08dgM0+hzVL1+LI34+i0FTAI3doEihZVMzStN7uCVyxbQXmglbW8DumHMg0p7IxLqcwD3KtmmPQjxw8gq98+Susob1wvg4pSjWuuekG1LY2Yv22qzDvcfAkKhKKIBGhzV0MUVKKUNjPOmHSZSQiYcjjAli0BiQYC+iDPjUFheWLMDU5h+HBUTi9TuSXFjBfXEONBXcCjkkrZEIZers6MUeafbMCqzesgT8UhdXphdKogVAtRk5xDhLRCLrqLyFFZsDkwCQ0KhNLrTLIjK7XQJeTgrgiAbVBxVOcD/cewhXrN6GuoRHZRTkQSGN8aA25vbAY0mCbcqC6uAKZ5hT0tTehKC8HvQNjGJqehkcYw7JtZfAmnXA4PXDZQoj4Y/A5YpAnZKguWYrx/mlIhDKW93i8Ln7PUleZjJyE2KOCPRQJcueYinOtnhjxQSYdERXE6XVDriQ0MZCRQYSPMHdElVIteyXmp+c5BZOuLxnay0srIE/KIU1K2Xeh0ioxMjvMB6uIMMoSo4gnAmFQAFEwwRKm/t5hBMMx3Hzrbmh1Rvz+988vkFLovyStGxIEIyHuVivUMqamUCFdVlwMg06Ps7VnkJWZxVI1SpF2OuzsHSouLWEj/9T0HOR6PSbHRzmXoiAvBx2dvZAo5KhasoTD3shXRY0I0gUtFO1k9pRyU4P2GCWF4JEJOujnSSjvi6DGTgSlZSVQG3Rc5NIUU683IBzw4/TR49j//l6YtXps3rQJVZUV6Ghrw5FTJzDvsEGskCMQDoPO8eTxWSjcJewroi4xyWcUShWEAjHLYOiwQKnVhBqmAj0hEMKcamGsLXXeAhTCRwfXeJxpMNQgo2YNQRbIj8TadbeLQ85iYUpMpe83ycnQJLu65trreB+YnpzF6VNnUFpRjvTsLM6ToH2SEsdpOO9xOhCPhJCRloqx0RH2jkUpakYoZNJMdXUNQuEQvAE/tu3YCaVGjXgwhtNHTrA0k0ym5y+c5aRWTpIFyWcTCEej7Keh+4t+V5PJwLKZgvxCBlRQ+ja9nuTXIFnSkuoqdHZ08L1LByyHfY79DTKFFGq1FjKxnP+OjMAUsBcMkzFMwT6HFLPusvXT5x33y16iz/wF/6PCnTTDrJ0ELUIZrF/fvHkzF/BUyL/77rt45plnWG/9+OOP4MabbsGO7bvwzjuvo7b2FO699wFODiRJzOBgF3fzAoEIm0zJkFdWVs7djEOH9uLgwQPYs+crWLmSuuvPwev149vf/j7ef/8t/vjWt76HFStW8uly79692Ldv38IGQ1HxznmIRAuGROpkkP5dLiaGt2UAACAASURBVKfOkRB7hCVYe8Puf6lw/+SqJvxBOP/zj4h2DUI8Y4cgQudjYKBQgIsrBIiQOZVNsSRzX/iZnxBtaHH6JFmWmu5trS50ds4gJzcP8/NWjI6PgbKXidleXVHOqEUq0skU88mDug1EnqFT9NnTJ5GemQmxQskx6vSGddrsPJpbs249RyCfP3+BTS+pJiMsGZnYtus6rN945affjzi6L/3uN8x6JYPR9Ow0a9jZaOn18sFMo9WxfpBO61TAm8wpbFoNhIjWYoLLSwaZCGMoh0dGWD9nMpoYy1dcUoyS0mKmXZhSTYyhSiaF6Onq5cU0zZzK0eglxcXo6GhHVkYmYxMpSIV+Jp3+aYNPz0mHJT8TQrUEUXESUo0CMiWFTiwwfCkxlFLq9Do9Llyog4dCXjZtYhOq17+wodLmTgmBQjHxbpO8qVInZbhnAH67DxZTGlQqNZQ6NWw+B5vqaEFORuKsY6TFlLwLlNZHnF8yNNGBhcI5iHVPxXXQE0BPWyfOfnQGgrAQGZY0WlMxNzfNMjJKSqWiyOach0wtg90zh/ziTIxOjUNlkMNkNsJoXkij7e8b4p9NRs00IxF4vFDoaNwa4mmLUqCF2K/D2Q+bEHNFkZmWisz8TCgNSpjTTcgvL8Cxk0dhMRqgkcqh1mtxsu48BHIBa1bD3gBSUzOg0GiRlpOBwfFB9PZ3YsniKpg1Kbh0ugkF+mxM9Y7BQBu8UgqRTonN1+3EudqL8M640NbUAUTJqCRlhBwVBWSuJl+JhrjJfjdKC3PhczuQmmrm8CBKHRRLFExIeeLxR/Diqy8ikIyguLqI8x4iviAyzRbUVC7hlN2I08GbsNflg8/tQ0dHF6prlmLtFRvRMziAD/btw+b16zFvm0dfXx+0CjlqKisX2P4hP4KRMIpKifEtwbzdirUbNnARRSE2zOuORjl5d3p+Dkuqq5GTmYn6pkZkFuUir6ocx0+cQFFuHhCK4vTZSwux7qYMnDl1BiatEkaVFN//9mP4zVO/hcfuxTXX7YDKpEVmfjZOX7yA8upqHDl8HH5XkE2TGrUGS1Yu47H24OwwoIjCG7PC6rIj4owh11yMU8dPIzMrE5a8dNR1tWDt1uWcJaAVq3D03VoUWrLYDLdy0zKEBRTiZueUzqWrl2DWPoWJsSnEfHEoRBI2jj/585/inQ/fhzfoZfPfzh3XYMZqw+tv/B2ZKSnYtmsH2gd6UFxVDl8sxIFjRMeiQiceikIuomAXF3fk6JBMB22jXIPWs3VYUV7FfgFPIgJ9RgYEAiHCfppMiSGQCpEI+uGbsSIy64ZWpsbs2DS2bduC841nOTgsmIyh7lIzhFIVdl2/EyFxFJaiDHz44Qes0faOOZCtyYR7jvC1cmTnZsIbCSMiAnpGe9l8KlfLMTg0jIK8QnT2jyElPx0ZJamQq4UY7etD0BVEeUEZinPyoSICSCSAsN8Bc6oRU3YreqZHIEkVQSgXwDEfgM8hgESswMTQNIRBMQoseQh5IhALJFzoCSUiDsOJRIiTLeNDHxWDBGZweJx88CZfloiKt7k5SOUSpvKQ3EmulEGnJ/pMgE2QYXcIkUAU0WAMIiFNVhNQqeV8H8qF1ASIMeowJd0Md9gFiVqMgdFBYi7C5wjCP+uFJCqD1+pCKBBbyN2IibDnSw+gt38AFy42sK6bgnrYyCkUwGAysGSQUk/LSiqwbesWHDtyFKZUI5sqI6EYB6cN9A9AKievDmnAhZyhklNUgOHBPiwqK4RaKeVivqJ6MQwmCxe97LuSUvwoJY6qeE+XiGUQCgiWmWQIAp8iaIdMJvnn0XvC7nTwNDQzJ4f3NVqv6LBP6yttqERe++uLf0Hd6dNYWbMEG9dvQCIRwwcHPkTv8CCiSHLxv3b9+gXSC02yAyHKsmYzLE2OVUTBSpK3QMFNwKVLa5CebmHjqFKlRTiagN8fYrloNEJBekEoFeqFDj1z+cnAGmU/DTXLCnLz+bqGAxFGhnr9HmgMBlgs6SgtLkNPezd6evp50rxq3XquCdpbW6HXqDE3O4OmugskSkdmRhpcdjsGBgYQpjEtwPcyqRqIyqbVG1BcXsYm1dtvuBVfuO0eDA0PcFIthQ4GQgQ5wKcyHsppSQrwKa2G7lk6eNAH7b/UKKSMASrcCQKxqKKMpy3kfYvEIizjkckpfEnJh7eSgjxUlJFfbgJ1dS3wBZiozxMeCle83OPzwv1yV+iz//3/qHCngo5MqVS8Dw4O8E+lm5XGyn/605+Y405G1SeeeIzHNHfeeQ+ef/7XcDqtePjh73AX4L33Xkdrax1z3ClCWyCUcVQx4amoc0wd+l27bsDAQB+e+/VTuHX3ndi0aQu++73HsHzZCtx00258+zvf5O7nhg0b8f77e7l4J7PK6tWr0NXVDJmMzEJuOOyE6iMO+sc3pFSEhyRlWHfjZyvcuXMeCsP+2K8QG5yAZMr6aeF+YRkQFiZYU8ZmVOpwiBdSz0iGsuCA/y/d+/mz41Crclhj19jUBJvDDr1Gw+OzYMAHM3XlltQgJy8fjQ2NvIgQc5VkLUadjnnAtDn64zEmpFCnlEZrZDCljjt16ClCmSgGTBCRybFizTrcefcDn/oKDn64F60NDRjo7YZaJWcDJY3MaEOijp5cqWTXOB3AkgkB2jraeeNavmIFWlpbUb14CWvwSMYxb3NgzuViTBfxeKmDU129iDsJREQIhPw8KlxWsxKzc3OYmp7+OEJZxqZcIsRoVArk5udyF5tGuLQZUkfA7XVhYHwQ814Hlq5egUnrNKZmplk7yPgyk5E3RCJ3VFZWYPW61UgqhWzqjMZiPJImugAZi6gbRt0xwmIRT1mloNjqBOQyJW887JEgzrkYHEIzOzyD1rZW3HPPPdxxoemHRE7Ugijjw0hOMD26IElqbWiGXqGFRqqGXCCFOCGEXqVFdroFfX09kGvUcPicgFwAb8wLkVoAtUkBhVaGpCzMm7lYIsLk5CREAjmyLbloa+rGkspFjEgVKZKcjGsyGRH2RRBzinHxaDfEYQnUUhmqllZi2jq1IAEqz8XA2BCuWLUSfocbSTLweR2YmZ1EVWkJutt6eFxqykhDUVUZZu1E2/Ax47iysgZDrX1QRyRI+qI8xcotLoA+LYUL0Xfe2Yv87FwMdA8iGohDb0zF1PQsj5KJz33lpnU4dOAgnLY5pGrVePiB+9Da2IDs3Hz0j01gdHoWEzNzuOvmO1BbVwti3dSsXc73SltjB7JMKXDOO6BTa7B13WqEA0FOERwdH8f9X3gAl5pbUFhUhEstTZwYWlpUgLb2dtRUV6O/pwdzE+O47967UX+pgYu6nJw8fj9KlUqeqMg0Ktbl9vR0w5KeBq/LzUVDw8V6LK6oRFyQgCcaQsHiCgxPjEMvVaC7pR0aUwpqlq2C1e5Be3sr5JIkVBIhNqxYjddeovTQCL7x1T1cCEMtw0Pf+Cru2/Mg9u0/CLfVhxRDKkaGRpFfkM+HRku+BY7ANNxxK2KCMHpbhrF+6RYcO3oSG6/YgGWrluOHv/xPbL1xC08KxnqG0NXQjbyMfDbhilSAUCXGnI3QfiEsX7EM+/fvg1QghkaigX3ODpNBj8e+9y209rThozMnsOeBPRgfJ9mFHL987nd49N8exNDYOIxpZpjSUxCMRzj5lpsdAgkSoTBkAiFP+eh9QIa44oISLK9cjHMHP4KENLmZGbCU5jMLXkaFcSjGDYSkWIjivHzunEvcfqQaU5h5PjjUB4jiKK4owODUKLSWdLR0d3P2R8/kAMpXV+Hd996FNAooAyJE5iLov9SPjLQMZGRaGPPY2tUFf9QPgUIEpU6GrNxsxJLA0bMXUbisCHmLc5CVlw6TRocMYwYi3jgaLtSj4cwFTPTO4MqN5ahZng+FQYz+2XH0zoxAqdVgcsiOmVE/H8xpGigMA54ZkgSJIRXJuXNL64hMoYBEJMDE1BTKKypZ/0wfNA2kaXPFonL0dPdjamoWgXAASTEglYupJwqJVIAUMurPz7FkTSlTc/FH/G2S81Gxlp6mg5HyJBxuprVYHfOQ66Rs0k/JTIN11o6ELw5NQgW1mDw1tJ7J0NXSjpGhCS5Cf/Xsr5hK8hHlQ3DhnVw4UImELN+h7jdNhrdt3oojR44gkoiwTJUCfezzDkTDIZ6eM49dJEZCIEJ+YR5cznns2HoFY2KNxhTYCaErknF6LLXzqdNLVDjqyBIhjRoiVLiTtk0iJhlpjAtgOqiQt4sKSsIc0yGb/BWz81aoNCrungulYpSVlcFmtXLi6tuvvY7jh46gMDcP1+3YhqycTLx34ENc6mhlnOf6DevR2NjAWSMEVtDoTAsm4UCEDxC8CyTjCEdCWLKkmvXsdEjNzcuHSEJhSQQPiGFycppNrBRoRPIftVbNazM1twiiwPS1jCyWSAogxMzkEKy2We7el5aVw2Vzo6XxEueIbNh0FZauXMk8L6fdzpIzakoEfR72CFlnp+Giojka5ik6I7bTM7mWoHWPUtTJEGrJyMBXvvgQ9tx+H6ZnJhi3GQh6EYoGuTtOjT7alygPhhpNhJsk+Yw5xcRwCpfLw9ksRNyjJquYJJpCAWOls7Iyea+kny2WUOoUHdaksFutyEo34YXfPYPRoV689uqbaG8bhC8AyDV66EjeeZnH54X75a7QZ/t7Um585sKdCmMypVKX/f777+cY4ePHj+PYsWP8Jidd6iuvvIqGhnqOOH/66Wfw7rtvoaOjGd///n9iamocT//ySchlctx886145ZXnsXPnLbjpptvxxHcfh8/rw5o1a7F//wds8vre934Ir9eDH/zwcTz66BMsEXnkkW/imWeexdjYGH784x/xDU6uajowbN26ld9UP/npDzA12Qu3hzBmhECMQqORscGMOu4PoARr/1vhHp+xIdIz9E9XUWjSQ7a49J8+F+0f5eJdaHdDGAhjMF+ACzUJBAmV9HFqKplwqENFHQNOX6MRc2LhjUEfBw52YKDPysU2YRYJTZiVmYmJsXGUl5Zi7bq1SEplOF9Xj5HhYWRnZiEvNxtW6zw8TifGSUbi83CU9OrVqzmwhJJBSS9ORpjurh6eXNByHQjTgUaKjPQM5BcUIC+/GGMjw5gYG0ZBbh5Onz7JvFlasKioJhoNhRZRd82gMywgGcUCdHZ288GIDl7UDSFGLnXkSe/e2dvDBikavdpn53ghXrK0hpnMnV2dPKKUihfS/Mi0R106ot3QyI8Y9Pl52QvdomgElpRUlldQ0qpIKkJT+yUULirBpG0acr0a5iwL01ZoUR8ZHYHf68O1O3fhjTfexp6H9nABKVGKeLxH49JYkg5TUcQSEcZZUkeFnP+0l1D3mnFiNM4VS9gsTKQZQv/Hg4SZi/IiSNKKsfExxmOqNVpIFUruLtJrOz83i5mJafR29sBjc3NMuCop464kGTMDbidcDj/r2WUqFUYmxgAlMDg5hPKlxShZUoSEyg+xXAKpXAG11gi73cPSkpAvirMnGpCTkwKtVgGvww6L0YSAy494VIDm+iGIkmIsX7EGQyP9CEcDHGFNBYDRZMTo8DBSNEYcPfwRUxsyM9PhnSe2+jRMFj1EWgUH70Q9HsQDfrQ2XsKKDWs46GZRSTmmh8aRqjUwVSJAo2OjAYMTkxgen8L46AS2br4GHW2dTOBQqZREauN7M0KeDYsOerEY29eswcTgwIJ8ICGAOasAnf2jMBvTeIojUyrgj4Zx5KPjfA9GQyFYDGY2XOrVMiyurkJvfy/uufdeTIxNIjUlgznZ/f29vPl4HPPISLewBCkaCsJunWeEZn5RPt+bY+NTqCxfzEZq0ud6w0GMTY4jnoxjemIS4UAAP/35U/jLiy+hr78PYqUEcbkAOfl5aG1ugm1iHjdcew3e2Ps+/vjyy3jx76+z/8Bnd2FucBwrFi1D48VmOOx+PPbNr/ABtXdwAKPzU7j9gfvw4qt/RTImQNQXRdgf5ECe4pIySFUSdPY1wh6YxvKVi+GYcSLmEWJkcgbbr9mF48dOondwDLtu2wp9uh4fHT0FnUiJ0vQSeFxO5OZnQqITY9Q2hTCSyM/OR8v5Zmxcvh4H9h6CVJxASVkBfvjk9/H+0b04fvYk7vvSA2jv7oPRnIY3/v4mNmxYxebO1tZ27LrpBgQp6IiAoaEw5HTfWx1wz9iwaFEVhoYGUV5cyvKoiNePkMOLmZFJyLQqRrVSomNrfT2CDhdP1FavW8dkn4ysLLRfqOcuplgqhU6nQnqGEZGwGyUlRejt7oFYLEeITJTxILbfei3ON13E6MAgJEEgYPUiHhBj29bNePfd9zE9QZ1Y4N77d+PNvW/izj134Q8vv4qatYswZ/eipWMAt3/hVri9Vlw8cx4JbwLlBYvxpS89gOnZEfzkB79EzfJcWPJkEGui8EToUDgHjz0Kjz3BZCaajpEMoqqkHN2tHZAL5SABcph0/2Ip69mVWgU3FwiVOjwyyonUWVkZ3I2lapBC3DwuHxdjrA2WJaAyaNgYKiGfCTUSfAHoaDoVorUvyp15sUzERSIVXbSfZqVnsJne6rKxlM5k1CHFYEZuWj762ocRtEeRa8jH5PgIKsrLEAuFca62HkMjM/jxf/4Yh48fw7HjHzHvnaQ7tLgl2WslhFGvZ3KK1+3lLi3ESWTn5vHBkHI0hnqIahVnLXmCij1lAhs3ruSEVxG9XnYXIqE4546IJApufsQSAkgggVquhkwi49RuMvGT9p/8KqFIAFEKhSJPkELJdQNNaWhfpDAlQuBG4iGmA1EOzJ133AWny4X52Vl8dOw4Thw/wdcry2jG0qVL8NDXv4pX3niFDZZ0OKEDg95oZqLMmdrzLJP0EnZZKOafSSjI7JwcPpAQ/16v0qCsrAJplizY7E4uxImkpTfq4HA6YTSa2BuQYUnHwOAwF/t0mKDPk/STJJCzs5MMfiDCjDABBhCQd0+qUKGoohSVixdDqzUu7J0eJ5NkViytwdzMNCbHxnm6QablJKd46+AmbHMwxCQbyqggmSYdtBx2B5wOJ+x2KxtLCdcai0f4dWWjaYyOB4BKo2GZHN2HixYtgsvhZNmydd7KNB6RXMwBTjYrkW8SCxkn5BmIxKHXq6HT6hHwheEJuiGSCtDefAZ5KWb84FuP4Z23DmDOHYVMa2Ac8uUenxful7tC//rfc0IuHaoKCgo+UwrRJzIZosesXbv2059IGqvdu3ezZIa67Q88cD8effQxHgf++Mffx7PP/paxjT/80fd4MXvyyV/wZnDHHddz0b579x2crkqFL8lsXnvtVTaaFhbm41e/eg6NjY145ZW/4g9/+CPefvttRkx+61uP4t577+XO/7PPPvtP//qXX/4rjhz5AH6/HR6PnwmNZErVaRfSXe+OFGLN9bf8k1QmeLIe7t+89r9dRcXWtdA9fMc/fd7+xK8R/bjIH88EmkuSiLAxdUESE4n4eMz2j9ScECX4hb0cB11XNwnrXJRPwiSzIDkA8VXp35KZkcnP6x0eQk8fhdjYGKd1xRWbOHabRvvZWenYvHULDhzcz8EzpaXlPH4n5BWpBknmQfjDSDgIjU7Fb1bS/tH/mgxGNlGSxpA6GRRkRClz5AsYn5jEsuXL2ZRDxRh1zmmho643JbUS/5ckCYSRPHfuHNLS07kDQbq6NEpyJT1lNM5m1u7eXnag08JGnfrc7BzWDRIekcaZRP6g6OlNmzbiw3172ZR6+MBBVFct4qIrFAujtbsNYWEEeeWFSM/PgsPnhj8S4AXXF/JDJJFwV4K65645O0KeEIoLCiDTSHlUShMciucOJ0LwR7zQm/W8qFGXhbi2zDd2EYWAEjnV3EGhbihNb3JSLLhw6jQMKWbkFRWwedYfDrEMiTobC50LAT+PHmQyJm1j2BXCmy+9CZ1YjhSVHvKkiJnene1dfEjo6u2DKdMIV9iJiCiEqDiCWx+8DgNjw5CrNMgtKIZGZ4AgIYEoKUI8kmDjk9fnhnt6FqOdPdBSQFQ8ifziRegZHMfVO6+F2URMf/DEpn94AA63A7bpeZw9cI4T+zZtXMfpj/VnmlBSYEHlkkrG6knkYiT9AQRsduhlKrjDISi0akzOTGJuegZahQqZlnQUlBRBolbBn4zDFYtx4I1SrIZUIIXT4WYDHYW2CIQJ7LjyCqypXIw/P/dblGVacOOO7Xj7nbdgsFggVOjQ1NaDI6eaYMkwsVeCzGWrNqxHWUU5jh4+hN72AVy3fQt2XbMda9aswKFDh/DgV7+KjuZWnDhxhhevtrZmPgzLxEJOHVxURkhSijEPoK2tjUOM0rOyOE/AZXdzYWTJsEBOQVopZthcdr6uZz86he98+9/x97ffh0IjZ6nUug1rce7MaSSDYaxZvpInh/kVpVCZTXjiyZ/AkpGO4e4BSEMiyBJijE3Msu/jaw89iDde/zt7RMRqBR569GH88jfPYd3qddAp9JiZmIJSp8S+Dw7gC3vuw/7D7yCSdGHp8ioMdg9h08qtmLE5YEhNQ0tDK9rau3HbF2+FI+bGvHUG7Rc6UGDKY8/Kzl3bMDQzALFeCgGlw8ZEUCbkyEvJw8t//htqFpejoCQXP3r6x3jqt08jkAijoqYaTrcPdmKuZ2bA63EgForyQTsiSECsUiCKBEJeL5M9dBIFzBoDUz1+///9Hj6XG0srF0MUT8LvcEEtU6CypgaTM1OYnZpEYX4umurqFhJbtVpEkkls3bUTLqsdrZc6YLM5UVFeiHgsgO1bNmL/e+/Aa/fiqs1b0dnbix133Iwz7RehNGu4SeGYssI6NQ+lVIWK8nLsunoHBnv7sGnDRvzwP34AXZoJvRODCEpiUJrUqK5Zi+6+ccjUcgwMdyEnNQ32cSdUIj1TRAwpFP5Xiqd+9STWXFWGmDiA2XkbZiY88DsBSVyBZFSIAL/nglDLxZzk7J6jAk3D6bVatQ4Olx0SOVh3TBhGxsqStyI1ldfYmalJxCIkBQnxPao1GhAmGRLJZdQk9ZNwbgWtl0QFY1wkBwUmEY5FuKik9ZzoINQVpe8vVykwPjrCBWhVeSFIEJ1tyUfIHUf3hW6sXLoMGoUKjXWNmJu14p57v4DhsUmsWr0Wh48dxf5DRxnrqVRpuONOGMkVK1bgzOnT7NGhaYpQJmH5IZmR7959O9594004nT7mxxNRRKCO4f0P3oab75sIzp+vQ8ulNly1ZTssmZkYHhtHMpSAVCiDQqKEEGKW0skVEj7YUwEfDfuZMkN6aiJtxelgQEWqz4vDhw+hoLgI5ZWlGB2jkMI6PProd7iJNDE+iRMffYSe7j74fX6IkwmePO/ctRP3ffEeNNZfRO2ZM2hsbmY6Cx1QZHLyF3h5KhsMR6CSKzh88NbbbmdKW2PzJcYopxhNnEhNsk+SP11sqEdqZjr77sR037DOnbKaCTgQ4Gk0TZvJ60dNKCqo5qan+fq3NV7CscNH2EtF64/GbEBJaRlKCstYO9/WfAkGo4659eTLIk8ZrWdjY6OMZab3Dk0fCDVMU3C6p6ggJ2woAy7oUOhys6Y+nqCAqCh/PhyO8n5EBlnKGCFPATUQy0vLuGagQxH5KAiUkFuQxRI7em0oUZU08NRoJPoeNRaIix+kpGBCMUtjeP/Nl7FhSTXcs3Zcu/MWTNq8iMnk0KakXLbq/Lxwv+wl+pe/gBqnJKn6zIU7ySY+KVRoYVm+fDmqq6t53EUFNxXQdIO8++47ePbZ5/Dkz36EJYuXYPPm7Xj00a9xgURot5///ClUVVXj5luuxa2778Btt93Jo1J60Pd59dVX8frrr7GGnk6MVKQ/8cTjWL16DTZtuhL33XcfXn75ZRw8eJC/lqg29A8irXRTU+OnRBlQpIbHxd+Xuu30QUl5N7tzsXLXTf9S4U7PNT3375DkZ356gX3vHIXv9QMQaNQQPnwDHDoirQNDw+0YHibTqQjVVRtRXLwMSqUWH+x7DjbrJBfuMpkOTZdmIJeZcf31N6K8rIJP2ZwiF42x/u34kaP44MMPuKtrtdth1BmwbNlyXHPdLtZWk3aeTuBSSl+jpDYqTqlYVyjZIMSxyhT6EQmjoaGWneOFBRR7Xr2wOYTCTK65cO4MXzeFWsWpdKRVbqyvZye8dWaeF1SDXo9b776dDwm0mVptdj6QUUJpcUkJM9rp32CzOjE7PY3yklIMDg8xi3ZwZJjvD4pkb7hQx6NQSkukdEHqgNLIklzx586fRWlxCQewjM+MIis/BzafE/mVhfAnwkjIBHAFPIhzAh9JkESMkCT5A2kYXfNOqAUKTPWOovbIRzCkmXmDo/uSzFjEfA4nQ9h9z2746TBDRUWcwnqoa5GEWCxDJBiGjsI6AtS5DWGwoweSOJCWmwm9xYSIMMkcW9KJUhodRVnLxDI+lCSFCZbrULiHQamHPC6Da9yGsCOApC+OgCuAS/VNzEkmo5nNY4PWokf36BAKFmXiunt3MoGHDiKE2hJQmIqA2M5ShPn3CXPQz5t/exlKkYSRceWLq1Gzci08IermKXhEHQn6oZLJOWGPRtTDvf3oampDVloWdDoDPnhrP5QiKXRqBXsbkuIkKqpL0NvZjkU5+di4cg06e0dwou4CypZVQmvSsfyFutk0rSB2ffWKFYhACq1SDwSTOHX0FDPS09NSuTDYvOVKqCgN1OfHRwcOoTQ7Bxa9Hu0dbQjGYsjKL0RzVw9k+hQ0NLUhHIpCq1Oz7po209KiYpYHffmBPXw/zM3Os59i374PIJUqeDOlkJpDhw5iw4YNTFGgw+HQQD8Hi2g1KjZkEx96y5bN+MufX+KgKJKBFZYW4Wz9BVx5zRa4fG5UVS3CO2+9hXAwDo+LEJxWjIxP4sabd8A6MYmm0424cdc2eEMB5FWWYsWGdfjWvz+O8vJFOHPkNNLUKRDERQhFk/CHQsiwpPB7mNB4dNBJyoUQSIRMDnHOueDzJSgtAAAAIABJREFUeKG3GOB1+7G4pgr7DrwFjV6O6sUlaGtqR6Y5D55gBEtXrsK5U+fR1dONm+65CRPOae6stZxvgcgvwqrVq9HR0wFfzIeaDYvZmxF0BSAPSzA/NsP0ntysNHz7iW8juzQPr7z3d0AqRFwAvne8bpKmadnA39PTi/LqRVy4Ryi7IB6FY2YOzslprKxZic72TujIcN4/BFE8gTU1K3kakqAQGJcbJksae3FyszNx4uRxVFVVIhSPwGBJwfT8PBsIy0oqkZmRiz/9/kX28jz85T0Y7OrA2OAA2hpbYTamomt4GJbSdKzYvgESowIJxGDUmfjnN19qQ3lZIXxOK6c4U/fQbrMhsyAXQ7PjGLVOYuO2zehtG0MoIEZuSSEgjiIRCeLUoXMQhUTw2H0wp6hx412bkZCG0NxZxwnIaakZmBy2IeIWIu4XwWHzcLARrZEKmQwmvYF1wWTmJA8Qm9TFQCji4ykSmT5JekBENSr6iE1OhnXqIgtIUxyJcDeeciEktH6IFogyNFWMC+LcVafdg7B+ZCSlYovWbuqAk3+JpIbUySaZDjVmNCop3+NquYoRlYU5RWg93wKzLg35GYWQCaWYGp/BxbpGuL1kmJXikUe/heqaJXjq6adQV18PIUSoqKxgehhhKmmfoYkoNWDIgEm6b5JZ7dy+DYcPHoHNaYPGpMGi5VVYtnIx0jMtiMYimJoivng+ByoF6LkyOVQiKfzOAIb6RxEOLKytChXRd2RcwGempsGoMbBEg9Y1koES5ez55//AZBWamH7j376Gc+fOMuSgunoxX1/y2nR1kW68lyJpuTmFZIyv9a6dV2PrVVfhyIEDOHjkGNNZKI+AZEc0BqSuu1AsQZqZusw2bN56NSOFt193HZN/KP9DTzkBQyMLevBkHHNEHNLpeBJbmFfEe+ns7BwX1typ12uRmZXDwAaiPKUajJz4e+zgITQ3NJCMnNd0IqxR1zxdb+aGIzXF6DmlZWX8/Yi1TnsiyThJWz45PcWNjNSUNKbv+ClTJBTiBh7JjCjlnOSx1PSi55InikyvNCmgBmVcEIVCQXz1BZ8dqRFGR0ZZ+kSFO0mUqipLIBCKmebnIP8QUWUkYsjkUi7+PW5qdADhaJCbQVetXYp3X/kbGk/W4rEnfoi+cRuEWi3Ups8DmP7lqvv/8gvpcEjvD2qYfubCnaQdJHuggodIEv/4oIL+/fffx1NPPcVGs02bNuHhh7+Ml19+DYcPf4i9H7yPhx58GE8++SSeeuppLtyvvXYn7rjjLtx5513/VLh/0nH/1a+exSOPPILnn3+eebi///3v8de//hWPP/44d/fppvza177GvwYVs5QARp2E3FwyCDlA9XAw4GSDDfHbjUY5F31XDadgybYb/uXCXfeNu6G4atV/TRg+7s6LUk1I+dOPPv38xYsH0dF5DjfeQNjLrE8//9prP4LNNg6BUAqpRImapddh9apN/8eXsr+vDz9/8ie80BAbnU73L738MjNl/9XH0eMHGalJkoTiwjLs2H7Dp089X3sav332GUaLkcmUushEHCGEHHWbEtEozDoaaYcx77LBR1g9hwNr16/D+MQETwV27NjOvw9x+82GVOaWp6akYm5+HjqzgYMj5FIpjyMVMjmmJseZCU/dJQp7Ij3ovn17WeY0PzuHkCDCNA1DmgmusA/OsBehRBRihQhShYy7V9SdIpwXbYrBUAQigQRGlRGH3zkIo0iB9ouXkJ6di0iIkubiiCbJzBZFSp4ZV+7cDHfAz0x3lVrFpluKjyaJjzAOJmnEAiG8/sprWLNsBRrOX8St998FuVmLqBSIU91OI0VK7oOAKRlEzlHqFYhRrzIRhyAqgDwshT6pRcOJeoQcfjhtLlSVV7IJzEMehiwjJHoZSpaVYvHqJfDH/QjFYlBqVDylCIdjTPagUbPP7YVzzorh7m70d/dBrZLilltvQ0ZeDnyU4CiX80iVDMWpRhObEo8fPQq304OZ4WlkmFNRUVKOeasDtUdqoRRLkYxGIKDun0aBPV//AuqbLiDPbOaOe11DO7pHRrFh1yaExUkkhHGW3dC4NTXFBJMxDQO9E5gfn0VNyWLUnaxFRmo6pifHUFhcgKUrl6CjrQFf+9L9+PPzL0AhECHDaEJnWyt3LZeuWA4qUSYdbnx08gx2bt/BCLaPTp5E/+AYiovyOTWxpb6J/23UbWRTc08PKisrWaZAB0wyT/b09SEjM4tjxoeHBpgBHvDRVCSGkuIiFBYVoqujE1MTE4iBusAqjM7N4N++9wgcARfMaWZcvFiHhgtNuPaqHZgbm2QZjSvowWhfPwoMabj3rrtx4VITTjadww237sYH+w8xEakstxytdS1QqwzMlaeiNyMzjWVrpOeXK+Vo6mzBtu3bGE/pcwWQmZEBuYbkcyImlIhlCczNj7GhXq8xYooCiuQqlFVW4e3X3obL48TdD92LjpEOSBVSDHUMwj3pxp4vP4Q//OmPMGVoUFRdzJphz6wD3ik73FY3igoLkGY24E9/+zN233Mnbrn3Tk7NfeON13H15s0Ief1QSKVsjKfO4rh1FnKDGn/+26u4757bUUHEDLeXee52pwuxYAQ6hZLN3EqBBD6Hk4OUCDVYVFLKXcdlS6pZ+x9NxmDJTYc/GmCpAa0pVpsX/T3DjJdUy5S4947bEPA40XC+DqeOn0F2dh5mXNPYeO3VGPGOwxFyISYifnwEMqkCUpkSaRYjhoY6mNEuTAg44XPeYUVSJsLaLVfgQnMDpBEV2puG0N7eg7sfugXr1i5HU10zOhv70FzXDLVajqrVOQgn/Wxi1+l18HnC8NrDCLnisI77oVHIEIsKEY0mWZNN5RBNakiaSJz/OEjDLYJMIeBuO204tA+RtEUqITrRFK+NiUgCIV8QEeriSqUcUMQJmNEwMrMyEAwF+OBF/h/qPpN5lMJ1SLFCchxO7oxEIVcQHIC01FKEiUgiSsJs1nHuATHa6b/crFx0NPYCYTXnC+Rl5SEYCONsbR0mpqZZHrn96q0YHRmBVCjG2TNnefI4PDrK0hTq7Ao+1mtTkRtJxFBdXYWe3m6sX7+KDf5lFSVc2FG2SIrFzFx5+r1m5qxIUgK0Wg290QhhlDCiCjjmfQj641Cq9NzhF4mJrBbn0Da9QsM6dKlIyPv2G6+/iobGeqbNUPG5ZvVK3qe7u3u4UKaJEE0yKBiPHjTV9lG4EpkwhQIsW1SJu+/YjaDPj/GpSbz57vvw0bWUSZAUiLipRvpzlVyN1FQL8goL4fB48O3vfhdCsRxSkQi1p05xMB89yCRL+FR3wIeN6zci4PYzipkm6pQIS5NnkkTl5uWxNDXgC6CirAydra04vH8/+ru7+GBGtCtLVjrDJkS8pkf5oLCoqhqmFDNm56yMFXaRVDEehTfg4YMDpeqSaZeUDLTuks8nHo1ApSS0tRCUFUD1FuWqVJRXsjSN9myr1QaxlNDRJPFcSO+lpgcFLqqVSm5I0Z5oMaqxdMkyuANR9PQPc2AjralypQRSsZAnej4fgRgEMOlU2LFpAzYuXYrO1nacrK1H9+gMhBod1EbTZUuRzzvul71El/0C1rULBKitrWUy0Gcu3AlBtHPnTi6m6aYi49r09DRefPFF1mv/4he/YO078d0JTUhs95/85Cd48KEHsHbNeixdupSLbircqRNLhR8V7WT++8eO+yeF+5EjR/HNb36TF0aS4HxigCX0JJ1e6XPXX389s+Svu+461t+TeZZO6N/5zsOIRG2QiL3c6afTJzHdSct1xVAKlmy9/l8v3B+5F4orVly2cG9sPIq8vEqkpPxX0U5PosLd47Fx9+Haa7+K9PTCy75Y9AWkAX/ogS9yd5vemO/s3QvLx2m1l/sGk1MTeP2dvzGphVjAudkF2LXz5k+f1tLUgF8/8xQjEpVaLR+2WlpaMDQ0hLGRMagUch4tkuZcppJDIExyd5m6A1XVVdh05ZU8zai/eJHRX1arExkWIksAeqMBfRS9nGrmRZHY5kEfsWCnUFRcxIYfMh8N9PfxoYI6+aQJXLNlPfKWFMEZ8MAbo4VXyJHtwbCfo6SJe08bJ40OhXEBpAIZQu4AXLNOHPngMDavvwK9HX1IxJLMXSZNoFQlRUKRROXKChQvKUOEmMoSKWJkrEtJxdT4JNNtxoeGmaZApI14OIGpkVGkmlIQEMSw6YbtCIpigFwIsUzMKZJUJEfCxO4XIpwMsD6UkgERFSJFZMS5A+chDYsxNzHJ5kjCGpJfwZxhgT3kwg33XA9LcSbCxERgyelCOBdNCMhczKl90Rh3c0YGhzDY0wepQIAd27ZjUTWZKIG4SMCIQTLK0oYZcQcQDUSgkqmo9YLe9l7Un7yIFTU1OH78JBKRJGQiETRKOUtH1ClK6HNMWLt5PcaHh4BgBC5/ABPzTqy6cjmkejXzkqk7RvpsCoFaXLYI549fwHD3KDbUrIIsLkKKzoDGhotItZiQECeQX5SFlBTtwr9Xb8ClC5cQcNuxbuVqmA1G1tiOzsxgYnKa0Y10yCeGMmlS77j9dtTVXoBtdh6WLAtmZ60sd5NIFugmBCCuXlyFzk7aSMUQieX8PpkYH0N2diaWU2CZicKtwli6eDGn+La2tOFS6yXklRYiJS8DpcsXIbM4F3piiU9PwWdzofmjWkTmHMjIzcKU38WTC0UwjpmpGYRlUlSsXQyHxwWX1YOhriGYlSb4HUEsX7qSw2BOnT2NW2+7GXX1DWwEi/JrmcCGKzai/mI9v/epk5pi1nOUu8NlQygWwMTECMu2IuEE5FIV/JEYrtpyNV77yyu8ce669Tr0TPRBb9Khq6kDMwNT2LJtO06eOQWBLI7Fq6q5WzbS3QdFQgLrtA1Lahbj6q2bOEjstXffxs133YH6xgbUnj2D67fvwNF9+/HML36Onz31NAqqymGPBpFamI0Z6yzfH3qZHDqpjANfCLHIrGevD8JokvXtJCHSy9UQJZIIBaPIzcpCWQEFgbVjaHyIUn9QWV3OvHKH1QapzIChgQlkpGWjqKCYvQMUpEcSjdOnzvN07o4v3Q6BWozzXXXoHu+FOTOVmfvUrfa4/fjK1x/C8Hg3Gi42cJBUijkVkXgMW7ZvY11+QpREd1sfKsqWYGhkFGPTA7jh5h3obOuGTKRD7YlzWL92JVpaGjA41I+pGTuysjOQiAETw1NARIKILwpxUoIYIRbVOj5QkXwghSYpiHMqJb2mRH8i0hMV7aSpJvMuHTBp3aP9kIo68nQmwjGmIZG8johjxOcmFrhcscB6j0giUGkU3EmnaZxSoeSpDElMiGVOWncyIIbD9FwFPE4PFEpKwJQhJ8eC0ZEhXk/p+WnGdPjsYQz3TsCSmsXp40SNGhge4gyFJ//jP/Dtb/47HvrifSy7OHnyDJOW3MEghFIRJCTVIc65UIh4MskmfDKrB/wB7Lx6EzZv2oipsQkkElR8SplWQ16SispqboxR42FiehpulwfLalZBLFBCo04hlgxPEqkoTCQiIIuuRi5FLBKF2+VAOBTkpPD+wT6EoxHeX8j3lJuTg+bm1oUkVPGC1MbtXuDs00EgSshJJFk2eP2ObfCQD2B+Hg98aQ/qGxpx8Ogx+MIhuDxB6E0Gls9ctWkz44odHjeEUgkeevjrUCtNXBsc3P8he7fIqFlQWMi/x7LlK5CiN6H2TC2GhoegUMsXyDuxKEuZiLBGBl9q3tChfGp8HIcPHURXewvvV9QNr6yq4PfBWP8g+6qIElRYUsITAfJ8UPOJ8MYETKDXkxpT1M2PUNFudyzIT4loQ9PjZAxSmYTD/ehn156tRcAfQnl5BTraOzmPw+N3gYT25BGg+434+ZS8GwmEIBVRwJsWORYjT9jFcg0mZq2YmplBWnoqIiGiCgU5ME4mFqCifBG2X7UJyVAQU0PDUGv0OHTiDIZmHIBCBcPnUpnLlWH/T/6eyEakjGhubuaD3Wcq3KmLkJ+fz0U2ffzjg/68ePFiLqQp1evAgQPMdKcYYPozmVlJAkNaLtKyP/30L/nrqdP6yff774X7q6++xmELb7zxBjPiCTVJRfxtt93Gp3DCTpJEZs+ePcw0/e53v/tPv9PPfvYDzM72QyjycPeCUVUSEb/pb7BnY9mOf+a4//9p3CntJ+WFH0KUavz0+3tfPwD/O0fx3zvuxN+WEaHk44fTSeFSk6itfRfBoA9bt97P8plPHiQr+tMf/8BsYyrQllDQxP1f4JP8J4+mhno88fhjbOj9xiOPsMmIXkjqVJCOTaFU8Gm5vLzq0+eQw/wvb7wIp5twesTUFaKkoAw7rr7+06+pO1+LQ/veQ3dfD8QyBTKzs/lwQMU7FUJ0QidTLI8RjTp2sVMBSpIDnU7POE8a+VI8NnVENDojfB4foxn9wQBLBahLEYuEuQgyaDQ8cs0rKOBApL6Bfqxbt47HeBQPTdr+MMKwhh3Qmg0Qq6SAXMJx7clEDGKhkPX29FwBVbrRJMSRBOzj81CLlSyfGBwZRUlZOS7WXkRmajoGewegJqmHJIo7H7oHCSm4mzQ/M4+ui+1MwTEa9Fi8uBrnztTi/rvvRGd7G7RKJTpaOqCUyZGanQ6xWQNthgkSlQxKkplQUbNsOdraO9gYlBTycYLvS73SiIYTDfBO+pCiMmFycphNt63NvdAYZFDoFLj9gTshT9FgyjkNpUELQVzA9yURH4hoQfxe0j/SPUFpuhkZmczVN5IxFgK+pqRDJzY9BTTFieQQFaDxZB2GOwfgJYlORADnrBtpBhMHsYTjC9MKSqw06XTMsZ9yWpFZVYDUoiyoNUqopDLudAapu6NTw07hHkHq7uggFUigEEihFMrQdPYiUrUpGOkeRml2EUb6hzhtb3hiiOkZWo0MZpMOi5ZUYXZ+hlGlp458hCvXbUBxXgHTGkimQFQY0s+T7pK6i2fPt+PKK1eiraUL61evgFQpxtDQCHzeCFasWIXZuSnMzk1iw8YNOHPqHCYn57Flyw60trQgNTUFOq2K+czUOVPIJMjLpeAeN6dGtnW1Y+s12xGTJmHKs2De58Si6gp8uP9D7Nh0Jfa99CrMYgUHMDWP9LMpUBUV4EJ9C4JqAQw5qYwDralchtqjZzA/Ng+FSIGC3AIuxjKzsjA42INIPMnBJStWrWJZFfGZA6EQInEqBjWcUEj+jNyCHAwMDywYyhIJSGVyyOVqpqaQBO38idOYHBtDzboayIwKvo9b65oR84QZNeoinnjEixVrV2JwaBB6pQYzQ+PYsfMaTExN4ppd23Hs9Emsu+JKprDQ4aurrQPXXn01hnu6WdL29/fexa177kHTcB82XLsN86T7J2Ocw8HmVMqXYOPlx9peUmHTRCoZCENL8jK3H1qlFmF3gENyPA4767uVKjmsczMgMiAFXyViUqSas2BKycDo2ARcbjsmpsfh9vswMTWDRx79DoxZBhw6fRgt/S1Qp2qg1i50p0dHJuD3xJBTbMHuu2/g4nX/3g9QUlzCxfLA4ABKKysQiYX5Gut1Rk6MLikvwLR1EAUlJcjKKMZQ3zi62tow2TeJng7C9yWwfOUS1jyTxM8x52WPC5m/Iz56rwhZbubltFEJY2ltLhvrz8PxMKQyAWNKlQo572tZ6emMiiQGORE6yOCrkMgXPEIuL+RiCmMisR+gIW18LAapVshpzC4HEbkCC+u5TIFknPCJQp4u0XSSDi4hf4R/J4IrJIURmFN1cLsd/DtSIUeTOZVUA702FfUXe7Fs5Qpce8uNsPscGOkfxvzIDId19bZ0Yn5qDlddtRkXWy5hbG4a7mAAIhkhAMmUu0B9IaOnlKy6AhFu3L4VaTo90tPSeZqqNWi4qSASSgjKC4lYjiQx0MNRHDx0GBkZOVhSswpKpQESmYKlHzQtDUcCnIaciPt4WuGjaxUOMVFFJKEApAUZJEmTSP5Jrw3vSZeIEqfkIp8wm/S7UXosrd1VZaW4ZusW/PWlF1lak5Jixs9+9nPsP3AIB48c4aZUiiUDVVU1GBkdZ+rb8PgYrr99N1auXovCvApcam7mIMF169dDp9Vw44oKZrPRiKH+IQT8fma/035HUyBSG5jNKTyRokRWev/TPU+hSE2NDZgYG2UTKh0CyKeXiMcxMtiHiopKTM3OQ0/TTaMRLreXpThk7KYOfSwY4MKZ5KOEaqTuNwWJEftdqZSzvDMpFLAfbnp6FuPkKUgKWEZEEmS65wgkQb8nHUwIxEASn5DPA71KwVkSlHK9qDyf95nxGRuGxycRikVQVloEr8eOopwcTlXNy87iQ/ZLL/wZ9jkrH7RsDg+cwQimHD6IlNR8u/z0//OO+/9d7U6HL2pSk6qBFA/0+EyFO30DkmvQiIZ01rRoUmFODxrZUAH+SSFOlJlPDKyki//Od77DWvTZ2Vn+/7/85f+5cKevpQ/6PvTx3HPPMRucZDg1NTWMKHz22V/h5Zdf4YMAFTXUMaZxExWUwZAfsagfSiV1McmEIeDODeUihYIx3BkqwOrrbr58x50K0i/cANW1/yxrsX3j54iNT/9vhfsnL9Hs7CjOnn0bVusEf4o4qySd2b378U9fRRq5ffMbD2NkaAgSEWl7SxCJRqBWqvH1R7+N7NzcT7/2Zz/9MePDqMChEbvdbuMuHWmOOzs7cONNt+LBLz386defqv0ILd3NfNom+QZ1hsqLKnH1Vdd8+jW93R149S9/4kVnZHgMxWXluFBXx92iouJiDPT1cRIqGVQ7u9qwqLIC58+fZ1OOz+vl0Q1p7chQSxuKVK3hYp+inEm/F0lGMTI+xmM6UTKJDWvXYmxilA2tRGgxpphRs3QpS6BGR8cxOzOLDVeux+T8FGadVkzNz0Jt0EKiWOgckFSHHP32ORsUchVvKnqFmosViVAEl8eNux/8Ijp6uvH3V19HjiUbw4MjPIbMKsrFzffegq7BHuz/4CB/fZYmjTtfZNKj6zkyOoxVq5az+cdsNiIrJR2CeAIyjQKucABhYYwJGiqthgv38ZEx6I161juywVOYXBg7hxP42Q9+wUmROpkWGXmpTEYics/c3DzSszOw4+Zr4Ap74I37mQOtECm5yKNNgfTzC2QbIXdc6PrTg14XHr2TPIhMRGoFovEwZqcmoFergGACF46fhxIKNJ3pR4bFhIDTD4NWy+PtSdsc1HoJ8iwWjkN/f+8h6DPTYC62IK04F9NzsyguLkQoQQFKKhw7fgzTU/NYtWYFGzzFCTGMMg1fcw3F28dEGO0fwdjABGQiMW9QJ04e4Y5kWqoeGdlpUBiVCEYDyLJYEHB4kK5NRXFWHqJkELv/bvzmV09jpH+Qpzc6gxFtXV1wecgHomBDmDldA53WhLGRGbz++tvIzqYUYEptNqD5UgdiUWJGS1G5qIInCOXlpehsb0d+bi7S0kxw2m1oaLwEoykNVYur8Ns//h67dl+HqEyIuDiJhqZ6Js8YFHJErA5kmVMgV6tg9XuRl5UDSQywB/1wiQl9LELtyTP42gNfxdEPj6KruR9lhSSREHNgEBVwLpcd8aQQmTkFmLPOY9fOa3Do4H42bo9MzSyY2nQq2Jx25JcW8sGWO7t+wtMt5fVxyjqHnJwsDHV0w0/89lQdxFoprrp6M45+cAhhZwAzE3NIy9AgNScTGpMB7R29KM7J5nCrzVdfjYut9VixbhVa2ztQWl6Bve8fZPPiWy+/jdtvuhZ37r4Zv3z6F+gc6MeXHvsmbMIoPPRkCZUr/4u9846O+y6z/p3eu0a9S5Yly733mjiJEyekEEILBEhIWGBZdim7oS7vwhZYWF7K0kNCC+nFIbET927ZlmQ1q/cymt77vOc+SgJhYWHh/WsPv3N8CCojaeY33+/zvc99PheIR0OCOzRodTI8z7+dg4tU3bs7ryAdiqLM5YZ3YhrN5Q0wKHVY2bxUwmFWLFmCs8ePC/+5UMgI2aKQV6O0pBJdfYNif6pqqMTAWL9kKyjUGqxZtx4nz53GfNgjg9tzwVmZGeH7nZ08KtCpfArGEiMMWj1u2rcP58+dk/cUqSRmq0neI2arAV5vECXFpcjmojA66esvwGYvw9xkAMlgAmOXp+H3kNqRw5atWzAw1I90JiGDkkF/CFaTQ2xApODU1tYhFkuIVczhdmBwZFCGS4n+ox2Bg/5Bv08KO1I9SE7hEDstErSVSIJyHphnsWZfsB3SCsJ1h3kSeWVGDif0hgslosBgUyUsJov4mikE0DfPA0ImtYBZ5IEhnY7BaNULdYuDhRazSdKj6YE1GmyoW7QEy1evgycSRCARlnRtdUYNh96Il595CcN9Q9i6fQcudXfCXl6MlZvXo7K5HkVup3D6acsguGBiaATekSnU2YqhiGeQz7FrbZdDPm1v44NjqCyvhU5jQiJBpGUO3mBIBis53Lh0xQrYXUXo6OqSbhn96BaTHuGwR14vChoiAKmUwh2nL5xqNvdDKtssaqlo83m4cOGiUNA4JOp0ubB52w4ceeUVHD74Eu6/77149tlnUFJaDKPeBGVBiVgkgrrGRtQQpxkI4seP/FRsfpF4FO7KCrzvg++Hu7wcrxw6Bp8vgHve+z40NDRieHBY9j6L0YyJ4VHZu120fc5MIR6PwhcKSBfCZStCdVWt0NDYSWMHhSAEqv4ckJ+amhASnNlglDppfHJE9hmNntjjepnRUqrUcj/TRsrB1LDfC69nDlkGSqWTwlpnjBX3PinsKVqpSYirkBTWcDgiz00+kxerpBBjtBoR94hAdhUXw++bl1kPnZLJwWkUF1mwvLVZgvKS+QIGxyZQUVWGm27Yiy3rVqGWgoVOK0Qik8GKq72DGB+dQiQeR06hgkJnxMScHwqNQdJx/9D1l8L9Dz1Dv//zr1lkKFwzUPO1608q3H/7x7DIoG3mtwt3KuBsgf+phTvtMi+9dBCHDh3Ev/3bl6WAp2pPi82VlUBqAAAgAElEQVRvF+70wvFAQaoEixraNaj8lbi5oPvkY/S+80qn83hLrBYb9r+xcCejPR9e8NC9/gSZDFCaDG/4WKrjKgKf/cbCoEeZ+w0ed37h0FAHXjr4QxTyDD2gZy8Ho9GF7dvvwpKWX5N42E342le/In7t6vIK2K2MK89jdnYKa9dtwF995G9f/7lU3X/w/e9hZmZKQolYjC9dthTVdTUocrnx/vd9UIpbXgyjefTpn4hdiAoPvetETq5cuhJ7dlz/+mN2trfhpz/+vky3d13pwfX79qF/aBgX2i6INYk+3PHRMbEfccHiwYi4SKr5nHEgmYYDsfQXnzh5EstWrxEcn8tux6pVK6QNyPYyk1a5mM2Mj6OyvAjBUBiXOzpQVFyMJa3LhGHPG5OWJy6AoVhEuNrc0LgIRSIhlJSVCM2GUezVFdUY6h/GsqXLBKt1+sxJ8dnfePONmJydEqLNy0cO4WpvP3Zv2YnTZ85j7bb1gJGhVGfkgHS1uxdmtRbRWFToNtygabM4f+4MlPm8IB7pK6ytrUZ5dRX6RwaweEkzUrkcXG63+H77rw6gvLIc1TUVuNx+CWfaOrFx22rs278fJ06eXghnUWnEVy0pdSYr8tmsMHfbr1xGRW0l4rQolJVCpzXKUBoRcTwUU4GdnpxCKBCQmZIch6yyryYrEnWWTkKhUWBw4CqQTSHsm0etqxqhiQCOvHAWTosTep1FlDWNIgeTRY9N29ZhzfZVGO7uQ9oXkeEnXzwOtcOK5156CWXVNVi/YQNOnDsDq8WCwcF+XLfvWkzOzMBdVIJUMILglAc17nKMXR2AzxuCSqHF7LRXWrXMEljauhiBoBcmlxn733Yzukd7EE0HUeIqQnDMgyVljZjsG4HLaMPpM8fxnnvuhgoKKT6i8QQmPR6hU5y70IalLa2Ymh+CQW9Bx+WrUsBBkcTmLWtFYTxz+iLWr9uGEyfOobSsVLpUxFgSq1ZVWSH2Dc/stLQYl7YuR19/D5atWo7y+iqcvHAWVQ012HfzTXjl0CHcfsctOHnyGGorKjEyMCSYO4fLhbUbNuH5V15GIJnE9PCYsPk//+AX8OlPfBpD/QMSXhPyz2NxQx08c9Oorq/Ci4eOwFlUhrGRcVy35xpcab+MlmXLMM1AKYVKvNIT89NQ6pTYtGUbJkYmEQnGUF1RiaHBIZidRjQ3N+DyqbO46fq9sDhNOHnptNhrfNPzKETS0GuU0r2yFruQU6vQsKgZ/d19GBoYQl6jwpa9uzDunUJFRZWg+U4ePYWli5fh2cefwv333IO33HobbrzpRuy86VqMheax9bZ9UDlIKlpQ/zOZpKiu9JGQLkMlecYzK5YFDgKXu0ugKShw5tQpGGMqxGdDuG7PXnScu4yjBw5Clc3gbUzwtBvF2kZvtj9ICpQO/WMjUOjyKK4uwvjECJauXAGt2ohoJIGO7g6Mzk6gcUkNXCVFmJ6eQzBAsooOBosB5Y0lggFe0rIYGzetx8TkqLz3OFBJdCDTgqlTVFfW4vylE3jnvXegrfMSgl5yJdUY7x1FbkaLqbGADOrbHHZ0X+2UYb6pqTk4LE5JKqV1Y0nzEhQVlcBmsYsySsW4tLxE5lDaOy+ho/cSKkpLkYzFJG+CBSi7kRanVVRP2ipYTFHkoDJLohTpKDwZ0WZCdZsWCO6d7LoIRpLFLP9bR4hCShRUFTTIpQtw2V2yFtK+YisyQaPXiG+etpZUlDM3C4d7zg0pmIRdXo76pUuQ4J4S8ImCrU0r4dJbcPnMRTnw3H3/vTAx3CmTgMHG0KOgdDfpCuewZC6ZhTGnwlzvGCw5LaxqiwgJzJqoKq9EMpKCfy4soWQmo1U44aQDDQwNSoE86/XIAO673vs+xKMx6fwyFBDcGYQbvjCUSwwsi3eufxoW8MghEg7KvbgQoEgBKi8WtGAwiHWr1+LyxXZs2bIZF86dQcuSxRidHEM8lYDNbIUyq4BRY5DB19PnL4ilisjKSCyOWCqFfbfehA27tsNa7IDeYkRD3SIoFVrEwklMj09hdHgUID3L55e1k0O1c/Oz4vW/1H4ZFqMVDosLLrsbBq1BOjV8PqXwULDGSAtFr6KsXDrWPJQUFbuQSCXhdBWJACpDrlqunzMI+wKSPJ3NppCMR5FNJaFTq5DNJBENB5FIJ+T+Ipozk2VauVmEM4pedEIwvZiiH+8ZdjcWbJd5EceIjjUZ1Fi6qBblLgcGe3sEhsGE2Gg2Iyni99zzTqhyaVy7fSsunDiB559+FqEUO61OFAoaSepld0xBeIKO+5NKLDYWx18K9z+9LP/vv/M19CNFcbog3lCX/k9wkK9ZZegzv/XWWwV/xeEHXnfddZfgIe+9914pwF4rsul737BhA+677z584xvfkEXqj1Hcf9Pj/vTTT+Hpp5/BQw89JP74G264QRRJ/n8OrT7wwANSyFPhf+1iK+trX/sXhMMTUCiC4lOkgsKLf8ftoer/YpX5Y16AfCAM3yf+HfmJWUoDUDZUvqFwp6/2kUc+jWQqhBj5Yhw00nDAzo473/wgHI6S13/Mww//WNL27DarqIVkzFKBqG+okyn/t919z+tfe+liGz732U+jrr5WJvqTqTj0egPUOj3uevPbUVleJV/Lxe3xZ38umyx9exJskYiLN725oQW7t+99/THPnTmBA8/8Ev65eaEIsMCf8c6LDWZx02KcPXseO7fvgGfeg9GJUVGMyivK0dXdLdacSDiCq71XsXvXbllU6JUnj95ltaK02I1EJgWL3YqxiTGsXLUSHRfbYNKohLN/uaNd2mw2pxMej1cCW4hpa2pdAl8oJKo3f2+7xYaSoiLpHJDoQFX+wpmLUsxyoU9kknCWuCTghB5mizDajdi8ezPmZubRc6UX8wxHiYRgcthlDoMhP82NdZJwyLYqNwAqZkluLIU8dm7ZBs/cDNwlRaiqrRJFfc47L4eDgZER+X1Hx8Zxy823IRL1Y3p6AvF0UiwW8/QX6pSyCbIpzsMi/c9sZ+qUKmFm83UmhlBvZuqiRhZZtcEgXvmFMBKFePn5mhAfxuFk2g7cdqdwj6ny8XtS+SyiqSiMJq2Ei0VmQ3jupy/APzYPVUonPt1kPI5Vq1tR01gGGArQm9TwT04DwZTQKBJUsq50IZHMSaBVPJnFuUvd0OhVqKurksMvD1+kAK1YvATP/fxJLKmrxf4br8fhIyfQvGQZEvGcdBIYm51Nx+F0WgG9CsZiK6aj07j+zhtQVl4Mz+gMVtS0Yqp3AkdfPAx9KgWnkX+PQw4RdqcL9c2L8eWvfl0Y05OTM9h/204ZEnzhhcMoKSGrPYKb918nxfjo2CxLIYSiC/fu+99/Pw4eegkqplSmU9iwbi0uXmhD8+LFYEnA7AKmZcYyCYzMTMBZWoxwLIwPfOADCKQj8EcCWNG6HC89/TzOnzyL2qYmlNXVo6BS4dFHfo58LIeWpiZ87sHP4s7b7oLDYsbea3ahsbYSfT2d2LFts6hxfcNjcBVX4Mihw7DpidIkbUeLvE6HtEqJQeJcG6qhNmgFj5iNZxH0hWU4mrhXZhDc+953wKhQIB4I4NSF07CWOcSLX+UqRaWjREJkOMjXPzIMrcUsNrVVy1eJwn6i7RxW7diEcC4Oq8WO08dOosxeiog3CFVehXUrVqJ1cTO+9e1v4s3vvgv+fBqmqhLkmY5r0ECpViIUDSGdW1BeYyG2ZxVi7bBazILyY6o9hQa1SoUzTxyR3IKmukVY17oa5w6fxBQ7XQEvzHYzWpa3wOOfQ31DIzyBAEamx2B06gBtFjaHSQqWqoo65BIKeP3zmPXOQGlYmG0xGm24cLEXmzdtkiHOvDKBt739rXj++WcQT0RlyHPePydWvkQqLoVMWWmVDOsZ7TqE03PyGitSWuQCBQxfGYY64cD4sA837r9RsJ1nz5/B1PSMDBcWucrkADExNQyz2YKlS1bCYXNKi5rqL21ptCbyxSqpLMJjjz0qlBzaGKZoETIbkM5nFkLf1Axq0sq8DYtxzqwYzWZRTlOcK6IoRHS6WiWPz+4C9yZ+LQ/vCSqc2RyQVUCZVUqhS997LBaGwayDxshDgAqRaByFTG6hMCaSWK2A022XzAu9zYZNu/cgRiMfw4/CKZiVegnpOnjwZXzoE3+HKSaMW03SkU7GiCyOAcoFbCWHZY3QwAEzNNEc4E1L14WdmJkpj8zzdLdfxfjIDLyzQUESxlJx0NCYKSxQc6obarBl+1bodSZJL+XvyXtICnIZrV2od0lCi8QisrdziJWhTVTXqeJT3KKiTyJKV1eX7GE7Nm4RC8qxE0ewZ+81cBQ75fA2PjKOkCcgRTftHfc98AG8cuQojh8/KahTomDXbd2ILdfsBEwq+BIBmZ+pra5DPJSSoeKpsWksbW2BzWGDNziHkbEBGSYNhoMiDMxMz8E364PbVopEmCFlOlnXuVcwiyPJtTuVRiwcgd/Ljr8Ki1sbZd8k3pEWI3aymMkyNjSETDohhxd2K5OJqKTFkh6TTScRDPll1oH7SSQcRyyWlg4NE7z9AT9aW1rkkDAw0C/0L84f8AnlOLPRbIReo0ImEcZ973obmmsrMTcxgZcOHpbC22izYPXGNSgtcWH3ls348Xf+E4HZWeRSWYRoO7O7oTdYcfFyp7wf7Q6n2I56ewcRS+ZgtP9lOPWPqRv/lK95Df148eJF6aT9yYU7v5GqKz3r9LLz4qmRA6osmlkUfeELXxCeO7GQHEzloCOLbX7sjjvukOCCP6Zwp02GHHeq0hxu5emDA698HA7A8hTCN/DCx24X+8wHP/jh1607/N0+9amPIh6fgUJBRqkSSUY55zjko8QdoZr/QpX5Q09udmoOgS9+D7nxGainvcjZLf+lcA+HffjZzz+PRNyPTJa4KkCjNcCgt+G++/7jDVz3P/TzfvPzbAl/7Wv/LMl3bLHSC8hwp/VrNmH3zl8X4xcvn0Nbx1lZ/PnDZSgqzzQ0DRprF2HPbxTubRfO4IlfPIzOS5eRyWZkUIlhKfRgUlljAElNZZV4Y4ORkMQ587BGBBg3GBIj2OWgT5+BFgy94Ebj88ygsa4Wfr8PZdUVC0mpszNSTKWjAWzftg3nzl5AghjLDL2iOin4nTY7tu7agXAiCj99lCYzyovLZcKdARkdHVcQCIYwM+cTFNn4xBi0BjU2bFgng63c/IL+sKgYS1e1oPtqD5wlTuFMnzxzFoNDY1i5bBmqK8rF6z09MY5jR46jpbFJ2uSL6uqlQHW7eCDViL0knIrB4/Mjr1TIANLo5CiS8QTKSyrEC5pOREVJyepUmIkEUFxbiYyK7Uyl0ANkE9Kq5G8rxHPIJ7LC8o4l42hdtQwFEgC42WrVsoVplGr5x4Mb025p7ZJAKbUas6PjMGu1UKMgBUAwGUdGWUAqx5Z6ApUlZZi6Oo6ffPVhXLtqB8b7xsVutHbLKgzP9KOmvgzjk5OodFfCoTXDrFpAf9JHOzfrQzalRcuSNXjl3FmxZLmcZpSWFkmoU1NjvbC9r3Z0Yc3yFRImRUb0Xe+4G5Mz87h4+TLaL12WoVASXJzFRfBmgrjxrn1Ytm0ZCgYSOrRwqqyY7ZnBqQPH4B0axpbNG2Vo0ml3ig2AfupNW3fiV8+/JPgzp8uI1WtXYnx6AjV1tbh88SL27rlGGPLHT5zGHW95G/7137+NQkGF1qbFeMubb8Njjz+CVWuWyQD0xbZOQXyyBV1XVYqaSqa8DiORS+LUpS4s37gSa7dtFboOg6A0Kj3sDjc6OrskTTcejuHYrw4jFYwj6PVjxbpVuOttd+Jz//B5bFm1GA6tDsVWKy5dapMh1OZlSzHl9UtCLDsyodk5OO0WWB12jHpm4K6tQV3rUly50oXJcdrMShDwhWExWuQe5vtJocxhz/atKLVb0Xb+DPrHBlBav3CAdOjMUMbTKK1gp6caj/78UVSUVsj7bnJuFgmlAr5MHK0b1yKlycug47GDR3D9jt3wT3mQCiew77q9kinQ3deN6/fvg7O8HFv37sXV6VF86ev/hqIKF7bt2SH3XTKTRDq/8B7l++r8mTOoKCuDXqWGKg84zGZ0neiATWWGIpnDu257G7715a/LYDEhAcxjoAraebULi5obEM/F4K5xorK5EmfbT8PiMMHvnYPX40V9fTMyqYwo2PFoRKgxc54wJj1hFJWW4robb8Dipnq8fOgANIqC+ID9vqAUVDzA5pBCgmmqKgYdGaHQKqX7yPepNqtFeDKOZECJySGuV1Woa6wVIYmdnLHhKdx1x11iQ6NgEAgF5W+22xwwGkyYmZ0VOgcRvHyNaNViBHzv1W70DfRCo1cilgiLhY6UEQoxXKPU2oWwI6qfTO2UEKR0SnzvfD7J3Gb1nkolRGnmUC9tFYlESg6v9Lrnk1kosgoppoik5NArOxhOt0sKXc6g8ADCF4SHLaIl+f0c5rQ6zCivLUNRZSUM9iKYLTYk03nx7OuMJmTJQjebhEdPssyCrTKPbD4piZw8uBcyedi0ZsyPTiM85oUim5N7lSnAAW8YFr0DPZeuwqC0SDiXMp9DJp+VgLxIKo6NW9di+coVyGVpvbLIYCzLSqrDGqVGrGYc5KSVJp2Kw2w2ioCh15P7DglSkkNFIiUD6Oxq0Kqzd/s1OHv2rNiOWpYswdDAoAAAhocZAMfDkwrbt25GV1c3DAYT+oeHkMhkoDEY8Def/Fs0tTZj2jcHpU0NT9SDBJLyelu0drhMRRJmSIV9fGZY1muoVIgm43KApBKeiiahz5qgSxOBaZVOD/dnncEoKekalUZQjkRecj7LYtPC7w8IGnV+bl72kamJUQT8HukwADkhljGxlXtunGhMBmZxJ2cdodMKBpW0F7L43cXkzEdwpasTNqsRPu/cgi2tkBf7WU6pFFEkHQ3Cbdbhg/e+C9XFLnRdasfxk+ehMhsx6Z3F9t3bsXr5MlS4S/DQ974PnVaH0fEJaA1mpDML3PdoLC7WnkwOiCXS8Hh8UGgNkib9h656jQmf0ddgSWEhQ+fPvQ5srsVo2YJF+3/rJUFdkYigH2mf/O3rf2SV4Te/Rm1hAf8aUYbFOy+qoD/96U9f97bzaz75yU/iF7/4hSjjbW1tgm6kheaP9bizgL/nnnvwqU99SlT1Bx98UB7vS1/6oiSDUs2///73yeApedxcVKurqwQH2dV1AXp9BiZTUgZ6SJYhvoqK5i3+Kizfc/MbPO6/yypTSGfAgj3V1o3k0QtAPAkV/V2ZLLJF9t9ZuD/8yGcl+KmQX4gO12qNMBrteOCB//sn32fDw4P40Y++DYPZKAQJeijpO777rfcKIYWXP+DDTx/9gXye18Iwrhoi2uSzWNq8HLu3Xfv673D69HH84pEfou3VQm1R82KYLWb09V8VVcCsNwgPml5DorGSmSwMpDm4i4WDzgWVN9emTRvQPziAQDCM0pJi2K0W8dXZ7TZRBUkKiMRjMn/Q1FArKgQRkRx8nPcHEOfmOTsHo0aHG2/ZD41WBb1aKwOV9DnzNauvb5QhQ8Z3F1QahKMRzHlmUEtVWKuWm5sqrFFnhMVihd6kwfbd2+CLBDA5OytePGFFd3bhlZePYPvmNeKjJFIw5AuIn7mstEQ44CXFxRICdersaeG20x4zND4miYdE3TXU1Uma7Oz0HNKJuCzmGY0C5mIXIrk08loVjCaTbCjcwDm0qlWqYFRqxYbBpFGyhd9137sRz6Wgpi+WKqZKjQzDpLih5+iDNYjKQjWZik0qFod3YhJOgxkuhwtpAOF0XKwVuUIaCraDs2p0HG7D1fMjQv4geWbRkiYEY/RepzHvnxcvbKWrBPoCMD06BLOBVjAtZjxR2J0V6OkfFFWPQUr0YztdFiEoDPUNoNxVhIrScgRCIbjcxSirrEZ3bz/6BwbFT241m2Sz2Lh5I2pbarF6+xrkLQX44n7pUlw5fRnJmSjKDAvq1cbtm3DuchsUhYIMKl9u70Amo8CBZw8hl0yhtqEYe2/Yi4OvHJTod+/MPNYsW4ULZztEhYjEkrDaizA6PIEb914v6hKUSYSjATQ0NuJyezfSqQzS9LUW2VBXV4FkMiw0mYq6asSTaVzu7MSmXVulw7GydQ2efeZXuH7/LXjsySdFsXvl+UOwqKiUlaB52RJJzFza3Ig0w57mvThz9BgqK8qxfedO8D30mX/6EuwMUVMpYdbo0FBXhWAsiqqmRZjweCQN+WMf+ySefoq5CAHo9CZMT83IQB490KQgLWqshTKbwWB/DzQGtXDamZi4ccVq6AtqWE12NDY24IlfPiGtdtpXArEI0hoVShc3wFLmRtasxImjR2FRauDSW6EvKDE1NI5/+MQn0XnlCgZGh/Gu+++TVMzeiTFsuW4XrrnlBvzNP3wEOqtRBsxTtMtI510Jq9WMl1/8lQSsNVTUCCLPqjPAkjZKWvDY8BjufNOb8cxjTwq+lOtAsbtIlOUoQ18aq/HCoWewetsKOGuc0Lt0OHnuKNMrROk1WayIhaJQQ43xUS9USrW8b4NR2skacPd73oznX3gCXNCigRDKiiqgUergD/qhUGcw65uAvdSGgjoHhV4hBwYegH1zfth1DngGg/COxRHw5nDDDdegtNwtnaIL5y/D7SjF+9/zAcxNzWJ4eEiSktnRpCebxVZdXa10CtlhFvU8k0JPbyfm2CHwTErSp5xkBEuslteRNkWdXiPrG+dWGGwjwVQ6rRTnTHzOKvMyG0M7JdcxFmjcM/gYFKskbRZKJCMJIUUV0guFPb3MvL8oKDDLg/NSmXwKerNeLJLMpOBj5JVZ5JQZlNdVor5pEYwWOzR6C5RaWpiU0BiMUugTHeh+FTPMdYe/W47Fr4odY/XCmpSnEJ+RUD8eMngYScYSiM6HMdk7gad/9BQMUMNosAu+M8IDWCqODRvXinech2sW7xxKJcCAHQYOuPLvZeFOocnv88Bk0iOeTMj+lS8QwLCQGLoQutaB9WvXorW1BXNTczh14qTYa8rLyjAxOg49E8IrKtDe1Sl2Tq7T5NSH2UlgR9hmROuapbAU26HQKTA5PYPpuTl89l8/gzHvhFinLHo7YoEEip1uxBJRxNMhmdNJpfNyCGM3SgKz0irkQ0ClvRaqjEqCpLg38p5jArxWrZOOJ7vetEqWljhEzHQ63Jif9Ur6aZxpqYWMHAQSiQhsNqsMvdLiE/DR3sSkZaO8/3jvLNhjQsJgZ+FOO2owGIDP74HPMy3oyHwuI0ng3LfqmurhmxtDbZEVj3zrWzj+wkGcOXkGE14/zEUOCSa8/S23otTpRE97J04cOyl2nGQmh9rGRXI4Y7gTD6+0i/mCEcz7g5KMrScO8o9Q3NeX1eDjhWJURxcOIX/u9b+9cP99vvbffN7+x4U7N3C28V67qLJT7eb17LPPCvmFSjhvUKrwtLGQAkOCDDGR/HoOVfyxhTvDl3j6ps2G/nbe2O9617tFeedhoL39Mr797W/g3nvfj5HREfRf7cacZ4HF6nIZUORSwmhMS+uSOC7i9qhsXjtZitad+//wcOprf2g2B2UkDhU98JRB6dL7PYX7D374acTjPnlDciHmoJ3F7MS73vVPEsb02nXwxRdw9VU2LIcBaXNhIhwXLLYOqdYSJ2V32JFIJiTSXqfXQa3TyMZx+y1vR231AlaS3/uLx34oxSyn+1no8UGo7HCwjNfyZauxa8s1r//8np5O/PTh78vwqNFoRlNTk7TymExbTjtOPCG+2/6+q/AFQ6IkcFCIBQwn86lacTFhwWxzWGEwGVFXW42qirKFpLvJMXi987DYbaLIk2s9Pz8nhBESYLjgNi5qkpCtZ558FjqFSvi1VUxojcWEa1zIkiHuFntOKBLF1m3bUV5dg18+8bgMINc31gtTmYtXR0en+FLZciwtK8aKNctw5PgRbNu2AydOnMSFcxdRVVmJxQ0NsmBSxakqL4fNYhE1i9xv37xX/PwcZiZKjJHtRIfFs0lE4iGEomHxtJcWFcugKO8njUEHfyyCPIt8bsJqtQRU8eDBzT7HAqIAwS2SGMCDzNpNG6C3W6C1mpAu5JHKLKAkqc6Qo89QIr7+jF7nc8xNhzae7jNtGLjYjS1rt6C5pRWRTBw5bQ4FbRa5aBQz/SOoKarEgcdfRDqRQzyeRiKZQSAQl6E28vA3bViNMqcd3ZfOY8PSJbAZTRgYmcDgxDwUOpeE6yCfxszMHO7/4FvhD/mEYHDpfCeMGj0a6hqwqGUJTpw4Bb3JLLYE/p29tH1ZbPiXL/0jli1vFZtEIBNGTJXBE796GpFEDKqsAmVWN04dPIYPf+LjiBSSQo4hbWJkZFC8vIdefBkD3cNIR1O458PvkcKV99uB5w7g5r03QZECfvGTx4SLHgrF0LyoHjaTDQUeLLV63HrrTXj2wFPYf/N+/OP/+Rc4i53i9aS97I47b0UiFUUhl8XpEyfRd6Ub+2+4Fjuu2Y7enl401SxGX/cIKuoWIaXI4+///tOw6FRoqWtEaXEpVAYdTHYjPvrRD+OH3/gGKp0u/OQHP5LDXFNzEyYYYe5hC9opw9INtTXYuWObkJA6+vrQsnQ5jhw8KgNqFrsTvkAYI2MT2Lp1Ozo7OkSFLCpzI5GOSct8w9rVOHXyqAyWMhpdp1TDMzOH6bF5lJVVyqGaBxh2wmoX1WE+EYGjtgIxZR4qhwbPP/kUSs12GLJAnbsCTpMDy1qbhYqRzOXw0c98Bu//0AdRMBhw411vwle/+x943988AF80KO1+Bkmls0kJyEonY+i8eBHKTB6atAIOgwOKVAF5XwYl9hKcb2vDunXrRZU+d/I0jGoNimwWSSwdnZwSO8vWnRvhjXvw1MtP4es//Bq+8G+fE9tJWbkboagX0UgcRc4yscj09Y1gatKPG67bi46OLtiKjLAXa6W4V6RUYLCCSWeVwVKDWYFQfBY5XQE5LUCPgV4AACAASURBVKDUqeSQ7WE6ZE4Fq8qBuf4ApodjUBTUuO6GXaiprUbb+Uvo7uzDPW+/D/VVjVDnFbh86ZIMtHMAkjNHLNZ5+CgpcQu/e3ZuRlIxxyYHMTo5jjwyCEYDgnUkHYVfzxkJ2jMJv+IaLF51Wim0WqQSaSxqakTAz8HRoFCpOIPFr2fxysKPxbes3WSQp3PQcUgzo5C/nR0k2hlzhZxkYnAWiAe3sekx6Ixaia9nEcn1LVtII6/KQaUrwOIwwlHkRkPTElidJcgqSKfRCFGMBaleo4ZVbxLcaSqaRl1VnQzcEgUczyVR0NAuFUU8E5NOYRopIZboyNTXWjDY1oWzh04jHzPCanICeRXUCoZTKbG4qUlY7/HEQkovg5NoH2RByjWP9iEWt7RcxuJhCZ6ifZJdOAbHnT/fBpvVLlYh1hBalRqHX35FPPVM7qa18/KFtgXLqUaDqtqaV4UcvcjVpGRlaNtZVIOSmhJcu38vGlsapAMSiqThqHBgOjSDkclRITtxwJU+cJ/fS7e/rNsWi0OU7qnpaQnpK7KUIDaXQoWtGvn4AkWIFDLuWUwppx+fPiDeD1TBteo8rvb2wel0w+8LCNGMLH/S5miV4bwDLTFOp0syVMiGp/WLFhx2e/jccE+kAh5PpeEuLkVZRRV8Ab+o7Uyk7e25AjUhB+k0CiqF2LmSCR/eeuNe7F6xDoeeewXnz12BgQcXvRIGswYf+9sPAhTXvEF8+9vfgzcYgcZkhZ4zD6EQHCYrMsksZuY8CEXiCCZSsmdpDRbZm/+7i/XitS3LcedIAiXeN9o9/tQC/n9z4f7f+dr/rMKdE+W8iViEX3/99ZIWx4uDGfS5s0jnv7vvvltQjVTlWXR/97vfFXg8i29ef2zhzuLlNW881XseDM6fP4ejR4/hS1/6Ej7+8Y9KO+krX6EvduGam5vB4088ir7ecygtLUCry0sxzKKT/0urzM7hYizZedPvLNxVnoAMnr52sTXIf799/b7C/Ycs3BN+GTRh4c5BI4ezBHv23IOG+pWvP8wTj/0C3/nON8VHxwPJ6NiY+Bqrq2tF8eYbtLS0WOgxEofNRUCnRbaQxeLGJbjp+l8z2S+0ncKxk4dEZSDhRU7oTJfLciHTyve1NLVi97Zf22peeOFZXDh/ApcvXUZNda08j7xxOKz52C9/KRsA0Xokxyxe3IJUOov29k4JzqL6NzExLqoyF6Z161ZDb9LKIaOpaZG8Bj093TI09NrQbKaQkyI4k2CLVCUIyFAkhiXNrRJSMtDTh8sXL8DpcIpqSyatKFQGA9zFbgzRo+wuRiSRlAEcqj59V/vEIsPC4po9e4VzSpZ0y9IluPaaXXjs8V9iaHAYtTV1CAei0GnUqKosR011pZBH2i5ckL93bHgExUVu7NixA52dHWKVYUx599BVdPX2YsW6lejs7sDQ6BDWrF0lSbBUVLhAMrzKaLcJU52DgtEE1aI8VAWFIL0iXj+amxYJcaSn7wquvX6v0GkimRQE8Eaer0EnGzUKSmm3soXP9xlju/nfor4lEpjpG8HxJ15C0ptGIpZBWU0xPvDxD8CXnEfSNw/vyKik/J093YZ0Mo/uK0PSZkdGgxVLlyGmSOPGG6/FpdPHsGFZM/yTo1ArFHAUlaJ7dAqDY9NY0rAYvpkp7L/pGliserR3tQtvXa01QqMyY2holD1hwR+WlpRgemYGp48fF4zanp078Y53vE1eP75G57ouYWB2Es7acoRTceEkWw1GHH/lCEqKK7Dlmu240HUeehPRdwaZv12+dDXaz3Ti5CsnJTirsrZKsgsefeQJbFi2HMVmF5559GlsWrcJ9P+xtc4AqKb6RZgcm8CqFa1gn+OON9+OH/zoxzjSdhb3fvwjaF3aKvarU6ePo66mGm0njiPh8+HK2fNorC8XtSydVODNd74b3/rOD2C0WcVf2tl2Afv2XCMdIWhU+NFPfo5jx1/Eoz95GEalCgaFWtj0PMD2jw3BUVwKvckqfmj/7ByK7DZcd911+NkvH8fGzdsxNx/E6MQEgsTdsVPINcvjkdkFiiD9AwPwhbzij3bYLNi/9xqEPB488fNHhUATjsXQdr5LChraZ+hJp62lrKYKo75pKO167Np/A9Q2LS63XZDDnqmgwu71m7GmdRnaL1zC+vXrcfjoMfz7976Pf/jc5+CPR1G1pAH+jB8b92wXAlGEHZt8HkpFXpjrCkUGVzs6kI0koUqrUWx2o9hagowvhfbz7WLX4AGFc04HnnsG8UgIm9avwZFDL0NvMgplZd26VXjp2Eu4eLUf//jlj+HwmVfgC8whEJ5HzaJyBIJ+GC1WWO1O5HIK9PcO4SN/9bf44j/+C5pb65DXx5FLplFiL0UqSitQUtYghTaDaNKL8fk5lNaUYnJuGlqjAbNTISxf3IxcSIH2o8OIeNMoLXehZeliKbJOHDsNl6UY1+7ahzJnOXzTHlEYaXfh2kMhw2KzwFnkEBtJLB7B6Pgo/H4vxmdHYKI3HBlBq2byGWTzGVHDWbhRmAhHoyjQs240IR1LifWFNhsOkXJQMaXMyf+ycKeSn84khW3PNY8CEWdvxEuTI5p7AcdrM9vEK8713eEkz5tpwkGk80l4/X6BB+iITCwUEM/EFwp3TQF2h1FQlizA12/ZCldZGZJZBaLJPDR6s5CRbGoDFKECjj53DKcPnWUjDgq9Gjuv3Sl0r+v270bLysW43N+BYCYElVGJZCaOdDSCxdV16GvrhtKjR9gTR4WrCpMj02J/KmU3M52S4UYW7pzl4r7B/UqSShNJJKmyy2xTAmVul6jVMzOzMoj5zne/S7pL69auR09PD86cOSNFLfcoHlxZc7xw4IB8jAcWdhAoJDEQKxaJi9WQKj6tPxs3r8fp86d4roDJakDLilV4+33vRFKZhs6mx3zAL7YU2o3SmSzi8bD48m1Wvm4moYBR8TaoTKgraURgOorAtE+yBZRMyI0l4J2dkzqDHZFsnoeoLDTICrLRXVyCcDgqXWIe1Pm6UyySQ5BeIwo75yFYN9Afz0MZnyu6CZiiTTU+kc6gpLRclHGig9UaBawWA04cO4pkktkDgMmogUqZxmc+8WEY8zl0n+vEKwfPYNobQWlDBcx2AxwOvSRDu0xGnDl+Cu1XrsITiSFRUKKgVQoQoaq4DN7peQQCEcwHQojlC8gqlcLDd/w3ijtrw02bNqHF7MT2s8Mo9cX/1Fr9Dd/3v7lw5/uBwjf//bav/c8q3Kmk0rtIJZ0DqnzTUV3nMCqtMFTeHn74YTz66KMYHR0VD/oXv/hFURDodX/qqaekiF+7di3e+973ytDqb3PcyXwnA57eaX4/FVkGPlFl3717N+6//1783cc+LkzkBx/8KOx2EzZu3IZNm3ZI6ASvr37t39Ddcx5uF1uGQCyWkTe0waCBq8iAXcPFaNnxuwt39YTndxbqf0zhHon48bOfMWxpHjHyjgsLia12eykaG9bimmve/frD8Ln76tf+GYGgD4FgUAogJj3Oz3lx65vuwB23vUXis3v7utDRdUmiyLUatcSLv+PO98mAihyawkH86KGvC12AF9FfrAGpBlPNIR+axfPSluVvGE49eeoYXj70vCyExe5SeDyzMuHv9/mweeMmnDx9CkuWtohFqetKH8bGJiS5ki390dExFLmLxA5jMhlQXl4Go0mHublZNDQ1yAAPvdNUGshUZttWbzLAGwoKnpCUFP62I+MTwmWenZrFzMQkbr3lTYIi7Lh8WRZwohqpRJeUuuXAFgiFMTg0ikVNzbL5MWU0HosKmYbFNtu9POWXVZTh3NlT4n8/c+qMKD9MFyRqzTfvwdo1K8SnyeAnDjjxe0ZGRlBdUwNXkQsejwcWh0WUxzMXzqNuUQPStJr45tFQXw+7xSKtdLZwWaxYnXb0Dw9DpdMjEotidnpWOuf11fWYHBoTskBtYzVqGqoQioUwNDkGR3EJ3BXl0sLmY2fzBRjYzSJ1gn0hlVLuHybMEg2ngxInnn8ZwWEPZvvoVa9CNBnBO97/DphLTJibHELX5TZR4D70kb/Fww/9FP6ZEKw6B4IzYaEg9E4O4e8//lF859//GZtXtKLcacfl9suwF5WioNZhet4rtKANK5ajkI7CpFcJASOc5KCZGmvWb8HnPv8laA1GTE0tRHBfu2e7sLrvestbEIuG8eRjj8Nlc8FqtSOBPDoH+6Bx2bBoRSvsRQ60t18Sjyt52794+pcoqnbjne+9E575aey/8Wb0dg2gv30QMyPTKK6vhslukw06Q3JGIotjBw4i6PHCabbKWuIuKcHIwCD++q/+GpFgWCxPn/7cZ2GyWfDjnz6MmjXLUNTaBL/Xj9rKCpw7dVqIDfVlpVhWW4Nnfv4o9Coi5pzo7BvGfCiNcxcu4c2334mGqkpBqU2PjqDj/CWk0gnse9N+7Nt3HQ69+CLmp6YwNTKGRQ2N8n7MKrK4cKETK9eslkP40ubFOHP8OOLhOGpr69G6ci26R8ZxpbsbTStX4JUTJ1FSUY6t27eKGkfLEDtGTCItqPIIBObhNJth1mjQ392DyupaXGpvJ10bs3M+VFRXiI2GCaKxTBK33f1W5E0aRPJpZDR5oQPl4ykk/AFYVDoMd/VCmc4in0pJeNXu/bfg2V+9AHdVBXJ6BVLqNGDWoq65CYFoHAru3cym0CoRCXkR9weRCSewaeUmqDMaDPYMY/DKEAa6+yVoS6/R4cMf+hB6e7tx9ORhsWc1NNYjnAyKEv/8sy+jqr4EaXUOW/Zsg8asRt9AD4LBeSgNBZRWuKHS5zA3P4O6+nqsX7URQU8cj/zgUaxdvxqltW709XQtBIilc+KZDrHrkIggHA8grcigooa0phRi8QQC3hBWLVmNnnOD8Awk5MDxpjtuxrkLZyT4q7uzB+lYAXqlSZCsBrUOTqsVqVcHRFkw3fW2uxCLRYXgNTwyhOmpSZw5fwqucod46Fm0M+OCBygOF3IN5MGdtkPy+zlnwL+dzznFI65vBoNRBil1dgvmA/MyU8R1iAhY3usUjiory6UzwrWcYgzVdpPBJGqw0UAks1mKenZb+vp6UFxWhGQ6CYfDKao+Ff0Ih+U1BZlToDneYtNDY1LD5rKiqqEOpdU1yCn1YkfigGZ8LoLjTx+Df9AHZspxMJSD1TmmV6vVMhvCgcdlG5uxZc8WLF7TIom3eQ27hjFUFVei7YlzcFtKoc3o0XWZac998t5qXbEcGh5YmDr6KjWHzy8POupXuww8LJEwpcykoVctDO1u37EDTz/3LG6+5Ra0t18RpjULXh52WSO89z3vkQPAd777XXksEmQoXHF/5cGrurIaw/3DgmVk8u2u3dtx6OhhaA1KmBwmvPU9dyOryKFx2WLULKpDNJkQvLTbVYZtm7cLXYkCAXF8tE1t3bkdgyMjkkxbXlQFl6UE0fkorHozZscnMTk8Krhbu8Mqv4sw8RV5aPJ5zM3OyBA+uwKpdAYe7zzmZuck/4SHN5VWLVZeBgFGYzHZ792uIsFFksgjswCBIPzhiMzOlVVWCTyCDPmS4iI8/+yTgJqBhSG4zGq889Z9uGn7dnS2deL5519Gz8gULEWlsBVZwKzA0mIrGqvKsLa1RXj1jz31PHSOIoRSaUCnhqoAuK0uJIIxeOcD8ATDiOfziOcLMFosYrv8XReLdsJKxKERiGJP28RfCvc/cGz5Xbz23/ct/2OrDB+IKCMSQIhlPHz4sKjtLMz5QlFVZ0HOFFMW5VTm+XF60+l5v//++4WkQpsLB1d58eP8x8L/NcD8tm3b5HDAx2Uw07p16+R7v/KVL0vr7SMf+Si+/JUvwDM3iYqKCgwP94maXlRUijVrtuKZZx6DQkklI4ZUKgePh8mbeZSVWVBVZcW+2XK07vrdVpk/u3D/+edkI6KFYMHyoobeQPa3FW++42PCc3/t4uL93IEnBWlGCwXjwXdu24Ntm3e84TV74plfYHJ6XCKeb7j2FjQ2LH7988Mj/ZiZnXr9/4sdiG1Q8UoqcanjoiwYmzZuw769N7/+dcdPHMHjT/xMDjTBQACT4xOorqhAV+cVOOxWGYC0Omww0LqRystGQP+jDKSGQqIQU1V/4IH7hVNuMunk9aJVqbm1GdEoE2szSHE4h+mpajWsHPxULfgj6XGkb33e68PBX72EYocba9aslWAmorg4Kc9di2EtWo0SNqsZlVUVCAc5aR9BKBTBspWr0Nt3FdOzM7j9tjfh0qWLqK+rE9sU0WkmgxY7duwSNCTb1ww3oZ9wcnwUWzZtkiL9/PmziESjWEyk2Ni4qIz1DfUYnxhFKBEWf/+Vq31CgOHmXVNVjdqqWvi8filAqfJ4/D5R3sGhoCw9u0mEWeQk08gnGTjCDZtKTR7uMjfWblyPSc8c2ru64CxxY8vujZIky4MIEwiztFjpdVAqNaLIkJM+0tuPA088g5byepQainD68FmQ/KUwqrBr33YodFm0tDbBQguXRgur0YKe9l78/Ae/RC6eRzySwze//0185sFPw4ok1i1pgUHFJMAIhkbHYLKaxT87NeNFkVWPnRvWo/PSBaxYtRzDE+OwFZWgdcVqnDt/EUq1DnW1ZBjHZYiUjH8W0IODQ+IVH+gbRDgYk3YtcWwsUIxOs4RykTDCjsx111+PCe8U3LXFMFg1iCbCqK9rxPxcAAceewk1JVXYumOXtNi7u7rR09GBNc2tePnZ5+G2WrBy6VK4i4vRsnIVXDYL2s5dxMEXX8TGjVuwedt2RFNxvHjkEJbt2ISQRgELD1WBAA698ALefPttKHHYUWwy418/90/Yt2cT1EYdqpYuh9ldgUQ8iwwL13gCeoUCF86exfTQkBxEq+prcf2N1+P5554TWxMPoZUVFXLgyqQSyGQhFpNTJ0/C4bAgEgwJwYes5b7+EWjsRdCbLcgqFDC7HKJGS4pmMinFJD2sVJFLKorx0E8ewl994P343ne+jSSpGsQxWkxQ5JWSrsswsVA0DqW2AJVei/d+8AEEsnEYXXYkGQxWKMBsIP8/Bi19qQUl+ts70XH2PFYsX4GN23dgZGISiVwW4/OT8CWCmIv68LZ73s0evxSssWgQ6XgMylwGuhywff1mlNqKocxq8OSjT6C1ZSUe/sFDqCmrQjaWwi033YTp6SnorXr4Yn5c6e3EsuWNGBkegWfWi4ud3SipKUdlUy2qGqtw5PjLgmKdC3iRyARQVe9GeaULa1evwssvHYUirUfUn4bTWYJgMoz5uXGUlbHTW5C1XaHWS6BOLJlCy9IaKVY5nEdrQWlJKYLTYWiTNpx/pR/XbN4JrVkrVpeeK1fk96ksr0FtWT0mhiegpJqYyUBPckxBIdbF1uWtKCsrRXNLi/zMwcEBjIwPI5VPiAfayNcPecxzEDabQUl5sVgF/SE/ZmZn5PfgWsm1m3YIKu6JVEKECb3NJF0TqqhxWu/YYdQbhUhiNhExmUJeQdJMTjoEHHbUqQ2wmKxCDKLFkeE9Hs8MInz/LKqXIKZ8ViE421Q2BX/EC5WOgEfOyyRRUVUCtU4hVJrSugpZf1Ts5EKHsDeBJ3/8NEpMpRi/MgpFRin2uHQyIxZTkqzUDPSj+K/IwlCkx4ZdW3DH3bcxTkEO8kcfP4Qr56+ioaoeF8+0IxENw2qzyWGUiaH0cFNVpreeIhD3BnaXiXFsv9yJFStXYnJwEAaVUsK13KXFqKqpwtTMFKamZ+FwFuHq1X7Merz4py98HpMTE7hwoU1ms2gp5IGN8wLsUjJAic+rxWyWvYZe9apFNSitL0fvYC+C8SD+7jN/h6VLlwu1hl1Wg9GMzvYe3Ln/rbCoSQQrvPo7phEI+XD6wmls2bVDDtB+TwDV5bUoc1YiE0thfmYGLzz7LJKxuGSB0COp0WnE1pSPL9QDzEHh8LNaq4HDUSRhh55ZzwKVyGqUzg5tMjzccP8z6gwL5B2Or9Lyk+YQNv3uKuQVKoQiEbGnuoucOHTwBXjDXhgMBbz3zptxz803o/fcJTz2+PM40z2AjE6LupbFKCt2iZXXoFXAZdJj9ZIlmJmcQnfvAPqnZhDL55FVAma9CaqcAnqVDmNjkwhT8SdSu6CA2WoV6MJvXzyMsXPNOpH7vz2a+kvh/geKdumoZzJSP/8mr/3/a+HO0xRP+bxYqO3Zs0eSUamMMyCJCU9UwliEs2AnaYbJpp/5zGfke6ie82vJpqS1gXYatgVYELKAZ9FOjjg/T2sNWfBsvzIp9cUXXxQLTmdnO775zS/jfe97ADt37sXAQA8OHHgc/f09cnLllUwRT5VAJJxCNJqBTqdCaakJLpcRb/JXYdlvDae+lpz65xbuj/zks6K4J+lrVCmg19NjzgGPIrhc5bj55g+/wevO35UKDZniVst/nZa+cPEczl44JQNPzU3NuPGGW//AbfDGT3/voW9Ka7e1eTlu2vfr723vuIjHHv8J+gf7ZdKfA18Kqr46nbSLGTTEf7RrjI1NyeZBnyFvMCpDLPgWLWoUOw9fr76eHmkJuordsNqtkiBIT6daqRavXCqZls/xFF9WxuTHiHgPI9EYXvzVS6gsqZB5gLxiYSBqaKAP2WwczU0NKHE7YbcYJOTnmWd+BTVboDHGYwdQUl4hbXrGkxOXSa48i92e3m64iuxS7ExNzopaVcjyAOJFWYkb+/ZeJ/i29o52tF/pEHTZ3LxPEmRTmQwmJsexbHkLUtkcEtkUSivK0NnVCbPRgMqyaoR8Ifi8s1i8uAkXOzrgKimWaXyiHPlzSGNI0W6QUaC5sREupxNzMzPQ6tSi/DjcThl2vNjegb6xQVidBlTWVmPdho2YmJ6VjdnlLIJKoUZVWRn+5kMfweJFdbAZLVAm8hi+MoQ8sYeb18HoNGLXzXsl3TWaZiGnQmDeh6g3jIe+8xOoCyqh/nzoIx/Bhx94P0qtVlQ63ejv7MeKJUsxNelBfX2p4P6C0Rjmp2ahSCdR5i5CH4dSa0qlG7Bq5SooVRpicBaK/MlxoR9s2rJFCoxwNCacZB6q2OZ+8YUXUVNThYJaCZvTLr5jkkbOnD2L5uWLEcxGYSm2CdOc1ilSpxrrFuPL//gVrFjUimSUA3JqtLVdBk1gZhUpLiYsa14kSjCZ+olsDktbm8XbOTszh6NHT6Og0eLd970Pr5w4DK3DAqVFj3wygfbz59GypEla57u3b8P8+BRcBhPOnzyG1Zs3IJjPY9HK1UjzsD82AXUyj6g/hPLSMjzxi5/B5bJjYm4Gf/fgJzExOSHIU7PNCqvNiqnpSVxsu4Bb33QbXnnliBzET5w4jgc/+Qm0nbmI4y+fwPJla2AwOUQxm/N5UVlbKyFqJDBZLSY47XZBgIbCYdhdVuzdfz2+9/AP4KhwQ6FWi+VCSapIJoPJmWnBvu7cvVMU3EA4LGm6IBo0EZdhfc4jKWjbYow68wFiSUwPDiMVDqOuula+f84bRCgWx3zIh8ZlTchpgGtvvkkGakOxMPK5NNS5HKYGRrBj7UZJK87G0pKkyyTZUCQBq8WGU0dPIBaMYNvmrejt60FdQx3ShSze+a67MD3Sg3/+4hcx4wmgoNUhjhxKGmuwctMydPd1YMYzhayK6csGLF3WCIfDivHhYYwOTiCdUCAdzeOOt7wV//e7/wmLSYuKCgcK+ZwM3oeiSUx7giitcKCoxAijWQdfICTKpYVFdagAU96Fy8f6sG/nzbg6MiCo166uTkmjbqhtEmuJnzkB+ax08FgQsyPI9x431VAoLOsv54DKysoQCPsRjgalwLfJEH5cZnqcRU6hmUjCZi6FgZGrYgGhRYxJsCzYocjBZrdIUZfM0uaglfWXIVOZZEaoHvRL6zUa+R3S9MiThqLWSB4HU6ONOhPsFod0cRga5Q/MQW0gQSzHh4caWpkVYnI2bVeJbAK+oE+Gbbk+lVWUIJ6OIa/JobG1Ee4yF7RkdoOhii5oYMRQ5yAe/8FjSPpjyEZzkgfAtVmRVwjKkMAHFqS03lgcZlQ2VshQ5ptu2o/e7gGMDoyhvLgUFy6cF6sVsyoqq6uFwc4DP/c8FrKEK9C7TVtLS0srenuuoq/7CkaGiGB04Nrrr5UOTnd3lzz3o+NTCAaCYhX6xMc+juHBQbzyymEh5AgiNx4TtZ2dZ4pE1+zaJesCA5Ry2jwmAx6s3LUC7/nr92F0loKFCcWOUuli0Qpz4sRpEbiMBQtMcMBhtgv61GwkVYWpBBnE8xRXcggHI5LXUFfZAL1Wj7HREZw5eVKSU+dmp4WJX1xcJAd+I5HGXq9kkrATzswSHvyzmbx0A0mMySvz0jWQICUoxKJDW6mWrz27cekEcgXS8QCdwfzqATUtezCtTsxmiacD2LllLT75wL0IDI/h8K+O4MDLJzGfzULttGLDlvVIhEJoWtQAr2cGJQ4b1i5dipNHj4t1tXdsBOF0GlDp5H7jwYEBcZwnyOSBHKlnGqaymuR5+c2LRTu78nRU8DXg9ZfC/b8v1/5YX/tvPsqfpLizWGehxjYI0YwswnmxAGfCKf05XOBeQ0LyYyTJ0L/5s5/9TApwqvAs+Pkii5/v1YvFPgt2FujT09OisrOQJ13mwIED4o3n9dGPfkSK8r17r8F73vN+GI0LA7O9vVfwH1//P1CpCggGFoKKqChzITWbtXA4DFLA3zBVjuXXvpEq8/+rcP/Zzz+HaNQrCz1fFA4dLTDV1TCZiuB0lGLH9nejuGTheft9F4vP46eOo6evG/lCFkadDm+/692ySf9Pru//+FuYnJzAhrWbcMN1v1bcO7su47kDT8DjmROE3/T4JFYtXS5tSx6iGMmssxjRceUKpqc9Yk2hG8fn9cHlcsriTfWInnbiKg30R6qUCEVCElpkMOgQDgYxN0PcFZu6ChSyBUFjKZQFFBW7oTUbEI7FcbmtHRaDCZF4Uhb3trbzWLt6OUIBDzasNxnt4wAAIABJREFUXQm304yQfw56tVrYsTaHGydPnEXb5SvI5xWYmJyU1LzGRUzWS8NhdaDtYhve8vY7QcOfZ96P/quD4iOeGh+RjkJ9eTWmZqYxNjkmmw8DjTx+hvwoEOXwkcuBRY0NUnSSl5tXFqTdTDtILBiFXmuGWkFSUQbheAJ7912Pnt4+zM7OyYASVXduwFTu9Bq9RMPH2J0CYDDqxYfoCcxh9/W7oXcYhG6gUBHTZsa5s+cRDqTZeJAhWHexDXaHWaKpqeIycIXppaV2N8KhIJpaGrF0+yb4sykZwsqCgU052PRG+DxeVFRWwWizYWx8Er09Xejt6ERgyo+ZgTmYVQZUlrpht+jw0CM/wltuvwuemXm4rDYp6HUGFcxmPZYtWYyaijJEQ1E4iyuQSaeRTMSEfEC0XDSdhtnhgt5shc8/j/q6GmQScRx++ZCEpvCgUlFTBXdZsZA28hYlyhZVY9wzI0SkC+fPQwU1HvzEg/jhN7+HIr0dmqwS4WAUA0PDYBuitWERUuEISouIJrWK99NZ5JIAJZ1WJe1etd6GZ184CK3NjB3X7cSR44dRVVWGwwd/hZVLl+D85XNoXb4Ey1paYdEYsGnFWhx48ilMz3uQVCkw6fVhZGQCt990M9LBKCpLqjBwdQi33X4jPvX5T8NgMeOam27Atmt3YXx2GtFcCkGmq0apoqnloGoyWuS+CAa96O3sxmj/KNwWN9RZLaorGiQFkm10i9UmQ5Iclo5FwhLhrtPqUV5egXDYj4alTdCW2jGTDCCSTSOTTMKiNiKSiorCzkKCfmwlpyDzBVHhc0q23LVQcBg/Q4VUgTyRbn4/zDodXGYLMvG42NEY855IZmHle8rpRCyXgNKgwsad21Agpk9VkIHLQiKLWkcxys0uRGbnUV9aBY1aifk5D5J54IWXDmLDho04/MoRVFdV40rnFezds0tmZP7zm1/HmkW1gnXtGxlDJJ/HZCyA1s0rUdxYgqeefxbLVtYilSvAZnHi7Xfdieeeeg61VXVQ5Pm3qXC1bwBevwc5bRrIZ2A2mjA9OYtQKIFEKi8HhJVrmqA3FzDnncOsJ4KmpkoCcaDPGzBwcQqVlgbEfGnE0mnoTDohSFFNLSkug91mf9VXrJKUSo1aLyJCLByV10MCdgIh6S67nC5UVFYILpFFOw+0ZNzPzs2KjYRULCaohiJ+DE8MI5VJIBgLQkW/uJrpytwTFhCQ3Bd4uEonOVhtgtcTgI6FbJZpmFkRPpR6A2JxIggzYrVhEee0MeE0D6fdJYIEh7tnfUyb1YuXvsRViiWLl2B2dhqRRART8xPSHZDHTmXhKnIKhYb+9/KachhsBqjZYS0q+n/svXeY3Hd9LvpO731nd2e2d7Vd9S5LtlUsW7ZsbAPGgCGUhBLCPeSe3EvOgbSTk5yQQigBk0DANGNcYltu2JIlWb2tVtre++703tt53s9auSQngQR47l+MHz2St8zOzszv+32/7+ct8DQ2i2m1mK9AmVPhh197EvN9M1CmGXZQksfAxs8y33NE3iw8rJTF0E/Td15RwdbNW3DjZr9MGnbt2oLrvb3Cruu0JuzatgNtdfWyZjvsdvESPPjQwxL/+Y3HvylRwdx31vSsRj6fwdTsmFwLlAuu6uiUrPi5mQXctmcfvDW1OH/uHIaGh2SdNpBsspiFNIzH4rLW0h9w+MB+Mb8uh5dQv6YR7VtXwVLnQFlbQTjAiEsNLAYrzHbHir49VYBTVwVj2QaboUoSySwmg0x9SWTlWHpVLAoZxTWasha+lvSSzc/PSIEfi9fm56ZENpPLZtDe0oLR4WExafN1YvymycAGWjN8iz6Z+qYZv5pf0f9zkkevBDP6OZXIJFNIZ+LipdDpjDBb7ChWFEKeNjXUIRYJ4/Klc7h973q8854DmL0xKMTN+Ut9GPeFsJRMoWdbD/bs3YX5iQkpsaOsa117B+LBIK5fvSbpb1a3E4F4HOl0CUZijUpFQHsyxVK2irD8OoMBGhqHfwq43wLtGzZskEPZrduvgfvPRmt8ruiPIol967Dz8/DdLwTceaeMfiTjRuMoWXJq2gnKeREyr/0WOCdgJxAnE3/kyBFh5nmyPHbsmDDzlMtQF09QSL0av59gniw7gT0/RoadujYy93xzkLEn68vEmXPn3kJjowcf/vBvYdOmbThx4jV85zuPSyZsoZgSsG61aKHTqaHXq2HimFSpwP5pjv13w3Dn9n9+jnLXhpB69nX8Zxh3RUMN9P/tg0jx/a0A0ukEjp/4jqTKUI+2IltRyJiUi5yAd6MTA9cCaGndiAN3HZYIuVt6dT4YylomJsdx+dpVGaeS1SAzRB3thh4ynisymJU/KxcIf8bb/5BxK0/zPLTwon7pledFc+711GPHtj3ynHJDmF+cw8XLZ5FIRBHwLSMZjUkcGpvxWltaZRTY3Nku+dYBf1CaQIO+AA4ePCjFS9RtMp6S7ACzdUu5FbZgx67tMrbMFvJYWlgUXTkNV3Mz8wLaN2/YiJHRYZFNmGxWaWul1IBlOeUipKjFoNfCYtJh3dpOJEN+VDlpzIkhn0rg4P0PYGB4Eo8//g9Ys7YHCiX1gjlhMmYXZiTRZW5iDvc9cJ+49AmIaQgaHhlHbXU1rl67gmwyAbvRgvmFOWEV21e1SXHKzMICPHVemK02nDx9WgxGrEZ3uW2SF71jxza8efwNGJV62M1W2ewDIepcS2jtakcqm8H05IwsaLl0TkaeBJaUDVXKCsTDYUmwKaQBFvI2NnqlmENhViGSTmJNdw8G+odx6s2LMvVob25DXZUXG3vWIq/MSvzcwNggWppaMXJtED0d65BLJTExPoZ3fvRDiDFaTFmSVA2VGiJ94qieINFotYgkgu8ZTiVMKgOuv9WLfDCF+cExvHzsOSzPz2L71gNoqHMLK/bQO9+Jz/3PP8HHPvQbKOcymB0bRUtjK/yhlVZDPu+MBmVsn1JvhNFqFwDmqXWjmEsgk0ig2mmHt96D7z75Q6h0asQySakhX797C5QGLc5evihs2dmL5+XAWO+pQ7XNidFrAzBmlNi9bTfGxydx+VIftvasE536JOVUxQL+4i//Al/5+lfR2c4EDBVu9A1g34G7MLPkx3I4hOo6Dx544F78/eNfwdZNG3DmreO44+A+9FG+sXod1q9ah8FLffAv+8DI1UAkhE3bt8LjrUdHSwc+/9/+EA21lAauxrxvDt2b1uP8tYvoHx/Gpp3bsfmOXQjmUwgwPpPjeS2TNFTC9jFKku8fA4t7ymr0nr2M2aE5IKEQ/TNj6yanJ0WXvHrNKgzTzN3VKV0EdTVeTE1OoqunC3FVEVNxP+z1NZIw0dXShkx5xehH3yK13gQH9FFwTfax8EWtkvSRdDyBbCIFg0Yt7HMmHkPQt4SDd96JeCKB5VAAC4s+BMMxKVBLZ9Owuu2wEpBaTKhrbRS22G2yoxhKIzy9DCSzUGQLOLz/TthtFiwHQ0gWsnj95Ck5vH7lK1/H8889jS994W/Q2dyC5378NHxMrjLooDWZEVcUoaoywdpsx867tuNqP70rQWzbsgvbNu3G2M0p+GdjuHz2mqwd+XwaGzZvwAs/eR533L0F0UgIi7NsVE2jVNYgEkuia50HOlMZLIVnxCc7A/j7svAsuhDD0lgUTc4OLEz60NK1Cus3bkCplMfI6Ki01dJMTZOnUa+W14zrNOMoqWNmFB6vY4I0ZnNzOswNlklp1GsTeNNXIhXzLocAMi7H0VQY/vASfGGfaPwrqiIqmrK0HjudFonSNZkNK90eFSAVz0Cn0SGTzqOcK0nzp1qpQSSTWukDUatEPkEQp1Pp5PU1G8zSiLoc9ImXS6c3yPSgylmFYqYo4GxsYhRKnQJBFi0R6ClU1LTI+s2SJV6T6XxaIhIragVc1TUSlWqpciOdLECd1uBHX/khwmP+lZzwskK06szzVqh0sg+xEdrASYOKcpqCAHuuibReK1VlfPTDv4FjL7CbIQRlqYLG2hrJK29pboFarROj4/jkDEYnx/Hed78P/kQU0/5ZzC5NoaDI4Xf/6+/gG1/9GuK+KKosDolrpDmbccHTM9MCnEuKMtR6Lapra6SgjsA3Gg4inyrCatTLHnTf0XuQLKWgtumQKqXFH8J1OptaSdEaHh/DBz70QfGF0bR85a1ruOvAA3C56uT7ed9arQFqgx4ZBhNEY9CwQE+nkchlHtzZiMvnl4cWEjtDA/3ov34d1TYHTp0+ianpCVjsJlk3SXpyApLPsL8gi2AihEwmKxMWSn/pdSDoN+r1UnxVKjMljN4TNWo99UJaUU7ltJkRDQUwOT6KT3zoQTjUCsyOzmBsdA6XBoZRNBqRyCSxfuN68YqEfUsSe0wPiMVkwvzUJEZGBqEz6lFQQA4lpZISGpUWCqUKUzOzkgLECFEmfJE8ZGcBk3d4Iy5jyANN77ewya+B+8+D3yxfUwu2JRa+JRP/+d8F/MLAnYCQme58sXgjAKeEhkCd2vdbzanUpn/2s58VsE4Gng+SzavUQBGwcwGkRvjWjUZI3si2E9yTZWdT6gc+8AH5Xkpv+AtSI0/W/5lnnsYPfvgENHTKb92BwcF+yUNlZTW15U4XT8k6Ae0arVIaJrkw3zFVjZbASt75v779Z4B7xWLAXL0C17sqKKohzD5BNBn3W6ky1AT+69vQjSzCgQqSqYSwjQ0N9ZIiwtQCylBa29pgtNll02T5B7Wa3EwlflCjkYuHPyudi0s0llQdKxh9aZALXlJlxBgag17NNje1jGT5865cuiwGRAL0lsYWLPnnJD3Dv7SE1R2r3m52U6OKpr/ZGWEgOGpcmFuQTcFhdckIjVnqdrdLDJ3+UFBKk6jP6u7ultElK9r5WFtaWjA5NYXlpSV0dnSgttoDlZYa1ByGhkZw8OB+9PX3yZt4cW5BAI/JbJT6eYfDBGUxB2UpJ5XMZoMOGocbWqMZI8PDmJmexeq164TpP3fpItx1NZLKElnyy2GAjAwnOtzQGpqb8fqJ42hqbUHf9evIJWjw0aDW48ZyeBn+4JLoPlksxQhLssNxJj5UFJIgw/p1s8kmko0qow0PHD6CgZs3MDLJcqMm/OTEG5K8wAWeLAybGAcHBhHPJxFMRqWpU7J4C0VoihVoixxMq9HS1gx7gwuskHn2+ePYsXk9OtpW4dixVxGNxKCj1KalEYfv349MuYSzl6/grbeuwaq1QlUANq1bh9Mnz+GRDz0MncuMxo5m3Bi9gfHZSRw4cliyiTm94XtGZ6Yet4hMMgFFrgCzQovYpA+vfPdZPHL4KMLLS7gxMgJ/IID2llZ88ctfgsPrkVjPL33xi3jjJ2/g3nuOyGGcBWBMzjBZbJI45HC5JemgoaEZkUgQFb5mnEjkkxLvqdQqka1UMDo1A5PTibfOnIdabRCpQ7aSQfv6DjR2NSOXTwlwnx+dgjZaQSacwujQqGwU3BTuP3ofhvtvoJjJ4Xc/82nM+Rbwxb/+W2hVrJBX4ktf/TK0LBdZWMS3v/09MW1PTo8BuTSMOjW279qM+qYGNDY24cSrb2D0xrCk0DgdFtR73JLO8KlPfQrBSAzf+OYTmJ5cxl994QsCjsgOs9I+xSxrhwGNG7vgL2VQMhuQKRTlMZIVJyPMdA+aQ1mmwqhTdbGE1595DfqETsxqfD4UBhX80SDMNrO8T+u9dahzeBCc9mFxYQHBSBi79u1F1+Z1WIgGAJ1Krjut2YR4OrlCCjBBQ6uR15RrW55yCY0S+WJFjGw0NTPJyWm3CoP56svHcOCO27GupxsFtrkWi3DUVInXhNnbHM0z5SPkDyCdTWJqehKb129Ba10zpvrHoc4B2lwJa9vasLa1HQOD/Ziam4Ge16pOLT6UwwcP4anv/QjxYBL+pRDOnT0lcjleV8FkGCUrcNcjh7Bh73qcv3wKwUBADPcnf3IBX//iU1BllGioahBWOlOMI13Joq6zCo2dVdKmGfBHMLewIpfYsXc9Yjk/ypoUfD5OLspoa/IiF0vBqDZj/Poy8rECdm2lSW8YBosOdY0NYhL8+Mc/IelkBD08+DXU1YjenFNHNkUnEmlpiCYQ5FQ3QmNgKASdWouG+uaVhBidFovLC7IfkoDK54qicY8kwpj3TaOkKsAXX8ZyeAFqo0rStxjzS7kE6+apNaaWWa9jwkpOdPvxQB5usxOFFNsprbIHcJ3n+4pKUB6+ud9m2SFRzCHDUiN6mhRqmPSmt8t/0tCpdSKvMtsMmJwbl/jQGnc11Ao1EomU5ID7fEE4q+woKvNYtapL3k+UgWitethra1Bt96DvzZs4//I5mZsyIWZ5OSQHDKVipXOCsp9iMSsEWVmhEO8QG0QDQZ8Ad+bKP3DfvTIJIMHHg0twOQiHxYGGuga4qmthYGcHKrh89YrE7uZVebRu7cB97z8KvU0Ll9mK7/ztt9D3xnV0N69GZ3snXnntVbhrq7DkW0J1TbXsj9PT82hrbcSD73gHVnd2iOeIk1aWNZ06+aZMCml85vV2va8PDY3N6N6wYSW/vJTH1772DZG9sB32vY++D6FQHEazE+948F1QMVmLf1gaqNeKWT2XJ6POrhitsP2eei90lC2xP6VYkEPN8sIiet96C+MjQ+gf6EM8E0NVbZXo3WtrvIgsh+RQrtLyui1JTvrM3KwcxPmeoieoWMojEY/CpNdDrTXAZLbJpCjo89FBjusXz+GRh+7H0b274F+cwxunzuLG8ATCiQwKzPxXlHDXXQdhYEMyS/tyTChyCe54/fVXkMhEEI5HodYz9pnRnGzxVks0MSWQNEgzWpqFXRabFclESiaLvFHPThUF3/dco3/69mvG/d+G4v9ZXftP38svDNx5JwTeVW+XNpB1JyPO/ydLTIA9NDQkjC/18J/5zGdEKsPG0x//+Mey8d8ypd7Sy/M+KbfhIYBaMDLuZO8J5gniv/Wtb8lj5/1TPsNDAu+fWe5f/OIXJA+Vmd6hkA/JZBo2mx4Op15ikbih8XMmE5vaVLijT4vO2f8TUPP+lcyx/ldvvn/rqa+wxVSlxGSrApc3KZi4Jxspue8yo8HIOFQ4WSODo5CEBmrdqed78/UphIMcbeeFIdbo1Vi7Zi0Gh0dkFFvf0CTOcwIusmfcPJmFzlxvHnbIujNlplzJyyLONAc66AkMybiTCaUmkgCeoFOAPFYY+P6+PtEIUn/d2twqcVcz09PC5mxev1F0dxxrMnqRU4TZuXmY7TZMTkxJhnR7S7ssGPlCHrX1dWJGvdZ3HUGfX+6DDBRHygR1bW2tkrHOx8yLmkUc0sSWTEqKi8PulI9z8aNhicZNLsS+xSUYNVpsWLMahVRS6uWrbRZcunABreu6cfnadQwODEl0HAEpWyuHJ8aEdeEi57Y5JB6QizMfC5NZQtEIRsbHRF/OmLW66hp5nhj/wk02noljCxsnCzlEkzHZRChdYQEKa8uz2Tzm5xagriihhxpWrQFtzfWidTXZbJhdXJBEGeYMBwN+NDc2Sszn9elh3HnvQfQPD0itdx0lQqUyam12yWeeGJtEolhAVWMTrt0YxPz4HJo8TWhrW4mpvHK6D/fs34JwNoSySgmHuwYn3riMdCSDw3ccwNjICHbs2I6zl8/B01qP+955P9LIIFFKw+KwihFYStKYEMDEgGhYtPEukxWVdAFDF66jxenFwsi4sMXnLp0XDXXPus1IJxKiZaTc656jR/DXX/mSyIYePPwALl64AIVahYMHWOqlwoEDjOPsxcDAIBKSd+/BxvXdOHnquJSqkMElGM6WK5LrrdKYMTY6LiNil7dWjKrb9+1CjcctwP3Ua29AkShheXZBgIZKo0I0kRS2OhWLo3vNGtQzDWhmUmLWGDvn9dSg2uWURCO314sTb51FNJESP8RH3vcwFqYn8Mi7H0I8lcDA4ABefvFVNNbWyX13dbRCUcpj88Z12LlnF/yhCP775/4EO7buxvDQCO6+/25MLywiHItKstaPjj2Do7/xKIKKLIyeKqSLBQGVnHbJhs3JZLVLTMouiw26ihKnXzkOQ0WPkfER7D2wD06vGxW9CgqNeqWtuFRCei6CsXP9SEUYnZrHvffdh4WgD2qTFjqLSQBfwaiEwqRHtlCAgdX02TQsBoOwr2T+GBGXLTHf24xcKgsNy2/yBWHGFGoFGltXJGU0S/JgU2T2c6kk+mozN+5sHnNT02hs8opfgjFwtCdS027TGFAMJ6DNZDE7OAS9Wocmea/b8PDDD8q1zJIdHjpfeOYYIoEYFhcmJZs7kYrDXG3DxZGr+PTnP42RuSGMz4xBUVKgGNPjrdM30dXaiQeOPILvf+d7GJ8Yg8mugkIPrN7YhHQphtlZP4oFlZiAm9qrUF3vhD+0iGpvDUZHZqTAyWV2IuaLoM5Zj75LQ1DktVBBD5Q1SOeTaG1vR3VtLZxu94qBNJPmVY5KMQ+tRiVNtiqyjQqCr5LoyilFIuu+sLAga5XTUY10Mi5rDL0ZYiJn26rdIRndNEiGE2HMLk9jLjyDSIbXb1F6CxI0L7rtWApEUOu2irae6VlM6ErE0qjkFWh0NaCQKWNmfl4Mq2Sr+RwzXtJqtYgsI56MQ2/QIhhaWWPJ0JOFT8QSsu5bzVaJ7nVU2RGM+sVY73K5ReJEcoz7FSODubbZq+0yWaipcqGiLMPstsJVX4v5mSXMDMzBVDEj4Y+L/j8YiEKpZGY8G5H1IiHk4IDyIe51nV2rxJA/NzMlSW4f/uD74bI55DU1mG0oKCq4++BdGLo5hOXFRSwE/CL9iqQTcuhkQ2f3hnUIpJbw6c/9DgqqnADwJmcDfu8j/wVb2jdgbGACM7Ozsl5TbsZs/NWru3D7vr0YuNmPyxcuyZrP53VmZoaltKKR1+o0giF4q/F4hVE+ceo0VGotdu3ZgYbGJqRTWTzx7e8y3gttbV14z3s/iJuDw2hsbsO67k3im2KMMxuyCd4ZHiD7spa5+DrU1Hrk8/Qu8OPhQAgT/X1SdjgzMylTGBPlQOvWIBqOYmpkTFJv9CbGu2rQ2NyKxeVliX7l88mYZa4pjLlcDPjEa8YUIE4cKEecHx9FIRnBPQfvgMeox5Xz53HuynUki2WkCmWk8zmZPt91+AAU5RIaa53QqfSIRVKwWRhFPYlI3I9QPIJ4IiveEY5sScgwHY/vD/bDcB+hj4L59zQZo0LfIANBNgvh99MSmV8z7v8+d/6L6Np/ZcCdd8QLgYsYy5Z44iJ7TgBPnTtbUmlS4OcYDcnPUypD/TuBG0E8P04m/VZeN0E6P8+FkCCTIwSe0AnmCdYpk6Fmnu7bnwbvjz/+dbzwwvNIJqlDjMiCZLFo4XTqYTbrBKzzD3NLyb4fvKZE1/Tb8pJ///n9D31mvF2BS9uUKGoV/+K0yXPnSqUGwTuBO6kSiOb+1OuTGLixCI+3Bhu3bhCNZHNbmzjlSxUVsvmCtGgy6pHFHwQWZPAMRoNoFbmiUPJisRilKInMNouEuCBxI+Gpl0CexwilggeWlQ2fh4fB/n4xmzBFhqd8u9UuhR0cmTXU10l1dKVEBkgPPYuhuLGrKsIoRYPRleKhclkkJb03+xCLxyS9gGYaHsLIBNGk6qmpkRITTkGqq90Sd0mDHWMUafbi6I9V1GRDCHD5GPVWncQmVjurkInGUcpkEWcOeluryGyaG5swMjOH+aUlDI+OYTngh93hlMxwJvO4a9yS152OJaHlqDuTFhCXZToDdYnlgsTHjY6MQK81oL7RC6UaqKjLyCEn2tcl34JUkaezOdESdrS04sqlK+hop5Y/hpA/hNB8AJ2NTTCZ1agoKmjp6MRyIAiVVicJO/ffdy98y/O4fv0q8voKNFY9zFYTPN5q6FnuFA5BU4Y0bpLJMJrdCKVzUBmsyMYK+PLffBXFUgU967rQVluNwWtXkMzFsXHrNiTTOdy4NopSBsgmcmhp7kDPpjUYnxyDo9qBTXu2IqnMIq+tiGSGml0jDYGxJAwlNRrcHommy4RjuHDyLWgrSqxq6cQzP3we1Q4b2tsbsXvfPhw6dA/+3//6+zIhaW1rwn3vOIqnjz0DZ1UVjv3oZajVGrjdVVKtfu7MOTTWNyAWjuHovfchV8qhe2M3bty8junpceSLeSwwt5hG33wBre2dMBgtOHv2ghT9uD01GJ0Zh7PGJRsVN3m33YnFqVlEgyHRGT/wwIP4zpM/kBF8OpXD4QN34MK587LJOOxkttNoqfOA8cM8VJaVShy4516MTMxix+YtyKUS8rx7a2pw7fo1YZdv9N0UkMNM/9/+2EeQTkQQjwbQ3dMNi92FL//d1/Gudz6Cp59+VqIG1UY93DW1K0bcXB7Xp0ew/933I5SNw8gyrSwNWQpI5LaGWnONNBAr8yWo8oz5K6F/bAirV6+Ra4rSmlQhI1/H9zcB2pVXz2PxxjRqLQ585D0fwGBvH1KZHOxVLly5fk0Mgi071kFf60C2UkS6mBPwxYx66lx54yRJrVXIpLOULdLhiOW5JZF2bN93G9hfJHKqUlGaf5lyQ60FU5fysSRKyYzk00cCS7A6LDDXujETDkpPATO4a81mLAwOY1d3D/KxFEwqHdKhKNZ2dGJ2dgZda1ajsakV3/3H7yMaYaGOCb6lRSlLqmmphsljRd/kDSzF/NKgu2X9djz9nXMo5AvQKQ0w6S147LH3Y9E3hdOX34St1gaVsYjlwCKCgbS0va5a0wJXjRnRuF9+L17ILCkq5yooJssIz8VQyShQTAE17noB4nzt/CGfyP9qvF5JcSJTSxaWsbzJeFT8Bg219TIFIOsq05NCERkW8CnU8hjZ5ty5apUUyREYEkhVOV0C1FgNL/LBVBJllBDNhNE7chUqM6C1EsxHkOEBQa8WHxAnNGT4mZxFUGkymBH1RWCAEYq8kvSBGLS5zlO2Q4mNWq0SIoYN2pxU0ggth/OyAirqsgiYAAAgAElEQVSoBLBLDC9UolNWapTIFcgKa+T9wWmnxE7eanrN5yS3X6NSQsemT+432hJqmz1obm/BzOQ8Jgfm0VLdhEpJieuXB6HRqZBJl6CsqKHge5dNz+UCMukM7rv3qEweU4kYoqFldLa1YnxkGLlsEUqNHt7WVgzeuIFoJCw59kVNBWWdAt3bNmDVxm55H46PjeDCxXNoWlOP977/UZkcx+ejWBiYg29iEX1XbmDHtp3YvmMbLHYL0pkkykWm05gxNT4mk6lANCzxyUzpmZ+fF9zB35uvD09llD9yYsxgCH8gJJ0la9f2CCjlY3jxhZcQCIZhd7lx297b4alrxuz8Iu48cFD2CE6jmfKiBH1hJtG/G61WVLlrZF8iuOZ+n4zFsTgzidHBQZHETU2PS5Tr7Xfuw+z0NG5c7RUzro1hCioNNm7eKofKXKkskZEbNm4UsoBYacG3LAdIrjX0rNgNOsyMDCA4P4UPv+9RnHj1FZw7ew4TnJDb7EhTblPIC3myaX031IoKDuzbiWiABA7xgQILCzPYtHkD3jp/Bj5fCFNziyip1eyHFS9DIBAS4C64Qib+JRhNZjQ1tkhWO8E7D67/1u3XjPv/+az8Irr2XylwJ7hmHCNHOoxt/Pa3vy2s+aFDh+T/uZgQwPMNR7aHMhdKXLZv3y4adbKTZOn5OV5UZNoJ5snIMx/+1tfzY2TgmQVPcEoG/xaYJ5P/pS99SS5GsiG35N5kmZnowhM/tXdWqw42mw5VbhPePW3E2rmVRtFf9jZKxn2HEiUdzTv/ckz0z/ctPp4V4M4X7fTrE5idjEu6SkNznWjkuKDFUxm4PY0SvZRJJcTgly1khb1hnnYqk4Jer5HaZY60yZBxtMtRa211jSxKvLD4utwy/bJIgk/Krcpkvj6+5WVMTUyKCcpstEKj1kls4333HpF4v9dee002Ijb0UcZTVFeESQr6g/K91J4yj5iAgcksjiqXJNKQRWd2utPlkNY9/sJMn5lnnKDTBZVeJ1+zbu06icxKsIhiaVnaVHlq79nQDaORTEAEhXQGi7MzmBgfx7at20SX3z84KCkirpoahKJRiYHbtn0HXnn5VWzq6UaTt06kCfMLC9iyaTNCoaCYb/k4k+kEujeux8zcDCKxGJYWlmVE3NjagEQ2hpGpETiq7SgpK/Kc8zBj1JpEbuBb8gnDxMWPOlSrzohSqoBcJoHm5ibR/pX5eYtFWm1VHA/n0jCbdOhY1SwNr//04j/BZNTjv3zyt3Ht/EX4FhdQ7a7Gsddew/qdu/FXj/8AtY1elIta7N1zmxwiYlE//DNTaKl2I8ZGTrMZ73n3+3Hy+DnMT/qhV5sk2eLGUD9a2prQtqoNC7EACqYKcroKCihCTaopX4DVYMYzX3sSHosT3Z2rYYASEZ8fR+85Ao/Hi4/+5qfgdtWgq7Ea6VwR6zdtwPDwuJjIkskU/vhP/wixRBTPPPcCamsasWbNGpHElQoFxCIBafdc17VWJBZs3q1oINfj7OKssEdmmw1+f0Bi2fbs3SsM3c2BfvgCQTkUaowrZTeUF9V7G0TOpShVxNRISYTFZpfYunAyLtnWNFRnUmmEYmmsbWtBNhbCxz70AXz961+Fu6Yav/fZ/y6At7dvAN66RuhVapQyGdzo7cXV3msIhELYvnM3DhzYj3/68dNoa/Ai6FvA7h1bsO/223Du8hW8fvxNdHWskfUrkg5hzaYNImEz2RyoqDU4eeUiLg0PoLGjEVUuGxqa6lEol+TAqzBoEEklBDToocR9+w9Jss7rl0+zZwtKjQrk5RmZmc8VJHZPVVEiNh1EkeA0GEeVxox17avR13sDmVwBi/5lrFqzBs41HvhzcWSUZRQpxVOrxW+ho7elVBKWuFTMIcsCoGwBZ068JVOmXbfvxeZ9exCvMBmDBTNM2mej7sphv5QuwFABvBYnXnjyKWzuWQub0wa1w4pwKY9QNiFRivpKGfVWG/KhELycumYLKMXTiCz64LY74CLwsdrx6k+Ow+GohrJcwN7duzA7N4m9h27D8UvHceLSSSwG/WKc1iotcFk7wQy6NZ1rMTs5g/PnzyCei2LtltWYCUwhkopg3r8g08aaereANR5KeTihDpidElqlAYlQBr6pENL+AspJFVQVrcjpOBUz2kwyDQpFomhoacEDDz0sxUBsWh4dG8bU5LhMc5ymFRY8Ho0gFo5CyT4OtR7zs/OSqsIirFpvo7w3zQYTzCaLSBXtVpsQNASCJD9YwjW1OIYp3wRS5QTUFhUiqbBcG5RasP9gccEn67fDahbATO1zeCkIPfQoposw680C3Ana+ScYDAlZwukFv5ZeIh4QyLbzNWTLJQ2sSqgE4KnIwpuMor/mcxeLRaXci3G8DXX1AsrGx8ZRYpMpDwlcLvI5uOtdiOQSWLe5E9Weavj9IYz3T8NbXQc1NOi9MoxEJAMUKigXFKhyuGWiyujFdz78bgz03cQ/Pfc0KqWs+KhIIjExiaZGp9uF1atWrfgMpkYRysaw5cBO3H7fQfgpMy0VVuIzVRXc7O1DW10LCqE8fCPL6KpfjTVt62TvWl5aRN/NPiwszIkplARZndcj0ycm/UCvRkEmClnZsxhBScaYezDLJIklSDZRIsQY4Hg8IX4u6vjZQzEyOCplaSWFAgajCXv23C4RxKPjU9iybesKqVWkb4iHoSz0JhMsdrt4frzeBtjtLvm9OcmMR0Po772GqYlxzExNorm9SfwHW7dswbUrlxAJBqUPhI/D6a6WtDRPUzPuPHQQ01MzSMVTUuBF6RZNuqdOnJBptE2nRnhhFl6HBUatAj85fgLzwSDCiRQWQiHY3FViQl3d2YaWhnrxiT367gdw6vhJ3Llvv0zWmC5jNOpkgsdpti8URVGjRly6HDQilVkRIayw7sQYLKy7976jAtpvHQJ/Ddx/PprkQZsYjKT0zypZ+ln39EtJZW7dMV9EgneCRd5Wr14tenb+P9Ng+IeZ7DSn0qRKtpyfE4bg37kRyHPExCx4ymXI2vMXJZtP0M+NlAcCyiB44xuHIOFn3Sfjq3gzmbT4nLYRt6VXkmh+2dtIcwUXt78N3EUa8y+Z/FvM+62fw8V18GoUfVeneUBHVbVL2Nh16zfCH47BYLIjGk9BoSjDajWLto2MJeUKXMhY3c6ROE0wGqiQTCQErFrNFpl+UBNnYDkRneiZjDSecbTF14ltbfwY9bMmvUFY+0SCTvaSRC2uAH815mZmpQKbr8Oqri4EYmFheujUZ2QlD2pMluHP4ibgdrvI/0gsFXHi7MyUjM5oemXD6ubNm2SEaHW50N8/IO566nl5uJocn4C3xiuvX1tLu2yGdXUexKLU3MZFrnPonkN46ZWXhW1lAoY4LzVKidTzejwo0Ngzt4iNnWuQiaeRyGWxe89tGJdsX/5+OZEQ0HyXKWRRARt0VRKtlS1mkK+wxjknLClBOzXzZKrKWeozs5LMQS0gN52gP4BoIIpSOotaV41oYTdt34nhsXHR+rNsxGRSi1batziHIwfuwA++/z0o1Qps37xNABrlNhNjE/B4G5Au5XB68BKcTc1Ys2ErdBqTSL1YajI3N4l02I8WuxPKVA4f+OCHUFtTj5effx2TQ7N4+dhPMDO/jPWb12F8ehzWahu8q1pg8jqgdRihMWqgZbFHoQyX2YbnH/8xytESvM5q2HR6uO1WlIt5dG/cAJ3JhlOnz6KSyQhgYUMsGSUmCLz0yivSeGg2WNDQ1IxjbxwXA1o8kcSd+/di7+7tuNF7HfU1HizNzqOrvR1Wu0VeOxq+Tp55C3fffQTjE+OYm5mTqdrNgT4cPnIPLly4JM81Eyt4CGIqj9XGqLsW+ANBzM3OoaWlTfL9qfdl5OGNgQEYNFoZnydiEdgMemxf342Pf/SjeOLb30Z7RxdGx8bFm3H3vUdZOYzR4RG8dfItZJJJLCwsirFq3cb1YojLZ9KosltRSCXgdBhlsrK6ey3ijK0rQg4cyVQUh++9C7//J3+8YlxMZfHUCy9ibGkOTz7zIxy8+wD6xvsllq+hpRk927YgDzZjplHtcKKltl4iL5cTEdEQFyhhQgVFslgqDUrJPBwWO5SJIuoMTgxc7IW5pEZ4KYD6ukZE4wmMTUzIQc3dUQut04KUogxzFZMw9BIdZ9TqxfS3vOSXNWFhakoSPDra23Hx+hU0r+2Eoc6FrBrIoiSJIyxyYXkZ866NKg2U6SzSvpCUNjFFI5qOo2FVJygeS+TS0CqVsKpVKEciAt69HjdKhRwCi8uYHRmHRWcQucb+u+7GN/7xe/A2NuOhI/dhZnxSJqL3PXwEL775PL7/Tz+Q9Kk6TyOOPfsatnTvxfT0rMjwTpw8j0wxic7udphcJoTiQYzOzKOq3oyG5lqotGXkSgXEE2nEIwlpRK5xVyESjCOfAnzTKVQSZRQSChg1Fqzp6UFTRyuC0SDaOzqkyIfTq1Vr18q6RB8Izfqru9g6fBb1Ljcmx0cwPzOFTGKl/TSbSMu0Ua3QIhFLodpdtxIxW6JQTCnvCckkL+bgcNllwstGy8XgHMLpAMKZIJaiy8iVs1DrdZJrznIevl7JeEry0UnO8MbDTyIchyIHOK1OGHRGLC0sSWY7jZzs1lh+m5AwW80SxkB2l7r1Uq6EOg8JjLwcakjcUFLR1NQo8ZD8mRabWUgzsvgswBvsH5JStUKuKOU/nOhW1CWoLQo465yoaa6R1C2yxzf7BrGqrQPrV2/C6dcuYvT6HKrsLnS1rEVjQzM29KzH5YtXJAqWqVOUhMTiITmscstnFKtWTRM3UN/ggcqgRrycxvs/+Ruw1juQKmZQpISxVJQkn1KmCK+9WkzGPa3duHruOs6cvoD5xUXZ/wl0SWBxLWCOfKVSxL49e3CtrxeZUkb2PoJLnVYjBx4iUIIndiUwHjMcDMiUuLW5WSZelIXUeOrw3HMvoKdnAy5fvox0PitTFrLPrW0dsg6/eOwYbtu3T9KU5ufmEaYklHIzswnZXB6NDU2octXC7apeeU4rRbzx6itw2+3o7b0mpNHzL72AQ4cOymSd0iWSG3xfBEMhNLa0wVHrwXs/8EGZ5Jw9fUZS2fQaLWrcLizPzqD/6mWUUgkoCzkJcTDqNHjl5EmoLWYotXpEM2lZL5eX5rFlQw+MGrX8ObR/n8RWfvqTv43eS1cweLNPDjWciA8Oj2EpFEG2AkSTCSQ4YWcinIRsqGQfIMJhr8FDD73zZ4J2vpd/zbj/fwhzxf+YxJkzZwSL/aK3Xwlw5w//afDOCEcaUMmIE1zfalMlCCQQJ1hkuyoZdQJxuvNpaCWgJ+N+C/SzyInGVMpjeELh95KdZ0Y874uNrPye/who/9dP0B/om3BEzRKPX/5G4H5hmwJZZUWMoYylY/HRPwN18s5Ml+F/b2P6118axvR4GMV8Voo21q5ehZa2dtFsM+OZYNvT5F3J9M2TGcuK2ZSMJy8wxoPxAmdOLZv5aOikOYmpHDJSNRplfMmLrFAoY2xyQkyjZBI4DoyEAsI40NF+4fJVuKqqZWRsczhw5sxpSVngfXOMxlp7gl5uAisTBYW83gSyDY31Mg2w2SxS4sPSD0436FgvlQrovXYNBr1OHteadeuw4PNJfCA3gA3dPdLaykrnmzcG0N7ejpnxGWHbduzdCU+TB+MLk1KYwrGw2c4aeQ388yGoNBrUt9RBZdLgie88IUZLTU6BNnc9NnSsg9HqxMLiIj74wcdw7twZnLtwBl2rOyVHOVfKiy54bGRQmB8+p84apzC+LHIiS92+qlMix+KBMOq9HsxOzQiL62BEpkaHC2fOo6GmDh/+4G/i8b//psSQeRobMMZxp4NNn2lEQj4ARTj0epgNBjS1tmJ4cESYem+1F2+8flLSa9zeWqhq1fB0tEFpNMGkNyMRTSCvyCOZiECZy2DPmh6sbmjB0889i9bWLpSyCsxOLOHmtZvo2bAe4VgIM755ZFVAXlPGfDSChs46tHe1wqI3SMtoIZFBVcWBjD+N4esDyMfi2Ny9Bh5vFb77w+/id3/vcwhHM/jy334ZBo0OH3nsXejrvYZH3vcI/uZLX5EYtnc99IjoN7/2nW9iem4GGzZvxOf/8PNobG/Hno2bhF3ubG6FQa3F1s2bEIxEEYxF4GOPwNoeYYPPvvWWxNI1t3JSoRDTNIt2dmzeKJnja9d2C/OzGAhgYHRA5Dic8pAZjWfSaOtqlfQexoe6LGbUuVwI+v1ivqx2udFS34JoMIIXj72IrlVdqPZ4sKZnAyZnpvG97z+JbDoLs9kirFt7ZzsuXrkiUyOdRokHjhxGYGke/sCySMGaOzoxNz0nzcYs43rXux+GzaRH38WLMp04f/0GxvxLeOzjH8XX/vEbuOOhu1DlcaPIXoZSHplyQdJm9CQi0lmoSivXj8lkERO1WozMFeTjWZTjWUSXQ1DlyhKDmVgOYlVLu+i/U5msVLbHU0lh3Dbu2Ah/PIyFoB/dmzZCrzdi32178f1vf1/AzMTklERwEog3eWrEw1HQKbH18D7kjApkVBWUVAqQl6UeXdaLUlnaaaeHB2GCSg4yRFqJfBbJSgnNPWuRYdpFPodCOIzF/iFU6fTobGuA0+3A1NQkmurrkU0kkUvl4PU2o7qek6ZXsKFzLRrrGtF79Qo++smP4MKNM3jq2I/Em/LNf/hHrGtfh2x0Bezs3LUDeWUZP3z+afiTISzGgwjEI9JK2r2+EyXkkcknxCCcTeaQzZag12pgNVlgMTnQd2UCBlrIszpkokWkYwX8P5/9fZmETM/PoK6hCS1tnfI+JuvO1CkSJ9f7erFl4wb8+MkfYm1nB06eeB3lAvO0ibkYp0mj/0qmNSU5XncjAssBYd8ZVVpRVqDWqiS9pamtEXPzE0hnYzDajVgOzSNbyUr8YiLLYqSigEk2PlOKw4hVmlJNVp0ksdR5alGidEWhRTwQhVHPEjzKULLCoDc1NUv8pAQE2K1yAOQek06spN9QBki/BZPApEm7UILDYYPeoBPPAmMpJTbX5sD40JhMDKLhhMj2GC3KaVi1x40Z3zRgLMPTWoNYLgZ3XZWEIkwMT6C1vhXaogleezOmRpbw0cc+gWefeg4D/YMo5EorbaBQIp6I8mQjEq8iW2B556UCTDqdFAqpdEqs27QOCqMS075ZRBIReJ0e7Ny0WVjoUr6ITZs2Ip5OIRgMY2BwFOPjo8jEV/ZUvcYAZVkpjDrBO/cddisk00mRixFlloolifflc072XbxNfKaZba6EeAYoG6VRlpM9r6cRQyMjOH3mPEJMAiuVYLGYJYxjy5ZtGB4exeHDR3DspWO4fd/tssd6GrzYuG2zvL68tgv5EiL+CNRlNVa1d4npfnl+HtcvXYbdYcPFKxfx6vHX4Kx248ChQyIxYvIXD1xXrl7F6u51sFRX47Of+yxmJhalIIyZ9bWeGgR886iymNB/9RKCi/O4cfUaqpwOuF0u3BgeRiSZgquGbdjs1oiJl6WDk+F8GoV0EvvpCRvox7sefAcU+aJo7wkqc+WyTPuTuSKCiQQCkSiy1CIqVbJW8ZBE2RgPPyxwO3z3PT8XQP0auK88ReJ/VCgEs46Pj//c5+1nfcGvDLjzh/AUKydbnU6kMpS3jI6OCtv+jne8Q/5NIM+oRxpLCdw/97nPiaSGX8+yJY7en332WQF6jz32mGxCNLMSqN/6PL+fjDvNr2Se+e9/yxTxs37xz+ubcO+vELif36JAXs3Fk/pSAmYOHVcAO7fqW15XAneC4R8/dQW9V2egVQFVNouYW1SKCnbu2iUZzDS/6EwGaaNkuRDZ9kw2g3QmLWNYgniJ4apADjs0OVInyed/YXZOJho08bmrqpHNFhAIBqWNc6W2OSz5sTS0VblcojmOJ5PwBQLYvGUzRhm1V66Iaaaxvg6d7R2Ynp0Rxp2SCneVe0XPpgBaW1ug02mkpZR6dQIAgnrml5NBqKl2S+oCFw7qm9l4yuiuhfkFiSrj68f7dThcK02CapqJTfDFA+ifGoC3owGtq1rgqHLIz+Mw46lv/ggdnV3YuGcTfCkmX6REDuDS2PDSD16AOg3s3LIXu3fvwdLiAi5fuYBt27eIVKaIIq70XgZZqlwmjrrGemm2o8GJcXgcgcQSSWGaRaOoUEkFOn+PaDyC/psEktVIJdKgbTXsT2L37t34zg9/CKNNi//x53+Cv/zrv8CWzRtw80afxKd5XFUiNWFSSzKRk3x0i94Mp80lZsuRiRnc/uAeVMx6aKwmWNicWCzCF/ZLyQmZz/DsAm7bugOBUBD5QhlatRHnTlxGbRVz3OPYtmMj6tobYap2Iq+qwBcNIIeV2Md4OIJMLImZsQn4R31YmohCVwRWt9RjTUcTMukwfvNjv4m/+/q3cPudd+PEibdkY434fYgFQ9i1gyNhYHJqBrfdxjQouxji6pobsHX3Tjg9NZIk8Wd/8Ecyzn3zjeOodVfjU5/4FKZmZ6UdtrbOizeOvyHm3IY6L2ZnZiTLvnM1mfEJaJVaFFNZOWSweGpyYQ6BREIOZ+VyHp6aWszMTmHHnp34oz/9Q1y6eAHffeIJXDp1Fp987MOo9Xpw/vJVKTOZHJlCJpbApg3rcPjuA9J6aTJb8YnP/C6gN+KO/QfwyrFXMD89I3F4oUgImUQeVqMSOzf1oJTLCECnjrNQWWk6vHmjH4ff9y6s27wGpUwcvcffwNTYBFq71+Pzf/1X2H5wvzSBLmdiApQK5SIylQKi2RT0VjO0b7djMlmlSFmM3iDZ4IM3hzDWN4QNbWtQo7EhOLOMo4ePYGF+HjqlFhfPX5BDtYWdAqs6cOnyJVn8yUg++tj78IOnnsIjjzyKtWt68Of/408xNjwqbbI0s9jsZilTU1WKMDusmFyeRVJVRkvPali9NWKsJ0PpsNplSsapw+hAPzZ0r0UiFsSli+fhMJoEdJy/fg0Kgwn77rhTJHHHX3oJbr0RjVVuOExaZLIpGCwGLPgX0dPTjVpPHfyLUSTjZJC10hFBfTgZw/sfug/LsQW8evJFsE2KhnezxozDdx7C+PgIjh69B32jN/HGhdM4O3gNRYYLWE3CXlvN2pUmS7VaABj/7fcH4XZWIZsqktREKQsU0xWUUgqEfDEpb2prXYXmplZhqvfsv13iR+2uajS3tsFAH0+pJJK8HZKC9nu468B+BPxLuOfwQURCy/ir//W/EAtEpb3WqDfDarAh6otLitDS3BLaO1gaZcPN4T44qm0IxgNwuE3whedhtBhhsOpkekhfRSSegVqjRnV1DRKxONQKDQLLEWGk9UY1tAa1FMfxUFXOM8ebUZFJkTOyfZd6arLoXGe5LzJOlAc6AlFPNZllSg3jEt9HCRaDBti6arfZYHaYRJYZy8RETlPldGOMwN1ggkVnkwMyfWZMSOE+M70whYq+BKVJCWjLyGuK2LJ1vSSQGTQGpKN5tHi74HE24/tPPIXGuhaJbi3mKmIQVpUVCPqWZVLKpk2FUisN00zQyaZSMOv1At61Bi16NnXDH1zG7j27JNf++Gtvgn2vJFwURjUe+8SHsBj3rTS0Kio48eIpHH/6ddkfS6mi7B082NCzxOtNSrDyK10q/I9kGsktvmc4yaZEhvwaryWSUlaTSabJWq0eLa2daGhqlcjL8xcu4vy5M5Ld/8ADD4hE57vfeUIYeK+3HlUuNy5dvozaei/CqSgefu87UdfQKKk39VUehOcDUkxW43XDW1WN555+CpFoGKfPncFcMIBsqSz+tn17b5cknuWFJZw5ex6r1q5BXXsrPv47v4OFqXkoC8BA/w1kC0nEGZFsNSCfistrMTQ0jKbmNpQVGlEm8NCu0WvlvW1jGWIsBE+1GxpFGYloSCaTLJT7q//5p3jmyR+iUsjL9DSWSGNmcQnFikqy3JcCQRQqClnfC2+n1aneZtxJBN5zz70/F4D+GrivPEV83xED/2fy2v+9J/dXCtz5QwhYOXYiy84bddZPPvmk/M3M9xdeeOGfgTqz3sme/2vgzq/jKP0WUKeunfr2W8D/1i9DAPrTUZI/9x30U1/wqwTuw80VnN8ClPUrebxcMG5FIq38vZLj/tPq9x8/14uRkaDUrucScZg11CEasGnDehmFc4OhFIGGTovNJlIkGpHYxppKpyUJweFyoaiAjGepS4+GI1iYmxcTi9Qls3UvX5BGvuqaWmEx+XA4CWlpacbrr72GNWtWyUa/sLQkKQtcEDnCmZqaFk15TVUVbGYLPPV1iEbjSKfSMNJESoYOkMIYVjtTQ8coPjlAvX2B8/em7p614ZT3hEIRSUiguaujqxNrVq+W9AuaqBj/xTFcyO+HyWJCQ1cTZiKLUNvUYhx1uuxw2e2YHptAjaEK/UODaN/chWA+jEQ+BWVFiXIsj+XhJfgnfNAkKRHRisSltb0FLJ5jcQUjsbiBbt66CWplGaFIWCRHfJ4jybik+TBJhsZQPWMktVpouPCX8mISCobDMnqdn13Cnm074VsKY2xiXDa1ls4m2RBtdpNIlSKhEGanl1DMZaRSu39wQKLBeMhyWZ2SlEIwn2VrbaWEd3/k3cgp2SbIghMV8oqSsKxMOdKVKgJqlUxeSCSRJ8sIPZ578ll4qqrQ2dGOjbdtRl4LaI06KHVa5EtlxHhI0xqkFdc/v4QLJy4hE04iHcyisboKm3s68Od/9t/FUPvdJ34EtdqKmzeGcOjgQfRe7xMQ23vxMmwmEzZt2CB+ipMnzuAv/+yPcdvB/cL4js1MorG1Db5lH159+TUszixgcmJGrgEehvbefjsGR0ZkE+X7YHFxAXWeGtx9336J0QuFwqgUyDqnJP2E75tEIY+FYAgWqxNmo1HMbTq9Glq9Cu0drdi0ab1U1k+NjKK1rh1tHZ342698Fd76Frxx/DQcFgu2bVyLh+6/G/OT43j2uedR1Iz2XW0AACAASURBVBuQUSoxOjknbL3VaBSzd1V1FW4QmJaK6Giqx9aN3bh6+TKMFhOsdgeSiYxM/ox11Th87wEUEsuYvNkr11z39t2YT6dwcWgIJY0KeRVNhlqJ3QvHYxhbnEZNYx2UBp0k8HDiw5QoSsyYp62FFsp0Cf6xBYRG57Ft1Xr4ZxeRiiegUapFlhROxBDLplBWrxjLpfSsrR179+7FxYuXxLT7zJNP48aVPil/gkKFydkpVFWZsLS8KEzjPUfuFknO9YF+NK9ejYVICO6GOjR1NUu84fLcvBhb9922CwPDN+B021i/iWI0jko8jdHRKbkm9t9xCGajGW+deBNr2trhX1xEe3MDYskoAjE/4oWUHBwPHzmKeCiDmC+N2fElZPMZeKvrkWYGvEYBe40RI7P9sDuMmJqYwOrWTuzYtgOvvXoMal0FWrseI8sTUNgN0LmsCCcTCEUiSKWjqHJVyaFHJhV5mhFtUCo1KJeUSIaSiAVjiEey0uxqUFuQTRQEvHtrGlBT40VVY7Xon7ft3C2Z7/TIzMxMo/fKZezcvg0//tGP8PFPfBL+wBJmpydw6tTrKGWzIskhG6rTGMQU7jS7hNFm8kg8EZNiJa1ZhZK6gEQuBq1NCb1FjVSWUXoVychOxCldKaBYoGfIhQS1xFlKD5gEVJSoSMYy2hwW2HmgKBQRWArLGs+yJZa4sVBNzUlrIinEByUfnEYwN5y1HhazVeQ7jz76PiEZ/v4bf49QMCjXI1uWrVU2yfTWMP2oUIZVb5H2z0wkKcy/1sD2VKuA2anpKdirrSiq84jlEygoi1i9tk0ANhs1PbV1aG3sQjZdgdtVj7NnLsJstmKwdxCN1Y2osbmRT6bRd+0aQqGoGITJvDPJi7p+nUIjKSdk4bds2QSdfqVzxWK0SvIZiYq5pQW0remE1qbHfe+5H/5cFAV1CYVUHpdOX8Cpl05CmVdAQd6lwo7giiSCUX/OAyyBJskjenH4M3ng4UOg9l0ScNpbUMzlEA2HV5LN3LXQGSw4fOR+aeClD4tZ8cy9XNXVId4FyiVffvFlmYTdfdfd2LtvH147/jp6dmzEfGgRnas6sWf7bpx8+XX0nbuC8cFRhONhuJgKRFlLJoXtt+1GMJHE+MIi9h++G+vWrsfo0DhCPj/OnT+Hak8NTC4nPvxbH4PbXoWZ4UkM9d+AQpGDqpzD4Tv3wOt2YmhwCM8fewUWRzX0ZjtOnj6FkbFhKUjklJjk2vjoEJoa66R4sIvxw0Ydei+ex5/+wefxxssvYXJsBIVCCfFUFkuBEBQaPWaXA/CFIqLvz/PAo1SJ9FEoyUoF3et6cPTo/T8Xdv0auK+Q2r+srv2nn+hfOXC/decE6rdMpwTyR48elVIm6nuoeeep/hYwp+6dBtNbevhbQP748eOiib+VMnPixAn5fjKzZJn/oy1T/9Y761cJ3IeaKji7uQIY3o59fFsPI4w4K6qlNXVFI8OPFYsVXOkNIRwqS7HC9OiYZPNyoSYbSXMmjVaZLDN9C/I8MgWBIM7n92N8YlLAEP+97F+Wr2Vpk06/Eg9FbSuNlTQBcyFfWlyShJQCc7z1Rhm1k/lkOgTruMku03nPv7lYc5Eis04pDDeOjes3CtvMTYIjQ5ZvEfCMj49h185dMlmheSoai67o84JBGdk2t7TA7/OJHIapD0yT8XjqUVNbI8kTzHfnZIA/k4xojhXJiqKYABciS9hzaC8SeSZS2DA6NIjAkg+5dBoffu9v4Gvf/AY6t66CpkqHcCYm7Kgqp4SlaMLSyCIcZTuWZ5cktYFxnKQUGXHmqnZIjbbdbsbcLM1MapEH9d24gW0790hWczpDKQWzyXPSkkrtMFMnOM0IR6MIhVhPb5XNkKCTEWiNbV6s6ulAAXkxzS37/Bgfm0AoEIFeaZE69S2bNuIay58yGSmu4fOt1KjFqJnO5aC3mSUH28jiGI0aZbLtuTQjkiVdJ0kNZYXNmCxX0kGl0KCYzsJqNEClKMFeU4WyihpS/s4aSSqisY5xkZSRMKfaYrZAlQNGr/bj//7Yp7B94wbM0ijV0IRTp87jxtWbaGvtwtPPPodar1fq7HuvXEQ5k0WN04Y79+2B3cY4xoQAje27dmNkYhzuujrs3L0L73nPo2K2YyLMgw8/jIvXrqK2vgGT01Oi+SUgpYmrprYWGzeuQUOTV6Y1169fwwff/xj+8HN/AJfbi4N33YPBkXE5oFCve2j/ATz7zNOS+OFw2NHR1iKaVRq92BSZSaRQ39CIUDqNV06dxOz8LFq9HvzWI+/EQN81zAWXsRSPoLqtBRevX5dDWS6VQo3DjZa6RnS1tiEa9OPuA/txo68X2XwOL770CsxWOyrQ4K5Dd2P9jm3YfeduqDUlLEwMYeRmL6rcLvFtnLx4Ea8dfxOe5nZcv3JNfD6rN/bgR2+8irsfvR9JtlRyv1NWRDda7apCqVCRVlCDUgd1poCF3jHs69mK2aFxTI5NobW1HfccvR9/+/iX4W2vQyKflkM7q+HtBiucFpuwvePDE5L2RF05gRrBOk2WbY01+L8+82m88pPX5DB8tfc6amrrkKOxd9mPbft2IZgMwqjXIRGOoNrtxPzSDHRmDUwuC8xOM6KBEAxZwKUyQltgkZoBV673QaVeOdS2d7agt/eCRPjVd7Ti5eNv4vA9h6BSkmVfxoNH341v/eMT6FjdIROEpalFRMJRbNm1CSpTBUarGidPvIrtmzchmYghV8kiXUpiLrSIuYgf7d1rsBQLChCbW1xAS1u9EAGUc5DBX1oKoYrMqUonIHR6aJHifZSZNQ9eH2Xo1AbGRsHmcEoeu8FpkhIkTu0YpdvV1Ymh/kFJJaI0cVVnJx566F348z/7MywtLcgakMzEJbtdVVbBpDWjpb4ZIX9YCmpkXayUoTNqEctHEEj6YHLoUdayEEgh6w8NkZT3SbpVidPMhBQgFbMlKWTje4HEh1KtRKaYhcfrFGkFmWmy6jwwlLJl6JRGYeBRJI5kzGtREpSUTJCixl69kiRWzJXgslehob4JU+OTkrhSUORx971HYLRZ0NTShMX5RWH8ZydmcOD2/XBZHfj+d78vRUQ8AAYDQWQLORiteulZKCqLKKrLUGiB6honrHazJHa57DWorW6EVmWGVmeSQwRyFaRDaTz5rR8gE87CoDJIURglklyHSaCwwdWkM4g8h/Gsdqcdq1d3wu9bxIa1G1HOlzE1M42xyVHUN9VDZdFhz8H9mPbNYWZpHj23b0JDgxfJaBzjgyPIp/II+oKYnZyTYqRyviRMMZtTUSAhopQSK8pmVJSzalYilSVRzWiQQwQnBEadEUajDdt33oaKSoupqQkBwWwvb25qEfKMXgPfckCIspGhYZH6fujDH0T/yE1Mzk3hC1/4C9kr/+HvHseJV97A5MQ0jj74Dnlej7/6mnhKGtpb8NAj74LN6UZNTT2GR8YwNTElQQ0nT52E1e1AVX09Vq/rxoP3P4zLb53HxOggNKoMVtd78LHHHsXy7Cwu9V7Hd596Du1rNyEYT2JmehKjI0MSTWwy6yVTn54lI83QJiM+/lsfxuXTJxDyL+PIXYeQikZw7fIleWxKjQEzS4uIp3NY8IURiqdR0aqQK6/IgBUKHjIr4g3g73zXocO/Bu4/5xn4Vena/38B7rd+CJ3rZN8pn+GNixDNpgTjTKAh6PvCF74gOvdbwJ2yGQJ5JstQOnPrRsBO6QyB3i97+1UC9/66Es5vUyDPeTN/R8asEYlzfS2wXXIlQ5sfYzpGOl3AyHAS2axKtIX8vajtJasSDQUlVi+TTmFpaVGy252uKmERYokEVDoNjBYLXO5qDA4MQKNSYHpyAuVSHu1tbTLyjYYi2L37NlkkmV87NjqK+sYmjE9Oy2NhLCSlMuFQEPX1XthcTpHSkOGgRImeAR6sePii1p2ZxGwEZBkKpx7r13dLyQrZ9/n5BTmpk2ivb2oU2QbHxzxd8vtpTOX98RDh8/klA5yMh9PhxOzs/EqFeJVbwCrHEqs2rILaooTeqkFJWYLdbsGFs+ekNITTAR4YeEhgxXmynMTIwgiS5QxSlNmUtTDmNXCoLDAVLVAVlRigtMXllp9b662GxsCCmsyKCaz0v9l7Dyg77/Lc99m99zZ7T+9d0qhXS1a1ZFnuBYPpK+EQSi6EFAg5ODdwSEIoCRAghNBig2kuuFu2bFmSNZJGmt5n9sye2b2Xb5dvl7vedyCLde+5h3NPTO69gVlLy7I02rPr93/L8/yeGk+tKpUatBoDwtE4du7YxatS8mFwam25xMZEvc6IeILQnC7GftGqc2FxDjqjHgazFgod4f/KHB9O8pCOjm7mMV8dvo7VuSjMBj2bluk5U2sUUBvVSGdyeMvbH0Aql2MzbJ6mZ2o1Pw80IbK5HFxosDG5VsGNK1fR1NIKNengjSbIlRTYQvjBjZQ+kitQg0iTyPlpIhes8usZCvnR398Fu90CtV4FebGMLY3dUBYBi8YEIVOEXk+reRmuXr7GRkiaMr16/gLKMiW2bx+CRafDjq2bEQ/5sLg8h7GRG3BaXGhuaoPJaGHMpj8SRorMTOksv58JsxZNEf97o8CgJpVSKqVyGSxWG8Jr6zhx7AjypSweevfbWX9bq8nwyivnMTfrRTotcGMzPzuH++6+j1N9aTpLk7GjR27GSy+9iGQiitbGRtj0emTTaYzOzyJczMPsJBa8iQ+4fC4N6OUwElOdjMhyQn0KcJhtKCUEzN2Yxa6BTUCpiGq1zA1wuVrBoncdc4srCATiPPn/8089jJtPnYSCNmtSEZlEAE8++j0oahVs274T166Pwt3Uiq9++atIp3NIiEX83n/9Q6wIceSVxErfSDkuFQtc9JK+mHSwtG0wQI6n/vkRfPGTn2ZazuzCEq5dG2VKRVN3K5RmBSryKmQKMkensDLlRcjr40TWcq6MbCqH9rZ29pssLc6z7OUv/vSjvP27NnoDq/41lCGFxW5HsVzj4BSVRo2yooJ0LAq1QoZMKs6McZ1Vh2wlD6FC2Qo69NS3ITqxAI/OzFsVhc4Eu6sJt991F376xA9RKGfhaWrAnHeFUyVNOhMmr08gXyjhpiNHkKuIWPUuI+TzY/fQbpx98WVoDHpE00EsehfwzBPfwxsXX0NvbwdWI6t4+Y1zGJ64DmdzI3KVEmpyGQKEfXUYkcwl4bBZmWldKZPelnTdBVQrMpRLNYgpCRL+LKrFKuQi6fQdjLstlkXkijlUZTUUpWW0drSxcdJqNsFhtyGwts4FHWnJJTUpy0uSsTRyQp79RKVKETt2bsfawgo0NSU2921BMkZNfHwjfMxqQTKbhC/mg1RXQ01Z5kJXpHd/tQqjychNFw02Skydomm3CCWRYKoSfh+kE1nGQZJlWatToFASYHUYuRB22pxIhNKoCDWUhQqaPM1YWfJuUGTEIuQ6xcb7lp6TYgVGnYkLV9L9l/JllGoF2OttOHjkMCw2O7YMbcX46BibPy1aAz9+ut6N3Rjn129mcprJRFVplUlb3vVVyLVSVGRl1shXJSLsLisThtzOeshqanS29COXyUNp0PCApcVdjx9++4cI+WLIJQpQyWlLS0nUeRhom0DeCrWG5TzJ9AZO1eNx8VS8o6UDNbHKDWiU3pd6BZIiBQkBf/ulL+L9f/ABtO3qwJl7bkOlVmJWATVh165ex75d+xFcC2JibAJD27ZCIZEjHUsxBGF1YRUqnRLHTh3jjAuSn2YSGSzPLyDqCyO0vAan3o5aSYpCqYZ9h44wZz5Jw6hCns9RuUKN3bv2wEVp3FNTOPviC1haXOJN6X3334XBwT6MjFxDV1cHy7i8S6t47bXX8bFPfhLNDa3wLizj2//yLQ6Bow2cfz2Agb4hHD1yDN5VL9LJOF6/cAGiHGju7oKtrg733/0A5sZnsbwwiTqHGts7O9Bit6BaFDEyNYsnXjyHtr7NyORLvD2bn5tGIORDuSZy4U6+HpNeC5VMgr/61CfxT//wBd5GP/jgA0hEIhi9epWfb53JzHkkvmAEgWgamaLIOEkJeSVo4l6tQkneHIWMPWm3nb7t15Ziv80T9zdT1/4fWrj/8odR4U5FPLG6aW3wP/tFhQkV6r+Mmf6f/Xe/7vvezML9okFgqgxxaKkwpsAnhZLe5HRRrSCZJHNpBXqdkrvWTKaIWIimIzouvuixpZJJpqrUOR1ocLv5OapVymwuJaZsOBJmownRCChZjcJsZmdnsTg9BbNeD4fFzMEz5IwnqUG5WoNvfZ3ZtTQ5V6k0qEpkWFsj6Y2RdeVk8Ont6ebpY1agCGkj60ZJ7kTTcroPY+PjbE6lPoRePyre+/v78dpr57gZoyKXfp7VamcdYyQS4Wk9NQxUNNJtEH6MDi8q5CPRICLhME/ftwxtZk56a3sru+mn52bg6WiAUMshL1CAiATr/jVUahU2i4qSKieT0s/Li3lkCmkoDEosry7yRF8mSqCryOHUWuFSuxBYDbKmlnSP3DgS5rGcg6veyXINsUBbB5EPTRcl0xotiEXikEhIbiBBIV/g7QWlhtqsDpitFuZ/V6qAXFGDx1OHYrkEhUoCqRbYvn8HlFoFHnvsCdxy7Bh0SgOv1yUVYtfrsLK+wgmIpKGnEB/Sy378Ux/DzPwiNwO5HG00ylyUUKNGa2OLzcq+BpIfXXjlNdx55o4NwwQZC+kzZTIxnSTDK3MpojGiBpWYQey0OzeCsCiwp1TggDJIK1CUqqjFs9jZtQnvfNs7IalKOejp6//4dayu+KBR6+GyOpHNCNi0aycuDV/B4X0HoCDKQzoKhUbBBps6iwuL00sbiXpyGdo7Ojh0i99/ZRHrgXW+jzWplPMBLl+8yH6AVb+fEzQnr49i1/ZtXNTc/5YH0NDWxlSMP/vTT+DIkVu4kSrWqhjauh2jV0fw9JNPYm5mGmaTEQ8+eD/OnXsF0WAI73rwDkSDQVy7chX7bz4KpcGIt/+X9yMY8uPG1cv48j9+AYM7NsHssEOmVSEQDfHnhKZ0hUgax/YcQiYSh81oYLJNuVpCKBJjGsrY+AzOvvw6pDIdjh05gfd94ANwtnqgUpHbTsD01Tfwpc99Dn/z2b/BnXffi0995n9neg0UCiwHfWjeOoCksoyCRopslTZKNVTEAoR8Dk5KiS5XoKxIkPfHEZpZxa03HUFWLPKGIBZLweF2bxSAkhKz3iulKgqCiHKihKkrYzi872YszSxwkA1NXsmg9o6HHsLzzzyNgpBCQ2MjyqhiamEWNx87htX1dUbVGXRmlnCEEkE2Tne1NGFkZBidvV1I5lPwhdeRyqWhVMmhVysRmFvG6UNHIROlWFsNIxhJ8ur82vXrOHrqIA7cdBDe+SXkksTSBlZ8PozOzMJgt+KBt78NNy6NoLu1DZUSJe0aIJTynOaZigfR2uBCRcghHosgkAwgKIQhM6mRFvPwBQM4dfoULl97A4lcEnlJicko1PxR6ieZU8UCqXrUFB6J5HoWYrYKiSjhqXhbYzsPDiKJKOvpqQikx0emahqOHNi3Fzdu3EDQH0AhX9wgSMkVTF6h57mQK7J5l/C2xFs3qnQwKnRQ1OTQqHQcT8/XQNqoyoEi8hDlJVSkJdibHJhcnEGFmkGNgotTGkTQ9J1ITeQxInY/bUUphVROGvZyFZksNfBSqDQypr8wlcjmgKQmQzKchFqqRm97H3zLa7xlmZufhUwjY3kdvT9IvkPAgk0Dm9mnRMMUhUaOA0f2czN9+PgJGAxGDpX6wfcfweLsPJbmFyAIWfYXHTt8HOfOnkMwHObCvFApwOy0IBj18/VOZzJAqqANg4ITYAmZSxX1rcfvQC5ZwJPPPIOuriZIJAV0tLfiiZ88hZA/i3KBrsVVSGpy9PVsgndujrc9dDbQ514ml/Mmirw/lJDdUO/C9Nw0lv3r2H5wB/yZODoH+7B99y4ksikUyMUjLaNULZCbh31ga+tr2LfvIFaWV3jAo5SDZaMURBYOh2Gz2zl3g65TtNHO5bIo5XMcRiQrAIVoDs8/9ixW5wMwGRz467/9Ata8Pjz6vX+Fy+2ESqNFX18/nC43m2ZJIhoJB/HM00/zQEwqqcDptOLw4UP8uKYnp1kHf+7ca7jt/vuwbetOlr0QkcZoMuD2u+7A2PgUnnriGRSyBQwO9iCTTPA2mzauVo8LzZ2d2LdzH4LLa0jGAmhyG9DV1AgF+aBCEfhjScyt+CHTmpAmIlQiienJUawH1iCRVZnZT4O6rUObsTw/h/17d8A7P4N6DxFvLNy8ri8u8eaiuamFMctTS8tYi6SQKZYgUJCkVMlNFmXF0LZeb9CxJPrU78yp/7el5r83ZOl/VMP+xqQy/6MfSsUcFVI0eaXfU6H4yy9aL5Ex75chCf9PTae/rmD/5d+/mYX785Iknm4twN6k55sndjwZYWj6kS+UIeREpskQhpIK+UxGhH+1iHpPK1SEZCSMm1aLeDLGoRVUQJMzvpovYm52hpudYDSM9u5uJs/QNJC6YuKhN7qcSMciaPE0oKelFXEKSalVMToxgfrWVl5p0STJu+yDjlJGq3SorrI3gCYCdAlbXlpGQz1JWDZCFMbHxyFXKfnQZ3wdxW1LZEx7oIsAFf1EMiCHP/0/vUGNBhNW13yMS6TtCRlT6aJOWwOahBAakhBg8wtT2Lp1K2soKRSCVscWuxXedR96B/qRqQow2IyQihXMjY3j3vvuRigThTcegEBptNIqpKRBr5VRJV62RkHCRvgoQY/SAsuAS29Bq7UFI8PXedpEBBf6eRRZrzNqIFPKWWu96vXxtI2IH6Sv968H2fjltBOXtsYHIMlUrt+4jgM37ccr586if9MAT0ko8TYSi6C+wY14IopdN+3g+0YJmOfPX4R3dg0njxzHbSdP8xSFiieJSolipcJkHZvTzgYiq9XGGn9ySdEqt1ymA1zBk1+SkBBxh6amZKYkPfSZ207x9xAWlNJsCQNosNuRK5QgFJIQxRw3HLzWhIRTeGnLVaYGOJuBQg42u0qSAhxKLU4dPIJN/QOoSSXMV6cihqYz184PM/pMaTMjJRQxemkYf/Cu96JvsAcWjxM/+9nPcOmVC3CZnHjb/W/jfIUtW4fwxhuXUe/24PbbT6OxqZ7RaiSVmp+egpDOYNee3ahvbuYAGpLO3XPXvbAR9WVwCC898wIXLYQ/Gx6+ivWAH5/5/Oe5UaStEWnQV72r+Lu//TS++pV/QKlUgE6tQLNdz34JoryQ1nnLlp14/Llnka6V8PyFlyDVyTC0ayvsThdWfT4+4CvUtKUFHBjYhjqjHcoqbSpE/hyS3p9kTONT0/AFQgiH46zl7eyk+zHP1yyS6ezfvRVP/PQxrKyu4F3vfjdefu11tHe34y0PPYQzpx/AviPbcXlqDP/lEx+FoJEgWshAbzWhXC4iSQxus569LZpSFY997Ttwqu3o7+iF1KSFsc4OgYx2MsVGWI9SgXQyickbE1icXYRerkW9tQ61QgUWPSU0Vli2Q8QJMZ9HLp1iLfzIjRsY2DyIEsowWEyIxMnToYanvh7JdApzCzNob6jHnqGtjENcXPNCqpZhPbSOVmpulueQL2ewffsW+Jf9QLqGVCCD6yNTOHPnbXjgwbfCHwthgvwQmSJTcLKFAq5MjGNkeppJS4ePHcXZn7+IQiaHI4duZikdmcW9y4uM2Jwn74dYYlRkXVsdVpI+lLWAjLn+RoiVIsLhIE7fcRo/e/5JaE16LvwTmTTrzdPxAvIJETqFAelgEWKmDLPBiE39g9CpdDh//lUOD6OE44nZKaxF1vCph/8rHn3kEd6E0qaL5DeUClsqsjqa5SAmvRlRX5xlZxQSVy2JGOzqQ8QXYBmewWDi+0cTczK4k7eEwvHKshKKYh5KqxLWZiunYb587jy6elsQjoZ4KEBNFofiVUu8kU6lsigJlGyr4YaZzN9UIAnFEiwWLQxaHVNHbBYb1FIF6qxuFDMlrK/4md5SgsieCDpzCOlI5wgNa+i9ajIboNQqMTDUj6amZm4a9u+/Cc8/9zyK2TwnaV8dvsbSFyI45TI5LC940dzSzGQW8h/pzFooKVcik2Zjr96khVRag0Yl56LXZfGgq7kXnW39eOS7jyBXjkGtFxFNBbB5yxZUqyqo5CaYDE48+bPnUBUBIZmB2WCGkM5BpzOyl4SuvS3uRqwvLbL/gdKalUYdXr9xBeuJEDbtGCKRNdweN5o6W7ES9CEQW+fHXySMZJnSrdewe9suZqeXqiWY7VbWZpO3hMKeSqLIwVT0uhaKeSRTUdbGayVahOf9eOQffwgDDCgIFXzsY59gyRAx07fv2AaJTAaTyYI4s/3prFexxGvHnl2YnZ1hItvc3BQTqih88vbbzuDb3/4uyyr3nzqF5sZWbOofwne/+x3c+8C98JAESKZGPJLC8MVLeO6px9HT0cZG/HylBEeTm6+X9Q43arkS7EYtnBZ6LpVstJUptVj0BRFKpJFICbyJX11cxMLsNHxrS8gKKW7oiB63Y9t2+LyLMJn0PBSjplwpl0KrkqOWL0BNnjRHHUtspuYX4I2kkK/WYHa6IFHSIMjFSdq5XIY9HRRIeOrkyV9bcv22Ttz/vSFL/58r3H/tK/0f8A1vZuH+83IcX1OE0Nhtgd2mhU6nYLkMSWIKlFpIuEwyrPKavMLYr7WVAnwrMZbO2BwORk5RSJDVamb0I4UhVcUiKmKZqS5GswlNzS0QaX2JGhaWFhFPxQE68Ii3rNKgu7UVqVgMznoXMoUCArEo0y0SkQT6BzYhHk9w4U63Q7HkFFpB06Dgup8NTTqDniUtNBXOCDm0dbSznps09tFA6BdJrQbGSNKql4ph+nvaitCvhkYPT9dnZ+f479vb2/iQ3rRp4N8c/BSBTbpJcqTTv6eY66nZKcwvLzG2z93q4cNCW5XBbjJDtFt9eQAAIABJREFUoVchXIwjWs5AkJQ5ulmnM/EkqJjPs16aEGx02MZDIagghaoCFIM5aKRqpkwoFRpUyhtBGZBVoNSouEky6i1cIFOIh0apZFayQqpiagQl/KlVGp7W779pH/7x61/Frj07ec1dk1aQETJMqaEYeakM2H9oHweqpHICwsEYvEtriIUS2LNrD6eaErdbYzIhGI8iJeSYi0uvPRvtxAriyTQ3QXTIUsoeFdtEBKEGljj+NBGMhkOQKiWw1Vk4wIXCipqaWhGJ0STPDq1OBTnFsVJhQLizGp9xxFPgwk4pV0IuraCUycAkVWD/4FYYJDLMTIyzMWx2fhb07goHYpi/MYHGxmbIbVbMLC2jki5CUijj5mNH0DrQjeHhK5DkaXovQSEp4Btf/zak0jJ27NiB/t4BhMJ+rPm9mJme4/CaYwcPY25qEg0Nbgxs2waFVo35+XnotCYIhTLmF31wuOrxoY98FD958gmcv3ABkXgMd95+G1584XkYdWqeqt9z1x04fvQQvvSlLyInZHH61pPo7+nE9dEbeOnFF7Fj83Y4bXV0ouKz3/wSFB4DoFeguaGRkYmz07MwaPVosLuQC8UhF0ScPnAUmRjlFKSZI09yhtV1H4RSCf5ghGlJ4VCUD3/KICC9cV8XBc2okcsl0dHRDovDgStXRnDm9K249MYVrPt93JCGkwlYm+pganJDbjPA6LChKpUjXcqgJqeqMY/w7DJ2dGzCFz77BZw5dQdrxb/2nW+hq6ePNzPElCfNrkSsQavQcPCa225l09/eHXug01BqZB5PPfs09HoNmpoa0VTv5sTSmbk5WBx2pjJZHBZYHXakcyms+tYQ9Ptwx5mT6Gttg1oiR31jPZ568VlkinksLS/g5NHjWFiZx+jKOJRmFZYXvdAVTTiyfT8OHziMRDqL1dV1ZAtF9HR0oporcJDPyNQ4Xhl+AydOn8bZs6/izC23YcfQVnzyE5/ERz/yYZx/7RynilL4nKfOxSZJKq4NLjWkJgkm1iZhanQAKhkPGKhAsZtN3Ni2d/Ti9eHXWcpDnGpC0wkpQFlWoJguIx0qwaQxYteO7WhtasLo9RuIxaPQ6TW8KQpGgpzq29vfx9cuksrR1o0GCCRuJL06yfaa2usR9ccQ86WglulYP01JzG6bA5WCiHQiBYVOyTIEDrjjD5rkF2E/5NnRQVSKKCgFmG0mzpIgb828dwFFsQaLVY9sLo+agn5PKELKJCDCSY0bZ/IxUIFMWxeVgjxSUhgMGihlUvY2NNY1IpfIIRaI8wCFMiIogEkhVUKt0rLxnSb11Ewo1QpkClm8+z3v4K3nL9O16YyJh+OIhCJ49ulnoFDLodXrIOSI7U6UGgkcLjtCkSC0Ri0qEtpGbWAvrXYr+5GIymJQGaCWalBIVVDKVmDSG+Hzz8LkVkOhB1R6Dao1KfRaMyhSmDCc9LqlozmWrqx5o1DKVEjG8hjo6sHKnBcWoi6JZVC0VJLQx3YrdCYddu3diYmJcfz+770Hjzz+GIx1FtS1uVGQibC4SUJVgqxag3d6nrclRYkUHb2dmJqdxomTx1kOSkmvCqggrygQjUdhcOmgo4Y9msXoxRs49/NXoJcYuZj+2J/8OUaujjAykr52792HUCAM/1qAzx9KaTXotUjkCEpg5GEMyXso9ZVoOS3NzWwip2tdXBTxrne+FzqtEc888wxLIdUGCqt6ALl0gclLY8MX8NzPn2JtOsnCzHUWNt47jGaYFBqYlHK4rHoe1GTyIjRGG+JZAfFEFkJR3KDJqVQ4f+5lrPoWEYuHefJPhbvH40GpIPBAJZEiz1oWqJXQ09GKeosVcrECSXkjkd0XCmHOH4NAWRMyOTR6I/p6+pnERc8xfU93Tw9uO/07qsx/r1z9pRn16tWrTPF7s7/+X5m4v9kP4n/l9t7swv1zRR+MLg2am83wePScbkrmPZqw67RKFItlLuQp6Ig01RM31iHkZDCazWyGJKTXjp07uJiemJpgdji54cnISCameg+RYtQ8QSF0I6+/dFrWiFLRYdMboaVY7DzpgqWwe1yoyqSYJNpFqYyuzh42u9XXN/EUzh9Y4wRB0moTaq+Qy/PBQ3IQosY46lxsrmlqaeYpLJnBzEYja7Bp4k4SHNJXUqFPPgWafjscZpZI0LbBYrHyVoUaETLPEjUgHo+hlM9j27Yh/uCHImGUqhU26yl1SggUEy7ksGv7Dnhsbg4miRYSmI7MIwkBZeLk18jotWH2pahpCqmq8p/X+LZlZAjOFeGWmaGWKFHIiTwpSCXTHGpBRTatjYmzW6tQXLgMLS1NuHzhIh8eg32bMMw672ZenafSaawFVlnWM784y+bWeDKO7r4urK35WFdt1OvR1d0JIU9R5CQdUmA9EMHl4RGmA9kdZhw9cRhlSQ0pMplSxLlCCa1Wj3wuh107d2N6YRGZdIpNTyRtIQ1oKBDkNEwKutJpVShVBbT0tKKsqiFdyEJvMUAsilDLtfAtrcBmozRJPTcoJMVQ0ORerKBWqjFXm9bqgpCBVqmAqlqD22DGvqEh1JktHKAzcuMqXjt/nlGXmio1FsDQzQdw8dp1xNdjqAkVHDlxHPo6G9Nxggs+6KHB2twyfvSDH2H37l1Y9q7i7jvuwLJvCXa3nfWb2UQayWgEeoUS/X09GJ0cx1/89d/gjz74YRj1Zqh1JnT0bOKpET0PdjdRHVTMYTcppDBq1KzNfPD+e9DZ1gKPmyRASQ5G2b5zF869dhEJIY2jx48in8ywFj6WSyGrEnFx6TpqahmGBrciEo5jZXmNC0Gr2oBudyNkmQI63Y3IJVMsiSLdJknHaLK4Fg4ix8x3IxcRqUwO87MLPG0jvG2dx4E1/wpPyk6fPIVYJAqDXsVEiAM3HcDo2A2IxD2W1uBPxlDX3oR53zphf3DoxBHUN9ahp70VdRozZNkK7rvrrTh+ywloTAY88/IL6Orpxsz8PKLRBMRiFQM9AxwGRCZKabWIA7t2MTGKQosEUUSulEe2kENPbyfaW1rx+I+fYiPv3gMHMHztKroHOmGyWpDLp5n7f/cdZ+DUadDR1Iwbw1cRDIUQz2ZxZfw6Vlf8GOzqgtllQd+BLfjRCz9mbfSDZx6APCfF/PgsktE0nDYPB5ARsSMc9OPStcsYW5xB99AQxm9MYn0xjP7WFtx39z1obG3E+Tde54bXYNBibXkFQjqFnu4emIkcI01gZOE6akYp1E4dltZ8vJ7XUzhXqcxBPFajDeliBmV5hbnexUIFkooS8rIKwZUoZGUZ9GojBvv7oZLLOC2WtjVqrYoAI6jWqkikM9xkkymV5BNUxFAi9QY4oMqfV4NFA1VVh5g3gWK6xoZQsijQfaFhCg1XkqUsjCYdM7npekIT8XwmzwMAapL1Ni2TZQplAW3dzWy0X/Au8VSezgWS5hUgoCKpQU7gQ5EorBIOwrJY7JwyStNSIhSVSnkoFMT/p8+CgvGX5XwF4fUwnwvU4GsUWubMu6wu1ppnC1ncdf9diCQjGBm9ivaOFi7aaTtFj5XQkRRQRk392NgYxqbH2YxOXhyVUoOOjk4sLS5CpVZAppAwfECUUOEuQR2FbqECtUIBlVQBi84OjcyAxelFCKk0IC9DY1EimolCppZzGJtEWoVRr2FzKr3eHocHNpML589eQiZZRHg9DZfJBSEpoNHqZjpQMBpHtkRyRDX7mIi3LqXNpqzKAXNKsxxFeQVtg50sYatWRb4enz/7Og7s3YemzjaEIiFMTk1wY75/9wFGj5577hzWFolwVsb2W7ezVJOACkIyj9E3rkMjJ7a+gHsfeCvz0we6+nH1ylW+HleKNXgc9UiQvM5shlop55AyjU4Ld50L3uVlrHpXuPkliSn5wwYGBjHtW0F/7yCOHD6BfLGIp198Ae//wAc4V0DIlBBYXcfSxA3MTIwhEFyFP7QOpVGBrdu3wm2yYvfgEMRUCsV8Dkv+EJQGC3uQItEU03OKlJysUGN5cR6h0BoWF2ZQLGV5CEhDKBq40fu2o6ONG84bY6MoFDLY1NuNQzt3YmFinLf8lAmzHo5gzLsGgeZAKiU0WiOfo8S9J9llMplgpv2tt/6ucP8/15+/CTPq/+VntLW1/Sql8H+lBv7/5b/5TRTuJRlQV6fDwKATGrWc9e6F/EbxviGhkbNhNJ+vIBSgdDi64FaYT054xngitmEurFWY9R5OxJgAYzVbkMsKaGloYgkKpb81NDRy3DUxeZfmZjmmmwItKDDF5XHxYcCr8ShNlUiKo4fNZMP09Bx34PsP7ue4ZTJDWcwWlsuQPr2npwd1bjcX6HTI08FGhTlpAYmqEokQzYcaEJH/TKvVoKurE8QfM+vVMJJx1mZDNptmCY3FaubimDjm1AAcP34C4WCItZZEUKBJlz8YZIYx6Z5bmhs5pYOIFCQr8CZ88AlryEgp55FSyClQg3ShVZQIraeUokxx30oFlESZWPHDoTNBmanwAUCHGdEfWppb2ORZ53HB519hvX4qkYHNamY6D7G37WY7m20VMhUc9jpcuHiR7yMh2kiGUK7kGSnZ0trM8hfS+JHhrCAIrFFvrHeztEGl1kOqUEOqUvHU2Ls0y7hJl8fNfF9Kp9vQsGvw+vnX8f4PfBC+cIgNtDQlp+eVpu70q5HRnmrodCqY7Dqkizm42+tZ+qBQybhhsZM5VChAozNwQ0DJgdQYkZmoXCjDO7PEkoomd+NG6Eilgr6eHmTiUdRbrXBbrLh8/lUMbh7E5cuXYDNYYdHp8dOf/QRdWzdDqICnj9KKDEduuQVPPPcMztxyEqvTSyhFsigksoiHo+yPIN4/ya544lgtY/fevVhaXMDolavw2GywGozMPP6Lhx/Ga1evoKWzE0/9/HnEExlMTC8w4rSvv599FdTASIpZ5DIJ2C0mbO7txvzcDG45cZxX5Z/+9Gew/8AhsvJhNbSGI7eewI9/+ANO4b08chlqpx5ZWZ6ns6S71hsssJjsSKdyKOfy0InAoW07EF32MWGBjJ3kz0ilMzDbHVDptJxga6II+ngCz7/4KhshaRr52A9+gPMXX8V3vvdt1qz3dnahvaUJN8Yv8eN21rnYh2B32XH6ztsx713CIz9+DNFkDjZ7PcsP3vf7v4cL5y9g+NWLOHbzzRgfHUeBjHrZNIZ2DOHGxCia21ogkapg0ZOBMoiVZUoktkEiZtHX3oV8roQV3xoa29pYfkN+kD/+4z9imUs8Esffff4LbLBs7+7CpqFNGJscY0pINBbG+3/vPchT2qJcjZHhq5iYnEIgnmCpXVNDM1w2B+RaNWxtdUjX0rg+fZ3pQ7lwFjpo0OHpAIoSNsR7V5eRzCUw7Z1HTS1HS3sH/N4YdvRvxsL4LKwuyixIskm0scHDATBf/ocvsU8kmk6ggBIUTi28US+0Li3ixRTidE3TGpCOp6CQKhhJSljTxvZGxNJxNhnSRlMuVSMVzUEiypAIZ+Cy29DW2sLPFRW9ZBKvdzshVyi4iMlmC3zd0erJIC5ApZXxtFlv1HLKp0whgyiUkFjLQFMxIh8rcVFN+ECr1YR8XoDOpIY/E+AClog6RHghU2gmnoW0KIXD4mRyilwLCKU0rG4TQskA5Bo5E4skMiJ4FVCRVZn4Q8MV0v8TKScezcJmNiEnFHlQQ7LJSlnkZkdFmNdSgUPtaLJNKE+astJm0W2rg13vREdTJ14/f4EL96aOZqwGV2F1mLFpsI+9PZ1t7bBaLAxGoFXBy6+8CpoMkv+D7puQK7F0kAz5NIl2Oe3ICWlEI2EO47HXOSBWSrBYTTw8UcmUXLi31ndicnQKft8KS4W0JjUkShnWgn5oDSpUUYJaI0FFJvJzVuewwKjVwWn3IJ0UUCsqIMRFZKICctEc7GYnrl6fBIWOqtQ66HR6HpqYHbSly8LR58TBW25G72APsqUs8uUiv3b02pJMiAZHuVKKh19EBaNrpG9xBcV0HvG1BFKRBO588C6o3Fp+3DREIrmRtEIhVDRil/P1vJgWUUwUsba8ho7WDly/dB21ogTlXAXFTJb9B2khyVLTnTt3IuD3Y3xsjOlwNEAhYhYNA/YdOohV3zre/Y73orm9A9/6/vfwlofeBre7kXM5IushzNwYwflXXkIo5EMml0B9ax06OlrR7HDBpTcjF4/zAAFaAyyeZoTjaSQSad7C0dabNioLc3PwehcQCq6ikE+jVCjwtoqIckTTkSuk2DQ4hJVVL/+M3q42bO7sRHB5GRqpHEI2i2AkionVdeRr4CwLvdmCpoYmBl8kE3H2Zwxu2oSTJ39XuP9qAfxLMyoRESkz5zf19Vs7cX9Y24KTUsub8rySVIYm7rRWIplMR4cVNpuGucexqIB4PM8FeX29ARqNHLkc0QSsMBvdUKnUmJ6ZZlNqJBJibF8mvbF+Hx6f5Gj2zvZ2Dssg3TIx2EkTSQU2rWiJ4kGGnsmxUeZKE6qpf7AfCqWcDVwUzGE02bC2uoa11XVGXREZhSbhtPpc869xYAenLGq1XNQR8YdTUms1ZsLTn1G4yppvnb+POnv6O9Ky09SZTKjZTBJt9R6+0FPRRmtnQm2R5CObzWxIWRIJKFVa9HR1bxS9uRzq6tysPaT4akoBLBbyHBZSLAPnLr8OpVMNtUcJQVbYCIIob8g+SOKiUEqYKEAXIpEmZToLLr9yCS69Dd2edih54k6H7sb6z2jUIZaMoFwrQavRIpVKM62GZEJkTiUpxfLyCsZGx5mkQ8ZPo9WAg4cO4Bvf/CYbrgxGHXzrxMqvZ/mP3mJm0yBdyIhpT/+OUI0UkEkHAR0epSJN7lOYnpxi/Xpffx8XucTCdzgdsDjtWI4FEAiHeFpO8dikT6fQDtK40yFLGlr6RYcB0SM6OttZ+0uBUmSKI7MQyW+oqUkkYvyaUBjS6OURGGQaKKtymNQGZi83t7XCWudg46+8WoXLZEIyTGFPciTicWSjcZRzOXga67HgX4FIMddQoruzD+F4kovS2HoAI68Oo9fTigZLHZKJBGwOK2LxBC5euoR4LMGNSX1TIz/W7vZ2vk0VPa50BidPnsK2o4fw8huXMHz1GstLVnzrrOGlif9b77sfbc3NeP6Fp1AsZmE16FnSc/TwARw7cpxJP08++TROnrkDxaoMYzMTiOfSKFYrrAu2O6xYDa4gX84x+3vb5k0QSlUkknk2VZLMRF4q4/4Tt2LmyjUOJaHnkHB65Dlp6+ji20mlszh//jU28wlSGRZml2GQ6zDY24exietsjhNLebz/Pe9l861YEtDS0YJENo6bjt2MQyeOQmc1cjF/7doGsedP/+QvYNab+bNIRBJqwKdnZtgrQdpsiQxw1W+knb7lwQexvh6GvKpEIpZiTe25V8+iu60erQ1NWPOuM4mnsaWNsxZ27NjOk+/N/QMbiY81Caeodnb3oKm1GQ9/+mHsP7QXBvJ6oAaX0cTSjHOvvMo668vXRtDZ2cONK7HiPY2NSBXSmFwchTe2wEnFdTY3lEUFkKhAWpRgcXEOwVgAN504hMHtg7xB3NQ7gMBqGD/+4RMbKZ6SKmNXrw5fgUGlQVdbK5aW5qCz6eHsaMDZN15FXiJCqGahtMoRTkc4X4LIQlQQa1RqHjiQ1jwY8TN6UW/S8UYkHEpBIZdDUqWE0CocNjObEddWVjnlWK1QM7axWq6x/juVKDD7nLYOKp0KVanItKnWjmZk8mne9AXm4kj5y6imKmh2tjBhJZlNsBFSo1ehodWFlBiDwWri4owQj7TZEtMVZKMCLBobk4OUaikTZlxNFkwuTcLV4EQoGkUVMmjUOh5YUJYFSRnikSQXjsSFp1AmwgZTQ0DXcnrshF6kiXlWyMHtsaEoFmC1GZmQpZVroSgrYVRQcZdnk2pNVkMsF0dWzMJTX4eOtlaWJtFwhehWxZIIu82Jr37t65xEbHe7uaCmn0sGUuL1Ez62zm7D4vwcbBYT0jmBPRIqrQpypqdJkc8WuKm3GclfUUUsEoJvfQVSeQ1mixHxTBI5MY+arAqVDlDq5EyloeaEPi98/9U62K0uGJUWiBkR85NeZFJ5xOIFpBIloCJhyRptk6vKGhxNLrzjT98LCVHC6LYZ11hlrDGTgHJ5KNQqFKsZLtwpnbaYLVBqAmeTUB4CTcPdDXXIEj3JbOTMCZIJEYaSNiDlCp0vpG+VQCVRMs6UPofZcA5RbwTSoozTdElGSmhJOj/JvyWKZQ7qIylrT083byx+8pMfo629mVOv49EkPvbxj+P7j/0Ad9x7H3R6EyxGJ6qFChYmJvDMkz/D/NwEMvkEbC4Djh45hC5KJI4keMAm1eihczagvr0bgWAE0VAY2VRqwy8ol2NxbhZKhQQj1y6hUilApPeXnIK6RJblkq7fQXJCVFEUCYEqwda+XjJ7wKTRsuE/nk7j6swCisRvVyphtzuh1xr4fMhnsyyxHdy0mbG9v+7rt0Xj/ps0o/7WTtwJxSiXkwFwA9P4SWUTjlU3QqL+vV+/WrhTgW6xqtFQb4RWq0AqVcS6P82Td/p/s1m9MVUvKtDS1I65uVk2f3rq6lDnciCdiLOel4rzi6OjaGhuwfLiEn/wGusb+DAjHSJhGfUGI5NJqGjatHkAPt8aRq5ewe49O/mApxUxBfw0d3SxFIa0uTS2rnM6EY5FkC8JXKyRHESj0bJEhtaoNDWg26RCg5jtZFLy+VeRyWbZOMWBFhoNhwyRi5+07XRxKGfz2LVrF5aXlhgXRZx2MqZ6vcu8pqaJcmPTBrud4qnptTAZzGzSonCjYDjESaNU3JIhMpJLQt+kR9mQR45oDcyQ1UBeo6lKFrVaCWJFYFqMQW2AqiyHLCvByqQXTe4mdLZ1QA4lZqY2SCSpdAI6g4axkGT+SsZSXJAR/3h2dh4arQ6Tk9Ms66HGpLO3m3XIw8OXYLUaodNpIFYK3MiQsXrPnj1IFATmImdyGT44SLdPOES93sCGZKvNCplCg8//3Rdx84H96GprY00tPT9kAipWyrA3uKF2mxj9SBsMuvAH/UE8/bMnsX3HdmiUag7QGr0xDo1chWanB499718hVQCf+uzDKClI32lDLBXnkBdqFCiMi+QrnQ3t0EKOfCwHRVkCj9WFYCLBWMTO/m4Mbd6CZDCEspDj5pEOuVZ7HcpFmuCrka+V8dzZs9i0eRsXkBKFEpFwBDoq5rMVxL1B+OdX8J53vhPzywsc+LG8ssp6b43OiJmFOWzZuhXxSAQmtQqRVR+62zrgdpGfoRWOhgZkigJ++tSTWPT50NjYACGTw9T4DDwuJw7evA+VchFDA/0oFwU+NFa8K9i8iRJ+F1FX52EduFApQpRJkBZF5Ms1lnyJ+RyUUgqlyWHL5l5MzC0inSsjQRMrMu8WijiyfRfKpFcm7J3dgvm5JURicXT19OPwsRNs4GxtbsZzzz2Hh//ms1ArdGhw1bP2WqwVMUT+hYKAw7v2YHF8iuVX5Gdo6W7Hez/6QdQ0cmREgek6NJmm1MXRKyP4xpe/ASFVgEqjw3LQj7omD7q62hjtSuFq9N4b3NKP22+/nU3TH3rfJ1DIpnDutZcRjhGnfQYemxOPfP8HWFsJcDjakcNHmSv99gcewNqql5OXb4yP4+VXXoNGp8fNR45gdPwGvvi1v8fExAgjABOhCELhCD/eQDDK5kyFQoPlJS/jDqUykqaVUZEIUNdJYWwwMo40OBNGfDaEwMIymtqa8c73vQuxbAy+dS9uufkoOhpa8bWvfAPnXr+C03fei8XlJVy6NIzDh48gGYthoKcbk1OTkOmBGf8CYFBifGERFOlb12qHTCPlbVY6SShaB8tGKHPCUedg/W8iGWNSC11DFpfWmStOQwEtIS5LGx4h8qfIa1Iu6MW8iFQ8y3I4hWwja8JoMUIQM2jrbkJJUgRkIqeWZpI55FYrKCclEBNAvb2J0bklWQlWtxHZQgqeFieEGhn/JIwJZIJYrgxlRQshUgDyEliMNsjkNYhSAZ42F1Yiy5Cppczzz+XLjLKkRGKVQskTYSo+SQZDIVWkeafrIBWSGr2GQ+uIH06bPUJTSpWA1qhgsgvJ/6xaKxRUVAZzkBTlSESSaGxpwpJ/CUqjCluGNkEtU/B1/cxtp3HhwkW+DtN7nV4XlVaLaCYHu9uGzZuH0NzYxmhISslta2pCKLAOIZtGMS/yxqGnvwcylRxmqwn+VT9QlqO1oZPRstF4jAvPZCqMQjEHmUYJuVrN8qZsSYBEXoXRokOxkOPiWaWh0EYTb9i0MiUHxtmNLmQSJSwv+7HuzaCYLTL9ijT7tG3sHOrGWz/yDkg0lB8S5/eK1WZjaRpdxzOZPEsdazIRKoUCZQrOkqmQiseQySTQ3NqASCzEG1syJlsoAdjpgNlkgW9pDUVBRDab5xwJMipXUYa8KoNZbUEpLiK8FIGsIEd4NYSQbx0yWY3PbMIwUzd2efgKFr2L6Bvo5cHP+ddexUsvPofNA0PYtHkIUrkS3qAfv//BD0JDaFa5njMCgt5VvPjc07hORbckj7bOBhw7fBDNTifmb4xiadmHxv5ByHRWGOwuJEkauLaOWCjEW1waIsUjYSSjIQSDq4gG1xnfSEO/Kh3CtAW3USK4kmllFruRN5pOswHt9fUwqTV8dsSTCaxEY1iPRKGis0ym5EZUJPISnfVlEQObtvyucP+V4vE3aUb9rSzcKTbe6dRx0Uz68mAoi49VPL+Rwp2e4A2Nt5p/0So3kSj8m1yGinb6e7FQ5imQgXjG0RBy6TQnHEYCAfT39eLwzQdxYeQa1oNB1Nc3YsXrY4MiJcrt3r2bI+Sff/ElFPNZpNJJDhqizt7t8TB+anZuARkKDuK1oRxdXT1IpzNYXVnlKTgVyyQDoKk3FVsUG016bIrFptuiCVciEeXJP1FmaKVNU2uSvFjMNmRzOT5U3HV1LN/RaTSM3aLCgYyxVagFAAAgAElEQVRUFM5ApgwqyD31Hka3kRmsv7uHNXZr/nVEIxF4V1awZcsWBPxBBAJB5tYTmYWmf3q7BQlJAjWriHQtA7Veh3QiDxUI11ZCoZqDXCmBpCpCUZbCrXNCL2qRDqZgN7kYwTXY189Uk02D/bg2cg1nbr+N47XpImvUmjA5M4OpmUlEo2Gm7VDMNGleKb121669SMQTmJudQktLA4KhdZgtZsak7T9wE6RyBdKlAqCQ8ZSUtgCJSJQbLJPBwtg7hVKFcCLOMpaQfx16tQZikfjwIhtcjXYzgqk4Wgb7YK+zI5VNcMrk4tI8VpZWcNcdd/FElIJhXr9wHs31HZi8NI7rZy/DaTZiaO9WPP7cC7jrPadw6PhRiDVaq5c5zOpb3/4XdLZ3oJbNQ1eWwSpVY6C5G5lcAdAZEMlmcc/d9+Hzn/kMPvb+9+G1F57BySNHMNjTg+985/uw1LmQrVaxEglDb7VCqpQjn80hGYnAYzSilC6i2doE35wXgRUfdu3YhYnpOSSTWTS1tiItZFAlHNkvkK77d+/B8uwCJkfGWPpBkq7Td5xBRsji2bMvIBBdZ/0vyVUMepJpUSFZwL49O3Hp8kV85Zvf4A3PRz/8UazMLeNzf/UwxFwW18cmYPN4IACI5QTWe7udLqgJ0UfMdFkJdS4jnI3NGJtdQCCeQjAWhV6pRD4UxtaubpAzkHSnjrp6jNyYRL4oYmpyBql0HG6nHUHCh1arOHPHXXA43XjkkR/hpgNDOLB3G1aXF7hQGh0hzWiBi3PSQr/17Q9h5/79sDc2oqbTQ6LRMuuZZGXvestb8fLL5ziFkT7399x7C7R6DWLRBN76jofw06ceh8FmZtObUqfFG5evMKKTUnStGmoePEy22b1/L/7k43+OP/zgRzA/s4CfP/5z7NuzB1oNseiJuS2HLxBEz2A/Xh++DIVGxTjFvfv2wulwIh5NQKfVs/8hRUVAKIaJ8Skszy4z5k8rV8Gg1UKhBtaSy1C5ldh+0w7GIf7rl7+LVpMLvZ3t6BzogsKo5sCc+++4C1a1Eam4gItXRnH+yhV0dHaikMriyZ88hQ98+ENY8a+gIiljPbGGaCWJqkmBi1en0NFTx1IKimsn6Z5Fb0EmnmdTbilfYoNptpiAzqTkoChixVPBYrQaIVXJIKltyB2ouSYudSgY5bRK8uioFVr418OoUMqmFCxDEJGHhqLjSyJv3Gjbk4pkYKq6kArkoKkZkc1lIUpzsLeYINSyTKQiNjzhMslDQE02yVzUcjVr7CvZGqqiHFqpHE6HHVBV0dTdiCtjV5mBTtkPS0trTB8jKZCkQqoqYseTBLHI8jySVIqFGgfEVaWARqtmXwklQGfyOZjsBiZ7aDUKliZWiiXoVTqkginYDE6U85TgS7pwgSVAe/fuwd49e/BHf/SH6NvUC71Rzw3i2OQ0J+3GYiU0dTUgEk7izrvvgs3qhN/n50l1OLCGXCrBPhgK4AkEAjzQ2cjjMDF2sShUYDFTSjbJe2SIhtaQTkThXV9CU1czJpfnYawzoiypcJ5JIpKFUgk0NLr5+SNpKfl46smbVS5CTJZ4SGT3ONHW3oenf/YKEn4BMmxkYNx04iB23baf5Y+ksSfYgsaig9pi5ITwcDDKch8i/JAMUlYDFKUaFMUaG0c7BzuxlvSjoqqwbr0mIWSvHlaTFQaNkYOQiOdP0iWiuFVqZd52kPxQVVUhH8nDN+GDSWLB/Og8unraseSlILsm3HL8Fnz7299hvxZhjHv6+nibvLgwDwqRvPctD6C9oxXf//738aW//zKSaQFavQNGkx0xfwgXL76K4TdegVWvQn93Kw7s3sXJvtFoDDWVDiqLkzeDCoWaB3eUNk6DESJPBUJ+6DVqNp6v+1eRTIQ3QrpKJaYJFQsiurt7sDC3wKQ3uh+L87OwmvRwmI3wOO3c3KTTKXgDQSRyOSbXZCh0SksbwhJ7DEibNdC3GceP/o7jTjUffRZIGnPx4kXGe/+mv/7TS2Vo6kkFdHuHFRazGql0EbOzMfxxtR5HK8Y35fn91Yn7L2+QJkEGAzHHwcZU7nhpvAKa/EvYAEKJkPSBmp6eQktzE1RyOXQaNeuaqQDwBXxQ6/XcndOaN7gW4IsMBT8YLBa43HWsr71w8XV0d3ewXn3L0BAWl72Yo7Q8oYBYNIKGujpUKATEaOTihC60dLDNTc+wVr6to4056Hv27sGPHnuMp+ZkWu3qbMfK6hJMxo3Dqb6+HlOT05DJFYx/JEwWsecpTMnpdPCkmAxMzEyv1bhBIJQfUWqId0trX4fVgoMHD+DylSsIRUM8lSe9OR3KS0tLHC5FGEKFSgtfyA9rmwWKOilKmhLyZRFalRGFNFFZiDhQhERagYS4slItTBU9BpsGkPInse4LsaRncnKSWfVGg54n/kQNISMaTZs0aiNmF2Z55UyNgJyY1QYdFw01MsZGonDZXYyiSyVjvEKnQvz4iVM8QS2Vq3A31WNk/DpiyRhP0YnoQUVQKVvkYCtKrM0WBQ4hIuyc2UCs8DJrjCVKKVRGNSKpBKyNHvQN9vJ9IY44eQvo/UGHulqp5i0HHeixZAbKigzf/cI/I+4P4y/+6s9QVFZwdfoGUpkUDh2+iSlAFBUu4yTcLF56/OewQglJKo9+N5kvjRibX8Dcygrz6XtaW/DQnXfhh9/6J3jsNvZNbN2+EzqrDa9fG0HH4AB++vMnse/AfkYSEsVoV28vpq5Po5avIhfL4OqlK3xA3nb6brx09jWUqiKEYhZmuw0f/t8+gPPnz2FpaRlX3rjBRj9CRsZiURw5epTRhL61FXT1tPI09dlnnmV86Znb7sT16zdw4thRnL9wHn/53z4Nk9OBFd8Knn/yccxev8YowzLkECUS1uLXlGo2OdfECnZs3oTOlmZoJBXk0mEsB4OYWPSiopAz1q2WL6LD7YZJIeMCR65SI18SseT1IZnO4vr1EbidThTI0KvR8EF86uQdWFpdxXPPnsXjP/kXVIoZfOub38CH3v9hzMwv8ecoGY8x/ePxx3+Ke+65D7FUCkM79sJa50ZLbz/ia36Mjo/hmeeeRcC/ioZ6O/tfCC/a3d+PslSCpbUVHDh6COSbieez8AcDEIUiGq0uLI3PwKbWsm+jrtmDyZlZdLT3wruwgke+/wgOHbyJtdezk1O8DTK7HDDXOZAvU/halbMTKNadAt9Ic04hQpUKMDU7h2AogrHr43BbHFBUJCwvSCdisJF5NBWEzqVE385eNs5qayqEF0OIR4KMGqxIqlCqlNCpNWh2NwMVOQL+KFbX/IjEQ3Ca7Ji+NoF4NoMPf/yP8ZVvfhVKkwJLcR/itRxj+4wWA1JCkvXkMokMQjqPcq6KZCiL5oZ6KLQyCJU09FYlN4WUWUDf29hGibAbwUYlocSsdMIkSlHl9xpNC0lqlMvmISRKsNlNkCjLkGnAU0rKciAje2AlxpPPalIBk9KKYlbkDV22loDcVOVgOJ1Gz4UhscdJnUZoPpVchVgwDkVN/Ys0VMrblcJpscBWb0M4E0EgFuTpOf08Gt5QRsSpk6dx4dUL6O7swfDwMA8A6DpOScpCmiJgJUweUauV/L6iSbVYo0TQjeuJzWaGSKnGTgdfK6p5EWWhBre9CfmsyK8HNTalchGdXV2YmBxFNBGBRq/mYjdXpOevhv6+AezZfzOuXr2OlpYOmI0WDF8exk379nHhjmoF6WSMtzPkF/EH/HC7XKiVfxHWpzbAaqmDWmWAVqtCJLCOhYUpLK7MwVhnQElVRSARQk0ugUKhhLQiYaoJn4tloFQoQ6+VwmY3wEhJrckCcsk8JBoZ7E4nDu47jB9+5wmsLVFarQp/+PGPoH9XH65du45aoYqFhUVcm76Oj/7lnyGPIm/gmKZSlXJRVUznoCoB63MrePRfHkXbUBtue9sZpGs5FJBHrUzNHFF55LyVMVIo1WoQOpUBpUIRpVoRQiHH1C21TA1FWQHf5BpSKynE/SnotRpYTWY2qJ+65SReeO75jXT3agX1TU2c2UBM++dffBFzC/O4//570ODxIJ3JYu++gyhV5dBoLSxh8vuWcOm1l6CWldHe5EEqnoDRZoWzvgFmVwNSQhm5dJYHf1QPxKMRfm+kUnEGGRSELJPS/AEfypUiS3BJRkNNLmn/6fyngR5vykWROe6ZVAI240YejMmgZdpSIB7FeijM9CalRo9MngLBrCgUcqjWRDR6mnHzvhO/tob6zy6Voec2FAqxT4TUE/8RX//pC3d6Eo1GFdraLdzVU/gRFe8fLbuxN619U57j/17hTjdMxTtNF0h2Qcmi9F+auNMvCj0hPbfJbObpNbm0SatOxTWZPxrcHkRiYS5CFBotivki0vEkDDo9BgcGcWN0DHqzEXVOGxdqS95FOF12ZtR6fRs8dTpYKIjDYiQufIW15xS7Tb+nA66poYEn8J56N3bs2AalSsUadpqYvDH8xr8VoqRBDPnDrKlvaGji6ThdcCk0it607FpXq2GmlNV0mvXV1Iz09vQgnUpxc0Lf53Y5OcI7SRQHIQsjG1flyKRzbCKjlEYqmEm0LeSKKFRLiFfi2HZ8CzLIoKKQMFWG479rImoSEbVKCbJKFdqKGgP1/dCJOgixPOPuqHFYXV1hDBbdp3Q6udG8FPJs+KR0S0KbEeXCajdz8U1Ir0g8Cr3RwBP0opCHWKxwlLZOQ6ETxNemtFIJ1gMB1NW72GDWNdgLg9XM2nkyq1IiotNZx1uPaC4GsVpBLBHnJNlt27YgkYrx5KimlkBnNsDVRFsJ+S/eKzXGpWmVaph1Bvi8K3w7Cp0KQrnEoT3JUBDlXAl9A/3Qmk3QGQ0oi/Q6qHjtXq5xnipPdCEUce3seUSXfDiwaSfH3i+t+6Ex6vkCrqjWQK6EP3j3ezFHxZ5Ow7z5J595Dp29fVhY8fIGYs/u3Ri+/AY8LhcykQQsOjMC3nUsTM7zhubG2DhMZid27j6ARx99FAaDCtt2bMNff+6/YX5+BmfPvYJAIIJ/+ucfYMf2TQisrKGvt5/1xslkHNu3bcK27Vs4zCQeTnD0+gP3vRVXLg+zvOiW06dw6733IpmO8bSulI3ha//w91Aq9VCT0U6uhNnmZFIGSQJIA+6wWiEkY+hsa4ZEq8NLFy+gIpPBabXCptMhn4ghn07A7nSgVKuysW1+cQEanQ7Xro3AQu8HCm6xWLF7+3YUC1VMz84znedTD/85UMzC713h9EiD0cJm4dGpMVwdeQMWmwk9fd2IRWOIRuL8npNJNbh4aQSlao0N5PF4BG1tDZhfWmTs6NTcPB569zsxMjaKUk1EW283Iskk2ro60NPZi3ZPE2avjeErf/d53Hn7aTjcTrR3dmJ2eRWf+ctP45YTt7DXhZoNmvbqbWZcmRhFvJDDki+AvftuQqOnHdlEHhWxiqmZCXgaG/i9QOg9MoCTVIwmf6sLS8imUxCySdTbLDiwawilmoCSnNJM5fyYf/roE/jghz/EJvRMMs5s9lKthMa2ZkxNzCAVTUIjU8LjqYeYzCOXEvCdRx/H8dtvxcDWHlybuI5Lk1cRLmSxffcmBMJ+/kxSQUwG9GQsy3Qo+nfZFLFdgcEdTSyBIKNdMBBFIllAS6udWeMFscQFGw0JCKFJZvd0Jgmj3sAbQ8pmqGZJnqJARVbkf0NyQiqCMskK1JSlUKhBjEugUxASMIGu/g4IkhTK8jw3//9HeecdXNl9X/dz3329NwAPwHvoHdiC7Usut7GKYhMti+bIkUNNZFFxt+RYshzlj8gZ2+May/ZYsWSqUBQtmqRYJZLLun2XW7EFvZfXey83c76wZvKHEtkTW54xMbPDIQlggffuvb9vOedzCBPk5Jdmej7fuLlUqEtvGFAlhqMG5NNVNHkcMJtUeFs8SBaSiGcTKNWZimqBw8E7TsMt+w+gp6MXVy9dxZkzZ4WmRCkMddrEFlIekquVxDvEnAFOz0mn4saAjTIpQ9zu8LnrctjhsjqFjMKi3eXwyXOqodUEZcrNQaFcEDRlA5umWPqwnC43HE43kpE8tm/fih07diOXKQgZ5+rly/B7GNZUl8FFKpNFsVBGiQSdQl6GUJzcNuoKRkfGkcuUYDYYUS7lcOzYS8hXE9AsEPILA7Xou2J+HPX9lNxQqsnJdjGfg0GvwmQAXCRjFRsoZKoi57DbDWhp9cOo2nHq3UmY9Xa0BdoRTUaFrmNqmDEzP4eSUsaBB4/i8IN3AGZex3roczxrrVicmUcunMDTX39SGqa6roFdd+3BwQ8fRlbLQW/QyzOU5yf17bqqgkahgUtnrqLJ5xMJValWEqkOGyGLakMxUcby1Criq3HoyzqM9A+KMZSDLG5HeJZSx+RrbhJcq8fjgtvrw4WLFzA7PY1777lTPFbLKxu468MPwuVtRqFQRCYeweVzJxAK+LC+togbfDYcvh2BUDecniYsr4Tluc5E2HyOEIM01teWkU4nJQPGTPgBN6WL85LTQDkXt2+1ekNkoXL+C2GJWSUG9Pf1oZjLwmY2wcHNuUiKgWQuhfVIFBWN/aMORQZMMQTSQLR1HQO9Qzi0746fWEP9ey7cWeOx+WEg4b+mGfUDKZVh8cykQ7vdBKfTKJKZx9N+bF3/pye4/r+uzv9b4f7jvmbTdQzhwjIQhw8KrqAsVos8ZJ0OpxiVpMCHhunZaYm5Z+JbbCOCTDIln0MjGsONaOQkIos6bybCcZXF4nd+YVEe/pxk72bgkcslPGOaV5jYRiPNjYlraKGuPp2Gx+3eTGlt8kuBTzmJRHMbdJskgzJvdj3eP39BuMH86YijpIQjnWIQUxXJTFoe4s3NLTASW5lOYmx4RAg5r7/2GnaMb4fZQsNsFn6/TzjkDCCitIaH3+XLl8UhT+76+noEraE2lHRFBLe0Ia8WUGMyLdeW/D2rJZLQoZFq0FDhggMhRwiZ1Tw8Fq+kCTKq/PqN6xgZGdnkvavU3Xeht6cH0zMzQnUgz52mz7ZgC3KlAsKxtU2tuc0qD8ViroiOYDeqxRrqVb5nRdFHd3R0yEQ/nU8CZhV9W4ZR1+skWTCVSOOHL7wqhuLh0WGM798pyMoEH6weBsqUJIqaiZjtfR1oCQagGhvC665UGzAbrYhuRFDKFuF3OUSH7Gryo2E1yAFK1ChlSQb95qq0mivBZ7GLjp+rdofLLev1Qrkm7OlCKgNjTcGz3/4uRjv7YbVbAaOKYrUkG4BKoYix3n6sEXs2NIy6JArmUecJq3Fj5YHTZkdPbw/+6i+/AoNqEMMzX5v4WhQmvUFkUOfOX4DB4oC3OQi304GFmZt46IF78bnPfw7nTp1BtpjD/kO34rvPPocvfun34DHxkDDiyJFDuHLlKn75lz6NkydPSDN37co1CYtJxNPSYM7cnMRDD/8s+kdHsWPvbigo48qFk0jFInB5W3D61BmYLXa4XF5s374TL77wffEvjI/vgEmvk+3S+RvX4GtvF28BqlXceegArl88j1h4Fe3BoARzscghu7q1LYCbN27i+y+8IBsnj9uLYKANV65MSBOVz5bwG7/6OHr7e4F8ATYz8Z0xrIU38M6Jd7Hv4B5MLk5i/8G9cn+KJ8VqQ6NuxN987VtYXQ/j9rvvxj333g2dyhTHHJLZLL7ylW+Ao9Md41vEaDe+a5ccsPfedz8iq2FEF9aAKvDSC/8An9+Jw4dvE79GINSB577/ouiiJ2/eRDoeg6+lBVV9A1PrC4DDjEKFtCoLPNZmJNcyQsmIpCIij3N53WgOtsLudQqzW/xAmobwxipWl2bg0Km4bfcONDd7sLC2KHSRlZUozp65ir/8yp/L4X/m7Cl87Ztfh96p4sAdBxGJR2TqvDA5DZQ1eI0ObKxGML24jg8/9AD6B4bwxrE3YPU6EC2lkS4msBHh/ceAIsDttot+mk0hg5S4GWhqdyEQakI4sYFavSbTUbvdJc/LWCoK1aCJgbtW5+9KggbpXgUxwPPZSPxfKV0VbF9dYauyGeRWLtbhsrqRjedl8l5ONAS1yWba7bPD4FJQqOZRIbO9oiCfpsnZIAQwDmX4vNMqlLwYxLvgsDhQo/Sq2Y2qVkGxXkQiww2UTbafZKsrYlHVw6gzIdDcimvXrgum0mCmBKgMVdNtavu1inhmGMTGUCZuSTg4YYFcK1ZhNZqkKSEhi8U1m4pGRZGAIZpz9QZFCsdokthAlp116EjOqdXkdeGYv1Asw6K3QK8Y8fGPfxzFfAmrK2uyBTapqnivxOTpcKG5uRXZdBaTU9dle0ijfqFQRnfPIBwWtxhNL106C5tNw7un30CgP4CSUkeSE3YAqdQmhYubVvoWGPjEFGunwwq9ToPH48TsdBg2oxnyKtUqsLgM6BrqgtfTiukrK5ieWIQRFjRKNTR7W+QMrerrGNw1gpHdY8iU8nJGVdN1zN6cxOkTJ1CIZyT5l40dczD0NgMe+fSjyCpZdPR1weSwCI9fZKKrcSRWUjjz9jmZwjcFfMKRLzcqm+e1PLts0FV1WJ5dQilWQMDbjEwqLeepfE1zE2bm5uT9psTSaDFjZHQMmWwWbx17A6VMSiSc3HBsROI4fMfd8LY0I7G6IjStZDyMm3NTiObzOHLP/ejuGwLjOdLxFCrlCiqFAsolUs3yWGBQWpGNlIr+7h7xddHszoFIKpOUTABh+PO6UvViqC6XKmLqZrHv83ig1WrwudwINPmFZJQvZRGNx5Fngjh57pqGbCkvm2nSq7aNjuPoLXd+YAv3HxFkWLTPzMz8xNfhX/ITPhAT9//zBaNBlJz1z9bbsDO6KWX5//345xTum5P4zcKdB0w8mRQmu8FoFFyZ39sk+kaydB02q0xpa42GPLCDre3SyVMbzkk9O2euuTg17+wKycHElTp14jcnJ4UWQ2oNi2eSa+6+Z9NsR347ZQp6RRHCDNFX5MzyQU79Iot1h9sp8gXe4Ax/YhF6+fJVpJMpufFdLjfS6bRoHZPxqGAIR7dskUaEjPd4NCpdP6cVPR2d8vWFIic+WVnRchrOwBc2ENwYcLo6eXNKmgLi+jo6uhCLJ9DW24qV5BL6dwyIJKSAmhhV6Yxn0IauXINNMcOtc0HNG5BaTaPZ3Yp4MiyFT1dPl0hwOIHjJJxpri6nA+FwRIq8Cxffx+BwP4rkJJsMiKVisq5mOBILrWKuAq+3Ca1NbZidWRAig9KoY3LyBur1MnqH+uFgYiUnujYTcjyIcgUsTs0gn2bi5E44mzxYi4VR1Yhw1MNqM8Jg1MHhsaO5sxWqSYXBwPXzBqrEXdYVXJu4gVImB6OmIRmJoKLVcefHHuLAURL7wIhu1QKl3EA5HMPcWU6H7VhYWcKH7n8Azzz/grCJNzbiqJca0DU0welVcwX0DQ9gaGwAxVJewjT6untQTGdlq8MCqZ7eZNNHohGM9A1g9vpNtHh8Ek/O/1bTFGRLNZnIEZ2mKhpiiShiyRTWokm8c/w8do6P46EP3Ylf+MTHodTKYoSkwbmlox2dw4N45+QpfPZXPisMZDLQM+mcrN6NKjdCDfFzcAPUO9iD+elZ2XbMzi9jLZIQf8HIUC+GekIo5TKom0yYujGFGxNs0sbQ3z8oUizSYaBXsbi8LFjOUHeXMOIlnl6jEU5BKrwKvVLH2NCQyAh+7mMfhcVqEokZ6Shz84sIx5KiP07FE1hYWESlUsPDP/Mz4h944mt/h1K+JKa64cFhnD5zBjqDgj/48z+Cp9mFfDktjGfFbBQcqGowYnlpDZ/5z7+CA7cdkkm/BmY85CU1k+ZWNkv33fsA2lpaJbr9iW98Az5/M65dvYELp8/jwQ89gI7uICZvXIFOK6G7N4h8pYTR8V04cfIUIusRCX4pQEO2XsDEyhQszU4UOWnTTNAVVZQTVUxcvCbPGb/HA1VHUUlDCCRD20egM+mEta01KrCZDHBT35rPSKE2PDaGXXv24frEJM6eOovDBw/BYFYRySVxc2kWqs0IT4sfU3NTcHncMvFEoYQTr72JBz70ABLpAmYXllFM5rF9ZCveeeddlNQ6nG0uzMxNCxGEplgGNK2uMKHUjgSHBToFe27ZgtPvn0d7J5nSGtS6AeH1qJBXShUG3rQIlYuJvaQvsQl0um2CZkymM6Jlb5A+o9Xg8XHiTPKTAbFwBkqNeQfYLISjFfi9LlhdFtSUMjLltFwXuWQBjQJtCooQgaSANltgMKjQKybUy9zSVeGyuaSJplTB10yCVw2lWkVkegNDA1hcXhCzu8fhxsbqBoy6TXRgQ+HVQH67DqgpQsExuZgNoQidi6N2q90u2xIW1bVcGWViJRtAa6tPePosFMkFZ0PDxlwvW1/AbHXKNoNYR+YU8Nzh5/qbWpBIpqBn8mqphtGREUFF5tI5hNqCKOXyqFfKghdVjWbx9jDXgL8bJV7NLc1SoAaD3Qg0ByUUKhxZQqWehs5aRaqaQrpcQoNG3kIV5XID+UINZgtkQ+lxucQ7Q+mP3+MWqU0ykUdqIyP3Fa9Ng0sPnVNDe2czhrqHceyFU1iaiqPV64NWUeD3+TCzMI9f/KVfxDsnjgu5JZFIC+6T741Sr0Mhm4E6d3pbqkVBc+psCopKCZ/61U8j1N+JTDEj/qe/++sn0O4OopKqCgrUYrOIGddkVlEsFWA0GFGvEIHsElxpMVmCy+aUoj2dSmN4cBCnTp4S4APfU55zZocDbq9XhmO857719a9KPgXRqzSHb8QT2LJ9HKNdndCKeRw/eRzL8QhG9u1D3+g2QGeCXjMin8rJ0C+XTskWxmJWMTM7JZIZAgXamwNYX12VEDhuiDK59KZkils+jTkyBEDoZVDEs5yNCrfjsn1VVMmJ4EaoVitJ0my6kJMGK1MqwmA1yvaYm5OR/lHceds9P7F8+vc4cf8/CTKU41JV8NP8+MAV7j96cb/s6MZdmvtf5LX+5xbuIt+xWQ+VSa4AABkhSURBVEQywo6WHfzY2Jh0w5y2s+23WazCU902Po755XkJR6G+OLy2jmYG8tjt6OzulH+nls7v94pchYSD3p5eHHvzTbS3tWNsdEz08uTfkhxDjSVZvqR3xCNRmXr09w0hEo7K13Pdw3VYT0+XTGV8/s00unwxKzIOHhhzc7OYn18QfTpJGR6XU8I6duzZKemwJG6weH/5pVewfes2ibqnYY+TgYZaR1OzX5oWynU4zaVxJxaNY2FxCbFIEv09A6KjD4VCcojtvnUnri1ew7nJy7A1ObBaCMNo1qNRrMGmGWCuG7EwMY8PH70f509cRL1ch91ulsaA/HSaNWng4nqXk0ROx/iDxuJJMe5wysINAx9GnOJx3c6icXFuCUa9Rcw8NJFRz3/p8kWR+/T0hOB2O9DR24O23i6kylRWaihWKoLManZ7cfbUaQwPD0JnNqDAFFwdRD7RqJFYkEJLaxN8LV64fG7RUU7NzCDY0YFUModTJ09vaotdTCVUceSO2wFKZXJ56BQjYrE82n1dWLs+h5e/+QQs1TyOHr0NcytL0PQG6E0WnDh1AaFgB6auz4tMzGK2C0aSNI/HPvUJOXS7ekIIr63JdTAzNy+bF1OdU3+jHA5NdqeEMS1NzggrmCZjd1MzwvGM5AvoqS+vlASH2RwMoq2jG1/+g7/A2tIc9o9vx76du/DRB++HxQg8+9yzaGlvw76DB4XW84d/9qeSKzDQPwCP04N0PC1EBiIRaQzNZBNoC/rwu7/7Rbz11ju4PDGFS9emMDA0hl3bt2Py8iV0BdvwyKc+iReffw7H33kX169OiF43mkpg267dyBZLyBQLWIuEsWVsq0h+eJARIacqdVh0wOOf/AVcPHUSb/zgFRy4ZT/uOHoE62vrQjm6OTkLRW9CJJEU3KPP7xF/x+d+979ifTWCT/7C47AZ9agUSzLp8vjdMqn+2Y88hB0Hb8NTX/9bdA/14tY7jyCRieO7zz6NQFdQCj8SIa5OXBV8J2VR1O62tbTjc7/1eVw+fwk/fOVV3Lh+A9/4zlP42hPfxMTNSbz6g2OConzkow9j+vpV1KtpeLxW0d4+/MijeO65lzaDvUoVFPUK5tYXMB1ZQHN/KyqNGtw2F5YnV5BeTcKpt8Frc+PMyTOwGE0IdYXQN9oHvUXFwSMHcOuBffjq3/w1VtaWxPdBeZrd4xEDPNNQ/+F7z+D+u+4WQs2WvdsxE9/AYiIKlR4XKLh2/Sa8gWaR5+WzETHWOk2komhQYMTLTz2PTzz4iLDP/9e3vwVHmw2t7e1iVicGlSjbl155EfV6BS6XA+2drbKtWo+vS6FqUEwopWqiKee93c2pqWpCPp2XBNTVlTg8fhvypTw6evxw+5nZsIFoJg9F1TBAmgxlI3UNOhiEIFLMFKURo0yjrc0PvUmHVV4744NSkOUSeaTDeQlZIhdbTH8mQg/qiEf57OoXzfbSwpLkZ5itzIDwIJmOQdEzcM8JRU89tYZwOIFAk0sm69VSXYprMdgadeIValTqcNhcSOaSMm0nQID+n0QqjxZqjbMl5CIFOMx6CfazOczwNnkkh4DXkqbpJBFaJBA25muQQpISiR+3kSzc+YeTea77ye+nh6evu1cKTeqm+LM1efxYnl/A8uIygp2dghhls1Mjq91mlpyLbD6Pao16fytyCSZ5huFvtiOaW0fD0hA531o4Bivf/0pVJsBsXPj6OawMO8qLHI5FfKmYh1JXkEsUYWiYJNvA5DbA0qTC02ZGExGYxRp0NSu8tha88cIpbB0YRjySQliSju2SGqwoevja6eVQRPPNxowyR01RpYEhrphoT4WbXKWGvYf246777oSi6vDfv/RlHNh9CEOdw9hY5eQ6zUWsDH74T77JzNko54tQOMjI5uXM5uvLbSjJLByK0WBNEAQpLYrFArfPJx6wFp8b0zevIkzWt9aAw+XF0dvvlo1ELhpFTyi4iUc26rH1llvR3NGLSlmTxiOfzCCbTmFpcQ4uFyVXzFKvCyo6lUlBr/H5Tex0btNQa9Ahl81unnWABCgS2+t0upGIJ2QLxewNGUpRzgsNdjYqKuW9dUHZxpIxVOo12eQy34L35mDvCO649YM5cefWhrUSyXs/DTPqB1Iq8+Oq83+NACZy3P+pH7yJqHEnt5td+Y9431xZpcjKbmpCR0cPGjpFVqOcCE9cviJrfxpRWPAGO0MSMtLZ2SkXDx+2NKtwDRmLhNHk8yPU1SlTJU4ZKRlhIioLBRbzekW3eRPHUzhz+pxoDnt6eoQ2cMcdt4upZXx8Gzo7Qogk1oXDTvLL4OAgXnzhBTT5/WhrbRVmdm9vn2jIVU6BGNVN5GAqi7fffBudHZ0gyJHmVtbMnFhwpbcZJlIRLjEn7pywZ1M5WIxWbNs+LlIWrveIcbw6PQF3hw+ZehauHq9ITfwWN/QVHYxVFVfPXMXObbvxPifPLg+Meg17b9kvSaA0pPIBxodqd0cn1pZXkE6mJfWVvOd4Ig6FKxA9pyklmcwZzVaZpAz2DQtCj3Sc3sF+SRB0ex0IBJrgc3vgpn6xXoPJ4UAszeRUPVxWO06+9y5OnzyBhx5+SFayGpuglmb5uzSufs08WGvIFXMYGxnBk088hV379uDG1E1o1CTyUKFJLZPB9q1b0dPVLXHjRvK3zRY8+71XcOPEDeiTZQy3MQNgDh999EH52umFJcTiGVw+P4OP/+zD+OEr78DttIkJ9Ng7J4Q4cujwAayuLuIL/+U3sbg0D6vTIsmJNWiSpMvXw6o3wqwBU2cvYX1mAUcOHkVN1eOe++/Dt574JoKBkLyv5XxBmrtirQJFb8GLPzgm24bHH3sMh2+7FX/9Z3+KT/+nx+Bx2fHSq6/gtiOHceb9czAw3KWtFblCEX29g5i4egOvvvqayFYCrS2YuHYFI70hVMsFaVRdTQGcv3IDOoMFqs6Ip775FO4+fACf+bVfEiNra8CLpiavNI6f/+LvIJZKIZXN44fH3sT+gweRSWbgsNtFo9rV14mf+/mPIbGyhPj6Cl7+3jO4bd8+7Ni+HY1KFfMzsyjX6sjki4im0gj29KKYSuILX/ht/Npv/Dru/shH8Oax9/D0089uSruWl9Da7EWtXhD0anhpA06zDT3dfegf6EVd30DPQDemV+Zw5sYFJBMZwf5xkjc8MoC9u/cgvBKRojNXqmJkdCv+8s/+Al/6/BdQqdUwu7iE9VhiE8W4sSHkpZMn30WT3479e8blGq82FBRLVWQKRSmkykZgbmMRRo8Zq8kN8WMwpr0r0IkDO/bhya8+gfDUOlw2Lx77xMflfti9d7c0GGxqrly8IASVG/NTcLX48PcvPItDd98p2zyfy4O5yUn8ty/+DpqaXDh74wpKNgMKBh2ylOjlSU6qwepyoqEHkokwGqWybOGmF+algDv35imMBnpxYNct+O4zz0AzsWAt4K67juDNN47hY49+DK++8TIsTpMUwJpSk+Adk9WCaDQJAyxIrmVF48zvy1WUXrEilcjJdJEyGaNJh1I1h2BnK1o7fYjFo1hPRKXYbO9olUkii1eXk9dNGtlkVprXGsN8VEWws+TFG/QmWC12eY9orqZEp1RsSMFermnyXGOhm0zkoNBQajRIgUo5oMVqQDaXliwLatg5IKAchs0ulSo0O5ayZego66mVofEZWSjDaPxHkoxJJ3JCMfFzG0uzJaUtOhN0lToMVR2WlsLQWxS0dbSKXEuvmghKEm2/w2yWoQsTlvm7chvBe4RbT0riWIRwCssBA9fBqmpCCwc2Zeq99ZIrkUkw0M0AvWVzoEK5ByVdqoHKwYogiqPRBOx2D+oFDRaLAZH4CvxtPiTLKYTjKZGD1soN0eszQ4RFIYtadiwbfF0bQKmgINjqkGAmYjltVp9snQvVHPztLugsVdg8KhxOFZ2hXhjqZsxdXsHU+VV4zNTpZxFoad/M1qjWEUvGxe/CJRuLbr3JhHqDOGOrIC5FUqXjAlMvXiWrx4bf/K3fxGuvvg6vqwkBXxA6xYSN9YgMV6R4NxpEBsVBVI6bi3xBptD8Q6+Wy+kSf1siGkOgtVleZ5pT12JxMcUTYuC0mdDa5MLdR4/g1ImT+PZ3vivQADZQj3zko4hFIuItGtixA7ff/wCaAh3IZgpIxVJybm+E1xCPR1GuFCU4rrm1Rbbd09PTyKUTsq1nIc73O5NMolatiLQqm02LkXJi4gr6+gbkOiC1rFgsiTa/u7tDZDj0tnDqzu10gUnLqYQMB2LJhGxymf69dWQch/Yd/oklz7+3ifuPzKgkyJCc92/x8YGduP9bF+68OSRUw+GQ6RKnSpyO5DIZ9PX2yoTa4wnAZLfDYDHLGnt9bQVatSLr7ePH38Xg0CBWw6vQGop8LxquPC43PE6HxHJTGtLT3wO7xwmb3SEP6Rzj0nU6MWuShMAunYEavOmJ4eNhmyNe0mwSViunFU1+nxyeDIPig1YCmcwWOSz5EKL5kyYXMtVpfiH9hcUYSQ2pZFqCn3bv3I0oHeoq5LDk92VRzgOFHPnZhQUkEynoGiq2bxuX4kCvmjHYMyBmokg6hoZFQ9lQQc1FLJoOLoMDkbk1bO0bw/tnLsja0kvZTXgdg31dSKRS2HfLfrx3/Ljw5EnycTlcgs8yqnqMDo9hZnZWDh1KYxhgxHAe6jXL1Tqmb96AqmnYuXc3Ypko/K3NaO1ow/LKCkKdHULo4JqcownVYEKWUeUOF37w0stYmJmVNNf7H/wwFKsGnVUPvdkiLHyDqsP6ygomrjBiPI977rod3/mrZzAw2otd+3fg8tQl3HLbPpGf0BzmdrqwOLUAu8WFXUd2YsfBvVhbieKlJ15A5OYGPvbQHchVk3jksYeRLWVhMNqEq4x8A//j81+GVqxj9849GBwewl/8zdfQ1d2LQjbNiBHYzEY88ujDuD51Bb42P2o6DRabWxBo66srKEQSuO+WIzBWFRy9/R6429uhqApWFhbx649/BiN9IwgF2iXNk4dGPJNFOJ5GLJyEUm/g13/5M6KRffrJJ7FldBAjIwMItAXwh3/0x2gNdcmKPZbM4K6778Trb76DTz3+Gbz13tsw2S24du0SWp0e9HXx8NTgD7Rg2+790OnNOHPyHH748g+wfcuYNKdrq0t48cXn8dGHH4DFYoTH68eR2+8QH8LzL/0AqtkKg94gP2M2l8VnPv0puGgKDvjwK49/CtuGR3Hvnfcg1BrCpTNnRePb09+HTDEHHVGrdhveeP5F/Pyjj+LU+ZM4et/9+P6Lr+L3/+R/yvf1e53IpSLo7W6D0+7GqdMXodVVDA8NY2VlCY998hPwuGyiWZ2Yn6bWCa2t7WjvDAo/PlfIQddQkI1lcNuBIzjx7gkk1sPwuz1YWFzB9PIi/Az9CgRwaWICwY4guno70KiWpEDQK3o4bU4p6KcWJ1EjccUIph/A3uRGqVGG1WEVyZQRKpwGKyqpPJCowWmyo7MlCFTrWF1exY4d4zCoCnxep0x6NzIx4WX/7be/CYPNJuzrufl57Ny1Bdt3bBVGu83tRM+2MVStRlR0NOhexejIkIRTUVZQzBdwc2ICxVoJ/lCr6H3tMOLca8exPr8uxWKoNSjm78nJSWlw6ffoGW0DDHVkSwz0MoiWu1ytolxsQN+g7MeMfKIEq9EiHh5fwIdYIiUbRSJXI5E1VOqAv9WClja/yOCWlzYkeZfJw5QNMmTLaLKI9jrU7sf6RhjNIbfkRJgNKrS6BreLmLyMcO4rJf79dVSKNYmRjyWSYrJkCjZnJExurVfpw6lAp1eEyAKlRl7s5lTbbBTKixj9VAUOsxPZRBaVWl3kG5TOVet1MbgXckXxLkniMb8emphiKVMzNnSoZUvQClVoNQOypYwUnhz26FSjeC7YYLntNqSSKUE5EjCg1TmjMEpByYEGNeYOhwWZSlEaC+qeed12dXTh1RdfhZWSvLpOpDOkYDForSPUIUXj0uosoK9Bp6owW+3Cyq/l6jCoKhQDUEEVkXQKfr4vkYT8Tm6XA9F0HMFQixS4TDTlhiCXzkLV+DOW4Hc7NylamZx4tswWhs9ZkEhFYPOp8LRaoBjrMOlsGO/dh9efOYlSrIhSuo6d28dx9sxFMYYy14IgCJJQKBPV9CaUGQXK9UatLj4p9nw0ZbN4JzeSHrI//vM/wd8//Q9o9rVIGBkvHG4cePbpdZtm2nKpJCQXEl5o/uQZykKZE3fmCfBzOZynnJQ+L5evSd5/LtWddhP6OtvQHWxDZCOCXK6MM+cv4K233pPhAq9xb6ANOrsDX/27J5DLl8UHUKs1JGyQ/rZwdB16oyo4Z6ads8GnrJYXYTqVlLwEvrY1boGjUfmZU4kEMqkE4omwYJwpC2KzQNkrm1163gg44IcOCkwGymKtyOUzSOfS8ncXKmVUNQ1jw9tw+4EP1sSd1yuHpMePH/+pEWR+rFeyp6eHT4UP3Me/deGuU2hApXtbk/VgNLKBOvXGnV1iAto0jQTQEgxJ0bCwuIBCPosK0XBLizLJoXmTDGzqHlmIs1DiVCARiaKtJYBQe6uYoLLVIoZGhmW1c/3mlEzoeX+X8gWZ0jO4h+FBnIzLqkzRpAlgqBKpGtR2xlJxeThTGkO8Fi9gSmv4hwcVp+jUWHr8fnkAcTJUKFUlOIQUmIX5RfR298JiMqFcLohWn9+HK+1wNIKNCPFqOXHKc/JCbGVP9wCiKxExTLm9TqSqaeSRR7wRxZ59u7A6s4JaqoLeti6sL6/JA5IFH2k8xVwKbp8Xre1tqJJjWy6LN4DTMB5mxXxeuMtGswk2uxPpLMkCZiytrGNyahaqyibIDq1RxPZd2wGTgmBvJy5OXIGmGmC22DA6sg16VYdkKi1MXU5eL555H6feek+oCsHOIA7ffhA6F5lxCmyuTapAMV/E1YuXsbq0gmBXuxSLX/39vxV+v6/Ti7dPvyN4u4GRbiSTCUnrHOkbxsk3LuGBTxyFI0TdpAq/oQkvfet57NqxBYc+fBCapYq6ropaFbJifvv5Y1i/tgCfyYtkNIGRsTH88N3TOHTkILKJJMIry6gWs2gPtaC5zYtYLgxXkxfQ2eWwZM1h1RTYSjoc2nELAm0dMPl8IrcpF9L4vS99GQOd/ZidnIaLzY/WgNXuwOLqOlaWNzYNfLUa/uN/eFTWwgxSWltZx969u/Hkk99BrspDoCo5A8MjIxjesg0Xr1yVkJ1Dtx8QOdTbrx/H0QO34rnvfUcmsXGSGlSzyBoY0uRxOBCOhOGwWzA00C3vWWdXEOfOnkU+WxRtemffINKlOlxeL15/43U0qnUEW1tw19EjCPUE8Vu//VmMDAyjr7MXWepVMwVpAje4ZRnuxZ6D+7G2sYZrJy+gpzOE519+DqH+XsysbqDcUDC3uID+vg7s3jaM3lAAkzNzuD63BIuTNAorWttaYLcYYSRMul5HIVcTLFtDUdAcCuDg0UNYWl3GYN8glmYX8d1vPw27yQpdrYH3z5yD0+uBuy2AdLWCdLWMrTt2oqXFJw3K2TPn0CjXxccQDLRjYXEW7QOtuDx9FRljDXWOGs161HQ0e7pFJmaCKn90FQ1e2DB18QZGg324evYSekNdQrhi1gIpFaQ/HfnQUVh9Drx39iSuXr8ufou+wV5s3bMVbV0BKYIWl5ZwY34WHaPDKJpUuILNMmygJ2Px5qSgCmtk3LOYsygwu22wKkbocxqe+sZTGOgbQtBJbKNJtm8ZhqU5rTg3cQHtvV7AyKRkPUqFskx7a2UNFp0bSt6E8HIcxSypHQ7UzAWM7x+DzeLAzPSsmPPoB2DJS/1yJl1CNlYQ742qV0SOQNMdJ682h10afCN9KH5V7mG72YxkLAunjVjAunCwKQNiqqeOugEWrGaTSOs0TRH/A83rfA5TS81iSqfU4HE5xNvDcohMcE7crXazICvL+bps72jwz5cLqDTKUtwXiZR1cAhTR4HTeRONtkxKJrJQhdNkgYmBX9kKMskyTDYDGgYFdq8LiXQO2UR+8/NsVuigk2fP8tIqHA4XMqm8DIdsdvoqGjL9rus1BEJtqJRKUrQN9A3i+qXrsKhm1MuaoAozpQy8fo/IQOKJCFK5mBiCmTrqcDpgMTmQXk2LTEjRQ7avnoAfkURcaDsMz7PajSgrJZEL0RdQKRUFfVv7R38Am0aeD74WD8pqCeuxCPKpGlrcPugNGtLVDCx+FRVdBSa9ijZ3J0wVO9YmI9AVNShlFdU8ZGMLow6FbBZ9fV0ik7s+N49CqSZ5LtwAqVyUaA0oqkE2cdza8Mz80H33Su4Jp9BtbR0w0/tTryMSjojEk0VwOpsVKhSn2BajRf4/zzNurm1WbgVVGZ51dobgtDvBxDwW+LFEBKND3WjxOmBRN1nxsVgafGvDsThefe01OWMsLjf2HjoMu8sjRumerh7s2bNXtPIbG+uC08yVcvD6ffA2t6CpuQUmqw11kpVYxJcqSCdSWF1cwuT160jGosgmk8hn0iiW0oJ6ZiPMc5NbPBakxI5y20lQRbVcFfqM084mpCwrpUg8Do3ZAqoevV2DuOvwBwcH+SMz6rFjx36qBJkfV5z/bwfUl2AtVgw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10" descr="data:image/png;base64,iVBORw0KGgoAAAANSUhEUgAAAu4AAAGlCAYAAAClanP4AAAgAElEQVR4Xuy815NcaXqf+RyX3vvKLO9QAAoe6G60756e6Rn2OI7hUpQoacWlVkvFKjb2QhF7s1cblDZ2byVx6bTiLsklhxwOOdPj2qEbQAMN0/CFAlAo79J7dzLPORvfV9N0f4B4Mycio7IyT57MPHm+733e3/t7P2V6etrh59t/9TPwxf/2H3P61TNEIjadRo1ENM30xALtXp87yw/Z2m+CniQUncXBj2UrVEr79Hp5FMoMOnkMp0ss6MGl9smOBPH7bar1IqlkGl8gSrXTpNktE497GPY6jCWnGInOgx1kp1Dmwdo98vVNzGGNYMDg6PwcYyNZGuUGfleYkCdNyJVDUyNYtou23We/sU+5W+bSzU94uLKMx2NiKF1Cbg+5TJJur0V6LIWuq2iozGXnGYmNEdJjuNUAAwdMy6FPn2K7zlahyFBxUWu2scwhiXAMv+5lND5CPOjDo+sojhuGGrqqoak6tmKjOwqWhTxeqdulPbR4sPyYh7cecvb0MQ4fmcGye9SbTXnsyfFp3KqKZdbpDRq0zDb3l5eIx2IszM/R7jSxBwoRb4x0JIGmKECXAT16dpdytcitOzexHZOFuSkmczMEtBiK4gNHw0JDDKTtwhY/vfhj+mqVzFiQdr+BYrtw+qo8PzY9VB0GfZtKpcf6Zp1ax2H28CKhgJ/S7hbDXpMTx48yMTaOS3ER8UfZ2S/yaHWdiZkZCuV9Cvsb+PwGuu7C5Y4yM3YEt+on5AmgaCoD26LT6aN73dRaRdbWb1NvrmKaBVSXii+SoN5V6Lfg8rtXWL63wjPnFjl6fJRiZZPesEynVyYSDpDJpLAVsFHomRbVSheGBo1yh3Qqi9cT5p0ffUCz2GRiPMep0wv4wjrVehm34SPgDhOPjPG1N/8ZquJFVcS5UrBthSEqVQv2Giblmk27WWdn8xHmoILbZeL3mhT2HhMKuPB7fCw/WKdW7WLZNtlclNx4AH/Q5oMPP6SwX4LugLHxGIdPjLJwdAKv20U2MY3dinLhgyU+uHST5IiHN7/6MsVikY8uv8f4RArDpXH1k2tMTk2RHonx3HOnQLV5eGeF3Y0uH7//gP31MpqjoYhr0ILh0MIeKjg22Db0+wNs20ZTdBRFxbbFFeGgu2x0F9hiRwxwVByGaIqDbdmolo6mGNjDIaoKmltH8aoobo1YPInPCNKsd/EGgpx+7gyZmVFqnQbPPf8SQ8Xk3oObNDtVbKePzwVer00kpLN4ZIKLH16mUm5iuFyg+bCGHu7eWmJybJRjR6eYHMty5vgJPLqLwbBFrV2kXM1T67ZYXnnKfimPx+ulVmjQq+ks3XqCojmMz2fwBAy8rijNosmju09RVYf54zMcPjvH1OE02bEkHq9Lfq/BwKRV77K+kgfbTbfTRDe62E6bG9fvkBubIJXJcvzUabzeAN3ukI/e/xhD8zA/PcvHl99nYizDicXjfHz5Nh+8e4VGq86pc4fRPAM8foNjp06ytr1JOBGmUi5TWC+ztbxPv+3wC1/7Mm995Rv0ehorq00i0TH+8s//jEsfvIvm0QllxvjqL3yZ1889w0Q8jk/TsKwBD7aWuHT9Infu3yIzFuDIQo6lW59y9eN7tJsQTyQIJjRGZ8LMHcpQq1ZoN/ssLBymVGuxsVOm0XLwBWMMLQefz0s07OXQTJaVJ7cp7D3h+OIkjqPzwYc3qTQ6zM4fYnJyhvW1TfrdHulYmmggyvbWNiMjQWanJyjuF7n0/qdUCg2wbKLhCMFwgps3HpEvNHAcFRQwFDdwcN9x69guF+lchq+/9VW+9vkvkfQHcbt0FN1NB40nO1v8+ML3WFn7hM+9cozzi/Pk4lkcwpj4ebCxwnsXvo+udZmcTLC7t0YiFicWSzCeG8Pvj5LP1xlYNpquY9km2ZyICxUM1SLo8dEotClsd/l//vBtSp0usfEgx87McO70YaYyaYadAVcv3+Z73/8Q1RPCH/EzORXj9defpW9adBtdVpYeMT6WIxSLEk1m8PmilMsFVAZkk3G2Vgv8zm/9JatbA3R/lngizeLxY3zxjdc5NprD4wwxVBsUBQcLwwEdBcdxUBQXNjZD20TXhvKv45h0e3V6VpmBWqPeL7C+tcG1q/e4+uEDVpeLWKaKbRmoqouBGOlBA3cIJubCLJ7IkcuFZZTY3Npia2cX3a9x5txxzh07TjY8gjb0ce/+JsW6ye2Hj3n4aAW3YXD65AkCYQ+XP/6QXmtApz2gbyr0u6YIJDhDU86lquFDMTzomob4NgPHSyA5w6nnXmVmYoaXnz3P9Y8v8f2ffIeB1iaaCbB47CSOZjM7N81YJkdI04lrOl5Hx1DFpVXCsQtYnTK9hsny8hb/6bf+iKs3HxNKTHLk5a/gDgYlP1nD4cFYb7fp1et4o1EC6fTfYStFUVBdOlZ/gNntYjabOMMh1kCcMfFzKAz6fXkcx7JQNI1+vUFsegpfIiEfF+8z7PXk/rrHI68zTcxvP9s0cT2rKsGgi2bTlI92KzWG/T6qcTDPyt8ZaOzsYJkH722ZB/uK7e8c/28dW35GTT2Y3392HKvfp1uv06/X//r1qj2Qc7vYXC7tgIcMFWtw8Fgs5sXr1Wk0+ig+A01VGZuKHcQMx6FfbdNuDxmYQ868OIs7lsFl1+l3h+iDNsrPwf2/OrPLNxTg/twXX2JmJs7u5iqO5ZCKZXH7/GwXiiw92qFUHhKNjDM3PcdIOk2+VGR1/RG15g6d9h5e94BcKkQ67iMdD5DLxvF5DHkhD3EoNssUa3nMQRdD0cHUiXlHyKZnUDU3T3Yek6+sM7TqtJp5Th4/TNjvp1VpEfUmCLlH8HtGsInQV32U2k3ury6zubdGubbP9s4qitbG0E1CXg8zU+PkRrMYXp2V1SfoaBi2TjaeZWp0jlgwhap5aPR6bBfz9KwBbXNIpS4u0i66ohANhPEpXqazE6SjAlrcMvho8mgalqPgKCIUiWGn0hla1IYWm8Uy5XqDRw8eYeDw0ovPkhtJY9kD8sUyuqEx6LRk8EgkIjiqRb64T6lcYDSXoTfsS0hIR7J4dS86YNotelYDRzfpmR3W1h7TbFaZn5nG7w4RdCdwaWEUxSvBXYzJQq3Epw8+YW33AehNQhE3kVAUewDVUoVTp0/gchtsrq9TLtTpDw0qbZN6q8f87CH6nRYM+4yPjRAJh8hmsnjdAXZ2S+zsV9A8PlrNJoozRFcdQsEQuurFb0TIpcaIhaMyGDW7HQqVGrh1LK3H9v4S2zt3aNS3UHWHarOHyxtHGbq5c/0+2yv7HD82z5HjY+wWnuIN2rS6BbwejZmpSUrlKp5ASAIVtpjkFCqFFkNLE0TA3VvLtMsNZmfGePOLL6IYJuVqmSNzp4jHRgn4cmSTi3Lf4XDA0LJksFFcXko9h6W1Ak/XijQqeRrlDXzeAQuHcqRSfu7cuiS/qwDjWGQEjyfMx5evohkmx05M0DMLPFleZmdzB81xGBmLksz5MK0GZ06e4PSRZxiJLLC53eb3/+BPWd1c4oVXT/Lss6d5++3v0WiUCQS9FEpFXD4v2bERTp07xnDQo7LXZHUpzycfLLG3UUVzXBLcLcthOBgyHMh5FnvoYPaHWJYlExMxsYtMznFsVM1GM8SMD6pmoCDA3UITMCXYwdFwhqDrmkAHNI+BO+DBUh1cugtd0eXfl159iRPPnaTaa/BofY2J6Wl6gxbF4ib1ZoXeoIPfZ5BORRgfTXBodpTbN++xtrJLJpOl3uxz/8GaBJPR0RGSCR/PnjvF/MwM9sCi12tjWSbFSomNnW26/S7dQVsmb/dvP6C02WbzaZ5QNMjp84tMzY3z8eWbrD7cRrc9dLpt4rkoIzMJUqMhkpkoqWRKJin1epmh2Se/VyUUiDPsm6TSfvr9Bp/euM/41DRuce6zOaLxBKpqsLayzcbTbV48/woffvAuJ48fYSw3yo/efp9PrtxC96gcOjpFuZ5n7tAcZ585x41bN6m1aliDIXQ1tlb26LWHvPGlL/L5N3+Bx0+26ZshQoERfvL2T7ly8SKKrpOZnuUbX/4qX3n1JUI6GKqDOehzb/UuF658yJVrlzH8Q549u8ig2eLD9z+hWR/g9XrRfRaTCwmOn5ghHAlQb7bodk2erm2zuZPH7Q1jqyqqpjIzO0k04ifoN1h7+pBTxxcI+NwsL62ytVXG7fehahoet4tQKEIqliHkjxIJJhmYJvniKsXiNvn9AisPdxhNT9CsNNlYXWPQg3bHodkaYA3FtWMcJMniGtNg6NJR/V4yY6N87rXP8dUvvMVkOouhGVioFFst3rv8AT9678+JJhW+/NbzHB6LE/YEGVpeqh1458IF2u0Kfq94rxLBsBdDJH3mkJGRJJOTs7RaPQy3gTkwWd9cB9XBK+ahQZ9EKI7ZHrL5tMCVq/eodXuMzCZ44bWzZNJhxhMJirsFrl76lJt3nmI6BsFYkOmZBG9+8RUK+SrrTzYJen28+Px5CsUiHdNEd/vw+QwCfp1mvc7udpXvfucST9faaJ402fFZjp08x8vnX+BoboSoDh5sGXMUx5Ej0hHZtypG4MFYtZ0BltOVN0UdYjk9Wv0SfauG7oZCscTOdpmf/vAqb//VB2AZDPqOBHdLJOBeDU9IJZ4zOH5ynMnJFPu72+zu5RmqCslsknQ6wUx2gsXp4/SbFpbtRhx8O7/P/QcPKJbKTE1NEUtEeXDvHl4jIM/vnTv35fwUC3qplov0+w69gUbfFvHfQNV9BBM5xmZPc+L0c5w9vkjEbfCdP/ovvHPhbQyfxdhsjmQ6RTQhks45MvEUQcNNzBMgFojRN7us79wi4GkxkfQTdPvYXC3yv//73+Kd9+4QHz/C0de+gS3mcstCMwwJ3uI8Dk0TVXBIt0uv0SAyNiZhWgCu4fFg+Lzobhf9ZptutSrhXbxO3gS4CqD/GfiK+yI5SB05fHDswQDd5aLfasmxYni9Etw1tyETgs/A/W+TXbdal+D+2SbeQ5VCnkkrn/9reNdcBraY13s9CfniM6tiXlZV+XlUlzi3uoT2XrUm/4r3HnS7tPL7aLZICmBgK4JWJLRrEvRBEdeW7UiAF+NhOLRxuTVSsxOMjkYIeYb0OgefURxDbB3HSzwg9tOx9AC24Dghe/0c3P9hwP1rv/HrPPvmy7jdA+qVPXa3NvG4vZw88ww90+Hmp0/I79Z44ZmXOXvsiLxY9io17i8/oFTbpd3L027v4tF7jKbFj+5mZmKciYlxTKtLo1OjaTZ5vPaUZquHPVBJRLM0Sm3Gc9PkcqN0By06vQoet8nQLBON+PB4dAbNAelgFoMwihZjqEWpDV2sFyo8Wn/K1uZjwn4xszVo90okUyEa9bK8SEUgiyVT7BcKKLYlB2TQG2A0M8ZIagJUD53BkHq7Q7Pdo1JrUK/X0VVVZvgzY5MEVB/TuVn8RgiP7sWrGKgCpW0B7RpousxMRXI6QKEytNmrNVjf3aNerVLO5xnPjXLy+AkCfoNao4WuW1SLe7TqVWYmJolFowi9t1Dew2JAsVHC7fIznp3Bo/sRJNUb1ugOylhKG4s+1XJBPi4UAQH5qfgoQV8GQ1QkHBe9IVRbTR6u3OfOwyv0B0VmphNEokEa9YbMlqcmZ4nF4uxvb7G/u8PE5DQ9Cy5fu4lL82JoOhO5LOlMjIFlkkym6HUHlKtdbLyoqg9DdeMWqohh4NY0Aq4AkUCMeDiGoYtJQqNj2dR7fVbzm+Qbu9hanVpjlZ2tR+iaTbVax+ONoAxd3Lm+xP5GlcnJHIcO56h19pk/kqM7KFKt5MmNZGR1QzN8mAOLarlEPBLH7ClsbJbwehPcuvGAZqHGwqExvvjW80RiXgaDIdnELJ2+B5crw9zkM6iqV6rSjWYDTTMwHZ29ep/bj7Z4/HiT0u4mdqdELAKHF8YJR30USjtEY2F2d/cZHZthfGyWD957n729NcJhlXBYY/XREuVCgcGgx9ShDMnRED2zzsmjhzk8fYSxkXmKxT5//Gc/YOnJXU6cPsQ3vvEmn3x8mVs3rhOK+OmaXUbGR3m6u8X45JigcdqlDoWNOg+ubdAsCZVc/AY61tCSivtQ5DFDW4LS0LSwLFtCuwhgIvorYgJWbBRV3BT5WvGcmLxVVZC7Qq9r4XF7iISD8rpu91p4/B6p7AhpX4yjkVycr33rLV7+wivcefSQ9y5dRDEMUokwPs+QYnmfarOG1+cj4PeSiIU4d/oY+9sV7t9aZXxshtXVPSzbwNI0StV9ZmayPPvcaTweg163j+KojI9P4lgKV65cldWlgdVgfm6Ce5/e4+blB2yt7pFKJ3nmpTOYTo/bt+7Sa1rYA416o05QBPikj7GplIQB8V09PhdbW0/xBxTM/oChaUtY9PlUouEAg75Kr28ysIdYtkMoEqbb6VGttGhUu8xOHmH1yQonjy1y8vhx/vzPv8+FDy/y4qvnmZjK8cGH75NKpwmHQ+wV9qlWq3jdXikW3L+zTKPR5mvf+DovvPwySw+f0mhoFHY63PhkidVH67i8AU4//zy/+s1vcGwyS8jtSIW1ZXa4fu8a9x7dlYr7fnFTVs2CupvCXpWd7QKGy0Dz2GQnY7z48mm299dp9ds0G13y+2VqjSbBSAhHEQFeIZGKkErFmZkep1KsSAUuGkjw0Yc3aDWHhKMhdMMmmQxzaH6O40fP4PPECQVSMmA/3bjPvQfXaLUaXHz/Gmmh1Noaj5Ye4Qyg31No1k0cW1QnFRxrKDJDho6N43ajBgOMTE3yyquv8aXPfZGp7CSG5qbZ7nLt7g0+/PgdNrbvEx9x87k3znB8Notmq9RqJncertJodjiyMEMlv8uDpVvkxkakCj4wLc49e4rpyVl6vR57+U0czWJnf09WPKvlGh7NTa/ZI5saJZ0c4S+++wOavS652TSLZw6TiAcI6DoudEr5Oj959wrlRh9v0M38oSwvvvwc9+8/oZKv8vlXP8f4SIalRw+xVZvRyTHa3SqtdlnGibXVAu/8+Da7Oya2GmdkcpH5o89w8sQZFkezjPp1wgp4VJlXiCGKJUKazLdF5UsVmjv9QYNOt4LbD51hm2JlF9s2SSeStFs9rl65zcdX7vLOTy9i9R2sgRAkhHyvorlV3AGVUEJlbDLC+HiSYqFAp2fiCYcIRIOkkykm0zPkkpOkYyJpjdHptGXi0+52uLv0kG5/SC6bY297n2Q0zc7uHteuXcHsVZnIJXj84D75QpXu0KBj6gwtBU8oQTQ7ydjkIpMT04ynw0xlovzh//1bfHLjY+KZEIunDpMbS2NaJsdOHmciO45P81IvNvD6opgMuHHnPWYnfSxOJ/ErCrvrBf7jf/h/+cmP7xLJHeXIa9+WY7xbq6G53eiGIcFbqOKCPoX6LqhV93rpNxqYrZaE7+TCArrbkM+ZrTZmu8Og05GvEeq7OIaA4WH3QFkXqnYwl8UXF4lfG3cohO52y/sC4v+24i72//vw3m+0DoDYthkIKNd1Cf3id66sbxx8Tvk6obAIYUokAIbcX0D7Z8cXFQB7MGDQ7THsdGTC4vL7ZXIiEhB6bbx+kcBZdE0H1bHkPG8YogqCvO/2aJJLhPiTzoVIz0yJJ6TQ4/O7cFstmTjKz+uLo7hELBAJuC3Pscwrfw7u/zDg/ov/07/h+MvPYdCk1ylRrZZotvqcPPUMmu7jyqVPMRQPb7z+eTKZDE3TZGV3n/WtNXw+C59nwOqTGzj9Kul4FKvXkxP9SDZNz27xdG2J/qBNvdWmVOuhaj6mJhdYeSzUfUgmUsTiIcxBC03tkM0EiUa9eFwazVKTiC9JwB1Hd8Vp2y4KLYvHGzvs7O9Qya8zPR5hYTpDqbiHpjuUqgXK1QqGy4PLHZTWHn9AKGotSqUiIQmWGTkhiApfu9Oj2exgmiaaMiSZCNNvNjh36jQxX5xYIIky9OLCj9/QMRSRzRvSWvFZtiyUJNNS6DkaLdui51i0Wk2WnzxmY2OT+fljzM8dwiUVH4t2vcju9g4Bd5Dp8Sk8HhfDYZd6u0a1V6VrQziSwusPMLR6shLR6e7R65bR1D7dblsOro7Zo1gsMTVxiFhkAt2OoGkhdN3PUNg+yntcvXmBtc07pFJuFo9OUSzuSJALB5O4jQCdeodOq8G5s6ck7F+/dZu9nRK26fCVX/gis3Pj7Jby1FoddvdKNBpdsNykomMyufAaPrKJFF4UAh43hqhHCHVAteiISVMESQXqwzaX713k1tIV3D4TyxQlwxb2oM/AsmjXBjxd3qO61yU7kuLoiWny5U0M34BQTMOxujIhG0mLcrnO1tY284emeP7ZF3j6ZIe/+N676HqURw836ZQbjI/FOf/8EWbmRhkbnSDsTXP7zha6nuTMyReJx7IoHFhNRPLQt6FhqTx8usVHH31MdT8v7R6aauIoJqrh4A97yYwmiSfieD1+mk2h/G5Q2t+lXt1HU0wadVHSNbHsNvG0h8OL48SifsQVc2pxkZGRSTpDg7ffucTb77zL4sl5Xnn9DPs7u5T2CgS9LlbXnzA+PcGNO/cJhSOEQiG8qofdJwXufLJCp+agKZ4DcLeE8iMUdgXbEsFGqEwC3C0cR2jqys/mXgHxAuaRiYqqKVL9FOAubE5908Y0bdKpDB6fm3arSa/XwXAh7Tset4Y5qHH89Az/8t/8c1whH0+39/nBjwWsjpBJheh3isTCQe4vPZDBQFM0xkZzzEyPSTvHw3t79HoGqfQU3/zmL1OqVPmT7/yhrIo8++IZbEVYWYTdbozR0QnMjsWlix+iOn00V5upyVEeLz1hZzXP7et3ZRI9NTfBVn5dloBT0RFC/hjXrl0jO5VmYiFHbjJDOByhUKhSLJept/KMTyRIpeN8cuWKTNSz2QQvv/QChurj48vXyecL6G4vyWSGdrtNvz9kfW0bx1Txub0sHjnM+fPn+d73fsDyw8d87etvSivO2z/8Ib6Aj/lDh+j2Olz/5JZU9aPREZYePZG2h3/1G7/GydPHuHXnHturdTLJBT545xY3PlnG44/wzV/+Br/4+VfIBgxcqoWj2lQ6Dd67+BMery4RivrZ2l3n4f0HuB0dZ6iQ3y8RCgdR3Q6HFqd59fXnuHD5x+hejUqxzt5eHpehoEn7kk4wGkLRLPx+H8lEBq87zO5OmWggy5XL93DwEIoJsaTDxFSCxeMLJCJJIqEMGn5qtRpP1x6wtvGQfr/N+uM1nD5Mj81y59pt6pWGVN17bQdDdyOY3baGDIYmjmqgeHwovgCJiVGef/kFXn3lZaYn5zFULw+Wlrl+8yKGt8Pte+8TSRi89NJZzh1ewKX6uXHzIbfvLfHGF17DpQ65e/sahkfFFwyQL9VIJTI8d+YZ4sEk/e6AJxv3Wd1+Qq1bJ5nJ8OTRU+Yn5tjbKFDM14jFYty9cxtHtwkkAkzMj5FMRrB6LUaTI6QTY/z27/5/5MtiPCc5/9xxjp88yvUb96RK/sXX30BxLG58eg3VDe6ATq2+TyIWhiF89P4NNJKsP2mxX9AIpBdIzZxg/uhxjs9PMB3zkHSBxxriEwqqZeOoCpaiMBSWDwFZmrCyNWn3KjTMOsVGlWKlTDaTkVWIRw+eyKpQtdbivXcvUNjJSxVcnHNVqFCajcsLoYSL0fEYqXSIp6srDG3w+MNEYiFOnTzNscVn6PY0bMuD3+9l2B9weG4BVfXw4wsXeLy+STY3StDjZXZyTlqbNtYfs7x0k/zeCvntDTrtNq1Oj8FApd+38IWT+JIjRONZYtEIxxfGJbz/l9//PTa3twhEvYzPZJiezZJIxzh55jQjkSyNYk/ajCYmFhhgcev+BY4cijGedhMXirZp8Ud//Ff81n/6DhZjzJ37Ev5USirkonIlIFqArlTeBXx3OqjCauI4B4q3bUt49yWT+BOxn6nLB9WOA6W7L/eTlhthgS0UMfw+CeniccGz4rVCZRfwLY4voFpA+AF4u9AMoYhbUoH/bOvVm/I9JKwLu8zfs+bU1tf/juouFXaxv8sl95XvIdV3ca1Y8n1lEtDp/nVCIOBdwLyLnvycnY5IQKQ+jstQGaLLuUXAu8erk0n7CWZCRNM5eQwx/x8856Lf6eGyW+CPH5xPXxDht1TsAzvSz8H9H4bb+fyv/yueefNzBN0W3XaJSqXA1m5eltpGMqM4g6H0qo2MTZDMTlDrCgXVpFDYotPeJ+Qd0O8U6LVK6EJNsSxyuRzTM2N4fAqF4hYDsy3LlfVun71ijaEtPFVdzO6AgC8o7QGaJsJal1DIIJOKyqAiJr5GtYPXCBEIp/CH0lRaAza3d6lWy5idMtPjCXlr1arkC/tYqo3uERm3j1qljctwoWgKlYb4bmUcy8VoZpbpqSNSEer2BvT7ffb2NzD0IbGoF9vsMjk6ypH5RXxGBNUJ4jPCBA0/qvBs4pKK+4GPWPgThFlGw1JVOrbQSWz6ilDzG9xffszKWpHsyCSz46OMJwO4FJNms0atXCcUjpFJpiTsds0OhXqBliibmUMUj4FLSDFOC7NbQKeDPWxJBTIQDmL4POzt71Mttwn6s7j0BFFfhlxqHLfupW8PWV5/yKXr79Hu73JoNoPbGNDpNOi0LbodjXatRyqR4PU3XqBQLXDl2nVKe02igSS//M1vS2h7srXOxn6e7d1dPC4v2kBjfnqRY0fOoalevC43LhUMx0KTsCiAV5R9VUzLpo/FZmWLG8vXuLn0CZ1+CWvQRNcsgj4D2x7SbQ55eG+TRlGo+3FOnJmj3a/JaoNidAn4XYzm0tKbKUA/mUqRSiSJx1LSKvD9H3zE/l6LrfUy/UaPbDrG+ecXGZ1IcurECaL+JNW6iaYGCQbiuFxhXO4QpqnQqHfQDS+eYIBmz+HBg0dcv3iVva1dTLtPKBahbw3oWT2yY2lCYZ8MbPVKjZ21DXwug7npSa5evkCxtI9l97FpcvhIjiSlHmwAACAASURBVOdfOs7MVJaReAhDt2l222jeCFc/fcR3v/sjhs6QoyenpCJZK5aZGE9TLu3T7fVw+YJMTM6RzY6T36nwwU8+5tGdLYYdW1rOVFUEWednirsjE2H5vykUeFHylSLngTIiSvFSfRfg7pIqqKoh+wxQDJlgReMpXn/9dZafLPP44TKDXhe/X/gixWuGaO4e515c4Mvf+gKVVpP7Dzco5Ft87vU3qJb3CId05mYmufHJJ1QrNRLxJHPzMzLpWVkt8ORxnfWNJl/60rd45aXXcBsqf/Znf8za5mMWzxzFH3bR7DSJxqMYhov8dp7trXWCfpEMCiucSrncoFvrce3SdZq1HoFQAEsZyHMsrGCGavDp7dscPjbH/Ilpktkoj1eesrVVpNcbYKsDRnJhQmEPm5ub9DodRlIxFg7NEw2luHnjDoqi0+0O6PT6MgESyqU4t9ubeUZSI8xOTTMxMcmli1fZ3trj29/+KvFYlHfe+QmK4fDCK89Rr1X46P1LFApNRqcOs7yySjgW4p/8k19ibDRFrSpsNF76HT8/+Kvr3Lm9TW5smn/8z/4bXjg5z4hPRXFsWcnbLRe5dOV9ORf4gjqf3v+U5bv3KG3vyUSt1e7g83tIZOOcevYYZ84s8sFHP8TtFQp1lZVHTwgG/Yi6oOUMCYZCtNptAoEgHleAVnPAwDwAtm5X4ewzLzExM8n9hzdB6xJPRJiemiMqwF3xSIvcrbuXabeLtBplCju7LB46yudffIMrH13hu3/yl9Jn3etYaJqbvimsXGJWdNBUA9XjQw0EiOQyvPDqS5x/4Xm83rAE6bWnTyiUnhJPKCwtXWFyJsnnP/8yUY+f/G5F/o7Tc7Ok4hH8uoIiLGGGwnZpl/2K6KvKMBIZIRMdo1nvcOHjn7Bb3aLcq9LqtAgHA5w7doqQOy57Dj64cFFeB7pbRQ+5SOYSjE9m0Zw+c1PT7O+U+dEPL1FrDhkZHeO1V59nfCLLhYsXmZ2Z5PjhOTY31ni6voLmUklmQjKWjWcytGo9Snst+h2DO5/u8mC5hu2dIpA9wuTR4xw7OsNMNkLKp+JTFHyqiu4g55pStS57rSLRMIYBnWYJXXfYLe1z5+kjPD4v02Pj0gPuCFuM4qFQKPKff/d35Nhtt2og5yEL3aXi9um4/DYTM0kmpjJsbq7LvixV95NIJFhcPM3c4WeptRS2dw8S8HOLx8klcpSqXb7z/R9RbDTI5tLS+nnyyBFCfje9TpUf//CvuHrpA5r1Eq1OVcYXEQVEr5bHH8IXT+DzBwgFvbKfpdWocuXyVWrNDobXIZrwMjKeZGpumvGJGcLuJJ6hn2xsnNH0OIZL5f1L32NuNk4u5cewujJm/Pn3fshv/rs/wB87xNjs83jjcWnPFUAr4Fr4zgUgC3AXkCno1RMKyeeE2u3y+XAF/LICGQm7qdX/xsJiGAfQ3+ua9GoNmRAI0O83DsBbWGyC2SzecFiq9UKJl6rIZ9DuEsnFz/zyP7OmiOMJZhCJgPicB/YXXQK5gHix1be2aBdLf0d1F89J+5RI4n6WlIj74ljCYiNeL6wv3UrlIDExTQnyLrsjXyMSKCHwHAQCFXRhvdFwYSK+pz/iITmRIxrR8YejeH0HaroAdwXrICEQkVd3obo9EtxlT0a/+3Nw/wfidr76r/9n5p87T7OWp9etSp9tpVLFY7h46fx5vC6H5ZWH9EW25Y3LMpjwfcpJYVjHGVZR7A5mry6bcrxuN+NjYxw/toBl9anVisQjXsIhHz2nz+Vr11jd2KHXUzC74HX78Ae8uNwK3V5TwoTbLRodXbhcLgzdoNsekE6NERWNEe4AT58+pddtyAagWNAnJxDhPe6ZPRSXi8zoGG6Xjwe3H8gAKjyCjU6FYDDMeG6OiewhRpJT2Jabra09mq0Gj5/eo90tkUwHsQYdxnJZjh4+Jq09biOKx4gS88TRFbf05oqmK+EbNhRwiQ9tiSqTRs+xaVt9TKdL3x5QrNS5fOMhhVKb2ewYZw/PMjuWkM2hhVJJTp4jiRGpnorjVRs1NvZ2qLQa+CI+UIdUCpu4dZO5yTQ+L1TqBUxM6T22bJVquUO7q0mrzFR6lkO5GTyaVx57v1nl6tI11jfvo1LDo3eJxlzYtot8vkunPiAYCvDy6+cZOH0+unyF/Y0607kFfvGtX8Lj8XL38SOWnj5hMOwzkojh9Ewmc7PMLZyiM9RpdXvSkxzyCN80snkzgIpbJDeOhWl32KlssllaI1/fptmrsLOzxtKD29h2n+mpCVLJHJ9cvM3Gyi7JRISTZ+YxRUOu1aTRKRAJ+zh8aJZI2Es8HqFYqtDpDMllJmjWBty5u8ba0xKrj3axezCSjHFEND3O5njry28S8HqlXUpMWPVqj2YHDF+KStMiGs7gMXyy4TPoD9Fp99lY3eXiR1fIV8qcfuZZmcxu7e0xOp7l2IkF8vvbfHr9KvVSmYnRLAvzM9K+9O6771As7WANm5w6M8cv/8qXCQc0NKVHubxNoZ7H0txsbde48M41Wo02o9NJWS0S/uu5mXEUxaJQLPPc+VfY3qtw/Pg5LNPNn/zRD7j28T3sdgePJkLjQeOpsAIJn6KYvO0hB6q7UHJkU+rBdfo34K6gqW45zjRDkYFA2MYMb4ivfO3rfOOXvsXv/f7vcvnDS/SaDYIBHbdbEakovrDD0dMTnHn+mDwfTx/vE/Yl+ee/+k/p9hooui17IjrNBpc++pB2p00yE2dkIsVuocOFCw/JFxx++R/9GudOnSPqd7G1/oR3L7wjG6+TuZi019mYsiG3Lcq+nTrJWJBYxM/y8jKFQo1UNMknF69T3msSDEWICsXwzCGSiSi1apWPLl5m4dgsU4dyEgy6pimBr1yuY7h0dLct7SKVSoXZyUkMHUYyaYr7Vbotk75pkstOSu/w+vqaDLKjo+OsPBINkBn8bj+tVodCoYKq6Pzr/+FfMpYb4crVy9x5eItA1EW/W2d3a5v9vQovvPoLfHD5Gv5ggH/6j77N1PioVAz38jUKxSFv//gWW9smRxfP8Su/+i2OTael91n0SdQ6ffYrVXa31wiFfFQbRX707l+xv7NBu1yi1WxJMDE8BqMzWZKjUWZmx6V9Kxhws/J4ib29HYJ+v4QdAdEiCLdbfQzRsO0No6kuatUmiuYhnsiysHgCj98rbTmaWyGTGWVq6jCLh8/IKs6TlQfcfXAVn8fGMTtyDPhcLubHp1m+94hPLt2UUCz6LvqmSBZgKJRkofiJBj63C8XnIpYd4eXPv8HC0aOsrYvEL0bAZ9Bub/Pw4RVKhV0mZzO89vp5zFaDzfVtEskReZ2fP3WOkXAKj+qWfT+3H99ADyok00noacQCI9SrTS5cfofGsMZ+I8/G7gbPnjnJ6YWjpEIjVMs9fvCDd1hd28RRdbqYBON+JmcExHiw+306LZOrV+5Je+D01CGeO/8M9UZZVpwFeHvdgoVs+qaYUxpMTuUIBXyEvSE8SpAnDze5dfshnZ6P+8t1qq0oenSasYWTHDtzhPFsHMdsE3S7SQaDuByb7d1tCsUCYX9I+vU9oolfdfD7POQrVW6vPJYQPzeWZTQSI+DyM7A0Hj9+yO/+9n/i5vXr9DtNhgMBiEJXsjC8Gu4ATMymmT00SrVewhK/hyeEzx3FHHgJJg6huOMkk2meP32UqVRa9nVt7Tb4ix+9Q2IkzdHFOaJhDwGXsGq0qFf2ebz8iFuf3mZ9bYX9wjqtVomB2UVTXISCEXKTOfwBlxQ0dANKhQp7+2UGti2T9ZHRKJmJLN5ghJGRWSbT8xwbP8KoEOs0nV6vyvW7Fzh8aJR42IslrUJ5/uhPv8vv/d4PMHyzzB5/DU8sJmH4M2O2UN0FoAufuABfoZYLq4eEedvGHQj8HTVcAqrtSJAXWyDgotUyZSJgtjq09vfplCsS2gUwa4aL+PycPJ5sEP1bdpbPQPszxf/AbuhI26HVN+ViDZ9twrP+WQOpSCoqKyuy9+YzT7tU2QXoS4P63wgwYtyL/WXzrKpiNlvSKiP3Eb1xjRpu1cTsWbJqaAtJTSysYRjyZg9NXLpCKKozOZ/B7VJkb2MolsDtMeg7wseOVOllwBDRRPrtNRzNwOn9vDn1H4rb+Y3f/PcsvPAqH126xObmKu1mgVhA5/zpExw/eohg2MNPP/gpT7e3wBCTv7CK6LhchvQoDwbCK9aRg0lRDlajcLs9svzuDfhptJpolkk6FcAfdlOuV1jf3GVrvSgbEnXVwG1ohMJe+mYf0xKrkHRlI4XfJxqj/Pg8PnTDQzASJRSNMbSHbG2uy8bNsM+PYonBpuLxB6RyqKgufO4A+Z1NVKfH3KFRGWyE+j49PsdoaoZkdByPJ0GrM6DZbpOv7dHuV7i3dFMmBUcXF0glEyTjabptYc4IYhAi4Ivi9Ybk6h22OSDgcklAdQkFVICUSCAsk0a/geqCVrfL9fvL3H+4htWxOLtwlOefOU4w4qLdb9PqdXApbnTNg8/rk1akpccPaTYrHFqYYm39EfXKDh6vhW4MWDw6y9AZUCqXqDeahGMjaHqYpcfbOAMXx2dPsDA6I1eBsRWDYq/N5Ts3uLd0lUgIvEaTQ7Oi6U7l1p0V9ncq0iv8/EvPMMDm0ZNVejWVdHSSN17+Mo5t8GR9i6cbGxiqwsz4CGGPh5F0jqHqY7dp8mRjg2I5Ty4tLCRuQkIpjiYJeXSZUDn0KLV22atvsl/dZGN7mWq1SL6wx+rqqgSJ0yfOsvZkk6Xbj2TF5dQz8ygeh0J1h2anTDQqVtKYIRYJYDtDqTLu7VeYmz7C7laZetWmUhxw65MHDLsDEtEQY5MZxqfTvPLGi6QSEQJel5zkNCfEbqHP1l4XXGFpZUoEYngdQ8K7CGjFaovb9+7xdG2FYCjG3KFFXB4/129d58zpY3Q6NW7euEIykWBibJRPb3/KKy+/RKVU5Hd/+/9iOGhy9uwi3/qltxj2qmxtPUTTumQmk6huN/fuPuHHf3mBRqXFs+dPyAZrzXBIpYQVJ8PaVl6uPnLv3iOOHj7D3m6Nv/yzn7B8/zGDVhOvftBQKvztQk0R1hRplRF+958p7oqofigqqlB6lJ8px45Qr92Iiq5QsgyPH1vxkEiP881f+jannzvHH/3xH3PpwgV6jQoBEfBdCl6/8G8OmJhLcvqZRdrtAVtr+8xNzvPNr79FsbLHTinP9MyEVGqELeX6jRt4Ax7i6TAPljZ4+LDM7o7Fm1/4Oq+88iqz4yOY/SYXLn3I0vJdIqkgM7NjrK4vM7DaDMwGZk9Y6Bx8bg9bmzs0mz1mJ2a4+O5laoUe4XCSSDzIidOz0kZSKOxz7cZNxqdHGJ1M0hEWiXQCXfew8nRNru6USkcl7Ip5JhQIMD6elVWZ9975iMJuhUatRSqdldUQoUwKW5HPF6DfURgfm6bd7LK9tSvhXfSo/Nq/+BVpn9jY2uVP//y7tHtNoiGxCs043/+r75PKzPHoyY6snPzGf/cvOLFwRMLF6uYqlhHgD/7kXT7+ZJ1TZ17h6994iyOTSYIq1MoVTNvBtIcYiiMrUfv5Hf7d//m/yqZMu9NgbXVN/p5Da4AroJGdTvKFN19jd2eTBw/uSNuGaCCXdr6BRbMhrHc2w76C3xslHIximX2SqQSJzCjBaIxKtUq10aDVaTMiGhaPnuXEiRdIpsao1Ku888EPWd28x9mTR5jMjXDnxm0+/eQKujXEGVgEXCEeL21SKtYxBbiLGqRQPRHWGV1CpO7VCSVjHDtzVlZzu12Lt778JUJ+FXNQ5Mql9/nJj94jlgwxOhGXqxOdPXuKZrNFqVDmy69+maQnjUfxycblQneTYmsXR3dkw3osmKRVrXHt08sMNJOdSlFWUOamJpgeyRD2Rnm8vMbmbpGVx9vki036zpBwMizV32jUTa2YJ5UY4e7tJ6iKj6npOaamJ3m6/oSh1eW1V59Fpc/4aI5uv8f9pftkcimCviC2qVIt9tjZKlFtdPGFMjx4WGRjHWxjhPG547z8+iuy8VjYJtPJJGMjaXRnQD6/LVeQOXLoEJpqE3CrpAJ+mcitrG3wcHOdo0dmGY0HSLgNROfVAI1Kvcx3/uxP+IPf/wMa1QrWsIcjSkWaGOc6/qhBKOkhmQ3I8/raG29w6+YSW6tV2m0/im+S8fkTPPfMOc4tTBDzehgMFZ5sl7hy/VMWjy0wMTlCvrDJ1tojDHVILp2U/V/720U+vPAB7773fdrdgtB5hTxMLBFnfCJDJCZWcKqzs7VHty1AVWU47JGdSDJ1aJqereAOpjlz+jVOzp1gMpYmIvrNhAA2KFJsrBON+mRj8db6Ch9fvcjVG7e5fUv0TU0yc/JzcvUYAdBihRgjEMDt90uPe69Wk/O+7vNJqDUEwIv+Hs/fhefPvO4CrA8AVcHr0en2DlZ/aRdKUtUWoC6aW4WqHZkYxxOJSGuOSBJkguByHUC8puHyew+aWwVMa6IKYR18lr8F7n8b/oY9U/r0RaOqVO+FEi9WwBFg9fc26eGXavuBmi6Ud+HT/2wlGpFwiE3YfsxmQyr0useLauiI1WYUt0826AaMJuNTUUIu0U8BkVgYLZzCVFwIz5tIcFRrINqmZUKgeP0HXvfezxX3fzBw//X/7Td57itf4+6DFR7cvUmntoHHqTM/mSIS9pMcyVBqVNgrFsiMjBIMhLl9+55cwm5omTKoCVVAdNKLZQ8bjRqVWoVaXTS2BCVIC8VgOGgQDBmytC1KN1ur+/RaQ+zuELPXJhjyoWk6fUuUftv4vQaH5iaZmMwyNzfD3v4ehUpF+sd9oYCEcKs3pLhdoFPv0mx18AQijE8cIpue5Oyps5Tzm7jdJs32Lk+e3sXt0liYOyyXKwx6EsSjE1JJGaBTaTepd6rcX77D1tYqudEk0UiAoD+ISw+QjI+D42E4EKqRB8VS6bXajEQTxAMRDEWTzUUiIAt4bw7asiwvgtbTnW0er27w+OE66XiGo4fn8YZ1PF4x5arEwgkqpToeX4Cu45Av5um2qhxdmKJU3KTV2ieW8LBbWKPVreHxeui0TeLxDJFwBlXxs7tfk0Ei7ItzamGRkVQWYbqsdHtcu3+HDy68LVdISUYh5DdJpRKsru/y4N4S01NTzM7PUO+0pX1EtX141ThfePXr9IYq1WpTLrNm9UziAQ9eVZEQ0HZUlnfLVMQKNKpFs7p/sJyWaTOdHZNBUtccNN1mqHbZKD6WzbJbu8sMh23ZAFsq1tjP1ygXaqi2QbPYlktUnTgzTaNfQfPa2GpPHiPk9+Nx67KB0RSQgE4immLQVSjle5T3+6wsbWB1+8zM5siMh8mMxYilIiQSMXK5DFbPhp5Qz87ycKWE6XjJpkdJBWL4FBc+l5u25VDr98lXK9y9d4tavcXk5CGCwQjDYV+qy512Fa/XLbvsQ5EIb//4R9LeJZbSvHjhPRq1KicWD/PSi2dpNvY4e3qezc0lZg+Ps1/Jc/HyNa5fvsOgbTM3P86JE3N4/C7u3X3A5PQx+kMXMaEu4uKjC1eoFto8Xd6gWalh97u4jZ952gWEyebUA9VGLgk5FI8JWDuwLTkieRJdb/L6FCvGCJ+kqHiqGN4gmh4iOzHLv/1f/i1HTizy4Ucf89u/9R/Z2VhBd7qEA258PpdczeLwqVleeuU5XIaPZ88+RyQUpN8tsb7zFMejy0Cg6BqPnjxhZWWTwXCIx6Wwv1Nl6cEejYbBmXMv8c1vfZvJqQnpu3/3vR/x6e1rzMyMMjs7Tt9ssr39hG6nxObmE6yhSS4zyu7OvlRx4+E4H1/4BKvnwe+L4A95GZ9NkB2N0zV7Etxj8SDTszna7bqsBg1tSypY7Y4os4vVETwSKkWVZOHQLMcWj/Dp9fvsbZUo5WuEw1HcomQsLHzOkPPnX+Tjizd49tzz7O3mufXpHep1ca3G+MVvfZEjR49QLNRYWd/l5s27nDpxmOnxNPdu3+Qv/uKn2I6f44tn+B//+19nYXIaHZ1qq0R1OOB3/vBtPrq8wuTMcX7hK1/i7OIEXtuk067LVY8cIUp43bLhfvnRMv/ht/8PXnjuCBEXfHzxCssPV4mEw4zNZHAHFT7/5ss0m3UJN/n9FZKpuFwacnlZNFELG2JI/q9YbmxTdEL2iSaC+IJxHF2TzZBifAuh5HOfe4u5+VMYepRQMMWdpTu899FP6A7qjOcyeA2diD/Cnf+fvfcMsjM9z/Suk3POp3MOCA00gEEaDCZHphFpkpJc8speWet/tqts/1mnsnerbK9MaVcSKZOUREsMYp4ZkhM4IGYGwCDn1Dmnk3NOrudtgKLkquUvlf7wVKEGg0Z3n26c/r7nvZ/7vu7rV5S698yTR4gGuvh3//t/4P6dRXW4QSfCiiwldxVHue4ZbXqsDhvh3m6C0ajCjX72tz5Js5Fle2uBG9eucu3qfbXFkZzIZz/3Ek63VeVRJJB7evpZPHqvOmiL4LJdWmFhc45So6qsQD6nW1G9ZPOQzKaoNJrqnuS2O7AZdJgNBjXAtTp65mY2eeuNn9M2WlS2JNztp1hM0BUKkUnmiMfy1KptvH4/FquZWquiSEU93QG6w34luCSSSZaWlzDbTHidXho1PV5XN7W6VlF9hkYOYDFH+ekb15VgEOwaYvrItNqIiVhiNNrYMzHMQE8Ao0GOOE0cDjulXAqLrkXU48RmMhFLptlMZZRdJew24xJSVKdNsVkhVUjxve99l+/87ffIJDPKMiHPty7EEZNeHezMTgj1uAhGPegNRmXlKaR1lKsu7F0HOPHcK5w+dYxelxGNUNLWU7x/8YpCyJ58Yj+BgJNMNsbyyiLVaoHB3m6GeoagqeH//frXee/dH6nBXadvgFGjaD9dXW6sNhgbGSKdLHH54h1FWGq36rh9bjVQa0wexvYe5cXnPsWBkUlCRjNm5dEuUKntsBafweWyqW2GfE9ysple3+LP//z7bKRs9O97ftd6YjCoe5AM7aJSy1ArwVGlMD8ixcgQbHY5lDDfLFfU++jNuxhH8aRXcnn1/vJnAsmoCu3hUaBUwqvlZGrXblOuKN+7Kxr95edVA/sjy4zKwCkv+65aLtcfUfTlOqx9FBL9x4OfDO6lVIpWpaKUfqVyP/LNy+8fe94fv+1xgHbXLrM7wMtzlC/OadNRrGl2n2uprA4iKtRaSKMVtKhQpjR6rK0cfX1urBbZruqwOi3YAoFdEUhrRqfToWlWdkljVicdo6CUoSMOh9+EU/95Zvff+Z//LRNPP09dAiXFGLX8Esb2NnZLh2QqQbpUxWRzUCxLgLOmVry1alOtbWVF6LDbd18szZayEWzF1plfmmNnO4UWm/ISB7oCVOt5KqWskgnFD17MVdXgLevAaimvwpzyArE6BfVXIhxw89SpY+yfGmNja514KqZwW9lyhWqtoTyn9XKDUqakbCG1WhunM8BrL3+O3q5hTBKKEgtPK8lOeo5kdlV5PEMBPz6HF23bhFn86zo3jbaVettAplRiJ7nNyuo8GxuLuBwWuqM9dEf66YoOYDKZ1Ho9m8kpTnnA5UPb0OKxuzHpjBgVU1VutBqqiEWkRq1ZJldOU6rVeDi/wrVbD5nYt1d5pYWbr2m0GOodwuXysr4TYyudxWw205DDjNmAyylBwgrFyg4dfYlyNUet0SCTEUJChWiwl2i4B4fNr6gg83OrWM12pg5MY7W7qDU6XLl+nQ8+eAdaWdxusbJAIOQjnkqRjMXwuz0MDQ0qz2EynafTMrFv4ghHjjxFviirOB0hbwC70YpFLkrix9DoSFXrrKdzpMsZWq0ipew2m8srKtj6xLEnGR4aVaFJScU3qLG085Abd8+Syi2h7ZSVQiD+8lZDx8N7KxRSdTRVDT09AY6eGCeR36TSydHUlVVAS9RNs0GkRj3bsYQ6FDmsdob6xlhbTDP/YIfN5QTteonRsTATB3owu2RFbCQS6cLj8rOxvEO3d5i9E8dIZ1o8mFnHbfezf3gCl8migk0S80lUisxurJHLFpiZWVRB1sOHjjA63KfIRTevX1I0IHnNunx+Pr5yiVKtQjmfYX1pkUatSl9vD9MH9xDwW3jp2WPkMxtsxJaptassbWxw/sMbZFMFenqDPPP0EQz6DkuLG/i8fXT1TbK+naTZ1vGtv/k+uWSRVmlXUdFq2rsquiDJmi1llWmIkiOrWLHGiLoqLGDFghaNRO4Ujy2YMrib1EVYBdc0Zsw2P6eefp7/7l//95itNhaWVvnjP/4T7ty8hLaZJ+C24HSaKVfzdA1GOHh0inKlqvzr/qBLEY8KlRxWi41qo8HGTkyFQR22AI1yi1oxx/ryuiJsaPVupo6c4MiJEwwMj2OymPn4wlnWVufweq1Egh5llbp5/TIGfYOkZGnKRawWB5l0DpvdyVMnnuInP3yHxZkdLGY7To8Fd8CAN+Qm2tXFL86ex+mwEgg5FfrQ5/co+83a6oZimBeKJfVcxeffbNZVGD4aDWI228gkCqyvxNTNWgZ3oQiJL1wyFcK4j4a7cdpdXLp8jbu3ZzGZHLz08nOMjo/idPnoYOXMmXPYLCbGR3qYfXiX9947RzHfYnr6GP/Fv/gdRnuGsGpMNNpVYsUSf/ujM7z9/i384QGefeEpnj46RsCpx6jrUGu2SKQzrO1sY3V4uHTpIgvLd/j8689RTm7xxvffYOb+PC6nnbH9g9Q7OV586Ski0SBv/OQHmG0tjhye5vaNB7z33kf4/QH8Xg+ZVJH4VgFtS/IOLRxOMy2NEaPNjDfsU0Qu8Sc32joi4WG6IsNYbV7WN9e5fOUCtUZVYUOtZgv7xvfRrOeIbd7H55TLbIu3vvtzNpbSivgk9wlR66SDQWOQtb9OUXAsdguesJuh8T51rZ+cHKVZrVAq5dne3uFv/ubbWFxaTj93mNHRHpVtWVnZob9rkhNTpzC3TZyOxAAAIABJREFUxfsr29JFdoqrJApZrt2+Q7Q7Ql80hNduRtOsks1laDY7DPSPKq7+1voKwaAbl9dNPJXj3t0FPv74phJxApEoE3smFB7RoNXx4+/9RH2vRLAyWAwK32txmtg3PaGyWw6rhaJsYDa31YE1HPYxOboHm9GLx9XF8mKcSrXNxPhhfK4BvvLl73J/bpXBiXFeevkF7HYXb79zjlK1yYsvnGa4x4NR36GQz9NpNjAbUFY7Q7ukUMKVRpu1nSJ+TwC/w4YZ6SAoUmzk2dxe5uMLF/ibv/ousa2UwtPIcKrR6dEYdBitGqweA6FeN3aXSV03ugJDzN5PUGp46Jt+julTp5VQ5tF1SGwluHF7ho1EikjQzYmDYwz3hJUIUG03lK9/fWMFn9PJ0sOHnD/7C7LxTSrlBFpDFY1ZuOxRXnvtFDZ7h5WVJa5fnWNjNYO2Y1XCQqtjwmT3Mb7vCfbtO8STR08wHI7g0ICJGu2OdJ3EmV+7Q3dXEJfVrMLqW9urzC4ss7Pd4qvfvkBw4LS63gk1Rh5ii1Fq9S+H3RaVbE4N82J9M8v6WanRu8x0GaRlQG5Wdv3v8veMNplxNCr4LmFNGcQFtSss9seseEWrcjrV4C5Kt/jqHw/5qg9Dht7HJBbjLtZxV0HZ/XhyfdpVy+VwoFGHjFIi8Q+G9V2m/yO8y6MDxOPBXX0N9fovPfZiqxGEbKVUxWoUm6BGDeCi8svZpCzClXjjk2tK6JEtrfjcXW6zuh6KaObyWjApp8PuYUbsher7aLKjt8oWQ8K1cu/Q/mZw/+cZ2+Hl//p/YujYaUztKkF7g6i/gdWUpV7PUiiX2ElliaWypHNZakIAqbVUCUt32IfPY8as0RLwR1X40mJzcWf2FjfvXWdjM0ZVDn5NM1qzDr2xQ7tRptOqYVLpbp1i7sqNUFh283NzeDweHG4X6XRWkWmCQY8KnokCVCgWFaJNXvSFXFYpn+Llbbc0TO07QsDXTSnf4Mi+YwS8EeVBF2Ukll0hXlimWN3BZAGjToNRDggGOw6LsMadtLUOag1Z7xfVWlGjbXH/3i02VldxO32cPP40w/3DGHRtxS4uFQpY9Rb6o32UclU1VAhC0ygnWvUMtRSbLTWsl2slTIaOss08XFrk6v0Hio9/9InDdKpl8kmhA0QVdzhTLHP33gyjI+MqsLq8uEj/QA8WMyQSS9RbKSrNFJlcmnq9SSpdpNPSK3KF2xXAYfeyvhYjlckzNDZOOBql3dGxtLDE+Q/OUMhu4naLj9tCq91Uod1KqUDQ62Ggr1d5gYXtW6/B1L4nOHL4SRodwWMaCTplcBc1fhclJZuRVLHMaixOsZGlUk+ojy9MW4vOyvETp7DZAuSLLdp6M01tk9XYHHMrV9neuqfKspq1Ei6ni2y2xOz9VXWjb5dgeCDKyaf2ka/GyTfTNCihN+mV4ujzhOjrHmJ5ZZ25xTmcVjufeOlTxLbKvPHDs6zOb9Ks5RmfCDG6L0y+Lgg1kyLLSAlTJpFnon+K7ugwqXSN2cUEAVcPT0w9gdNqVVmDhkavgljX791mZn6BVDqHBgPPnH6OieFBxbePb60pyk2tViWZTTOzNMPMwgzVYpG0fA+rVSxWC70DXbzw0imOHd6D1dhmYfEe+VIKm8vFWz98n6tX7+L0mTl0aJzR4S7EEGyz++nuG+fijdsqUPvD77+n/NyCGzJqQC+Du7r+7zLlZUgXq4wM7JKzkPtCtVbdndcVEnK3+0ZhH9WOR+xk8oG06LRWLHYfn/38b/Of/v7vYrLZWVra4itf+RpXL5+HRhqXDRXekgPHxNQ4U4f3c+HSOYbHB4j0B8iWpaOhqohL4iNvKCylLGFs1IstNpbnKBdzakgx2j3YvUGiA4M4PAGEMry6Ok+5lFJKY1fIj9fl4t6tW4pMJMNRqZBXHQHSneAPBFRJ3PVLt4htZHE4nHT1+PAEzDQ6dfbsm+Ln73ykblQejwOT3YLJYlDe2p2tmEIyCirO43GrDUkulwZNDbvDyPDwIGaDiZqUz915QLlcVSqrXPdkgxEOhYmEIxyefoKPL9zgzM+vQNvGS6+8pCg1/YMDGI0Wrly5xtrqirJnSVbnw7OXSewUmdwzzed/5/PsHxnDqTOpYHu20uQHb3/Mt773Pu5gFy+/8jTPnRjDb9eqbVW90WZlK865qzewufxcvXadgcEwp4/vx9Kp8nff/DYfnD2rDn3esEX9evHF02h0da7cPM/wSJhoJMzt63e5duU2Pq8fu9VKLlMhvi1rdTnItVUgTWMwEemPquI6GWfMDhf1trxebHidvYQD/SrMu762TC6XpVyWQ2c3eyf3UKkkuHXj59jNder5Eufeu0pys0q12NlVGkVt12sU5lCnN6tAtOA5I/0+jp0+yKuvPovP5aKSFyQwLCyt8JW//ArdQ25OPX9AYTHlelerGHjt+S/Q7x/GrPIbaZa2brGdX2A7leDuzAxusZB4RVhxMBCNKq+31WrD6w5QKpVVmNTrsyrFX3op5ubWefhgFZ0ScsyceuZpxkdGuXPzLt/52x9SytVwOBxojR00xg42t4mhiT4Meg12i43NzZjCCss22WI20h/tZaRvHKPGSTHbUtmsUGCIRLzGX3z126wnUgyMDzM6Nqp46XfuL2FxeDl57BD7hqJKsNG1agrhZ9ZL+Y0EPuNqk9sxOUhmOvhcIdwWGwZNiY2tWbZSK8zev8m1S9e4e2OeXLamsJCKBCJISUFOOnTY3SZ6h8NoDE2KxRJBfz+bG01ahi6695xkcM8+AkEvzVyGWqlGIpFVRBOzvs2pQ5OMRYPYTUayjTIXr1/g9t0bavu3vrzA0vwchUyapuRddFXsfiP7DvTz+qefwunQcubM+1QqBlaWMjx8sEm7Y6XZcdA7tI9PfvpzjPQNMN7bS8BqxUIbQ0fC4XnK7SzL2w8JBVw4zBLarrATWyWTy7O+WeXf/dnPcfoPK1+4IxLeVd5F6ZYh3SC8cxmetTRKFTXkyuBucu4Kjv/4IZx1NRQ/sqdIeFXoML/6UN7ycvWXBUxilZFBVsKoooCrYV3Y7I9+L7AM6XNQXvhGA4MQeyq7YVZ5bjK0P7a8iBhTy2bVc1B/XzZuv6LiPw7APubUq+fyaHBXaEm9Dr3MOIL5reRo6yVAXFO2GAsVak0tpVqHRmobu6GuxM9ytamC/6K4W6wGfH4r3oibWraofP5aixWDzYHetnvYURz4jnSfmH4zuP9zDe4nf/+/ZejwMUa6PfQFtDQrqzTbMSw2reKbbseSJLI51jc3iCVjCiHlsLiol9IYdXUmh4YZ7B0jGOjD6vCTq+Z5OP+Ai5evsrYSR9OxYjSZaHeqjA5EMZtkmmhhczjYjqWZn11SBJR8Jk9/bx/ZfFb9YCnmqiDoWjWllo6NTBDxhgj73NRqGdLpLaxOGwurWywsbDM2Ms1o/x7GeoexGq1qQCk0isxvzrCWmKfSTGJ3aFUYwyTp6LaGiD9MG2k8c5LM1FWAVKsXqk1A8Ykf3p9jZyvDyOAEJ44dV8zTclHWZGXMGj1ui1tRVTRa8+4JXddReDkpESnWd+k7mWwWv8uC1aYjlk2qsOjF69fIJlNMDPbjMEu4qqFsLW5vmOW5ZQ4dPMTw0BgL80t4PS68Xgep1BotsuQKaxSraTLZNMlkRuE1ZUZzu/2YzXZEaH04v6AOWtLgGA52sbqwyq1rV8hlttBragwP9ivLQKlaUYq1hFR8bhduj51EMqFUms9+5vNMjk6RLpeUjUVaR6O+PixGOw2hbOi0xDN5pf5rTXW2EnNkc5vKMmTRWwn5w+gNHjQGtwq5xLIxVmMzJFILlIqblHM7FHNxpqb2qW3OzWsPWLy/TSPfYu/4AM8+/wTJwjbpcpJSM6/Cd6KWRiNRIuEu1lY3WV1ZUxz3l194BZ93gG/85Q85d/YS2laF3n43vrARrbWF1qhRjY42qw2HxctQ3wQmk41Cucn2TgVNx82x6afwuLzo9RYx8VHIZ7l48TxL6yuKtrK6LAU8JznxxBOYBNdWr2NTjOMqiWySzcQG3/j2X6Ftt8nGk6TiMVVyFIyG2DM1xosvPkVfd4Dt7UXSmS0ikTBvv/UR7773IYGIl/GJPqYPjhPwOUjncjg8Pko1DV//+ve4f3edYqKJMCslZyACiE7TVmq/HH6rin7SUQq8HDxkFSzDvFJ0BAcp/kp1A1dakBrW5aYg7y+vf7vLxxd++3d58bVniHT3Mj+3xV/8xTe4du1j2tUkbqcWu12rNkh7p/ditOhYXptl78ExJqdGSBZ3WF5ZVvDpermpyCF2i51Ow8Kd67MUcnG6egIEwl7SuSJasw1fqEv1OuTyJTptwZWVsdsE9+lXG6ArF69x6OBBcpkU+WyOPXv2cevWfbXZE0zk1loCmlr6+rsZGIoyfmBA2Uj27D3EWz86QylbVI2W6VIeq8PE2PgwC3OLiq2eL6SxSN6hI5z0DmarVlmxxsaGMZm09HWHmF9a4e69BxycPszs7Dx54aBL+UrAz/59B6mW9Pz0zfNk0h0+/fpnGR4bVMFECYCuLS2ytrbK0soST51+hrM/P8eVS3cYHN7Lq69/miPTB3AajVjlgJgs8N03P+DNdy/jDob4zGde4rnjE3hNLczCuS+WmFla58z5j0lkcmQzeV597SUGeoLoqiW++3ff4uMLH6LRVDA62njCFvoHIlTqWYrVJIcOj6Np17EYzBSyRQJen/r3Megc6uAhDbJy3RBxRPyvgxND0vpEoVbGG4pgkNxNto7P08uTR57DZrJy7fJFTHoDyUxMBTmr9QKJ+DIba/ehWaJZrHPr8izFZJNmTYae3VBdWyHopMnULG53THYTfeMRnnz2EGNjvYwPDeN3RDFq3SxvbPFv/uh/wRnRcfjEBHK8iEsTa9POay98nm5PL1aNNDMnWdy4Qrq+ynZiS/HU3UEpjPNRKeSIhMLUqkU1jCr2+PqO6mFwO42EI0Hlb79xa57tnQLNplmRffbtn1KNvmffP8f8zJqiGLVUwBNcfhsHj+1TLcSJ2A6VimweTIq9YXPYqFWrjA+McWTqqNpmJOMFvL4QnbaD7Z0S3//BO8ytrhPp7VHFbwnZMhq99AyPMj01yon9o4SUkt5C2y7TbGZpNPJki9ssba7jCHTRaDsU+lSyRtnUOtdun1PWJYdRz7UL17l26QGJWFGR4eQ0Lz/3apg1tnD6LAS73HR0TWU3bLXkEBVEb+nD3ztJsKtHKerZnW2atSbBULcKLIYDLo5PT9DvdQkrjKX1BT6++JGys4b9Xja21jh3/jyXL18ll47TpowrYuTIsXFVoCUq/PVrVzl25AXOnrnBj988h9kSRm/vYvrYM3zxC7+NS28kaLIScbkxa6RFtqz6G5q6IpuZZXWNkLC8w9ShUs2ozfvMwzj/5ktv4Rt8VQ3FCuEoVplHfHWD1apY6vJQg3VdmkRbu4SZR6r7r85eu2/b/RM5CIg6LYP2rlL+H38of7q0lnY62Hxe9bnEJiMbZ3mb0GTk4whCUhUrPWK4yyAs9pbHBwZ5/uLLl0OHDPSP7TGPP/tjS4xOp6EtRZCyeRVEpW53aJf7pM2yGyY1aKSZt6P+vNaEnLyWW2307TLafEIBHiSAK1hIGdJNJj02u2wvHZSKdSJRj7rmOhwWtDaPyi2Iqq8+hu43HPdf95r4J3v7iS/8HtE9k/RGHOwbC9Oqx9FoyviDHvR6vWItiz1kduGhSu9LnbisjsMhD1arXhVeCIqqWutgMDqwu92kM3nu3p8hk6wQCfYr5JieFgGvAautTVdfSKH35hbXOfPeOTZW4kjEprerV6EZm62SavqUEFm5UmFi9ADPnHgZr8WDWSdlFKJwbNLUdegYnMwuprn3YIOIv4up0TG6AkEMBj2VVoPV1Crb2VUa7Qw+n5V6qahYzFLAIqq2nMQ7GgP5YpNstkJRTqcdDYFAlGZdz80bc2o4FzazL+ATU5AKELnNVnQtHXarD63eRL0pTvk2WlnX6YzUOzrS5TIbsS3cdiuRkIe2tkamkmNheZEbl6+osJEMJ25/gO1EgWbdwOKDeQb7+jl58rhS5GIpubHqabQL6M01srkNcrmY4ifHN3coV1u4fWEmlOpVI5XMsLa+QTaXU1YIjzdEKV/h3s3balAWjvxLLz6lhqZzF25i1DuU7SgcCXBgeoJKJUtsa40Xnn2WSDiqClFUq3PHSn9kEpvVq9j49aYEkzvqBt5sF9mIz5EvJ7GabVj0NlwOtxoKjVYvlVabpe0FHi5dp1TZwayvk45vEd9ZZ3BIAnF27t6a487lOcqpKvsmR3jx5ePKflFqlXmwOCMyM+12SwVprdZdVbRRaeBxehgcHMXj6ePtn57nyqWbGDoNurs9DI5Gle93J7nGzvaaylD0940x0DOG0WJVh5diSZBfRsaGDuP2dmEwOFXzoKHVYPb+LSIRP+FIF3du3yOTyfKJl17BajJhECyogrbI9qHFenyDb37/m0R6/Fy9coGlB7No21qePHUaf8SPP+TD6RSyQlZZn8SacP7DW5x9/5KyLUmWY2yiH3/YRZOGen5yGP7f/sf/m4X7O9RzHdrVOia9Tin9cnOVgbzZEGLAruIu6ELlR9ToHmEMdz2PukfoyF2rpNzILepwLMqzwejE5fHzB//qX3H6uePYHC4W5mN85f/5OpcufES7kcbtkou6nkKloNCAaBoE/VYOH91D72CAxfV5NmKbtNo66rUOXrePUr5IPt3m9u05PCGPuhEIIUmQjHv3TOPzdJHJ5BXnW7oO4skN9u8bJBh0Uq/VuH93hqm9+5XSXS6WVA/Chx98jNXkoJivM/9gUdGt+gaijEz0EOzzkEilSaerzNxfpyvcz1Mnn2RhbUGVET1x5JBSnn/0w+9RKafVACl4WKlkF1SioFi7uiJ0dQWoV/IUK2UWFhcZHBomX6yQTueoVxuqRfjYsZOMjx7kG3/5JusbRZ5+4SWmjxxSGRrFhjYaWFyc5dadW9jtdrLpHLdv3SfSM8Cx06fZN70Xr9uBqdZieX6dN94+x8OlFNH+Eb7w+U9ycv8gHr2Mgg02k2lmltc49/H73L13B483wJ7J/XQHIwSdTr733W/xcOa2GpQsHh06a4exiUHsLiNzK/fYv7cfl93AIWmstDko5ArEYkns1hA/+O573L+/hsXsoNXpEOoJE+3twSW2OFcAm9PG5s4a+Wye7vAAU3uO4ra7WV5cIpvO0GyXVGA5k5OgbpJsOkFqJ83OapLUdol2Vac2tLIole2ebH60ml1FUlYgZqeR8YMjPPPSCVWKJeHM/vAgRr1b+cL/9Gv/AU/QxqHD+wkGomxuJvH7ehkb2keXN4K+LcjdDXZy99nOPySR2VJEFsldBSOirhfU55bGYPl3lfvQvTsL1EpthvqiRIJ+Moky7713kWS6js0SwOnx4Q/4qJaKZFN5dJgopApKUDLaO/SP9XDw8F6ScSnZS+F1u1TPgoRT5WdKVOw943tVuVMqkcNgMtNoadlYz7G6nOH61QXiyQImi5NWQ/oTrDj9A0wenuaZZ46wt9+Lz6DBpKlRbibV0J5J7/Bg8R6ZakV5jA16G/2RLqJ+hwIXXLt+GbvLxdTkXq5cuME3v/ETJZqJrUOCyTK8C9ZXZ2hjdmgIdnuwucyKt16uytZC0LgBtXmTzYQwZPMZ+d4Z6OodJdDVgzfkZf+BUfojHrT1InfvXiLkdHBgdBKLdHU0Wty4d4c/+tKXWN6Yx2Rr4Qxq6R8LE+nyCOJEWUktOi+XP37Aw9ltLK5ufD1jHD71LK++9BqGSoew0UXQ7casrWGkQLudpabJsRi/z1ZiRQ2S2mZRhVTFomrRhvhf/8/vk+rs+WX7qAy6wnSXwdfksCsVWkkWQt1qtag+ssxYPK7/31wlHm/J4P0DhV2EKqHQWAzqmi8bRVHJ5dCvGk6bLWqFohrEJbwqdhlb0E+73tzFP5bFX65VCr3F5VTPQxR6sVaJ9bHyqPn08eeU15EIQ8pf8Mjnrg4egrR8hPaVr0MVMonI+ehtjwUaGfZlcJcGaClREqvMrmQj94umaoqVrFh+eVYd8KSFXJqu5WtXn7PdUbOS1WYg3OvfPQBYbejtbjoGOehpVAHTbzju/2Rj+a//wPtf/QTR8RE8dj2HD4wQDNgolDJKWfI6PbSaDcUcn19+QLqYUAl+GRplFdkTDRDb3lEqdb5cIZmXanIdpZLYWYroWmYO7T/O/slDysMeT6yRyGyo0Kb0rGeyeRbnlmmWm1SLFaYm97N3zx7y+QQdXRGttsHOdpxoaIhTT7yM3xFWlJi2Jk2xsU25U6XWETXfRamkJRUrUC81lNrXLcEpt4FsJU6ysKXW4TabSZUNSSiyUMhgkuILoaDY3Mr322rq1Gl1bXMTndaGzR4mkxVl06pIOlaHk2w6iY4mI31d6kZo1JmpNTUkU3mlLNkMRjwSntUbKdeqZMtldVGXFZTBqiORjbEd2ySXSjPzYAa73cnefdN4PSFVDvXw/izlQoH9+/fQHRXlrMLa1hIdbZV6K0epsK1oG61aSZED8uUqFrtgtLpUIjxXLKobllTwNWpl8vmy2mjM3J9FK8hGhxGfz8nw6ARnz14mk6ioAXxotJ+RiX40hioOh45IwEM0FFbMfdpGErESIe+IWvlq9XZKJSlRahBwCWGnTL6cIl8VtUE2GlY6zY46vNTRUanVqDYLpLKbrG3M0ewUFJlA/p1Dfjceh4v4do67txbZWU8yPtLNF774Et29gh+t8u4HZ1WAKZVLqeGo06pjM5jwWP0MDA5j9/qZX4pz+dJt7t1+iJEWE2P9eP0W/GEHbW2FSi2rTCJ0DNgdATR6IyazhVKxgU7jYGRwGq3WT6tlo1RsqYNmuZBgev8UAY+P1ZUlzl+6zCc+8Qki/hBWVTUlKfy2qhVP5HN8583vozc1uXL5I2IrG4ogMDY2ztEnj6nDSTobwynDlaGK1+3kF+9c4fzZ63gDPkJdbnoG/AJuUt7b7t5+lme3+dbXf0Qh1qCal6bcuipEMolXUtRiYdo3dj3uKpyqVqpijRGfu6BCd4d7nVanLDM6IcxIoYdOi17Y+2YbZqODfVNT/Ms//JeMjgyjN5pZ20zxtb/+Br848x6duhx0BRmqoyr14Zq2Cpn/9hdfYVisPdoa92ZvkswnMTs8rKxuK/tWcidDKl6gVG5g89mxuuTntIFBtjGBHnQ6m0KAHj9xgjNnfs7K6hwnjh+gXJRtRRy71U5sO4XV6lTZEqfNTjKZZnRoHx+dvcjmyo66gfQMRJXyr7VrWN3YUsSKra0ce8enOf3kU8zM3yOR3WBorFeRia5fuUg6Hqcl8lNbo9p/xQMtmz2H14nNZsRlN+Jy2bl567YqqwqFo+r7JY2sImRMTU1zYOo43/7WT1laSvDUMy/y5OmnWVlaopTKMtTdo2xXq6uSabnBxnaMnWSKUCTM6adPY3ablDASsTtYml3l2999j0RJz77Dx/jdL36GfT0+/BI+btdYTW5z7vpl3j/zU2qlIgcPTquDdl+0G7POwJtvvMHM7AOcbjPDkz2sbM8xsWeIvQcmuHztI7w+IUB5mBwbVrQn8fYvzq6Qz7b46ZsfsrKSUHmVSHeYg0cP0Dc4RG/vMAaTXbWsXrzyIdlMmmi4n71jR1WrZi6TZXnpIR6fUV2TllYesrQ4p3JScw9WFe2nUdKDXE9lwFEoil3FUqNpoBfrgV740SYOHJvktddfwOO14nc7sUlxnt7B+macL/35n6vm4KefOU213GR5LcbE5CGCoS6CLjfteoFMag6MKfL1NZqdmmL4Z/N5PB6nCvELVlUY98Oj/ezEkywubKoCuf2TE7RrDZJbeeZnNojHypjNnt3yHtn0Cpe7oUHfNqrrnLQIh3o8HDq6XymTkmGwmSyqoEuyNtVGnWQqhc1q4fDB/ZLHRdcx0GhqmV9eIxbPMj8X4+H9OIl4Xe4U6pfR3kVkYC97jz3BU08dZCBkwqvr0Kqm2coskUwskc1sEU9v4QmGFCmsXK7RHQ7QHw2wtDjL3Xt3cfsC9Eb6eXhnmZ/8+CO2N6QrQ2pY62IoUqKH3H8Mtg6RHg99g1EFdNjZzlGtilJrx2RxYLNbsTks6r7b1tgIdo0RHRzH7LHRMxAi4DGS3l7CY9FzbM8BfBYvurZJee/f//AsX/nan5HOb6C3SiurbO1bdPf4mNozwNLcLKmdEiZjgO2tCqWGnvDIPkb2H1GH+X5fiGFfGJeQhzQVNK0M7XaBjr7KzPp9rt65QF9/UKnuNmlrFnuo1svXvvkx11Zkyw61XE4Nu8J0l+FWhUx/Fb0oVpTCblhVBlgZVGV4lrDq44cMsXLd+o89ZHAXNV0VNjXbqq1UFHU5lIp1xuSwKTtMTVpNBdggQ77JhNnpUL+X95UW1cL29m4T6SM/vvxeDgTqZ+VR+dLj5yGD+2O1Xf2dR+Sax+HV3f/uvq/T8ffEnHoujabVoC34V5MUfOmVWp7Z2iK/lVD3kMceermPyAbAKNYZq56RfRFVPNbS29TQLjAGeegeefl/E0799TP2P8nfGHv2BaKjY4oe0RV2Mz4+QLlSUjfOscERrHojlWqO7fQaO/kttlIbVEsZwl4LBydG1M2gXK+QrZW49nCBB/ObdDo2Bnr66An2YtN4mD54Ep3exFZsiw8vfMDG9orithsMgu4qM9w/iLbdIZPM8olXP4nbYaHaTBOPrVHM5wmH+rEZwtjMfoWaq5Ol3I5TaZUo1aVQSLa7dqUiNaoGtjdTbGxuEAhb6RkKYDS3Sabjqsyi3Wqo8qiqkEEqOVx2m2r8a9WEtW3EZLESz6RY24hTbZiwmMPYrH7o6HG5verUO/vwAR6HlZ6ukBooDEYb8USBUqlKNBzEK2QBk1mpnk001OjluMebAAAgAElEQVSQzGVpGzrsxDcplLI4nA4ePJxldWVLhXW7Ir0cPnBI2VAS8ZikVdizZxyDycjdubvUW1JfnsBmbqrgcKuap1gQ1Usxo5S6Yne6qbaazC3NqKpyGe71Gj0TY3uZn1tme30Ns05LJp1mavoI8/MrzNxfUkPfoWMH8Xd7eLh4Vw1pI4PdmHQ6vJ6onLfZWE0wOXSUwd4D6HVeioWqCtL0dQURc5AgKgvVsvK+GQ0mcpk8bZ2Bpk6nDn7tVo2A38HWzjKbmTVmVu4QT2zgtlp54eSLxLZz/PiNd5mbXVVq7u/93iucPLmH1Y01Prp0GYPdgSfsZX11iWxih95glBdOvUhbZ2Qzk2FmaYtLH99i4cECJk2HIwf30WyV8fltWB1aHG4dBw5MsbqyweziEgaLEIPctGtSiKHh6OHnsRh7WF7JoTc5FYZNLBVHpg7hMVsp5HO8d/G8ss2cOvYkIZsDncJ8NVVFea5R592PznH33lWyqS2WZmfotFtq9bhn3yT+qB+rw4jdJf5qE3aLmZ/84ENuXZ9nbHJSqde37l2gR2hOAS89PcNsrCT56z//FsV4nXqxqQ6AWkNbZTT0MpwLwUg47o+pMioDshtiUjYQRSHbRYmJwiOV9FKmhkkUEysms1OVUb3++if57Gc/Q9Djk7gtW+k03/jWt3n3nXdolgtYjHLo1agK+VqzythYN3/4h5+nrydMpVbm3swNwj1hUvkSH527ysZ6gmxM8GPiM9XRNnZwuG27PHnp3nS4MVtdvPbaZ1Tz7+27NykUUoR8LgqZGDaTEZvZxtZGUm0HIpGo6oWQTV4o0M2Pvvsmi3OrGIwmxidHCfYE0NktFMplGtUOK2vbOGwe9k/uU2g98fZ2TDXVYCt5mp3VHerlNj2RXnoiEW7fusF2fBN3NEBRRAufQw1n9arw/DeUMHHi1ClW1le49+AB4Wg30e5BLl64QzJV49Of/C1OPnWatZVV4us7PLH/MGO9Q1RLFTLlMn/9vb/jzLkP6emL8ge//wXK9bwaBE8emmZpZp0//tPvsJXTcvDEaT73W68w2e3DIStuXYuVxAo/OfNTPjxzhiePHWfv5DgrizPqvwsP5/jJW2+TTGWwO0109/lpaEoYLXpGx/vJF5MEww4CQWG1axkZHsVpcZPcKfCztz7gF+9fpN3Wq+bM1z71Mi6/Q1kYheMtg55sSK7dvrTLtQ8PEfZPMNy3VwWvZ2au0NFIo3OCfCHJpYtSWLaDzeRB27KzcH+bpmqJF59Gm6YEJeVKJ5sEiVeY9Ni9Jsb29vL8q09yaHqv8tiW8wWVYVjdivFHf/I1RiYmefWTn8RstHL2o0s43EF6BgZUmZmhXaBR2cTpqqIzlcjmc9y7P0Mqm1F5DlEEi8UKLrdTBY2b7TaJZJ5mXcu+yb2UsxLQzajhXQKTlbIE6Y1IC5LBIKVyJvQtPfVGQ9mthif6mZ6eIBzyMtTTg0lrJJ6Ms7S2QL5cYiseIxByc/jgJB67WRF71jckaGjm+u07PHi4ytJsgZUFCTda6Wjs+KITdI8fpm//AQ4dnmC424ajVWJz+RabO3MYTCWVSxL7gtyb1jd3KJaKOKwmAh4P165ex2i20tXTTzZZpV7U8+7PLrAwKwSqDJpWFUSd1WvRSMmUtUW010v/YDeFfJH4Tp5qSf5NDIrVLfEDnbGlWlEF3KAxhzG4ozh8bhxuEy6HDl2zzLH9+5ka2YuxY8Kos6nn9Rdf/TLXbp2n2oijNYqgZMZg1hAKudm7p5+l+Vky6SqR0AibGwV20hVcXSNEBvcxMjLF0f37GA57cMmZr5yk00hjNWoxmnVsxzb42YdvceiJvYSDLhqVMmYRhnIN/q8/+wll08HdBegjprpc92SItwaDmH/Fzy6ChqjjMmQL5tBot6qiq8d2mseKtrwW/2PDu6jsYm9RFC2dlvzW9qOB3IA94FfXX7HaiIVFypnkuUmIVfzuynMPiJ8+t7GxawuW192jh3jWZRuqBvdHQ/wv3/boELDb8NpQ+QN5X5lL5H0eP0y6lpod5CGCj7ZWUAcVuRdUynWKuQrN7KZUviOWG/G5y5OU+4lq1dZoVKfCxIQfZ/8QJrEWPhJ+WlKiJj9fgt7+DVXmn2Qu/7Uf9Phv/TbevgECThvD/RH6esSP11IhuYAviEVvIpneIZ7bZnZrjra2yLFDI4TdehwGA2Ys1DptlmNbvHvxMuuJHGBRXu/BnkGaZQPd3RNM7T+iuOepxDY+twm3SxS8FA9nbzE79xCj0axCiuNjk+zfuw+HSdLRDbRaGSWk8MlKrtBCb7ZTbBQotVLqJtVs1xRyTjaCfncXZn2Aes2g/JDrm6sUKhkcbgs2pwGXxwLaCvn8jiq7kVBpyBdUJSQ2o0e1uRrtFpqatlojZrJVVhfTOEwBooFuxkdHQaNneXVHvfhVhXyrQXc4on4Q05kEAZ8bj92Cy2RWqqcMsm2tnmwhT7lRI1vKkStl8QeF6pIkFk+wsZUkV6gqQkZPpItwyIfN0sZg0mJzOVX76sr6Kj6vjU4ri9cp6mmVUiGHz+NhbHSS2PauX62nf4iLVz9mZ2cDo0EIQDV8Pj+thgakMhlIJhJkZCNisDA/t6QoDs++cIL+8SFuPLhNLLZDJOTD47Kj1wny0KyCncf3nmIwOIkRF4mdNI1qg+6uqDqhtySwIsUMLfHV6RRZRw4VbbFztBuUKxn0BqkCqbCRXuGnv3iTtc1lJkbHef2VzxKLpfne99/iwvmb0kHLJz95gs999nm24pvcvn+fbKWAvytAuZTHLKz8Up4TR09QabbZyWa5dWeR6+LtXEsRcHro64rgD3g5/fQJGu0ys/N3GBrvJtAlLOx1FueXOLhnml7/IHN31hkffoLurr2UyxJkMmEyGdBLM2Ojo8g/xWqd7VKJn535iFMnn2K8pxubhI6Fjy71RB0d95ZXuHT9YxrNPL9496fq4CTkmdHxIYw2A2OTI5gt0uRXpaeni3ffPs9HZ2/w+me+wImTB/nww5+BvqVacVsdrWLsn3n7I/KxElVp9ROlRg8GGcIf1XnLFKRwkI887vJ6e+zdfjy4q/IPUVE6Mrhr0Vn06M0ODGYXQ4MT/Ff/5R+oYhp9R0tbr2E9meJv/+47vH/m51TyWZx2jfK4C4VI+NWDo2E+/emnOXBwPw6nh1y5wFZsh4X5VRXom72/gMvuZ3BoDKfby3YqTr6QUjXsjUYZp9fG3oN7GB2fYH1tS9mQZLjI57L0SjOt3U58O0EmWcRosPPEE8cYGxtjfmmRsD/ID7/3hno/sXg8+/yzStEtyc9WtozN4lAMefGaSxtqMpbCGw6ogHLfQK8qSytnC4q+szg3g9NqpFGvks4k2c4kcXqt2J1G3G6zsoTEt5JqUxMMRkhl0uSKOcKRCE7x4V+6S71u4OjRkxx+4jDBQJCIN8qAd1DdBDstLYVKiw+uXuJP/uJL9A0H+Rf/2afRaWsszDwk7IvQHZ3ky197kyv34owcPMHTLzzDnokIXpuG1M4y8/O3uXv3BqVMlk994hU67Qoz965h1kubZonrV++o8LTZbODA4X188Xc/xze/8y31PHX6Jj19TmwODdGuMAatBY8jwPvvfczViw/IZxsEgmE+8/qr7D84Rj6fVn0Co2P9GM0dGp0yV29cVux8s1nK3/oJBQYYGx0lnlhgdu6yem1IUHB+ZkYVlxmx0KpamLm9SS5ZVw20yl7Z1ioveEeY8mJQEmJWyMb+IyO89pmnGRqMUMwmFVPeZnOzsLjFd374HhMHpjl+6jSJWJL79+bo7h/A7jZTKG6jawtiWIbMCq1Onna9zfZWHIvTjsvlZnlhiXwmpwr9ursjyhMdT2Spl8Hn9TE01E98O8bizCYPbq3TKJtVmF8nqD4deD0BThx7Cpfbx8WrF/EHHEyO93FoapyekE+BDhq1Ck0qbCXjzK2uKCDCnqkRrObdAWltbUuFKOcX1jAb/eyslLnwi9sUM1IpH8TsGaFn75OERg8Q6fIy0G3FqUuT37xDwNVicMhLo1VgO7nD/dk5xaKX9tJSMae2bhqNCY9bynPc6Noe9owe5c7tRb765a9y9/aNXYxfp6EKxzqGNlaPid6BKIefeAKr1cHS0ia3b9xXh1RVsubosHeqh5dfPMXqapx3z96k3HRidLjUdWlkeETd48b6++kLdeMy2dC0m5w5+z4rawtcvPoBO4klXB4Dp586qRpTz57/UG096GiVfaiUb5LL1nE4uzA6+4gMHmRk4gD9fWE8tiaaZhKHrsxEX4iox6OAFslckis3LzMyOkivlFLpIJ/PcOvafd587yFb8RBWn095w4VbLttIwX3aw4JItStLy+OHDN3VfGH3z/9R8FQIMiJkPX6oa2mr/Uu7jfy5WFGELCPDrdhi5LAnM5Mc8OVAIMO8DAR/b6cxqmIkOVSIv10wk/IxZZNTzmTU21S/yCPbixrcZZAXb9mvDO7y+eRzK6zlr7DbVUPsrxY0SeNyfRcPabfIBlzaeHWUpXWQDmZdm3K+RLWQQdOQg52IP3//NcsPqGy2DSY94aibkSf2CbNDbc3aeimXq2Nx2pAx8TeD+68dsf9p/sLv/Tf/A+MHD+Ew6VXb5G5RjUXZANS5sCOHsgaZcpql7VXK9RSD3Q7M+ioepw06Rmo0SRSzfHT9BjPzKySSOdVYKjYSQS4O9u3lyePPMd4/gt1gwiJoEk2WZidDvhZnaWOBYr2qwqr+QAiTUZpWhZ8urV2g1+mxmD1okfIAO5VaRa0O86WkCkZJsEpe9F5XBKshCA0rJr0To8nC8soCC6tzJHKbqtHQF7bh8ZmJxzbRNLV0BaIMhAbwWCNkM2UKlTIduWlp24pxujgfw6L34HMJnaFHVXNns1WatTZWg4FaMaNWvFLUkEjt0GjJAG7A6/ZgMZqVbUGU90arSaFcIVcusra1htNtV0QLIVaUqjWasgKtCIFji72TI4yNdLG2vqzoI6VamwczD9AbWxh0oqKXVbiqVq2osFk0EFI2iEKhpCqjU9ksd+/dppjP4vH4cHmCnP3gIyrFIs8/85QKp21sCb7MwLkPzqrQ7amnplUTa65cVaSF2PYG0ZCPaDSCw+VEpzcScgYZ79uD2xpSimWzIWHCXjRaA22503WEZS/gxF16hDCopR1Pb9Aoxn+9XqDaKVBoZDh35UMWVpY4NH2I0aEJdYB5570POP/BbcWGfu2Vk5w+PYXdqefWw7tcuPoxDp9YWvpx2UzkMylK1RL+UJBcUUpMcly7eJ/NxTgeuwykfYyOD/LSK89z58FN6vUSOmsbu9uoKsln7t1lYnCSA8NHSaxXCXiGCQYH0entagiWRkx57es0OjTtDuVGk5JOyztnL2CzOnny4EHsRg1mrfgOO8hCOlkq8dH1i8wuPSC2scDW2pKqAbfZDHT3hOgf6lXNkS6Xk4HhIT6+cJMzZz7m9DPP8/Sp46wszagcibrwa/Xcu3uPc2cukNnJUi821AVWDhOS31D2F6XIyMwrWMjdcKpCdD1CRQq2SylIctXViS1EjsAaDFYpwXFhdYSZPnSSP/jPf59RaS5EQ0OjYTWd4Y2fvcW1q1dIx7Zxu4y43EZu3b6tAm4HDo1w6pkpuvp6sDtC6C0OqrUmZ957n4sffaRuCv5AD+N7D3Hy6RdYXFrmzs2bqu01HlulQY79h8eYmBhhdmaR+3fnsVuljVQOtC7yuZy6OfhdQXLZCmPj+wmGe5V/uCca5a0f/4yV5XWcLg8njz5BT0+P8qHbrW6mp4/wnR98m82dFfbsHVa0p57+AWXlswjbubPrNbWazdRrFQa6e9UG4/ad25y/dIl6q0qzUyEQdODzeijkSszNSKhV2O4uiqU8g4M9FPIZlubXaTR0HD31JCefPo3PH1SbP7ctpBplTToJL7d4++fv8I1vf43hsRCf/NQJnA4dBo2GpblN+vumeP/MPc5emMXbPcHkoWkGxiJ4vR1Smw9JbizTaVRJp3d47dXn0XYaxLdXFB++K9zDlYs3FUlKejCeef40z734HHfvP+CHP/wBJkuHqUO9jI5HlUJWKbXIpmu8/ZOz5FJSd+5icnIPx588Qlefj+WVe5jNTfoHgjhdWgrFDDdv36FSEV+vcK99DA7uwet3s7n9kGxmnYDHxMLCXcXLl3tGrdiEupWr5xbIxCScKgdJWf+LP3j394qbbTHhCNmYnO5Xr6XhwRA2E3Qadep1DTfvLPLO2SsMjI5z9PgJttc2WVpcZnLPOC1K1JsZzEbZ9BXRGetYLBrsRjuzD+YZGh7E4/azvR3HaDCwsbnK4PCAsu3cuzdPrdpRryWv30k45MdjjfL2j86zNivNuhZaNHAHbIxPjvP6Z/4TZQP58pe/yvDIIK+9LMSZHnTiVxbEorr7FKm0qyxsrHB37j4DI33YnWZ2tmOk0tKOmyaXLuKyh7DoA7z1g7PsbJTRtJwYrD04whN4eoZxeK0M9ds4uj9AxN0g7BYRoUKulODarZssrqyhM5qwu6yUaxK+7qVUbGLUOpgYPUhveFIVBV78+Bb//kt/yuLcHPVSQdnb0LfRWXV4Ql7G94zz6U/9FkMjE1y9dpO/+atvkE4Jda2DP2jguWenOTI9yQcfXOLKjSWqbTfo7Hj9Qfbvn2Jqv/x7SRbBSLmQYXbmGoVSTB32vvv9b1Mup5meGuOLr7+uug6+/LVvqMxVLl9UOQOrwUEiXqRS1WH39mL3ddE/Nk7/UJRcYR2TpcjURJQDwz24RUDptFVg/+69h/R19dEdDpJN7Shv/xtv/px8MYgneFr9XMfvP1TXO6Pdjm9w4JdFTBIwlYFdYRdlAFbNp7Jl2MUV/ypu8VcnLVHNld3wVwb/XXvMLu1F3i7Xa9XO+sgOY7CY1NtatYZqZpXWVWVgkaCrNHir6/QjvOOjwbwhdtJMRj2vxxvTXfa7ftdL/igcK+8ruMrH/y9qvvK6G43/wG4j3wt5m90uZVO7BDLlza/Xqdba1JKbCuKgDhh1eT673vbHD70Udjlt2PwReka7lJCxe1/pqMZUQWXqzJbfDO7/NGP5r/+o//rf/h+8/KlP0m7UFX7KZjEqtVyppur1JatOFLdVWk3FsmHWN2hp8rT1EqBpkKsV2UhuqkKEebnJpfLKHyXe1GymgtMW4Nihp9g3MkVUmj47LaUYNzoZmtoCa8klGvoWSxvCa5eBvqP4zhabBYNePH1lfC4/dptLKUaCbKvXqqTScXKlNJVqGW8wpLzYNoOXkKsXi96FSfnPaySyO6zGF7lx/zJ1TYnewai66IoFYkgY7a5uHFofbQkLNdvMbc4RLyVoG7TUW3rFYO6KDmM0e3DYfDQqbUrpLGGPi6DLitmgVeumZC6tqph1Ri0hf0jhC1WVRlPCg7vV3+vbO6xvbmKRoEu7Rijgpdass51KE+7p5+L5a2rgPv3kcWVNEF65eOvzpRzr67P4vDIWl9HrW8oi4bLZ8Trs+N0OZYcQJVAaVYsFweiVVTjV44/y3R/+iJXlJT7x6stUqjXS2RwDA/28+aPv4XcZOX5kD5Wa0AJ2mFvYxGox0NcTJBoNqJCLFLeYRVGoNunvG6bZMGLUeYgEB5RfWUp95DCj7Ui5iVEp7srWqlQh2TzUVIGPfP9j6Q0WVhdY3VhnbGLPrpXDYOTCxev85EcfYtbpefXlE/T3S2uih2qrzDu/eEexo3u6utBpWorpm0glcbpdxGLCLLZx4RfXWZnbIuj3Ee7yM7F/hH0H91BtlFSqXmq+k+mYauOVGI6mruXg5AmMHb8qR3E4ZcCRYh5BsWkx6ESB06iikmanTakDs8trbG3sMDU8Tl/Ig0noLvL1aVDlWfM767x99j1m7l9nc22ZbHoHs7HBseMH8fs86kAglqvpw0f56Pw1Pjx3kcHhQU4eP8rW1gZd0V7cHi83btzk5rWrzNy5Rz6Vp5KTCnGxIelVAHU3hKpVF1L51VKDu3yvtbv2lJaEhx+FmdTgLl+PbGo6GM16jFY3bl8fx069wO/9zu/QF/Rgk/WnRkO8VuPqzdu8/97PWV2YIxpy4HDqOfvBWWweE08+fYCTT+9XtAmLI0IsWSUeT3P10nm211aQVYvdEybQNUwwMkiz3sFnc9EdCnP79mXmV24jgILuiI/4Tlw1sErJUaVRVJsxf0BY7j58Dj8zD5aIdg0zMHwAg86C0+HkzR+/y/LSOj3d3Xzx9f+PvfeKkTTN0vOe8N6bjHSRPiuzMrO8r+pq72d6TM/uUiR3CUkUSHBFSoIggBIg6UIUOEsKIARyRXJ3yTXj2LPb47pnunu6u7q6qrq8t+l9hsnw3kcI54vqobnZq8XeTACFqsqMjIiM+P/vP9857/u8X2d2z7ii6ZgMFkxmK7+8dI4Pz/2UwdGg2jCOjI9TKteIxnZVl0huHq+XudkD7BmfRtPQce3KDT799DOisYhC105Nj3Lg4BwBf4irV67z3vvvY9Dr1AZ9amqUTqvMvZu3VU7CvtNH2X/sCGWheOCkJzhCjz+sEjTz6TQ/efddrlz5lGCPmZl9/QR6ugFy6UQFAy7u3lolEinTMXjx9g1i8xroH7KibWfIxXewGLSUG1n1vOGBkJJJLD5ZwGZ0c/7TK0R2EkpC+Nzzpzly4hi5XIE/+MN/i0Zf5eCxYfoGvGot31yLs7Yao5AVSZ/gUMtqmvHKa89T72Rp6TJEIk+o1dNKziWywmgkhcPey/37G5jMQaw2J03ZhLcyag036lrsJjZwuyUhskk+WeDI3LP8+PvnWXoUp1nVKwN1NztANMF1FSils5mxBWwMTQU5eHSM0yf34rLrcZotWM1u7j5e5/f/8AecOHGKF154hkvnL6h18eyzJzEa65RKaSwmHbvpOGUJczNpMeutZOMZZhRKuJ9ipcZ2dJuHCw/o6Q0oROqD+49ptrQUSxV0eh2jo2F6PWEuf3yPxfu7igQlqMTx2QEOHp5hdGSMuw/mWVhcZ27uAC+9cIbekFdRi3xiNGyUFO2krWkSyyY4f/kiLr8Tq9WssgCEpy0a4uG+QZXCnc3W+cmPznH5whPaVTGCetCY3ZhdPrxBB/v29fP6y7MM9IiOXk8qs0MsscX6+oaSxGQLBXKlPKVGRZnmmw0tgz2j7BmdwWP10m7oOHfuCt/543fYWt+hUW50TcEGLUanCX9vgP2HDvPWW28zMDjMd7/7XT758H0qpYwKSfJ4haomXfQqm1sx7J5BSjU7JmuImb2HeOPllxWVTG+ysJtJcu36eR48uoDRViFbiLG4uECPz82Lp0/y/InjbG/E+KN/9z3WNjdwOF343QGMOid37yxQFwiA1UHfcD9nX3qG8ekhLl77FJsfjh+dwqlv4zablNlbpzXz+OEyRo2NTr3F6soTItFttiOSSm2gd/BllZgqiaO1fAHf5IQyqDbFGCpZG/29NCo1JV1RWnAlMxQeede4KoWoShV6av78Tzvu6muKjNT9qniXhPsupBgV3NRBMeIFhSzrssXrVcW1eg5pXpXLWL1eJctRP6+46l0tuwpOEqCFqVvsZ7e2VIH/q8L+qdZdUcGedtzlMYQqJvev1ZrqMRStRoKsNN2Jq2wA5I9skuX7su7b7EZyubqaSlR3oxj1XT27ejyTTrgFysiqriHuEIHhfvW9vj6Hqm98Xov6u7uxEAVc89eF+19eYv/V3OOffPvbvP0bv0Gj3VQLr0D45VORi5R8kOrg1htVUSBR2TLq1Ok7lFoZEuUYy5FVyrUCrWaNHm+PughWS2VMNtmlttQi83hhlUyqqroC+/YepT8wqLTBsuB1KBDNbrKxs0Isk2A3nVF6QTEJGQ2ibx0kGU+qYsrlcuD3uXG7HQR8PiqlkhqXCYLL7fbRampUN7jPP6EuiGI80+m1VFoFstUYS2sPufPgBuvba4wODjE1NMz+PXMMeMNY8ELHprjFO+mIwkhmK2nc3iCZVJnBgT20tXbKlTY9Puk4F9A2y4RDfmwmsyqU6u02kVhUhYu4RccrkdGdNoVSXl3saq0Gm9s77ESiGDR6pZMfHupDdrcihXG43cSTWW5dv8v4kIQEHWBre5tGS8Zvbba350kk1xgaCtFqS4JnBbfdht1kIOjzqKAZ6fqtra2pEKegN6BGv21MfPDJZ1y+epUjRw4r7v7NO7ew2kysPLpHuMfFV15/HpPVyoefXuLRkyUmp0cVmUUMvdVylbm5fQz0S/z3XcYnppU2Mty7B7slgMHgQKOz0mrpKZWa2G1u1TEW+YNoxSVRVqtrUWkWyZcSLC8/oVgURFuIgaFh8oU8mMwsrGzz/T/5MZlknOk9PfT36wn0mJk9NMXtB3dYXFxkKDyE22ljeLgPo8VAbDdKOpXBpHXxFz94n93tLMeOH8bhMTM6NUxooEelh/o9PqKRCEvLyzTl9WjBYDDi8/Th947hdo2h0XowGgQZaVX5BK2GhGh1sNicVOoNJLtCJCz5dJbc7i7H9+/HaTZgUt1s1AYsWa3x6eUrfH7+YxYWHlIpJbFZavzt3/4aqXQMk1HwqHZGJ2fYiWT4yc8+wOt38dzzLyqpVl/vKOVSk4/e/wWLD+9QzqVplIS33d38ybElXcRuBLbmV/SYLlWmqyGXC5VMeeSYlPvIxUTpV4Wyqm0qtrjR4iYQGufEs6/zm7/xNmHZhLSEOGAg2+rwaGmTf/MHf8T6kweMDflUFP2tu7fV1OrAsUmOnN6DPxDC6RzkyeIu9+48YXN1GYnaKuWKeHsG6BucxGRyqaIl5AnicXnYjO/w/qc/JluO4bMZKGUyalLUkoJOU2PvgQlsdkkJNTAxPML1q/eg46B/cJbhUdnk2XjvZ5+ysRblzKkT/Ld/42uE3GIsayjWfrXRYSG6yZ+982cMjPdgtMq6VcVoNCktu9nc9bGE+gcZHZnG7ycpedcAACAASURBVAlTzDZUYqrN6uDcJx9Dq8LBg10EbCjYx4P7D/nn//z/odYoq9f21a+9Qjy+xmfnfkmlWuX5r76Exe4iEs9jtoUYHplhJDxBKZtVUeM//NM/IRpZV/IBX68VodWGekPoO1byqSpLj9dIJ0potHY0eitGm4bAoBWNXszeTUwGA1anGGatjI0Mqc16p6lB2zTxwc8/Z3VlHYfDzKkzRwj0+TCZLPz4p++iM7QYnwzy+psvE4sl1IYnm6mqBojZ5CWTrXHi5BmOnTzI4KibUmOTzy/+jGajQKNWolkTfKOVckmrgpQMZieFohiOs9gdOvGXote3qTdyqoiWzbDT6iHgHObDn1xm8UGETl2QduK3MCr6mEjHhBCltZgwOPX0DHvYd2SEuX1D9Pis9Ad7CPr7ebK0zb/4l3+sfCnPnD7O+z9/l4nJIU6dOqhCYvStlpLPbO5E6Q0P0NG1ScUytMstDu2Zw+5ws7C+xvnrn6lEUY1BQ6GYpScYxOP28eTxmvJCCQzBrDUwf2+F1fksjZYGvVVDsM/K3P5xgQKyuLiOyeZhemYfhw/PYrcZlYenX4KCzCYM2jbVRo2F1WUuXb2okifDA4OMj4zTaWlUOF+/5AGUyxTrdc5/fpt3//wzEtt10FgxmKx09BqC/X6On5zjjTdO4PYYyeSyPHx8k3Rqm8mxcUUEevRoAb2YbnMZxd0Xo/ehmUNMhsdU97debbO8uMO//8Pvszy/QbPSNawbzEaMThu9w/3MHdjPm29+lWq1zns/+SnlQprI9grVsshcq11JYyuvSDVjUwdw+MYola288OybHJqexWe3UaPB8sYSP37v+2xF7+H0d5TU5/H8IppWi6MH5njjxbM8unOfH3zvhyTTKb759tu061pF/0om6xSqHZVqPT07wJ69fSqU8MH8fQZGAzjd4ndI0dfTg80s6cxt5h+sUMzVqVcqClAgUtH5J7KhmcTlOavSRvORCKVEShFbjOauz8xotRKYnup2u6UrbjAoaUqz0fjPtOWKlvLUtCrcddU1r9fVZkCSRP9LfKR00lXBr0EZUeV1SZH+ZVdd8fOfkmC+LKqlM97N1dAqus2XBbvyVojuXaQ+ZQklbHTlL0oCI8tAt+PwqzRVWirPQyZ60ll/uuP4Vdf9y879l1WjyHJkaiC/d24ngracxWgzorM5aZdyT4k7Ushr6Th6sDgduAIu1bST96wvaMLnM6tNRUNjolUT+Zz+14X7X01Z/pc/6re//W11QolStzsoEXVYN6xFcaBl9C6lT7sbLiQWo1qnTr6dZzm+xFp0Dafs5J12woFBbHonWvSKv1qupWlRYzsWZXUrgs3mpaO14vcPKAOU0Gk6lNR9F5ceKmqIHJ+xRJJMLkOnrWOgfxivx6cijgtF4VubMZm1Cl8oe4xiLotBJxSAOl6XD5vJh0HjwWEJEfQPYZToOW2dTDFGrrhLfDdKPLbL8sKi0rseOXiY6YlZPI4+dFpJWrTS1NTZiC2TTEWUPlKIBj3+IeyuHgolwe+10HbaOK16/E4LdpNZdZUazQ7VSk1hBqVrajAaKTeFqFKh0qoQ2d1iN7FLOpWmVWnhcbg5eey4YpRv72xRrJbZSewS2U5RyjZ4/uyrjE2MEttdZzsyT62WZH3lkdKLDwxIJ91FJhWjP+gnPNBHMpXG4RIDbVuZZkf6BqnXW4jv5NOLV7h49TL9/YMMDYxz7fp1Uum4itOeHA7x2ktnCIR6+dF7H3Lzzn3GJwbo6/eyd2pCRcaL7ri3N6g42E6bRxkHR8J7aNSE7GZVLHz0DuKJEnZnL/WmVhWOdpngqMKxRa1dIleIEt3eJJNIcXD/cfp6wlRbdSLpFPceLfKLn35MbHuF6Sk//f1aLPYGMwemVHd9fX2d/v5+NRUqlbIEgn4SyahCmPk9ffzgOz/lyaMV3vjK63iCDqLJiOqqCXLQ5xQ8V0sh/SRYZicaxWw34Qv0AA6KRekIevE6Q5w5ehS3yYRFb0CgXIVKg3gmx+LqOgcPHVSL3MrCIiPhMEN9vUhWnknEQu2WwEJZjyX4s+9/j+u3L1MsxtDrUvzu7/42LreVar1NR29WnoZyCT74xTl17Pr8PQq/ZnME0bQ0rC48IbYxT7taQtsWr4Ikocp+SK+Od11XdKguTMoELWNQVagL3lQ68d2Ojpy7qjsv57CuOzKXY1oIGlK47zv+LG++9RaTo4P4LDpljk5Wm9y8v8Sf/cmfsru+gF/MvVbY2N7AYIexvQNMzg4ojazTMcDOToV7dxdp1mtYDRJypiM8NMng8CTHjpzAY7NjMVrQ6AzkGg3+3ff+iBu3PqddzOF3OXB7BDEpBWCJoyf3EY1uKlyj2+lScqzdWBmvL4zO4CJTaLC4GFXGsbfeeJ23XjxN0K7DqJViQ0OtreXczbt88PmnTM1NMrNvhLX1eaLbGzy4d5PDR+YoVgoMj0yqCYtO4yGblo6UFYfFTq2Yx+UwMDgQxGIxodUaeXD/EV9c+YK+/l4eP7nHsRNzrK7c59LFczSbDQ4eP0izoyGbbzA8sZ/9B05is7vYXF6kUynxs3feIRWPKERjMOylVMsoCdpvvf03WXq0xscfnWN9VZCKTQyycXSZmJjux+Jq09a18Pq86tiR5MneYBCHzUoxV6aca7K6FCGxm0FnkLTiA7jckvmQ5s79u2p6IROr4ycOEYnGuHnjLiajXWU+rK/tUqnpmdozw9TsGN4eMRKn2Yk8plYvYDboKBWrZNKSmC0dSr0yAwu4oFor4XG66B/opdGscffuDTVNclhtDA2MkNzOc+PSEzYWE7Qq3alQq6FFqxGDm/g0ukmeOpsO/6CH8Zk+pmYHOXxgirHwkFr3b958yHe//2N6+wcYCPdQqSQZHu9hcMjP2HCfyjTY3oiwHd3FJVkXfi+dmgZjy8yeQaHi2Lh6/xY3Hl+j2CzQ7DTVpmtoaBCX3cXdG/MsPtlQacoTY8PkUgU++fAWbcT/oSPU72Ag7FV43E5bS7pQxR8cZHxiBL22zfDAgPosJBuiWquwsrrM+uY6W5Etgj09HD9yTE0fy8UyFr0FnTQALHo2ImskkiW+uPCAezc2MBudWOzSMGrj9NsZnxpmbv8oBnOHbDFLJrOD32dlPBwmth3l7m0BFUC2UsXmdBPqGWB6fIrZcQFMaEmnimxuJHnn+z9l8cmqmg5LA1cKd4ffS6AvxMTMhEr7nX/8iEwyqTYfF8+fUx4taQjJhs/uMCjK0syh4/SP7KdcdbB/+hSTA/0IHiKZjXH77jXOf/ERekuJvftGsDjMXL50g3KxwNzsBM+c3s/W2hoP7z1SBurnn38Jq8HFpfP36QlN8vHnVyjXs/h9WubmBtWE48at66BvYHfqcDmtStap1ZjY3thldWmDZr3N2Ih8hkZy6STR7V1KpV4cPa+T39rC7PWqrnpqYbFLi5GgNb9Pcd3ljRAzp9EmRvnucfifmkL/s2rpaREvi67Sw9tsiuf+X95UkBJQlLRTCXay29WGoJpOq+dqS4dfFesayuk0BpsNq8ejmitf6telGLcH/V0KTamkiv+m6NMUd+Jp+qteT0eMqU+77uJpkclztVKnXOje9y+72Q1NtDYnqUjqqfzHSCOXoJlNojNKaJSGtqUHs9ulmrguf7dwr5UriiY02G9VhKKG0akSjuX2a437X/au/xV9//e+/Xu8/a23aYsJQ8Ys6tNA/b/rjeiGuIh0QCOGKyEGt2tkm3nipSSZiowsO9j0GtxmF3aDRDYL8kguhjU1Us6VM+QrBToGCSZqKrmBEC3aor2jjsMlJ2eTQqFArdLF2+3sbKqTymqToqqsdtDpbAqjWUu1WcRq0+MWUkWrgUWSyZp1nE5BCwZJxsvYTD1MjO/HZLYp81mzU1KGHimAPE4f0WicDz/6pTJOjo5PMD6+F6+vF4NB+KUWivldFbYk5BBdx8jwwDg2i5tWy0AyWyGbK9Ju1RkL9+O2WlSXQYr2VkcKkLbq3glQSmRE1U6NuqZKIh1lY2NFHfSNUg27xcPJ42J+CiiNd7PdIlcvk8lU2FyJqwvmK6+/iNHcYnn1NvHoEqnoGhtrTwgEnbz6xkssPLmPx20jHO5XOLwWBuqVNiFfDxODI5gNFir1Frcfz/OzDz7AarUzFp7g3r17yrzrEuf4ZD9vvPYswd5efv7hx1y/foeRIUmInOHAgVlKxbTaLIl0x2AwKwlSuVilX20M6rTbWswWN+2Wg1iyQbNjp4JJeRVkERe5iclmpFjPYrG0lUZ3a3mD0cE97J87LhgDFtZXOX/xAreu3KJSjDMzE2BqyqPSYo+ePIjeoOX+/YfYrRZCfT62N1eplWv4/V7GJicoFZr86R//kAcPFnjuxWfZf2yOR/MPKBQq5DNF9o7NMTuxVxV3iyub3UlIJUeov4d0tsrqShq/Z4x900c4sncfg14fJq0iwpGp1Hm8usH1Wzc5efokFquZdC5Prd5hYnQPXqsVt06Dpd1U6Z7lRpsf/+IDfvTeD8kXd/B7W7zy6mlOnTlBplRhaWObR48XSEZLLD/eIp+WbqtOyYU8noAqJBqVPPMPr2IzCQu7zm4sQ7Mh3XMhA2jUplWNRJW+XYJUOt1zuMveU9eELwt3rVyEpJjXttEYNcoPYrf5cHsGGdyznxPPPs/hIwcY8LvURmc3X+KDjy/x3k9+QjG2it8GNlOHRDqJ3qZhz8EJxqfDCifXadlJJwW/eYiF5SWa1QIzUyIrc9LTO8iBA4ewiD5Uo6PR0ZDIFvnRz/6Ca1c/p1XMcnBuFqPNrIyuS4tP0Ir8QsAeei1mkxBOhrlx/SGpRJZQ3yAbO2KsbqDR23jllRf4ynPH6bHpMGqEmayjVNfyxd15Pjh/kam5PRw+PM3K0gMe3LnO+uojnj17TKUxV2stfIEhnK4h9DoXAf8A6yvruG1mpibDOB16VWSK8fP6rdv4gkHu3LnB8sojhof9xCPLLDx6oHwms7NTVOqCPTRjcgTwBgfV9KqQSeIxm7h58RLbG+vYHEZ6R4IICnmwr5ejh45RKTX47LMrXL/+kGKpgdlkZWbvJK+8epb1nXmq7ZICfjTqZbY31+gL9TI6EmZpfpl8ukK50CaVzClZWjAUYGZ2hqtXr5PJpfAEbIpi5PZalRJbmh+S/mrQW1hdSZDJNugfGGZ2/wR9YTHGS/BYlERyB7/fxdr6Bqtr20qfbrFI0mSbeDyqiqn+nkF8AS+pdJp79x9iMVnwuD3YzAaMGjO1nJZzH1xXyamCy1NJulqDImBJuq+Kkrfp8YRcTB8a5/CJvRw4uEdNL6VA+8XPP2Z+fgV/MITH72ZmdpCpmSGFWxVJZ7lQpJgvKWmX3qiltydIn2cArzmADrMy31++e42FrSd0jELIgUDQh8/tRdPS0aoa2FqPE4+LDl6L2+nho/cuKfqN2W7G6THjD9qw2XSE+kI8fLxCq2VkdnaOE0eOMDkYVmAEua7FEjEePnmAjBZb7Rb5bJneYD9Omwuvy4vb4SGZypLJpmhTJJPO8/DOCo/ubNKqa/EGgnQMOiqtOqGBABNTAzjdOgzGFq22SHEqWA16WtU2O1tRlf4r6c7iwRIy1tzeGfZPz+Cyemg3DCzMb/JHf/Ad5h8t06qJ9EFoMWacPh82jx1/r4eBIR9en00lPW8ur5HeTZAr5Km3KooAJfhiq9vF/hOnGJ06Sny3SV9glDnxGFk65AsRbt2+wq17V9SUzGDREtmJcfniLQXJFXnW1Gy/qgPaTS3RWEZ9LvunjxDum6JUavMv/tUfqsaLw9EmPODEH7Czsb2O3+vghRdOUSimWVvbJpUsEI+lFeZYpGJ9IuszazHpNTSrTR49btC2vqi67WJQla5xanFJdbNdQ2EsbreqnsQEKpz1QjSGd3QEZ39/V+v+tNv9ZZdaCmlZI780+cu/dUJkecqDlwJb7iPSFyW/keuipVvUiyxF9OryGuS5pHMu35dNhHS7zS6nMsxKY0WKevm+FFomh3hIOkruIzcxqMqkVTYD8vrl+eoi+1F6eyN2q6Tw6VVRXRON+tPbl933boJ796auA0KJMTRxuswk8rKeNNXvU43vKIKdztWjHtdhaqEx25W81apv0jS61HNIGvHIoO1p+rZwLp76p35Nlfkrqsz/kof99rf/Kd/61tvdzd/TTp0a/QgjVAoEVSHIutfVNskB16JDWQptaqTKaXK5KML+cpjsuCw+HBYfJo0RozT5EA1XhXo7J2Bb8q0iD5YWyMtoiTY7uxEKpSTDw4OMDo0QjybpC4aIxiOsb68rhNF2RMJdUEFQ4nb2eu2K+5vLJ7CqsboZs8mIpt2mv29ALRCpeB6bJUhPz4AKifL5POpvidN2WTxsbsU5f+ELNrfXCfb3qO7Rvv37lRbULMENeqgWM0ruYdRb6QsO47b7FO+20jSRyBSJxXdVyqKYUyV9VLrp8gBBXwCDRkKY2sSLGXZLGXKVrIohj0WXyaVi9KjIdR+jIzN4vWEyWSEjaKl3BONkpVzU8MXlOwRUMNIesvlNyvktkpEFlp7cJZ/Z5eyzZ0jndvEFXIRCAe4/mUdrsGKz+TG2Ddg1VgZ6h3C6A6ztxPnzH/1EncSHZvfx+fnzbG5vQLvC3r1h3v6N1/D4vXzyyQXuXH/AcF+IN15+TnXco9FVZUrc3o3SOxRWI1ZJNhFzVL1SVeFZFoMTo9ZFpyOd7hLriSxmq7wvGqw2D1aXk1w5TbEcZ335Adpmk2YFnjv7Bkarh+X1HS5cvszFj8/RqKUYGDCzZ8qPRltm38FpJidH2dxcJ5GIMLanXwX2xGK7ynw7NjnJxlqCn/3oI1ZXt5md28PZF0+TzyVJxRLkUkW+9vo32Ds1q/St5y/eYmVji51IBF/ATblaVwjDmemj/Fff+m30DQO9zgC6jpamVku2WeeXF84RT0QIBD30DfSiMVrZjOZAY2e4b4jRYIAei0Gl1FWaLc598QXfe+dPyeU2eeWlg9TreSYnp3mwsMLCyhrR7RjlXItSukalUEOr12C1m3nppRf4jbffolZN8+GHf06ukMbhcHPp/A2y6Sqajug9Re8oC7JWFevK/FyT4l2mZt046i877iKpUUZzRf2RwDLxHuixmd24XL14B8YJ79nLgWOH2T89qc7xzZ1dfvGLD3l4+xrNXJRejxmLvk2+WqKl73Do9GHC44NEo0mSuxVOnXiN4yee5cq169y8fkl1y4XMc+joSfYdOqIY1zaHh0KpwfraNte+uEgmsU1kc5HpveN4g376BkLE45skoyu0WxUGBgbp65vCZgtx+dJtjHodZ8+c5pOPz7OyEcPk8HDmmZO8+fxxeux6zDr5zQ1U6lrWdgu88+P36B3s5fTzx6jV8lz49CNuXL3AieMH0Zk0tMVwohPj6gylKricgpKtK+3p1HgYn89Ou1MnuhPliy+ucOjQQX723l+wvb3A2bP7cbl0vPezn7Gxss7+ub28+MorBEMjbMbzfHzhC5UI67AaJR2CzccLqjASb8XE3KjCwXo9bp595jnu33/CFxdvsrOTUQFW0sF97rln+If/6O9z6dKnfP7Fx3Q0dWUIzWUypJNJRZARqanJYGY3liOfK9No1LHbbbz4ykvcvHmL9c0thseGsDlMbO6sotXXmZjs5+Tpw2QyBW5en2dtPY3XF+Lg0VnOnD2Iy6bj3p3LxJMbtNsVSiLtKFYwm5wKCdlsVilkc5gNVoLePnpCvSwsrXDn3rwyAUsjZXZmkH3T01RyGv7N//sO6VhNUOJqXVXeN4NZwQbkuNRb9PQMBnntG6/wzItH2Y6skkunKeVKXLl8g4X5Rdw+L0dPHOIrr56lP+Qhm02R2I2pwLu1zXVaxja+HrcyjnZKoGtIuJiJSGyXpfUVdhJbmB0W3C4vQSGDjc5h1Dko5RvKq3L95hdsrC+raVVkJaakLSLBE+a5xdZhfGqQoZFB7j1coNU085XX3uLM0ZN4jDY2o2vEcjssrD8RkjvBHi8Ou5vzn1wm6B/kpRdfUVOcSrHKF1dv8Gj+CWaLhnQyTyJaILFTUFKWQDAgAiIS6QTeXgeHjk/i9eoIBh0USinSuSR6nUF5OIrZMtVqhWqtTiZfxGRycOTQEXXttOksKq310cNVvvtn77K1nqBVlXVBeiMmbBJs5DDiDJiZmunjra+/wKeffsTDWw/V6xD9vDDshR4jJDGbO8Dk3CH2Hz7D6pp4dawcmhkn5LeQSm7w8ccfqIm2v9fLbjLOzRu3iW7sYjGYMFk09IZdKmU5FBrA7ggSj2Z569Wv47b6+MEP/pwL56+qaYWQ3g4f2cMzz53g43Mf4/N58XsFB7vEcHiMJ48XyUvhq6kxu3eMl587hVnToVquKNrTd79/k5tX9dhCPaqALsXjZDY2CUztwdknOGNU0StFjvDWS7sJDOLbGhj4FRXmy6Jb6c5bLXWdFImNdO9lAyALrhTeUvxLQS2sdunci65dinTpyCtdebOpfl4kMlK41wtF1XRsVqqqgBf9u9XvoyPNlkZD/ZGuujyOUPe+vAlquZwW1UFbISRFFy+1kLwWo3jaemWyLhs7VBOiKzrX/EfZjMoGlGZOt26Tor3YNGA2aak3NSqvQsyqtVIFiwBspJOuMarzIODUUGp1DbsyvRW/oXgWhwakCdoUviQYTBgMul933P96ynb4p7/3e3zzW99QenbpqMulXwD9YsaTfwsARnBe0rGTcbbiispIWgtlTbf7nsnHaTYqmLQ6HGYHdrMLvcaEUTEs5GdKdHQVsuU4GAWdVyWWy7Ae3WFxVVIXt2jUK4QCPfQHe5ndO0MiucvD+QdkC0lFJxFqRr3eJBGPYzBqGRnuw2zVqaCUarVMrVKhv79PIeAk+TSbKdCo6tTCJnIbSRX1uXyqe761FlVufI3ezPkL5zl19hgafQu9UaMKUUk/DfeF6PF5VHBUOlHA5+4l6OrHqHeBxqWCiSTVVbo1ejGqtBuksxnMJgNOqw27zqo6KIV2g0QxTyQVIbK7RrWWIJfZxGbU4vEFMFt9+HvGqFb1VKpCDZF4+W5RdffeAvcePeH46UNYLXVWV65h15cxaevoNR1FHZEU255ePwcPHeDuw0cUq21GRqbw2L0kNmNoW1rGJ2dVKt4vfvEpq8urDAR83LlzSwXPtFoVJqb6+Npvvqp0lpc+v8ba/CYzoyP83d/52ypopNUuKl3uJ1c+V52hQrmg5BY2g1m9pz6bB13LSF8gjE7nZDOWVB1qq8PN+Ohe2oIMbbXZim4ST6zS7hSZHg9TKdTZO3WUZtNOLF3i3R+/x+XPzlMuRjl8eJRvvf0at+9eVhi2V156lnI1x43bl/D3WnG6jZQrZcqVGoGeMKsru3zvj98lEc9w8tQRhkZE295QZI/N5XWePfUs03vnqDY0LK8lKBRb3LhxT5xCSrJls9uUbOCVF76C395HvdQhHkvR0GnINcvcfnQPu02r+NEOt5WmzsjaVoq1jQwmg4sjswc4c+ggejlX9DouXb7ED//8u2Qym/yd33mDtaV51XEUctLdu/dJp5KYNQ5qxZZKfx0RNF0yym/95tu8+MIZdNomycwOF698ztDIOH/0h9/l8YNlTFrTr4g3sigrGYIq3AUJ2TUWyTZbadyfIsNkATYI2lIMwzo9HXSqQ+pw+PD1j2EP9XPq2ed4/eWXWFldYn5hhU9/+Uu2Vh5jbpcJui1YjTqiqQQGu4WDJ44oneyDR4vY7EFeefkbuD293Lp9kwvnPyGZjKpwp96BIV776jfQWax0dAa2tnbJp8XEVaDH52B17TEHD82yub3J/OJDqpU0tVKcgf4AgwMjbG7mGQzvUyExhw8fUAi6d777Do2OQWUjON02/tbXX2XY71Bj444k+rb0RDMV3vvgE1H3se/kAerNMvduXGd9ZYlTZ46RL0iwSwuTxYY3GGJlI4LZ4uL1V1+jUmwqc6foqB02AyuLy/zyow85cniOcDjAJx//GLOlgcdj5MP3f048luB/+cf/ExaLjUg8y7U786yuC2u7jK5dpyUBLGUxxdUxGU3oTGB329RnMTw0RGpX6DQ7ZNOSrijEECfHjh/jzDOnePDwliK2CNZRUgzL5SqxnSher4dyWVJnDQoEUBMtnEbSba1qM//g4UNqimhhUlMySRQ9ffYQZ87uA22Vrc1tbt18QjxexuPr4ciJw7g8ZqoVkSzep9ks0tPrwWzQs76+qaQKpWJZYWqDAR8bqxu0agaVD3Hj5l3u3ZvH43Erffbbv/kcJn2HfKLJH/7+T7nwy8fotVJ4iKTOiABp1QRIp1VZFv1jfTz/+nP0hF08enKHSrGgOtViuL1z+xbh0UG+9vXXefHEUdwWGdV3J8LFeoXLd69zd/keDr+VnpCfVDSPvm1mcHhIMa0fzy+oKYO876Mjk1gNPgL+YUZ6p5XZ8OLFT7l+8wJ3796lUWlRSQstTDwgYlDV4PQbOXB8ihdef46PPz5Pq2HiG29+kwPjM0qmcfXWF2wn18HcwuIwMDY2pAyyV764i9fTz+mTpzHrdVz54hLnzl2gIZg9ibuvywbfTXQjpczZirMumEFNE7NTy+C4k5EJvypSq3WRFxZJpQvYbM7uhLNZVhfrQrGipkwup5e5mRlmBb9qdnH16n3+9b/6DosPN9T01ag3Ka201mTC5rXQG3by8mtHOHJiD3fu3eDu9YesPN6mISeMTvZWBhxOryK49QwOc/yZ5xRKc0Okggemmd07xMbaPBfOfc6J46fxB7386N13SCeSyvgci+xiEuSsrUN/OMSZs89hsfqI7SSxGWxsrmyS2c0q0s7qxjreHjevv/Eip585wQcf/pyL176gL+Tm1eeOcnhuH48fP8HqtlOt5dSUYHJoAGOnQ7FQ5MrV2/zg3ScYLWeV0VSO+WI0qgpuMadKbFA/yQAAIABJREFUcS2Te5GvKO65UFrUOimOXa0qdOU+8rNfkmUUg71eVzhJ1ekulVR5Jl3xmnTEpUNulwlUN81UjrUvTaDSbVfIRqHDaDRUczn1HI1KVT2/SHZk0yAFuBT6ig7z9PnkeasZ0Z5bSa9t0BCvn0aDRnkPxQbWlUfK6/aFQ+DqVRvgmminnhpSv6wjlUxH/Q4G9TxSfFfK0iDSYzIb1PWgO1GQ81KPTd9AFDc2CWhqtyk39WjrJexuB4WaFpfH2u24N2tqAtwyWDEYtL8u3P+6Cvd/8s/+GV9/+5sqAEn07NJNr8vOVCUyNjBITLHRiEEnu6+WMiDppGDQ6Ki2pHBvkJERW6OK02bFYtSrBb9bQEi/vU21XaXcLBBPbFGopKm2CmSKaRXctBOLEYvFKORymHR6+kM9TO2Z6MajV/KK/1wuFxSmK52T9NUUu7sJtSEQmcTo0ICcPsQTMVwepzKhiWSmgx6jyaYSPm0Wu7pYSBJs0O3FqBHTqlBr3Jz77Lyijbz82gsKL7khEoxKhZGhMP2hkNoEaNsmnJYgQecQZtzoOjYMGjF6gEjVpFvS1GipiMta1j4NGDpPUX3q6y0SxRTXH1wlkZHgmBqtloy3OwrJaHUGqbUkgrolEmTcDhc+b4hYLM+9B09otOrsmezD6ahTKawxGg6oC6iYpm7fuovNYuPg/v2UynVloioKO1k6so2yWoCsNhd9vZPsbGRYWVgjLvSeuKTDSnehTM+gl33Hp6m0mupCnNxOMNTj5ze+8aZK0QuGfOhNGi7dvEY0Hlcj8/0zM+p3FPrQcEgQjT61Ea+0IF+vsxnZVSQan098ATV2U2m1kG3trJDPxxkZCSnz8ejQPhyOYTK5Fj/56c/5+P2f0axmePONs/yt3/lNrl+/RKdd5swzhykVkzxevE2hlmBoLKi0/TvCr69qePQowgfvfUYumeOtr72O3iCLWZ3enhCrS6u8+sIrKrlSUgEKJUGMelic38Lv8vPe+z9S9x0eGeb4sWfYN30MXceiAn8WtlfYTMa5/+QBxk4To75FT7+XcrNCs62lVtOzu1uh0zFz9OBJ5vbtVwXU1UuX+PgXPyWX3uLMmRmV5Do8HOb8Z+d5cO8e42PDmA0OfvzuezjtLmbmZlVwzFfeeIuzp88o3r5G22Ijus3Gzg7v/IcfcfPGDTTNJkadEZ3G8FTb3tW3NxsimREDk3I+/apw74aSdLsvcn5L50467tK1tTsc+PuG8faHmTlwiK+++RqJxC5b21He+f5/YGd9GX2nhtdpwWjUsxmJ4PSKmWxWmY87OjPhoWkGh6cVQSMW2eHxwzuk07scOnBQXbC9PSGWN7ZUUWA0mBkJj2AwytnbJJdJs7DwWDHUE8lN9DpJ7MkrA6bN4mR3t0atJmQqyScYYbhvmCvnL9PS6MiUCoyODvC33nqFQbfkRnT1/DW05Bsd7j1aURQnpxSaG6tsrq1RrZQ4cfI4O/FtdX9JV36yPE+l2cDp9nH8yCkK+TqRSJqh4QHcThOL84t8+NFPCId9zM2N8uDuVcrFBPvnJnj/Jz9lY2OD/cf3Eh4dZmFxg1gkRyFfxWayMtATpJDOsrq4qpjefYMDHD11lLWNFdV1zqSSZJNZKvm6KnjaHT1Wt5O+8IAyVScSUSrlFHaHXjUqdrZ32N6I43DY1UVTigq3S4yWy0qHLabjvoEe4rsRRZyqt4Ro1aJ/MMhLr55keNSnuu/pZIaVlW2Wl3cYm5jkzLNn1PkdS0XY3l7F53NgNnYZ5cV8GYvZye07Nzl29JBad7Y2Nskma2QldK5QUZ+9yHFeevU4Q6M2lbXQKBn57h99wpN7CWiZlVxCcLFtnU7Rr2SSa7Xb6AmHmJgdIthvp1pPK2Rto9ZRwXSpbI6jJw7wW7/1FqOBIG6TVRVFpUaZmqbJ5zeucPneDbQWkU9W0bUsuGxehscEfgDNRl1RXTLpDJPj00yO7sOgc9PrG0SvbZDcXePGzQv88pdfsLq0Sz3bQNPSKtma2WnD4TMyNBGgbyRALJ1koHeUM0dPMDU6gqbdYn1nhcfLjxXC1Ww1KBpboy4p2kWq9Y6SjDltOlKxHUxaPf19IywsbZPOgsc9ym60yOWLl4hsranCUnxABruGvlEHx0/PKTmoQatXnjG/tw+L1cbq5hIWB5SreTKZFK2mVk0Jnn32OabCw1RyZT47f40ffOd9VueF6iM4W6HK6NCY9biDNnxBMWeblBzH5XPQKOm49NlNNfEV+oxo1c1mi+rSC+t836HDKoU1sh2lb6gff8BJZGud6dFZnj35LOlUnF9++DNFT7t+7QGr69sYxFw+M8K+w7P09vXh9/WSiGc5//EFXGY3Lz33qpqq3H3wkL6RMK+9/jJHDh5UWvvr96/wtbdeYHLQQz4Zx2a3qM3u8uYS+XyKUMBLtZDnyqXLbG8nWVw14x/8ahfPWK12fUBmczcVVSg8m1uYXC6sPq/qmCu9eSqNPRj4lbRGut5SdIsfSHTm0m2XYl6K25Lo1w0GJSWRLrrIcZTBVXkBnyYCa7XqM5ROuirKRTJTqXSLdgmuy+XV+So/Z3I5VbEvZlbZVMhzqPvWhQ7TlcIUozFFqpHK2tiRaYEsuZJE291g6DVQbhqx9g1idrm6dQcCVu96EZWXSnxOT6cHdkf3/dAZzd3moE2vJrx2kcZI/dJss7uTVt+rVRuqcNfV8oSnhogmRBrUYXzEjlXf6k55tQI4+HUA019X3c4/+b1v881vfUvJTGS1q7dbFNui/62r8abbYsMmuEP5j1YoA3LBkMRqKQ7aNLQdio0W8VyGfDGPx2nBpxCJ+u4YR8JrmlVq7QbFaoHNyDK5cpykpHZpWurC0Kh0aNTaCvOYTu2y/8CMciynM1HGJwfY2l5hdW0Vu9OpWOurKxsKB2k06rDa9QQDLqpt2VVaFMGgXu/gsLlUeFDfwAAGg4FqtYTFbFQprUK3qDeaKsY8sr3L559f4MDBWcWM301GlFnQaNApJN3I4Bh+ZwinKYBVG8Sk9aLtCPFaFlRN9yDW6BTHWzY8csEU2oK21cRu/NKF3aHUrrMSX2UrvkY6H1GdWJ22wUBfCK3JwmY0TTpXUbti4W1LF1YKYdl4PHz4WKWYDYfdhII6hoZ9eAMutbm6deMe22tRxaP2ensY37OPdKHMhmD5qFKq5JU+1e8eILaeIh2XhNeKSjLt1EvKua8xthidHqOhRXWDK5ksY2E/X3nrJfpHwlRaNXVc7MSSLNxfkIwgvv76a4qkIqNOl9ODxyla8Qob0QRmh5tWQ0cylcThsqqJgFCBNje3WV1dpl4tqtRctEYmJg4xOHiUbK7F5cvXOf/Bz6mWUrz2+ll++7f/Jnfv36JUSHDmmQO0mnk2IkssbjzAbNNyYGpKpdZGdwu8//5Fbl67i6bV5n/8H/4+6xtLqiB0uzx0Glq+9Y1v4XQ5lBQpX2kRixZJJSocmDnEh++9TyGTUhe/VkfHzJ4DavQvxrv7i4+5t/CYx0vzFFNJleLnDTiodURCYEQB6zVWUtkqGr2DIyeexev2sXT/PrcuXqCUS+Dyavg7/81vMjs7xp1b13n44B4HD+yn0dby//3+v6PdaBMI9RDo7WXPxCwvnn2ZXl8fRq2eWqPF2tYW//7ff4dzn31Cq15VpmqDnIfi8G80VXHWqLfVsdfFAv/Hwl11kWQXIEl6HeGHdzXGJrMGi81IoK8fhy/I0JiYyY4pH8nK2haXzl+hmC+ip4nTblPUDAk2Eoxib6gfs9nG2MRehidnSWRrxHfTeOxOKuW8kq8F/B5sTgeZYkHRcqYn99LjDyrjdNMgR2aT9eVVnjy8T7mQxeex4nQZqFQzeNxu9s8dVNH0m9tpHj3ZRGcSo/Qsjx8/ZmhsVOUa+JwW/uabLzHitSk8muidax0NyVqHJytRFfgjCZBbm6sYtBrMVhMtTVulXVqMOvp6feQFg+eyUyxXcFgFdahnbWuXvdOzKlX54uefc+3aLzl4aIRaLcPywjylQp4DczMszT9W5KDpA0OcPHNEacJ3tuLQ0uJ0eJgem2ZlcY0vLtxUhvbJ6Ul+62+/Tb1V4/bt2yw9nqeUFTNai0y6RKXWVohNkQ6JKX1jY1FpnG12HVaTTunh08kiQ+EwU9OTaoMkgUORnaRKMjaZTWh00n1voNcbyJcq+PwB+vp9HD4q/POiCmTL5Wrq+e4/fKKyDiQYrNosqYljq1VT1KaN1a7Z+NBBkdbkWdtYZc/UONl8hnK5RqUow1MzUyMTyve0sHKPUJ+d8LALq9XC3eurnPvgPtsrJepSPIqFu2OgraY+gtbTYLSa8Ye8jM8MMnsgTCBgptOQtNMGl6/cYTu2y/MvnOXtr79On9uNgRbpQoJUOcFGfIurt+9QkCnEbhK/L4BV7yadyBIe7UVr6Kj1Wz4P4YcPhseY2nMIt6sXh0WMikW21h+yub7A8sIWN648pJKrqewRoU4ZrCYcPhOhQRfT+ydo67XUaxqmJ/cwMTyIzdxFUT56LEFWBex2O7VahZ1oklpTZGkGJXXZt3eMPr9LoVhtNo8q1r3uUVy2YbY3U/zbf/0H3L1786lkAkUP6h3yMTo9QLDPz0Cgj+nwFEPBYeWBml97wG5xjXhmS10/fZ4gjVqDoYEwfpdbTQyuXrvLD7//C1YXErSrBjpNaRBp0Jp12FzWLnLVb8Jg6tBoNSjna6STWeXdMVpNaIwyqTajM4nZ0syho4ewW51cPHdFNamkwz4xMcypY6cZHRhlc3mJK1cusLm1qYLw0tkSTq+DuUPjnHnuGB6vRx27uo6V859cpF3TEB4Y5eate7QMJo6cPsNrL79MnzNAfGuN5fXHHDg4gVVbIxXfpDfkV68lmt7ls4ufkc7EGR/tV34KaRj9y3/zCWb3S7+iwOR3dlTjsJbPqyJaCmSLFO5+nyripUiuFUtYvW7Cp079SmYiRBcppKVg/7Izr/TmT9NK5evScZfCWrrY4htQmRtqCtQNR5JuvySqipZd7icFvxTvItGRx5Tu/pdddnldqp56WmB/SaCRqYGYU2VzoaQ61YwqnLv69i7Wt2Uw0za51WZEmPUihdTRVL4H0QMLtlEuBfJzUsRbzTrMT821ssmUxo3HY8Fm6CKDpZYrFmrqTyxRRTLIpPAPD3tVk0BkMSbZNDRqdPTdcKim9teF+19b4f5/ffv/5uvf+qbIz5WeSfB3MhiqtTWKBmKWMXtLUtI7iDdDzJdtKVlbbQy6pye+TkeyWmc9GkFDDadFQ9Dlxmmxq05btdUkVcqTKeZVlyLQ7yIWWyaXSVDJVzEbxDCkZ//+/cwvSJhHnkDAx3Z0CYdLuH0l1QmvFCtUKxL102W79w8EKFUz1NpFzA6r4uXWq1AryyvUK+mPP+BjeDSMxtAmmUypEBWP24ter8fmsKn7LT9ZUoWQoA+FN+7z+9SIWdLHBP3oMHsZDIziMg1g0HpptS20tUJI0CMAvoai6Mgut0Eul6NczBP0ugm6PFgFzadK6DqlVomtxCabkRVWlu6jo8zUVFixyG/dF6pOiWK5psZvsvExYFTpfffvPWZ7a5PRkRBzM4MMjfWQzMXVQtysaXnyYImRgWHabQ3+wABao4O1rU20ug65Ylp1Wq0mO5lIVlEsCsUG/X1BHCYt5XyaciXH3OE5OnoDV65cpVOtcOTIJNNzQ7hDXorNBulciUK6TjVTx1DTcHjfXtV5aWhq1OpNHE4JPMkTTZQYGd3LSP84O5ENMqWIkuJks2k217dIJVJqepMvpEmniwSDexgbPkmzbeHu3Qdc+vxTVeyePn2U/+7v/V12IpssLtzjzDP76emxsZveZn7lIdduXlH0l4MHj/LoyTrf/8F7LD5ewuWw8L/+43/E/Qe31IJos4thS8s3v/5N6o0a8fQumUKFeKJINlXntefeYPHhvMox2Dszp7rRPk+PMqbK/KnSqPBoeYHrd26xvrZAsZLH7nGym4orv8XwQIiahLHYXUTTZfLFDjZbgGI0QWp7h0o+jcFS5Xf/5/+a6dkh1lZXuHbtipqQhPrD/OmffJ+N1S3MVjs2t4fB8DhHD57i0N4jOE0yKTKRy5f54Z+/y3e/9z3qlQLaVkN1XNRFRVJTVRBIm7okCMt+SI5L8aI8HcG3pRsttBehaXf0Si5jMncw2zWM7dnD+J69KjvhW2+/ydLqMh999BlLCzuU8nXMRh0Oh0Odb2K86w3JeNbA6dPPMD1zgFB4nI8+u8ryyiZvvfGmCgLaTcToaBssr3dZ/VLkv/jsC0wOjStTU7KUZ35jg+2NDVKRCG4pqFtlJUFaWp1ndHSUs2eeVbIDnc7Oxct3KFX0hIaHWVpb5ujJ0zy4f5dOOc/feOVZxnsE/dplfEr+T6zU4tzlu7RaWvZNj+JzmLHb9er9ml9eYn5llYHeHkI9HmRvLUnGy6sbSkeKoG8NZg7sO6bQeu/96B0WF69y/NgEq6tPVCEuvo3+3hDZzC7ZbJRnXtzPN775CpVaifn5RVZW1lXqq15jwaJ3cvfmEwrFGiNjIzz/2jOMTAxy6dIl7ty4CfU2Zr1NoQmLJQmFsTA8OsR//7t/j08+/QXXrl/C53WpbmC7pUUm8H6/n7nZaZLJmEJVypEqqbE6JYdqqvNSDInJdJ5jx4/TP+inKXI3M0r+JQWUP9DP6uoqtU6BfQemWN1YpCfowevx0GjUeHj3LnabhVAopLCzo+NDhPoC3LxzRwXFuV39HJs7wtzQJMVahvuPrtNoF/D6bfi9Pj796Bo//M4nJCMyOe2gaQtWzkBbp/mVLMFgNdMf7uHVr51ldNyj+PGC+U0lizx6vMLl6/d49bWX+dpXX8VvM7Ob2mBnd51cPcXK5hobW1HczgDpVIGxoQk6NTNfXLxKeDSIv8elDPu3bj7A6x/AZPMqyV6veH6cdjKpTVYX76PvNLCbbVz+7AqpWAGd3kBVdMpaQRXaGJnoZWRqSBVEO5EUw0OD7JkcJeh1sbMTZWV1k3wqR6VSVkFzwVCfOo+v3LiJ3Wng2JE5WhUh89SU8XhkYBKnpR+rIcClC7f54Q/eZX19rcvyNuhVwq/NZWJkapjpfZMcnz3IkYn9WDUOtUHaTKxw9eE50sUIOkObUDCkoAgdMQDX69TKIqnc4uLnd9halnwLi4yDVbqzkHxE7y8yllDIydhYmI2NTbY2d9R0Qo4Pq8uKTqbmFqvSumuMHfZMTytfw7mPL6hr3qlnTvHmmy8R8PcoP8L9O7e4cf0y2zsRkukqWpFQ9njYu7efY6cPKBKZ8NxFFnjv9rxaV8bHZ9BYbJhdHs6+9LJK0DZWm2jLFSKxDSWX89pNKutEZLgao1Zhot/96V8oyelXv/YCI+EQ2pqO/+3//GP0zhdUR1uFGElgkUajDKGiBxe0o3TevWOjFCLRpx3usuqqOwcHlRFVimkVbCShR0/Z7l9KYVTw0NMQJPlbyYVVsJ1Mj8RorVVFrhThsfsPVLEdEMnuU4NrLZdTX7N4POr+8m+R30g3XCQt8nOymZDX8+UGQB4/t7VNIxVT65LZIixfMWJLvk6HWkOL0deDLeBXun5p/Asesq0zd4EiCq8rSO+mmr43MeBxG7A7uybaTrOBz2dTBbledBFtYckbKVc7ZONp4umu/n7vtB+bs/u61PshC9DT31+CCn9NlflrKt3/92//H7z+9a8qo5tGIx0RA02tgVqzO2YVLJhFq8WsQeIzlExCgJHSb+4og5cEPouBr81mJkVS0kPLWUYCPQwEezEajSqFdC2yxeOVZSKJCLVWGbNJ4uSbdOoaSsUWdrtLRcMnE1vML0iCnyxgIs8RU2dRoaGWF1bZjaVUKp7X5+Hw0X1k8jE+PvcR3h6/MsFEInHKhRoOm5NEIk54qI+h4UHK1TK7iSSCVZWuql2Ci7xezBLP2qiTjMcJBryMjAzgcJqU2Uuj0ZNNV6hVGvQHw4yH5tDp/JTrJnJV0NlciHhIqC31aotSqaxSHzOphApfOjA9Q8AumngtTZqKYdygQiq1w9raIzY2H6px5dhkmOXVdeKJFFannXw2Ryq2qxCMdptTYR4XV6RTXeLUiaMcODhDJLbJdmwLvcFEIpJmYmKPen6j2Y5B78ThCmC3ediJ7pDJJMlnM1RzZZbn19VYfmQkzNGDc2xsrbC2sawCZ2SK8vDBE2U+PXRyFlfAREffxO4Q7GQJXd3Ii6dfYXNlC4/HgbfHwVZMdPsVrEY7Ory0mw6OH35OpRSm89tgKVNr5+lo2iw8nlfaVpGx7Ma3KeZrHJk9y57hk9SaZs5duswPfvB9SvkMBw7M8Q9+9x9Qrpe5fvMSoT6rSoCUEXcsEuG9939OICT885fY2c4ohvvmxg4DfQF+9x/+DtdvXMDhkuAgP/UavPj/s/deX3Ln53nnp3LO1dVdVZ1zN4BGI+fBDGYGEzkjiiIpirIl2ZJsn7XPeu/20mdvfOFdm7s8a1qWZMqyaIlxyBkO0wRMQM5AZ3TOXTnntOf9NsD1X2DesM/BGbIb9etGddX394bn+TyXXlTa5lgyyaYU1YmSakQunLioCD8i37C57RSKZdp9YXraJeVQpxJKN7bFn7BNPLvK3NIUm7sRNrbieLxuBobCSncpB2sqXSCTbjEztUEpVaZVke1LHYujyh/9869gsMHOdoS5uSdKKhMMdHD/7gPmpufRm6zoTU70FjeDg2OcOHyCgMNHmy9Io27g/fd/yY9+8D1SkS01CRWDqqIQVOvUxOhb25++y2JM5DByuAttRhanQkeRFavwpgVjatSZ0Ju1WF1GOnt6CHR0oNfr+MrXXkdnMPIPf/8e927PUi83sVnM+6mm2Tx+SQYVvSjwe1/9GkdPnKVcN/K33xHdt41LL56nI+Bjfn6aUi1Htpzl1oO7RGJJLj1/iVNHThAOhMnka9y4/UiRjc4eO4bXoufKtU9I5NPq/GgP+VQTLya2jrYepdk1WOy0hcPMLa3g8oWJ7u4RcOj58stn6fHaFKNejqdyDRYjed7/+BpOj49jEyMq6VkgDHK/iSXz3HswS99AD51dbbS0FRZXV7h56y42q1mZqJs6PVZbuyJ43L31KenkCm5HSyX6yqZtfWNrfwXdrJHLRzj13DBv/s4LKlV1aXWV+/emlfmxURaSRZVSuq4wt/5wO52DXSr5slzKUy1mKedyNMtaZa7OZUuK0z840sO//tf/gh9+/4dMP5yhzSe5DXVlHmxotQTDYYLBdpVqW8xnVEO6ubmtpDJtAa9EIqiANcGYHhw/rLTDi6tz2KVgjSfpCnUzMnSAO/K7SazTPxBicWkGn9eugsqEI7a9FVXT+lwuTX9fSOFhxU+TzhRxONvI5xuMdQ0y0tWDRtMgnY+Brqr8Pol4knSywD/87c/55U9vQ12KR50qfjUGg0q2lDJAONuD47288vZ5ega9FMsJgoF2lbS7sLDB1NQyr77+MkePj+FxGUgktiiUcmzvbClD3u5eDIvZQjAUxOXwsbaY5NatRxw+NkyjWaJRqxKLZbnwwptkCxqSqQrBUJhaPa/uM7l0hFCbF6tOSylb4vrnD1lb31JFuNlmxOzQKra4u82twm183nb6+3uUlFOIVvfvz5CIZ6mVSxhNDfxtVsLdQWLxJNdv3VKFclu7T/lnqsUqDotDbXt7OocUw//ezSl+9bOP2drYpVyWbYtdMdqtbgtD4728eOkcR8dHaLO6lERTGuZcNcNabJqHMzdIZ+LKWyB0J5G29Aa7yMSSrC5vsjCzxvSDJZVRUKtplJRKRl5GixGLU4+nzcDZc8fY3tzi8cMFtbGTCbzZplcEL61BrxCblUYVo9FBNpsnnSnQEQ7y1a9/hb6ekNqWJxMZPvvsUyLRDSWXrdfE42Mm0O4n3OPdJ4Bt7iiTt6apV6FhO1spLPYAdn879vYAg2PDdPh8OHUmOr0+NjaXsZnNjPYOYzGb2drdJpGNkUzssrjwCJ25zOSJUUxmPfN35/np+7M4Ay/tm0obDTXdFhPoMzmLYraXy0pfLhPzYjyuinVBRwqaURXlOh2ZjQ31X9HGK5mJGFWf6tDl2s8kMCrQyLyfJCrf41kxLxP1zOam0rJLQ6B+lkTi1wFLRodDfU2K9mo+ryo+uY6S9cj1hTMveN9qlWIiQXx+QYUciazMLGnXInFxm5WmvZyrUm3o0Du9uHu7lfpgv+GQBlCMpZK5p5EsPPX9bWK2tpowmvaHOppWC79bzrOWopmJbPaZwbVUqJBIFEnFsoR7/Hg8ZpWSKjcXxZHfR5ZRrf22cP+NlO3yy/3T//1POXzhOOWKFrPVi9Xux2ByUCrVVNy3WW/CbbfS5nYgTZ/OIPIQod1qRFquAnaEvJGtN4mXykQSe2haZbQVYTobFelAbxVMW5at7S0VaLG4+AS7xYpOtOYNE1aTC7dLUHQNqrUUq1tPKNZyGC0N/O0WRWKRQCjRZgpBwaA3qhVfd59oQf08eHyPSqWouN46rR6Xw4XBYGJjfU2t6cQEFY/HKYrerNYgncmpLretLYBD0F82q7qhlfJFhXbz+e1KX1wTkoIkEDe12C1OHJIcaO0gW9RTVlN3C5U6ZHNlFXwjOMtcPqsKWeGnDw2O0NMzqKaGhVwFm8WCxSzKhQLp1Crb21MYTSK5aCliTiSawOXzKqlNdGeLQMDPzu6uCv+RAv3+gwfoNXrOnzuHwSSypqIy6EjM95mz50kmM+qGVq/qCYUH6OsdZS8SIZ2KsbO5LoRiph/NE9+OK63q5ZcvqcCo+cV5vD4HulaLlcVlbA4340eGyVajlMo5gsEgtWpL4cZefeF1Nta3qCiAO6Rka1Io4Hd30NdzEKNedO2dbOxsshtfRW9tEE1sqSlebG+PajXH4aPjZLJxMukcxybOMNh9AKPJrcy43/4vf8/m6jb9A/0NgJz6AAAgAElEQVS8+dYbSoe3tbOuKDJjo710hv2qWHnw6D5reyu89fYXmb6/wJVfXCMRjXPs6EF+/w/f4tPrH1Bv1jFbnEqDe+L4MSWBSqaz7ETjSnufiCTpCfZg1BowGrW4vW5o6rHonHQ4vfg9HhVaEY+nMUn0tkVQjnPcuH2L6dklaq0aLq9FUX2cbqfC5NnsXu7enWF1bgNtXYfTbkVvqHPu0hF01pZCJF6/fhODXk+7P6i2BKlISiU2Wux24rkcQyOjnDl5Bl1dx+Ths7Qw87P3P+T9d98jur5CtVxUUxTlSWm2VMGuJDM10TWKkVwSKkX3vj95Un4mvUbJk0RSotMZ0Jv0KpY92NnNsROn2NrZ4Mtf+wKBQDt/8+3vceOzO0pfazIYGR4aIR5PUq02yeSL9I2M8ju/9xVGDx1hcWWLDz76nM7OTl6//Ly6uSwuLxJLCrfcoib4U1OzTE5MMjoyhsXkxmEPsDC/ydrGE7789msY6xU+uPIRTzZWqZQL1FoVnn/hIia9lUKuyvrGHhOTx3B7/Vz5+DZRwSAWizx3cpyXzxzCZxVWvZop0Ghq2IhX+MkHHxPq7OLo+BAhv0lx3uW5KFSaLK5FlAa3s9OvNgOC9vzkyuf4vR76h/t5ND3D7MIyO7s77Gwvo2lk6etsVxHvBw5Mqkbk6uefUC7nFS2od8TNxJEBqrUi6VxaFZRilG1zteN3+Pnkl9eo1zW4vH56hrqpNkvKfNwbbqdcKBHdzTDzaJ1MpqSIJgePDPJn//yP+PCXH3Dn+hQ+V5BDByd4svyEregOHr8Hs0nY9TXCHX4sNjOffn6dak342w4ssomr13G5fCRiGU6eO8VeUjZfw0QiO9hMFiWxeDQ9RbGSwGqTgKWkMkN2doZIZXMsLW2h0Rrx+b1Y5fnVi5nXRLnSIpUpYzHZOHV4kv6OfZZ7OieEL0kLrbK1scPubpKPf36Pq1fmaFWMSoet4oUlJVnWRdoWFpedrv42zr00wcEj3aQzuwT8frXpfPBwjkePl3jrrbc4NDGIxSL5GClymTTzc8sI3CIakfexn1A4pAy6i/N7rK7s8PxL51WRUc7XaDSNjB44jdfXi65pplavshPdYGruHun0nsLheuwmDgyP8uMf/pLbN+9Rb4gMQofbZ1NyFaPdjMFio6d7kO7uHsaHx9DXTKSTWeafzNHSFenq87C1u6AaT7fby9z8EplMAafbi8spGOF9rE5ffy+HD0xiM4n05Ca/fPcDdrfE1FmV+EosTtm8WRmdGOLcxZOMDoaxi566asTp9KugqZWtKTa254lHdhjo7VdhUL2dfYwODqvNTC5b4M6tKf7qP32HrY0U9bqcExq0ennfa1VD0jvo54tfeo1CLscP/uF9ItEUNpuYUuWeVlLbNbNNQvWaWG1ejEYb6WwOf8jP8ZNiwtfsZ5bkC2q7Kfdqn9+BFiORSAajUXTpJqx2I9l0VuGa+7p7OT55mo8+uMn9B0u42rvxdoZxt3lVSuxITzeDnV3q9yphjpNDk0oKubi2yIPp22g0BSymOvemb2Bz2+gMdnHl3Y8oFpw4vCfU+3ufzlLF2SneN/Zxi0/TUKWwluI2vb5Ofi+itOae/n5VxEtBKtIaKaQV+B5UIS1FtBT9MlUX6Yv8kam+8NifXe+ZFl6uIX9XhSq1Wup6xVgceyioHq+ST4U88zQwST4n15Br7kP99s2yUtxv3LxNvZDfx+JaJC17Hy5gdpiwOgxk8ia0RhNaix2b368KdfFdCK9fzcaF2iTFuDTIRq0q7MXganfa0NT2GewifZEaXH7vzz5kECleh5ZIFwQCZTKoP2pKL/V6Yz+YSgAmWrv7txP330TlLp3c0IvdTFw8jMUqUx0Lbm8Yp8NPTnSQsSxmnY32QDsHRocxGJsYTVoKpaJKR7XqDUr2YHU40JpspMplZhdmaTXLNMoFSsUCZosFh8+CQ5LQUoJ69FHIFdhY38PjDDLYPa6imkW31aJKqhzhxr1PWYssCDEel1sc4TnFQTboDPR1D+D1Bng8O008FaNnsIdyrUSzXlC6bXkB9/T0qnXy9PQMWWk+LDb1XpSfW/QzilFqs6hwT9Epm4xiLDKqgtRud/D8c6cVDi0W2VKrWzEwChKypTWyvBylVrfR1SPFZ51EsoAky29ube+no9bLSqJgNjvQWx10DR2gIzDC7maWUr5Gm8+Ow1qjXNygXFyjUNyiUkrjdXvY240hVhFhNtOoqJS/3cgeGdHfOvcNLXeu3VPBN11dIXSmBsVCjrWVTcbGDigUWTqdJ5GSN7ydrq5BFRAjHPtKIa+0nVK4L08v0dvdzZmzp5UOdmpmhnq9og4NiRW32i0Euzw0xBRDjZ6BPjZ3dpUHYXLiCJl0VqXolmt1irkCzWoTh92j2OBWh5dQdx+7iQSJdAyjCba31hT1I9ThZ2bmHi7RJBu0alLcEQoxeeQw7W0hYjs5vv2ff8TS7IZKrLxw9jTD40MYjQbe+9n7hDs7uHDhJEZ9nWQuyvd//iMmJ46ytxrh2ofXKeZyilJy4fnjPJi9rzwMJoudRCLB0ckJlfq4srZOuVJRTZFMTA+MjmO3OIjuRvB7/BwcncSqce5Hmss0xiCFe4rucBi9qcbmzjKfXr3C6sYKfcO9JPMJ1eTu7iaUpyPYHcIfCDBz/wmrc+sISkKIIF/9w7co1JP0DYwwPTevyB4uu59bnz+gnq9jMevp6u1gN7FDsDPEkcnjlIsNRsaO4/d38/P3P+H9935GbHNTHaq61j6fWapylWpc2w9iEhSkQcgxLTEXCmN//yYkCcIavdAJmoruIVQgh9NO/9AoX//jP+H2vTt4fA5GR8f4u//6PWYfTaHXaFRz+/obb6pt0EcfX6Xa0jE+McnvfvVrtIUkgfchG5tbDA0Ocvr4MfUcP556hLfNSb1a5P7tm0S2I+rrowcO0dLaKRX1bG6nlKb97TeeQ1etMjc/x8LiE4r5POlsnC99+XeJRmJKDpHI5Ll44SLBtk6ufT7Lp9fvozXq+NIXLnJ0pBOXSZ4GWQ/LZFFDotTgo+t3cLmcHD84gksVuQ20Og35WpNIukK6kMfb5lbNbzaT49aNO5w6fozOriBzCzP86qNfks4n2NpcUZHr//zP/pzoTlyhWq/duMmdu7dUkm0hn6ItaMbfbsNokuLcJmA10qkEvd29GFpGPvnVDZUz0N83gtvnIleIMDk5zPMXz/Hph58xN7PK4nyUaDyPwWpk+GAvb//eqwr9ePPaIxpFA+GOTuUZiWcS2JxmtNoyVlODgwcGlIfn6rU7RATQrBWJYINwRxtOm4OtjQjjk4fI1/O42txKoiZ+JY+nnYX5RWqNHIODQvLq4fChATSaJvlyhb2omOeNeH1+Hj26h8liwOFy0WxpufdgSp2vJw4fYKAzSEbRqWoUi3nW1rZZX99hY2WPxZkEmysF6kUtmqcBftJwystWYwKDw0yg18kLrx7l4GSQ7e1FJsbGFVzgnR//jJm5Tb7wxtucOHYInSFLuZxh+ckK+XyZvUhSSQPtTgc2qxWLyUo0kufa9btcfuUyXeEBVhcFG2mhs2ecsZEj+G1y78mwFVknXUmQK8nPN0vAu4/y++iDqyw/EURuU02mxbjZ3R+mpmmSLVbx+bo4dOgIl86/jF/vploV6eMiG7sz1DQpVtZnWFtfYWz0oCrGRR7icvrw+QLkCzkaNDh56jg+t59MMsvi9ApiLMolS3x25bZKl8VgxCEEj7E+zr5wGodTx2BPELvFpYyoO5FtStU0diEeLcxx7OAEDpMTr9WLU4KFNHV1n7t5c4r/69/9BUvLMSpVwTuLpUiH2arFKWSZLjcvXDpNZG+b29eniMXz6vVrsxtotCrk8gX1upJ7jcsZUJtqkUx52r3KKCooQhkaVatFrDYNExODHD48zt3bU9y5M6MSaEcODNDTG2RuZkoNDfr7+3DZ3Hz4yxtsrKXRmgLYvQFMDisOp5mJg8OcPDxJvaJjKDxMb6BXKQFSxTTv/Py7WKxVvD4zP3jvHQVgOHX8PLN3HlLOicRoH2WrzJw2m5J2KLmgFMJiGJXgJYdD/Z6lwI5LQFMuR+DgAWw+n9LBK2OnSGxyOZWWKqZP0bFLIS3yFkFAimZdCldVdD/Vwj/7vnINo8Wirq/08GK0FnSkx7P/GJHNlsvK4Cr/ex/1aFZfl0GiPEbMs5HH02S2t/cN9+IFkWm6oLmdXjoGu3G5LYqek81W9oP3RB7TkByLfZ+i/GzyWAGICO9evExGXQuLUaNCwGSoKChIaf6lMbBaZQu2X8TLPUy+n5qs7zOH1RZABUbJ0yv/NoOBusaE1ub4beH+myjc5ffy3J+M4h60oNfYFas83NGjjESJRIFG3UI8Vibc1a9WuANDPQqjpoqESpXdzTVyuYxi6sq6xWJxUiyWWHwyy+HDYwSDITX12Y1ukkhFsJi1eD0updXbXN8luhnj/JHzHBs7qtazEtC3lY+xl95hZ3eeqanrFIsRPA4tbV6nivq2mV2EOrpIZbK4fT5iqThTc4/RG5sqUl6KF9ETSppmLl+mUmmh01rUBF40oFabiUQiht0hrnqLItdYrWY1oerrG2Rrc4+h/n78fjubawsE2zyMDY1TLtZoYGRvL8fKkxhtbX1MHDpNLlMnkUozvTDF9t4KWkMDX8CLxeRUh5eQN/w+kQBVqZRbSirS0pRwu8SdHSOZWlF6Yy1aMmJUazQpZHPYzVaV2ihvxHQhg8Wqw+d1Us01uPHZbUXPGZSgGLdDsZSrpSo9fX1qAptIZfD4/Rw8MMn62iomObTkbtkwsDCzwtLsMsG2AH/w9a+TzhcVfzsajZCORSgX0owNd3P+uUnGxnoo5FKYbTbuP55mcX5RsZhHx8bo7JUVuYZINE65VCYYDKvitb2zWyWDRpNFlWwoyalL8zN0hfz09nUQE/NvrcL8wpKaZsuadGxikL6BAfK5On//l+8yd28Fu87On//Jn/D6G6+SSqf53js/VOFB7WEfowcHaWqr/Me//I8qAGlvbZe71+4oCsYrr73IG2+/wnd/+EOVniibAqvVxJd/9zUWNxbIlTNsbm4Sj+4q3vhz557DoLOwsxFlYvwwhpaJkb5xmpX9EI6ddFyJw8RzUS6l2dhc5OHsHWxuMRrp1BRqazPNmVOXmJqaV8l/XV29lLOwvrituNdWG/z5v/p9NOYS8WSafKHM5voOHb4url25RyZWxOe18sabz7Md3cDmsBMIdvLg/gwTh89gtnVw+/YMD28/ZEOCRep15ckQLbs6qGXyLkhIoRo8zVyQM1zQcZrm/uEvJA+9WULWpHA3YDaacHs9DI+O8qWvfZXrt28zu7hIe1uY2UdzpONRjDqNmmgeP3aCWDrDg4fTKuBr7OAkx06cUNMdt9dBNLajhqmHJo6xvrOrmuqAz6UKu40nc2ryJASl4fGDONu6+Pz6LDpjm2pSX3rxLJJZu7m6wsN7N9ndXsPrtfK1r36FUqXC7ftT7ERTvPzCS3R2hFlaS/Dj96+pNOIvf+EFDvUHsOmaqslQeW4tDdl6i7nVDSq1KoeGBrAKwUTfUr/vYkNDuqrhycYuhWqVYHeAyN4eN65d4wuvXlbUoJnZe0wvPFRbt52tLbKiFT96ko5AEJvdydXr17l9+5ZCPBYKGfqHenF6bJw8fVilTpqtcP/edSUzKeYr7G1lKeYavHjxZX7vS2+hNVao1BJ0tLfxy/d/RTZV4crHwl6Pq6lroMvP5LER+vp72N1IUs5rSUbzSirj8rrQ6puk0tsYNDkmDg1SLOSZm19VWRASIKTV1QkF/SoWPpuRWHcTVU0dm8dKe8AlQlUVahOLZhR7/fDEMEeODNMWMKr3VaXeQGe0EY2l2duLKy28SDHE61AV1rQW+vu7aNVKDPf3YLdbWF5eVq+9uekllhe3SEQymHUB7l1fQNuSKeZ+FohMDhutBlqzlroJ2vucHDrRw8uvHaej3YZVr2djbZcPPrjK2maSF557iYvPnaZWj9NslpVccjeSoFDIKxN0d08n9UZNNWw9ncMUCjW6unvIZ1vcubnIdqJGMNzPofEJBrs6MelkgJNhY3eF+aVpUvFN7DaNGtB859s/JrqTxmw04/Z5aGiqdA90SRIJ6XyNQGCA8YNHOHPqHGGXm3I1QaUZY3HtPnvRVdrbvWxtiExliXy2pLYMIuUZGBxkeUXOeQMHDh5UjaLI4yQcb7hvlGZFxy/ev8rubgatIEHdTrqHexk+OITPb+bUsQO0t7Wxtb7B9vYmBotRkVa2Nzfp6+xiuG9YMdzNepEylNVGbXUtyr/5N9/g6rVpmi0TdTm49S2sThMOj0XJQc+cm+DI0QMsP9ni+99/l5amhsNtUAnGXd3dDA4M8vknV1Xo3sjwCOWqeIQSyjAv54voqpviCfNaGOjrplFv8fD+EwqlujobxHQ8MtyFvlUi2Oljb3cLndZIbKeAQRPg448ekcm31NDP19HGuXOneOO11zBo7IQ9IWxaPQaNnlQuwS+u/Bi7u8HYoUF+/tE1bt6b5Stf+Tr3b3xCNlknlbDuoxNlMv6Uuy41lRTt6bU1rH4/Vq9IOfc565JOmlpZVfIZRyiopFBKvy3sctlWlkr715Niu1pV8hYV7vS0gFX5GE8TUeVrgn0U2YzF51PFrvwcUuwr3KRIZJ5KTOS6IpNRyMhaHWubX/0MKuRJ0yIbjbNx4xbNek09VqRrap3YauEbHcfd7sPXZsNgFBlvUclmhG4m11fXFMmN0YBJUrJlqm61qK2Hy6LB6TSo35sq9p8m+Qq6WGnghSjUerah3df5qy3A0+dQFfbyb5Bhvl5Hy9mx//XfBjD9zy/dpdv6x//HC1i76tSLTZWoGQoEFRM4mSqRzjWYX9gjGBrEanVSq9fU4S0ua7fTqli22XxGYezkTSsBRW1eP/FETL2h7S4XNqtbkTh2oztqAi96v0h0T00A3RYnh0cO4XcEaGms1I02Us0mK5vLbK3Osrx0F5oJ+nt9hNsEwyia0TIul59svkixViWSjJHJp6nWs9RqIpdpI56Mq4lBvaalVKxRLjfweX0YDNJtFmlRV0xUYRfL5MJglOJOVpEeha2amXqCzWrk4Gg/HW0ujBIFLK9ZrQWTwcvCzDb1ihjYzmO1eNmORrnz8CZLa9OqKHe5bfjcAZXSmUwXqdb3k0UbLT31pkbx04VZ7fcbCYcdKpQjHk2pm6mYzDRNoUjYaTR06qCoN4tUG0msFg0eq5u9LTF6buPyOLj86ss8eviI9fVNuru78fg8ahUtZIpsJq8QebKp0AnS0hZgaz3Gp1c+V5O1Vy+/jNnmYGVNAoG2SOxtUcxGuXz5NJdeOMrYeA+aekUh3GYXV6hXWtitLsWo7urrIZ3PYLaa1QRb0Imr6ztY7E6l9U6nKorwUMyIBClOOOzl+MnDHJo4pNjTU1NPyJdKLK0v09bZxuSJ4+g0Fn76vQ9ZeLCMx+zmf/tf/ldlghTpweP5aXbiO7gDDgwW4Rs2eO+995SUK5vMKYmPGItfefUFzj93jh/86Cd43B3k8wXcTjMXLh6hZS5S15UVEnN7YwO3w8bLl15j5ckWDquPsyfOqiAjm9WpCsBkKsHS5pJa63d0tKuo9+XVWTx+Mw1NnlQurl5bt27M4HR0KEmNaM4lHj4drapVfaVURGeu8Lu//zKBkJ3dvSQ7O1EK2RIee4CZR0skYlna/FbOnDlEsZJX69Px8YPkcyV6Bw5gMnfwN3/zDp9/eINmsYgsVvWy93yKHJWTQ2RAFbWCFWa7TNz3P6cMl/sJapisBiV1U0QPkcC5nRyYGOYP/+k/YmVri7/9bz+gmG9QK9Wplgoq9MhqNuNwOCmUyiotWDwUXn+A/sEBLjx3mo6giydLU0QTUdrCPWRKNe49fozP7+HgUB+FWIQLJ4+RjEdJZLM0dQ62divYXP1sR/JMHjtFZ8DL9toK9+98Rja1zehoD6+9cplaocns4jq7ySyXzp7H4/GysBThpx9cpVyu8JW3X+RQfzsOkQApktO+QSxVhTVBzBaKjPb24jTqsKkMiqri76fqWubXEjycXyLcF8LrdTDz8AEjfSHq9RxzTx6wvv0En8/J0pMnZJI5/uDLf4Df347ZaOP6tVv8+J13KRfzSqs+eXxCJQv29nbSPxDGbjeytDTDzTs3qdZbbG6mqJRanDt9hj/8/S/i8hjJF9Pcv70vR0ol0ly9ep+Hj5ZoaCyKtPLWl17l7LkTXPngKrWSkY3tFLW6hksvvqjC6n7y4++QjC1zdHJQUX9uXr+ncJSyone4jDx38bQyPe5upShVGgpfarYZGBwK4bDqFeFkbW0Pi83K1//ga3R1BYjEFonEN+X4Z21zjXgqoX7vBp2RcKhbySCWniwT7AjQ1uZhbXUVj9tJX2+3Gs4J3vXDX3zG5tq2hDFSyeuYn16jVRPixv40UCaHYsJsCjnAqscVNHH4TB8XXzqI0VghGGhja2OPd9/5mGSyypkzZ3juwgksVik2hDhT4dbNe1htZpwuKz19YRKJOHu7EXRY1XtetoHJVJnFxSje9n4CwW7l+/AJWUS2LwYNi0vTpDPbFPIRAgEnmVSOBzeWie8WlYRTjP160RVbdIrfLeFaOoOHwbEDjB0Ywec0srbxmEx2nUYjjagJzDoDO5s7RHcTyiMgydGycbbYzYrmYzYbCXcF1ebEarWiFzwrJjZXI6wsJNjZztKUxGmLmc6+EGefO4W/zcbIULdKC01EdqlVylQbTWLpnNomivRGhgO6Rouudg9mHVSqNbV9+MZ/+DZXPn5AuSJLhJYafIicyeN30T/YyRe/9CoHDw3wox++z89//qEiC4lWX6eX8y5EvVpXGvZmrYHTZadWL1OtN9AYzJitNpxuMyZzk5HBTtp9IaYernDnzhOaGi1ak2wf/YyOddPus1Nr5KlUc5hliKR1sLMmKMx59iIVTDY/no4wh48e5ZXXXiXk78Jvc+LR6zBpxZCdp1CLE00uky4muDezxsZemp7+AWYef05n+wizDyR9WquKbCm8xQiqitlqlfTaOhafV+neFdHladdRzWZViqoqioeH9pOoJUlVpupPddwyxS6n06qQlQm8os08Nao+m77LRF4eJ/IZuf4zOozSnD+d4v+6IZANwNOpv/xdeYw8/hlLXlCUa59+pgKbhPfeqlXRCuHHaNzn0lst2OwmJXOUTb/8XgtFka/IuV1WGnbJlpGgM5NBoybqLrsOk1Ukz4I6lSFPSz3OJAmZT3GWygcgxC+ZxJv3jfzPPp5RdJ79f/XvdodVav1vC/f/+XW7+o6X/3yI8GEbTrNNJSw67Q6FXRRH8m40TTYrBjc7FqOHZEwmZ1p1kzIZNZSKOaqNhqKi1Mo10rs5xkcPKb1vohAjJqtdieM2SniApL4V1AR+ZWURnbFFOBzA6/RiNboxmHxg8qJ1eInH4mwuzrK7NUOzmeDgaCdtbjsuwbWVG6rzr7ca7CQirO1sK3C6123C7jCQzWaJJxNqHytmnmxaTCBaBvr6lMNakjd9PpciQEgyoqSwev0WpEmXF7PH1a4OvfXVdb74hddxu02Ui2nVeUokucXoIx0VGriHUHAErd5KPJthZX2RSiNDvZFDp20Qag+ztyem0jWyxRx2jwOtThoHDcVinVQ8QbNRUKSYocFe9oQqkRGNshm3w09He6d6fCKbxNduZXXjEW6XAavBRGQrQT5bVkmtHaF2dcCWCxU8HgmGqtI/3IcnINKbOAO9Q+gRzJoZt7OTpcUtPvjwA1LJCGdOH6VvsI/FxUUiO7tEt9cp5aN89fcvc/b8Abq7vAoxlStXmVpYoi80qOgCgljcje+xG9/F5nIoakgkklBaZNHZZjNiwM1QKRRx2oyYzFX6h0LK8DU+fkQZpsSYKnrca7dusB2N0R7uIhzu49NfXWdpegWr3sof/cEf89qrX6BQaSgc49LaExXXnckl6O7u5L2fvMv0ozml7c5mk4pNK4X7sWPH+O53f4ROa1Ix406PnldeP0V7j4NkNkZsO83cw2mOHp7khfOXuX93hoCvi96+HgqFAg6nC4PJyJMnc9SaIjcRNq9O0VJkXR/q9JDOCCu7islk5/q1BwqBFgx3YjLaMWrtTD9cIraTUtfT6itcevU0njYLxXKTdFKMiVUqhSblEqyurylUpBCGHj5+qKQuFy9cwCGr75YFo6mDH/zgClev3JK7smokJURA7j+KeCATIjGpPtVzynZJPl8ryypVrKSCSpRJu8Soi57fqHCBwvY9dGSAf/SnXyOZzfEPf/8+87Mb1MoSUy/Mep3ijcvfF1KDEGGEuuFvC3D+4jkuvXgWX8BCMrmlQtTiOSFHVdjci6tGweu00yoXOHboAPHIrjpTtHonpYoNi72XSLJBNtekzSdGyy1i0RXaO8QEaOXl5y+hLxuZW9piYWObNy6/hNdtZ3V9jx+++4ki7Xzp7Zc5NtqFUwUbNpR8SIzghaaO7WRa3YRCfi9OkfOpdLkqFY3gInXcnd1iemmDhq6pcLK6RoUXzx6lUstyZ+omK2tTdATd3LxxlUImzxd/50u4nV5lLJyeWuSv/9O3SSeTlEpZugeCvPb6yxw5fJBQRwCjXgrDJ8wvLVFqaHjnpx8q3ORrl1/ga19+RUmIdiUe/tPrBHxeIns7fPbZNda35HmzE+js4I/+6dc5d/4En3z0Gblsg2S+pfjghw4eoaM9wI3PPqDNZ+DNVy4o8s9f/8V/5datezSaNbwBC6PjA8RiCcr5OpVqiz3hYTvN9A8GGRkOK+/H/UcLmG0eLl26jFu08SaZ1tUpVBLcuPsR2WKcUFdYhdcZtTZSiSKNqkZJyqRoFyykNPHj4yPKJClynl/+7GMWZuc4MDrK5mqUx/fnFBtdSDxi9m9JTeW6dU8AACAASURBVCFaa6OWhraOs91Az7ibiZO9dHZ7lPcml6rw3e/8lEIOTpw5yukzck8xKIlePltldyeOSRpKp41iKa8KtXQyw+5WklbTQKPZpFJvYnP4GBufUBvjhScrKs22Vq1gMWiwW4Q4VafRzODxOthcifD45jZbqxl1tmr0IrnQqVRWm8uL3ujE4ggQ6unC1+FGpy2SzW1CM43VLJFmTWVGT8dTeN3tXL92j3pdL05xOsLtitAWCrYrXr6ECkpjazUZ2NnYoVrUUMjquX1znnS6hsVuVb6ZA4cGGBjqpCvUxshgN/qmUJ4MVBtaVrbiZMtNxfvf2d1E26wz3BtGI/KtbJFqSce3vvnfuHF1SpHY1CbOqMcquRwhPwPDXbz99mXGRnuYmV7ku9/7MduRDbUx0hskmEdDpVSnWW8paIFsqjWtOsVKSQ1yHG4nnoCVzi4vp45NkI6W+eBnd9jcylNpojwk8n0CHR78HgdmG7i9ZoyGpkKgrizssDSfYHuzQB0H3mAfw4cmePm11xkbGEZXqxCQYZrZgLZVoVwXqMC8Yrl/fmuKjb0kJrtM+r10+Ee59sGukqEoIpvT+WtJixSkgoeUottgF++a+DX0akIuBXM5vU98aRsf25+Sl/e13SKXkTNQDKyiaZfCWgUWPZW87Cf/WvbTRZ9+rpJOq0JcPp5N5uUaSguv1+9P7vP5/QJfxilNaUab6mcRiY1cTz5ESiNBTBa/79fyH2keZbIv2nyZrNs8LpximpZhZLmirlfIl1XuimTDyIdM66Whdjn0Ss/ucEvQlH5/yNGsqiZaah75r/wsT5VGzwAySmop1BkVBCJ3EfFPSZKauw2sXlr16m8L999Q3c7IKwZ6jzkUjUIZUaxCMhGklweDTmKXg0S24tTKekxaJ/lCiUOT40rft7yyRCqTw+Px0x3ug5Kezq4+rB4n9xfvs76zoQJyhF3X0R4kthmjnCtTLhYxOYyYLDpsTjt6vU1hHI0mJzaHVyEbYzsbJJMbmPQ1Xjh/it5gLxa9lUqpyurGExUxXaHK9Pw825EoHR1eRsf6WF5eYnt3B5fHRSyWVGZOobOcPXOaRlXMnAlcbitLq4uKBpPJpujuDuL1iGxGjK82kokqS0/WOHXqBAcP9VEsJNBqGlhNDpyWdrJJcNpC6A1OFa1dbTbJVwtkCzGcLhNul0Wxc5PJLE9W1tSqT/TF1UZNhSzVKno1vY7ublGvVZTZSZL0THo/J45coFnTKDNaIpPko88+xGhtsrO3zNnTRyhnC6wsrmIwGFlZW2J+fl4wObhsHoYG+lVRa7TrCXYJgcWMx92Oxxagp+sAXncfn3x6i5//4mdsbz3h6JERDhwcYmFhQemJ97Y2Keaj/LN/9TUuXjqG2dIil02xsLTCxtYeo30jiiHe39tLvVXj7oO7pLN5JieOKy6v0Hd29vZIZjJcvXmLJwsLdLT58Pg19A4GEThspWxUqYsOod8YoFQr4/GGmJ5bJrKXZnctQXw3rf5Nb772Bv/4j/8JRrOTR7PzfPzZx6oBKFaSHJ4YJ7Ib4z/8n/83leL+ZNvrtvDaay8yNDTMtau3eLK0QktfYehAkFPnh3D5jVhtduYerfDo9gN+5423mBg7wu2bgr5z09kbpolo+KTBqpLP58lKmIzoOQslItFdqpUcdouWWiXH0NAgNruDDz/9lI29bYJd3SpUyap3kdzNK6pDJp5Dr2/y8hvn6Btqo1Qpsri8qjIGNteTmA1upmdm6OkNc/78CW7fv4nDauKLb71JMZWmI9AHGj9/9dfv8MnH12mWapjkJqD07PurTCHHyHtXincVvyTEGVFaV2vq78l2q96qq+JBLwx4g1YRPexOK0Pj7Xz1D7+o9Mvf+dv3ePhomUJeJDb7QR4yvZfvJ8EkIpPQmYx0hDo4cmKSQ8fG9te2lpbyQ1y79SlrK+L10BPwd1AsFPC4HXQF23DYRK6m58miaPgP4PPLhMvK3dsz7G6nVRiTXOf0xRPEo3ucOXySQ93jzCxucHNqisuXnyfY7iaym+T7737MysaOKoQvnDqo8LMaqpjkJtrSUNXoiCTyqknx2czYtEjrSlOYTq0W8VKLe3ObbEWSatskWM8jB8c4f/wgTSrcfniTB48+xesz8ejxHRqNKpdefB6Xy4vX1c7K0jY//t7PiEeTlApFDh+d4F/+q39JdyiIrtkiFYuTTmcIhDrJN7T8+2/9Z6ZnHnH85Chvvnoch0WvgsLiO2lBcbOyOM+HH3/IbjwNegfB3i6+/kdf58CBIa5c+ZT1tV1KdQiF+6hXNWRSUmzkeeG5Y5w/eVh5O/76W9/mwYNHaHQ1rC44cWpSnRHRnT2ldV1cXlI0l1NnjvD8xRNsbO7xk/c/weaSwcEhLpy+wIEB0RQXmF+9y1Z0hmh6g4GRXhXsNisSmIUdwu29ihm/ux1RXH+ZfL/00iWVTirQgNs3brC8OMvBsTGyyQp3bkxRFTxvy6QCmFq6hvJziDnX5tGhs1cJDri4+PJx1SjZbHY0DRv/+S/+O9WKgRdfOUdnrxuzRadwsoKUFMmf2erGafewvb3D+sYqTpsQcwrsbSeVLNJqtxII+lWTIEZckfFtRxKUqkUG+kIcPdyPyVJBb66ysbrNlV/cpp5xEd8Wzr0ktDVVimlnfwcWibYXNrukgTulsbTjMENHu5VqI6WCuuwOC9Wi3F+KmI0ufvXzz6k3TZRrLVWk9/QOcOr0GWKJXR48vI1WK3izInaziRNHjtOsmbl1fYHPPr2v3j8un52eAR8vvHQWu8Oo2NydQT8uu4N608jiaox1xYwvImA0SYlu87kU2SWbLBHbzPCL9z5nbWkXbVNIIsIAN+DwWQl0ehke7+H115/n1ORhSsUW3/x//5JHjx+h0YtcpEKlXlVpzCLhFMO5/Gmq+5eEE5nxtgdw+S0Ksyr56DsbSdJxOXU8pHI19GYbg0Mj9A/0EPA5CHd7cXm0RCMrrK8sE4+k2VpNszC3R7lqweYLMXDoMJdeeYX+ni4axTx9QR9GTYNodI29yDLZYoSllQXmljZoaqRxc9Lb48dq6OThzayabkuB/Azf+D9Wokrq8RTlKBN1obaIXKaSy6vPu3q6lYb9GZVGmUo72hUj/dl15WsyfZfCWQyoMonWW62/lpD8j99PvvbsQ6EidTpFuynGE7h7e1SDIJN3lZYq4ZPiYZPCXWQ2SpZSp1kVkZaqmJXcRn7e+MIijeQuOosZgzdIcKhL+Q3kQ2S4vw6NyuRVAyhSmGajqQLC/G12NeCU+4E0LTKll+m5XF81JU8TZfdxly0B2CsOvPiaTCbZ4gqprImxLYTGaKUlgZO/lcr8Zkr33ufrhCeMihRjFnGmRkez1qI7FGagtwevw058L4GmYWTiwCk0DYOSgsjaOZ1PMbu4hNvjo6drELvRj0ZnIV+vMLezwPzqCls7UeLJJK1aE225QSoSV9INi9eG1iRre1nLF3E5XXSFOtGoZEcpRGQqG8PtsnJi4hgD4RHMOgdmg5FCKUGNLOliirmlRda3dskVsnT1honF9xTZoaO9g+3tbSVxCbZ14JHrd3bQHnBSLqZ4NDdDU2fEZnGQTifQa+p4fW4V2lLISdFdVDeFl196jhZlSqUcvaEeQm396HCoJkY4pslsgogcAjRVIIcwlOVgF814Ki3T/xS1RhGr00KhUmB7O6ais+X5FO1sPBJHEmlctg6sJj8Xzr+sirATJ4+hN+u5fe8m69trJJMxTkxO0u7xUClm1WQtkYlx//5D7t15iMviUqt4s1lHPBtBZzFitbqpFTX0do1x4dxlDEYfd+7N8r3vf5/lxSk6Q05eeuk0c7OPFaYwHU9QqaT583/5Bxw+OcpOZI2d7XXKxQqFXJnnz19ga21VJU4GQ21EYhFWlzYYHTzIYN+ooqpUmiWi2Rjff+9dlhdXFRv36MlhDh8fIVcoMDuzRTpWxm610tXVTqvVoLtvVG055mfWufn5FPHdpMIwvvrKZb78+1/D397N4uq6YrfbnFpypT1CIQ8Wo41vffMvSeymqZeqtLW5OXf+DK+//gXu3LvPh1c+xB80c/BIJy5/g3wppV6ry092qRbrnD1+mnB7N/dvPyYU7qJvsEvxjoVYIkQi0bVbHFYlAXr4cFrptLWU6evpwO900NfTQ6VW44PPr1DVNigLHrWuxW1vJ76dZ/b+MqlYXk0+vvDF5zn73EEK5SzXblwlX6yyvZkhk6yST5fU+8/r96AxiNcixBdee5lcJMHkxFmyeR3//ht/xY3rd6kVK5j1FhVkJK8TKVmfFe7CK1YHvypg93GQ6hAWTJFM3DU6RWcSqYBoUC0OC31DAU6fO8LEwUOsLSf4zt+/Ryqdp1qpY5YVbauB3WYll8sqX4UU7p6Ai2BPO/6wh8HRXto63FjsWh4+uMHi/LJqFC+cfY56o8HDRw84efIEfr9LTXqWVrbQG32kUi0sehv3b88wOycNbBOHx8mlt15TvOugs42zY4dYXN3j+tQjzpw9pggq+UKFd97/jKu37nLh/AleOneCNo9VFYOGlkw+NRRqsBtPKBJQ0ONUGnchJolxr9JqsraXYjeWxeHysrm9jcvtUgE6AZ8btFXmVx/y6PFVKpUkT5ZmZDyF0+Oiu6sLu81FIVPh9mf31ZZMwt5eeeNN/uiP/xi31Ua9WCYdTShJmcvfTqba4L+/82N+9JPvMjrSwflzg5gMNVwic+gcJhPL8slHv+LjTz4hkkijMTjwtAd54eWLCgQwv7Cg6B3C3w6FutWAY2NtR01e337zMpOHxnkyPcs//N332NhYB30ZX4eRC88dp6uznd2dDdXA3Hv8iHgiy5//sz8jFPDz8cc3+NVHN7E7Ojg8cZrfe/v36PL7iSc3WN54xG7yCdliFH+wjZnpOfZ2U5SLGuqSjpyvK6JKIp2gsyfIwYNjtFpNEnEJgooyOBDiwNgIU/fX+Mn3PqKY2y/cW3XQWcBm13L2/ARHTvaRq+7QMpTwBhyEQ2HVNJYKev7q2z/E7Wnn/Asn0JlKRKN7Crkr02ytxky5JHpcM6VCiVg8wujwANlUmc8+vkV/zyCHJscolNOsri2rhiIWyyDJ8B2hAJMTIwwNdZAvxtEZYXl+k2u/ekhiu05qr0CrpaOhbxDq9dE/0qlC/mJCNCtU0BgNuD0OBjs7mDwySr1RoFjOKD9CqZRXdDCZYC/MbmI0utS2w+vzMTExyYkTp/j0sytsbK7Q5nehaZTo75FsjjFSsRKtuo3/8I2/IRLN4mrzcHCyl2OnD5LNx0nGY3jdLsZHDijf1q1702zuRtXW2OUwYjZoFYkt3BmmnGty88oD5u6vUMvJsESeK53SflvcJjr6vEyc7Oe1y+eZHB6lUoJvfvOvuH3nPgazMN/FgyGkNKHG6RQ6sFQS6IIQZsxqao9Rg84kQWMONYSR94LB4KGOl0isSk/POMePnuT82RM4HRIoKCnTcW7d+pi93U2sZifRnTy//MVNkuk6JqeP0EA/fWNDdHaHCAY82Iwt0vFtItFV+noDOF1GlYKsaoxCje2diGoQ7dZO3n9nVkljntFbfj0dlyFGo7FvGJX0U+HGCt1FCHPFoppiV7I59XUJTVLBQuWKanJE0y7mUqMU1aJnf4rglcJ9n9a1r6mXYlnp45+ZN2XCLgXxM627eI0kGyefVwW7QyhtYoYVxp7kY0gjYNSr5NOW/ilnXZ7zdFqx6GXarhj92azaDsgUXz5nsxmx+r0kd+I0qyXl/2qa7BjNJpJbERW2tb8pEM+znmDIgcdtVoW7NBNiRJUP0bbvm04lm0bEtQI7qKNpNZWRVR777EPFOrnahXawv1n4beH+myncj33RzvBZFxarka5wJ82GhtXlbYqFKuGOIF3BDto8PlqlFj3hQRVXbEBLXVMl3yywuruOyWrFZHbSrFuoNvREc1laRi3zK6usrGwT2YuhrQtfNUlRjGrCx7YaQSedXglqGU6fOMLw0KCansfTGUUcKRUzjAwO4rF58NmDdHUM0Ob20dKWKYoxqJWnVC2zvLbByuYmJpuFVDpGLp9maHhQpaLubsXUTVQCKjpD7YyO9NLe7mR1c10h31otMYWINq5MKBRQj8tmKqRTJa5fu0N3Ty9Dg/0YDXr6urqwGBw0q3qFhhNucq6UYXt3F18goCQ8pWqeYjmn5BVCsRC9fTqTUPg90YOvb4gGMo2uYVWBFDnRtNcl/riF0eDgzd/5Har1Cn3iwPe6WV5dY2l5XU2zO7xtdPjcdIV8FMspfEEvWzsRRQGJbkV45cVLdAq2zqbj4cxjCqWWMvocOXSWCxdeRaNzsLi2x/ffeZfPP/4FFkOZkyeGySQi7GzvUJRY5laRscPd9I2EFXHD73XilSTUcp2zp84yM/OY9g4fwaBf0V42V3cwYmZoaExtVioU2YhtqNAiKTCie3Geu3CU3oF29TtdXtzj8aMlgoGQCtCqVAuEuwZIJStEtvJ89uFdFhfWqVebvP7mq1x66RWGRw+yvr3DzTtX0RpLoMuj1VXp8AX527/+eyLrSVpV6O/rY/LYJG9/6SssrS7xzk+/j0af4cLFA3j9sLG7SlNpikvq+R4fPqj4/Our28oD4fE5lf9BkjFFS9oV7lBG0bm5JT668jndfd2cPDGOz2vErNNiNUuAhZmb927LaJqtvRSxuKzOPTTKRu7emCGyk1SmyC995TIXLh5mZ2+Lze0NEhI7vxhhfSWKUWumIHr4Wk2Zx9raHUweHOELL79BsL2fuSebfOOb/4n7Dx8p06xRYxHVh1qzCv5Ule6K2y7yGVlzt9SkXf6om4nIRFRAhwaThLCYtcrgJqvmUFcbr7x2iVMnTxLyD/Nv/903+OSz68qzIoe0Ud9UGQrCeZdUX73ZiNlpYuL4OC1jDbvHxMBon9oyzc8+UlkBB4YPcWDskEJc/vi991TROzY2rCLRRdUr8p9r16fIp4ssP9lmayON0WKlLdzJc6+8oSRTToONIz29qji5OzvN0aMTdLT5icazvPuLz7hx9wEnj47z5bcuE3DZ1NTIpNFi1Gop1FFYTbm3tLns+xkUQkxoicFcQzovyRNaxYguCzFCq6OqNbC0ukKuHKGlzzI/d5vHj++QyaTRGkx09fSpRkQGALVilUe3pihmZSJm5Oj5M0onHg4EKKXymDUmvJ52lTCYLJT467/7Dj//5U8YHurgyGHh/gvVR0N/eJCVJys8vv+A6cezbO8lqDXNOLw+Tp09ydjBAcrlLOvra0Tie3R39VIpi+JPr2QfFy9e5MXnnieTTPOt/+c/MjX9gJYuT/eIhzfeeA6/W4hI6wofeeXqNWLxEn/2p/8Cm9nKtc/v8+N3PqK3Z5yXXniF40eO47RbyGT3SGV3uHHnY+qtCgaTiUeP5rCYHbhdPlKxFNlkkbXlLXLFLG1BN7193UqSJgSqcKeD4ZEwLoeNzz+a45NfPKRekgmfvE516CwtNXkdHm/j9KUBxifCpPJRjCYTQV8ndms7u3tl/u2/+5aSPBw9IVuQEpVKVeVziJHcZnOrWHYpSAVEIK/pgb4eyoUmP/3JBxw+NEnfYJiVjTkSaSluBYeoU/8Nh9oZGe4hEPAQj8fUObO2uMnOSoLtxRjpuNBfQG8z0d7t48SZcYIhJ9tbm2TyZdK5EnaXk5Dfh9frUv4tu8PKwGCfMt7Klk48EFOPF3A529SkW4yeFy88T19PL/PzU+RzWdr9Pjx2K+VCBrtNZIx+sjn4xjf/hqnZFYWFPHxshKOnRtmNrLG5vqm8BgcPTBAMdRKNx1VTnEjtYbcZVZGVKyc5evwompqRB9dmeXj9iRog1CoCRNCrM8rqNdE1EuDw6X7OnTnAeE8n5UKLv/jW3/Hg4axK3xXUsOB7FYJQo6FUKinOvA6zQG8w2TS0jBI65yAc7KaYEVRnlQMTJ7E4+1hZyXLu9KucOHqMdo8FfTOHtp5Hpy2RiG+qe6NOb2V6apX/8l9+yMrqnhgksHhstHX5CPaEVRhUs5GnzWukq9ONlooKTfN6fFjMTlZWd1hb38HrE2laOz/5wf39QvKpifLXOnTZTlYqqmCW4lcm11LMiqRGyUNarf3pe76gCmj5e4p7HmijVtw3kgpr3t7RsX+WPpWU/FoCIzp20bXXavskGUFKPp3G//8j9/0zWR4rjYDJ7d7Xwsv3k8JdZIm6xj7L325D1yhTKNao5grUq9X90CaZ0D81oBrtNtzBdoqZPA5Tg1SmphoNT0BY/1oVpNRI7hGNl/C5BYGpx9HVrTDXQpCR4Z6Qp/aJZCpVab8BEW+UdLLylcY+trLGvuxGtrTiSzdSUYW7hPipxuW3hftvpnA//RUPAyesWO0GQqEQFosNjcbC3MKqioruCXUyEO7GVNfS296L1+5DL5NVTYV4NclOWnjdUVLZMs2mRKNr1eRROK5yWIrOupDNUM1niG5tEPC7VQFXrAvvVKv0woXMHp0hPxOHDrMbS7O8uq3WsdLdi27bYXXQqmvp7xlSmni18q7nqDYLCl2YzqVIJJNUqiV1c5YEO51mPyJ8eyumYq+1LUmAtNHf30lff0itflY3NpQG32q0UqvuI/n8bV6liXfYfdy9OcX2VpyTx04pD4dKWwyFiezFVTy0SL/S2TTRWBKr1aV0ntV6mXwhg9liVHzjUjFPMp1SgU5iEClKRPduAk3NSiXXVEZNi8mC3eogGc8ofbboN9uDHfT/f+y9Z5Cd6XmeeZ2cY5/UOUd0N3IcDCYAkzPTMEuigte7Xq9r1y7/WZdLsmrl1cpykGzJpMiSxDRDDjk5YiKAGeTUjc45nY4n57z1vI2huVX7n394qlg1AJqNRvd3vu957+e+r7urD7PFw/lPbxBe3eDA8F4aA3Uq/JYtiirjVGUlZ985y8iVmwz2drFvXy/Bpjqi6RTXrk2QjFc4ff+znDnzBYo1M+GdFG+++yFn336V+OYcrY12tNUshWyGcl6Qmin6hxq5/8wJlWUoFTJ0trTicdRhNtlVvfhu0YtHrWWnJ2cw6qwMDu4lnkuxndlmenmSbDbOlgRut+P0dDWh11fUcFUpmlhc2KJbWMhGreLASxCqkK+wuRZnbHRht10vV+Tw0eM8/tQzDA7tY3ltmYWlSVLJLQzGCpvrq1RKNVViEt/KUivWuPf+e9l7cC9HTp5kcXWeH/7k7zBb8zz/5TPo9FnmFqexOl3Mz6wQ2UzS1zPMgX33EIum1OFNFWSVcywtzDEw0EFXdwuFQp65+RXOX7jM1s46X/7qYzS3esikU1SKVWVFmp6Zpr29m2ikwNT0GjqNA03NzIXzV1hcWFbX2iOPnWLPUAdbWxHy+QypRIxrV28R2U5RzsiQbFErehktrTYjJ48d4l/9i3+JXm/h5sgk/89//M+7LZniOZX206p21yQjdhmNFnEhipVF8aLv+hFliFf/rR5own2XQVyDxWpQvHCz3UKoOcSzX3iaIzK4Bzt4/c33+C9/9bdkEjlMBi3lapJ9e/sUrnVifBaD2araHRtavfQMtuDx29h/cJhKOcP0xAj1wQaaGpsVxi2ZzSuU489fepXjR48rC15bY6vCogp9YmZhhWgky9ZGGpPFSkN7Ox0DB2hp6SHo8XG4p4d4MsGdqRk6WlqoDwaYmV9XTa3XR0Z59okzPP7gCVwmvSKrmHTyUDIRK1ZYj+5gNOsJuOzYVAO0DG4VRW1S+Rd5l2sqpHJ5VrajFHVGksUUV299RLG4yWZ4TqEg5TDkcAVpaOimWNJRyBRxmKzk4mnGRyfU52sf7OCZLzzB4aH9mDGKuUDhWOWQOLO4xH/9799VSLyg367aJJvb3Tg8BhW8W51fIBmNMzu1xMTkEjWNBZvLzSNPnOH5rz9DOLzA9etXGZ+Yoj7UhMPuZW5uhVy2wrET9/LQAw8rFOJ//PO/4MbNz8CQ4uDJTn7nG89iN1UZGb2kmjCvjtxhZTXOU08+S2tLE7PTq3z/+z9l//7jnDn9kBJIstmUOlDodGU+u/gxmUyKQLCRV199R923GoJB/B4f0a0k1y+NEUsksLvMeOrsVKoFfEEPTo8OvaFAa1MbC5NJ3n39CtV8jVpZrlAZ3DU4PNDQauLI/a209njJlZKqaE7C2i310hlQ5t/8yZ/j9MsB5gCNTUGWl1cYvTUNFRPtrR0YZbJTF3eFRDyKw2InGS0yNjLJ/kP7cXj0TC+MYDDrqG9qp7m1D53OwtbGNi6nhTqngzq3F6fFw+jNW4yPTrI8vczi/KoqGDO6HDS21XPs5BBdXX7aWhq4fu02V67dVsE/p8urrrU6r5tgyE9dnWwALei1etbXN/jg/Q9V+6hW2P+Dezm+/xgmrYZEal2VlFmNZkw1s7JMGvQmHDYfyXyZF195jRdffUXgQoSaXBw61kNnZ6MqQxsbm6bO51MWPQknjk+MMLcwyfrGmipG0xnK9HS309+5h6nbi7z584+YubOp8IrlimwR9Fg9Zhq66ugeCtI/0Mypw4dwWj1cuXSH7333h0oMkE2PbFDkZ2o2m1VHSiKeg5oZna6G1SWfx0CgPkhbaxfxSBan28/gvpPcmthBqw1yaO9JBrrbcBmqFJLbaIs5Am7JyomeqyVXqbG6keBHP36ZN98+Szqfwig++ICVQKOfVG6bxkYPHR0Bjh7Zg7ZSJOjzUefyqYPIjdsTzC6sgN5APKpj7lYak+BK71JjFGv8rsqu8IXZLJntHQwWs/o4xU7/tcFdlG2LdxfbKINyZntbDe7ycfL7ciBQzaZarRrOpa1U2Wh+bZiX/1ZBzruKvBqE7/4d8nvqaxI//N0WUnX5ygGiXFK4ZClMEgpMIZsjEt7ZLdHL59XwLkN7VUqkyFOz+3A2N2EWG6DNtOuTz+RUWNXlse2q6bFN4pth1WcgIrm/vQN3a4uyBIulx12pawAAIABJREFURqg1CgOp1VH7lYddwv13zZeCh767RSiKNCdCq9h3RDlwBTCbpQXZ+NvB/TcztsOX/o99ZM3zig7T1NJCR2c3Uq8kq8Hl5WWSO1F6Wts5dfA4A829cutFpzOR1hTYyG+pCubJuWmWlrfJ5LSKoCIP7VpJh9MqQ7ddNX4uzk3iddkVjWZqanwXF9XbRktzgN6+FlbXlmlqFDqBlaXlTUbvTKtyoPbONpWM9rg9imsunHUVlquWlLfR4bGj0VXVIGU160imk8rfm8vmlJqelxBgoaqoAeqi1EhLq0mpxkJDWFhYwmS0KUVJbrjh8KpiXMt2Qa+1MnJlUjHFxYZSqRYJNAQplCUFbmR0fIydiJSC5IntJBSyy+UyU67sntrl4CFWkEQiQUXeQBJwTWWUoq+tWElG87uBEquF9vY25mcXMGjEi+aho6udnv59BIKdjE0scemzK7Q0NNDe0qD+HRqDXuAliqozOznOtfOf4jBpeOa50zh9Zpo72tHU7Lzwk7fJpIw8+NCX6Ro4SCqv4fy5y5x9+zU2l6cI+XSY9SWyySjVfJJqJco3vv00X/zKU2Sy8V2UY2MjzY1t6LQ20ukyDoebql5830nGx8exWpy0tHcQzca5PXWL8fkR9vR3KZ9vKplVh5eAhNfqG9kKx5ibXaO1rYNcQXjMYaU+Wax2Wlo7WZnf4ic/+SXJdIlgfSOPPPYYPb29ZIsJ0qltZqbuqNZM8RfHYymlsuVSstbT0NbRzND+AXoG+9VhbiU8SzqzTleX+HhbKFVyLCwusr60TtBbr4LAoYZulpbXFaXFbNQQ8HsUVvTeB49Q0+aUKjc9taBCsM3NUhZi5PjJIdUouLQk6/ua+pnee+I+vJYQ6byWcDhOsVBj/M4M77x9Vqm2LW0hvviFJxkcHGJ1dYX1zWVGbt5mbGSKiiBLayZVwJPKFDBbLZy+/xT/+n//56oSe3Zhjf/rz/6SkVt3qGZLCrar1+9WZYt/UYqYxCIi4VQhBqiHiVLdd5UesfjIlkuxzrUapWZJqYfZbsYX8PPY049x+NgRGhpaWVre4o//7b9na1UsXVkcrprywsqB8nvf/RHhtQgmq1FZY+57YD9De7tZCy+pDUxze4hsNsP29hZOl4uIFMO09/Lv/vQvOXjwGAPSNWCx4rLWYdDaOPvJOXUtbK+niSViBBsb8QTb8QdbaWpq4SuPPcpyeE01Nu7p6JY8rnpg/+KNDylUqvzet7/MUFczygJcKatSuGpNQziZZG17UyZz2hvr8VgtCjkp3ydJAQgZQxC28i3JFvJsxZNsJRLcmbnJ4tIIka0FKvk0hVwSo8VMa+ceOrsPMDR0ksh6kkI6T3hpkbNvv6XsIq6QjScef4S9fYN0tnUp0pBGb6FQrTIyPsZ3v/s9UvEYp+45wsGDsplKky1tEY+so6+W2FhZ5+KF28RiJSo1M846D08+9zj3njpMOp1gdGSUqYl5VXZz//0PEE2kmJpZZHjvAdpaOklsx3n95ZfZ3BS8XYl7Tw/y7DNnCIplb32NS9evkcyWuHx1lBMnTtDT08qnF65w+/Y0HT19HDp0gI72Fq5eusSpkycoF3MKINDQ0IwWM3/xl/9FhZl9Xjt9XV2U8lXef/MS2UyeYk0yKkYV4hTsV6GUpre/Rx1qZ+7sMHZ9mVqlSq0k7S2CNqphc2sY3N/Ik185Qjy/gtasIRlL4bC6sejcJBLw4s9eVd+HE6cO0dLeiNVi5bVX3lM2u2NH7sFX51cHi+GhIS5/doU7N0dVqFVIXlpzDbNDo/Iwp05JyDvAyJ1F3MFWlpaWcDssdDc3sX9gQFHKVteWlC0sE8vw4x/9jJt3Jsiio7G9kaG9nezpa2Sov5uZ6Xne++AjClUN7rqgKqYTe2VDwI/VYsNhdigB5+OPP2Jqeoz9B4ZZ39lhcM9+Dg4dYGt1iVIxQntzPV6bF4umDj12NFXBcBrJVyucv3aZv/q7v2EruULvnnqeeuYUewd7mB5bUAOuNGQ3tvjlmM7m9hoL87Okcln6hwZZXZojEdumq6Wd2GaCyFqWS+cmiW/LfcFARatX2zJ3vY2mLg/tnUEeevA+GkL1vH/2HK+98o7KxUiviZDjRHgSwkh9g5fp6WWoGtWW1RtwcvjeQzz06EP84hevYtBaefixL6EzB3j/0xk0eGgONuF36mjyWmmu8+CWw44cbCSPg2xm9cTyRd549wO+//0fsL6xpEL8YoXsG2wjXYxhtEIg5KS3d5du5rJasRptGA2yGTXx8YVLTMzN4rC1UQo7cTY27qrFd62CEjBVfPS7CvjnQ7R4ykVhlsFbBufs9raypDgaGjC7XWpYzkajqjxJVGUZ0tXnFQqM1aLoNJ9bYURB//zv+zyYKn/P5ySWzz9ODeh3+e+KfHO3rVVx0msixkgHzS43XZ9PEC8YyKezCkspg7tqfq1ld4OkRhuullZFY5P2WPGdi0NCYAR3b/7o8gm2o0WMpW1llSnU7Ow52kugOajoknKPkpfDtftvU/++amk3rKq+jN3W2EKhjNZkVb0GEvyX7EHVYEXvcCk61G8V99/Q5H7v77Zz5PEeVlc3mZ9fVkgvuThymQT1ATd7etrobGkj4PYrlU9usLIgLpk0FAxlVjfEDrPI1kaSVFpDqQKFbBazTpQnDflsjnIhr24CXp94SS3ksylCPi8NIVEt9Dg8Ntx1XuwONzazkxu3RonEk0RjMXKKyW7GZNISqvdR53FhsznIpHNqMJSBWNZ6u4dGDcVinqLglUxmhebbpW6IhUAIFmLBka++it0utcx1FHKSyDaSy9RIpQtqdWQ0GNSDx250El7Yps5Zpwb3Qj6HxqhjKxEhUUgTSSZIpfJKcZASIm2loPzPfr9DKTCiwGdyOTKC8DObyeWKjI1OkYjk0WulTbVIMV+mzuOlpbVVFdmISmC0SKmVnlB9C339B1lc3ObGtZt0t3XQEAioquH6pjYMVruq1T53/iPGr15he22ao8d7OX7fPkwOC/FEmelxaU41YnO2s+/Iadz+Jq58eo333niNlelRrMY8gToThUycUjaC0ZDjD/+n52nvalBFUK0NQTzeOoWiK6RreF31mISPToX17XVu3r5JVaPh3vvuJZqO8snlD8iWEuzbN6hoNaKySdmQbBVC3pBScqem52hta1fNppHtDVqaGmnr6CYSy3Ln1jQXL1xXZIdQfYjTZ+7HXeegWMtQ0xRYXV4g4G+go6WHH3z/h6wtbSm13udx0dHdhD/oUa2r4e0w49N3FLJsYLBXKSZSWrWyNIeuUOOpR59UHFyd2c3Zj86RzqZ47OEHWVubR2uq4m2wMrc8yUY4jNtWx9TYHEGvX/ksB/Z2YrRbWd3YYWV1C5dD1DsPJp1smbTk8hIU1bO+HOPDs58R3U4QDLr4ne98hZ6+TtVpIMFiwX9+ev4Kia1N7pU2XL2ZV155H03VQF9fN1/+0iMM7RsmV9TwF//+e3z68VVKqZy6lsWnKMOUqDJyJhTyw+eZIgloyo1XBnlVby0HPVl7q/Y9LTpDTa1LrQ6zOoB27+niwPFDuD0+IttpXnrhbWIbUQy6Ki5PjY6uRg4ePMStW/PcvDGlQo/CBO4baOT+B44w0N/JyvoiCxuLagPmcFgIer14HG4iW0le+MmrCIepo7cXs9VKf+8gbkcd165eY25qiWufTqjiJofbhb++A0+whcbWDr75teeZnVsgEU9zav8RKerl8o0xXnj5PTL5Ml/64hMc29uL1ybhWXHeCVlGR0GnJVUosxOL4XGIkmv8Fc8+U6opvKQQNmQrlsqkFGNbLHar4THSyQ1S8R221tbIZZIYzFpa+3o4cOwUaNzkUlVW51ZZmJlkYz1MMpXkyOFj/NEf/D5+tzRAOijVNMysLHF7/DabkTDvn31HXGQ888SjPHT6FMtrE9y+cwE9WYxymMhX+fDsFdbXc+QreurqgzzxzJMcPHRIDccet5/IVoTLFy+g1Qv1Q5ovO3G6ZSt4jZX5JZZnFqhWs1hcVfYf7+T4yf3Eo3I4SFDDgFhqb96Ufo097B1q5/qNm2TzZVbWNwiE/LS2NtHR2qiyTUKTWFlaxaC3c+nibeaXVunp7UQExs72ZpV5euHHb6qQrGBen3j2FIVqnulZCRFG8PlD+LxBUhENH7x1jnQyqsgykoHRmqvYXDoGhprp3OMlV4vTt7eXRDqlcg5iG5wdX1Okp4amRg4cHVDhfLn3yr3ns/M38TiDOB0uvB6PwnPOTM0pmks2kSeRStPa34reomFPXy/3HjyJwxJieTXBp7dHyVfzNDe4ePDYPoIuGwsL86qQrFrV8sbL73P1yijrOwlqVgeDB/bx1JMPE/BKCU+OrfAmL7/+Gtl8lieffJx9+4bVPc5mt9LV0Y/L5ieVKvDiiz9haWWSPft61fOrr29IFd4tzk3Q2uKhrb4Fh86NveZXCEttzaC8xdlagesTI/yH//qf2Eis0Dno5/TpgzgsJs5/dJWN9SjBUIj+gXbCa8vEolFMChVoUgjGrY11krEdFZ4vpArYTXV89skEO+E8Go1JNWJKC6zDZyHQ5KSxzUtDc52yDe0dHuaH//BTJR6J/S6dSCkBzGLVcuKe/axvbLAwt45ReP4uLweOHMbt9TM+Ps3evUcJ1fczPhdhbi2HVmfB6zQRcFY5sbeHnsZ6vHo7ppoJXU0OEDqykgkTktUvfsHPf/4ike01ZdO02TW0dgbAUCRbzmKwGXF57YQCXtx2Cxa9ZCU0ZNIV7kzMkCoVaGk6SDEaUkq5KNNKTb/bhCpKtwQ/VWizWlUBUVHc5c+VdeYuaebzFlQleBQKKhQqg2tidZViSsh0uy/5eAmXSsBVkWNqNRVKRp7bTqf6nEKFkc9jstt3Ge5C9pLPK3Ya8dj/SmmX3c7/eOmru0QbJZGLsSwXV6hQeaYYNXnMuoqyO4rv3Buy03VwGIPHz9pqXGU+Pn8JzU0G989fFYtbfa6mgU4VUBVAhmxmzQYRF42qBfVz648IH7paaffrFTSmyUSugAq3ytcklDC1OTDa0Jktvx3cf0NzO/1P+Og8GlA/eFmHNda3Ui7VWJyfYqCnjSYZhFoaCYZ8aARzNj/L4uoyNZOWYHNABSTXljeI7+SIRXNYzXbymTTVchGPW3BFBuLxmFL03XVOLBajWte3hurpaGlSCrwE52RdYzQ5MJldTEzPsRxeJV/MiYaGVltStbx9fV0qtCqYM0E9Fsu7aycpyJEHqBRPKB5pSRon+xQWUhoMhWsqDaNmixRRVEnm0uSLWQJBPw6rE5PepjCJ5dIuqqyjrVWpaqmdDOsrMaW8WywODh88xMb2OtuJLUqaMk6Pm21RfiMpTDozq8uLeDwOWtsaaG5pUHaaeCyGy+mhrb1LKTbXr92kVKhSH2gmGsmzOBemva2bxx5/lE/OfUg8uUu9SWei1Pn8NDd3EI3muXF1BI/Dw56BAYqC5RPlwebB4rSwsjJHemeTm5fPodFlefK50/jq65TlKJcw0tV2HKOllUzVgtnl49bV20yN3mDy5kUoRfG79FDKUC2nsVpqfPVrT9Ld20Bba1CFgwuVCpF4Vg3unS29GPU29RCWnMDiyjIrG6s8+PD9xDNx3vnoLaqaIgG/l+WlZXQ6owpt5XPye/UkomlWVlbp6+9WBy7xpzYEgvT1DSvc3WefXeP8hxfVtSi86C986Qn05pJqpZUCodX1JdzuIMlEmU/OfsrG2o5irw8OdNHZ26iU+VBjE4lkgvX1FRobg7S1tRNLZAmEAkrttmosPPHwkxi0ZvyhFs5+9DGRVIT9h/r58KM3aGn1E6z3MDszTiK+TU9Xv/Kgy8+gt78XpzxImprYice4cvmqCkH2dndRH6pXle/Ly2HCKwliOzlWFjbY3khgsWi578EjBBo9tLTXE95YYXFug7XFTXY2wnz5S8+qa/OnP3yT7Y0YAb+f/fu6+Po3v4XVGuDP/+x7fPLeecq5jLJtScmGPGBlaJcAtgTIJFYkLxHdFSLybjj1bsGqwnwpJKRBi8GoxeqQsKmWuqCHIyeOqLzEyso2q8tCXChj0kqYz0VnbzMmm43hvUd54ScvE9mOiiWVhmY3X/ryo5w4IVameS7duEIsKUp1gQPDwxw/cBibwcI//sNPCG9uUt/RjMZswu3x093ZRzwaIbqV4JUX32NtNYzb42H4wFEKVSN6i5ff/d0/5PbtUSTV+NA99yDxrcXVDV569SyjY1N85YvPcmSwH5/djNNpQVut7T7YyhpyuppqcpaDscspnQi7TYDbsRg78ai6FhTRIVsgvBpmfnYCn9+A221g5MZ1UtFtxiduYbIZOHzqBL6mZhaXNvHYfCxMLjA5KrattNpOPvbYs/zB7/0+dovgPrOsrK9y9fYVZhfGKZYzjI2NqoPV8SOHefKxh3A4tFy5/hEby/MqxBnZjvHKL95naTlBVSvUj1a+84e/z9EDh5XdT6e1spNIcfOmDPfzZDNxdTjVanVcvXiZjZU1pc7p9FV0lgqdw40M7ethcmJMDTlul1/dp5YXNwkGfTQ2u7Fad0u5xL8ebAoxtG8PRw7tU9SvYq5KLlnmwoVrrIYj1DfWc999R6mWE9gtZkZujPLqy2+j0ZS4774DHDjcw+jEJKNjiyrjpDdaaGpoZnMpw4UPLlEsiFe3gl5W64YyFpuOju4QGksOvaOGp8GrWkrFSiX898nbCyzPb+L2OOkdakVnKiHBa4vRzcToAv66RkXSkGCkojMtb1ArVimKCGOAQJtYGkOcPvUQ+7r2Y9S4SOervPL+u+SraRpDdoZ7m/DajSwuzqlyopHb07z6i09YXoopYkmwpZWTD57iiScfplRKMjs1phC+n356UX3fjh07xPDwINtb24q73lDfijgLpDn20/OfUCjGaWjyqaBge3fvLroyvUNDg5uWetkS+TCUHbh0Hswas4iZ5CmyuLnCH//ff8bK1gL+ZjNtnQEsZgPr4Qi5dFH53Af6ugivrWBUfQ97cHu8XL96nUwuzdTUHercDnQYSOzkGLu1RCIiwG89Umcv2RZR3V1+F74GO519AYaGevG66vjkowvMTM+o9mLRxWvaMl6fkyNH9jIyOs7Gehyrw4XWKNbOOpwOP/19+xgaPorV3sD6VpHb48vMLc1jMkn5mY97D/bSGqrDpjFj1tjQ1CykihW2k3Gu3LzCa6//kvHRESq5DIVSDr2phsMtBwydGKopU8QfrFN5lXKpqHoP0tEMZpNDfCmYXA66Ok6wNq3fLTm6+/rcsvIrZfuujUXmBQl4yvCZWF5RQoY94FdDt7SlSnhVEJDKE18okAqvq3ImITIpX/pdspYcBrI7O7vecINBUWYcoZDyy8sMIrSZX+efqxK8uwcKGZJlGyDDv7x01QIVrUkN9iZdRdlldMUkBdnOb63t5pYKgufVqkCqIBqDIRuugJdqXRtVrUGhegX5KC3esWhGiYLl2AYVk1Pdu2XDqgooDbvPDqHWyMsbcCtPvJI9BfUoxzWxQucEPSogKKP6b3lJV8Eu3l4gDHIt1n47uP+mBvemkzYC/XYK2QJajUm9CQf3HGD0xg1aGgPUSlli0TBev4OWrnrWo+vMzM1gtJrQGoRJm0SvMRKPpAkvrdHf1U0+m1F+yaHhYXXR3R69TSqTYHDvgKpT3tnawmN3YNEZ6e3sIhgMqrKKclWHXCPhrSiziwsUilnVmCoEkVw+hd/nxuP1MDc/p5Qyi81OSYolBLWUK6pBRWglu/xRA6lsBp2mitNqwWO3qba58NY6yVKWbFFaBuXUrVV2h1Qih8VixW610drYgMNsY21B1DcJmTpYXt6iraVZ4SsDQR8Wu4lEMs7i4rIKBzYE65WfOV/Mq3ZK2QoLbkluEC2NrXR19LC+usXordu0tbSqoNfKcoSpqVV0Bitf/+ZXuTNxg6XlORV6im5J8VUQfyDE4tIGi/Pr+OoaOHr4MDaHg+1IjA0JUon1xybq7iz6WkmtaE0OA/XN9Rj0Fpr8fQz03ktNE+Dm1ALRbIG5iVmcVj03Ln1ASpo65WGqPOg5AkEXDz18kvtPH6C+0aVsP5l8kZn5FdUu+vADj2E3ujAZrCogtRJeZXp2iqOnjqo2ywuXLqhDmoS0tjc2FSauuTVAKpsmmcqTiouFSaNCTrL58Pt8NPqCSkWXOvnbt+9w9t1zpBJFfHVu/u0f/0tS2TArK4tUtFK4FUajtbG+lmHs5jTRzYRaxQ8PddC9p5FMKYnBakOvNbK2sojDZlJ+W53BQf+eIRYXV5RH94mHn1IHqIameq7euslWfAu9qcTC8h3uObYXTbXCzMQ4DSEPVrsdu9PHSy+/jS/YTEtLO339vaxv7Kqpggs8fvwYe/YMsbK8yNbWNqsrMcLLOyzOrigcXqlSYPhQLxaXhu7+NpLxKLGtDJGNJKvLy3zj28/jqfPy0x++xtitGWVJe/KpM3znO39IqWDke3/7Iq/94nXVKSCcd7HKaO4WMKkbe+l/MN1FfZPBXTWpanZLiZQZXrp/jYL2Min7mXDcDWbo7u/E5rCxuLzG+kacdLqiNkgGjY6W1iD9Q73kykVOnT7DR2fPcevaLbTaGoF6J08+8yCdHT7S2QirmxtcvXaHTKbIEw8/zgP3nFLM+Zdf/oVi+G/FdsiUCtQFQjicXhKJGF2tfbzwjy+zMLdMR2cXDz50hkS2xtRsmO/8wf/Gxc8uKmb9Uw+fppQvKtvM2+99wrkLV/nOt3+HE3uHqRO6wt2nioROS0UoGGFZDm9bEZwOr+KNy7lmdOwWNqsOn8+Dy+EmnyhRzOWV71mnzyuf8PjEbSZHritkas1Q4fC9x9HZLAqZ2tvew82LN7l0/joarZ2qxsrTT3+Zr3zpK+qAsLy5wo2RK9weu8z25gK1SkEx2+XB2j/QyxeffZz6kJPZ2TtK1T94YD+JRIof/N2LTE+vq8/X1NnNP/vn/6uqs9eUZCAxsbC6wcTkKKGgi+jOpkLmvv3WW8xOTyq/quJPixvKXKOu2cnQ/n7ujIwoS4nFZCK6HWFhYUNtKOvFO32gh2o5x/WrY1hdLs48flpZ+9KxPBQtpOIlpqeXsFgd7BnoZnBPByadfK8yjN2R4qEIXp+Z/v5mXG4zb7z5AWMT60RE6bXbVabhxqdTfPDWBfX1yfUoFiWDFCAZwR9yUtQmsbilbdJCS1eDopUV0gWWZ4VWFVZ2q47eerx+K9WKjrWlbbLJAj5fgKq0P9aqxGNpMskMPZ0DxKJb5Mt5Ooa7aW7tYP+ew/S1DmDWWYnGEly6dYWyJkdjg5umkAuzocrExC211bh2bZLLn82xs11Br3cQbKznyLHD7D04xMbmMstLc+TSaaXuSw6ss6uVxsYG9XV4fZI7cjC7uMTC/Aob4WUahL3e20E8lSAnFBCLHo/XwtBgF25nHbqaDa81gM/ow6WXZs0q+WqB6dVZ/vKv/orFlTm01gIun1U1lkuRXEQIZCUN3e2dKkQfCgXwuj3EIjGmJmcwWYxMTo3R0BBSra0Snh67NU9sS4g1kvHQKCSvVjDMbjd19VaG9rfS2tKA0+FmYX6JWzeuk07H0OmqeOocuL1OOrraVGnc8somNrePQkmDz9nIvr4jnDh2moamLtX1srQSZXJ+hZnVWQrVOO31Vg7tbSPktVMplrHqnRQKWhKpIiN3Rvjs0kfMzUyQiu1QKZSUpVRjELqUkfoWP/lSmmotT2tHE8VKQRVLeV1+NGUtgwPDLK6GiRcKhOr2sDixK1r8+uCutOu7vvLPy5BkMJcBXQZ1cXML9UwFUEMhIpNTSj23ej2qaVXIL4JvlDCoKO16s3k3yJrJql8L3/1z77oM8PX796nPp1pVTabd8OndUKzYbeT3lP9dePF3m1mVJUU1YVcpVTWq8dTtcygYRSm6qQ4jO8vLUK4qkaupyYHHs2tvsbslFFBPxeRAJ5kJi4FcpkBsO67mKHnOqYHbasHl0GESPKQM5hod0YiQwyrq83mlTfluLmrX476r+EtAVV75IhgoKT68iD8F9etdW85vrTK/ock9cMhIXbdFERakGCgUaKWvd6+yNjisZrUGP/fJ+8TT25RrafwNXgplGeYksJJSle9yk5BWVFmttzT5GezvZXx8DL+vQVEkZqemCdb76BpoVjSa2bkpxd7WVk04LG66Onox6KSBs6Sa+kqVmuIMJxMJurra6epsVQphoZBRxRhbO6uUannKmoqq/BWZpVQqk0qlCPh9FAo5pbhmUilCdX4cBhN7errR62qqlbVqgUKlTCqdY20tQiyWw2iwqoZIic6YDHq6OzrZCkuwtqTY7hJwtZltChsYCNWrMJCsZdfXwthsQlXpYnpygvD6mhr05OuJxOPKziAc3Tqnn5CrnsXZBR5/5FGCwQA3R8Y4+9EnaE0Wzjz+EFOzE8zNzWC3WdCUi/i8Lqw2G9FYhrVwDL3ByvEjxwgEAkR24sQTuyi0pmapw56ip7eVqelJLly8QktbL92dQxwcPkF3515VH35zcpap2UVW55e498ghLp7/QFXSyynfYq5QIUNLe4D+4TZFM2hp9ylqjxRnrcyH1Up/39B+Gv1Nyt6zubnB8uoSq+EV9h/aRyKTZHpmCqPJSj5fZmJ8nJbmIHqL2H9MLCytsb2VUiqi1+dVeMjIToSetq7dEhefk6mZOV5/9QN2ttPKyvDv/vRfYzTnmJkZUyGpdCZOPm9gZTHN2K1FEpEMFqOOzu4ATR1eDHaN4vOLoFCrloR/RH2wnmCghUOHTjI1tUh4Sdphz2A01cBYYXRilLnFRWWXaG4J0N4cUtjLxoaQ2h6ID1pnsHH95iSNTX3Y7T41/JZLOa5fv0gmneTE8ZMqoLu6Ok8uE1e2srnJJT45e5FiVqeu1wMnevE12ZUNSuquW0Mdang9bO+9AAAgAElEQVR//a33+NbvfY3m1gbOf3yNl198i0K2wle/9gWefPIxhb175Zfv8YsXXiOXzKDXGNAKJaIqlpjdYoxqcdcrqSgBOrHN1BSLXm7BorRoNLuUGFFrJCMipBuLXY+nzsqpB0/QO9DLpSu3+OjDy+RzGvWe1lKlpSXI4P4B+oYGFNp1fnqFuak5dX3bPXpOnBrmwQcPqsP11RtX+eDD86QyZb76/Ldpa21Fr9UwcecG9568h6WVJc5+8BFtHR04nB5W11ZxuwKcffMCi3Mr9Pb1KgxiPJPl/KWbfOvbf8Ty4jqRzQhffPI5Ctm8esi98fY5Fdj+vW99m0dOHcNmLKPTiHtdp7IC1bKONDUmNtbYTqbxBRpUDX04vEIssUFjiw+bZGxaOumob8eg0eCwGpXVa2ljiRu3r3DxwllymR21vm/uaqa9t4PllUWaQw0YqkZuXB5nenYL9C6+9tXf5ZkvfIFMNsnk/Dib0VUWl8bYXJ1HX6kxNTavbHvtnc08/OhxujpCpBNR1lc26OntR6cz89JP3uT9sxfRmMzUd3Xw/Le+Rl9nJ3aDG5+rAX1RQy6dxOmwEUtIOM7Mp59d5I23XmZ9TbzTOXU4tIia6rPR0tnC+npYva9KxQylvOBt40zOztPR08zJe/biMBt567VPRIKja08PLo+T2HaWVKzKtpTp9Qxx5NBhxdWuVdJ43VLUkiKSWEZrzpNIb+IPeUnEYty8Mc3k1DqT00s43XaOHDzEzc9muHZhgmxajBEKJIfmLhNcLGwVXUr5rXW2KqEWsQsGSUZSRLcLqsDM7rDR1deCxWFEW9GzshxWSWuXy7lbupZKqx2THE76e/uYGBunWANnYzMOj5eOlnYG+wYJ1fnU2j8a2WRmfpqG1pBilSfjW6wuz6rBf2FuA5upmU/PjVIsGfH6fMqq4/W5Wd9YVZx06R+R55YK+4V2iVPShtrS2kAmnWZuRjoQ8qphOdTgpbW9mRklMuWUJaG+sU79PMwWKTB0sHfgAF6DB1vNhlFrolgrq23uX//td/nk/EdUSKnwd1NbUBF7oqLwVuHY4cPojRp8QT/RSFzlZMKrguLMKnKTNMqaTSbcDi+zk6ssTm9QKxuU/1+CHYJhtrgs6lAQbHISDLlVhF02T6lkQm3TZHPscIqtIovNZWEnElGbFLPDh83i4/CeEzx49CHa6rswaq1UqgbimRKJUpW57RUujX5KNh2mo8VHMOCmJK3OFSnw0WLW6FVRlLwH3nn/LNdv3lLCm3DBdRQJBL109jaxvjOP2VZj78F+6kNBovG4gl30tA/Q1NCmeg/GFubwOHtZvCNI67v5nmpVKeDqV3f55CrrIxQUsdPI8Cy897szl3jI5eNlEJcAq8nlxOr1qqFf/PAy2MvQLq/dQXzX8iKbl2ImqxR3UdDF+y4EGhnQP/ezq4NDTbJF2l1rzd1gqqj5YsVRg//dr01cBTJ/WHQlqsUCeXW/k2dZiWpqR5HxQiE7Ho/QfQwYbMJp14MziM7moKbbHdyzmQL5dI5csaZmOrFFir1OxAnBTuYEDyo/caHnWAw4PVYVYhUykdhm0ElXwq5dRnzvnw/1u7bju2O9cGF/O7j/hqZ2IHTIRPvBoFJ5w+sbqnXN6w2oMOjw0DBNzc2srCwzNSlr3xT7DuxRNzJB2qUSKcWplXIak9lAMOTEZtczONCnAnvFQpXl5VVMWh3Hjx/B6bOSKabUSm9nO0IhU1Fv+ly6Qntrp0LrSUhNvLZL82vMTM2wZ8+AUkVrSBHDBkkZivR5/A0OCpUskWicTEaG8LxqzHO7HIqHnUhEKWRS+BxOWgIhupqaqNbKypftCHiZW5knUyiqIKyQLQx6q/LkyoNAVwWH060KlJSfu1Rle2Nbrf2lSMrucivevDyMK9WKotWYTUZisahqM5VqdhXMTKXJ5Yv4PQE8Nq9q7BSP31OPP0lvbzebO1u8/u5bTM/Pce/pU4xOjKiHUVtzE9lkXHkgHA4PsXiBWEx88RJafIDG+nqWhH5Q0TO3OI/bZ2FtbQa326JsR++89zEWk5szp5/AYfPQ3tFFJlcgV9Zw/fYdxm/cprO1mZmJCVZnF1UjnsVSQ2so4wvZ1AHLEzASbHTgcFtVIVQqmsNtcxD0hXDaXAR8fsU7j8fjRKMRAsEA8WRS2aLaO3rY3Ilx7doVQn43GkMRh9vOyrKgQeNEIymG9sq11ajCYtNj0wQCUgrShdFo5ec/e52pyWVli/o//82/oLOnjpXVOSI7WyTTMdJpPWOj6yxNR0hGZaCwsWeoBYurhtMng02anZ2IGhrrvA7a2toIBFoxGFxsbiSolDU0t9bT299CrhTj8pUrzM4uqTXs/r17qJYyhOq8qkk1HFtXjP5cocTo2DylkolaTQrDChiM8jAQ5vs89aFGnnv2ebZ3wjidRnS1KpMjs7z8wjtsLImnuszJh/dS12TD5bUp9TjoDimG/w9/+ksee/IR6vxebl2b5P23L1DIlPj9P/g6+w4OUCgWWJzf4nt/82NysbIaToVZp4heCuklvkxp4dutspa1rjwglOKuQlXKsansGnpZBZulhKOmDi4uj5F77jtC354+9fD97nd/QmQ7q7CwUrrS0dlMfXOA0488xLnzF5mbXlJ+awldu/0Wnnj2Ps6cOUwmu8Ps/DRvvPGuCsL19Oylf3CQ3r4ulhcn2Tc4hK6mZWN9S/1s6psbkbzi/PwGb73yMbNTi0q5rG/y4fJ5GZ+e4aGHn8KotxLZiPPUo0+r8i8ZAF569QMuXx3n+a88z6MPnMRh1KDXCSt898GixUg0V2ZkeQWjx6k42neu3+HD997C7tTu3qcsZvrauhnuGcZqsiDH1jxlbk2M8NqbLzM3JejNJNSyeIMehvYPMT09idNqpb2pnds3prl1ZwGTzc/z3/w2p+47yfZWWFFgROAoFGIqGBrwBHjpx6+RTmcVovCeM8MMDrZRSCdwOetwuQMqrP6zf3iNCx9fUwHChu4OfueffIfOtnYsOif17mZcOhMGVbilUfSI7XiCxfAqL73yArdGrkKlQL6QVrmFzt5WRY6QwjC324Fk64IBHyZzHe9+eI4jJ4/wxGP3c/nTC7z92oeq1bqzt4Ng0M/ycoylhRj7h4/y1BNP09HUit1oolxMYjblKNd22E7Mki5ssJPcICGH7y3JatyAqpmdWByjScPwQD8bCxnOvX+LbKpIRa5RKopwJOFHp9uqDvTuoAWdtUxzVwCLVfZMWhKRLNevT6hBvrmtXh1ApbVbaGZimSmXS8rnK2QZeW8LTEB6O+am59mKJqgZTXT19NLe3kkoFMLhcJBNJVheEP+2BrPNoqhTpXKWZGxLHYYz8RLVkoPx0WVKAlZwuVRI3OlyqO2xTShhhZzaTEvo2+J0YLKalY2jpTVEbGdLlV2J5WR1YxW9RYfT61DPVPEoyzbNardhtVoUOlerM9LT1k1nsIsGVyMmvZWidHOkI/znv/4bPvjgLFVtBptLw5697Qzt7WF7fZ25qWl6enpVk6mo0DJACs52U1qaE0Ui20I80+IPeNVGLrKeYXF6m3JeBvfdFkyNCYUMFiKQy28hUO9Q144MioImlPe93SpgBY0SV0q1Mm6fE7ffT0awu21DnDn+CMf6j+HQOzEqQLSEayGn0XJreZofv/pj1sIz+Lwm3G7Z7Olob22hr7WVTn8Ah16rbGo//tmr/OPPXmNzJ0lvZwd2s57Izga+oAO9vcCZR46rbJMgKbejOyRjSQZ79zLQN0yuVOWtcx9SznnJ7LQqJVteNrsJs0n/K9+3iAyFwq7S/fnw/v+ZuFSTnUZZV+SAJ9+Dqthp7vrSC6kUtbslR2pYlkE9m1UB02I2h81XRzYaU2q8s75eoSRVAdPdQih1eLgbTP31RtXPA6uq9CkeU1QmNSQLwvQuk17+fymZk3KbqoVchnuTWadELbPDprYskncS8a9i9YPJQjWbxpjfJoedjZSeYmF3+O7oDqj8olhfZJA3W01Kdf/V6y5AQ/m2Pn/d/d6I+i7SjxQylasyIxXVQeS3ivtvaHZvPGTB1lxBoyug1VbUDf7A/n2E1zeVKhYItRJe32FhdpF0MkFTQ4D6UB2LSzNqWPf76lVIJFPIodGXaOtowlvnRa83k0tniUZ2VHNpV2cnvpBfDd4S5pHfr5Yq1Ioa5udW2DOwTwVjI7GoWtvJelnY4jIQdna3k83myObz7OxsYbJX6dvTjM5UZicSZT0cY2kxrIbkUkUqowUj6cCgqeA2Gzl1SNoKTcpikC2ViBfyjM1MkJYWy9kl1cZXTBUxVMDrcFHn9uF0+1hYXieTr6gBvM7jQVsqs6e/n7LgrCS4oZc3kRm9waDe5Bvrm+oG4Xa7FU1lfnZWMXu7Ojp57NEnmbwzz4fvf0p7WyfPPfcMDpedKzevqpt0Q0s9pUqe5dUww4P95DJpksK8F2Z32QoVG6G6Rr725S9h0GqV+uTxthBNJZhfm2FqZoT2tnqWlxe4cvkGW+EIx46d5NDBA0QSO+phZbDYFRN+8s4oRp2GxE6c1fmwuu2aTOJ/lmHMxv7D/VR1KfSWguJ8y/tZSBIhXwCHTb6venx1QaXwSKjL7fYxPjFJJpOmp7uHYEMDH124yPzsNA1Bj7JV1Plc6uDlcXkZH5vEHwgSbPTj8ThZXVhhdm5OhRPPnHmEl372Jhc+vkIqmeTr33iak/cNkismmF+aJV8q4PW2c+mzKa5eGCcbzypFp39PiyrlCkjS3mLlxq2b6uYtHuL+/j2UKnoSiQIbm3GyYo3w2ujorkerL3Lt8nWSO1kM6GgO+envaeX4oSNS9Mji1irRTIxIPEY8VWRlJU4sWlTDp7dO1thBWltCfPzxOR584DG0+hqVcpb6gI+d9SQv/egtRq8uYHfpOHp/LwMHO9X1GY1EVQvu6Qce4W+/+0PVUHz4yDE+fv8y5z64iElv4J/8z1+nrSvEytoiZoOH7//Nz9heyaEpStudRtWRCwry1wd3CR3V1LoTZR0TVUUVR2lqd5GXGjU8SChceMy9A638zne+it6ow2B08t3//mOuXL6j8h4mo5HGpoDCjsn/xJ4j4TWxoon7NNDs4pu/9xxmS4nNrWWSyTjzs0sM9O2jvX2A8NYWDc0B4tENutvacds8GPUWpmfFamfE39jM7ZFZ3n39HNMTczjdbnr7JZxax52xcRqb29XBM7YV46tf+gYNwZAiq/zoxTe4MTLNH/zRP+XkocOYBWmmrEFi96thM1vYShb57M4kZp+D5qYGRi9f49MP3+H5rzzOzdGLhAIBDg0fIOhpQK+zkBLs5/oq10euMzs3TmIrzNzUCCZ9TeE8rVI5XsxhMUhGx6CupfBmAqPdw8NPP6ZUV+EvtzcFKBWTjI3fUMP6vuHD/Lf/9Hds70TwN7g4cF8fLa0eWhsD6gCZzVbUdun9Vz9jbmKVisZIQ3sHTzz3LKfuOYnF6MWscRKwO7BKM2JNo4pTxL42MjXOD374PeaWppX/NJdLUOd389yXn1JCy53RESxWE3abSdkqDEYXN8amePTpJ7jv1FFe/cVLvPv6u+pw1tnVQlNTM3NzO8zMxnjmua9w9PBxRQIxyCO7mieblxbWOKn8KqVqhGQ+wfj0LLlUjddffheL2U65WlSDo9BKVucSvPzT94nv7DZE1qQm1qBFp9ErNddg0WIRtKBXz9GTe7G7JERcJboT49btGzz40D1YbQblu47vpFVgXWy4IhgI91383WJZkyyN3IPXw1v09vQqHPCBA0ewWb3MLi4TScYVKthuNrO5vkEkEmdBfNhmA1azHqNGj8tSx53bC0q5lje+WDKlT0N93bWK2sLKobGUK5AtFLB7Pdi9Dhwum2rLlmaqWlHyVVV2YhEG9vaTrxQZG5tUwdDePYMqK5RO5vD762ltbSfo8nFkz1Ga6lpVsD1byrAR3+SV19/khZ+9SL4UJdRi5flvPMaBg73kUhle+OELarsm70cpSers6VZIYLFHeJ0NJGNxtnYWaWtvxqAz4bE38vMfvUN8W7CDOsQtI2huvUmD2W7A4tbR0OxU5XPTU/PkM0XKBcET1jCZbSo06/K5eOTJh6joNXx27Q493Qd48NhDDLcM49RYMGl2szZyKEhXy7x+/gP+/uf/QCKxpa71uoAVu8dKX283fS1NNDvteExSolXihV+e5R9//h7xVJUTR47gc9i4cOEcBmuFli4Xg/s70eoq3BkfV5mx+oCf+++5D4/Lx7UbI5y/eolKOUCtMKi85ZI38nituH2y9a5QKlbIZwqq/VrKveRwIkP150O+aguVAqW7HHaFUpThvVBABnZR0WXAFgSk2GZkaBcUo3wbJegq6rso9LlIdJezLnOBwYBHqG53g6gKsChD7t2DxecUGvm7xDIjf48o/rKVthg1bC+u4rJpsbmEN19RP4/MxjJel0Vt1CjvoiNFKRfev2BvMbupWpxozVZq8S1q6Qgla5Ca2c56OKEEjUbh4et2C5YMJumh0cpDAo3RpH4W6nV3eBf1/dd/vTvMS1dIDb1scKXrQK/97eD+G5rbCQ0WaRu2cOyevXR211MuZVUVuvhkl8M7oHMTjdcYvz1LrVChIejjwMFB9IYisdiWwt5NTs4RT2dI5xKUa1V8dQGcNi8b4VX6+ztUmdDlq9cxmm0EgkHVMiesYJkO5EEs7Nw6bwOtrV0qcCVq/p3JO0q9DQR8tHcIF1pdr8rrVy6ncXi0DA51ks6lGR2ZJB4tYLU5KRSLjE1OYDRrCXhstDTUsW+gl47mJvKFIrlKle1YionZWaX/xKIJUvEEFp0Ol8lIX2c7vR29zM6tMb+4xexCGKvdqVSO7dUNfN46rA47Tq+HaCKO3mhiJxJX/+ZCQW7MBRw2F42NzXx24RzxnQ2G9vbzwIOnFUrxH3/yM8XmtjvdSi3KZVKM3xlRzZJra0usrO2ut+XXyVQKo9GNxVKvynGuXrzBqWOHFbpN7sAOdz0Gu5uR6Qlu3rqB2ahnbXGOai7Pwsw8mWSBk/ed4oFHHlBBn2s3bzAzM8vU5ChOm1n5+JcV0zyCy25CpyvR0dmI2aEjld1Qdplj9xwgk01RkptHMsVg/x5FqhjqP0g0kSUazRCqb+PS1eusrYc5deoedYP64JNzhFdW2bdngHhsh2hsC42mSHtrE6sraxw/dYpUPkY0sUkiGmVjc4fpmXkeuP9hYltZ3n3rE0r5Mh1tfv7kT/4VrjoLk7N3mJiZQqt18f571xi9Oas+JiRlJj4bGMoEGurUGnt1dZmtzTUOHNjPvn37aW3v59boHUalMVcjZRNlXF6pXq+Q3ElSSBaJroc5dmhY4Q+llbVQqjA1P0uRospErK3vEF7PMD+/pf7M5tAxvK+DQMit0Klms+Qx5DrIoNNqMencvPPKBaZHVrHZNHztW4/S2tdILBlja2ebOp9TlTj98mdv46trUnSG0ZsznPvwHBazjseeOqWQbUKg6e7Yy5u//Ijp22EoiX9SGMAyVMi9t6IUd9Fj//8Gd7Vfr1Z21SaNFqvVhsNhxeuzc/8Dx/jCV55Q9ga7o46rV+7wp3/6H9ja3FEf29fXqw4AibRsMXawyglPs3vQb+tu4syjJzDbNaytL5GMShNshofOPE5Xdx8TkxPcGLmhaCoupxtNRYfb5SUS2eGTzz4m1NzCxNQSNy7fVnYFrV7LoaP7lSdzfmFFKcud7b3sbEX45le/gV6rQ6s18YMf/ZzRyQX+6f/yzziy7yilTIWFuVWlynV1txEMuNiK5/jw4nWw6AgEXIxcvEA1HaOrI8h2fJX9B/bR0dGJDjvFop6l9S3OXfmMxeUJtJUM5XSS2clJnBazUjaPHj9MLB5lYuwOeweHMZrsfHbpFmWNnqbuFjxOE4+fPonPYSQZ21YPyPD2Dv5QM9/9679nc3MTb8jF4D3d9A4009zgY2t1RxX0JOJ53nrpE7bDOTQ1Ky5fA088/Rzf+ubvUijoSCcreBxW7CYdTpMw/HeRbUtrK3z/77/Pp5fPKzZ/NhdXP9Mnn36Iq9c/U8VNRpON9rZ27DYHHn8jr73zLkfvO87hI/u5ff0KV86f58CBboaGe1T5UHijxNJ6gYceeY4DB4+re0Q+m2QjPI8vYCZfjPLBh6+RjEvxHuTyOfJpuHn9NqdP3088JVvHVR64/17mx7f4xQ/fJR2VTVBVDfUKS4oem9WpcLYmh5m6Ri9PffFxjt5zmAsff8iVy2I/2+b+M/vZM9jOlSufMj8tB0ZRactqkyT3SAnW2Rxm9cwQkeOee46j19RwW03Ue1vJSwna7WkWN8KkikkVqBOLmuBXJyam2bdvr2p7XV5YxO3woKmZCC+v4/XWkUzFlNIvB99MNk+tXFN9H2KJqUjtls2iBnd/yIPDaSYlzwJ0bG/FlDAwMLyHreg2a2sbCpfrDdXR0N6siqisFjc9HT0MdPXSVNeCx+JTB7KatkQ8v8NPX3qFH/z936O35OnoreOZL95HT2+DKtl759UP2Q6nVUZKhlGx8WUzWXKZvBK+orEdPEETX/jC09S5/Lz4wzf49KMJylm9aq4VwpSslHUmDSa7BkedkYPHevnq17/AT194jUsXbim2vHihnU67sjTuP36AR59+jMX1NT69PEZDqIdj+04y3DZEndGJCb0aBkWRTZbyvH/xY/7xpR8RS2zR2uanf7gdl8e+a8swGyln4jjMBrV1+OzqFB98cgenq5EzD55h/9AA/+2v/5rl8AQN7Vb2H+zhwTOn+MkLL7J3fz91Hju1fJk3Xn6TLRFhikV8/v1UU90qRFrnd6osgWCiZbCUjYTgoIv5vLKR7GwkVLmRakG9a2P5da66DPAytCtkpNwr/T4yW4KLTCvriCjuuwHXorK/7NpsjOTjiV+VPynV3+9Hb7WogVw+Xr42UeA/L3BSXnfVfSQWoar6c7HjVGIb5DYXsTmcqu3WZJOmU50qR9SUS9gdVf5f9t7zyc77TM+8Ts75nD6hc07obuQcmKNEiUqzskYjzezYHtu1rvGWXf6w5a394q1aVzmM08zY0kgcBZKSKJJiEEmQIEAix0ajATQandPpcPrkHLd+T4NT8xdYX9RVLBQJsLtx+j3v+/zu576v2/BIQXe5TFg9TmxOMxWDh4bqztEahSCTiGWom50k0lWK5bow25uCTgxmtY3YKdb6+x8KK6m2WGpTp+Ae9UpZmq7Vh1Rf1Ksy7KshX4WlVTmXYrr/XnH/HU3uPcf0tI9Z8DZZ6OgKinoZCnmlOGJ2aYPF1TQzM5vo6hYy20naQkEGB7oJhzw4nTbmZ5clvKC86blSmpXVNTnZ18oauts7JJlsMBvQG83Ek1lSyqfpceB0WeTkpvi3Oowsza/R1dWHPxAgurnOlZtXBKWo0tB6A7IOVVYMh82J3WGiocljtYHRqJcWPYVl9PiaJIS0sbkl35tBXxf/s15Xoa01LHhB9TlX1zfFUxdpbqZcLLMwO0tLsIme9hZZqVp0FlojvWzH8ig06lJ0jVgsTnRlA4fdg8frx+52CeZRb1L4TJ2s5XRao/hrO1p7Ge4fIZmMcWfymoRsWtqbMVlt0sA5PT1LZ3e3UEHWo1sktrf58ovPs76+wpkzZ2lpDtHW0oTdZSOvvMt1J6Wimc1oikN7d9PZ0cL6RhSnJ4DN7WNyalqGXuXd89jMdEVauHXlBnMzUfYfOs53//SPKTZyjE9c55PTHzFzf0o8hkrVTW6lZSC3mBGf+9PPHpWH0cz8JKeeOEJrW5h7UxNUKgWCPh+RUIRMIieqqhJeNzazQma5MT5BIqOILiHxf29sbjNxa5yQ10sunSWb26K3t1kCp/HtFAarA5vbwurGPJlUDJfTSVwNfsk8W9EcU/eUFasg/v1/83//Od09LRRqaRaWF7h+Y4rTH1xh6eGmhChVGEuReGoa1amufVRPrYpZtujq7iQSbmZg124Zlu8+uCMe2Vw5hdtrYCO6SFu4RWGRKaS3ef65U0IEqlQ0EnJMJBQSUE+ulH00uKe5NT5DNBqThL8nYMGv8J9BL4lEgt7edlk7q6mkVrZw6ewk928tojC4I7vbGBrrwxN0UVVVr9qaDAk//dEbhIM9mAwuVpa2mJq8i9tl5pnnjuPwWEhlUvR17+LD33zO9O1FKjkN1YqGWmXHHqNWwUqFkzXrI4/7F4r7F1YZqTBQPnf1MDCasNlthCNN/KM/+2OOnTwgFiTVQnhncor/99/+e1ZXV+XwMTAwJLSaubl5WZ3Lc1+V5mlr4ktWnO3hsT5Ro1XeQ9mh9u4/wK7hYeYW5rg3NSmWhuGhEcHedbR2ks2nuHz1IlPTM/I6zc8ukognJDfS1dst1i5F6Bgfn2Tvnv2kkim++fJLQtSw27z85PU3OXfpCs9/+UUO7zlMo6ijXNSzubXN/gN7cDrNzC4u897HZ6XoraXFx9rMJPpqjia/Da2pIYxuvcWK2x1mYyPF1NQMs/MPqVbSQpRRDbC5ZEb4/oGgi0hbgK34KsEmHyNDI8S28rz73hly+TrDY7t4/rnHGR3uwOc0o2ARinK1kUoy/WCWn/9I4e7iOLw2Ro4P0tYdJOC2Uy2q0xdCDDn30U1W5tNoNWoY7ODU409z4uQpGhobOqMTu9NFk9uBTQd2vQ6jrk6xWOD0J6f5wY9+SK1Rlu2R0VJj36ExEvEt+VnU6nppGvX7Q3h8Qc5dvkzPrj727R/lysVzLM3elwbNXSNdrC7EOHtuHF+4nwNHniES7sJsNLO+sUh0fZbWjgCb62tcOPsJ5eI2obCDdCohTP6tjU1CLQH0ZlX3Dt1dHTT7Ovl3/89/JR7N77SAKbOM/GrAYnWJBc3gtBHpbuc5wV/ukwDotcsXOXvuHXbva8HtVijIJOtr6+QyJcxGK93dXew7uJtEOiatwLLN12k8UhoAACAASURBVMLISB+aRgWrwUylaOLB1IYAAJxeFw63memZSexWixC9Pv7wHLHNhJxpi4UC7e1txLbiYpVUgpG6nqXqXaulouy+NeS10Ot06Ax6bA5V4qNDp2xaRvUcUlYUWF3ckE1LJBImmUpiNqvuixLekCrdcuB0KvRmD309A9iMFskLNTnDaKlRqiTYTq1z5dok/+Wv/oq6vkhLt5OTT46yf0+PNGWe//gS03dX6e0ZYmsrSTKdFZKVuheUKyUcHrMErNUmeHsjydpikvhahXJWkUTU2b4h6GSdsYHZrSfS4eTZLx9mZHcv5z+7w8Vzt6UIT5HfFKM+3B6ivaeVk888Rqmh4Z33LuDzdPL4kSfZ37cXv96BWVokNFQaNaqaBlOrs/zHH/wnsoUEJ04d5PixAyIIup127k7e4uaNy1RViLirl9X1FPemouweO8apUyfJF7L89X//KxaXpuge8PHEqcPy4k89fIDFaaDeKFArFtheTbK+ogqV7JhMXeQ3gzgCXnxNLnwBu/TEGE0GtHo1ZDbEmljIVygWKwLSULk2pbZ/4TmXsiRVclSrUclmyW5sCgVGedYrKtuQVqq4EZ3ZTHYtKn/O7HIJ+tFgt8uwr5R55W8XgeSRLUdvs0oDsN5i2eG9Pyp4Ul9X/XnFgVefS7CUyt6Yy1HaXBLbazmfwGB2gd2PpqyaBWpYKknBOKpDibK7GKxm9O4QFrsFrdlCqVynWNbIPBQOWkhkGxg1VaHcKBiBRl2syr8uC5Id64sa1sVuoxjxjYYcdP5OeVcrrkfqu8lmRa9V+eYGWpMZk7b2+8H9dzS30/OkGV+/RvjAyrPbHPHT0RrG4/MRS2R4OBNlcyMtyXxtrSIhz662dqxmI82RFipFLdH1bRm2Vdhlfn6e6akFEhs5vvrll+lojWDQK0SYgWqjQSqfZuLBBLHElgwdLqcXtzNAfCspQ6Hb5WI9tsnE/fusb21SrSslXTFT60RUmYrHLSHCUlnV3ldkPW4xK5+XXurLG3Ut5XJdUGHKp1csZkmmNqVoYPeeYblxLS0uCP96qG8As9HCxPht8auFFc4pm8disDDYM4rPqbz1OpajaywsLzNxewqPN4TL5WVrK4HD5cbj8UkrqsLIZJI5KoUa3W0DHNh7hFIlz0L0oajK6k2mvMp3Ju9ISU3fYJ/4uS9eUHzebVpaWmhtbeHShUuE/H5aIkHCEb80w8VSBRLpujyE+nv6BbUoN1a/D6fbxcz8PDduTuB2uhju60FXafDgzgzFgpHNeJ6nX3yBsQPDLC8/5L2332Lq1j1ZkfV0dTI7Pc9GNIpeX8Rqr/DP//z7dHRHmHp4l6GRAfm73Z+aoKU5QFd7u3Cy08kMzaFW8oUq8WSBQKiZyzdukVXBHY1GArUmo5mbV65JBN1sMIoK8sQTB3E7naSTBaYerlGmQqmmhqMizWEffo9fapVv3Zrlrbc+YWFhQxoCv/6tZzh8YgyNripNmncm5/no/UtsLsQlbT+ya5D+wW6m52YkeFOuqNKrbeyqDbg5iMfnxu70SEgznoxhdzhYWJmmo6sJg06FpKvSHNvT1crYnl1sbm1R11jEq90o1enoaJfhXVFX5uajXLl8h+kHi8JUVt+TCtq5vFYajYpw3nv7OqlWNawupbh8dpLlhwmMOgSb1zvUScNYxmRTB1IdgwO7+K//8YfUqkaaw53yPpi4OS5FXvsPjqI3G8jlC5h0VpZmotIrUC8p36KiEaihZcfjruoeldquyjiUIihj0qMHk7IqqZuyemCrh4PZbMVqtdPS2sKf/ZN/xOFj+2RwV9Slz85f4i//8n8Io9yg14kdIRgIcuXKNXKZAja7QxR4nUFLIORicLSHP/jONyQQ99m5syyvruL2eejt7xYV+MqVK8KrDwab6ezuERVHNV2qw+ri/JKErJXnUvmGdVqT2PMOHj7G9RvjrK5u4HTY6enp4mtffZ5GuUpLqINf/+Y0r7/1NsdPHWfPrlHaQx00+TqYX1ijua1ZmMPnL1zg9Lmz6Ex63E7VZ1rgyP5d1KoZZlce0jDp0dssaPVWoqsbJDbWaQsHySS2WV2OMj+9TDZTkgekP2THaC/j9OoZGuzFZnEzfmOWe3dWyWbrHD16hJe+8jw2u/JGm9hKRFlanZdugM1ojKV7i9ybuIfVaWX42CCdPWH8bhtmvYF8tsB2PMP5M7eZub9Jo2HBH27n23/0PSlGujk+RTyjsicd9HZ20uL1EFDqnKZKtVLi008/5Yc/+gGlckZoHCpgvu/QKFqNjqX5dZZWN1GmZovZRVtbLxN37zK8bxdHT+znnbd/STq2xqlTY5TLKR7eVwHtIgMje2lu7qPRUAHsOsVSgq34EsFwgIf35wSFadZWCUc8UoSXTmSFsOULe2ioYjCjno72VsYG9vA//uJvWJlZR1NrUK8plVFPA71sXytaDXqnk9a+fp7/ylcZGBrGbrRy+dJ5fvXLH9PVa6d/wINWk2NzfYNkPEF7eysWi4G+gV4p6FNbWDW4KuU90uwVW5NR72Rufptq1czekQPC5U+loqxEZ8V6ubWR4vrlCTxWP4V8SULFfYO9ZFJp5mZnSSbiIha5vW4sNhvFckVeB5vNRpPfi8VqlXu2WXn/G2qLUKeuUeVTDeKxLMVsSX62Ab9PDiqZTIFQS5CmcACdwUxndx/BYBij1iDEsSZ3UAAB5WJcnldbWzn+z3/9b8hTINBi5vhjw5w4MUosusq9W/eZHH/Igf3HiG7ExfpYqymWkharTc+R43tZXlnh4vlrlLJ1dA0L0YUMxbRWWPrqVqHeu6qrwuE3EO50cPyJQXaNdGLUe3n7V2e5evGuHNoVAjrQ7Kezv40jp06Qq9Q499kdPK42Hjv6BHvah/DrnJjrOjmY1bR18o0yM5sL/OWr/wOdpcGpU0cY7OqU2WErFiWTSTJ59zZNkQDBUIR7U/PcvatAAJ3SztncGuLSxavcunmZsbFOnj51kvbmdi5dvsL4vasMj/XitFm4cXmcB3cXpbjK5erH59knW7JIiwtfe7Pc55R9SrHrDfqGiFpqqM2ki3IPymVLbK2nd7pevgis6nTCe1eDukJFquFa2WD0xh1FXYbtR4O9lCZZLPJ5lXpu9XmpFnY47Ao3KQo7YPX55HNI0FO6Nnb89F+UMInPXYVXH9l1FMkmt7FJJOKA3IaAHvQeP8VCjWpsmSa/Fa/PIjkEhYlOp0uYXDY87V3yzFDvv2ReS62i4BYm+bxyONFod4KnamDX7jwz1O+pZ4O696rXSqtoeA0ol3awkErc+/sfWp1U3GEyG2Xz4DDVfz+4/64G995nLIR3GR8NxHFcTgdGbUOCSnNzi+rSY2x4LzXF4W2U6OxqwaYeeBotRoMNrcZGvlAilohT1RRFqbt2ZYKNlSTHj5yit6uH7q4uUdLT+ayoohuxNe7cm2RpZVWILarGu5ApYjWb2b93FIPJxIXLV8jmsswvz2G2qFBNRRrb1ACeycbJFzOi2Kt9k8WiHsA6kqkMqIa4ikb8vA6bRaggKtzS1hHBolimWo0oXduxKAMDXTT5/cS34iTiaSmASqXy4p/LxHOCEVQq5NziIvOLS0TX1MCR5fjxk2gVMLihxWqxS9uczWJnfnpWAo5DPYMEfU3U9FUSpQTlSlHW+KqFc+L2TRwOE8dPHcHt9nH+wnUunp/A5Q7IQDX3cJ6QP0x/9xAdXW3UtWVi6RgbW4rcMEVrqEd+32TUMzDUJ4r4tZuX2YjFdprMJAmuoZyDAwef4MqNSWYWl3j561/B53Xy1i9+yfil64SbvJx67DjvvPkeK8tr1KsZDOYC/+yff4/u3mYezt/jyPGDwqW+f/8O3V3teJ1uwXoptFwwEBJiznY8hdsf5LMLV7E63dL86XZ7iSc2mJ+eFv+xakZValh7exCTVik/JibuLqEzGTDaGtjsFcIRN+WyWmGaicXK/Oxv3+azczfkBtLTH+bwsd3il65rdESjWT587wLz9+fFo/r444fYs2+Yibv3KBQbopQ/nJ6CRon2zhADu3rQGnWUKiUhFSk/+fTDe7R3BDHoCuQUPaRakK2My+thK55GowpDrG4ZJHw+nwys96amSaeLTN1bELqKIhuo693p3lHdnW4j2+koe/aPotOaiS7FuX7hHtH5LAadjqMn9zC4p4t8JSFYVKWIHthzlIvnrzP7cIUD+4+iq+t469dvSqX017/5VVLZBPOLC+g1ZpYeRikkKrLVqSiFXQkjyvOsGlLV4F5VPu8qFQV2F/VdKfIqralUFc0jugxyzdrtLlpa2/jHf6YG9wMSVq1r6vz89Vd59dXXxfZSr1fF4676GNT7PbYel3Ip9TBUKFWjCQ4cHeOP/uE/kEHnzCdnyGRzgv4Mh32EmgIUiyXuTEyrNgYsDgvt3a2ktmNoG1qafF421ja4PX6XfK6G3RHA7Qzx5DPP8vY77zI5OYHVZmH37mG++tIzOMwWmjxBfvnrD/jlW+/yxNPP8MSx4+zqHsRisrO8vikearfXwbXr13jjrbcxWPQ47RZ6O1t4+YWnpB9h/O51YtkU/uYwG1sb3Lx+mdG+TvYPD5FJ5bl3d4m33vhAeiWqSiXWZNlzuA+7RyuvY1tzD5M3F7l9c4FEvMTBY0f5xre+hl3ZZNKbLKw84N7Dm9QbZWF2T914wNSdaemR2HtihF27OxnZ1SV2t1vjd0glclz5dJJ74wugteEJR/jen36fvft3S2vv8kqcRLpBX8cAx/cdxGtzYFJEi2Ke93/7Lq+9/jNKlTRujxH0ZbGcxLbTkt9Z3Yhhtrpoi/QTCnZx88Ydeh51Hty/d5PFubt0dPoZ2tXFxQuX6Ohola+rSq9MeguZVE4EHUXy8ngCnD19hZWFDZxWA4EmFy0tYVGUb43fwhMKUNfbKdc1nDh+gv1jB/hv//6/cf/6XSFoKHa0cso0lFVNdW6YDBhcLvztXZx66jmxuKkA/JWL57l0+SOeeX4PL754hHoty6effCT2SsUUX1icIZPJU6kYyWXr3Hswjctlp72jmUajLhsMdFYOHT7BqcPHuHrpHPH4KvlyWkLmS3NrJDezQgcq5NXmSxGWVOC8yMriKvlcThopwy0hHG4H2UIem1WFyh1EIj55Tt2dnMFqsWCzG1jbXKHcqJPLl6VQKb2dxao30NockcE9ncnLe62to5VivUpXT48Epp1WO16PV2AIukYRtyoKa6gtproP/yvyFAl3OHnupaPsGmnj7u0bbKxssr6sCu6OsL6VYmZmHrfXI+hhi7nMyZMHRWj75WvvU8xUaQm3cuf6HJtLuZ1nY11xx7XoLFUcfj3NPS4ef2aYZ587ilGrbHuf8uG7F6nXVYDYRaC5iWBbE/3DQ/iCzWxsq0JBODB2gOFQLx4sWBsG+b5rmjplTYXrs7d5/YNforNBX28HfW0tmLQaykW12TURi8fwqyLBcpU7kzN8/vl12Vo7fTaOnTzIpasXSCdjPP/0YxwdOYjFYOX06TM8mLvD0y88LnSxzz+7JCSjWDqP2dxGR+Qk9UKalhYXzuaICHmKoKJEmfqjgVXdE1XGoFKuCn5TbepVcaQa6NWwLax1g2FHCVeNZYrlk8vJEK7+XWEg1VAvqrl+p7RI/SNiiNstQ73eYqYQT2BRYWSVi3vEapeg6iOfu+Rx8nkZ+mWoVjQwdSAoFKTBVYmIjUKCvhYjdq+VTLFGzRCgvqnEIht2u1GEx+14gbVVZafVY3WbaW/zojebqBod6C12asUiOpva2Cl7o0aY7Erckb/no0OKQrXKDsyoo9bQy/CuAuBywFA4a5UbeuTVV39OkWvU1tXrtUpQ9vdWmd/R5N73pBFPV432ti46Orqlie3K5fPilauUS7S19vLME89SUO9Wjapj15LOZdBoFA5JFRO5MCq7iBzmqmxsxvjs00vkUjW8LoWOstPR3SvV6rl8FpvdTLWhFIwqK6vrQvNo8jWLVSK6skZHR5swimdn52lq8pErprh2/YpUaY/s6cNgqVNt5MkVVLW6UkYRhVetfMoq1q4xk0rkxZ5hMeoxmmq4fRahVZTLJSGiWPV2sVEEmpy4XDbBiS0urVAs1YR1W8irRs8YLrtLWuKyhQqr0U1yqRKJ7aS0qIaDajugUGgZmvwh6lUNc9MPaWuO4HXYCAf96MwaEuUUiWSS1ZVVquU69+/doVrLc/joGA6ni1yuxtlPb5LL1OjsGODBg4fUqyZOHnkOg9FEuZ5hcKSDWGyDC+eu4DD56esalEFKrcc6esJcuPQJ2UKOQDjI5OQ90qksdruXF778TTKFCq/85DU5QO0b28+1i5e4/NlZhgbbeO75J/nN2x9wZ/ye3LgUx/rlrz1FU8iBwVJjeGxAbD6ry8sMDw9jMphYX1UEgw12De2Swhz1d6vWNNydmiXY1EoymWMrtkWxnMRjsxLxN0lgsLevA5NRKQF1PO4I03NRorFt2rpVoHYCvVHdxKo4HF6MBhcff3iZt988RzZTEOvDU88+TktbK55ACJu9mZ/99E3GL19BS5aDRwYZ29PP3XtTxGI5TEaXHIA0jSLdPREi7X7sPhsWm4nbtyewWlyySdAoNm09xbGTYzQaOfw+JwaTmbiiTBTr0izpdHqxWOxotHpRa9TBTbWBTt2Zw+tqIraVYGFxXiwywyM9VLV5mjvCOOwuVhaiXD1/m5WZpKzy9x4aZnB3J00RJyurC9yffEhruIvb4/co5it0tHRjNTk4f+4CNouJf/Gv/jkzS9PcuXuH/bsPc+aDC6xOb1Cv66hVvxjcpbRPDmtKYVdqSflREYn6d0GkCctdqSpqHarW+hbsdictLW28/M2v8dSzj+FwKqtRnTfeeIPXfv4LErGkmvexuo1yoOnr6aa3s5833vwtsViaXK6AwQQje3t55qVTePwexm+OC11ncXGeUMBPa6QZh93NKz/6GZH2Zgq1AnVNia7OTuKb2zx24rhs4956832uXb4r1B+PJ8S+gwe5fvM6t8ZvSIBw955RnnjsOK2RIN3tnfz6zY949RfvsW//Yb79lW+wu39IVKStZJzpxYd4fE6mph/yzm/fo3ewV1By9WKZ5544ScjvIZ6PsbK+yvjkbaJbi+g1JYZ6mmkJNGGzerg1/pBXfvw61bqWhk6D1W5kYLSLroEWsUSUCnXMugCfn7kpPQwHTh3jD7//XQrZJGoY3tqaJ55SgckavV19fPrBRRYeLuPxePj2979K31CzkLGia2tCe6oUG9y7usC7vz6DVm/DFQ5x8MRhDh0YwWayEQx0MD8fI5uqcHjPUdrC7SJA5IpZPvjwPX71i5+Sz8cxmtRA0aBvaIClpVXJ4Ohselpauzm0/3G6W0b5y//2Q/LlPFaHFodDx9raDL6AFV/QJYLKc8+fYmxsgOX5WRFu1Ka1u7uNZCrB6lKM375znsR2jmDAQTDkwW63srmRYDW6jtPrJ18zoTe7+OY3v8WhPfv513/+L7l9eRxNeWf9roKGSs1VF6LBZqFhseEMhekZGJRCu3q1xMLCjLS0/sF3nqW9zceN6xe4cP40u4Y7JKSpsJzJRBG7LczFC7eJbsQINPnx+/3iS16YU4heJ/v276E51EQ6vUVLW1jcOh9++DFLM6vU8w0KCt1YUKhXDU1NAQL+IJO378m1bzabMVgMuDw2StUqDrcNf0B1OmiFN6+6CtQGweG0sJVYk+cQDQPVko7o8gYOk4321jZ0eiMbmwlc3gCBUABXwEMw1CRee7/Xg8ftFM69plIQ/K/damdhIcG//f/+A/HsFp39Ib70tcfwBYxsbkQF5nDj0n16e8coVXUsLCi4gsIiZ3C6YLCvk1Sywvmztyjn1Va5lwd3lrl1ZVoIVqowTL32WmsFp99ApNfDgcMdPHZqN0FviM8+GefD9y+TztTEhuLyu3H5nLR1d3H81JM09DYm7k/THGxjpLWXVkcQu4r1axTtsUK+nufincu8c+Y9KtoKPp+T3s4OulpaMOng/t270p6usg7qEDU9tcT4+H3pPWmKeOkdahZqnc/n4si+PXSH23Ga7cw8mGF2cYo9B0alt2Nqao6Gzs4HZy8wM5Omr/1ZyTl5TSWwOsUvrjzoahAV+6B0eFepqp9RrSa2K5mZ6zURIjKpolBulCquVw3TGtWcWhQV3+pxoW3sFFSm4xkKyTQ11QKs01Et7oRYTU4H1XxBrDJ2tx1bsEn87WouKRZKO2VL6rp/pLyrwf3vDgFKbVeHANX4brPJAK989WpjPNjvJp0tUdjYwmJs0NrqFPFgPZpldTUjG1azxYDFrMftMdMUcmLUN8iXQOsJY3Y6djYKyr8GpDI1oe4o5rvavqiwtU6FxvU7Fh/1fVYFl2mUof0Llrs8wBr1HXFQo8Gu6DbG34dTf0djO/SfgLFTzTQ1tRKJdKDmAVVSsrq+hMflIOANi4KtAm3h1gBmm55qo0qlBguLqgLZRq1Wlcrx3p5O1pajTE3OkEkWScYzMjg4fD7au7rkTeL3eXBYbZSKVZLJrKwq1bq8ubmNbConCog6ESvfVU9vKxptmYmJ2xSKWbr62jCaVctYSdBiWq2RrViMVCZJrdIQ/7nDGRALx8LsghBNPG4jZqtSE1WRkoFGVY9ZoxRHhwyKuUIKkyj6GrFYKPUylUzuDHYaLdmsQpmZpG7aZfZQzOVob40IklHZZNKJHBaromWom3mWJp+LUNBNMOCkUi+wmdqWkGk+X0SLgYmJO6RSMZ59/gQms5bt7RS3bz6kmNPR1T3M3Nwy83NbtEcULrGTltYmrI4GwYCbhek52kI9tITbJN19f+Y+pXqaaiMtb0T1kLh46SqpdE48rR29fWj1Jj788FMJq5w8/DhrK6vcuHyWx5/az7ETe3nn7Q+5dW2KXKqAXltleLiNllYPX/rqkxitDdY310gnUuwaHiEcDnF3UjVZgt+vNgQ2Vlai4rWs17RSoqQKSgqFHJGQS4J9e0fG5PpQ2HGVbVCkBqvNzdJ6nM+v3MTl91CpplhdnpLcRF9vjzTNXrk0wY9+8A5ry4qFb+Lb3/kuew8cwmBxojf5+MVrb3H18zNUyxvs3tvB0RNjPJydY/zWNDZTgJWlVblRK4tO90Ab7b3N1KiIEutx+8ll8mxvbxLwmzn1xB5sjhqdnWEhFxQVgz+RIp3NU6npKBaV769BIVfHZnZRLWk4/+kVKe9S1JPJybsYDWoD0kNLVxC9WSX4m9mIbnD1gvIub4snvGegmZauJpxek5Be8pkKB/ce44c/+JEUkPmcTRKeUng3pRL/+b/8p6zHV/jswjl2Dx9k4vpD5u6siB2sWlOUiB2G+87g/qh0qVylVK2J0v73rTLK375TvmSQw4nKIXh8Hr77/T9k74FRVLuqWgl/9tl5fvKTV9mOJgUf2dod4tvf/ho+jwudxsgbb77HxMS0eEUbmrKUdJ14+iBWpwW3w01/bz93b99h3+gBAt4QZpONv/nR39DWFSbU4uXmrSvyXgt4m2hvaZMNwcLCCteuTHJnchaD0Sb8bMUkvzM5gdliYXhogK9/7at4vA6aIxHefPM0b/z6E5556iv88R/8Ic0eVR1fI18vsJXd5ldvvUE8meDBzEPCbRH6+nqwak088/hjeCXfkGZi8gafnjuNQV/muWdOYrVoJfzqcnkkSH97YlJsV7Nzi7jcXtBrCIT97N2/R/BqzeEu3n/7Uy5cuMWuw/t48qnHWHh4n62NZRk62zt8UuOu8jszD6NcvnxbBveXv/YcrV0+qighRNnfFqmX4cGtZS5/NkkNEwani95dvXz1y0/REWnB5wqyGVNlcnbc9iDFQl1whZl8irOffszpj96lUspSrRbkwdva1UutUqJaz9C1q4NwawuRQAdOfRM/+MtXBNFrtiqkHCTT6zK0m516HD4rfX2t+Pw2cumkcPFbmtvxut1cvnBVqDc3rk1JQ/XeAwM0GmXcDhe3b9wllc5gdXgo1Ew4fQFefPEFmpvC/MW/+w88vHOfRqkhHmvptdAof66iGlkoqY2px0NzZ4sgY8vlvPQieHx2nnj2EDpthQsXPqGj3UNPX5Nga+Nx5UU343SEuTV+l0uXrnHw0BHFxmJmeoGtaAq3y8ne/aM0tzbJtd3T38eF81e5fP4G1WyFXEoRsVSJk9r0mOjv62bX0Aiv/uzXrC1tSP+I0aST70mvNoNmg9xj0RVxuEz4QgEKpQw+nw20ZVGSi4pjvlVmazONDj2hUEQ2uNlCDYfbQ/dAD90DvTgdTgnE+txqS9CCyaihkE5RViqv6n+Y2+S1X/yaYiVFuN0rvRr7DgwQUYeQeF76K4aHDuFyh/nkzBkpkcrlt+VZNzjUSy5b5fNPb1BIl7FbTEQXEmysZJVJQjpPVEu5UtytPgORHi/7D3Tx5edPEvaFuX75Ln/7yptsJ8tYHC4cXjf+kJfR3bs5cPgYWqOd90+flQI1pYb3NrXh0hup1xW5JU+xluXe4n1+/sZrO5mnSDOHDh1i79AomlqVM5+clk2dzgjTD6dZX1P3/ph0tzj8Zrr6Q+zds0vQm6qboKMlQn9Hh/y/se01HHYL1YLq57DgC3Zx7to4r/zkNINtx/G3BDCUUjRMdjDbZcAVfjrqXlhHUy2irRSp6izE0g3VRYWmnEVvd4kCr5RkNcyqAK8KXhYTcVHZy1oTukYNjdGIwWKlnM1QL6huhLJ46RVZRukjiqJndVjR2+xYwyqIXCKxsEQ8Byana4fj/uhDcd+VWKaUdnUAUL+alM9dpxOspPLUq8G+tc1JuLuNQnQZn6OBw6Y2bRUy6bJseBSq2mE3SvhUDfF2t1VIWFW9Fb27SQKlagulQqt1jV6sZbL1kkbUCvl8Gau+KmjJL6w0O6ecHZa7CqV+8d/VEK9X/7NsJvSYFF2mq6trx5j5+4//pa/A7heMJ/sCHAAAIABJREFUHP1Sj1TINwVaMZjsXL91XbyCdrMJp8FFONiCxxsgX82JyqaGBpVUTudKRLe2SGW28XhtdLSropMp8pmS4BBV8FKFSnVGPc0tkZ0QhEZVcHuxWjwyDCl+ugp+bq7HaY100tHWwzvvfCAs9kiLk0xOtYfV2dyMCb80FHGQL6XkhqsG23KlzMrakuAT1efVGCxoDRbymTzlfAq/x0pLqx+7xy6DuUFnY2ZqUTYBgYCbRGaLWCYmqMm6evxXG/KGam+PiIq3uLBKo2yUkE8xU8Nlc9LWqhrzlJqgkv0aTBYXsbiqfEE81eqNZDIqnJZOSokajarkO3Q6ZYVZYHZumudfPEGk2c2aah59sEhsM09zczeFUoO56XVqRSv79h7l6WefIpmOsR2PE9+IEwm2c2DvASw2M3fu3iZT2KJWVw1zZbTomJy4LzYNbyBIc2ur3IjOn7/C9cs3aFLqNw3WFmc5dHSIgeE2Ll28wdTkAoVcVfzeTjvsPzjEcy88jstnZ2ZuVirs94zuwd/kZvrhfYLhkIRPGxiZvDvD4twa7a0dgv0sF7J4nHYqhTwtgSC71eDeUPXZdWH51jQVIbTEMgUuXZvC6W2RNsZ8IYHdoYqUQlLdfuHiVd799QWWFzJUy0ZGRvfz/AtflrVftW7k7CefMX3nNrBNpNXM088cJbq5xeef3cRhbiK1nZKgm9tjweN30DXYJYi0u5PjEoRUaMONjS0Mxjojezro7PUyuKsdvUlLYjtFPJEknc5gMCiOs7KemJmbWSMYaKZaqsvrTFUrCDxFqFhfj9HT20lPjwqnpsVrXafO3Tv3WV/epFEvsWd/L0OjPRQqOfHPrq1uMTqyl9de/RXN4Rb6ugf54J2PWV/dkqHu+S89QddgG5evXqaUaZCOlYivZKVcSt2k1SCkXDGKKqNVYdhaXWxb6uAhDOK/53FXTHv1IFP+RLNF4R0tYil5+RsvcfLxo6xGV1jb2OD6tQkufHaFQqogqu7uIyN89zvfErSmz9PERx9/zm/e/YhkIkODsrRmnnzmCOjrPHb8JK2RCNcuX2e4bz/tbYPoNCZ++voP6e1vZmRXJ2trC5w9c5a2FtU82czMzCzZbJHZ2Si3bj6Q619dL8pPrXoX5pcWZPD+kz/5Hh6vHYNBz7vvfc5vf3uJr3/lu3z35W/RZFee7zqFRoVMtcJb776H1W7l/Q/fxeTU85WXnsdpstHX20+lVmV1c5HZuUmy6XXGlG2kvQWjQT3gtKQLGebmZ0mmk6wsR7l16x5eX4ToeozhsUGeevYUse1NtjbifPDuZ1JwMzg2SHdvGwGvhWw+jkZb5LFTh1ldnKeSr7IVK/LDv3kNo8XGgf0j7NrTT7meE5KTauYt5Au888YZLl+8T6lmRmux0zvcyz/+039AX1c71WKNmYcrtEb6CTf1EI1u8fnFC6yur7C2ukRsfU2GBPXz1uhNHDz6BPv2jHLl6hncLYrT7SWXymKomGnktfzkxz/DaDYLOnJbNQZbtXzjf/sqC4v3JTek2irdPruEl5UXe2VpjesXb7IwtcbmekZsY8N7u0BToTXSxudnL1EqVAmGwixFtzHZ7Bw9dkhKhS6du8D9m5Ny72zU9OgMJnkGKBypatNVGGG93UyotQmLU6mkUCmrgVqD02ehQQmbQ8Mzz+yju6dJSmQyySxXr9/aEU4yGe7en8Jh9xFdSbK2EhfyjFLHTz5+iF17Bkgm46wsrnHz/Djahlkh71nf2KRYKaDT6ejp6yDgC2CzOPjo/bMSelSBbKVkOtwWnB6XdB+ofIzFqsHTZMMdchFs8VCv52nUcrQEQ1TzDXLJGjPTa2zHs/j8EeoopTyJL+hjcGwITzAgfSWKlKQ2iarwzeOxk40nWJldkC11OlXmxz/7GdlSEm/QSVd/K4ePjuJQ7cNrG9K62t46SDSaYeL2HdZWF6nXFKzBIEWH6VRa2pdVc2q1WCafqJFNqG20sinphYQkKE6vgdb+Jp564iBfefFpMlspPnr/DKc/+ZxktiShy1BriEBYYVr76esZYmU1wY1b9+gd3MVzJ5+i29+CoaGG6lWyxZjw4a9PXOet374vX6ujs5vjR08y0rtLaDDXr19hcW2a7oFmocdN3Z3n/p15iiXVwWEl1O4hEvJTqZbEVrt79xC7hnpIJzYoZ9N0NbfgNTmwGFzo9A7uLizzF//9Lbq6HheUorGaRef0UjdYqKtrS/m2HyEPGxY3KBW5XiGVrUoHjSICma1mskpFL5d3kI0aLeVCiWo6TlHRXIyq8GhHtVbBZGUvKKcSwnrXOVw7KNpkXH5P4RcN9RIOn0u+bi6Vo6SzUdUY5d6bThUo5ArydZQNR/nj1eFAeY3U0G+wO9leWGZ7ZlYO4Tqjgd0ndhGI+HCZq1S2o2jKhR1izqPNwN+V8NUaUlQplha9ibrZjdnlENpYRWOSQj31UVMqmkYr1kr17FAZbIw7baxffAi3XZ2u1IfetPNrtSQznHq2GE36neKo3w/u/0vn9b/7Ys/+70H2PN3M0nxcSm+2t3Ps2bdbFAhtvUFPSx9GnQ2N1ojNZSWVSUiwzOMPki9XOXfhHGsby3LTMJuU/zjKntExuZhv3hqXsgynw0JbWzOtrYqZbGRleYOtWI56XS9Jb4vFwfpaDJ87LKVBH/z2Y0nIa005CupmYDBKIVMwGOSxJw6QTK2TyWXIKuZsrYI/6CXgcbEd30aNrw2NUQgX6URMynBU4LYpHBKuaiyWJB5LkdiKS8NrW3eE+dVFFlfXhB6gUFhKUnY6Lfh8blYXViimauhqNlLxHSVfBZRUq2alprjxippjFzycaqZLpuI4XXaMFiP79o9RVKz4B/eFnmM2OeQws7yyhM9nZnSsm2DQw71708zNrUnVdijSRiZRY/7BOjaji3/8T/8Z4dZ2Ju5MiR0lHc9x+NABdu8dZWZe2WpUAdA0uUyKXUPDUmqlUGuh5gihUJjopkJ2Vviv//m/sDg/K6E2i0GD26fn8acOc2fiATev36VcUOmiLAcO9vO9P/qWkDcUd/nh/Dwuu4e+nh5W1xZkAPc1BdhOZmk09FKL/unpz/FLU2GzoPieeeoxnEYb6ViKcFOznM7VQ6OgLE6lBFXKJLIl7j3YwGwNMTp6gMWlOT7+9B3MthJ2584Qeu6TcW5fn6dWUepaQCgEx0+dwusJ8ovXfsXS3AM8bmhtd1CqJjl0+CgPp1elddFicLC2tIDNapbrw+y0Sag3FPBwZ/KWoMtS6axsa/qHW+gbCTO0q0MCnIoH3d3dKZ77mYcL2G0+LGYvAV8zH58+K4SQeqUhPPPBwSE+/fRzHkzNS1nX7tFhTGYNGn2NnsFu7t2bZHlumXqtwP79g7z45Wcw200sLC0zN79INlsQFUTdRI8eOMYbv/wNC7MrQuDYtbuXJ545wf0HD1lb3KaS1bA2u0GjbpCCJLlBy+CuyEOKWKAIMxU5oP6dv10RDtSRVDzuWvFDqvZUq8OCv8nDCy8+xdPPPyGFHtlClR//6Oec+eQC+WRWmoaPPX6U7/3xHxIOBpl5OM/Nm3f46JNzEhSs1ys0hT2i1Hqa3Hz/+9/FqNEIdcjjbKG9dYR0ocyPfvrXHDsyRFerl3wiTjFXYPLOJL0D/YyMjrIVS/H559c4++lVllY2xFMcDAX42tdf5qc//6kIhS9//SUJ6yrR4I1ffszVq9N87aVv860vvUTY7USvqVBp6JhejrKVTOLze3jlb3/AdmaVx544JqHozo4u8f+/8eYvCEXsnDy2h4YKudca+H1hGjpFUIkycWecCxc+I50roNVaCIc6mJ1ZYHTvMMOj3WxtR5mbWeLOrVm2N3L09rby5FPHBJG5GlsEXZndI8O0NDUR9kX46LcX+Ov/+XNqaHjmuScZ2z+M1tggtr5If3cr0egqn56+yoXzdynXrdQNRg4cO8A/+bN/gMNmYmtDtWJW2D1yBKdVFZ8VePfdd7l46TzrK1EJjNcqamg34A81M7bnGH29XYzfvsCD5XEirR6Mmjon9h1mdX6D1376a7kXKWtKWnn9wz7+9B99H7fLwJkzH0g5UaQjgN6oBgE9y/NLFJJlZu+vs7WRlsbOoT3dNAV9jN8aZ3F2WQ6eyse9tZ1mdX0Nl8eK2+4hurDJ1O1ZakUVYFR0MdUqWZNyNLNFS7FelGHPH1HknpBsEuYXNtncSkvBUVPYRbjZTmu7i77eZsxGA5l0jtnZWVweVRyUkcPAejRBKadjcX5DtkG+gEsOLHa3iXwmTXQhirasmi53QqSFqmq/1Em3R3dfP7HtBGsLa8Q3ktSKylqmxeI0ip9YSbHCc6cuWyan30z3cCsnnzrMzZsX0GnLdISbOTh2gOZAL5+du8WPfvxL9Ea7EMhMJjsWm0EOJhanl0y2jM/XRE+fahA2ks/Fmbk/KXSWar7G2uom18dvsZZYw+W3S7fG/sMjDPR3koonmLu/TCau8LwVNjfjVGtleno65FeTSSt87q1ogpX5LZKbKSpZHUUF9qnXUN2k1YZOvNC2gJX+0TYOHRrjK889y9zULHcn7vHhRx+zEU/gaVIWQyv+sJtg0E9vzwCTd2eJx/McPX6Cp449RsTpl+xbvpjg9v3rLK3Ns7i2xu2pKewuL91dPZw4eJKBlkFURFy1Td95eA1HwCTf7yt/8zOuXb4n791QR4CO/jDlYnbHsmKx0NKhLE5F2lvctDT56GvrxFCqi93VaLCzsLbOT1+7hMkyhl2TlyFU5/SA0SpDbr1YkHseHlV2V0Gj06Oz2sT2qBDHDsVFf9SFoconFfRB5RuqGgP1VIzt1S0RAY1Ol1g+VYBK0VsaZTWfKBSbUzEddxSUcoGCcicYwanafisFNjayVHUmcATk6yirpXyogKrgihoU1YY/X5Dr0ekwkIwXZHBX/nij3YYnEmRkXztu1XOQ2oBsTETFL4iOyiXwxYdsGXSKq1+lqrNibgpT0VnkMKGGd3lmqL+vgDzqgoBURUwKjSTNqUppV9/eF4O7GtpVS+qj/64ogSqboBRBVfT3+8H9dzO388f/1wiejiK5nJ652XXxCyqfeUdnMy6HEz1mGVzUCjueSpPNZmnUGgSCATa3t9hOJYgpDvf6BuurKzgcFlxOK+FQgGRym3QyJf43RZhwe2wYzVbxICsPXUOjE9qMwtNVixrisQJNvhaWF6NSbNE7GGQ1+lDeZHMzivXu5U++/3X0xpo0lE7PLFGolfCHPJgMOjY2NkXVVin+5eUV4YarumylaFjtFmkzVUqKTmOQ5laVHNq7b4SOzhYePJhh6sE89ZqBggp1qEZ5tRpCR72kQVsz4/O1SsunCob1D3RisqpAjVMUsJC/VTCS6muYHVacTT6iWxuy/lRte6o63G6zc2t8gstXruBy2nC5jASDbuHLzs+vUi7pCIZbqJWNmDUeNta36erp51vf+b4Urnzw0adsrSfp7u5mbN+oWGIyyW02Vxdpa2ujq6OHWllZIoyiLCo/5dLqmpARPnrvfc6f/ZBSdhOvQ8+Jx/YztneYTz45x5WLNyllVOgxx+EjY3zvH36LojoQrC6wtR2jp6tPKBWpVIK29jYMRrOEROfmFliYmcWsM+J3ucjnMrS0NbFn34iEUMvZBj5XSIKDBU2BYj1HppiSwF8ymWd2LspWokB3/6i8blevfo7ZWsdgUCtBJ7evTXPr6pSEqpRXeu/+g6h7htHi5trVGyRiS3jdBrq6mtjaXuLkY4+j0dh4/71z1MsaCUEqP4niEds9brk2VaGdSWFCLVYezs4ItcXm1OB0G2hrbxYvv8vrldKqVCbO2toGVrOX9tZemnxBquUGVy/d4PNz53E57Bw+tJ/lhQ3Onb3C1kYWs80mhSNDY83sPzTCnTuTrC6tUy2XJMB68NBu2UKpjUUinZbDg8o/9Pf1sn/vfj5471MmJx+Ib/Ub33qOr3z1eU5/eIazn1wnF6+RSZQEoagOHqqcQ43linihykaUd1iprqWisnntMN2VlUatStX6V1Fs1ENJWQCUz9Tv9/L8C4/zzLNPSlDaaQ/xlz/8Ea++/gtRoDSNGl/5xldp7+wW+o3X4+f0Rx/w3nu/IZtRW68yLR3NmJ0GtMa69AUomsjWyiadLQN0tA0JzvSV114RNbqvtYlDw0NYTWY21reYWZmVMhSFHaxUG7z+i19z/vNrYp9T4bJQJMLy2ioNnZaRvUM89uQxUuk0Zz68ytZGgScef5Zvvfw1Wpt8aGslBRdkbSvN1du32LVrgHd+8yvmlh7wzAtPkiuk5cCysryMtlGnpyNCd2+ESjVDtVbHoLej09hwe3xcuHCOV199VcpbjDYHR08cl/botegMo6MDxJNxVldixNezcpDeNdbPE8+eZCW6yHpsjVhqXYLvbeEwbcE2EtES//Ovfio42/6RTk49fVwyOxO3x+lobSYR22b86gOW55OyTdJajfSNdvDkCwdlcFbhT4vNSUdzLy6j8kQXKObS3Ju4y5kPLlLO68iX6+jMRnYf2M+u4T2Uq0XuTd1kI7bIsRO7qVeyNDeFmHuwwPvvnMNu9TI6tpvF5Xl8IT8vvPgM+dw2c/PTJHMqcG5iOxElk07gdbjxu8O89/bnbG+naetq58tffU7lgHn/3XdYWl0WYpAqV8tlC9I02tLShNvmZvzKfW6cf0BZ3UN1BrHKKKuXOslbbUaKtYz0RkTa3HT0KDubhumHUWKxAr19Peza28d2ahm7zUh7S1iIRGobsr6+ir/JS6GYI5fL43UHScXzkj9R9kaV6VDscL1eZZ+Kgo1V9hW9QWWskBIln7cJbUOH2eogtpliO7pNOpaUinkVOlUoVvVeUSFipcznVUCxVkJjqtPS28Tu/YMUSklqtRJel4PmYASvM8S5j29y9tProqwPDCv05pj0kShcsFJ6t2JphoZ3M9AzTLVWYGZmnNnpG0Jgc1qdnD3zGfenp7A4dBgdelLlbTnEHzh4kAd3Z1mbjRNwhMSWury6TKaQw+sPUK+X0eqqEghVB5CVhTiz96PCji8XKpJ9UUJTuaqGeyt2n51Am5veng6GBvuxm6zMPpjj3JnzcnhWdiajXYfVZRQiUkdPB+vbMcwWK3vHRjg4uoeA24NNDXC6MjMLD3nvw9OM332A1mwTNPDusVFO7DtCl68HBzZq9RzFapJSPc9adI1Xfvo6Z89fwuhw4ApZGdjVwuBgNxPjD1hcUNkAJyee2I/VXqdYSNAebhZij1lnkyxBbHOLu3dVIdch2iJKZVcFSwbxaGdWltDqtBg8ATQOH7VMSjzvOouNrLoeG1VM2jp1aUGvUczmcDmU1xvqRpt4uvPxOLH5ZcqFooQ21WHSYDTI4aBeyMp2DIMFMlsUqlpsDssObUXt30s51la2aeis6LxB0kWd+MeV6f7vE2ZKyaQ8k9QgrQ5aau2U29wUj7wjHKSUzeO0ahjd34m+EMNUSQlVplJVz8pHyvmj4V0N7somowZ7VcyksfsFYFCpa8UaVFJ1i8oKpEAQymtpMMlh5lFGdmewV4HFR+2pGqM6pBTltVDPEKXufzHYy6+/V9x/N5P7ye+4ee7bYxSyOu5NzhLwNxEKByRwVyxWMRpdlIsqsKGKAAysrq7J8BsMN5FTF64O1re2WF1b3VHgAh5qipccdFGrFjEZjDgc6gaqbhhZanV1E7STTNRwugMkkmnKpRIuu194wFP3ZiTAqNT1poiVXCFOuazh4fSyEFtefvkpDAalKFZIZvNkyzmswoTXMr+whNXoIp8pSrW6UsRVi15za5hCMU8ml8Jo0NLWFqGQL7K4sEIk7Geov08Qh0pd3dpSnncLVpuZbC4jN223LUA6rprxDKS3U1JOYLJAoMXN0N4BIWfUihrcZic6rQF/OCRp7qmZGTZW1yhmCrQ3twlWL5MucOHCRVkVDw61sm//gJSYfPTxZ6ysJvG4g9RKRnb1HqRe0XL//jz/x7/41/iCIe7em2b6wQI+n5+xvWNsJ/MsKuV2dobh4UH6e3ulvbVeq+JwOfEGvMwvrmK2Wpm5d5ffvvkaGytTdHf6ePLZY/QO9/DhB59w4bPL0kCqas0ff/IgL778BAWlFmzGJCSstguKABKJNEvJR75UZWs7xcTtCbaia3zp2ac5sHeM1bUlllbnGB4dJJNJY9RZafJGxMOnlPpivSDXSqmsLEsW8rkStyamcPtD+AMhTn98Gp2hQSjYJLaMVKzIb98+TVJRXhqqsrlXvJC5Qo3V1SiFdBK7DQb6IzjceukIeO6Fl3lwf4WzH1+gmMmRz6XEwxpsDnL02AHm5x+wGV1nbGQP0Y11afI12FUToQavR+E9A+w/dJi1rTXWN1eE6azXWvB5wui1elmn+z1hzpw+y9bGOqdOnZCB4eKFW9y4ckcGaK2hTmuHg67eiNiDKqrAKLWNw2Fm3/7dOF1uMpky4XAbFy9e4/y5i4yon19fL9eu3mF+blEoL9/53kvs2TPE7fFJfvv2Z6yvpKGmrAZGquWqhKwkE9fY+UeryAGNBmVpNt2xyqibtoQSRKFRti4jBqMGm80sgbyvv/wSX37pRSEqaTR2fvLqq7zysx+zvbkth5tv/ME36ertF4Tf4MAQN29e4xev/4x4TKELK6Ik1ikxun+IYGtQfKLVUo3O5n6OH32SXLnMT1//MV1tYQ6NDLKro0tKcjQaxRsusBVLSvhKYzCxvLbF3/7tL1hd3hJrmcKn1lVgymSSttkjJw6Rz2d5MLUoCvSXvvJlThw7SndbG6V0Su5Vc4sbXLp9k5OPHefa1UssLy7x2OPHmHqgcKkOfE4no/0KC1smkV4nnlFtoFWaQiFsFuUbL/POe+/x6elPMOrMOFwuQpEmkult8vltRscGWFhapFSC2GqajZUYXf0dPP3843I4uH33BlpdnZHRAUxaPd2tfVjw8hf/6a9ZXF7FHXEyvLdHfNKK+68U3+jiGhtLKekvKFc0aC0Gwh0++sdapYhN2d0UgjCowmYaM3aFCM2m2NrY4vLn48RjJaoNPXqrmYNHjtDXN8iNm5fJ5DZpbvVIf4IKoCl2+M9e+SXXL9+TgLjCL84uLLD3wB72HRhjYuIiG5vLWP9/9t77RxL7PPP8VM65qnPu6Tw9OQ/JYRgGkRKptLKt4CzvrjfgjFvggDtgf1ngsLvYXd8Za8leU8k2LYmkRJo5cziczMnd0z3TPZ1zVXd15RwO79vUeu8v0C8qQALBGTSrK3y/b3iez+Ox0tDspFzOYqobyAhpy9PMq788o5Ppzp5W9hwYpl4pcfvGdUq1Cl1dPbS1dLJwf4nF5VkGR3oY6h9gfT7GC8+/QSGrQQI7KdNCNjGYcbhtFMtZbC4jja1emtpDmrOxEU2TzlXYPTpIz0AryUyUhmCIUCDEwtycQgkEniD4QPE6SWCMQAfS23msFidrUTHMy1TbR6lY+NykaCYUCtLT20k8HtVgJBny2K0+2tt2EfJGeP+N99lYWqdcLmC21fCHXdpc+Pw+HQqJnLIqQWbWOoFmN6MHBvD7nSQSaZoaGvVevDd+n6X5GIntLKGwn1Onj7Nnbz9dnZ1YTR7uTq2wnSjRPzSKzxthZXWW+bkx6tVNhge7qFcKXL18kWQqjs1lIVcukC3llMbkcXtYW4yxuZzGVLWyvrKmErWayUi5Lls1eV0rOjWul6U4s3N/Yp1qUXTRJXJF2cbVqdWtGgIoOFRPRMhATcpQH+4b0IT01155nZn797URcLhN2NwWnCI57WyjJHILc5WeXe1Egn71MUW8LrweG5lMmpmlKDfGpjDZHXh8dvbvG2F0cIigPYKxYqJUzpIvJsllM9y6dUcHR3OLy1gcVlzeuqa4Hjl+iKWlLW5cXVAgwcOPHSdfjOs919XezmZsQ+9VocM1hhtYX7Ph9jxAS5MLh91IJlfFLHr7fBmrqYrR16CTZJHcSvFpKMv02YLLIc9npxKV/xeMtKFSxOq0q+lUhopyem6uRIlOz2FRr4MVb9BDVrY3pQoOt1MlMfmtTZXNNDb5tFmQc1gn9lt5zC4X8c0sBVtQ/1uqaa9UPqe11JXiJwe4DFiKySTFqvHzwKcabq+D6PyanoGjh7oJGOKYy1llucv7Ldp2eR7y3KVdqJrsO4W1FO42E2WDG0s9syMDNlj1HNc/d3k16E6HPGIUt5j07tpZBkhglEMHF2aXB0O5oH/v//eQ74Ho/n9TuP96CvcT3wqx99FWluei5NIlKqUyzU1hLHYn8/MrxGI5yiUjlUId7+cM51JZ3MUSn1yjXM2TL+WxOcyqK2xqDlEupRUhJpMh0aeKoUGmEvliSo1NjZFONuMVCnmjBp9ISqPdJsargOqpRaogSX8SJmKwVvF4G5i5t6SHz4nj+wgEbJitBrKlgqYaZotZ7G472WyBrY0U2xsSKiRrbilQXGJNwemSzrKqiZmCDhQGvRhBx27exFir0d7SppdJOp1h7949LK0ts7WdIJst4rIHScTylDNViqkCFjG8mMuULQVGDw9r/HQuldc/6+zoxuH2UjWaKVbKzE7f10lGU7gRr8NPqVBXVnsstkZffwPPfvlhmjub+fTSVd55/wLtrbuILifpa99Ld9sAH35wkSe/8FWefOpppKleXY6qFKKju5ViycDU/AY370zS1tpIQ0SwfTUcdrviMK12GzOzS2RyBcI+D2+98g/M3P2MJ586TL4c5/ipo0xO3OeN195ja22TfDbGk0+f4Hf/6BvMzM0xN7vCZixFX3c7wwPddHb1EN1Mcv3WHTY24lRKVabu3uWrzz7FyZP7iSc2WN1YIdQYZj0qYVVeGoINFAo5DKadgI7V1RilXI2ergHFX969d5+l1TUGh3cr1m1qaoqOjm6aGzqpFU388uXXlSggZrueXV1a9E7Pziu2r5BMI7jcPXs6OXx8L2cyZ7PpAAAgAElEQVQvfcpXvvJbtDT38n//h/9CJp4mm0ng81jZNdymk9GlpQWW51c4fuQBNUF+eukMJbKYrTWamhu1ca2bzGxnk1o4SlKifP5Fq+10OujrHaCzfRcXPr3M+K07HD1yRE0+gUAjr/ziNcZv3tGIX6O1gi9gY2Rfvxq6l9fmdYvT1dOlOEqvN8zhQw9x47MJXvjRz/D7Pfq+iVlZtPUmc5WTD42yq79TP5OffnSDxdlNDFWrGtjEoLSTwid84J2JoFIBDBIY86uJ++dpqcIP/vx4MVlM2kS7PU4aGxvU9PmVL38Fl3z3Kmae//EP+eWrL2rokaS6/uF3v6vYxenZWe7fv8/8wiw3rl3T4B3R6ZhMQgqp8PiTpzh4bB/vvf8+i4urDO7ay5Ejx7HaTVy7fZ4nHnmIBreb7oZWzFJu1QuYPk99FbLl2tY24/dmef0fP2JyYk6bE5/XzXYyvYOfpEZnVzv5XI5cvoTRZuK3v/MNAkEfA7v6qOeruBxBxifmOH/zKg899gjjY3dYnltm78gA0fVFnnrsEQZ7einnpaE3amDcmx+9pnKEju5m1ZlOzczwybmLLE4vYjdYNZinrbWZu/cn2I6vapCPJH5KGub83TW21lP4GwL62bLbDfpeZzJxjp84StgXoiXURipa4c//n//B7cm7SnkZ3NvBsQf2ceH8OR1GSPLr1kqWjZUkcrbWLEa8YQ/tvWHCER9Op532tiaGdg3jdwbY3tpkenqaZEqM7ZNsRtMYrU7MNjthQSp6gqxtzBMMm3nwkb0MDHTquZpN1fjLP/+hcsK9nkYsNhdGi5U9B0bZu3+Q22Pn8PosGnhUKMQYGuglnymTSZZYX8ly7txtSpUSgyPd9A11kk0luXL5inpegr6gmpFT23luT9xm12AHT5w+RcgT4d989/8is13BLPID/SQadcAhTWSxnMfqMOENWIm0+NVIurmd0rNL8iSEFCKFtLFmJp3MUMgWVJdbKOZpaWsml8/q92NocARDxUikoZW33v9INzMyMJJixmJ1qi5/377d9PW0sLI8TS6TUY1zUpCJjV088fCTfO+/fp/rV25QKhQ1N8TiNuBwmWlqDmvYVb5U0vRto82M3W/SxGQZILW399LS3KWSoem7M9pISGZEY4uf577+OAODXZgMJlZW4mxsFMgXzTS2dOm9NDs7oa91W5ufzlY/CwsTuGSAmxGMcIWtuOB4ZzGbzfR0ddEUaeGT989RSJfJprM4vA6sbpsWlS63Wzc0rU0hTVb+7NwYy3MJTHU7pUKFpPi+ijILtqgPSooyT2OEoaF+vvlb32DP6Cj3J6b5b//5vzB2a0xTpe1uo+r8DbJeEf20GSweG66gRT+bkZCHkZ4OWhpCau6uW7xUjIL7nWR1dVaTjLs62vXMymXzpHJJcvk005OTlNKSNJ5nfT2G1Wagvc3PQw8eJNzcyKfnb3D96gwOpwObQzCsn9NZDBbyuSQWU43dQ0M0Rdo5d36BpqZHiTS4FPksj8LWFuKCdXg91D7Xagv+UTY9IgMRD5+iDatFCsWaasJVDlWv47LWVd9eMYvx2KRbitTCAiaPF2c9j7EiCOEyaXFW293UsylNUPU1BJE0U5MvTD6dpZRKYXU5qWJmZTlB1ereSWsVnKTRiN9vx+1zKpSjVBDCwOfTbIOBUmobi8ujk/zZiRUsbhcun5uQLUWzQ7a3TpVxaWhTeednpsoCHjBTLpRxmsrkqzvkGJ2mf/7DPx/jYLA5sTR16bRdnrtJMJCVmtZqUshL+JQ8oZpZwsxK1MuFf5LPyFRFJvJSvP+mcP/1FO7f/PfHsbakOHfmMj6npFomsBgNjIyOqmZ7bnaNfK6mEoyerk6i6zGdkAkrTigqBosUw1WdvInRQ9LKZF3U3t5EPpdSzJwsRuWLJ5xjSWz0eBoo5kWSYmRpKcbNm7eUEx/0B/WAW11eU0qMy2fB5hSpS4NOKCfuTDDQ10lX146BcTsdV8d/tpijUCsr5SS6EiefKGoIRtDnVu2uaHuDwYAasYrlgob6tLd26gd+5t409UqNttYW2lqaiW3F6B/cpazZ1bUNTcusV+3YzS7yiRzpWIp61aA6ZQmxCLYEaGiW36cgPAicDqcaQ1c347i8LhLJGE6rldbGJrxOP2acvPfOGUrZAhiySmd44NFjfHbrNh98comujgHKWbAY3Dz12Fe4cmmSbMHId3739zRgqVqsaPfrcXmoY2QlluP62CxmY5nO9jAOuwmf36trPUEMFqsGJmdn9fU6d+ZNVuZu8vWvPUyoyaaylYWlKJ98cInYirDM0zx2+gjPfvkJbt4aZ2srpxfx3pERers72EqlWI3GSGZzaljOZQqc+fBDvvjMYxw+NkwivU6+mMfl8RBf29b3MxwKkS9IYYHKqmKxFIWcgb0jB4mEm0ik07z48kv09/cpdUOSYz3uME0NHWRTFc6dvcDE2B1qlSqNkSDBcJiV1TU2Y5vIiep01OnqbeD0k49SrJYJNDTj8Yb4+Qsv6epbNIkGY55OKYKaAywsLSrmU/IKZLMk+Ly6qUy1VoBakaPHDrGxucFadJPVjTiZrARrlcnnq4TDfmXUR0ItLMytsbq0os/bZjHz9a9/nbGxW7zww3/gyvmbGjSDqcLuvX34w04SmS1NbnW4HEQaIvT19rN/3xHy6Ro//KsX8PvciplbXlonsZ3U5zSyp4OBwR7W1mOM35xlfSVNtWRSCong5HYeMr02aFiSHNA76XfC6hUl2I5JVf6nhb3RrBeG4O8EyyoejtOPP8w3v/ktwpF2qnU3//173+PV135JKZsl5A3wx3/yL3jqC4/rxuSNt17l7Xfe0qlrLp1XE6m8fiZTlUcefYB/9o1nmbw3yc9e+gWRSBu+QEhTR2uGNE89egq7wUJXuH0n6MNQ1kvTYjCQq5bIV0osrmzwDz97g/Pnbqh5XQg1YvyVhlzuHUl9FQN6tS4IHPj6735F5WrSdA90DmCuO3nl1bd57+wZWrs7ica3MVZNfPGp02QzMU4dP4xBzGCFMg2NbRjsNi6NXWU9voLVUWdtaY71jWU2tzdZnFom7A0pj/zYsSO8/c6bfHr2Q02mHNzdp6/5+PUpHXg43G4efOQYh4+MYrJVlUN99OghDuzZozK7pZlN/uZ//JQbtyYxOKx0dUc4dmxIhxmpbTGdp9heLbA4u6XG4poF7D4nrT2NRBpC2G0WurvbNIBpaNegZkJcvXqV8bExpibmyGUqGC1uRXU0t7ZrI3br9iVSuUW+9JXjGnU+P7PIR+9+xtL8tqbzGg0yEY3oWtzhEW28UxvN1tYAInkd7m+nIdRAdDXBu++cY3kxweS9BX2/jz24n0DIztr6OuPjk3R0tuNzuTFUDMSiSdY3N2nrbuXJpx6jnCnx//7Hvya9JY3mTlS60Sh5Ghad8hUrMt2u4wvZCDV68YWcirF0uK0MDHWo3EtCrErFmp594pHa2trCZDIzMDighapM4Pfu2a8T1VAwws9++o9sJdJYHR46dg3j8kVoaGzmmaefILG5SHz9Ps0NHoJBD/emprRZ3tUzwPXzN/n4vU9VqmkwmqiaqniD4nVy0CQUmUKBeEKSlG3ULBKiJpIzJ22tu5QkI3ejNCcSpqeBe9Ukxx/YT6TRw3YywdzsOoWCFZstQGNLm+KVb49dwe+10drSQDy+jNdnIBixEQrKXeFlaT7BG//4gSJ+O9tbcdotxNY3laCT2E7pVFj8KiIpaWpt0PentSnCyuIq5z66yvZGEYvRod6tTE7SPcU/ZKFet+IU+WBTUKU8D508zu7hISZuTvD9v/g+89MiGy1rmJmEWxWrYhbdCXczukxYg0a6+1ro7mjkseNHGOrtwWZxsLgaY2F1k4tXr2tGgs/r0zNT7v+t7Q0FLYiEtau1jf3DB7hy8SYTd6cJRkSy087JYwe4M3mft9/5iFy2rA2QIERHRvq5feuONn1ivJbNwtbmJpvrOVyOToYPfg2vy6Tb3F89RIZnddgUtWislCjLprKyM1X/Xx/izZNHKlfTVFCRw0hhWixKKFYJl1PkhRayqSy2wibFdFb/vqST5qtWUnkDTmNRp/EBj2zM3OS3E/rfs0WasZQzLG/VSWd3zmxJH93VF8LkcKrOXvxIiXhO/0waCpmui1HWLk2C3cHSvSVWZ9dV856ameLgvhB79jYSCjnV1yT0K0luz4vcp2bVbYMkPmsKqmwR9Ac7VNv+q4c0bebmXjHoaSMi2wnR8O8U+KLzt2jR/qtHOSGSnx39+//6+E3h/uup23nsT3oxRLaxm52ahLu6sq5UFQk1komq0eCkWjEon1umdLKui2+mSCZTpDNJJWn4Qy5SmbhSCuSAstqsGh6Uz2c0/l02QXqgNIfp7pWErzAb6yly+TpOp4+7d6eYGLu7w6KWKYjEzJut7N4zSN20w2G1Wl2cO/8pDaGAFu6SVidO77bOdtWCLW+ssbGxSSlb00lrcnsLh82ExSIThqoeHsVSmXQ6S7FYwimrPLdXD/pMKq0R1xIJLA2IfGilKBHaRXw7g83ixlA3Ui9XKWaKqqPsaOsAa12yP/F6ZSpU0nTAluZmHC4PsUSKikFCakRmJMEPKZobmunq6OONV9/HYXbjsjtIJWMcOrGfzXSK67cm2dU7iMviURb9ww8+g9PZzFvvnueLzz6nF2QumVbdfVDwUkYTiUyNW5NLOiXYs1s66LrKFaQp3liLabc/dn+a2eVZ7ty8wMrsTTraHPzzP/0dYslVPvjwUyZuL5KLl6iWchw7tlvJGTP3Z5mdXWYrlqK7pYOOtnZ6h/vZSMYpS9yzxcXE2D1dpXd0Rdh/uJ/N5LLKi5wOD6WsFNpNdHd3qtwpV0qQKWSQejOTKtEY7iDgj1AqVvn5iy+pRl8010JakchlSdLbWNvi7sQ9zn9yXg1CTvVH2FQKks9ltQB0Oo00NPs5eeokw3v2MLu4QjKdZfzmONHVdewWIwZDgZaugFJx7k1NcvLYEZaXZpTAIHKTYETQlg6dqH7hmUc0DXUtFmdmbo3JO4vYLEGi0aRO5EWmVCkbdMo5NzunATQFIekEPbS3N7K5muCd188wc29dizuHw0Rnb5NOnmNbW6RzaZpbImr+bm7sILq+zcTtKcIRmdZ42FiNsryyRo0ye/f388CDR/n03EUmxufYjub14hWajWysa/Imi7NfJu2yBTLKP0uTLBOqHTykFO+/wrUahD1sNOv3Rj7nkmFw/IFD/N7v/yFNzT1YrBFef+M9/vL7/10TRBuDYf70X/4rHn30QWWEL63O8JO//QlXLl/TKZVMIeX3kqZncKCT5778uOY5XL95m5wGNRmIbUcZ3tPFyaMH8Ts9tEXacVidKl0rl/MkE1t43C5sNpNOYwUJ+aOfvMT6RornnvsaH314loW5JdVjyuejvaNb18+5Upk//bN/gS/sZX1thcGuAXLbRa5cusG7H7+L3eelUK7pa/qVLz+r5I99owM4LVZsZicWq6y7a1y6dZ3bd2/re5/Px2iK+NjcWGNybFo128O7RxgaGeH8hXNMTd7F4RAspB9fwMvKYpSZu0u4vT6+8wffZGS0RwPfPjr7AUPD/fR2dzIzOUUhVeXdt89x48aUmuZ2j/TwwPFR9Tw4rFa2o3HOvPMZ4zdnyMv0zAIOv5323hYamuTzVcTjtzEyMsDugQHcTkmpPcvU3fvM3F2gkIFCxYI32MhDjz7Cb/3W1/js2id8euF1Dh/tYPeeXq59doO7t5dpivTy5j9+gMXkJtLQpsF5kgXR2deI1SVFdYWutmZOHD2EGZtueX76D79Qre79uSVcXhuPPXlCA5/k3F5b29CzPhL0YjXKJqjOTUlW9XjY1duj5+W5965SlGw8kQEJTQ5pIC3K8C9XC6h3L2D+PD/CqPrqXCmLL2DH6/WoVlx8HHWRUDY0KvBANnpWiw2bXYJg3Jq4La9LS0s7r73yMXNLWzi8Tew9+ABHjz9IX18v7S0R4uJDWL5HpMFOuMHJpxc+YC26QlNTE1O3prl5dZLZ6VWKeZELWDQd2B8UH0aAXD5DbHObqnz5LCKvM9PX18/Q4D4uXLik4W5SGvn9YfKSGO0yMzDcRamSYjMeUxN6MS/GQbv+nVJxm634mqJW5b5bXL7PoaODRJpdKtubu7PBpXOTLM1vKfJVkrRDoktviCBJ9FuxJLHYpm4CIw0BChX5PpqpVorKG1+c3aCaN1HMS3KoSM9EkiE0EBsGrLiCQdyNHrp6WnW70tPWzuTYXd589W1iq3G976QxkvtQGnfZINeMNcqWMr4WFyP7exUp3NXSqPdAOiEbUBfT9+f56KMLpLMyJS/j8bjweC1UKzkaImH2j+7m1ImT5FMFLly4xrnPrpOrpunubWdwVy9nPj6v948GfmropwGfx0mlUlCMc1u7IKrzzM0vkElU6ew+wslTX9McFpHCVgWRm8uq4dLq9VISasuvxhxmmxbjgkyk+Pm/tzmhlKNu96r8Q2Urn5NUxEckcimlv6wvYDLUsfl85LMlpc2oh6iYw2h3kkukd0Q3+fSOwdVoI2f0EGlvYG1hi82Y5N8Y6NndqXQb4aTLYNFmNZFI5JWoJUW71tmWfzKfJmZnuPTWZSwuF7mtOJGghd/5nRHCYac2N/r7Vmrkcv/0z/IzxLsjencZ9EmBLyZU1bxnNsHXjNEXUY+REh5rn29wPw9kkt/N5PbqtF0eJZG+2sy6TdKk7s8fvyncf02F+8jTbozhpE4yHXaXTrTuSgJlJkshl8dq9lCr73Sy1XpJiwGZHMtUsFguqZG1sTmksdE1Q5VCqUReMElWo07gRbOcTWdwuxy0tAgKy4zHE1AtZ71uoVYzsrm5zcz0PMmtjBq0ZWohmub+gV6KlRzRzU08Hg+JZFJTW+12E7W6JHR6VZvq9QdIpFNsbcU1EMlQrRGLrtLV2YjTaWN5eYlyWUxK0k9alS0tE1xJGe3o6KJQKioyzGipM7pngPj2FguLi3i9frKZgk7RZRUl+kyXzcvawiZNkWbFpSUzW2rSk9AG4R2HwkGdmiVzRU1cVeVZvaqNQVNjk0ppLl+8TiVjoSnYqvg+ed1qRiPzy2v4XD5cNodebkNDh9h/6DRXrk/jC0U4eOiwBiA5LDY624X/ayJTqLOyGscpuuq2MEV5AeVRM7I4t0AimyOaTDA5e5fbn50jvjKFqZ7kq7/1OL4GGxcvXuPOrQXKKaOgqmlrDavxVorC+bl5Ojs6eeKRJ4kEGilb6izH1nG63Kwvx7g7Ps1TTzyBzVHD7q6zuHJfNxZup5dCtqTNUu+ubgqlbTLFTZUpCXqLmplMqkwhV8PrCXHm4wtaiHZ1dbG6FlP05769+9XoNjs7x/vvfEQ2UdR1udPmVA1/pVJSLruYyMTge+joAQ6dOMHN25M6wcllsiwvzOP3Ook0ulWrKbrxhfkZXSUfP7aHXQOdXPzs2ufSgTAul5UHTx3A4TEQ3YxTqhi4euUWpbxZjcPBYFCTdGVCtx3P6sTx6OEDpDMJ7kxeV9+CIE2nJ5a59Mk4uWRBCRqiQ5QAl6rkH9TydHa3MtC/C7vVid3u4dKly/T2dunnd3F+RakZ8gXYs6+fx594lJ/99OfMz65TyhmpV02SLa4UmUplZ4LzqwtOA0cUs2vQVGFNvxM+jU7ehTUsr4Flp3B3WvEHXQzvGeAP/uiP6e/fh8XSwE9/+gt+9JMfkUhs0tbcwr/73/8Pjh89QK2eIZ1e5wc//IHiRaV5kWwF8ZvI5PDYkVH27e/j4OF9xDa3+ORTCU2D62O3eOpLpzl54rAypb0OH3azR+4tBIxz794dDerq7WyiXhXdeY6/ev4FLl+b4Gv/7DtcuniN29dv4HMa+d0/+m2Nln/9tXOAmz/9t/+ahtYGPjn7MZRr9LR0k95K8eO/+yF1o+g9LQQbAjx6+iGam0Ls2T0oIZm6PXO7wrptujE+oTjZtfU50sk1Du4dZjO6rrHrbp+Xzv4O+oYGePmlX2A32XA6LARCTn0/x27eJbqR1OTK3/+j79DWLmzvHBcunddi1mKqEva7oWTg5Rff4saN+2B2c/TIQf7g975Oc3OYTCrB/cm7vP7yB4zdnCGXL1O31HEF7Zo/4PUFiG+lCDR72DM6QMTvxWa1IgSM+fsrXDl3nY3VJDZXE40dPXzxq89y8sFD3Lj5KWfPvU5zq40DBwe5cO48w337Cbhb+fP/8n3qFRuNje1q9Hz2q4/T0OYllohpQxUOhmlvbsXrCjI1scwbr79DPL7Nkmj0gw6efva0nnvnz51TOdmR4wfZv2+ApoifXKasPoXNeI7+viGS0TRjV+5SyEinaULZLKoKkAbSrMhPuSPcATNtnREK5RwpuXvKRQaHumnrbCUg6NTVNTVxez2CBDVpwWoyiknbpMOXYCDA7tERAYfw4gvvEt2CUPMgDzz8Bb7w5BN0tkWQuI54bJWZGUF82qkYtnn7/Z9pMm4o7GN5domJG/dZuB+nUDAoA1v1/Pu6GdndzdzclN4LYkAvlgoa6NbS2qK5FPF4TLedmUyW9fU40WhaQ6G6+tqJxZepVHK0NLeq/LCQq+Px+JVGAyX6entZWdpgcWmOkw8dwGAtIolO92+vcPn8NEUJ8RTqSmuEjp4WGprDbMcTbG+lMGLEICFCYs6Wpl0kLdWyerg2N5JK89HCvVrXYEHBLlqtdqxWN06fH0fAidtr0RTM1kiDfq6unLtKalOSPXckHRrcZjZRqVWpmeqYXQbCXV4e/sIxnv3qae7du8fdibuaQv7wyWOMXR/nxZ+9zuJ8liomZekfPzRKd1sze4b209nUjt/jVS/M9PwSz7/wAjemb2IWGletRiFXIJNM7CSK1gxksxUCPpsmjstzEUxnPpchny9Qr1ro2XWEfUeeVbY6VrvKv4S1bpZRgNOr+EaD4F4lUluGHXJmVko7FJi8UO0kBb0ONielukmLXDXm2kzUCzmyyTQWXxBzpSARozqQqCS2sJaSWiwbHB4MMlQyyM/fOXNlICW+O5l4y7/xtTTvpFpvb2IMtahB1UhVtezSGJWNDmqVEkaLTRssYftbTTspp7V0nDuffsbMvS19blZLla98qY/e3gD5fEUpSul0UdO2RV8fjVdwWatUzYJTNWCrFyga7GqwtQoKOBCg5GrSybpcGCKxM1SLGoqp21u3B4PDpX9eLZaoZDM7UhnZ4opet17X/46+jr+Ryvx6Knd3XwFXm2g+Rc8iMH83druVsiSCZaXwsGE02Whpb8MXdHPz+nUNr6jXTAwP79Y3cG5xVldqQluQmGEJcvH4nRgtFdWyitZQJDAtrU1qmBNqhIQvmUwOnQCARaUxq4tRDbgJ+8Lcn5rWKYiM63v7uilXymqG9EuIj3zhCmlFxgmPWApqLVSQYII01VqZjeiimoOkuBdJjGwJ8pkKDqsLl9NNYitBNpPD45XQJq+Ga8j0sLevUwvGu5NTWkAJAUTYqKJBFsNRpWAi5GkinUgq6z3S6KVUzjA3P8VTTz2ll8fS6oaaLhcWV3TlZrOaSSblS57D7xede5lqzkh/x256OvvxeN1MTs0p8nFtaRW300JnRxtf/eq3GRg5zupmmY/PXeXUo48Ri8YVJ9k30Eu4MUAqHkfmJ60RP1VDna1MSs2jVoudZGyLy9evEk9JsuEy8xO3yERXKBQS9A03c/qZk1y7fovrn01CzoqpbsTpMKlmWdIihwb7+da3f5u25m4SyQIXrl/E39iIy+nnvdc/1ublgQeOYjCXCDV6NO1SLpKejl5u3byuh59QaEyWIhvb85itJZWoCApNthhra1s0N3bpxHns9hTPPfsV1tbWeff9twlFgpp4KVO9c2cuKXbPLGtAg1mOE6q1kjYpgaAkO7bSP9RDY0srxbJZI7QlxGt5aR6rtaoJuU6fnXQqSSy6QUPAzW9/60t09ISVKX/27FWqZdkwlTl67IBi/e7Pzeo0r625la1olql7S8TjKd02yAkmU8BcPsex44doampgI7rKuXNn2L//AImtHBc+vM781BqUTao7F+2g023BZCvT1BLigVMn6OzsYXs7zauvv8bw8LAGXY3dnKRU2onAHhzuw2yqMTczSy4j/hODMqrFNKkmVImRF7nh5ytQPUxFhioidk1L1ftBujgNG5NiXw5jKdxFXxwMSbhKiNG9+9i95zANDT389KcvceHKeTVMd3f38Kf/8n9TmcZmfJnZuQnOnf2UhbllHEIbqGUpF7ewWyv88z/9Nm2dQUWhSjMmxb3NGeTnL72q6YsPnjqmWt+A24fD4MFq8GG2u5mem8JSK7OrsxETZfKlGu98cIm/f/ENRvYd0rThjz54m0jAwu//83+Gr8nL89//Jck4fOvbf0h7VwevvvYqB/bt4/FTj/B3z/+QsVvXlE4iZldPyMXh4weU4vTYI4/g93jwmD0EPY1adBvMdqamp1lZWaRV/DmVIlvbm/zd3/8EX8TFg08cUVzh66+9QSVdZXhwkM3tDTp62pm9v8T42BTh1ib++LvfYX1tWbMDpPE8eHA/9Upeg9hMNQOffXabF19+l0LFzNNffobf/tbXVGp47uwZttaiWtxGl7Y0kbZuNuL0WegbaiUcDui5UTNXaGoK0dIYwWiQ8JQa9+7MMze9QipRwmQL0Dk4yCNfOE1Hd4Cbt8+zvHgXAzkeOnWM69c+o6e9F5vZxws//gX1qpNwsFn6e77z+99gcKiHX778kno4unp2MTe3gNsVZHDXKO+/8x5vvfk68/NzavQ+dvKA0qamZu5gdhgZHBmgr78Nn9dKNV/l7bc+JhrN0Ns5gMPo4vxHV8mk5OKX9X2VmuBLpXC3mHRDKIW7P2Tn0PH9eP0ezp2/pNvRvoFOrC4ZADlVCiB5HzJtl/O4kM8pUUk+3xKoJlN3SXQMXOwAACAASURBVNCWX+jWjXmyBR/dux7ggVPPcOjQPjrbfLgtkn1Q1MGMGKrXovd4672/o0ocj8dIKrbN7L1F5qY3SSRF/umitbOZfQd3ceBAP9VqjktXLu8khRvMPHr6YTVwnzlzVu+eY8cPEI3G+OD9s2xt5mhua6V/uJeFpWmS29s7U9tKRfHHIr3o6GpgsL9HBywT49MM9vUxOtrP5asXyGeKxNby3B3f0CEHNSuBSIhwUwOhhpCazfVRkXMhp+ZQ2ZLL/beysqyDqWKxrHhg6e/z2bKSvOSAsIiExOrSgCWTXSa8ZT1n5GyW7fjsvVlK+ZIQaXXQ1tLSQjQaJZ0XE7kRV9BG10gjX/vtJzl6fC8Td+5w4/YNPF4Xu4cHaPI3cvajqzz/N69oYN6+I7v5429+g9HuXdgNXuxGt8pX6oY6S+vr/NWPf8DHlz5WxLN4VnSqbbFqGGNsPaUZAYKm9fgseH0u/dXjiQQ+vxOM0jwNM7L/Waql4s5UOJfD44Ci0UWuLNvHnTNRBh07J6DIVWo7jHaRkEhnJNtRn1f18FIcSxHrdNsp5GUTXcSmn62KNgEiyZLnb66VKGzFcPi9O9p5QR4nZDJtIp0pY7E7cFihkktjlcBHQUeKZr5YwuLYKaQtwlgTEo4v9Dkzfoc/X8yKAXXHm2SlRDGb4/rVZcVnNwXL9PWFaW10E/AYNcVXGhBpcnC6tHeQ31FCLqUqMlXyalr1Br1K06m7w0qTkdrEJEhUi3gQqzrctApJUIg5kguhwVIy8CxirBSpV0RmWNJQTTMV7A7bbwr3X0/ZDv6BGo7GMm6vmBkNqh9ubY1w+PAhYtEYMzMrZNJFLDanrn8dNhuXz1/ToKLGpkbCkZAaLNL5JKl0krXoGk2qFd9QpKQ34FJNpnwwCrksnV2dNDY0s7oaJZMuKcVFiiCRySzMLmkwSylXVVNZwB/E7nTQ29tDuCHMO+++q2t/l9uqE35ZYQmaSbYAwi0NBHbigKOb6zi9dvyKgXSxvrZJfDOj60ILFtWby0RZJAn+YIiGSASb3UZSqgEZbtQMbKxv7rjS7RbcXhsNjUEMFRMrCzFCHnGyr9Pd047RWtSUv1RmW2Uy4UhYkWP3ZxaYmlkgkxWyjol0KoXFaMHj8erPz8ZLDPftY6h/N00tjSTSBT7++IKu8XxuYfum+MLTzzG85xgVg5d3P7xCqWKms6ub8YkxTFaDkhvaGgKEnXZCbjf5epWV2DbFijQLTsZv3uD2nZvYRLRar3Lr/DmKiS0yuSQmR5Uvfe0J5heWuH55nGJKZiNgl5873EMw4tPC7sSJYzQ2dbGwvMXG9iZNEpozvURyK0ffrh7cbiMma4XmtiY+u3KTg6PHlN5w+8ZFNZ41tzaSykVZ35jF7qjT09utF4lIpKT5i28mtKGanprn+PEHNBXx4qVPqRsqGtp1d3Kau+NzrC5uk9rK4zDbVIcoKZGClQyEPOza1a7Gs4bmdvJFI7duTTE+Pk4hnyBXiKmUSz6T24ksmVSWcj7D8O422rt9dOxqxWiwEV3Psra8gd/nor2jSWPOAyE5HFtUky+hKplcjp7eHmbnZ7h4+aIi5/buG9FDu7WllSuffaar4ohog5e3eP/1MyQ380ojsphMWqC4vGa8IZFBtLH/0AF27x7lb55/Xi8WCS0TSkkhK9sgM40NIdJpMQrm9bNTKdQoFSs6PavWd5jtUrhIEqUe1qJvlzbYIlIEkSUYNahsp3DfySfQiYpiIa2qi23vaqNnoE+uMqLRHEuLayyvLukl5/H6eOaZLxNqCHBvepzY5grLC4tU8jsXoM1axWzKcPz4MIdPjBJo8hAKRDRafW11k+Hh/Vy8fIsPPz5LqDHIo6dP6gRavj9eSwijSQzlabLJOEFBzjlt1HCwtJbiP/+371ExGMnm0kxNjdMQtvHdP/0mrqCLv/mrl9jcKPHYw09ittqZXZzjK197TtNT//HlFzm0dzfR6DbvvHtGsydOPfYgfr+PgM/LcF8/XU3tuCxexcyarG4wWlSKYLPZmZ6b5e333+LDD9/GYMnR2OkmW4jT3BjB7wyytrpOMrXNU08/wfLiOq+9/i4jB/fw5a89zerKnPqDlhaWePDBB5XvHAr6iPhDXLs6xn//yx+znS6z//gBDp4cVbzqytIimyubxOZTbK1lKAh2zlDD5bdx8sE9PP7EAypfGZucoL29TVG8Drufm7emmbh9X3ndkpRZN9ho6Gxl+MAALe0ekokVauU883MLtLW2kkpts2d0D5sbW3z4/gVC/jZOnHyUublZTj12iuHhfi6d+ZgnHn+Scq3O7MK8Sv6623cRXVvjv/6n/8jknQlN3+3q7dSia3FlDpfPjj8SIBj2auNlNVoYvzVBYjtPW0O7uH4Yv36fTLqgE1shCskUUD6b0sxKiIwU4r6QiyefPq3eoguXLmO2mXnsiRNEGoPcHhvH7QzT2Nim2v5iKaWYRzHUWSVKXqJlJODOYtYCJpcxUij7aWw7xN6DjzA8Okpbewi3HXxOO+Z6DZulSr64xs9+8Zf0dgfo62lidWGeTz44y+JijKWlNIlMgWAkxJETezl0eIT5hSluj41RqYm5vpu+/m41nF+/dvN/ToJlQCObmErFokQUu8um6dx2qzDMS6RyCZpbGhkZHaB3VwuBgIcrl66QT5Y4dOAIkXCITz/5lGvXbumGOLldIBkvY7OIEdaCP9hAS2e7SrhEXjd2+wZbW0sEfE4qhYIWnFubQkDKa4GZyxSVDpLLSgI4OuQSpUNFClqzlUKxrJ4Xja+Xk6wuU1W5C6pkM1JI+3XrKgFkc/PLWuj7mtwM7Wvji8+e4vC+YdaWllhaXVa6kBj+/Z4In35ynb/98auEW9s5eeoEzz12ik5/BK85oN81eRSrOaLbcX7wt3/HK2+8TqlSwe9309beSEdnlxr3JYywVKzT0OjQ92BxaVaTzaXxkc+Q0JT6+g6we//TFHLFnaFKrUjAbyOZN5AXI7tMJRV6LvkaOxtHQ1VSbrf1ecjmWg5QQUJ6mpv1HJVNuMVsoJjdKepFlmp1OvQ1lb8r5tVqIU89n8YRDGK07ujBc4LRlc1HrUQ8Z8LT3KTJpPVcEmOoTaf1UkiLP81k/HwTElsHmxtDOUfd4lDNOuWCTrvr1Zp6DBxOkanUKBeLeA0JbayK1Rp9rQ593hqGZJAtaBWjNBkYcBmKSgaU+kjOfNkoZAt1ymavMuhlsCYNUcXqVWa+UmK84R3EcKmoigRh0EsjQzpOPpnambJT2/FWuH9TuP+66nZa9pmxNeQIBm14fU5W15Y5fOQwJ06d4Oatm1y8eIOtWJZcpkZLUxPdHZ1MTkyTz+cIN4Y49ehJjXqfnB5ncWlecV7S0d+ZnFRZi9vjwu1x4PUJKzeuxjmZpMtBm04ViW5sE93Y0ih2wSr1dvVSLxuZnpTwHA8Ws0WLoc6uLiYm75LOpHC4rIqVcrgttIkJNi8myhShQFj/++tRCQDxKq1AEF7y5ZUQqXxausa6GqkcTpuyaaVgKhRk5SbJfhWCvpBq+mPRBCazTWBj1IxlLeZ6moW+s8Le3Yc5c+YTStU87V2N7N4/jCAyZOC5vLKi+n+RABUFGGwwEvJ51WySTmQVqVermnnztQ+olS20NLdw4NCoSgTGxmdJJ9MEAx6KhRSnTz9JY2sXFYOTy1emuHFrmu6ObqW0bMRWeOjhw+we6sJpBrvFotMNKbAdziBuh4e7E2PcnR5TqYTdZuP6+XOYKiXMVhMzC1OMSrR0tc7MvXkl4sgi2+k08/VvPMfKxjLDu4cZHBzG429lcW1bJ1C3b44T20jw5FNfwGQusxqbolzL6HsU20ize+AQzZEG5udvaQKjUExmF+5QKMQJ+t307RrAYBTUpnC3YSu6qTQC0cqKZGlk9zATk2NaaEgy7Z3x+0rDmL23wfz0CsZqDatJJm1F1V1GIkGOHz/Gww8/QkNTO1WDjRs3xnjn3ddZWr6DxVKko6eZ1vZuDWdaX5NGIU0oLBMII01tfsLhBvV3iKRLmP+HDu1nfWNLZx3NDe343M2srGxrE9nd28nkvTu8+95bbERX2L9/t67rxTy3FUuonnD/vr3EN2Oc/fA8K/Mx8kkDFkmuE4awvUYg4qKxI8yBo3sxWo1MTtzFJivSXInZqSXy6YqmTLodLv28W80mamXhDBcwKJO3SqUu63G5AT+fIdX/yXgkRlR5jxVLJlKt/1m0y4pzp3CXi0+2Yr0DXQztHVR/yJ3xRQ110c9vtYrf5+cPv/vHnHjwKNuJKHPz07zx2pvM31/Q74tsJlw+A089c4LHnj6lHOfOtn7yiTIWk5Ne4f/j4PkfvcD45CSPPnGK/t4O+tq7CTkC2I12naAWCmlyOZGcBDGZfaSydX720qu8+MqLFMpZpbT07GriX//bP2EjGuMHP3gRo8HFH/zu7yuP+o2332Jgdy8+nx2zoYrfaScSauNv/+5l1jY2OHL0oKIvjx4+RMjjJeQRuY5cXHa20nlqJlmvOymUDJp78PIvXubGtQvU69v4w0b27usjldyiVhQdaY5EKs7o3hFNuL1+7TZt/d3sPTiE12uhQdOF79HT04vH5aK5oQFD2aQJkS+//DZLyzEOnNjD8IF2Gprc+vmPLScZu7TA3L2YmjHlc+1v8PDF507x8KOHiMUWlbzh94WoVI1MTC5Rr7soFgzcvXVXA5qkGBZdfN/uDto7vcQ3V7AazSwvJbRBEX/A0GAfiUSCSxdv4PM1aPK0NKjHTp4kHPBRTseVqBXPpJX+IVIWHclXynzvL76nnhbZng6NDKmBd0umjS4bDo9XcwFEpSHoK0FwCv1n38g+bWAnbs3rSn+HJyNF+07BLo2v+I+kmAyEfTS0hCmUCmzGt7C7TDz25DHVuE9PLWKzBomEW7lx/QbR2BJerxmTSYAEohnfGTHabDYy+SKZjHzqg/gjg3TsOkz34Ci+YEBZ6x3NDbjNdYq5dRYXr3Hj1gc88fAR+jqayCUTXLpwmal7i7z57nniyZIG2e0/vEelNFvbUeYWFvH6vTQ2eDWHo629gVu3xzT9VkPPKnXm59bFE6+hfwJDkCGEbA2Eby/+GZHfHDt5iLaWIKtrS5gwqsRufUUSWy1cvnhVB0qyVcwkM4qA7WwdYjteVHRl38AA4XCEeDrBK6++zEZsiVotT3prC6M2oE59/ddX17Whr1aF9S1k4x0krHi8BCcuunrBW8p5Ie+HfPak9Zekb4M0YVYDXd0dOJ1e7t2bZ219G6fXg7fJRd+eFk4/epiHDx+kni+wHl3n3vw80e0UqXSNO+NzbESTtHb3cPyBkzxx7BBtbh+GAljNVuqmOuV6VpHJ33/+R5w9f0Mbr+bmRg4eHlX/2YWzt5gYm9ZuIhyx093TqK9hoVhUXb+EdWWyZZoaB+jf+wWM6ksrauJzIOTSLaX41KQNEW+V7fP6XWQzWpSn0uQzOS3cxSi60/2ZNDFUk0FFI17IK6pWG00JEhSdl0zNJeulkNJiW/CSVZtnh0IjjYCxTHErylayijHQiC/ixy70LbNZ808cJtkY13W4orKaQplKPqtbYuGmywS+nMtisduVS7+Tv2HR7Yo8Z3O9gLmU1gJfzuGWFjc+r10bDmlc5SEynV89HMJzl/fd6KJcM5DCR00M4rWyNjDyuhetfqQLlfwMo9O9g878fKkjNUxW8jQUcmDYwWTq2sL6m4n7r6ty3/Okl4GjfpVICFd4bSNGW3snxx88zr37d7l2bZz4Rp5Szkp6O6PJdS4hxZiqdO5qI9zo1YQ6KRSyGoaR1dCa5aUVjaQOBkNqtJOYdaom1tfWSCUTqlm3293YLE42ohukUgktnPfv3a+Fy/zsGlZBkeig0IjPF1CDj1AI1BBXLagmrrNLsIh55daKFlSYukI1Ebd/MhvXtDiHQ7T7EdVlC+PdbDDqAWGyG8mmxZhaJODzaTBMJBCmmK8yN7vM7tF9eIJeLUhsDhOj/T3cvHqL3s5B5ZuL0XBopBd3wIPRYtIVu1xF8qQX5xbxBPxqXgx6nATcXjKJPINDoxoh/NJLb3N3cofJLhSXVCrHJ2evMDe7pJ24rAeGR0bYf/QwFoeHy5cmuX71Hm6rC7ddSDmomSvY4NJpphwCzS09pJIV3I4IIV+IpflpTTuVICGJWZ4av4OQXE89coIPznxIJlfWyXw8uk1duvZKUTcLR08eJNAQwO310NjUTmv3MLmKhcRmgquXrtEQaVYZR76aYGljkkxhC5/PTSlXpyXcyVDfIIuLd3UbVyoXmJ0fk30h4YCfxkgb4VCbxmHLajSXS+Gy27hw6VOW1hZ4+otP6fbk1s2beL1B3fhsbxaZuxdlanIec9WshXu9KoEiZSU4PPTgKb7ze39EoLGRMjUuXTnPm2/+nI31uzidkv5ooKGplYWZKHPTq5TyVQ0Js7ut+CMexagJXi4U9GCx1njgoePkCzU1QTb626hXnCwsRNWkKMawmdkZrl67zP1ZIWo0Y6xbKJcMOiGTYrdOhURyQ6fW+WxFw3VSm2klqMjwx6SMaDct3U04vTbVFe8d3YPd4uDDtz8isZlXWUwxX9KyXKgixVxBUXg6bdcJ+s49syOTMVDd0cRo8fCrw1Waph3SjNw1O4WSNA8S2iGSNqEr7d6/i6/+zrPcn5nl1V98RCoucrOi+giaW5r413/2Lxne08/1m1cp5DL6+b925TpmufQNJYJNbk5/8QH2Hhpm7PY4HS392E1emhua1Mhus9j56P2LfPDJBfqGhzn92CP4HU78VicRT0AnfLJREKN7MBTGYvZRqZlZWlnh3/+H/5OxiduatNu7q52nn3lGcXufXrjKvn2H+Hd/9meUymWe/8Ffs53b4PEnH1Ye/sL0DD1dQ7zw969w9dpNjp88QVtbC0+dPk3IE6Beqer3fjMRYzOXQqhu0a0UHn8TQX8zn12+xisvvYDZVODRxw7rtPb1137BiSNH6Ops4/0P3yWTk0u/yOzMIg6fm87+FkW0hRq85AopIs1NGpQm8rP4WgqXJchP//5VZu4vcOjECM99/UHiqTndQmY3K5x9d5K5e9tUqnXKhhrhFj+/9e0v8sjpQyS217hy5TM1ovX1jbIVL7O1macp0sm1C9c1iKlUKaq8ZmC0jaHhFtKpLYrZMjevz5JKlujr79epukj1nn/+J/gDYcKN4tFJ0dHVpdvCkd42+vv6dLO0INsDi4XE9ja7unv43l8IKnGCSKSRvoE+FlcWFAVaFa9RJEQkEia+EcNhc7Kxsc729iaPP/YYa0tRzr5/lWxG1u5COrfpZ0emniLfEumI+C5ELugL+ZQCsh5bwx9yMrq/Uwv7xHaGStnO4OAeLdLv3PmMek00ztt4BbcnWyUxaJuNOg1P5kxUK07srkZ8oU7CLb34gs00N7cyOjiItZ5naeEm92cuYzCneOKhY+xqbSW5ucmZDz7hg/fPM3ZngULNQkt7B08+dRqP18Ht8VvMzi/ottPthc6eIJEGD7HYlqJTm5taNIPkzAcX2BZZZa2Ky+vAZjcSbvLiCzpV9x6JhHZ+92JBNf5C3xI0rgAgZAt98dIVPWd6elrpaGujvbVLsnwoF03YrS4CwZBKdS5dvsKbb71NMi0ZBjJGL1KQMKqA5CmYWF1Z0b8nU/daxaB4STmTJElbJr6SSK6niQxDHHYNx5J7pFiUAUERn9+twVGb8STr6wkcTj8OjxN7wErjrgAHD/Tz4OG9GIolNjdjLEVjTM0tc/OmyEzLeH0h2ru6OXzkIKcO7KXF7cdcAqvJql6cTD7B+PQ0P37hJT69Mobb42F0dIDnnjtNYjvBj/7mRWKxbQyGCjYhuIXctLQ2qL/J6XTqYCclfiBCdO56Qs8/mTBLIRoIOCjlcqTjaarifjZZFHMo2kLBy8qQrVCqU01toYWt+MrEzGoVPvvORFnaGEkY/dVD+lgpVuX1Eg67GFDL2Szp1VXV0NuCYQwVwUWjGvv15S0t8mWa7gl6sLldhCIeDc4TY6zZ7lD5jWz25bKUCb4kyIp0pyIBWEqdKWGhrMMWqb8oJjRNeXs7jk1SsosiWbEwPBzWBkSuAWkKhO3+q0RVOe/t0ojIRsDeTMkq8uEq5kICi82G0eEiJ6Qhk0XvZaNVzMjCvd9ZjdTyOWrFnN5Hgh3Vba7FqlP732jcf02V+6PfbufUl/tJpUU7vUE0liRXKOORibXNxNLcOvlUTdd1MvETHnoo4qVYydLa2aBFiJAk5MBV2ojNSiqVUmOjTMw7O7tJZ9JsbMSwmt2KKXTYJaxB1p1m/P6ATnGSyQSbGzGoCjPFRi5bISR/JgVvKkOhIN1zCoOlji/oIV/KqsGus6ddwzaKuTLrq5v6Rfb5/Fq8iIHIK65yCZ4oiOmlrIYm+XQLdaNYLurfswojt6eLcCBIPpPXafWdsQn27T/Inn37mF2a5970JE4JNJAvNQ4NXRK5hqyIJQhkLRZVVNbQ8KBuGW5cvaHGxIDPToPfj9/pIxBooXNXD2a7kw8+ucyHH15QTeszzzxKMBDi1s27Oi12Wm2kUnFaWpp5/Okn9AJYWEjw4XuXoFQn5PczONBLJhvD5DRw7NGTSlkQRm+tbKevc4S+7n7u359gZXWOu/cm9PWNrW5oCpo0CvNzS5w9f13NPaVcARnJ2C0mXG4bjz/zCIEGH+l8ht6+Icz2EBubeSwVK02hFvU/uAJu/E1uzl55n6X1Kbq7mpRG1NPWhU/MLXVJxq1qPHw0No/XZaYhEKClsROj2aVx4GJvMBqrbMejjI3fYOzObY4cPqAkmjvjd/ArdcbIlUt3mLsfZfrOIvUymKoGPdAEFdbQ1Miphx/lT/7Vv1GsYCK3zfjda9yZuMjq4l2E9CXPpbmpjXymxLVLtxTBaLO5tDHp6uukZqiRSMYJBFyq729vb9eVtEg9PHY/sY0saysJDhw8jNcfZGpqhuvXr3Lx8hndKowMjTAytIdctsrgwG6uX7/G5ZuXdDLW3zfCtYu3eeWnvyS7vYWRspo5LQ6Z8pjwBuUi9nDqoYewmsycee+sEoVktZ1N5zGbTCq1kiAZSeAViZrYmoQgI4WQFO5SDslnRCYiMoWXu0ImLhZp8D43EUkOk2xLhc2sUhkxigZc9I+089SXHtY8hJd/9haz92Pk0/IzTDS0RfjGt58j3BIikdqmramNe+PTvPnLN0kmMlp8BJq9fPmbTzO6f4iJ8XHKeUlyNbJ795DSCuT7PnZ9muhWgVLdwb6DR5S/XM/mcGrirh+zyUIqkSDkD+EQ47j4n4wVfv7qT/n+X3+fZDZDR28H3/3DP+HalRu88sY7PPXMl/juH/8+8dgmP/7JX9PT38zw7gHsNjszk7OcPHaaX776Lp98ck5lLd2dHTx84gFcdhcWg4l4YpML189h8VipWgxsxtMMDR5maz3JR+9/wrUr53G4jBw7uY98Ic7s/Tt88cnT9Ha3c/bcJ8wvLqvueuzmHSx2Mw89coyaoUB0axW3z83Ivt2MjO7G7XBz9cI1NbR/9N55lUMNjnRw8pERIk0WmhqCbK9neP3FC9wdj6oOuSr42uYgJ07t4dQj+/F4zNybvMvszJKiSLu6Bpm8J5uZqmIr56fmVLpisJUZOdjNoSP9FHIpMokCN2/MsLK8pRkM3/zWN9X495//05/rJHnP/hGuXL3AwNAQz335WZymKsP9wxq8du36FT2fhRWeTWX46EOh6izjDwRpa2tlZWNRzz5J/pQiW0LaUvGkZoGI3EWGJk8//TT1kom/f/4VbWDrNZliysbHsTPNN4hpv4TBbFKE8NDeYdUj35+7T1NbkN/5zhe1wLp0+Rrb8TyPnH5C9c+Li/fYWF9gevKO6nplcizfCpHciHygWBKDnxGnK4A3IGbOPkb3HtPvYmNYQpzuUCmL+TxKrZqkt6sFr2D37s/xzhsf8MmZz9hOCWLTQXNrGydOHFJm+YULnyooQVKl27rCNDRLw5/EbrfT0tRKV0c3TouLl37+j0Q3ZGOLsulFEhNpcTMwuEu1/dMzM8Q2o7jdbkISLBUK6HBJQqFu3BhndW39/2PvPZ8kv+87v1fnHKd7pnty3DSbZnNeZIAIJABRJCUxWOWLPp2rLrj84PzILteVH0gu27LurJOoQFEiSIoEQUJExgLYnPNOzql7Oufcrs9nqPOfwAfmVm0hTWFnuvv3/X7C+/164/W7GOyPqDxK7qytWJp+4cVHeohtrGmOhYQVTj6ZJ5GULatZGebVclnPdHmdpUg3Gy0UclVK+boWctIoq9ZbDO5Sx4obxNjG4bLrmWCxyP2dx9Bqq978y6+9yrWbt9jYiONw+FQO0xbJUa+HaK+HXaNRdg0P6sAqkcnh9vq5+MUVUsk8K7EMQ8M7OH3sGCf276XD5sQqQB4BJxstShRa3Fjnu3/3Q9779KpKM08c38/LXzrH3Owcf//Dd7HZHNTrVYr5tHoIzj91RrG7N2/e0rNPPGw2xyDhnmdwWNq0KkWdWsvmoFEuUysWaNp8tMw2LdyViNKsYTBZtHAXQ6kUyjWDEIysunUoZYs6cZc3UKbt8ksazabw+a0WRTjKdFtgBpJ6rrKfXFYn7wLx8Ec7Nal0a3GVRrmim02BVwjT3dMZpphIko6lcPg9mKpFHAE/LYtT0+VLuRKFRFK/XrZJEjaow/N2k2y6TDO3rihf2jUFQIicRTYDw70ehkcC+r0I+SVfqP3XlFMt0k1Gyk0TNl8Agz+iNJt6LoPfaaJhcdAwWvR1S4uZuVDWbYvZ6VJNu5zhzUqJljTehrZuay1OJ9WG4TeF+6+pbufkmxHGz3RSa5VZXttkSTS25aauPj3yMJtsLM6tYzRYtpPo6hWcHjvNVhV/hweTzaSTT7N07wYB+INDgjWke6zX6QiGyOdLpLbymctJXgAAIABJREFUZBIVjYzv6+vWgrLRquokcHhoGAMmitkKG6sZinlhippwOux43S6dFsslItMJjHWifVEK5Tz5fJ6h0QHlp66tb5KIp6mLBrjRxGGz09nVpcmnjXqbzY2krqJssjFwWvUCkzWwuOYbrYaa6oaHB9i9cwflfIGLn12kt6efo8dOqNwmncmyvLlOMp2jr7uPdDyuAVN9fZ309neTLWZZWlvRdeTevXvVnW9s1on6A/RHe/G6woqg2yokMTjNqkX/9JOrLMwt8dSZY8iPJijEqdlp+qLdajr1up188zu/R66Y58bNKT7+8Jrys50OkQ71YXa0ldzz1LNncXrczC+uEt/Mc+b4Mwz1j3L/0R0WV+aYmn6s6MJUPEFYD8dtDfAXF++q8UlIG6Z2C6ckwzkMvPLmC7QtNYJdAWVx3775hHrZyre/+k8Y6h6jXmlgtFspGapcvPk5C2uPiUbszEzepK87RHeXmK52Kxp0cXmGRjNHd9RPu1Wnq7OPnIRXiEFXUuzMQh3Kks8UmHoyQ61a5uSJ42ysbWgCZC5X5dLFWyQ2iizPbbK1nqFdM+gh2qLG4Eg/L776EqPju+ke7iGe3WB9a4FqOcf8k0km7z3GiqT3ejRRMLYeU3ye0WjX9aFcrFa7MHsrOvkqFyt0dXYT6e5n4vARnVR0BLup1YXE4qXZMpPLl5ibn+EnP/lbWq2cEmECgRCdHT10dQ5hsXv56Tvv0tHZy8sv/5bqV//Dv/93zD26S7WwpWl+kngo5BOzfXuDtWv3LtwOJysLSzRrLS2M0+nMdpGthXt5e5XaMulUVnm77e3Pr/wc/1i4y8R9GwvZ1mZaLgCZwKhGU5jIRnkGjDjcLqWhDI5F2LVvQFMOP79wnZnJVcrF7VXu0J4hXv3ai5RbJdWfDvaOEVuI8cHPPiATy+hKXUJqzr9wnJe/8hzLq0vb72GjrmxoCVWplkvQsDIzlySRNaoMRhI83TYbPreDib0HMdaNeG0Ogh6PqCtpIsFqJW4/vM3//L/+R+JbGfYfOsg3f++bvP/+R3zw2SVOnj3LmTOnKOUyPLp/XZnSu3btZG01jrnl4Py5l/jZOx/wy/d/ybPPnSfSGeb0seP0hiO6xas2yswsznB/5h4miwW3q4Nm2apnkBQNFy9/isNrZmBHD70DnSTjK4z0dWnQzPz8PNlchXrdzGefXqRNlW/8zpt0R8NcunyFVCbLoeNHOHLsEOvrKxrKtTi7qoVWsVQk0tvBoaO78QXN9PV2srmyzr1r86wsZEilypq94Al5OPXUPl546STFQpxSLkd3pFvJFCL921xPs7GaZXlqQ1nrJfl8mCp0j/gZ3RPF57GTSRVZXU6zvpYg1NHFM08/rw3hj956W301558+w827Fzl0ZIIvf/kVCvktwv4QhawkQdfxur2qkRfq0RefX9cQGfFCmGxStEiarXgSSoQ7HfT1hKmVyiS3CiQzwrCu88ILL7BjZD//07/938imyttI3ZaYBQUmIBNQmbjLqt6Iy2djaEevnvHpfJqd46N8+/ffUKndwsIK12/eor9/gFq9jN3WJrW1xYPb91XCKfxM8XVIaJImBDcdVBvg6+jE549y4OApnnn6FZxuH0tL88TjKwwNd1Ivp9hcX6TeLGh2Q3o9rU320nyMUtmg0gZfwEO0208w6MJkbBCLbZAp5jA7bBrO5PKIBhil3UQ7u7QovXL5lgZ0tQwi0wty4tQ4/f1RPbebLSsPJIjLZiady1IuFxkbHdHvP76R5OLnVykWSyrN6ezya+p3oVRQslt3tFdNrj3RMLOTs8w8XiSXrqgEVZKIhe5WrlfJZ+Vuk61kG4fFRXwzS2KzqN5K8WAoTASzNnvS5Ivk1OowKt1MfpZSqYrZYMVhF1/bbqVn5XKC8pXtiI2m1YDRZyba5+L48R0cP7SXZDrF7Pw8fp8dr8eB2eLkxz+/iNsX5eiBQxw/cBCXyUy7UifoCuJ1uDW8cSOxxff//m3e/odP1LR/7twEx46Mc+/OXW7duE8k0kM2WyCdTLJn9xiBoJvZ2RlWlmNUilXdGvYMHKBn+DVlqRvrJaptqxJjZGMiMt06ZpW5iEylKinnQk8RTn9TlTGKZZRfMpQUrGJmS2SRtu0zVgYJ26tNDM2GnqnbkhHjtkm1XMTkdG+fs/mMoiHlRbX4AqTzsgU14As4qGysaBHukdCkZpVMro7B5aNVKeMMhVQKI1sPkeIU01mc5qYiJpPLa+o7k2m9PLtioHY7pJGw0hRvTjlLu5bFWq0xOhrEHXJSrrswVdJUq7Jh2ZZTVg023SRIzWb0damm3dSs4zHVSObrmnTr7AxTbtoo5QpqhhUevTx/5XxZt712xzbPXnIDjA4P5epvAph+XXU7e5/z0z3uoGFosBEXDOIGbpefzlAQi6HN0MAgd2/fx+kWXbiVRrtGrVWhUM6y78Be1ZzJelK2UKIbEzaz6ElFbyiSFQnLWFpep5iXD7lcjGV27xwmW1jF7kKpFvJciAkntVUmm2yqzlZi7oVxPDoySF2agFpVdekuv52OTr8ywQVD5XZ68PmCJJIZLS6kO5eHT4saWftImpuYM4x2aVq1qFfneaWB0+6mKmspiW53WDUg6ksvPaspg59duMT+vYfZt+8As/OLSq/ZyqZVEyjT3rXFZUJ+r16Qg2PdqoN/PPkIl8vLqRNntLP3OVxYmgaioR4ktK1mgEq7wnp8jZW1GEsLm0w+muFrr7+iReGjyXkWV1YUy1hMZlRzfvr0Sbp6IqzHpdC/xpNHc6oUFXZ8V5+f4dFeuqLbJmGh9MhBPti3Q5uOrcQmi8uiNYxrlPXD+w8Y6O9hdOcQS0trTD2eZ2sjg7Fp1Gms2dLCam9x7PQBov1BhscGefR4SokHz5x7mTdf/hYeZxcYLGoczFRzPJi5x9zCPeyOMg/uXqAv2qHSl+7eATVA1moFvB4TpVKaVrNKpKePWstAPJWjJtMPk5lapcLacoxGucXc9Jxe0GajmQMTh8BgZX5undnpVbLxMreu3lFzpKS9yXR8fP8YT734FKV2HXeHF8wNCqUtRBIYX0lwTYgxFYPKI/x+B06HTalBNpnKSNSzTFZkei0mIKdfpRJnzj5HfCuhh71MefyBDhIZudwzGhttsliJxdaZn7lHtRijt6eTqal5OsMjdHYN4/Z3cuPqXdY2C7zw0hsIRezv/uJPWXh4i3Y1TbNWoFIrY5Cho2gGLTbsDid2QV3KZ7i2HbLVbNT1YnXapdEsq0xAVvGy2dHkOp2ACEe9pQbVbc37dtEukzTJU5BJS7Pd0vAOfY/F1GcEl9eNv8NLV4+fnXv76env5P7dJ1z64jalonyNmV37Rzh0di+5Ro6unm7dPixNrnL38n2SK0m9uOweE6PjvRw+tY9qq6YNYjgYoL83uu1DcdgUl7e6nqdcdXD3zix2q4fxnXvo7orSE42yvrzK2PCoJkParTIIyJEtJpianuIP//CP2Yyl2DO+i9/91rd4+513uXz1DkPDI4RCXrrCgqaNEer0cu7cWW7cuMNw327On32Rzy9c5q+//9f4An7GRsb4ymuvMDbSr9NokSel81k++uKCNuXFfI2nT32JseFdPHkyyZ//5Z9p2JJo92WrcvPmRU4fneDAnl0kYnENCltbT/Lo8Qxun5V/82/+Of193Zr6/NOfvos/FGZwtJ+puSdYTFYt3JdmhQpRZGAkyqtvPstmbImA38fUg0kWp9cpZmT7VKYuCDevlZNPHeD8M0c0jbFeKjMy3KeNuhgg45s5rlx4zIPbsyQ2s3qG1Q1VOro9nDwvYUQlZU1PP17XiXswEFaYQGdnhI8+uqBhZy986Tlu372mm4qXXnmeRGJNpSe9Xd24heNssFDIl3hw/zGXL97mnbc/otEQfJwNp8em770/aOHZ547T293B8sI8DouXS1eukilkeP65l9i94yj//g/+FxIxCa7btrbJuSyfL/lsCwHMaDHg8FrpGYgIII9ipcDoriGee/GEFurLy8vMLs7R299Lo16m3aipfn9pbkmNi0LZCXYE1SsjwWzJRA6Xz0e4txenp5PRsYPayK2vxZiZmcRgrKl5sVbKkorFEWH4w0cPSG5kSK7nyKa2MYPiIxFjoMtrwe9zMjo2wMryIqvra7SMbazKeQ/q5kmM5B6ni83VNKl0mZ7uAeLpVXr6/ER7fIRCPj23zRa3Boitrq+TyWZoNKoqhSsXS7o9WFtZ1+GSx+/Rgq+3L8TefXtwO4O898uPFfN49PA+FuZnmZ9ZJr1VFB+jGl8PHBrHbDPx8OEjNVC6nA56ugZIbpS5+MlDKsWGegwknVZMxkL0ERpcQDYn7TKVRlGLWfH7lEvbZBeR/8hQLba5qU2W6L8bJgOuiIfB0QCnTu5kx3BUTfCz89MqTTx2/CDJTIk//u67GC0h9u/cx3Mnn2Kku492uYzLalPeer6UYGltlZ+88x4XLt0mGHbT3esmGg6oVFSMk/19w6RTBSwmG0+m7mJ3COrWRiJWJBkv6eYmGB5jdN8bOAwVyqkUlYac61ZN/3QGAxqkJBtI3cJX6lgMLSqNbQG3aNeF7iKvlwQxyb0h+Me62a33g3jAxCcg56hI3Gv1bROoyFOkDqilEtg7u9QnIIW1oVbC4zarlEQQ6KVCiYCzTTqRV4O2USZ01TImbwBLsEvVAPK9OqxtnJQxBbv0WW9XilSR515+drAJ1KJaop7PqjzH5PIoEaa0uYClKdSXhr6n+/Z3CXUVmQ1lc1UlzjQtDsxG8RSYsHo7VKJTbts0qMltqOjPiMu/nfJqMGsqbLVQVM9j0+7ZblAUXSFXvwyaXFgdTnLZ8m8m7r+uyr1jXw13X4tsoaBGL5kcZlMpyvm8XsAiNZH46GBniEDIr3is+aUZFldm6YqEsNtt+oDLymp4sE8xdLFYbBtZVqsT24prpH2tZsKOn2QsidtpYmi0g7GdfQyNDfLw0RQry3GKOen47VhwqzlVprASztKqbTNKxbBodZm1cH/+xWeYnp7V9bEJK8VyRQNc6g1xgctE1cLI8JgaqGq1kqae6RTB5tXCPp/ZNrMKg124V7JqlZj5b3/nG7hdXj54/zOOHzvD1MyMxlwLk1xIB4nklkpwEptbdPgCuoUw2Rv0DnXidsnBvYmhaSIQCBINRQg6/XhdHTj9frLqopd1eFLJE3Oza8w+meUrr77A3gMTfH7pFtPzS6oVlcLd73bzysuv4An5cPn9PJ6c52/+8sfkMgVtNEJRB71DUeWZy8Qm0tlDNNTHyRPnFQ22sbnO5JMpxY/Nzyxx4dMLurkQuc7m5jqpzS2yiaL6A+RWFc66yVrh5dee4oVXzusF+vN33ufAvoMcOngCh13wlyO0DU6EIL6xtcrkzD3S6XnK5TVazRQ9XX7qyjh2Uyjk8bpsRLqChMN+JS9IkVlrtJhf2WBtI6m63UAwRGorg8fpU55xUn72QAc2uwOLzU5HMEpHRy93rz3i0/c/I72VoVYqYjY3mDi2h90To1Sos5mM67TZ67XpRDefLLIwvUYyltaDd2SoV4kFQllZWlrG6fLq62S12lhZXSedqTA2eoBnnv0S/o4ApUqe8b1jZHMZ7j58wFYmT1a2Pzabaknnpu4w2BOEZpFYLM3g0GFszg7W11NIEOuTyVVCkSEcdi/3r16muLWMqVnEZKgp1nRza41Csaxra5PJSqslIkqT6ralSP9HTbrLaVdPlFAFZM0tWl7Zn4rRWs1nkgbYFnNZUzXtMrWUv8qzKQ21FO4G83YQmAQdyb9zuoVvLwmOXvYcHOHg4b28++57XLn6kEphW0A/srOXvp1hXGEHNo+T3Tt2U07V+eXff8TqzJbSKuxOI6eeOchLrz/LnQd3yGUE8RneJinlcwyPjurFIO91tHOY+ekNbl57wFde/SrPnH9B35eN2ArTM7MaGHLo8ASNVp5UOsbFi5f56U/eJZctMTo8wFd+6w0++PBT7t99rOzrp54+xfrGMgsLC6rhfvPN17l85QqtppE3XvsqU0+m+U//+f/WP182KC+++Aznzx5nafEJm5uyXVxH1L5r6+uaEfDPvvPfE/B18smnX/BXf/037Ng1wktffpZ333uHtbUF/ul3fo/D+8dJxmN897t/xqUrN8gVqwyO9vBv/4d/SbQriNPu4c7tx3zw0QVyZQnrqWs+hqS6Prz9mORWgnDEy9HTBxRJWBBE6WocS9tCpdBgZTVJoVLD5DKy98gIp88fxmAUqohRw3e6u/1KqLp3c4q5R0nia0XF5tUl10BMkCEHoYhEvxtU9nL/zjIzU2saVuR0O3jm2af56ONPqTdbWhA+mnqgdIgjxw4qfSoS8tPf04Wh0aQjEMThcNNqGPnu//M93nv3Io2G4H6ddESCVMkxfnCI33rjBSaFXmWx8PS5F/jg/Q/55MJHvPHG14iGx/hX/+Q/kN7Kb3+mBecqGDqDFI7SZ7b182z1mtmxR6QkNVY2NhTfKlIMwRSWq0Xd4gTCQTolPdnroZTNsbG2rrkhHglpMtlo1dusLa9pw+Lv6sAtmRptK2Oj+zlx9DyP7j9UZr+8NgGfg8MHJ/j4l5/qhkXuA8knyW4VWZpfo15tS1+MyWqiKxLk6efOUasIJvghS8sL1Khro9EzGMFoqeN22dTwfOPqIxpiLPeJ2a/BgYM7tLGst6uUKiJ9sxMTyLzBpPjEermk6NVmraHhaDLxliLY43Nz8vRxDh3aqRvicq7Jf/6TvySbKdLV7efsuVMM9A+ysbzF3/zlWzqc6ggHdCizvr6qPhsJHwz5O1mZSXP501nadbNqn+Wuc7iNtEwtJbR1RQOYLQ2MtgZHjxxnfl6C5+Y1U0WaLcHTSrK5DAuaBhNGp51gn5ejJ0b51jdfw+M2qldJoBAWU0nzTa7ceMj3fnpF8wVOHjnJl04/z+6eIZxC8DfKtrRKpZVlbmmBt37wDrfuTmFxG3F4WgS8ToaHonRHfXjcPiLhIYUXyPY21OVRs/W92/OsLqY4c/oczbYPd9dBRSuWkknqAgL4VdEtoYpSdBraLRrtX52BdqsiDWUCLcV8rVxVmadIUCzCPK+2qRntioGUgYdov8XwKp9T+ezqmSrFriSJynMnztdaScOO0ls5TVoN+O2qKRe2vKGUJpmubptd22IUbuBwOzG7PbSMVszSZDQqOJ1W7MGgauAFxVittzE1K1Ap4hAkas2AxdjCsDVHxeCiVcpBJU9dah9tMNrsHu/E7bdhtXlEaK/4yJreG02a9gC4grSFLlOsa+HuMMh2pU3d2aEELvFYJLZylBMJQv0RfOGAYiKbZju1pgGr1Hsup96BQhv8jcb911S5dxwo4etrK6fbYrVpoqhEKwv2LRlPYrHY6B/uxxf2UG/XVZvbksx1Y1WT3OQDLFpc+R3pkijefWTTWbyeEPOLa8TjSbKljBYjNGzK0g6HvBiNosFq0hGKsrEWV13djtFRSiUJeqmxuVkmvpYlny3jtttx2EWTVlLyiBh+unu6NNRJSB6yKhUShqxKG62SkgikoBFihQT0hDt9mI0G5maXqVfMtBrSWdvxOOy6qpRJvkyAKtWippP2DQ4zPbPMyIhEasuUUuoY0XlBMpNlY3NNKQIyUe4b7MNkE/dfS2PofXY3doOVrlCY8dE9DHUP4bD4qLZbLKfWWd1YJpNP6iUpK/F33vkHTh2b4NSJkzx4+IT3/uFzRgbGyCYTatA5ffYMo+O7mJyfx+0J8pO33mXm0awSeDojXjxhKzavSU2lkc6oGgtDHTIlMWuKqYRNedxBPvnwIptrcZUlRSIhHj+5qyEX6USOakG0/4IDbWNx1Hn6+aM889IZZb9fufqA5194GbvDR6lioaNzBEweDeoqlzI8vPcFxfwiBpK43HV8fjupdFzDSEwSZy+FaQs6uzp1uiErPrPZQSyWUcKLxxXS1W6+mNOpmRjRZOszPLKD1Y01egf6abVMuB1B8qka7//8I52ky8EmASa9w0F2HhigdyRCsVJmbTVGpVRTvXQxUyQl7OdalXa7Rm9PF4GAn0ajzZbIhsKdDAwMKLFDDqVcvkYsmeXAkWMqx/L47YQ6bCRTm8S34iRTGWSZ43R6qJWqXL34BdGwcOmd+ENC6ditRe/y3DqmlkWNtatrSXqiw0w/fkI9n1GTrt3WYPfeQYJhB+lskrnHq2yu5rVAqtWNGsst0hfZYCmyS2QFBpHLiD6+rdp1lXhVRTcsTapJLwUp3BWNKleVaOMFo6ARYG3Vs/5/hbtB/1tndwfBsBNfyMHuvWPMLyxz68Zj3Y5J3Hlvf4jesQi+iJNofxcel4dOfw/v/ugTbl2ewiyXjr2tkg5B95WKWVbX5+kb7CYQ9rMRS+iEVswM05MzHDl0lEi4n+nJVZYWkrzy4pfx+b2SmcLyyjKLK6u6jhdTnMHYYmZmjrf//hfENxOEgh0cP36YuelpDQJ6+tnznDt/SvGMD+5P4XSH+Mbv/h7+gJf//f/4Q556+oySYH70wx/qhK6rO8r+g7t1o3b/9l1mZ2a0kBJJTk93N/v3TFBINtk3fpRLl2/xg7fe5tCxozz34jP85O0fEYuv8J1vfY2w38n04/v84t23mV9a0RjzcE8XX/ud1xkaiZDYSnLv3iOmp+aw2U3bGQ6JPO26hY2VLdWM29x2jp89wTe/9VtUiinWFua58MHHzE4tkcpUyVdbmJxmBneEOXNmApsdyq0CHWEf9UpBt0eLkytkYk3KacHsNv5rOI7da2bfkSH279sBdQO/ePsL0sky9YYs/tvs2LGT9Y04+UKBXbt3Mjn7CJvTzIFDBxgeGdPPXGfYr0WfNN4i05Ct5pXPr/PZB9eplQy4PEGivZ3gaPDMSycxm2S9n+LIwSPs2THBz37+Dh9++h4vvfQiuXSNP/qP36UsAWoy75XCTySKct+ZZHMkxRPYfTa6B6NaHC2srKhRdXx8gFDYqzKMdLbIwPCgMtltpjZXLn6hP08sGdfJdW9vvzK3Y6ub6q0KRcN0Dw0yt7hBR0eE7nAEQ6vG6uocJiu43S4inQP84mcXyKfzNKt1woFODU1bnNme5Mv3KpvWYMiP1+/WAVA+L3kcwv9vEowE6Oj2YbTW8Xnc9Hb3c/GCBI+JbCWiX+fxSGBcUxurPQd2USoXmV+c5+SpE8pHf+edXxDuCKv8aXFxCZfLo8+zx+dR6WakM0A8vklsOc3dO1PYbW5CXT6eefY8R48eVub6pc8vsrS4pHIOOSvkeZewOfEPBQNuclsNrn62oDhj8WXIhtHiAEm0tzpkgiqSIAvRHhcD/SPcvzvH4nySakUksx7sNq9mHoh3ReoBV8BJdMTH6fN7+epXn8dkrDM5/4THTx7S3xWit6sXmyvED/7hMhuJHOfPnOTZQ6fodXZgQ2hrVRpGkWhs8P57H/LOT9+nXG5jdELdLB41l5p+3R4jQX+H3hEbayndJsi5cOXqLdzOLjoCPQz093H02HNMLxQxtBqUsgXqv5IQql9fhhatOjavDGks2zJDyb8wW5RzrpKXek034jabWf1QYkwVqYh4iWxOh2raS2UZalnx+JwKjxBMpEzeNTtDcjpqeU0aTczOky9J4+XE4XJoXkY5sbWNnqWJxefH6nCQiye0IXCZm1gjfdsDmGoFb8ivlaDd1FDko3q5iknM4R6V7sjXtTZnKcU29HuXIl+2tKJrl5+tfzCo+S52fwivManGVwmDKhm82ESXbrCSrRipVBuYm2KkbeOxtjBFBxVYII3JVqLE2vQyXR1WQj1hhLLZtItMtL3NbrfY1IdUKDZ+U7j/mup2Bk7XafkSuFwhasIApU1/bzd2s4OZqQVNBhsYGyTQ5SNTTqnh0Gm3qaRCwiUkKn55cV115MGAT6UIqysr0LJgkmhxi41CscDyyoqaJ4ulElazEemEJeW0UmiqbleMSh0hN+fPn1Kj5ep6mqXZuEpohB3vckj4gpv1zbiafsQ463Ka1FnudvmYnp7Ww1HkPLIGLleqbMXjevB7/U727R3XhM5CvoHN5Na47dHRITbWVnSC5XZ5VEccjoRptAwkUwUOHDjEmZNHNao5uRUnlyqzlcyyvC7GtIoaI4vlIhannUK5LKpBov4QpyaOUMoXNH67t3sAt7ODfLFEKpfSnztTSJGr5ViKxfj0wiXteJ976hyVYpGP37uMy+bTCOlkIsPBo4fZe/ggD6Ye0BEKszy/xifvfUZ2K6OaZbk4gt0euqJBjAYD2VxJTUyiRUwkEkpSkBXpjSsP2NpMEw6GCXdKwqubleU5pp/MKo5KJERd3QEifcI/duMNOsnkC/j9vTz7zEtkc0XSGUE4unUF6PP68PtstJtp8pkl1tcnsdqbdEb85POiuRSWrrCyi5SEiCKBXrUq0Z5uLEYbtSrk0xV8rk4MTQvTc1P0DPRgMFp49GgGq6AQi0UKlSpebwcuZwhj3c6VCzdYnVtXTJfJXCUYtfHsyyfZtX9YUaBb8Sz3bj+BhkHRaJl0Ylun3hGgr7eP5aU1pcoIYaF3oJdId0Q9DMKsFhnPjdu3VXqUK+VxeESvaWJwuJt4bJ279+4p67srHKHdMHPls0t0dQTp7JLXrZtsvk7Q10U1X6deqvPk4QwrS3GNTxczmVV0lY0SZlOJvQf7OHh0jPF9u/npD3/B0nwSvzfKjasPqddrup7clr+0tHGRaZw0yTKFl2wCmeYIaUbNVuLjqP1jiqpcJnKBm3SaJA2n6H7l64VoI02oTI8EMRYIezWcqm8kgtNlYXp2gcX5mBIhrBYzQyPdSkupkmfX3lE1ftoMbj5+7yrzTzYUeSoG14NHxnn++TNkkpvML09y7Oxhys2irovtNg+rSxvcv3OP5555ipHRHRrqdu3aY+p1E7t27lItvJBl5NKQ1fKtWze1kV5ZWuevLMAlAAAgAElEQVTKRQnvEbOUle6uEMVshmypyCuvv6xhNUKtuXv7ERic/NY3vq7Ywz/+kz9SLrig+C5+dlklcZIzINjaaDTCtYtXNVlXcLUTE+P09UQZ6BmikKiRyze4cPk2128/4bXXX+fk6WN8/Mn7LMxP8uaXnyW5tcrHH/6DaryFEDM7v4on6GP8wBhju/qVyHLv3gNtnCUToC5R6jUDpVyT9ZUtUsk0Lr+PQyePcOzYbvp7Ogi4HPzo+z/g6qU7GvyTK7cxSwjbWJCXXz5DqNPBemIRv18mZXl93y1tJ1trFZZmYuQz24xug9WE02vi9a89y47RfuanFvjik/skEzJ5q2qehkgYpXGVguPwsQlu3r3B4FgvZ546QU/fgBK2ZOAhyMCpqWmq1SrdQgiy+/jen79FfCON1xckIGdIj5+v/s6XuXPrImG/n2MTx+mOjPC3f/sDPvjoPfr7+zRh+M7VaQrJsgb6qHxRCitlam/nb8gW3umzMj6xi3qzzqOpSbr7I5w+vY9INEC5WmF6ZpVDR44o1efKxU9ZX1vRwYZBpA71mvqZBOu6MLugzXmkL4LL72VmfkklLMcOHaS/O8Ti0qwiJ2U4IKSaG1dmSGwkMWEi6PHTKDdVzinI23bbjMXmUA+V2+OkVi8pSUfC/5rtOla3mXBfALtbmmQrJiwszCypcVGa4mIhp5JMm9mp2Neu3g6ivQEM1iYnTh5Tasm7P39PddyZdI7VlVU6uyKUymV9HoJBPz63S6elLrOPrXiOaKSflfUVIpEwIyND6sdaXV7m4hcX1aQr7410RXVJUm3W2L9vN6aWmx997wP9/mQbIVp2i92gdByrw4rLbSba68blbWsxu7meJ5loqG5/77597D9wmB++9QvMJhcTEwfpHepiM7OE22dmYDhMOhcnU9wiEgmyo6+XoegIVluI96/e59r9+5r4e2zXLoaDUYw1M6l0VjNBHk/d5+qlqyzPruqmSrZMmWpKMpXUqClG+khnH82Gjft3Z3Sg4fX7GBkZ5ezZp3VYl8slGRqeYHlFgrlMil0Wg6eOxdttLcidVrA4ZXsrSN42uWRWi0+puUVCUs5kMTg9WqQLB1/zL+rb/HPRnWsGjfqq6rrNFZ+JDEqkcJecFxmuyP9XCujsxhb5vPg5WvhcElblVx28FO6qyVeJmVsLckcoTCMV0782TVYKxSZej5W2ZJUYm7TrdQwmE4nJJzSMdrr6QttQjY1Fiusruq2U18Rst/3X4j0U9THQ7cDkCmJpCpa6Rc0Somr3Y5TkW0FZtowaSimNghBiRHePS4apJqwWkfyUiK9ncVha4N42vJqsgsQ0gzwPLrfCC0TF8JuJ+6+pcj/8pouqYxmrxasG1Ha9jcflpiWXTb6uWDy720HdXMXX6dLptGhwTZY64UgAq92h679Ssao6OCkRspmsylJk0tU/MKBTQZFAZLMVnfwIHaYkhJiWGWNrG68kKCNZu/cPRpTKsL4RU817JrEtC/F47Owd3829+5NUqyUtlgrFOAOD3Zw+fUon+9eu3SCZSGGzuzXcRx44TYSlSbQ7yuZGSnm2oiUWk1hPT5RcJqtEC7lIxJB74tQxVtY2mZ1dpDMUZWxwgIn9+7VZcTncXL99jzt3H1DIlzl56hRWm425lWU2tmJ0SCqoy8HRA/t19doySXEUYXRoXF/XZDJOh9+nG7aF2CKPJcjnxj3l7b707FMc2r+Ht/72ZxibFkVhSjLjxNFjWhSuxpeptyq47G5duQt7PZvKagT2+MFRTNYmhWKOVCZPKBRRtrjw20+eOK3R1xcvXGd9Wcg+diJRCTPxqcxgdWlFDTuSPCuoql17R4j2Blnf2tDCfbB/P3t2HdhecZtsqvET/bXVJg79PH29QXLZOBc+/ZBwpAOHy4TTY6Hdrqj/QRCjbrdPdaxCF/IH/DisTvLpEn5nAKvBTcDdwfLqsn7OjGYbTybnKJaqeIMdbMZTDA2PU6uYGO7ZzYe/+Jg71+9SEtmUvYovbGHixC56BzvVoGu1uJl8OMuTB5MM9PZibMt0Pabo0T279jA9PQ8No0pHDh89RL1VJZbawul1q2xrZWWRrkhECUXLq6tqXt1/cAdTUw9YXV1SbJ3X7SOXqLA0u0ZXoEvX0p09EXLFCl5PULMA8mkx0y6zuRynUTcR38yoVtRkaIAhy4kzezj3/BFtDn7y9+/icYY4c+IZ/vzP/oZcKq2bLymUZyaXKRflkpCgMVlzN7EJ37e9rduXwl1+i6FVpvByX4m2XQ5kQaFKYJno6LeDmbZxlGbR9lvNuHwOevs7ifaF8Ie83Lv7SJnZVUn2tpg0XOrY6YPMLz+mpz/E2OgO1leSfPLhVWJrGSxWp7KUOyOd/Os/+BdYLA3e/+Rd3B02muYyoc4AQ0OjpOM5PvnwI86fP604PLPVRaEMV6/eZaB/SC+KZCxGd1eE3miUcqHCxx9e4OaVh1qsiPRF8h/cEtBUq1I1tnnh1RfZt39ML7dHD6ZweTt49vlncbutvP/ez4mlN/GFAlz9/A42i0szJ4ZHBnn04AGtahO3y83pUyc4ffKY0qtsZht2g4NLN+7wVz/+GfF0iddef5NzT53k4uefcvXSZ7z43HFKxQSxDUlZ7eTCJ5eVBCUT9PGJnfz2119XvfyPf/IzMpksXZEADptJk25FkjY3varpuzaXjePnjtA3GOTY4T30hLv47n/+Cy5dEOSmlWypSdvSZmxPJ8+9eJSBAR8ud1u3ieJh2KZ+OJmfyvDo3jLFPJqSKZPCYMjF6J6Iyg2qpSZzU5vkczVNPRT53pNHk/p5kaTogdE+ltYWOfXUEXbuHSYUCbG6uo6IZFPpov69x+VlYu9e/PYAf/Ynf8X09JLypb0hITL189Wvv8bGxqzK4aT56fD28jff+zve/ulPFY060DvCR+9dIZcqQtOwXbQrjm9ba91CZF1t3GEnew8JkcvBlZtXOXZqgt/5nVfJF+MkkglKRdi376CGF3360btMP5nSTYzbEyCZStEV7dR7QLCEAizo7u9SL9GVK1fZtWOUvbtGSW6t64Q/ly8zObnE3FSMzeWK6u+tJhthf5BcqkAlX1P9bkXMdyYbdqdTtyfiqZEmU7wbgj6W4O+e4Qgur51ataZna3wjQblSpK9f9MsVqkLTqdtUctOyVugeCLD/8A6iPZ0UiiXF/0pzm88X9PmW5qpcK28335LEWagqdGHn8G5GR/dgt7q5du2mpn339fVQymdZX11hc21DhyNiI5CwQkEsy/9jdGiIasHAlc/uKB5Uik0xHGLaNrQLh9/pNhHt9uEL2KjLmdKUQUeXbkEHhwXneIYf/fBtBvrH9JkRDPPn1z5jKx0jV0ziDTgY3hlh795BIl4/DpMXiyXIB5fvcOn2LQZH+jg2vpNuMWyu5zUl+8HjSdZkAJYvaLJwf08Po7tHmF2awd3hJpPLEovFqZeMZNNCVBEkpEvNsoeOHMQf9DI3N0k6u8n+fefYWLfhEw+T10Epk1ctuwyYdHrt3KZriQHUbjOQSeS3C+ugm3LdiLA2hbzi6gjo61MsVDXISAynQoYz/soj1JbJuha2Nf38ynZK8IjySySIzUqFbDJLuWHGTkXRsNlii3I6pb4oYzWPpVnBG+2kms3hCHfSktWHsPTNJtKFNl6nEbvLTrOYV7Z82+qgsrlGYmkdm8eDw+vCVEzQzKcwtRs61JCz3Gg26VkY7nQRjboV+SvFuejea9YwVZuYpc2Ym1VqBotq3OV7ke/b5HCIPAFDOY+xViGZSNMO9CgmUn5p6JSkmrg92shISJRsd0Se9ZvC/ddUuJ//dgT3QAljW1BdJp3KmrGQTuYwiVZMzCi0VFvuCpgV4SRFgKyCxAHRbAnTNoDZ5KCQLarxr1goUSnWFdcnMd2hjhArSxusLid08uP2uLXTFV2uCbNecjLRkGm0MFr9gYDKZ5p1Schs6EPWbte1IxS+tfz5e8ZHKZQ2qTUyvPji0wwMj/HBh5/z8MEMlXJb6TUacCCYNINBZQhWm33blGOok80ksciqSjCNoj/P5jGa25w6dZz12AaJeAaL0Ul8c4uJfYc5d/aMGoU++fQCN28+Ipep8OrLr3H2/Hkm52Z4/+NfksttcXj/Tno7g5qOKgnEjbaJrkCU8dFxjI0mjYrwcb2ky2k2slk++vwan39ylb7uTr7+9a/w7nsfYLc61Lh3/fItvvH1b+HyeHkyO0mxVlRJ0sOHUyzNLZNOpvCHnLzx1eeptfN6MIkWcG0joZKOXbt2EQ51US21uPLFHVYXYxrkI4SDRr2kxrBcNofP78NiaZLLJRgeG2J4bIQHj55gNDvZvesIfl+XTi33HzxANp9meUUm4nWy6VUqpQzNaovlpXVOnjujE1ejrabmo1QqQa6Q0cMu1BXSKZ6EXUmMfTlXxYqNvsggkWCXNkDlWl0TdZPJHJuxBNHefjK5Krt3HSbg76WQbfD5hxe5efUG1VIai6XIwGgnkf4QOw6M0tPXp+aquak5bt+4ic/h1uCjXLqonPxwJKQbI69T6CVtvv3t3+PB40dsZRM4Aw7sXiu5vDSVDY4efJrPPr9CqrjJjt09xOMLrKzOMzQ8qD9HXExom3k6/RHVc7eUkGPB4Q5y7uyzTD2Zo5jKUc4VFD9469Z9isXtiGuHo8mZpw/zpTdfpEaT/+v//E/KZz526BgfffCRTkY8Dhdmg53b159gaAkSraFGapUWmLdXvlIACU5PSTJSDEnwklmkNaKVl0m9yGdk4r6d0yTvg9W6/Y+SOCwM+VA4oBptoSg8eTyl+Qn1WlunccOjA+zYNYTZWifS7cfjd6t+e2Zyg1ymhcvlw+F0qk/gm9/5BuGIn0+/+BC334zDK7IpKyPDI0xPLvLg7gOOHD2kXhmTRVKNu5mbWeThgyl8rg7WV9c5MnEAv8eGxWDhwe1J/u6vfqaynbZgx4wo1UA8EnWzkVd/68u8+frLFLM5lRt4/QFe/8pLhAJOSrkk3/vh9wn19fDTt97DZpHMCFHXSuhbjlDQz9GJCX7nt79BwBdS9rixvV0oXXlwhz/6L39KIl/mpVde5eTJ43z+8Sd8/smHvPT8SVwuAwNDMgRY5ic/eIflxU3MLjuv//ZXeO21VzV59sMPP2VheZFTZ4/w8NFt3fQkN9Jcv3iPbCqHt8PN+eeP0zcS5OChcTr9YX721i/4wV/9hFbVoQSjmqHGwC4fx8/t5uixMbo7nRipKQHLJWnQmwUufPSEyYeC7zRSqohZWyRpfg128vtduuVZWtzSxkfSDs+ePMudm3fV7NlsN7C5LdQNNU6cm2BwR5SBwV7WVtdZWtpgfTOhVJGnzp0l6PJx7/o9Lrx/hc2NnAQREIiGGBrp5StfeZ5ibUun5z5vgFrRxKfvfc7VL64wOjDM+K4D/OAHb5NM5nVoIxEVkpKt+QJmWRZt64wdATv7Du3CYmlr8Xb87CG++c3XyZcTLK+t0m46cLncDA72sTw/rWF6H7//ORaLi7yE1dhM7Ng5pKjVE2cP0BnxqWxrY3WDwwcPEPR7yRYyLK+sMz21wMLMBsmNEsWEUQPerFYXXruHwb5hsskCly5eoyTaYTEiuh30DkZoG8oEgk6VLD2evE/TWKNnqBt/yE9FjYdWYpKCm0hy8tQEwWBAjcMr8wmqzTaVVpHR3T089fwpUtkYm7EYPn8HhUKZXDqDy+2gQVUHUyJTEu11Ll2iWmwRDfeoh0moSVNTS0SjUUUYJ7c2qJRzuBzCi7dx6+4tDk4cYGFpSbNT5B7ZWstz98b8rzIcfuWjqbaoN2uaiRLo8GK2iFHVpvfw4RMT7N4zrGng25s6N6srIs0QmamgWIwsrS9q82K2oVr//sEOxsZ6MYvvpmqhUjbw4aVrTK/G8IU6GIj66QkHmXmwoK/J5JNZlRLZzCZ8HgfRziDje3brUEK8ZJJCvbGWYGRwD6l4henpZSx2F11dnXgkoFB8D/UidoeJjvAYAc84vpAXf4dbh42SoioyEqPsNcwWxSAbzJJd4VAJSiaRxS+SMIcdY7NGI5vUBFGZdotWXIpVKeClAfA4xBzqopir6Gv0j9kYYioVHr5dhljyQulwxKSJrEKqErZ7Pl9VLbkr4NMwJVO9hEXkJi0ZqJgpNKxKsxHKSzFbVC67y27AYTPo9yIHd7uco5aI07Y5MNnstBp1yMZpCx6tXqEuhluLDKNMdIYcdEa3p+SaqOoI6d9XrS6MLg/FbGnbaGq2YDM2tPlQHX+piLFRVdmQUKg8fcNYfB2a57G1EteBgchmpAFpW2w6da8UfjNx/zWV7bD7JSO7Tgd06mq3eomtp1lbSqjxQIrfUEdYsVESe943FNHCPZuTJMNByjVJ8Eyqa9vl9ukDIfHxXrefuelFcjlJ3xNTx3YXK1N8s8FMMCB4LS9bov0qlFRKoZ2/y6Hub0E1tust7XjFyS1aeAlzymQKNGpGJdWI49lsrREI2RgYjLJjfI+urRfnNnWdK3pHKWRFFywSA4vRsW0WaUnhbMfncZKISZKrCa83pIecEAy6eyIk4jEtvLsjAyS20mrsmjh0iB27hrl5+w4PHyyQTRYZGhjhja++SbFW5t6ju9y9cxm/y8iB8R3Kso/2RDUoQhIXD+zaT4cniMUoWMsWTWOTSsvAleuP+fEPP2ArKQViv+q0Zao62jfIwvQSX/3y19m1cz+1Vot0McfVazf47IvLLC0vUyxkMZlrPPfCCbqiPk1cFB12MpUnmy8Q7OjQJD9pqpbnBBu3pe9RwO8m3BnUla5MliORTmw2keZsMjQ0RLFUI5sv89tf/xYjw/vIFark8gWVdRTLGWZmHxDskAKxxMrinMqiFubXOPfMU0zO3yNX2sBqFd9BWvFpHR1BZQQLk1ewYrlskWqhpnKWg3sP0Bvt0YlTLl9kcX5N/D6Uy03yxTKHDh/XKd+e8cNsxXJcu3iDhbkFaqUcNnOFo6f3Y3aaOPv80+zev4dbt24z9fgxmXiK2EpMp72yvZAGUOLZo32devBJ8M35p57W5Eizy0pHd5C1rTUykgPg7eHc6S9z9fJNbtz8hHojgdEkxX9Sp7Y2q10NvQ/vTNIZ6CLg9ejU2eJwsZnIcvjEOUqlBmsLixjqddZXVinmS0xPzWJqbUe1f+f3v81zX36Njz7/jO//xV+oiTcU8rMwO0tvpJNQMMDCrHye43jdnRQKRYqlrE6ehUIjBAopgGSlrqFLQuowiTxmO3RJLh+9gMSbIRMjk0ScG5TPK7eMFPHCzu7qDhEM+dSvIRzpeCxFXooQc5vegQgDg10EQxZGdkQpFrMYjF4uX3rC6pKEvggho6bmvf/uX/8zCrUsH134AI/Xxv4DQ1SqGTXQPrw/o3jW/Qf30GDbuBwK9eBz+Ymtpvj4wyuk0jle+tJz+AMOTd6UsLQL719ncXpTV/w2k1ElQhKHUmzWFAH6r/7lf6sEKDGSdka6+d2vfgWf3UCrVuLy3WtsZtN8/3s/ppit6SpezriOgJ/xPTt47vzTHDt8Qv0nEqClF6+xxoPZx/zJX/4Zc8srDO0YUXLW4swCN69fZ9+eQQ5M7GTX+DD37t1i8sEs1688wOxx8sIrz/P0+acxG+1sbCT42S9+ponIsa1lDuwbZ/LeNJ99eJnYalwngMfOH2DHvj66ezuplRpc//wmVz8RDbmsvw00jE3CfXaef+04p8/tp8NnZXNjiUwmpT4ACSV7cn+LlYUilbJJJ+4yvRZgwOBIVN+/9Y0NfJ5O3Xol4nH87iCVQl23gZV6BZPVTNvaZsf+IQ4dG+fZZ85z985dPvn0M+otiPRGOHn8EIZag/jyFv/wk09ZmktgdwZw+F1094UZ3zeMwSoFoFW3TbduPGJeMIVbCbwOp3L552ZXyOQkbEjcqPK5FbXu9sRdvEEi/7IH7Rw+flAo1EwvzHLwyF6ef/4kseQKsa0Y9ZpZTeQjQ/0sLc4q+eTqF7cI+iM6bUymN3D7bPQNhTj/7EECHQ42N9YId8jzKVkMGwpKWFzeoJCrKY2lnG7QKtqplwWV6qFZa9PT2cfmSpy7Dx5t53zYJJHWQqQvgMNjwOky6VYyFl8FcxuX36NhXqLbbxRhfTnF+nqCsR1DOJyObemJbKfsLgx2E0NjPQwMR0nl4lowi3RpcWFZt75jY8O4fQ4NFxTYQCFT4v6dSZUUphMF/J4gyURWJRWCHB7fuwPaJVaWZ4lvxvSMzuXznDh9kpn5WRLJOGOjw1hw8uDWLIcPHmZ6ckEHaJVKS3HNIv0RypoUb2I47O7vZHhXFH+HmZ27d6jmvlYx6IDnyeOHlAtFcsUcpWZVsYCSND0xsYsDB3YpcvXqpevYLV78vm6u3X7AZ1eu0TYbOHBgmA6/k/u3Hqmvaiue0iGd6MqdDisdARd2s6RHNyiWyqSSGYwtC35vmFymTC5XkaGwwgrMdvOvNiCS9G3H7ooyNnISdzhMULx49e2AJBluiL/AZm4rs90gyaOlMuGeMIVSQ2kt5WqbVilLVeD06uxvarCQeLREUiZf7/E5tovsbAmXw6g4XQ1gCoZV326lQllsf7LlTK5jdPvVzKnc/GKGelNoclaCPqusQ6lJhoXDRLtcYGWjTNdgt9Y/rXxKE1jl6RDsYrNU2MZYinSyXNTvT0KaZBLeSqxirAgauaqDSSncGxYnXV1+3H4hGMngcHtiI4myUriXjU4dtMqk3OryYDNUaNVqNEwOGtWKyu2shgaFstDlpGloawOUTeZxuu26obA4Raa5ncqakU3w8PDwr3qWX1sN+//LP3jvqyYOPRel0RTEnhTNRlYWs8xNryj3VQx8DptVL/ZQKKATP0FHDQ73qbkokUorOq9SrSshoVFrEg5G1ACaSmW1GBd9n2qiJPmr0SLgcdLdG5F0bFY2Yrr2d3gctNp1nSRsrKxQ0oOsTyd+7733Pnt2H9L0PTm4ZmfmVNrRMtQY3dmn2tJ8paDyikKuoc7urnCXGsPW19aVwiJGm4Y8xFYLo2ODmlgWX4+p0aor2sfSisiFLEQjYbbWN1U68+ILL+H2+DTifHZhXrvUrUROQ4Hq1abGUR8/eQJ3wK+pn+n0BqnYEl96/mnC4TDr68sY2mJc8rBXYrddAQxGM+VqlVqzhsXsIpuB7//NL7n14A5Ga1UfELesoyTkoWbgzLGn+NKLb+DxBSnVa9y4d5+PP73AnXu3FflWzG+xd88Q+w7uZG1jRQt32ZJMHDlKPBFT7aRMau7cuMva0hoWk4mJQ/v0YNjYjLO5ltKDTtaBstnYtWuPypoCwTDf+f1/zvDwOGuJBIlMiv6+HqUn5AsJHM4mtUaaycl72KwunkzNsmPnCFupJTKFddUblsolnaR6JWLeJu+vhIKI8bFNLlvAaXMw0NuH0+HUr0+ns4qnlA2BqW3Tg0Smy5lcnoMTx/D7O3nrb3+kBXA1X8DrNHP6/FHCfWGsPheHTxxhdX2V61cvYWqYeHhzShnqVqMFj8usBWp3X4Sl1TnNHhgYHqVpMDB+cB/h7hAPnzwhkS4yMnqIsR2HefzwCfNT1+kMmSjmN5l68oDe3j5tyhxWB/lUgUioS82+Y7vHaBssTM2vUq4bqNQED9FSHn8yFicSjnLt0k2a5RZep49v/jf/lFPPvcJ/+e5fcPGjnzPYF2KgP8Kdm9cV/xjqCLC5EWd9JYXD7tOQqGxWkoBbWMx23T7JAyQaZGlKjCLD0aJdDEzbRfv276YW7jJu1kRVi0FDbKSQd7mdaiL1+T34Az59/VdXYuSy2xpe0UsePDjMgUMD7N7XrwbjmZk4P/37L5id2cJsktTXDOEuH//uf/wDyrUct+/dZnLmCa99+QW9kK9fuUFsJc3OnWOcPn0Ik62quQROh4fecC80LNy6PcNP3vklh44eon+0W5F9EweO8NO/+yUX3ruERUlTJhwul2JIi40S/+IP/ilvvPElYptb/PX3fsye8YO8+aUXCTrM0Chz8/Ed3vviEy5+fpmiTL2M4sdoc0r46kcOMrF/gqGeMWwmHy1JAjPIPLvA1OwT/vS7f8bDqYc6TX3upWd0o/TXf/XXHDs2oZ+3hqHK4vwsq/NbXLvyEJPLxr7D+zg0sY0OlWLnrbd+iNfr0AJg19gIG8sxPv7lBUVCivFw174Rpcbki2nVWKc2UiTXEuRTJaq1NgIYCkTtPPXiMc4/e5hicYvlxQXckiVQqRMND/Dk/ipXvnhIqdTaTsVsN4l0h7XhEgP8VmqLvfv2s7y4yPzsHOa2BWPLjsMs/pGSGpYloez8C6c4dGwvYb+Pe3fv8dnly1jsNvpHezk4sRu31YK1YeGtv3yHJ/cWMRhs+CIBXB4LLr80dYO4PBKk5eLqpVsk1mOUsmk6fNsJuteu3iWbEZmkSJ62janiwWib5fMpmmLwdfn4+je/xuzMLA+fTHL26dOcO3+EO3cusxlbp1JqUS5XFUgg+EXxCsTWkxw/elolIQ+f3MYdsKs/Z/zAAE63RUEITpsXm8nO6uKyJrbKQGB5eZNm3YDL5lHfTDZR4emzL5BNlrh97Z6iOxPJlGKPTc42Nm+b7iE//rAdb8CmE81ItIOOzhD5QpEHd+7id/rpCQ2wOBXjwqc3CIY7CYY7SKUzGprm9PopNapaBDo8FoyWBsM7+tW8Kmni9UqTUEgGLZJtIs2MgaWFVXKpCjtHDvDZR5eIrafUaOhyBzh55rhK+B4/uk4ysUY6lVIwQalcZ+LoIRLpJM22bIWfZ2FmhUsXbnFo31G+uHCLtZUM9YogX8U4LmFrZtUwW512wr1+IgMBzRjoCHUwPDhCPlvgyqXLZNIpgj4P6VwaHGYldI3vGVKO++DAgMpQZ2aXGOzfqenYjx7P8cf/6U9I52PK+t+5Y5BEPEkymaJcLpErFnSTaDFb8Lpc6oFIxhOOwAgAACAASURBVDK06kYMbbPS2UQXLs1Po2mkVJawKCOBsA+zTc6ylibaOt3djO97DrtfpGlC26ojrGnRq0uha21VdMpslYRsSaM2m/E4xKD5/7L33j+S2Gea36dyzqlz7p6enGc4HA45DGKmREparbTSSbu3OK/PPhhnAwf7ANtwONgG7tbwee/2vHu3kqC40lIriaIk5jTkRE7smZ7pHKu7uqsr52y8b3MN+C/QL2qAANN0V1VXfb9veJ7P06JQNagu3mmXrVUHk82K1SJt5e6X0IssDqcOOaRwlu/p8Uh+gda1u6tMSXIQL4PNTCGdoyEy4U6DUHcQSlkquQJNZwhfwLlrJpW1cAca2R0W5naUGDM41q1+A9Hl66S92dCgQ00qNZup5fO7KaylDJ1yAZMw90tSuItOXTZXRhwScNjf/VnBDg27B0u1uEvU8UV0W9KyOFUFIH++WGpoHopkoQkbvlQ3YrI6qNSaWKtZvWskibZeKmnopS/i09egYfbQFJ9a/feF+++safiT/+U4wfEKfX2DTN+bJ5tqsDyfZnYmjslg1y5aDJyCMJLkUVnHCStbimbhQEuSmERjiyHI7TLq9M1iMjM/t47LEcDu9JHOpQmFw2Q3U7s6rICfiT0T9A8N0TSYeLAwz8bWOuVKgVAgoCuYuQfTeIWQcHQ/U3ceUC0bOLD/mBpSbt+8rRp1MSV5vXYNNDFYDPrmTW8XadTaeJxunSwKfaRRb2hxs6tFkw8PdHdHyYlx0eXh7OPnuXjxY1x2Jw05KPIVTh49yf59+5H9ec9QF7fv3eSdDz9hYzOlWlGb2chw3wCPP/4YO7k8mWJOY79vfnqJxMa6ounu3Z3C57Jx+MhBPG4/tWoHqefW43F9bGODk0QCg3z88T1+/Orf8WDhDr19EV587jmuX7mqutjh/nHOn3uaw0dPYHU6uXDlGhc+/oTrn15Wva3TKgdPVdfEMmERo6XPH2DfwQNsbm1w6OAh+nr7efUnr7K6vEh/X4+mEsrErViss76SJpMsaxiVFLhi0pLp6NPPPMvXvvEt7M4gG6kMi/F1Du7brya0Zr3MysYsd6avUq5nNNRhYWmW0yePkdxeJZdLUDfWlMiwuhTX8C15/uItyBdyqmndTc6VSZeYjr047HaVSMxOL9KsdrCZnITDETY0Pr3AnklpNtxcuXiF1eV1PZxtBiOnzx5n8ug4ZpG5VLKaUrexvkxmK8fi3U124mU1nUVCbuqVkq6CByb6mV6aJdgdVbOOSLNko1PIVzBbPIRjfZoMt7g8S6uR5vyjR4gvP+DmtU91gif+B7vZqqly8hzE9Oj2urG73boVMpjszM4tMzQwom7/yx9f5aXnX+Hbf/U9IUdq2M9LL3+FU+ef5gc//iF3rn3I+IhEsoe4N3UXj9PG6MiApg9P3b6njZEUwYVCVmUsUmQKnafTaqlsRy4DSUSUwn23WP//F+9CmdA0VYvg0ORSkpAmCRxx4AsGdDPlcDk1ZEMSEsV43Ta26eoPcubsXtrGNDZHk6effo6dnQY//P4bxNdzeumK7tcfdPJnf/Yt1Y/enLrN1Mw9JvePMTI6gMvm4Kc/+BmvfP4LnDx2QCVZmYJM2ySZ0UsoEGNzJ8uVT+/x0aUrmjosvPHx0T28/rM3uPrhLaxtF4aGEYd8ps1oANz//L//jxw8OM7i8hrf/+Hf09c3zh984UViXpG9NJiPL/Hn/+EvuH3rlnoqpHE8dPAg/+K/+ec8mHnA+NAEsXA/po7w/E3aGJVaJV7/1S/5yd/+iGwxw9hkP2fOHlfc4oULH/PQ2VPKvY5vrpJKpkhtVYivZHF4HfQOdeMNudSf4/H5uXLlCn1dXVhNJnqj3cRXNpiZnleylehtBX148uF9ugH54J0L1PN1aoWqJqs2Wgaq7Sb+qJNjp/Yqyz0cdbGytEZfZJjjh07oRvDDdz/hb3/0C6V9lCWm3mQhEAxgkgRJqnQkrK43squFLpZ54/W36O8exmnyMj09p1tSi9vGmcdPc/bxU6S2NlW+mCkUuHj5Kha7iYnJId0AjfUO8+oPXueD9z5Rk58n5GBwrJfRPUOsx9cUMFCpiNkUVhbntVgYHRomGuriVz97k2yypqmhorSQ7AGBA3RMIoEUiocJb8zL/kP79HwQAMHeg3s4cmgcp73DcF8Pq8ubmqextrZOKBZgbHSEO7fv6rkid8F2apNIbxCH14jB0qZ3oIu25BlIgmi5xVBskHOnH9Phj+A+37/wPoMjgwpIcFvdPP/ki2S3Slz++CZTN++TSmWotqsaMOYMGDl7/igdS5VcKaXyJsEkT01PEwwEObhvL8Z6h+P7TjNzZ5n/88//mu1MEadXDNIV+gd69ZyZXVxUwIIYVztCZRuQFNoYLqeL7mgvG2ubGromRW2pVGRpYZF2zaQoy0sfXGXm/qJOTP2BsDYOgYiDXHZDGfEigdxMZEjuZOgd6NU0X4fXzksvPMP07Vnefv0D2vUOqUSFckEQJjJ8amMx7WqWZNputJtwh+wEom5t8IVH5RQSS6NMIZvTlFCRgnQsEOnr4tEnHuIPvvQcLmMbq1lCFzuIR94fjOjW99Wf/JK333lX6TZmU4NwyIPB1GR83wADQz1Mz0zrhsrrCrM8u8LMgyXaLZN6qsaHxnn9tTfY2kxi6MhGqaXkGZGnmB1G3D5BRzaJdrt48umvs5GI4A/YaZZLuzQYn5+6nM9i1C0LiamJS1n/HXJbO7v3h1WadSsNm0+9MTL0UGyLQVLXm1gNbZW7iJTGYLWpGkC13narok3l/DOYJN6vSqNUpCNehXxVp+ROa1vRmwKQqLStSpdRiq8U3Hp+m2jW6hhqJZVTGgJduhkwiCwGO4ge3hvY1ZMLhSeXxtoq68+kmAS7h2K2hLOV10WBbFAHDh2k6Qmp1l4JQw67JrcaBV/cceIwVqi1rbREYtloa9igegCscie06FTlv5uUES+vgzDxZbXl99rA5sTtklwc9HsYvSKj+X3h/jsr3M//cQjPUJGR4XE1MeazDQL+fj56/xo7O1ncbrsGIZgk07AhhjcDJodwam14Ag5NeRPihbjcB/vDBEJOLSDlQ7y2uoPFLBSSOsV8kaA7QDlX0Gh3QQ/5giFiPX2k8llWVxexWs2KXqqUSuzfP6E4Oik+E5sZ1leTmIwODevJZTPapR8+dJhUNkGlXsAsB0ynQ26nrJrYcqGGzWzdvSA6TVqtik6ZhUss0fQ2i418Nq1SCafPhVcvfBMOowtTw8ZjjzyBzxsklc8Q7JZpSZ4LFy+zubmBx23DZujw0IljPPrIw8qDTmZy1BoNotEoH3zwvmIrQ34/ByYnOXTsACajlXKlQ7EsF5hBQx7G+kaI+HvYTjf59ve/x0eX3qO7y88//pNv8u477xBf3eSh04/itAc4cPA4wWgvd+7O8+vf/IaZ6duYqeiKcTO+Sl9/l1IcZD0uCDeZoIYiQbq6enA5PHz44Ycktzbo6Qko57nerLNnzyHeeesaya0yrUoHk3TiHYiEQnz9G1/nuRdexOYIkCo1uH7vAZFwRCO6ZSKcK+7wyZW3WY0/IBJzsbExx9hYn4ZYJLbjVDolXenXyh1d9fb2DHDk8DHuTN1kOylG5ZTqsOX3WCwWVdN9cN8B1pbibEu8tt3FgYMHWF9PkNzJUixoLA3LC6tsJbYwNDvYjEYGR/s4dPIA0cEY8e04sa4QmdSWml9nb6+STsj7oU1vb1AlLWtra3i7/IR6ItQ6TTpSuHvDxCL9uB1hHE6fEoIapgrbmTWq9R3GR6I0S1mW5xZVkhIJdWkzuLy4Qiad1Sm+y+ciX5bNTg2b1Ul/7wh2e4Bstsry0qZq+lfm1qgX6pgtdkbGJnn06ee4c3eKjy+8xedf+hyTk6O8+uNXKZWyfOGlZ3gwfZf33/1QA3zcjt0o8lbDqOm8Ij0S8oGY4jTZT+QvZosaVPUf1ZgqhZEUcXIZdVS+JCtVSbAVVrQ04YFwSO8q+XuZwCU2E5oiK2+EUI+X5188x5PPnCIS8yr1ZWkpyd/8x58yP5tQ2kWbBk88+TD/8l/+MxzWNvlqiR/93U9JpDYJR4Ls37uXyx9d5uSRozz12DkwNFS+E9/eAFsTq8uuv9tUqsrb73zM9N0Z/P4Q5x5+lE8v3eKjt65ibrkwNCWkykbH1MAf8vGv//x/Y2isj7mFFX78k19isTj5wy+/zPhQN61GlY8uXuB7f/sj4mubOlgIBoOcO3eWr33tD5l+MEck0E1vbABTRxB3BsrNIg/mZ3j1Z6+yNL9ItVIiGPYwMtGv55cQVvZMCkVLzPRCiImT3CySTlZ19dzdH8Ehmv69wwRiQa5fv4nT4iTg9OmWsVyssr6+yeLSml600th88cvPkMns8NE7l0iu76i3KJvNU6o2aBgNGuw0Mt7N5N4+hoZjHNx/jO7QqBpphT1+9co13n//EuVqUyfZ0tg+cu4RlVrcuXcNr89M/3BIJRk3Pr3J7N1Fzp97gsRKivnZuL5mRqeZsQNjHDi6l8k9kuBpYSeZVt+AJJueOn2UPRMjOMwOfvXqW3z4wUUt6B5+/Dgnzx1XY/bSwgI3P72B3+PXBlE45+FIGLPBRnanzNZqmnS8LGGWupUSZ5N8GS2yUZO/b+OJeHj0iXPE4ytsp1M6cX/6cw/hE2+VXWgti3zw4SV20jn27N/H+MQ4d+7cZnhwXHn9129eJ9gtaEbhc1cZ3DNAA0ngNvO588/gMbo5NHSUaqXNG2+9y3sX32bfsT3KiM/t7PDs+c9hbNr5+x//SokaYiJOSeCesYYzYFHNfbmR1W2zGGGXllfI5YucOnmKh04eJeLxMNg1wOzdNf783/wV80ubqo0XE6pIxzKFIqvxuL53h8b6MVpbDI10qwfM5/PTE+1Tj4k0/r09fTy4P82dG7cp5+tMjBzg3u0HLM6vq87c5pTJv5Pu3gCdTlmLrGJeYAAtvYd6+qO6DRD55+T4BO2akdm7SyzMPCC5kaJaEgqVeF1MioiVJLiWoY3RigZh2V02lZkIRMRsq+PxiB/NSC4tHguwuJxMHJrkxVee5LFHhJ/e0LtDQsxSOUHCxrl2/VMKqbLmZZQrUjjv+p7cXivesA1vSGqHgm4f6yXIJqvkchVqtTYOm09NuYm4SKTaSiCTM1zMpqLjDsv5HbUQiHQ488hevL4JZuaieDxWNY0KZ1w8TLV6e1cmk0lroeoVxUCjRjEtwyN53gZM3qASZmSyLYW7oSUhU5ZdxKOYp9vSLOwaUAXnuGtQFWykbDubSpVpFguaqNo2WRVfLWeu0yI86hpNswO7qA5ERy+vnSagCJ7XgrFeotWoY5RQMX8vbZNF/z/VpxcL2lh0rC7qxSKWRp6WmI8lQLKdo5yXJr9EwPVZMJLDzci+UerCb5fHKp4HKcD1aRqUomWkRaXtoFSRaf7uzxEZj1gBG822atxFOiRNivyunMZdTb/F6dbvYZNkWtr6PQrVDm6v8/dSmd9V5X70C24i40LeSONxBnVKns/VdU0vXZxc2LKOymYzmIw2Mpk8DVrKChW27fp6nMSmFNUW3G4z0WiAaFdYg5zW1raU4SzdeClfxm52qZRGimmZDAsn1+n2YLEaSW4n8Hv99Hb3c+PmDQJhNyPjg4p4FMOpGFU6QgPpCCapqdzxiYlxao0CFnuHSqtKrdmWzyWFbEmC15CQMpMEJhg6OJxGvSxdHjcL8xvk0gXS2ynCkYjKdAJ+F9mdPB57iErBwLOfe5lTJx5hM5NhYyfOcnyGqTs3sJjaTIz3k0nENeHtoVMnyJdLFGs1Wi2TTm1lfZpIif5U9K2H2HtwQgOc+nv2aJiBUHkalZo+j3AoisHm4+MrV/j+D79DrrDJN7/1NdX/f/jhBSbG9mnzMzC0l0fPv0Qq0+C1n7/OjaufUMltMDAQolLLspXYYO/kpIYFNZo1vH4X+/bvx2SyKw7uzq07VKs5BgcjONxtTYANh/u4eXNJD82KcGZbBqWZSILl1/7oazz2+OMYzW4qLQvbuQo7qYIM5nULEYn5uT99lbnZ6/j9ktK2Ql9fgGqjxE46SbUl+McG6WQOk9GuTVBPd4+mPoqkJ5/NqBxJNjm5jMS5dzM0OEClUKasYWAWHj53lk+v36TVsjAzvUqrbmJtMU56K4WM7oREJNi4vpEBNfcIRk2myJ2W8HzLxJcTZFMF1c3KJXfq1EnddkzdnyIUC+slICFMx4+e4/lnv0IsNsqFTy4ztzRDjRyLK3dptrNEQ1YclhbZZJpqpcK+fQd0e1CrNLl54y4HDuynY2ziFMb33Dz5bImJ4QP09u3B4+3BbHTxN3/1bdaXlmnJNLvdIhgKs+/wATXW3bl3h7PnTjMyNMD7b79Pq13m0KFx3RC8+9aH0DDt6hQrdTotsxbiwjSW1bLoVOWikIm7yGcEISlfUrRrYS1VvBhnhYJg2UVE7gaOtVRf63C7VB8tBZTL4SSbzdKUD5GpRaQvwLnHT/Hlr35ei8jE1qZOjH/587eIL+doteR6bHLq4QP82T/9KpI5I4/to08u8WBult7eXjWmy9ZLpFhPPn4OOhIv3lKj4FpmHZOkFVrdFLJNXv+FaKi3sJntBHxB4kvbLM1sYTF4aTfNaqQzmhsEY0H+1f/xv2pq5fUbd/jtb9/VDIpnX3icyb39VMuy2r/EtSs31AQnacYHDx8k1hvl5S+9wpWrt+mJDTExvIdmOUsmE8fmhl+/9QaJrW2WFmSinlVvhlCrtpJJ8qUcExPDhPxeldhpkm3DzPTUEo1yU6eokb4QZ86fwmA1cuHji6qdD3kj2mSK+V2muDMz8+qz2bt/hAOHhtUkPHVjls2VJC6Lm0K+SKZQoSWafp+ZQ8fGGB3vZmy0nyMHT9IXG9fhxeu/ek0DquYkM8As9AfZekZ48cUXKZUyvPPeawwMB+gZdNHdF2NhboGLH13lT7/5pyzPJHjvras02xZaphbHz5zA6Xdp4JSczWsrK9y/e1eHMM88+xjDg/1srG3zkx/8ihs37uuE/MQjBwl1edUwXMwVKOdLxAUDbJJ05BDNdodsqkp2u0JytUBqvUyzIk2nhGLIJ18KdyNGs7yH2rhCLsYmhyiV8irh+fyXXuD0qUnW1+Z1auly2vjgg0/Y3Moxue8ogWCIqdt3lEglfqOZ2VmK1RxGa1u9IrHBKOlyilh3D59/7gsMhgaJOnqUivSr138L9gYTh4ZIZhOsrSxw/pFHeeOXb3L76l1aNROVUotMtkC9XcMTctPVF6HRqWJ3mTTVdHF5BYvVziNnz3D2zHG8djMD0W7Ncfi//6//xIcXPsUfDChytdWq0Wi1FHPsi3g5fPwA5Vpew4+CkQBdXYKX3ZUPSlKtkF3EPCkAKqHSCC736qWb7GznVSoiSgpfyMmZR47SalZ5cH+OSrFFtdqhYzLS1RfjzNmzdPf2Mz6yl1bFxPf+4w+5cfljmjWZuMvdY9GfI7IcGQSINMdoaWOxGZRqIihM2dp4/AbOnj+kU+/33rlBvW3B4fMxONHP8Yf38djjJ2RmrZ+JQq60e0Yszap+3W5ysLy0pCZW2Vr5vT7dAMUTa5isHU2BtVtFtuKmkKpTrbR2wRLi8ZB7UhrYmkh6rCpREaKZjHyDIS+hLkks9/G5506wvtYgGR/Q10aaan9PDJMa9He/DAJ1SKa0WDeIPlzWPkLusbtoiJRKtvWNmkpp/kEv3pamxrhLU9FCWPC6ZtNuYS2pVA2Ru37m2TCg2RpSuP9/hXelhl1wilKmy7ZfABkO0Z6L2riljwmzFYM7oDpzaRBkWi9SqkZTvH27ynEZEMl0394u0UxvU2rb8Xit1EuV3cf12RRfTK3CiO+KuZVGUzbvGlRlCywbB8XFfqbuyWVKuq2VnyAprfKayWYhlynjcNu1aDe1ZPDZ1sJdHrtVtp2ffQnpRl5CaWx+r3H/HVXuQ2fNRMctFHMV2nWTxrPLRd5s1+gdDGO2tfRwET2sFKSSIiphNGJ0GxoZxGCQcJVl1ZHWKhUNthAtrEzHmproacIs69dkhr37D2tx1ew0Vf8uHaPX5aFWqepKeWJsguH+Me7PzLCysUK908Tv95NO5diMbylJwGawUC/XVT984uRhot1uTp89xKfT11nf3NDCZm15HafNhd8bJLOTo1ptKLJLWOfyuHaSOXJ5McBklOASCHoY6OtSbTwNM6Vsh69+9Y85cfws2VKF1Y0VTQidezBFNOLhxZc+x9b6ChtrKxw6tI9cOYd8hv2+sKIIPS4/vX19vPnbt1VDdvrR44TD3QxExrUIE8KFCSPZfIatTBKzz0cineZHP/w+8wt3eObZJ3Udff3aDaXIRGO99PSN8fgTL2JzdvPWGx9w8cP3qeY28TjFP9BkcX4en09YrB0s1jZfePkFnbgIemtpJUE+U8BsaamRSC7b7t5eFhcS3Lu3Rno7T1EQcxIcEoqwd2I/3/zWt9h34IBKnVptmdJaqDZbbO7kWIyvsffgONvbaywtTOFyNynX4lhsVaqNvAY/ZXJF5Qqvra/pwSOcY6GPiD5cwrgalTrlQkmLmmAgRMAfJtbVw3YyxYYwai1GRieHWV5dodkykNku0Syb2FzaIbOZpalR0SZNCjx26hiJnS39uYKqbFTbhP1hXT0LQUNuQNH9Hjl+UNNkp6fvsm//PpqdNtl8ncn9Z3j5lT+hq2eCjy9exGxu09Md4OqnHzJ17xKdThaXva3aR0naFWN2tVallG+wOLPOs88+i81hwuWzcenqNXaSBQa6Rzl98gl6e/exvLrFX//lX7Ey94BaPqfGPMk/6O3p0mnj+s6WEjpEDiPBUD6/haEBSSW2MHtvlempZVrVuhbiMimTIlyKGyF0yLRc/tp1V0qcvOiIO1q4C1FGZDM6UpEL3yQXtJzDoqEVSosNm8OpDZb8JRKplkyGGjXMNiOBLjcHj03w4itP09UXVtzqZjzJ1Yu3SW9X1K9gtHQYGonyX/7Xf0rHXCGV3ubBvftsxBMcPHBcyRxunx2bQ1JRJ2k3RXPZUh19tlTQ82BkeAwTHl798W+4cuk2k+N7tXC5d2eBWlGaFucuNUdWuhbwhrz8y//pv9Wp483rN1QykS8WeO4LT7L30BjzD+bZXkty89JtlhbXsTlcDAwPEogF+OJXv8Ibb37AvsmjPHbqUUr5OPG1KezuFm+/9xYHDh/jzd++r8W0y+klHPFRbBS00BgbH6ArEmVrLaGDCNpWbnx6n0q+wfjkOH3DPaoFTRezzM4sEo32MjEyqYbjXCajxvDFhUVtXMbHezlwbFS1yOlkWU26nUqbSqGkWzmh1LnDDh5+7AhD490qhTl9/GHG+sdwWE188M7b/Pq1N1lby9BqO7A7vfq7FFlMOieSuSSjk2EGxl2Mjg3q5ur29SkeOfko+Z0mP/vxO9SqZswui9KgTA4LTpcVu93MxqoEAVkJhKw89MhR2u0Gd25Mc/nCPaZuzWlz/MSzDzMw3EO5VmF7M6WSh2w6g83ZZHA4zIO5BxRzdWp5A+vzGdbm0nSqklhpUDmO0r7Eb2EWk6oBT8jFw4+dVgnd5tY2584/zKPnj7G9vUK1lqPVKBHfSDAzu87EnuO4XQE+evcjGoUWXcE+8tmCklraphoTe4cIdPt5sDzD5IFDvPTcSyqVseNhazXF3Pwy3qCDBiU+vvwh9XaFp556ku/8P99mez1JT6ifmekFUmkJ9TNhspsZGh/CaG5jsrR1aj59/z5un49HH3uExx87RadZYax/ALc1wve/9zO+852f6PvOZjdroyUNbbVZIRD1qbyoWCsQDAcYHRvWz+321qb6zMRsLmmhEnoV8cW4d/Me8dVt1pcSbG6k1ccggWWCwX3okcOaUbG1uaMhdqVSC7PdiSfg5eGz5xgZm2DfngPcv73EX/zrf09qI65ZIyI/kQxFMRnWmnUt4BR3aZBCvqMBSBI21GyVCUTtSunZSZX44L07mpwqmNVYX4Tx/QOcPX+cVqvA2so8dkE6W0xMT99TzX4522JtJa6Dika7rWfw3gMjytKXoUu9WWHvvjGVG1344Daz9zYlgFTPJpmey/cQkpieaS2TTrsLZTG0ytTdTVe/C4erisM+iMvyyC7qslXXKbps0cVgKTx4MYm2y7vNpdEmyVPW3UGG1aqFsRhX7RbBHbq1oFbZkIQFSkqp1a6F9m6nqSN4nUxr4o3Jqjx2kcEYC8ldAoxjl0wjf1a05FpQyeioBTa3UxULnVoZQ6tORzTosuIW6ksD8tkyfo+FfM2E2ylSJqGwtXB57FDOU00laXuj+NwmHeKYPX7d3sv3ll+i5MAEHQ084dCuaTYYoV4ua/BStVjcrTCbdaWbidej05AQTNHU29XzJ7QoTYWtVWjVanidYmVok6o7iUbElGrQRkG3CJrm3fp94f47qttxDuUJD1tx2QWRZ9EUPpm6mW1tAhGnFu8SnOP0OJWQ0j/URy6XVSf65uYmmxtJvcAMbTm4i2r+ECPq0LDohHeTTOWdJRPKUCSKV9CL+az+DJkuGFpmmvUGboeLp598St8/W+kMCyvLrMcT6i6Xg75SrCi33GF0Y2xJ0EKDr37tC4pUs3ubGD0dXXWvrSQUuSahQhJssb6aUFd6wOvD63OoyUT4uSJrEQOhfN9yoUB3V0yfh6kjlIEOTz/1nMqHotEBJWdcv3kJn9vBzvYGvf1RJifHmZt/gDfoIltKU64WmRjaw8bKFhajnYnJvVy/fourVz7l/JPnVO/st0exG50qfZCJd7FeZCO7SbZVZWltg3feeYeFhSmOnziM1+tXE6ZQWMRcanN6Gd97BK9/gFufTjN39z7lTIKA14rFAjP3ZzQ22+GwYbG2+LN/+ieYbRauXrnNxkZGmcxWa5tnnn2U8088pmzxn//ibW7dmieVzFEp5mnXYdy6IwAAIABJREFUahw5cIigP8jLL3+JPfsOYHV6CHrDGJH1oYGltW1WEuvsP7KfSr3G3MI9SuVNSqVV2qQo1zL64ZfkQTlwl5YXlR3udNkpFPMII3N8fA+prR1yqQzJxDYDfYOMju1leGIfV69c5/bUbS2UZK26ldzU5q3TsrK5nKKQqLOzJgmk4rZs0zfUw8TeUcwOA+l0Sg+0XLpMqyoBRmYywug3tbC7rWpKFsNwMrnFoSMHFAWWLdbAEuaZ5/8R4ego5Uqdgf4o3bEAiwvTvPHG3xHfmCYcsrC+vkR3b4jhsT79WfI+uXtzjnCoi/7+bnqHgizF45pXICSHo4fPacLfvfvLXPzwA5LxVTqiaxQpS0tM3MJO9jC/vMjwWD8+n5vt7SR2Z4eHzhxRNNqVj+8wdzeuv1t5r0rokRz1cuBqES7LS43T2zWjyj9r4d4WE3Br92A2GBVNahGyzD8U78J7t1pV2y5r8UKhpIW9BvTUK8pq7huL8rnnzzC+f5Dt1Bbr60kGeid441fvEl9NUq9LQEiTgZEIX/76F0iVZOq2oxOkuZllhocmNFBmYXWWyYMDjIyFwFgiFAjpdEcwhZsb2/R191MutFhdTPDLn/+WyfE9+NxBXvvZu6S26lhNksvQ1LThjsmAyWXmT/7J12kbysTXVnenvVubnDl/miMnD3P70zvM31tmaWpV34cSUBLridEyNfnc88+yGs8QDQ/xxKOP4rKVaDY26Rhkxb+mq+K33vhYGfLiJ5DNUvdghFo7z9hEL/VKg5XZVfzuKH5vlN+8/r7iQ8fGRukZ6NEwplwxr0Xf4UNHefqJp/jut/8TqcSW4nJXF9cEoU20x8/gZDflaknRs7mdolKnMtsZiqUq+WqZ6ECIpz//CHuPjLK6mWBoYJSBrh4MzZJqVz957xrv/PYyHdyq65Vm3+ESfG8Jd8hEoEukMi5NSN1K7Cif/cbFO+zEa6zOZem07HhCXgZGR7B7JKND9MxV3YoMDsZweo34JDk4tb1LOJrZYnlhE38wxNPPPsbg2ACZfF4Ly1Onzmoa7+Wr7xCJOVhfXVCiUyZZZW0uy/aqBFHZtYnXYDEhIYl01iH0ihaesI/zT55nc3uHpfUVzpw5xSMPH6LVybOVlNRog9LEbt2cZ6B3P2aTk/fe+ghD1YzXFtTY+WIlg0NwnaNd2Hw21pKbHDt9mhdeeIm+SC9b6zu4bUGVY7icDhxuG9/+zl8xv/KAp597kp/+4EcamBRwBbl57S75nBhFrcrH9wSdON02LaLEkzO3uIA/EuS5F5/m5Mn9mAwNfE4P+VSFd377Cb/8xZsqCZIzSPJEDAJTkC1Wl4/9R/bgDUo6sBm706XUn8XFWc3GsNssmuZM00QinmTm7gylXA1TW4IOE7tNurVOKGYjHHPS1RPSQUDAH2N+aZ19B48zO7/IwNAQI6NjTIyMc+Gdy7z209/iMJlxWqwKKRC9usilRXsvTZTQZWQzLRQ4MVVLCrnVYcTqNODy2sgXWiS3ahhtJt32iZk/GPMQ7fUyLCx7t0zJ88SifrY2tnRz/cZrF1ma39DNvdQPgi7umEo4hMxiN/LkU+fYs39Ut5SfvH+H2zdWtXD3uEycOHEImU7c+HQKu9X5WTp6mXi8hNUB/rCFQNjKydN76Ok6wsL0LnNcNPBGGYzZHBp2JBNskc+IrOUzN6kafCVNVQpvNYPuzjy0wJV/L8W0qV1XWUhT+OfNJu1yXgvcjtGsplH5Q/K9NQDPbMXYrGJslMEXxdhuqE/F0GruEvWEqGQQmZCTelXoenVsVgNtqxtDc5cKI4+hUm9jbjcwudzaJ+i5Lg9NEEpGM+WaeBMaip8UwECtJReANBPS8DVpVqsEu4KIx9VazWD0RTA4diflPkuDUrlBqdrUxyaoSGnOGsWiJheLIf4z/ZB6DCW9vitixyaSH08YjwzeZQAkr5dVfEG7AVe/n7j/jip3V18RV7SpkpFgWDjXRuXmipazY5BwjLoy24X5LcEusv7ziAzj4CR3795j6s40AU+EerXDzmZBdXPyRgyGfES6/VSbIlVoKVvaaLCrPKYjq35hvMdiSmeJrycolSqqiwyG/OqiXotvk90pqcu8WipjMRqUzLG+nMDYtJLaTjE63sNTL57BEWoT7HOzuZ1gY3WTerWpUhwpSNKpvPKwDdU2o4P9RMIiO+nWdD6RtiTWt3Qi32wLdWQQk8FBJV+gNxLhiXPn2bvnkF4KqysLRCNRCpUiKyvLTB6YZGNnAywtyqUMvbEIfodHAziikV7FLaWyeT6+eEW3CedOn6PLH8MsI0PDrhmu2qlQbhfI1ArMLKzw9z//FStrs0xMDCnp4/70fcqFOm53UPVqJptMGKLktssk1zaV7xqJuPAHXar9Tu/kd2kJTosi4dx++YCJS9yotAaHo8kf/aOXOXLsKOvxLG+/dYnpu8LVTWvhLgfEw6ePc/r0aY4cP44nEEX8K5HIAA67m5q49NtqdcTqcJPKF5iemyKxJSajDCay5ItpDQcxGwwUC0XqzRbVWpFwLMjC/BzJ7SSnTp5U/FmtVNJ0W4vJwdjkXrzBiDKkt7e3qJRzWkhUakUMRlmfig6ywuZ8lpIY3WoyADER6Q4R65PJ4gDRrghrq4IS3GJBjE6adtdR86XbbyPgc2qaYb6c49QjJ/EEXKxvb9A2+OjuPoTZFMXpCrLv0G4QTCq1yc3r75NNL+D1tLn/4J6+r6OxkB68Zszc+fQBpUKTIyeP0DIWKNVq2ATp1TbicAXo7h5hZzPL/PQM0zdvY26ZMMgEqN3E67Ny7NQhPrp0ScPAwiE/0w9msTmF1DGiOsqrH9+ikTdi6dgoFyWYRYLFxATY1uANwUPKX7uKmN1IeaE1ybRdJl2CHpUBp3yJ/l2nUmJQlfRUsyD2RLPdoVwua5Fvt9t1C2Aw19l7ZJCvfvMFKs2swt97u8apFk389Eevs7a8ofpgm9tAtNvP0y8+Srkt2QiiK7WQ3M5SrTcYGRtjWggt/QFNZuzp9+IPBNlOltlOZIS+hsPiRFZWjVqT+7enKWaLTIwc5LevfUJ8RcJSHMiu1yyaT0nbNDX56te/RDTm1g2B4FrffPs9zE4b/YMilaly/+YMprqs2IUZbiDcHSJXTvHFr3yF996/QSw6zOnTxxnf68ZileauTLPRVhndW29dZObeEkajhb6Bbg4dHSddXGdsvEe5zjcuT9EomnFZI3x6+Y5SN/oG+3EFvFqAihxPiAuxaJTHzj3EgjC/q01uXJni9s37qpmP9UcZGe+jkM+SyaYpCP0p1EVifZtctqTYS0fAyujBbnqGgnhDQfWXiJlQVtiZZIr4/A73bq5gbArxQuLgDZjsYPdC/0QQV9hIo15U/nm92lZm/eZKhndevwJVO1aTA5ffQc/goErNBH0osg7R8vYORjCaazTbVU3yTW6lWXqwSjZT0YC3k2dPUigXKZQraiZ+4onzmMxtbt74mGxuE7OhTb3QoJBuMHVthfUFSRHVvFT1Sqg8wyoa6933o9C7uoeGyQui0G7hlVeeZaI/TLm0SSI5QzBiIRLp4tW/e4NyQagYdmbvL1AtdHBYJAnbRKVcxOWx0t0bVM28zeOgf2yIQ0eO4HZ7yKVLDPftwdS24/eGNFn69df/nk8uvcfoaC/zcw9UZhf2Rbh+dZpSTrZWu0ZCX8CBxS5JxnJ7GZGZqy8aYP+RcSYPjmAUJjYmVmbWmb+3wvSt+5oTYrU7cbo8+EJBEulNXF4TIxO9dPWEVSOfL8g9ZdDzRIzK7VaVcDCs09fluXWy6TQ2i6TkltSDpg27tYXbb9JQNE/AppIbt9fP4mqCSHSQdKbI4OAQAwN9bKwsc//WLKuzG7itTsURb65vU6+1labUMRo0qE+AAeJ/sVglsMisvHqDqUVdQnoEYVjtUKlo74dBtPBuK4GwBB6ZiMaC2JwdHK4OkahHt+giNXrz9Sukd4R6YlL/Vd9AjK2dJbDUGJ3o59Spw0pdW15c5vaNJWZnNqnUDLjtZnp7wpjMRs1zEfHfyZMPaarzjeuLVJt1wv12Dh0f4ltffZ7cjoN3fpPXot0koUFGs/LJJQBJilzRlktB3K5X6bhDOsk21suKOhR5iTaPzTqNzu4QTCUojZKy1hXP2O6oLl4KXUlPlELeapIQM+vulN1kplEq6aRdZDe1Rkc9fPJ4tKgu1+lUy9R2EjijMSXcyF0rE/5dZ6lVUZVSposERtKAjQ631h3y3hNjrrmW+2ypKp9Ok8ITWp3PGpJ2W4v6RqWqBl2v24zZ6VK/oEzwpd6WL5mkS5Jsyyibgobq2uVslEZEGgHV9ov4sdlWg6vDLgGZdRzBoG4gSqWGavltLpcOIaTR+33h/jsq3C2RHM6IyGH8u+lu2v1JJ2fELqsm6Y4dRhwOE/lSmlKlhEvIDz09hMMxvcCl8ErEU1qgCHJNDheRMXT1RTVUaSe9pYfDyNCEaum3t7c1zlnwV729fUpIEPPXwEi/6t1n5+cxGq2UMnUy2wUa5TpOh021gCJFaZbblAoSvmBk4uAQPeMhDLYWHWOLfCaH2WLRy7PSqCsmzdg24TRZCAd8+H1O1c+Lhr9SbNIf61XixOr6Fi2DncWlONV8id5whFdeepn948c1tKVWLasGXwI/EskkdreT+/P3FfEkrvnucBALHdZWljR+2+EJUGu0mJ6eYe7+Ml95+Y/wOgPKsZcLVoqeGmXa1gZVqtyfX+QHP/4JD2anGB7t1RTXpcUlWnW52Gy4vV7ywrc32KnkW7RL4gKvEQw56RvsVenRdiKlF2w46KVc29HD8fnPf5HL16a4c2MKq7XFk0+eVt1bJtdgfSXL4vwmycQOjYpsP5ocObSXw0cPcerhMwyM7qFQbLKZzOnz9nl9WggLpcZscTC3ssDy+gwYUtgsZYqZDZVGHDp8guRWUlnyInmJby7R0xvSgKdMKql4USEnSKS2vF+EexwMRLHaXFQqVSVNbG2u64WRSCao1ks02nUCgRgPbqyT3ahQK7b0wPWHPbgCLvYc2KuM9Y14nO2NBPPT85QyEooiYUUNTp4+rN8nkVjXyZcn6CLWG9FJfKXWwumKSayYRlsPDI9gsbmV7BBfnoFmmoE+N3duX9Pwlagk3zXKmvC5vpSkVmlrwJTN1dHVujDFdZXYlpAiD3aTm62VbS68fUl/d0aDVQvOlqHEoeN7WVhZYHx0gHOPPMQHH36kaNJIdwyfx8/UtRlS8SI2g1vDOWQUo1Me+YwJx0vaYCnc5XYymNQoLs23FO6tlrhRJOBG/r2YVkVzKZP6XR28HNrmzxCStepusJrZJO9PoxZxx88c5OkXHmIztcjhowc4cfgsG+tZ/vo//JA7N+9SrhW0iOjrj/C1P/4SmUKCTHqbQiGPtDWS5Ns/0MN2aoNA2K4R6bE+P5Vyk5m5OPWqmKsDjI1M6qYvsbGNz+3j1qc32TtxkKX721x47xbVvNgqdpOj2sYWTUOVf/JPv8X4nj6dEMciXfzkp79geX2NPXv3cPvWTTw2Dw8dOcutW3cVVxuKhqg3S0zu28vSyjbhSA8HDuxhbNJHb7+HVDqhOuF0usRvfv0OD6YXsFrt7Nk7zuhErzbCUiQltpLcvzPP5lqWQqrJ+nKSeqmOLxDEFwkpmUP8E0azVVGQTzx2moDHTCQY5YN3PuHb//FHyK/x1EMP8cqXXmQzscpHHwkmcgmf268bO8nQENO02WkkNuTDG5WBiU/v+FazTk93iM21DQo7NcoZmQ7K2rqjGmyn38DxsxP0jQZZiy+xMLdCPlelVTPiExN2qJ8Lb32qMga7xYHdZyHS002kt4twd4BavUQuk+Shh49SqKRIZ3dwO92KSdxYSVHI1XG5/MT6u8iW0/hCHiYmRjW8KV9Is762xPbWOlaDGRtOQp4ern08zfLsNq2alu10ZEqogWXmXQOkUYzTEtPuxREKcvzMMf7sP/8W1maB9ZUpqrVtHK7d5Mzv/s2rbKyLDM+lZJ9ysY7TJpIDadLEt2GiayiEP+yj2qrjDvroGxrYNXRbnPq+6g71MtDVx4ULH/DRB+9w89YNxifGWF5axON2MjY8zkfvXmJjPa3vYxkyudwWVUoooEG4TBYjDr9NfSCSXC0ZB+J1WF/YopprsLmyidlkwelwMzgywp59E1y4/IFOt6NdQR0mbKe3abQbBEKSa+LC5bRqxkQxU6JUqpMVeaPJQNAf4sGduL7npHEwWdu4fGbN/dh7cJCxiQEyuSw3b92jVhNZox06Ism0EV9d0XOqmK3isLgUjbmxnlTkrgwADEZBLMpZ0NFEbwk0kk2nkJsaDQmDqut7S0hs8rNlzWeyGfXec/nE7ljG5rLi9osU1aeEKZH8DfYN0azYeeuNT3SjOz62h2qjSDK3jjto0/daT1eYUq5IOVNmdSnF0vL2LtbQYcDhlKTuDnardXfj2jES8vWxsZ7RMMJwv5ujp0d56ZkTxOc7XP/YicEhcjHZ4KCyxnDUo4GLuzoXOftk6/GZDr3T0YArKaxFDiONq7zWzY68fm2spjbtapmmZKUIItEgEhub/v967IqRVSAbEmBkEC9ClerOFg6Pi1TZosWzjRod/d5Oatk0uZVVvH29+j4X7rs0BMKF392U7k7+dZItja1RcJgNRTHWDTbMnbrqzeX/aWDWCXu10tTJuRJkbFaVt0j6uWwYxIciAwy7w0q7WtHnJ1hKMTZL4FO+1CafKaqUSyRFGlDVaZMvyS+6id1hwdVIUax0aGCl3LLQ1etXIpYYcmXIonfI7znuv5vK3RTJ0zvhpVzPaSKZ6L6EeV7M17A7HNpNJ5PrmKwNJvcOc+DwfsVyiXlDjI9iFizl63icPp02u+wO/H6fBgmJAa3ZaejKSmQAZqOFcKQbq8XBzMyMoo1k6vcPU0BfwE0kFtTCXnRYrQrk0kVyOwX98IoWbmV+Rc2ngnoSCk3/eA8dWxuHhBsY2/jFyd/frRuk1c04yVSSgb5ejh06oJiy3u4uTDYL9+/O0K4YOHn4OF2xiDYiuWKFd9+9wP1b93jl2c+zd88BBof2KIJSTJW90R6cNh/VulE1e4JBE6NIJOTXy6fdzFMuZylVCyqfsFgcOvG/fn2WfXtPMNQ3odNW0fhibGoB0jDVKbSLzK4s8cMf/4SZB1PKx92dNgj2UCZsdvoGBliPb1BpiIGnpa9Nuyq6axO9g91qflpf39LCXbpkq6XFK3/4AueeeIo337nA5YvXMBuaHDo4rpOySGyIRs3KxY+vU8gUVQPnsFro7Y7QP9LHf/Ff/TMCkRgP5tdYWInjdPrwugIEPCFGh/eQK+RZjS/iCcikaxPaoiHMYbd7CYT6WI1vqSZ7eKSXe/eusZVYwuMWalCRSDRAuVTSKa9gASW4Jb2TUZoNpiaxSFCf+5WLN1VXKNNSiWSvVOv8+ucXmJva0q2LTIRkOh2MhTSGPdYdw2axEAuGuHLhskZbVyToqdNmbGxAV/OJVELXv2LCqbXqeokaLTKtNDEyOsHa+jYOp59OWwyTdQqZbTzODl9+5UnefvPv2XdwnKOnj3Hj9h2sFhc3r09pwRmOhtTcl9hOqOHQ6/8sJt1gwOfwkd+uceXCXebvJxTfJ/jIYjXN2N5+XF4rO9ur9PVEWF1ZVf26aPBPnXyYH3z7Vean4mpwFfyvNEZyess0XWQtSkcQe19DDMcdXb/L5SfFvBjEhAAiFAQp1uWC+IeC/R9MrXIxyudPePA6lVdqglUvoHCvn8PHR3EG4Bvf/IqG6dy9s8j3v/sqq0sJWs0GbUNVL4sXX/4cbUNNpU0SO6+XEC26u4M45fduqOjl3jfUrdM+8cVsxJf5/EsvsrmZJJetabpxIV8gn85QLpQ5PHmSn37/NxRTLS1OrXYHlWYZg7XNv/jv/zmPP3mSarWkpvJMusJ3vvd9llbmOXPmpNKrRgbGuHnzLhubScKRLmr1AuMTQxw+dIzp6fs8dOYE3QNeXB4zN65dJ59rEI10q4n05z97TQuVyX17CEcDrCfXOXX6pMqD7t6dJrGewusMMXtvmVKuSiAQJdrbRcdi5OiJo/QO9HPl8gd8+UvP0mxm6Ovq44P3LvM3f/23mExO/vCPvsEffeNLZLIJvvvdv+HWtZtYsKqcI5suqRbc4rIS7PZgcbXo6g5rUJrgEIuFtEr/hMu+vZ5V07YQhRqGsspjXvyDM0xO9isz++rFuyzMJtjZrihPvNM0UStCMV3HbrNjcRiw+5wMjA9x+tETpNKbqld+9rnHVc9978GUJg/PiPToQYJ207bblPiEoNNL75AkIssQxYHJYKC7O8b1a5+yMr9Ku2qgOzjA/HScxFoOEe7LRkhkPVIAyvZIsIMKHpQj0ekgNjrE/mP7+OKXnuXE/mFSO4u06jlNgy3lK/y7f/ddLn48TSzap3QxGabs7KRoVA0KI5BU2ZGDA/QPDzD94L4StgZHh/AF/PT09GsD1RvrZXSgn4UH91hbXeRHf/szDeSRoYTZZNThitCtRGYlGjPxaYmJU3w6UrhLAFq9U0cWRd6wg76xbvYf2M/2eooHt+fJJYtkd7LYBZvp9xLr7lLc4N3pO9qguL27ciqrU8hqdnr6g/QNRrAaTWSTOVZXpAEukM+JAbxKQ0ybRZGLGrSgtzpMdPUGePKZRzh8bJTpmZv6uX3wYBa7xU9qp8zaypYW2/K4JQtDWO3hUA/D/RPcuyXDpCVaDdmi7ybXSgEqd6bB1NAwPjGNezxeMml5DLtes7a8wCIpcdnU3I6xAmaRGhrwhT2Eoz5qjRJ9vTGFQlTyHe7dXqKU3ZXP2j1m9h4ew+w0k0hu0mm1ifiiLM/GWV1IUW0I795ArMfH+KQEuJXIZlOaSCwpvrevz/Lr1y4q6ccfFTNzhGeeOkRi2cjqVBdmpwzRjBicPhx2ozbMmozarNA2O7V504K4I1IZCWZqQz5Fw+qm7QjopFtIXcZOUzHX8vmvb61pIWvtGtBQPblLnE7LbniZ6N3lXJVNp5y3lcqulKaxi5E0FbYwOL1Umibs9QxUCtok4O9Gkjfk6Jb5eb1cFY2PDmRatV2cpDS1orWXKXqtXFVGvPixZNsjMmDxIcqXNCpC+ZHHLV92KwTCuzSZjARM1qq0zVYt4F1uO5X6blMkjZB4naQAF8StGGg1sKpjILWR0ubU285QSmWw+oO4u7sxChLTKEsHk6Igfy+V+d3U7LudaV+W8KhA/mUVbaKvf1CxTvl8RVfHMjGXhE5ZIe3ZM6ZyFLPdgdEgqWYBUjt5SmpsbWsCoMNuU01btVnVot0q6xaDuCfkTW8kEunG4w6yurqhzGK54JuNBi63Tbt/p3SV8gaWjIIGFPMlXRuGghHlqt+4dkNX08IllsJkZO+IxnZLZLZMRUrFjNIfZOKfK2TJFzJ6ELntFkaHhohFe0jspKjK1LqCFrpdvT0MjA1ispi5f2eGhTsP+Md/9A2OHz1Gsd5kRfSppQpD0SEC3hidjpOkFBelvBbuIWl4ZHJBmWorS61eoVEzaUEqcpybdxaRRerxo6dxiRHE2KDdapCvpclUs2RrBVL5Er/8+etsLCxy9uHTGsQ0M3tfk+okyc/rEbqPl/hWgnK5RqXUpFkx6e9lYv8w+XKe5aU4bmeAQkpCjEocPnGQ/UePMnV/ltWVdQytCv09AfzRIN09o8zNrDH3YEmNqwbxIVjNxGIh/BE3X/7aHxDr6yO+nVeueUeoFY4QbUkwtLlVirSdliJtmVw2wdBgHwMDwzgcfk1RXY0nCAS8uN0WFuamyae36OkJ0VTpS0svAjE7i0kzEAjwYOY2Hp+R/oEQvf0RnRS99+Zl9u09gsFiJhBx0Wi1+emP3+TmpQUaJbkv6jpxD3WJpKemBbNEYhtbTRJrCSXaCJ5LDtee7jD1RgGHy8TI3j7qnQaJnTSlap3TZ05TLhcwGmWTU9GU3XLepMVAJODh7MPHaLcLfPjRr3n+80/jDnhZXNrAanGyvLzO0tI8Bw/vJ9oXI7EVZye1hc/rxed3i+Ich3DYjX7eev0TPvnglibZOpxOitUCBrNEiLfw++z0d0eVqCNo0lMPHWff3km+9+2fcuWTe5hN0lS7SOfydJotxaNJISE0CNWxN3dXnHKJyGhaCneJtZdLV5pAubTkP8nERAp1ofnI1WGx7E6o6vX6buhIR1L7RCTZZnR/P2fOHSHW72PPgWEWF5bZWMtw7eJd8mnRVdapVHN09fgZGJHAGSdtU0M9MPJZj4ZCnDh2mGx+m3tz07gDbg4c3K9Nwv17M6R20nRFYlq4i0fm2LGHdi+EdlND2BxmJ7/46ZvU8kac1iA1Tflr0bY0+R/+1X/HQ2cP0WrXMHWsbKzk+Iu/+EstVL745ed447e/4diRE1y4cI3lxQ3Nb6g3i5x+6BBnHj7NvXvTPP/8c/q6Ly8vsbW5xejwpPo7Zh/M8e//8q+1QH3lD75M38Ag/+bf/lseP/859u2b1Cnt3P17Km2R80J8EaFoDF8ohMPr5uCRQ+QKBRYWpzl+fA/F4hZBf4TZ+3E++uBTLdyfff5pvvHNlynX00xN3VRtu0gOv/NX32VjZZtGHS0eJPTE4ZUCt4bPJ3kDETKpbQ1Dk+L90oWrtOpG6jINtbXoH/Xzj/6zZ7GaG6QTKW5cnmPq1irJ7YoWzRajRbd49XJHE4AN1hYOvxuLx8qRUwdoNotsbixy4OAkfr+Hhgxe7F5+8eobLExv0mladJt07MwBjp0Zx+pqMX3vPjs7GfUxCXZTfCvyfKRwz+1U2FzOk91pYhJGtEgN1DC9uwWSDavcDTKdNjpsWAWXODnAcy88ytGDovUuUK+mabYr+H0hLl+c4u9/+q6Gf4km/PnnnmJq6h53bjyg0ZBkUycnHjnO8ZNHePvtN0jtbHLq9HGOHjuSqWPAAAAgAElEQVTKQN8wC3NL0DLQ2x1lZWmexYUZLlz6lK3tEsGAhP8llKkuw6H11fiukVaoN24puD26LZLJfqNTxuyAcG+A7r4uPQ8tBgetikH9NyuLS3QMssmzqYHe47Nz7eoVXJ4AEfFeJeJEuoP0DkQVGiCbyVw6y1Y8SbUofhahlMlgq6VBa2LSrJbRoB+Zhke75DPXhdXRJpmMa8Mr94Kk46aSZVKJPGarTXMFQl1hHB6nhtgdOXCKN371Hr/5xZuUC0UswirXM0TFFKpttzsFLSonl2jyQ/T1dSNz12IppyQgMSRLcSqDJ4OlgcHS0WJxz/5xBSQ063U+vXpbpWQinxX5l8tjVInQsy88QTyRIL6xRTKR0i2AeiFSJXLlPP6Ig4fOHeWVL7/IzMw9Ll+9zIlTx5icmODCu9dYmN3mxq1Z6s0GvoCNnm4b/dFDUN6n2naZHocjLt2If/ak9HwTiooMA2xeDyaLRafZTmuLTm6Hqi2kwUTiz2vWm/h8u9IZeY/WC3lMjTLGcL9uJEWTrmsik9Q10ujIGqauNYtyzS1WrQVqTQm3kkGKQf08LvF/5lP6vYgO65ksU/ZqpaEbKKHRFIo13F6XSnTMbg/GVoNKuaZ+wlKpqcnhsmyV5yiTeDknLS63NkVGi1mHeDKBl/RpeWyFREJzc4wuD+V0hq7BmPA+9XMnz1VADiL7EfJRRzpneQ6NOoVSk7J4v9oNfOYK9Y4Fq8NOy2DG57FgUGZ/XTMFfj9x/x0V76OP2TCGstp9CU/WorHDbU0qEzSZ6BulsBbetuCcttOSKNfB5fQQC8do1ts0KrLeK2oxIIE0Q4Lns5lYWp1X8100HCSVSmrUvcPh0RWPJKl02iadCqTTaQI+jx5eNskhFpd1TQ5zs17ubenEnR4CvpDqvuTfSyy6YKb6h3qwuEyYnEYiUR/Z7JaaLUQzvJNKMjTaR0yMhnP3cTrd9PQMsb1TYLRvlLWFda5eukF3Tw9PvfCUau+lMVi+N8vXv/wlndxlSiXuzixSq5nYP3KESGiQttHBdirJjRuXGRyIMtgf1YCJWiNHo1XQAtLcceFxBDEZbCxvbnFr+r4i6aL+gIY3iWGp0MiTLO4QTydZWNrg6ic3SSys8+UvfoGzj57i1799Tbnakv4p6YqDA4MsrS6Rzkj4jRRrVlweGyfPHGRmcVopOaFgF9ntHDvbaaw2O4NjExSKFTV2WUxNRkd7eOq5Z7FY3bz2yzdZW0qQ3hLjWhunzcbISL8GWnUNxLB5hFAQxR/splYzcHjPMbrDg9SbBnLlKlN3b7K6cp9iLs3knkkeO/+MmovnFxZZ30yoPrZUyBDyevB73fT1iMa/TTq9o9MKmegEg2H+X/be+znu+8zzfHXOCd2NbjRyBgkSJBjFqBxsSbacxuPx7OzO7E7t7uzdbtXe/Xa/7dVV3VzV1dXV7Xkn7s7N2DNjWR4HycoUJVHMJAgmkETOodGNbnTOffU80Oze/QX+xXC5JJECBTS+/f0+n/fzfr/etUaFqdn7LG9NE4o66ekJs7q8xJXPJwj4YnR09eAJuBVf9ouffcSNS/eo5qu4zE0CAY9ycmsGeczUtSo8Gg6yurROZkd8jDKQSkuoGbfbxOmzhyg307o63IinWV3dwef3Y7cbNZSV3N6iv2eYdKJKaifP0WNjxNpb8QdcfPjJz+kf7uLA2AFKhSaPHszqwCcq79e/+Sp1Y51ccZfJuxOqwIoiLkxpMyaOjp3kwrtfcOPSpBKYxHYk7y8dks1yj69oAZP4dP0tDmU8CwIy2NLBm3/7PrWqWFisWgcug4EEumVwV+uBOGfk+S7bHNnnC2lA1HD5X0PYwxJQ/RIuI1gAfZA11CZjtewp7oqOrIvyKQq92DTqakN78dVn1JNarAstKI/LHuD6pfvE13OqPkuozeu3cPaZcfLVJGaHSdVXQbcam0aePn+Wmzcvs7K5pg8Xoa/UqhUdbOQbl1I3Qc15PWGOHzuDy+rE43Jw68Z1fvbmL8ilJHRlwWJwky8W9EBhdJj47//Hf8XJc4fI5nZJb2e5eWlqr27dYSLWGaCrR0qHSly6eFVpWQ63l2J1l+dfOkNrW4h0epdXv/qa1p7fm7zLQG8/Q72DKhh8/PFn/Pl//iFOj4/v/t4/wR0I8Sd/+td8//t/wMhQHzeuXGBj+aGylq9fvkYilcbfEiIai+EPtmgB0+MnM7qBaIv5KRSTWM0u1pZTLC3u6CZu7NAI3/zOi5TqKSWptHjCDHbv4z/8T/+B+3emNEAnA4YMXEJAGRgK6bJ/J57XA9PQQL/aKuam53WDodQKj4W2Xj/nXz6Ax22gUaqxMpvk84t3SadqOlQXC3u9G5lkXv9qcZhxBXxYPTbOPnccq63K/PwUQ4N9FPJizTNhMzm48N4lZh6taZ5Aqs/Hjw8R7vBisNRZWVlTBGowGNaQ/6w0GxfKGGpmttfSbK/mSWzkpbtSyRRC1jAY9qwn4uGVAUGGIrvHTcNlJdIb4vxzR+mMubCY63jcdtKpbeLxBJl0hfhakYX5ZUXmff2Nr2jj79s/+1APxKJAnjh9TDfDH338HmZzhe/81tcZHRnGYXXz8M4j3fgO9PcyPfOIucVpHkzNceWLuwT8MdaX40rviW/GlVYkPQlmq5QKudXemZDnkSrPZbWThdsjjOwf1cZQq8mJ2x7QFtWrly9TrZdx+mz093fqllGuaaPFrsQTm9tCrDuKP+BmK76O1+vWkLUI2RL2lXuXkFSkk0C2YxVpx63Udasmg5zDbdZsk1xjFVFV6/J70oBtwWyyk0pk8Xg9nH/+GWW072TSDA3v1z6ED96+yMKjFfKZnCq1YoWRe8ge8lDEX/GrQ7S9hb6BdnL5NOndJA6nbM6lUDHL5vYOre0t2vWwm9umNerlyLFDBIOtvPv2x3jcEWKtI1y9PMny4hK+gJG2mFttoLlskZ1EVoCLZNM5UrJVz5dxeGx0D7bqe/TM6WOsLq1w8dIXeyjXcEALsmzmIP/rH/8ntVfarUYGh6LEosM4zGOatfGIpUkCmV+WKcn9LJ+X10jYmgX1fsv1K4q72NEMZSlOElukDKx1HWpbox4M+RSGZo2K2a2cdVkJmdx+qkUBBDQwurzqTpAttrxHhNDSkHyROBaljbZW2gu/Wux7AVS5F2vINUvNYFMyi4RYZZsjw34xnSWXSODviOnXVsGs5B1rs0R+J0Wysud5lwesXcrVSnlyNQtGl2yHxTrl1O+tJMAP2Yp8ibiUN5kc4MTfLqq+PG9kwyJ2vEa1rAcct89FXVHaZUrZnA7mxWJNnRK2WoZ81awbTNnCOhxiCDbgDbj0QPKbwf3XNLjv/6qTum9L204Fn2i3ubVKWv6qN8rM3qrMZnNIJIJCqUpFmhmljh4T0VAUq9GsD2m5gYhdRQJdUkpz5+5t+Zfo7epSaoXwuqWcJp3O/lffnHjxRFWX0144GNCAjKjLUp7gcu8FNPO5Il63X0t5ZJXZFokp0WY7uYU/6CLW3cpWakOxiKIMiEISiUQU2ffU6SNUawUqlSIOIecYXdy7O82RsXG219ZZmV/H4/Hwne99SyuHL33+BTcvXeGZcyf52usvk84UWFyM43W10+rrJRzppWQwsLGzzeWrF7Gaa5w5OUZQ/K/xOeoN4XRDiz9GqzuGWYop6mXe//RD9aidHD+idiJ5dxWbRTazcaZmZlT9vvHFXcqpCr/3e7/NsTNjvP/RuxpUC7haufjBZ+pjlva25E5K32himZGSpZe+cp7PLn+ggWIZhBfn5EFaVOyl2D5M5j2/YkvAxTPPnWLw4H5lsl/+7BbLc8JFTyjpRGqnpblVAod9w50M7h8gGGlnbmGD9E6Z8yeeob/3IA2jneXNLSbv3qKUS7Kb3CHgbuGNb36XgMdHqVSSYj4246ta+jTYN4DX5VV6T0vAi8NsJZPLqXVKWgNF6c5UcyxuLzG98IBQ2M52YoMP3vuUp8+/omG4ULRVB8e/+ou/4eaVm+RTu/htZlpDfsIyiAn/Wb4JA7hsdj24ZFIlXStaZCVvrRFr9/PP/sV3uH7rIr2DwySSZZ5Mr6mqIRaneq2g5UTPPv2CNvXOzq3SEg0oZ/rwkTE+v/KRBqIPjx+grbWLh/em1XL14OFd/tUf/QGPZx6o1SeV3WV1LaEeaak0F21FtlGZ7SJzDxeUmS8UpVK2jMMpwTUvm9srePx28qVdbE4DZ58+js/rhrqNN3/0Adl0iYAvoJkA2UAVC0IXsKlCvoeENOo1IUEwUeClVfhLCV3LloQqI/ZJ8bv//wb3L0ubZOgXJVwLPqxyEK7TPdjG6Pg+LM4mVpcBj89Do2rg6qU7rMwncbtc2O0GHK4Gr3/7BZLZdQqVIk6nl462HqYePKa3p5uPLrxNtK1VVRuH243dJhi2EolkmkK+zEDviPT1Eg22s29wHzarhYf37/GD/+svqJcsNKo2VTrl+5JWUJPTyvf+4Hc4ff4Ik5O3uHv7AYmVnHqDm80q+8d6GDsyxoOHj7h37S5moxWjPBzrGU6eO8qBwweV137syDGqpRKp7QRHx8bpjMW0dO6n//Auv/jVh7hDIV7/9nfo33+Yt37+Iaefep7B3k42Vx5w59q77CbWmX8yzaPHMxrsb+/spLOrQwfJ+YVlYu0RfH4HtUZeFfT52U1SyYoqzq1tLfyLf/Vdbk9e0YPO/oFDjPSO8cf/8x/zcPKBIgQFP+P1e2nvadWimWKxyOTtaaWihFrC5DO7mvUR8USK5GweK5EuP0fPDtPXG6WQyTF1b4Yrn92lWrXgC/j0tRU/+OLcquJazTYzofYYJoeJU+cPE4252dycozUYYmpK/lsG2iPdTFx/wO1r93G7nRqK3DfWo0Hhja1NxdvKdVfIF7FazHooTG4mtLq+mm+S2iqxvryDoSE2LglpGDAZLHpN2qxm3T7KhsjidNCUwqWIgwPjPfT1thBrD6kglEwk2EnssDS/TmK9QKNmUIXx6PGD2o762SfXdMsjxJfRsVECIR8T927QOxTj1ddfoKujDa/Vy71bD+iIddLf28uj2Yfcun2LRw/nuHxpEkPTSaNiJBqOaRB8aWn1SyJMjUibn0DIRU5U4YCHaFsAh9PBwvIah488pfYW2VS7rF6liMw8ntH7kdtrUwpZd2cHd27fpiAdGyEX+w71aSur0KlkEGwJeOhqj2kfw92JR2yspCjsNqgUaxryFxSyWBlE8bbaxcMM7Z0RLUCTwL0IFmL1EMFL0LqZdEZ99MdPnWBdbCkGI/v3H+LJ/Rmufnab3a2i2i3FiinPcnkeSQBRaTK2JqGIIFRDtEZc1KmytLykBwdtbjZCqQFHTo/RPxrDYC4yMtyleNvNlTR3bj/h5MkXSKUN/Mmf/I0edgJhE93dXs6dP0FHWwc7Wym8bg9b63Em7jxg8uE0npCb3qFWzp87wvHDh4mvJXj7/Qv0DQ4q5SvobtHX5Y//tx+wsVZAEOOhiJ1DY6fZN/KcqunqD//SuiLPYRE45PWtVutkMmU8XjtulxWb26GHdFGY5cCSXt+ibnXh8zmo6RGzogN4UTo0RPgQAcZmo1EuKDzD6PbrPUVamqtVeauKdcikB2ilxORSe95zXwvmcpZqrUldrvl8Wrfv5WKZUq6ITUQjt5NKdheXqYrJH9YAqdwXnXbJKZi1WTWeqknvMIXNDUXGyuFDqDEabC1n1c7TcEugXFUgvNaqHg5k2JcCMGlplVybHPDsTqu6Jlx2g84koqQn47vqsBAvvXyILUg+r16pkEmksRlrSqyR18AqBVcGg5JnfjO4/5oG98hTZextecwGo7avUbdgMdpUPRE2sgRETKYmVotFlRJp2treyZJNF6kUqvjcAZzi25OHstNCpC1IYieOx+uiqlQLGRYkrWzSlrT41raG/jRB32ho+KWcqynTPej34Xe7tWzBZHXT3dvPwsIySwvr6q+VwbRUyOvaWygnotxW6lliXQHKzYKu7jweh37tgpEU7+/xE4fY2dlkZXWdgC9CpWqkVGjQGgrj97jIJrMMD/fh9FqIdXVx7/4Ud67fZWx/H69+5TldyQrZYqB7HL+vjYbZzEYuw/TyAg8e3yexucwbrz5HLOIgnljAZofddBafO0h7Szdui4cKdWaX55mYuMUzZ89pmK7SqJKrZVlPb5LYSTI/vcaFdz+nmC7xz//wnzB2ch9f3LjGwvw6IX8nH793gWa5xvDwMHPTcyQTKWXQSvFMR2dMm0vPnj+BzW5lZnqB1G6J7S0ht9S12lrU36dOH+V3/+B3WN5aYeLOfRZm1liZ3yQV38XUMKoqHgi4CEQsvPL60/QN9uBtCXLh48tMPZgjFu7m3Pmv4vK3UTEbWV6Zp5RO4vf41O/b1zWor6tZ8Fv1BpmMqIm7OiAEgyFtb5PVYYvPp0Vc4p4y1ht4PeIZrZMuZrnz8DZGW0Mfqp9+eoWxg8fxeFsYOTCqlIS//PM/48N332Y3sYWl3iAWa+WlrzzL5198SrFcxu12Y2wYiK9tUylK5bkMovJgymuY8Z/9y++zGV9hZHSc2dkEP/v5h1ozXi6lVVk3GgzEol1YTVLu85CWcJCWYJDOrjYuXnqf888cVX9pW2eMzfUdZqZXuPLFZX7/n36PpcWHVJvSf9DBw4dPyBXzdHbHcNrtPJmax9r08ODmY0q7ZVw2J1REu0C3JsncMm09PtoH2vaIIwO9zM4skooXufzJHQxVCWcFRJxnYyOlJWlauIRJV/dyAJYtzj9+CE1GFDj1rZu00HovgGYSu8TecK+/J/E74XVioJgXsorY2yzY3Waina0EogGwVPG2Oujr6yC9k+HB5Cwbyzu0BsPYnSgtpnc4RqQryMryKqdPPav+/88/v4TZ0iTW4cHpNrGxscL62jZef0DVqqXVFVpbo8QivSQ3c7T6o3zllVcoSEV5tc5PfvwO7739mWILpdVYAs1ynxKF6sxz57Uy/t79CdpaY3SGerhz/TbxzVX6R7pw+pzEkzukt9N6eAtFIqrWy4ZO+gmWFpe1P8BmhFPHTzLYM4DLYmNxdZUf/8MveOfDC3jCYU48c44DR57i0rV71CtOxkaH2Fp/xNXPf8aBoR5yqV3ef/cTJbf09/dy4OCwltItL6/S1dPJ/tFBHj2epNkUglVKW6Cl6dQf9PPyq2dxeq3CaKKYge7oMP/w9//AtHCwK3m1WnhbPIoKffGVsywsL3Lj2l2oS5uoS/2vkhWRcL/YiBw+G337Ojl+9hAdna1sb0uQ9iFXv9jz7wsxaGRkRL3tt65NaHByYLif177xTT65/Al2T53+wTDbiUVKhQI7iTw+X4xCpsbCk1XWlrdwuWx09UWIdoU1y2MVLrYw9k0WNjc3cdhsuBwOpqceq5rqsfrJ7tTY3hCxRq67hm6HZHAXKLRsaIXkIsOG0GTqNgO2kIWRw508/fQh2mJBEttxlhaW1bNfLzeIr2WoFaXHwKjvI2mbldCsCDaiCnf2ditLP18rcej0fsZPjKo639vRy+L0AmMjo3S3dTD15K4+jx7emeFnb31As2amXKxikQrRhpFstqj2PIO5gT9kV3a4L+Tm0OF92GxN8sUKdyYeMTh0kKWFVVxON6mtrG7Utrd29X0lpWES2JSmbmmkbVqaRLq9nH/pOC6flV/+8mcM9PcrZKC/T7CoWW5cnSK5WaRRthAJdLK8uKUcfXl7y/NYXjph7IeiXt3UmcxiybETCARZXt5Qe6ZYO022GvsO9FOqlbGaHQwPjzJxdZL1xSTri7tUss09nrv8PMTfrlx9UdtNDA51KClGDh5tbe1cvXpdC57S+TJNcxOb30rXSCvjTw1yaKyf/s4Yma0MuW3obB+io2OQeLLED3/8C67emVRL1ehYF1/7+nP4XE7SyQTrywuauZif3+D9jy+rT76zL8iJIyMcHzvE/YmHfPjpZSqNBu1tASKBgAaAZ2bW9AArZWHjR/s4+dQLNE0DinJsmB3/bXAXtT1b1DyT3Ger9aaWRQlBxezxaZuq9KyoVTCXVX+6hDflQ7ZdcqJRbGTTQGVn+0sKjJH0+ib+rk6MTo8q8aq2CzZUXDMyv3/ZflptSD5tz/KmLoJCiYZAAIpZirsZ/Zxy3YyztRW3V7z40oNixFAvq4VGhuSabBlNFiXfSVlSOZXU4VzIW0aLRZ+jVpfgO02YZcsrh99GA4N0vLR3qv3XYLFro3d2Rwh/Qg3aU93FDGVulCka3TqgB8NuLZbajue+ZMM3sTREAMwSEJhDmxeD2Yb1y9dIrJm/Gdx/TYN764kKpnBWh526IPYaZh3QS+UiVodcyOIbtOqNR37dZLZRLDdYXxVKQBOHzYOhbsAsKxmzAafHRrkqJ1uXBuWkolnCMfK5YnnxON269uzsDhMKB1hf38Rt8/F4apZ6pc7Lzz3PtetXlXsaaZNAZpyV5aTeSD1OuQBzqjKazA4cDrcGZ11eI26/GX/IpeU4uVxR/Ymy+jk8vl8T5vIQT2xlqFcsjB86zuPpJxpulQbTc+dPspFYxOoWukSB6bsznD4xzhuvv6Dhjc2VFCODRwm0tFJtNknUMjxanuf+owesLMxy8sh+wgGrrmW9HpcqNaL27h84QF9nn17sxVKZGxO3MNTrHBkfp1Qvkiql2CnskMlKi2uGT371OYm1BN/63jd45itnmZ5f4u13LhDydbA4s0A2lcbjdCnWrJgVG0pGG2utNhtOh4HOrlZlDYsosrGR0MG9khOrQV2DaSdOneBf/Hd/SN1a5eMLn+jDQNpFM1IBXQOfspxhcF+EwZFOxsYPks6UVL0fHTlM0NeG0eajKqvYUpHJB5NkkknGR8cZ7h3TU3soEMQjbZzVKoVCnkq1RDK5w8DACIVyhap46nxe/VlbMOKW4KSEgUwGrRhP5bOUGmUuXPqE2xP3GRoeJZXaUSrI2KFRLn70IZ99/D659LaqJcGAm1defV4faBIMlcFxZztFKV/dI/IgBwMLTk+Nkf1dnDg9TiAcYHjfUSbvLfHmT96lXBYkW4FSKUtnewctgSivvvLbWq5z9+5jvvvbv8PAUB9//L//L/QPRhna387S2iyLSyt43GFmn8zT1hqgs8PHxuYKPr+P9G5OV+U9vZ3cvzup1hqb0cfco2WKuwWcVrvaCp48eaxtw3VTmu59QUbHh3G4naxvbbOxtkO9amZ5fgtLw4LX6dIsiZBMJIAmWD2xmcjgbhC02/8nfFqr76Eg//GjaZTBfQ8Jaf2yVVBUEwX0Cee90dA2UPl7XZnbmgRaA3T1dmB0NtnaWeLEicMMD+3j/Xcu8uj+Ik6HC69XAqcSHu7S4Jlw9PcPHWRrM8UPf/QjEukNxo/2MzzcjtNhZmV5XXGV/pBfsWJ7nOYAmXRVWx7PnT1DobDL2soak7ce88uffoyp6cTj9JBKpJSL3TCYae/pJNYd4eChYXxixXJ6ufCrD3hw/w6Dwz0cfeoE1yYm2BAlrS4lUT1U63KQauf0qXN8/NGneN1evvH6a2qRcVqkX8HM9k6Sv33rTX76818QaGvltW+/QUuknUtX7zBx4wkjg4O0BCzcufUJXR0RKvkS167c0c/tH+hieKSHVCqpfPqxQ2OcPX+Sv/zL/0RbtJ34RorZ6SVy+SpOn5dnXjrJydNHuHP7HvOPN7RgbG1hjZ1t8biLsicMbQfdA91aHjY7N6PqqKip9WqDZqVOKrm7p5hi0Lr6A0dGGDowQLGSVwuGqdnk3p2HrC4ldLju6OjUjebywor+rPsGujn21AmmZqfI19P09YdJp5bJZbMYDFb27zvKznaej9+9pO8pUeGCEQ8Wp9h47FogFN9KKRfcbLbhdbnZ2FhjXarucyWs2ClnDezEC7p1EGKUHDLFJiGDuwxfzWZNcxuC86xZmzhCVo6eHqZ3IEjdUFABQLo5NKQn7d1beQ3XihWxnGvs4TOrMjQVNWjn8rsVbVdq1pUw09YrlBmnWj3lOjlz4hROi5nZxzMszCyzuZzgw3cvUpHiwUpND0ViP0omBWcrDa8GbC5obfco4lhwwlvxVTY2klgtHvz+IKWifH9V7FYPiQ0hfO3qhniPwqEYErLFvKKUOwaDjJ8aVmvH5OSkBjntjibhkBePy83tm7M0ylay21nsJj+bq1nuT0xphkVyKvKM9bRY8AYs1Bo5moYyTpdZ/fQmwf+WLGzGE5rjGdwXVn++x+3n3JlnaXFHuXvzCX/+H/+e3a0SVAy6xdP8i0RbdINmItzqVQR0VSx3DYNaTYzymtarFKjjjbroPxDlpdfO0NUeJGB1Y6nY6GwZJhbuxWSSgiszDxcW+c8/+RGP5u/SOxTmmWeOsRNfY3N5XhHKAg/45OINtpMVTA4r7oCN9kiI/o4OFufmeTy/QDAWwuNukknE2Tewn5GBcd7/1ecszq8SCDnpHzzI4cOviVcQHB61kMl7oizvj7g0QdfxhXwEAnbdKui6QvaotYZ2bogtJBxy/DfRo1bDYJMGbimkkkaiGqZqjrplry9BrD4uv0/RtzIwVyt1HdalPVVeJwmqCvtfQF+VbA6H16V/TrUkW1AD2dUVDKWc8toFseiKRJWmRLmora678ST5dIayNYDVKPanqhJhZI4Rxn3TGVCbiqlWoqL9HnmaJhvOcFjtNdLJIAx6CZjK1qVUNeh9WTaugsmUQ4yUTsmAX8tn1VoktphAwEGtVGQ7Ls2qNf2emrWqYm6FpGMxSJeGY69HBCN1g/U3g/uvaW4ncqKOpbWow53N6KBRkepkodSWOXx8v944a7UyJpNVWa5yc67UGlpvbDbaMNRN+vCwSOhSznAGtBmzUJTgoeAk7eqZFfFPBim/26NkkViHn2CrRwe5Fn+U5fl1Jm7e48D+UQ1FuX0OIrEuJiYfcffOrB4SxAdfq0iI0KRrLwMOSsU8DmuvGwoAACAASURBVDtE2t0MH+ihXCuoRUHUDaniPnJkVNnE4kGVIejxgwU6ol2srm8oKm9jdZXf+/3fJlfdYTudZXFhm5m788QiLfzbP/p9TafLnyXeeFH66+YGO0KOaVS0A+iTjy5Q2N1hdLgXs1FO8/K9SrNZU61HfX395At1LT3IpHe5fu0yx44dprMvRrFZYGNnU/3FhoqJf/j7X7I4vczZ86c59dxJMsUq7733maLcZO1dyO5SK9cpZWsYqiYqxZJaGwSpaTU36eiIYLRBIrPDViJBNl3Ajp1Koa5hJ5e/hRdee4mDx/Zza0KCPgsszsyT383ozUnKMyTYc/joAF6/gwMHD/Hg/qzScJ46cQ6PJ0C+Clu5LNPLy9x98JCdeJrx/Ud11W+sG2mLtuk6fTeT1ZItuR62EyktxMjly/haWigVSzpQyM050uLGZhB1uE46u0umJLQGJ59fucx7733Eiy+9QLGU4fLli4wd2sfK3AJXP/+cfHqHSiWvQ7kQCAJBr5q4t7YSxOPysy/pal6AZRZLhbHDPbz48mliHWHqhjrizpqbT/Dp5zeJRKOqJC7MT1OtlPna177By8+/wf17S3x28Q4nTp3l6Mnj/OStHzMw0sHwSIwLF3/JxJ1bHD9+Wte9ly9d5OuvPas4RMGsra2uS3MGvX09GgIbHT2s1971qxPaIiwh7u7umD64/S0teFoa7Dsc0+4EIQZIgHtzI0k2X9LQmYSBJMjlMHtZk8Fdmc6iuAupp4ZBAMuiFH1phZH3lWQ2RC3SBlV5MAsyWGgFggb48kNW8xbdpjXI5cT/vKeCyspckHqdve24AjaW1mc4fmKM0f0Hee/tC0xPrSrWUnBi3X1tdPaHeO6lp7CbbYyOjLG5scXnl6/w6aWLmC1Vzpw+yPkzx9TTubEtDZcN7A4n//E//gV+XzvFoomvvvoGXq+Lza0VPA4XM4+W+cmP3oGyle72LuZmF0UWVE5zT38ff/Tv/rUOP5evXMRuMrK1skpiUyx0Cb7ytdeYXVri5u17at2SFXnTUGDfvkH2jxzms4tX6Ozo4jvf/g7t0Q7dMsoBOF/I8/Nf/owf/t3fEe2Icu65c7RG2nj4YJaPP7isw9/wUB/37t1Q7J3XE+DOxAMadbFihTgyPqLfg9hn+gcGtcV4euahhhyFvrWxEieVlgd/gBe/eobRsUFu3rjFw3uzFHZrFNM5XaOXS0XqzSZOn5uW1rBaQCRn0dvXwf17dylmBb+a1yCjeKGl4t3htdDRG6Gzr5ON7XU8XkEbdnH7+h3u3JwCg5nOzh4cdgerK2t6WPb67IwcGKZQLbC2vYovIPa1Ju3tUdbW1/H5grhsLbz3y08p5WvKMxd7oslh0wFSMkTLC2uKTezq6tdG44f3H9Co1MilC3jsPqhYeTK1pIN7QwKQDTkw7hW6CaFCcTBCRLJIna8JT9TO2RePEmm3Kz5QAseCDawUyspY39nIsrGcwoaPUt5Aeqeg+Zd6o6iYwuNnThBPpJmanqEl4mXs+BD56g7VepWDo2McGj3IzmaC6fvTULGwvbHDxI3beqgQK193R6e+TxOJAtWqWbMZJludUMyFw2PG7rKohbRSbdLSEtYQut/volwo0KhYeDy1QDqZx+3y6qZZfMXys8wXc3iCTqI9AUIxp/rmBeObl21zQPoEBNVqYjfdpJxvUExlSMULGKpOfY33gvYGRfVZXE0CYemnEGmioJsvsTm2Rbu5fXOOze00AoM9cXqEaHsYi8XO61/9BvWSiZ/+7Xv88M/fJr9TwSgKr1rtpEhIsJzSoirULfn5SA+A3I9quFx7w2dZ6CnmJr6ol31Hu/n6d14iFg4QdgeJeTvxmyOYsWt5UN1g5N7CND/44Z8xs/KQnoEwX//aM1TzaVZmHnPu5AnNckjY9KNPJlhci2vBms1spbXFR6WS1c3J0MFewq02wi1ufHYfj++uMHFjlVQqr0V9L7zwGj0dxzV7ZbbblaxSkoNXqoLfb9MDlVhsfW6D3iuFYS7Np1LIKJ70mlkO7VDP7WIQkdFkxeJwqiIvKrqhKs230txsxSTzh8OlwVIhoolKr8p8U1p1zfoaaUj1y8CvFEXKr0txkhwCC8U6mbV1Qj6jHjLkZZdwaa1cpmD0YjXWKUnQuFhDFPsWW1mHbREd5fAhAVz5nN2CgUZR7KEmJdWIlUUseH6/HZPNhsnu0Osln91DQtal7MsmmQnp9xDLlfDdm9Qa8jmOvfu+qakDfnU3pb9fTGxjdnv1ICCISfHX24TtX6rsoYTt9t8M7r+uwd1/oIQxKO2mTawGSSuXMRqbhNv9PPPSKazOJusb68S30+wmS3ralGGst7ubTCbLbiKjIVOjyU4k2kMmW9Rfl3W3pNCddjPhqISiShgbFmwmCwGfS5vWLI46kbZWKpUmjx8tsLSwQSlX4dlnn8YXsOLyudnJFJmcmKGUqSo6qdksKg3BanGzvrpLOrmrq6X2jgBjx/rJVWRYbLK7W8Dn8enqWqqm5Q3q9UWZnloGeYA0mjpYJjc3+cM//Gd4gw6K9QYXLlzlzrUp3E4L//Jffh+TuaQlJpKsxypKxjYFYboHW7W06cnjJT775BKnTx7nzMlxdlJx9W2vryeV4S03v5Sg7pAK4zK3J67TEQsp8UVUzVwxh8Pl0TDSOz/7UMs7Bgb76B7uplxt8ODBDI1Kk3q1rDdYWfvvbhcoZ+WUv2d3EASb12Onq7sNi9OA1Wvh5p3b7CbTtIc6lXku7F5xyVlcLmKdMR0EdhJJtjY3FONoMtRwOo381vde5eTJA0xO3iabKfOtb/w+1B24XS1K5EnkMpTEM2g0cumLq2ysJBjqHKYjLEN4gI7Ojj3edrPJRiKh/t3kzi6ffH4ZfyhKV88AiWSCTCrJ2eNH6Yq0YJKiCyOsbG6zvr1DKBrhxq3rfPbpJ7z2+kv097fxV3/1A4rFLDubaR7fe7SH0BI1wC2DezeZbFLXnLWmVHa3cP/eE5p1y14ts7GKy1VnYLiL88+eUe+pYAJ93ggLCxsakBYEV7VWxOW1a+L/W9/+PoWCINY2aZhsDB86wNqqkHHCdLb5+Pjjt1iYkxDfkD54P7v4MWdOHtaQq6xixeec2c0yOnqQgwfHaIt28vYv3+fzT29oqYjP7cHndTE990RtExZnhXDUidft0pZUq8miaLuUqI2FvIw7ipFslM2kNnOk4xlomrGYbHtKXGPP/qJ4MhmP5PsWPV0evtWaZhxE/VM1XUuc9gqa5AasWECrhUJePP4NLBYpX6vSGoswuK+fQKuH9fiCFqh0dXTx6SdXWJqTELhd165dvW3Y3fDs8ydUPRwaGiaXyeB0+/mzP/1LFpcW+Na3XuHo+LDa0u7cu0mhkiedEfLKMjSlKMytVJn1rQ2ePH7I6ZOnSG0V+L//j/9CLlmlM9pBPJHU10GKR4TH/m/+3R/REvbwzrs/ZXHhMWeOn1Q72UcffULPYD/ZYpH5+SX17nd3t2IwlRSJJmUuH338GbGObr7zW79FRmgTNheBYIC7k/e4/Pllph4+xuKw0N0ZUwJSe1sXdyfuszizhN/n17ZLt8+jLZc3rt2iWi0R8Ds4euyAbhsnJu+rcCFDU0dHqzLTF2ZWmHuywtzcKk6fj/7hNvwtdg0wy/tTNp6ZeFozPaIW1oXF7XFrQ2dUCCQdQZxOA3duT+J1+tla3aGwW6VU3CvjEhW2a7CNZ188x9T0Q5KJOC+/8DwXP/ycq1/c0e6FWKxdh7D5uXm9Btw+K8++dJaO7jbe++hDCrkU3Z0RPSTPLUxr26MRNz//yQXJkOLx2zh19qgWzM0tzLGb3aE1HCYcDlLMF1WVl2eEhDQfTDzBZnIrz315YVW3jlou05Qtm0xEYLRKi2pVN5GKZbWZsLUY2Xesh8H9UaW3WGxGEtIoLGt6RHHPsbWSJr6aJ7crZI66WgQFsx3riPLcS+dZWFjh5s0JOnsj9A3FWNmYU9vmq69+jcH+AQ3QLs4s85UX39C//umf/IByOUt/bzvtsRi3b9xncX5buehCW5P7akdvSEt9yrUSm5txcrkSLS0ennn2KZ46dZTbtybYWs1x/ep9DURKcF7UWKvVpUq+tOQ6fVaCMZdy2Fsjreym8rqJlmyN0LZk8JMBT6yoct/Pp6WF2a6klvh6mkymoCKY1QUtETNDo+1Y7VKUJGptg8X5Ag6bHaPRQSqXprMvgsVpZHC4n+PHjrK5vM2jiQV+9dZlstsVjGLtMIhttSnnOm25ttoM2O0WAoEWFZUEbCDbaUxNKgYTJpcTb9jHviO9vPLGs7S1hbCbLQScLfhsLQqPyBeyujW8dPkyl658Rt1cJNbt5/y5MTojLbT5/HSGwvrnf3F1kh/8+U+ZXchq2Z4chIJBoaWUiKd38bYYOXi0h6+//hI+q4sL717hrb+/QrFooL27ld/+9h8y+7iC1WbRAiYdnKWPol7W70sOWKZaUX9fQqjGehmjfL0hoZ4JelEsWj6q2d09Eo3NqcO2ADokVCrKuohvMrs6DAWKOylcTjMNT+te54XFrAOxySjlWELF27PgyP1Yrjnxyku40+YLaIFbdXcHp6lKqVwnnW/SPtRDfHGNTMlAKBbSdtVMPIW5uI3PZcLW2kGxalDbTMXkwh/0aGFbfnNDB3m73y/LK2pNsWW5MNfyyoqX4qZyTrbzeTxtMf36ZKZwWAQnLJskgRsIK1+oYnUsNkFgim+oQD6xg6lZwRqMKDGnlE7j9Lqx+9wYSxndDMhw/xurzK9pcg8cqOOMCuzPRClXUBVXTvXyhhgc68HsaKptRlTMTEpCnvJGKDM40K8Xq6yE6zUZEJycPfcC9aaFidt3iMc3qVUKmIx1zHIjsNooZcrqh5dGLpOlrDfUkbFBiuUSD6fmWJzbxNiwU6uJ+hvAG3ITT6TUZpBNieevitdjwuFw0qhZ2d2psra0RVV971WeOneA/eO9rGwuM/V4Bpfdx7mnz2jL23p8i5XlBOlkBZvRRcAb0HDXxvIGg4O9ZIopugcGWF6KszizTrNa4viJUayuBvvGuujoiZAuFFhb3aC3vYuOWJd6v8plM7dvT/Hw4SMO7u9V1S3SGtYKardHMIezLCytquLhD3mZnLjJyso8vT1ddPcIf72kKDm73ce7b3/K/RuPdNh1B5y0hIL6wPJ7PNgtNrWB5HMV5eIaarJsNlPM5wmGg1gseypJ71Ankc4Qly5/pr//wjMvMXn7PrPTc1r9Ltby9G5R1SBZDRsaTYqyLhOyrKXMP/mn3+TFl55iaWkBmlbGx57B0HARFLJMxcDs4jJOQR22hNjYTDL9aIEj+w8z0t2n/mttYDahWxnJOIiqtpNOc+nqNcbGj1Ftmpi8e19tPi8+e0YHd7l9iCd+ZXuHyQePdQW/nVjh1q3PiUSERuMjW0ixvLjC5mqayRv3KWWLSAevNPy9/sZLrK3PgamB0+NiO7HD2mqCtZUkdmH01qta6lEo5/AG3Azv76K3t1fRehO377G6skUgECKRjPONb77KRnwVo9WN39fJ3Mwm8VRaMX9uX5Dezi4iYT/Tj6+TSq3pml8Kai5f/ILxgwfx+ffsWlIWNjM9R3ePXBMd+jy4dXOCd37xIUuzazjNDsKhFlbXljA7zBhtVa0Wl5bdZqVKR3uU737na1y68QW3799Xn6fY0mT7ooP7dn7PW2ywqvIjJWP/aJWRwV3eQ/84uMvDUdREUYHkva04SFHhxVesPmOzqu6iTInHXTZkGJt4A15iXVFinWEsdgP+oFeRrG/9+GeavRCHvsliVItaZ0+rlmzJobtcLpDN7RBr6+Knb77NwwePOXXmOC++dFqH23v37tAabeXazVscPXZCH2bJnTxOZ4B4fJvVlRVi0XYNpv7irfcppGu0BqNqYxGfqnz9Qsx49euvI4u+qcd3ODK+H5/LrUSla1du6fVkFs90vcrWxgbtnVEs9gb79w/yldde4803f6Jr7m9+55usb27T1zvEytoKM0/mmH44x8TEpLbKRtsiyqP/3e99j6XZRd78u7eU9y22L3l/tra2MjM9rwHBUNBLZ3dEiT6pTJZYRxuhVj9dXa3E2jr51c8+4sn9BdLpoj7sg612Ih0BLX7ZXEsgpLlCpqAoNrnPSleGzePi5Nmn+NrXn2dm9j5TU3fUgtIe7VIe9/bGLpViQ18Pu6dJ11CU0UMjlGsSrpynv7uHJw/muH1zSvMwvb09yqAWe5cUkwWCLp57+TQvfvVZ/vZvfsTiwpz61CPhIE1zWa0/AX8HP/g//4ZCpkFL2MWZZ4/TNFt4PD2tQ3dPT0zzD6mdBPHNBMVsHVPdzbVLj1QkkQNJMV9SApL0TYg6rxsiufas8upWaVSFkmShYQFHi5mOoRZ6h0KY7QY9+FlNBlpbItQKko0xM/tI2PBZqiW57uXPgb7+XhUlfC0uEskMM3NzGvg+dHRIC5LE8vFb3/4evT097O4kmXo4xcEDR5h9ssBf/NmfYzY36JD7dyjCzasPefxwhVpFNjwNrE6IdvgJhD0asp6dnVcrWmdXlG988wWCIR+PpmZ5OLnKlcu38fo8dHQG6erqplYxaYg9uZPAH3LT3htRhOTW5jZel4++7n7y2SzbiQSJ1Da5Un6vvVKxnRXsJhMuh4W1pSTrq9m9wd1poCViYt/hTryBvXyZDKkClZi6P6tFYundMsLr8QZdtMYC+Hx22oJRqikz7775BekNUU73Bg/tXTDJ4C4NriY9LAma2ev16HtShADJpdTFr223Em5rZf/RAb71vVf1vbW5sabZNLfNhUs81zS4fOUq7/3qfTKZNE1bjUDMxcGxHo6NjbCvuxsB0Qqbf3Jyhl/84hJTU9sYzUa8ASc9fRECQafmOswuEx19AY4fHeXogYOsTW/y0Qe3uT+1js3qYHTkFKZGp1pdRb2WpnWr06F+drm3ZHYLVJsWvHbJztmVwy6bGUFCmrwtX3Le7QgaXYZpsRwJ2UUseUI90oIko3FPra5I62p2rytDCD8er4ZJ7bqgEAuveW+D3mxitlnUHtOolNnNVGhpC+6V5zXqVPNyAGsQT1Zw+5xKsdna3EXKARqFHXJrG4QdRVxdvZhjw2Q31imm01oCFerpUIU/vrSBs61DlXMRXoSAJD8zxOJisuLxOSgWq7qVl8OJHFZk2ypfj3xIWVm50tR7qsXY1H+WL0+KqTIbm/qs9LVFqRXyLM9uEIoFtZ+kVirrzOVwO34zuP+a5nZaD9kw+8taP+93edTzWigUGRjpw9/qVQtJS6uf3eyuXhhSNiNMdVGd4pvbSuRoiiXB6MDm9ONy+/XiXBVcYz6DUzxW5bzemMSf2JQ3t0vKVIQ5HGb0yKAGyXYzBWan17RmemlOQk5O7B6LKnOGpkUH91qxQld7K16PR1F92XSDrbUkuZ0d/H4LJ84OceTMCOV6gZn5JdaXExw7Nq7evabRyL3JGfKZJg6jV5Vr8foKS9bmsKui4vR6KOQrJJaTNCoS0oOukRhjJ4epGPKk8gXK+Qohp4fOSCs+rx+DycnKmrTWPVBl95WXnqGjI0azZqNUaqjXeXFliY34unoNpSjj448+5sSRw/T1xihXMri8Hk2aX7l8l8d3FvTE7fRZ9kKzDgmg1LQG+9aNSQq5GqlkBgsW3A4v+WyOUKiVbD5Lw1BjcH8vrW1Bbk/cJBxq5eUXXuLD995X1u/BI6OEWsPcuzPH4sKmWmkadfE4qo6JxV7nuRePE4naOHL0IB1tXfjdXbidYTA4yeaaZHNVsvkqHV19TM8uaXD42TPniIgPziTNuxJHEBVNCZPqh6vWK2ztxHH7vCTSGb744irxrU2OHh7l1LEj+Bwe6k0jmWKFm3fusLIxS5NdJu98zuBglMGBTi1SEb///HSc1HaOUr6oOK1g0MXJ0wfJ5repNQu0xSL4A35u3rjL0nwC6nasRhsdHVG2U3Flzz/9wjFOnz3Ounhx1+I8fjSP0SgqlUE7AASPJSQh6i6aRVlN29nNZwlF2uns6MDnc5ErxtnaWcZiNTDYN8Ivf/IrfPYgzz7/kqrBYtl68Oi+rimlIEseXomtbT5+7zNmHy5gM9jxCstdugD8HkLRFjKFtHozrWYDkVavDk2PZp4ob15uqGbBjtVQNnYmJVYxC836HklCfFuioIuKKYOtqE57lve9J7NiIbW4SXlle6tOsVc4bP+1VVWwc/J/IVRIoFUY0G2dEQaGe7DYTZTKBaWZ3Lg+webGNmVhHZsb6jNv6whRks1UT7vy0mVle2DkID97810eP5pj9OAwp84dUbqTz+OlLRzT4ptDhw/T3d3F4sKyPoSloCabzek95voXd7l9/T7J7Qyt4YjiTmW1rkOEzUr/YB9GO0RjQc6dO045V8Jp8rC5sctPfvoPhGNhgqEAt27fwOly4fLYOXvuJM+/9Bz3700wMzPFV159RQNsNqtLqSjhUIRPP7nMO++8qzjVtraoqo9vvPE66WSSv/6rv9FMiliQYsJSDwa5feMeRsnguB1Ki5HMRLlWJxIL6qAXifjUGrKzlefJgyVmp+d1BS+Bx+5esQkVVXmtFSVnII2Ze+GwutFEtKud737/2zx18iATk9e0mTmdymiZ0eOHT7SgjrrYMWzYvDAw2sXRE0eoNovspiWHVGdqcpb52XVVcyPtURwumwafxZIVjgQ49fQ4o2P9VAq77MR3mJ9ZJL65xckz4wRbfeymKrz1tx+S3qkRbvPQ0ROiWC1TEyWxnGWgv4O+/nay2R29b5dydS1digR6WZrdZmF6WTeKtXpDV/OSy5DtoQzuVodw3cs6FNkdNqXb2AJw7PwBXO46pWpebSmxqBQUWcili3jtPu7dmWZzLY2xKcjVqrZ5jh85itvjo2Go6jZnfnVFhadXv/6CEpqkSfnps88RDvjZii+xlVjB4/Fx48Y9rl2+SVtrUAv6SvkKU5OLTN1fJrcr0mQTs71Oa8yHz++hWK7o9kcCocMjXbz6+jlaWnzcvzfNh+/dYH5umWgswJETQ4wfHmP6yQqXPr2hGN+WsJvOvi4Ojh3m0YNpklsJQsGQ+sxTuxkqtQq5UmZvCGRvgLSaG4QDbpoVC9evzFAs1jFam7RETbqV8IX2rrvk7hY9PR1KStpcT/Hk8TYbWzl9H4yMDuJ0gNfiIrNe4e0fXSGXrFBTTv2eVcYgLaDSuimefrs0mMrPpq5WPWH0W21OqtYGBruRtvYY+w/3883vvkYgKEjLNW05bVTrWE1GXHYbC7OLzMzMcv/JQxa3VzB5YHisi9ERgTYYqWQLJDdS+D1RHt5d5crn9/T5KK/z0P4esvk0G5txLXzqHIkw2Bfl0MgI1V1YWynyzjvXNIzb1TnKcN8JrE7pathrlZYAp8MpnvOq2lAEcSgEFVHNAy6x/O41lErQXe+PJhvVcoWmWdpJBT+9V1pX196DqvrDjc2GhkktpaT+O2qD8QT088XTrjN5tUq5ZsDlsnxJpNy71xZ2c5idbs1lNQo5GrvbEIhqOVN6bVPxjoV0mvTaIsNdPpJlWSjXsAe7VUyx1RKYgr2aj/G2RdXOKJY6szeA1W7FLcJUsaYUHe3eyZb2hnDJFbqtunUVWo4gjyuF4h5+1S4NrFUaRgsOuzQ9G5SmVEzt0sjvYmppIxS06wFFNj5FabD3OPZQtXUpijL9ZnD/dQ3u4WEzzrA8MASvZFekXE9fL/sOjtAwlUnnt7G5TarSLCwtsZvMYbO4VEGXRlGrKOnS5FkzEol0Kh9UQjlihxC7jFSSF/I5dmW9JGU7PrcWBNhcdboHonQOtqv3cGklTmI7j9UYYPbxEulkTlstpWRJKBjCMbeZbXR2dOoD1eNpYWl+jdWFFYqZLBZ7jWinB1eLmUBIEEtu4utSvmQm1hYmFAoxOTHFTqKIyeDSi1CGGAnd2pWLK0lrKa4xkVhPUS1JUrfCwP5OXn7jeW7dv836VlpVzHIuTXtUrCOiqAxTqVq5JQivjS3Gxw9qgZJ878srmxTLNYqlLFtba9hsdgK+Vi5/cR2/y8HRw4Pq/xUMpcsf5t6DeS5fuKk3XrfHzP7RAY6dOMYnF7/A6w4x/WRWOa1iTxI0Z8ATUtKG2CFEdZWbvSfgwNtiJ7mzpQjP8bFxbl27hs1h5Pf/+e/g8TnZ3EwyO7vGO29f1AOQBN1E9XO5zAwMhekfCjB2eID+ngF62w/itLeQSOZpNFyEgh3spItgc3P19j221nd48dwzDHR36oxYbjSUZyv/kC/UVJkUO+tOdkvRZXaLmcX5BcX9CcXm/PmnCQXb1GpVKFS4d/8Oq+sPsZhzXL/8MWdPj3Pq9FEePn7M3/34lzyZWiW7W6BWqmAWf17AznMvnKRQzVAo7urK+KnTx4hvJbl44RrUHHgdLYqO28kkyVayDI92MzY+TLVeVCLH9nZqb5ORE5U0otdjKlUinShirbsY6B+kWCqxvZ3k0OExbC6jIvq2U5tUK0VaA63cuHQXtynCv/6jf69qT7aQYGn1CV9cvaB5DaFLSCDw8f0FFmY3MDfNtEXC1Bs1bVIU9WJ5dRGbYlkFe4puGTwBL7lSiVKxrKVLlKVpD1I7BTE+0WyalUDQ0AKmmj4sDKa9Uqa9D/n7vZCqeO/3eM97FhlRlJ1SmGa2qEokvy6MdS1sMkqtueRQvAyPDujrKjdseb1WFldJJuOi6+uQ9MpXn1cixNLaMsVaHpujSVdnmK62Hi588IUqSafOnSTY6lI6waljp6iVDLzz84946uRpxUMmkjuqbIZjrSytLuo1effWDJc/ua1M6paAX8lTUjZUa9Qx2swEo34tsOnsblP2u9fpJRSIUCnB7Tv3WVpexeYwsbw0RyQaoVwvEom18q1vfQPBaVy88C6nT58gmy3R2tqlWEqfL8Rbb/2cN3/8d8q07uvrprunLUyTlwAAIABJREFUk77+fqafTHPt+hUqtaKWZO0b3a+vyQfvfoa5acPv8eoWJb4dx2SxKlLV4TNx5MRhFucW2FxLMv94ndXFNQ1Nt3e0qk9cAvy7KbGryd7TpIfJQqmuBKu27igvv/YcBw72sL29ycrKJuvL26wvrlHO5simZVtm3WtqdNa1NOv8s6e0tCmT2aGcKfDpx9dYX0pre6avRWrhTayuxhWxKa3Ep549zvGT+xk/2K9h27kny3z04SeaP7I7nUw9mGF5KUm51CQa89LXL5a3KLlyjo3tVWKdIS0ZKpeLKjA4LS5K6QonDp1jYTrOX//FT7l+5e6X4VS5N+zF2wQVLOE5USfluWOy2zB6jER6nfzrf/u7pONL3Jq8jdW5lweJb2zpAPnycy/xyccfs7m2pWHQteVt8oWmcthlC1VpFqkbqzj9TvwRlwIK9g8OEPZEafXJBqXBdnqNlc0FCtUqd+885uaVSc1VxKJtmrdqj/Tx2Sc3iEuWRJRVpxWP16GbKQkhyv1ABKG2zpAq+pJ3WF/ZYmVhW9X4cFS6BEL4fV7mZtZZXUlSrTVo72yhX8LGh8eVZX7ho0/1pVC8Xj6nNrZipbzHVZcIr6mOywEH9g/hdbbw5t9+QiZbUSyq02+kfySCO2ASUCBOj5H9hwYIheRgskujaWdiYppTx0/zzLnzuo1660dvMX1/gdkHGcpClVGC7peyuwynmoORdlQroVCATDZNqbz3TDdb7FSMFaxuO4HWEN1DHRw5dRBfi41GrYTPKUjXMKGWFiWHyQHw4qdfcPPeJEtbS5gcNSLtLYRCPjKpBKVMSZvEzQa7bs8zu0VV+4MhN8dPHmUnleHho0fYpX/j2UN0d4dxmOw8uLXI/HSWh/fWyKR26ekf5diZN9QC0xAikKyujGY8TpMOplo6Z7OrhTHgNmBy+zR4KVQYwSSKr9vmtO21pUpTrhkEmW4ySMBTgvt7d1IBzchaopLNUi9kMdg9OrCnMrIBr2iOLRRyUqzsDf4yXNelB8BuVetMXfzotfIeCrtcxuTxKXZxa3qO4tYqflcZj82KzWHVrym+k6XF56JQqeK1mSk622l8+d8s1sw4rJILsem/r0hgIddIoVOtTDGVpmn34mjx4zA31PZqtcp8Y9DrUDYHTq9Tff7apSDvyEaTrBRv5jK4TGUM/qjy4OU1kj9TDrRWj1u3QeKcEs/7b6wyv6bJ3d1ewe6XAJ+FsKSSJdhgNmNzWDBaG/QMdZHOJfRhubG5RXonq6qHVBDX6hUtbbJZJAhRYnDggIZYpclOij6kuVRWlHJjlqIXWb/29rRTrmWpksXpt6gCZHO4lJm9MLdOKNiOxWBhfWUTi/h8nU7qpRLFXEnxXyEpfWoaiLa1KwrpwcQkzVqFfWO9rG7NaYtbRUqa9I3qUHykw2bhlRefJ5stcOfOI5pNWZUFWF1dpyZro0Ydu81IV1eXro7Wlrbp7upiY2OZaIePts4gO4UMtbpZffH1el49p3aridHRcVpbu/n8sztMP1nUw8Drr72CydxgeW2FfLmsth9Zdcrgnc/W1caRTmxz9vRhxg8NUKqXGTl4iBu37/PLtz6Q5xnhsJdD4yOKW7tyY5LNzTTVUh1TrUZuJ4vT4sHtlsKplGLQfF6xy5gpVzN4g3aS6QRGg41ISxvx9S21Mfz7/+HfYDDXSBd2sTta+MEPfsSVL25TK1b1TShB3IOHuzl8opOBwSj7hoYw1f0E/e0kEjlcjlaisX52sxXW0xkWVjd5MjXHybFjHDl4BCmLS2Sl0tSuN2OpmpcGSavTxOr6nBYgySZvZ3udpfl5Urtp9o8eZt/+I/h8bRrUmpt/SLG4xsrSJGuLM3zzG1/lyJF9bO/s8md/9tdcv3qPbCqvWQy7yU4w5OT5l59ifXNFVW6L00R7Z4hkKkl8MyXVS3REe8TUQSKd1DbfuqHK0P4uLQ+Sg0842KZtvOJNDrT49EH16JEMK1ukNoqYDTZtCRas5tD+QXoH2vGEnKxtrmrt+tjImG6KqhkX3//df65FUCZTmbXtJyysTlGpZZlSAtE6GysZFmY3qRTraofx+TwYTDb8AR/LywuktpOK0xN2daWRZ2x8FLPdzP279zQI7DQ7sZvcShWQ1b+E2cRHKyxroSdoi6psPcQaIzxhGYpko6I+VuEZV5WyIsqaPNAselgVJrZNVXax/mhGoWHA7feqkt490E48sal177Vyk2w6o2qu2BzEnvRb3/sG5UaR5ZVVrYC32htEQgGlDD1+uES9ZmPsyChNS5nRg32cOHpC1b5HD5f51le+o9aA+YU5FtcWCLX7SKTWdet39/oTrlyYZHe7rJsBCcpJGF4tWLLpGO3nm995nVw+x4O7D1R4kIZFh8OhQ+LPf/E22UxKrSsSQE7lEoRiYV5+6UXSiTh3bl3j5VeeY9++g3R3j2Izu5Uk8v4HH/PDH/0/GjY/eHBIMxF2l6h5dTK5JInkqh5AvF4/ye0sj+4taQDcJ0x+t5eC5C9MJtr7Qhw7Kz+//5e9936S7L6yO897+dJ778r7qq5q79GNbniAAEgQIGjAseRoZ1cSI8SRRK1CM7G7EwqtdkMxy1XMKFYacUgOlxwaEARhSNhuoL0v731Veu9f5ku3cW+C1P4H+EGsCAaabaq7KvO9d7/nnvM5Kjy4d5/RucvT29hd34NaUPGwW1U6JB96mBMXn+LGq6tbqNbaaKpEGOx6HDo6ijMPTfEAOzezwt5xm8GKai6PPFkJ5TpUBhMks4CRqR585vknUGsWkEpHMNTdz2Sehek9tpQ4XFYmSKytbkOutRHo6cJDj53GgSOD8HstaMhVDmteu3SVm5hJyKiUFCQzOe4GoJzD0585D3/Qis2dVT4M6TjI2IIoqGA1WXk1P9jTB6fFi+WZXVx+5wFuXZtHU5E6jdhElqHOBcrnaTQdjzX1EehEqJ1qHD4zgP/tL7+JbHgfr732KtLFLCxWE2/dnE4n3B4nJLHZ8RS31IhHKsgkWgjtZqDUCTpWhcmhhd1vRnDAh4Dfjv5AAON9k7BorKjJVRTlLG7O3ESl3sLayi5uXZ+Gx+7EkYPHmMIzMjCGt9+8hGgkx7YmEl2oFdTjceP4yWN4MP0A4USYD6wHj03g8KFJdHsDmL2/iB//5KdMkrHajfyeDO0nUCzW+blKXRKE6vR6qLk1jGQiB5mwntUyH7rVWuosIPyOxEqxWqIiHAk2kxFGvR0bqyGmfpAVUWsW4Q7qYbaroKOwqscMWSkApMZ7fHBRJimexoUzD+PYgeO48s5tvP6zN5FJlxDaKqNSoNpyXsDx/YF+QMoyD+4GPXvN8/ksZ8aISKTV6dCgzaxJD43VDLPXhP5RH8YmumG3GOGyWDE+PAqLwcTbxcW5FRjNNswtreCdD99Co1XhzITX70NodxuS2IZJT6hMIzeBJ9MZRk/Tts7hcLJVM1vIQ29W4+CRAej0AvQaA+Yf7GD23g6aVaLoAH2DUxgaPdsZwInsQtvyTxCMxCinllEiu1ht1OyrQ0vQcN6MjiykVlNYlQ5jPJx/8l+2xTRbHRpMjV47FdtPSGWul0sdj7feyO+3fCqHeCQPn8/I//bdvQILaYS2dJoFprpQCJsG41K+woFSKjAinGuCtqfJHEzFZbjspo7QQtQXakzVaVh1L8o1aIw2WIYP8pagqnTK2ZrZBKpkU6ZwqsmIQr7a2S4ASIfiUJsssHttHUFP14ao1SOXq/Jhw2KS+HDBra3M/yeQAc1pQL1ARZLggCv9e11uAxol2uhLaKu13LVDzgm2XQ4MDPxGIvqURtj/Pv9ata0MQS/z4G40mdDd24NiqcRcYFKC3R4HlGYVLaHJN+5CvgST1gy7zY5QOMTti8w5rVPlL7gZlVbJtC6m1bpGq+KgJ1MSGm243E72dYu6FpxeB6PvyCZDxSf1WpOJB826AjUpEHm6UbuhyHXIBVqx27jlNE8NjmYzqxPTd+/DoFXjn/3Zn0Cu59gvf/vONGZnVpgiI7bBasjgQB/6Bwa4fTCeyCBXyHGbayaRYvZ4d3eQAxrpbIlXsDazjctcnB4Dc8XJh0lZ0EqlyAi8gwfHEd4PMXWhOzjAQ3ulXMfo6Bgy6Qwzkx1uB1LZBNrtMg/vdPNbXt7lAqhcOofTJw/j+ecfZ4IPYbbmFtdw6/os849Jjf3yKy8inUsiVyhhZnYJ68tb0LQkVHJVuGxOPPuZp/Deh+8ybnGgf4D/XaJGgcdvx73pGZQLgEXnQTycwuTUCP7Ft77BX8tOfA+SxozXX/sAH7xzBcVsEVqBiAJNfOa5h+AOinD7Dcy57vaNots/zF5SgzkIrcaGSqOBUDqKmYUFJENJDPgHcf7kIxBNdsQKZcytbKJYrKFcKKKvuwvdficWFx7AZJTgsOuwtj6DVGYfCmG2RD38vjGcO/8Uo0Fv37uGBjLY2Z1FMh7G0089jGCPA8lkAtP3F7Eyu4e99TgaFRoUWvD4THjo/BGoJIVV4a5eH9RGAZFEmH2JlUodNYXKieiB1GE+12pltleYTBreBtHDy2y0wmjU8SqclOuV1U3OMFBDdSWnQK0yQS43YXfYMHVsDCaHDuFklNfm3V39GBs+ikvv3MfnP/cy+gcpoFtCMr+F1Y37SGfCWF5ehNCUUEw1MX9/G82qyPx7UpJ390MIdnWxQhMPJyCJEvvERamK3iEPDp8Yx/XrN5AIZ6FuG6EWLSgVq6gpHcoEDeSd5lORFUeyqpG6zuWBnwRVO0VNLT4QMFWAqQcdrjv9eWpGpjAsVTcSAo7+sMVpQ29fEOceOYX5pRnG/jWqQC6TZ854g5ohLXr82b/8p7h5+ypTTEiJpcIhv9eDpflNtBsGTM+sc0MnWTkmjw7i8LEjWJhbg9fdj8nRo/C6fMhl83j7nTegoAiXx4hUIoa1mQ3M39lBMUXYWROaDWpZbZJnCPV2E0dPHcdLL7+MhYVFaEUdnnr8UfaTR6IbWFlbwKXLl7G9EeLBU280Ado2rG4r3F4XzAYDfRq8+NJzsDvc0NNAV24iV6hhdX0Hf/u3/wVKpYhg0AlfwIVyrcRrYrvbhNWNeViMes4XJGIFbC6FuXSHgsVej5fvI9VmA48+cwZnHz2E3b11JBNxSC097l1b5DIjOkj29na2jUREEQQVugNBxinOPFjgHEq10eRW6GCfC5OHhjEw0ovVlVXsb4Xx0ImzuPXRTSQjSW6gbYgC7H47HD4Lzl88DbW+jY2NRXT7/FwVv7uZ5eZdu5PIUVYsLKxw+7LV6UTXYDd0Zg2TZKjdMRkOoZjJMmu6WqpCLRmQTOVQrsnw9bhw4twUDDYgkY4yHenIwYNQiyK2NnYQiURRqBTRP9jDtiryut+8NI/rH0yjXqKwXidcTAMIo0m5yZcOi8QG10Lv02LqxAC+8U//ELo2ENreRii8j3gqjny5AEEj8EBMWEqitTTkNjZXYkjFFcRCeaRTeThcFni7HNCYBRaHyHJ4ePIAhruGoROMBHtiW9qlqx9hYzuC3Z045udX4LLa0BUIIhlLYbB3FNev3EOcFHeouWyJmkEJ70mYW9pIxFMZmBwWnHnoCHq6AqjLCm5cvYeV5VXYHBbe2NChuSYT4Ulgoaun1we9XsNdJiqRGiprbAWiJSW1ktIzlMAKzTohGKtQqWibXYNZb4LN7EYqUeStS4O2xUbA5BRYXFJpmkw9yZYKXKpldVn4etZKargd1FegYeiCUqJwohWri2HkEjW0qUuiLTAOkoKhtK3j9lQa7qwmFEuFzoCr0UIi+hTdUzQqCCYt3L0Ofi8cmOiFw2aC3WqD39fF9qx8IguBKHQqHX71/vt499J7qNZlHtydThtKpQzsZip1FNj6ScIfdbrQ90GrFWBz0PvUh0KpglyxwL5z0DOY8JT1JswGOwrZEh86fIFxBHyHWemmtxN51xtEn2KVXIJAgVGInIfyurU8kP/WHkSHRknf8aJTI7zNxHYukA3w//dBQU8dZPZ7EwRBVa+g0NAiWSVwgxpKJgVPr4/97hvLcUZjd/U70arVkE9SmFXNGwXKeJEvnkSySlFGNZuBvroLGzVQWwgSICKTqWJ/rwBfjwNGiwGZooJcWQVbV3fHl2+noL0ErdS5z5MQQ62mZBtWigU4uwNoSjrk4ymeBcjyROH1fLbEbdwknglGOx98iU5FhxVCdpMgSs9MlLKc46i11IwIthhVjI3UakVUm53DC30PaTPxu8H9Uzo3qG1VCLoKTGY9EyJqdQVV8szSg56Ai3odv1EJ40YvFinypLATYi2fz/N6nfyj5EulH1N9PKl9dOwjHxkp9xTYjMYiqBSpvdPFimCBbjAagf9La0en3clnTQpbEhPeoDcjRdg8vYk58XKpAp/Xh4nJCRC7qSTLiMcTWF1c5bXT089dhN4sIl9II50qsKeTHqYK8UtbYJKCz+9jlnlbJWJ2bhb5XI6DLBTGmpyaQCQeR1lu8HqUqB56rQouD1WOE9+cqqTbXChE7OJ8Ls+WE1rLd3cN/FbxvHDxAhaXlpDOFvjmLctZ1BslOJzU2kqorypXK68urnNo8tGL5zEyPgir04GPrt3AresPEI+k4HU58NXf+wKKcgYttJFO53D18i0USG0pNuBxOPCtb30D73z4Hm7evYsjBw/BbFEjW4ozVeKtt9/H9noaUtPCoeIjRybwld9/EYKmgQwFYZJZzM+uYf7BCuJ7cQjkTRQbeOX3X0D/uB2VegYevweTB45DFAxc+iOqnfB7eyArFTQkBdeuXsX6zBaeOP0szp1+Gi2NEdvxNG7en8Hebhi5TBYnjh3BxQtnUSkVEInsIVtIIJ3dQji5glq9xEOOxzmAh88/hXgixZSKTCGEldW7KBfzXExithCBool4NIN0WMbaTAjVXIPxhsSdJ3/uyHgvl+vQAJIrJ5AqxhgVRj5uGt5z6QrKhQYHC2koJoRkoZhi9U+r1jABRiUIGBrq5/dyoVCFWmXkplDUROxvx7C+tgurzYInn3kMZocV4XgMiUwWZosN3YFhvPn6ZTz5+FOYOjiKaj2FvBxFPLmNZquCra0NDhFqYcONj+fQKAu8mh8Y6OfwZrWmQKejUBetQHVoc6lChdfhJ88e4hBreD8GpSJAaJlAJcU1KvNgmwEdqimnQGg9kYcFGsb/m+Le+IT13Sl8IuIPkQ9IKZFEkb3HpLbTNUL0CDqg0+8kmw69N1/84vO4e/8GZmYWYdCaEAsnGMNKuEmjWY+R8QFUW1kcPDIEt8eKaCTEh2y3vZtX4NP3l9j2c+jYKHz9Lvh7unHl2h3YXV3oCvTB6/TxtXDt+mVkcgkMDgcR2tlCW27h5oezyMVbUAsGXunTv5MyFNVGHaMHJnCQGpCTGfzel7+K47SdUBORJY1MPob796fx93/3M8gVqok3wO6zQaUXkUglcWhqijeB4xNj0BmM6OsbRqVY4UEjFsvi777zX1EuZOD1mBHocvGWJhzbR99QF1KZGP/ZliIw6SMeKqBGTYd6Wj3bOOzVkgQcPDEIm5cGIB2a1QZQlXDr4xlsroYZa9nbH+DsAB0mKRhst5g5dxPeTzLikKhVKp3AW4xAjwvdfV4u/6lVZGyv7GLh3montE/fGUmEyWlDsC+AF77wHMqVHHY219CqV9kGkoxUIIhaGM1Gxkru7eyx79XicGBgbACJXAp9o6NMuHFZ9IxpfXDjJsq5EvLpCq/a64IAo1OH3okA9HYBJoseVpMJ/YFuHDt4DPu7YczOzWE/sQtvtwNOhxOJcA5zN7cwd30LzQoN7fSuoZ1ipx6etpZabQt6s4ZLfYw+I4YPduGJJ86ims3DTUF4qxGpbAbr2+tw+e3Ilugen0G92kI51yl3qpWBUkHmYLqoUTEGUm/RwmDV4sDUGB46cwpBV4CzCJRVoA3SwuIS1lZDiEeySKdy6OkOoq+7G7vb+xgZPIC337iEeLzAJXxkMTp38SReePEZvPf+e5i5s4xINAeTzYr+QQ8PNdlEBqG9OKpVme1bVBhIGy7aRNBQWiqVuFlXq9Nid2+Hr0PaBqkkhgtCq9FCqbUhV8jaUGY7EW3EyKshQcOe93KxjnK5ilpdhkrXhskuwuUzo9Guoi0SO7zFz2sKPFLDaySSQJ3aoyUV3DYHGtU2tIIZM3e2kImVuASObwRkk1EJ3Ichqmhwp/4V2oR01HaD0cD3h3qrDoXY4iYN/H1OPPX0QzhxfAI2CrEmM7A7vNCoDZxbsqjNvEX9L9/9Lt5+9z3ItTIXOg2N+BAIWqFCDYlojN8jNVlgNZgOicy+Z4oNWIijbT+Fr+lgSTagwYEeHJqaxNWPr+Du7Qfw+g/AFzjBAejfDO4UxvykWwl6Y6dUSWMwwus1dpCRUoMVehra6YMGdwJSaEwmPlR2fq7WocvQJyLlh965jc7zm15r4nf5h7shWRwc6BSVEgpViTcaHpeOm25LZcJrN6AWqOlaBbNZxxYpouxRU2qRaEdkT6k3MXXQw5bN1dUMD+O9fVY4/Q4OwqZlHQptIzStGmx+D9RWsjGRwEI6BpGVKAXeQCWyB5PDCo/HgFhZx63cDnUZssoMbaOMZj6Fls4KyeXjrWqtXIKWsg36ThsqoU/Ju98UNVBROxdBZqoKVJUMq/Nqwnm3qAuECJe/s8p8SmM7IJrL0FlpuU8sWBUHOOjGShW9dYXQcB1MnChK0KsN7PHy+f18rZMybzDoOUFPbYuEREtnktxe5/G6Gae2srKERrvBfOR2nXoeNXDYnDz0x+JR6PQqOJ1muD1uOOxWbG/tokHkmqqKBy7yNKoFUs7brBb5urwQNCL7iMm/duvaXSbhBLo8cHvJD5bnCvBKodbhjVLSXq2HUm2hUCxhYHgAE4cOokh14AuLKOXJG13C4HAvzHYz8mWZLRZ2emBYDFxsNHlwDPFEFLlkFD29Qc4AZHNFpNIVZFNVRPYT7L23OywYHR+hfhFcvXEbXq8LPq8Vs7N3ObxE4amZuUW0BR1sZieufHSNw8Bnz52D0+3B9u4ebl6/g0wyA4vRgBOnpiCINVb6crkKlufWkY4UkE8WYDbo8e//9z/H7MoCbty5y5sPav6stYqYODiG69fuIrSbRyFJCkUL4xP9eOjCcRisxCRWY219DTarC2tLO4hux7G/vs83rm/+y3+MriEH0sUoVxx3dfcjFIkjzqx+C0xGUolNUOmBna1dXH33Pp4++xIeOftZXqOF0yk8mJ+DStLxyjeZSeGZZ5+F2WxAsZjH7Qd3EI1vQK0vIp3dQZ0GwLoKvT0jKJZkDkQ220UsL99HqZiD2azllkKz1QgNBYeqOrz98+tIh8toKwqrM2arBr5eF/7R//h12NxW3Lj3MTb3F1BVcnyzN2gNPHirWjqUiNpRK+PAwVGk80mIqiYMJgMqpQrymRwGBwf4NcmRFaUhoaVQmkDH3/P52RUOHp8+exqjY5PIFivY2Y/wCplKt2ZnFjE2OoyRkT5MHuqH0arC5t4K7ty5wStwYq83K2qsLe5DKbZg0OnZe7q1vYP707OQJA0/HD0uJxo1GXoDocoaUNOzRWzyIEDIHgrdVspUaNZCuyVyCQfZZcgr3fGyN3h4J0WTPmiDQKtd+mBcZLvNAwUr7/SThOWTBJiJXqTTokJkKZUKBosRPQNdeOlLz2FhaRq3b9+B392FvZ0QCrkiHxLMNhM3QI4e7MKR00OsJG2sb6KUq+KF578MnWTD9/72+xxcPHlmCnavFXVRQjiZQ1Guort3gBVOo0GFO3euc8uu223D3vY6jGod9teTKKWo3ZHQnoBK0jCDuUrlWx4vjCYLxscn8MqXvoj+Pjd0OgWtdgFbW1sIh5N4793rmJ9bZ3WT/OJ7kT3IVRluJ5GfnLw2fvGLX8LE1BR2trc4XHbv9j2898477C+eGOuH22uF02PH9ZtXMTo+zGH7rc1NGLRmyIUmX0MUcKXB3UnUDpIgqDG23wKNqQ6nw8YYU1HRYH89xgovER56+/1Qk/JWKUOn1eLAxBi/7ndvzyFNB/S6GqKqzbYPp9/OHQKPPH4SjVoVs3cXcOfjBVTypFJKaEkiIyaHxofw1T/4Ij9Y3/3Vm9hYXYRcqCMZkxnf6QsGmI+9t73LAxsFsa0uG5pUdW+zo9GqIkgEEqOITCQCVVNEeCuO/d0UJB3ZcST4hjxwBA1coEdqbq0k48mLTzCad2Z2GrvRdVjcejicNlh0Tqzci+CNH15Gg0BIgsiKOx1QyZeh06mg1VHjqQSdTQvRKuDA8SG88tUXUMnkeLMhCE2srq1DS57lRgFKXebhZ3sthkpexPZ6FJKo5obieDqO0ckxaM1a5tKTSOSgIrGeIDwuF4x6Hcr5dGdjpLSxuRbH7kYMWrUBZ8+eglaScPPGbahFExOlchmZn3l0YDh5ZhIvvPQE4yK/+59fxa/fvs7DjNWuYl4/+bXzZCPVa3Hk6AH4fF62mlgsFi4eIzoLHfIDwQCW1paY6kM5B+qjoGE/Hk8ikyxCEvSoVRtMPSLPOanShIwUW9Qc3mSAQqNVYzyj3iLA5bVyvUFZluFwufkaF6ksh+5LewkOl1IImnzyoZ0dfs+szSfZgtbmMGdnO8eqOzWz8n8poCrxFp623qdPn8aTTz2NBwv38bM3X6MlDwZG/Hjm2YdxeGqED9UEY6BavU5Luhl2g4Xtqd//0Y/x89feQrPdQKDHgqefPQWvT4NsKoJKvgKL0YPF2R1cv7LI+E1qaSevO1ksaTtPTnOT2cwzBXW8UGGdViNia3ODM1b+wCQCA49ADRq+FRYYaTtOB0MCZFFeiOyb9OHp8kCjlRDbjcHqtvNmkbILfBuUP+G4qw3MQCc2utZo4HtlIVXgPIbJpMbuRhypjAKvS4O+w2M8Z9DgL9SKyOTq0Jqpn4YwoETrUvFhgoJJNBjX2hpUcgW33mSIAAAgAElEQVR+XS36Nio7K8glC3xPHhiw858Lh0sssASD5CoQoBg8qJppi0t5JgVmkxqiifzx9Y71ptlkK49ZXUfb6IBYK0AntVARjBAreZiqIQgmJ+p6J9SqNto6M53SOocZwtA3m7wJILWdgqrklyfhR9OooFpvo57LQKPkobHaoGis/L3/zUD/O8X9Uxrd9Z4GWto8dKY2XF4zvAEXK8Nka0mlMsx0JnRXIp5jVOPx46dYmd7f30el0nkzttoNXqsJUhOyXIDbRz5EF6+99vdDiMczrBKo2iqYdGaU8xXoNDq2KgyMBCFq6nD7bHjk0Sfwgx/8BNubMQh1HdBUcwuqQUvKDnGWzfx31IUGRK2K+bhrS5vIJvLo6+vG0EgQSiuPfL6Iaq3OiENares0eggtPQolGcUybRccMBmsKKbzfMOUK0U89Mgp+LrcbMO5ffs+CtkC7GYTjh6exMmTx9n+szg7g0OHJ3H89FGsbe4gFidvWwHzM0v8wDdaNHjsyUeYGnDl6i04XQ4Y9VKn2KdRR99gPysgxGfWq02Yn1tBPJrmqmq6ORoMJsY2plMpOjrh0GEqQtJBUKmxsb7HqzBVU4V8qoh2o4E/++f/E1Y2VpDNFbC5uYPBoUEkMjFQSyYNgYSNjO7HUJVLOHJsDIOjQVidRr6Tef1+dHV340d//3NsLYUBWUQ2neQh7exjxxBK70OlUzEJgUWfZgN+Xz/sZgesVhMK9PCPxHHtowWcOvgYPvvkF5nRXChmcHf6LpoqA4w2D67fvo/e/hEcP3UapWKJvdo2qw4DfXZcfu9V7G/OoylXoDNZYHF5cfGRh7GxvYDl5XvIp5LQaMgKUmXiQV//EBqyCh+9M4Ot5Sg/IjQ6EUazBgabDs88/ySGJwawF1nD6tYc0ukwq+hmg4WpFnRzJeZ0Q2jDaDWgTsaMSg4SEQ5qlMhXODDb092FjfVdyEUgul2ESeeAzeSAnurd0YbL5cPx4w+ju2cENaWFkfFhbG6u4S/+4l9jeMiLx544BUg1kJhjsZnwweVLPHTWKk2EtjNYnt1CvdxiJOnpEyc5O3L73n043Q74A24ORWkkFcKhMFvCSnS4ERT09XfBTSHre0vIpmU0m52DcL1Gyt1vFHairnzCaCcP4iehVKIN0IROnnia5ymkSv5JGt47hIUWvH43+3BzVKdNCDprZ3B/6tkLuD9zE7u7u1xURAcQQhIKAj3YjTBZdRgc96FnzAmLWY/hgREUiwrkchvz08vYXd/C+GgfnnrqAkx2C9b2wrh+ZwZagxFRwo6ZzegKumEy6nHv7iy3aRI9pcvnw856CKmozFX35AUnSw8N77lyEW6vF6Pjk3j00Ys4fGQcPi9tDBRksyns70WhVlsxPbeBH//Da1C1aZMgI5vP8lrY7wnwVsDlD+D5l16G3ePGh5d+BatRg9j+Hn711i+ZGHT02AG+huOJOGQqwaIVMpWlyCXG+O3tRLCyQK3PAgwGOuy7UG834PDZMH4kiFh6CzazC6GtKGrFFsrZMlLJPFv2hsa62XO+vLQMr9eLr77yJYR2t/D+ux9hbzvFqNk26jA79LB5bbA4NTh77iD6egLYWt7D9Q/nEIvk+BBAe2uN0Yi+oX6cPX8IXo8Jd+/cwOLMHAoZwktSTsON8xfPo14v47Wf/gwaidbeElONdGY9ys0SY4B7+3wo5OOcw6H8Sy5W4a1CsyVBY9LCP+CF2aODWk82ScLHlXH86ElUSmXs7GxCUNXQ1ePgQbqSrWN9Jombl5agVKgOjTY8ZJET2Y5BLZ1U+tNoKVARicMoYvLkEP7kT78Cj9UKjZrUPTWWVpaxuHwfao2C/l4/irkaiikBKwsxzE6v8UZJENqQGyVMTI7yYVJuUmDTgLaaim8qvC2jELPJQP0HLaghYXM5hpl726hXBbaF9vf1Mm1LLrWQiJWxvhbma4IsUsMTHpy5OAmf14Xv/c2r2NnMoQ0N3D49t+iSRZLwnERJGhmjrWyBLWl0GF9YXORMj1ZnYNZ8MhuHL+hklGOtWobD6UA6nsH2RhilPOWuJD6cqlUquBxOFpg4X5KVUSoqKMtNRmBqjBQiN/GP6R5JVj8SqySRLCgkLlVRqdWZ7x3otkGjaqGYKyO+U0MqUqVaIbbQ0XOcvn90GKDDIjG9yS9utljg8vi4cVdPQeWNZcSyhAq0oH8kiLPnjmBwmNqmnTDqrfC6A9wPUsxmeVtA9Ln3P7iC73znh0w+C/ZZ8eIXLqBcjiCyv4+GDAz2jGNpdhuXL8/z/YloRVQAR1x+2s/Qgc1kMvF1T1tFsvtRyzW/6C0R3b1TGJ98lAkyNPATBYrUd0I7ErO8Toq5KMHhscLltaBWUXjLSPd8ys3Q7yePOBUV0K9RdwL51ivlGvwDAbRrFcQiefb9u31WbK1GWUnvHXTCHXBAaitIhDPIhBKwu0xsUyKeO732hJgkJZwsLWQxkesiqiWZi4zUrSqQ2eeQORUckXc8k5E5t0X3bbovN1tt1NVGoOsgNCZjB0Op1Pjz0VaUwqhsddGQlYiG8AYP7i2thcVUGtSr4W2oKimIzm4IjiB/TrruSVnvWA9JFKHSKJFpPBSypUJHCqXWGwKUfAaaUgzpQgtNsxe+LjuHbIlu9LvB/VMa3G09bUjWGtpiFV2kWJlEGE0GVsljsTgMWiPUKgOyn1gNnnzyWV4Fz0zPILQf4VUfDaWkirTaVCJBYRoDLBZSTmmFU0UhX0NVbqBcqLC/kG4sdqsdNpsBfUNeaIx1vuEePHocs/MbyGdkVHI1KJUWtwISo5pIK4QyogBOQ1Dg7wnyTeKD9z7C3lYIXX47zl84ilorj1yR6r5TrMKTYkv0DKqJr9Va3KiXz9ehEWjtREq+wNgoWiaQwqw061yhTdYcrUoFp504zL1wud3Y2t5GoNuPQ8emkMzmmWVdLQFbqzuolah6ugqXx46JgwdQqbYQjYUYEUeBP7vLCrla4WKeQFcfbCY3tjZC3LootEX43C5Gy0XDcUSjETRqRZw5ewgGoxqRRBr7uwmuhyakZilXZpvPxOQws4fpkJRJF6HTmVCtV7nIhA4aDbmBbCoBRSlgYMiH4YkeGO0GeAPdcPu8XDzz1huXsb6wB6EmQWjLOHxiFP/4m19DS93Cjdu3mIXsdtph0Ztw+ugFDPeNoVwsoyo0cH9pEZc+voP+7gl89tkXOMQnlwvY3NhAtSGhXBWxtRvjopKnn3kWFVnG9Mw8Dhw4gO4uJ65dehPJ8Bq6XBbIdZmP/xcfexSR2BYy2RD2tldRzKd47RyNx0FPYKPWjpsfLSK2W0CjSjcbqpduwOG2YHxqAIOjXShWk4BIq00aKgTk02Uu7dLrVVxesba+DoGUEI0KSqPCmE6isoT29uBx2dEV8MBgMKPdNGLu3i4kwQqVoMWxoyd5U0Qr0Cef+hxGhqfYVqY36HiQ+5+/9WcwW4GXvvAYjHY1BIloBRp8fOUKXy8uuw/1sojrH96HnK9zTqG3p58tCwsrS7DazThyYhKxyB6vx8vUDixJHIqknIlCwaO2Cm32vzY7KrsgcbCxUe/43Jkcwx73ztfPPnci/XCzBj0OKIhKGh46qjv9NB30NG34/NSwqGUGNqPhJLIhjeHZFx7Hlesfsqq2vxNhshRRbmgLRyv0wdFeFKpUnGWF3WHG1ORBtNpqbGyEOKBWLRbxxMXz+OqXX2Q61YOlZcyvbmBoaBg/f+01DA4MYIh81noNrl+5z1uRWCyCzzz9ONaWtvDxB3cgl2TehNA2wmAyYnt/F129PXji6WcwfmAcTpeFlXYK8mk1aq6c31iL4f70MqYfzEDdJhUSiNM9zWBipfjIkWMwWu3QWuxoSjQ85uEwazF95xbmFuaZtkBNpa2mwnhEaljVqHVIJBJsB6zVqfyojlQsg3pNgEFvYWsfrfidXjOOnR3mcHKZDjGlBnQqI1LRFFKJDL8OA4M9vAG8c+c+l7YNDfQilYpjdzv0idJL288GjDYtbG4buvrdmDo8wKp8PinjwfV15DIUhJW4yZTCZF29QfQP23DsxDA2NxYx92AeSkmNeFSGWqvHgalxtp68/+t3UK/UP9mWatESm3B4TPD3uNE32I1QeBuR8D5bfHKJMuKhLKMXaRCm9T35x0Vtp1id8JKUeSLLVj6fgcNBPRlatKl0KNfE2myC+eatuobtC5S7ILILqbtOl5lthNlcHtVWE2qrFuPH+vG5zz/G90AOSwsi8tkiQvtbMBlVvJ2pFBQUUk2E9+jnU7xhIk8kKdFd3W70DflgtuugoAYC4ZF9hvoU6LogC6QkNBHdiwE1Iz5+fwb5LG1t3WypoQJBanoN7+WRipNlCbA4tRg96MdTz5/G4UMH8IsfvYvXf3IZaGvhcOnQ003I1xKi+2nuiHA4LIhGKd8k8DaURA3KVVFWykD+fEMb/l4nDEbiftP7SEFdbqBWId+xAoWoQu0Ok9xk0KFWqfKGJ53MIRpJo1IheldHuKCNAl2/Xp8TRWr/bNLOXNUJfCZLUNpNqHSAw2XE4EAQAY8Hy9MhzNzZZGsOM9xp60ZqO7H1CQepp1ZkLR+uRBXxv9Wo1hucxRKIg+6wMBXuqecuoq/fj0KugIDbj+H+YUitNlLpGBYWprG2sYntrTCuXZ9Go9WA2U7laT7S57GzFoZCjqCGBnW5hUy6xlSXJuWtdAJfy6LUYqY8WXdIRKyztYcwhpVOBkCQMDA8hSOnP8eYQ7r3mfWEHG3yzEEWQiK7qPVabk9O5+pwe8yM5SQeOQ3vdHChcqFCTmbiikGivBBtLLSsbGcTOcSTMn+fKOAai1f43to3QBsnDbPiyeqyuZ4gBg28ljbMHic0Oi3TnijcSv8lawodjsRGlXGL1DIsKVlU8gRbkBFPEEZXDytZvAwSD9h0X6dgq+AfhsrTx4M7fxABrFzkbRB51amFlVph6TBDBUmS2YpMtsrPRfocQjnToYvZfHxIENuU4u5swPg5oVJBraN+nA7jnb5WOhToqSRyf4+bX1tmN1uJ6Osgrz+Xdv0unPrpTO7+cQ3UDgVKvQqjVQuVlnyPel7hUnmJzeqG0NIin5VZtaSHE+3J8rkir8HIq0VeJy59UehhTs+RDmqOcGJU1c6lTXIdilKDnk6iVNSu6ng/LVY1qs0sHD47N3GVqg047W4Y1Dr2C5JdoVZsoFGtM/+dFON6W0Hf8ABcTjc++vAqttd3MTEewB/+8WdRbRWRyhXZkqI36XidazQaOj7NYqeRcGczyb46i9oCFa37qWY9FYbFYWKbi83qRKVYhs1k4vAgefB7Bwb44s+WqDHRCo3OhGgoi0KqikK6yOSbdrOMttjkgK/Z5kKpUkGhlIdWL2H8wDC37K2vr0GS9LCaXUwtoTZGQlrpNBKOHjmMYlnBysoyIyfPnj0CX9CDlfUdJhPUSGUR1Hxiz2aycHudsFg1XLdt0Nqg1hoRCkfYp0ZsaFKQS9kU6vU8+gfd+MJXPw9/TwB6owVGqw2zi6v4f3/wS2yvxNAoK9Cqawh0GfCv/vwbcHjteDA7h9nZOQwPj4CQMccPX8CRkZMQGhIKSgX3Fmfxszd+wdjARx+7iEK5ALVISDsJRqMT21sxbGxEuNTmscce5eIutU6H4MAAVFoBN69dwsrsXR7cJW0L3i4Pzj38CGKJfeh0TcxO38TOzjKTLEwWG6vgWpUR6/MRrM2H0axKfGAUBAWDwwF4fEZMHh5EsNeJTD6HcCiH2zeXgZaOLTBOlx5Gi4REMs4qN60x2+0abDYL9Bo9K59k6fH77Tjz0DlUKwLmZnbhc4+gVGrBbHLwzfjegwd49vnPcqV9sVDkgx0RkP7vb38b8fgOzl88gskj/cgVY8jkE9jd20YsEoXJYIZSBO5enUcxVYNRY0Qw0AOH280BS7Lw9A0EKMbGvQdqSY+xiUk00cLSyhJSiRyaNCBqDXzTpIcXFXGw9UVpcNkG2VeIHkJ4PR6QhA4tgJQYUqzp5q2lwNYnbYmkcHENvdTAsROHkM7kGBVIWzQt4UHHBvGHX38F07P3UClWmSJEVi5qd6V7vsPtxCOPn8Pq1hp3BJTKRfi7Avwer1Ta2N0JIbKzh5eefxZffOl5mCxGzK0sYX1nFyNjI/j+97/HoTwiKHV3B5CI5PHG679GLBrDP/vmP8HM3Xm8+g9v86FfgoCe7gB0Rj1m5udw6NhRvPjyyxifOgBJIyIcWYfVrofd5mAV9vaNBYT3o4ju7UFsNmC3WpGKp9gy53W5MDY+isGxMRSVBiKJKJ565izikW3cu3UHC0trECUVnB4HP4zpgG81Wvl9kojHufFY0mj5WlpZXGPbBd0bKQynNOg68mBg3I1QbBNqiZCbOt7arK1sIrQbYeuD0+FgT3w2S/kKwseJUIhbnisxqpEeqmTlonbTrqEuXHj0IUweHMKbv/gF2zsyUbIFqNnb3FSToujCE09fgKTNQdIUEYlsIhMvIpdqIhYudywHFiMBbxAPx/nga7dbYXdaWLVVqZu8LaVQ8t37d9jmQQHqZpUaPGXUKx1+PvV6NFWdQykBDEQ18aLrfDAv5YvcNut2WKGltXtdi+mb65ib3kZDoTZKgpdQiJBq1wW2IdkdJi74qyhN6Ongd3IIv/e1F7G2MsOZImL4q0QDwnt7yBdSGOwPoFlr49rH95BJVDj0x15sNRm1G/B4bBgeC6B/xI9SrcDPi6HxEQYg7O1RXwDZPtUoZ2W4rf24eolyB7sI9nrR3+dHKpmEzeLFg3trSMVoQBFgdZtw+OQQzj9+BG6XDW/+7H1cvzSLpqKG1aqFw2mBTK3jghYTE+PIZdMcIKdrkm0MFitKchFKqwKtqQ2zQ8P/c7ltrGQTvz+yF4dSpsyNgfNgzYaAUrGMYjbHW2ODxoByqcrPgnKZYAkCK+1k4yKsKD2306k41IIIjagHtVlFoikOc+ssGuiNepw7dwzHDh3Ar1//GO++dQeklzCO8pPntkQDMpUOUXGi1AkQ0+BOB80WUaoIO2rSs3d65GA/nn7+ArqDDtQrMgaDfXBZHcjmklheXsDHVz7ksr1CuYF8oc40KKO5iWMnxtDbE8S96wvIJatw2wK8wVtlqEEnoGqyCbBa1VAapKKLnDGjlmLa3NPXT/c7ysXQwWjy4AkcP/8FlLKE7mxBr2rwBpIQx+QvZ3qWmpDJLcZMW5xWiHQgEUW4HB2lmsQYOtjTCUbQGVhlF+nzUyA4nEB4L8NDMh08HU4jW+yUUom7IXy9Pr4/xXai8HU7YGyXeSgnJVsi77hKBaVFW03CfXUY6EIhCqVSQ7ZQgc2kx+5eCk6LHjZzZ5BmbjwV5ZEIQ6cuvQ2CzQOYHL+1uXCwg9HLYJQl2axcbhOEQrzDjic3ld4A0epiRwCpjPT7RJ2J2fDcs0c+IpGIOdwgharSQr1UhsGo+e0Wpp6hvh4FZreLwg987CbVn75fvxvcP525He7RNtT2OsxmG5SmgqZYhcunx7FTh9jXvbCwxuowecTpo1apcfkLmgKMBiJtKKwWcOpclNjmQeR/UhFJ/VMUhVd+5Psjljq9oSikU68rkPiCourdzsUAVZNVPnoY+P1+9hnTYYHUd1qV9/X0whtwY3ZxDoGuLljMLizOLSMaiiDQZcPnvnARAxN+QKXGjVv3sbG1DYvJhkqhDLPOCqPexGUX0XAGK/Mb1HDCRTC7uzuoKmW2T0AtchtiIhxCb48fdaXCDWjdfb2wuMyw2GyQ5QZElRm7WwkkwgUUMwW0mXhRY2uErCjwBXrw2Re+gGqrhWs3LrPlhdT/Yj6JTCaFcol4riKrMoQJpEPzyWPHIUgqLM8tsNLi9drZBjC7tIitrRDkCt3U9aiV60jEE3B5LBz8rRMblvPEEjdskq9TFOjAQ0U9WUY/9Qx6ceDwKB57+kn09g0gnkrj0kdX8c67N7C1Eka9ROQCwoKW8B/+6n9BsMeLe/fv48H0LE49/DCqhOGr6PDc4y/DYXBzSv/G9C38/Q//K3vJP/PcEwhFotBIJpw/fZGDlvuhDKsIP/mHn3CgaHR8AEdPHEW1LSORT2J5dY5VvfDWJtNdiKxy9uzD2NneRbGYgqpNCgixzCVMHTrEXnu1oMHC/Q3cvrKIVpmS9bTeU9DT48fYVB8zjZ985mE8mF3A229ex/pKEu2WHr09PvQN+NFqU6tnDpFwCH6fA0MD/s7DTtJhfz/OIa3+4R54g93QaS2Yvr+KdsMMWVbh4oXH2IP/45/+CFMHx9Hd44fdbkFvTy/GRibxg+//EHduX0f/gB+Th3uZ5d4Uqry+pjZQCutBUePXv7yEzeUwH4aoxOvzn38Rd+/NYmF+icszyNdLnudCqcYHBEmvwccff4jI3j5bMijsRv9QpVrpDOUtgQvF6KFGgzsRSn4bQGWGOw3vLaiocITpQeSF7zCcafgkvr7JIuHf/K/fwve+/yOsLu/yw45IFYS//Pqf/jHu3ruHlcUdZlzTFo0Qq1Scozdq8Oxnn0SqkOJmSMq/EIpVozbDZvdjZXELq4vz+Nof/j4eefgsbDYr5pcW8OGVS5g8MoEPLr0Dl9eBkfFuDA72sGf85rUHnP/40ssvI7KfxM9++EvUy+TTb8HlIjuPBruRML8nnnvpBfiDft7Cke3C7XfAZnbg48v3UCsJiO/t4YO330JLqcLptKNQKnGwkfCsFFq0EuGiWmPqzVe+/Cze+dUb2N+OYn0zDElj4HI26p4gu5lZq+eSmVQyhSZdAZIWWp0RK0trvP0gyw9tb0iwcLjsXLBktmv5nkAXpVqtx53bM1hf3OYDmNvl5pI0UpPpdaSmaVqv04Gf8ju0zodY58NI/2gvb2P6+oP4hx/+COWsgnZNi3K5gaaghs5qxYmzx/H1f/QVFOUdLK/cRrtVZZb26uIuErEcHG5XJzCptLC/FYVQF2G2anHq7GFudd7YXOH7j1xvokQIPb0OXqeLtx2kzhMznrYMxLEXNODMUcdm1cHT0faBBlciapHl5Mzps0jG8vibv/oO9rcTaFYpnErWAYFD0bTVMZBfV2p0mmKJve20o2vYg7MXDkGuFdDV5UUw4OfSr/3QHv9/m1WLaCiOhelVtBQqZer4mgkdLCs0mOkwMt7HdhkKaVKuoi00sLCwxDYnKlEjW49Y18Ck8ePy+3dQzpdhthmYWEPXyKljZ/DOry5jZyvOh2CiofSNdMPmMTHCM76XRTJcYOytTiMiGPAimU7D7rBzWZRSK8Nh9WB+YRE1pQG12oRaswFJV8fphw9Baec5sE2t12RNjUeS2N3ch1FnglFHBYNFlPMKZyJJiafnH/0alSAmE1mUKwpd6tBoBe4toRCupG8i0OXg0qZGBUhEqT+kAK2RWrutKFfL6OrywGrSILqXw9L0NqqkeHcKrtky2AmpsubKMyEN9HQYJfoUq7OExnSYYPZaMTDW1eH/j/VjpLcXFr2ZswtXrl/Bd7/3HUZCK0oL2RwdrHS8bfMEzHjusxdw/PghrC9sAXUNbEYn04B++INXsbi4iabQgtkhoW/AyUICEcqI/U4Hbxo4ZVlhUbFULPA8MTp6HMfOvcTlRvQcJiIMqdwkBAotGtzJbklbyDaXDhFXvVRuoSFXEOhxcpkfDaZ2nxNNakbVUavqJ2HPtp6bRhVZRq5Q77Suuh0smMQTFSh1amN2IZWSEQnl0N9jgq5JVL0mqhU6ZBRgsujgDLo5NExIyHa9hlIkBA2qXGBpkNoQtPrOPbdBbfNkkaEtKRmFAIG2eLQa9Y5AbTTwVoI3qDzdq9FSqZlL36pVoJZEVsNV5EEiYd4aQEtj6IhU1QpQTPIgL2gNnYlTVHVQleRrp80uF/mRuNP5ZXrNifanFpuMjaSiREmj4t9Lh6TfDe6f0uB+9vkhtA1l5AsdSkyplkNXnxMnTh9kX+fM9BJ7aFXEHR4eYErL9mqIFQJi25LNg9ftdKJsiSgVysxgJnWP6pLL5SKGhwe4ZS4cjXAzHBVMkCJMdwt6s9LJTa2lNt86F1SQ75NWVkQyULW1qFeIHlBGb1cPpg5N4ebde6w20M1wbyuMbDILb9CGow+NwttjQL2loFCsYXFhE3W5DZ1ADXQCnFYrnnj0MWRSeSyvbuPBg3lYTHboJB1SqST/OVpzU/mLgDpGhvvg9dlYhSeldfLQBKLRKKq1Fif/lxe3WPEy6igJ34JOL6Faq7I63NNDDZwejE0dxI3bN7C+vgCfzw6LWYNyMYtsLg2TxcKNjXdvzSIRTiLoCTKhY356ju0wPpcTx04dRTQexeraJowGK5RyG+lknvntJpsGEwdG2Ae5vLyKyamDcPndWFlbRyadR73UhFBvwGzS4cLjZ2C0G5HKZzA+Oo50PoumIOCjj+9gbXEXjYICvUSqYR1/9e2/RKDbiVt3biKZTuHshYcRzxaxu5dHb/cBHJ06zRXKiyvzeOvtV1HMx3D61GFuvSTqyYGxI9jd3YfO5ITL349XX/0F6rUyDk4OoafXA1HfQjwfwdzKDCMF9SoN4pEoFwyRWkyrR5EOf5UCypUU2kIZnmA3xsYOMMLu1pUZrM7sQqxSsqbO62Z/twdHTkwhX0nhoYun4HD68IPvv4FbV+e52ddh0zNNg16nZkvmAqGhQS+OHx/lwZre57Mzm9CbTTh17hhkWgtXgfBuAsV8mykuJ0+dhMfjwgeX3kUg4EFvjwdevwNnTp/hB8/rr72JteUVTE4Owf9JPTqpbLk8NX96oBLpQSLhjdfexdYaHdYkBAIBPPHU47h3e54RidQ+S6hCp8uNUCSNf/Vv/gKJbALvvPs61DRg67SM3SvLdaZFUDiVBgtardNQwkUcNMz/piWVRaTOA4AY4XSv58FdaDOBgg7clBsJ9Djwr//8n+P/+vZ/wtZGrBNO0oo4fHwKX/sf/hgffngZNmsQ7+BIvP4AACAASURBVLx1GcloAiJREvQqLpciBCdVYR86OsGFUi6PH7Oz69jfSzEdhULGn/vcs3j66ccR8Adw49ZNvPH2L5mY5OtywOW1QaWRMT4+yMHwlfnOsOnzBaCXzLjy/nUua9GotJwzUKn13Izp8Lrx2Zc+B3fQA0knwmTTsU+ZyBSUkxnomcC9a9fxxs9/inQixipvVamhQoO6JGBsrB/dA10coD567BCef+4R3Lh2g+lN09NrPISSx9dq06NczuHQ5AGMDA1jcWkRq8uraDRF6LRG7O9HePNoMpsQ6PZwoJ+q1c9fOAunh8pwQpCrJb5P3roxj4XZdWIHob+nH329fZidfsA15RAazJ+uKXVWhzsqsgC9UY3ggBtWh579uHFqr7Z6sLcdZ/sflc5orWZMHh7HH/3JF6HXV3D3wcdYWekIAIVcHrVKnQ84qUwOtRKwv5XkLoG+Pi8GRrpQrechK2X2y5fLCg/3tKnsDgaxt7uHYr4AssPSvZ3IIlodedPVPIhQJoMO6qKgQautgSBST4aNG52J5f/g1hxi1EZdp+B0Z3AnbzX5adnHLCr8viXyj0qvh9WrQ3DIhcGhHrYmiHRv1WnZBuJ2O3H3zi3IxRrSsQJaRPFIFjlgR7ZEg4mGfw1OnzuOWqOK+aVZDIz0sU2ODhkjgyO8+ZqfmUMqVoDHOYK3fnmZLSg6QhxSYBFtdAd7cOfGA2QSpU4uRK2CwWaG2qBBd28QPqcPVy9dR1NpwWmhrYUNpUqRew1OHDvMZT+UfUrEM5xR0hus7N1W65voH/WirGRQU6pQazQ8DNEGhlR1QgSWixXk0kWIbQ1UbQ2/djpJz4cTr9vLW1C2gAgtLkvTmjRwuI3oG/Vxn0lflw/lfAM///E72NvOsN3OZDOiUCgzIeng1ChS0TyufnCHrSr0unZKoDp0GeJ+k22GB3gKx9LzT6Nm37vaoAaMEnRuM7qG/LjwyHGcOTIOgyRBbArY3NzGL17/JSLhCCbHqKCshTv35lCpCjCYLegb8uPhi0cxPtYLj9MFh9nBX18slMK//cv/iPmFTUgGASOTLjz19FlEQnFcvXIbHo+TeyTI31+TiaPeaXkl6+DEwZOYnHqEaSc0eLdrlP9p8QCuFTpkFFLbyfNOKjzdq4w2M5RyBRqjgZunaag3mHSo5fOoKCLMZjU0qjbSFYn93GqxDUUy8ABN/HWb3YBasQhRrWHvOfU5GC1GmA0i6DSkFPKsZhcyZLOpw+l3wm7TcGCWUKvJUBSDPVZkS23YzZ2m61y+AqdVB43QYF8+d+ip1AyToH6FtsYAndODhtrEuTAYLPzr/BvrVbRLOd5E8MaklOb3RssahOjpY2tYW5T4YENWGQpVt3n+IgSkwNclPVsZDczCDvgQUSZR0uTkjQcdCH/T1UUcJPLY/25w/5QG9+5DJnSP0Ykxxw/7dI5Ux1oHXyiIrC6TR8put0MltXkwzyWoEZUeMhpWTshvSz5m4tXSgE9J9Josc9iuWMwh4HXzSnYntItMPs8sXh2VpFA9cK3B3lmjWY2WKMPu1mByaowDXJFwEg6LC0qpjkI6z4EyUtnC8QRkpcnYJVLH8ukChxOPnhnF6JQX2UKSgxMri/uoV9pwWhwQGg2YDBqcP/cQVKKWm1qv3nyA0E4cAU8ApUKJvx56ExPqsVGX0dMXwOkzR5Et5hFNJnDu7CneKFTkGiLhOOLxFAxGE4d4qEVSrZVgsphRLBaZZ2+yONHdP4hUOo17927z339ochxaDVBtEBrLhFq9gd3tKO5fn+E2TcIaZpJZpCM59uFeuHgec4uzjLCjoqByroZIKIF8IQ+NvoUjhw+xCrGysorHn3ocw2PDuHP3LleaUwCyXW1gsL8Pf/qNr0FvM7Kl4fbNOxgeG8LRMyc47f/uG5dQTlehF0UYDcBf/6f/A8MTvVjbWsTi8hIeufgwN8hVGhpcvvoALncXF3wsryxgfu4etKoGzp48wuqBXrLhoVOPcmFLtlSHKziEvXAcv377dQx2eXD29CHkSzHUxCJWtxexuUtDjIo58qp2g4cLwnSRAkZFP62WDLvTiNW1fR6UyqU6sgkF+ZgMoU4s9yY0ehXcPgevbwtULmXU4ciRE9jdTuD29Wn2fJoMIqu9xCqemOzH/embeOj8Ubz08hM8xN6+PYfv/t2vWAF84jMPo1ytIZ+XuYwrm6xwsRhRho4cPcT0EeL5nzx5CEMj3fB4vFzYdPPWXWQSCbzwuWeZlOHvDqDVEnH95j00FIGLQeRKHXduTyOXooFAQqArgD/4o6/g6sd3cfXDO0xSsTKVgKwENvy7//BtJLNJ/P0P/hqp6Aaj+iKhKErFesef2lLx9UeYSw4stcnnTjjIzo3/t6Ezus22Ow87ahOmPEK9SRsWLSRdG8FeO775L/4Jvv0f/x/s7Wa56c9g0KB/pAuv/MEXWVmqFjX4+U/eRng/DLSIM99GT183fy7auAR7nIgnoxifmML9O4v46PItaCU9Y+COnzqGcxfOwWg2MUZ0bm4aoeg6/ujrryAU20WhEse5cyexs7mP2furyGcU6DRWmPRWzN2ZRTktQ+JtggA1WQaqClxeFx77zOOwui1si3P7XRxyTCUz6O0agdngwsLMDH7+k58iE0+i1aqhuy+IvXAYcrnEShi1froDLnzllS/DaTPjV2/9mge2WCjHs7TZrOd7E/G0g90U0NMjHksinUhD1VbDZnFhaWkFco22bRaMTg5xN4VGa8aXvvIK+/Y1OmB5aRqRSARXL9/H9INVbiP+wotfwvjwCL7/d/8ZPV1kndtiAYGGjFK5wg9Gek119LUFTNAZVdxmKVOdeb2NTLrAimZLRa2pOowe6MfLr3wGkfAKdiObKFXykMQGFBokajVo9VomkmgEB5Zmd6AWdAgEHZAbRVb2yS9N4T9qMBbaEivug4P93Biby+W5pItLvigyq8iMsKRDI9keerv7sDC7gnqTFDwKy5Fdj7azJRRTMoppmZVdyke1myLEVqf8RaVtASqif5HtQwdJr0dbp8AZNGNsYgCSDlCaZXi8Tig1mbGG+XSRh3Wl3EIpV2fhRhBasNsM6Bny4eFHT2Dy0DhnjD748AOcOHmQQQhBr4/JaIVsmTeXrboaxYKIf/9//g3S6QLsbjtGx4ZQKhbhtLpw6d2PUSmR/UxCg9pTjXpoLaTmD6G324/L770PLZGg1AYYTLRpJTRnDadPH0M0FMbS/Dpf9/R+1RlMfL20VBUE+xxoiw0+0BMOxusNot0kTC0NiGpo1aTimxDZjyKbzPFGhgAN5WKn+IesVfQeISAMvRpGq4Tufi98vVYYbXSYbCObLGFtKY5UVGG1nIY4uoZJeBgdHWIy1Or8NpRSR3FnnzNZHwTxk+Zkssr8t1ImumfoDDoImhZaOgGiRQ/fgA+Hj43A4zIiGYsw/peujUwyBavRgj5/DzbWtrEXSQEq+h4Y4ev2cBbt5MkDMBu0MFLJUE1BOlnCv/u3f439vSQcfh0effIwHn/yOFZXtvCLV9/C2MgYnnziUcgVGW//8ioW53d4yyyJWoyMHcXIxLnOoEtfBK0piOBSb8OgqrPK3oQEudpgq5HNooUrYOf2b7XY4JZUspu1alUe4Hc2oggGbTCatIxFTCVL/GO2nbSbyEcTMJF7xayH0taw4p2PpXhbSodYvdREsyrz95E+Nw27tA2n4bxRKaFWzPNmTkXNrW3qMmhDpdWhntzj64uG7EabZJYmYHRyw6uSCLHPvNgywUsUQFlGU2eFaLIBDSrVA28S6GtvKA2oalTMCLTdg/wtoWG9oKihV7dYbedDj1YPUab+nEZnQ2t0QE2MZdpUcOdHG0oxD4GyOxI9b4hwRgfIDrGMDoS/G9w/pcFd5VBg9hFyj2gTLVZd6IRNSXjCQJKPnU7jVoudPcqVssxKDQ0IdGOm1YyRkF3o1AuTJ4uGfA0FXAwSWi2FLzCiVJAHUaK/RxKYSEP4PVr9kTWF2tFkJQedhXys3Vxtvrq8Re9JSC0dF0iQv9vl8cDp9UFQq7G9tY9kPM1+TbopHjs9jpNnJ5AtpHH/7gKyyQYrInarEf39HnT3+NiTm85UsLefwOZmFLH9FBrsK9RwmUirTV59Gmg64bGuniB2wnvIl8rw+jwYGRlBNBLB/l4IxVIZWq2GAz21Rv3/Y++9n+S+7zPPp3PO3dM9PTljAEwEQGQwgEnMlmhKpJWtlVdO61ufLV9dXd36vHt3Vbt3tfat7fPZli27rExRFClSYgKRMzAYTM65c8756nk36B/2H9Av6ioVRQIYzHR/v9/POzzP6xGUpsmsl+1CMpEQVGZ7Rycq9YZMxOPBCPq7eyUhkSalcqMsPF6ftxXTN6cFe/ncS09hfXUX1y7ckULl4MH9zdRKrllVWuRTRSTjWZEbQU1tdw+KpQJ2dwN49IlH0NXTgdt37yISjKGUKaNWLOPw5AR+799/A0anFYlsEt/7zvfRN9iLkw+fwrvvfoTv/cuPEdyIwKAiCiqHP/3f/wQHDw0iVUjg0pXL2Nffj+G+fSg3DLg7vYq1tW3RCEaiYawuzQny8uXPvCBGVmXDgMHeg+jpHQbUFmTLKly+dAMXPvoAR8eG8ekXn0U6F8G5ax9gY3cZsXhQqM61UkHQVBPHhoRSEovHkE1n0D/Qhd29TaRSJVhNXsxPr0mgCzGXSuiErW8wqGGy6NDZSS62VopoTv+ZqhgJR1EWY7MOk5Mjglb89c+9hL/7x2/B47fhD/7wS6KjvHp5Cv/yT2/i9MmTeOqZ01hanMWtm1NYXtyFxeyCx+1FNhuD1+uTqdjy0gqsTiN+5/e/Dq3RiPc+PI+dvQiigRD+/e/9LlweK9LZDFxOH0oFYu9MMimbn5/HzRs3hXnNe8zlceCLX3sNd2/N4trF21CWa3DanVAo9GioHfh3f/QngKaBleXb+P4//Q22l5agUuhRr6mFokAlDIv2ZvASPa0NOdw/SUtlI0qtO82UUpYpia5rJqvSPE5tmkbfQHuXA//Hf/7f8L/8r/8JG+tRySVQKMsiP3rxM89Arzfiw/du4v7dFSmUVIqKYNVafH7YHU784Tf/GPlaAdNzd2AzG7G7GcAMaUsl8ojboNKRXmJDvpjHzuYGdPTQNJLwtNrRt28IO4EtnDp1XJ4Jd27NCNe5UGig3deFGxdvYHuxqQunbM3j8SESi0Bv0ePY6WOwEBPb1ibFYjC0g97eTjmMlA0V9rb3cO4X5yQERa9T4KVPP4dbd+5iYX4JDUUNJqcGE8dG0dbRJunMNLpHQ3EEN8NQVrk11APKMhTqOtx+nxgGc7mS0FYMCj08jhZcu3pD3keT1YL+A93QmDQ8RfHyr7+KgaEhTE9dw/371+TgvT+1irt3V6A3uHB49DiMeh2WZu/CaGggk4oLlpRYz2iMchweuGpBiZIIxWekhOMoNAjuhUQOkM2X0CBtQ69F3z4/vviVT2NzcwHJdAKhaBC1UgY6jRIuF/X3KmFto6qXCTgTK/OFDFKZtKTkkvqhVCiRyxTFjEhzHrM9uJnhpD0ZpzREJcxucvw5gGPTSA2yy+4Uikm1rpKgHj4DhU1vcWFlbguJQEq2Vg2JSidwgDhINRQaMj4rULNgVOlQV6vRMJTh6bDC3+6Cy2sTA3mhmIZRr4bVYkOLnamjewjuRcRbQLkhfQ92t0USort6/ThwoF+ej4V8Ar09foQDe+jx9cLn7EKjooHD5kW9TtKQBn/6H/9PXL99A4ePjaPF65CzqVFW4Z2ffIR8mmnBCjGya80q2LxGCXeanByH02xAd3sHlDUtNrf3cP7SBZx94hS6u9vx3rvvYWsthMX5DWi1Rily1JqGmFy7+/1wuJyIRtPIpItyxhIJyjt1cGBQoAvbW7vYWN1ANpmC0aATj0qNOuU6tx4cWuWkMOXZwvySjl4PnF4TFOqi3LecYmcSJQR3irCYbRIkNj29Luecy+kWD8vOegiF1IOJu1R5bIzpUVNCwWRaGtTpRRDzepMC1NApUWHCskYNt7zXPkwe2ScI12qlhA8++ADBHUp+9PA5PUglswhQ2lOoirF538gAPv3yszg40o/d7Q2EdrZlUMYAtB987x1sb4fRNejFxJEe+Nst0lxduXgHfp8Xj5w5jmg4ind+elG2gkRj0qw6uG8CR08996/J0SzQdbQlN9TCTedWnwNCvniNcqLNwrVzsE009dxut3U1Wey5Eq//Avx+M1SVLKpaKxR6E8pF+vggdU0mmpCAqVavQbTulAVnBAPaDFligiqRixxEcSpPHb5o5w0mqOs0IReFm851U0OlllAl3puleFQm5XzRF8cmgt0IZan8DPiSkEpVVTwBQgTT6SVwq6Iyo6o2iNeOgysO07hOKZv8aHBA2tAgFwpJ4rPS4UHd6JTndzUWlG1VVWWQST1N40qrW/7Je5nSORp9iV5W1kpQkNAnxnJuoTS/Ktx/SXU7yroMFMYyLFbypOqySufFwTaRfFJOy2gkZSduNptkYsIpCxMky5wwsKBU09RQhMFgFKY0HwCClNLSna6HTq1DrliUi5EHBTWQnOjRqUREIENIyMllElyLzykc6WSi2FyL5apihkSF61UGQjEQyQGN3oBoOCbIJnKgq5Uyenp9GBkfgMfXgtmZZcQiRWSSXEmmcOjIMEbG96NYqWFjI4DtrZCEWYSDERgkOY0dJSkbzXURV2pjEwfR09eHRC6DFPVqW9to87eJdo/6Lk7WGUjlavEgX8o33z+mOpZzyOYSGB05AIfTiaWlJUmcjQSbU7z21jYxeTEsKJNLiUZ9b2sHLocb3X2dsl5eW9wRMEpHexuykl7XgNVsRiKW/FeN8+buBnx+6rYbIr3p6m2Dq8UlPN9IOMagOQmnGh8dxgufeRZWjwPTszNiogqE9vDpV34d0WQO//W//BVWZzfA8YBaU8XXvvEaHjozjtXtRcwvrMLtcMJlcaCnexiD/aOYuj2Dj89fQF1BSs8eVOqqJGa2dXUinSKBI4eDBx+Cr20Ay+tBbFBne3cahw4O43d/698I6eH6nSuYX7uP3cAWlmfvg1JZGhSN7hraelyo1isIhYLo7uqQa2ZjfU8QiKqaCfevb2BjMYJ6VSVIO52W0+Qievo60N7RjpmZRVSKvLbyonulvp4oLotNj3B8WwrRyzeuYH17DZ/6tccwNnYA165M4c0fvIf9+4bwwvOPSljGR+fOIxLKiekwzORLDVGQbpw9+yQWF5Zw6dIlfPGrX4DF4cT9uSV8fP6qaIG/+qUvoVTOC71kbOwhqLhiVSiEinH92jUhzCzMLcBmNYmpzEGzX0WJeDAhRjSmgOr1dqTywEMnTwg1Qqko4+6Nq5i9dRc6JVe2JCvw4U0CQtN/wgkJ9e7ETQjHnWZUSVZtmsepcafhifRAHgf8UwoWT+oK/F12/NrLz+L7P3wLiRgnqTWoNTUMHezAsZOTskO/eXUBm8shKQpqtZwcNq3tnfC1deLVL34Z6XIZVrsBxUIcNy5fxu7Gnpgu/+RPvolsPodwLIw3Xv8RsmkmCQKnHpkQHKfd4xWqCE2dpNVwoxTYjYkxnYXxztoutpdDgqIkW77V34bltRX09Pfia7/zDbT39eDKtRtYWV+ETq/Awf19WFqYFRJHKp7G3NQ8KpmCbExOP3wSswtLwpo3WYzw9hAJ6RQ8KtNsE9E04pEkZm7NQK9W4+DBAezb3yd8coWaVJQGItGYBC7ZjXa0OFpw6+Ydke6Z7Q509HpRbBApZ8JTz3xKDtHV1Xnkc3F47DbcuTaHqbsrqNS1cJrdUNUayGfj8LHwqRZhtznFF7S2ti7PFDZjxNB525zo6e8U2dHGyobo6fkMJY6UnVhVUYev04bhkS5pNuLJmDT3TFeEogKf14VKlQhPhUjtssmSFM+JZBwmq10wuUzzzKSpr2/IpsHpdkJB2k61jkQsJTpgO69ZPf1MdZngUm9LzCpNf3xRXkMNLJ/1lH4cGT+ON3/4PiI7SQEBMNqrXlPIpoheDfE9KgU1I6jEhkYJpamK9j6aZPWoNbhZcaJOnjcnqdW6bDpCgYgYN/n+cMOrMxskqXovsCsbus7uFrR2OeBttaFezcNDA/TgJGxqD3SwCZJXSV56VY3/68//HDML96UR15sUGBjoxsmjj+CPfuc/YHM5DdR00JBp7lYLY56fxfGTR3FkcgR6tQrVQl3kHJeuXMWzLzyFUjEjU+RoII2pOwuYnlqSxpfwg2Q2CF+7G20drVApzbh9axq5PJ8VOqGD8TPle2MyWmSrU8zl5CytlLJo1Cow6hltX0YomJV/8h7WmgCHxygSV6udw6e83L9s8NeWd+H3t+K1z30WP/rBu7h7Y0HCDW12E4K7EcRDlQdSGZoi+T8WZU0UIQd4Qu3iNSSZWQpUNQpozUbZnLX4nThy9AAef+q0DLlWVpfx//z5fxVfmMmog93ikJ+lmK8ikkwKwnl4dAiPP3EaXo8Nd27cQHBvD8U8Gzcdzp+7gWy6ArPbhP5h4ood0jTdvjotzaxOS4RjHtFgCZWSEpUyr6MaevvHcfqxl1DJ5ZDKkMRFn4UapUJRZGvEIvK8rvAazxRAAy7vAxcTkZNMrdWgxUsfSxn5IhG+BpgUBUkS5RRaNl/E6SoUSKbLUFYKsOjr0gDQ86dTldEoF1BS2pCJ7EFv84jspqLQiRxMmY+j2lBDYXNJ6iv9Niy66QtR6XWiaVfVS5I+T5lPNR2H2mgBCnGoyiTYNFDlGfLgpamXRBLDop7FfaVSl58xq/Wg3lCCg/cit4WaEtSuVii0emTzNTGo6m1WaEwWkdhI4FYpi1ouK4NQ/ozKbBRKRwt0LX5JkOXRwsKdmwZKZYiK5CaGvHcGP/1q4v5Lqtyr+hTUZupVucqntpH8zoaERlQqJdG52fhha7Wy3okn4nLo89+5OmVcM01qTg+TzdqwvRuG0WBDOBxEsViSFR8DFWhoUumUSGXT0Gt1skKn2YSHRamWh9pE7ZkeHR0+tPo7cOnSbTG+ZonEqzERsiH6X5fTI5Nn6g5ZtOVzVUlJJZmFq1KmCxrMBpkYUf6Tyza/v/37+2A0GUTfyjQ3SnvUCi1CoR1ZHyqVBkF5EcHXdKEr0NLqwac/91noTGZc5ZR0Y1vSFZuPOIU0C+2d7bA6bKIZ5wMvHo+IpMigU0pynYWTrDQJIdS2lxDcizZ1kR6X0BxqjYqsxcPhmHTmBw4MY2djC4HtEBrcFlhs8ndpVGp4W1ySDMvOmE7/2bkVFIXepISOU9POFlidFiRS1NM2G69KMYfJyYN45vnHkSnmcYtYQrsLfQN9MDltUKiN+G9/8XeYu7OABjcN6iqOnxlBR78LuXIGao1FGjXSgCYOjOOxk2fFNDW3uIiPLl1AIBJApV6A22dFT18PVEoTpu9tYGjwCHwdA9jZi2JrZQPzt6axr7MX/9Mf/yEcLhvy1RxWd9YxOz+N99/+CcqVDJ564WHkKjso1ZsH8u5OAIV8Tn5uJugxwZDc/J2VJLZWEqgWmfaqEf2hSllGa5sLnT2MkW9geYHGq7IUq62tPtidNhilcN/Fy599HsFIGB98fA6HTuyXsJTrl2/i0vt34XF48OyzZ0WrurWzg9WlHbkv8jS9WU1wOu04dfok9nYDuHjhKo48dEwCx4rlKnZ3Ypi9t4DTp07LwTwycggebxeC4QjiGcaUpyX06/yHl1Ehf1ddhcmsRorXVEMvzSnT+sxGIrwYkc5DxCrR7jSjBfZYNBegZVgGU++KNGkR/0jjkEKClsSLykw/GdDwYGsW8TyQZYJG7apSKfcHCzL+Ob2pjpY2CyYmR0XbvbOZRJX6am0VHT1OTBw6KBSPqeuLKOeUMuUsEdWnqsPf6Uf/8AEcPn4CoVQCBw4MIZ+L4v7ULZka1utaPPPsi5LzEE+EcencOURDu+jq8uLzX35ZjLFcI8cScbz9zttChKFMbml2VWRyHnsLluZXEAlmxPjmcDmEMnJ/bhGdvf34/G9+HUdPP4z7C/cRDK8iEd1APhuTTWAqkUImnsPm0iqyiYRkPWRLRRjNDuwGd9E72NkMsPF5MTw0CrvJjUZZiQvnruDCBx9DpazhxKnDeOGF57A0v4SZe7NYW18R/C3f5kqpDtIKg4GAHJh2p0casXw1L7i8/RODcLfZodYpUC0XJcRlcyaAufsbyBcasJutMKjUco1zg8nnKjc66VQK8XgcJcauU19NLOVAmxSL03enRELmsNoRDITFBMfCQmVQo63bjVdeex7Q1DA9fQeb21to9XpQKGWE3c5pMlOimcxMMgcn37x2KP+RQ7zWQDKRQrFM+ZkRffQ0VQoo5uqSHaBW6mG362G08Pohpk8DndaIvS0awGlYq0JrUEp67oGxA4JQnZ1awdS1JWQiFTTKAOeepLTQ9cjnHc8Geh5lmmnQyjWlNtUxPNYNnaUhzyCiCSmn5DxQq1Qhlypid4uhS1roTTrxAUh2AZ/JtZqkLRscShhdGhitegwPD2CgqwtuowM+WyvMGhsEslFSIBDK4a//v79DMBRGtkSOvRMvvvQYDo2M43/8xp9h5mYQ1RKlP0rY/DrsmxiCp92N7m4/xsYHYTPrsbW6jcWFTdy8cRft7a0y1SSyMxpMIrCdRGArDr2OGSR0TuVg9+jRv68HbmcbPr5wQaRr+w8MiceMhiqG/zTfT0r8TEgm49jdWYWWdBitVkLhArsZpFMVlMoNkRM5WjjJ98Jq10ojnkmnxdsTCmSkwR5kaGCshKW5LSgbGvh9fqG2hXbpXWiaE5uYEFK66HvkGUN9Owv5JpKREjC7zwGtSYvxQ2No8dvQ1etGi9cmuFQmzt64cVWoPp4WF9bWt1EvKYSmtBEMQGMhztmFjjYPHFYt1uYXZLvNrXo4GMfuRhzVkgpaqxHuVjs6Hk/ByAAAIABJREFUOjzwONxYnF/B3k4Qej1gNqukYaPUiTkSzJwYGHwILb6HROqrIB3PahI9tzwMVWqYmHqubAhEgttSpqFyO075FDdKLK75rCUbXxhblSYP3uygXLgpL5QtlE7blIoUMlCXM6gwR6NRgUVbQypTRKmmE1kMMzMoS+MQwO13CdqX+B5KW/gbaPam7IQsd34fnHzTnE1pAq9nFuVs4HT1lDQ13MRQmcA/a9BSClRpBjOV6lK0c1hKKg79ITWtSfIWYLSJZMfkcojuv0ZwhUKPqkIrmw/q2GW7QjxloyoFOuWZqkoeWoMONfKxH7yy2QoMZp0U6iL9Ec9AcwPwq8L9l1S4qx1F2H1q0WdRGpNKZcUERuMpb3giHKklZXQ8yRTkChdKWVnpCk+1UBWOL7FInOEx5OjEidOC8ZqauiWYPK/Xj2AoiHw5Jwmq/FoSD262QKlWIltMQqPnVVSDv7UFx48fRzqbx8LsCtbXdmQlzAloqZgXFJ7LSU16EW5XC+y2FsxML2NzaRM6jU6Y3zUF8VMxaRw4cTUZ9fB6rWIoYaJcIp5Gi9cnN2QyHUarvxWBvQS21pPY205CqdSg1e+EUt/A/vExtPg6sRdIIBWLYWtjW7pmdp/cOJALbjCbUKpWJQSB74+XaEtVGTvbGxJFzsmnk05uahJrCszPLaLV55PCnhMNBrtkszXsbEfQ7vdJ5Fs0GEW9UpWVI4t2jVKF/r4ehKK76O7tQq5QxOWLdxCLsSlQo8VrxcC+HjkEicOkyZMPKZpCHXYTOvsYvmSHv6MLba1t2Ld/CHOry1jbCOGDn1/E8swyGuUKNNoa9h30YWCkVdbYkUhGTMcepwcj+4bx+MNPwGJyIVcp4aNLl/DRhY+Rzadx/MQEkklGXGqRz6rwzFOvQKlxYG5hDVPX7yAXz8CkMeFrv/lVtHf6odRrkKmUsL65in/4m79ALLqFI0eHoTXnUakVYNRbsLcZEBrLY2dPIZWNYGNzHZlUCdFACUuze1BUFVA32PlDGs+egQ5YHAYoNTqhn5A3nk+Tg2yVRDrqMz1+K5598TG0tLbg/XMfwurRSFhKJBDFtXPT6G7vx1e++iVkC2lcvXYD5z68hHwuA61aKVQjcvVZnFDvfP3WXdidLmkKiqUS4pEittd38ejpR9HW2YFTpx6Fy9OO6bl7eO/cm3D79EJ/uXL+BgLbUViMailyqG0lv7lSYLR2TahM3P6MjIzB5XHj8qVrqFY0iEWbmxcdN2CCgyxL8c3pmugoeUA0H6dyiDUnaCqZyFMawwka8YJ8MVRGvE8qBUh4pVTmmeeexjs/O4fFuT3UaypodSoxrR4YHZSk4b2NCPQqs5i7GVxWadB05cHA8H44vW6cOHNMkJu1Wgprq4u4cfU+UvEGyhWlpPqOjQ8LJu3ChxcwPHwAz//ap9BQVJAvpbC6MY/bUzfh93chFIjj1tU76GjrgElvEtzr7nYMGqUeDocTbW3tuDc9C5PNjVOPfwpHTpyC3spJf1j03an4tiRlcus0d38B60urqBYK6O7pRL5cwsbmnuh1va0uuHwOtHZ0o6dnPw4OjWJ3axfnPziHm5evQaWs49SZo3jmmWfFDBcLxvDWWz9GIhWVHACuq6OBCFLphDQVLo+3ySTPxWRCO3liVHjnJLAwHr2arSC8lsLUzSXksjXYTGbYzRZ57lKily0WYDFbZLLMnIYyGzGFAlq9Fu09fmlAWVRwa55KxCUTglPvOo2dJp3c47/xxc9ieu4udne3RGJnNmnR1evB/v09Iinb3NjE/alFMQFL9oPBALVKLVkEeprZ6nUUSmVYHDZ0dbWL3E+vseGfvvUjKeAZGNTiN0GlLcPf4YNBZ8T9qQWhPdFrU0cR44cO4uDoQWys7mFzJYz7t9YR3S1ASTIVN7bCs6YTkqZHYueaXgxKnUDChraCth43DDbqbauoK6vwtnhg4qRfoUQmWZTQK4fVIwVIvpBEHQyLqcgmk4ZW/jmdWS1DlxZvi9y7HpcLHodTmh5OcO/em0epoMI7P/1QcK2cCA/ub8dLL53Fvr4B/N9/9rf4+N1ZZJINKWaMTg28XT60tHswPrkfRmMDTodFPAeXLtzEwvyKNKg2K++BEtLRHPJpoJBms6xCXVkRPwmJKa1dLbBZXWJoNVt0cHtsiEZj0gzqtFZp5Ln5dru8iISDmJuZlrOLwyKD0oxwKCvbQEpTlVrA7tGhe6AFdpcehWJGpDfMvYiFS82z0mkVdGUinBXZB1GkxLuG9pJCN2vqw/mJNJNTeTZy+94MdqoLA93b1oreoV6kixlBHqsNHG5Z0FCWMH3vjsh5hga7Bamp1agltJHEH27Q7i/OI1+tQK2jnFQDm12NfQNd8LX4kYwVhFg1c2cN+UwNepMRNqdLaEKHD4/j/sw0ZmdmYDQBLrdewpfYUFCqlYyX0N31EMyOY9CpqRhgkraxOZQQchZN9lqRSzJVlb6KYioNnVEHvUEnYUmUCRPnWFXw+iJWl2z3hpDuOG1WN4iyVEqoEjdrumoWijyb1YagPht6K0pN/LkU3dzuUqGQSeVgc5qbv5CLolA3SBIr3+ZqMQ91LQ+tXo2qyiwGUFW1KDIafk1q5BtFPu8hNJhAvACvUw8tZUrkp1MCSRIVG45sE0ogYXs6HbTOdkFC817QWKyih6ccRunyC/3KoCMciNN0hRhvBQWpUqNKGgObY0qzlGqhVTVqdVSKBahNZgloYhgjm5uipNtXflW4/5Lqdpj9DRgdNNBwykxdFdFcVeg4YTeZEI6E4XDYhbxBlBinjtkcDQ01mI0O3L07K8UxWdNM/1vf3JQbxe60opBPCwtYqTaK7pFfP5mOo8pJEqf2Go1Mx2v1imjUKYngio5FJYNCwoEo1lY3pdvs7W1FJh0XBjLqLMBNEmPe27MPjYoK7//sQ2STBbg9LkweOSAR1Kl0HC3uVjFXKVQFHD95AKNjg5idWUKLt1VIBTwFuVE499FVrC/HEN4jcSQlceQqfVU46r29o1AprYhEwpi+NwOtUitrba6g9UYV1HqdaE1pruLEjYl4mQzNqwFxh1Pjb7NakU4mYLPZZRrOyPh9+/tlWhsMhqFW2rA0vysUCKfNIRz5Sqkg4RsmA01hVbhILiik0d7VDoVKi5vXZxAJRWC1mIV+MzDYi0KhiFA8CZPBjmg4gnqtJOEgmUIShVoRjzx+Fgf3H4DebMTq5g4++ug6VuY3EA/F0SgXYbEqMDLZiUefPoTt8AZ2dkJs8KFXafHImYcxNnEIRpIA6jXcm1vEz3/2HmLRMDr9nqYeuK5BtazFmVPPQKNzYGV1G/FwEhP7DyGbKkvBZHc5YG9xSjT01u4W/ulbf4m99UUMDZLRXYSvzQeP04f5mRWsrSzit3/3K0jlA7h4+SPZCK0sBLEyt4NKFtCxqVGpoTdTbmWHmil7VivKuSriwTTy6dIDhKIG2UJKYrq7hlqEEHTt9g0Ua2k8/8JTuHL+GqbvrOGpJ17A13/rawgE9/DTn76Ncx9egELYwKS3lDE6NixhJ8NjB3D5+k0kc1nYHXZsb+8il6jI3/XScy+hf2gIIwcPiaTr1t1r2IuuoFxLIRKJSKET3k2gXq6gtdUt8g6N0ihGaV4sRFxyev6pTz2DA/vH8M/f/n6T0BJLNxP21E39I+9T6itpaPrkxWk6X80pO0eZfMBTlUjjKmVtTRIFDwc+pBVqJhNW0DvUij/4H34Xf/1X38atm8tQVbUyre/q82NouF+oKSRkmPRWmfxThsENEylGPNAPjO3HK597CdHYBnLFKAr5LPa20vjwFzckIIe4zmMnDsl07frVGZx97Dk8+8KzqCqK2Asu4tatj7C2uSBmS06DaWrc178PsUhUTHqVPMTYy4Th7q4u3JmaBlNleocPYnh0DB6/F+l0COHgCjrbLYJ+XF/bxPzsMna396DXaNDd1SYa+bn5JdHVkhjj7+rExEMnMDp+HL09A9jbWBdJ0k9/+KawnycfOoQvfOFL8Ps6Ed4N4Fvf+n9RqecQT8al2KsUygju7coW0GxhPgKzKFKwOMz49KsvYitEAlBGMi7sBhuS21ncv7suDbHFYIHVYJIkyIZSiVQ+J/4gFme5dFrIW1JPqVWyeWlrbxV5VSIWlV9jkZArMLSGOmcTegZ78OLLL8oU16DXYKC3C+VqGqMTvSiWwtjYXMLN67eFlR8JFpAjXlanhsdtQ0dHh0z+SpWaJDFbrEYcO3ZYML7L8xv4+dsXkE4VhXBz+tHDUGjzYhq1WMxYX91CPl2AmdNIlGF32GCz2wS7q2qYsb4QQWAzIczwRqMZLEPhIwc9JBwJ3rreaAb/oSphQXa3AT372kRPHo7tiE+irdWLRDSG65dvo1pRwcZiR6VAOLwn31eplJOzRaXVPsAMc8NkgMFkQVdvjzTrpNgwt4GSsQvnL6NeNmBziVNoyFavq9uL02cOyzb47R+ew81LK8inWcnyGaOGrcWBti4/xidHMDd/G0adSja7G2u7UKrU6Onrgtmswd7Otsg8FGUdCtmaeDs0RiVqyhK8bRZ4290Y2re/WSCranL2MdirlK+iJKZzHRolCPrQ6XQhGgkhy60uNc+lBlLJMmLRHErEHqoBk12L1i47jFYVctlkM0+gCDnP8pmqXA/lfEM2RGxaXA4HaqUq9naiqFZlVtDkhMi0vQkqIaZZZ2RtQOKKTnwgdpcdgXAIpVpNwvy6+zuhsyoF39ve5sbY2ADGhgfgtDokvOrtn76H8xcvIxpLSGVJ/Czfx9YOG7ytdia6IBlh2KJazr94JAurySoBeDa7S/IldvbWoVDVMLS/E109bigVeRgMSlRLVVy7vAClohOdXWelMa3WCVhQC7qQOncWmwymowS2lCugJESj5oCEUrqBkU4YLMSIQkyixK+brAaROhVSGRjVVZG20LzKaXO2UIdVWxLiyicvbp4UKjVKCjNKxRIMBq08l9mM8mtyjk+zKDfXSpsPWk0D1UIOan7AnyRbK4nD1kKn4EBEA009h1KxCnWVkuEiNCYTrAZIw0YZr46G22pz4s4X7x8ZTikUKBucAg2p1mtw9AzINF5dL0FtsYuevl4m9U8BTaMkTQePD4Oe5bhKTLyk2HArxoJerdejns8ikiFKk8FbFiEaSUNR+1Vy6i+rboe1Q4mGnjIEtSCf6M4X41qN7FmmfQm/S0xR7MQ5gaHWnWmm9aoSHf5OKRb3ggFBZsWTCVn5cW3JhwdxfywyOcHn4VWrE4GlQGu7V3SvcYYmcEtUqyOXy4u20mw3wGI3yZ/JZnPQsIu2qoVBu7sVkmAcq9mL0ZFDWJhblQNiZW5N3PdMhRw52AOFKoejR8cl4OZn7/4cnlYLDkz0oqPHh82tIOYXNwR/RH63y+5AIpxGKlbE4swGUvEc9Do13B4Tnn/2SRw7chx37szh5vQMwrEUQrsRQctxst7d1yYEkmA0hmK1LKQKi10nplPKgIr5kiAAqXdOJCIwGk2Cilxb2sDAQI8UgplMGplUFfP3txHYDEpYVTOSviiuex6ulXJJzL3Uzu0fOQi1Wof3P7qKTDIJs75JPKHvgAxoJv2ZzXakUxlhfVttBqi0deQqWRhsRjx05Ai6e3rhb+/H22+dw+WPryEdiUHZYPNRwNjhbrz2m8/j1r0rqNYUcLV4kUpn0N7ehcF9I4jEMijVmUIZw43Lt7CztoE2dwucNrPIpNxu/r5xSXxlIUZN9ovP/gZ2d1O4evUq8sU02jqY5DqIQqmAf/z7v8bW0hy6/B60djlx+tFH4HL78ZPX38Tc0hS+9m9fRbYUwvUblwVzOT+9icBqApqqRpooxqKb7Tq4Ws2oqyn7MiCbLqCabwBVcmjr0uQVS3mYrCrobUpMHj2Eqel7yBcz+PXPfBpXL9/EzPQa9g2P4NGzj2JoaBDT0/fw7jvviU9Ap2pOKRwuo3xmE4eP4P1z53Ht2k2Rz1DLXchUsLcbw7PP/Bqeef55+LxtuHNvSgp3lb4Ihaoo0/V7d2ewvrwrRj/qR5946jFYjQ6889YvZLLf29MpU3SDwYRXPvN5XDx/A+++9b5IriqVgshc2PzxQKpSFykepuYERtz+fHgTiya/0PzvbKw5cSfGj1IwHtCCpyNu0NIQ8+Orr72Ct97+AJc+vgtQHtDQCGmju69PEIGchtusTty5fRuxeEA2I/tHhtDR0w6Lw4KTp08gm09KgBbpKNsbYaCmx+ryBo4em8ToyEH8/L1L2N5J4syZZ/D402fl/UQjjw8++DFu3DgnoSrUL5PG8crLn8POxg7mpucQ3WOxWpHi2OdzY3l1GXWFBh39/Th25mF09fXA47Jh5v4V9PU4sba2ioW5NWxvBZphLeUKDo4OyZaLoTD8ugy48nZ04eDEcTz65HMYHh5BYGcN777xY1y5cBVqpQajk2N49bUvyAaI99p3v/v3sLn02NxaQTIeQyISEw8H33eL1YLB/d3oHejC1MxdtLR5oLeyqc+JoVPb0CC6kWxSc1IlwdDazE0pGmfVNHyTAMJBBdftuXQGCk7YFICv1Se5AfF4EK0+D6qlGtbWd0RzKmmXBjW6+rrxzAsvyPOWz9pTRw+LdCIYXcO96Qs4d+5dhPZCYrYuZCsit/D5Lejr70WmUEC+CnR2HYDJ4ESpkMenPvUIEpE9wdPeuT6FudklmcSPHtoPm0sLhaYiCaHpVAK7Wzuol0kz4gCmAJPJLO9ZLl1FZC+H1YU9VAoK1B8U7k0pV0O03VrqxCtlkV+ycNcaga4BPx46OSYR8svrzXyDVm+LMPSXF9ZkA2TUG1CrVqTJJSiBGFm1WiVYzlyB5wonsGpBvLZ3d8JopYZdJwOmeDSOe7dmkEnUBHXJr82iks91JsumE0msLu4gHiJDnRNUGuD1sl3jNo0bz2QyjGwmIdPdcoXEDa2gNTWaulwbRDnWikCW0heG3KgbsrF45qVH4G61YW09iHy+GVpIOUUzibyBwF5ENO71ModoNUnrJeUjEQtBxwTTbEWSeikjzeboW1BKU2Bx6aHU1uRnUCkUqJQgP1+jqpQt695WACVKDtXMVVXKmRRh6i9lGg+2dJ+w26ln12qJcNSIAZWIZgImeD3uhoKo8b3VqWDz2GD3WGC0KtHZ7Ybf78C+ngEoK2pc+OAmPr5wBclCGiatDhaDGaFAFCaHDrYWGnZriIRSKGYArcL2wNdWgkLQmNxsNn+eKgrQGnXo6WvFwbFO9A9QLltDaDeON39wDeViKyaOPC1Dv0IR0KiIfSRxpiFBZvR5UANezBZl40PNdz2fQS6RETlM93A7tCaTXLvKekWaZaaqRsI52HRVGFUF5Co65DJpSfO1t7TDrCmJrJEENKXdK3VHCVrBMtIMLnvPUlrY8jVmGxjVUDWa/7/eUKBGdOh/99IRufjgv/F74WZEUSlIs0ZJJJtUev/IkueWgM2WfM9KhSgf+OK1SMmTyWmX/16CXhoEpcGCGgeoBqMw2TmFV5ZTKCtM/4p55DBHY9BLoVcC5Z+A2uaQhqVUbwY9sRYxWihTUjRrm18lp/5yandnbwNKU0kMeNSsE5dHCUgikYZKrZco62QqBr1BIysgPmSM1FJV6oiFIhjo75NgGbvTia2tDUEnrq5voNHQypqeeLaGogG9TivBAypFFXqzFoePHRL95sLimsSoUzdLHSOT/ZSaBrRGJrgRR5mTh7PTacbgAOO+Kd9ICDN439BBLM5vY3U5hHiQa7mMdKMGA790SXB/xHRRK6ozqeD0mdHR7Rdu7trGLlZWt2SNZzOa4WOwC1RIx/KCmaR0ghOkU8cP49mnH5fDdTeexPzSOq5euiWaPqvNiFNnjgn1YXVzQzjSRqsasWRYQje4AufBodUYRbaTziZg0Olx5PAJLC9sSsd64sRRSf/Uacy4euGuNA2ba1tNcyDIUm4eJpywkSVPWdLQ/n0wGC24eOkWIsEQDFoVHFaLmG5SmZRgt/R6M/K5HBSNikyjDCYl2vp8gK6BTC6LgyOHcPLUU7Jl+Ie/+Sfsrq8D1Rx0hjKOnhnCb3zteSxvzQr60mS1igY0lczBaHTBbHajXKtL0zN3bx6by+sY7OmD1WxAndz9qhaj44exFwo3kVJZBX7r63+MVFKB9957H26XFX6fHVa7BZl8Gm/99PuYvXcHbpsFnYPd+PVXX4NaZ8ZP3/ox7t6/gt//gy8B6gpu3LiG+XsrmLq+gOhODpo6C3e10GisdhW6BnywuI1ymNFgmIrlBLNGxrRWT5lKRsKabC1m9A4OCh0nn8lgeN8+bK3vCjddb+I10oGJiQnRl3743vvIZlIyzcnkYxgc6hamcFfXgEyGz5+7JNz1Np9fDLEz86t49PGn8eKLL0qRefnqRQJxEU0GkExHkC9ksbayjnAwKpIomvlOnT4Og96Cd976uVy/Pd3tomu0Wm346pd/C++/ewFv/vhd5DI5kaGS5MGCXaYs5ZqofymN4ouTRK5R2SBwTcxDnTIMTuCpcacxlQ90SmX4Tw7lrXYNhg524+mnn8J3v/s6FuZ2gCJzGYhpNaGtuwe1hhYvvfgKerr78a1/+Fssr95DtZaVePmR0YMYmRwV/TmxiNFYHJcvXsXG6q54Hpi0/NBDx/D88y9ifnEV3/vhj9Ha1oajxw8LCSiTiuHW9fMIh9dRLCSlmLFYPfj93/tj3J+axdLMAu5euymZEPx+ervbMDs/i7pCi2NnTuO1r3wFJosN0UgAWk0JCsSwuDCPleVtXL9xR5jhpKAwVbSzqxUXL17BxvKWmOYcnlYcPHwcAweI9hxEIhTE1JVrWCTKrwYcO3UCr33+y/J+37l5HT/44bfhbjEgkQojm0pJOujizKLc315/C44cG4PX78AHH30ogSu+jlZodTr4PB7kEjksTa1LNgCZzSRl2a02uR8bagW87T75Osl4Coo6NfoJKSLYqDmcbrR3eqBQ5LBvaADhcALzc9TKs6FXQW2A/F2PPP44Hj37lGATnVYrCqU8rt76GAsLV7G4fFueKZSzGbRWSZGm78dqsyCVL8DXNYSjx56G3dSGCx+fR3e7G4GtFcxPT2FzbUOaICbFDo/sR0ubQ1KIu3q8aFTzWFlcRCjAoUodqysbUrj39vQIznPm3hLWl0JoVDVCQZHkIIlVbwiVi80qJZnUElL24Wgx45mXHkN7r1skj9FYCB2dfpEsEzlLU+vt2zdgtxrFHxAltSRdRypekC0Kn8OpbFRCk9iwq/WUa5KkUpNnAYlJ+WwW4VAMuQyTvYtCDKNumsUIz6pEIolKsY5UooRMuiw5CTQEd3d3w+9vly1pLB5BNBqSop2fNZNgHV6TMK8rpbKACDgdZwGm0ZvkM3a1mPDkcydRRRGLy9tQqUiIYjIvaTF5wXaura/DqDdKPgib98BeQGRLLocZhydHMT8zh73tKJYWdrCyEm6S13RqUJbMzaMQ3UiAqQHpWBmNihJmDo7iCRkI8Zzlc9mgNwvemVrpTwp38TpQUkephV4Bt9eK4ycnEE9EhHTEc40TWZvdLFQ0T5tHpv2hxBb697XD12pHLpXB9koQoc3UAwMtiRd1kRTVqgUMT3Ti8MmDyBXzuH7pLgqpGgwKSvDyiEVycl9yUq41amG003hdkYC0nn4vJg/3i/ad9972ahjvvXUHZssATpx5Rv4Mg5J433KTQ/15Jl+HWdfUnedrGpH/CWcrl5HPiAWo0WJC+2Cb6L1Z/LP4pZeNOTKFTB6d7UbZamZICwBgphSqUoNFW0C5qoTS1Q4UMqhrOCDTop6lV6EBTT2LGv8OJYRqw+e1wWoVuWyDYQp8lYtQMATvAbr3kypQdO2FkuAb+Vnt7KRFpunzmuW+5QaB9RE3sNKMPPiDwmZXMtvPIAZxIroNipJo3znAaGgtSJdU0KnqKCkMsKlzaDBRlSQhCzdSGpRrKmiMBvkazKzRWW1Q6nQP5JeQLRxf6UTmV4X7L6dsB1z9RVi9ShTz1B6imWaq04jOq693PxwOD+5NT4k0hJp3TuXT6SRKxSKMOi3MRh1sVosUr3weU9tIs93dO0uIxbnupQ6PD0MNFJUKnHZqwvUo18tw+3yo1zWYv7/cNGE0GMSkht1jhVLbQLnG6O8MLCYWoVkpWpxOEgbKMFtMMJstQN2KzdUMkuEUUrGE/H0sDJmi6HAa5WuNTYwgmgoLISdPx7uZiaOdsm5PRBM4NDqKaCQoa+hQMIo0Jxmpqpi4+jo70N/bAafdDJPLia3tiKRBJpi+aGb0fE3SVK0OMzTGGlwtRgTDDJpSiXGGD0mH04NgaE9WuQa9Af7WTuFUszk4duy4SGGILQzsROCwubAwsyDYTaWiIe8xizluI6gHJTWGmnqNVi8x4VsbW9AoFIKYpIEonUuis6tbDvqF+QVBYfpaHUhkQ+je54ez1Yz1nW0EgmmcOvkcbIZOvPH9txFa30a1nIbeUEHfASdeePVhNLR53JuZQYvPi53tXTEtD/aOwm73IRKJY2trG8l4BtvrW9g3OISHHz6NlbU9TM+uYXJyEgf2H8S5Dy+ikKrj1Vd/FxZ7J977xYcYHurD2dMnhKYTigXwve//A65fPScBPJlCHi985rPQ6o2Yuncd8dQGJg71Q6NTYZ6eh/k9TF9blNRCFpZaNWkDlCIphXXd1duOcCwpus5siizsOix2S5OSoKzAYFCgWKfRyChUgmImJ6Y3TsxNFie2gnvC+m7x+AQ9tzIzi2KF+scybG4DRieGUa1VsL0egdXowf3bc4hHYhLMc+TQYXx4/jJ8HZ04c+o0iuWmhpFaapqz333vZ3L48RqlJIrGWRIFPF4vNCq90EnYGHe0edHW7kOb34dHH3lCUi9/8N2fiOSIh/HudhilAovxZlFAZKDQZESzrnpwUJSachmhylAmwzV4Q6Y2NDc2EwINAAAgAElEQVTzPuZhrSaH2qbF0ePjGJ8Yxz//8w+wt52Q6ZSOwS1OCw6OTSKeLuHsY8/CYrbi9R9/H6HQChTKnJhrjx17CF/48hdw4QqL7yQMejsuXbiFRLyAyYmT0sxpNEZ8/vNfxs7uJv75u98SZN2zzz8pWvkrFy4Lts9oYPESF5OU0ezFI2dfgFFnhc1oxN//1V9hfXUJLR47xseGcfPWdeRLdZx5/HF89RtflxRTysJy6QD2AvelCLxza1auP8rMGAw1PNILm8MoDefGyjaCOxFZTw+OjsLf3SUTvlI6g8DqDgKbEdShwcSRw3juhU+jvb0bf/kXf46lpSl0dLswNXVb9NZ6cp5Jtyrk0d7Vilc+9yIqjTx+9MPX4XA74e9qh1qtRzIWQ61QQSZURDiQQCyWlAkkZYapbAoNTR1WlxUWqw1PP/6MeCV++IPXpRFjd9Xa3oGDo/2IxjckqlwBDba3YigUS6gpSvC0WvHKay/jsUcfh8nmkLTqhaUl3Lp5FzfvXAGUGdSqMdhtJhQZzAY9AqEYzGYzevp60TvQD4u7HaFgGahYEA0EMTzYhXu3riC8u42VxRVUOIHTmdA9MIAvfe3ziCV2sDh3G6srM0jQlA8lbGZPM5K+UoXH5RTNPifOy/M7qJVVMh2nGVCl0jwgH/EJ2Uz3pXlTo1eipd2GJ54/A4MFEr3e6vNifHxUgq6YoDo3Oyebo4nxYWxvbooXams1hVyahbkWBgt9G1rR/XMbymf06OggLMTxQY3drT0xL8tEslpBOBLC6Og4wsGYhJvptXq5XxwulxjiSdm5f3ceBq0Zk2MTyKRzUvClUklsbG6KJ4pyJsIX2vpaYOR1RAnVbhQKbkSoj9booDXqhQDT2e+RbUWJmEm1VjCL9DJlMgmBKUSiIXnWu+0eachJsuI5uG9fL6LhXWyurUHV0GN1KYjNDQ62IMMorYnbM4UkQrd4nEjEkwhsxpFLV+RZp1XSyC6zYDHBMvyPRs8SvTUNNv9VmajLtN2gfVC429DV04JQeA/pTAoqtUYwssTdkkWvt+pRV5VQU+cxcmhQAAnFbAHpaB7FFL2uetGhL84uC8jC7tLioTPDePqFh+W8N2ksQFGFRCiBf/n2G1iY2UWh2JBtmsFqhJlBRyhCpVVg+GAHHjo6DIfVgVgwgZk7y7h1eQ5u3yAOn3wKGlRFdkbiCaUr9AkpSMXjoJHce5J26hXhnOvMRpSyOZHwlilvsZrha3dIQBFNqEwQJf6Q8lH62TgUq6v5s+qgrORRTwRQUllkkGYwalGoMGlai3omCeTj/1rkflLXsSYiYKCjjahfgi14DzZN2bzWiK/lVkAgHCjLr7Pe4W/K5ypYW0/K7+/vd8rEnbImbrP5+1U6LeoSqNRsSj4p4/kZ8vFRypdFBscGIl8zoVbIyOeYztfgMFRRUllh0xfRsPpRNzhQb3aCUBmZIkzvCYv5pv9FJFQc/KiUqKaTvyrcf1mF+6HH3BiabMXqyo6knhG1Njg8KJq9ufk16NQmMZqwiysVGV0MQSpyFcewARbuTITkZFktznMDWnxtuD+9LqgyhYomOjLb01DXVWj1teHZ557DRxc/QKHCDrwKm9mKoYEhzNyfQjgWFP67UluX4BO9VoFctiBTxVqlKp1+oZTAwGC7TGuiIQZwKGXaEgtHkU2lYbeZ0dPTBq2uBp2JDxkLFFolHE4X8sUKIuE4RsbGJahod2dDqCI2m1keTslkGjoDjaytOPfhFRg1Rvh9PpkUTBw6JBq64F4CO1t7smkIB0JIpRnmYoLeRB1eu5gXM1lSRiLiHuchxfegWKYm1CCx7dR70oTHAtNstMHn9SEaDsNmsQmxJJdi4d6kLjAUgUUoA3ysdhvsToeYa8gxjkbjTdazmHIMUGiqaGnxCeJqZ2sXZiN9BAq0dbkwdnQI4dQWCpUS3K4uLM1HsLdRQmgrhWQgAlQ5Xa/jwOE2PPnSEaxu3xf5j9fvxer6KnLJLM6efhJed4cEPN26MwWj3ipr3VOnTiCTS2N9IyRJeU9/6nH4vR24fOE2hgcPA0oLlDoH7t5bwMjQGM6eeRRxriptRnzvB3+LCxd+gp4eF1R6tbCyObHLZMKwWoHJQ0Py78EAUxgXcf38PWQTpWYghBJiXDabGvjib34WTz/3BP7x29/BvXtzMrEQaZaepAsn0qm4YML0DEsp1RCPpKBVKHHk0CSikYhIEtZ2tmR6xdwCA4NTlGoUykXsBDbxxPMPQ6VrGoNCgbRohVOxAhbnluB1e3Hi2HHcvnsPFqsdTz55FolkRJj0+RILXCNavG7cuHETOztbEvKiJiEjl4fb5URHexc+/uiSyM9YtPv8bpw8c1yIR/VyA2+8/jZi4aQcwtzWcDWqglp0kJTJyPJbyWKEE/aaGPWaeSRNM1MzNOMTqkxzikutq1qjg8NBKYFPUJqLSxtYmNsUEySN0z6/D6MTh7G+FcS/+frvIRgI4Yevfwep1C4UyMDtMeOb3/wj4e1fvnEBly7ehMvegfnZHShgxe/9wTeRKwA/+tGbGJ+YRDS8hel7VwX11uLzoFgqY2V5BX29HSgU4iiXMogn8sjklHji6Zdx4MAEEpEIvvOP38LKwjTsNgNe/dzzuHjpY6yub2H/+Ai++ttfE0GuQa8Ganlsb9+Dx+PFuz/7GHevTYkhNlfIorXLheOnj2JtdR33bs+iVm4IvrV7oAdnn30K2zubKGULUFXUuHNjFiTA7R8bx2df+yKcDh/+45/+KTo7aJ4fx3/7y79CJpGF5cFmK5aIorXTi6MnRyVN98L58zCaqQHuxdz8MsJ7e+ht74TT4MPd27MIBeMie6DssFTNoaauwuG24syjZ3Fg36iE3P3Zf/hPop3nRL1/Xx++9lufR7WWwofvvyeG65nZBeRLabS1O/HMC4/j8JEJ6I1G0aCGohEsriyLnO327VvIZuNCtmEz6LB6RSN97+4crDYr2jr80qDQnLe6FkEqSrKRGkcnaTBdEVnRnZvTUGkob9DB29GGYw8fQi4TRToWRDoVwfLiEuwWMybGDslkfnlhGS6XCz1dfRKqtbYakK0q8X1SDJBfLTGd5B01k36JkeSm1e4149iZcZx67LBcF/lcWu7b+cUlXLl0U9CUbDwp/apwXV9TYWl+74HEUQubU4+ugW7shSPYDATR6rfh4YcfQld7K9LxDHY2drEX3EZrh1ekhzeu3cGZEw9LSufK0rJsukiqITJRJqHQolZSI7AZQ7XI0DcF+vv6EI1GsbyyLlITctqZYDqwrw/+9lYszC8jEc2iVqaWuiCDLRaENSUbNK2ADyi/YRNtNKpw4sQRxGJBBAPbKBSy8Pl8gu1kCBwld4FAEJ0dfuxtbSAejcGgMSMaziAcoFehWUhpzHU4WrTo6HTBbNLB5XBhdz2K6TsbsuX4JCyRfRK/Z7PJJnQ1YhCZwCwrDVaH3MzpNDBa2ASpYHfqBSXK0DnSjyh1VetVgnF2eO1Q6phl1EB3nxdHj02gu70L6roOoBk2XsRHH1+V5/7mzh7cPjtOnDqARx6eQJe/DS6rA6qGColUGj/+3jt4/fsfIJ9RoVSpyxmnMenQUNcECXri9BheeukpORt/9sbPMT+9hMhuFGZ7J8aPPS3PvkKOPgy9PAvIyK+XS0JN4Y/FzQa9YzRtkvqiKgaQrztly8FtNl8cWvramum5Wiaps8chDdNsgRYVFHNFlHM5RCgttbbLcM1rV0qGjc5mQ3F3TeQkympBkk5VtRJqKl1zIv6Akc9ASwI3+Hf964SdZ70AOKrQ1QviA+Fghs9sTv53dymTrEGn1zSxn0RJcwNuaF5DTIXl38eXnum2AIoKiwwONbWUDHj++xcbGR4Seo8faspnilmorR4orS7U+KGSqGMiQITNKzNhSjLtZ9BhLZ+Wn+lXUplfUuXeO6rH5IkBFEp1zMzNCfeZoTB6gxnbm0EoFUxy03EZj3QqCY1aJ9QSo5EBGwXR5mnVBugNRthcFlCRRjTa7k5SuLxdJDlk8licX0Upp8DogSP4o2/+z3jnvXdw7dZF7O6t4vTxwzj76Cm8+eaPEIoGUK7mkCsm4XJbJXE1uBcWEwt19zqiENVFDO7rgL+NKzNgezOP+dlNFLJlpGLkYCvgsBnw8GOT0JoYMw2ojRr4/B0IkqYQz2EvEJG1NBRFQZx53A5EYmHEEjHs2z8syafr63syXTfpTLDbrOjs6cTQ8AFYLB6RobAAoAGOcdnxWAI+nxV9Q37UlSXk82xKlIJE43SNk0U2KURqHjwwDJPRhPv35mAyOLC9Gcbk5GGsr67hyJEJzM0s4M6NKenCKddx2u2IhOKIx5IwWyzC5WXYSygUFowkjSQ6DQNgNMItNltsCMoaOIfODi+U6ipiqSBGjvRDbwe6ervQ3bMfFz++hw/evo0EjWqxLLRKPrjK6BiyY/x4D2wtOoSCYXT2dSGRjEKvVMDr9qCvqx/FYh0raztYXt6QxLyvfOXzSGdiuHFzCul0EW2trTAbHIhHCzKptTlbsbAewLUb92HWuXF88hTAkCFFAx9d+BmWFq9iYrIH6UJMfBLNALA4ujpb8PQzZ7G3F8K9u/NYXwnh/u1lJIIZVIsV6DVa6LgJ0lXxyudfwpPPPYn33/9QJo0krwBlFEtZmG0GISERoWh3e+Fv78LOJqeAJQwP0HzJ32PC1u4maooa9Doj2to6cfzYcQnA+MV7v8D+kR7UUEQiE0ckkhLTF4NQNld3YdJZMDYyhtnZBXR19uALX/oNwYK6vTacu/Ahuns6xAg9NXVXrpvN9R2kEjmZRk6OH8STjz+Jf/72dxAJJdHV3QuXx45TZ46Ltplr793dHeFos4C6fPEmCsw3qDUPDB5ILNw5baeul2FdNRZID/TusornY1ZOjyYWkhsIki44cacRsbevA6NjY/jo3EVJL2SqMVRMRu1Ba1sH8qUqfue3/x3OffwxLl85j0w6DIWiAJtNi2/826/C30mihQXv/fxjfPT+NWRTSrS1DeDJp1/EdjCMc+cvoLOzA8nYHgq5OPbv64fJZsZuKAK3pxVDA71Ao4DA3pqg0aZn1+FtHcLY2GGsLCzi6rnzSCeCMJqUePVzz2FpeR6XLt2Av6cTn/3i58S86XbbEI/vYWH+hmjx796ex+4qtdcNZLJpdPR58dxnnsX0vVncujaFTCoLpaaKI8cnMH54TOQABrVJpoXXL91DKlPAkeMn8fJnX8N773+Mc++/j4nxA5Lw+vrrP8HG4ia0SgNKlRISmST69/fipU8/AafbjDfe+DEcbjuMJqMEGW2ur0kgjVFhxS9+dh7hUFpwtnyONlRlaNhcd7fC7WlBJlFEo6zFjcs3ZRLK5qKlw4NHHj+Jrk6feIgWZuewu7eNoeEufPkrr2BxeRazc/NyrVaqVVTrxNMVxChKjv/ezhZ0Wk4/81A1rFhbDSKVKAh6V2/Q4wtf/jJMNgvef++CUKS4DX/8sVPy3t+5fh/Xr02DRDqeD3biHicGmPQBp8Uk29dwKIBELIaOtjaZtm9v7CCfLeOJx5/B3P0l3LxxTyggomPgVfgAgyG0MhLuODnUcGDDjasFI4f3YfLoQUE7xmO7cLot8LZ4cf78Jdy+NSXfI7dWJr0Fg73Dgquk94i5GpxIOtwuJLJZ8Q60dtjx5NPH4XZasLywiu2NAMLREEbHD2JwqB/f/84bcFg8KBVKQnZhcUqkY7HSbLitFieG+kawvRaQYDEGBJLVbrHYsLsbRiiYRDiWgN5oEL+Hy+0WctnORhDFHAcMhSZphH4FSqI6XPC0OaXYMhhVIi9huFQun4S/1YNINCj+MMpV+RnFopkmHrZSRbGQRyKSkgk9UYvUPDPYirppg10JX5cFHZ02KBmgpFAjsJ3CznoK9Qon7MQiqpHPFuSzsTscSKULyKWLUuAJrUSlgFKjbCITzRroCOjRsYgsyraOuvdqoyLXgcHWxG1a3Hp0dnswMtKHQ+OjaG9pRylVEXgAoEeqWMYvLl3Gd3/yBlo6vDh9ahzPPnEKBqaUxxJIxFOIhpPYWY/jjR+eQzJaQrVRF9KR1WkVRr+nxYPJwwcweegA1HU13n/3fSE/peNpeNsGMX7iObmuWLhrdQwqUwHlgrDIqXWnZIWf7ycvFu7ZREpC1/iyuu0PUplpyNSipeX/Z++9n+y+r/TM5+acU+eEjmg0ciRAAsxZpKSZkTQaWzO2xl57PA5le9fr3VrX7qxd3rJnd+2xaxxmNKMwyhIpipkgCRIkACKjAXQ3Oud4u2/Oaeuclry7f4F+EatQlIpkx3s/3/N5z/s+r4vCjljV5LLZYCtRpb0niqVRJLO2zMZmWrMlMlg3R3wQ6tCPY9he+P+p7VKWJP+9lDNJw2qpZiSbyKrPXEANAiOQn6sUFcoNIbmZ1LNZLqryd5dL1HUD8Z2SXkwjzT4FS+jrSYLYYmkSMl1Nms12hRrcIWy1lNpkNOfkDOl70lZPk40Lt96EwysWRinudVCsW3DaDdRyKQy+GHa/XFyg4fRj9oX/28+sUS1TlFygqUG9LICRXw/uv6KxXfBB23T0hnVdL3UO6VxG28BEnRbeuSSv89kcLptNnuNak54vSUjMjsftYDue1ACNKHjipQ7FwuQLwpze0bBPKBjA5/Wrom82BTl29HG6evZSKBYYm7jJ6OhFursifOVLL3Lh4nl9GAllY3NzUQOx0vIm3jIJWlotVlVXA0EHbo+RYNgFdRvZtJn5ebGNbLC1so3F0CAScvL533hC15KBmJvF9SU2trZJZ0pYLF5d5y7ML2k63W4zEo1G9Ka8trHEvv39qnjISnTs/hyz00s0x5qxuSV46qd7Tx+RSJB79+5pi2JqO68D2NbGGh6/FW/AqpkA8amLN1Z8lHL7dzs8Gu5tbYupt1eGYrvNzeZ6Sguh5EZ96OA+tjbiGpwS3ms0EiIWjrI4v0Iqkd0NSblcqt4KWnN1fUtLdMTT6vKYae+MqP99eXmddDKtXnK7w0g8FSfU6qWlO6zV8IFQjMW5bd5/84oO7uV0SeGBVnudPfuaGD7cRSK3yfr6NnuHhwiFPPjdJlqaRB1uw2rzkivUee1n73Dvzm3+/t/7W5gtZdJZsTTZ+OzyDfZ0DxPwNTEyPILR5mJpK83HH93SoJoUswzvO0prWztvvPNz3n3rRwwMNuHwQ6mWU4uHhH9CYZ8qibI6vHz5Oqa6g5ufjTF26wG1nNirDLik5MsJw4cGGDk6ohX0sm1QbGKjooqyPDxFiZRWPavNTW//INmMMIzLNEVDSsYJR0Mk03HS2STNrc0EI1GC0RhuV4gPz1/gwP4+LagqVtJsbm+TTOV0cE9uFViYWeXQ/oNsbSbx+vx8/etf06FdLgyfXP4Ap9dBpVZW0o/QWS5fFLpHWktw9nR18fmXPsfbb73L7NSCeuOffe4ZHnviCYrlsqp7icQmK2srfPrJJd547T0SOxI8lnrrmg6AQtaRVaao7WJH+KVNRock8cDt2lh3WxClREVW+0YpaDLqGnVgsIdzj57jJz9+lXUJjJUresCLdUPUQkEwvvT5l3nrrddZ1ktETi9FLpeRE6cOKOqxrbOFTy9+xscfXKVatLJ36JBmBqSw5b3z76uf2mW34Pc4iYRD+oDcTGaJxvaotUpUpPt3r1CpFBm994BgpIuXX/4yn174lDd+9FPKpSx2e4OXX3pC1dYf/vhneMNhvv4Hv4/TLQ+4Eqn0BovzD9RGJxccU91CeluahnMEoh5+67e/wHYiqdsNsZlJ9uPl33yOts4mlhfnMTdsrM7vMD+5RjyRZf/hQwzsHeGVV36mqLbhfX088eRZPnjvAqM3xrUcrmowkC5kdBD8/G89rTa9n//sVVY3lpS9fuTIIe7cvkE0EGZxcoW3X7/I5rpsXKx4XU6cfgsOv4W27iYCgTCXP76GBTcbK3G9mMng7mvycuzkYTzC0vYG1Bp3/95Nnnz6tA40//E//ilX5P1hsipzubk1iC9kIxCW312EleVVpTo1am7S21UmJ5ZIJ8vEmtoxGC289IWXcXnt3L17V73WgwOd9HS1KUpzeSbOzWv3WVreoC6XWo+Z3r1diteNhoJ0tHVx48ZNFhfmiMUCOvgKinV5QUKWYR040ums5qIaVSkYEltmXQd2URnlvS6uLqvdoXXrdiGY9DQxtL+fBjmK5R1VzLe3N7h585aegVoetZXCbnXpQJ3ayVPJN1SJdwqbW1bERpPaF1x+AydO78XttbCwsMzq0u4mVAKboVCYTz6+QjgYU0KLKqmGBv6Qm3A0oPQgv8dPa1M76WRWLZJCQRNFOxqJMvlgjvWVJOWKgeaWNiVmtbS1aMndzWt3SCXSu+E/KTKymdVvH20P07u3W33yEvq026VzI6eve/nckimTkhux31RKDUpFGZZc+u8X5XmczmA1WbCZHCR2cuSy4p82aheK3QstbXb8AfHOGyjlDawuZcinKwR9Ht10iFIrlKimphZ2drLam2DYJcoqu90gJVhmEzaXRTffgggWAIBFN3p1ipWSVE7gb3IRaHbT3OGjv7+VYwf3sae1g5ArhK3hxGn00zDYSBQL/PSjd/j33/wzIm1NnD19jMdPHyfkcGp518rKBp9evMqNz8aZGF3Xbhahpsi2T/j58kXJJSkY8unXUS6USca3SCe2yKVTRJv62H/qc7oJ/eXwrosDE9gtUohYpVIqqVq+S54Rdduq5Un/X7W9iB2/Z3eADvstu3zzWo3tnRK5vPyMpYzKhKG4QS0tmTOzDtg+j5WCPYIx0ER9Zx17I4fdVKGChcTajvrHhf4itCHxpCcSRb0YiMDlD+wGPVdXM7S2eFhfz+7iKaXkrio5J6H7WWhYHSqA7mzliMQ8GgqWsjrxm2vOWzZYdp/aIeXyLgz4stGDuZalYvKqbYhsnEq+oD9Pp8+lyMntfBW7w0vAI5YYKzWfhKtNUMyq8NMItGKsFqnZvBjLGYqJBEanF7O8RuRz/jqc+quZ3RvWNLEOnx44RrsDs92Ny+dT5JuwqcWekt1J4DAbVf0V5arSqOHx2ujsaGZxfpV8vqKBFWkLFQyaqNXFgqzmzboKrtUloGGlULLzd/7wn3Pt6pjWVEvae+zeFWIxF48+eoLxB/eYmHiA1dEgm1uTCM3uYdKQtLVBBxAZUoaH+4lGfeTy2/p1trX1s7GWYOL+ghZeyOHmC9g48+hhjI4apx89Qb6SZWJqjEwmSyzUqj5hUU+2txNYTCYtj/J63WSyCcIht+LHRkfv4vNHdegW1rrb42Q7FVcveVdvJ4NDg7rynp9Zo5CpamBVwlRdPc16iZG6EavJrDXLjZpVBACCwTAbm+u0tTXR2d2qvjOvJ8yrP31XvcxCs7GZrSTjGcV1tbe3MNjXpzxqUSWEuSuqu9frISMrO6lGb9Q1zCQXGiEApDNFVeLz2RRNMQ9WaZyrgc0rleI1LTQR76TZ5GRheoPMVpFCUpoJa7i8Vjr6I5x7+jhjk5IBKGhifni4k3DEzMHDA/QNDpDKlJmb3eKN1z5kZXGB3//93yFfitPa1srK6g4///kHSq3xegI8dOIYsdYOChUpxSrzvW//mFi4ma4uIdt0MDczx1uv/5T+gRaw5UgXhGFdUf96JBTQSnXZUOzE07SGO5mbWOO91z/ctcKURR2XIhYz7T1NSLBfvn9D3aSe4lIuSzDo00FHtkFS6+7zRUikZDjN0dwcUFV94v4EwVCQ5ZV56oYy+w7txR3wEoy2KWP4w3c/5tmnz9Czp0lVwKm5KQ0G3rx+j2iggw/Pf0pbtJ1iqaKD8fMvPUVze4SO7hYeTE/gDYiav6gP+9EbY3zy0Q221/MYazZaYq088/QTXL70MYvzM2qn+vrf/pscPXacO6MTjIwc1bX8m2++yeSDGSYnppWWIMHbarmsRCghbEggVbzcorDKYKTUAf0jJRu7VCg52M3Samwx6QNl92FkpK29maeffpLXX3+LtfWkbuDkLxm25ed/6PAIB4+McP7980qCkpCgeP0Ffzo01MVvf/WLOoBIedCH5z/Wuvfujj5WV7bo7h3k7Xc+UPWnuSVAa4tcLu1k8gW2UxWa2g7w+S98mQYV7t+9yMLCGPHEFr5wC8NDh5iemOfdV9+mUpBacXji8ZPKS//hT17FHQjwwhdfpKM7jF0KZWslJu7f1wDY9et3GNgzyJ1ro2xvpNg70s8//ef/UNGY/+VP/1wzBaGYT39XXp9daT5b6yl+8v23WJjcRJKSQlGxOlxMz8xwYN8gzc1+fQDfvzfByvyWklJq4i81G9m7b5Df/Vtf1cDuf/yT/5sHk/f5G7//NYol8UTXCPuCvPnqe9pemYwXFbMqZ2prVwysVWqGgrZaCqLPULWplUvwcg1jDVfYxcOPnNIgpdgaJOuzE9+kvTOqauiVyzf00njo0BFq9Swun4Ge/hjp3KJ6l/OZMgvTKZrDvTQqViYm5ojHUzhcPr2c9Q/3E2sPU6oUWV1Z4dSp4xw/fIhLH12iPdbLv/mX/55kMqNDq1jPhob7aWkPU67kyOdrjI09UKvCnt52hocGdwurRqco5OpaXiO+YjlfJKMh57iMFzKwC3JTLohyHlkdDvXpysjj9FnpHujE6qxhtlXp7GwmldlSJGJ//6AGHUU5D3jCjN+bUvGkkJbAvBW316QIY6GmrG9s6FZlaH+3Emrk/SnUllqphtPqJJ8t6UXU6XFrCFXwixImFsV7//4RlpaW9FyXbZa8Zk2GGvl8dpfr7nBSL8HKYgKXw6cbXV/ArV0ecvlJJTNsrm+q2qu+fosVk81Me28Tnf0tTM1M43LbyReTRMNhtUVKk6hcpHO5nH5OyTLJG7dYKFDI5miKRthcX8Nucmj4fme7SDpZo1IRfB+4AhBpke1yEKvFoUPw0llBD/gAACAASURBVPw26WSero6Ibio2V3c0SO/1BsjmSuzEs5gaBqWXyCAo1JCqQdo3hYZTwWFrqFovIkmpXKEgz2GvlUCrk86hIKcfGWKwv4OOWDMhpw+PxYOxasaKk7rBRrZS5sKdq/yHb3+Djp4unjx9hkePHMVvdSkUVCyzYlG8eOE6r73yPjuJNB63n2i0Vc/rvFh0FSEq9nu5jAiH3ks2s0W1WiAS7qav7xxmWRMZDIp2RJDTZqvs6XcV94q8/uoUsnkdSCVXIN528eN7Qj6a2kNqbRJriEGQ2NkMzRGbDtUyKxQrFg2qKkYxv6UXK5MQ8Lw2LOKpk08pdii7n1opLaxEnFYzWRmYGw2KqQIusXR6HdjMInmYsWljsFw2TTpD7VoZjdisRrK5ijbHp0RQMwhww4zHI5S/Bga7g3I2p3ZJ8eUX7RFFK5cbFsjEVaG3eb3YyluUDR7IJ6CU00uz0MEcHgdGm510Ok88IZk/Kw4JHLd0YnR5aZRLysQvlA2Y7HZlz+trcGtd21cNLh+VTBpDOfvrwf1XM7aD1VPWogtZvwRj7Zw6+xT7DpzknXfe1cKbkN/F7WufYTfWiYZ8rK0t6eEugZUGZbVC7K5QRY3PaWuZ3MTSqaze7t2iuJkMWqudKNTo23uUTG53JVQvFklsr+L3mRgY7NZiE6GXlKtZbA5Z85Q0yS/V2avLa6peB70RmptbMJlqumIUa4Bg3G5cv8vaSlJtFIKFlEBm71AbNq+ZQjWL0+/QKmyxRAS8u+UTK0sbOnjLECShHQnZyuBcKmSUbSxlGvK9bMQTxLeTHNx/kGxuR9nfEalJb2lhdXWb1cUdDA1RgJLEomEyuRRDewdZWl7Ultj4VpKB/r2qpEuoU3jsuVwKl18Qcjb8gRCLiwnu3pylUigR8kVIJ3KKn/N6nbzw/HPa2rg0v6FEEatVAjEOZWnLil4GMBnihD3fP9jFxmacpYUVKuUsx44OcvTYPtLZEldv3xZYLeVqkZYWKbHKM3FvnvxOlUJSfoly664T7XQxfKiLdH5HPdxyWPUNtNPcZueRx48TiTZx9/48t25McffGjHJuf+OLzzI+eYOW9i4WV7fJF6v6upAAzYGRIZpaWog27aFadfHuG++zs7XJnv4eos1N3L4xyp3rN9TWY/PU1c84Mz2jD6lA0IPXI426HczMSBOfldxOg/ff/kRRfBJwMlHF7TUzcmhQyQ7S1hoLt7G9LluYWT2U2tpbNB+xvrWBxxMk2hSgXMtgc5toa+3g/ugUVpNDh950PsHwoUGt+TaaXCzNx7k/Os7Q3i4OHuolEnVrcZj4va9fG8VlibAwu6aFV9VqRZnHgrILR2XNa9VLcala4v74GDaLna21bSZG59iWNtCGlWhTC4+de5hPPn6fQj7FY0+c5Au/8Sztbe0kk2W2toq89+5H5At1Vhc3uX1rVJsRhWwgZAQ52H0eoYQU9fOLcVEVTbns/mJw1wuwEmdkcK/rwCQECf2dmwyEIwHOnDnN5cufaRGYKIiCf5ND3ekw0dnZwtC+IT67ek2pPUWtu6/o62X/gUG+8BvP09vXqqv/7a0N6kUjE3cnmRI7icXLxx9/Rrlao6e/Ha/fjcPpIhCMcuPWJA5fN2fPPcfg0AC18jaXPnmXm7cv09bdrkHVzE6BGxduUcgVsNsa7N/fw+HDB/ju939M1Wjk7BNnOPvUYSz2Gi6Hla2NBK+88rpunr76la/wrW/8FfduPGB4qI///V/+z2zubPDDH7zCJ59cxuV3cuL0UU4+dJRwwKcB6Dd/doEH95YxW5zqfRUl6vjxYxzcv5fR0cuYrTXm55aZmVjUAVuKWfKVCq0dbTz74uOKif3B9/6KWFOIo8cOMDZ5n6ZomEalxtyDFW5fGyMuq/aGRXGQ3oBT7XVGW11L5eamlyjlGtocXavJ5qOO1e3i9NkT9A90apZHqFG3bo5qT4aU7QiJR3Igx08com7IqBe+pTNAe4eXTCaD0xbhzVcvkYrX8Lj8GmzPZAvYbG7sbgfBmF/Z4h6/m+W1FY4ePcze/kEuf3SF3s4h/uSP/5NmBUrlvAZG+waGCARcusman18lLgVrLh8nTh1Tzv7M1CQ3rl7XkL1s/qQFVIvAavJ38XfL+meXgLHbPSAWDWn9NFFulLB5zMTa/FjdRs2VSHeCnPlejwuPw0l8I8H2eoqQP6KtvjubKaWS7Lbruhna209bawtvv/2udhUcOLpPxZaJBxPsxBM0x2JU8tLMXdCSt+HhESZnljUT4A8EGRwc1MDqd779V2xubCgmWTJXseaA0jrEU97Z3oXT6uHt1z/UwqRIpJmOrlZ2knElIEn54C5pJ49VCg3tdg3D+qIuYh0BxbEaTJJFKeu20+8LYWyY9PIgVjW55MhWIplO6Pa5ORZWa59QrExYuHn1LlvrOdJJ+ZlK0ZdRn+UHj3UysLdXP47YipLJlBZYPf3ko1iNTn703bdZmF7FYXcpElmsMhZBydSE5iK/B9lUaNRzt6vEbtT3lVg3K406hXoNq89CoM3KwdPtnHtiP31d7TT5Y3jMHox1IwZt4qyTkXIgq5PLY3f55o++y8GDh3nqoYc51NWP12hTkkuisEOJErduTvMf/t13VPSz2+S1JRDbim6Z1jfiirjdzWua1MNuNFVVMW9q6mWg/7FdSozDrWce+Ywq3hYqukoQhV1ef8XkOnWTB7PdoZCMfEJaiNHtSqFuwWB3QznH2uK2klfc9R3WVjPYgw4leOkGM11Ql4GG/KXsq1DB57FoWZriO60mVUzyddkeN3QYdzkseK1Gfe/UBJAvfvp6UQf33cDwLtZXVHY5u4vFKm63jbXVtH48Ha7tuy3DsjGQbYFYb8R77u0dAZtQi6ykVtb0a7E5rVgLm5TzRYwVaeLdxUnK59rM1Qh4nGQLJTYTdc1yWIwVwq1t4PQq/ljQqqlMBWdE+lkcJJdXNZ/ilS6CSoXk1hZOS/3Xg/uvanA3WDM4/SbMThvBWCd7D5yitWOY5dV1lhbnpLaLmQd3sRrKHNjbxdbWKoViltNnD7GwMKve8nyxgdvnU6uGvCbLFTkQs7qyF4qKNLE63R5SpTImh4t8oUqlUMeOkbo+CEy6qpaAV7FQpGGqaW2zoBBDQT+NaoPx+w+o5OtKLRAPoTC1I00eItGwrqGEi2w1e7n26S0WZxfo7mqlpT2kdJqNnXW8QQ8DQ3vUx9re2sbOToKbN+/oqrC1pZtsJq9eeiFFuCw2tWg8+dQjmCwNkvkMn166Sr1gIBTyEW7x0jfUQyqbYWp6Wb3ORizUq9J6Z2N2dl6DP2fPPaEZgdu3blMoZNSLnUglOHhov24nsqU1gjEr4WgYqynI++/cYG0+jsvmUxRZJpHAbIb+/h5sZrm8SFmGDF4WLd8RW4qoIoKFknd9NOano6tZC0GEdwwFvvCFx7UYR7z93/7+T9jY2eapZ87pdmF09B6fXrhJcrNEMVXTQgvhzTZ3Ozn79CHmV6fIJMV+IF7YKO29fh4+ewyLzc7k5BozE2usTG9RyedpafISa/XRv3eEqzdG9QJnd/h4MDVH354O9VOKAu+wRbl57S7Tk/fp3NNKKBrk9vXb3PrsloaAJcx54OAI62vrPJi4x77hXk6dOaYc5M14hli4j9R2nW/8p++yODuv4SObUULLJh45d4J8Kcv4xCx7ugfJZ0rcv3sHDFV6+3ro7OzgzuhdpXQItlO+3qH9e8hkity+MYUJF163n1wxhdO/W0W9sRSnUjKRSRewexqce+IE5UqWvr4+rGan2jGMDTe9e/bx/e/9AIM0nFDiqefO0NoZ5f6DMfoHh7g7Nq7eS6EHNcoGZZzHV3fUAuQNe9m/b5jNtRUqpTyHj/YxcqCTEw8dweOKsriQ5vU3LjLQd5Sxu3O8+dobassqC2i3Lqxq8LrdOrQLp1kfA1LUooyBXWbHbh8DOihZLBJOlbX3rvop6mI4HNTGYhlmt+JJvSQLUk28vvIaPHBghLNnz/KDH/6ErZ20Wngqwv23SyithcHhLpo7QgwMtlDMpwh7w6S2MvR0DJJL1Th//iJXrl7j4PED1E0GtrZlmDOxvLxDzRSgubWXfSMHOLxviPjGPN/61n8i1CQP7yLT43OUdkQtK2G2NDhwoF9Lxy5dvY6AFY6dOcKZx/fT2R3RwrL33vmIyckZWtrbOHh4H+ff+Yh7N6YZ7O3mj/7of1I73I9/9CoXL14hGIvy+d98SS+L87PTLMwsMXp9kkxCzi4v/nAYfyDMv/gX/wvL89O89toPGBzuZm5ukY/OX8JYl86G6m7radBHR08LDz98SqkzQ0N99A/18Obbb9LSFKO3q5uJ0Vk+ePdjtjakN8Gqg7uQKUy2ulI8RO2NbyQpZqvazCqXMZmpbE4/h4/tI9bq0kFcNngPxhaIb21rbsGmYUKbnnn+oIlAxMm+gwN0dIb46MKnXLs8wdJ8GofFj81kJZOWsHwNi82pYT0h4nTsaSMSC7K6saIBehFNHtybwGXz8/7bF/R8kCFT2jQ7O/ewp6tbfcPSbr21ncXji3Hm9KMcO3qM6an7vP/eG0p8mpme0sI5sQKKarv7+tz9IxY/URpFgJFBXnzDgv8LtXi05bhQz+EOOpVKJp/b63HqMJJOFsnLtibSrFjV2ak5ynkJXYLP59PGSq/PRSqdolyv0j/Uhz/sZ2V1WT9XS1MUh9WhwduFuRVOHX+Yja0U12/cob2jnd/72u/qgPi//Ys/IrGzrd5u+dl27mkmndtW3rxgZCOBJr7z5z+hURFUXzuPPvYot0evqeVT8MpibxDUpYAUpEVbztJAk4c9Qx1kiknNJTndZlXmnTYfpYKRQl6GLJv60WU4rDWqapWrVUrauBkJCvmjwfZGkvh6jkxa1GQjRrtBc0mHT+5RC87cwhqrK4sqWIzsG+Rzzz/DzkaB//wnP2L8zoK2AUvGoJirYGqI+LPriW7Iek7yMZZdfKzLadHLgnwfdUudbL2A2WMktsfO8bN7OP3wEC2RZhy4Cbgjim9eWptndWNNQRa5IkwsrjI6McnBQ4d45MgRjvYOELHLs71I1VBifGacV165wKcfTWrDq1BgGmJJ8kp4165igvTKyOArdigpguzqatf3uckYpq/rlGYASkbBcQplS5qoC3jtDaXpiCVrZ3MDl9uluGeLRzCWbiyVrL7+qqU0uboPXyyiQpgo2qZKlnp6HWOtRsVgpFqoqMVKgrPStaLDt8WkfxpOK/aa2DDN1Bw23V7UJTgt+F6zhaA005er+BxiZXPoAF4T6o00lwqnvVpne7tAqVTD67PpsC6bbrEuibL+S5KL5JN+2TqcTpVIF6oEe4dwSpbFZCW5FtfNO6l1pLY3kyroJsLtENtVhapQcaSvoFZS+1CyYsEdCOvzQMK1QhNUa4DdRaFi0suX32lQZKSlltXvS55xYivTLcyvrTK/otHdmt4NcDpdeIMx/JE27K4off37FSe2E19nbXkal7XGI6cPsLm5oqv/M+cO09/fxU9ffYuNzRQGs5VIzA3Git4YhdggpQGipvh9fqVHZFIZiuW6rmilVEI8d6GAS9dHwlKdW1wglUipolFHiimENeukWqiRTRZpCbfQ09WNy2Xm6MkRpmYn8YXCTE8vs7NTwOuOcOfGKMsL8wwNdHLkyAiZbJL55QV9OImC4PN7OXLsAFuJLRbEq5uRpHhNK7tX5tbIJnM8dvascoL7BrvZf2QQh9eiVJVPPrrKyaMntYq8ua0JswSIkmmtHF5fj2sTrIRjhPkr69iHTz3KubOPK1Hm1q3rrK8vE9/Z5Mu/8yUtIZpbuUu42aJr+lSiwScf3Kcp2M7S3BozUwvKABbySCwSZO++A8zOLGoFsQxhomJlc79c68JOaptQ1MO+/UPKNV5cXKRaK/L084/wd/7w6+qTFE/wvbEJzRAcODish8Xbb15key1NIVFE9qNy6IWaLHzpa09hdFXY3M5y6dJNCsUizz7/CJtby7jcHp5+6gUsuLhzbZwL771PfHOZ5z/3GIeOHGN1fYe5xUWGR45ye3RCy3qEFBRraqG5qY+JezOM3burG5O9w32M3rrN5YvX6O0ZwOowq/IqbbYfXfhQ68DF63r89Cmsdi/xjTKLUwl+/N3XWZieoVEqYDPVcDnrvPjS0yTSCW7dHqWnp089jQ8mxpSKFAgG6O7uYml1WX3h5XpJH5gDg/3ks8JTj9He3c/NmzcwGAtksls6uG6uJYn4o5QKkvQvqhLvCcqlxEOpbFQs5L59x3nuhS/yT//Z/8jSzBRm8rz4uYfwhd0srqyQSOXZu3+YZGqTlZUlHQjmp9ZJbKT1ASDqiF+Um3pJGe6lSgqXz8xf/xtfxmi2c/vWFMsLeZ549Le48dkDvvVnf8GGfh8lRQOK79Tv8VIsiaVL8HciOe3aYJTP/Atqh6Ax5f9JA55ye2VdIY5Io0GtV4cOH+HOnXvq85WOAWn1DYUD+ufkyWOqrH/jL77F+kZSqUXymqibygwOt9KxJ0q2mqSzM0xzVHIZLbqBOnrgJGaDk/fe+4ixB5OMHBhifnGBRDqvP/e1tQwOdwvegGQJPOwd7KO7s4mfvvotzd74XB7e+Mk7bM4lqZbF/lPiyKHDmIwmPrtxjZqhwf5jIzz/8uN097WSSOzwn//0zxnZP0Q47GHk4D6+9ZffZ3x0lkceOcPXv/7X+eyzS3z80SVtVe3p7eXv/OHfplwvcuHCRzSHOnj1e2+Szcrrw0NTc5sSZX77N7/C4uI0Zots+oJMjN/no/OfsLywrpmfeGJHKRhNbWGefu5x7o/foak5ypmzp/nzb/4FL3/uBU4cPkp6M8e//qN/w73R+9oy7PcF/tuFdTO+okx16SAQe50QJkT8EKuT1WxnYN8enCEbqWwen6eJmfEl0tspLaMRRdrmNOKPunFqi7CPkQODGA0VzaEsL+1gs3r4rS9+mYl7Y9z87NauPcXpxWCVUGUXJx46iMlSY3rqgar4tXKR9tYWFmaXuHd7glpZchRVRbPK1rMpFsHlFOUywMVP7uB0t/LkM1/gqaeeZOzuFf7sT/+YoM/G2soqq9IyK5QxfUnudhCIyqyeYSV3CDFDrA5GtcrE2oMEYk6wljHa67oh83pt8qrWYWR9NUkmUSISklBpgUqxSjpeUruD0ymBYLOGn2VrVqOmwtBDj5wgkd7WPFNnawdeu4+L5z/lzbffR9Ao1ZpYVEq0tLRy+OABbbX98Q9+pO29La1NulFqGAvMr85g9zrp6GjlwL79/Pg7r7G+miYcalNxYGl1kVqtpG3ZYudLSmO216tZpPmFdWIdUR5/5jSp3Dqx1oDiBM+/9yG5jOBdpXAvxN7hwzgcTu6Pj6rwkNyOY6pXye1sUivn9efmcnmVbpVKiqXVoBsbT9hK/742krlNAiGPvrflnG9taZPGNS2v21gsUEw3NEMlQ6BkD6QoSoZJ2YbIJk7UYwm1ySUtFvMRCHjIiVBUK1OQy5sfWobcPPHcYR45c5DttR0SG0JNCxDfWWdpeUrPF4PJjsnq5fbdWZbXE/QP9nP8yDAPHz9AxOEll0iogvv+xxfIF+388IcX2VzJqBIfijpo6xAB7DSXPrnJ2mocu82Gy20jEvTT3NTChfcv4XI2M9R3ejfcLCoDBgo1E+ZqnrDPtDvsVzPE0w2dMxIiGphdBMIe9WxXCnHMVg9WQwmTO4zB6aOaTlDMJSiks9Sl5MpoVFuVnJuquiupSy5Yu2V2oqob3XbdtuqPTlpMK9Xdc9ZowCaW4XJZPe4GASoIqlEuq2JHqjfUEpPLlilX6rS0ePTfk/e9/DP5gPJ3+ViChi7WjFTy8jWJKGPEFYlidvtULV+e3cBnr+E25TGU8uRLcnY0NBug+OCGCZPFQkU7XhpkDE7soWbcThNGaXGWbFOjqv9co1ENI0ZDHUcprm2yYhHSn7GUAMoG5NeD+69mcK+ZE5jdNVxSLtHTR2tnH6tbSQLBVkxmp/qX11cXyGfX6WgN4fM7WV5bxGSV4TWiyMdkMq9UgIYxT6OxO7hLW5vcgCNNQaqGuhI9Ai6/JuHX1uLk8kVt9OzqbNIk/uqWFFqkSW4n1SNoknW+aZd6QdmoKtSBoRFtCHV7zHR0x6iJn60qn79EJlPVz3l/9B6rS/PISfTlL30ej8/F9NyMrmDFD57Opnnk3BkKtTyrG+tawFSXhrKakUKqTC5VZGign5WVNTLZDMcfPsiJMwepUuLdt95nfnpZ2fYOh0MJMVI643R61VMuB0Y0GsPlcDE7tcjC7ArDQ/sJh6X+eQ2z1cjE9BiHjh7k8PHDTMzcxGjNIZms1YU0Y7dXcNpdSkq4dXOMcrYKxbpygWNNrVrdnUgkyAo/FchmG3S0d+rgtrS2gMNr5viJo+o/vnf3nqI4Hzp7mL59fepnvCh2hWKVcCRIJpfQ4M34vQWyyQqFnayi1Vx2oTrYOHy6m8Onhwi1tPHa629r2PP0qaNkc1n9Xe/fd5B0Ks/aYpy5qRmGB/fQ3OzF5fGqP29tK8Ghw6eYm1tm7MEo/pBXh/HmaC8PJmaVruLzWjlz5gRLi0u8/94Fzpx+hIHhXsYnxnG4nMxNz5HLZ2jvaccvpCOXtFfWqWQsXPnwOgvTs5gbdayGKkGvja/+9S8xNjXG+NQY//0/+ydaCvPO22/t8tLNRvV/y8qwIevoinjRbTSFW3Wo+a0v/y6HTp7gG9/8L2xtzClTXB7MV6/exmowU84WCQXChJpCdA31YHd5mZxYYHVph7PnnqR/aD9/8a2/Yn56inxyjWeePcGBQ/spVxuMPZjG47VjMOQplJNsbsTZWE+zOr+BUeqBxOdrkCKYrPKX5aH8xDPn9NIoCLliwcidG4tsrVVZmhV+8V1SO9vUhFEsdhdDDbdDiq9q6uHVMiaVNOUVKRe9+m7xzS8qzUXFUz+lOhTk4WPSGvienn5mZmdJJpPUquVdJT4SJRKLqnK9tT1PLldgdmZZ2dZCU7HYoGsgzENnDzG/NketnueLn3+RWKiFm1ducPLEw9wfneTu3XF8QR+PPXGaS1c/o1IxkknXmJ2O4/f3cOTwMe6N3VXKgihO/Xvb6OiMavbgwzcvcu/auJ4NJquZfUMj+j3dvX+furHKyOFhnvvCU3R0tfHKz17RxuJI2K2s+D17enn//Mc8eLDAocOHOHvuYcRc/t7bHzE9uaCD1mNPnGV5YwmH08vI4GG++40fsby6qUp7954BVVPlUiHtzZVqjmjYz0BvF++8/g43rtxWtT2Tz2qZlctv49jJQ0zNPKC5tYnm9ma2U9s89ugZBrp78VmD/Kv/9V9riFdUUsGOBnx+rb0vlXOqnKdSu2KATJ1CEpLvVche4kE3uGRb5Od3vvJ1VufifP/b31EGvtEqjaNmvAGP2l3KFTmTBfsa0O2ABOGi0SjPP/u8DvuioKdTUqVux+ELc/DYUb785Re5d1/K5ZZYnFtQfOTewX6mHsxy5ZPr1Cq7oU8tLIpFaWoOk8qKVc/JdqKBN7iH51/8sl6Qpyev86Pv/Ff8TjNrqyu64ZTq9bqsSHR6381dyGtMBkZRwYXAUxMfdb1MVMK1YQtmZxWTvUIw4iEaCTA/N4+xIYQoCRw21CJmaBipFevsrGdZW9rC43JqUVcwGqRQzlGqlXB67PgibiqNMsdPHeX44aN0NndSyzX4t//237Em6MVkge3ttOZQDh86gLkOH5z/gIq0b1qs5EsZKo2c5oTaetvp6mzFbGgwel2sT8VdNK7Xq88veWwZarvFeSIghEMhLeKbW1jFE/LQ2h3SjV8o6iW+uc7c3AKBUCsmU4BC3kxv7zBur4+r16/Q0hKiVigxdvMW8ZVVjIaCXkwcLheJZIlsUkKWDawO8DVZiLS66e5v4sjREUVwSpeB5IPEIhXwNtEe7ePSR9eYfjCrSmu50NCODlnKySCvw369oXhns62B02VWj7UMxoI2TpVSmIMGmns9DOxvoas9SnIrS6Nq1q1Ja0eU/r5O1pZXSSXz+IPNXL02wc3bk0SaYxw4vIeHT+8n7HayNDXN9sYmO8kUW4kS5z+8x856Rm1Bjz55iieeOsnPX/8pt29OaQtza1MbIyN9jN+7z+2bDyhkq7S2jdDfvX+34dpho5jbvZB4nUUliAmBZdfjLmAKqyrOu9+nDLM1DRIHHGW15uRFjDBatX24UsyS2khSEgJPkwdjuUKxKK3yu/kfscXIoC1DvNtlwRt06HOuVK3pH7d4nQT4oFsTdOAV4a1iFLtqDWu9psKL4CG3tnIEgw62t6UZVUQutyrxosL7JJsmSrcc10aDfp36npFnh/S8SIeOK/wLq8w8ZpsXRyOD3WnTYLQM4XL8y++wUKyxk9jFett9Too1M1ZfM+2tLqoGacuuUBRsazFLvZjTzylNtHWBETTq+j2L0i+vEXnt/Hpw/9XM7TRsaWqWnA6gbr+XSFOr1mjnyxCJyFCzpA+6UiFNpZCmWErj8joxWw2qDqWz4vcqYxPckaGgBU5yWIgHT3i0Ep7CbmR9c4uwK8hg/wjjYzNs7yT1QRUKuQk1h1XFlhrpQj6vARIJjoiCHQwEKYmKXSjTt6ePoN+nVpzOnm4tWZicXSCeSFLIZgn5gmyuxlmcntNb4+BQj9IycuWslkrIpCJBJJ/fQ0dXlyqGc3NzIsooYaSUr6kHULjkmVSO5ZUVDSp27Wmjb6BHPV6374ySz5W05j4Q9GtTXzAYY25xRdUxWS+HAwHS6YwG3aRYKhYLsr21pt+v8N4PHjlEtKWJ8alRTNYKtVqerbUs2+sFIqEQAb+fe/cekFzL0CjW8doddHR3kSuVmV9e3y0xqUvlvRGP04vdbiee2MRsM9DWEdMU/ebGOnaXkSOnRoi2RXT1Oj4+w+L8Gr/3td9TdN/HFz/iVR4/ugAAIABJREFU0sU75JJV8sks9VJZ/eAuj5FQi5Xe/S2cOneSu/fv8WDsAY+dfZxqzcjs3Ao1jExPz5FJZIj4/fzdv/W7WCw1+nqH2E5mdAMhlxlhjOeKWfb09tLd1Y8BJ9eu3+Ljjy+AscTJE8cZvTvGp59cVN/y8MgAM/Nziq5bXVpXZKc0NRYqMvSWFLFZy5m4d2OC1fkVDOUKDmMDv9fFf/cHX2dybpz7s7f5va9/mWRyi9u3b1OtCFkmoKvCSDCkh+3NO2OYbT6SmzIsefmNr/w22CzcHL1OckcIPzmcLpsGAClDcj2DseEk1taGJ+zF5rDr4LA0u8yePXvUn5tI5bh+9SbVUomw30n/wABPPPmc+lNmZu/SIIUv5NCHw2dXrrM0v6iHuvx85BCUmnljw4gv4OfJZx6nf6ibbDbDxnqKtaUsN69OUiua2VjdUouCRQaghoTAJcAt3siGrjb/X7Vd/ldDm1Or0pioZT5S0iTFL7tWGXkAyP/3egWnGGNjfUM9seq5BMKRCHVDHY/PxuFjA9pa+dml21omIgFis61OS6eHr//B15hZmqZQSNPb00VPZw8byxscGj7C5OQCH370IV297Zw8e5jPrl9neSlFe9MQrc3DjN9bYXp6lnw2QWtriEo1ryrk3uFBvVC//uM3mLw7QTKR0rDU3qFBRcOOjY9jssDgSC9Pv/iYBgPfeOs19SPvP9CvhWctLZ1cu3aXa1dH6e3r4/HHzqqV4gd/9RNVyyWQPDQ8QKlaJNbcxsbyNuN3psAsIf0Y4Ug7Pk+Y3/vdr5EvbXH+/dfZia/y8rNPc//WPW5cual2jMmZCQrlLP6gh8eefExtaBJElE6HU2eP0SIXvrZ2LZv5P/+PP+HunQlF/EnJl/C1pVBIlFUZioXQJbQuk9GuWFlJK8gFTi4FnX2t9Pb1M7z3EDcvj3LxwkVK1YIW1Nhcds2uRCJRDd9JIDaV3NIwvJxHEo5sb+3CbnaTT1eVLCJFeKHmGF/93b/Gvn1dTE3exmQq89orrzEzNc+hkUPMzywyPvqAUrmxm6EwNghHo7Q0x9jZiZMvCq3JQkv7Xp578Te1XbSc3+FP/vhfUc6lVC1OCtRArDLixVbz1u6QKJdG+SPUFSGZyNdo9zjZe6CX9t4IY1PXaBiyWKRNXqw60pZscKkyLh/J4/LowJjeKVArNtha2SDg9uDy2Ai1BLG7LGSLecRJ3tXXw2p8laa2KH19PRw9tB+/w81f/eX3CUtvx4UrLCyu0tnZyZOPP8rM5AxXL12nlKkpPrFUlW2DUT+mKyiWDAPlQo7EVpZqSTIhDsKxEOGoT6ljywtLrK1s6BZW8yUmG5W6Qa1xTW0h7BI2pExraxSXy0q1KhsIN6mUeNyNVEvSg1Kjv7+T+ekFPnrnA3KJtF4WpKzKF3CRypR08yAOPbFnR9rtPP7cSfKlhD6LnVY/d27e19+1WDIH+4fwu8O8/9Yn3L01h9vtp5gTrG0aartDu27s9GBoYLTUcTqltE1sO+LjblAxlDC6TLijNqJtbnp6Wnfx70Yrba2txKSfoVBQHKFcFtzuANeuTnD+wlUcPjcdPQGOHtvDgcEukhsrVItZ5ZO7/U385NUPuP7Zbd16nDt3muHhPr79zW8yPbmGzexheGhY8zb37o7xYHyedLJKR/teWkPtlLLbBPyCWGzo+yna3kbdaFPLzE6yQj6dIOA362ZHLCFyzkpLqgztInGUqkYtl6wUK7KcUFxjaj1JrVjWMi+73UQxu5spUvW6/As2umyM6ruDsaBI85UGJoeFcMClLHgt+irV9AIhwpEc0XJWSz+LbEOEduZ0iH/doFs2IcrIc0HaVhVWYTNT1XyI2BoFzL17GdgtZ9vNQWQKdfJ1sesWlWgXcDv0dyazgFGySLJtFduOQBsaBjKFskIcfOEogajMB5ArGwkFJIRc19BuI7ez+z6tSvtuWS3OxUJFrcmy/ZIh/teD+69ocDe6y5RNOaw2g+LwZJVkd7oxWR1sxRNUyhVt8JK8RT6bVOuJPCTkYeL3BZUZLbd/f0Bu/1s4bW6MOEjFcySTO1RredwBlybVzQ1oaW3TUJT6GY01gkEvJpuJcq2mw3smuU0hI2n5DEaDFZ8nQC4r1fXQ09WD1SYhkTr7Dx6mpaWD8xc/IJ1N4HGbKeXy7KynWF9Yo1aUB3GQg0f3EmuPYLRbNVwiNIhQMEIuU2J9bUvtJMGQSy8i6VSOgDysQ2EW5hZZX1/XkKvUWovNoLOjU9dH09Ku57AzMDigeEzZOmxs7OiAZjKYdAgSxcwlhIiVZW3s9HsdBANe/XmVazLw2PAFPDq8pjM7WIx2FubWtDRDVr3r61vkxfOWyNHd0sKxU0fIVCu8f/Gqps3F1iJrWPV4NoxqEZHBwe2xYjGa1J7jD9k4ee4Q3rCbShUWFtZYXljjr/3O79C9p40bt67x81c/ZmMlTT5ZoFooYrcITs2Ow9ugYzDCybMHyJXSXL9xk4eOPMxOPMf8/Jr65pZXVzE2DHS3tqnFQVRlk91JHTOtzTFu3byu9gGPz6NYsMNHHsbliCgi7fz7b7MdX+Oxxx7V4OcbP3+NvcO9PP3M40zPTCkHWZjmolKdOXdWG2/lNSeIUofZw1uvvsvs/RktjXAILz3g5Q//wR8wNn2Pm2OXOPXwYdx+m/pTV0SlMpkIB0L09fSysbnB2MQs80tbmOo29u7dz+HjR6maG0zPzyBPUClr6unpUATh2kqcctbE2N0Vjh47Q3Nri9qFxLc7dn9cVY39I/sUIfrNb36bzc0tDo3sp7W1m1rDSrEiSL8ysWYXA8M9Gv67du0qaysL5PMJRcFJg6YETkVNEZzciYeOUiintNlveXmLxZlNXNYAPR19XPnkBqlkVuvrheusoaPabpOqPIh2w07ycNgtShOVVAZ3+UuVdoNsOo363wnfXYJvgk+MhGNK4dhJJDTQJZ87EAxSqqZpavXx/OfOatD6w/NXyeWqlCslpfnE2rx84SsvMDE3rr7u1cUFHBYbQ/1DPHT0NOubaf7rN/4LQ/t76e4Xys48mYyR/XvPcXD/o8Q3cly7epXRO1doivm0uOfji1c49dBj9HUP8O0//yZ3b16jUiqozWKgv5tqrcTkgyl9SPUOtPP4M2d067SwPKukoKGhXt2YHT58gp///DwfnP+MpqZWjh07pv74y59cZXV5naamKI8/dZbFlTktoLp/Z5Kx0VlqeOnuO8jZx18kn6/z+ZdfpFhO8vHHb7O+MssLT55je3WdV37wE3a2dzSAWihlCYdDPHTmDHdGRzGYa/QMtmtQWR7MXqeP/E6Zv/yz7zAxPk2taiAQCOnvXrbPcukRe1Ys2qwbCsnHCM1KLkiiLkTbAhx/+Ag+nx+3w69K7+SY0I3yita0OJ3KZY/Emjhx/JgGhS9/el6taoVijnQmTVtHN6ePn2N48KhaBD+5/LGeWy998QU87gaz87coFuO6YZPehNZYFyuL6zrEiwUwkUjq6t7nD9DcHFNSjHD30zkpkGrhsSee0sFX7IqvfO97LM/Pi/9Cz3ZR3Knuqutq4PpFEZMM7mJnETujVaw3XruSwIIxG/ceXKapyYXRWGZ5aQ1DzYnLEWRzY1uDiYMDe3GYvNy7NakZiNR2XHsvxJrX0hnTZ1W+WGZpRWwp7ZidVgzWhpLJhgZ62Vpe5tbV2zRqFu3tSKVzesE7+8gprl2+okVSqZ2iUnnkUiwhR8Ft2sT3LdadhlyA5IIktBIT/rBXqUJDQ/0sLSxz5+Zd9ZJLu6kM7VaXi56hbvYeGCCZSVIsSSO2oCQDOnCajDbi21m2N1MEPEL8sau1bfTmfa5fukUpW9GBTy6sMpgVy1VyGSGXgDsAnX1+nnv5EXKFJKsrq1pOtby4qLSYYMSrw7uhamFlPsMnH4xTLTsoZWs6kNXEymT4xeAu54JVPB+Cg9zFdgqxR88SoeNbGjiCNsJtXrr6WxSf2dPdScjvV7Sky+KmlKvR1dGPyWTnnXcv8/0fv4rBKc2xPo6d6uHhU/uJ+Z045GNWqszMbfJnf/Ez5maW8Xg8xCJhzbiN35skuV3EJmWILc269d/c2iKdKqiI1hRsIxbox5CPqx/f4NgNf/rDUSoWr4b48+kcxXwBv0NsRkZW1iWrIeWSVVoiZn1N20wm8jWjEtOweLS8sJSNU9xO6WVGW2Lzsok0avOuBEh/WZKUTMrAbMbvs+k8pIhsIcQ4rWrtEo672F92sx0N9cIrPSZbVseA2GOkEEn+W/nYgi2WzylqvPw78vHk4vBLGph8LBVfzGbqlaoO5XIZkX+3JIKnlFfa7erV9/ulXGo3CC5Duzwj5P2nBnqTGavXR8XgIJctKg6zYnRQzOYVH2lplNmO52lqduvcIR9f7EHy9Qns49eD+69ocG+4ShQbGV3VygpduKldPT10dnWzubXN1pYgl8pKQZEqXFmN251WHWAFS1YqFVTdaGmRYThHNl3CafFRqwhdYodiPodJLgURH36fVD5LlbKFA0cOkcuLTzvL1vaOpu1dLicWiro6llY/WYdSt5JK5XA7pQTJpyssg8FO/8A+PL4QW9vrbMaXaO8MMj05QXozy+biJsZ6nceeOEVbTxP9+/uZX1xiZTXO+mocqlaMNYsGmqDC8MF+LfgYfzCtPFzhlM/Nzqpy9+Uvvcz09AM+OH+Bzo4unn/hJd544z1u375Dc2srBrOEpsTSY2N437A+ZHd2kizOS+13iXR6i2IhSUtTmP5eadvbplQqk8ykiTVHVXGx2eVztnD1ynVsJjctbe1s72yzNLmEsVDlxOER/tH/8A+YWl7iT/7r91hejCOB9FImSygQ1PIrxULWK9gsRszyLjaUCUad9B9oV0a0oO2SSWErr3L86DGefe5x1uNr/OgH57l/a4GcrFtzOexmQUM5MVjrtHR79CFQMmbJ5HOszcUZ6jtAKp2nSplao6IBqq3VLTakobCtidOPPka0tZVyIcvM3DjZYlKbRGt1Gx5vG5FgG7l8gaX5KRbnxGIzRGo7xQfvvU9HZzMPnT6qr7ex8QeYjA5FtJ06/Qh1qRjPZnA6fLS37uFH3/kxH52/AMUMDlONWDTEP/4n/4jphUmu3P6ASIuH7t4OXE43MzOzON1ucqk8dosNl8tOoVJV/714Yvv7Bti7fy/FepntZIK1hSUNPzU3RUild3A4/eo9vX5liq9+6W/y+NknlaCxsrbJz37+Bisri/y1r35JbSv//t/9X4yN3efJR5/kcy99hXfe/5QrV2/wxS+9zKnTh0gmN3U7cuWzT7QufmVpGmOtTFSU7VqNycl5hkZ6OfbQQbZ2VvEF/WzHc0yPL2nN9/Ejx1mcXWVzLU6jKgptSVUcGdblQBaVRpFhysauqk1IHrYl8SMKysxiURVew6lybssqVKgFLpcOjMvLyySEWNOoY3c41Grm9ht54XMP09oR4MrlW1y9JGqxBKQrGG01DhwZ5IXPP8Urb/6Ejs42ooEQC7NznDx2gsfOPamvOxncT509QjK3xfK6ECKcHD34DAdHHlWv+/bWutJklpZmOHr0JNeuj+P1dtDV2c/WxiYP7l1j9OZVUCKSKGUFVpZW8fqc7DvQR1OLl4W1GTw+p7LWpfBsbn6JJ596liuX7vDBB9ewWz0MDQ0x0N/L9OQM4/cnaYqFee5zT5PJbxOOBvVSNDW2TLnmomPPfh557EUePFjipZdeUjb2pU/fJ5+J8/S5k2wuzfPdv/ymntyfXrlENp/RzY5gTlfXlgjG3Dzy5HF6B9sxGoxqE3z7tfd1mBMPuwxzPl9AB3GrGdLpBLGmKPuG9/Pqq6+plUYC6HLZt7vseMMujp85osOXzxVg/PYUd66PUhaahuAGHQ6aO7voHRhgZP9eKpUMN69dIL69rHaHWGuUjq4eDo6cpL11kNs3xrl69Tpen0/VTa+7Riozi9maJ18QxORN5fFvb6Z1aJMh4u7te2ysbxEKRmlpbSaTEWJJOw2jmVyxwGNPPko2k2Xq3gPG7kywtrSuNgV5Xkioz6gt7btWGfHPquIuPneTkYYZRUKanSZaOkNE2j0USut0dfvxe62sLAt210i9amd1dQuP20N3R69CA6SASSwp4sEXu5Ev5Ka5Paq/m3t3xykU64r1bG5v0aE7EvUT9HrIJVKsLq1Rb5gxmJzMza8QiYTp29Om4cip8QdqM9neSu8OPxYRZkRttxEIeikX82zH04ofrRsaBIJO2rtluHRT1HD8BF5nQC0KkoWQMqG9R4Zo721Ryoy8dyVAajLtPv9ymbwO4pJzCPv9SvQQlvzE/Wk2l0XUqulgJz9D5XcLyaQg3Qzg9EHLHicHju6hYRCcYFrJZAGfFCE2097dhNfvp1o0UEg6+Mafvs74nYRuyIUEU6/oR9z96xcNzELksdnF0iRNtaLoVrHY5fJjxOQxMXCol96RDhrmivaTiCfcb/fht/kxVszEIu2KB5Z81f2pSWx+Cy29Lo4/1MuRg7147GYCDrGHuvjBD9/kp69cIZuRTYMBn8tOZ2ebIn/XBJHakHLIID6/Q0vGMpm80rpaQs2YMi4s0gXwy/IisSaaTOSqPhwe567FJLWBmTLVfFl/Nw27S4PywYAZj8w05Qo1R1iHWPGUW4Qwl1ijUsji/oWlpSZlYQYjfuvudmJ1VVum1D4TCjlwuixaEimXPBmuBZqRy1UIBO27IVh5D8jQbTKqQr+5mdNzW7juIqSoYp+vKEVGRBz5Z4JwFBX+l1jIX9qZ5HNo35LbpmSoSt2ozxIplRJcqRQl/XLDKrQai0Xmgt3BfRc9aVLCjckTolIzYqjkaFSKVLBSzJewyKq5LJjoXWRwIllU8dPhtOj3IYLsrwf3X9HgXrQmqFkKVMvi+TWqB0xeGKLaiMeuWBSyQZ5cLq3FAFJ0ImtsUUuk1CSbTWmIRlLz2lom5r6a3EitetiV83JoVwmHvbR2BPE3eTFIiVI4TDYjNht03ScHt3i7TKQpZpJq09neSLO+uq03Zjk47HJgmC109wzxzLNfYGZmgRs3bpDNp4g2e1hfWWJ5epnMVgpzo8aTz57hxNkjdPR3cOXabR5Mii3GqSGmeqFKfGOdWq2stgRRPi5/dl2LQLwBrw5S9++N6ppSPOaLc/OKBXv2mRfY3EzxyeXPNBjS0SHqn4RwGhw6MoLL61BO9NTUkpZMyQBbLqfZ3tjAaXNhlvpjo5FStayKaJ2qhn+amgLMTE9qYcaeviHdMkzfn6WayfP4uVP8vX/895iPx/n2997i+mf3ye/kaBSLirCUj1MoCQdW2qrFOyoPxQL9w23sP7EHb9TF0vIqZpOEYLNMjk3zwueeY2BokO99501Gb82TTeQp5/NYDAYteHHJJctZ5cTDewk2u7U4hKpD/bISHi3WM5TLeaxGu9bHC1N5T18P//Cf/iNdv9+9fxejVXBnVdbWtlhciGOou+ns6CGV3CG+uURJir0cLsxGG6tLqwRDfvbu7dbfZ2InoR7cQrlOZ1c/zW2drGxsE/C14bCGePPnHzB2+w7lbBynpUF3Wxt/+Pf/LtOL40zMX8X6/7D3nk92n+eZ5nVyTh1O5xzQQHcjNAAiEwCzmCnSkiVZkhUdxmOvvTu1H3antnamdj5s7c7O1ozX4yDbY1k5WCZFggEkAomcu9E559wn57T1PAfUzPwF+qKuQpEFnD59Tp/f732f93nu+7rd0g2RUCkbyYQsPA7FgA7dHyKXS+H1+whHE/icFZjMNnzVQZx+n6I81xZm6WitZ//+Pv75l+dwqo7WSjJq4EtvfJUXn32VonbSzbz57keEExHtSslk5faNT7h/9w5N9Q2cffIFSiYXP/r525w5e5Yv/vbrTE6OQinDtSsfcuHDXxDaWMRhsWqnVq4hITUFgi5OP3NcPSRyeE4njUyNLTMvQWDBWh3lSuqnEJCESiNj6VLRoLpJGd9KV6dsaCpod0fuZ2G8f1q4SwdUR9/SdX/UhRdee3VVUNN4QyKVMQnRwKCa6aY2P3/2r77GxPQgN689ZPDeApmURVGFNreR5vYaunpaeTj6QI1/ojsWWYtIzr71rd9Tqc4/fP87DBzeQ2NrDePTc8zMbFLp6qSn4xidHb3MzU5z6+Yl2lrrysmpDxfYiRjo7T2o0ovRh3f45c9/BFmhQPm0cBfyUHNLg+rmh0aukzMkeeNzr+IN+Ll1855KdHr7+jSZ+NqVYSxmh5Io6uqq1Nw9OTGrvOiBg/vBmNeDTCKcZGRoWjvI/Qcfo2//ET766Dqf+9yXaGtp4vwH52hrqefJ04dYnh7lP/4//xcrq8usbKwRi0dwOtx0dnUSjmxS0+ihf6CLrt5OpVHEdhJ8/OFlpicWiEcyGmXu9fqprBTmtpGSFJ12q2Y9SLEpmuNITNCOQpUwadR42+5WzUoIeAMM3hxieXZZWe9I0etzUlUf5PDxo0qJ2VhfYHZqhGhsHbfPpsbq/QcH8PvrWF4M8/GFOywubHD27DM898yTeG154sl51rcmGXx4n9BOkvB2hls37mIwmNjVJXkZmxo61Le7j5OnjvNg8D5b61HsdiclY54nn3pcpzsz4/OM3J9ganRemeEpKULEeyEBTFJ0SvFukGvQUu7iqunVgsVhpWAqEqh109pdTa4YoX9vG01Nfs3EuHtnnLGHq4QjOZVh1FaJZruBh/dHWFneIJ1JYXWZ8QRctLU3kYzFmJkSb0ZazZzde7rw+p3alJH1Jx1Ls7UdoqpGMhhMLC5tatPqqSdOU13h4a1f/Jy7t++RfoRolGJOchYk0VvQwuLvFpJNIiXYTgO19X4eOzFAT08XP/juDzR8SsKipOEkU2Wn34Ovxs2egR7sznLDJZNK47AKQrGk3VnJDREppKztUtwtLS1oOrVMGaQocwgv3GAjm0ElQ7LvCubV6oXKRivNXVU0CrPdkCOXSWC1lhQjOnBov2KNh+5Nktw2c/mDESYfhtQbVpDcBjl86OIhB3+jymKks28yCWFK2PZiHi5qcqrRbsZb7aNtdxvN3Q2kCiJ79ePz+KhyVGAtmpTTXhkIMje/wj+99Q73Hg5h9pjx11vo7qujq70Ov9NKS10dxWye4eFZLlx4wOTUphJL9vbvpqGxmpHh+yqz8vuFIhfQw202XWJkdFKpao2VTRS27RQTeW2eaGHsLlN8TEUTtoBk1HgpRJfk9KiJ26oTNwg1R8yXBkw+h3a7RXySzFpwizbebCIdFqRiDNOjXAyZVrqtQv7JEYuJfCSnnXXt8PvtmvEgsqdYLKPFrvw6peiW2kZ+pmjkJVRJmiVy8hKZjMhlPqXTyJosMhr53EU2E4+X93XppktzRop7eYwALcQuEk/ncXpdVAWcusbYSlJolw3GUqx/uv7LGxNtuk7kLUbyZuevKk6Ty6fJu1kxpAsZz5QvBzUJilYAqxYjoR1BHct9W34NJZMJgxhsf2NO/fVU7kVXlMoGl2pmRdsqJ0fBflkdTgKVlRQRA4YEIOTwBwRdZsFkLStgEwnpzMQ1AEa+Ty4cs0gSKiT8wsHU+CLFvE2xQ5L+1bevk6KwUQM+dkJJclkzJqOHPDYMckrNRcmnVynm47g8PooSKiEYVjUxmRQxWFkdpL6xHa83qE76u3fvs729SXNrPYtzUyxPzxPZCCHD14HDXVq4VzdXs7C8weTkHMaClWQoz876pnYj/P5KmhtbVN6wur6FzeagsjrAgYMHuXzpkuIvxUntdjqpqapgeWkZh9NNRVU1k9Mz2oWQbpLJaqK9o0H57jJK3AnFNbzG43LQ2tzA2MgoM+NzVFXWagiUzeFgbWNd8X2SNmgyZklnIrR1tGj3nqKJodtjpCJJPvOZp/mX/9OfsR5L8aMfv8+H715me3mTYiZNwO/RzUqKHSEz2MX1XSpSKCXZe6iD/cd6iGZ3CIdF79uEqWThwvlPqKgM8Oprn+XcuevcvjFKdDNOVjTWBmG8evH4hO3swhMw4w96CdY3cOjwKS5eukiwppIHQzdYXJin0l9DqVBO4xMN3/GTx0jnE5RsRfxVMoo0kIimGLw7TilnwuO2q4whm4mxs71NNl2kqalFPQ/RaISmxmqi0S3tANvsLqqCteyEYmxshVnbjGMz17C5lmN7M83s1CSlbBSHqUhTTR1/9Cd/wMLqJFvxaXxVJmanJ8lmzMxOl9P4SnkTeTEiF0v6/sWb0d3VQ3VtM57Keg6ceJwLFy5w+8pF/C4TRw4PcG90iFQ6qUzmZKzEF377a5w58ywuZyXZjInLH99idWWBSFx08WF2ttZ5ODgIRQNPPvcSrV19hJNFxsamOHzwoGoJhR5z985l3n/7xyQi69gtduX/Z3JJ1jcWqQg6OHSsj+b2RowGB6tLcXZW0wzdG8Mt4VnkSKUSWIwWMuksqWRKR7bFokENqqJI0OKoKFSCsjlVSESy6GqnRTSSor+2ykG5TPmQQ3FFoEpRg+FoVDtGZosVl9dNa0c1/9u/+VPOvfcm9+6MsjQfUURmrpDG4S7R3dvOgYE93Lt7A7vDqlIkj1fG3PV8/Ru/z/ziHL889xN297VqgSxEmkSsgCETYP+eUxw9coax0REWZic4fKSfufkF3j1/hVAEOnf1E9oJ62c5+uAO5lKG5qYqNcEvLy/R0tLE0eMDTC8MEmzwceLx43qoun1njGg0pyE5QqS6fWtYJWXdu9p0ZCypg8vLa3g9lZw+fUbD1bY2NzSt9+H9YeJyb9UEqKlvYHF+mxeef50KX4UebE6dOEZNtYvwxhJ/+1d/xaWPLxNNhEkkQip/a2wshwWdOnsYp89CfXOTGpIX55ZxWx0szCxx/85IOU3Z7aWxsQGfx62ToJ3QDivL5bwGOYSJnydflKKwpMz5x584pebbgsSZZ2BualFZ6QVLCZPLTFVdJUeOPUZbWxMiFeAuAAAgAElEQVQ7O6uI2mF7e4XF1RkqGyrp7u0hmSkyN7vB9kZSu9d79w3w/DNP4zBlSKaWWd2YJBzZYn5uhe3NuEpUvF6fNjNWlpY1RVckRs3NTexshXlwd5J0MksiFdMEXTHoD98f59rlu4Q24opSzebEzFzEoMY+aSzo6VKzPgRJKAQSoxwkbVbFjFbUe2lsC5BFskFMVFfYdZ9JJkzMzyXZ2cpQU93ArvZOjh0+zIX3z3Pt6jWdtIgpz+YyK59azM7rK+vkMgJgcFPfXEfRJP4p6TAWlQGfyuRp7dyNyRxgZGSW5557gdc/+wqb68v89f/351z95KreY/K6pbgL1lbQs6uNhblZxTJmMhCJJDVxvLLGzYkzR7RT/MPv/rAclJYt6n1ZMhkw2G3Ut9dy+pmTSNtmfGyCmHSp3W4iOxHNkgjvRMjnMkr4kkmJSEq3NlYU++l2OdU/srywzcToEmtLEVIJUfDLwc2At9ZK30Ab+w7tYnZugs2NDQr5vMofW9ualXY2N7GM21LB2kKclbkEhYxwx02KO1TZtGy4EiomHhr1wEgAk13clWCBkkwdKgKaW3DyzOP079/DTnhTmx7SILAajDQEq9nVVI9JCC/JAj/40c95+/33yBgKOCrNdOypY29fO5VeGw6zGEldmm3w0Ud3GRkWhKWfikqvhjFKKKL4V/YP7OHU40ewmC3cuTnC++9+TCadpMZZSzW1Ku+T+0bWrpJOHEv4KiRsSLT55RRt2axF7iLSIHm8vF1ZC81eB7KyCineIRADSXkOtum9kt1ZJp9NYRZSTLGcgSGddCncZfrx6Zf8fSBg14I9lSp3y6UukiJcrvdMWvxIBk1bFdmLXEuCelSq0qMn8XpsWnQLYUaKdfk58j1qRi2W6yCrzagGZ7fXSSSWUgmWJCbbCilEJSR4aDmUyO9CDgFyMJEaRp6raDRQFXCQNVj1oCxFeN4qaccljPkUxUyynPguzYC8gA7K01uR6ki3Xaa5gtEUGKZ4c35TuP966nZM/gSeagkC8ekCEhIco8WuXdxMNkO2lKNYkjAAu+LNOndJUNIO6azIQKKqEXcrQ7qoKaZyUUrEvCz0UrhnkmK6S2taY2tbA9ligUBlDfGIsM89nDjxLEdOPcv7ly4wNnWfTGIJozFJNp9Rg6rE1iciMTo7Ovny7/4uQ8NjOvI0mqzUBmtU53rr1g06OtpZnJthenSU8Pq2jomOnuxj/9E+SjZYWt1Q056pYCCbKDLyYJTtjW08jioO7j/G/MwCS0trmK1mjamvqKpieWWNaCxUDkkQCgl5DdaQcePXv/Vlbt25wY2bd7QT4fN5qK2vorapmmQ2pXIS2Siki+b3umlubGJuaoHJ8Tnq6hp0jDc+OU04FMUuXFqPhYYGH1/++qsMjTxgbHiW6eFldjaj9Pbv44vf+BrLm1GuXXnIyN1RHfEK07e5uVExgBIcIoW7wyIJeFk9kR840oPVXyJryBAKx3HZPKq7Fxf9/Pw8J06eYejBHCND80S3E2TTKcyGPG6XA3+FG3+FS0fKNc2NnH7qWcmZ4K2336S21s/DB3eU315dVcf2Tki7R9GYRH9n6Ohs5eiTh0lmImSEJbsTJ58ssCFpuRbh0rdx+uwp4oK0MllZXlnRYnFne4t8LkEmk1QDohTvbp8EC2XUbzE5vsTWepE7N+fY3sqSTCSwGPI4LVDtC/BHf/KHLG/OsbIzRt4Qpbm5mXzGxOD9CRbmV4mFk1hLNowFswbdyAIZjyXYvfcQB048zcCxJ/jlO+/w/ls/x5yPc/LEIebX5pmdnVTtZixW4rU3vsievYewWN1UB+q5feUOO1uL7OltZHhUSCHy+h5osfmFL3+DgslB5+69DA6OcuvGbU1wFRHo8tIkI4NXyCYj2hkP+DyqZY1E11WS8tJnn6Olo0XDnw70nsZlruZ7//BDHj64Syy9RTi2hc1sV9O2GJBkUiQaSfGVie9CDMyyaQjFQDovxkdjUx2dqrZYNJIG7BYxP1l1Y5ciUu5pSeQVM5TRZMEvkoimKp5/4SyXLp8nvBNX/JxsfPliEk/AQlW1n5bWetzS6fRaSGWT+Hz1lEqy2Z5gcmacxeVJ+vZ2KBVJaC0PH4zR0zHAC8+8gcXk5u6dO1jNBfb1d7MTCfPd7/8Uq6sKj6+Kq9euMzc5S3hzHWNJZEV+LFYDG5vCZXardK+h2UdLV1D9BzZnDYWCG7erho3VTWxmGz/76T+p0bexsZ6OjjZd58YnRKrVz+c+/3lF/sm1IAeon/3kh4zPDOOtdNK1q4v5mQ3+8Nt/RiZVJJXK0L+3D7u1SHhrgz//f/+jEpxEUxxLrlMV9LD/YB8zMxPUNFXS2NqA0+OhNljP1cvXqK2qZHZijtGhSR2BS4detPXBqkrm52bICf2iaNBCX6afuXxWD0h5UwlvwM6px09Q6fdp6qd08K9+fEuDVFKlDK6Ai30H+vi9P/gWVX6vGuIdVjvJRIQPLpwjnNzB6nGwHYqyvLSDyeCkULQqpvWJJ09T5RcUYY6t7QVWl+e4e/s+VpOLikCQAwcOkcmlVNqYyiTZ3SupyG5M2EhFDdy58YChwQcE6yrxeX0q55oaWVDjZiKeU9qR1OxSFEgFopSMkhQUZS63dIyl8y7q26IpR0Wth6bOSrKGFAZhiTtkXZPAngDxpIdIuMC+vgN0tjRjFErQubeYGB+mKFhJk1mnwr6Ak+qqStZW1lhdWdNufnVDAF+VQyVWqViK2E5S00Or6lqw26vZ2kxw9OhJDh/cx5XLF7lzo6xzT6XSKukRw3pbRy0vvPgEO1ubzE3NsbOdZHlpi1QuS6DKqRId6chLaJ4Sb6ToyYmpFyWKVNT7qW8P4nTbqayswmFzU1sRZHVpjfqaJt5/7z2M5hKZfIRcPk4gIGF72zgcJjo72lXScuv6Q0LrWXbWCtrAysnU1wnBFj97DrRi9xTJ5pOsrYZYXQrr3ldXW6X4WaGkkCnhtvmZGNkgFs6qh8xYEA22fA5SvEvhLgW8rANSMFoVTSuVoT3go6W9i+PHH+f5zzzPrpY20tk4O7Ed7j+8p4bo/t52agI25qamiO7EuHXrAW+9+wHpYhF3UAL+2jl+vI/25iCZeAinVRojBX74/bcZGpxWYorFbsLhsWiKrvjVaut92B0Gwjth1pbChHey2IwWKmyVNNmbNOMkbzVTSGR+FfZlcZXTVEUHjsOp1JRcVILqyjITMX4aPEL8KoO4zEodK2F1S2KoT6uyXDKiXXNDIqNrqhT60g0XWaIUyPJc8iXFuFPUCI9ClaTrLioF6cCLHl6mBlKES8NESnUxmMr3yHWv0hyLSXXy8v+bm0nVk8vJQgpvuV/E2ycNUDkgVFU5webQnxtJZXR6lYgmcJigtsrxCANaerSelBs28lrS2hAoEInnqAg4cYnPTsYqRjOR7W1cDhslDfFDDanSiVczeQmV8Mi+YfO42JQ8Aq/zN4X7r6lux+iVgAuTFtcymv2UwJEvZsmXRDtpJJ2J6ShTOnfBuiBOlwun08P6+hqpdIy+/h7MVhMP7g+qLswpKWsSvBArkE4YcFilqyIHeQNVVbVq9jPjoKttL9/6vf+RngMn+OCTq9wZukVzo5979y4zPvGAVDSMWRb4vJH21l38L//rv+Xj67eVxy7BSLNzYzgcBqYnxjjz1Fl2dXXxD9/5DtcvX1fJxx/+8Vc1gS9VSDMzt6JdK1kgRM+3trzNxPCcBlJU+erIp+VEKd2tLJ4KcWRLQbmGw2FXnbREy6cScUxGGfmm6d7TTn1DkLt372Kz2env72NhaZZ8KY9BcFMmt7KmxRRWUxVQSU53Zxf37w/rRihpjBaLdFeiSi4Q1mqwxs6eA/Xl6cHsKsP3Z1iaX6dv7wH6Dh3m7tA42xsZYpsxwusbyGH/pZdfZHllmQcPhlW7bCSDhIb7q9x89vMv4Kq0c+/hfYolCzsbIVx2B6+98TxT01Osr4VZXoiUI9hFKpNIYzMb9fOT6Yp0eARpJ4Xn73zj98mbjPzFf/73mAwZ1mZmiO5sU1NbRaooIV52DeEq5EoEq2s59PgR1jakAJjBIgFBTg/DQ6OKBd21q4fqmgbWt0OqKQ/WVGhXR1IYxQcg0w3p7o1PjrG6tkh10KsBLPFQmtWlFPdvL3L7xoSGezjNJuymErU1Qf7sX/0Jm/E1ZpaHSeWitLW3sr0RZ2hoTGVd2VQal91LKeUkWNlCTU0D16/eoLapjd37jxOoa2FyapLhO9cwF+I8cfYYD0cGmZ2don93HytLYbp7Bjhx5gmqa+qwu9xcu3qTXCGGyZEik9/BbrYxdn+CrfUIn//cV3B4AmoCEk31J5euMD+3oAfdVCpENLRINLyuoUKy0Xs9Dt0A6xoreeq5szS0NOKwVdPbfRQbXm5ev8mbb/6E+cVxFiWbwGRVvJ5onNX8li+jWGWkKvpzKZJE4iC637JstdyJkepeCiX5I5+3x+NWbbYclMSDEZeRqXZ5BUvWpprf02ePMTLygJnpKTKpslkqnU9SGfTremAyCEvezO6+Btq6m4glCly/PkG+4CSdTdLUXEtrWxNOhx+T0amhPf4KP1/50leYX1zg+pUrtDbK+LxZcZ0/+NGbJHMmPYyIHCO8vUMyHMViKOH2uHTULOY+QXrW1Nfw9HPHiSY3sTntUPJjtlTR2tbPLsE5Fgv8u3/3b5iaGKGurpZjx06pP0EM4G+8/jqnTp1UKcLoyBg11ZV852//krHJQQ0IEyTo5Mgib7z6ZU6depxMLqsFbCy6oRSgn/zwpzy894BobJNUIURtfUApNRI6FGyo1lRW6VBJd+qj9z/k8N6D3PjkNnduDKrMQdCDHpeg3wQJt05tbT1Gg5m5uUX9vOQwLpkDYga0uWwcPHSAx08d45kzZ/jg3Hm+990fsxOJaRfU5rFx9ukzfOlLX9Tgu0pvAK/FRaYYY3l9hn966yeMTIxqB1xi7+UAFqxu0Oc8eGyA5o56NcgmYluEN5dYXVxRuWIxbyaTk4OehbXtTZ2aShZGKrlDhddLOira91HlQtc2VuskNh5KsbUcVRmNhLgJySmTzT0yT5dH+NKrtFnFU2PX4lDkg3npaDrE5OnEV2PH7DJidpkJeDykEyZstmaMlgaa23bz8osvUuGyMzv6kO/89Z8zMzOkniJTAZU3yhSlrbVTNfnz83MYzHna9tSza28La2srpBNZCclkYzOO21uJ1epX+VJNTR1+j1NxgJtra4w+HNf9zGQ2a9qmyFC6e2qVZJVNFlhbjXD/3rDKR612oUJJsrKBdCIjS6jurTIJkH8XA3Gg3suhk/vwBKza8RV6jMvsYnF+TX0YN67dJJWNYXeVqKp2q19JOr7SaJC1QxKaVxdCFNNWopsipxD5CljdJpwVFvoPtdPeU6dUoYmxJcYeLmhmwOHD+xkbnmB7bRuf3c7xIye5cWOM6QmZjBu0cBefjc5CZDQohbvQfizSJRY2vgeD04onGKS77xBPnH2Ss6elqWBkenKUpZUFVjZXFSHZ0BDAZcyzMDfF5vo6q6sbXL5yg3zJRFNnHQPHdvPUM0ewW/IM372DxShwCTMfvH+dB/en1WNjsRsVMGCwFJTkUzII/aVAY0M1DouHeCSlHroKcxUVxUZKDkt5qihrXS7/q6RTmeYXHnl/LB47+XhaNdpiuDV5HOSjqTJYwilm45J2pXUq6bBgE266HLzCSZW1/GpqKWSZoqy9IuMtd92lMy0mVOlMy+OkXtI1V0ypRZnM5FUqI8W6aNilM1/G+Zb/XS4GkarI+i3TAjkkyM+Qgl266CKBkXVPUmPl/vEK2cjnIZ6zqyJC+P7iy/Aa5PFiZDXqa5GCW9Z9kevID5GGQSolCd8OVVBYhMsqEuecJDXLQU1+VlG78p9+GXMZ0qqoMOhkSVJb9T3/Rirz6yndjZ4oRkcGu1VO9TElkmTzWXUsi+wjmU3gD/hJJBOqd9ezpWipTWUckDDERTohn6PoxKVbK7gwIc7EY2lWlre0o1wRCBCLJmhubGd8eBpTwUp/7yF+56v/grbeo0wsb6oGLpcO8+G7P2Nmaki7kQZNxrRRU9nAl7/6bTqE4WwWOV6Sm7cvUSpGGRt5QK6U12RHCRf5+MMrREJheva00tbdQk/vHiam5onFQpSKGUXuSdz40sIm6wsh1TmL7i2ZkJszqTx0iTqPRiWq2oLH4SWbkbG7WbGXsUSYaDJEXV1QiRDhUIjf+q1XKZFicW2J5rZOllcjyqsvx037WV2bxyrauFRBR2wdXT20tnarVvEXP/0lm2uLVFRYaGytoKW9nkQ8pfHoxqKV5pZ2egcOcP3WPR2P5hKiQUtTKuU5dfoki0vLLC+uljtZhZSyYSsqfJx66hg9e7uZXphlfn6dtaVVHR0/fvYxjeAeHpxUosf0+AKxSFI57vIcLknRrQxocJFQYbyVVZx84klqm5u4e+8ag4M3ywETejLPUTAnqWupobWjm7WlkNJgOnd34K2wsLo2pUE4knYrKMp0qkgiXiQaydHa3q363bmFiXKcudfJU6fP0t25SxMhRyfGCMU3yKS3aGmuVqd7dDvP7FSIjy8NEQ2lsRot2Mwm7ZQ+9+JTmNxFFrbGqar1q9RAUgEl1lw8AzLdsJm9OMx1HDn8BH19A7z3zjnGp6Zp6eqhvadPPRMTD+7js5vo7mxmYWlOk4KbmloJ7+Q0IfVLX/kK1fVB1jZ3+MU752huqyeZ3WFtfUaLpaE7D5kenWdv3wBNzS08+dQTJBIJbl67wblz71PfWKdBPsuL44S2FkilIkocErlALp9R0/JnXnoeo9Wqv6fjR58lvBVncWGGpcVJDa+amZ7RICnpvikbOCtj0fIfQXBKFLZsAnabXRf5fEE+qzK7WNPvNDRE2ioFJU74/T6lISWTScUb5oR5bLXh8QSVif3YYwdYWpojHN4mGgnr2FdkHCJfC1QEVboT8Fl4+bUzNEmCqcfL3/+Xn3N/cEYpMZ994xUcTqei2wwlJ3fvDuLy2fAGnEyMjuAWSlNHOzWVlWRSJd5+5zKDwzN4/V7W1+YJb22SjMZVc+n2SsiQi62dED5/FZ99/TUOHd3L7Pwo84uLDI8s0dt3hPqGTvb3DzA/N813v/vXrCxPK39cQsLGx2bxeCv56le/Rkd7h0qORoZHNL32Zz/7ARtbS/T0dtHZ2cHt6w/4wue+zOkzJ4nEQoxNinxqh3g0wsXzF4mHomxurLIV3sRf6efAwCEmp2boP9DHwGN9GG0yHQpz8+o1Khx+Ht4bZWF2nWSiLJWRyaEU7qurK9TW1BMKRcvYtbww3POKqpQ1T1B6/ft6+czzZ3nyzEneffNdfviPP9McjVS+gN0r051OmlqaaWpuZlf3Ltrb2kinw9wfuspHF87R3d2F2eDgwe1h7t16iM9fQXN7A5//ndfp7u1kfHyETCJKY52fxpo6tteifP+7/8y9exMYrXaKEkSTy+Cr8uhBzWUzUVtZpyFLhlJBpShyTUW2Ezy8N0U8lFdDpUyEEqmMouRUJaNXI5oOKXpmkXJJ00MuSgEk2N0mvNVWKuorqGuu18nr7NQ2JWMtNU0HOHL8LE+cOUWly04uFuLH3/sb3jr3A1ZXZrEUpdC063Xr91WxsiSa+B3Np9h7uIOO3XXshLbJJWBlLsTi4jb+ilrc7irGRifxe31U+J3KwB+8N0h4O65SH0lvlgTu1s5GDh3cxdrqMpGdqE5FJQ9EpiUer4NAtV/N4CI/FfKNUnWyEq6T00KrsTPIY6f6wJzRA0ZoK0xbUweD90a5dX1Y5RN2p4W2rjqeeOK4Shjfe/cD1lY3cDgdFHMiZSiSSZRIRIrE4oVyToPVSGWdmz37WzTZ3ECB2E6G8ZE5xkemOXLkiEIEhh8M47G7OHXyNFc+uc/UxAKlnHSl5TBVZrjLHi+a/ZJZch7A7pBmnR+Ty4knWEd9cye7+3vZs6eTSo8Fs6Gge+X9oQdMz45jNGQxC0Y6LU2AMsVk8P4wBUF4Vrlp6qimttaNy2GkpqICM1alOd2/M8XI2IIW7lanAX+VVY3KkoGyvb2l3gEJ/lqYXcRqsjI3PY3bGKDJ1l025EsNKjIo2ZnSeS3I5bBBOqeTSRn7mGXsK+MfqZnddr0WJehPZCDZcLLcbS6WKNgs+veJaIZCLKUHGjGcypfGYkhGdloyZ8ToWf576eBLgS0dcjGpSqdd/nxa8EvNJJ1v6ayLLEa69eKRkyR4QUZKcWyzmslky918lS7n/is+Vd6bPL9062Uq6qoVrGglRuQQGsaQLCdni8lViuxoVGRhJpXwSN2hU1jQ12QyGsumWfVA5fUgIY/VvUEOG7JX2JxqVI1uRfR1y5cYayV8Ui6M3xTuv566HVdNFrMri9/r12KpWMir4UP0yp09rZrIKaQUg8GopIFAwK9d9Y2NHWVqS2EgyWTSoRNNnuitxYwqekSRkKiWTA+TcmEbsdpcOtqTUV1tdTNPPfc6/UeeZjWcI5bIsrY8zycfvs30yF3yyTD5eFxwslRX1HD81BPUtrTS1deDr9rFytqUEiZu3/yY2YVZ9u/bx7Ur17h59R7RcILHjuzVU7PczDU1TTqikpCb+dlFJbsII1nxWiWbxmirXjiTxO4y0dndxfz8AoVsnpqqWjrbu1jbWmJtc1VRHGIii0QieghIpxK0t9Xx2TeexWgVhqtVUYMzU6vshKJYZdTrRsfLm1tRbtx8SEtrr2rDTVhZnltRfX5ne70GjRSNGbL5NCuzG2RjeQ4PPMbegb2EYnFu3RpmbGRau8e5fJqDBwcIhcOKo5SJRjEvHXcjew/sY1dvFwsbi4RiIT2obKys4nJIvHkDLa3ljUJG2tLBiYUimkAoabXSlQ8EvNqRkG5HoMqP0+sm2NCoWE8hoshjrEaTGhQN1hy9+/o4dPgEG6tRPnjvAt6Ag/0DnaTzWzi8RoK1QSYmFqDk0hCl8eFFPO4Kdnfv4s6da8QSO+zq6eKNV96gvaVLtXtXb11nYuYhifQqHW2yuOcIbyeZmdjg1s1xttaSmPIWLIYyJquy3kXLniAOP1o0zShnPklROOzhKLMzK5QKDjzuRk6cfI7nnnuJix++rym5slEEqmt0PV+ZnhMpp3bA4/EoLjEuudyEQwWePvsZvv6138XkMLEZjnH9/hCJdJpkMsLs5BBdHZ1EQzEuf3RJzXyBSj9PPf0ky0tLTI1P8nB4GJNMb80Z1lemSITXMRnziniTYkN6PeKfePb5F2lq6WBmbpVsTiZieU0MXl+f5eqFT1icW1LdblEoBTKOL0hxlFdj9KeFuxTzZjlRS/eHMg5S70Q1GMniKzuXbMzys23azZPCXuQycj+L/ljCxkQ+Jl1EOSAJG1+6hxL4IhuHw+2mtrZRtdnS0Xn2MyfZtaeZYinHT378C+YXNvB4fBw++pgSTU6ffomd7QT3HtxXmZ1M7ESneujAfmqrggQDAaxmL9euD/PXf/N9TBaDBpOsyuFzbh6jyaz5ETanhP7EqG9o4ytf+So9e9o0jVhkV++fv8wTTz6vBrG+PftYWVnkH7/3V4RCKzQ21NK/fz+DD8axOyr5yld+j46OLmX83711g9s3P+HWjSvEU1EGDu6lr283V6/c5Btf/zrBGh+R2DbXblxUCojb7eDOjVvEtmIsLq6wGYridPnZ03dADY9PP/cUA0d6GRq9zvLKBBUeJ5lwhgc3HzIzucT2VkiNqDU1NUpCEfysw+YiEolpl02uSZGNSWhQ0Qi+qgre+O3XePLJEzhsRq5evMJPvv8LBEWXFUOazYI/WKGHmoraSvr29xHw+lhamWZ1XdCZZvb29bG2sMmdq/eZmVyktq6ehvYannj2OEeOHWZ+dpb1lWXlXbc1NmEoOvk//4+/ZHBwlo7OHi28hkaGlXLT2lrHgX27iYd29FDZ1dVGZ3cryytLRHcS3Lw6zPZyQileWYmjz+WUXS8HSbkIZUcQqow0i0SOKbpkmfIUjQXVqDe2V1LfVs/u3t0szCwwNr6Mx9+Gt2Y3h46c5vETJ2ms8pEOrfLe2z/iyrX3mZsbUwmk1+elqbmB9pYO7t8fVMpPZY2Dl14/ozKNcCiMHS8/+cd3mZ1Zx+UK4LB7WV4Sk7yPA/v2aArv9auCITWSK5g18M9XFWD/oX5eeOFpHj64x/07d9lZDxHaCqnvSyQ4YuguFIXJLVNsmeQmNY/CarOpqbOi3s2h43s0NKu/v1fxiaVcQSk/v/zny0TCWZUqSuPpwN4+luaXuX9niHBEri+HHoykchSMYz5rJp7KkikWMDsd1LZUc/zUXp586hjVlV6imxFmJhb427/5AU6nS/dkQX3azRY8bh+ryzL5S1PIilSmXBQKF7ycvCNbtoAXhBtuw+70YnG4cPgr8VYEqWmqoam9ioH9HRpIJoXge+c+YHBoUM2/YkSWACp5rmClVw8p1cFaNkLrLKzOYCBLXU0lA/37aGvpYGJ4lp/+9B0ejswpyaaqRpjvfl589SkmJsc01bm1pQ2vHNztTpU/TY6N4TQF6fLvJicnDMXdabTpo0YFFM06zgGbmVKsXNiWi+8SJq9Di3Mxm+YjKS3+RUJYkrApg6hrrESTZemIGFSN4iHKl5N/NbxKJDhlFoCSo8pSGtMjTXhRsYmapGqUoljSrMsVv8dT5sLLv8ViOdyecqdeWOl6f+ghwagTR+3Yy5r9iLEvxb98yc8XiETeVGa7mzO5X2GBtZsvUki7qB1E4mXRQ4LUY4qxFPSoSeo3szZw5L9ycJDHKyNedPb5MitezirxnTKqVn5nmp5qLacc/6Zw/zUV7o7qLGZnFiOi25ITWY6Gpno2t1ZUW1bXWMNWaLMcm64nOYeakibGp9WQI6dBSV0s6QirjtVVCc3JqpEiLqPIdAGH1UpNZTVmu+VFGcQAACAASURBVI2tcEgTAWU0ZsZObWMXlY27SZccGpf82L5ernz0nuoL5QSZjUaQM/HefXv55u//PvdGR1jZWcdV6SaTifDYkf2q6b5755a68GdnZrl6+Q6h7QivvPosTS0NvHPunJoJe3q6VYP24P4wyVRGNw3p2CbCCWKRKJmUGPvkfWZpbG7U0bXP6cRtd9PVsYt4LsHc8pyGOUlXK5fJsjizzOqyxHknOHR4Nz17O7C5bWByMDE5q9HhxVKS1vZanvnMGYYezvL9H76Dw16H21GJ0+omGUkwOzXKY4d78brNdO9tIZGOcOXCTULLMY70H9LNpLt/N7PzG7x3/hJbm5uYTHleevklJiYmGR2ZxWQQXFeR1pZOXnjpFZpam5icn+SDC+8rki2yvUG1PE9vPwMHHuPihx8zOjSmWs1MMq4EAun82cwWpY5IV7izu1bf08LqMiaTj5OPP86bv/gnTAYzAX+AcCSsIzuzzcSZJ57DaLJx/foNhh7e5uSZg1jdwmfO4a8MILy3kPJ4/RQyZkXvmSWoK5lWicaZU2f4/W/+C1wOPyWjjbvDQ3z08TmSuVUs5hgtYlwNx4mEMly6eIflmR1FwYlhSCRTwSYPe490YXEKuzmFoWhnfVFMvKKnLaneUwymFnuAuuYuzjz1LJMjD8kkw6xtLCpvXQKT7l67z+bWJocPDWgHNpGOYrQ7ScVt9HTv59vf+ha1jTXsxGMsru9w/qMLpFNRpscfsKunG39FBRc+fE9Zzt27u2hv69LAEJEqyYRqZXWG9Y054uFVsqkIIh3V0azFRjEnxIAqOtp7OXL0NB5fUA8cWxubDA3fxVCKs7m+ytLsgnbaheBUVFKHFNKy6IvOXbBjeb33ZI/XgkjTKcuEGWW3y2jYXNa6G2QcrqYpu2YIiI5b1gKhRYl3QXS9MsGRLzFrS4dUJkci0XF4XEqS2dje0tTcp595hqoKL0NDt7WDbbe5dTzs8gY4cuI0X/ziN5hbnGdydozKgIfQ9rYawjtb2nHbnbQ01WG1uBkZm+ff/4e/VMObz2dhdX5OHysYOAk5Ep1YKJano72Hz33utzl+7LFyt8gEf/f3f0ff3r16Le7p3a+pnX/3nb9gYW6Cr3ztCwyPjXDjxn0wePjMc5/nscNH9UBy8/p5RgZvsrmyTDIdp3tPJ/17e7Rb6nFJnLlEldv48MPzNDXVsaujk6W5BS68d0FTnyMJmUD4ae3oUNlHV08nXbtbKRrTTE8OskdwsEubrMyvcfPaXS3cZcohSEiRgsmBSeglEpamDQ+K+jrS+TQWCWFrb+ZP//SP6e/vYGlhio8/usi5dy4QjmTIlUrY3XaVNna0t+FwW7G7rayvbrG5vcK+A928+trLvPfu+4wNTrK9Gtb1rrW7g7beRvoGOjl79Dg3b9zWpNNkZguvx4vVHOC7f/c22bSFw4cOE4tGuHz5sobYiKm2o7sTh6XI8sK0SiaraypV+mQzOrh/a5yxoTnIiW63QK4g8i0x88s6K8XHIwKIFuxS/KgTkpLZQCDopq65gkDQS3tnK5JaMzYxg9lRQdFWR3fvUfUntFT7MGa3uHvzPFZrkZs3rvPJpRvs6ung9Nnj7NvXzzvvvMvFS5cI1vn57Oefp6OnmYnRKWbHVpkZ2WR+agmr1a4BSKJFrwh4OLC/Tw3TS4vic5LXLt0aK74qP509HRw+fIiD+/aSTsb5yfd+oNMUqRsDFT4NjEtnsoyOjpdDpgxljXtDc7NidQumFANHeykYckpgEgNnPLyDyeTgyuUHTIxtaAHl87koCcd7WxKSrVgdJmwukyYCi89SQqfMZhfxdEbxjFYJfevr4MzZQxw5shePzUw2GuXa5Ru8+YsPmZ4NqxcrnojicprpbOtkbWWHuYkNbaYZxbyfK4ivXgt2IRVJk0o+G9kPbDY3JqcJm9uNJ1Ctn03v/rJWPZ2QPWyJxZkNVtc2SOcy6kOTFGbp1NYGnezpbtHPY3pukqGRQZ2ySHK01+Uml84S3o4wOSlG/6QaNyurPTS3VdC/r4Nbt25ptkddfR37D/TpdSghZzvbcSqc9fQEeknIWifJkRJ2Je9BSGjyJZ12KTqNbgzZKMVkmbAlO73Z61TZSjmJXKQ45URfKfs9RqGRmYjnRH9elp1IIIqid3NFfD6rrptq5NesDDloF/Two1IX0cs/0q5Lwa5/SiWdqEhHXApkKYKlrtJQJ/n3RxKZcuBS6VHCdfkxusb/NxMrhxhZRUojP99lo/TIXCzPK+hHWXc9Hqv63eR75fXLQaL8HOXXI91+eQ/Cv5diXcy2IrPRQMDSo9+fUIYkhOlRVoi+TplOiKn8N1KZX0/lbnBKUSKUioyOP+S0WFtXAeasUkGkU3bvwQPtLmcywnG3sH9vvxZaE+NTxONJrGJcMZlUqymdv2g0rqzYdLJILJLGI3zh2mo1GUkXSUyJ4lK3Wp3UNXbgCtTzYGQCi8XOc2ceZ2LkIeNjY8TDITKRKHZjkX379vLsi89TtJj4+OY1IskwRUOGYDBAdaWfqYkJ3Ugk8fS6GgZD7O5tUdJLRNjcK+FydysYZHNjWxfWeELINjLOy5JLZUmnc1RXVWuUezwuqK8SdcFKKnwBxYkFqgOENeLbyHMvvIDT5ePih58w/OAhhbyc5OO4A3b6B/ZRV9vC4MOHxJNhTbGrqHKwp7cbIy4+uviAWNTKyZPP0dzUycq8aHwvYTKkaGuvorO3EaOlwL0bwyyPr3Ggaw819VXsOdDPZiTDnTtDPLh/T7sS3/rW1zn33vsszKwrV1+IQMcfO8G3f+9fUlFXy8r2Jv/w/X9gYW4SuwRBuWwcOv44BqOFj96/yOrSKtFIiJQQAZJxChKqY3NgtpawO0ucefowfQO7WN3e4uOLd3nlxTe48vEnrK0s8uIrL+rvIxKP8uKrr+hiFY7GGBkf5eqVi/TulQ5cAznELOvTkJ+CxDuvbpNLG/F7goyPzDI6NKEEod6evTz/7Kv09h/GYHaxtLnBD3/697S0ecjm15maHMLt8JKMF7h7c4yFyXUKqQJGQxGH3UBTV5CBY72UTFm2t0Pk00byKUiFU8QjMaUWJBKSOuhkV99+zjz9FCurc7IfMz05prjM3b17uXPrLiur6zx26CDRnS3WpYh/7CQzU5s0NLTzta99A19lgO1EnDv3h5iamaKtpYZ33/oxVTVV6gO5dOF9zj51ioIxT2VVHeGtBMcGjuPzerl46X3u3b/B6qK87xgls/Qx0deYjhcI+Ouoqmrh1dd/h76+g3zwwUUufvQha2szBKucmjC6trxS5mPnipiNIjWQOGo5MMuiKhpJGc8XKQo8QWTt0lx/lJQqm6Us0tLBKW8cBS3gHU676txFiyxFvxRSfp9XC/empgbNdJBNX4q2ZDKrj/P4PZoiLCl8Ll81zz/3Mk0N9Vz86G3GRoaU3lLEoozsY6ee5Le/8lVmF6aZnh1R2ZZs2vXBJg707qfC41WZl2BWRybn+L//w18QS0bxeS3MToxqmJa8B5fbicMjCcpmnn72Rb7wxS9R4fcyMvyQxYUFTWHs39dPplAkUFGrErj//Bf/iYX5EU4+PsDUzDhz86vsbGWpqW7nxInHMZsKTE/fYW1xltDmBplClvbOFlrb6tnYWCORjGkScywWZW11XbuXLY2tDD8YY2JsSht9sURKOeRtna1EYjvsPdBPIBggFBWC1Sb79uzBkC3id1fyl3/xHU3AlQ6o3xdQWsjW1pa6VCR4KS34TiOa/iqsapGp9O/bxx/98e+zZ3eT3guXPvyQ8x9c1i6dcNzbutrYu6+ftdUVLUYsNgNzMwsqezp8ZEADgu7cus/K3DqRbeFPm3D5fTTuqufVz71AS00td2/dYmNrg0ClndqaJq5eGeTjCw+prWrj9ddfYWjwLm+99QtMmHC4fAQCFbS11BGPbVEVDOjhRgzCxpKJy+evMTkyTyEjI/9HhmkpDgt53QfKVJlytoB03OV6k/dhtBqoqg8QFDOi10qgUghjafLFAnZPgFTRTVNbLz5fFQGPicP7OkmGlrnxyTU+On+Z1ZVtenZ38uJLT9Hd06IYXzlcb2xt6WHK5bczPTHF5nKMdMTMxvKGymPi4bhOk4LBKiqrvHi8Hra2oly/PkhJ2kc2G55qL62drXzujdc5dfyIei5+8F++z/e/+z29hz1+J/sP7deU0ft376nxOyZ41RI0N7eyFtohlNikfVeD8reFwibkJyGNCd5ybXmHlYUt1pa2ywcJySqUhpnLrpNgSV42GPIko0kyySIZSem0WSjaDAQaKzj2+GFe+MxpdrU3srk8TyYa4+233uPqJ4PMLiTx+x3s2tVK7552TRpfWYzysx+9RzpW0qmTjKfLplRB/kmb91GIqtmE1W7F5jERCFZgtLpw+py0dTXQ1l7P+soqO+th7Gavhlgl0kIwsekEr76uEkMxTCkfJuB3sbYusjIxqfu1iRDa2iK8syPoCBJx8XQUlaYjenGzRSRjBfXICRJVZLnNLUGi8W39fJYXNyHtptq6SwuoUiqrUiKZestiUszkyRmd2CxSlENJiCmx9K845ga3TYv4T4t3czan+34oW8IlWnEhxJQHHJjyeXLSbZdufC6vKEjVpivHXchcctIpf8n0UWRhUgRLKNPWVkq15VIQi2RFZLOqiZfEWE/Z0CoEok+NrlLgKxVGNOe6Tv/3OnqR6EjxLOu4UGvkZ4tMRw4A0pEX6YsU9CKRkYL9U658Wd4sBlmh+JUL+E8TtTXb45EUSH73cr1LRopKeNI5LGbxS4nhtUg0W8Qse8pvCvdfT+HuqsjT1B5kZn6hbEa15qlt8OP0GLHaTeza1cuNG3eoq6vXC1UKXuFbz8/Nsr62piFL0imUsboUDtKRl0RJ0d/lUiYt0Fx2u3KuXV6bjlukyA9F4ioJOPH4WTa3t3k4Wk4KfOXFVxkdHeXO7TskwjFyqSROq4n6ujrqmxoxmm2EE1EyhSTh+AaVFV79mRtra9hsLuKRNGsrm8TjYZ586gg9e5pIJYXlu8rWRozKyhrleEsnXC7A5bU1jGYL+awUEQ5NR93YCrGyuCE+GFpbarUrJoljXq9HR/sSbPHa536bx44/rkXVtY8/oarChd0O94fu6/PVV7cSi8dJFQRtaaa9o17Nlw11bVy8cId4wsbnv/Btnnz6ZWampnn7rV8wOHiN+mYXlUEH+XyGhek1Qstharw+LdxbursYmVxmc32H7Y1VXB7BLx5hZGSc7a2YFu0ScLK7q4d//a//LZUNneykcnxw6SM+ufAOpvQOr7zwBO5qSaa8wsrcKquLUsBIUFacZDJOMVdGXHn8Vr0ueva2cuj4QYYnJrl1Ywi/s4qooBtjG7z8+jPUtNSzsr7J/oFDOGxWHo6Ui6fxsRG6u5s4+9Qxlte2mZiZ0995sMpPJpmkuamL6ooGNtYivP/2hzLP5NTJJzhx/DQ2ZzVWZxXD4xP88p0f0VhvwWpLs7A4rdHippKTh3enWJ0LqWRIJgMup5Wu3W30H9yluniRPJkMVmLbKWoDDcR2YjwYHGdHEu4sXpUzfOXbX2do/DY7oQ2Vsezu7lUd6sjoQzY2hBlfgctu0bjzvj0H2VyLsbunV+lGdq8HOaqNTEzx8ZXL5HMRludHNK9A6DAXz7/P7r1dWNxmDcbY1bKH1559HYfTx0eXLnN38A73bl1kdXlav8dqMhISY2gkg8tdTU1dJy+/9gX2HzzCx59c4d1f/jPbG/N0tNUQ3tliYX5edxPZ7AwGc9kEl85pMS+Lq+jbyymq0v1REmJ57CljVxndSuH+aGMSbb3o3KWbLHkKwuEWCojFZFajcMAnyMJ6VtdWSSQFZWrXLp+YtdxuH11dPWxsh6lv7OSZp19UqcXQ/SvEwuvEwiEN9zDaAvzWl77O86++xOUrF5Vnv7S8QGdbB/09e3ms/wB+p0uTKItGE/F0lnMXLnPx44vs37+bc2/+mOnJCQxGIYZ4VJ9usvr43W98i9NPntEN+b2332FybJw/+qM/0MCucDyJ21+ph9zv/+PfEA7P0tTiV7N9Op5X2obZ5Obg4cMEgxUszIywvLhAIiYa/wJnnzpNIZdieGyYU2dOsrW5TFXAx8yMJKsa6eroZfjBFMMjE1qYJuJRlfaI90XCmA4ePagpm9OzUzjtZhrra3HaxFBs4OL5q1qgyZrndXtJphIapiXJ0OLNkAAVSYeVgDvp1prtLppaW3nhlWdp7wqytbXAwvQ048MTGsAmE689/X3U1NextbVBS3MDhbyE+URZWVtle3tbDYK5jIHN5bBKWWRDNtqsVDYHOf3k4/jcVhKJsF6/gtkUr8Evf3GB8ZFlKnw1HD16iJ2dNS5d+oh8tqjJ1jarQ8PjZF2UjI+OrlaOnjjK/Nwct67cZnp0hrR4cvKinCgqYUWKnPL8tmyYlm5uOZQJjBYTZpsBj99GdWMFnmoPFTWVHNzXRzwaYujhCLF0CbPTg7fST0t7LSeOHGBhbJyPz33C1OgSWcwqu3vumZOcPjvA+sYKn1y9wfUbQ1RWV+uEsKGmhqXZFW5fG2FrfVulf8lwQlGx4kExOQx0dHcxM73A7evDin41SVBQtZ/u3m5efulZ+na3Y8jl+Kcfvsn7717U9yfBTz17OmhqruPOrZtU+gJMysEuJ2ZvCwm5H405Orrqqa/z6UFV8iRW17exW91k4hm2l9ZV4pdKmzStUiXnVvQg4/JY9b7PJmRKblVzv5gvcZmp7axn4LF+nj51kL09bSzPTrMwt8TlyzcZGZtlYzOpBeXBA3tobQjq9HJ2aodbVydJxaSozZdpLI+kGrJmfKp1l4Anm8OE02fG7nVSNNkx2+2YLGYam4IEqys0j0IkpVtbIeYXVzWl9/ChxwhW+rly5V2mJu8S8Lm4dfMW0Vgcf0VAPVIicZO1SVLXJXQxlZZEZkn7zFCtwXRGZmcWy0VwhRNPwEhndyMHDw3wy198SDpkps7d86sCqpTOYfjvuu3SOf5vwqXkkYLKTWaRwl2kMlrUl0ok5ff6qONuFcaRFPU2KXIlL6PcbddmhxTaqf9aaMu071N5it5X4gUR7GRa1kjLr0KXxGQa2knrFEIKbXleOfGJ4VSoOPIcImWRr7I2/tP7pJyUqoGnjwrvMhmnTItxucuSSCnkRfYjZnD5qq5y6uNFO68+KNENq3SnrMn/NG1bCn/53CXh+dMQPyneZfKhxbp6qMr/lX+X95f9DQ7y11O06wfbYsNf6yYcTWGylXC4DWxsL2nwgYz+pDstXbhXXn1JR3/j45M4XC5yhTyZhGAIN7HbnNpNlc6nXD2JWJxUvIixYCcWyVHMm7SzLclquXxSzZ2C7fJWeujb20vJWNLut8SpNza0aVjOndt31fRlkTGOw0LA76W+voF8wcjS2ooi0oxmSRyrJJ1KazCI2eTQmyUVT5LNJjhwqJOBQz2srS0xO7WGAZeO7nd21mlsqsLhsbIT2cFktbC6tEFjXQPpVIGtnQSpWJ5kLE1bc71SM7ZCwrbO4fG4qK7w0tTZSn1zM5NTs2yurONzu6mrq+b23TuMT0xRX9VIb18/G9sb5AoprDYxHmYJ+KuIRiV8SbTBHTz3/Gepb2xhcnKSn//TD7E50wzsb6OQi3P9ym2WZlaxma1UVlcSqA6ysLhNZCtMJhHBG7DQ3NaknTNJ7pubmdOxa0tjG3/4x/8zu/adYS2a4fbgA+7ePk8mssBXvvASMytzfHT+Q5KbYcLrO0qTSSRSKllJpyWww6hxxmeeOE5jez279/dx9dZtRkcm1KSSCou2P8mefR0cPXOcm3fusm/ffk6fPsLY5EOu3bzO+JhEz9dy/NhhqoONpLI5BgcHqamuUA51U3MbsWRG9ZnXP7mrBq/GmkaOHz+qxZbZ7uPu4DB37lxlX38jjU1eJalIgNbC9CYjd2fYXgpTzJaTBIXZ3L27g4a2KiLZTWobKtnVvYcP3vmEufFVbEY3mxsRZWc7rD7au3r5g//hj3kweZ/J6SHGhu/SUFfJN7/5u1y48CHvv3uZXBJ9DyJBsps9Go7VWNfC17/5TXYf6CdVKrGyFebNX77F9MwIdlOS9vZ6tiQF9OIlmlqqaWwX7KSFYwMnOD5wBrs1wMTcMufOn+f8B29pQI7NUsLnsSslSFIaTSYvBw6e5A//+E9ZXF3m3oNb3L19jWJGCEVepienWFlexWyQgkf7loqdEwO1ymaKMtEt4yDFW1Ie25YXa+nyyOasHXcJVjGbywZBwbzZbeTESCdaeQ3JKeF1ufAJzrAuqBvA4vKy6syT2ZwefO0OD9/85re5/MktvvCFr9Hetosb1z/h3bd/SCYp0iRJYbUQCEo41/9O954e3nz7TW7cvEI0vkNnVyv7e/dxeN8AQYmqt5i0sxpPpfn4+jXOffAuDfXVGmw1NzOt17rN6sbnD5LHxWdeeoVXXntNJULn3z2H1WTgC1/4LaKpBFMzc6xtbPDxxx8xfP86hWJUUX7SVc2nSqxJGqPBRFtni+pmt1fXCEkgTiaJx+fhpVdfoLrKz/LKKg3NTYR2Nunf08fUxAznL17k4MGjjA5PceWTq9otFtOuGLqDQlrKJDXsx2Q3Eo5u0d/XQ22wQrGfH713kYcPptheS+h6JFQVQamKfMlis1JVXc1OKKSd6Vg0pjpXi8WM2++nq3eXJiKbrRKuk8Rht5bpQUJ0E/mTxUx1sAqX28ZOaEsPE7FoWKcpIn2p8Ac1H2J+elWDqYQe4vC7eeG15zWwLJVKakp1Q10za6vSIIhz6fxV/H4/ba2N5HNJlUAlYoLGK2F32KmrqddDvxRbBw4foLe/j7u37zA1Nq4H6531bRKyLifLpCOVH6tdUcb0UgiZ9PMzWyx6wDTZobWznsa2Wkq2HC1dLezt62dkUKgxMR4Oj+KXIJ6mWmz2Ers6WjCkCqS38px78yI7sbSaeF9++Tnl9n/3ez/g6o17ir58+bVXFRbQu6uLtYUV/uo//S0b65t6AM7GUxTyOZxeB7aAlaaWJqYn51me3SSdgJLJhi3goaWrlVOPH6epPsjmyirv/PMHrK9sKVlN0KkDB/t1HV1eXMTvcjE8OEJOqCYGE1lKWFwm9h7opmd3szbARBZVKEoAk0kbKZGNiGZOmLCzuLShsiub06SNCTGv///svfeT3ed15vncnHPudG/niEY3ciYCARCJARRJyaICTUmWTa88llzjnXVt7dZO1VaNp3Y9I5cs2VpZEimJAUwgARKJQCOjG7EDOud4++acw9Y534bk/4C/sKsotpq3b9/0fd/znvM8nycVT0FSEnPY4ZJ3BXnidOtU0LnMqKl3YH1bDbZvaudU0pvXbmFgYBxqtRXjE/OMqa2vr0IhR+F3KqwuRjE9GkYuJYWIcIqccisEMFGBV6aOAElllNT1F0Oll0GkkEIi17Dvh6hS67oasGP7BjjtdqhkWpz97AJCkSg6uzvZwyQrizAy3I/+/rssy5yYmEQqk4HeZIBYBl67g34fT2lIshMOJyFXCEFBBoMB4XAcsWiKrw9CotY12NHcWodwKIT+++PQye2oMtULRRShGbk7LRSm9AzyBSlk0gIT6gpUsKdzQh3PfHMxikoZ1OUiUqQJWvui39aIKQdjzci/ZuD8j7IWqn0ZQUlSFdaUi7n4pUNIOkOTfKFjLtymyNenlpJVlVKWKpHLg7rsdBv6vScde9agMwNeuG/qjj/pvDMdRiPjwDYOfmQoDTUVFWtEmhIfvKkxk80VWZIjICupsUBhTiI+YJKmnfYCKsQp2ZUkNU8K/CfFO90/6fBJ08+hS/TycpIrpbiuoTS/6rh/OcW7s1nDeCaLvRqRWBCJbJAT1/QmDWamphAJhiGRlHD02AHEYymOoiczZGV1NSOi+h8Nkr8NYpEEeq2GKSvpRBIFCtxIiRH2J4GSmsf2pO8tIQOZqgyLTYP6ZjdIp5VMJ3nxWvWHmbJCWmgKgiGXO3VCOA0UZajVWgF7VyowS9Vg0HJHkBLlSBuXyZJsQMpYR6LDbNzSgNo6J2t3R0fmkYgV0NzUilXfHJTqEipqLGjf0MIju/4HwxgeHIXJWIFgKM0YM1qMt2/agCNHjuLR4DBPCWKxCJ/QW9Y1wmI349IXPYgFY8gmc6iqqEEwGILfF0AqkcCJ4xSXPoFg0McJqZl8Cs0trXDX1kMsUWNqahHlkgJv/M1/hkSuxqkPP0AuG0JzvY27q3137mFpaZlfS7VWC5vViVQCiAdDSCeDUKiLMBKxxWxltFzAF2RGd2NjO+oaulHdtA3QWJEq5TAydBtLMw+xZ2s7xqaHMTc1hkIijnwig3ySpFJFRKJJJgpJxUWmI6zrakdDcxP2Hj7Io8fHwwM4+9FHEGWzsJlUMFnUEJEDnrpJIuBvfvx9RFJBBKMhLC6GOHGRONLPHDnO81Yiq1QSqYI6/MUCvOEgIvEkhgZH4VsK8saxb982dBG2bHIG80urWFiYQVdnPY9HZ2dngLIK8WAeV87dQmQ+xIU7ffbMVgtc1RZoTTKorVLsfGobQuEo+u+NYn46gLg/zyExtDGQGdlgdqG1qwtqswbB8AKmJx/CYpXhRz/6Hj759DPcvTUMrcbGEgZShXuqGjExsgCD1oLvfvd72LpnBzJiMR5PLOD9Dz9BwL8MkSiO558/CBQzeO/N38Hu0ODos7vJ9YV8qogKSx2qqltYY3/1Rh9+/9abGHs8gFw+Dr1WBqm4hHAgDrncgN1PHcKep/djam6CWc63bl5DIhJg2dnywhJisSRTFZgSQNV7UYjTJoOy0EkRkGTk4yAZjUAmELGulDYELphYtiuYkchsTZslkTGypEUmk6uozAdSIs5Qd8hmt2NqepqDmVJZKsRy0OrM+Porf4bh4Qn81V//GH5/GPfv3cHtm+dQqizYWQAAIABJREFUKiSRSsSh1pghUdjw7Mlvo7G5BTdv3sTs7BRKsjSMJiJLqLC5awO6O9dzEBF1niemxpFIp/H2279DJpfE6uoywv4gCDwiFcuhMziRSEvgqKzFxq1bEQ6vQoICnnv2GTS31GJydgo912/wNG7wQR+GBvqYMd+9sROhQBRBbwQBX4jDrKw2QnFqEF4NsyyBtfIyMdo7W2HQa5FMZXDypVeYTGTUmOH1BvDPP/spdu15io1+l7+4zGUCGR5pQ3O5HMiX8oxndNdX8bq3YUMHDDoNmupqMT4+jV//f+8g4I2DnD7094iFT0QfCiIzWayML31ioKdNl7p8NmcFNmzdDrlGBKOR3qs4xkaH4A94+cCl0iih0RLlRw+xQoxoIoJYJMJUkxPPHuGpysTIJERFJcaG5jHUPy0Y0wwKbNm+CSJJkQkS4rIcWzZth8dTx4fC3/76tzCbDGio9yDk8+GL8z1IxkkPToZSQClX86ZutJjRsq6dJ44zFIQXCkCrECMW8jP5hgy3FNLHIMgSoS4FJCknTIICiihmXgyJqgxPUwXqmiog0QAV1RUw6s3wLnkZgXrrzk2WBZksOhSRgctmRn1FPUoJMX763/8NZYkczW3NOHLkMJZX/PjNm6dAsA2d2YoDB/aitbkWm9Z3YvDeQ3zywWku4vbs2o0//O4PSMbjoC2orr2GA27mZ5cxN7aEQkaKskgJmU4Da5UDtU0NcNfUYPBhP1YW/EjE42w4bGqqwjf+7GU8evAIPZcuIRmLIRaO8bWo1hqQKeagNhKysRmehkrMz8+g2lWNSnsVjFojHtwbwBeXrrG8qJAtIhyKM0SBprabtm1mk/+dG72IBCNsxKTJUEkiRpZkRiopTDYN3B4Ttm5thc2qRe+NW5w/YNS5MDPtxfzCEqqrq6A3qLiITkfT8M4nkYqJkWOROPk6CdcpITT4WuFeBnkRFWpArpbA4rSz3FCukcPdYMfx5/agpcnNk+ip8WWcP/cF2jvaGQ2q16gxOzqJcDCCB/f7sbC4ysZbrUEHo82Inbu3o6LChoH+BxgdfMyfi/HxFYRCBSjlRHtRoaW5jROkaWpEOQlNLdVMYaFDM01z9JpKtHvqkIhnIc5R04EWwBJANBmu3SmZKc9FaDqW5R+xYZSkH0qZ0Isnb1sqBwkx3cUi8CdaSd3nIsQk9xPUQ1zA8vq61u2m75/o3J9UcFTskzSFuukkd3kiQWFJGx0INHJYLEouvEm6Qlp2KohJ8kLXBKMkKUSPDMg5QZNO3XbGQZLBlW6zZi6lx0prMzXbaDpDRTqZ0Ol2dN9Gg3IN4ygcLKhof0Kpob/FzYI1nCUdqMnQT6x4pt2sHR7ocRHNhl4Lej6CL0qQWn4llfly6nZsO9yGpw7vwOZt+xCOh9B7/wb6h6g7kWOixuz0NDLZBJqbaqBR6zE/v8DjcsKkOZwO7qImIkJ0PQWd1HlqoVZq8PDBAMolKZYWAhzZLiLjZJkwkwU0NFEXW8QJmzKK9iX0kVjKxQh1Di1WMwqFPI9jSftcKuQ5QEGhVHEHkfT4ZJCjMAoS7xIze3Z+BeWSRKBiRKI8Dq92W7Bn71YuQgYHp5iTW1dfB5fTAK9vFia7DrXNlaisdjA2cHR4Brt3HUAiUeDRJ2mvm+vqsGP7dqSyFAIUhz8U5JNxY1sdNmzegEcPH+Hy+Ss8et6zYz9WV3ychpqicKpCDmajkZ31VASR/vmFl15gPjfpg/sfDuPy5ds4cuwVtHVtx+UbfRgbGYZRJYZZJ8fwyDAmJsYZCWcw6PH0089gesqL8eFhJKJeVNRQ51GKCqcdjx4Nc9dapxZuV+NpRSAuQk1zJwKxKKYnBzD66DacJhUK+Ri8Xootb0A0GsHw8BSnTFIkcj6XZb2vhoJG6D121UCslqGq0QWZssQFfyYegbiYxrp1rbjfP4BUOscX8uGj+3nTIwRXPJLG4IPHkImVfMAposi+BrPOgaCPDn5VTGggida9vnusxS5mc2hqrsKmbeux6FvG4vIKB+MYtRS4RfxuA+KJPHQqM7PSh3oHkU8XIJfKYDCR9rQaYmWRN/vaRjfyxRKmRmfg98ZQSJEBLIN0IgeD2siBIiabTahekUcy7oPZIsXf/8Pf4s3fv4OV5Ris9iqm+xRyeWzduAO3e+5DUlbh2edexDPPPs+c26GJZZy7dJ2Lr7t9l7F/3xZYTCqcfvdtVNdocPT57QjFlmAx2ZCMlKFU2OCqaMDQ0AQ+evdDzI6PIZ2J8aavUioQ8kcgV+hx/MSLePXPv42em1+ghCx+86tfYWFmlrnZSZooZbPccaeinLXBZTHK1IGhwAwK7ODNlwp0IhmUGB3JhidOVBXGvbRgU7edsGGkMyZMGv0OmXRLIsLfUQaDnM3nFZUOWKwWDAwNcseUDmvpdA46nRGbN25BMpXFCydf5vHu6dMfo5ALQ60Uc7opmdqKID3selgdDp4WdLS3IVuOo8rtgM1sYYkPhZQZ9EZ4vavIpFK4cf0abtzogUarQihG3d8AypQQXBJDr3Mgm1fC6qrBvoMHkc3GMTk5iM2b2+Fw6NisGQhFsGXTJlw8dwYXPj/Na8/3fvA6+nofYn56BatLq0y/0euVnASaS+R4WlgSFSFRSLFl+2YsLc2zRv9//z/+L57qiYoyHpn/88//Ca0dTQj4VnD7+h1+/ePRKIr5HFxVLjZfEo1o3YZ1TOjq7l4Pp83Kz/X2zT689+7HWJr3sqaYZF4UWkbo2IUFL5tqy9QBpuyIFOHpRHSaYHb5937w19i0uRMLC48xMXwPPVfOY3V1AblSHpSfqTcb4XRZoDUSdccHv5e6yUBlpYtpYKRVLRak8C5E4V30c0Gg0klZckLBQXRIIMbzhvVd/JiI+ENZFBaTGS6bA6loFjd77uH9332OWCIDCWVWQM5BaTanE83tnSiWpVArdbh57SJS0VUU8hTClOECkmQ/FDCFsgRi/qwKCLqSqMD8b6mqCJNLhYMndnKA3NDQQ6YkOayVmBif5u/n5hagUCrZS0LcdFGpCFFehJA3gcnRRUbO2uwWNDbUI0qpuffHkC9JYXM5sHf/LnS0NUMulmL4UT/GHj9Ga1Mjujo78T/+n/8Jn98HJTVm1tehbV0LRig47UY/ihkJ0jk6VKiht9lQ29aCltZ2OO2VmJmcZzO6Ti/Bug4PTr7wPO7c7MXnn56BxWjCzPQUe6SIf63WKaG1ytG5tQ0KA609RezauhNueyVqK2nyOov/9t9/imw6j6629Xh4j/xMo+zbcFY6YLZYeOJD0ZV06IsnE6CjUIkO6GKwBt3mVKNrYz1a29xYIYSrP4xn9h/H1Su9uEDTE4sRFoed8zqaPB7c6nnE2RiSopjCMlEuUXeVMSko0/siF0GtlUKtI0yyHCKpnAk7eosGniY79uxvh1YnRcgfxLUv7iGXF6G1rRU1tS4Us2n0Xr+NaDiBaDTNfgyL3QS5RgZHlRW1dZVwOi0waNQo5/NYXvTivfcuIRjKQ0veOJcTu3ftRN+9B/D7vdDqZbDatfB5fdxcK+fLqK5oQmfrduRSYd4rZWWipxQIXAdxOsfrHlPtqGpe06TLSAIio673n74Y90jUGKkERrkIJYUc5RytcwXWvZMiiXTebBJdC12i3yZZChWxws+FLriAeSxx153WWe6t0PpLFEoRUXok0OvJG0hUOoE880THzoMD7nILkylCOj7Rnj+RztA1w4mqvNYLHf8n+nMq2Gl9J9ofPUGS0tD+zEGSvC8IhzNq3tD98BqglLJxNZXMC+bUtQMKHS7o9594p0jGR9NakjxTt/6rwv1LKtwbt1bAVG3Azl0HUdtEnaphDA0/5LjsQiGJVWLVhoPQ0um1JBNOkDIJ3LVuRsYRW5XS2MS0WMvVqHXX8ffTU3NMiXk8PIZ4JM+nNeL86imoR0fjZCNS2SSHHaSSxIxWsk4+mSLskNABpIuNNvJYLMwaVirSk/EcFHINtGotG/3ikQQi4QSfLuk+aBRLGC/qXtmcKjQ010CmlCOZKGB8fIZ16hu6mpi1S0EzZVmOY8rnZxYhKsk4IOqZIyc4GvqjUx8i4g/g6QN7seupXRgZm+YUR5IhOCoq0Nm5DrMzc7jf+xDe+VW47FW8gSsVxJ23YHp2mvnZJCOiQw4Z+SQqMW/41e4qTuy7eeMBZuajOP7Cd2Cy1+CLi5ewdX0XPNWVuHDhPG7fvo5oYBmdHW34yzf+Bsv+BE5//AlGHvehWPCivb0SGq2Eo+hT8TykIhlam1thtbtQ29yB9g2bMfB4GHduXkNgaREGhQzZdBiV1WZ889WvcWfy07OXMDcf5JTDVCzOqDmlXMoMcoujCplSGiVFjo1R3RvaMfjoAZRyCetgyYBLfGEKxWlpbURDSzMHVigkckyMTCMUiqKqzgpKRdFqLYj4ssinxZweK1UoORjF71/hw0405IPdpkOF24pYKoZoPM5jYbvJColEBrPVjlg8xQSkwEoQvdfuIRFJQSGTsrmoa2MbCqIMwskYWjs6WJNNqYnkVdAq9IgEUogEk1BJFVwMOqsdUGg08K36kE0mmav79OEDuHn7Lj+H2vp6JJNR7sxs27wTl89fZabztu178dzXXoXJ7sbsSgTnL91EU0sT3v3Dv2Pr1m4oFSKcP/0ulMoo2taRxEmGDV1bkIxSN8QKi60Ct+7cw7nTn2NmbJJZx5RYRwm7lEwqEimwdcdOfP+Nv2Dz7+LSIv71Z7/A4vwC9GrSQGdYgkAFuDDKFZL36B9CQ1KXXWAAU5iKUKizLpbH4AJHmzpWtGhTx522aXqOtFHL5XLkCBuWz0Msk3EGA6UmUxG3rqsT586f4yRbynTgTqBai2NHj2KgfwhNLR2QygwYGBiGUUehIDl4lxehpMdcLKPK04hde3YzZtVitCBfTmPHji00iUc6mYHD6eLDGUnNmuob8cuf/wIPH9xlnXgwHGC+fCFLSMEizCYHckUVR9V/67vfQSC8jKvXPkNDgxMmowpylRor3hCaahsxPNiPK5fOQSov4ODhfdzVnp1chG85yGFBdChuaqhFOhJDLB5DMpeEQqfCiy+fxNDgICKxFL7z2utc0NhNlYhFE3jz3V9j244uTE+O4uwH5zhvgYp+OoBQQUlCWYNVjwKysLus6FzXho3d3fAuLWF2ZhHXrvYypo8kGnqtCpWVTkQjEabTyCg0icNaMkgl02zWhVyNhtb1+N4P38DGTe24cOFdzE33o5AjEk0UsVSUWn8s+6NIdDKKMpUmmkQoEOBNmqYICpUWyWQRi7NBzM/4oCD2N9FBOhsgURQhXguFofdbJCYuuQbpVBaFvBh2kwvjg7N4/GCKpWrZXIkLd5lcBVdlJWRqFTZs2Ymm1m7m57/163/Bxc/fh6iUYT01TbxyTECihyZhaQgdLCk5tUCTWCWgMYlR3WTGS98+gq171qG//x4mJyah15qxtLgKEWSYm13mySvJKMjjRN4BjVyLa1/0Yn42gFAwDbPRgPoGaiKZcKd3CCUo0NzejBdffgG5XJrXhIH7DxnDW1dXyTLHU29/iFAwBINZx3jMtvYWnH7/EwzcG+U1K5khWJgWOqsVlbUe1DU0Y8vG7Rh4RA2Ys9AbxehodeOpPXtw9dJV9lvoNBp+/CRFVKqJTKSAyiLF/hO7YXBpkErHsXPjFtRYHByAtDC/gn/99VtQKLXYs3k7HvQO4aNTF7mDSwx3o8XAieIUaJeMxRGNkBStDOrl0rUtUYhhsCpQ11IBu1ODTCoAi0GH+uo63O8bQv/gHJOgDFYbntqzG3WVVfj1v76DB3dnUM6SjE6MtcgHIZSIwpc0lP4pg0or5SDGTC4PMR1CDHLoLVJUeQyQyYpYmF9CJkkkExPveRariT0WRIshuSFN0oOhKDfSCJkpU4nY+0aFoVmrZ4384vwqhkcXoFIZOYiMWJlSKWGms3ywU2kkqK62c6OQZEzpeAoOqxsdTTvY7B6PBPj+cqkcrxPFFGUhPHFUCEUWF7w0WSPmOmWVUJNCqJGRoUOlWAZ5OcevKX9UqfleEDjnNK2kWoOIXHS/JHVhLbhCKM5JPkid9gTLUsCwDyLOUAjSk98XJGYSPgTQY6XimEOb/oPvg4p8wkGSdp2JX3S7QgmhEPnzCtwBp845NRHZr0TepLUuP0lx6G9wToJCwt14UjzQ7Uj2whNXYs+LAK1WmNrSXsC4yCxhh4U6jwr4J5Id+u90PzzFpclsOitMzL6Synw5lfuJ1w8iKorAuxpElbsC+VIKUhnpmLyIR71wWs3cSQoHQnzCzWWJQaqH2+PG/OIcG1GoMNAqlXBZXaiucmNlyYdIOA6VRg9/IITV5SBi4SzkchGzoCGizc2KfDHHaXLkjKeLk1jGdBsqVsgkKJNI0NrWhGwujkIuywFO4UAKMrEWVrODtaG0IAb8Id7kaHSrUWk54ZRCS2pqrXBWmWGwGGAw2NBz5SZUSjU2b1gHs9nEBrtHjx8yskqvMUCr0SMWjWPLjq2caHi/7z5EBWLtNqGto4GNQAuLK0ykKJWksFpdSMRSmBmfgX8lABmpEuUq1ohu7N7IhTuFCFGKYY3HDZVGgXB8FW1drXj68H523t97MAyp3IZUTomtW/fj1o078FTWYtPGrbh27Tqu9VxEcGESL7/wPL712vfgSxXw2YUenPnkbSRD49jQXYPaOjvOfX4F0XCamcCkI+/o7MDX/uxVJLNZ9N69h77btxD2BiAplhCLBPDDv3oN+/bvQDgexbWb9/DZZ1ewMOtFMhqHpJSHVq2E0WjCps3bobPqMbk0BovTAKfLxXr8TCLJGMBYIoZgIACL2YD169qx/9BRJKmDIBZj+PEYevt6IZKH0dDqgVHvQDIEdLRu5YVZrtbh2vXr6Lt7DWJkEAwtQauWQKOXMruain6iyLjMTjZK5gn7qNYwuo0K3Muf30CSvBniMrQaMTZvWwelTgpvIITKag9W/VSczMFhtcGkM2FxzseJucSfl8hLcHnssLoqeAHMxDJYnFtEa1sHtHozFpfnUNdQxXHx1JHo7OxkekguW0JTIzHyt8PTuAHhRBkffvwZezAW5mfw3PPHudj/1T//I1KJKezZ3Yin9m1iZr3L3ohEFpiYmcHt27dxvecWVhdWkKXiUafm6UwoGGN9JBVCVLjr9AaMjY3jg1OnkYrHOeAsFiGpVBIFwk7w8Zb07Vk2WJMkla4l6qDTwkqZCkJKpcAEps2BMWxUpBNFigM3hMKdNn6NTscbCWUqEFNbRUnIGgU61jXjxa+9iP/x03/i2HsKZMtmstBptdj31F7WPau0RhSKxL4Hdu/YCZ93BY8f96OANJsODx19BoeOPo0zH59BLpWHq8KJwwcPIhKIsIaa5E5FkQTeVT+qKqvxbz/7OXpv30Y+n0E0GUYsGeepAmVNWCw2UNK33mLHvqf3wV3rwr37PXC59Ni3bwdGxibRc6UXZr0F/pVVjI8+hkojwtFn9yOVTaD//mOszAVRyEsgk8hQV+eGtJCHP+RDLBuHwWbCwWcOYnJiHNOzCzh24lkcOHCAvTC3b9zF4Gg/DhzeibmpcVw83QMxFIiHEygXRSwZkSrEqGuqxvjsCKpq7Hjm8AFUuByc9JhLl/DO26cxMjAFmUQBvVaLhvpapsqs+vxQq/QCFalQ4qKZ3laJWo/KukacOPk8bC41BgavQacuolSgzz8V0OCDTTQWg5aoOyoZ9HoNLbXIJNM8PY0lE8xfjsfyWJzzIx3LQ6NRcwo1mf4UOjE0eiXsVhPcZKYnpIlEhnAoi9WVJNY3b8bSlB+XP7+KsI/wsXkuRlVEBqquQlkqw9ZdT2PDpl3QanToufAJzp5+GyikeP+g5yKk+5J6R8woUyo4KLinXKZisAitVQqnR48dT3ejutGMVf88UqTLKUtQKkoQCsaRSuShkKmZQtTW2gCDVg25WI2JkUVc+PwWFueCsFktsFhMLG9JsD5djZb2Vhw6coivCaLIpGNRnDvzEbR6EdrXNeNffvpLxBNJuCpsaO+sZ6jCzau3OaQvnSwjWyCTtRpKvR7ueg/sDifkMg0G+h8jGvPBblehvt6Jl158Ee/+/hTikQhPA0eHxzj8h1JhqWGkNEvRsqkOaosUZosWnc0t0EvVUIjluNpzA4Njk2hsasXR/YfRe+0R/ukf/52ljEqVnKeXFpMWmVQc0WCI5VQGowmxRI4DA+n6VhmocK9E96ZGANT8CPA0c3GeCGL0Outhr/TAU+NBNp7AxbM34V1Ko5yjlYQMk8Kkjg6fFIZFMhkJBTHJaJ0AFFolyoRKJIOlRsb0MZI4lYo0IUrzmqRSCes0+26KxAlX89pE9QJRYtRq4T7ofacmnU6l4TVYrdSy0T2aSHJDgrvJcjEn0ZL52WjRoKmpjiV8i4vLCPl90CrMqHV0oFwiWhGvdBSUgUSMZLpl5skTDpKaf6VUjjXoVHRzl5saDGv4SKo/aCLFkpJCCQpG6NJ5oAhBkQ6eGNDvUriS0MWmrjVlYoj/CASgwpgKeCqI6d9UPFMBTF8CLKD8x5AoKoipQCbfEeEoqSPPpCU53Z8gI7NaVdyYosaMz5dEKJTh2/BzYJSjnG9PD4eoN4zhX0trJYAAXWNPTMeEfaRinw6C9ByYRb/GhWd06dr/J0mbYFglTPHaVIyJMkXO9SASEnnLvircv5y6HS//6BiktjIXmDRaTaSjLL2wmGUIh5fQ1tiIoC+EdCLDHd1omHSreRiNZg6EIGxiIZ+DipBUxSKsJgvMZjtWvUGUyoSpEyMVy8C/EkIykeUCgpi+pMsy2w3cvU+mM3zaJXOcxWrgjvbSkg+5fFbgEasEkwRhJ+PhDNLJAo/olUotnwyFLiWN/WUcXU5Ffr6cx4bNjeja0gKtUcPGpA9OnYVSqkWDx414IoxiOY9AOMwR4CaDRUApFbKQqYWTJZ3mPRVVqK11oqLahLrmWk4Tu3P7IQLBFCKhFMQlBY+jA14frEYzUxMKmSK6ujYwQpMCYWhDJvOb3WFk0+TXX30RzeuaEM9lcfnqLSi1VoyPLyPoTyOVFKFr/XZs6NrGBfel858jG/Jjz7Yd+E9/9xOsZkS4dPUuj6F9cw8hEwWg05QQpMUukoBaqeDQGEKoURENmRSZXAYT46O48Nk5XuxJr3ry+eNoaarnAJZgOIHfvvkuem/f5xAuSTkPtVIGV4UDx599HlanDQ8fP2SyhlKtw5nT5xEJxNgwRkXc0OAjpONhnHzhWbzy9VdRkqsQyGdxuecyHty7hkJpER6PHaloDlqpHcePfgMWWzXSBRnOX7mC3nuXUSpHkcuFkUr6oFRLWGpAI0S5SAWNTMlMY/IK2BxOiMpyeJciGHowgRRNYGQS6HVitK3zwOYywB8Ow1HlRjxewKP7Q1DLddAo9OwD8C6tQFIWNqPqehesFXbkMnnEQjHGo63v2gyIpXjQfwfVNWaseqd5w3LXueHx1KLG3QiLxYNCyYRsXo/VQBY9PTeYalQqpJjvrNep8en7byHsH8Ohpzfhe6/9GVRqE8RiPcam5nCDjJmxMG5dvcuHPipMVXIpp6dSwUatGupS79yzAza7A35/CFcuX4fNYoHRoMP4yCh3qLPZLOv7acpE3XW6toitTkY/lUrFmy9JE2gRF1JZqXighVwCKSHGqGjiMe6forkpIIXG+qFoijtedM4mHbrdacb2Hdtw6fIlpiXRhIRO7ISAbW1pZtNqtZtwiUDAn8Z3vv065mdncf1aD8qSDBQ6Gf7yr3+IuoZqnPn4NAYeDEGtUuO//P0/QK80MoKUQqLG5icxszCLlrZW/OaXv8Xo0CivL4RoDYcj/F5RaJ/JpEMokmD84o59O9De0Yi+vivYvLENVqsB4VACV6/fg7Oiis3cJGmTyov44RvfRiITwcVzX2B5PoRiVga1SsevbTYRZpMoEcbt1S60rmvF6OgQIvEYjp04gfXrWzHUP4bLl24iEotg4+ZOPkQN9A3xtC4Vz/KIW6fTwWDRY9P2dRie6Gejd0dnM7rWtXMhkUkV8eavTmHo4QRriU16IwdDra76OG1aoyHWNoX2ZJCIJ4UOmUIBA2m52xpRXWeGw6FG0LeI5aVluJw0fchhbn4OmUKBZT8iSQk2mxlGlY4lDMPDI9wdpzCsTK6AwGoYFP9W73bzBh2M+WB26eGpJ++SHJmCEPEejhYwNxtHc/1W7N91BAP3BvDB2+8g5g+yl4iIMFR4WBwONpTvOXAcldUNSMaTGHxwE3dvXoJcTIzuINKZHMt/qFvOchkCaogpBZJIYyQgLkFpkEGmE8HhNqGq3gqJIg2LVQtXRQ2vB/2PhtjE6K6pRmdbCzZ2tyMejeD+nUeYmvDh9rVBRHwJ2K1WgdBTkEChdiCRo1TRajS3tGDLlo3oaGnE9PgQPnrnLVTW6LB5axf+t//yXzlRunvDOkZJysVinPrdh7jV08eAhQQF8ShUUGhp0lMFnU7Lun0vJWRHg7A4NHA6jWhva0XfnV5YjEaYDCaMPp6E3xdi6YRar4PGoUbdugrUt7lQ666AlahhJjsmRqfR29uHSDKNurpGtNa2oOf8bZz9+AqSMZKsSGAmP4aJpjQiWM1anqa0tHTj6tV+Rh5TjarQyVHpocNHLeSKLELBJZQpxTRJ4TsiROIFKFUG1kzn4xkEvFEEfYT9IW7sn5I/qXAniSfJFEm2oVCLYDBRyJeWTc1iqRyFMoX2KOBwmREILqNUyvJEg9oJtPdTp5emJFToZVJplrbQ3kpmaZlSwWGPZLwmbxq9r3ark6VQ6WySGxIEyiXPKHfbtQrIlVI2ZJOPpK2lEctLCyilZUBcj4JYy/kp1MVmako+CnEpyxIQ1qWXJFyJS8mcvtZlLhE2cu3LaHUiHvZxwc0HynIR6ZIIUlpfs8K0kgpwkrdyMo40AAAgAElEQVQ8Kdzp71ARTSoBktQ8CVgiYyh10ekAwDjHtcTTJzx37vyzRFHCiey0bpC+PJMt8pr8pINOv2s0KeFyavm+vd4E0/3o51Sv0POg5gsdDshwSgV+LEp7g5AMSwW4gLuU8WN+goEkAzJp1+ngQdI4gRhT+qO+nR4vHRSoqKeu/BNkJE0C1ywBfN1/Vbh/SYX7npe74GjRI5ONYcm7gHgiDrlUCbVKhEjIyzo6jVIHuUzJnXXvsg/xMHV55AiHoiwLMRhUnPJGzFDiPBeLUsTCeYTDWUHjHicCTQ6ZFEUOU3hBnvV1MiWNac3CJpVNw2a1orW9GZOTU1haWeUPjUavRToThUIpQkM9GWCSQmy7SIR4nLS+xMClU7SUO2dkpqVFghaUymo9Nu9aj/rWOoyNz6Dvdj/EBTlcdifjIgmtpddbWBZTIhQW4TCleew5uIsT9B4PjEJRlqNrfQujuFrXNyGdy2J6bgnzc6uMS8skSxz2RH/3wJ69iIdjmBid4tOyTKZiIx/pVH3+Fei0cthsBrz09ZNo625DUSZB/+gopmeXWBM+PbGEUJAMtN04evR51n9fvXwFkeVVbN+8Aydf/jZC+TLu9N3D2ONHSAamUFejQyy6iJmZWe50EOPa46lGMpOGzmCFs7oa67vWsXP/87NnuIPpdlXAZbOhoa4Ozxw9hmyhjHfe/RiXLvVgbmYWUtpMZSKYzDps3rYJLe1NHOeeziWxbetunP+0B8317fj2t17Ho/4BvPP22xgd7sdf/OB17HpqL3SOCqykkui5fgm3rn2KGrcYnhorB4moJSYcO/wSzFY3IikR7g48woXLHyORWoXJpIB3aQqgEb3RAFGZPkcxKCBmXn86neSOCoU3jQ3OY3UphHyGtIeUpilDc6sbZrsW8Wwax59/Bb19j3H3zgCS8Tw8VfUwG02439vHHW56fu3rW+CsrsTYyAjUCiVqKmtgtdsQz6bwaKgXckUe+UwcJqsG23Zv4cckkWgQjxEJwYNYUoaKylb4VkI4//lZRMPL6O7uQD4Xw/jAAHKZEL759ec5xKehrpkNydFkHLPz07h3vw+XL1zH+ONZLmZIY0ha61gsyqSTareH9aSU/khd97NnzrFRUCknHXwI8VhCCNHgDjRtNIIOUeiuk4aSNiQhBIS7LyCNuxDURF0VMjGTDlKy1m3nYCYxFQY2Tu4kXSV3kyS0cWigVMngdDqwSoxzMrDS6K0MNpbWut1IZ9N45RvfxOxcgNMPKdQoHAxxhoJaT2N1Ff7ijR/A4TDig1PvYWxonD+vP/2fP4MoTymFEsRTUQxMPsTNuzfR3NqGD977FGF/HBajAwqZgovPdIoO6VlYLTqEI1EotSo899KzSKRCGBl5hD27NmPXzi1sAL15+yGOHD2GhbllnHr7AyRTUWzd2Y19T+/ChXMX8LBvCIUcSYEMUNFJjiQUAMLxOKpqK3Ho6AFcvnKe/Rl/+cYPEI2t4uG9AfZM9A+O4MSJY8yWJ5ypTKRCLk2Ehiw0RJ5ymKHUS9DY5kZndwtuXO9BR0c74wFp8nPlwi3MTK5AIpbBbDCumez9LJOSSBXsiyGCSCadFiRPdICyGtHe1YbuzU1QyIoYejiIhdkVNvbnUUKaUpPlUiZtyVVSVFU5kYmnMTY8zmABo8XKw3g2vqaISCP4KiwWM8rSMkzUWKiws6eB3s+l5SD8wTy83gJ27ziGE0deQP/9Prz/hzeZd1/ICAnbBAmoqPEgXZBi/8HnUVvfhuqqSly7dAan/vDvyKdCyKQpITfDh4EnhTsFuohF5PuQsnyCgu2UOiUK4iyslQZ4mpwoihJcdLR3bGBZ08joMBwOK6qqHKh0OdDS2MDd/Id3hzD6eAEj/dPIhLPcQKqsroVMocPo1AriGTHMjhq0dXTiwIE9aGt2Y2LkAT587y04bFqUkMf5izdgsluwfecmPP/CYV7TP/z9h+i9dhexKCWCiyCSyqA16jip12Q08G2oSRUIBZiQQo0mwkmqVHIU8hno1DoszZHXIIBcvgytxcLEmpauWhw5sYuZ7CatAUqZBu+++x535mOJBAw6I2RQYGLtOUWCGS6UdGZKvjZg27Y2NNS5sLJAtDQt3n77Avy+NIguSI/BZFOjutYCpZoMp+QJUyAayiAcTiMYTDJ8xajTQ08IxngGi/MhpGI0ChEkN/xFDWVKuH1iZFeJoTWIobOoodLoIKUsFqUSGzZ1sdmVsxmQYblrPBrnqbuc9kCpDOkEZWkk2WtDk3SJTMZSnFQ2gwJJLsrUwSXZnhj5jFC8Urou0QtLYiraCRMqZ1mQXm9AVaUN7W31vG/nk0p455XClEAEJrakM2TUz0GUozR46nKvPScqmGmKlStCrleiJBYjk5dDKctBrNChnEuwNlyiMCCbDIF46bIcTQ2EbjNTY0jexcW1kGhKRTTLc4jQkiLiCq3Aa7df09RTIS6ABAT9Or3G9DJTGjY1MZ905Ok+6KD+5ABA6zKt05WVOl7HqeNOsmM6MNCBl+3Da7p1krjYbGru8vv9qbVuvJS/p88OPV6DXkBfRqNZJtFQIU9f1O1/or2ngwl10+m5/pGYwx1+AZlJj5H+hoQY+F9JZb6cyv3od3ejc3ctRsYfYH5xGn5/EKmYEMSQTWe4WKDFh8by+UKGx+MoUK9GgVgogfp6N6rdZjS1OrBjbxc0ehX8/jg++agHgZUcRgbnEV5NIp8q8AmRNmAycLFhAyWYLCYkybwJAXlGaZOxOBU380wiKFHKKhsxirBYtFzwc9quRBj5FyFBMJTkziNRNuLRBMsnctT5MshY6+fyOPmiGxwYQyFVgllvYl1xQ2MdSzYmJ6YhFtPYtwS9WYbjJ4/jTu999N8bRsSbRHtLAwqlNOpaPWjtbMPY1BRqaxuxPL+KBw+GEAnFWee/oaMLkUAUkVBEkBCVJTAYzRxSMjszjlQ8yjHpbR0tqKqthsqkh9KgxbLXywVqIQf09xPz2YQD+w4xJ/fa1euI+OLQqU14/Qdv4NHoOCbHxhELriKf9qG9tQrxRACjI6OcdOlw2hmvRkQVOhxr9Qbu/jkcZiwuLWBqbAy1zkresDdv2YITJ7+GUDSOM2cv4ouLV7AwNw/ks1zYEj2n0u3Euu42iKUFpg59/ZVv4uyHF7F31yHs338Eq/4IfvPm73Hhwjm89tqr6OzegDmfH4lyAQNDdzH++AZaWnXoXFcP/6IfWpkRT+87BpujFrG0CDfv3cOV65+hXEohn4khlYhCb9TC66eCJMPdSJNWB5NRy1r0UDiJproujA/NYWhgFMVcGTIqfowaVFTZIVaWYXE4UVXXinC0iJGRWYQCcb4NxXwvz89BVMwzpejoieM49MwRXDh/DpFgAB53Debmp+ENryCVj0AmL6Ocz6KixordT+9A3917HI4UCuXQ0rIJYrkJXet3MUL0809PY3S4T9jwwz4+IERDIXz/z78Lk1mL7o1dvCBTGu+9h3exOD+H61d7sTQfYLQejTCNJhXTlGhRJONbNBaBTk/JpSr09T1APltmogp124XNiIgEtJoKenYq3nlTkZBUhoyrRaaN0OJOewlLa6hAp7W6TAdLkq6RjlTgAauUGqi0GvhIepbKs+dEIRVxjLtOS93LPAdpJVh6keKDAKUV19XWMrf81Ve/jaWVEE69f5o7btT9r6qoQDwdZdPk3/79j6HVSPDWb95k810iHsX//d/+EdKSgnGx49PDuHLrEiMUKRfgFz9/C9mECEcPn0SduxG/+PnPsLAwCbEoDScFG0WDUOnU+PMfvoZV3yL67t7Cju0b0VBfhVu37pCoG0eOHWOD38fvnUU0GoOnvgb1jTVM5pmdWkQ+B5Z6UBCMlDqBcgXCsRjcDZV49buv4PyFTxGMBPDcyeNQKIi4IsHE6DzOXbiMp3bvhXfFi5vX70Im1rC+l6YVZJzUGhTIlhLYuXczDj6zDwvz03y4thosiAaTuHalF77lGJQyJYfCkZ6AaEsSqQZisZynGqR7y2RSPDUhI4DWoMGmrd3YvW8DUvEwJoemsTDtZ6xjtlRASVLm4tFiNaKyxsHTA5LwpRMCupNoLyVadSkAKU/d7xKUaimkCkplrcPWnVuxtLKAjrZ2bNuxHb19j3Du/B2s+vLo7t6F40ePwr8yi9//5hfwLc6gmMtwt89oMsBkcyKdl6Fzw24cPHyMMYCff/IBfvWL/xeZuA/FQpIxnFQIca5AWYQyTYmIgqGgdB3acsqQq2XIibJcoDqqjVBpxFCoFdBoKHAri2whAXdtBaQySkwGYyvj4SS/x2q5ASFvFL45PxxWFyoqqqHVmjA+tQhvKAmVzobG1jZ0dLbCZKCU6RiuXbkAg0aFyYkJLK5GYXTQ4agRbR1uDD4awPD9UWSjOcRojafuqVTG16TTaWbZp7gk4gZWKpVGkQpNcZmRnQq1DMlEEDUVlVicWcX0xAwgkkNtskCsFqHCQxOsdUw/IwkR+R78/gDMFjODFxwOJyRFCSaHFzE2MIeVhQBLV/Rmytew4OChbcimIxgdHodBXYEb1x/D70+y9FQiE8PM1DYXy4DMVjKQb8UH732OwUeTyOXKjCS026yc+TE3M49ZSmdeyfBBktYJ4r8JREVhWkfFI0tZ1WQglkKp1sBksaCyphJ79u5AUZRiWVMmFUEkGoJOo0cxV+Ip0urKCtcKQpIz0UjEyNIUiWxza3IcWvOpiUB42qAvynshTY2oeBTJAZtTy/K9MmQwmyxoaqpBU2MVN1ziYRlmRmi9Imyi0JxQygm1mIG0GEGhJIVCrYYEeZZ4SrKCJKW0Rp2hwhkyLbIFOcT5EEsvZUoNROU8B8iJKIQgL3TQn5hBuSYhugoNKVj6JRTlQhopTRkERjpp4bnbv0Zo+dNtCBuzRlRaM5ASbYaLe5LkJCnFXsAwkuzNVSGoC6jjTo+BDahrcAGqbahot1jV3Eyh32FJCz1GkQgLCzF+L+nx0yGDCvZYPMueLuqm0997EuhEBxB6bk9kPfwJWPME0N+k50v/zlCarF71VeH+5ZTtQNu+Blhq1VheHWdtey6VRSYB6JRkfolhbnoBaqUSKtJGqcQwmCwIh1MIrQqBP21N9SiKI/A0mdC5pQ61zfUYG5vD2NAq0nEV7t8ag28hxqdthZRMj8IYK58lEomYNcsiKTmsNUhnUqit9TBHeWF5SRgdZWgsJGbphkIpgZgYDxTmpJVj/eZ1jJJcXFlh84rJaEEqksHMBI3aCtDoNTA5DPA01nCq6pXL15BLpWEgprFWj3CEdMJSpNNxuN0W7N7bhbHZx+SbYgNI0BvH4lQAVc4KTm6jVMCW9W2IpVJoaGjkYuPR/QeQKzQ8ek5GsihSpHC2yGScXKGAcDDMMfI0CV5eXITJYGQGvlKjhKehDp4mD+aXaNIRRUVlBcYmphGh4rShTdA3j04iEcqiTGEnSg3ry9IxIU02GvdifWcrYvEopznq9UbYbFaWbVBXi4wmpF2mDmCplOdEWzosVTrsCMcouEOOyto66EwWRCJJTI5Owr+wDEmWNKRiHqHrbTrUNdVy59dqN2BidBzpaAY/+cn/itq6VgRiaZz68BN88PHHMOrVeObEMcYJTk2NolSMI5lcwr5D3XyImhyfgaQkxbEjz0FntGFhOYIlrx+3bvegSAkghSwG+/tx4OABFEUFDI0McrJmKZdnvalcqcLSYggqqQmJSBGPH4+gkCnwYVAtV7DJWKlTQ6034ciJF+Gu7cSpU6cxODiERIxkEXkO9Mpl4jAYDTj67Em8/sO/wu1bt3Dhs8+gVSowMTmCWDIEhYZoRinIJGJU1xI5YSducRx8GAadE9XVjSiJldi/7wRy2TLOnvkEywtjOPbsIRhNOh5LX7nQgx+8/ho6OxtRRpaDnsbHJ5BMx5HOZ/DBR59gmjCm0SR33DU6oTNVLotRXePhArtYyjAGzbcaJuWogNTLCDpNqnaKBbJQCd0Q0raTJlRCwD2abROzvSxo3IWIa0ESIyDNSGcpglIm464nGc1JJmO0WBj5Sgci6sAr5TTtMPP1KZPLWcYxNTOHaDTBI2O9QQeXy8Ud1ZdePonFZR8++uhTFIo55kxbzCbE0zS1sOC5ky+gLKL3eADxSBIyuQjffu07CEfi8Hq9aGiux6dnPkJVdQ13WM9+ehVDg9M4tP846twN+MW//Axe7yyU8iJcDgsCwQC0Ri3e+PFfY2xiFONjj/H6917F9Wvn2fyVTKXhrqvD4MNR3Ln6kNNdd+3eg9m5SQR9QSYZUfGqUlNIiRhixmSKkcqk0dDqZknbRx+9j6WVFXz91ZdRU6NHMhJFOpnDb978A549cQLL84s4e+YiNCobT3YScSogiLKihEiRx96DW1HXWMG+BzqoxIIRtDR04qNT5zA9tgyFXA29RseTBErZLIuIWkEbM8kaiKue4fc2z7kXBpbYVdaQlyCJZDCFldkgfCtRlkGJqf6Q04FbjjpPNReTZMYOhWJcTJjtFtYlr3qXuEtP0hOxnA72lTh87Dj+04/fwOUrF+BdWeLpQM/VW/AHsujrG0ZTyzp845WTWJgdwTtv/QqRVR8Tecjk3drSBq3BgvGZBXRt2omjx07yVFOUz+Dvf/IG5qcGIJbQ+hNFnhI1iTNQEj6zIhExpeVMA2FahVKCkiwLuYbMzDbobVqkcmkoFCrkC0QliWDrto382pDfSSXTY3F2GclwCjajFfkMMDuxCLutAlKJDGVKuoQY4XgaUpUeDpcLZocZ5XIa7a31eHi/D76FZc5PSBXKUFvUqG22oXtTExt7B++OIOGnaegcT5ypA0zTS0JRUmBfOpqEb8nPBt0cisiJxHC6q6DQkg44yftjLlXCnRt9CEfSsFdWoiguwuzQwOrQwGzWIxQKs6Zbo9PCZNKjWMixZ0UuksOqrcTiZAjXL/eyKVSuASwuLWpqbCyxmJmcRSJMRSUd9rIseaDuqq1Cj/WbGlHf4OLrfW5mEXd7hxH2p/l5EKWGfDkmo4kbPUsLPsxOhBnHyMnLZSEYiP6HG9kiocMrV8uhUKsgVcpZ7mJ1UAhWBYxWJULRVcRjIXiqqxhRTNNBwhmT3G1lkaSEVMBSDVxgXCox4W0VRtQ2VMDtqWRKGRX7//aL32FsxA+NHljX7cHL33gOK4EVnHrvDHIZmvAY0NFWi927NqHOXYfJx1Fc+HRCmDxSwqt0jQapEGRBxE4neR0dXtPxCHsuRGTSl1BwkQJytZmfZ6pITZE0xMUkyrk4F748xSQGO2MZKY1aKH7pH55crgUZ0V5LzRT62ZP0Ulqi6TNN90Fddvr7dB0KUpM1mIBESEQlrbnBoOCGJt2O6C50G4NBCbtdzUx2vn+6RhRSTmGNRCiBXsLXO0MGSH1G3XpuylB2ToH9StFIViCKkSYe4IPAE6kOox/za6Fba7/HIX3MuacDifB5ot+jv0k/FggzlED+lVTmy6rbIXEWobCU4K61w+EwYGF2DhEarUCOfCYPv9fHxWBrewOkciCdzWF+0Q//cgTZeBZGLV3EORx6dgc6tjQilIhicGgSYyNeSIoGTA4tIhnMcQCFXCp0V3RqNXfGORGOfqaScteG0gN1Wj1/YMhARMU3ffiokCezpFxC4yiiaeThrq2ExqjCatDPXYbmjjY2mc5PLnB3Ipspo8rtwaadm2G2G9n0dePaNTabGjRyVFW6sOoPQCRVIRhcRUuzC92bWjCzMI2VUBBOZw1UMgMunrkGaYmKWDkfOmgVEymFcRMlBtJjsdnsCIYSCC1HkIym2cxCODLabOnxB3x+SMUSNg+SmValIuJGEXqTlhFsOoMKuXIaMq0cqVwW3uUIxAUKNqnC7NQCYsEkdw+zRXK2A1IKZaBZhKKE9d2d8AcCWFxcEhiuSnKhi/nwQKEndMERfYc6OQuLy8gVie2qgqvahcqaKgyNjSFTIHOnCd4FL3yEo8vloJQJfGm1kcJeJKw//tu/+1/Qe+sWJkYn8KMf/S02bNmOBV8YH35yFndu9yKbiaO1tRkHD+7H0uIU+np74Klz4PBze3D34V303X0Ih9WB5599gQuH6Zll3L7zgJNAX/vWK4gEl/HFhUt49bvfQjybwJnPzrDZSatQweN28wjZZq3Gxc9uwbeU4JE/UUZklCGg0cJut0OukmMlEMT3//LH2LX7CN5//xPcunUVAf8iM8XjoQhI1qjWGeCpb8XOffuxvLQE79ICd90LuQzMNhP8/mUUixkma9TUuXD46CHcvn0XUxOLkIu1aGhoRZW7Hhs378T9+/3o7b2DkH8ZXes7sGPXbug1Zly5dAPPPXsM7a2VyOTDnDqpUum4Izs4PIBf/vpXGBkeQSGd5s4lhXtFQlHkMgU0NTUgmqBMBUKBGrC8FIJ/NYpigagPJZbXGAxG7mrTAZLkNUUKTqLinIgJchmnoNLnjNsw3A0SumjM4SUkGV17ckKSUfe+AL3RhMamJkxOzWJlxc8bIdGkqqucMJuNWFxc4NE46RzjTDspwWwx8X+jc8LLL73APPdLl69ykI3VbOaiPpGKIpiIoJU03qICF82bN2xj6YrNZYNULUeaizMZRgZH0NLUib27n8G7736KixevY0P3JnjcHrz1m18jmYhAKsrDbiGPTRRlmRhPHz0Ir2+Vg4+ePXEIXu8obE4d+gcfwGy2Ih7O4v0/nEEklMTu3Xu5ACETODGgSyUJlGo1d7epg0obLx00Nu3sQltnE25fv4VILItXvvEyFhaHsXXjBi7WT334IU4cO4KQP4CH9x4jEcvBuxRFKkHFv4zzFeTaMg4f3wubQ4fZuQlYTEYsL5DHQonem/1YmSc/iZRfJ5GYNvUcG/qp67m66ueuWSqZYaxpsVxibXVFbQWaWitg0Msp0AIPeh8j4E0gQ1piMqrpSPqiQXtbMzQqPQb7JzC/4OUJTG1TNdRa2oQLvK5MTS1DqXXCXtWIb73+fTx34hncf3Ab13ousfyFjKArqwlMTfuwfeduHDm8H+OPH+Gd3/4aoVU/CqUcHFV2vPDcS+gfeozxmSms37gF67u2wlPdgMaaGvyf//AT9D+4QQII9nWQqZqTOYnjzuRYoaO4hpoBpHQCLXAQYENbNarr7fBHBJoMBVLFYiG4PTWIxjPIpOhtE4pzSa4MaVmKxbllFHIi6HUmKKUUyEfTXDHvW0WxDK6aKn6d9RolNm9cj747t3k9owC7okwGjVWOjdubcPz4bqzMreDy2RtYng3Au+BnIg5pu4nsUldfCZfViod37iO2GqMKDXlRGQWZAjqbGVKNGFaLEgee2onx4QncuNrHElKlRguRrIwKtx0VlWakcwmkMknYKx3QGzQoFDMIBYPcGSazqCirRGgpheFHc2xSJkmTUi9DdY0V7ho7G48X51YQDRWQSBWQzOSh1EihM8nRubEBdpcGK8tzyCRz8HtTyKaAaCTNxToBBciPQ7VnOlXE44crKJHOneydVGWz5EPouHPXXSKBUquGVKlg+hBRWWgPdlVa0dRWi0jMh4X5KT7oF3NZpn3ZbU7MTS9xtglTWNIFpoURs99oVaGtsxpVbhNaW2rhrqzGqjeCf/vXU5ieCzAVp3kdITw3sWT2k9MEYMijrtaD5qZqdLY3wWl1YKB3FZ99SI1HGV8DYlozdSqmzNBXMi9jHxAdhggtLS2GqZ0PscYBjVoCGQdHApGkEGLGgUXpGIr5LMSlNKfpirNExqNp0VoX/T8Utk+Y5nQfdM0KgUeCTp467sx156L9T/IZKu6pu06HA56aikRcuFP3n+RMJFWhAt1iVgr6ctarF2G2qNZSVkt/xFBSoU0HCirOhYaOkFJMRXckQgnXQqATvedPUlef7AHMoM+XWOpDf4+Lf0ZZEqaWrrkSe6FYuiNa68xT3baWb/WVVOZLKt2VFUUUlIRgLENvUCJKiX0pwKSzIpvKcagIadh2P7WNL9aJqWmMjk1jdTGARCgFq8GEsjiL7q1tqG13I5CIwusLY6h/CpKiGr6lEOKBJKQkZaHTKCj0RY4yaR1pVCotw2I3QKVWCKPQbH7NqKrkxEn6vLB8Qqvm5MFELM4Xw6YtGzE9P4OR8Qlk8+TWNzOCan5qAQEetYlgsTvQ1tkOiUKCZe8qluYXUM5mYNDKUFdfAaNNj/nFFSx7l9DW5saGjR0Ix2MYnZyDWKpEvbsJD28PYHpimg8OG9a1s4M/mStidm4O7poqlEsCn5cMI76FENKxNEuMGprrkCsJrvLAKgV0JBhpSJOBZCoFq5EMeRJYKD12YxNkOjGURgWWAj7EqZv8cBaltATFVBH5tCBbEFNHlTqZxLCg7yU56Ex6ZHI5Hq0z91Wch6e2GhVO0m5Pwrvih0ws5ajvQDAGrYF02sRqBWwWMzQGHXbt3suTh54vbuDOzTvIJZKQSyXc3VfrtJDIRUilY/i7//w3uH/vLsZGxvDcyRexZcdOLAUiuHjpCh4PDsFiUKGull6TPNata8H4+DDHWZ/85vOYWZzDxS96oJQo8dTu3dBrTSgUxLh0sQfepWW8+uqLyOfCuHDxPCdWBqIhXLl+E6FABNKyBN1dHUJ6rNGJP/z2LEYHF7kbSZu2ijZcuYrDcuggGIxFcPKlV7F5y15c+uIahgb6kUr6kUknkYjGIC4TwksPV1U97C4XHwzTiQjj/Kgg3rZjB1ZWKQQkgFwhgcoqJ3bvfQo+Xwi9t++inBeh1tMAZ0UlujZuQu+9exgYHIS4VEZnazte+87rEIs0OHv2HDZsWo+OjiqkMgF4V+fhctZCq9JiaHgQ//7bX2JoZADZdBJqMpOKJAiHyCNShMdDwT1EFEnxJGVpIYjlhaCQxlcQkvA0ahWTlGi0TV13mmAJ3RDaEEj/SF0WFiYy350Y7jSI5ZQ/NqZSR13GpAiq7KlLX+Ophdfrgy8Q4Vo/ISAAACAASURBVIWfqDKVxMuWieEP+GE0U/Jtig3lRIXi4KtKB3d8njl0mBnp/f1D3EHVaTUcfpYrphFLxzgq3mo38nTqqV2HuAMNWQlSjRBzPzI8jFIWWN++FVs27sOjB2P47ZtvobbOw/6W3//+90gmEqDJtsVkYrMqZcZv2rkd/mAEbe3NOHBgG4LRCWgNwMjYANxVHuSSwNu/+RBLC142GO/YsROXLvTg/2fvvYLkPMwz3bdzzt0znSdnDCYAGOREBAIkJYpZokRRsmxLdtnyunb3ZnfPOXXquGyv17K00lqSlSlRlESRYiYBEETGYADMYHLOPam7p3POfer7GiPvzV7rRl2lAgVMh+n++/+/8L7Pu+2NIp8TcjNCDQUnFwrzyAnTOHrqEEwWI+72D8NodOOFF17kwt1qNuD2jZvceL342Wdg0KohKMpw+cIN9N+kJjQNoVgGg1kLjVGGz7/8LJOtRodHEAlHIRORjyOAkaEpbG+GWHtMxROlFfIWRKyAUCSFzxfkCzs1pyRRosKdCiaT1YSmVjtOntgPjVyG3/zibczNriNXFKMspIkoGfw1cNhtkIpkCGwnsLbhg8Gox3OffQICYQLRiB9jD8Zxd2AcAokBrqZd+NrXv449vbsxMnQfg3fvQK2Qwu+PYHllG6mMGE8+9SwePXMSU2MP8N1vfhPe1U2UhEU46hx48slnMTE1ien5afT29aFz91401LTCZjThn//h/8XdO1eQz1bCuIgJT8c395IkFZAIoVbKGGxAEh6SeZSFechUYtQ22tC2241YcpulWYQfpRJLozViOxhHPJ6BRCJDrcPFVBJkgdmJecTCcWg1OsjECpYuZfNF1lGXBEIYLGZu3OrcTjTX1eB+/12Mjo+jTBNLmRx6mwKPnO3FqUf2YX3Rg7de+xBbnijL7XJkaJQpYLTosa+vA+0N9Ri6PoCRgRHIFUok8nnE6Dtj0ENtVKKuzox9ve0YHxrD4OAUIyn5ey4pw2LVotpuwXbYB5lSiiqHCZYqHQ8MojFKMs1BkJdCkJWiEBdj+O4cG78LNJxRSWF16uF2G1HIpxHyhxGPFBCKZpCkLatMALVJDneDkY237W312Fhdx+LMBrSqKkxPLTNJpcbpgLCch1gohLXKjXfeuI58liATD2lULCDbmbjTsSnifAMxhRaR9lpOab5q9nM0NFNuRpozBQjHGtze4HyMdDKLdJKm1CTBkPHUNhxJQK5VwFFrQN/BJhw81IqmehdUEg0mRpbwrX/9NeaWvdDqxbC6xejaW4NqmxVLc36kU0KY9DpYzFo01jnhtNlx9cMJrEwIeStNN7lKAZlUAAEdT2Ih0nkRbynpGEMxCYjVbMwkzwFd48gkW8hk+fxZpGMln4dUTkmkNPQASkkfCpFYJbiogrf/PY+dZTA8lSYMNAVHEhzg4USatxQiLuYrU/aKlKbi86g02pXpdhk6rRxqtYSJMf97Eitp1uk56XxNxTm9bvNDHTujJxlNSWjInWA9ARNjKuFNlbRUKsaJVEYyYyL6UFNA96HXwzhhCpxSVLCSjHsUC1hHT8+5s0HYCZ6i5mXHqFqgRumPGvc/TOXu6lYjWt6C3UbGpQJ8W14kIjkoRFokwrS2L6Gq2gCrwwy1WsUUB0pNvXmVpp5B6NSkPUzBVWeHu9GNOEVcRxJYX/XBYa3B7MQsM7fJ9MLS2lIlSayyfKl08Q6Hs2KekIBd416fl5m1kVicsZBCMqRoVDDo1JCrJcgVM6xtjSWTUCk17OpPRFP8ZSImfCpZ4O5UrVVz+p2QOKaZIhKRBAwaJXq6m6EzKmCs1mN+ZRH+gA8yhZjT3ijcacWzwTHLCpkawpIIKwtLcFVbcebUEew/cBBrviCuXr/B6LV8NsPhUGoVMbhjCAVCMOqNMJrMWNvY5OlbkUJPijn+fWkdur61iUIqzwjKUjGPw8d78Ngzx2GtN8IT9GFjM4r33riK1TkfcvE8BLkC67NpOkrmHfqic3dMTnslxaUnWBYjFNEUPovnXnwSHR1tmByfx6UPryEWyUIEKV/EqJCSKgjPRZLJHM4/egaPnH0USnU1Ln98Cz9/5VcIbHkZrUUXVY2OYqmFiEQDeOzxkyjkUswlfvGLX4K7sRnJXAEffXQJEyMjkAmKaO9o4ItuMptEU30jPMvLMNtNrB2NJuJsStSpjTh/5kmYLXa8+dbbGBkexBe/8CyqHUa8+uovcPh4H3PcP3r/MoL+OOQSJR49c4y1u+ueAB7cW8D87CYXkHQcSYQiTthVSWUsDcnkszh66hFodBZsB8LwU5R9wM+0A2pw6PPQaPVobe+EyWLG2roHwlIJWxtraGppwfOfexFjkwu4cXuAtbmEaXzs/ONY2/JhYnKC9cFE3qmvq8f+g4dx5eZt+ALbUAiFePzR83jyiacRi+Xw5ju/Q/eeDnR2NmI7uI656UlYqx1oamplv8Grr/0UD8YG4PGsQi5RsC6UkG7kI3G6q2E2V+Rj1MwG/Cn4N0NIxDJMfqDjgCbmRUo5LRU5HFAmI4OWCEmW21AhXinIeQjDQ/eKZIZxkYRflZKGXVgxR/E2h4J46rgpJd8IFUn0c26nDSqVHBvr68zrJ811PFVBzxmNRhgpMK1YQFNTC38XV1Y87A/QqJWQiCUIRyPI5BLYe6CHJUcD/UM4fOgsIuEwEskwmlrrsLw4g5GRB+jp6eHkX7ncjPnZLfzm12+gqsqMlsZ6XCAqUjzBrAkiI5H0iNbd9ppGCIUa9O7dDVeNGkpDFPlyHFteLw7uOQyNzIhvf+PfMDczj6NHj6K7txe/ee1NRoMWM2UIxSIo1XLI5DIk0hGUxFnsO9yDjq7dGLo3jkJRiS+9/BVG6y3OTWF48D7rjU8cP8CT/9mpJQwPTmNseJa3InK5AlaHBbVNNrz0J89DqVFgeWEN9+4MgTx3UpECFy9eR8AX4EEGMcepKKLPRiZTceFEhn2aEJLGnT7fgoBQhHLekjW1OrCroxbCYgnXLt7E/Mw663OLZMzTajjD4fDhI2wKnJmZYamYu8aJZ1/4FFo7XIjHvbj68Q38+lfvQSg2wFnfis9/+WXU19fj1o1+KEVydDTXY211Hddu3EMsI8SRk2dw7vxpbK0u4Jv/8A/YXF1nXXpnbzc+/9JL8Pm9eOudN9HQ3I7mlt3o7doDs0qFV3/8fXx86T3EYwEkE1FkcykuHnjVzig9AVQKKRdVlHkhooEESOaoRJXThJo6CxKpIBN26D6pFJnq9PAFg+wHqaquwt6eXqaezU0scRAeSZ4osZmm9JlCxZRN02Oqn+j9aWqpR29vK0sG58cW8PPXfoU8acPVahiq1Th4tAPnzhxALpHA9//lJ/BvpXkKSsZUaogpEfTEsT04TT6AS9dx8e1LcLsbMbm8hM1YAqpqIzRGFVpabGisteHOjTvY8IZQFss4BVyrVXB6KP2OdJ7MC0rQGFRsws1lYqDuVSQQo5gRIp+UILCZxtSDNWTTJBQVQiARQKeXwWRRI0uyO0IwlsRIpotIZIoQKkUwWtWw12tx5Hg79u/rwNryMh4MjMNWVY9bN4dAAnOrxYJMIg671Qa91oJXfvQu0nE6pzyUcvBklagplWKVtsZsBJHQzkYAqVoBs9UAR10VTpw4DJ1BjXw2i/5bVzC/MMYbtEw6x8GIYqGMz3ERyl2JJ6Axa9DQ4cD+I83o7nGj2qiBjgyhCRH+2//zHdwb9kBvBuoatXjmhdN8/pmaWIJnNQihSA6NVo7GejtaWmowftePqds0Ea5os6kYVRs0LDuUyyrnt0SKCtFKwU3xy9QkUrAee36kykrBr6ikpmaJM0tT6zw1NUWUU0GUktkKJjJf4sk7S01+T4upTNd3EJB8X0Y57qRYVwjtvMsQVqbx9BiVoCOa8FfSVOlGnHaa+lMAEm2mqBmggQKBP+jnSLJM96EJeUVPX0YslmEmPCcQl8tM0aGhTCicrqSuUrJuls7vxGqvfPeofuDX/zAFlYaI1IDQz+0YbqlYp8ekQp0kPEy6eSj1oXMU6Y/+WLj/Yep27HmsATJzHlE6sSbDPFnWKk1Ymfci7EtwBMGpM8c5oc7r89Nyk6fOs5PziIVSaKpvYlnLdtgLnVGLE2fOYnZuCVcv34Td4mTjSzwUQylHayZCRxGPlJzllSJCKpShtZWMhJR2moTaoEQoGIBeZ+RJGGEnKT0zEg4yasps1UNjVqEkKiGTy0IulnFTQLIdiocm0wWtAlOpHJRqJQwmShfVsDSD4snra93o3NXAJqeevt2QqRT44MIFbGx5oVIqYbM6GaUXT9AXSIywL4S1pSXYLVU4cnAPapvrYbRaMbu8zPSbYraE8HaIg28C27QOpFAEJdwOFzyedURjCWTosVDkExtd0BdXlrkgLaXpiyPhFNmv/YeXcORsHzZCPtwdnMStqw8wM7EMYU6EcjYLnUIBmUTCBlyam2aLxKl3oqWtBbdu3WGDEzF3y4IEzn3qBPbu60FZIMObr3+IDU8QQT9xoWllloPLZYdSVkZTsxOffvIxKLVGlAVazM378Iufv465yUkISnTSApQqNTc1gZAfrS0u7NvXhfv3B/H08y9gd98B5sS/+/a7uHP9FlQyIZ58+iwOndiP/vt3cW9gCAaVDtV2KyYXptHZswve9QDGBqfR2tiDw0eOY8u7iZu3r+DMmeOQqyT48ML7zJcXiApYnF/jpNLFmXmcOnmYNz/LK1v4+NJdTIwtwr/hZ7weNX8ahRIykQjZTJoxn45aN6QaNQ7sP8QphjRRoUCmFKFH8xSlrcbxE8cRjkWxurICg97IKcFPfPpJdOzeh3VfHAP3RrjYMGt0+Oqf/TlShQIufvIxcoUklqfGWUd8/JETmF1awr1796CRSfCVl7+MY4ePwxeK4a1330DLrnqepEVDQegJE6jRQ6szI5FO4tdv/hz3h25yCBX9HsSWTsXTTEuqq6vhlT6FEpkM1Zx6uLG6xYFU5UKloCajM0fFl2miWElQpa0OTXiIrJQv5H5/MqcGnE7ATI+hCwNz3IXQKBWVSUupCIVKgebmZiYFRROEYCxBr9XCbDEy8o3QhyS5SKdTFRoEoQdtNtTWE7VpFnabnbWZoVCIyQ5ut5sTVn1+HzK5OPYd6MaeAz0YGZ3GscOPswZ2c8uDY4f24/ata0inIzj72CMolAWYnvbgkyuDGHkwDpfDhq6ONrz99jvcUNMc0GzSIRwJk1oEBpMd+/pO4vMvPYdkxoNAbALLGzNsUH/s9GMQFxT4+7/7BmamF7Bnzx60tbfgwgefcL6EDFLWWBONSapUsCyjIMyje387dvd0YmhgFMFgDv/5P/1XGPQyLC8s4Mb1qwhG/NjfRwFM85ibXkQqUUQ0lGapEyU8V9ur0N5dj9PnjzBhRKUw4MG9CbQ0NSCVyOF7/+tHmJmaYe8L0Y7MZiMymUpkOREnYrRZJOJFuoL9pBRIuUaL04+eQfe+Zty/dxPVBiPmJxYwMbKAfFHOaZYKNRWmXXji8ScxNHgPQ4P9XCyTz6XKZoRcRbVKiqfSk5NLKEMHs82F8595EsdPnsLAzSG01rXiyN5ebG2s45vf+S5mVrfQ1XcAzzzzKeQSMfzz//d32FhZg0qrx4GjR/DCi5/jSfErr7wCjcmCY8cewfEjx1CtUeODt97A97/7bQS2PUino2xQpdU9H6vUjIjK0NDEvZTn40kilfF2gag4Ci5wFZDKylCpFHyfxcUVKJQaDm0ifwVp9rOpNNOltjwBHlAoKNhGTBCDymPVNTdyozs0OAG5SoXO3jb0HeqAsJTH5N1JXLh4BQXaVmj1MNkNOHZiD/btbUY+lsTvfvUORoYWkc8JUBaKoNaqWKZ5+EgvjuzpwS/+9YdYm9tEdbUbw7OziKMIhVENnUkFi0UFt9OKuak5ZCiRVCBEJpOARk0oRAnL+iQKCWLpOA+tZDIBNCop9Co5b5bzWaKqa6AQWrC9nsat64N8XaPtFG2qFWoJN++UbUDhYIQCpawLIRV6Dg1au5144snDqDLLsTA9hc2VIJRSMy5fvoNkqsB0F7NRg1qXG+lEAR++M4hUlMbClJhaZjpKBedeQSBSE06b2lQhh5JYAq3ZAKONzLy1OHy0D9FIEBqVAlevfIRYzAcjHZ/zS8zsJxyv2WjFyoqPmy66zltr9GjtssNdq0GVXgGTyoi1pSBeefUyIokcTDYZOjodOHFqH3a1t+L2jSHcukVYVzWbr+sbqtHSbIdvGbj2VqAiOXl4owZLUEwiX5azh0enAnLJMBe6NHGmMDBRqcRQCZFWgVReA6WOrnUyzicopMIQ5JMoJiqkKSqMqXilwpUL9IdmUzJ37khodsybVBBXkkkr51tCPP57EmnFxLpzo3MwNRM7WnhCM1KhznKbYunfcZIiIaxWNfR6GfsYqDDf0aKHQiku/MlwTHQYIs8Y9JVCPxqj/Bwa9Dw0zpIMhqb9HMZcKfYJtU3/TfUYBUVR08F+Ewl9PytNxA5phl43X1+I7/5HHOQfqGoH0HbCjrwqSsG9SCSICS5BnauekY804SNXtYPxVgrGlJEBJpsucuqgQqKCtcqGbC4Nf2ATzbua0dHViampOdy8fg9SkYonIITfy6VpckippyLotRqmgFRY0IDLVcN6VYpvpkKE0gJlQiXUai2kCjlyGdK15yAWldDbtxsipRgr60uIJaJ88lHKZMzcpQIHZQVu3RpCMBCDhQgrtDbUkbkji8WFZaapWKt1LM/p6GphOc3lT27yWlgikqKxntIyE8yop+CkYp4uCKswaij4oRZWtxVaix5ihRRr6xvwLK5jbXmDtYF6nYElLV7vFkw6E4ebUOhGNpFGOkOYKTFlKiOaiDGZJ7Kd5AsO6VutNdU4duoQsshjYdED71YEgrIMqWgKiXAEcjLwKuU8oSMpCkRlTiptbW/HhY8/YaQXfZlLpTSa22pw7JGjoFSWt96+wOhKStijtEy6SFqrzJDLyzh59hDURjUMZjvSOQUmxtdx48pdeBYWISoXaLACpVQOjUEJf8TLJ4OXvvg5XPnkClo6d+HTzz6F6YUF3Lp+C9Njk9AopDj5yEEcOL4X6751rKysY3ZiATqDBbliAaFYFGqlEeODs5BAhZ6uHiQzcYTCW3C4rIwD9Ae20NjoQrXVCIupmjcYQZ8ftXVO5ohv+YK43T/Chax/PcDMfCoAqCimiXsiQUa9LKxuJ7RmIxqamjE1PolYMIpshuKrc8inc5ArZKitdUNnpELagMmJGfZhtLTuxpnzn4G5uhE3bw1hZmoazmoTvvbVP4VMr8KtgUGkMilcevctyMUFHDrSh7KohKufXIBeIcdf/8Vfo7OzB5uBAH79xi9gspJcRASTRo+O5l3MoE+m81jb9uLqwCX0D1zmtD9yEVCYEa10KaCnva2LpyVUCHe09uDCh5/Au+5lE2OWzKnCMgxGLZv7coRmFNEJWMHraPJ6cKodr3QrmkvSqNKIc8egSkoaOl5UchnkMir2s9AZ9Dh48BBu3r6DtY1tiMQKelhmJhNekpKPZTIZ/H4/UlmanBZgt9s5rTOTTGJfby9nKhB3njwRNBmVKRTY8K2iUE7jsSfPwOasxpWrd1BlrudmhV7DE+fPIx4NoLnZBbkGCEWimJvfxHe+8woS8TQc9iocPtSD3/7mDQT8Cf686digz5KyQ9Q6Iw4cOIzPPH0eRosIc0sD8IXWEEkksK93P5/H3n/7IkaHJ2A2m3mqPzxEvO8ohAX6Tij5uypTyvlzEanE2L2vBQcP7cHI4Ci8G0n8X//tHxiNOXDrNi5e+AC+8BaOHDvAIVNrCxvIknY3nOD3XqPTospahSqHGi988VOw2U2gU93o0Aya6tswO7mAN19/B6tLyyxTUKuUMBh0vF0h+xhJ/vxknqUJWIYupISDFECsUOLA0UN49LFj+Pjy+3BV2zAzUpn05woy5Mukv7bAaa9HR2snpibG4PHMQEzBORRtLhEgGt/m8yhlYtCkrixQQ1/lxK49e3H28cchF2uglxvQ29qMeDSMf/7Wt9A/MoKa5nqceOQwtpZW8cGb7yARjHH4VVdfHz7z9NPY2FjDO++9xXhVIvl0tnVCJ5HhJ9/7Lt55+3XEY35ks1HEaYuaIy2ukCXUdBxrVDLOBKDtEZlQufwSl5gqUu00wl1rZUkRXSc+/vgqZBIFBEIxT0jpPiKaBBeE8HvDyKZoO0mZH0IOLJKrZTh28gQXWq/87HXWmNtqSELpRkONFWqBEt/77o+RpPOISger24Yz546ipcmGhclJ3P6kH+PDSyiXyAsi4hC9aqsFzR31kAsFuHPlFnJxqrwkiOUyyIoKMFQZeAhBeRROhx2RIOFVCc9XmeKqNEpODiVPBskQ4+kIUqkY3C47qs1GrC4sIJlIceBUjaMZ6WgZAzdHMT2xWkkgFxEogdLLnQx5oABClIUolHPIowihQgiTQ4e27hp86jNHoZSXMD02gbVF0s6LcXdgCsl0DgaDCiajghtjyiP5+MMHiAUJkVIJPmJ9O31GlKxMBZyY5JpFCKholCqgJMmK04yTZ/ehvtmGublR+L0bcLlMyOcTsJgsuHTxCrKpEpQyPSQiFWan1xCJJSGSC2C0atHUZkVTSxW0ChH8Gz74NqIYmdxGppiDqVqC1l12TgqmnITp8RXOOyHyVVNrDfbsbUNrcy3W59P48LUFPucV8gVI6NgRyxkVKZbJUMpEmFevEudYelsmakqmkm/BHHeaXEvIuF3xrtGN0mmLPtocVqbsVODSbaexpmOYCloqXnem0LTlp/epMo0nyQnlahRZskJT8p2CnkOYHmIieTP6MMiJJ/oP6TT8FSCEJMkeH07MiTpms6oevoaK0ZSKfJrC0/FNCF+a2FPxTsMYl0vHRTbJd+hGxfYOkpLNtZSkStsJleT3rzuZrEiV6Ub+E9oK0Msj3xw1LvTzO1sCfj/+KJX5wxTvjh4NBJo0m35QIlpFAU6bDS67G1ubm5zQ1re/D7UN9YxnFIiUCEXSuHzpKiigjLjslKxKq5fGliY+qSRTWYwNT6OQFaCYFaJEXV4+h1QiWYH5owy7zYR0OsEn15oaN5MbyERE3WwylkEhW4kOJp2ujlBRQpI3yPDyyy9BpdPig4sXsbSyjEQsinNnH0EqGUOJUFNQY+D2A06g1BsNFKDGa0n6Is3MzvEXjQoBOsmdfuw04yYvX76FcCDNqDcK86E1P5lzSHNM8eYimkZKxbBY9HA1OGG0G5AuZFgfnQjFce2TG2ySNJstLO3Z9gcZoUmBUDTNKxeFzCCXUsSzQoBUKoW62ibWJi4vehCLplAWCmC2VqO7t4OJEmueTcjkSp5WrCwso5TPQy2TQ0arNRBHNY+Dh/ajpq4BH1z8mNeCIgGdYMr4yle/gEc/dRYDQ/cxNbeMX//6bQS2IlDKxFArJLCYtOzmb+1qhL3GhqnZZYQjZN6RYHl+HZurmyiTQVUkhVJSielO5iMcRLR3bzc8nmW+X3tPB2QaJYbuD8Mzv4ZsPIlz5x5BTaMNmWKCqTjpRBFXr95CXUMTfIEglpfW4V0LIx3OQ6/S8ZSAwjXqmx3YDm/BWWOtyHPEYiTiKU5gJLJLPBZDa0sL4skMRken4N3Yhmdhg1fkPHFXqljrns+RhyCGmuY62GpcPGn0b/k5RCwcTPBxJSBNQbkIo9nA2wC6iG15/bBZbYBQhr/9j/83mjsO4MaNQXz80UdornfjxRefhdygwZWb9xAMhXH1o3eQSfrR2GRlOsvM1ATMKg3+5i+/ju7ubnhDQfzwlX/j0BIyqNotdkgFSk7YLAtlmFiYwi/e+DGmF0dQzKZYt02THpJPZFNFNNQ1obW1HYsLK7BXuzA6PAnfhhe5bIovBFIpGZkIH1bRMBLxRavVQqlUsVGTgtF28GgP/UpMFKLJu0Ih4waaUgsp8ZimnURjaKhvRFtHB27e7MfGVpDNcPRzxPnW6TTMfqcLFxXuyfRDqYyJpriUFizH4YMH2Cg3Nj7N0huaeNIkR2uUI5oMYHdPB+wuGwbuPIDeYGeZ29LyMj79+OMw6ORobnGiUE7w9iCZKuEnP/kdpieXGP/WWO/Enf77vKmilb3JYGRaCkmEDNVatLU34PnnPw2pvIxkKoQCCrjZ3w+NSgOd2oDRoSkMD48zxapz926sLnq42c0ns5DR9FCrhpgoGNs+SNRyHHnkEBqb63D39l2EAjl8/ev/GS6HFdc+uYRLH72HTCmBfft64VlZhWdxi9FzqWSCQ9e0eh3MVWbs2tuAxz5zDBIZEVyKmBpbwdyEB9ubUXiWtjilmD4bPkcw+Yc01DJodXrG8tJ5k2RStD2hyTEFKNEx/YWXn8XCwjRsBjPGSave/wC5fEXjTsQPs9ECvcHM90slQwgGvTwcoA1kMLTNEimSzPl8YZSESij11Wjr2oM//Yu/hFqhh7goQUuNE+FtL77zvf+Jm4O3oLWosGdPJ1ZmFzF08x5EZQlkag2q3bXo6u7ircDK6jK6+nrZ4FxNjVUogdd/8XOMjQ4yBYd07vR9paKn8DBzgOQESqWEz2m8rZQqKphTIVEritCb1by1orEk6XnpfCkkLbNQVBkmiSrZFbT5DAWjlQkqRFDIZBBQsyMTwel2MhRgbHQOErkcRqseu7pqYTaooIQCb73xPkpCGUiza3VbcOBoF44d7oZSLMHvXnsX7715BaW8hDcF1ORWWQyorrJAq1TyVpHO72WhBOlyAXlBHjUNbqj1SpZ9UsDd9nYM4UCYJ790fT124gAam9wwWYjIVMU6NiKXROJRzM/Nob+/HxIxIVKBXKqIZCSHyZEFRIMknaImjIZRCjYi07mPpvP0RSDPCSEpBTIRb6Ud9SY0tlZBIQOHkHk9McilBkxNLiGVTUOtlUKnF3PDYNE58PEHQzKxQAAAIABJREFUQ9jeSKGUrxTuFdMk+PxGBSkPAMRFKDVKSkRinXqVy4juvfXQm2XI5hNwWi3I55IIbG9BLlVhamIe/k3KOaHBYAkJSrqWCCEQl6DVK9DYYsOu3XUQCQrYWtuAEAqMTSwjFIvDWiNH38FdeOJT5/DKT3+D1aUQUmkBhHIJahscaG2rg8VoQGijCM94gY8FSi8mGS2hRgW5QKXYzhdQppVHpRqFSC6BhMg2lOhqUiG6FUdZZ2PiWCULA1AUwvyd3TFxcnDSQ034jt6bJDgVCUpFL14p7Cua98rgpKJf3+GfVwYoJKMpcQG88zOVELx/r/9IA0+a9R3YBElmqIimHyFTukZDWQ8VOhgV4FR45/IlbG0muGbKZAo85a9xa3kST5IZIglRE8bFO2ngGRtJE3Wwvp22BaT5p9+fw9Co+SCNvqxSuNONrjv0d2Si3fld/li4/2HqdtT0qOBsNWJ8bJoJKCTLImNirZuQThpEon5UW81oaG6G090AqVKPaCqLe3cHEdkOIxqIYm5mDhKJFLW1tdi1q52DUibGppmGUszTCVaJcJhQU0W+aNDBRFxuCkEi6Uh3TycejIyz6Y4mU1R0C4pEkMmzZpkmllabnlnutH6XK4klnYN3O4BoOIhjRw/Av70JMRm/1kPYWPcz+o8KFGJgl4VlNk1OTI6zpryxsRGLnhUYqozY3UtkgXFs+2IQFqmrFEAiK0KpksNqc3Bo1PzUFCTCMkdhixRCTvbTVxl47T47NY+1FQ/jCs8/fg63b/djdmYJxSygVqrZQBjwR/ikqtJJ+SLk822gtXkX7FYr7ty5g/XVDUSihHeiYBk9bFWWiuE1k+PYaOLMUyKrWqqAnFlXxGEu4BjRS4wWXLt1G9FIiCdpIlEBf/5XX8KuvW24cvsaNrxB9PePwru6DaVYBq2KsIlS2FwWSLVSCBUSRGnDIVKhnJewPGVz1Y9yQQApsc9FYm6cKBQpW8jg+InD8G6tQWOSY9+RPSiIChgdnsLE4AzyiTxOnz6Bz37+Gaz5Zjhkg+g+b/3ufQiFYpw5ex6xeBpv/vY9bMxtQgIJb0Aobl2lFUFjkuK5F59DPJ3H4vIWXO5GZly/+srPOIlxY93LWxCSlNDJh4xoqUSK1+BahQo6jRKZdAqZXBINbY0oCAvcEJEOmzY/3vVthPwRyIRyLlwkMgma21qwuLzMBJa6ujqOtH7q+ZfRtecUlha9uPzRJTjtZrz4+echlMvw23c+wPDwMAIbiygVgnC7dUzpWJpfgKQoxJNPPIETx49BJFfgp7/8GWob3XjuueeQS2UQj2Sg01k4lGRibhpvvPsbhBN+PLh/hyfuZFoNbUe5AGluqofTZeV0SrFAioWZJZ78RMNRxnuRt4EmYLS1ogsAIUcpL4DMtRRtz7kLxP/m0z1dTMggRlw3IghU9O00OaGTNh1LTU1N+MY3v4X+O3fxbz/4ETa9ATa+UsCa0ahjspRaqeSJMuEpUxmSyuRZXtPU2sxEDGIq+31BBChpOZ1i4gxN8nf3NiJfzMJkNvG08sKlS2wO3rv/AH7x2q/Q3NCA7t1N6OlthkhcgEypwsLiOkoFFd577zoS0QLOnjmLG9duYXpilmkRBp2OZWhCSQkmqxxPP38OZ04dZS8JEZYi8RTu3B1Ea1MdS5d++pPXcPVaP8ss/uzP/xyjo2NYnl2AlygvAjJnqVASivj3UhuNePqFF5iy88brb3Cy4FPPPIX62moM3r2N+ZlxxFNhxt6Rhnfo7iS/V8VChgt3ImA4XE60dtXgs198HKmcnyfnga0U3n79EiyGGtZjb61tMfpRKVdUPAlErCJJgowutmHIJRTEVPl8+fOTyOCoc+PkmcNYmJuCWizH1voG1imEKSviYQNdaCl9WiCmizGhFsWIR8IolAn3aeFGqrrawn6Kq9cHEEkWodJbsf/YKTz/wossMzRoTdjb0YaNtUX863e/gYEH1yGQ5tHZ3oCt1U0sTC1DSN9ehRxqkw6d3Z18DFF6s7uxFlUOGwwqA7ZXvViYnMHI2H0UC1nkMxkuRgv5MqNyeZooFvDEkLwqVCzS1jNXIFQwGawBsVKE9t1trHGPR6KVQYpIylp4rV7DBQw1sPU1tZifX0TAF+TmXK3Q8IaXNn003VZRPoEvgng6jZpGJ5567iwaahz40Xd+hunJRWQLJSiNelTVGHHq3AGcPXWADbjf+sefYnlmDdkkoUNzXCQppWJYjRYeppCRu1CWoCyRIUOIQakAdqeVcYtEDdt38BAPAw7sOYCZqUlcuf4h2nfVoqXNDYtJjRqXg6VSlM3wyeVrGBoe5WTb3t69yCQKuHntBnzrfoT8CaAoq4QnkeRUKUVZWGREMg3FKHyQmlhq8EoVLDksdg2TZRw2C2MjBUUFNAoTbt4aQCwRh94sgaVKi/3790Eu0OCXP/4AXk+KmzLe8nA1WaZhPheJTEkhFLNGwbx6uhZWObXo3d+EhiYXmhrrWTdOUAIKHUzHiUoXw9rKNlYWSYpqgMlkhmd9Bdl8kpGtjY3VcLkskCmEiARj8PtC2CYggUKEuhYbDh3rwbFjh/HLX7yJudkNxBIF9rbJ1XJ+Dwg5q5U4YJGRb02DyHaETabIRVkOIy1nKr9DlgYcFcILFanMbqdCWi1DIkPfPwFEyQDXKFzfPwxM2pmyU+FOhSvdnxpNmsRXsjQqBfgOc52KeHr8SqNT0bqzNIVDrCp/txOwtKNzJ+kOT90fGl1J7svhd6QrJ5DAQ+wkadfp+0yfOX2PjUbaiFZ06PQcW8x4J0JQRYNPKEmdTsqhUPToO6ZS+redoCelUsyNAP0M4SXpNe48Hj0/4SK5YXmIr6QnoEaDSFD02v5YuP+BCnd7Zwl7j7fg7u0JlBitRUZOCphpQm2tHTPzw7C7qqFQKyEQydDQ1IZ13xbrgc1GM9aWNrA4v8KTvqbGBp4ghILbmByf5mJJIlSwLCESDiERp1RWAaqYAKPClpfMgHVoa2/D4NAICgUpQsEcsukSu7vDYaI+5GDQq9DcUovNzbVK4plcj1JJzIVJPp/kYKZEOsHBJRT0RIisUiEHo0GNuto6npQkkzFEYiE2XZopHTIdR/e+LpZKXL16A9lkCXqNHk0NNTCYlIyEiydS8KxQsRfkwqqnux2Gag2iGeJHq9C3fz/u3Bzgwp10ZL37elEqCHHzxl1kk2UUcmWo5CpkskSFyKKhxY76FgdW15eglCl+7+4+e5poHNN47+2rCHrDrCU0W0zIknmGDbwShIMRJqjQZJlm7rlMGp27OqA1GDE2NY1MJsas5Hw5hc989jx29TYimo5hbcOPgdujWF/YhiBLa2kFmlqcUBoU8EW3efqgpWhujQEyoQJzUx4MDc4hm6okklJGRa3bwbSWtc11tLW1Ip1NQKYCmjvr4A17IRLIMTO+jJgvAbvNitOPHmUUntlqgVKtx0D/fdy/N4T2jg60tbdjw7OFi+98gmw0zQx2l9sKgbiAXV3NqGtxoyxSoppWxBkB+m/fwuL8DAxaAybHppCIRtHS0oR0IomVxVU2YtIJSaNQwKDVcLAWYep29bYjlo0jnopzU5lNFhAOxBDZjiOXoPWgBjKFnMkO3sAWXDUOVNlIe55HbX0XPvPMn2F9PY5bV25zs/O5F5+DxmjAz179JcbGhhENLKPGRcFStfCsLmJ0eAxKiQJ/+7d/xQEvm74gvvO97yNXyuOv/+YvEYlGsLS0glp3I9rbdmNkZBKvvfZLLC8tIBzwsfxDpdBw0REJhTgwy2xRw11j50nj1OgCQoEop8nSdKVi1qsU41Tw0HugVlMsNk1pSUpD2ysK8ajoEWnSxKmpD6csYlEZSmps5XIuwHu69+Ab//ItfHTxY/zoRz/lUDAq8ul6YjYbYKDi3WjikJhAIMihaXQ/2mhoDTounsiInc+VWXNLQvxHz53BxOQYamqr2ch94uRp7Nnbhdff+DUH/Vhd1bhw6QJqqMhtdqGpqQZ2u5V9NP5AFGKxDm//7hq2fVk889TncOP6ddbC5zMpRpxSRZHOx9HQZsfX/vIL6GhvQiJGVJ4SZucXcPvOAE6fPMbbi5///Le4cu02dHoLvvjylzA3O4uR4SF4FlbYyEhG9HSuwFsGs9WFz730FXT39uHuvTv46MJ7ePGlz2B5dRRz48O8fdvybaC3u5czI0YfzHDzSJuLeCLJxnrCXNpq9Hj0iYPQGICVlWV4Fn3Y8iSQiwEbJF8L0oWWmihVpcESgMPHyLRIBnBq2lOJ9MMCgSaFMlhcVpw4tR+RkB9Wownzs7NYnl9BKlFi6opMLuTAsGqHGb7tbQhLYng3A1x01te7eAqsUqmQzxYxOb2MSAKwOBtw+tyT+Ppf/Eds+fzM6e9sbUYpn8YPvvstfHL1XQhFaTirjFxcBbfjyOQJOyiFuVqHvkN7kEok4PUGYLZVoaG1lSV+SoEc1z++As/qCg8CiDDC52zGzdGylo5fMgWSVlvEGF2xSMqZAmSIJHO8UCaG3eHkRjSRiHGjSq/faDFCb9RjbX2VC4jurk4EQwGsLKwgl8wCRRESiTTEcgUfmxT0R8jHTd8WjDYdevvacOzQIXzyznXcvN7PJueiVACLy4jmdhf29rSBar63fnURs2MeCEoi3mhSk65WSqBTaXgLQHkGoFRxsZJ+Eag0elitFtgdVkBUwq7du9HQ3MJbtIsXLmJmYRSN7U40d9RwGFl9jRviIrC15uNhF2mMycdBUk3f5jZfd7KJFDf0KEgQCud46k4SUEIqUgApFXDFfJ6uFMgWcxArhVAaRDDZFHjiyUdw8EAf3n3rPZZq7WrvYdP2+OQ8DBYxdnd34NTxkxh/MIeffOcdxIMllPMiUKrtDsubJHa0vWDsobTEuEmxXAiFTgyLTYv9RzrR2FiHmZlZrCxRVokWNpsVJr0Nd/pH4FkOcAZFU2Mrn1OG7vcjkQxCKqW8CjMM5GuLbPN2SSyWcWEOMaDWK+Cuq0aVRYdYOITNzW3WbAvEMpagEgaXNjRWSzuctgMQk2KgXIZClEXYv4lsnjY5gBQZpk/lE7RtzfC5UqSWo5zKQaiRI5ZSQJzw/34CTkUwHaPUrFBRTTfSxtPf042pLIzU3ZmokwdDypPunWk8Ta2JAEYFPz0W3UehFLN0hlQFPKmXiPgxZFIhT8h3bjRt/z/dSGtORT4V8PUNev79mJyTKmB9PcYNBT0HFd87GnZ6LZW+oIKgrKS3PvxdSF5bLiOZyP1e+85Tdn4O2kQSiaaE3ENDLt2XmgMKcaLH/2Ph/gcq3Fv6FPjS157GL199B54VP3/odJKkYtvuqEKuGGPqA2GfYgky/lEiYhberS0meVCSYywSh1qjwbHjRxBPRLC2toqtLR9SiTwXsjoFaXdpXVPgUKfmxgZe44eiAai1CnT3duPqtVsQC7UIBnLwe2Ns0kvGU6yxpamgwajkFRsV4YWChLmzND0XivMwWzQoi8Q87SN4C0VxC1HgxsNkNkOj0TPZwrO2zIa99o5dPG1N5ZKQKyU8Rcwk81BIFTh8aD/LVZZWlxEMx3Hr1n0EKfymWMaxQ32QKUsIpbdgsGhhMJp4ErrmWWMNcU19Lfb3UZz6DWx6/IgRL1cgZ/yTWF5C2+5aRpwtr8xCp9aw0YewcefOnEOppMRrP38f/TcGkYpnIXi4aqMFmdvlhM+7zWmT9H5TIZrLpmG3V/FrIJlRMhVBWZRHpphBE114DnYwdYamW9PjS1iZ2wJyAkav1dVbIZADaWRR5azm6W06noFBZcGGJ4prV0aRiOZYKyqX5lBt0bFpJxAmYoYKhUKOV9gmuxaRZBAORx28a0GENsNQ0EXSrMbZx09CX22CLxBiisjS/AqqqiywVJl5OjwxNIWN+TXIJVKYqvQcntTU3gCjXQWBiDBuQp4ALC8usO/i5LGT+OjDj7C0uIxdHR1s2psam0EskuRjiTYeKpmY0/fKghLq22rgbLTDs7nKSbzML95OILAVQyFdSSDV6zWoslsQTgRQ1+CG3UWyGZpm2fCpz/wZYjEhPnrnQ4iFZbz44nOwOmz41+99l5NR15bH0VhvQXt7LSYmR1lWRhO4P//LL6Olo4l55u+8/wG2QwEcOdYHpUbGBh+SIrS1dCEezuHVn72OlcUVBPwUmJXnySthGymoxmTWcuDZ3n29mJmex7pnG+U8xWaXWSaTTqf5PaCanIp1JpIQk11AXN78Q41q5d/4fw/1MmQuJUMgre2pcCdJAb1/VLj/3d//E4YejOIf/vG/w0MFERVPIgEHShGrPZ1IMamEEIXpbJYLd41eDYVazjx5uUzDmE+6ANOF4uTJk5idm4FMSVOoHL7yp19FS3sT03S2/B4OJrpx4wo6O3ahvs6BKosJeq0ZMVqnU75CKI433riESDCPz332C7h67SquXf0YpXyOXzdJyYhW072vE1//+ldR43Lx5snrW8eGdxNDw8N47PxZ2Gx2/PQnr+LipauQydQ4//in4Pf5MD0+ibBvG1qllpnnsUQKyUIJ1a4GPPvCn7BZ895APz668Db+6m/+BPPz93Dr2sfwbm5wc3j48GHmhg/cHOSCk2wE1OyTHMdkIeOeCrt7a6FQU55DGqKSCN71BKZGSD5ATHOa4ImhUmqZHCMQFjnXgQrZkRGicqiRTuY54IumXiK5EnpbFfYf2A2tSoJaux0PBu/h/t37SNOggEhaOiUcNUY4aqr4eCPD7OTYPGt/KSnaYNRAyYZkKa7fvI9UToIqZwseffxpfPHFr2B1dQNjk5PY09UJsaCAH3//27h75zKy6SB0SjFkEjkHZqULOZ54trU24NS5o4xOvXnjFoy2KtQ3NsJitKCjoR3f/9Z3MTU1wxrqZCzHGxji0lPdUGQuEZn5xZUQJkbVSSoNpvhh8AsRf1RK5Giq/JAdXltXy/p2ysmYmZuBXCljdni5XGBQQGw7xls1MnKSFJIABCQpk0iUyJWzECkAm1OH44cPw7u0jWuXbyBL8hyxEGoTyTdc6OlqhdPiwJuvXcDUyCx7mMhHRXpvCgPUaVRQKRQcyJRI5VGWKqEyVqGpvR1utws1NU42gNM5gwqfocFhXLt5A6tbC9CZFdi9txVtbY3oaG6BSixHMpzA7958B9FwDL5AAJtbW3yck38rk8ggQSE6WRG2/Vk2jRNZRiIjGagETmcV8rkMIiS9kgrhrLVDqZcijyTaOxpRX1+L/tsDnPDd1tKBcCQCv9+LXCmHto4m9HR2YWl6Ha/96AK8KymIIeXjhSbKhI+laTEV7fSlFkpLkClFUKgJBUmNmxZ9B7uZ6X6n/y4HxJnMBrS1NLNU5ubNQRRyEtjtdTh25BS0Wg1+9MPvYnp6nK/tDqcZZouWyXQEDJArVBgaGUeW0kopLVgrgdmohNmo4kJ9cyuIRIq2MRKmTQkKgFJugcu2B7l0hrdVpXQQAuLK/v5WwWqVKXRMqIZClkUhmqokTWvkXMimt+MPiVtEYKkUzox5JFnPQ6nIzsPR37PETSHmoEb6/xqNhGsn+vuKlrxCfKlsLSp6cbpRQc1M9Ic3+meiLO3IV+j+VNBT8U4F/o7JlSSlO1N5uivhYxsbyVNXeX3U8C0thStbETaTVhJqGf3LdJuKYZa+EzuynB09Pt2XjlFmvUuE7GUjag01FWKDCoJkBmma2pPmXSzk35neF35v/qhx/8NU7paaNGqaDPD5iYag4YPIbDZBplAy8SMWD2JXdzuEMgGWPSs8QXYSeUVOrn0xopEwX6jpQ27vbOf15dr6Gss81te8WJzzIBFIcGSwyUCdcwRHDh5g9BrxnZc9S7xqX1xchUFrx+z0JqKRHKMoCS1FhZhaJeYIZ4pIphttBuKxLOvvjcTLbXLAHwxDLFFhfYUmWUGIRCV0dDTBYDRyR1nb0IiLly9xjPyuzk64XC7Mz8+jLCC9sIgnQqTBp5NJTUMtQkysKMPnDSNOyZYSOVxVFuQKUTgaDEy3MRgMGH0wwRfCptZGzMzOosrixMqSF57lTaRiechlOqSIESspoK2zFk63BaueBbgcDtQ1OOFwm+ByOpHLibE078NvXn0P87M0BVTwdD28vY39fb28/t/c8EMAOUuPyOxKpB+zyczr+Wwxi7KwhGQmgb6DXdh/uAfj00Oc3Go22ODfjCAciLIZkN6zzt4WxHIRLuBJFrS2ugW9qhpWSzN+/epFeNfDjAqUilOw2fRMdBkdn0EmW2a5Rn1jDfRWFaKpCKptDmQTRazOrUJJXHBpGVZnFXbv7UGmWGRz0tD9kQoTWFTm7YcgJ8TSzCLr6IkjLlFJcfr8IyiI4giEIkinhQj4ojxpsVXrcf7RRzH8YJTDjqgwIInC1Ogs4tEMP65aIYNKLmGpF534XA1W1LTaEU6GePIoEWixvuSHbz2MfLLIpkBKKXTXk7beB4fbCrvTBolCg1hCjOaWQwiFipgYHefH7Ohoh9VqxcDdfkhEJI0ZhU4rhtGo4QAvV40TKyvzePLpx7gZuHt3kOksZJStabByE0lkDNpAlQoyNDf04K3fXsTYyBSCfj8K+RQX0jTFiMUiqKo2cZHlrnFjbdWLqckFyKRqxo7SaZiaETKwVSYglckPGQ4F5Uo4U0Uz/e+JqZXCvZK8x1Q3UWWiIiXMqFyO5uZ2/OM//QuGRkbxj3//TzxRLpVyUMgrEe9Go4F9HGS+3incBcIy64tzpSzq6+uQTGRYAhONxLmp2L2rl03R2VKSDbQv/8lLcNXbcG/wNhaX5nDy5AFcv/Yx5DIF6mrdaGluhU5LhuQkqqvc2Nzy4/Xfvg2vN4SXv/gF3B+8j9+9+QbjVzVqDY9+6LlpYPA3f/MfYNQZ2QMwPnEfmUIWA/fu4djxo3A47PjhD3+AW7cGeBPe2bUXGqUaa8ur2FpZg0FrhFxKU78YshTmVe3A6fNP4vSpR3H10iUsLi/gv/zX/4RYdA2XLryLqckR+MmcevQgVpdXcef6AOQSOUQCKWLRNORKNcxVBsjUAtTUW1DXaIFRr4SKcJ0lBaMjb127h9A2SZooNE2NQjHL/O32jiZOD707MAiUiXBBjVilAcuL5NBX23Hu0ZOwW/TIxKIYGb6LhblZkD+ZNnJ0gddXqWB3U7CbGul4DvcHRvn3JskTyQloq0G+gU+u9SMQycNorcfeAyfw+Re+hGJZiMGhIRw9tA/Veg2+/a3/jquX30c2HUJjrYPxt8vLKyhJKMRMhTOnT2Lv/m6MjAxjYnIKXfu62DtCW4yje4/iG//4TdwbGEQxJ0EuVeAAPdLh8sBPSMp2Ov+KuRhmqgzhVajAkQhYzkDccJI70jFK03nepu3uZF59MBzB7MI8H88ulw16vQrRQAgrM+uQC+RIpXN8HSKDdKFEzyPn82RJkoHNqUV3ZzvUIj0ufXAZmSyRUsSodlfj0JE9UMkF0MhUuHN9EJur20wCyqYykArEvB3Q67TQaNS85UikMhAqNUiXAJPDitr6Wuzdsxtrq2vY3dnFgUZXrl3Dhs+DjW0Pn5t69rXzOaXBXQu1RAVRUYgf/eCH6B/oR0lQmZgSLUdCwXuEN05R0xfGljfGzUJRSEUtYLNr4HJbkMmmEI5EIebBiREGi4HzFfwhHzc0BFxobmjmAu7B0DDS2Tw3iLu723BwXx9uX7mLC2/fw7YnjXJOjFKB5B+VwrHExvaHeUwicCOu1ZP3iag4gFIrRZY0UAIq5iTQ6VScQ6FR6nB/cBwSiQp2Wy1czjouSD947z34vFuMJ6ThibmKAgI1kMokWFvfwpY3yOGBZKhWayRwOcyQiSl9CohEE9gOxdnPQ2neRKaSiQycuUIAmHyxjHQ8CWFuGwKpls3IGfJmFpIoZwnCQfamMhL+OJQqCf9eHJCUqww/qOD+ffroQwnLDt+c/p0KXB6OPPyTCmQ6s+5M1clcykZemriTtIapiWTErmAguX75PRWmIqXZKdwrx72If54ej4rlnaTUneJ/R8JDz6tRS/nzp8EmPbbHE+MCnu5DygS6UQFODTxd9+lnaCvA78HOYFBQee2VbUGlCbCYVZDKKpP7kkLG7bWyVOHE0y0apc1Z8Y+F+x+mZK88a7U7B1edlnWl1OHShKC5tZWnPJubQdwfHOLVrVwtRjDk5fV7KVdGx65mNDY5IRDSdI9WnAqUBWJkc5TWFcPC8gp30BRxPNw/ivh2ArFIHnqNEA319RxqQ9p5Kpq6erswPDLJk3bPkh+ZVJkP2nyaUEYlKORC7OnbxYgtMkEVcsDczAKi4RD27e/GsUcO4dbdAXh9EWyshFjHTMTbmjob1Go5a3I7u3owMzcPn8/HKZyEesxk8qy1JAkPGbkoJIpwZW272iBVkQZajPn5BXg3fSAVZoPDjUQ6BJm6BKvTyrpgWt/X1TvxuS88h2A4hFu3hzB8fwYmXTWOHz3N7+PFy5cRT0VQU2vjAJrNtVV+H1va61Dl0CObi6PK4uCp2cTEIu73j0KQF0EpkSERi6C3u5MlQ9NT8xCJKHpezhIQtVYGh92BjbVN5MmMIySGawq7OlvQ1d2EmflRmE0UkCXG4sImCjTEEIugVsnQvacZECchlpfR0FDP6MpiQYRzjz6N//FPP0b/9VFK+4BMVEBtXTWe/+xTGJ2cwurKJjwr69Dr1ZwoarDpkSuUeN0/cP0uU0po2rTqWcH+IwchU6thNtlx/84DZDMZPPXUeZYfTI7NIOiNwrfm49UyJfAZHVrs3tOCapsd6TTw8YWr8Hu9UEgFOHPqFIfp/PKXv4FKrUVgO4wNj5/JIoKyECq5lIk5ghKFuIig1ovgbrWjIMrypkCjrEYskMf8xArS0RQTQlRKKRpb6hAhr4XTiiqrhSebYoUeekMtpqZXEfRvQySQwO2sQ1trJz755BI0KhFC2x4Ui8mK0VMhxfETRzE+OcT2HO+RAAAgAElEQVQa/0gsjMXFRYyNjfEF88CBLjz/7FOcuEk6z1SyhJU1H271j2J5aQNhf4DxqAaDmsMvyAPhcpF0xwinqwZz86uYHJ1laYjFYuELTyhEMjI6me4g0Jg39JAnXMEK7kzi+U9ykZP9m0kepIuspKYSyYZO4h27dvHE/e69IfzTP/8L/F5fJdpbUGB6jU6nRYr4yxoiFVTSD0nSQFNXsUyIJz79OE/X3a56NiCTX+Wrf/bX+OD9C4hEvdjyLePUo0chUxY5h2H4wQj69u7FhQ8/QktLGyf7tra1o7NjL5QKikvXMQr0zbffxjvvv40vvPQMxsbH8OZv30YxW2b/CG1WSsI8+g7uw5e//CVIRDQRFjKuc3WVUnlHcO78OebQf/8H38G1q1d42ttQ34wadx2C3gAWphchl8p5ixWNxzhds6FjN5793BdgNFjwwbsfIBxO4mt/8ReQiNL46IM3MXD/KgxmOXr27OL8ggf3hiEVEvFJxoEnMoUK5iojahudePazT6JcptczAzk1TZDAuxbFhQ9uYWPdx4UUbaCI0EPGfndNDU+T7967D61ax5g/WqvTFLAsNcLV0IUnHjuLciYBvVKC4Qf9GB69j2wqxbQkCpSprjWhrt4NrU7NksMrl68ikcgw5YeKJSruabuz7NlApiCG1uJCQ0snnnv+c3DX1mPw/l2cOLQXarkE3/7G/8CNm1cYxdvWVIdUPIaFuXmWsFAQ0d4De3lKSlQmCsw7fe40lMQnjyfQt2sfvv2Nb7N5nY7dVCKDEqEtH0axk56f1hRiKXktZLzJ5aA5QpVKxTCatQwYIFklTdyTySRLIqudVi5QBdREJhOsh6+pqWbjnkoqx52Ph7G1EuC0aeIsEi2kgkaVQCAtIlkIY/eeekaMSksKXHr/CmLxDIQKGWoaHXju+U9jZXka6WiCcaBquQmri2uIRhJsgqX3jszgxPumz8ZEniQy/qaTUBiVOHHqKLp7duPCBx9DKqT3Io3pmUlAnIVcI0B7TyOa22q52bVXWXnCvTi9gJnpGaxtrLC+u7W5GTPDU9DIDEhGCpgYmcMane+yeUiVIhgsxFDXcIBfKhXhAYFQIIFUrkJdQws0Bj3EUgEWl2Z4W+2ucaCjowODg2P43e8+ZC9ZVZUJDU12NNa4MXJvAmuzMSxMkj+MgogqhTsXsVS4U81GWnepkCEFcqWYBy4kqygJcyiJyryVJUQtbY70ei3c9nqQwoKSvek6KBXLUMwVsLK8yuhTKghNZiMcrmo0NtUxuWpr04exkQlEI1HOXyGpzNnTJ2ChoMFkDgP3hjA6PsFS1fpGN8tua53NkIjUCEWL3DinYkmmZghzQSSyKigVZOiVMY+dJnO0zU74E1xAU2FLwxJuJskM/rCA36nJyJz/v9+oGN8ZlFSC7AjbSHLWf9eo7xTxdD9OTKWwPJWUn69SVJdYJrQzeadrDj2/ggLgHk766U/y1lAhT6+Bth70WDsppjtkGnre5mYTn8Pp30kHv7lJ24PKq65o1snALWVC2c71gs/tJIeRS/g6QYU7GWbp86bQJzbDloGcRMwfvTiTR4nY74UiKwLoHEKeqz9O3P9A1XtbtwWnHjuA8alx5EopnkDaXXaUSlKMjSxgadHDMgaFikJKhMwBpwnA7q52aHQSmMxqJJNx5DIl1NW1c0z29MwiFpcXWVMeiYSQS+ZgNVmRiqURC0dZg15XXwOr3YolzwqeeuY5RCNJjI/OYWVxiykrqRTF2We5ENMZlGhpJ/Z6CukMGXHEPP2j9TNp5Hv6ujhpc2XVh5H7c/CuE69WygljcrkQsQShHTUcN7+xts6mJ7mKgouSKIN4pzKgWILFYmDSRu/eXmatG0x6eFaXsOFZJ5EbbBYLa45Xt5Z5iqM3GLEwPweTWYGX/uQZmKqtuHr5Hu7cmoDV6ERbSyc3CHcfDDHn3uWqZgmPd2MdRpMezW11PLknAkY4FEUimkUwmMCWJ4TNFS9kAimqTCYUc5QQKEYsloBEqoRSqcZ20AeFUsoJiX5/gCcGZMzLFzIwmzU4fKQHFpsOFqsZI+NjUGlMXACSOVSjUkMizaOuzoLHHj+D6iozSzqSJL9x1uE7//NnuHLxHvIpIcQCIYwGBfYf6EFJBHg8a/x+kM63ub0eJocRvmAABn01pkZmUMoX0drSjGgszqxiV10tLBY3m58pIfX8+RMIhnyYn1+GdyOEhellnkT2HeqEoVqBlfUF2JwOiKQq1tImohEU8hk2MPbtOYg3f/s+UowWzWOFqDJp0snSql0ElVSCUi6LUjmHKmoC+prhbnFgZGwC8YgAAW8KmyvbKJIGlpNHpWhu+//Ze+/vOuzzzPO5vffegIveQRIE2Lt6I9Vsy3KRZY/tZI6TcRJPNpNMdmc2mzOT2ZlJThJH49iybMuSLImqVCMlVrEBIEACIIjey8Xtvbc973tF7/wH/sXw8bFsg+DFLd/vW57n87Qgloqzh0OjVzD1pL2rGwvLfszMrCKdyEOvseJrX/sOdBoz/tcL/0Qh2kglSUNJiE0Rjhw5CpvdirfffR0HDx+A3+/jLcbtiUl+v335ySfw7FeeYbZ0hRIuIcYHn36K12ia7AshE6XGscAhYzTBDodCcLmdMFl0TBjZ2PBjYXYFxEyyWohCAZai0cFJxAJaaYuEEsay0mFMRBdaA//vE3fadBC1hAOZ2ChFhTvpq6W1jVFHO/78z/8Drlwbwos//yUbTKlZpOfIZjNBpyfGPFFQSDtfZukZIR8VKimMFh3aOltRFlQ4iIZSQclo++//7C/x3jvv49atQaQzIdz/4AFs62vG1WuXcf7CFbhd9axDrq+vR0NTA1OaaCOh01rRWN8FIZR44823cPrMJ3juW89gemYKb77+Joq5Mge/CcQipPNx9OzowmOPPQK32wZvvRPra4tIZ6u4cHYUu3ft58/cO++8gvEJmjTm4HTWQ6VUsfQnFUsyXpCmXslMCiKZCrv2HsIz33wWSrUKr7z8G4TCWfz1X/8n+DZn8NbJX2J+bpwJUR63A6uLS9ha90FYJVqWBKlkiQt3rUELq8uKZ772FchlAmz65mHSKWHWmzA7tYaXXzoJ36aPX0vyJhDjWyAQwe70oG9nP37zm99Ao1KyBIJ087mCBAZHF+57+Ct47htP4fJnH0OGPGZmbuLsuQ9Z209nGBWUOrsGDpcFrc1eJGMxXLz4OW/KlAoyc4rhcdv4fTY6OoFsUQy10Ybu7bvwwx/9iBMWP/nwA9x3ZA+sBjV+8uN/xNVrV1FGAQ1uJ0seF+YXWKrgbXHj8adPYGJyHrdGJ6HXmXDs/ntgtJpx/coViApVLM4uYHPdx54M2miWcqRNLvGUj7pIGjZIZFScSGomS4mUCzrScLs8Dmi1Sp5W8iS0CkQTSUZe2pwueOoaudCfmp5AnZs2l3qE/T6cO3URhTQFyUhQpOGDUsmvO0nMqOiN5/1o6bTj0YfuhaQkxyu/epu10wq9Bq0dTXjksXtRyMZx7vRnmJlcRJO3A77NAP8uNCQg2phYImdpEpF/yCdVlQmRKuehs+tw+OheNpe/+ss32TtFxXswuIVsIQm5VgyVSQGLywBPgx3dXe2QiiS4M3YbvrV1xmUSFKGYK/EGs5gVIhlOI52smSzVOilvmLVmNTK5NE89SdtfIuOsRgepVAWTyYVsvsTb13I5BZkSaG6ph91uw9Sdedy8NcUSKqVagZ7eZuzdNYAr565jeSaO6Vvr/JjLNHEvEVmGgTW//SKvk0BS5QRPibTGe68KS6xJr8l3hCzzs9rMaPC0M2FuZnaWsdI6tRZKhRxLSyvcBMnV9D61YtfuPuzq70N9vZcf3ws//ik2NjYgU1E4o4m9K1IhQRlEmJmZRyAahLfRyd4ZykdxulqhkBqQSmQQDJMHoARhPsDvs2xZA42qArmkiHQqzwU0UesykQyyRNgixp3aBEU5UXtffnGm0hidilfaxpOJmgOHeFpeQz3SpJyeeyr8qeClTQKb/wFOUad7oTaprxXDNaZ7bTt6N4SJJLQ0Cafm5wsJ+m/RjVRw18gvNfMpvfbF4l3Eb60BoC/W4dNj5MAnIf+sLTap1tJQaatAtYHRKEcqVWRkJP1cmazGaKftwd1AKBoi0M+j15alNbS9zVP2jpgDHmUkmxEK2LAqLxO2u/D7wv13VLejY2c9/vQvf4CrQ5exFVqB0a6CP7QFvc6CxXkfZmeWoJRLodXJIBaXGA1HukvSk7a0epEvpBAKBRHYCkKntcDhqINUpuSAiKowj9m5SQSDAWSTWcRDCbhtHpQLFZ7g6YxmJDN5LhaFkGN4cBwhcv4n4lx8hcggVy5DrVFCQmEVcgorUrERSiIUwmzWMd9bJBchEAmhAgmmxpYQ9EWYOd3SbIPOKGdz3a3RaUYrEjqL+MBEodAa9Hjv/c+xuRHnACWVSgS1WswYO2oQ6E1a53ZibGSUsOnYt78f9z54D1K5dC30KEsfhBAgSuGhx45ix8BuXLgwiktnx6AS6WAwmHhFu7iyiHA8AqtVD6NWha3NFXR0tMBk03OEOaG5SFYkFatgNjlw4dMr8K+HOTXV66pDOBj4QqNJhyVpkmn7EeIDhMyB5PoXEwmgkAWqBWgMEuw5sJ2nSxVJmdn6dkcdPv7oPEsuFGIlZFLg0P4BPPXECTZpjkzeRKqYQGNLM17455dw4fQIylkJRFURLGY947eUWjnW11eZhmEzaXH/Q0dRlpaRyGZQKgkxNnIb+XSeNxqkvfcFtljW8uCDT2BqahFnPvoETocWLrcVa5ub2NqKYXF2BelYHPv29aK1w4PVjRWE4zHeABVLVX7eKbTr+CPH2dj5xmsf4vr1QcaEbm1SemKOi1Y6XNQyCY0lkEkn0drlQfvOek4Q3NiiRiGEdLzKk7hyusCpk2qVAm6PmyfuerMBOoMcepMGO/r7cH2YgncySEcLsNsa8a3n/wAtzV34+3/4f+Hzz0Isy0JF2u18DocPHoPL7cb//Pv/hsYWL2vCaSNx5fNrCG6G8dd/+VfYv+cAT+6rkCJbyOOdj97Dq2+cRMAfRDoSq6UDq7VQKFSIx5Ow0CSp0cNbnHAoyuY0sUDGE/dKtcwa2EK+wr87XSpU1N8NXCIPwt11KB3AHL4kJCxZbepO/yylQ14qhkImgUxOWlUrHn/iKSQzWfz61d8guEWPqSansdlNPEGj1T1NbChdmCbuIMSgSoL6Jg//3hFGsspwZ2IWne1t+M5z38b5c+cwMjSEfD6NPXv64K4zsFzqo49O82SwvrER84uz8Hi9vA1yOFyw2VxcWKgUZrz+2luYn1vA448/hVgsjLdPvsHmeZVCTTkxyJezOHB0H5548jiEwgI8bivy+RQWFv24NbqEA3vug1Wvxy9+9QKGhq/wWWU0W2G3mVEuUiZFlo2p8WSu9r5TaHD0yDE8/bWnoFDJcfLNdzE5tYI/+nc/xMrKGC6e+whry3OIJmJszpcKJPCtEdGKpDIyxOJZLuq0JgPMNhuOP/EEdmzvxcLSOBLxLciEUty4dhMXz19BKp7gi1Kr06JSpYYIaGxuw/79h/DCC//COlaSK9HznSkq4W7agy997Xt47OH9uHTmHYTXFzG/cBs3Rq4hnUqxoZAKK2u9iWkhTquBvQaXLl1HMkHFhIIbCgqOom3LyZOnALEOCq0J23ftxf/xH/6KJWin3nsfvZ316OtpxssvvYgPPjqFdDaF5oY6bt7IZK1S62BxGPDE049iemYFo8O3eUOxY9cAE7GuX/0cHqsN64tLCIdiiJH0sFBEIUPG1Np0sPpFvgC9h2jaShIvLtJRgUIthdGkg96k4rAliViJQkkAfzAGq6MePb07MTBwAG1t7Tj32WmcO/seujs9QDGFC2c+hZBY5GURYsksVBotT6pLRQEsdhMCyXXoLQLs3bMdDp0Lp97/DNFEFha7gzdvO3f2wqRT4ebwCCbGptHobcXU1Cy2Nkh3TkZDuiNUjBMVEjpQJYNUo0S2UoCeCvfDe9DT2YoXX/gVMnHye8iRitOGqox0JQfIAVu9CQ1tLiYEtTTXYWTwGoYuX0MqkoVOZeKE5PmZldrzVajwOagzyCBTCWC0aqDWadhITA0nhaNRoUhfiTglh9PzS4FRFZitctidepSrRCeizYaGh2tkMicjdFtbI5qbGjE/uYzoVgWXz40hmyDoQ61YrSWNfoH2ptAsKU2va4UfFYnFUhEyFd3NUuQrRQ4Z7BvoYf9Vb89OCCDDSy/9AhurqzAbjTAbDZidW4Q/EIVKr4fH68K27Z1o9LqhkCpx8dxVDA6NI5FMQCSrwmrRoKuzFRII4VsLMLBCrBCiqdUDp9OAZCICscSIlqbt7DPb2ogiFY+iTIm0JBeRUACjjqUy5RIhn6uIx3NIB1NQmdUoiE187ojLEVQptTpPHrqaObVGcBEjT0mkUhGSRHtBbVt5l8lO9w49V/QkUVIsNZ30/fR1d6pNUt1stgSVsubfoIKZmiIiudC032xScLNBDHUq5mspqLWJN/2bJuIkgbkro7kr3WEUqqqGkqVC3eulLIgSIuEME+oIYuBwqGCzqVneQvcZy3YEAkSj1MjWmovaVqDyxaarJqmhL2pKSD5D0316fGK5GO4GM9+xpJ8n4/TvJ+6/o8rd1WLB0YcPcpSxSi+ERFVGIhNE77Y+fPLBZ5gYJQNgLbwnn0tyUUYGpcXFDdaFKlUaXnXSi6zTq5gt7vK44G1yIxDZYOpLNBrG6tIaYoEEZm/PIxpOosHbBE9DI+q8rWjr6EO1LMfpjz/DlUtXUS5QkIAflXwWiUiUCSv1zQ2Ymp0GBJS6SlHt1I3bWVKQoiTHYh5VKtzHZ5FKpFGtZOGp13IwxJ69e3Hp/A1MjM2gUinBXafDd/7wqyhXS/jZT0/Bt1GsMdylJbS0uriTpA8RFebUC6eiUQgqZTz+5Uex/9Au6M16XLlyHcPDo9DrlWjrckAoq8DidCGdEuGNVz6CVqHnEJJMPo/p+XmkaINA0+BcBoJqHseO7UVVUkG2nONAiY11H3QaI8wGM0+vkBdibnIZxQyNVAWIRKJ8gel0Ov4gJeOpmomLIpFV0lrhnqdpcwYKrRDeVieK4jyMTh369+xENEoypC1MjM5ALpRAI5WxSfhbz30fBpsd1ydGUJaXkKZEz5dPYvbmCqoZAdQyGWshSTMp04i5aaLXRCkVYc+BAaSLRFUQwmx3YOjqDUSDUbS0NKGpoQFz8zPw1Hlx9NgJLC74sDg9B1RTeP67z2Lk1ggufn6Vw7rkwgo8bjtUWgUXOxuba8gXiQxBRkwJlAolnn/uezAbvbh0cRynPzuLQGgDGyvLXORS8UqrdqNaASGlTsajqGuyoP9QB+Q6EWNDZ2dC2FqPIxbMQFQQQFwVwG61sH42FAvxxLhSzbG5T2cw4ub4LGQyHVOKDAYznvzyM2hr68Q//svfo4IUnG4tmzfpQlZI1dje24eT77wGh9uI/oFepJMx3Lg2iunJWXzja9/EicefhlplZMbB3PIcXnvzVQwNjyIZT7IcioJULCYzN27xKGnEs5BSQqKwNrHxbQSh1+qhVWuQzReQK1S4yKJmtIb2ookPEQoo2TT9W5nM3TQNKt7vIgdZPyylJETRF5HgUjS3t+C5bz+PN99+F5cuXUYqUUaFGmytEiaTFnqDjosU0rcnkzQBLrAOklbmRDAZ2NOHbCGLtbUYhq6OoqenFY899hAioRBWFtcYM/rHf/ynaGuvw9TsbZw8+Sbc9S74Az5EE2E0t7WypOHAwX2w2e0svQgH4xgZHMPGegjHH/k6f0Z/9csXESZGtIK8ESLkSgV09HZg34F9KOZTvGEj03djYzfuTK6jb9t+OG02/PzFf8GF82dZNqdUSGG1kjaUwR8QCKQIhdOIZwosQ2tu86J/3zZ0dLXj80tXcf3aGA4eOohIdAWhgA9+nw8lVBnZV86XcO38VUiEEghFUkTJ9CaRw+5yw+aqw7f/zR+gsbUB6xvTWFuZwcbqFt4/+TaSkSgjTinhkUKhCEdHKbM2uw29vdvx7jvvQiGXs4+BGjShzAi9ox3Hn/wGvvrl+7G5cAtaiRAffvA+3n7vXcTCEZSLOcg1QrhabejZ1gS9RsnUk8sXRxCO5CEQyqHTK7GHzK1qLV5/9T2UqloodWY8dPwE/u0f/FtEYwn84he/QL3LgHuO9uP86Q/xySefIBoJM8I3FokxilfEBRHpjJ2IhBI8KaYCUqpS811iM+lw35H9+NmPX0AwlGApEXkfmM5BhXu5zJNK2v6o1bXgG0rgpqKf5DMqnQJao4aRqDShEImUEInV8G3FYLXXY9v23dg1sA+d7R2Ymx3DT/7lv0CrLqK/rxO+VR9m70wjGAghSoZNkRxZEqBX1FBrdQikNiGUxdHS6kSj3YPLl4ZBZh+92c768KNH9uGJ4w/gzsQE/vEf/pkllSKhDLOzixCWKbCHtlklNqPTEstsN0JnMmPFv8UDgL37+rBzRzde/cVvODGXJCzjoxMQiERsqBUohDA69Wjs9DCn3O7UYWryJjx2J24OjUGvNiPsj+Dq5SHIhTSoKqCUK0CjlSNXykGqoDAtOfLFKvPuSQpTLWeZYpJOVBAJ5dnzoDVKYDQLOduA8kxIHuO0e1mmEgxtQqWToampASaDAelontNZh6/Nsr+M2eP0lNHng4fNNOEVQiihApUkFlQA1syrMhWlDhPbXcjm6o6e+i9oMQYOXnrz9Xd4m2A26NFQ34iLF68jkS5CpFTCbDOgs7uJzaeJSALzU8tYWtpAJkuceQXMVg2e+8YzyMSTGB0ZxzzJbIqUsK5iXTzd52KRDvfc+yRy0TCbzSnb5S6ZRWWw8ZlYyISQSpIUiwz+FWSyUkjUmhphppyEoFpAHjqUM2lUkxGejtMEmwp3jYbS3mnLWZOg3CWr0LnMksMvJC70FN1FMd6diNcK7xobns5nntLLCXVNRKJa8exyafjnR2M1gtRdCQ2bZml6L6EsDQUX74Qrpm0pUV3uBiqRjK7eq4PVSjjkEss9Z2fIJ1Dkx+5waBAKkYqhiPY2Exfm4XD2tzXO3Y0AFfAUEplJl7ieo9+L/m56vu42NA2tNkgNZgjLlECe/33h/juq22FtNnD3r9apYLFqIFaW4KgzMNKMTE2zd+bZMESa8Syh9UQS1ipGgjmIhSqWoBDZQa0Ro62zni89krRQnHM4GkQ6k0RdnQNymRxyoRIoCjEztQCpVIlAMI5kqgidzgW91opCrsyElmwqiUQ0iHwqiWo5B7vDDJ1Zj0A0zOYUmrgR/s/r9cBiNfLhAbEIwVAEM1PzSERiMBgU2NbXCIVKDK3RgEyigsHBUeSyaTS2WHHswb1IZJKYmgzg5sgSkrE0tCopnnr8Iayvb3J3TRNf4h1P3KSQnALrob/z/W8imU5gaHgEs/PzrOdTa4jxrudI8nJVxtSbsdEJyCT0nNI6TwqJUIpYJIpIaItT7+rqLZCpJahvaYBYKmdailAghkqmRi6dgxgSjA5NYGVxE2KhnBNC06kk1EoVpBLSg5ZrSCmZhNMBSfpRruRRreTQ0OJB/74e3Fkeg7PJDF9kHa1NHVia28Li1CaKiRwMSg3EEOOeex/EQ089gVNnz3AokMPhwPVLQ1iZ2QBRtFTUkGlrq/98Nc+6ZirGSEtKDZW93gqH24q+vp14/52PMDM7g3qvG3t27cD6yhr27jmMg4ceRbksQTqVxvvvvQ5Pg5Ubjg8+/IgJRGa9Evfce4RXc1ZrHeYWl7DpW8HSwgwt7GAx2/Dw/U/hyOHHEYuV8ctXX8O1659jbWkOiRj5GURQysUwapVMYshlUmhsd3EAzt4ju3B16AZujswiEsohtBnn30tEhbutRrghL0Od183/yYa+QgGjN6cgEMg5GIYY0I+deBSe+nr88uWfc6Oq1khZEpOKp2C32Fi/XyxlUO+14/77jzC15OqVQUxNzuDRE4/hseOPQaM1IJ0tYXx8EmPj44z8i0VDbEwkeQwlEavVeqTiWUSjETz08P1MaQoFw2wspvU5FQFkIKxWxTyJZwNRmYYgRQ78osuBfBpEqalJY2orVSYyf5HSx0QAivAW16ZHtBqt83pw4qnHcXVwEBcuXkE6XmT0JE196XkyGYkWQyEqacRicW4MyEypUsvQ3t2Cnbt6EU3FEdhM4txnl3iS96UvPQ6NRot0oow3X/8Af/onfwFPnRU3x4fw1luv4RvffBZnzn6MYqWA5vZW5EsFbNvezUa71dUVtLV04NVfvYFwIIdvfeOPkM9W8dOf/C9srFECshgVQQkVVDCwpx8nThxHNpPmRsftcXEs+qXPRyCXaXFg/z6cfOPXOPvppwgFg2zObG32oJCPIRjwoVwQIJ0uMwqUiiuX14Y9h/pYIz58fQQzsytMQzKZ5YhFwgiTv6BMycVtLE9ZuLPAsolqRYRkPM9SmfqmZjjcHhw4eoTTYtdWZrG6PI+RwRtYXyK8ICUaZiAWitnkTrKHfDmN5tZGDqaihpY2LLl0nk2W+RJJZZpx8OjDePYrjyDkW4BTr8bVy5fxyq9f5YChbD4NsbQCs0eNnbt7sGtgO1aW1vHWGx8ik6bwHCmbU48e2w+j3ogXfvwSShUl9GYbevsG8MxXvsxc7HffexsH9vdg5/ZWNuPeHh+vxd0LRbh2ZQiRcBpSiRYNjQ04dOQgLpy/yIhQ8u1IZVI2arc0u3Bgbz9+/q8vYnZqkYlI9HvQZ6uG1qulRzJaTkOUG0LiZdngWBFVoDVr0NjsZRkWBdaRabmxsRMedxvL/sjj0dnejdamRpTySaws34JCWUIuF4dOYeTm6tLn5zEyNsqhbbkcUCmq4XDVwx/dRCq/jp4uD3rbWnHytQ+gUNmgMZrgbfLiiScfRndHI9ZXV/DJx35Fc/UAACAASURBVGewvraJcDiJ0eFJVEsSlmrJRLU0SZKlqbRySJRKpPJlKNUatHc2o6urFbPTMzh6+CgK2RJe/NlLHKrFAUAKMf9+ngYLOrc3QqIgiRPFHJexurAMu9XGksP5OwtMSaPnL5sGTHolcpkccpxvIkYiXoJALIDRrAKEOQiqIqTjJaQzxOsRQKEWwekhUgsZJSmlnPw4NPgpY8u/BalcwAZ42qrRv2QCE8ZGFhDYTLHRmc6MGo+Eing6iQUgxYqEpDJKarDKnJNBr6NCq4PWpEdbVxP2H9oOgSgN38Yab6LoedtYXodJZ2Cp1NraFtJEYJHKYHLo2Vxr0KmRS2TZ9+TzBZFMZyCRi2AwqtHT08Y+IH6PVUrIk6xQr0RrexNnqawsBdHgasbKYgjVUg7lPEENSpAraU5igLAUq3l/SJ+dozRdJW/nycRKk28ObCIql8nCUsuMbwPCdIQLdzpPqUim4jUSyfF/0iS7NiQh8gqF31FSL/njSGpTG6AQuIPLEjGZrEW1aXqBDJ0iLtbpn6mwpu8xGOWcD0BTcroDCQhAaad30Y3097vcGsSiOZ6U05dKTdIyAhHUfo7ToUZjE20gyDsAbKzXjKp3mwZOaq1W4XJrYbOpuLHZ3Ewx+51kOdRMkM2WGPXUUFDDRhJgagapeaBag/6u+mYjLB4nBHINROnA7wv331Xh3tzvRkVRYM2o02mGx2tBO4UEhYM4c/osludXeJLb2trAsdzE3V5Z2sT0xAoKORHEAgL05yAU52F16GB1GaGnFafBgDtTs3zoma067NszgLWlDZ4mUtJcS3s3jEYbQoEElmY2EQpSMUDSDw2Cfh+yyRQKmQSEyOPwsd1wN7gxPjWN5SU/wqEEr7xUSjFrWmkUKNeo4HC6MDw8go3lTQ632L2nB1WxALTJolTVydtTiIRDqGswob61DulCDnqdA1cujSKXKEAtl8HrsrNWmEQFQrEE3vomjI2Owb/ph8PmwNNPn0As4ce6z88yn6np21DKgUMHB2B1WCHTqGG02DB6c5KnXWTORV6MwDrhMdOoCguwOg3Yd7ifJQskOaCDgGKrI+EoSrTeK1eZ7COXKHF7YgbrqwEISiJUSRMnEPEERCSWIp0vsYa+tkKjgAiaCJTQ0twAnUUBrUWMjl0NMDg0PBW7OTyHldkgEoEkFAIZqoUqBvbsxDPPfx0ffHYG80tL2L1zDz54/2PMTCxCUBZyoqdGrYBer4NMLUVFWME66Q8FchgNRtZamgwq2C0WzC+tY35pDl09rXjg3sMYvzmGnX37MDBwGGIJyafEOHfxLOYWZ9HT042zZ8/C51vliOqHHr4H3oZGtLbuwI2RcQwOXsHSyiTSqTiqRQF6Onfj4P6HoFAa8PnVQQxdH8Tq0jxiIUr8pVAhISxGLeuZiTbkdJvQ0t2AIw8dxfWRUUzeXkQslIFvhRpCkg0I4XbZoZQr4XI50NnTxUjThpYmzM7N4MKla4glMixVIGPesWMH0N3Tiddff4Pj1gn/t7q2BpGwwgxjepzEkO/v34avPP0UovEEfvXKq7h1ewJffvYpdHa1cpOwMLvO62yVUo+h4WtYWpnhQziTpu0SpUuSbhacwkkUFjroPz3zGaplEXLpCus0yWSczRQQicT4/UKaW7qAqACslCk5L8eoVEoPvFu8cwYxYyMrLJMRi8RcvFOoGR3apO196NEHcfnaIIaHb9ZoPRUh0z7MZiMcdjsK+SIikQhShE3MpjlRV62TY0d/D+xuG2LpBEpFET4+dQbHjhzB/v0HGMWazVTxxuvv4k9++KcsbVtZm8VP/vWf0NvThSvXL/Nk29vsRSwZgZHe9woptrbWYTVb8M7JD6GSWXHikWd4u/Diz37O0zuxmD6fJTaoHj/xGJ756lOcrqtWEqHChFShhKuDo5i+M42enk5cuXwWlz//HNlMHu0t7ejb0U2Rihi/eQuxaPwL7GKFdfpWlxnb+to4tMi3EcKGLwi3xwmDWcZmdfos0fqdqCCpZIJTKfPpIlNioqE0U2Icbic8jR7c/+j9TD3Z2lzH5K0xzNy+zUVZMpFCMp4l2xc0Gg2KlRQUOhH2HeiHQCDB5c+HUcmLkM9SImsW+YoMEqUBza29+OY3n4VKAciQw6Wz5/DJx5/y5UrbB5G0DK1ZheYWFx55+F7C6eOnP6GikTwnanib6rHv4B5USxW89POXUSiJodIZYHd7cPyxE1xoXL9+ASeO38P0qRs3riIZJ9mUCPl0gTXffl8ElYIQdrcTh48exMzcDCMfCxTgJxSip6eDp7LVUgGLc0sscchniiw/THOmBdj8WC3XJpAmA+VylJFMJVn+RFppg00PV70T7norM9HdDi+2b9sLl6uVC0j/pg96Sm41WiATC1CuppCjdNZCHoKyGNFIEKdPn8Kla+eQKWThrmuBUmpBV89OxBNhjI59jrYWGySVIt59+wxUKifkWj28LR7ce/9B1HnsWJqfx5mPP+P3B4U3Lc1vopwXceEuZg0xbX1I512GWClHuSpij4TdaUNTcz2Tonq7OhGPxPDeex8wgUYgEbJ8kjYKnkY7b0aNNsqUkMG/uYlYNMxoVKKp3RqegEqpQy5VwNryOgRFISep0utAidTJFBVugFAqgIQw8hIajhRQqdLzUYXWIIPJQmx5uiOII65hDCgFOAUjASb1kExOKq0ydrKSk2Pk+hySkSJE5JQGjdtJRkGhRWxtZ9oPSWQ4LRRFFMplyJRSqA0G6MxGNLd7ODQpEllDcGuDP29LC5sI+6IQlWlTrmAtejSRQEUkhEIrg06vYDluLJRAMV1FLl9BKptjMyzx4kkuQ36PQiHLJtyygFKvtfB6XXA6rAiHC2h09cC3usnvJ7FYilCkwPp32m6LRdRUk7FWjoJAy80lFerZ0CYE2RRgdNdM4lYrqsUiCqkk8ukck+mIkV6OR1DJZmu4SAkV4ZQwX5PL0Ndd7jkVyVQE05+hYCOaZJPOnL5S6SJLaGg6TsXx3YRTKqipkK8R18DSF5NRwUx2+l4qlkmf3tpm4iEN0WRoKk9adSrME4kCT8btDjUMBjl/fyCQ5ok60XJIosPoSrmYA5mIy06yZ6ruIxHakNbSm+l9TBhIaqr9fqLrCWA0KfhnUENC30uhSyTHURp0EOltQGzz94X776pw37a/iXXtW1tbzNO2uS1Q6qTwB0OYn5lHPBhlPjZ9SChgyFvfiMHBMZz79Cr8mzGUckVUBUXoDXIYzCoUyim0djRDp9ejUBQgFs5gYmIc3Z0dHEUd9AdAyCS1jmgBejbBpWhlJJZzDHZTWwvW19YQ2gwgE4+gXErj4NF+7Du0FxtbAQwOTbD2j0xBqBRgMOprGl27EWarBRO3ZxDcDIBGFfc/cAhurwcShZIGYxi8eh2+9XWYrBpIlAL07uyD3mDFyTdOIbwZgctGk38NfJsrkCpkPM12OtyYm55DOEBJhgp0d7fAaFFCplJBKFHg3NmLEFSLHMne0OxB355+LK6tY2p6mQsw0oKlokmUc3lYrAZoTSrINBJeURKzd+7OPE82aXUdjUfhIxNTLsUTzoGdu1AqCPD+u6cR9tO6WQIhJbHRKSoQIJ3Pc/CVRFTTqhHBhI4St9uJiiAHqaaC5m0u7Dywjc2iN65PIP7F1FlSlaKcLWLfod346reexXunP+LmwWpx4PNzVzEzucQTPwpqVZDhTU+sdT1Haq+sLEMmkrLfQKaWQ6uSo6m+kSPZL1w+D4/XygjLVDKKjvZ2GAx6mCw26PQmDN64ieuDN3DvfQ9iaGgI/q119kmceOIET3MNRjvCkTAWF+ewsDDFxlxBBTh66B6gKsXK8haEQiXmZlcxdecOwv4gFyEKqQR20mJrVUglotBopejp74C72YPJ+XnMTC8jlygjEkzy2rlSyqOjvZnJHZubW2hsaYXRaIHL64bDZcLk9B0sLq/yFqdYzLK/gQrNU6dOQSSSweP2Ymh4iF35NLF22q2IxyOsj330kYew4Qvg5Vd/g6m5GfYC2O1mZp2Hgxns3HGADZinPngfYxM3IJMXWX5GF7R/M8BaX3o99+3fw2FTJ0+eZGqTAFL+PGVSeSQTGTZ21i4LCoehya2ecWz0PFLhT5YmQuyRkZCkNPRvWg1T4U7vS8LtkReELrKOrg786Z/9CB98chrvn/oIsWi0Zs6SiGA1G+F0OPjCIMlWPJ5AKpOESq2AxqBEX38vDhzbi7mVOawubeH8p5exq383urt7eCpUrggwOnoLX/vm19Hb24nllQW88OMfs4aZTHv33ncMA7u2M36WgpdUSjWbsamg/fnPXoEQKm4AiQH9xuuvIOwPsceFdS5iEQ7dcwT33HeILzWb1cYNMTUqFy9extzsHNpamrCyNI+L5y/y5Ig2JBazCZovjMD0XOYzBZ4u5Ssl6K1aNLY44G2oh88XwsrqFg4dPIBiOY7RmzeZEkHr966uDqyvbUApU2Jj2QffagipOKXJ6jiUyl5nxb/5w+/AZLawt+bdk29AKiiyrv4yNYYR+rxKoNfrIVWAQ8sOHdnDGLlT730KYVnGqa6kX88UiEduQH1jK/7kR38MuQxYmBzD0twCTn94hlniuWKeA3KsTjOaWzx44MFDkIpE+NefvIj1NT/Uej26ervQ17cd0UgUH354Bn5/AjqDGW6vF7t2DzAljMy3e/f2wWTS8fO3vLiKZCzF6FCi4hCqlsyShB9s7+5gHOCmb4On/rRl3N2/C3fGxzF7Zwp6rQHLC6ssC6IU2GyBUJBCxg2S65H04ka9lt+nWTJbymU8VSUdc12TB/27e/HQI/fxOa9UatnTEo5HoddoYNIbYdKYfyvCjiczSCSSiAUCWJidxqWLZ1nCGM8kYHV40FTfw1Pnmbk5+IObUMmEKOeymLk9A63WBIFMDXudHTsHetHU6MHIEA0IrsFiNnImCU/cC2JONKVpK7HnieUtU0o4qTZF2maRDGabhQliQkEBbocN0UgMY+O3mKCSyqW4QSmigG19HWjp9qIqLLL0LEtoyXiSTcUqpRIXP/scVpOTN2rXLl+HqCJGtSBENV9FJlVGOllCJltl2ZZcJWTfQiZLuE0aVlWhUAuhN8thMMlZ1qZQKODx1EOhVOPa9SHORSF5q0JeZe15yJfCxOgy0rEKb3apmKPinShAWdLaM5GxZtgUUDibpAKlWo50IQ+FVgstexJkaG51QSItw6jTM1FnfmaZs1AS0SSU0hplh9Jh6b4nKpRaI4NYWOG7J+InP0SWTa0lKiglgEYnRHdnM3tjgsEgook4NDoVJ8K2t3gQjVehF3uAUgaJrBBanY63g2SuJ7ABDdZyWXrG1RCIlVCoFYyaLgZXQIlrRYUWErURcrMZhWgE+VSKBzJEpqH8FgplE1eyKKczPEnnqTsV0UxmoQ1ELcSIinm6C9TqGiqbims6Q2kiT/jqVKrA03F671CDQc0CTeOpuKZzyWZXo75Ox9+36aOhX40SYzQQrtfEfwedPWwc/oL4E41mIZGKWW5D1Bg6A5cWY2wyZy47bValFNko4OLebFbwnUEFPkltNjeSXJSTfIZ+Dyrq5+civGWomVRrAV+0YSbZDeMrKwJI1Sou6n+vcf8dVe7NnSY0tFghlBD/V4uisAB/yM+H8MrCOiSVKvp6uzgQQywVob2zF/F0CVcuDmN5cQ0B3xZ/iB1OC4xGFXLlJK/9mptbsLzs46n86tIGZEJK7JNCpyVpTREGswWhUBRp6myFQjQ3NfOakXTvpJccuX4DAUpKzSXR2l4Hs9OCbKmEzfUw/P4wF2sUEKTWqFBBiRMwaQ25sryBdDzHBd+zX38CSp0SqSzp/4oI+kN86ZfKWRSreXhbG2B3eHDp4jWEtiLQKnTQa3Q8rXF7HXyw0YdlZX4NiUiKLxq9UYG+/jZsH+jDwsoapu4sIRoKoVLK4PGnj+Pg0SNYXvfj1Ptn4PfR46Qo9Dxamjxwecww23UoEEu4ImDN/9zUInb29HPq7NidMSz7l5HOkSRGCofFAaVCh7WVEAav3WK9tZjOE0rKFFLMcYmnJlS4USFPBz9NWWnVRpxgV5MVGpsCcp0UqVQKd27PwOtpxY2hcUQ2Y1CKKZnOhae/+iWMTIyzzta34cfkOGlxgwwLJja6ivTjJmL7q/iw9W1tMFWGDicBXV4SBX7wh3+EtY01vPXOG6iKCti9eweUKiE3OtVqATqa6tm9KJREOPn2BzCYzFhYmMPa+hJkEhF6t1Ph5oPFRoVXBUtLFF8e4FANSnB98vhxfv4vnh+E3daEtbUIxscnEAlG2ESpksng9dajp6sdt24OI52J4rnvPgtveyMuXLuC0Rt3EAkkkEvkUMzluXB3U5OqVCISSbHZzmxxwh/Zwq59vciVs/x+ISMX0XqIw15f58HU9AyUKi36B3ZjaOgqEokoTEYd3C43bo6OcNhSV08n8gUBTr71HuYW5vDk049iY2MN3rp67B44zBPohflV3Bwbw9r6IgLBNSgVCoggQTqR4fU7ST5oOn302BF8cOoDRCP0OIScakgT31g0yRcpbanIZEr0H+L709SdJu6k5aargdCNtKIRCmitT6taYrcTTYCQZCKmPBAHtqe3D//5P/8txian8F//7u+wtrbEFxdNaqgpIW41yTqoKaDiKJGi3AcJh1Y5PVYM7N2BeDaKVKKAMx9dQEdbJ7705a/g4sULmJ2bR6lSRHdvJ3bt3omZ6Vmc/fQsB8Ns+Tdx3333oLOjFSajCRqlCSKhAmKxgguc//M//Q0XzicefwJGoxa/efWXiAbDLNsgTW2hWoK3rRmPPfEATGYdEvEI6/KpiV1cWoZYIEZbaxsmJybxycenEQnHYTPZoNNo+XNDjQVNAMnIRqmvuXKBt0jbd3TCajfi1tgdRCJJHD16hLGWFFxDqEMKPNu7ezefRQ11jfjsk/OIhwh5W4JGb2DDntaixvd/8D20tLQjEU9i8vYYOls9WFtcwj/9/QsIbJKWVgST2QSJrAqBvMj0pkAwguk7SyjnSD4BxGMxFCtSVMUyLrCfefZJtLV4cevGIJZmlnD180FexVPBK5IKYLYY0NDqxpFje6GWy/HSi79g+R/pkFvamtDV1c5T/DOnzyMSyjKlpaGlGbv39qO1rQ63bl1BNpvg1zwVT2N2ZoGbNWoiqKAj6Zpeb8LQ4AjqGxtgsKkYGWw0WSGTGCATKHD1wmXkkzk0eRvw6SenGbWZzeW4KaHtZ5loJeVa4UM0JSowCPVLRRWhbmnb0dLWiN0Hd2DfoT4UKzmWNKz7fOy36Ozo4M0kyVDikRRPJ/1bMczcmcfi7BSK6QyCAT/cdW6EomGkc0WolEbkc1WW7FDRQXQtUanK8kUiiBUhhtXtxCPHH4DTYsbpj09hcX4a9913mD1Fv3jxDRRSJajkGshkCs4mKJMh1aBBrlTkDahEpoJaq0ZDAxWvhI6UsoyKdNliGaAkgpCwitGJUfTsaMfOvd1IZCKYm1uAqCplSVx9XR0PuNYW19mwTK8BhTnJKDmqKEI+VUAylkc2RVsM8gtUa6FIilroVCZXQon9T2A4g82pgVYnZmY6pRtTobi4QD+7CI1OCouNJtoKxENZrC1EEQnkIRZScU40FJKLUONf89JQqCeFt0klVSb0EBI0EAlDodNws6UxiNHa7maOe3dHDyKBOIYHbyASisHvC6JUKLL8h7YPRF+h5sDhNLJ+n6R+6ys+Dl/kdGgKMKIQJp0QO7a3M3lrY8uHZDILtVIBs1GNA3t2YM2XggpWPv8KZQmiqSrE1RQEJdqY1oyWVJjSprQo1EMql6FKXPLIGhfbFa0TKr2Gp+xlOlSTWyhlCyxdYq27qIZjpCk1Fcw0gSYpLk3N/38Ne80gKpfXpDAkJbpr8iRpCmFiCdNIU3ImaxJlBuApNp2xJEwiehuR8GhrMjUVgt2uZvpdPkvEMQk3BER3uattp8+8Wi2ppWEz/peC2moNBBX+9I06vZwfNzUDNFylpoGGQvRnSA48ORnin6nTyvjx0+9JchuWsVHQk1ICj0eLunpdzRtAA4IcyZykSCd/T5X5HZXtgNUtRFuPiznPMrUIRUGejTY+XxjLc2vQKVXo6WjnN9jS8jKMFidiqQLWlzc5iCcRi0ClVHwRMlCB3kiBB0lotBoEA0mEA2kUsxUIK1VYzXqWFehNRkzNL3ICHxWgzJKmlZFMiXSBkshoHZhlU6iwWobbY4POrEMwFuUiiwxbdHioFdQMyNkU19HdyoSKsVtTmJ1a4DXtjv5WmB1mZIt5aFU6JMIpzE8t8jrVZDPC4bEhncsxmpAkClKBDFaLDYJqCc3tDTy5o4t16NoIooE4F0Fk9KGDqbWnGQarhbnmmWQaK0uLOHL0IFq7emGzN+LSxSF2yCcjSSa9OJ169O5o5aS52flpKGUqGDRmuOx1sFsdHJE+PjOBmZUZZNIx9Ha1s/kp6I+yserq5zexuuhjnjzps2n6RZ9IPpgo4UxEB3KapTKeehN++KPvY25lGtv39BFFC5+dPY9sOottXX349PQlrMxvQlKRsAbZVe/hACvaeiQTaWz5/FwcUscuJb64Xg2dQcu0DDo0UqkYWptdaOtqxfjMHOKRHA7uPQK1Ro6J22NsPjRZVfA22nBg/wA3EsR5b2zoglSpw2fnL+H60DXWb69vLHFn3+D1cgHT3NrMBAuapt+ZmOG1sFwsx+7+ndBp1Fhe8qF/5724dHEEwyODiFHwVlXMxT0lsxL/eG1lCdlsHN/7o29j39F9eP/0R/j4w3OI+OPIJXO8dqVGq7nZDZfLhaHhm5DIlSgRWUirRFVEmNEmvqw3VgJcAENYMwnRReZwuuFtaMDUzB3k85kac91sw+cXL+GxJx+Bq74OaqUZL730aywtLeLBB+/ByI1Blo7s33cIGxs+LCwuYpqCcwqE9JutmZLKQDZJyFOa7IjQ3duOe+49huHhG9x0kbTCoDUj6I9xASomvQjn2BAfnIqg2n//38OXaod8iYkj9F6hP0Osc7G4zJcLSYWINrJ331H8xV/8XxifnMbf/O3fYn5+EoVCGlqNEmaTHlqNmi/WVDL9hZ46x4W7u94BrU4Fs4MoKiY2IF66cBVHjxzF/fc/iJNvvYX5hQXkS1l0dDWjvbURt29THsAG7n/wAbz37tv46jPPoM7thsvphsPcBKXcBKFYxjrc//v/+RtMzc7gngeOQioR4szHnyAZS0BGl6m4gnQxg5aeJtz7yCHodBRaJodUXEGBV9uU+mriBNbhwTHcGLqFlcUNli80epsweH0EajmF6OS5KBFBjGy5AJPDgr0HBlCpFLG0ssyvVUdHG4TIYW11nTciJE07cvgQm4bHb00jHk5xQZeI5WAwmqExqyFQFPHIE/ezEY0uSaLy3HfsALKJFP75f/6Y9eflIhXaRghEeS7cCXOn0xlxY/g2RBUlkzY21jZ4Uk36II1Zhx393RzwszA1hc1lP5YXNjltltNFZVKotUrUNbpx4PAeuGw2vPyrX2N5eQ1CsQhNrY3YvWsHn1kff/Qp/FuEQtXC01CPg0f2wVNvweeXz7DUkLY2FKBFrztd9uFwqGaiJY23VIOAP4Tm1iZI1AIYLGZUqjJIREbU2RqxcGcO2zu74LZb8df/8a8QCAaQyeWYkEKMf5rc3TVL67Rq/vnZbAYqlQrpHBW5InR1t6Gpw4XWnjqenK/61iAQCzEw0A+5VMI4zXQiDY1aj2pFiNnJZWaQj1y7xkSudDzPE0uS5pSYaSiCRCSDWC5l4Ta994VFAdLJCFz1DlREYjjr3ejs6eD7Y+r2LShkVezY3o3r14YxcXMOoooEUokSkXCC04vVrM8HN01VSggUSeFprIPLZeXPGCWsCioCBMIBJNIxnsZTEzM9P43GFg9r3KVKmtpKMTu9hOX5NQ4So/f45voGS+TI80B0s+BWkDGX2bu/GzVrRQqlotRkMQRCETI52rxUUCXJhlQEjVEGp4ewixps29YOhVyJG4O3MX5rgTMwSEZjs1OYlBKlLBDazGBjJcbbYhoM1c4XEUplIWMFqbiTyOi5LHEgImU40AFpdpoh10kg15aws78LJqOeG8+tjRBC/hAb6SPhGJ8/2XQBAT/d7WTorsBInxUBoYxJu1+FqFwjnaQLFeTLpOMHXC49FAop+3dIKkXSHofVAI/DiHROAVlFj0Iuzxkc2XwV1VwYUrmC8aUsZ1FoIJTrUKoQllHAybB3v0imJNLoUKLpO4ECcnnk0ylIMhTkKGTUML0/qWC9y3snLjo3A5yGWiP6kFSMNjA0ZaezleSYJF+hiTudL5Q4SgMCmnBT80RFMBGV7HZCeCq/+HuErEig/0+tkiJTrHkfaMNFVJpasmotvZQKdfr53AIIak3F3f9dp5MhlayhMenP0OOh+5zkO4RzpO9fXoojGExz/UANRw1JWduo0PSe4RckZ1JK0Nig561ALJ7nYQdN9KlZ/v3E/XdUurvalWjqsEAuqyKVDrHhq6mtA+l0FeO3ZviSobUyaVwpMEQkUUJntODmjZs8Da2Wi7xyJuMkmZOodmhu8TJicG11C+FgCplYFjKRBCceux/JZBxGqwWDI6McFkGJdRTKQBikZDqLqkgKGcU8Z5L8d1MvSql4TR1N2Ar5sbK2xQYdWuGLBBT8I2ZGr6vewmEghDu8M3EHEjGwfWczhDIRUpkMTAYrsrECFqZWkIjF0dLehEPHDmFlYwXDo6PIZQqMENvVP4BQ0A+BqMwXod3hRC5NzPBVvijkChla27zwttVBqBCz8ZTWvqFAgBFWbZ29sDu9mJ2pPQ5qQGi6S7CEQ0f3MuYyGNiC3xdAS0Mbvv38d6EmYodcitsL0zj18bso5pOw6NWs0aOEVbPFjXPnruP0hxdQSlegkqogFUp5ul4o5VGsECqKDKt0N4MIggAAIABJREFUSBXQ2VWP73z/a1jeXMCxh+9HupjHp5+dhcVk4rX+u29/gvk7q1AINKhz1SGZzSIQiPClKpPKeSJA+mlKv1TLhbwOdTidkMsVnNKaTsdhtynQ2O5FMJFl0yeZzJVEtxELsbm5jqqIMJ8mPPTgYTaY1nubmERBY6BEOo03T77JjYZYVEUuE8O3v/Ut1jffGruFdDYDkViC0RvjWJytpcg+fvxRdLS3YmRkAqhqcPXyTczNzzKJQCaSsdTE7XRg3+49mLw9wQSkH/zZH6ChownvnDqFa1dHEdqK8uuhkEiRz8Wwb/929PZ2493334fZboNUqeaAl4qgwJN/lISYGZ9FtUxyEwFaWxrQ0NyMhaUl9PT24sOPTrGesa2lFUq5GsNDo3jo0UfRu6MfRr0Tr7zyGq5fv4xDBwZYgqVSqbFtWx+/hxaW5/Hhxx+yXyAQjCKTyvL6VaVQIplM8NZq244u7NrdjytXrmLi1iSj3MioTEEksWiKqSN0sJaKxVrqpIRwZFQAkbmIDl1a69YS9Kiwr/0zSWsIaVdlgoBWo2GjeGtrN77x3PcQT6bxd//9v2N1ZYk1pcR6dzmt3JzQ5502cTQ9zuSyLBOyOsxoam5gjCch4WiKF/D5WXd+770P4qcv/hzz84uAuIwvP3OCMaTvvvs+kzJ27dmFK5cv4cknn+aYeJvZDo+rHVKJhqdj6xur+Lv/9l8xtzCP/l3b4XJ58NGp00jHCAfLZGMQC6K+zYV7H94Pm03H6/O15Vm0tTTzJTW/vIqr128hlxRgaWEdS/Pr6GhrQHNjK8bJgFwRcyYAraCp/SEKlMlhw8HDB9HQVI+z505jaWUWu3ZtQ7mSw8aaH9Fwgpuf3bsGEPBHcObjS9Aqdcz4JqqD0+OBwapBHjEM7N8Go8WIq1eGeUK6e2A3TBoD3nvjXabtkO6V6CwSeQVqoxhOtxFWmwMXL1xHMS2BUqblwocmYEUiaqll6N7egkOHdoPI8aODtzE9sYhoJI1sPs+yJ8oQcNbZ0bdrO2xmE05//CnW1jZ502myGNg4bNBoMHrjFhYX1yGRyWGwGLFtoJeRqLNzt7FvVx9vQu/cnuLNU4k+A5TAKJPC29CEldU1LuS39XVDqZNDIJIikRLAaPBCVFWi3duM/t5uRANb+LMf/glLaejxkTmxTBN3opZ8keZLIWac7EgTYLUaqUwKCrUcre2NkKmEKAmzEMgrjNSta2zAY48+iDuT47zJpK0NBTdlKUmYmiaVGec/u4jFqQ0IinIkYnlUBVJOAqfCjAZUciq62MgvgEqi4ve10WaAUC6BzqJBA5liDUbcvjnMevNCjhpYM27fmkc0kOCEYGJiq9U17KtGq2JKTojoa3IVDh7ej8ZmD8wmLSLhIHzrPvaEED1pbmERm1tbyBTozrLCYJVDoQa/10j/PTO5wBJKGtBMT88TuIPvQ5vFwPknuVQRuXQZpWyNKkX5KbTBIH4/FV1sZC5XUCU5nIKCmsjXYIbNrsT2bS38Xr81Mo0742uc6WGxqlnaQltOtVQL/3ock2PLvDmiL4lEAJGQkIjE3wcX1qRdlEjJaEWFu4AxgXXNLii0IljcMjz40CFsrK0yDGFrPYICmZIzRGrLQiaWIZnIsdGSTiUqdE1WNUwmFZQaJRKJOLKJeG1ARECGXBEyuQJ6nZQfI/3ddD+plHKWWLmtJoRjhHLuQim2yu9lGrxREasxmJBJRrm5karNnGFQrBKhqJZxQZ4diZw2joBEo+E/k97a4jBGFJMQUH5KhYhCtfAj+gwy8YXTjWoTbipySULCb2Wys7HnqCaPof+dJCxUMDP+FMR7ryAcySEWy7HXiSQzVGR76nRsuL8bpMSoRkpQpcAnkYjipCCkx0Ia99qsjhsQum9/G+yUp+agVnCTuoEm+TRpp/+fJDT0GOiOIR/LymoC0Qi9/ipYLUr+HkKxEjaSZEW1zRhJc8g/RhjqGsIyR7p7GnISO778exzk76hsBw4/sQ1FSRjVYhIWk4IJLmaLC7NzG1hc9CGwFWAjm0algRAKrK772ZCaiCd4KqDTKJiHTddoXV0dVlZXeGpJ+LThoZuYn13h4qqcLaPeY+GgmkDYj7JAyNg9KtipaKY3KFEWCMCoVMqQzsRRzOSYX9vR3gRPkwehaASLy+tMJyFdN+maKVQjlU6js7cJ2WIK6+tbSMaSjIrad3AbR1yvrm+iWhFDkBMh7KMtQQJypQRPfuUEOnq68cuXfwV/IMhaapIzhAN+RkUK6ENSBdQKDWwmK27fJsNpEtt37ED39k6sB3y80iMuPaXpbWysY90fhFKtY8ZpLpuAxaRHPBaGQadngxsdTIx1VGjhsDrxta9/E2qzEdlKGZdvXMfp85/AYdGhwW1GLhOH2+2AXKHH2Pgc0w9WZv1QiVUwqg08Rc0WUsiXyZBEQAZak5XhdOrQta0Z2XIW9z7yAOqaGnD+4lluZqgRmJpcxWcfXEQ1K4RCRlo1AcKRGJsRO9o7EE/VWM10ISqZHKJC57ZuVEolLqZy2SSvz3bs3o6FzQD8vhQ2V7b4ANLr9PBvEdueHoceX/rKI7DZLAS94Ym2WCGHWqfFW2++hxuDo6yfLxdS+N53n0djYyNGx8YZi9fY3IKLFy5jeHCEUXsH9u/Bvr27cHNsHMWCGBcvDmF1kQKSshCUKQVVjQZvPZq9DWzyKpVyeP57z6G5uxV3Zhfw+mvvcGIfcagrFO8sLGJgoBveRhcuX7sEm8cOhUaDzYCfPRMKORViMvgW6fdNY0dfD/78z3+EweEhXLs+iINHDuO1115lScoD9z2Ae449gL/49/8RDz10Ak889VWUy2K8885b+OSj9/EP/+O/wO1w8PtcqdEwLo80tr9+5WX+eaFIFIl4ii9iqUSKUjGPEslzGj343ve+izfffBOjI2PQaoysbyQtPBUhFNxDBzhNoVjLzo5NAYp5ohvQRKY2haFtVi0ApLYilYho8l7hTYeGp51i1Hsb8Ojxp7C8voE3T76NUJCCr0qgK4M47lSkEnKQEHsks6DCnSQ6pN2nz3s0FmVedjgcQCQawPPPP4+e3h342c9/xZM2Wtsff/IBpqvMzS1CLtVCJpMjmYpi167dPNF2Ol1QKUwQCijVc5UTZF/7zSscxnL0nqMw6kz44P0zyCaykJAxTEjRZUXs2N2NH/zwOShUxEIn7GqSqTRGs4UJMD/92asopuUo5wXYIqkFNVFyDQRVCYe6UDFDlznJycq0zVKpGFdL5siFpSmsb83i3vv2YWNzBatLAZQKNAWVoae7G+FgFBc+uwKz3sqFPyU+N7U0Q6GVIpRcx77DO6HUSnD1yjXUuZth0bugVxhx9vRZzM8uMN1Bo9Uy/UplEKO+0cZN8tzMKm5cm4RWVZu+FsjrIRFBrJZyM/Dss0/Av76GKxeGcPvmPNJJulQJpyiCinwnBiW0Bg1PpuPRFOJRKhwT0BpUaGnxoqWpAUvzixgeGkOuWITOpIen2QOjRYNsJoH77jmCY4eO4vxnl/DKr15jg2a5RH4ICcsSqVGj1OX9h3fz+5CoK+WKGssrMTQ3deOrTz0Nm0GPMx98iNd//TKisQgjTgmXx1Nidv/TmUU6XwkbKwkHSYm46UyKhwAmm4GlFCXk4GxyYYX8STYLBnZtg8moZQ3+zoFt8PtWEdrahLBYxbWL1xAJJTE1toJiisyaVcYmUmgdSxtQ5Ncml6fQszKTzgrZMuRKBaryClRGGTq629DT2Y1rVy5Br1ViaXEBYpEKga0kpGTK11kYrSmVyDlVmKQ7VaEQ/lAYMqWaKUeUVTE3exujw8MIbPp5yp7OZaDXG5DKZDnsy+zUw1lPvgULPPUO/t3nphdxZ3wSKoUG47emUCqQVEWEpgYPhx+uLfsgFaj4LCHiEBn3qYKmbV2pTEjRPG9YISHTqghGuw71jVa4PXq4XVqmtmWSFcxOkuQkh7ZOL/Yd2IkL584gGU8jnxYg7M8hn6airTZNpsKdNeJ5YhoKODGV9OZiImMKqlBSDWBSQK6pwt1Em1YrEtEocikh8qkqsqkSDxukIhnTgOKxLHLUcAgE0Jk08DY5GKG5bVsP3n3nHfh9a5z9UoKYjd50hkl4wUzG5iLL7ig4bvv2bqhktHnJw2zfg8zWEqqlPAcTypQ6CMVyTkLNlQSolMoQl6PIVTVQ0Zknl6NQoUaUfjBZ4grIBEnymoOoRDKTCqr/H3vv2ST3mV15nvTeu6os7w1MAQXvAYIAaEDXJMV2UnfLtkbSzmhHq1nFKDY2dlYTWhOaDbVCakndakOq1YZN70EQhLcFW4VCeZ9ZVem9z9w4N4GO2U/AF9v5Bq6Q9p/Pc597z/kdmomlsqnV9dySO8DOe72LLdMHDQ8NrEPqXfc6051mTzLz1fD6mEOgEnMs74wHdcH7BlPIZChjrAfoORy6+s/yO66ps9b5GJwQUCpTlzXWqWGsmQTRmC/L94Q/J5PVh/x5cSIo6sngJOnUSWOU7HLyV5Q/z85xfa+iudmCpiarhEyxICducm42Jl3/upa+Br2hjq/kxJP7Bw8LBCoIcaizs/NhSOsXVsP+//KBT3xtJ5KlBdTKSbS3eSR+3mrzYGZ2VYojjn1ampuFjU4Hc6WkRiaRE7MJT9Jc2Nh14IW1ectWwXk9mJqSeGqLzY65mUWEg2HpqjOWnkU5g1u6+3qgM+qxuhpCOsEAHyaO5VCWaDJe4BlhbaugRGOjGx09nUhk01hi94JjLJrraBCifEMBDG7qx8w89cJRea7UbPUNtsLhdSEYiiAVy6Kag5hQdRo1FJoKnjh5DNv37MKrr/0bAsE1kUSQ+GDU0+luQ76YRzIdh8/jxkB/nyQGjt17gLa2TpGXUG83M7skxa/NakVffw8i8bh0o9ipzGQiEsXNjglP4fVZlBJulwvdrZ1o9DSgp7cf/tZ21HQ63Jt+gA8/eRcGA+D32GDQAT29XVCodQgEEvjed3+CmXuLMjkwa01geJqc4lGRCHASQ9iFspi1GN65GU0dfhjsJkTTMWGjU7LT3tICrcqMM59cRDaeh9PKEWNRDiR87Yxc52cwPbMoBaDFoIGWXZEGYjc5OVAjkYhhaHMXvvF738TnV27g6pXbWJxdwPYd/dizaw9e//k7EpThb3Lg2LG9cPvcMo5fWV+XApkow7OfXcPVczdhM5hh0JRw8tkT8Pn9CEVisDqccLm9uHP7Hi6cv4hoKCzdA2pNA8El0aJ/9tllzE2uSRovpUM0MtJERjlNKhKDzW7BN3/vG6J/vnV3DK+9+gZCayT7pFBlgaOs4tjxgzh67BB+8Oo/o6nTLzxihvBwgQuHUtCprUjH4sjn0zh0eD++9rWv4uq1azhz9nPsO3gQ7733ngQoDfRtwPDWnfjgnU/wzMnncfSxJ3D+wmWcO39W0IUsXDgVYBCLgqcnZQ3ZYhLnL5zFD3/wfaysLiMSjqJWAYwGk4Q6cUpktRnwp//jf8Abv3xTutZmo62OAc0UZArBooY0Dpl0KYmIrCFfLMj9CDJO0g/JWq7fqF/kIqysVX+lxTSZdNIdIs/+5S9/FYH1EH7x+ltIxnKoFGvQCdXBIZ3NZCyJQr5uouPjsBPT0OCVjmM0EZVwsLW1gLxfjx9/HMdPPI3zF65ganoWpWoGL3/5OYyN3sRqIAqnrUG++/zcTjxxVMg9W7YMQa+3S2dvbGwcFy6ex4VL56VTt2ffLrhdbnz60aeIhmIw6vm9r6LArmt/K17+8pPiP0mkQiiWsgiEV0XaxQ7fxOgi7tyYRSFdFX2602GSyZPX1YhIOIV4LA6rmSElcVSVSlSpO3e54fQ4EFxfQDofxkuvPI319SCmp5aRy3BaYcDuXTtx7/Yobl+/DZvJgVqZRjPKXTpgtBokx2L3gWGsheeRySRx5NAxhFZSIufggZSmd6Y1mszUIJuh0FVhsetw7NgxScD8q//1v8HrciCfzUrhzuemsxrx4ldOYvfeIQQXZ3D72j3cuHwfqTgxdRDONvGKDpdVwtloWMxnC0gwjbqUh8Njx+OPH0CDx42PPvwQIzfuoapUwOKwYduebWjtaMHI9Ws4+dST2DG8DdcvXsWbP38bS4sBOeTwqJQtZKEx1NDW7cc3fufrWF5YxNgoX4sWNaVZzLmHDhxEe2MzLp7+HO++8TayqQSy2ZQQQ9i1Y/EuwXHkYBt0csCgmZANomyeCdEq+BrcUhipNApJNV1aDcJks2Ln7q1oavVAq1VgYLBfkLw6RRUjl65IkUzqx/UL9ASpkE5S762ERqMXwhc77uzmp7NJMflbdVYoykr5PGGsQmUEbG4LPE43HoyPwmCgVEIr+Mv52ZA0CqolJWpVyv8MYtBmOBlDo8w2OwY3bMb41H34Gvi5JTA3M0sWC7KZrOwnNF1zqsOC1+m1o6XLjZZOlySbqpSUZV7H0twyamWFGKMrRaZCG9DZ7hdz+zx9ZwoDKvRmxFNCDaKchkV1rsBQqxoU2hqqbMBrAE+jCx1dftidOtit3Hsc0Kks+Pj98wgGY7DYaYhsgMWqQzFXEG9FIlYWsgwPA5VSfe2o0ilaUwhVjDI+ZiUw7KsCSllU0FqUMDuBrkEntm3vg9/nRTZZw52RScxOrMCosWDLpq0SJEeAxFo4jjI9E076rHzo6W2VRhE9VuTVzC8uCcaTB1u9VonWZp9M+Ii1jKcSYkzvZPBbJyfiRmhLjUjFwqhVS7DanQKOUGi0qChZvFZRLdWLbZFn6RngUC/Yq1IAF6EgjnV1FmUao6sKlJQG8QbpdRU0NTtlsr+6GEaB5sxcEVk2TihPMmhRy5ck/ZdFrUKvhZ6fAYtulQotXiPfPJlWUWpJuQm730Q/0kTKP7s9JrQ0WxCN5aXrzqKYhwFKc1iglzhRUVHuo4XNpBbZHQ8GlNJwCkCJDotwFumUr7AW45/566NDAA8e1MTPzyekDmEhz0K8q9sJrZZBgsQ+kgFfw/oaE+Uhf0eJTz1pm/kYnFQ8lGJWARunIL8u3L+Yc0PvLgeMrjy6OhqFphFPxqDRmpFKVzBy/TY8Dju6OtrkBByN57C+mhRWbGwthUKuLOxzduRKpSyMFivsTjdyxRLm5uZk/MLRDTvgChYlWp2EB/gaXaLBzBVyMhYMr8WErEJcWEVZqWvdqMst1YSk4nTYsHXnMArlEsYeTKGQzwpRhgZOpqwqVEoMbOyXjerW7VEk42k4bCY0tjA0yIRYkocApoBqEJhfpqdNjDV2pw1D27fhxsg9RGNJGHUG2CwWpOIJ6cDRnJrOJwSh1N/XKZrGWzfvwWp2Y9/+vVgPx3D5ygh0WiNamlvEpES5wK3bd5FJpkUeQ6Qadf8c89HMuXloSCgDmppaDI0upxsmpxM2nxfhRBw3blwVFq3LaUalnIXBqIdaa0AyUcSnH17AynQIsWAS4HvD0TXxEow91mnF0FgsZGA26dDV1w6Ly4KykmNTjlAzUpzUyhWkU1kEltaRT5bhcTpFGxiPJqCosgtrQE2lQiiSQCFXgpnmGaMWWpMKVrsGPb3dWF1dR6mQwTd+51tIFMs489k5zM08wNbhbnz5la/gow9O4/L5y+jqasYLLzwNjZbos24srQZE2hCOJXDx7AjuXhtHq9cPk66MLds3oHdjP1ZDEURiCTkETj2Yw6mPPhWTKtnB+/ZvFzNYS0snTn1yHhMPVpBN5KFWqMS4yPGpmaeeSlk02V/++ivYvGMbro3cw2uvvo5AgHiyNIrpAhTVMo4+th9PPn0Cr/38xyL7iSTjKJZLkmSZThTQ1NiBaxevSNG1eWgQu3bvxNjYGGbmF9DV0y9oQCYQGnRGDPZtwszkHHZs34HHjj6G6YUFvPP220jEovjRP30fDotTCvd8pYJYKorltTncvHkVF8+dw9LiglwT3OANOoMkTIYjCQn3+rP/9D/hB//yQzkgOGwu6YpR10vqBBNUhZ2t1Yoxrc5ZT4vs49GYk1pidjUlAERF5rCc9qQbQ22ukZpwnQJWuwUHjxxGplDEm2++h2yK5J36zzc3NUr6ML/HajW7mFlksln5v/SYUOfLKQVN4AsLMzL+3rV7B/YfPIKz5y5jdm4BKk0NO/YwsVOB+2NTsBjI4k6ip6cHu3dtQ7GQQm9vL2xmH7RqC0bvj+Pi5Qu4dOWCbNRHjx+Bx+PCW794E9H1mEi62H2jtph41Ze+/IRIZRaXZ+Dw2FDVKLC4soqO5k7MPQjizKkbQhWKhWNiamPYFTX1bCwQw8pJEVnqlO4RSejyuNDV04nl1QUsLE3j5HMnpIAkgzoYCEOrVuPpp57GrZE7OP3Rp/C5mkTCkEqlJETJbDfJFGLHnu3I5mJi7udkZmUxjMn7s7g/+gAL83NSHNHbQxmVxqgTbGhbezuCwSA+fv9jOOwmZDNEwxXB+YfZacWR4/uwdVsvqsUUbl65jeuXxpDPsCioSSq0xUJpWwOcLo88TyI86SdiWA8pUiwMfF4XLl+8iqtXbqFYrsDj9+HZl58Vjvwbv/wlNm3sQ3dHM5bmZjA1Pok71++Lfr8GFcq1CnQmDfztTXjs8SNYmlkUGRAfP19Vig6d36u+jk78+J9+hJuXbiCbTCGby0qYETXYlMqwe0tzqk6nFYM6iwt+rsUSWfhqNPi9MBnUcmghxYINGJ3ZiIZmt4QHGS16NLU0i5SzUkhDp1BCp1JjYXoZ505dQjpekAIlV6ApmySRegdRCvdMEhVKc7Qm0HHpcNqQV+ShNClh99geTlDn4XAahAZGutftkWnksxUUuf1UWUxppWgnIEGlVcNqt8vriibCaGz2wGrSCZ0pHk4jtBaRkzM9SHx/+FnY3VY0tbvQ2uWF3kjSiBZrKyFMjE1Jpkc4FJPCmeSr9tZGJOMphFaj0KlNMBmYwB2QJhoR7dw/yxW1fDZlFFDVsIAHbC6reMRoTHS79XJoN+gsonMPBCIiffJ47Rjc2CMZGAxHXF6MicyF90sjqXSLa1RSMwug3mlnEa3WqaXDT8SlyamHs0GHzTua8eyzR2RSlwhn8cG7n2N6IgANjPA5GqBVGRAKx7Gwsop8rQK9XSe5Hsx6sZnN8Loa5DN7990PZArOGqLJb8TWoR7Z1yivunbzLoqVosAe9h7YjErejtVpE8xGTh6qBE0BRlu9WUFZZJnr38O+MLVHGp3oxjnh5E1vNsmLTK6sQBlZEshFvmaAgbQvkxYdLS5YtWWsRCtYC6XqSaYZFdTFpMjJlBa9aFc625gLokI2V8HiclQ07g1uC6x6ylPqOnkW1nxNnMyxiKZc0e0yCsWFnfRgIC3/TtoMC3fWHswI4GRfryyJtIU3SlhoHH3UaafRl4X2o5vIeHR1SVDdBlsPc5qbowypJs+D+vjBQQ+SSeYcVKSg54HhUWeeBx7ScDLZsnw35WDCkKlcSbr2lOP8unD/Yup2bNrrhtVTRt9At+hVi9ytlTqM35/BnZu3sXPrJrQ0eQXRVygBd+9OY2U+hFyqKkxZ4vfsDhPiibDoCO0ul2wY6+GwFBvxeEqc/wqOu5QaMbsNb9sser9sPotsJi9EFxW00j0mw5daSHai6sWpRroxbV3tMt5aWFqSkSsd5noNJKyFXYODh/bB6rTik1OfiyFmsL8LbV2NWI2sC42GMhCD2oiluUXpsB1+bDcWlxalm720EqbyVwIidAoytTNiGtQYuDAlYbar0dPTgs1bNuH0qc8Fyff73/5DPBifxQcffAqX3YMvfelFpLMxxFMx6RZcuzQich4mzPkarQ+L3jb0DfbjwfiELIgM09m+fSdaujqwnkhibnkJERbFuRyspCukEyjXSI4xIx7L4va1+1hfjCEbyaGYLUpIhsmig568K1QlGCifz8DtMmPL8EZkylkU2X7VaKQD7rK55f9w4rG+GpGwC5fNjmKxhFw6C51aDZ/Ph0gqgeB6GLlMAVa9TkynRH9tGu7GE0+fwOnT53B75DaOPfkktu3bj48+/AD37l5D/0AznnnmpFB6bl0bweBAH77xm78Jv79TTFvJfAaByDJmF+dx7swljI6MQ5GrYGN/G175zZfg72wWWdONWzfFAJqMZnH+7CVE1yPweqx45unHsR4OwuXy46OPzmKCTPRIGhoFR3d68VqIhKJchr/Jh2//8R+gZ+MGTEwt4B+/+2PBWCYTcZR4PZaZItclZtiJuUnsOrATD6YmkGdX0mlDLl1EW1MX7ozcQSaTgttjw+DGfsEhBtdCUGspD4mLntxsMMNpdcnh57kXnsZjxw+J5Oa7//hPWJiZx5//6X9ET0ePGPKC4RDW4+vIFJKIR0MYHx3FxOikBICpFBqZ3kiy4XpUpCh/+Effxk9+8lPpPFktVsQjCWGAc8NgaiBvPGyxc80NhZMTBtZwcWbXhasxE0aFNsAiiRHehYKErnASRK22yWIQCcWmoc1w+hrx6qv/imQsKyxnFpxMKLbbbCjmSlK4kyrDx+D0jB0dxpu3tLXg0uUrSKZiGNzQha7eDsHOzS8EEFyNiqZ485YB2G0MdhvBiWPPYG52UZ7nvj07RLO+des2aBUOGHRO0ereG7uN737/77EYnMezL5yA1WrGv/3kF0hFM2KkZvcyV8yipb0Bv/Wt5wVbxmj3ZDYmWvAHM/PY0DuEM6eu4vrFMZSySiSiCdgsevgbfGhuasL0xCxC6xGRMGRzddkZGwEujw3tXZyqBbAcCGBwwwBMNq0gU5eWgjDpddi9ew8mJ2Zx++odNHhaUciWJSXaYjfB6WZgVRk7d+5FNp+UoBsicRPxLEau3UJgOYiF+VkZd1usTqhUTFttwpNPPSHBRn/1V/8FqUQEanUZhVyqjndTqKG3WbBjzxBefOkEDOoyrl+8gY/fO4t4lEi5mnTiaCZrbmlB/8AmOchevXpZ0I0Msdt7aAfSGRaERVy+dF0oNFDpAAAgAElEQVSmH5xMeJsaMLx7kyQHLy7PoanJhW3DAwgFFxAJhpGKFhAKpjE2NotMrij0l8a2Fnzla1+D39GIualFvPfeRyiy8+w24qVXnoW6UsVbP30dk3dnkIpnkclkpalDOQELX4b30P/CKZ5Br60XLFqypEvQGTTo6umA3apHILAEi92OlfWwrGVGuw5aswp2lwMNjQ3S5Gn0OdHf043FyVk8uDmJmftzKKTL4qchjpROykqJfhCInKhQzAowQUvaUj4Pq82CoqoMrU0Hf7sfGWrmMwn4W5xoa/dJsXnj8jhyqTqKkc+fexPzNpqa/ChViiLlTGdykmTd0dUsh1RmbgSXwlgL1At3TgdotqwoIHkn7X3k/fvQ2OQRpOv0xBzGxyalGURfAHMavC4Ptm0dwvT4DIIr6yLzIp1teWkZsVBK1iqicsucBPD1KPOoqLjuQ65FBoD5vHZJBqdem8vG3MwK1taiMo0zmrUSjGY1UzfuwfjYAibHVlDIKWTqxi2knsZUZ43Txya6Zz0FoTx5qmBzm+FrsWJgqBEnTuzF/Myk8PtvXBlDKlkBiipYDBbR5PPzjxLBys/bpkNHTyOGhgZFTuj3Ncv05vXX30AkGoPFrEFfXyOef+6wHGAXllZw7sptkbJ29DZi244uKCpeJFfJYq9rzzl5ViuqqKj1UKhJd2GD49HcsV5o1QpZVIslFJU6GBwuoJRFPhRCObMOJJJQsLhQcJKrRUeTWTrh0QxN1VWsRVPIpgpAriid6Kqh7i1qcJvR7NUiGC4jky9AV2E33SDvFRsp0uEnC56+JE4BHq7RZKez+82Gx9pqGsFgRrTpLLypKuD/dLsMcLmNwofna2SXnTkCxDSyK861nsU7O/T1db9uYuUhiJQYmk/5/2Zn2USoS3FcTr3QcSRcKpYTg2z9MFCT94uvmWvY6iq/QzXx7/CxmPvB10Cp5a8L9y+ocB860IBYblbSBE0WM8x2G5yeBgSW1zB25x62b+mH2aiDzmiAVm/B6dPnsTgfRDmnQLkAbBwcRDadRGB1ScxxTq8LXd1dUkAsLqzU3cdZ4qsSUlR53S7hI3O0vrq+LrKWUq4Ch80Jp9ONQCgoIx9ybauMmuY4zWSAn2xydoJDUSlsmORq0BDTVBPm+s49W9Hc2oSPPj6N5cUVNHjdaGp3IlPKwGi1wKA3IZcsiYaQm+/hI7tRrZWQIDvc44Xd6kJ0PYrQ8qpwk9OZNPQmDYrlNJxeY10LeGgnLpy7gNFbU3j25CtIJUt4770PpfOya+d2bBjqxeDmfty6cxv//Pf/IguexaiDXl+Gu1GH4Z2b4PK40drejXt3J4UO4vM1o6OnF8lcQVIr05EENMQbmtiptyIUjYjplVrHuYlFZEJFIK9AKVdCOlsQHJTVapT3gV/IXDqJto5GPPviUxifHIfeZpIAqtnpBUlPDa+FkC1mEAknEF6N14sznskFj2aCy+tEPJ2STTKdTMOuM8Bk0EBnVOLok7vRt7Ef77z7MSbHp+FvacWug/sxPzOD8fHbGNjQjieefAJnz14U7r3H4cKXnnsJmzcMI57KYS26jnuTdxCKh3Hv3hhWF1aRiSTQ1dKGP/+LP0M4FUWulMdqaFUMwxv6N0lhNXb3HjZt7MbxE4dEu6zVmPHO26cwObkkKaMGrU6KOhal7BoVMhn4PC7873/9v6Gttxvjk7P40Q9/hpmZORTyBTnA5VIJ1CpF0e8brWY8++JzuHt/FDMLM1LMEklGKQXvnxQdlaaKp58+jtHxcURjKTQ0NgsdpVapYcPAoHRaGbTy9a+/gv1Hd2NpLYi/+4e/x/i9Mbx48ln0dndCq1cjGF9HoVZnq1MHOj89j4tnrkt6J2PhuSnzuxOLJsXouW37MCYmpx4m5jK1mKxqBs0wFa9anwypqH8kQlEt3XAW1dJ1Z+gIUWGU0QjajYu5CuUytfRq0BSoUSmFQiLpsR3taGrvwHvkuEfjMsng4k+PAhnxyppS9OCJeFpCythtZ/He1kEDtQcXLl6SNEWny4TOnjYJMEtn8giFUwhFw9i3fycKuSTC62HsGN6DiQdT0Gm02LRxExxWB/bvPQKDxgOjwSG4QDLu/4//9l8RDC3h8ScOShfq7bc+kAKZTGuTySJmYn8LD2lfwYaNHdDpqphfnpTU5umFRVjMPly9cg+BhShia1mRVlEf3dvdIZM3mp/D4bhooAulPPAwUKehyYZDR/djbmEFl6/egJ/m3FJK3stgYB0alRpdHb0yZckmijBpbfJ5xZIx0Z06nS4UijVs2LgJc3PTYrQcGOxDMpHF1INpkX8tLywI0cZicUnQzmPHT+A3XnlJpFR//df/FSPXrsBgUKBcTCOayEiTgQFvv/uH35SApGx8Hafe/wTvvvERErEqskxvrUG+Cz19PTj5zEkoalV873vfQyqTgcvrwq4D29DN8LlkEm+9/hbmZoOoKdXQWwzwtzrQ2tGIci0rBCyX04R7t25BUdRAW7PBbGzE+++dQjyRhM6ix849u/CNb30LHpMDN6/ew/e+/2PUNGq09zXhwOFt8DktuHf9Jt746XuIx4jkrUn2QN2cyjCwunqQhY3JoK9nEmiZPF2CVq+EzcXONzF4evFwrDFsTauBq8kFq9sIh8chewmpMG67GXarFcGFIJbGg5gdnRXteiQWE1kEDar5NI1+GjHaMeVYo6jAQNRhiVJDHQoEQlrUotc26IjHq2L7js3I5mNYXFjG+L0VkSRRt83nrlFrZfLV39+LXCGLpZVl4ZPTP0XEYa1GuVoFsfUUSgU6CpXS7GWHOl8qwuaxo627Ga2dDfA1ueX+4pEUrly8BpvNhtVQSJj/PpcHB/fsx50boxgfm5KuMsPTONXlHsTwL4ZCUb4jkklVCWVFETU1YLZa5Pu5eagfKiUPdxlB6M7NLWNlJSpTZZW6isENndKZZ4DZretjGL2zhEKW2nDKR2tyABE0JCt/JdcdyOGqpq4328xOI6xOHZo7bRjeOoB4dB2x9ThiESYt55GIJMUrxsNJOp1HKlMAG8QGqx6tnY04sH+XyHJXllewurIqidPpbLkux/Mx7KwdyWRU8mUCazEYrXr0DDRi81ATTOYurC35H+oBBasl/gWFlqZpNcoFmngLv6qwKI2Rn3nYhNdTvsvfVwqo5PLIx4KoMMfCyGmEFY0eQ11bXqygWKVUJYv1SAbVVB4KppY/vDFF2mdWSYHLrjWLZbtdXw844vvGlNWH+nWaQMXc+VCf/shoGo0QFJEV4g8npbwvFtNtbTYJRCKhjfpzNnIoXeHRlwU/i3Uy3UPhrMgj+bj0vLCD7/EQ1aoXuSmJUPw5MuYLhSpa26wiqaFsx27XodFvlvuS50PFQaoo7xMfg9OqyYkIenqdMk3gwePXhfsXVLi/9Ad70TpglXj6RCwGo5nBQlqMj09KbPTjhw9KSAPNi3MLQRiNDvR1D+DUh2eE0kGiBukmi4vzonvt6+8WLOLy8gquX7+NdLIknTpGhfN83tjgg9fnw1IgIGzgXDYn3fAGXyOampswPjEliMYiSRm5AnjeFI1tL6kyEcFB8rTK+9LreHLNiz6Ria3U2gUC64iF42jyO9A90CBsaYVWLeEdhQywPL8u5skGn1cCXarKCvoHB9Dd3Y3ZiRkJJdKrdXgwMY5COQNfixsqbU06F/1DPVJQvf/GpzCqXTAa7JiYHIfJYJDNktHXu/ZtF07v++98jHKujAP7dqCh0Yj1+Bxau4kcU0FrsGFlOYbluXUoKxp4XI1QKDXCJaf2esvmTTISTKTjsLsdqFSZypjAnav3kA2XUOGhKV9FJpeTLxe1cx6PV0Zx4cgqWlu9ePnLz+PO+E0YaMQxmnD7xl3YaW4scGMxCCFodSUkRl+mHRqZrGYxw2g2oq2nC5eujiCTKsBEPjiLPJMae49sFi34/YlpBJaCGNiwScI/SCy5P3oXXb2t2HtgP6ZnZsW8nE/n8MwTz2DX8A4xCRUrVdyfnsJ8YFFQf5MPHiC0tAZFGfjPf/Gf0dDcBLqRg5GAaJs7O7uEzDN69x66u9uwd/8OTExMIBpJY3R0BksLQaTjWUnzbWzwysJPA1cyEpUO51/+L/8JHf09mJiZxU9/8jampon9rMKgMsCs0wgtIkGzsEmH4yefxHo4grukVdAcWqiKMVCv00NvVKOmYFfOKEm1iVQOPb2DuD82jmQiAbfTCa/LLR1UBtccOroXi+ureP2Xb2J+dh7/w7e/jceO7EW+nMLdybtS1Au6sQLcu3kft64+QDZVlshyh9UjASWRSEyKcy7eHGe7HE7hCVfKTC9NyHeAUyl6J4SIIrxhygpKsqg/YgXXTamsGepjTt5oLJOOmUYhhxRqjJlYTNdZb/+gGIDrKDrqJTVSuLOQ4BGP/GVKrdgV1eu1UKqreOrp40KF+eGPXhOjIQ/ETOQlHSiaSEiCcCwZx759OzA8tAkfffgpNEoDYuEo2lo7sG3bDsGSbtiwFQadC4qaHmqNGh98/Da+9/1/QDobx9DwIGw2C8589jmqnHar9BIPnsql0Njmwe/8uy+jt7cVKlUZ6TT5+xGRe1FLS79CcCGKlbkQIutxuVY29vegVMhhamJWuuBMeK1UKyhU2K0soae/CUdPHMbk1Cyu3riNl15+CddunBUzaiqeg1qpRXdnD0au3YZGYRSDOhnQPEgwgddscchG7/Yy/wDYum2zdLMjoQjSsTSm7k9iaYHG5zIcdi/MVgc2b92C4R2b5P0jMenTDz8RaWEyERNdNIkYvmY//uOf/3vs27sV6egaPnjzfbzzxkeIRrOicaeUhYeQpnY/Dh/ZL1z7jz/6BAUSZbwukcp4fDZBzX7y4SfShCmUKnA3uHHi5BEMbR3AhStnRD7h8TrxYHQcyzOrWFtJQlk1IRJJokiSmNOC408exQvPPyvF7+T9ebz55kfIV5TYsLUfe/dugRZFfPLuezj9yXlEojmRTfKaZTH4iNAhLGu9GmajEfl8AUoNr5+KkEqaWv3o6myFzW7GxP17EnLka/JjObwCTxMbIM3YvHEDSoUsagyfghpOqweXPruMs6cuoEJ+OhF/lHmodMikOOJXQ2/QIJ9LQKOowqginauKUrWKirYCg1ONroE2IXCxScDsBoNRDaVCi4vn7mBuIoJiDijkKlI8Ey3LAyynWpl8TjrplFR5fXVKSDKaEHMmO+gKdty1ZRhMBqxFIjA57CKX8TU7RfrDAwUzBUKr62huaUM4FkcmmUJvRxd2bd2OD9/5FPduP0A6nap3zhkElFOKBEimiGzCaNWoPTRt07RltBrhayRVxgnU8nA4rHDYHZiamMOduxN1tKJJLbKTnp5WkW/euTWBaxceIJ2oiFSHhTt12fz+C3awWpHXqDWoJEBJpVPWfQGNTgxs6kBLs0sCz1isUzfNRoRo1XkYqilEj79Gj1yJ3X4jGpvcaOtskLVbr9EJqpRYZ9JXGODKACKGEymV9LQUEU/modSo4G9yobevCRqdH3rTdih4KmJXO5viKUMKd+rjOU3OpXOAzgwU0g93rP9vBz6foQwM0FYLKDHdN70ih0p2vdtbXNCrayhLmmx9ESUVi8V4JKNEbG0V5WRWcI1cZIUUY9VJt5sSJcpPWPxyzeU1wRAmFvY0grKDzp9jUc3vx+xMXN5rSlNkjS9V0dpqg82uqwc3PTTBci0X0g2pL/o6BpgH39VgSgry7h42P2pCiWHDRtjy/DmFQnCUU5NRRCJZ9PW70dhIczknYiXYbTrpvD/iwbOLL4W8UiFyHpJw2OWvP96vqTJfUNkOHHi5FY09WigrSrQ0NsHlcsBgMuPz8xeEL/2Xf/E/Y2FpTrqos3Or2LP7iBQYl85dQXw9gY7WDqRTaSwtLaFcLMDutODAod2IJ1KYnwtgPZhEPJJEqVBHR3rcDjFAhqJxBFaCYkjSa9ihcsLr9WFylgFEedG5l4k3UyikcG/vbEdgPYxEgrHHVRkT1ao5FAopNLU0oG+gS4IgHkzOSOEzNNSFbTu7oTJQ4w309W1AMlbGpfO3ceniiBSxdlIwYuuMRZNDg1VvRouvCVYSCKil7mhGS1eTMHhv3LohfN6VxXV89uFlVAs6mI0WhMPLcoCgeUVt0KJroFMOBBc+vyyBDvQO+Jtt8LZa4Gi0IprNYGU1hkpBg0gwBWSVqOaVqDJoI5WCp8GKhiaPpJRSTtS3sQ+FUg7h1TDOn7qEclIBVVWPQraKaJxsefLFtXDYnaJzjsbX4fGZ8Oxzx5DIxxFjfHO5Jl1Sjiqj4ZiM2Yq5KmKReN0joKhBraxIQIfFboG/rQOXL9+UbolFrYZRo4HeoMCeI0M4cGwvFlYCuHl9BIePHMH5y5dlYSdHvr2jBWabBavra+INyMQTOLTnAF44eRIqpR4qrQnpXAXnr17F2QufY2F+GhUm3KUr2DG8E3/yx/8eDpcTsUwMq+EV4YQzqZQrarmYk9CgYqkMq92L+2MzQlpJxzLQKFSw2awSJkQJQDxM6YMRf/Knf4AtO7ZgbjmIH//odWHux8IpKCsKwYzWD36MiVdh14G9UOsMmJ6Zlu65sqp+qPHWQGtkyqgSSnUJGzZuxN17D9Dc0onFhSUJeeEG3tbajIXZGXR3NmD37m3Q26z46NOz0pH9s//wJzhwcDvmV8YxtzyDSDopJuW+zj5h/b//5udIJSh9UsBucUnHJBKmcYnJeyrRjzsddjlgcQwcCsfqeEAp3FWy0TyiynDxrus5qR+mnKZe1D+iFPBX2QB0dWQYR54s7tnphFIjZJjg2ppkNFQrFenmNzZ44LDboVJqZRPO5dgtopxBLXjTP/rjP5CArv/r//y/JW6clBoG3/RvGMBKcEUY7uVqHs2tjThy8BB++urPsbywig0DG2RDO3j4qOg7W1o6UCyoYbU54PE48MGH7+DV135YN0MPbRTM4cj1GyhkSxKsRHkCJ2q+Ng+e//IJdPW2IBYLYW7qgSR2BngwzeXFOxBdT2NlLoxoKAmL0YyN/d0o5NLSPc9mysKyZ0GVyMRRUubRM9iKwU19mGfI2sQkvvzVV7C8MoGJ8RmEV8ls50FGKYFZnIbR2E1efiKdhtXCVGgXsoUirE4DBja2YdvOjTIFWFpYEr/N2M1RLM2viHTDZnVBrdFKloPDYxRj6dDQZjlsz0zOYpaTolIRxVoN7oYGPPvCUxgeHoCikMf1i9dw7rOL0tUks5y0FoPeAo/fKYm9gZVlfH7mrEw/WjtasWnLIExmNZKxiKwFN6/fEQyvz+/D48cPw+N34cr1iyK38fsbxQh85/qYSGUUVS2q5LjXKjLFHN62Ac+cPIZ2v18Kyvc/OIuK0oTuvj4898wx2PVqfPdvv4PPPzuPdK6MVDaPcqEkwUvc9Hmd87tNTjb9KRWKqZW8pmrQGDTYtGWDUGOyuSTu3b4Cg1EHi9OG9XgYrgY3+np7sWvbdlgMRigrQHB5DQatCWc+/RynPjwtmRSCQNGwKGZiZ160406XA5H1oDgvLVodKqWyTFtq+hpaetx47In9MoH+yWv/hv6+ASHH0Ndw/fIEgvNpkZAwVIlTKwbgkQRCv0epUpJGhkJVQ0ODU+Q/hWy27hepqcSPodUrYLSYsBoKQ2s2o6HZi6Z2H7xNNimu5ufmxOzrb2pBY3Mb5mZm0NXajr6OfvziJ29haS6IcoUYQYV8/9mMyqV4GKL8qCZrmVJDlWkZBBCymdTS7kdjo0v013wM7lsz0wu4MTIuUhmzWQeH04z+gXYJQZudXhIzdzxSoJVMPiOuQ3LgYpdYpRC5jEJTg1Jdg8GqgdVlRltnM3bv2wKX04KLF87K1JXrExn+JjMnIhYJh0unC4iEWNTXoNfr4PHZxZ/C5022fiVbwv370wjHcw/lIgyjc4tkk0SYsQezguNkzUCTtaehB97O/b+qoWr8UimVsi4zYJ03vlfEP/7KcSvBTP8dD6WUl0RtxcO/K+RIVGOTQwm/vQSjlt8rLQpqC/KpOAwKymz0qOrtyKwGEFoOCTGJ0hpqxznZlORSNtbUdTY7aSzMw+HjxqJ5+T1lJ1yT+bNriQoSa4QhVGC2MDOjJPfHgplJ4KTK8P54Y6edHXWu3bzx//P3JLtxTWXBLX8v+SD1PYEJtZTmJRJ5rK1lsLqaRleXA263UZ4f3y8qJHgd8bDBx2DzgT/H8CdKEYUHzxCqHBskpV933L+oyr1vnxIdG21IhFLYtm0b/M2Nwjg/c/YiVgJreOG5Z3Fj5DKCa+swGN1QqowYvXMfy9OrQiWhTCARTyCwFJA0Q/LPibtTavQy8qamrZwvYGVxUXCCHo9TjF/hKAkVedEZVhiI5HTBSn3dNMNaGBhDrnI9QdJDE09LkyStJlNER3IMpZeuSbWaRUOTHVu3bZJI7zPnrkiAEE1FW3b0wOO1iFlr947daGzuxNlzN/Czn74v6XMdTW3S2eI41WQywOVwwe1wSVCK0azDlh1DcPjs0FsNsijn8jnMTq7g+iVqzaMSua2sFaGoFcTEorfp0N3XLmPyT97/VEg2docVKlUO2/cMwNFsQY7By1YXlGUDRi6PYWl6FYqyBqgymS4vCbRmqwlanQ6VWkH41zQZUbKxurCO5CpHvAbBW8ZjSem2MhWTMiUD48LLeZjMwFPPHZGOSCpXQigUl84KGexcqTmuL+XLopNnccYTOfGNWr0G3X39CK5G8OD+tKTzGVWQVD2jWYXdBzeja2M37k+MC4t+eHgrQtEY3O4GOf0TY0j3O7Wpdx7cwcLUNPYMb8fLL7wAnZFUmZR05K5cu4rrNy4htL4uchWXxYnOjk70923EE898CXNLlBDE4W/14NatEVRKNSxPzSIdS2D/gf1w+1rxs1+8i/PnLyJJDF2pDItJB5uNYSc1xKNRMQY//exR0atWVXp8emYEwaUQEqGE+C24aVNDLqPHagUvf/UVNLW24Cf/9jPR4mo5ZpVgC0pO+B4DGzZ1yv+ZmJhFuchI64wcMNl5YYc/HA7Cblbg5NPHsXP/Ibz20zdE9/1bv/kyhrb2oIyMTKUSsbjoVq1WB86cvoKfvvqOBLqwMKZWnmFgqURKzFPkMzPd1elwiASGcphksi6jES67BMtwpFqEQV+Ps+a/1c2pREJW6x0cIR2ooFFTj8nXXk/V01BGUOMIXA2bnWEmOQSCq3XSAoM7dGp4PS6YTRaYDFbE4mmRbtVUFdE4lipZHD58AFuHt+I7f/d3UILBIwYcf+Ikjp04gffefwdnz50SzOCO3VvhdFhx5pPTyESTOHb8GKLxDLbv3Id4IovBDcPQqm2CFzSbDfjOd/4Gn5//TIqqI0f3C5Xk6oVrIhMjwpS8nCKNyG4r9j22FS6fGbH4Kvr7utHa3CKJohqVAVNT84iEkxIRHwpGYdQa0NXaiiLNkswwWIvCZLGhwd+MxcAcyso8hrZtxI7dO/HRJ59ifnEBX/+tV5DKLIsGeW4yIKxyMlh9Hi8mxueg1Rhkc4xFYjBb7HA6vUjl8tJJ/cpvPQ+724BMJoqbI7egVxmwMLWCuyNjUhg57a761KzJi6aOJtg9VjE9nvv8rISGxcLEQRaFFa7W6dHR24E9+4ZhM2sxNzWD8TsPEFnLIJupa69JifI2u9HW1YR4PCYBThWFAk6fCxs29+D4McrbpnDp3GXMzQSQy1dgczmxZXgQW7dvwqnPPobOqMCh/fskzfO1f35d5EDsOrMcYKKl2mBDS3sjhrf04+QTj2M9EMI/f/81FKoabBwawqH9O2BQVDE1Ooaf/evPxJDO90M47tV6aFC5xPlAPTKexkNKJBVKrRygWZg/fvwInnv+KYyP3cE77/4MiWxIoAIagxaeBh/aWzuxY8tObOYBsFRBKZeXfej7//gvMklJpdLIVZTQm8xobGqC2aiXtZIG5bnZBZEIcvLGqWOORBsaOBsZSOcRlOb8/By279iOyalxuJxerC4npHhPRolYpfyhPt0gpcxAvXeZiZOAihIJhxVer1PY9KuLq8iXINcqTag6ow7JdEYIOZ5GN5o7GoSnbrYbMD89h+XFAFpaWuH1N+DK5auwGIimVWNuchmFLFOfc2jwOkSGs7IYE1gEu6ISsKbTQKVVCmmshAocbit6BjrQ1t4oYUsEEOTSeUzQID0+J/hTSkUsRqMw681mI2KhGCbHF5GMcPLI4lWNYp5rSR2HyOaBcJp5JtIr5HlbXVq4GizYsrVPmhwTDyZg0FgQiUSRSEZgNJokjZWHfhbQqTQRtgrZcyw2k6TnEgfKYMFiKotIPEaLG5RaBaxmHZobKKHjnqjE0moElZoKbk8jeto70dE7jEBcAxbs1LQ/KtxpCJXPQ0nbUwXlVFIaBPWu+UPE48PCV7juzIepN6WlZhF8rqIiJCaPQ01zBMoqPWrxVdRyCRiVXGfJ0a9K4RsIpOF06oX2wj/zJvrzMq/1iqy31IxzbSYnnUU2i20J0CNpJs9wqjxSuSKMZNFLEwYS0MRuPSfq9XRWtUzi2Kl/VHDzVz4ub4/Mp/UkVPLbKaGrJ6o+0tgLmlLoTmzOKOQQyufG+5mbi8uUg513HgBoovX7WUdpZapNSS4nAsJ+/zVV5osp3U+83IKDx/pRKeuxe+9+0Z6rDFqcPX8eFy9cws4dW+BvdGFyZhI1pR6lohLBlSjuXp8QvKLNZpaLjYVDo9snDY41otgYhAAVrGa7mD7v3L4jCaoNjT4Uy3msrUdl1G4x6NDR0oJAYBUVaLAUXJVFndQHhjUBJbjcVjidNoTDURQo8c6xoFcJs7xSSeGxx3bjla+/iJnFJbz+5vuSdOhym9E32ASn04RKKS/4vM6eQcwvh3Hh7C3ZQOwmK9ZDNNAmxKjX29MlX6T1YEAIMN4GD5zsNvrsGN6+Vcyi589dwfJ8FAsTS9ArdHBZbajVKp4kE00AACAASURBVKigCLVZAZ/fLV/S+3engIpSFkKHVY09B7fA4NYhnI4iX6ogHS5gbSkq6XI6nRHhUERMkK1tjRI+xE2MmCaDSYstO7aKYWf05gRykay8j+zYsnMl5kOVGoVcXooyorSgyWPTlj5sHNoAq8ONm3fuIZPN1Ltc1aqMb+k7ID6DGspCKYum1kZJ9Wvv6pbx+bUrNxEPpWR9tpl1MJrV6Bj0w+FzYHZhTrSS+w/sQkNDI4qlGiamZpGIRtHZ3o49u3fh1OensDw3i+ENg/jSi8+iptFjNZ7D7EIA586dRSy+Js+ZCZe9HZ146sknJa47kafhmKYfdo+AtdA6KoUqygx6CqzghRdfwtYd+/CvP31bgnxWl4Oc2cFsVMu0iHxfLsCVag4nnzkiwV13x6dx735QXk86nkQhnUOJjHq9Ttz+NFw9duwx6TqOjo8JFUSl1iKZSmF6agr5bF1PTkc/P2uPy4ddOw7jl2++i3g8DjU3F5sB8dQ6Bvtb8JWvvIjGlk788Mf/htOffiab2dETewWfx/coEYmJnrVYBG6OjOP9t88izRdeU8Bj90IJlRhdye/lgcztdsNgNCAWI3JRi0IhL4QjFvHsfoghqcADmEqeJzcLrvjy9zwAC8mNGxXHuOzacGzLDoxeDON105kKBpNJGNPhSAzFQlmMg5wkUd7G9Ey1ikamGuLJOArlPJwuM3L5FL71ra+JnOe7//CPDwtYDU488RxMZhvuPxjD1NSoyAF+46tfAnWgNy5ewfLMHLbtGMZyIIjDjx1HJE5TdTNaW3qFnsHr6623Xse161clYOzQ0d0yUSFykxM1+kdYCHAfdrhtcki3OLXwN3vQ2uJBk78FodWYkF7OnbuM23dHJaiGCadMI+3v7EIqxkCuAgJr67DZXfA1NWN2eRoVFDCwqQ+79+7Bp2c+w8pKAL/5ja9Aqc7i4vmrmJ0MQKs0y6SwpblJ7t9mZSFVQzqZlKRLi90hJk6P341XvvYcXF4jpmeYGDsPs86GuzfGMTk6JRxuh80q642n0QulQYWOvlaRZ926MSITIprhWWzxtWr0OnibPBjY0IGBgU6srqzg4pkryCXZIFEK/YSBFGo9J0VqWMwmJJJJZIs5WF0W7Nq7Bf29rUgnEjj10WkEljm9UcFss6F/Qxc2b9mAkdvXYbKo8KUXTiKfLODv/+YHYsokTpFUJAIomjv68KUXX0BvTwtGb18VjOObb7+PQlWFnr5uPP/ck+hodGP2/gP87d/8LQKra0Kn4OfBgoRnznqQTD1EhnsBbyqNAWq9Eb7mRpx45nE8dngvctkY/vH7fwdPox2Hju7B7NysFITlsgoNLj8GegfhtNsQWl1BJLCOc5+cE58TDbk1Nbv0DmzdNoSnnzqKeDSGD949hWtXKYmrwGW2IJEkprIAnVENh8cEX5MLBguZ4yE0t7agXMnD6/Fi+sEKLp+fRCZZleuPGSIkUDHQjAoGkdhRxqnTwOpgToFa0K71z64Kht1TK0wKDXGvWpMZngYXmtt9GNrai2IpjcWlBTGyMuGVBuD7o/fR09OL9pYuXL10A2vBNSgqebS1+GXyNDuxikSkiGKhHhBERCMfnzsSJ81evxubhnuxebgX7R008hYl0Mumt2NhKYClQFAyO0j82bZ1E4xaLVYD67h/aw6BRTY5tOLDKJXrEzyuf1L3qurBS7zGVFxL7Co0NpNhvxHLy3MyAaC8kyhXSqAok7FZ7eJpo5yPhxgW0zSakKXOdZvdeB0bUCqVfB5VLRsDRCnWZDJC1r9Kp0eSoUwmC/wNzdjQ1w+vfwBTK0WZ6EsvWknzZJ2BzqKdAXo8oNCETDQq1zVoSC+qipzrUbHLa7GOaSkiG42jlg1BY2uAq8UPh00Ds0GJcp7rdBWlbAaaXBhFhQb6akGKdzl4ctL5sMB+BAhgocv1lLKbR7ITXvMiW5SDUJ27XizXaTPZTJ21zsI+lS7CYdfDZtMLkUlSTml2VetRU+thAv1GxDbWu+/cz/hz9c5+/caXxOdXb9XzoCA9h4e/EhNJ86pGinjepqeigmylhMbrNeH27TX0dDuk287H4MGDe7WYXH9duH8xhftv/8l2HH9mC8LrJQxuGoZSr8fo1DjOnD2H5eUF/O63vopSMYHR0Zvw+PwoldW4fOku7tx4IEUnOc4MZYmG42hwN8Bi0iOViaF/w6AUUOUCx9BG3Lw5JiM9foH55SeekGMiC01RjV4xiOULNQmjMZttaPS3YHlxEaVSQbTFXASJV+OotlpViq6aZhulsiThKAePHsTcUhAfnzojWmO314zNw92C5cpl0kLj6B/YgtmFEK5euiOLqc1MBr1TCDjJdFJ01JTfEBNGLB/j0nfu3i3oKSL8EpmwmIqoz71+8RbCK1F0NXXDYrRieWUZVU0J3iaiMSuYuD8vgU4mvQrNjS586eWnUTMAo9MPJJ0ySyNJMCJmIDp/EvG4aONaO/wPk92U8qWu1Cpo7+6WIKvx25PIhTPy5WcRxtAqbh5M0CSfmn+v0eqhVFdkwe4Z6IFKq0VgNYhiJQ+r3SYn7iTf62we1VIVhVwWuUJKqCI04LHr+GBiFoHFNSG2sGi2mZjGqMLeo9tg89pxb+yeGIV27NwKp8uOdDaPIHn88bSMU6n9DYfDiKwF0N7sw2///tegd9qRKFRx6tPPMTIygnAoKIu73WyBw2KSjrLd4cHd+zNobPCjt6sLTrcb127eQiQcQ39bJwLzM+js7cUTT7+EM2ev49Uf/xiBxRXp2rEz0tTkE0lHOpFCqZzB7j1D6B7oxHosjTtjy9JtTUbiqDGUg90VFUf0BqE8dPd1wOG2S4eHoUSLS0toaWnH2N0JVMpKQeodOrwLTpdV/B8DfVtx7txFSZQk6lOpKiOTi+DI0V04evwQLDYXfvAvr4lMoa+vHc88fww2pw7ZTErSSilTiMYKWFlJ4O1ffCw4PQb4eBxeaBQahNZCDw1O7Hw4ZcFloipDi1icMyeBh00GLXEjZPetHrZE7WO9w1Iv6usmVRkeKBieoZbxNjvu7HLqtTrR52r1Wtjsdkl1jMbqYVC8L4NOg8ZGn1yLNqsN+UJJaDrEztGEqVJX8OSJw3A4HPjRD1+F0WgRQ+qW4V3ia1hbXUexmIbZpcfv/rtvoqm5EZ9+8AlGLl3DxqEBZAoZ7Ny9B2q1Hh6vH3Zrg5hg47EIPnz/fXx29qxIDJ55/jg0Wg3ef/cjhNdj8h5RskezbIPfg/2Ht2DTUD82bepHMhmSVEuScWrQ4d7oKC5eviQ0mFgoAaPWhE39A4isrUtHmeQbncEkhfNqZBWFSg5tnY3Yu3837ty9g/tjEzh4+AC8XodwzwNLcaiqOmzZOiQmvVOnTgkXXjq36QzMFhvsTg9K5RqGd23DN3/7FWRzUUxM3MXkg0mY9Tbcunav7qkplUWyxy6sxqhBrprFhq09cDfYcGvkJrLJIkLBpMTcc9LPdMnNwxtx4MhOFIspBBaXMHl/BsEFyu8e6p3L7LXSiKyTEXc9NyAtunB2X7cM9Yss4PTHZzEztQwCvGhi7OhpE9xrNB4BlFkcfWyfEJ1++uO3UMzSAKdBoVRGRanA4NAQfuOVlyVR9szp93D18kVZA0pVFQY3Doqnw6JTYHRkBG/87G2EWMSlK4IQFt006yOWOYp6qAsLBzG78VSp0cHismLb7s3Ytm0DIpFlXL99TZ4fQ3dikRBikQRUGj3UajMMRquEpEXXVlHJ5BBZDIm0MBqLgd8qm9uB4R0bsWPHJiwuzIv58ubIJNTQwWN1SEOIa7DOqILBoobTa0VrZwtm52YEx0tZpl5nxOLsGkZvByTAiLWryWysB5hxoa+VRdopcaJcV6wmSdgo5nNQCv8cyFXyolFmQjQlXFWVGh6vG+5GG3bu3QS1poIbN67J3sTvg81ixfTUJPr6utHg9QlggLkl6URMOPOhYAw3r04jHiqK6ZBrBOElShog1SootAo4PBZ0DTRjcFM7unobYDSo5NCmhRZOjw/ZUgEXL1zE0tIinn36OFxOJ2olDd75+ec4d/omcmmV6LlprKWnhNcScZb0zKjJLJfrqwyDuQyXT4eOThKSqpKJshoISyHK64tNJdKv2IxggBvvT8nnqFLKe0gzKSVxXGc8disyuQKSuSLyJU4TanCatALJ0Og1SLIbrtHA5XJJCrHF2QG7d6h+7dSILZRUo7pUhB13SmZK1PmUBdUoF6CKYkkKxeum1Xoxb4CWmqtaDbnwmjTgdHZKh/UwaSuwGkjl0tS9BRToJ9egrrDJVJeq1B+vznB/lNvCrjiLXcqpHlFk6oU9PUmEa9QbkaxvpNCvVH/VGWcxLyZUDeWS6l9JHpVaA9TMPaipocozLImm7yLC4axkuLCzzxslkSyuRT75EOfIl8zfy/N8+HxZd3BiznqCOvulpQSMRi3cnjplJhhMSxH/yCPFgwADudKZX0tlvpiqHcBv/cl2bN3TjPB6UQrbeCaHsekpXLt+Q5Bzzz9zXDBSq+uLaGpuRlWpx5nPLuPS2RGkQllx/PNC4Pixzd8Ep90iaYjPv/giozIxO7WItVAC167dQz4jzSBoqfkq52Ahi9esEV01cVvEmTGdj2M1n8+PhblFFNktN+jF9MaAFAlv55eeJiPithQFeDw2DO/dJbz2myN3EY2uy6I5tK0djS0+6U5Wyuw2mhBcSyCwEEYpn4eTIz6LA7FYEvFUGBs3d6OpzSd4vPn5ZVQr1Dkr0exvQSS8jlQxhd7BbrmA798bx70b92HTuLCxbzOWl+ah1FWwYSuTRzO4enlUzJkmrRp+rwsHjuxGupyGxe2AUq3G5Ngk1lbWoVCoBdVI/nZXdxtOPLUfyXRCIqIj4bAUjM3tHdIpvHX1DrRllaTQcUHkPsEvu8ViFEkRlx/6DZQahRSh7d1tKCuqEmhCE5TWYEA8lsLq0hpyqTwqxYqMixnkQ6mPxWEVbSCNqzRnUlbCBdigIeVGiT/809+GwW7EW+++K8atQ4f2CcNfqzeIzIMYSHYHlTWtIDyr5QyM+hq+8s3n0bWxF9NLAXz08WeIR2lKToohjZuixUiutE+QeKuhFJYXVrB/9x4xaH1+8ZK4+Lta2zD1YFQiqjcM7cKDB0s4d/qcGKA4FWC4FFNm/Q0N0lXLZRN4/Ng+nHj6GBbXwvjl22ewsrCGRDSJcrYir524TnbdFZqqdNs0OiWcbjtsThoVq2jv6JECS6lkgapEb38zNm3uw+nPPsMTJ57DB+9/hLW1NRnxkneeL8Tx+FP7ceDoHiwsBvHW6+9LUdXsb8Azzz2BUpUTFT+aWxoQXo8gkari3t05/OJf3xGyEjcEMpuNOq0chvOZMtxuavdNInOhMVSvNwq3PZ+vIx8poRDGN01/D0kdPMCxYKcEiB1y7rdC8HiYnKpU0dCkFDQrPydiWDna7+rtwtWrN8Q8Rd03O2KkfZD5zU6O0+kQ/CX9K+wmk2bEA9KevVsw2D+AH/3gJ+I1iMXicPn88Hr9CAZWkUrH4W624/f+6BvQGjQYuz2Kc5+eR2tbiyD99uzdK1OWRDIPh8WHRo9frrtf/OLnMvmrKCo49NguKW6Zphtei0MLnRT43JA55fryV5/F/kO74HbbZf2h3nxmagbJdFqkNndG72Jqch6zk0uwGe3YNNCPhdlZZJJFwaVpdGb4WxqxHltHJp8SQsbOXUNIp5O4cvkmOjrb0dLciNnZAApZGrl9+J3f+X0sLMzib7/z/0ggHCUA+WxGAnNYuLM4ePrpp/DkycdQKCQxNzuFhZkFJKIpjI8+wPTElOQqWM0m6a5milnoLBps2T2IUi0j5lma++/dmkMuWUC5pha2/P5D+7Bpaz9KpTRCwSBWl0M4/dEF8b3QJEtErlLFiHhtnbWsqiFbysHsNKGlswmPHd4nmMjL56/hxtU7dbKW24Huvi5s305pyATyhQQef/wgYtEoLp+/hXi4hOByGsVyVQLZ2ntaJDTt8cf3YmLyOs6c+UQwu5yIdnZ3i8zRoFZgdmIW1y/cRSGrRCFHBnRBihzpgLJ6p7iKBmmdRuSIbDxU2TE1qNA90Ibh7YPiY7ozNoYGfwOOHD6IZJQp1xU0tbRAY7JApTWLZnt5dh5LU7OoZQqSdbAeiiCRy4txsru/FS3NbmjVKqwshfH5ZyPQKk1wWxwIhdZE9qXUMuSGNBsL9h3ci09Pn4bNboXXwxRr4jBTuHdzUSRXDCAiFIHdcxbDlHvyO8jCR6MzyLVK0heNsyC1VQvkqkwbVqGjswvxVAbReBLeJh+cXgvae3xoa/NifHxM1miVQotmfzNKxZx0OrVqdlM18Dq9CK+vwWa2Y3p8AR+/dxnJKA8IlGMIkl4Kd0pmSEiq8/Y96O6nzt2Knp5OrK0EpOFhMJgRiDCwjBzvtNBghrcMoZCp4rXvvSevtZTXiDeAckHeH+UxLPj0FgZ8WWC2maHSlFFVJGCylNDZ5RS0ZCIaweJcALlsBTWlTj53nl44aWTTid17ylaYbG4waGV6zj2MvzdRBlssIxzPCBGNHh69EOkcciBai8awHouLDtvj4NRiIzoHTwolivWzgqlU7MbI1cVoLEo7+MaoRYLLRoZ0ryW8rgwNBWAcu6r1dTkK7auKqshCOBTg9WnWViT/QF2sT64pmaymwqil2Eysa+WlWH+IfHwkf6HuncW4XF+UqjxMsf7vC75Hxb4w4VV1vfuvuuXSMue2zPes3p0vQ4my0gCLmoFePJRUkM4UEYnkxIDKgpt6dXlOD++Pz4GHAz5F8t7FiKut6/C5t8ljKoD19YyQZNhp54Gaj8f9gO+1eB2kdiMR6mEa96877l9M7f7tv3wM2w+249NPLkhCl8vnhdFqw5nPLsqpyqhV/7/sved33PeZ5Xkr55xQyDmSBDNFUqRIihIVbWXLbk0Ht+222x3OzPb0zO6+mD1nd2Z2dnrOTntm3dNh2z12t21ZVk4URVMUSUnMBBhAgMhAAaicc9xznyI83r/Ab4xzeChRFIBCVf1+z/c+934uPG4LXB4zHG4PXL4WXLp8ExdOX4G+rofdZkY5n0dgdQ17x0fFMrC2EcChhx5GraJAIppDIBjDxMQMsskqtEo17CYD0skwDGYVTA49bF4XorEMwsE4tCymsFthddixKsMzB1NrM3gZj9/3ZKkFx8aLYmubFza7EVqLSegB83OLSMWjsFiU2HNgu2DOFpdXYbXaJcnOk2khQZxkTWrvyYO2mGzYu28Hdu4dg6et6UNfWFzFxORd3LuzgL72PiHHLAaWMTI+hEw2LuG92xPTKERq6PB1wWwgM7aI4a0DCMcTuHNnVcKfXrsDZoNaSiv6t/Shf4zosCLu3LiNYo43KqMUTbDUyO114H/68z/E8soclpcDgmwr5gtwer0o56u4OzkFp96KfLaAYCghKDCSRPgGdLgsYkO6c2dG2g0dDhvau9tQIVlZWRFFPS0owRIaJQUSERILGOxUy0HFYNHD6rSJjzYSiguthbgxlOswGZUw29T40guPorWrHR98dApzc4t4+PghtLW3IJvLSfPt0uIaIkHiPRmczMNkUMDjMeH5rz0Ovd2IK9cncenyBAwaPTq72pFMJaBWA6V8Gvse2NUMvpWVOH3yDMaHt2Bs2zYsrW/g1p0ZOC1mCZ529vYikSri7tQS5qbmUc5WJBjIQlL6JEkLqgj6q4KXX/4yHnniEaysB/HDn7yLpUXaZZIo5cpyI1bWFbDTF69maUlZMgUcjEwWu7zO2F4ZWgtCqzPImrO13Y6Hjh3ER6dO4snHn8E777yPe/dmZZDu6GjDSmAW+x/ahbGdI7Lq/fjDc7j6+W2MDQ/i3/37/x1XJ75AAwXs2j2O5cUlsKbx8uUpfHH2OsLrYRl8zGaTlNFopRa3LtXnDBQpFFrksiUJf5pMJpRKBVHdN73ubFJsrkUZRgLKlbLYZERt55/Xmxdhkis4dFCN4U2S2Ds+NpbZHDp0CK+/8TYyuQpKhbpcoDngMSjKiz5vViqVFim2KGcLUpyjUFWwZ9eYtAG/9eb7cLucchAguWhoeAvu3JmSwcDqNuDl331e2NIriys49/EFaNQ67Ni1E6OjWyWDwRp0q9GLvq4B+H1+vP76a/jJqz9FoZLB2LZe2JwWKTyKBdPQqYzC76fftrPbj9//9tcwMjaIbC4jeQPedOnvXt1YFhvK6V98IgjW+ZkADBoDOlp8KGQz0GkMCEeSqDU0OHT4QZz+9Kzc811uE770zCPIZpISFO7u7pUNYTjMATws7anPPvMCIpEI/uav/6qpXlVrSCUTcsPz+PyCHhwcGsAD+3cKcYIDwer8KjLpPCavT2Jhdh5qhUI2ZnxOqciqjAps3T0EqMqIx2Os5ML0nWWkYhmUygqYbGZ4/S3oGWiHzaITEphVb8OtGzOCeCX3m5kVEon4XNEORVtDsVpBQ9OAu9WFAw/sRJu/RUrSbt2cQTaXl/c+X/t79+7FMq1w5SwOHd4r4XWT0Yl4pIrAShazs4tYXV1Ga4cdBw7twiMnHsTc4qQgKxcX5qV/YGBgGBYW38ViWFvZwOXzk0hFy6hXdLJppW2EfmnxATcYliYOktujkrTvVlCXa1ZbpxftXV6x8pWqSgwOjeCl55+Dx2ZEKLSC5cAKjE4n1Ho+33ooysD3/+/vIRkMS1NxMplFtlqB2qBGa4cbXqcF4+NbJaT+0YfnUS0qYNNb5TnWGVk0p4HJahTf+dNffho//OE/yEGz1e9GNBJFKVPH3DTV/iK0Olo81LA5LNLES5tMPltEPluVwjz6zIXfXeVhrigNo3WK8doG+gf6kc7ksRGOoKXDD6fHjLYel3RFZNMpKV7ic9nq72iiMk0a9HS3ySF4empasL1Om0MOsJfO30YqRuQyFdOmwqyhVYZisqIqhyy334Gefj/8fofgmBfuLUgwms9VGQ1pPma53uhYD7aODmNpLoB337iAVJjUGnXz4E9baqMOpU4tRJf2zm7s2fsADh0+CJNVjUR6GTcmz8Dr02DHjhHMz87i5LunodOZYbC4ZGvKQj+91iQZGApv27Ztg06vw/kLZ+SwrVI36SoUjaochtU8/KilTG+orxdtfj8mb01gZX0dmXwOBosGg70dsNj74Wk//svBnfaYpop+X3FXSkPMLxV4PiAeRpoPjEsSlfyuUVQFsNFQG+T7YIMyV8i0EVKBJlO+kYlBVSepRQl1NQekwvftiE2velWlhZLBgPtfXzIB94kvm352fjebKNRfDujcQNWbAVEO2/zg9Ze+c1pjGEqlKk6LDVX8tUAa3d12uXZzpllaTAn2kQM3H6oElVnMyAG+aelvbl0BsdYwcNpEbZrk63HO4gGC5UoSlr2v/MtBhKhoiw45ycQ1Dyn8u9wi/MYq8+uZ2/HSd3ehY1SHxcUltHe2ikobTWXw/rsfAzUtnGYnNtYDMqD529uxEY5hfn4NK/eCcOhdaPG4RP3IZWhBKGBoqFdO5V09AwgHU7L6Xg/F8PnFCSQjOSirDVFYcwysWLWwuu2w+zxYC0akUr1RKqCtzQ2tUYOVpTUZOJiCZ1Mcy3O4GmdSXTxhpSL27t0h39tiMICohGSDKGVzUsd75JGDiKRJKImJukCMHhX/eqEmiCghUxRrcDqcOHHiGNp6nGjrdWN66a74BCcm7mBlfh3dHT2wGq0S3Euko3C3OEQRDa7GEVnKoJZtoLPNh+GRTrT3tCKWziCerODK5eswsDBEo4BGX8PIjiGYnWb42vy4de0WVpfWoeZFTK3FympA7AoDQ71ywidLXqdSwevxCIM5GU1iZX4RHW63DAgrqyEk4gyD6oS20NXbhsGhIZw7fxGBwLp4L7v7OpEvp9E31IlqoySlSqUiq7JLyKVyQnggW58DCVUmcpNJF+GNLRXPopKvoFqswmxSw+k2Yu+hcXT2d+PDj34hqvnhhw6JZ3l2fhb79pPLvYCNlTji0QzqKKKjzQedTgF/l0t4wYFAEOGNMLZv3y6UoF+c/QTJZEyoNi++9JhchIi1O/nexzh26Iiw+y/fnMQab8RUD/VmuFxewfzNzwWwPLMiPk8uG6hImY0GUYU1SnpLc3jhhafx6BPHUVao8KMfv4UbN25LloBDeyaRhhpNYhFLhmj13rZ9CwxmEy5dmUClooC/xS8NsbSXZPM57D+4A718/Cc/wvDQVkxM3JQbElnkzDIUygk89fzj0gocioZx8oPTmLk1h/GxcfzRH/8hrt28DKWyJmFrrva1OjMuXrqJW9enBTNYq5XRISE6I8qlpmWLxKBUIotCoY6CeB910upIjCo3SZsfVNj5i8p80+d+P7wqtd68RzGgSnoM17Yc3Ek4YGMlldkGfH4nvvUH38S//z//E0KhtAQWaWc1GYna9MgqmeVcmWxews5cZTPQzUxLX28b4vEoNtaC8Hrdgi9lKZivtRWLC4ui6uutajz2zCNQmzTIprIyuOczFezZux8utwd2hxMedytUDTMG+kfhdXnx9z/4O7zx1uuC0ewfbkFHpx+XP7+C0GoCOrURjQq3DFX0j3Tj6996WbZM+VIevbyGRcOSCciXckinsjh/7hKCa3Gsr0ak/YbXLbNBiwP7H5DDFwEnHq8PJz8+IwfIrh4fvvPd35VNCv2cLf421OslXL06gVMnz8JosOGJJ57G9PQs3n/7Q6gVbBwsN9f9LHDy+mR7RZzriRNHEQmtwW62SqsncZqRUBTL8wzs1yQYqDPq5cCt0CsxvKUfK2vzYp1S1HVCsmKvALGN1Xpd1HHyv9EoiX+XlJrIRgrFbOWXXld6mUn+4SpebzCiUKtCZdLJlnP7zmFYjAasLq1g/t4qUums9Hd4/T4pmqrV8jCaga3jAygUMrKp9HkG4XUO4vLFSfzgBz+AWlNFe5cfh48cQHePH9Hw35xv6gAAIABJREFUKq5cviyle0aDGd1dnfD53Lj4+SXcnZyVIZmNo7l8SZRWCnz0uXNwp9pOpZAdDFqdXjINCg2EtDIw1o26so5qXYuHDh/HIw8fh8toxPT8JE6f/Visne3dfWJ7qeYq+OyTTyULEwnGkEjkwbiHQquCr9UDl8OGXCaNWCyJtUAUFqMF6jpZ1VnBj3Lzqydhxe3A0eNH8O57b4on3e+3CVQhFAhj4uq8DO7Mp5jMBtjdbOG1yAGXw3AskodKb4DRapJgd6NKCEAJpUoFpXIRGoMKVptZAAwcfjytHnT0+OFpNcPjcyIUDGEtEEYknBDVOJ/LigjDErTl5RXwgO6mrdBiQjgYxdxUAOl4GcUsN2Tcqqmg0qlQqlXkAERxzNNqR1dfK9paXcgk01hf2UAhXUUymUOuzB4BEpWU2Dbeh/379+AXH53FxXOzyCYaKOc48NHSAsEcK7VqOD1u2YY+dPQYDj64H1eun8fiyiRUmhRGt7TDRHqNWoMP3vkIJrMLnV39mL57D8F1bko0qLJ8UElmeDMMe/vODeSLKbhcxCob0OL1Y2k5IFYZFe+fRh22jQ7D47Lj3IULiCbTIjAxwD400A2jtQuO1kM8nzbnU9K07ncENLiF5Ib+/n/jWoJAhnyuJI+rGZZpYiS1yqp0GmxOubTyUKHn+1mt1cJhqIEYH62iIgHYei4Ofb0ogghdB7/6sYlTlAGeSjmtKVTwoYaqXvmlr53DOW0woqbXG/Le4HDNP6eaToIeh3X+4lzADSqHalHTRYVnr0Qaa2sZsbX09NhhMmvFa8+DgDwuqvJySIaQp8iK59ehst7X7xD/POli/MIZ4bY3UZT8mdHatbkp4OegrUcCsRqlCDm/Gdx/TYP7sRdbsO0Am1Gj2L57hzDPZxZWcO7cFRhUdrR7OqRgp14rwmbncOdBYC2MuxMLMGscaPG5mzf/Rh2lXBbbt48JlcZqd+HiF1fR3tKF1VAMZ89dEqWsUSpDr67DJoUfbVKoobPbMDe3hND6BpTVPLZtGZKV2I3rt6Hh+qpB6koDhWK+yQ6VAApvaw10dvjR3uFHulaSN/TK/CqK6QzcxLBtH0auVkY8k5HgmLwyWfebzElpBSvoGQThzY34ru17hqDUFlFXFOBpcWB1NYCe7n5UKg2srq6L530jvIFUJol6XYV1JvqjVdSyjNUCR4/sxdHjh/HZlSuYureCUDABq8EEh5Vp+Cw6B9rQPdQtpRDLcyviHTQYjLA5Hbh8/RLPsfeJGmbxRVaKZTyw7wEhIKyygXJpFa1OhygFgbWgIKV0ehMcLruweElamL23jI2NqLzxuN4nf52YPEajVtciUoZToD9arZbnrZDLQKGsymGko6cTBrMZ16/dQjycQiFdJFQFJpMOLq8NDxzZAbVBg8nJKayvhfDQ4cNwuq1YCwVErQsGQwgsh4TgwYAQ8ZL1ahGZfFQoPQzD0l/8+1//BnQGLd798H3cm78LrbqG3/ndr8Dv9yAYTuOt197CzvEd8LX5cPPelKx/g6thUdeLXD1WSMjJi0WAAw0PYwZWjlutovQ1eNFTAs88+wS2bt+K7qEhvPXeabz/wUcIhSLIpLIosuFQo4bdYhQVjDy5E4+dQKlWxydnP4PT6ZOAYzgYEPWyVC5hy/gwNDoVZu7dQ4uvFblsUbz8RRlijWjvcGKERSdUZmMbmLgxgY3VDWwdG8OW8S2oNspIpmKoFQsw6jTQ6kxYXgkisBKSdmF+qKCBljXdRKIWS+Lj5L0lyC1Imq9/BdQskyGhg0QhQQI1P+S9IWpJE/9F+8nmn/MaTpWHgzatoLSr8YbosNlRq5XQ4nfhT//5n+Iv/tNfYppFX1kGvRryPu3t6UKhkIPH7ZOhJxpjHqUiCDyqOiMjA1hcmheMZltrKwqlAka2DaPF58PHH50SO5ZSr8LglgHsPrBTGidPf/ALCY/u3bsfJgsRiC709w0hk6Ln2w2dVocf/uN/x92ZKWQLSXT1ezC+fRSfn/0CgYWQoAk5FFWqJfQOduI7f/w7gk6VIbWSxb17M5ibm4PLxYMu8OmZ89ISGmTwT6lFd0eHFGDxoEH03wMHH8DZc+dw5coNFIplONwGPPfS4+jp64TJ7EAuV5Wm5empWdyanMLhQ4ekefXnr72BWDABRY0otTySqRQ0ejV8LS2oNOrSjvn733gF0UgQsXAUgaUN6a3gIYf/zMZcbhjZ/MsXssFuwtZtY7hy/RIqJbYj2iSsyAwLh5VStSafn9YHIuJq1ZJw7RPhAvJpDgQs2CIesCZqL21wWjLS6aPQqQRP2T/QDrfDitnpeSwvBUVlM9uskks6fPQAIpFluL0GPHh4B2LxIEJhhpU1cDv6MXNnHjdv3kRwYwmdvd0YGBpEd3c74pENrCwzlFhDJBKTcPdvfe0VnPvkPN7++buy5WtUVMikC4Kx4+BOGwJtj2zANUvVekn+P6rTtK10D7bi+JOHUEEJq6sRfOmpF9DZ0Yczpz/G3OIC1jfW0TPYjwMP7IeDuZFwEHcnJhEPBnH7xl3EolmkGaLTaqVckPmDbCYnh1gFMader4QNiY1kj4bOYIBSqxSVffvObbg1NYHh0W7s2DEgdpgLn17AnclFbASKqNWU0Bn0sDmMYsGhCs7G01SiAhVDq3YO+3Yh3RCpydcgDyQUSax2C2IJNtZqxb7EzUJbt0eIbLFYTN573PiFwmFpam5v60B/fy+Wl1aRyxbQ29khm8pMIoWle+vYCKTA7jBat0nNYSFSuV5BTdmA3qqEv9OF3v52ObDznsn7Kf+/1ZWQPAd8/7EZu7+vBQODvSJ+zdxex/JcDIVs8zmiOM3JmIq7xkDWt1ves8Uqxax16I0VtHeZsWvPIJyOZoYntBaDv6ULJrNVNmUsZCRmlw225XJDDrBEVqo1DVjtWmn8FuRvqSKs9hSvQQoIGnF0uAs6rQJr6+tIpvPICUdfh/7eHrhbB+HrOyD3RX6vEsBkKJW00UZdaHYKrrzFztJArVQSlwBpL9Aa76PZqU4TukaLSQMa+i/FyaVAo1hAo1KEzWGCUduAslaSn2MtE4G2kv8flBrewZVqqOvVXw7m8jXvh1VpD6Pyr+CL4VfoLwyScjDnty42R7HTkP5GOEGzUZXXdfLXk4kiBgedzfnnPo0mFs0LfpKvmU1kpARVifpliJhNrVL2pBBeOy01LGiiZYboStrpNu0+QtSp0G7X7Ajh59wMkG+q7/y7wqVnAdRvrDK/nsn9d//FLrQPKrC0tIrDx4+hqlTh+uRdXPjsOty2VujqWty4ckmKDKjsPnLiUdy5M4eJK9PiESSqji80pvjbWlpkrac3a/DooyewML+MXeO7kcyX8eprJICEUeEq26LHtq1j2LN/P2weL+4trWJqaga3JyagqGaxb98O5PIF3Jy8g0ZNBa2C2CSuikritePqhkl0etra/D6MbR3GfHAN4WhcuNmKCi0wCgxv64HSoEUikxMlggUpbFGrZuiB5ODDgIxehkiVpibUEJW6gO5uH/7ZP3sR6WwS/rZWLAeCSKQzGBoew9LqIuaWFrGyHMaNa3eRiVWgY/I+kUSLx4k/+/M/g1Krx8dnPxO/vcfugkmvQDoTQtdQG1ytHjQUamTiWeTZvKYETDa9DCfZQgIOm0MUUjbMRTfCYo2gupNNFgWh59Qb5WJEZF8inofeyHCWHg6PGT19vYIqXF0NikeS7y6Pm9i2NvFux+J53L4zJ35bIaooVWjUOfwU5EbZ2dcFs9WKldUg4uEESuQec1DUqqUCfmxXH9p6OnDl6qQwk7u7umXotzrNgmkzmvUIBSOoshCk3MQR8kCxZVsfFpdnZZXssfvw4P6HhBx04+YE0tkYSvkYvvvdb8oh5tyFL/DZuc+wd89u9A3249rdSSwsLsOsMWGoaxifn7uMQr4Oi9WN6ekFhDYiwjfn4G6zWqXhk0M5V5zPPvO0+NXJv55dXsOtO9NCUShni9IEqFNrYGRA2mZAvpTFkaMPoVit4pNPLsDb0t4cVMNh8WVS3Xa4zFKos7yyDI/HIxfncCgmh0Iqv929Lejq6xQOv0pfx6WLX2BtdVVsB1//5teluOb2rduiLFZyzYa7TKYoBUFUMgwGHjpUSCXTiMcSMOkNMJuMsJitcgPPZamGsDRJj2K+LP52Dut8P4iyQ/zX/cGd/86CLrHObNplGNxSNzfD/NBpIYM7rVa0m738tZdx8uRpXLlyR1a0vKNZTBqMjjDwmUYykZXQXD5fkAu9+Dzr5K93IBKNIJtnS58X+WIez7z4JcFzvv7qz+V5J9XmoYcP49GnHkEyFsOZj85gYXYJnZ2dcHsc6Blgc2M3eBNyWJ2yMXj33XeEcrUWXEXPkA/bto7g87OXsDgTgFpBi5sJ+XxOKCD/87/5F+LR5vs0FF6D39si9BEGUxnoXV5cxty9JeFgo6ZqPm6VVrIlvDm73E4aNCRgmslm0NHjwe9966vo7uvA3NIa7tyeR2A1iGg4iXy2hK+++LwoYv/1e/8PPQlCwuGzwJ+TRq+Er9WPmqIBs82El195HosLM6J2ktJSKlYQj8axvhxDNsXiFiN0eoW085JTfeDgQUT5MzrzqWQeMqk8Crm85GGKtbIEKA8c3on2TqccvBPhNGbvriHPavmGBplMTvISJGlxY0BrQ6ZYADVYFwlZO0Yw0NeHt954D+FQApVaQ7Yjh44cxJNfehTnzp2EzaHGAwfGEQoH5AZ/9cptWMxerCytY3FxETabEdt37RIxoy72HDKfi9LgS3IRi3fGRsclu/Hv/rd/i1Q0iQa7KqSxsYpyrSEH8ubgroLVQhwkB3eNXBPrqio6+314+ImDyBbTYsM7/vCT0Ott+A//8XswW23SN7JlyxacOHYEZr0Cs3cnoFcAn3/6Ga5enESBm1ViDJVqWGwOFNJsjMyJys9rms/rEIsLnw+1WgeVlhaTJgudhKlCOYujx/bhoSM7cPnyeSwvLGPy2gxWFnLIF5oDGSEIHZ0+GfdWWWZVUECp1cLf6sOjJx5BJBjCxx+elmGIBy+SmLaNb8XcwoIEwc12MywuA4ZGOtFQVpBOp1As1OV1mctnZVu0a+c+DA0NYHLiNlZXVsVWpGhU5BpWzilw704A5QIPRk0PdEPVoEYitjSjQ42Onha0d3lQreZkK2nWWTA/tYzZe6uoVpTSE8HeEnK6mRdTKdVYX07LgaCYb0jOq3nwVwoGUqEhK14tPHdamnQmZqo06Oi2Y3xHP7ZuHRGizNkzX8BstCG0EZZrGttLTTozGg21vIdSmbx4zLn5c9gN8Pp47yvLn1FgiiUKwpnX6YHeHrtQVkwmM0KhFJaWowK9IKa2Y2ALxg+dQJU3Sgk4c4tIlCMPhyQAsTGXW/qmyFGvlEQxZ16VAhd9rAbdfXtKrQGNWiHBcopPimIGufUFVItpeLv6harWKGSgbFRQK1egLKahVf2KJ32zjvVXPO+8JvO1UiW6l4eI+yQZXkOZJTKSma6g777ZkkqrHQd24hr5vmpu4MtIJktNW6xDL49PnmJN0ypDEYfDO1VyhnH5+Wj3kfsCgFS6JJ+bf5d/x+U2SuESDwybeEqxx/zKgYCfI88AKhu31SoZ1GmzEXZ8g5ab6m8G91/P2A58+ffG4O5mGQbw0LGHodLqcW9hEe9/cEpKgTKxJGxGk7xAuDKi35fqx9pcFE6LXxRiqo6JBFWFCgxGFewuM/oGB5GIZ7F7x15RPb744rJgCGulHAZ6OtHa2gqodDDZnIgkMjKcBQMrcNm02LFjDEvLS+JX5wBoN9mgVmmlZp3D4GbNu5ovai3X2h1MWmAjEpN1Za3ANtAaRncOQKXnUK4TEk2cCLFSBbq6GhuBoKySjEaD3NiouJrNGikVUapKMsjTZtHT3wez2Y48OcqoYG5pBksrS0hlipiZXsTGagKVbAXpUBzpcBH79u3D7n2HcG9+DTPT01CjBr/XjOXVWfSP9aCtp1P8wVyZR8NxmE0m4ZWH42vw+KzSLHlv5p5c6Mi27+3ux4XPLmFjNYZcPA+PySmebgav+MbT6HTQG7Wwu03C4J+bX0IynkGbvw3BtQ2hNezaNQ6X242llRDuTi8im09IEEgq7ZVK+PweVMELsB4GC4PCCanFziWyYhIkP5cHg+6RdoxsGcHtqVnhWRPR2dPbDp1JLUg+rqODwQ3xb9ODzUCQxWrA0Gg35hbmBKuoqulRr6pRLNURicRlnWzVKfHH3/0OXG4XPr92WVbujx4/huFtY7h04wree/9dWInzbOvCwr0AlAoWRuhw++4CopF483vU065CHrBZUI+kZnzn29/Go4+dQE2lxnunTuP9D0/h9tSMhFnJe6fFxmo2SANjIhWTg4fZYZHNAelBJI2QOmK32gXByEMpvfhnzpyRRlGiMNfXaVnKiN3H57ehd6gD/g43iqW0lN9QKV1cnscLL38FGRJ8cnkUc3nB0G2sh2Rwiscy0iaYy5Wg15DFLpw8abfkIY0YNV7Eucngz9BsMMn7gIcJFos0g6f0ezd/572oaZdh8Ys4KqWxkFdwtqZqpXabbY5srGwygt0eJ44cO4Lz5y9KtkNCdmoVrCYTDhzYJ42fa4GgKJNFNkQ2qjK485ow0DuIuzMzyBZyaG/vQqFSwpeefwJOpxmv/uRV1AtsXlThyWeewNFHDqFSLOD1n76GuelZdHV1wu33on+oHzaHGwuLa2hvpc3Ci2vXruKdd9+VoWJ4S5e0s57+4AzWV6ma62E1W5DLZdHS6sbvfeu3BPnHvAhfe/29fWJnuzZ5GXaXRYpsrl25hWsXb0sRGS1V/NmSxpFKsqRJKwOM1cYsSBzeNju++sqzqKvKWA5swGx1ivc4HS9gYS6AfTt3y4Dz0YcfyfPJmzhvgCRfMRxOBnexVoLVbsL2PWPIF9ihUJMtg7qhQj5dxPy9DfHzcphiT4JO34DWoMXOHbvFhsXtkFajE8oIaSzlKlGMVZhtegyNdcHlMSKdJOFGg/WVJErMlhQbyDPj0YA0+nKTsra+hlQujTLfj3Yztm4ZEYrTxQuXJKRXqldhcZpx5Ngh4bifPPUu7A4DxsYGkYyzhTaNyRt3BO/L63xDURWiTndvv+RA9u44IBuEt996R1ToTK4It6cVJ44/BoNag7/4t/8HMsk4yoWS5HKKbFGuNlf+3J/ydUgaRoMWGekCoa2rIvjHLTsGkUjHEY+l4Pd3IxrPIRLLQWuwyM/4yKGDGO7rgE5VRTmbgMduwztvvYszp88jkyoIh7qqUAipjNasfFomboG/sKRNp1KiUitCSTa1QinecB6e/O1+pDJR9A92SC8GD7Dc1F39/A7WA1mUSiqpUHC4jBge7YPNZMLEtduiluvNZrkn2awmzM7MIRaMQ63TyWBFCldrWyvmF5fk65GqZHMZ0N3vhVpLzF5GBjixRvH3XBXDw6Po7u7AwsI81tfW4LJbhQhFrxERlcHVNHIpgm1IISFGpQm3IQ7SYNfJ4N7a4ZLwPDMVyqoCqwsbiAab2SQO5DysWC0a2B1mIeFkkhX5VcjWxK7KQZaigVxENPexkKoG1CTxWNWwOFTo6nVj+84RdHV14PSpM/K9m/UOCT4Sk5rNNEECFKNYwhSJJIAGrUMWdHW2Yt++nSgV85iamsadqVnBh/JQaXMo0dPjhMdjlS4L5qhoDVEpdYJ4HdqxC3uOPyXDORt0oeLhT9lslxXVnWJ8TSgu3FTIwM4mYmKaVGrZOqjBcqxNhGKTd07LXC2TRDG0BJ3ZAp3FjhY3fe7hprrPDFGx0FSkNU16SzOf2gyS3i+qRkOlglLAAf9/Ow3nD15/Nm0wHMZFlKQ9hQcPsfyw3FDZfB3TVqNr/rdNsYZqOa/VRABvIiaFIKMmran5HTDXFo8X0dNtl3sB/x6/hjDmK81wKv+Z1wL66Kna86MZHv8fH83gbtOzL3YeHoh+o7j/ekZ3z0gNZh+Zne0YG90Gg8GCheVlCYHkMxns3bVTdnCRWBhOn1uoErN3lxBZzcJtboPFYkE0EkEmw4tCDS6fBSa7Hna3D4FAGG6HH8lUFoE1DtRlGagfevAAllborWTREXFLVmxsUOUNweexYnCoB9FYHAvzS4KlsxrMouKwSbLpJ+MpVI0KFR6TTkJpDNlE4imsLm+glE1DpaiirccHvYVlRgbk0gXkc0W5udq0VkTDERTLJEDoZCVULOXQ2u7DP//zP4bZYcTViSsY3TKCzs4uUV45uOVqGdydncD88gxSmQxCoTgy6RJ0SgNSwSQ2FkLIp0no8KNSUyMWi0CFEraO9qJay8Lf2wJni1sGYybu6/RR+1qg1DZwd+YW9AYlRgYHYTQZJVhHjGVvXy/CkSjy2TpuXZ6CU+eQxsZYPCF+NLPVLBQBl8eKsa1juDExhXAwBpPOhEwqDYfdjBOPHUUmn8TKWhBra1EJ8JWK9MczeOyEp8UpzHSykz1+v1hliB5Lx9OoF6uwWPWwOfU4/OhBDI+N4eLFG7h+9YYQPPoHOiU06G3zQm8iDSWMwOoKSiW2smbFg9/a3iIHMVo4zAaLrCgzuZKsTOvlKrp9LfjX//Jfwu6w45MvLuDy5S9w/NhReFpbcOb8J5iYvApFqYzHjh2HXmuD19eFM2cv4Z33PpYAcJ00CpUKdptFuNVk0xNH8Cd/9Cd46ulnUFEocfH6dfz3f/qxDERs8WV+oFEpi7Vm1+4dCIaJzCxjYHgADWUd0URMApbpVPq+D1cvzXlOuxMTE5PNA1druzCOSSCqVkto73Jj594RCWvl8kmkEmncm5qTm8iDDx1BQ6OQQO7S3CwsetZHF4AGuclR2bJwLcnnRcedNlEUDRaNUY1yo17XiKWG+QG1kkgysnupTtETSSWpGSji7yR/ND3upMtsmj1lqpdBW69XytrcqNeIos8/c7sc2PfAPvzi3DnMzS2jWm624dKXvW3ruGwA6F+WQo8qfcp5qLU8+Glk0Lx7965gRzt7elGql/HoU8ewbXwYf/93/y8y4ZwonCeeOo5d+7ZCp1bizVffwMK9RRw9dlQGR39HGyyOJm6RTPSerk5cu3oV16/fkJsXD44jw0M4/+nnWF+JQKnQCI2FRB23z4XnXnoCPf1d90up6Bu3yHUilUugrqhi+s4dXL9yW8Lm3GYxTKxQMPxVw+pKFI2aTq5lRGwy2OttdeKBB3dhcXUK9xZmpZqdYbpUPIfJa3cw2DcEj9OHK1euSi09ty4MhnJwp0Llb29DlaQMHbBl+4D8zGmFKWYqiAYTUni3zkN/gYQKlRTGmSwa+dq7du/GpUuXpaWWgzstM8y8NKBEqdaAzqxFT18blOqqBJktJgcC82EheNC2RS81n+venh709HRiYvK6XC/4SnE4Hejr60E6kZLmav5sy/Uy9BYduvu6MTI2jBkWDrnNGB8flXKh82c/FzWXQ2iukIdap0Zbewc8LX4cO/YoHjn8GL64cBF/8zd/i1Q+i3Jdgb37HsQLX34OPocDf/Wf/wLXr1yUZuh0poh8qSaKe9PKQFRgs2RHTRuDYOqomtYltNne3Y5CuYg4g/7edhBOks7XoDUYMTg6gC8/cwJd7V5koiG4LWaYNHq89rOf483X3pWiuWKlgnK9IYffYrYm9jZaFWll5r1DK+SQkmBgm4w+JeweO/bs340bk5fQ3umCw9GknvC5unltAcsLCVQqbB/WiNgyPNIPr8uF859+hly2KocAp9cOm8WE5QWSWSiDKsVm19lJMtVWnD7ziViUaqoavH47fK0mqA0c3LPN5ztdQjrJg7kCg4ODaGvzIJGMIhAIoL+7U+xJS/OLCAWSuHtrFYlwBfUiB05atxUShKUnXWvRor3HJ+HUSiUNHcOKlQbm7i4hEcmhWGhmDRg0N5jVsNuM8vNPxgrIpSvI067SUEvmhdcxNs/WSWrha1tD6wzJNUpYnXr4OxzYvWerdLt8dv4zmIwOWC1OGc7v3Z1CsZhDvcKSJS3HR7Hd8WvzfdfT3Y7R0QEk4lGsrASwGghJS3qN1DS7EuPbe9He5sHkxC2hG6USPAAoJZswsmMndh19slm+JISxpvBBsaDp8eE5Vtlku0vep4ZqmWAHBfJFpkIpgGmgor6vVKHGgEWtaTOjhqKS+thmWMhtVUCZj0qeT8OQap3o3eZLZ5MOw7/KoXvzY7O1uvl654GgyW3fVMM3/52BelHSf6XpmtdvKt383PydAzspL5tK/GbzNYd6Hvh4gOCGTAb/+8M754REgk4CuwzoAhrQkA5D+3Hzc/EXvxa3YRRp+XWkXGqTmMPnXjjxzcdFdKQ8rt8M7r+ewf3EK7sQys5LlXcuw/SwSV6shVIeKkUDu3dsRb1RQSobh8PnFPrB9K17CC4m0WLvxtYt2zA9NYX19WXxqJEvHEkF0VBpMD2zjFpZKTegaCgGvVoDu9WAw4cOIJ7KYmp6Tsp7qGjms1Qic3C7bRLeyRdK4unjjdmiJ9VDgzIT31Im0PSuCT+1UcGWrQOoqVWIJTKIhlMokoZSr8DT7pKwIdev+WROhizaE7xWHxLxBNLZhDCU6X3khbyty4/Hn30cVq8Nt2fuiqrd1d6JA3v3yedL5mPIlGKIpWjL2UAqR7JHDQa1GalwCqV4GcFlFoNokONFuVqByajG2HA37C4DvJ0eKI1quQCyep1kFxZU5Ys5zMxNCxrRabfDbrdDb9CL95sXSPpTDVo7znxwHmaFVfzv9BMzNGe2GOVn42lxw+XxYXYugEgoIcHbfDYNbiV27BrCngPjiMbjmJy8K3jFVCotqjNDT2abFh09begd6oPN6cTVK7dw/tOLQrJAmTc9HTwtdjz8+DF09w3g3KcXcef2bfHYHnpon3hC2WZInBspJ9FIGOl0SPzoaphkmNwIbmD3rh3wt3jRUNQxvTCP1UBsPIDNAAAgAElEQVQQKDXg0Orxrd//htBz/vFnPxXV/sUXXhSby6s/fxVLS/Pw2R349jf+ADabF7F0Ae+8f0oKZMg7VzRqUCkUEuJy2G2C0avkyvjj7/4pnn32JdRUGtycuYsf/PBHuH79GnKpOHQaesWbJBpaPcLRiAS6hreMyKCXK2Sh4IUbNbicbt4FoeZaX6UTn7PdZsPevftEpdjYCCMUWUe1kcbBh3ajjoKUh0VYk/7ZDWmcfOTJx6TIi6vlTDKM4HpzvW2ztuCzs5eaz4eC2E2D2FYqZaphBZgtFricPmhUZkQjWaytRoS/zzcCV8pckUrwtNFsB6Qqmi+VUSySKtP0ussNgutZ2Z8rZCtmJCnIzHCqRlanbOrt6OrE/OIiNjYiTWQb1FJw89ijT2BlOYCbNyehVDMoWJTBnX0MFgvrylswMzMjQzP519xN7T+yGyOjg3jr9bcQWUtCb9DixJNH0NXfIhagT099ipk7s9h/8EHe12XT4XC7cWNyShpgGdKduHpNrBkMCtvsJhx/+Bg+fP8klhZW5HHQlkFCidPjxKGHd0lnA4dxDpvd7d3QaU0iGMRTCVy/fBVLcyQ9sWugga7uNhkweCg6f57DdxU2m0NC7PlCGcNjI9KWeuoXb+ONt18VUs3OnVuxtNh8f+3auUsONvTush6dTHkiZ/OZZpsuW3jZXskD8bbdg2hpdcqWK7QeRzyYRHA5gpWlMMp5/gyN8LbYiS8X609Xd7cQtGZm5wVXS8GiXMoI3I4OJpVWjcHRPgqLqJXKsFtdWFsKyfWNW5hypSADzdDoqATEr1+9hmQyI2E8t9eLnePbJOcyNzuPZCaDVD4tg3tndw927d2HqzeuCtJv755taGvx4a+/9zfio+cGgLQkDkgkufQODuCrX30Zh3YfwqmTH+MHP/gHhNMJ2L1+PPvMS3jm8adh0Sjxo7//a7z2k3+Ux5TmNbNUEczfpmWA70MSO5g5YSkSt0W0dLEMiYFZlvUwFD00MoZkqoj19Ti0RgNau1qw98FxbBnrE1+xlweYuRW8+tNXcXvyHupVldjFyFB3ulzIpUpSAMTQIRVmij8MqFeq9ME3mdoao1paZ7/03GP48ON3sGv3KGw2NebZsB1OY2kmjvB6EaUSt70aed6GR3vR7m/F6VOfIJXKyvXN6bHBabciuEasKzGNzWyC1+eWXMWtW1P3AycN2FwM2DphtetQbzRV0MBSUFCgHKRaWlrQ3ukW3O309DScVpt4wQMrAaQjJQRWEsjGG6jkuGkjw53kxQYa6joMNj38XW6x8ZVLadgsZuiUOty6fhcbK0kJivJ+xMGdLd1sgKWYlU2VRW3PZWitUItFot5QyuaOwnudOQQde4zoeVcJaMLbaseu3WNQKetYWFiAh+3B2RJi8TRSibjYknihIsmJAzS3KOUKSTJkhtvQ5nfJdWJtdQORUErsHTyI6IyEXbjg9dilFyKykUc62Rwc+f7asnsPdj/ygqjAcnARjnqzdEjm4/vbSKGt3G/NpuLO9tVNsUNWVCIAATDamz53Brz4QuTwz6GjVoNFX4dBzcBCEeVYUNpTxQp/H9W4iYTcnOZEHWfugJZGDuz3p3UKLqLKbyIk76vbPMTTKsMtBUOrHJCjMWK3mQEwiuoujan3/zv//qaQz/+H6juVfH5uIfRws8VcDF/f4v1vMuWb55umqCP0HVrX2C5bYSdJU63nvY04S/5djVoJs6WZE+Dwz89FC89vBvdfz9yOF761C3V9SLxM7W29WAvEcf6Lq0jEMuIZY9CPF//+QZYc2BCKhCRUFdvIw+/sRnd3P1YDq6IEeJwWdHS7kS8n4fR5hCihqKkRCBChlYVJo5Gg47ZtW1GBEnfvzso6ymm1ICflPWxzNMDmtKJUrQtikkqT1aQXHBP5xLwxMbzHtTZRZ1wvd/e0QqnRIJrMYmmRxUFUSRsYHOmTBHw6nUUwQKZsATaLA71tvRI2pSWCvmKqlyzf6BpoRc9wFzZiQcRTbCxMI5tI4unHTqCrw48Simjt8cJqUyCZSeHTzy5jbj6MbLKMRlGBUoKoSVZSK+RCTS8w14CD/Z1QaqrwdXlQlyAkxTellAElEykJEXIIIhO/pcUjNAimUwxahQzkvo5O5FJ1/PgHbyIXzsOkM8oNnnXaHm+zddHpdUFvsmBxMSjPHckjfMfFoiG0tTpx9NGDYv9gWx49sMQcsgiDGQGtQQWH1wqL0wqn1yOHn2tXbgpZRk07icUAk1GPrv4uOD2tMqCEg2soV1M4eHgnWtq8EmpOpFJyYeTztrS8jEKmBIfZK6o6V6D/6l/9uQRmc5U8Lk1ewlvvvI1aOQ+HXo2jDz2EKlR4670P4Pa04JWXXxEO+Rtvv4WVxSX0tPbgz//sXyORqWA1GMG7Jz/ElQsXkYnHZPPCVj02p5I0UCuXUS1U8Qff+A6ee+6rqKu1uLe0gB/9+Cf4/LMLEqTjocjjtMJusSCdo2eVoWQV1DrajpwS+I0lY1Dp9XDaueVQoFIqy5aChwWbxYjt28dRLDNwZpRBdnbpJg4cPIC14BoG+3uAshI//8c3sbS4goNHD6B3tAPJ3AaUqrL4682mVkzfXsWNi3fFI82Dqb+1RdRZUnl44a1UyjCZrEinimjU9Egl83ITkGxChao7LRr3B3feqJRqGeDo2yWBhOM31RNemHnjFXuYnqUnGlitOrEqNfnuKhQlQ1JHNlcQa4ZWY0anrw//6//yb3Dl8lWhbNSRR7GYQrlWkou7Xm+CjcFAQbUW4fF7AG0Dx58+JizpUx9+gmycXQxaPP3sIzK40+t66dMr2AiEcfjIQ5ieuwtniwM6qx7ra2GUigUM9g9Is+idW/MwaBzo7OzGkUOH8c5bb+DevXtQKVWSueFQZ3VZceyJ/Rjd1i8+8ebCQimBvfn5VRh0Jpw/ex7xUFwUV1pP/P42yVS0trbh0sVrIlYY9CZ5D7GOvbOjC9/5w29ifnEK3/+r/yrq7COPPIwzZ87Lz/aFF7+MZCqCzz67gEZNKYo06T8MGRPTyaA4lWmlhiVMIxIObG/34bMLV1Av1LG2GMD0nSUhHFEscbkd4nFmyJnvkes3biAUIavaKlvCerUk14kqD5BaLbr7O9Did4vazwPK2mJQHhtfQ3xuqO4PDA3I+5shaXql1RoNOjrb8NiJR4RY9MF7JxFNZJDO56Ex6tDe1Yau3kEsrwTQ3duK4488iGBgGW/++A1oGs2cR6HMwV0LncWBjq4uPHz8KB7efxRnPj6D1998C8F0Gr62Xnz1a7+DYwcOQlsr4e//+i/x0fvvimpOgk2hVEG1wSNxE1FKgYged71wpZv4uZqiArfPgu7uNgntB+Nh7D94CMG1BKbuLEKlM8DkNqNrqBWjW3qQS0RhVxtRShbw+bkLWFkMo1bWCFaQBV7c5mUSWWSzeegN9LNTV25Ar9aLmMMAKzdJGrMSTp8FDx7Zjeu3LmH/we2IJ9awtrKKYkaJ1fmMDO6KhkYUWeZedu7agv6+Xnz0wSkEQxFAWYfH74DFbMbachCVnBKlCslVmvuHZr3QokgYz+TTcLVY0N3ngcXGwayCjfUI4tF008aVysFsNcpBaufO7ZicvCXXNh4WmZNIhouolTRyf6jkiXCtiQjFob1Oq4xNg87+VrHK5DPN4iZmxqZuzEqvBcvlGlCJjQfqKqwWvYgf8UhGFPdMqiRTMN8fhDTQ2kUYi9zDhHvP5lQVNHr6/a3o7PbCTLpJbydWllaxSDpMtgCjwQiVgmowt+5aaesNBWPyeiWn3uUxwN/Cgrec9JQkYhWE1gsy4LPrxe7Wor3dJdvSaDAjYAaWOrF/o2t0HHuPPiVEmlyJPPsmmWWzCJXitwynFP3oDapzs1ltbiPpB978aHpqhAhENDYV+XqJ+a9mXqySzcBpIqxBLap8I7UBcENChZ7zvpKYyGZolB/NYV7ODc1iPD43HJ7ZnVFtBlg31Xr+fX4/m98zB3J+fQ7eC4sJ+LwmeH3s82gGRjk8c8DnLz7eTVsL779U5OlnFyrN/TZU4hxpg+HrQzCl9xV8XsPz+SpSqeKveOub4Vl+hEI5EYA8bqOEZJsi0H2izW8U91/T1A5g22Ed9I4kXnjxJXj9XZhdWMeZsxcxfWceGqUOuWRKaBYKRU3Udr1eJ6fwTKKIjtZeSXanM1nURAavwWZnu1kd4zu3YGJyUtSgXKaCO3fuolGsoq3Vi5e/9luCaJy4eUdCija9AUv3FmQQ1Rt1MFrNUlfNYqR6rQqnwyoc5CyLiQrF5qlRp0J3jw/bdo5AR066Xo8bE9O4N7WCVCQt/uXhLYOCdSS/vFooS0lUb1c3Dux7EBe/uCRqHJs+uVLSGJRo6/VBZQDCibiQJcq5KnKpNPxutwTjKooyLA49duwZgdluxVtvn8TU7WVUiyoU02UhsDAARaMk33A8EHhdDrR1+BBLh+BqcwvujT8r4uPCayHkeCNhUFQDuFxW9PX3SBsn1XEiAXUGHYZHtyMayuDk22dRjJfEm87BjW9sh90Io0UDb5sbBrMDiwsbWF0Owu2kQuGQ5r1ytST+YLfXg0K+KGjDMK1C+QL6+rrQUNbg8DgETdbe1YG5uRVc/uIaEvfLjWwmgxBixsa3SiBs2/hOWdteunIWux8YQUd3K5wel2wAkqmc0BUW55dQSJWgVxiFq3/o0EF85Ssvw9fWKjeU2ws38dPX/gmh4ArcZi0ePf6oePE+/sWn7HzEc19+Vobo1954HZVSDR3eDuzetRd1aNDa04MPPzqFs6dOIx5ulrFoVM2AIYfIHClClRp+55XfwUsvf02yFJcmb+LV136OmSkOyTEoGiW4HRbY7WYMDfdhaXkVwUiqucovNokppD9U66SvGIUiQD8hL5QcLH0eF/bu243ZhSUE1kLS7lsqRUUhvHzlGh7YdwjHDz+Kn/3kdfzi1Ck8/dzjeOyZo5hfvYV0NiJUmkbViH/8h7eRiZWRjmelRZOva+Fam3SyUSIqj/acmdllIVlQaaFXk9scXoSJR21ug5shI8ptxEYW6PO/T1LiYMJbFz2qvHjrdIDFqpKwFw/EsgLVaJp2DIVCVD6qOnqNCa3+Lnzz97+N6am7+Ojku1CqaihXcsiXmyhK+lXdTjeSsaiEXtk+WlPV8dzXnoPV7sDPfvq6YPRIpDry8AEMDnVC0Wjg2sXruDV5C9t2jEOpV0BjUsnrgqtxbpOo1q0vh3Hr+iy8zk75GmOjI9KmyiGKPwMOXtySsGTt6GMHpWjGZNFiYWFaSpB62vsk7FvM1/DRBx8jEFiTYCxZ0n5fBywmJx48dBhvv/M21tfXhMjCECNRlz5vC/70T/4I6XQUf/Ef/4Oogo+ceBgfnTqNXC6PA4f2ILDG7cQGRoe2YH52SRpdK+U60umMqKr0qytUVTzzwqOiRpKhf/XyBLaPbce1z6/i/NmLKGSrErhzOK2CA92yfUzyBh+ePCncZJ+vTfj+VMip1xUqNTkQDQ4PoL+/U8L25UIZy/NrSMTToohzAFWqFWhp88Gg0yKZTAuNiDaA3r5OfOXFZ2Tb9pf/+XuIRLPIFStQ6XTw+H3o7h1AOlfC448/LJSsVHQdP/6HH+HWtdtiBSoyAKjVY3zvA9AadBgbG8G2gRF89OFJXLp2DYliFd62Hjzz5RfxxJGH0Sik8Vff+79w9hcfI5Xk+4sbAYIKKfURb0euSAN2W7PkjJIpB4VKowyv34HxcZKClFhYmcPBBw/jypUZrCxuQEUeuEmN0d0DePzJh7CxMo+lO7PQN9S4PXEbwZUkynkVKlRV0YDBzGZbkndyss3UGTk8EmKgk/cUD678dyruZqcevnYHkrkQtu8cwlpgAdVSDaq6BQvTMWwEcmIhoW2Ah4ve3ja0eD24OXkLiWRGkKv+No8MpKSrtPq65dq2sLQMo0Un4ozD6ZLc1tT0FFpaXWjtdqLeKMDhtEuWZXVlHSqFBuvrYWnX9rd6RBSh/c5isgq9aXUxgNuTs9Jp0KioxcbFjSczW1TDa8oadFZN0+Pe7pbSO6vRDKPGhNWFIOaml6VJlN8HtwcNVVlEGqfDhkgoJkHbQqYmGFJu9+T6ItcahdhwOK8SaqDWqUT8sUqholICuDyIUh3n4E3rHq8vHPg4bDvtXrFJzt9bkUC7zqhAZ7cbO7YPQaVsILwWw41r97C6wu6Chlhx3B6KWla43DZoFE1EqlZvhN6kgbu9F6O7jkGlowVHIYx2CuuiulMnowNKrRDyHa23/MgX69CijHKJWZ/mJkvkewoCOm4VlKhkUlCm1gFbC9RGExqFrAzDDlMDKiJoqmWUYiFRrnmF1TU4/DbtLtwAb26U+PX4eufrmt8D/44gFoldJJudCDRqDZW6hLr1eh6kmpmlTa87VTgeruRQS1SjWBbJU+Whqkna4//D95Mo679SBsVgaTPXdL87Qaw8TdsLcZM8QGzy2ze/jybUoIFIpIBolOQrPdxuNtirZPDfbGT9jeL+a5rdH36uC+HsTew/+AAMNjsiyRwmb81hbTmMrpZOmHRabKxvIBxOyKoRVYbm2GbG0JxNfuXy+WYhgZousRIMJpVcdEOhMGw2jygHC/Pz4nFv8brwxONPQWux4Nqt2zL0K8sKRNc2UC7m4O/0w9vqw9zsAtbWQvKi4tAo+VFFQyqTm+unMvqHO2Cy8crRQCpbQCyaQ2w9i3yiwDEGW8YHoTMbsRxYQ4VtmcUKPA4nto2PCyqODY/CAVcpYDBr4Gi1olgvIl8oCIayUWnIEJhJ5dDW6sf2HVuwuDoLm8cqSKx14hXXk6gWidiid1gvN1mut3IZ+t/qaPU4MbZ9EMHEOmw+uyDiLDab/BzDGxEkSFuo12C16tE32IW6ooHV9TXBATKAqNUaYDaT3KDC9Uu3Uc1VpTRJroj1qgR2vG1WHDz6AHRGM8784hLu3pyVAhvSDjiQUGnNpsuiwvNxMEQYWF+VVj6r1QyFRgmLwyZqKVVChiTnZpYQC8Ukkc+Luctlk0NFMpOGz9+KXD6HGgp44suHhcGbzmXgdHoRWItgbSWIBBFy6Qpy8Zyo09/+wz8QZc/lb5XSkZXQEk6d+QDra0tIR0LYvmUH3I5WXLx0VQ4Xu3buxI49O/Hehydx+840zDqypN2wWWwYHd8hh74rl68gE0+KesFVnt1qlZrwbCot3t8nn3gUz3/lJRRrDVy8PiXh1IW5WVEp1XUq7ja0tDjw7AtPI1so4O13TwktiOqD3WoRxjAHYXoweSqzO00yFFG1oSf8K199GTMLS7hy9YYMXcpaGrv27sDkrSkEVpN4/tmXcXPiFk6dfA9j2wbw9W+/gutTXyAUC+CBvfuhrJvw4x++iXAggQLJADww6FjUoxD6BTGUY8M90ga7tLwmuQoOqk3bS5MWQ08z7xpSoCHWGDbv0XJRFIVMNrz3D6fNQBEZvIDZrILZqoNWSzmqiZWU+nmlRmwJwhNWKuFxezE6PCqHioV7M3IL4kEwW8iLTYXEHRYakSdOrzJzMFqzAY996Un09Q3gb//6b2Xz5vG48MpvfxXbt43KIeudN9/Ax6dP4cWXn0e6mERDU4eSQXKtFrNzc7AYbdKTwDByPlVGm78VBx98EKc+OoW11TUpcuMBgGVm7CB46MRDGBjtFbTnenBFLGJtzI801EjHi6J0k+0eiQQlnDoyuB1dHYPYsX0H/uZv/xtWAstyKDSYbbLF8Hl8+O3ffgX5bBL/7fvflzzjlm1DuH33jhys/e0+8ZIzRE53bCycglLF4G5ZDsYM11KEIHXpyaePoLu/Rbbul65cg8PsxMLdBdy+cU8UTbPeKhYBHqC7+9pgsphE9ODz1+LzIxZlED0vzx2RclXUMTQyiJ6edlRLRbHnpKJZwRrKBoY3crUCPf098LhduDExKaonH8SOPdvwyteeRz6dwn/5y/+CjfUkyhXSQqhq2mFx+GB1+KToaP++LVDWsnjzZz/Fz3/6c2QzpBSpoDWZ0dbfD7fPgyceP4EWh0387fPLKygp9XB42/Hk41/Clx45AX2jih/93V/hZz/9Jylf4jaDWypSvrQagwyajVoFJjMrOVl2o5YQbkNVh91pxo5dY2goS0gkg/jKV7+G+fkA3nnrDOp1NYw2E0bGu3DoyC5oUEYhmUa7pxXXL17Hp6cui++7UFag1KBNRSsiDa0yOrVOmk0bqEGrUQu+lAIJN8wanRoWpwV2nwXQlmGxa1DMpaBX6oGqCbduLCGwkkSFP04lYHNo0d7pRWd7K+bmF6Rci4cmKvFen10yCwMDI5JnWVxa5qgovPjhoRHoVCZ8+MEpub9ZnGrYnDrYnRaENqJCcGJANbiRgF5rhklvQi6dF/GMtCZa9Xj/ILqReEceULlVkWFOqZFeioqS5VNKeNuc6OptlcMfG1753omtJ6VnRYZJBcunGPjPS6eFxWqUDebaShrpOHMym+VuzVC/WDPY68M5V8N5lz0lShncfa02DAx2YnRsGNdv3JQ8Fw/jHGZZMNjV2Yk9O/dDr7Hj+9/7e4EWmKwajG7pwvbtI5KrLWYKuHF1ClevzwpXncLU6GgXxscHQTSRx+mRgsQmUjQHrbUFJse4DOM8LElwlL/oPaOq3QTHS5ERB3davUhp0bGxCw2UoZP7XNNcroSBbcONOiqpBOqpILS+Lii0epnQVBot7Mo0VOxcIGoyExVOP+EEWnreOZRzcNeQza5EoaGBtppHtqJp2n7qBRF/fukV5+AsYdLmoJ9Ol2WwJwiB1/PNIZ9WFw7bREJyw84mVs4ZTVtMk0Kz6VP/1eZVCbcyeC3uymbbKR8n/1kG+WpNDpX05JNusxmq5eOgqk+hp2k9amaoeHgQew4PELzO/Mbj/uuZ3Du2NVDWBLBt+xi0JhYx2PDFxUmEAlHs3b5HGkODoTBUagOK2ToCy7TJRKTeua+3TxTOxaUFFBmq0+mE4KDS0ifVQCqdRm/PMDwePy6c+xTlXB7jW8YwODiE5fUQVkNRJFJZVIm5K5QkULpz/w7YnDbcnLiD5eV1GUSYzmc4iJQEhky5FqpUaW1guKcq4UjeRDhgrywERV036pRo6XTJxZ03rXQiBxU54jo9NFot0qmMEGto5WGVNLGFvg4Xj83sTEaJ9eOUPBvA2noYsVgWw/19KBQL0Oh1yJdZE12CstYQVYs+Mq/Xi7AEVotQK3SIRaJob3PjqWePQmuuy7CaK3DFZxBCR3gjCp/XL6t3NjAOjQ7AbDWJx5s3X655UwmGEY3SjBcOxKT1U8/CiEpVOO/+DjO6+n3oG+tEXUHP7QzmZgLig9yzdxx9fX2Ch7xw7oqsV1v9LTKEMARENrfZYpNhnHgvf2er+Jx7+wZw8oNTWJ5bkoHM6TCLH9hsoSrngdfrx+cXr8NkM2DH3gE0FMR2laURsFisCS87G89jcWYJmWgCjz96DL/7ja9LaI3ZhyDLeuJr+PDkB7hz6xb0UOLBAwdFUZqcmEY+lxfM29Hjx6Sk6eqNCXicTmwdHUNkI4T23l5shOL4/POrQipqsKhIRea4GQ6rFblMSvCQx44dwnMvPQutyYLp+TX87GdvS/NgKhaFug60+XzweNw4dOQQHG4X3vvwY0FMxiIpCblSpTGYTLBYLaIw0OecyqRE7XY5rfjGt76JcDKB115/Rw5sFk0dX37+SVyfmMTHpz/F0089g0QshXNnz0qr7VPPnMDU/HXs2r9NyluyqSo+OXUB+UQFS/MBaJWsNOeBN4pwOC6UkO1be+D3soQrj7VwCKU6BzNWqTdDUaTK8I7QxLU1oBAfu6qJ3GMDYaWpqIiXkqg71f0CJj0xcPT5NrF2/x977xlk531eeZ6bcw597+3bOQPdDaCBRk4ECTBn0SItUfauZmZD2WV7Zqt2a6vWM9+3ZsbjtSxbWVYgKQbJpChmkETOaDQaQOccb845bJ3nAhxVbe1nfVG7WDJI4Haj+77v+/zPc87vNA7eXPmqkM5kZQA1mhoWjt6eHpQKBawuLIoHOVcsIl+it1MhrbEapUpIFHzg8XrTmow4fvIk2lo78OYbb4p1yuP14lvf+hZOHDsmfPE3X/8lPjv9IV7+xgtQ6Ksw2gxYWFlEXdlgNZcLZYQ2kthYjiCVKMBqtWF4eAfGx24htLEFjUorFqxcISOtv0+8+CSOPnRI3pMrq4uyIbGZzJidmsfs/U4FtoCur6/AbXdgz8gBBHwtaGkO4oc//gEisSgUSj00egNKzKbozVIUFvA14f333pegOQ9uuWJehhDiVW02mzRqRja5vSJRyySHfv58mvw+eUCXK1mM7h+Cy2tCNp9CJJaAxWDDxtIG5ifZjlyEUd+4thTqitjl2GK6vrEhQ2DAF0QykRa+Nxcn3FAy6BgINMHltsLIcH2duNi8bFroBJAHs0oBr98rzcA3bt6QCnmtXo+egS6cOnUMofV1/PY37yKXqSKdKUOp1cnhXW/xoDnYixeeexbD9I4ji3NnPsPrP/8FFmcXoNYYoTWa4G4Joru3F0cPHURb0I//9J/+I2KJHFQmF7RGB559+jm89MyTMCoq+PDdt/APf/93ctjngTRPjjvLghgHlMNfXYa+OqvnFSqUaQVTEqVpEA6+Ul2Fw6XFoSOjMqxcOHsTsXgeZpsNu/cN4vCxEeh1NegVSnhtLrz92m9w6cw4Ipt5ZLJVFNn4ydZf0LudFY4/FXeFirYqJTK5nOSEaB9SaVTQs1ipyYGu/jahloU2VgWNW8wpMD+7jvBWFnQj8SCm0yvhbbJJ2JlCFQ/MzF95mhyCmSU2dueOUdy5N4nF5XkodCoYzHpB6VoMdrz3mw8EV+r2WeFsMqG1zS+vQ2P+/MwSpu4uSTjUqDXIAdxqsUOtYoFQVmxWtVIZBr1ZegRS6VTD/1wjmUeJModLDQQ36Wt2wWzUojtzn4IAACAASURBVMSNazKFYroi/mXeJ3gdU8CpgO9teuq9IpLcvDojlhU2oHOIVBIfzAGXQgEVd3ZC6AGNgURFtneb0dbZhD17h0S8vn5tDFqtXu6hPJB09XZJMVc8nMLVi7dx7vObyJdL0JtU6Or2oaenDYMDA+hqb8N7732A8YlZsTgVKzlh4nvdDng9bqH73L0ziXAkArNdh2DXDlhde5DLU82GbKJJ8eF9Rin3NLlkoFbWxbIkijufowwklwvI11jA1OC2c/PE66cx1N8PkLKnprFogE5dh1FRgLqakwNBPRuTe5Vefv99hVytRklFG69O+jb4wfcti5d0Ktk1ffVBxbvhxee9tEF6KZHsYmzYWaQY6avXZcCWgVzaYxqtqg/sN/TDJxPMBNSk5ZR4YX5wg8u/F1+f+EZxK9z3u9NiQ1zq9FRM/PTETHq9xq+INRSDfp8Dz183MPkUhxqbgj8O7n+YuR2evirU9gwOH9mHar2KdC6Pa1fHkY6mMTwwhH379mBhaRkGs11OgysL65i9O4NMIoOA1y8q58bGKkrlInyBQINQYGQ9uko8jVSuy8RKppKo5LPo6+nCo48+iqs3J3B3dkHa7VQliJeMJRc7RodhtBhw5/Y0Vle25FTHZjclqjI8mA1WOOwuuUkZrXpp1aNbkkhEFjqk442Qq9mslvIOjUmHm7cnEFmPQl1X45HjJ8RfefkyrSBpqOoqmA1GUfRJE1HoGg9lsrfZ+mmx80HqwuTUPDaWtmDQmuH1NiOdzWMrvAGXwwy9oWFdYKNrrcyHkQqKGlPzcRjMWuze1wuHh8qMB+vrm8jmCmL5KVdLchHwxkt7is/XIn8vi8V8v60zJ02nRN/FI1mszK+jkClCp9IIEYX5Aw7uO/cNINDRhK1wFHfuLggfmqzvP3/163B73Th34Sounb0q3x8XW/dsFvGcc3A3Gs1IZLMwWizwt/jR3tUpa/Ub18almr6Uz8Ni1MPltsBoUmBkdKcMkWR9czPy1HNHUUVSSm/C4S047D5UShrM3F1DaHUTqmoJ//bbr+LAkcOIJNIoVupIZBIIJSP49NPPMXlnGjoo8Wff/IYUAn362RmxHxzcv19sA7fu3MbU3CxMej1Gd+6S5kBy9WsqPT4/fRHhjZBgE/nwd9ot0lTLr9mko2/+IJ598VlYnG4srkXx+hu/wZWLV5COR2FQ68Tv2dnRg5defhnupia89uabWFxcwJ07E/cb8xQwWllp7oDJbEKlXkaBxJp6Vaxbjzx6AmVFHRcvjyERS1L+xvNfew4miwE/+slPsW1gO6rlOs59cVb+/LYdfTDYFHjsmYdQrZcQ3krgi08uopiu4s7YpChnHqcLq6sbiMfysmHqavfD5bSjBiU2QpvSdFgslOSwJ9gxaQWkAi+NHvLvFPWGpYaDOw++fOA2mlVJDOCAXpeBg0M77RvsAWgoLXxwVGT44EOBgT2/34vhwW3SUnrn1m3JhGRyJUTiSclxEIvJgHcsutUoAnNYUKpXse/gARw+fBQ/++nPsbG2Je2oL7zwEro6ulAvVfDJRx9gauo2jp7YB7UBstpvaQ9iaWUZMzPT0Kn1cnCZnVqWwyAV533792PsBkut1oVmw7BwoZSHQlPHE88/gcFd26TNk2VZVHGpoKYTzKpkMX5rElubm0I9spmMGNm5B067C/v2juI7//gdLCwsQa0lYUfbyC1o6X8PoK+vDxcvXEIiEQOUbPbUCuGK3H8eLjc3tjA3OQWtWi+tn9wAMEzqafKJh75YzmPfwR3o7W8VHjkpOTajUxCBc1NLyGeKgvd0OExQskuiyYFgawvGb98R/KTZRI57Gtl0TpRoMTCrFdKwfPjgXgmgry6tSCNsKsX8QeOBrTHq0betD0ND/fjiyy+wGQpBbzahp6dbDrS5dAo/+f6PxMbIXokyWzx9AXiDHTh09CQefvgEgh4rkslVfPrR+3j317/B3OQ89AYz9GYbhvbsEVGAn3/fnh34r3/3X6QYB2qrqPZPPvEkvvbcEzBrqvjg3V/j+9/9ZxFWEqkMiqUayrzn11i1Dui1jZId+vIlZH1/cNczPG3Wyza0d5sfx47tFcV4boblQVHkyxUcOMrSuwOoVzPQoIpytoA3fv4Opm4tIR4uIpkqoa5Wo8oymqpGNqG0dzIfQSoPLVDpTEoOt+y2kMZLafptWHFaWgKwmQ2YGBtHtQAk4wVkMmXk2RVxvxeBTHtmrijk8CBNOwXLerjtYKGPUqkXqhbvH3qrQSheo6MjiEdSuHbphpBV1HzueK3o6A4gHouiOdAmBKSbN+5Cq6HaT5uFBmazBWpVDclEXKxLyhrzATYUcyWkMxkhC5XKpNioUFHwGlbCaCPL3SuWUwYwc4kMIhtJ6TLh/ZiHdqfLBr2J2EGSyGzYPrANly/ewspSAkXOnnVa8RoBd27iSP1RaBm+rtOJKPcRHlSouNPnDvLddQY52Lu9TZIz4Hyxtrwm/vlqgYp+XLZTVNSbW13YPtAtjPpsLiaHdzL7y9WiBCsZ2vd6mmAxmDB1bxqJVKoR9tSU0RQchrtpnyjafIbwcMucE4kxHIAZ1Kaww3shUaQPAqu8ToiPFLKM/KIGlU7fwB0qFDLYcxtOLC7/btTxaMss5zLQMPybSwkaUl1plDCxpZWI3IJSD5XFA4OCMIwK6modMtEIFBUO7o0eGiHI0K9eafjOBbd93x//gOTC38d7H79eWlQYKn1AiqES/qCNlUM0rxspaEoyv2P+qnSJaEexoAHi638QNG3QbRpBU8FFRvPy+Ts67V/56B8UOD3AT4pV6v4Hw8r83v5xcP8DDe5NAxqo7Tls394jAzA9s7dvTyKXzKGnvQPBVlorcoinMsLRddl9OPf5BSxMLQElhZyOS6UMCqUcvMGAwP+LlZJ40yOhiPj06H3OZtJQooLmJhdG9oxgdSuMObb2FWqo5ypQif3AjO7tnShUSpieWkCEXnUl+bJG1Cp5qYm3W+zo6ugWVYzCc76Sl6IKrVaHZDwnvmwGuaw2Pf7qf/9fkCnn8OGnnyK6kYBOocXxw0fl+P3F2fNSMkTF3GrQIxigQqZGLJ2U+nW7y4hQZAk2tx49gz3CUT3/5TVE1pnM98gKiZ57k00nwz2tEix0ScVyyKVLMgTp9Bb0DfQDKobG4ggIU3lZ1J2moAedPUH0b+8Ry857734Ki8krSgC/DvpAWULF+vc749OIbKWwxabQVB46pRrKOpsRK/D4zWimP3DvsNx0zp+/jqk7C9BrdOjv60CTjzX1eaFzbK5twajXw9/UJF97pVpCa0urKLkGkxF6ixHZYh56vQWhjbgw8YvZCiwmrVhyiCzr6gnKg3Xs1rQoLidO7YY3wMp2JQwGKzzOdui1Pnzw7llM3LwFbi4ff/w4jj50RHINiXQCuVJOVNmPPvwC1y7fgMNgxKvffAW7do/gvXd/h7t37+DJp07B7rbg3uxdzM7PifJ/7NBRBH0tuHl7GoGWHvzkJ6/j3sQ9aT9UK2twu+ywmIwo54swa7TYvXsY3/6334bF6cJaKIlfvv4Ovjj9pXjutUolXHYn+vuH8Df//v+Aw+PB9370XeSLKUxOTWDi9jj0uoZaZDSapNypzNp4ltkkkzDoazj52HEo9RrJhGSSRejqSpw48QiOPnQC3//h92T9qFaq8fmnn4mVp7ndhwPHdqK12weDxSCHso9+exrFVBV3b800tikaPSq0aGXzMngGA03STsxt9XokhHSedogaKqWaBGV5c6elSqq57yPIqLpLEInoDqpNVJ3op6xWZG2qUtMuQypAA6lGMpH82bpSho88w63EgmlV8PpcOHLoAFKJGG7fvA2T0So5gHA8KStwFjD5m7yIRyNi8dCxPt1qxrahbdg+OIR//fW7iISjcDm9eP6Fl7BjcBjZZBbvvvMOllbmcerJE0hlY1DpFBKcZFukqNt2O1YWN3H3zgyKxRrS2QyGhoYwfW8Kka0IDbyClaMvuaaoiVVmZN8OYbpHYmG0NAcQj0QEicoH26WLV7G1zibKJAwaLfbv3QetRoM9IyN4/Y1fYWpqFnUFA10meVh6PX48+eSTUpr1/vu/RTQWBphxsZhEdSIedv/+A1hf3cCtG9elD4IbC96LGO51exhid8rQ8NSzJ9Hd14KF5RlcvHQZBq0R2XhWUKGFbBEWvr9s3HaqEWj2wuv34cOPT8tgxe83D2WFXE7CqcIN0qjR1dOGHcMDSMZicjhZX2WXRkayObw+TTYzhka24eCBPXjrrbewvLoOjc6EA4cO4ZVXXkI+k8Hf/ef/iq21sLy3eCAg3nFwZA9GDx2A12uDx2WAop7DZx9/hDd+/iZYEsltIe1EB48fh9PllCKgkV39+M//5f9GhttEnQ1Gkw3Hjh/Gc889BrNWgX9982189N4nWF+JIJHIokAcZJmDqFaeEzygGkw8UN4vwZF29hoMVh00Rg2cTVYceWgnThzfj0wyiZ/84A3I+VmpRd9QN46fPACNuoRaMUdDNb78+KwM7okog8K0QggWQyyeZLlzENYZ6LmuirUinUnKIOVyOGWIyjBAadBJ6PnkKZY7afHWr34FRVUpmYRkIitBXV4jvH6YfbHZbXJg40DPvxMJV0aTAaUyFWATtqJhCXUa7STluHDo8D5pbn331++JJdQf9KGlg1khM1ZXlgSJem98Dgvzq1DyZ87BuaaUADUtaURrcoPK+xjvM7zm05kCspkqCkUO7qQw1iU0anaqEWx3wWLWo1rMo5QrIRkpIBVnA6wYqWVw1+iUUgDF68Jht0sxXDxK8YiFelzs0Z5G5CKtWFVojHUpHmUAm4B2nZF4TAt6eoPwNNlQLpVQJLK2VkeKofB8BelEHrWSGhaDC+urYelosDp0sDt0ckiqVgpQqatS2Ea+PLs1KDhQoGhye6UlmyKERqPDyuqq0O5auyn2DaFcV8PrMcmBiIMlD2cUrJlzYBCf4lyGpVzZknj6aUWUUZS0m/sfpbpGUJG07IkiL/dPziDarwZ3FEh4anxQ6OBAjWKmwXfnCG/xQqfToKjQy/dWVUyjktiUEGmtWIKqXm544e9bHkUZ195vxZPPx7LJBuGF9jh+PFDa+b8N3juVehZRqgX/yPnkAVqViFuq9hz4XU5DA9t4XynnwM7X5XOD730O7nwt2pn587E7GNa+/zk1jXK0B1/Lg78zX4M+d6r9fxzc/0CDu72zCG+nDgGfGwq1GtFYElPTi+Klbg+yJlmJAqUGlUbqphVMpI9PC86skCzCaW54+VLZOEx2q6yaaLvgSp1h0GK+LG8iKgRaNeBxmXHs2GHh+F66No4Mh9xCDZV8Dh3tAQzu2SaD5OzsIsKhpAz+rFAu5tNS0EGlzeVyii9QoalIMNVoMaGYq+Le3XkJznI9tWNXH/78372K2dUFfPjxZ8jE8vDa3Xj+6WcwOTOFi5evCo6qXizDoFaivbUZI7t3SIjp7tRddHY1Yyu6hLqqAH+bXx7qK8sx3Lw6gc6WXrQ2d+D6jeuiFJrtRqTSCZj1ZoTWI0jFGOZwo7mlDdu2b0cum8GNaxeh15MXn0Ig6IXFZUaulETfYLfg4xbmVuF2NMtFyAc0VQ2GNDlE3745iVyqImixaqEKLb0ulRIqZSp7NvEqB9r9Uvc+O7OM5aUNsS/09Xcg2NIsYT+GTxZnl5CVA5gPNf75ellURaoXNjfDqW4sr6+ivb1P/p7zM6uoFhjeUaGpyQanVy916TaHFeMT08gVUjj1xCjaerywO2xQK22wmjugqrvxu99+iUtnz4Iy1d7R7RjdvxNlBUtkslColYgns/j00/NYml2GVa/Bf/zb/1PsBb987U3cvj2GI0f3o707iOWNJdyZvItiLoftfduxa3g3rly7i+bWPrz+xtuYm56X/8awrt2ih81slpu7pq7A3j0jePkbL6OjpxfzK1v4xWtv4fyFi8glk9IEzABqa7ATf/lX/wH+1jb85Bc/wsLSPVnZEqG3uR6CRmOETquXAYw31IGBbZidnUKlnMSJR49AbVBjYmIWmVQF6ooSPd2DOHj4OD797LRwyPl9Xl9dgFZdw+DOXuw9shMuvwsujxeRSAqff3oWa/Nr2FwOic+9VmYBhwHpdAaZVAEdbV60BP2o1BRY39pEJJWQwx2VLx4seNPlA4jgSlozHrDBpDqbtk3+n5Iex8aQLVYZ+iXV/P116HUkNLGtj9wclVhkOLizmZUhu5bWAF7++tcwfe8eLp67CJ3WIF9LIluQICQ9vMFAAEp6Qkt8mOvEqz40MiTElvNnziG0FYHd5sTJk49idM+o5BLe/dffYHVjBUceOgCrwwy3z4PWtiBC4RAuXbqA9vZ2sblcu3YLaR5W9Vrs2DGMifE7CG9EoKiroVMb5Nohg/voySNyLRnNWtybvC1DUS6Tloc+EXuLi4vIpYtYW96CQWPEyI5d0Gs1aGlpxe9+9zHW1reELc2fN20vgWAL/uZv/gozC9P42S/+BblcUgJaMgNqtCgVC+jtHsDk5AxikbAg9DjEUfUkTcrmcMHt8cuB+H/+i2/D3+LExN0xKe/ipiAZTWB5fg2ZRFa2STarUTCb7BQYGBzEd77zAwm6GvUWWXXnsg10HvMqvL8yVN7f14XQRmMgYLFTLJGWwZ1hTIvLgv2H9uDA/t34l5/+DLNzy9AZrdi9dy9efvklaBTAd/7+7yXLQrIXDx1Wuw3elgAC7UE43Toc2D8MtbKETz/6FB+8exp6pRn1qhp6kw0Hjh8XG1VHmx9eL4P6b8uQ5nL7YbPZsX2oF8GgG4l4CGOXr2P2zhJuXrmHra2UePdpUxQcH0kbqjpMRobeGrYGKftBTRq4tSYVbE4D9uwdRE9PJ6KhKC6eGxNlkYd/f7sbI6O9ErbOJ6Poae/E/N1ZfPLeecS2Kkikyqip1FAZdKiV6pID4PVM/CkPfexmKNEWqVejq61TPvf8yqpkmDzNTunA8DjN+OXPfyHNr+HNpLRPEirA8DevJ6fHgR3Dg1hfW8fC3ILQU9iGS+gA6Wg6rQ3JbEZsbha7HV29Hdi7fxd2bh/AT378I8zMzMJsY6GUGyYrbQ5ZeFxNuD02KWQWrUoDm9kqQzOvfSq/7HvgIUHyvJWKwA5SaR66ayiUGoO7Qt0YrOmf5+DeaFtlkkOLyEZKaGiN3ATD6tw2UTAoSLGRyaAXu0UmzeucFBN6mlWyzePgyBC4waqEUltFTVmSwZ09Hg6WSXU2wWozyOAeT6bB5WCprAFqBhj1Tvhdrehu70I0FsXcwiTUuirzzlL0R2qMWtOw/lWqzF40GnmrpTw62ltgt7AgqiAdKnMLyyhWi+jZvhs9/UdQUWpEaY+Ec0KWIpXL6rCIXSQaLch9zmQzinBAYaPEzSXvt+Iv59dIC2KjfVVv0svQzw8O/Qyw/veP+4jdSknKnAhRUOQSQDENhcWFeqkEhVaLYpW8dAWQiQmiWlWMcdKXwf3321M5BP9+mPTB/8+fzQMqDIfyB8VMD5pLJQR7v2SJVED65HnfJyWGqr183Tp1IzwrBBtaX5TY3MjI67Ipnodlfi/i8aJku4JBi4hMvA44gjRat8l3ZxAWsmmWz9+gbP5xcP8Dze0wBCLoGLTh4KH9yBaKmJldwsTtOdRLdbQ0+RHwe5AtZAS71t83JHXM165PILwShbqqhaZew7Zt3VhYnkYim5YSFQaoeJIn7aCSp4rPVi6qolXYrUYcPX5ACjQuXRnD2loI+roGGrAhrgOHThxGspDFl+cuSfhTQrBmI8rFnKhn9Nzzhqg3qTG6d1ha7+KpBNLxPDbW47LKJA5vdN8Qjj96FJNzM7g3PS+kGavOhKMHDmIzGsLk1LSgGEtUOXmKRRntHc0SEE1lk2ht86FvezuqyGF5Y1mY7UqlCdcujUOvNOJ/fPXfSGjyys0bUrRCRc5utkNRqSOyERF1go8fkk6OHz2Bq1cuolLhZiKJnu1dsLocuHzjCvQmnQxmRoMJZqNFHnqlSgVr6xvIZApysKmWVPA4g7h49gqKaSr7KlSoLlXLsNvMguFz+Z3YtWcUc3PLmJyYkiT90GCfFC+ZzERxaaV6en11E0adVg4/Tpe1UehQKmB4ZAf6hnrxyeefwWx2Sjh5ZmoZBpVemOTkLPuabdg9OoSu7i6cOXcRK2vTeOTxUbR1sfVPC7ulFamEHkvzSWmVXZydRbWYQVOTFcFOPzp6W9DT2yJUh0g0i7ff/AB3b9+DzajAX/31X2BwcEgG99nZGTz99BPCqb54/YKgNzVKNYb7hzC6ex9u3JpGc3sPvvMP/4TZ6TkZ3DXKGkxGnWxnWDCiBsusevC//uVfoLmjE3emZ/GTf/mFFAWVs3nh6xO7yLDXqSefET79F+caZU8nThzGxK0JhDYZNFbAZDAL4o3mxPb2DmkvLOSjOHhsD0w2E2YX1hAPZ2BUGRHwt+LRx5/G0vIGfvyjnyAS3kQpG4PTocPTz5/Co888gmyhgFg6Jw3EE7fuYuLaDeRSJeRTxMwpodHqpdcgnUqj2eeE20Xl1oBwMoloIi5WKw4NzJQI5qxC1aTSIAWoqMw1Cpi42m5wgkkbaKxoebM16nkIYaiJAxOHGKqPDBxxICA7uiz+Wf43X9CLb736DZz5/HMszMyJ0kV/ezSZFs81Q9RsX/V5vCgVyoIF5ZC0c9dOdPf24OZ10mPuCjmFCvWBvaOCg3z7rTexFV3H0O5tCLYGJNTaFPAjFArh1vh1dHd2Ym5mAdeucHAn1UqBro528cvHwgkoaypYjHaUKxXU1FU8+fwTaAo4Ua7RqpKDw2bF2M0bUmbG9T/9yDaLE6c/PguD2obh7YNCFOEhZWZ6EcsrG9AbzRIwJ0HD0+TF8197Hql0FB9/+iE2t1bR39eJpaVlsVrQJ53L8mGXkeGPDztec4VSAZlsRorlgsFOsbU88cRJNLd7sLw2h7Nnz6DZ70d4c0uKnKqFmqBBrWajFPRs29aP3oEB/PP3fiqfh8xrenUzmbj8XKsc3FVqydO0Bv1SBMaALEu8Uuks0rms1N3b3FbsPzKKxx59BP/0j/+M8fFJqPUG7D2wHy+++Cya/V587x//UehRBOlLcI4lPHYLtBY92ruacOqRA3A7zbh57TY++/ALbK3EJLtjsXlw8KET2DbYD42GB8Ayrt+4LMOPxdIgY9kdJhRKKSzMz2Dq9hQSmxmsLkSEUlHM059LiyMZ1FQG6zAwc6Ejbk7ZqKmHAnqjUmyI7B1wedgeXEa5WEcswRIlLaweC4JdTvQOBuBvMqPZ44TTYsbYxRv44J0zCG9Ukc6SUMOiII1sqPgM0Wl00BnIEie3XC/vD5ud+RinHFyJtYVeDbNdj+1DXfC6zLg3MYFqUYFwKINEnM+inAw87K/o6m7Fjh2DmL57D7NTc8I95+vSJkI8Kw3fyWyWlRhwupvQ2d2Jo8cOYHTPdnzvu9/F1atXBUoANXnzNhj0Ogl2c7N0Z/y24Gj37hlFJJTC1cs3oVWrBG1MbzW3y3x66TRGpDIl5Di4F6Q1CHVNXbbSJisEB8nhU6dmNqSG8HpSejaoGDNMayJaWaeTvxstdhajUcSBDPNhmYLYmmipIs2JAx0DqVBzYK/C4tTB5rbAajcKVa5/oA1tHc0488UZqDQGKczK5Xiv9SHY1I3dQ3tw7MgR5AsJnD7zIVbW56HVq0Tp5s+I2+/W1i58/Ml5nD17TjoMnE4DAj76++sizM3PrSMczsJgNmD7yD6cfP4VGUxJ5wqFcrA6TPLM4oGM0IxMModkmm3YtMKwxLExyBarKqiqRRRIr9HQutJoBWNo/wGq8f87uDemNbLg1VoNlNUSavQL8YN2F3JoUUehrATx+MVcEepyBsr0BkqZPNRo5JQe+NfpFeewLvz23ys9epBPos/8gU1F0L33g6wPZkZR1O//gtbiB6QabmJ+X71nNjCfKyMeL4hlklx2fg38e25uZcReaTbRCqiSg3HAz2xXI6TKzyC2ZbO2gaxszPN/HNz/UIN796gOzX0GdHa0SjnH+kYYn392EbVCDXazBe1tfpRrZSkBCgbaZCC9ePEmwqtx6GEQNntrS5P43KbmZoR5mmfVeg0o5crIpwuiZHGQ4NHepNdIutzf7MfiKksm8qhkMjBoFBjc3o0jpx5CoKsD7330EW5euyNhVKOWtd8pVMpkwGrEZ8pTdHOQvu4NGEwGaUpcXFhDlh6/QgnBNi927B7EZiyKjY2IhHGU5Tq8ThcqvHAUVWnFJL7RpDNAp1Oiuc0nQ3sqk5CmutY2L6DIw2DVoqnZh0SarYn3oKro4bY1w9fUjmu3bstgmcvnUOOFTN8a28gUXDum5GY4NDSIVCYqinVXfzMGdw3h+u1J3Lh1D3k2w5I9Xi6itcUHt9slPG02ven1ZkRjaazMhzDQswNnP7+MbCLbQMDlcqiVC/A3uRt0BLMGJx99FPMLqxi7NiY2i47OIKCkb9YjAyF92FSo85kc2tqCcLudcsAKx2PwtQSwfec2LK0T0VVAOV+XcBRtBfTG5XMZKJRl+Pwe+dmFwmHEU+vYs79X2Nw7d+6CSmXFxPgabt2cE55xMkorUgWd3c3wNjsQT0dw7PgBGTw2N9M4e+YaVhdWYdZX8eqrX8f+A/vx2elz+PLzs9izZw+CrUHcGB/DvakpbO/vh16txYF9B7GwvIGR0YP47nf/GVcvXxUbAa0yZrMOHrcN5QIJQiXsGBrGvoP7sP/QYYxPTePtd97B6vKybFk4tCuVRfT0d+C5F1+AzmSXLcx7772P7du2IRaOIRZOQqu3yo2sVGZLrwFGkxWJaAJaTR1PPvOIqJNvvv1bbK1Hoakp4G3y4Mjxw6jXNfj4o08xNzuLQjoBi1mJP/3Wizh47KAEMOOpEtbWwhgfm8DFM2dRTJeRTZKGRDa6WdbxZAAAIABJREFUUTIQxVwGLgczHTZotWZshCOIpVOCCSQasrFubTQB8mFKQgaHR6rMfCBTcW+UfLDQgw+qxuFDy8prHQ8ISpiNhgYFQUVlpvGgZulZtVQW3rXD5cRDx49gdWkZywsLMBgMSFJVppUrn2+s2qtAR2ub9AIoNGoYrBb0bRuQQOnc9JxYtFRqNZ597lk89+zT2Fxfwz/94z8IItXZZBd+dEtXK7QGPWYXZuH1uNDV1YnV+TV8/LsvZVjjl75vdBSLC3NYWVqTHgSj3iRkFzYPH3/0GPq2d0tgPRGNwevy4vq16+ju60Y4uo5iKY2Arxm/e/cTaTfesZ0UIw/USp1cM9dv3BKiktViFhuM3eXEi3/yPFbWFnDh0kUk4jFBwi4trCAaTkg2hH5yfs+oqlFtZyCWHO5oPA690YLmYBtK1SoGBrswsm8IsfgWLl+62EBZUtmdWkYmnpWwucNuhdGkh91px+i+/fjhj34hDbqk9rAZOJdNNA5j9EyrtLKR2LVjWJCz4VBElNlEMo1MgV74ElwBN06cPIGTDz+Ev/+7/4Zbt+6IhWlw5yCefvaU+Mrf+dWbWF8OSTU9txrEnmqMBuSrZbS0+/Gtb72E3q5WfPT+B/jiky+FH16h9UNrws69h7DvwF4Uy2m55lgQc3diTGwnw7sGkc7GMDt7D/FoVLCei1OryMQryKTY7troFCjRty1Q8CqMBtaw0/rVUPlY5maxGmDgsKlhOZISmSxRlxwgudVRw+jUomdHACcf2wurpQ6XVY/o2jpuXZrA1TOTSEaARLKGIstiDFro+BxJZ+XeLAFeBSRfwJyEVq+G2+GSfx+ORaDQKmF1GXHg0G5oVVWENrcQWo9iayONWDSLbJqQBHLMtWhu8aK1JYD11VWszK8JtYb5Bl4/bAwm6zeZyUFBi47ZIodCHgJbg258+flnsrXp7OrFViQsXHSiHkd378bszD2Mj90U29eJh07g9tgMPv/srGxTKYRReSZRi7YxBpwz93ncVIHJiAcHdzYkW9Ro8rNcjB0X5UZJWK5BnCoUicepSTs2m6J5qGLnioGhcx7Sc0UkUlmx6fB9J7Y8XvB8QmkVsDp1cPns0JlV0BgUsNpV2L9/l5SK3bw+jny+ihARmWorbHYf+rqGMLprRH6ui0tTWFydk6CwyWwWwlpLIIi9u/cgGsnghz/8FS5duoxiOQWXS4OOdg8MxFyWaliYCyMUKgq+duTQYex9+FnYrFqhxnBwd3nZoq2WTSILtzigFoplyekxxMn7P+0ynBVkBqVdholawTg2skLy72tVGC1GmA3/fZD//5vVSC4S3nuRbbMEBfB/q6jkckA+LYo80lHZkPGeywGbdJgHgzs/JS2LDxpLG+2lDXWfw3vj62mABh78+kGDKf+bvI7YaBp/5vdtLplsWdCX2SwxwmzkVssgzp8Pveo8hH5lkeG9jFsVk0ZC4/yg2k87jTw/7h9q+Dp/tMr8gSb3/U92QW3LSNuZ02EXxWHs+gTMWhN8TicOHNgNpV6JEquHrU4k4nm8997HCC1z7aNERyCITCoi3tJ8pYRsgapPDj5fAItzyzKMMCzCYYDNwRYOP2aDhFXS2VJjvV4pweehn/AQ+ncNYj2RwIWrN7G4sIFcIg8NsUqZJKpMoDPwotPLyodKcoj+bHJ5SYpJ5ZAj9rFSgslqRGuXk0h1hEMJKMpqaMQXq0Y6n4bH50Imk0AuVRBVix7V7t5OUePpya1WWQwBjIz0whu0wGBRweZ24t7EPFRVC9YXaVmowmS3IxqPIpmMw6AmOiwvWD9eNBoeMlRauJucSOfCePbrp+AK2KDSa3D5+l1sbiWlbCMa3kSllIff58ChwwewurEKnz8ghB/6/MdvTMJuasL03UWhR9CXX8hleeQXzB5pHmabCQaLRZBtbJ6jetHT0w69QYNga7PQTYgLS8fTUpVt1BvhD3glGxCKRaEz67D38B6xRZEqEo9kcG9iBlqFBi6HG+lUBslUVJSv/oFeCUryhvrsCyfQFPDAarOjWlUhGsnh7NkrmJtdlAOMVqWQh0agrQnZYoNvPTy0Axcu3sTYzXsoZstwWXV45ZWvoa2jBefPX8Xli1fhcDjk8yyurQrOzu1wYu+uEbicLoRjKTz+1HP44Q9/jHNnzqOQzYmywRtNd3c7oqE4CpkC+nv7sGt0N5554XlcvTWOX//m15iZnEK9VBU1RqHMob3bg1e++QocHj/OnLmKt958Fw6bC+GNMFxOj5STMIBJPyy51eRqL80tQ60Gnn3+aWzfMYxfv/sh7o7fg6JchsNJf3c37B4ntra2cPXydawvrQL1El782lM4dHQf1EY9tsJxRKIp2YKcOf0lwusxoS1QEeMwwyGYddpuJxGXFihUeqxvRhDPZGS1zYY8jVYtwx1LTEhSEL6uYB3JYi/J8N5Q3KmWULWhN1QBjZoqFG/AatlSUOnhcM8htIGhJLGmgRmjssuQHT30DAaS2kAKUTyTlmAVsZEqqOC02RsPSIMeFqcDPf19KBXLCG+GsLmxCYPRiMcffxQD/d3IZ1N4843XxZs+enA3FlZmoTUxKVvHVmQTXq8LHrcHU7dncW98HiWqdTornnziCdy6NYaJ8duoV2sw6gwolDOyqn/0mZMSTFUo63Jwawt24v3ffiBNrkotr8cqcpksblwZR2wrjxZ/Jzrbu1AqVKUh+d7kNJQcErU6eXDanA5888+/iUIpg3/52c9kA8GSHVJJVpbXRP12Ol0wmk0Ib23eJ0vx4VhEIpmEUqOHP9CCVD6Dge1dePLZU6jWi/jod78ThGcqnhNyFwttSLtyO+2SNdDoNejs6cXHn3wiJVO8r3F4KOTTDY97VQmFSic/l2BzMww6HdIpvo8iSGXSorgzZG/3ODCybxceO/kw3vjl64Is1Zq0GNm/E48+fhTVch6ffPgJ0tECErGCNFUyy2GyOQSfyMGd2EiduobfvPOOWOx62rqwvLSC+cVV9A3tRrCtDZ2dHahW8tKiHImswdNkR6CF100ZhUIOl85dwtpCCDcvT6CQrSGTKKNAtb2mQL7YqLnke8pkUonSzOGB7z9asOwOM0zc4NSJIK0gV2QrpFJaW5V6FXR2NbqG/HjsyQNob3cgE93E7J1JbC0mcO/GCmKbZcQSZeQqZWhNOpiNZmRTWRExSN8gecVkMIowxa1Ta6BJBtmNyCbMTqswwg8c2iclZdP3JjF7b4H5c7HKcKBtYFUgBYDbtvViYXYWM3fm5Hpg4RALlYiWZDMwM2I5+q7NNjhcxNC6JNR789oYzp27gp7e7XIQprWjo6MNp06dwIe/ex9Xr1yC183g5jbMTq1gYnySV7NsurjRZmicJUpWk1UIIRyy6fYQOr6ygawktYViGQe7XDYFYsONOguymaLYuugt5H3L7rCgvbULFy9cE3GI5CaKBJk0aT9EB6plc/dAABB+u0kFtV4BhY4NsAZ4Axbs3NWH9rYgbl4bx9zcImoqFZyeJrFl7hvdi1Q8grWVBZqiJHBdKNeRSuXREuhAi78ZHocDt27cw2/e/VzsNFCy1ViFlhYjPC4rXPYm3BlbxuJiTHCW3UMjGH3kWdnacPNbLhRhcXBLqpT3ktNtEishbaj0hBMpLcFQ9q7QyksCFy0zCvpeNHIAl4OdYCRpDdM1lGYJ/98PaMrBj0ECiiGEUZQFOUraHkECCrJHmfUrl1DOZoB8BspiAqpCusFAr9K/XpdN3Vf+dskUN/o48gUe1kmq0kgwlUOyIH9rjT/zwKoiCEgRZeoyc3Cw5oGArykB1vu1qtFYvhFO5Za0SOwq7/kN2o00v97nvlOJ5+DP/06bdNP90ifZMNC6w2wV30D3Jf4/Du5/oMHd1q2Azk6+uh0BvxepZBL3xqeAYg2tAT86u1tgcVjgbg7AZvdgdmYFF8/fQGgtBk1Ni6DXh8U5lvxkMTwyhFCUqoEOAX8zJiYm5QRPfi9Dbyw00qhUaGtvkQKXDbLh03mYlMDgQBv+5JWn4Qo24erEHXzwyVlkEkUoaiqo+EaiTl7OiVdW2iHzBamCZskDvXQM1GQyrBvnDSYPq12LA4d3IV3IYXp6AYqSGg6TBS67A/Mr8zhy4ghmZu9h5u68kGqsVrv4UaPJhCDSWVah1VbQ2+uFr8UMl88MX2sAK6sRjAwfRiJSRjSckoF5fn4WyXgch/YfwvTdGVw6f1naXZPhBHbvGBHf4vTyHbz0jWdhcukRTSUxcWcOW5sJ8RGWCjkYdAx3KmBzmgUJSVY6VTBak2oVDTZWYrh17Z7QKMhxr1fKqJUr8Hrt0jSr4Im4XIFKpUVkM4ZkMoXRPbtkVdjZ1YFQKCJhU4vegpnpaaQTKTT5vGIlCMfCMNmNOPjQPmSLGWHV8iHBB1U6kYVew+ZUA/KFLJp8TlEG84UccqW00DJY7MRSJoPRAqVSI2zixcVVUTMMGjUcbhNcfofQggaonOtNuHb9Fu7enUMxU4LNyMH9TyQE9MWZc1haXBB2/IFDB7AZDuPS5StQ1pXYN7JbtkDheArPv/QyXnvtV/jyi7ONYCYqcLnNQh/IZ8nQV6Et2IaDhw9j35FDmJyfx2enT2NifALlXAFOhwFABsEOGx57+hHhBV++fAfnvrwOg8aCQiYvqE7aJvh1EYfJwPCukb0Yu34blNuefu5p9Gzbhi/PXBLlv83vxejoMCqKHIx2LcKRLSErLc2s4NbYGIaHt+HQ0b3SA5DOZmGyWOSG/Ju330VkI45coizXQ71KekUG5WIFbc1O6Nncp9RJLiBTKIrexU0N1SRaZKiCNRpQGzd+ruipyHF4V3JVTyOYlKc07DG8wXN9zLITrt3pHxdlSqFBPJ78CiHJNbDL5YLZZES9UgWLuDQ6DSKxCKKJpLzfGl7RMixmi9CYeCgxO+lxHkQ8GpOt1vLiImwOC556+glUywVUSgV8efozsSv8+//tr3Fz4hpK7CWu5aBQ0TdM6oIKq/NbOPvZVRQyKtRLKjnw0QO/vrouaiNDesSQsjjm5T/7Grx+NzKZDOZnl9De0o0zp89heGQYwQ43VlYmkYzFMXVnFolwEd3tA2ht4XURQjyRwsLSIhSkR5itKBUqsLnseOHrL6Czq03oR2++8TZOnXhIMK7zcwtQKGo4dOyglLhFQltQKdRwWG3IE9u5vi4tvH42HhdzOH7iAIZ3bcP4rRtYptVGaRCi1dZKWFjdZGZzOCPH3OqwwutrwqWr1xpDl5aNhyWUCzlBOlZof1JrBUXp9zUhQXVfo0chV0AiyW1MBlVFXXCGB4/uw4vPPo0f/uD7uHLlKjix8b3+4p88jUo5jx9+90e4eXUOWrVBWjKNBiuc/iZR5tXaOvbvHYZeXcflC+el9M2iN2JlZRXRRAZmB3+fEzriM/MZVKoZNAfcMDsMQhyh9eSpxx/Fras38eUn5zF7b0mU/XyGA31VMk4cgjkAUBVm/oe9CRVBRXJzURJeucWgh4LYPYUChTIHPQ7cOq6NoLVpEez24NjJ3ejrDSCbDKGaLWJjIY4Ln44hGwdSmTKSBW6CKNroRLjQ8M/fnz14LdBaZLGZsK2/S9pwV9aW0THQg1AkBIeTIV0XFmbnkYgwZ6WRYY84YR7qWXbEg8qO4W3YWGUh0l3ZBtE+ZqaKbWE3gEGsptBoodToJARKxO6ekZ346P3PhJJDa1VTczO6ejrEW83w6tjYTZw/dwYGnUYwt8TUbm1EpaBNUa8gHotBxfWEeKktUn7HhmWKyBzGpJ6HCqmBxBfiCckWLyPgd8Npc+Lqldv3m1PZ2q2T4iS3swmT92YkwKqESrII+XxNvNyl4n16laBl+Q9Z6XWoDErobVqxzLT3+LBndDsef/RhXL9yE2+9/bagmt1+JwIBP2qVAmbu3RERgJuFaDyDxeWwePM9bp942Ed3DQmMgYN7Mp0CTVX+gBa7dvUg6G+Cx9mMzz66jBtXZ2Vqah/chae/8bJ4/NmHy6+NyGcKz/zHZGZDNIsPqUI3Nj1iiykzD1BHTqxAFMcb+MhG4ykbffleoxiikNeQYZc3568+iF1l/wAtivJIgKLKLVxNIAbVfL7hma+UoM6FUQ6zVIsIUVrEGmo6X7NhV2kM3xzqeXhNJouISeM0RZbGcM8BntaVRuEeP18j1yQ0mvu+cw7mv89xf9DaGonmkU4VxSpJK5S8L/h6/PMsqpIMVIPzzu+FLKUAGAwa2O0NRCYPPg/U/wfe+j8O7n+gwV3pTcHZosZAf5c8oFe4Ep9dI0ABbYGAqKA1JsZNFgwNjWB2blXWdSwcMaiMUJSrcoIul/PYe2Av8sW0BEbZsDk1PS9r0VwuKzdiEkqoFnT1tkrT5u2JGSTjWSiLdbQFbTj1xBEcfexhXB2fwDv/+iEim0kpUGn2NIFyPQNaZosVKo0GkWhU0HmxWFyGH6rbXBXL6khZgc4IdHYHJKhFJZ5eUruZN2EHVkJraAr6kUymBfHIVjyrlSEWnfB+s/mshNGsNiVeePERFMtJtHa3IlXIYnFtE1q1GU6nDzNTc2j2ecV6kElm0N+zHTP3FnD54k3UikAqlhIKws7d26E1q+Bv90GlU0sRB7cNgAapeBqxWAS+JnrOTfD4rRgcHpBGykg0hvm5VTgdPqhhwumPz8ngTmGgzAbZeg0OhxUerwsGmxnFaqMKeW15Hbl0DgP9fWjtCEppQiKRwOrSOpwWt+D5NjfXRWGhNSeajqK5rQkHj+3FRngdPn8Q1y5P4O74HDLJvBwS6ItmkKV3oENu2FRRK7Uydo4MQas1ItjahVg0Jez5xYUlbG5uyuGFYSFfswOPPfswpuemhD9MZXdzK4ZQiF5lNXQK4G/+5q/R1tWJN954HZcuncPe0WEMDPbh8y+/wNTUvGQuBvsH4bDasR6K4NCxh3Ht+k1cu3IduVwOihqDcWapvSbVp1ZSoKejF088/RQGhgdx9vIlnD1/XnCA0a0IPC4bKtUUuvs86Oj3y0A6O7OOy5fuQFM3gdRnu41oLC1UVFa4QlUpYTRYRNHlAbS1vRV1tQahaBLxSAxWoxYGnQrZYhxFZRK+Zo+oTG/+8tfQqXQINgdw8PCohJkNFq6H9YgmI7g9fheJSA6FdB3z08uoFBUyPLKi3eemwmSTEBWD48VaTQJkgpAjL1jKbGow6DUyxEuIlg8nGYCq99nsCmk/lGIeFoWoqXJycK9Bp9E20HhK3sC1iEVjgtxkuZKeHne/T/ChtKrpVGqxvySzaWxF440QNRRSaqNWqeHyOOEJ+mFx2aVV1mjQC4HnnbffEhzmyJ5dMJt00KmUuHLpoqiCh44eRCIbgcNjF8LE/NIcurvaoFWpMX13CWPXJpFPK6THoL9/UA4W6yvrUgRDTFtdUUJdUxTFnd9vj9eNi+euQKvSY3JiWgbhYw/tl+2ZolbDj3/wCxTSNfR0DqCjtRPhaAQbW5tYXdsQ2pTX65PgIakjL77yAvaM7sD585fw//zdP+DQvkOYnZwXscDuNkqZ0frmeiNUTMa20SodBMSZcsh2NflkYDxweLcwyOm5n7k3CwU0cigPrUWQT+egU6ngcdmhN2qEXx5oacHly1dQUyjEw87AXjGXb7TalmlUYHiOW0L6BqrSwsvt1tZmWCxWtGI5Aw488vgxnHr4GL7/3e/hypVrcu/ZMboTTz7zqAR333rtLawtRoEqi6NqMJnsaOvuxsjBUajVNTT7nTCqgV+//TYiWyEoqwp5/VSuCLevFUq9GRpuKIpZUQFdLjsmJidRQhknTx7Hq6+8hI/eexcf//ZDVIp1GSrJrc/li9JUSVIJ7SrcFukNHBJ0qJJ3rdTIodPtscgBPpNKSEES1WEq3QQk6EwmqMxa6B1a9G5vw9BwJ+qVHCIbm4gux7A0HUIhpUSMG0q9BmqDBiadCcVsUTYeja5LhWxrifBkqNlhM6NWLyGVTaGfYdOtVezcNYSu9g7cuT2BlcV1FPNVrKxsCeqXtlGTxSzN2KN7dyEa2sKZz87IvYO2OiIhFdo6jDZakLQosjDPy9ZUO+r1kmBRY+EUlhZC0OgY0G4SkhM3Z/0DffAFmqRvg4cs/qxVdTUuX7iMJh87BAxYWpgT9K2ySlxwHmM3ZpFIVsBSY2YEuG3mMMhtsdmhE+QmQ8BD2/sQbG7Bv/zkLWSzChTyVfn+ezxG2Ew2bG5EZGvM+165qEA2S+sdlVxmIe6rztJVVAd7qQxWPdRmBj818LXYsGfvNvR2t+H22LgIWlWykFRKpNNENReRT9P+aoDJYMXM/BpCkYzcCx0OA1wOI5qbPAhtJHBveg35UgUqXR3BFjv27hlEd2crWvwd+O2vP8fpT65KJqdn12488+ffELJKmcjKagV6nUpCo/yH1hQ2RPPnzk10w7uuFEGJyncqXZbhndtDs16JMv38jfkfGq5yiYTUqmQro1bUZEAXDoBSI4M8w+KSJLrPBmBYmH291SJD/nmAdqTwAlQ13i8boVmxvdQbCrrYXDhA3yfNyEZHgsEN2g3tiJxxuFHWG9Qy8MvXo20QhR58cKiXEj7659miWmm8Pg8e4XADFSsUGXr4xVbTODBIgPX+i/DvzO8XxSr+OR4cZLhX/ffvSUOc52Hhjx73P9DYDpjbswj2WySxXa1VJRA6c3cBWugQ9NCL141KrSJFCdu37cTc3BrOX7gmNxyNUge31Y5YOCw8X5vdKGhEev6K5RJW1sMolzWyZiZZhQOB02XEo48fQTQZxdVrd5DP1KAqMYCqEVVq9NhhhFNJvPvbDxHZSJCrIkp5tZyTk6fL5ZGVMJU3hsK4uiNdg0NiIpaS0FOplIcv4EBbhw/JdEZqqOm3t5pMEsgsKoowO+xyg9pc3QKXY3xo0N7DGAbXcwyDOd1aPPXsMUm8NwV9WN3cgEqvQzyVRDJFnNscCmwkVRth0hkxsmsPYpGkhM6oLHF4pj9VY6ijd7ALfUN9yBTyomiQ2mG1uEVBSSaT0Bnq2LN3O3wBJ6xMvhPBGU8KDkyt1MNlbxbMYzKcRJVDWaEgNAGX0wa73YpgRysSmawUvEQ2wjJMDfT3YHDHNoSi5IInkIpnYNJbZVW4tLwiAzg92cQztnY2o3ewE6lcUogYE2MzWJzfRCrMljgIB9dk0qGzq0VW+otLy1LoQzoCNxRb4QRsVhfC0WiDiJJJCZe8WqqgpduL/+kv/wxzy1NYXlxGvaaWoqOlpU1ZK9sMBmkhtbscOP35p4iE10S9O/7wMdy8dRunPz0PDfToDHais6MbniY/RvYdwOkzZ/DLn70mqqNKWUVz0CUNtMwBFHMV+Nx+HDh8AMdPPYJL16/g09OfiqIX2gjBZjGxow992wIw2hSCMnPYm/Haz9+DoszhUidtnblSGUqlFnQwx1MpPP3UMwhvhTE9dQ87R3bC4w9gfGISa6v0zpP9r8LO0UE0dzmRKycFW3rm0/OS1SA9ZGBbPxweBxxuK0qVtLCQx8ZvIREpoFbQYXUxgmKWvSB15JJp2C0mUZmSySwi0QQqSnYi5ASVRq8u3/+kQXDjxJ+n2F6IQBN1lr+mgkTeOb2N3MgooaKH834Ai1YZBjIbTxIlEvGUPBi446Jq1NoelPD0/MwU9Br6hPXIFSqIZ7Iiy/Br4PamwS73wuP3iu+/s6tdilzIqvnB978Pm92BJ596UlT/0OYGrl+9ApNDj2CHH/FkFE6PU2xv3OT0dHVCw6BWWYWPP6THXSWbqaGhnYhGY+LnppwonmVuiHQ1HHl4H7r625HJJmUaZHaF19jc7AJOPHxc6uTZHPnxB5+hnFOhxdeOvm72KzgwtzCPazdvQa3Sw2qzIZNNQamu4fjJw9g5sh0z03P4/j/9FAGPXyxk/P44vTZ097XJ9UK2v0HNrYRCKumjkQiy+TKcTV7YPQ3CyiOnjmN2ehpffHJWNhsMH4fWQyjlC3RboMEC14ifljSqz784C53BJOU85VJRtnKCbWNwUwW0tAZx8CCDvgXMTM0iGUsjlcghk8mhTtRpwIHHn3kYx48cwA/++Xu4eWMcFMy2DQ/i1OOPQKmo4f1/fR8zkwtSIU9kr8lqha+1Df6WNnR2tOGxkydg0Wnwo+99D+fPnJEadx4Uc6Uamlq64Q40C7Xq84/fQ29XhxR2Xb99D0abBU89+RheePIkblw+h/mpKYqOuD0+KWhbHjzJD69WWftOp4ECOm1dyqc4bfL7w3ui1U7PP3MM3LTa5V4S2owCNTXMVhsUBjU0xPG6dGjtaILZpEFkcw2KfBHx9TySkapsdWtqBcx2Xkc+NPua5Tl04/oNKJSN9tYCp1JlTQ7IpUoBdUUNhx86hum5SXR0t2D/6G5EQiHcvDqGxcUNhLbiSMTTqMjX4UBXbydOnXoI0dAmfvWL15kLFbGEOFuVTinksZqyDIWGtsEAhnYOSuB4a3VNMl5kr+v0ZuTKRSHd8FBtt7tgtDikCG54sF9KdVaXVnHp0kW0tnnga7JARZyljpS3WWytZnDh3ARioQIKOerOKlRlyKzBaOXXooPTTfiBDn29XXBYPfjpj99EqahEvkB0ogJWs17sROxoKWYJk9CikKuLNYjWpnK5YadrcM4byEb+3XRWDXQc3k0chjVo7/SguzOATCoNp82GhcVFrKyui4CmqGmgrWsFWkGySSpbQqlKNK0abq8Jba1ueO023L41g81wDlke5HR1OJxGDAy0o73FL/fmC1/ewNzUphz++veM4vjXviaqN1+LlkBuFKmW0xpDdZjDKcPk6VhaBm9amIjx5HuGodVoOCs2GFpT+D5r9Fo0FPcHjaocuFnARFqi+MzVPKJVG01c92s0uMVkEERZr8ghgZu36toUFKnIVzMe1XMOzxyyeXCQEqYaGfQNqyODoQR6cLMjvQb0xN8f6mlp4fDesEXy+9ZQ4x8cAKToiU3wRgoQTiUnAAAgAElEQVQ5dRnU+Rq0sJLu98Bfz/cnfx+/Bv5EH6CEH7S1Ci7SoIaJFiE+KQuVr5R44i+lfImHtz82p/5hZnd3fxHb9wXk4U8VL5UuYebuIvQKLXwuN7b3d8uNjAPw4LZhzM2u4vSXlyQ8YtCZYTNakE+RKUsMWkb46QeP7EaukMPU3BKKRRWyKRbGFFGrldHZ6cZzX3sUG1sbOHP2GrJJ9rM32vOaW33YsW8U4WRM1NR8ugK9yiSDKosPeHFTFSeGTlBeRipFBXmAszwjHksLvorYO6IQB3f04drYWINKUeEDoQ5fwAVXswt2jwdjYxNYXViCslaTkF5LS5us0TY3wrI5cHuN2LN3ABojJMxK1YAhp4qyJoisO2PTSGzmkY0WUS3WRFHt7u7G/GzDAsK1Pct4lNoKmoIuDAz3i1o2P7+EzdUYrCYvErG8bA8sdiV27+0TBTFfYIreKSHFyck56DQmdHUMYHF2DXdvTUpIjA983iD8fj6wDNL2l+DAodIgHo6LukAaybbBHpQqOfFM82BjtbikHXN2YQ7xaBw2ux1avQ4dvW2wN5kRiYegVusRDaWxsRJGIpKQ4YtqK1WfYNAHr4/WAzJ0Exjc0QujicGogtgyIpEYorEEivmcoOxK+Qp8rXb8xX/4tlSX82ZdLEKG8Qvnr8oq0WO34pVvvIy70/ewuDiP7QM9cnD65qvfxNJyCN///s9RzSvgd/vx4nMvoqt3G51ceP3tN/HRhx8jEYuxC08OhYGAC5l4GvWyUqq9Dx4+iGdfegbTi/N4+503Ra016syy11QoKujpC6Czzy+FSJl0DWdOX0cqUhRCEP27sQyH0kZbICWGv/2//hbnz13A1SsX8PU/fQk7d4/g4pWbePutt1DOJeD1OPA//LtXoTZXcWd6DKvry4htxSUQzEAifc+0YYDh6HQI7oADSxvLYoXKRutYW4yhWtShWlYivhWDzaRHd0eb3DgXllbAaBhXngyWUfGQLIWE9/gwaaxexb9JW0GZ5R2NX5O5/qBBlYO7PMy0rAGnh7IxuDc87hnUKnVR3Omh95Mr7nEivLmOWqUGFR/mxMNxuJf1aUnoN1S/A80tsDrt8AY80hRbLOSRSlBRXILD4cK3/823xV984dxZjI3dgDNgltbUdDYBC4vcNrfgtNvR09WFbJoDshKXLl6XrR23Y/TIs1X41s07gr8T7nwphyoKOHRir4RT1zaWhNLCoKHL7sZv3/sQzcEADHoVgoFmvP7Ld6Cum+CwuDHQv0082XcnJzE1NQe90SEh3Xw+hYoij4PHdsvgzszID777ujTtphNFoYZYnCb0b+vF8toiwltrgv9zWFxShBMOR4Vpbne54A344PU7sf/gqPC9z35+QR7W+VwOK3NLMiSo63U0+VxSOU5Hk6+5BV98eUEyLqQeMSxbymWksI2DO0k124e34dVXX0Y+m8E7b/4amythIZ1k8yys0cHuteHhx45hdNcw3nztdUzcnkRVoUVLRzt2jAyL6EEL07VLV+TrocJtMFtgdXuhM9A2GcQ3//RP4Xc5MTfNgXsMl86fxeZmSAp+vC3d2D6yC81BD1776T+ht7cD1v+XvfcOjvw+zzyfzjknpAa6kYEBZoDJOTANw5ASqWDJlrzeWnvt867t8/muXHV3W3dXdec61561Xq1t2ZblsJZNSRSzGEQOh8MZkpMxAYOcQwMNoHPOffW8PSNpffc//2GXWBTJmQEa3f37vd/nfZ7P43RgbmkDNpcHZ06dxLNPnJJAHpuK+f5947V38Pqr78gAxVK+Sp32BXqxqQrWxL/cwPEpZYvG8LTOooHOoEKTtwkGtV7EEmIdTTY7NCY9anpAZVKhpc2Nri4/K8SgLOVw7/oEYltF7ESyqGsBh8eKw4dG8cSjj2Li3iR+9MNXxXakVRvlc0LgAXsgyGdnZmRwzzBWQgvSaNrXG0S5VMDS3KqUES3Mr4kIUoMOZpsLga4Annj8EexsreOlf3pRfOfMj5jtBsHFssipVM+jUM4KVSYQbJe+CYvBgGKujPXVDdicbqi41WQLd53qpk4QhslEBj63HaOjQ/jownlsbq7A49OjM+hFe2sTZiZnsDC7hXpBjdXlCNJxtqryQMTdNodMMv2VcHkM0mxqNKqk4A81HW5eH0epRPQfg/1a+LwuyY1wI5mKp6AUprlSvNGCSixRzVU9GNwb5BoO7gabDlqLDnVdrYEM7vZheKgTO5vrcs1gdwKFLnas1KtalDJlIX/xfZfMlIWUxGuNx2dFd3czmlwusfGsbySRYQGRlnk2NdraXOgMNiPQ6seNT+5h/PaSbK+Cw8M4+aUXZJAl+aYmQVO1HMy4SWWmjisxXsd5KOFwazZrxGNeV1GUqaGuYL6lIZlTRee/56ZZtGXaZxR1UcopHvL75teSgKh4UfhcqqiptFArqvL/pb9a0bCfqFZuQVkhOpfZhAb7nw8O7xyqaUHhECx+dZYu5VmCVxIrz0McY+M6/3N1XdpPH1DEHj4XWmQ4eHOoNugb1km+tiwMo3qvM+rEviqpJwESNIZvAQw8OEg0aDGN74vfn9tl/Jkvnv/pYbCVz12+h88H989mcHf1V7HnuF/8ogx+RraSmLw9J6vq5iYP9u7fjfXQunhvO1qD4neemlvA9PwGkpkqaoUyDGwMLbElrCS13o88chL1ehlT5G+X60hnGqUHSkUJe/Z2YXBXJ2bnlzA/ty6WBpQZElLB1+rEMy88h9m5ZVy9dkssCfQas7CENzo+OLjzBiacVbVKbDhWqxUel7tBTMlVZJhnIHJobw/mFuZkPausNPCM7YFW9A70IByJYWV1XSwOlWIWVpMBHR3twkFeXd1ArV5Gc5sX5547i9WVOcFeJTJppPI55At5tLcH8enl66jmOIMRM0ZFDPB5PUJ0UTJkVS2KHUWjqMLbZMeBE3vhaHZhcSWE+3cWoNf44HIEMDU9h3R2A/2DblTqcfGR9/b2S2X8uz/9QH4OKpUOka0YlufCyMQKKKQLcpgJdPoFm1ipFdmMjebmVqwubyKVJAmgin0HhqDRclAoIrKdhMvZArPNLL789dV18WO2dwbQ3OqB1qRAusT2vUpju7cRRXhzE9UiPYFaOKwGNLe44W9rxfLKCtL5DAKdHVDrNBI2po2Ch55weEusA8SukQRUrmdx7PQhBLo7hBxiNNiwshjCxfMfIp2Mw2Ex4jd++9dx6ZPLWJiZRVcgICSVf/ObvyVbm//yX76LnfVtDHT14nf+u99FoGsQBajwgx+/hL/86+8iGafvswSnSytFYgz9pWOk7xThDzbjl77xZaQLebz2+htYml+B3eyRwGcyGcHpswewe28fkskoLn94E3dvzqFaJDfZBo/Xi1KpwcUulfNS6PSF576M8x9+jLHb13DuuSfQEWjBnfF5XProGhTVMswmPZ58+jQ8rVbMLd8Xesut6zfR7GkWdbxcL4vFhjeU+/fHodQCkUQEyVgORqUToSUGpuvIZ6uIbyfgdVngJiNfrcPSWgjZQgXZdBWlXB1ma8OzySZUqnR8f4vdS6VoZErYfir/nuvfBgmi0RBJNB4vvA1iB/nZ5HhzYIjHMuKRLLL+naEypxXt7a1IxeMy1CigFguO0D8ApLMMTRagVmnQ1NQGs5WWuiH09/fKAHv37l0Z1IiDPHfuaWFU37l1E+uhFZjsOvTs6UI0uQmNUYVYPAq1RosmrxddHd1YXgjj/Xc/Ek9mMpmQQqSdrQjGrt9tKLMqJSq1ErR6BY4/egQH2PK8tCg2rX/1jV/F/Xv38OYbr8FsNsDtsaO3pw/f++4/QqOwCBpy3z5mQBQYGxuTz4zV2iLlV6VqDiXkse/QLhw8OoLF2TXZxHhdbrGKWBgWVigwMDCAUGgd8diOBOjZnMw1NVXpRCoNo82G9mAALo8LZ596DFq9Bq/+mCpnAVqlRoYuBgyVVVbZG9gRBBetFG6vDO42h0fyChwk2WNBgk6BB06NCi6fC12dndAqVHJQ31zfRjabFboVcasWpw2Hjx3E0EAv3nj1FayzbRhqOD0eBLsDwu9PxhOYnpiQdX5zc7ME8bIlDmQauDxNOHv2CfR0dcDncmJ+ahKv/fglucZy42KyuOHwelFDGbHYKrr62jByYD+MZhfszmb4vD60kjajAV575YeIxiKYn13C5NgC8lkGVKsSNCV9r8J+ASXgdholr8LwdDKTBcOPzAeRyd3saxNcI4duWvIsDjsMdgfUZjM8LV5BilpNOph0KtQKaXx0/gJS8TwS6TwdiWgLevHrv/E19PV24rUfv443X/kAKoUFNSrAWpasGeH2WBHZ2ZK8QAfzD8kwtBYFFJoq/MEOuYdENhJYmW8QfKju8nAV7A7i0KF9iGyt4+JP30chkxWLEwdahV4BnU2PfCUHq82Ejo4OOOxmaUOuFsooZMoYu3Ufza1+6CxmGGwWNHe0I5OrIhRKw6ixwW13w6zT4NaNCwht3ofVWoLNrhcE640r41iey6CSB7QKtRREFcsKsHuNn08OgjqjAi63AQ6nASY21NbrSMby8lkvktikqEuGZ2R0SPzzE3cnsL0el4MzNyUsipODFkt5axxUVaK4C9BTD2gsamitaujtarh8JuH/P/PUGXxy8TxWlhcRjaeQSVeRjBVRL2pQZkhUpZKuF6rwVCBIdOIhaddQN3azuO2Vt7C0GEaOX7vK4io1fE1mdAebYNVbsDizjumJTZSKwNCRQzj+/Bdk4OVnqFSBHEQYEmXHi8lEtb0kYXmtsiY2tWImC5PDinyZAfDGtcRoIhhAgXI+L79X1BHeXDnU6xhAbQzYD20kcj1VNv49t870jHMzzYAqLaIqtiynt1HbnPvZcFcoUrn+eQPpQ6WeWzwO2Wmy+PMVsY+J2i5bU/rgH6B9hSLW8KKLak5POoOpaqX8s17PrFLj3/G/5UuECRRR17IJ2I5qfB0KijLqxtD+0BLEvzeCrBR92LLd+LpGljTxBXiwUWiACxpkm88H989mZpev2tRbx8jxTlgdBkF0RcIJUZLJwe7rC8rgfm/8HhKxDB459QQGB4Ykaf7qW+cxPrWAQiYHi1qFQiounlsGRNm+5vE4Ze3NQF8uz1rfunxoBoaC6Ag2i92G6rhWpUO93Kgm7tsVRN/AICZnFrCystlQOUmuyJekREipUklYjrhE+mN5sWUYiwl+KuY721Gp1ebnon+oC01tdszMTottRVUhPUOFto4mONwuaX5cXwsjFU9IGQm/fqAjKKrjWiiEVCYpNoGvf/VLuD9xGy63BQvrq1DoNNjeiaHZ24yrH19nMF4GUapEO5Fo481fqcJILJ5RD7fbAZfVhLqiiL3HdqOHbYe5nHjIe7r24vixp/DT9y/ikyvvwmwpwmSowumywOP1CfFidmYRe/ftx9bmljTsbSxHEV7dQSlbFqWOxBglSSFGpbT1OVwuCb2GQmEkkzF0dbehtc2L9dU1RHaS8Hna0dLchPX1NawRIRdrVLeTvpEu0Y9YQ5YNd0mSLzLY2doShYF0i1q1CK/LiT17hrG5uYGdRAxmqxnFWklICSN7RoS4MTe3IEQTvi4FUQpzcLgt4mMmVpMh1lyqKKx0ene1KiW+9LUX8OHli8il0jCo1egMBvBb//7fY34lhD//zneRiSTQH+zC7/27/wFtgT4U6xq89vZb+PM/+wskY1EoVVk4nXrs2zssdd6bq5sP8hQdgvlU6Y24d38Si3OL0Cj06OxoRzobxdlnT2HX7l5oNHpshRL4u79+EYmdDExGszD4U+m0KBVQlCUI/O9++/dw6/YE3njrNZx98pSg8G7emcPM9KoMZDarHs+cewQaQw2hrTVsb29iYXZJWlrzxTxcXhu2Ipvo6AwKNm58YlIsKY0WXwOS0QJy6aoUiTGUbdBq0OzxiK1gYWkdhFlkM2XUiVY1K+RgwLIaDQdvhpXUaikc4qGtcfGl8qREsVKV0BTVFZNeJQd1rkJpf6FCwzpw3qCibB7mWpyteAqgtaUJrS0+bIU3ZPDn0E6ygIJMZ40GcQlEkrOuhNfXLOp2e7sfv/L1XxbrxCuvvIpr12+Knev48aMSsrw9dh0boRXobQYcOrUfidyONKcuri5i/4H9sFvtCPg7cf3yHbzx6nsEoyIaiWLfvr3ij12cWxL/prQf1vLS2vsr/+preOTxM5iYnEQmlUFfTw8W5ubxzjvvyCawu6cDo3tG8Cf/z5/JMMTehCNHj6BQSuPO2Bh2iHjUuqDVGZEppFFTVURxf+rco4htZ/G//4c/ht1ik8NRq78VmXQG7W0dSETj2NrcFHoTh2H+jJPpNJKpNLQGE7p6e+Br9uDs04+Kb/6NN14WLC4HoFtXbku+RlVTChKWQzA90CaLTToiSC2hJSTL8p58GiXWrZPQVa3LYN0d7JFynsROVOxH2WwaNZBqUUNrwI8XvvQCDuwdxp9+61uYmpyWLUlHsB37D46ILWV5cQk3rtxqqGg6AwwGi7xPqlzB63kAfRI+txv3xsYQWl5BKhZHMpaS70up1kKt10Mn3OcqOnsDCPR0Y3snDaenSZpEh3s74XOY8b2/+Q5u37yFZDyNYroKYq6FDlwhA4Fs+hr0WhXs1gYWl9dQhjlpS+RAxwxGi69F/rpx9ToiO3EYzGa4WtoQ6B/A2XNPY3h4ECadEqgUsDg9IeVS4c0tZDJFab91NtmEWsZD1tLsEjZWWQ6ohE5vg9fXgoMH9mL3SC9efPEfEV7fkOI7bgL8Pe3IVLLo7ulBoK0TypISL/3TjxDeCqNQqcFosSDQ1YFz555AIZ3E3//V3wq1SgZBmwEasrJNapjsJPZYhFNOq0rQ34ap+xPYXNvC4vyaIJOZI8vWavC1dUClMaFvcC9OHX0E3e1dqJdzuHjxFdwcexvZ7Iqw83VqvVhjtlaSqJW0QhyTYTxfl8GdhyKew3iwbQ+40dHhgcGkEmrK2uqWNJcWi9SbmZWywdvklE1MfCeKrRA3f0rJJjD/QPGZBy0pdZP5jh4npj0BlVEBg00NtakKX5sdQ4MBPP7YMVTKaXz44UfY2Eggn1FiZzMNVY1FWFXJqNCCWSyVUapVJAti95jR3OaG3WrBxN2ZRidLFihQBDIpEAjaMNgfgEltxN1bLKeKyffTMTSKY194XkKWDx8cwqm6GywmyfTw2sUguLLSyIuQu87QcGQnK6WROlUVWiOx0DyUKFDiryEd5oGHnPYQ2WqKxbDRe9DwuTcGd4Zci4kY3KokNOV0IyTLO1AhJ0jIh1hHXqMbSvrPh3c2YXOLmkwVRZHn5o3wBAow0uPygDlPXzqtPw9Llejpp7WG91paYiRg7NTL0C5fg0KCUoNM1QCl3ohyLg1VLirzDh8/a299QJ7hdYDDOg8QFG/49bllIIWmEVXl1qXWyDk8yAB8rrh/RsN7YECLJ57bh5ZgCzZ3opgcn8f9OzOw6PUY3TOAp556DDfGxpDJVjCy5yC0GjM8vjbMr2zg8qdXsDY/B6/dhFyCleBKbG6GsbMTg1pJ37hJTm9UnyrlRi07mzfdHhumZ5fktE2qBZsEeVLu6G5FINgtiv780qoMJ1x5Z5IpIWyQpEDeay6fl7/4AePNmwMiwyjbQpihklNHR2cL+oc6sLa2hshWAihrBGvX0dWKaCKKfLmG1ZUt5DPE7tWhUxPhZUJLS7tQM8LbG6K4nzx+GOuhZbhcFqxubaJnYEDwcZVSFWM37qKcL8NisqG3t088b0RJhlbJZ06JtYftkwMkBWhqCPT50THYjbpaKRfCek0Lj8ePTLaE6dkxZDOb0KtpYVAjlUpLuQtbJ4eH9iCRjEt5Umw7LS2wbDRVVqvo7A5KCQSJLTa7BXaHEyurG1haWkK5XMTAQCd6eoO4feuW+EOdNq5Y2+UgQAV/ayMOt8eNXXsGkSzE0dEdgFJlwO2xKamOjnHNXaSKp5IQrtPhwGB/H1bXqf5mYbabpZa6s7dTVADiDVeWV0Xtof8yk05ApahgYKgb7iY7DBYDPN5mublcOH8Z4Y0d+bk/89xTCIXX5GfHHw6rr7/+zW9iJxHHD156BdVcASODg/j6V34F7qYAijUNXvzRS3jrjbeRiEWl4ZGHr5GRIQlBh0MbskkZ2bcb+48cwoeXriK0uYXYTkSaZ1tbPLJ+PX7mKI6fOiGHr0pehb/49t/g+ifXpcba4bQiTQXTyOZUhrfs+J/+xz/E+MQsfvjyixjkz7Y7iI3tLK5eu4NyMS9e3TOPHpHWR9rBuH3Y2ohgmSFjtwWDu3uRKaRgtVmxZ3gU77z1HkLrbLpVI7QagUFvlKxAIpGWhlF+Dj12J1BVYWU1LJ9DWcTS7qJtKO4c0hlmpt1BLrCiCjUUmsZ9RyE3cSlqYukMMZI6VSPwpmA4SSuDOxXjaCQpwcoatXW1El6PG53BNqRTSUQjrPRuBF9pp+KNLRrLyJDPQzFRofS2O50OnDlzRlT/iYkJXL95U0LQzzx9Fu0tTXjxxX/AzMx9+DqacOjUQaxvrUr7JBuNOzu7YObnWa3H9L1FTN9fgVZlxdLiKkZGdlPyw9TEjAy+tFIUyznoTCo8+8KTOHzsEOYX5qR9lhs6Fj2N3RiXw0xHR7OEtb/1rW/DanTQ+4bTp09LsPf69WtCl9GpTdBojcgVC6goK9h3aAiPPH5Cgn//8f/+M0GS0lbGjQmVfyIrmWOJR6Jiferubpche2VlTdCFdI+SI+9rceDpZ58Q5N7rr78mGzRmGK5/OibbOtpkuVUhranN74evuRlv/OQtCWmarGYZyBkm5VBdU6jFW93TN4yvf/WbMOr0ePH7/xXrq3MoFLMolvNQsOW604+v/fIv4fFHTuI//M//C8Zu3kZdpcDogWF8/RvPs6wdb7zyOq5cvtNQVssQu5Pd6YBar4XOZMDZJ8/C6/LgJ6+9iaXZRVQFPViTrYjeZERNpZCDe7VSlk2Bze3F0nII1XoV/bt68ZXnnsLU3TG8/eZPENmOy+BEKxEV10qZ9C+WI9WF8KLTaOC0meRgx4GhVK+iqlJDZ7bB6nRh9+AQ+ru78MqPfojQSohga/HY+3t70Tc8iEBHE9TKMmwGDTZX1/DGy6+KPZBWE+azCB2wyc8yAzYhsQGWmxyt3oTmtlYJ2Q8OdeDVl3+A0No6TCabbCACvd3I1coYHNyNkaFRmNUG/PH/+UfY2FyTvhKGhD0tDvT3BpFLJTE5Ngniu4nZJanL2eyEyWGG3qLDBrsvYlk5VLZxw8FuCJ0Bn1y+img0CZubYWYjOjoH4fa2weZyY+/IPukHyaTCePMnf4/t6AScTtocqpKpSERKiIWKsBrtSETTgj7mrMhLgUBAVEroTGrJABw6MgSFsgSX3Y5b1+5gemIRpUoDG8jwOMlPPo8LuXQGy/NrsmmtlRUoljiwPfC4C6tGeDWi1DOgQRyknhx3YxVmuxK+FoscgjxeC27fmkBoJSmDey5F7zfXw/xzK9LiSgGuTJuJErA6iU62y+BOMlQ2zU1bTb4aB/eWNgtGhnvg97Xh4w+vYWlxC8VCHV0jozjzpReg1upQKJTl2sYBl58VZn04D9A6kssUBSnN5tKqUgsXG9+jKbHCcD7hdULNVmmVCuVcVoZ2jcHQoMRQ9ebwLgNvY1ij44UWm1q5jHpsDfUoqW2iTTf+9zMV++fDHQ+luTwH4QbJhUJKJJJDMsHSJgIHlNJ4+osP/jqq+RaLFnopKWtsUjjsS9j0Qbsp/z0Dvvz8ECWZrhOmYIJSWUOxbkQ1H4e61DgYC6lGDiPESTawvrxfPFT6H9AhxV7EX/NQnafaLwVpPHfQavO5Veazmdybuqr4xr89B7VRg/UNDnMJjF29A2W5hKOHRvGrv/YrmFtcRngnhXrdAIXGgua2HmxFkhKUWV+YQSG+DZtZJz7EjQ0O7lEkInFYjFbxkZH7THtLrVxDE5nefhemZxYaTFA1L9oc8pUYHh3E6IFD+PDyVQn88Q3l8/iE2MIbJAkdJpMFOzsRsR1wMOAHxGI2w263YH1tXYKX5My6fFa58YY3NyQwWiur0NzsRv9QEDVFBbOLy5ifW5UadJNWL8xaFTSwWl0oVytS7ETl++DBA0hniFeMoqqso7UjIGo2FdDVpXW5CDnsDpx79lkZmD759AqWF1ZgUBlQrRSRSGwLbeTUmeNo6WyBmlXQ9MsZdHKS5UAyv7CC9vYm7B7uEdWAgwsH9vHxSayvb6CrswexeARbG9tIRDPin6eqo0EdvX09songBZA0BK3BgHQmJ4M//Sq0OgTaW8VzvrkeRj5XgsvmEL58MVtCKlFAOstwql98mCqDBha7G6vLYVkv0kObK2TlAMLDjdNpR1ewQ0gcpAU0+5tgthoRSUThcDiFQkNevELNIBOLXaKwW/T4rd/8NTg8FhnOUll6N8u4dvWOlH1w9dgRaIPLbROEIJGB8fgODhw+DIfXg7feeQelTBb79wzhuWe/AIYObt6ZxIULl7Ayvyp+fhqhWAnf1xuAUW9AeH0NqBewe88wfuf3/wC37y3i9TfewsrSMjSKOhxkLNsMGNjVj4NHT6ClOYDNlQjefO0nGL9zF2xfrysrwhon05tqi8Nuwu/+3u/j40+u4fInHyEYbMVu0ifCSVy4+Im8ly0mrSia3hYXLn18CVqtATqVQZjiLpcNB47tRbAngHgiAYvJiYm7k7jx6Rg62tolyExvOQcjWrbW6A3nYGB1QK82yAEgmsiirqKTl8MzcZAN5YbXbqrhCsZoadugh5G5KiXXmvyYqFEslFApl+VgyBsAw8ZqJX2YHOi5dTKJTUoO2uRcKyEtn8+dewbZVBofnP+p2BiYMVHQgqNQS0EYByCVRgG7mwdfHzqDnTh+/IS0jM7OLmB+cUlwoo+cOSkbmwsfvIWNzRW097WgOdgi9ez09u7EEib7yrkAACAASURBVFDUVdBrdPL+TEeLuH97FiaDUzB7DPUR9zl5f1I2Y1S1CpUcDGYNjpzcLyFBqrcMQBv1evHXzs8swWK2C4ufhwiiK1lJT6/nY489Cr1ei0uXLkmJETM7BqNZKCOFehFDo7149ImTWF0I43vffRFmswlutxstra3yudzVv0uCstGdqHDxh4e65YC9vLQqbZP0F7d1tKCrtxUnTh+Sm++ljz6CEjpkkwWM355GIUPsnlqY7NxU6A1a2B0OvPX2u3ID5vMtFPLi+a6QfV6uQKOzYHjPPnz1ha/JYeqtN17F9saq0LCKlcahilaap555DOeefhJ/8sf/ETdu3ITGoBFb2NPPnhYu9dXLV/HmqxdQrzKcWobJoEFnbxCdPZ1obiObfBCtLa2YvDuJb3/rPwumVIr0lAqx4mgMOrR3+OWgTruJq6kZqyEeWjIYGd2FLz51FrMT9/Hqj94Q0hOLc/j+I8qUBxcpCpIBoA6NUgG3y4ZqMQ+lmr0hVVTVWpidzWhp78GXnnsBzzz2KP7+u3+Fv/nLv5CDq9XtgMZigtVjhcXIwd+APcMDmJmYxo2rN6BSkN6TQ7ZQglKjgV7LazIFj7p8HzzsksBjsVNt9sDmNGB2ZlJChdy4kUTjZHmdRgOr3Q2U1QgtrmJpdkHIQwzV1tV12J1adHQ0wazXYGl6BYqqSq6FRJy2Bluh1ClQUpSRzOZgMLKsKYj+ni7kEhEszc5i6v4kYsk0gl39clDpDg4inS9jbmlV+iy4qXa7DZiduwadIQ+9kXaLsiBSo+EcFiYjcFpsMlQmEimkk2SW00augEqvhclmQNdgO77w/GNQKytyf/nBP7yEuZklsftwOCNVze1zoZlEl42wWBk5uCtrChRKNRQLSpTLjGvySvOQZU5qAQOSCugMrFOtwmgGrC4DOrrboDWqZNtYSPGQoUI2zV4Pg4gUVNyVbC4tFlGuV1BXVKG3aOHxucR/nuWBOJZHOJyV7YHZrkFLmx2dQR+CzR24f3sak/eXkclUMXhoH44/90VBNvJaxxJG0mCobhfyZbGu8B5DqxoHZcHI1upy/ec1lGQ7vh9Uao0IIRTgFPSkVxQiitGqRZFCVa8KMpYXRr2mMa+R5V7eWoFic0ZCrFaLTkLkD0Ts/89Qx58cQ6f8PviZo6LeGL4poDSIQnzw1whI4IFlxu7Qi/WFFjN2kPCyn06zT4DwBF7rWd3XEHKIcGTAlaSaitGBQj4FPcv5SkW5Jj5ksPM+olVwEH/Agec9mwIPDwqyhW2EUh/aZqTB9UEplIRhOfh/Prh/NoO7M1DCwUf6RGHJ5IuIbiWwOLWMejGLI0f2YGCgC5tbO6hU1XA42hBLVTC5sCk+LClpoH3CZkQisi1BtXgiKRdmFpWQ6sBhmAMeT6lcLRFJZbYZ5WQs/i0lUGVFucuCY6cO4vTjj+Pl19/G1Wtjglbr8LeLUhOLxAQ5RwY4A1scUuLxuNzA7VYbHA67eDypqObyGXT1tGPfoWHMzc0hsh1FKsYVLhXPAHQmjdBC7t6ZRmInC5POLIMC1QC1itXRaWRySbF/9PX1Ip1KoFzNy8BVVykxNTmHUrEuTW9cnXGVS1pIU1MzQpthzE0tQKfQi5+3mEsJ+eGRR0/g1JMnsRxehb3Jjdn56UbbpVaL7XBMSmdaWr3iNaY/NLyxhbXVDdwfn5LDCokbJMWw0bSarwquiyUqrSxR0unga2mC2WFDaIMq745gMnlhbG5yo7nJi3wmKwchHgjsZhMMOhMsRhvWV7ckFGhzmuDyOVBR1wTlubkRkfrydCaDUGhTfHNmgx4mo1b40aTGVJVVDO7uR5312rQEVpQIb0SlWdJqt4hKnYxH4POY8W9/89fQ29uJFDnX2xFsbWWkyGttdVM2MU6nRcJRJH90tLdjeppEhy54mnw4f/ECaqUcjuwfxVe/8gLWtnbwwaUr0szHgyaHHw4VRoMGu4YGJXjKgg8FGtX1X//lX8XukRN47Y238forr4ni4nJYBP3W3OaD1miC19OKdDyP8bF78rOius7cQKaQhVbqy3XCPf+d3/3vcePWbVy99im6e4IY6O/F7MIaxiempA2QISaP1ymbhWiCVqVulHNV/PM//xAulxmDe3pw8NghIe/whrGzGcfYlTE4bVZQW0qlU8g94K8XcwXYdHr4vT6YdUZsb+4gxkNspYwiUWUqBkUb0GYe3HhRZfkGC5zYnsrBm43AVNTJJybJhFx63nu4oaLiTv47/wBaT0ig4fs6lclIBTvD2C2+Jpw+cQq5TAYzk/fliJDN0JJBf6cS25GEoE2JMrS5TGhp9sHr8eLRRx5DPl/E3bv3sbSyItSbkyeOoq3Fixs3PsbU1B34e1rg725BtsQWSqVkP/wtnbCZrJK9WF/YxPzsKsxGGybvTyDY1SE3V26eSI5hKD2XT0r5y4GjezEw1I9AZyfe/+l7QruhqkcSB0lUbIFc5UCdyjRyC+USDh08hCafBxcvfiTbJ6I+dQajKMa5agZdfe04cHgE+XQN//z9l6UFmXhMf3s7ZqbncOTwMdy5dU8USh6CTp48JNmR8XsTSKTYGA05ENscehw6OgK314UrH1+V57YTjspnhdshbhO5yWLYNZ1Owd/ux3vvn5fDBnGFxUIO2VyWV1EZYlju5PZ4cPL4MSmJuX/3LrY2wtIMWSTnXKGFp8WDod19QiT69PLHUpxUV9XRPdCBU6cPwmLRY3FmAe+++REqJdqrVChXcujsbhcVvbOHmxMnujs7MX1/Sg60ol5WazIEk/XuafJieHgYH56/LBYjd1MzwlubyJUzGBzqw69/8xu48NZ7eO+d91Fi9ogDe6UsXmR6p2lz4F+iuGuVsNuMoARBawvlTJXJAr3Vg8HdB/HCF57H0f0HcP6tt/CHv/878lnXGDVQGfXQ6NXQ6BWwWfSwW00Ir4ekf0JRU6NYqsj9SKM3Qks8GAeOall44hx4ipUyzHYrXF432v1tcr9g94DNbhX7IYvjmClYXgqjnFOgQEtDNC33Nh5gqDZbbBr09LTBrNdKB4pebZQDz1p4FQ6vDQpd4yBSV2vhaerE0PBuDPb2ILQ4jZX5Gdy9fU+Qsi6vT14Hr8cnVp2x8Qno9Qb4W33Yu7cP4xNXYTDXEI2F5BrptDZjczmOG5/cRzScgdVKyloN6URZAACVukICvCaHAW3dPhw9PoLennb2GeG//vWLWF/fki4G0uQcTif6BrrR0uQVi9n0+Lz0rvC9SuoMDwIVdqQ8tHhImrKxLaFAIE2kOgWUmjqsLhMCPR1oC7bhk0sfQ6c0QKPQYn1tEyYdM19URSCfz0qliEK5AIW6DofHiWBnO0qlpNwDZ2fXsLqygxq3K0127Ds4iO7OVtQLFYxdH8etG1MyWLbvGsHhp76IZr9Dck2JRIPLTgsMbTIsMGNQtUx+u7Zh7OZ7mVtqKs/xBOESRVidZljtRjm40f7C7SaHcL2Rw3gjgGokg13J4qUGVreSTiA/dxs6BlUURJoywNpQ5v//Hrwm8P1PrzuHbqrvtKIKepKDMD32HK4fICIb4dGaDPT8O7cjLhctPQRB5MTm9pDhLr53dcOXzsGff4743BUqmQVk98qnX61LqdlDdZ3WF6JnZZDXamTA5y+kIEhFhzQa/r6HQ7tsCh68Dz4f3D+buR2OQAX7zvTJqTeVKmJjbRux7QTsFh0CATfqyjzsNitamtrR3tINpcqKN9//GHNzq6jkijAqgcGeTvEOUvmMp9LY2NxGqcB2T4Y05LPN7glYjDrYGUBScgWWFWoKi1aqxQLMdi2cXjP2HNiH+1NzWFhYkuG8t6sHsZ0oYttRCbhx2uXNm6stUluoMLL9zmK1iewYI4otm4LHR2XfjVgsJhdZ8oHZ7GZ1qtG/uxfNbR14/dX3hOZBnCMHdyol9HlG4zHBzLEIiUOzJK5rBfg7PTDZzFhbY014CZGtiCDSGH4LdLWjt68Xc/OLUvJiUJlQzJcRj8QFQdjUYsfZ585AY1UjR95wIoJatVEcpVYx0e9GV3dAmuR4oNkI0WIRxVY4IqVKW5th1GtKZJNFFFIFGdzZtsrVmN1pQVNrExweFzbCOwht7sgqn3alvi4Olz2yzjcZrZianG1QguJp+FxtiGzHsL4ektcl2N0qgSoOZOsbm+gIBpGIJzAxPifWAp7aLSY9Ah3togREkjvwtrhRQUUOD4GOXiluWl1dh81ugNGkQzodh1pVw7lzj2HXrn60tgdE0b9zbxbf/6eXMDM1I9YVu9UoN2Mqv52BTimMonqoNRqxsDwPjbKCR04fwQvPP4O1rS3MLa/g5R+/idBKRA4z9MkT6Tk6ukcOSmury9Iuy6De8y98FcdPP4mXX3kDFy9ckGCSz+OEUl3F4WN7YTBzMDdIkcm1j69jaW5BbFX5Yg4VRQ1Gk0Uu/MxRPPnUM5iYmsHC4gI6Ovw4cvgQ7k3O4P7kJDgDE9FJS5fNa5HfT+WtvSWA//Sf/lRepyMn9mJozy5EYlFsrG/JgXJtgaU8CiSSiUZpCGiV4mtchdtigd/jhdtmE5/3diyGNH2hIH+5UWZDnyM91tLGxxY9BX2JpBJQaYKsXslkFsZ3nVsuhRyYqZTRW021jTcEWgtIH6D1hX5qetj9ra3Y1T8AtUKB8Ma60DWkEKhalQAri5i4QdHoVDCYjXKoI1lpoK8fOr0R8wvLmJycEO8sA3zlQgabm0tYWpyB3WvBkTOHRHHfiSUxPbOM7s4B1KtK+ZlN3JnC5Pi0HChCGytobmmGw+7EwsyyKFZs/80V07C6zHjsyUfQ3Uel2I9XXnpFmiX1WjVWVhYFd6nTGUXZJq95YX5R/nt/by/a/X58fOlj7GzHYTY6xMJUqhZQrOXQvSuAod39iO9kceniNVRrFQzvHoLVzhD2NtwuD1YW12QjyIr3xx8/I+2Z12/cQiyek5tbW0fbAwuRXw50odV1CdDy1r4VIka3UY/OFmge3qlqBYJBKX1i+RIbndlAKsVKjM/IaAv4Wt04eeIQrCY9Pv34CnY2EsLbFnVZpUNLoAWHjx1AbHsDE+PjSKeygrHrHezG2SfPCEhgenwCVy6PSZU5uzFKlbzkUBRqhXCvT548hkdPn8KlCxdx/qc/FdsJc1C0INDG4XA7sGtwFz756Bqamvw4dvIULn9yCasbK1LA9cUnn8Y//d0/YG5qWjonWJSXzRVQKNQlvF6rNnB0vEGolVQrDbJ9JX64oqijTsyv1QZva7scHh85dRqrc3P4g9/+HVjNOuks0BgNKFbLUOtVorg6OHjl2RDdEDnYBM5cgJJoQK0e5WJRytrUigpUWm6PyrC7rEKGOXH0JN5++z259tAmSfiUu8UKnZ40DiC0EsP2egzR7ZT8uY3gpxY2uw67h3th1Olw88pNoKIQcku+nJNrcq5UQiLPTZkG9qZWjIzuxvEj+1DNxbEyN4cbV29jYXkDZodLDod6tRoejwfXbt2S967XTUSwHmvr81Bpq9Ab1dLurFEYsL4UxfJ0GIUM7S4M2uqQSTKIWZMhW2lUQWfTwBdwYWhPF1pJBFtYw9TYguRo8tUSj+1weGxC5bGZzXLAXZ3fQiFdlg0Yn2upVJfQpxy0pJL1Ac+drx0HdzOVakj41ewwilWqZ6AHF97/EPmkVLmK9ZP9CszP0XZF1Z12TmbWlBpIkSA3H1odEOgI4PbYBNbXo2JX8ba58fjjR7BrsAu5eAZvv34eN65NoFiqITg8gsNPfxFNPjN2onlR2NlSpDaaGmFn0k9kIK5Dr1WgVsyjwl4Ku1NeExJzZOCWYjqStpSCw0zlOBRzdmkEeqXlV0kSEU1wfEoKIDSFcmSjQZmhpUTZ8IU3rCX1Bp/9AS/94YhXLFURjeZlEKfQwsMHv8dffEgI9oFpXyzBtEQ+KFeyWInwVSERL8jg/i/VfXrkpc+GNLEH6j8tLrLckkMFhZrG7+NmvEHAaSAui6TH8fnyZK1pWHaquVzjkFtsNK9+Prh/RsP6L35ZT7cSI8e6kS8XpRCH7WytnhYM7+pGKrOJeDr8oMSA6yE7SmUVlla3sRnakdSIQamAy25GsZCGRqORm/7WTgQ74bz44xTVBuSfATizQQt/uxcGsw7TM4sy7NFnVS0VoNHThuLGF7/6Zbz+5ruYm10S5NuRgwdxf/w+ojsx2B12YVHTV0Z8Fwd3Xvg5/DK0ykKmpYUFUZvdbhssdqNYRuj30pF60epAS4dDLmbNrR24eOGqVM1rlaQR6AXXRyY8vduVOiu3rWhqakU0GkUun0JPfwc8zT6Mj8/Kz4nrPL7hLVYD9h8aFSsPaTgrC+swaaxQKzXYDG+iVqniwMHdUJvqUOhqyFeJBitKwC2XyomiePr0CQyPDGJrh62LdWSSOdwZm0C9yuS4VlbzVJVzyTLS0QwK2bzcfDi4m6xa2D02OH1umKwOzM2vYWZiVtZiHW1ejAwPIJVIwm5zY2ZuRUotWOyEsk4KjTJp2qByCHS14MCRUayH17G4vIxAV6fYgpYYnqoo5MbE4bWvpxc+nw+37tyCq8kJCigmkxHt7Z3Y2oxjdWUF7QEfiqW8hLgYhOPmho227cEgDh8/gc2dBH70w9cwNzUHh8nGIkRRtJl7aG1rE38wWyk1egMSqRhMRiVGdvfg0UePI13MYy28jTdee0+wmpUc1Wcl9HoNdu8ZlPfb5tqGHDp4kWHg+dEnzuLDix9hamIK+WQBFhM5vgaMHhxEV38QTpdLyqnGrt3G2z95E1aLXhrNVbyIqdTi/yY6kbSflfWQBJEZ8iXZI7S9g4mpKWh5UWeJT5MbTe0+bGxtSKGP3eTG3//dP8BqM+PRJ0+gb6hTaCi0iE5PziAZTSDHQGMiKbSKfLaORJx2qDp8djd8Tqfw3FPppNhYMuWK1IQzbMwgKdFzDKmKOsOm7QovwioJivPGY7HqxadZqbCs6QERQMObUE1IF9xWKesqpNNZJOJswYQcmqiqdwbbceTgfm5Fsbq4II28Cu7RdAbEEklpGk6kUoKG1BuNaG1txejoKJ46e1Zu8uc/uIA7d+7A6bDh8OH9SCcj2AqvYmF+Ct5mD9q7/Uik46ir1VgLhdHR3oNgRycO7jssPtxXX3lNgq/hcAitba1w2p2YnZoXsgUtL4VyDt0DQXzll78khwdajehRzmWycDrsuHDxAxmGe3q60drShpXFdVy6+GmDktVOXnkQt67fEA+2zcaWWBNK1SKypbRkUnaP9EGntuLF7/9YNhh7RnfL6yice4UG8zOLsl2022z48peel2Ky119/U8Ku9I2yTIkB8v0HRsRPPzlxHxvrqzDotAiHmMlhlXkVFosBTc1u6b9QKqnwrkjDJ/M79OtnC+kHgzsHZ6C5xYWvfe15WE1G/OD7P0JkK4NCsY5sviB+4UBPEE+dewK1Uh5v/eRNRLYTIMKou69X0JQsCgutruH8Ox+IFYcHXNrS2PRqNOvQ5vci0NGK3s5ObK+FcPvGGBYXV4Uoo1DrodabpDHZ72/D4vQSOru68eS5Z/DqGy8jlkrg0OGjePbsOfzJH/0x7t68AZ2IlBVkc1SDa6iW6a19UBijqItfmGq5rOgVDFWWkec23kTLih59/f04fvQIPA4b/tc/+EPoFCrhjGu0BtQ1auitOkHujo7uQiS0grFrd1DKNeyUfC/T/mDQW6TMSkN7WKUAPYf+Ulm2gz6fC8FgD8bG7spr0uT3wR/0orXDK5/1ZCyDqXtLQsTJiw2qIbAwwMpt4d7RYbQ1+fDuT36KSrHQwPtJ4NKFZCaP7WgCaoMJJrcTnb1+HDowCKOmjOXpeUxNLGMtFIfR4pbB26zToa+vC++dfxcGkx4+jxtenwtb2yGk8yx+Ir3KDJ3KhNBSBOGVBPJpbrNV0Bq0KDAATF86Wzx1gNqigrvNiiOnRtHf04m5iVncuzotKOIi1VNU4W5yoDPYArfLIZSim5/cRylTg6Le8IlTUKLyTurSw6CihFTF5kYvuAo6s1pUd5fXgr7+TvT1dePjS1ewMNfIqxEFS9IYiVC813L25+BerJTks8UAr9tDq4xWclcTE7PY3IxDqVPD5jahq6cFgXYfFGUFxm/NYX5mXagzPSP78MjzXxRRLRHNIhWJopaKwewPQKkziArPAi8etKpSWAeYjGq4fVYUyw0VmsMu8aAU+YrFMrJk19dp46XUXJUtpUpvkEyQip5ILoryKRTmx2A1NFCOFD/4aPjQGwFR+We9+r8JozJUuhXONtpT+R5XczCn2t0Y3mmhocrNB8UYDvUNNb7RiirN1xqlDOcc3Dlwc/pmAJb/VwKlpSp0DNEyzP4Ljaf8LEmjdpUB1CoqBj1sBp3kDTisS+uq3iAbdvneBSFZFuS32Gx+4cGDx+eK+2c0xLd062D2AvFMErkiUXNFmDQG9HS2QqtjYqmMmlKJclUDjdqG0HoE4Z0YiqkiNFUF9GoyQ1WolHPyYh87fgTxeAJjt+4iESuimKMXVYVKtSTDQSDgk2r0ialpUSXowS3nM2hqcwoO0ub24N74DOI75IczVOYXHymT06zA5gVTbzBIpTEVFNpluM7yej3oDHRgdnpGbCbkWJsselEdOXSSs9wWaILP78ByaBU2lwsLs2vyfLV1JWwWgxRnMPVvtOpFSdEaaFtpxtraqpApWgMtQs6YnFpEKpEVvrNBw2AoA2vN4vtdXdtAJlGA3eCCxWLD1vamfEBbW91obrdjcX0e/i4/1BoDdsIxLM0twWyw4PSpE+jq60AyH5VVPRXx5YWQrNMMepMo72kGFuMF4eBW8qQK0JZhg0JbgcNrQfdAD4I9A7h67R4+vvixeDmDwWY8evqwNKcqoMPcwia2Y2msLEWws5ES2onFoEE+G0dHpw9PnD0tdI9YIg5/IIDp2XnMTjfYyby52swWDA0O4cixk3jplR/D7rIB6rqQbYicpH0jmUhgz55uxJJxLC6vwGQx4tDhUWxurEjL6yNPPSHFKC+/9KagG61aWpUaik00kcLo3lEJCN26dUs8qAzH2m0adHU244svPCOtiWxv/Ku//D4WptalpZZBXbUW6O3vhNPlwMLcilhfhIhj0OLwiUZwcXlxTZjwLIey2Sw4fHIfTpw5LhQfl82D65/ewD/+3fdgNCpx9MRBlFh6Q86xxYzN9RW5aDJaNDk1h7a2NnQFuxGJJ3D95pgE7Bjg9fkcCPS2SxPoQN8QzAYH/o//7f8S28NXvv4chkf6EY6uCbv4o4sfSpurXq2FRqGEzepGaD0moUzaCyw6M1o9HkECFohcVdDnXEO+UMH2VuKBmsybDktSKjKwlwqN4iVurKgLUbWt1YsyuPOQywGSgSWuW1mDbrWYoVXrkc8VBLXHi76oSSqgw9+KJ594FJuhFSwvLIpdjRIpiQXJdA7RREJqyWnxok/d6/Vi//79ePbpZ2TQfPfd9wUJSb/m6J4hdHa0YmlpFrPT90XhcvqoSOZlrb25vYWe7gGMjoxKboTq3Hf+4i8RicaRSMXR2dmJns5OfPTBJVFrqeAynBrs9ePr3/wqSrWSHOw1ai1KRRbbFPDT996X59/mb5KDDHsGcqmqDLIuhwuDA324Pz6O6HYULqdPrsKVahmlelGuR7TL6DU2vPbqT+Qm2d3TDpPNKCFst7MJqUQG2VQOLqcbZ06fkkHxrbfeQTjMNukaWvxt2H/wAJ5++kmsrS/hwwvvI5tMoF6vitWO1yeqwAajVuhPEjpWazE1MSuqKrdx+VwGuWJW1OEqDww6laj3Z84cRyVXwJ3b9xHdziDLVlAGu5UVDOwexBdeeBbRrTBef/V1ZFIFKFQGdPf3oau3A9VKXv4bOe7094q1TWuSn6G/wweLTSuEl109fShn8/jwvUuosFsgkRPPNw9uziYPWv1+rC8uo6nJhyOnjmJxaQ4lZoy8TfBYvPjg7fMILTNXwmBrSawBHCQqDDuKikv6BeEASridVvk7S8uKNdJGlJLZYQkOS538Ab+ogZffP8/uNBg1ehAkThqIrcmGQE8b9u0dRHh1FR+dv4R8tohiqSgDLD8J3KayE0RPBCp9znVujYi2NMnQZNAZRBVm8JUEGLvLIsVNzc1NiG4nEF6LyOtOC0Emm0GBtjPahowasb7Q6nfzyjWx4rAkp1KvoKm1DZtbUWxTbKkpYHZb0Rp04ewTh6BXlzB+6x7mp9exHa1Ao7E06CAGA5w2CyLxLXjcDpw8eRwutx3Xrn2MWCKCjfCqHDr0ahOWpkNIR6rIpuriLzdwAM1xu0YsZEUY9kojYG8yItjrE1W9ki9iYmxemlCzRQ7uNfT0BOQazQMDisB3vv09LM2uizedIAZCJji4PxxGCZQRpZdWGVpkaJWxqMRy6fPZ0N8fxOGDe3HvzgSuXLmNQrYg7zMO7+TaEAXJfBizank2MCvrsNjNorq3ttKCNYT337+IxeWQUJTMLg387S74XHbYDDZshVKYmVpFMpVH19AeHD33vNhj+PkvhtdQzubg8XugtDjlm1QrGZy1NJRttRZaChcatTStUjRiWFXF91xVgWy6gHyxJqFgg0krqGpuKP/loxBahCq6LGr9w8fDgZf//BCbKEM+sY21hmiSJwa0QOsYN9VqGAyNgf3h700mi0gmCz9T+KWb48EXoKIv6vkDJOMvFjPxsNDAQDa+WW7F+eAhgAN5RctmZiU0LO2rkTJWlw1BXaeDgcp7rWHbkRImo/Fngztf52IyKbPILz7k+Xzucf9sJveBIQesPgUi+QSg0WNhaQ2ZWBYuqx7trQ4Eg00oVSqIxnPQ6e1IpanMx5COpKBXaqXa2WI1IxaLynCxZ88QtBo17o7fQ6mkQoLM8UxW1MV6pdEoxzcUlXnSJ+gz5uRF/yqH5Qq0mJycRiGXg8lggMfllGbMMteh0obGMgazXDDJrTl/NAAAIABJREFUa5e6e4VSDgFdwU7MzyyIH55fw+60IZ/LC7+Vb2a3z4bB0R5RcOLpHMbvTiGbzEGnVMFlM6FOZB4lSzaPsZCi2Sc2CR4M6OkWS4WeraGbSCfyyGbYethYsxksemngy2ZZQa2BTmWU4WJjY1vCfw6nDk8+cwyroXmoTXpYrA5sb0axvrQuYZ3dI7vQvasTZQWHkSKWF1bF+67TGkVZYgCOqMt8uohKoY5qoYR6pQKvj/QDiJJvcZrR0hZAJJLG5MQMFNUKggEvDh3cLWpluarCvXtzmF/YQGgtgdX5HbGpWAwMKZZgNqvQ1dMhDY5lItqMZoS3olheDaFc4kFBCbNRL1SEx544i1defw0avUawWrwA8fWgj5Utua1tZNKXEKLnNZ/FuXOPC50kk0ujvbsbd+5P48MPPkUmmoVZpW9gC8nlL5dEoaT9iMhKDp78/c3NDug0NZw4dQQKrR5VaPHSD97CyvwmqvkaFFWWqNRw4PCoWA2ufnoT8W0y6QvSihjsaUMmm0ZkJ4Z6USH+fq54Tz52FAPDA3A4PBjsGcXU/Vn8xbf/FCpNGVanAUazXQgaXp8TuVQUbp9bynWuXLkJs9GCnp4+aAwmvPvuB9JxQGKLxarF0TMHEY3vYNfgMPq7d+OP/+hPsLy6goNHRjG4u0cQmQx6fvjRhyiVi433eTSKFm+rlJzNzyTQ7LFIIy/VDmF/6w3icWc+kDbEnZ0UjCTeqFUyCHIw5wWd+Daud2lF4wGWa9Z6jdYZ2igYeKJoRguQRl5PBqUZTCWWlW3CrKSXwiYAXcEenDxxAjvhLSwszIvljcop2e38NWkWe6Wo0lelfdbrdePAgYM4fOCgvH9effV1TE9NS/Pl4EC/VJbncylMjt+V743BwGwxD5XWgEK1jiNHjko2gk20uXQWE9xIpLLYiezg0KGDgtF76/W3oVbpGnzzUg7uZjsOnziAYFe7+I4j21tyeGRbMIPfNptdtivk8vvbArjw3mXxfLucTvR2d2F6agKpZBpGHbcwNimOKtYKcDRZsf/gHmyuR3Dxg49lQOvo9Mugt7S4Ao+7GeV8Vd7zFAaCgSAikSiWl1eQSKaQyxUQ7OrG3v37cPr0SYS31nDv3hiW5uZRZlC4WEU2m0OlREVQCYfLKhYJqvkTEzPy/ZDMxc1iKhWXYGCVF9IHhAt/c5MomLwmNPjPJeRKRaj0KgzuGcSv/8a/xqeXL+FHP/gxdBoz8R84dvKobHw21hexvbmGibvM0OiFXLMTKcLltaK71w+dviqUJJfVgfROFqvzm6gUlTLY8vrJwrfgQK+QambuTwr2tqu/U2wchQcDkKqsxurcuniqc6kUsqkk0mTN55jP4eCsFGsXg9DCsLdbRAji4E7FvVRnWM8g6FH6508/ekbK5i68+y4mxu5Kg6bJbJOGUJPDKPSe0b274TTZ8M5P3habZCbHAbssWEn68NUKFVS1GnQStCujyM4NcvHdTrhdLiwvr8owp9YboDXoRPGm3YE/Z51KL38mD3/lKsPwDe+0xWzAgX0jGBneJdSbYiktjZwUMzi4hzaiWNuIoFxTQGM1yNb32Ik9aPGYWfWJa1fu4d69BWj1dnm+1WKj+ZOfZ2Ynzp07K3z5Dz96Hy1tTQhtrMJgoPe9E2sLYcyOh0TQMVv0IgZkUxXZDPBQRLZRTVOH0aGGyaFAsLMJ/pYmTN+bhVptRJp0MpUKPX1deOzxE3CzidtoxUsvvoHzb32IakmJQo7FQTWhywjuWKGAoiZHe7n3KB+UYCkNgN1tlhK8I0f24YVnz2FjLYzvfu/72NqkhTULCwPwmawcHjjC0/LKVmeFqg6zTS+5Ml+zF3a7E7du3kV4OwGVgZkNBw4fGUFHezPKmQpm7i3hxrX7iEYz6Ns3gkeefx65VFbUcb2iLB0VTW4dylozanp7o6G4wveuUeacqkIjAIKHj8bgTttQY9jN0+YNNtP+fGLnZ7YxCRfkta8t3xW8JGlmvzh4/2yIfzA4S+BT/OlVRCJEdhbgcDCnYhQYBYOltMxQRc9my9jaYourXMoe2G4abPWHlhgO/9J6ygFebGAN5juLnB42qT5sRX04vHMYL9LnXweMPMiKZ78RVCWsQDZEBiMU5aK0q+aUalj02p//gPicSez7F6r754P7ZzO3Y3CPHaee2It0vYj5lXXMzYewvboDdaUIr0OHoeGg+CJb/O2wuzwIb0cwt7CGidv3scHgl9st/35+fgm1AtPjXOUo5GJqNNmRTVewubEpPHZljfXrZEFXxKvOFLWSSXStGr4Wr3hHDVYPLl++Iv5tk4QhDdLMyIGDQxyRTQzScJ3KciDq+eRFmy1WscvsbG7Lqo8qlt1tk5s7T/W0UvQOBvG1b34ZZaUSlz69hpvXb4vH2KTVwGU1y0qNakC2kJOCJx4mGMylP7fF3yxewHQuj60tDgUZsbNo1WpZ8fLQQaJFMpEWb7JNb5MASjJFOwPXYRU89vhh+FpcuHP/PmpKrfDpS7mC1F/Tn7v38AiMThOm5+eEDx1a3Rb1kN7c7U0SYYooZipCbhFWcL0Gn88p6iiDVFVlDWYr7URK2QagWkST14LBXV3iZcsVeYBoxuzsMmI7OUzeWRYevFGjgEEHOO169PQFUCqXoNbrZMXL9XsovCOeYK7XdToF2v2t+OVf+QZ+8KMfwuF2ir+efm42PEZ2IqIQHjq8D+FIGPPLi0hnkjhx5CC+8fWvIJ5KwOxw4/LVm/jg/GUkIwmYlBoZeioKYCOyDQuxZByQk0m5efEvBtfS6ag0xXb374JGZ8M///OrWJlbF7wbV30GvQJ79g6itc0vg3suWZFAL2kexIMmswmxPalraqk3pyWgud0n6toTj5+D1xXA5uoWvv2fvyUBKbWO62YqSmq4XHY47UYEO4PCLr85dl9u5MSA7tm3D3/7d/8oyFHiTbnqfe7LT2E7som19XUEW7swMT6Nufl59O/qxp59u2CxGuUm/dFHl7CwvIDenk4J/3J45mBToL1LrZdWXx5KiCvkinU9vINCjvYKNba3k+KfbLTuNRr92IBMoZ3DBoNt3FQJE0FJdjDtMjXxkKrVCuE7m2Rw18LA9WhdLQVaXIdL+EhB5vQwvvbVb8JssuAHP/gnxOIbKFczKJYygsJLpXMyzJGgojOo0dzsRQ+Z136/UH7u3LknP3O3y439+/ZiZM8urC7N4ZNPLstNe3D3MCanZ2CyuaA12HDo8CEsLs0gn0tiJ7yNtbUN5PIl8dI/+sgpsbRdeO/DRhFUmQH3IlzNDpx45Kg8Dyqs0UhEXgf6akMbW3A4XTIAU73ePTSCF1/8IUJra2IR4hZgYqJhxdOpmbMwS/cEC3N8fjd2jwxicnwW43dnpDinpb0Jaq1aBvcmb5ugJ3lTpTeZBJ54LIaNjU0pnWE419vsQ2d3J46fOAK/vxk3rl/F3bExKOtKYaJTrSdNiJalVn+TkGWUKi3efuc9WC12aSMmeSOVjMudnMFNft75s+7r6YLVZEF4fQuJeE58yCwaUxtoienC2acex9T4PVz5+AoqVSWUGp1sgo4c3yvs9fWlRcR2aEMzSfZlbW0Hap0C3mYrXO5GNwaD+9loAaHFbbCQMpPNQSnFSHqYPBapjif3m9dhf6BdFLxIOgOXtxV2gwOxcASBljZsrCzj3hi9/2kUGK6nVabG59MoAOLl3WLSyb1A+gJqVRRr7BqgD0EFb6sfz33xeezfdwDvvf0Ovvudv4TdYoWVhCyDFgplDSaLFj2dHVCWq8Lm56CYypF/X4eW1Bl2UOzahbXFJSSiOxLOoyig0uol1EyCC2EAhYoSCrUJOjMzTnrpUhAKCrdZpbIcIkl94tDPTRJRg4GONgT8bbhx5VNoSeDSk5ZehcXmQDJVwsZ2lJUfMNlJZXPiwMFdcNn0BOrg1rW7mJ1dhdPlhYcNsXqjHA5W1tagUtVw6OAotrdDWFtbkUM2Dz8upwseV7OU8UXCGcyML4gtjsIYrw/8GdNGx8KuGptpDYDOQgpZEw4c2IOZqXlsb8dRrnEbXoXHa8cQffoGDYwaA/LJKt58+V1pL08lyBfny0LvYIPm1GAQ1qBQcXBnCFYNhUEp9lSvz41dQwMYGhwQC9q1K3ckH8GNscVsQjGbRrGQkedeKvLwXZLcm9Gklr4PFpbZbE4ppool88Jibw02Y//BYfT3dWG4ZxjRzRS+8+d/ixs37qF3ZDce/6WvQlMtQKdXib2FlhZRKKjoa+yNcrx8CDWlBjWzG2pm137hYdBrZIv5kK7O58gsB225tJDwcFPJ53/2OwrRHZTmb8sBgWFQKuq/qLZzmGZ2hAcdonl5QCVBhtf2bJbbUaCtzSqwjoclSPzDObiTLd9ovCZcQFSWByz1xpfnn82vx2Ff2lv5ENsRISBK2R5xyBYKTLUx2NMvT/8+t11U5WlRFj47LY46lVhC6f/PV9UNW2WhAM0D1V3OKplMw9/+wI4jX5K3iM8V989mcu/fbcG5r5yC3mnFJ9duYfzeAuKb6f+XvfcKjjy9rjxPeu8NEt67AlDe+3bVjk02TZMSRXG1MhxpNFJodmY3didiHiZiHzQRG7uxkrijWYnSjkZLqmlF090km23K+wIKQMH7TCC9937j3ARIzsM+84XoqOjuApBIZP7/33e/e8/5HXEW6xTceEzCgHV4nWjragcUWqSyDLlYES1pz0CvaMM2N/ZQyzZRpVFNTe1pEVa7UyKJiUdjTLgKKuloc8TN7iGtVgpVHQYNjW0G9A304/zla/jqf/pbFPIZGPU6mPQc4eflZMnFnBskDWTFchnpRFJkOFzMaJRigNLOph/xUEwuZOruarWWhICjsaljY3j+ledQU2rw5OkzTE/PIZvISOHuMBtQzhVFR85uisfnksXn9r3bYho7c/6EcLnpcN/cDCARzSIRTQuDnosRzWlKTYvjnk6k4TA5ZJFPpPJyE9nMGrzxiUuYmJrAhzdvob2rH+VyERtrq2LYu/zCZXQOdqOqrEkaZbnIgKIl6LV6oeLQzKPV6BANphAORGTkS92x1+0Ssxod8lVJaG2HSmXA/NM5KBpVGVueOHUYPf090JutqDdVWFhYxuoiD19rUNVU0Ktp9CMiL4upw2OC0irVKmLcKZQUmJ1dlGJGpwV4CGcB8qXf+hK+88/fk8TU3sE+5ItZ1OtlxKIR+fflq5dRKBfF5BoMBmE16PHbv/kF9PX3iQnr43sP8b1//oFs+rqmBr//e19GKBrBzQd3ZbOlZthptWJjbVOKF6Z9khLz3HPP4/Cx0yDU4a+++n9jmWbbUlUKNerS+4e6MDwyggf3nyCfqsqUgqbVwaFeMQRHomGZkjjtBgkCe+WNlxFOxNFoavDcxdfQrKrxv/6H/4BIxC9TF5I1egZ60OZzi0eDxTYX9G9+60fQ64zo7+1CV383bt66j1yyDDVDc8x6vPbmy8jmU3j86KFQKKiHDgYDMhE4ff64GPCadQXefefHSOeywtDmlCmbykiHkbQkhmC1OU3wOl1o93VId/H6zXutgl2hQ5rpjZS1EGigIK6tIR0aGlV53dO4zU4LD64trntrsZUDs5pd+RbJgNMNMVvVFchlisJIFxNiQ41zZ6/g3/6b/wXd3b349//+3+HZwhNUGzmUKqQu2YXSEk+kZPNnIJqLhsWJcbR7vdjx72BxcQlaDePkXfj859/C+TMnRS7yg+9/T0yQQyPD2AtHYLDYJfhr/NCEcP/ph3g6MyuhY1xDKMkZHOiDXqttxd7XuOlXBSPXN9yDT735CZRrJez4dxGPxoQsRFN9MLiLzu5eMbx+9NEtoctQKpTPZWC1mjE+MoL19Q1kKZFoADabQ6YJxVoRHqYvHxkX3jWlV5QtUOZHTW5wLwyX3SuvFZsI1LWOjAyJOX55aQWZXFmKO5fHI8jUq1cvYGx8WJJKZ2eeysE8HkoIUYYUC6vViP7BPly8fAFLy6v4+ONbQnfigYzscTYiCqUyfy1BlBoMWgwP9cCkNyASjiKTYlHQkEKNCwPzHU6dOoZd/xaWny2K9p1lyfChQbz+yRfQaJTw6N49TD98hmy6LtcNp5cqrQJODxOSXTKRYOEeDSQR2AoJDYTXbblRhNakgsqslIMMyk0EAkHYHF7RsDc1RgyOTKDd3YHHt+/A47BCp6hjfmZGuP/lYk3QgpWGAmV2LsWIB1iNGpj1OjEWUt5SZU+WXG0taSxdeOXVT+DEsVP4+IMP8Y1vfEMaNYcmJvHSSy+ikEsjFGhJclSNOu7cui6H3XSxKIW7xqiF02VDV7sXiXAEuWQKBr0O1VoFJpsT41OHsb2zLd6EYlkNs71LZJujo8M4d+okVpaWsLayKtc6TeT5bFoMw5SgkVRCeldfTzeezc6JH4VMfUqumLxZLiuQKRah0qthc9hw/NRhHDs2Bp/HiemHj8SErVHp0dPXK+vL3Xv3se1nkakUk//QQJfsX41mQ8hH12/cEbRloVCGglKWogKxEHNDOP3Vi8+FGu1qtRXWxeuTaEa9mZPHdoyO98PvD8g0uEmuuoIyFSPGD/UJ9Yka/ly0jOs/e4ByrsULLzIhnCunFIq8CKmtbooPSMNANxJ+9CrBSnOKRrPv+PiYEHKcFg80Sj3m5uYxNz2N0N4OqpUCGmVqqutyMG0qqjCalTDb9aKrRkONnZ0oimURgaOztxM9/e1C++p0tmNrNYBHD2cRDEZw7NJ5fO4PvoRyKikNMR6s1UwSz8ZR15igogmKH9USmqRQWbxQ2NugoraIWvRyVfa8Vv3bOpiwYcO1kufIWpNZM6300JYcpwFVaAmNWKBFdJHGSauAPijeWUTTOMtmCjvqmXT554U0ZTKkvnDt7euz/bzjTs8EYQN8vVlUs9BmIX5gTBVk5L5uXQgvnIpKx70lpeH38Ov5weKdj3fwwUJdqGM8yNVbnsPW78MDKQPXNFDqmFdCqWVVDKk/79pzCiZEqX0yzS+Vqr8u3H81dTuGJ4w4/9whNHUKZMs1zD9bx87qnui9uYEazCoJVSFFgmjAVKYoaXTKWkXY6+29HmiMJuxsB2FR2lFI5pHPZFCut8w/vBAz6Tw0Sq3wmamXyWTyMJhaDNUK9a0NwGTlAaEX3o4+3Lh1D6lUXKLYrWazFDO8Y2hI5YXJYATeEEXKUhQsPEywuS04fuIYFmYXsbm6LQUvH5jGDwaEVGplDI31oofjdJ0Je+E4trf8KGXzcFrMcNvMSMfTKOSKUGt0aO9uQ1dPOx5PPxTizSfffFW6Tdv+IFbXthGLpGWkSVyW1WyCy+UUtBg7zoVMERa9SVzs5PNKaIlKgauXTmB4ZBiLqxswWG3QGVQIBjdQKmTw+puvo6xoIJ6OyYJYKpQR9EfQ7uvE9ONpMQhZjBbEQxlJt60VK2Lm9LjtaCpqov80O+zIURpUqmF9fV2YyGSPn798Dp9+67MyNt3Y8mP68VOsPvNjfnpNAqS62lxw2XWIRvZgtZrQ1deFCg1zTjfUehsePJhBPBKT4l6nA7weJ44ePS6P5d8LQGugL0CDvoFOJBOMjufGPYh6U4ntnSC21gJg9vLnP/NpvPzKNYn1vv7wAf7pW99GPBJFLVfEn/yrr4ie8MPbNxCh1EmpQjycwM7mLhw2N7o62pHPpfHpz3wWo4eOCsnln77zLexsbqNZrsCg1cq4nSmVQyND0hEtZCrSuaZcxuVxIl9kki+L6wocdg3GJ3tw/oXTIolaXtlGNJhDf/c4vvn1b4uEobvHh/GJAXT3d8FsMQrlg8V2ra7BP379u9BpDTh7+hhKjRxmZufQKKkkbZa5AmOHR0VDy66f1WCVjf/Jkwc4e+kojp8+LLr7VDKNpzPzEn7DIjQWichUxePtFOpS0B+E02qBw2LFyOAY7A43Pr5xB+EQ5VfcWOgrIJudjSWalWoi56BRValqmZa4QchIVEI0WoFM3DCUaoZwEGWqhtlkFE8BNySO2LnpUNeqVqnQ1zuA3/7y74gs5r2fvItYPCLdzWgsjMHBPsSScfgD/n2uugbtbV6hB/HxeMhmim4uV8DgwCDe+MRrKGZzIk2Zm51GuZZDVVFG/3C/pHD6OjvlumL+gUapwuMHM7h/7wkSSSIcq3C5HGLcJI2FUgsGQTEfguxx8vT7hgaFRsXJQbVcQSYZF3ReV0+3aLwXl1YFt2gyG+SQxCnD5KEjcjhkgc9Onc1ODGgD+UoBnX1tgjW8c/MxitkqDDqNoE9Z2PNgZTY5xRug1ipRqxcxNTWKZDyJtdUNJNNl5PMl2Jx2WUdGxwaFeMTihUm/0eAeYnsJkdsJ8cpqRndfl+QOzMzNYWvLD6fbJT+Lz7lczIk+vFZjF1ABkiUG+tuFw5+IJZFNN4VpXWE3jdPCgX4MDvYjvLuF7a11Ye8XqkV0DXTguRfPSwdufWUND2/PIpcuC74wkgjDaGF4U6ckrBKp2aw2sPpsFdFwXEKDzFYd/KFtqA0K4ajTVaiuK7G3G4Xb04WmwgSozLhw9RpOHTkl3PVzpw5ja3UeH/70PbkXCywqaUxVqIVLz2KCAxKSYkz7EhFOLxt0ORn1gp/0+Trw2quv46WXXsbS4iL+z7/4K/FZnD1/EX/8L78Ci06NreU5bK8+QyTsx62bNxDciyKVryJfqUKp18DhMsBhNUrBWCvWJIVXp9fC2elDR3+3SPwMRgaBhaE3d2F88iSuvXhNgp9i4bAc1rKFvBwMn83PYnHxKeKJPWg0FdisBvR0dmBzfUNM7NTzU4pDuYrF6kGqkEOlUUZHpw/HT0zg5KnD0hWmX2lvO4h4JCG6k6ez81hZ24RKp5di2OWx4LkrZ5FJJzA/v4Bivo5AIAKlUiOHOSJjtfLfrDRbCbj0DvDaazR5MGIeA6ctPB3V0d3vgNNrRTgalfuHZliuBZ1dTlx79aI0J1YX15CN1HHjg8co5Zpy0MrlOSnfJ7i3QjTFUMpuLmWSepMWamq1dYCjzYHRw2M4ee4kBvv6MDYwCIvRLojOt7/+Ddy9dRPxCIlaabmPaQblWsnC3WTj+qWGSqVDKJRBrliHQmOAy+fB8EgvXA4zhnsHsLawiVs37ov8kRz3z/7+lwVPzc46p6/qOuN5C7IHo5yT2kFpMKOotkGRi6Fpa4eS0hjev/uaGQ4n2QyjGoReTR5QWmZplVxrfFxls4ZqNgNd4DGa9cbPO9uccEqi6P4HC2Kuo1yn2VzJ5ShFZUheXchd/Eoe9imXMRk18rWZTEXIfsQ4HqTAHhTuIk86wDn+4se0EI37Sab874PuvRTkTEBmwd76ZaRgl88LAac1lT34kIKfgA4mGRdLMnHlGtG6N7m+tR6jpa//RbH668L9V1S4D47r8PqbF5Au5eAP7WInsIdCtiQmQ9JQOjp8GBweRjKdFdTg1hY7WmkoqiXotDV84bc+A4VeJ53AXKyISrYsIzDeiLw6iJjLZooiQaFj3WG3IhTak0WAeEfSH4ioIzeX1Bit3orZ+UVU6jwY6KTrHgslBW1otXFs2mKKcpFjeBLJFeyckb/qaXMjFKD+nIEK1DjwxlPt68ga6B5ox9ChYYTjOcRSWezt7tGVApfVJp2eZIRowYosHF39HbC7rVjeWJVN5cUXLwsr/aPrt6BUaBCNJoVQoWxAmLOMNo/EY9jzB1FI5aFsUHcMMfAxeMRsUuP4iTFMHTsMZ1sbfvyz95EvJNGoF4QKoiPKrN0p0ez83Z49XUU8nJVkRRp6qNslCi8TLyKTICO/KFiqjg43qg3KBbxwen0oVqrIpXJYW1yRjrvLxSCqo5LG6PB4EIkmpYu5vLSFtZVdJII59LXb0dNJL0EEiVQOvf0dGJ8ch9nlRDpfx0cf3hHznkbZgMtugMtpxeTklHRBRZ5j12Mvso2h4QGRpZRKOTGskhoRDqWQ5CGnWMHzly7jX/7xH0Gh1eDB3Cy+/vY3sbSwCGWthk9/6nVMHZ3AR7duIpFMSmLj6sIa1le3oNea4HG5xVj0+7//FUwcOYHbD57ga//wd1hbXUWjUoaejH+dEu1dHnR0eWG12hHajcuhgbHdenbXGKVeLUOjqcHl0mB8ogsvvnYJSi27Giasrwbx6O481pd3oNO0xuS+djs6etrFd/DytWuIx5KIRTN4990PBanQ3uHB+NQQbt69JemmKSYgWu0YnxhHYNcPu8Mm9JKbH3+M9dUVDI/148oL56FQN6BW0nPwDOlUHpFwAoVCUXTPLemhQgzIBrUBBo0JOrUBGrVOcgLY8eP0iQbUZpO4MS2q5cY+7rEqmw+7VhzvktIjKDQZbbeoAy0dJLGqrQ49dfJmM7u7agnPyuVaXgW+Zu1tLulmb2yu48n0jGxEZOOHonvweNzCnQ+FmOHQhEajly6ty2mXDcNqtSESiQo61WKxSMe8WSsL2z+Voua3JCN2Ft6e9nYMDA+KxjuRiKGcLwpq8cb1+xI0ws2vzeeFXqcTyhGLCUoBiGjs6e/ChcsXcPjw8VbQmqcLqUQCs7OPcefuB2JCJklhc3NbOqzU5TKIhzKMjvZehPb2ROLC14VyCeLvyvUyunqJ7pvCOz+8Dh1TkNU0StM01kKnmQ1WaNQa2eRohD92fFL06rdu3pP3lPp/GuJ8nR709HVgYnIUaytrwn2PBluJumUavmpcw6wYGOzH0eNHMPdsATNP5zA0PIRMNiU5EvxDCVSp0tpM+fMG+trlvSa+Nx4rolxlR1SLzr4evPzyy+jt6sSNj3+KZ/PT4rdgp3xwrA/nL58UVGosFMejO/PSqaf0IpmOisbY19kmE1ASY/q6e2VNffv/fRujDGbq9iGSDKFYKYiJnvx/1khMf3Y4fKg1dWA03NHjZ+Aw23H35g2MDHVje2MRgW2G7tXlcMrDJgskpvRSd8vGhs2sleRoSqBYFZIQpNHrZYxvsTlsp6rgAAAgAElEQVRxaHISw4NDIpG8deM2lGodDh05htdefQWKRhHZeBDbq3OI7G0iuBtENJpGMttCp2pMOpEl+DwOIWok6XVpNgVB6e31oXukX3ZgtdoK/24eNvsQJibP4Mql5+FxOYTrreQEi5SOSg27gQD+5m/+Gvfu3USzkYXDqYfHbUUkFES5mBcUKTu39CtYLS4oNJTfAL52FxweM4ZGe6UgSkazCO/GsbK8iUQsJc0hXmNK8rQNGqH7XL50GmsrS7h18z5KRR4YXTJpbjaJOc6LlK5UKEn3Wq02CMkvX2gVgEwW5Z1P4z+9vG6vUXTouXweGq1eJihMYO7u8+DFa6fR0+nFzvo2YrtFvPfPNySZtVYm6YQUHU6jW11aaePzFSFtRXvQ0ddAZ9HD0WbBxPFDeO7aJQz0d0IHNRKRNBLRjOQNREJ7COxsS95JPJoRJCq7uXqjAmabVtZUhVKNldWAXO8qvREdPZ04dWoKo0P96OvsQSqawd9/7b/g2bNFnLx6Ea9/+YtQ8prkobqYgwkFKbQps5UONAt3RweqZi+ahSya9PtU8oIbrRlpYAVqlKPpjCLN4qGS3XaZUrJo359WKhjCFFoDYttSMPN5C+N8X5JyIJnhPUrZC4l2XFf4XlCOw2uH5lMWB5KIqmUiqk6uxVy+2rpmROXTCkA6WK8PSD7swvODP1f4640WcrKVidPSvf/yx0EBz+d38FFXMV2nVRtxGsCfzYJcTgb7ia8HoVD8Hu67B6FSv/w4/NyvC/dfUeHeO6jGH/7Jb2IjsIlCNQ+NnoVAU0bG5CW3eTtgttixuLKKaCKLtXU/IsEEVNUSbEYVfu8r/x2qaqWknUbDaWRiaahlqtRyN3OUXsqVZFxOpz2LBI5+ySbXaSiDKUjhTkazhKY0FNjY3pGAJBbudNhnk2m5pmh8onaQiXUc5fOGZyiEVq2B02mDWqNAPEw9NtPEWgslL2qaTFjUTR0fw8TxSSxv7koBu7a6LqFLJp0Bejqua3VUC0XRcXcPdMDV7ka6UIRZbxT9Ymd/D67fvCEaRGpvV5bXwNyFoeFhfPatt/B49ike3n2IVCiJBj231GlWSoIrpA7ypVdPo3OoE3qbGXOz8wjsEGvHiGaDdCksHiPsDhN0OhN21mLYWY8hEy9IEWcxGXHl8iVMP1iQZNZMOgW9toHu7jYUygWoTUY0NTphgHMSEA7sAtUKOjtc8La7JfJ7eGQUJqO9RYpZ28Hubgzh7TS6PBb0dNnkFO7370rIFU2U3q42LG3u4cGDOWSSeTF1sTPvcZkFr5fKpdEz3I3J42NYWJlHR0cnZmfnEI1GJAGPWmke8uqlhmj5+Rr+yZ/+Kbwd7VhY3cQ3v/NdzM7OyuP29nZhfHwU/mBEAjOsRgOie0GRHtEVT0wnF8XPvPk5DE8cxrOVNbz9vW9jZ3NTEG/Ew1GzTT1/T79XCD9pCVRaFh4xD6Kcx1cbvDYqaO+wYnyiG5eunkKumIFaRz2vGzOPl/DxB3dRL1I2YRcpF7vjhVIJFy6eEakPQ6xorFWqNNJZHhrrx/1H90Uuwv+3WSw4f+4ctv0bqNZLGBwcwMLsEp4+mcPhI5M4f+kMqs28TJxIzgn4w2KOZSR3JBRp6Wm5OJfqsBjs6PT1wevySVd+bn4Wu+E9kb+QtqHRaKWoZYaCYFfF0EQ5SMsATsO08H853SaJQJjZkNdKpW7CZNCJGZmhZpwg0NCZy5clpZMSszaPES8+f0nG/jc+vg293iwUj3Qujq7ubmQzOWxvBZFOV+Te5gG8q7NdpDpyuC4UZcTO53T0CJF5LszPT2Nvd1NY8e3dneJpKJBgMjUlFKn19VW579k5/95330WciLd0Ht09XZJ3sL6yhVS6IJKAerOKrp42XHv1RYyNHIbb3gm3swPryyuS2vuPX/87QFEXrGIgsCPUF47Sc0UWLhoMD41he3MT6XRa8iDMZqsUlqVKSQzd4+PjeOfdj+BwmPeNvyV530TaYeFhhwY7Fj7dOHXmiCAWb964LSFVJI8YzGa0dXvR3edDZ7cHkSClWmrsbLTWUZKD2OPg69/Z3YmTZ06JVIad+fb2dkG1lgpZSS+u1mjka8r0g6Pu7k6fUK2S8Sxy2SqKZQXqKh0uXL6KP/qjfwGjRoX/9Ff/O549m0Eqm5Bk5M5+L06eOSx8ax40b7x/H9lcGYODgxJ6xilne5evhTl0OdHm8SC47cfG6hr6+vrQO9gLk92K9Y01rK2sQEM5Xb6GSlUJnd4MtdYgk8e2Nh88Tg8W5ufEr6RotCSLIiFgurVIERSCpmWnk2N5m0ULEwllFRZyLBLrIv1oKJTii3G1eTE0OACLToc7N24hHEnA7PTA6fWiUslBp66LAdGqV6GcLyAUjCNDYyXLZz3Z6BYcOzyOcqGIne0t2G0WKFU1DE0MoX9sWKZcTncvcnktLOY+DPRPYaB/FFSrU5vFPUIY1tUm0tk8Hj16IunhC88eQKEswOs1I5OOIZtOC2GKklAigQcGhuHzeZErZaBQ16DS1TFyaAAajRpPHs2imG9g5smSTM8MRj0UyjoIY4Vgjq3C69/Z2cLc7AoUTSPMFq8k7bZ7bagUU1hZfAY/oRI5yht0KGQbyObLIqETgyqLOqab6hXo7nXD5bULTIKEERKAaPDu6HLixOlh9HZ7xSdm1rjw0XsPsLa4h1pFiWKxLmnhxEIym0U2V6YXqxpQGsizV0Ktp9TFBLvHgpGpATx/7Rx6u9uhV+nRqColmZihS6vLi0gnEnh4fxqPHz1DNMSUb8BoVqPNZ0NHZ5ukea9s7KJUU8Bqt4s36PnnLsj1kU9mBezw/k8+lH+ffO4qXv3CJ2V63mBRnglJM++gaGc1wumfyt2FqsnTQi1SSlgttSSmSn2L/Z5PAgaLTDvkcE51TV0hh2N53+khqpWgCMxCJVKoX3SyW13slhyxZSyuo1AgQanFPuf1zVokHi8gl2Mq6n8b0XRQcLOhwq87kLxIi3L/e4Wcz074vhmVjPaW3aAll6FEmUfF/QZ76zCy/xwldbUkEH55bK4ffF58zkKokW5+6/lLd77R0szLxy9JgVqHtlbXng/w68L9V1S4t/kU+J/+3R9hJ7SFIBF1JqVgEyfGR7Gxto7lxQ1Uq0oEQ0lE4xkE/BEkY1kY0IBFr8Rbv/FZVFVKPJiZE93i3uYuKoUydMIl1QpTnQZIjmCsNiMazRqy2ZLogDmq5gicY+3JqQnpgHPEJ6SKfFmc+VazXqg0NJeqdcD4xCDsLqdIMOoVtTwf3vQ0+9HklU2lUaZTXmZBvBiJGqPuWCfJrMfPHcPHtx8jHE9J4Z5P5ERmwSTN7q4eJOIJNBtlHDk6ht6BXoxMTMHj6ZAbcW17CwtLi8hns1hdXcPWxiYbyxKDfu7SBdFoL80voJIpwG4h874qI0l1Q4+xkX5cfu4YGromgtGQ3DTbG6so5bNwu9rg7vSg2KDhTwWtxoxcqgn/VgKb67vyOjqsVvzB7/0B7t26j9sf30U+nYQSFYyNDSCZTqGqUiBfq8FotEFRVyDo9wveqc3nhKvNCZfXg14aQOsKKfxnZhYlGjq0HYfbZkB/j0OKKwZIsZM7eXgIA6O9mFvZwuz8BlKJCjgJNerVaPNY0dHZDm6Jrg4HPvelN5ApJGE02PD229/CxvoGhgaGJR03ncjKxKFRqUiYz7/60z/BwMgo4pkC/vZr/w9u37rNWSJOnzqGL/zGb2BjI4SHj8nCX0YuG4bbzW5pCSq1DjqtCaMjh+Boa0cqX8SP339fuqU00miVJN7oMDzeC1+HQ153dqaW5jeRjRckW516WY6FKdfy+tjh7BQ2cFtHG+xOD/RaKzRKC/76q3+LrRVu7E4JgiF6lKFVHp9DpAzUlt+68UBkEgYjEXuDuHPvrrxuLOg4CTl7/gSqjSyqKMHt9mJ5YQPTD+YlXOrkhZPQ6rk4q/Duj96RzqfN6oTZZBMjcjKRlElUJV9Gu6cDDpsH/f0D6OnpwfUbH2Nufk7Y1EaDCTqSZpJJ5DIV0dqyM8yutGwcRXaHVULtaB0FuPATYUfjqlqkRZTVcErCwlGrMQjKlSg5dojIi/a6TTg0NgCL0SjYQYVaB6VGi3QuIXIMMq/XVrZFxkHSk5khTO1e2SgNBiN2AyG5F3ltDQ/3Y2SwF5vrS9hYXxXzGBObvb42bAcCsLtdUiiTHBIO7aG/dxA/+v57csDkiNnltooueG83JIFJPLQ3FAxWM+Hi1TMYGhwSjNqxqdO4e/u+mL7v3Lolaa684UjFIcmG0wp6OLhLnT1zXtj+RHIa9fSqWKSAYrT4iZOncPHyZfzN33xNDiJsDCSTDERTCoPa5SJ3m4WlAmfPncCXvvwWbly/jr//278T3WyukIfOZMTA2ADOnDsOg4mTtDkJdwntRoUEUmb3uVKD2WIRmc75S+ewsrqB5dU19PJglE6hkM+iWCyIxr3CgC0pEJoSzGPWG5BPFZFlZ7mmRF1FqcsgPvOZT8Fq0uG9H30Hm9sriCbiUGgaaOvy4sSJI9I9Zs4G1xKyzCcnJ3Hv3j2RVdjsZlT53rd5pMM9fe8xGpUSrDY7zA4rTDar6JIpHdGqdIhFs8KIZwe3LvH1VTiddrR52rC8vCJED54cedhk567KAoJFH0PEynUxqLIaoEfFYmwV7qR28IDC8COacS0uL86cO41XX30RbQ47/vov/y989MFt1BQaSSRlQ8dhJQMdcFoNKDGZOJWTfaTI6ZRBia5uB04cPiQTob1gEIHANlTqmgTyGW12hEP0mtBPMo7nnnsTPb3jUKmN8G/7ZV+h+ZieAoZF6fR6aTglUzE8nXmASGQH9VoeiUQEH330seRP0GhqMVuk8Ikn4oikwmDO29h4L15+9TmUSnl85+3volpuYnNtV1LHXe5WgrZKp5GpMNe+nu4O5PNpMZxqNRZ43N24fOkyjh4+hA9+8iP89L2fIB1Ly7VCuVwxz6JLId1xmWhQ469Twd1uw7VXLsPuMEhQFmV8JSkwC5JFQo27zWYQqcRwzwTufPwEz2bW0KyrhVrUaDCRuSHhTqJ3ZxHHw5KOjWpONVQwWkyCU/Z1u3D42Cj6BrrR1d4Bo84k8kOLwSjX89PpaTy+P4eN1T2EdrPSaTaZlejtc8NHH0Iqh+W1XTRUWlidVnluL7x4HhaTGtG9EJbm13H75mM5sJ64cAHXXn8eKpLxGqQhlVEjOYVBcnWVTHNYaGrtHqjcndJNZ+iSslGFTllDXWOEhpr4dBT5mhpqBj3qzS2+DAv4fWkum0+FSBjayBIsJpWsH1Lc8mXQMDX7F8V4SybTRL5QE0kSsbtcw5KJYquBwuJ4v7vNPaNSaVFluC7/skymVUS3yHXCbFe2jKYtKkyr437QFaesp3XA+EV3nUU+13P+u8apABVTEgrVItGw0Jcu+v9P1Cs/V+f0SGeFopKDitMwNpXYvOAE99fm1F9N5d7mVeGV1y5g4sQEfnbzAyxtLIL8rrZ2l3SJ3XY3SsUG1td3kU4XpSuRYuGuBDw2I15+7UUJhLn7ZBY6nRmpaLK1UDda/OhkMo18KiebN53rNFVlMmm54Dn6L5aKwk4fGx8TyQk7rI+mZ5ArlWExsROukmRCxgtrDMCFy6dFuvN0dhE7myHUKtSDVwSDVS1RlkNNOes0atMaLYSkogan3YThsT4MTw4jmikhEIxh8dkSatk8zFqtRHwPjx5q4ecSEZw4dghHj07h4nPXYLC64Q+EEE7GEA4HsbK0iNnZGez5AzCo1JKU2dHViXA8ing4Ar1CBavZgnwxjxiTW3MNHJkYxGe/8DJimRjmFpeQSRWQTyVF2zhxaBx1dnbNKnT1d8Ll9uHYkfPY9SdEhrC2tiIs7LGhcXntN5c3UEznxAV+/vxp7O4FkK9WkWR3U6mBUatDPBpFtVRAe4dX+O7EaNb3AxyKmTJmZhZQLioRD2XhtGrQ1WkV6UCIxq1sGYPD7Th76Th2IjHcvfdUEFYK8vB1SukCsYOk0jcRTQVx7OwhkYsQFXrn1j3p2h4amxSOMqUlpL5QbuRyOPD5L34BVpcHD2fmcO/eIwS2dtGslGGzGPFbX/odHDt2BT/8/ru4e+cDaLRZnDs/AaNZj48/ugWPhx3Qw+gbHsXCygp+9MMfI7i7K6EavIYsZr3IfKaOjgrNhc+ZyarEZzaIHFOzgCXLXCV4xxMnJnFoakQwex1dPdDrrCjkavjHf/gG/BvbGOgbRCAcE+oFUyX7h3okopvYva11v1A/qJH1tXuwvLaGRkMp5iFuLlNHBtDR44TFbRJz9vTjZSw/20JXZzde++QrUnAycOnGhzeRCCZEXsONkcSlQi4nBiG1ggFZNpEKkdBCw24sEZNkXy7NLIzVLKLTaeSyvI84fWJBrpF04XyhKKNZSZVXamTRJqGHsAWSL2h44wGC49qDjns2W5ADF4t+ykq62204PMVJjVHII0TC1RQKpDMp9Pb3IZXMILhHhCQLWxbuBtG4h8NR6VxLYdsgaUqJgYFuDPV1Ym1lGeFgEA6XC+VGBR6fDxv+APKFioQ3sZOciEeloJ17uoAEDY3lIrq6OmC3mbCwsIhSoSrXOqVPZocBb7z5CkbHhjA/+wwmoxvRSEISi6cfTYtpVNFsimxnc2td6E88jBFDNzAwhGScUpM4zEazSIZo+uP+9Morr+HqCy/hP/7HP0exmIPLbcPhIxPI5bKYm5kXwz3lSCxWPSyKXr6Kvb1dvP+TD0QOQ+KO0WxGV38vxib6xRNEQ73T6sTDO4+QiLGbXhFJIqlYTP987Y038HR2Dutrm4K3JU2GhcfOzrZMC5rgz+OYvAaP0yGUHSZU5zJlZPIV1Ii99Xlx7eWXUKvksbwwg0h0DzmaNEmvcdlwaGJcgqyYZXD35h0Ui0UhaPFgxg3e4bZLarRGr4bFYECU8sNkRjZ50qY8HZ2wWW3Y3tyWgB6Sp3KFihwiOdiqVPOwWPTSLQ8GQnJwZ2eehZ5g8ei7YHKqSNdoBGx1+gw6Uo54pGgVGSy+NDodFFotdCY7jhybwqULp9As5fCj772DxWfrEDCGIFh1sFrUGOrvQqevDbPTM5KFEU8XkWdsvVmNnh43Bvu7kE1T7haV52mz6TA8NYjO3j40GyY0alaYzO24cOFFOJyd0OstSCfyqJTK8Ll9Qn6iPJJFGg+2TNjOZtKw2YwolnJIZxK4cfMW/LthZPMlBMMhCdVLZEgFasBsU2F4pBPHjx4SctLG6hYK2SL2diOIxZL7nogOyRDJFnNycOHrRqqXWqWH3eaFw+ZDLkOAQQ6bGytIxVIoZcvSMGNad7XCAk4lGGcGLDHolFkavk4Xjp2YkInyzNNpKaRJYeLXMdV5ZKwPPWwgZXJARYN7N2cQ3eW0WyNmV77PbJLRc8tGgEQxaeoSsKmS4p2NEbU8d+ronR4LzFa9SGCZcuzf8UPPDAClQnwZa0vbaFa1KGTZwqdUBnC5DUJYaiq02A7EUKg0BMM8NNqF06cmoFLWsL2xCf8WgwFjyGTqOHP5DF5+7XkosvT+NOQ1KxH/qGGB3kon1Tm90lE2utyo6W0ock9ingWr5lIOtVIZKKZR5bqr06Lp7pHa4cAbxHu0lk0hs7kGQyn68xAkMarud7ulMSLXNNG8LQkNu9ypZFHAAex+U1om5wHpWIuaWIpo3ncHshY+z4MwppZuvQmjSSv3zv5ZYj8VtZWA2pooqKToZ0FPLKRgO/fJL/w+/i9lNlyHJVF1/++kCCePfZ81f9CBl8dRqqCu1VA1OuRApKzmoajVZS1tspHKBsKvC/dfTeF+8mQ/vD4jfucrv4uffPQR7j1+hGgiDLWGJ8Yieru7JLgiHKIBKi8BLZkET15lHJ0cw8kzx5HMF3DvyVOYTHbhjfPGZwHCgpbdw1w6KxcNT50Oh0U0fBzjtQwcDJ4gbs8Js9kCpxjwbkrojcWkh1GvRTGbl1MmkVHjk+y4O7Djp6GH5pZmy7hpMskLyAWNwQYkwxD3x+AcnvB5Yu0daEd7XwcaagPWNwPYWN2EplJDu8eFk2dPwmhz4qPrtxHZDeDsiSmJ+z5z6QXo7V5s7oWQSMextraI6UcPsLW1gVgwCL1SiQ7qcweHsbS2hlQiCfrTtSq1dHhT2SxioSxGh7z44m+/AbISpmcXsL0eRCGdFxkRiRsGqwZNbQ1GqxFWuxunT10SLX2lWoLTbcP1jz6WzmwhU4V/I4BsPAuDVoeLF89hZ3dbJD0lnsiJy7RYEQz4JYSGWMWxyXFsB/yyIMlmma9ia5263rIwf912Ldp9FumS9fYO4OGDaVRqGVy8ehIdfT147ycfY3szgnqlCS03docZDodNOiuhhB+XXjiLk2eO4s7tB1hb2ZSCdHLqiBReSUqnaDLjja4Gzl25gIGxcSytbeH9n36IZCgBdVMJrUqFtz7/WxgePo23v/E2ms08rj43BrdPi2DEL0W62ejC+fNXUGrUsbnjx+OHMwjthlux1goVjEYd+ge60D/UK4VnNJLG5toeauWGPD5NvE3Gnas5JbHjypWLeP1TryJDvnsiLagufu37P34fW6ubsFkdQr3gRtRUMvhLhctXruDe3YeisyZFhb4Lho7s7jEh1o5MKgmzUYXTZyZg9ejQ1DSQL1bw9MkKns2sisHy6ktXodFpJDlz7skz5GM5mIwWORDwUEv8KDvWPR09cvihTpKEEo5AWahSxkFtN6UyNPFSv03Xv4p0AGojG5TBcNOqI8fgE3ZNGhzVtjYJSuE4kmXxTrIMf57ZaBLiCtnjHLnnRXpTx0CfB3/4lf9eulg//OG7yBVq0qUj1pOFGQ/gNKuz4GecttGkx/jYsEzOtrcDMJus0h3mhM3lsqC73SMUlMheBCPjI8gWMhidmJB7gn6QK1euIp1i0V0Q3e7GxhaSyQxK5SJ6+7rlZ66uLIsGX6GgqasqG/tnPvca3F4XlheX5fDFcX6lVMf21gbcHqc0DkgZSaWScsBQijG+CrvTJcVzOpWBicmWJpMEwnCScO7cBRw+egz/9R//q5jojUatSBlYuLMY4MGNrSpOH4bGe3H+wilsbm7i9vXbYlDna2IwW+Dr7sDlq2dw4sQU7t++K/xxIi0LmZL8bEqa7E47jBY9Tp49jY3NHSnizp89h8X5OTHXpxJxmegRMUv/AHd9Ik0p82OByt+Z9JRSvQa7x45z58/K9GfPv4lwOIxitYpyvSZF+akzJyRIze304Lv/9B1kchmcOXsaD+7PyAGJk1Gr3SpoyMOTk3hy9yHC/j2Z3rDbrzWZJHeBnT3y9EulJtRao2B6k5koSqU0urq8sq7dvHkHGuGJqSW8i9cp3zvK+SiHYd1RI5mHhZsWsFg0oDqckgwWOkTSUfmrN1nh9XkwMtANi1aJzZUNof0k0nmo9Ep4fHr0dDvgdllkEuZf9yOTKiJOk3C1DrVBjc4Ot+wpJApls2kYjCqMjvbg0LEhqPRaqJRO2Ow9cHl60ds7gjqxkE2NYH+dNjfcTjdK+QIK2YIE8zVqFfEg6Dix5TVGnRpoXq6Lj+jBo2ncuntLQvVofmbXnDC1zi4Hjh8bk/wS5gfw9VhYWEU4EpfC3ePzwmhVQ6FlyicF1Co56Oh1lLOZpNBlKnS7z4NqKY9YmPKcIpbmt5BNlsWrwqqRBTml6AwastitGBntx6fefF2Crn70wx9iYWFBsM21Zh1mmwHPv3BWaDc074a3E/jW19/D+nIQOrVGULQNMcAzdVYp4Wp8bDG562n3aUgTgA0ilVYNu9MIp9uMuqIuzQWr2YatjW3ZF60mE3KkUYXSUDQ0MoGpS2gVs1d06OtvR1OpxvTTNZGG0YPkabNiaKgTpf3immjF3UAK+WIdp8+dxBufuoZ6OiwJwMTMtsz2NVQqLfZ6TeuEhpQ7oxUNNTXl+8QYNsyrFSgyYZHPNKslKJjkZ3FDbXW0ZCNNBepEVpbyaAQWwJha+l0ElLFvGm19Xato5rSShTg/x7WbU0BBTbaULdCTvqNWIn8gmdnXlh9IYFi0C+5RUlFbMAHKjNn95t/xD7//gGgjhwFJg2W4XssMKxr4A906356fS3kULe47O/b73XmZAJANvy/1OejiS+deAbn/FHwu7LAzSGpfz68mJvXXhfuvpnCfONwJjaGGP/2zP8PCyio+vHEdwZAfBlMTOl1dzJJWiw3ra36Ew0ns7caQT5WgrFTx1pufkM13dceP5fUtGI1mbKxuIJ1MtcIWLBYJReDplxdAe4cTk5OHsLa+ItHqOp1eDHW8CO12q3TnGDj0dG4e5WoTdmuLJVzMFORkyiRHb4dDAnF4hUbDSSkyOIYlcYUnQVJhpFjhKZKBQVYjFCA+TYXuAZ+w3TPlphiXQoE9qMpVeF1kkbchWahgayeI+F4S509M4ou/8TmcvnQVFZURq7t+ZHNRzM48xNLCM4T2/IiHwzBrNOju7BLG8L3H01icX0KTbSAan+wOhGMkSERFD/sHf/iGdBOYPPvwzlOU82WooRTjGUNRmpo6VHo9/HtRZNMl6ZByfPzFL76FpzNPpcurbOqxMLeEQrokOMLevi5kC2k0uFA1WJRpJPdexqalAnp6u3D+4iU8W5oX86zb4xHt8OryJsLBFLKpqpjCqM8k0vLP/vW/wdf/4Zt4OvsAx06M4/lrz+NH77yLxYVNCeLg4kJqDJGcNpcNseQexiaH8OLLz+P+3SdYWlhGMpUSHB252fl0CTazQ/Sh4eguJo8fhtnlEI36zkYAxXQZOo5gG3WYLA4MDR3BysoSvB4DXnrxGNL5IIKRXexs7YrEanx8Ujpse8EQVle2RLZFI7JOgrkM0hXV6jXo6uqW8e7ysw0xSLMw5SZTb5ZhMGhk+jM8PIDu3l44PG7ZiLiAsYvK9NSnj55Cq9KKDIpj5lKFvEk/+OYAACAASURBVGcVXnrxFdy5/QgLz1ZF022yqIXEEQ6FJMWR+nGvy4q3PvcGtBYllrdWYLY68eDeEwm7YeF37MQRmG0mZJMF3L/xCM2SQsKcGDREsxgLHhatPCB7PR5h+TMUiQFKLGALpYLo6dn1osZdNgwp7Fu+ElJkSFNgH0XYu9Sr75uZhCTQZFeKsdlN8X6QgsFOM9NPGSBGPTl/nkoD9Pe24Y/+xe/C7XTga1/7L9JZTeXyQteg4Ys3Ns3npJZwW6IvpbOzAzqNAZtbAfFv0MBmMqowMtIrBz+GsTAZua2jXYroU+fP4NbdR3JYuHjhkqREBrY3sRcISD5EIV+S4K6jRw+Dv/XC/KyYS6mTpoZUb9SLVKWnt1smdpvrfgnYInUqFAnCbmfUfVmmBMVySQLcyI7mc2bQixAd0jlYTAxgsoqZlhOOoaERuNu8uH//HjRaBSqVAgfLPzeqWS0OWcN4SPzy734JL7x0Bffv3cdX/+IvUcwxoC0n05qugW68/saLuPr8Bdy/dQ+5RBbv/eCnyGdKcljjKN7qsEJvYY7CqBiQifv7zS/8Bt7+xtextbEhHdc0jXb7By92fO1mM4w6o8AEctkSSrUaaooaTET7TYzBarOgWihhe2dXSE1KnQbdfW147sULsJoZbufG3/313yOeSOPkyTOYebIgiZbsJOfKWXh9Xpw+cULCjgLrO9BIAIAKCq1ODoPUImq1JqjUnLJM4eTpk/jnH3wL0VgAIyP9Ikn5wfffgVGnh1apla4eD0s8rNCELWi9BiUdHP035MDrdBjE40E6Fn+EymhAXamB3ekVH4zLboRZr0IunsHD+08RIoFKq8Shwz4xnDtsDEHTI7QdQWA7gki8jjJvAg2DkvTSMSfoIJfPSDfY12YTctrYxCEsbwTR1jkCndGF/r4RHBqZRG9HDyqFKmwWm9xr2VwW+WIRbZ4uZJIpmPQ87BZF8sVgLh6clQ0l1E2NHIKZfvpk4RG+/c/fwu6uH2aLFjaHDhMTA9DpGkglE9KsCuxGcefeA7m+iTZWaRtQamrip+I9xBeDBRfTXRPxpMTPkx1PeUQynqB2Ac/mNrGxHBLPATdLHvKI2mThbHc6JN371KnDsJg1uPnRh+J/MVptIt00mNWYmOrFobFeyTMpZ4AbP3uEnfWIdNx5ffGgRaMmu8fMDFAybdbElHGGZhVlf+a9TukdCWFM4KXXKJEowGH1YHd7Dw1xt5INn4Few7RorZBxqtWyFKdmqxZur13M9Ns7YemM83E9XgNGxroR2gvI5EGpMGDHH5MJ4PGTh/HZ18/LnlsusdFRFFQtaxDSsfi61bVWKF3dgJ4NPhFtt9JQG3WZeCnKOdSZaqc1oslAOOY+mMyt7AsWwqQfpeNQBBdBg6rJxCK5RXo56LSz0E0mCbzfN7VSI19tIMMUVCnYeXCtt2gvWpVIevlxwIFnl5tF+YHkhnstv57SJjYepWAmVp7hX2VKIVvTY0E77mvd2WmX5FOVQkg2/Jl8nizG2W3nFIGHDqHR7PuehBSzD8JkJ55fL4bVfcUN/+6X5Td8znxNdW7frwv3X03ZDphddTRVRZw9dx46g1E0idl8ApVqCg6nFuMTfTKS394OIR7nSC+JXLIITb2J3/3yb6GzqwM37t+XCHqP041HDx8jk87ISVc2lVxR/ps3ZU9vJ44cmcCjxw+kc0/2tLBJdTThOOXioB5sY2NHzHRMpKN5jgQEdni4QHMEx5NeJpuXgAP+PTXw3Oi44LMTRioGe6tkAfP02op11wlVxua2wh9OIh5PC0XGqNDAabNBqVMjnMggw+/NV/HaC5fxb/+HP8PydgDTyyvQkQ7hs+PJw3vYWt9CMLCLAtFyTJ0bHMDLr7+O+9MzePxgGs2y3BEyokxmMkKqaTZUeOX147j6wiUEQ2E8vDuN0G4IjUodDodVZBzHTh+VDtP6RkACe/j7FHNpmEhb0BkltITygwI5r6UabBYrOnvaUaoV5aCiZKcACilSMqkUKgyS0mpw8cpFpDJpkVmoNBrodEbkMgUEtvcQDeeF+ONrs8LX5sLRo0dx+/pDbG1uo6fXg5OnJrDt38HGuh/JZFV00SaLDjanQzaYXD4NrUGF8UNjEugR2PFLgdnW1QaDzoRUPAe33SM6/d2gH0PjQyg2qljZ2BaTmq6phrLSFOpNe3cPjBY7dnc24d9m2qYK/YOd2An4pYNLkk5nZ5cYAZle+uTJnGA5WbhzBMuOu91hlnGthNZkimI+Lpcq0Go0ssCxA8Qiss3nwMBQH7R6E5O3JfyLRuJIJIx8Ko+15W2YtCYcmZwQU10oGhRt9MuvfhLxaFakO9VaAU4PO0sGbAV2xJugU7GD1Jp0OLxWFGp5HJo6igf3HuHpk1lyKXDi9HHYHBYp3GcfLrTMsxq9FIs8yJLwQWNdIVdCh9chpBUGXHETYcJlNleQDVmIBhxn8vctVlqLvpAxuLkyHY/UB3ZnW2FEUiQqGtKRN5poUCKXXwG9XgubzdoqTLJ5kd3kCyUxcY4MdeF//h//teAK//zP/zfxn2QKRQkpGxweQi6bx85OAMUSzXCkWrCj2AmHzSmkDLLn+XdQlGG36TE5Pgb/VgDxSEYO4OyQ9Q4PYGF5FclUFqdPn8XVKxcQCu1KA+BnP/1QPAU8DB4+fEQkGouLsygVi6hXGyJ34bV19PgU+vv7RQ4T2ovJNCTHtM5CQdJRd7a2hKBAk5/D6UC+VJIizGi0iF45yewFmxNGo1VIF02o8eanP4uxQ2P4i7/8PwT3WG8UhDRkMhsRCkbke9VqTh2AT3/uM3j9jVcwPzeP//zV/4xULCr6Z6YHd/T68PKrV/D6J67h5gc3UMyV8cF7H6NcbMjvxqLV5rKIjMVit8trz/d6anwKc09n5Hpi0RzYZde21OrmoQG72SJTAmINOfWgKbSuZFfdgt7BblhtZlSLNSwvbSCTL0lw0omz43jtk1fQqObFY3T9p3ewtxdFo67D9Q8XYbOoYHdYhWPPa7S/pxeh7QCS4biQPtgJJeWFRJcGtFCTk61UY3R8FKfPHcfPPngH4YgfNpsJhUIe9QqlX8VWWBbTYskWJ9aywuuQ5kn+oQYZQn3xusxyAOUeQm222miAxmRBR0cvPvXmGzh5bAI/fe97QFWBH7/zIbZ2AoI6HJloh9mmgEZZRZvTiVQ4hUyijLXNBFgfcX03GVu5IOyQZ7NZaPUqOJ0GKWj6BwYQyeShNFhgsXkxOXUcz198Dj2+XlCPYzaYpcNMFCc71GqlSRj8vAapETfbrFCqlUK3UrLAarQOyFVUsbS5iA9v8rnuIBIJSvF+/uIx6I11xKJBmVRsb+7h3R+/L9M/u8sMvamVDMxGDO895jxoNeQNVJCIp6TY5b7Bv+fUSQkN6YfY2YogFs5J0ik7/4I2VKhhMJlgsWvRP9COk8cPYTewhaczczBaHUikkyJ16R/0YGDAh0qhgHQkj42lXeTTNQneYhpztca8ELNMQ0irogSPaclmK2lvNGHW5HlbbAZ0dHhx9hyDo+KolDRwOTrw7be/A+o1aRwmCYdmShKVCnmS5VpFKQ20EjCk1SJH/wevMk4pehy4dPEUopGYHCLKVQXWN/aQL9Vx+ugEXnn+pKR7Vysl0ZKbLSZ5XcRXQbMbRWbuHp5iGPCChlovHjApsjm9bFD/00RVxYNwURCkLLDZIOBhlpSr3PYKkAyLLKWjg4d8TetQwLqFJutyA+sbSel8c6+x28nUbyAUYpOSEwB+HddIpUhoWoW02ELlmuDrwUYEH08Mo/uaeatVJ9Nevtc8KcjneY9kycFvyGOzuc41g1OAg454sVBtUWc0qp+bWnlgaBXmctz4b9COgg3+pY9fLtbZHGJtdfAhUh9CEH7dcf/VlO7eASXUprJA/7s7e+Hf2oFWrYTLbYLNrsXAkA8NRRPxJN3QSiwt7oh+VF2r4+Sxw7DZbWIs44LusNqxG9iVWGhivxjYkc9S31WF0aSD22ODx+uC378pNxcL91YccA0WC/WlLWOYfyeEelMhDHKONtPJFqrNbDPi2Kkp6fYRS8lRE2khxXxBgpA4jqVsgImF5TolDgZ0dfuEgavXM9VNK2xco92NSCSB0M4utNCI3rOmaLQ6iZTlVJsYJmLu0lk8W99AqpTF0KER0dyvLq4itpeWiUEpW4BZq4LZpJdiMlOpYte/h2alARURUuqakATU0AiVY2CgHcdPHZWbL8GDQywp2lqrmeEzBRw7eRylShGLC6tIMwmRxdB+jL1aqUWOSaaFkmza7MCYDC1jZL7C8CMi4qyyMHAjYeQ7jU00+p08dRwOp100rhx1x5NJwd+FdyPY205J0p7HbUEfUyFVSizMrqOY52FLieHhDlisZmxu+ZFI5GXj4iLDQpedao7W2aHT6nVyeOJYXqUGRkZHhBqRiKUlXdJsMMmmZLBa4O5oRzASQzwWRbPMTIAa/vCP/xCjE5OoMjzl5nVMP7wLh80IlUaFra0AgtKF5MjVIKNktnYWlzcQi9GQRE0gySh6CUqityK4F5K8AE5xstkcDDqdSEHY2WfuRnunC4ePHIbZ4obF7pIudq6YRJ0hPhvbmJtehrqhhUFlEFmQwWJEJpfG6KEJKJQ6PH06K+mh3g5usgphARv0diSjaVQKFTj5+njtSBVbWnBOop4+nhX/x+ihUdFrx8NxLD1bkXGqmEjrZPyWYNDrRebRqFZgMRpgs1pF3sKFllkK7PhRrS+GU3aOVOSWcxS7H9jN0S5NgKKn5Oc1aDLymoEnPChzw2DuioK0HhrtNHL/sZuX58SKfxhJrlRioK8Db77xGpSKJn76s/dR4iZWrQm//YVrLyEWj2NmZkYOBUqaCXX0D3iFGBWPpcXwys1Cra7B22ZHh9crqb7JRBYGswlWpwUDI4OYnV9AMpPH5OQEBge6JdGVIUUfvH8dyWRW3kNeX8yCYIgbN1SRXZTLMlk7d7Hlfdnc9sPn7ZB15vatG1icW8H48CEkE1FUK2VJ8XW4HChWSojGYiLlYdecplyn3QWT0SZUnWyugosXLosn4e1vfwMaPQ9JJfQPdMiaNzM9C73ODJVaL9K8sckJCVDaWNnC4vyiYOlSqYgYuNt7vDhxegqTh8awOLso8r71FeL/0i00Yr0Bh8cmxs/RiXFJzGQRcu35l3D9ow9Efmc227C+voVcvtgqeChv0Bth0Bnl0CZTgkYVdQWN1zYcPTkpdBLiSUn94TTD7LLg/JUjOHpiAPVaTrCxYX8K29sRZJJVPLm/Lhu/xWaRAwfTrDt9PuysbiIdS8r1JjxrNf0STNE0QKVjXkUFbW0OnD5/BNVmDvl8QrqGCfqd5LqkhDElLPhcqohKkQZVOkuAsmAhWawxyE4Dj8skxmp2lZnSqdTqoNEb0dPdj1defQnHjo3jvXe+K2sXjeecTtLL5Gwzob3TAbNRDTXTlvMVqBV6rG4EkS5WRW7BjAodJwZNhRySaaTmNcn7jWnL0Klhb3Oj1KjhyJFjGBscg8/ZDpvWBpVSJ0US7yjK0FgoK6FHrc42M/+fyzodCJQhUFPMIBTKDKqoNGpy0N3c2sb8wgLWt5bhbjPBZK0jkdhFNpNBYCeEZ5zWNuvw+OxQaZRivOQaymlttcIQQjLKAa+zXehfPL4xKblUKknzgoe0ZpUTsKrkMbSMv4CALLUqydtwe82wWjUoFbNCcbPaXQjs7kmTqavXg17msqiaCGzuIuynzLUmaONMtiYkN7qyjWajrKVce5Is+tUs6LVCmKEWm3u9t82Bw4fHxS/S2TEAI5Ou//GbqJfpcSjLvU1fUrPWlA45pWlcO4hiZgNBbTAgkU6hjqpMNTt7nLhw8ZQUvSS6BYMJAWYo1AYcmRjHifE+KBUNWd+UkuiqERpMiQF1LSs2GhoLVPY21JlIzUllgxp3lXTb5aNeQ7GmlmKX3WyuLyzeOVlM+PdQDy5D3WyKn+JAQ24xa6UhwK+j8ZRG0JYccf8AQvkisYsqBVLsvFPXvm8YZU3DMCZ25dvaTFIL8X08ULjwMfj7tkL1SOTjAaSFnuRz5PtL78EBv51NSj4XkRVTHkSt/X6Rz5qjJYX5RRDfQedcDi/8R0AxByx4duWZtv0Lo6tILvc19Szc62r1rwv3X03ZDhx93gZHhxLzM6vo7RjG4hwRh0p43Q64PGa0d9vg9Nih0OixtLyHldVdhHZjYlLwOh2y+KUzGdFyuu1OSclMptNosGioK5GO56Xg4KjZ5bEJtnFvLyCFJguKlnFNI10z6kuzmbxok3kD2qwmmI00xuQk+ZGphb2DXXJDBxnNXm5dxKQQUDtHLjY1v5ks9d41aPVmHDk2hrXVJfAGszkN0Ft1cPu6sLy8iZB/D6o6uy4u6Mi91mikmESF3UEDBkf7MbuyAKON2tPjUCjqWF3YRGgng0yyglqpAafZKMXkiXMnse73C6dZq1SjQVA9mfNkrfu6RVvbQBnHTkzJxsjxJ1Fh7JISX5nO5rC1tQO1QgGTwSJc7wQTKavkVfMlVEqXnZzoZq0qlBYGwgyPDaJUo3SiCqfLg1qTOkE3guEwtre3YLWY8MKLV3Dq9AnojAbky0XBrFEnfP1nH2NjaQ+ZJANg9GjzWtHd2YbN1V3sBmKyGXV22uFrb8NeOIpwOCGFP6PF6R2gXlZc6U0urlZ5z5kOygL6tVdfk5t+ZuZpS9NaqcLjbkP/8CguP/8SHjyexs8++DHSiZCkKn7+i28hX2OolFakARFSRiwWQYFtb+1K4c7OCDcxynTqUGA3FJExPzn3YrzRKSVZj7SPYDCMcqFVqBI/qmMBoNJJvoDJosDwSD8uXryEkdEj0JvsePL0CVKZIAx6pUg0bn/0APUiGf9eMVdRR50tZvDJN9/As4VFXL95C2pdE3ZXa1RcYNS8yoRyoQ69Sge304m2bpd03A1GJt7G8PTxvBjzRsZGBPXH6cTmxpZoMVtYZMZPG4UWo2gosLWxIzIDq8ksyNNWx70kRUCpyrwB3X650LoPRD5yEM3O9hg1yTQzElOpbHXhuUCT+MSijgZHdtxbVBmjjOWLeUoyqHEnppQcdzcG+ziSV8nkhcFcTZUKyVQS/YMDQk4J7u2JHI61CqceNOvytQ6HYtIxNJlNYsxs89rpjpWNmiE8Sp0WbZ0+wZVSppdIZdDm8+Dw5LiQYIK7Idy8fg+ZTEk06OyUmhhuQ+pIhb8r02KrYg49cmISDrcL6UwOHk+7HN4ePriH7fUARgfHUCwQmZiRUByL1SI5EbEEQ97YcdXJwcBubUlfSIPKZouCAuTnZ+ZmYHOYUKvn4PE64HBasbG+LfhMrdaAYqkk6bl2uw2L8ysiraiXy0imEiAv1u1z4NDEELq7O7E0uySdK0p66KeQoJwGJDNCZ9Tj/OULWNvckN/3M2++iZ+8+44cOLq7+vHRx7eQyeYknIpTFdKydGqdFPn5XFkmjAod4OtwiY6dPggy2PcCYVRoRtM20T/ik+K9UsyJBHFuehV7AQaeGRHeTcq6TIkNNA0Mjw5j6tAEfvL9d5Bi4U7Jq1Yn3gohvvAETI9FpSSaZvqPLDYdGo2ymPCS8YwUFpIMazGI4TYbL0oHl4ZV+i6K5ZoU7ywEOAnzea2yFcYo/zgoktWcCDlF9scuZ3B3C6NDozJJWFvzy9TFaNXB12GH2ayCltNOPm6hjliigAIJSUQcW42SsMzQPq6B9Juwm+nt8OLy81dQrldQaZZRqZcwMEyK0wCsRhfUDQPMeicq9H3UajBZzEgynwNGVGoa2CmZUqlhpJZfOu0QyRKRmpzwsfimIZr3HjGkT+buYTe2ApOV12BAJDSZeAmPHjyVvYBUFaaBl4pVyRWg/CweDyMSCcGkN2Jq/DhmnjxFoZiHSkP/Sl0KQOZ7VItNNGsawRGLpKLeALOZFDSzqGswW+kz00PZZJoySW06SYPlc+3scWFgsOP/Y+89mzQ9zyux8+acQ+ecpsPkPMiJEAEGQdKSEmVpy7uy16HWZX/x+j/4g13WeiXtckWJlEQtM0iBBAECRB4QGEwezPR0zt1vzjm4znm6WdryD8AXdNUUBkD32+/zPvdz39d1rhPQbdVgbpmx9MAIpaMBRLVqONWwmOT1M1GadseJdAIwkZLDIphaFpsKd065B5gH4HbDanUgnyuqUbUxFbpF7cUuTF2LnI2456hwd1oEEhFECEaimsIRUHF5aVEaxOTUINq8R/WmPNJ3dtOw2JyYGp/E8aE4AhFOJkyoNQ0XGRpW8KyUewpHOk4/TETdeZxSRc3Gp1WV1qxLjr3bgWyqBLu5LZoRtQ3kuzNVtZzcBXIp0WvIYSfARZCM64ffy3sukafJoL6wAaZmimdgOOTUf+P38dmvNyhe7YhWw22fZxcnP0fiVNUEnPL4HHAy5fqQWiOE/8gNRs1FS0YScqc5FH6zSeB+zgKb75NmCSr2DwOZjv559N+OrCpZ0B854xwV63wPbKREq2HiKgWrTTalhiUkv/9zxP0zqtzP/44fsVHg+keL6PGPYGc9g2yyoORRh7OL2eMjmDk+BYse8Dru3FnBvbsPYemYEPC44LBbpU4PBEPwed1CsRhgwvj0cqGBSq4ukRy78kjEJe5bPl+QyIzVCmkV7LCJmNI2j2PAHaIoXbOcYGw2kwRBFPPRto+8RBalOQo7y02Nmli0cwTa29srQeTKOoMbGrKbi0SCsIgeUMfwWC96BqJKS7t/fxWpRBrmjklexX0DvRKIra+tol4qwOUxYfb4NK5e/1CC0eeef1RplNc+vI3EdgWpgwrqlQ56wyEEfB64/G6k8zyoyrB2TUo7HB0fVpw03SUYAuPx2fA7Lzwra7D1tR04nB49oCzcwpEobt64BWvHjMmJKSSTGRWfBfL0mgZvjZOETq0BE1P56KRiAgaH+5WI10ELx2ZnEYjGMToxi0+XVvD667+UEOb4yVn45BJhRzASgZ08+vU1LN55gO3VpOzcLF0TohG30E50LQpoond7KOhA/8AADpIZJNN5WO0W+em7vA7E4xGFsDgcdkzOTGNtbV2FO0wdTI/NwEWUvVgQvYNIkdvpwzPPvIDnf+fL+N6Pf4zXf/UKCvkkbOYW/sd/+68QjEdw89Z9Cc/oQ+8wW3H67Hl8fO0mdnZ24XLYQTpfrd5AKBJFtlRAJsNUXcPiimcTY83p0EL3I444iUZVq/RMp0SWKBkQijgxOTWKJ558BpevPItKrYGHK0soVhLweR0KS7r+4W20G2bEgr2iKfB6y/Uivv6Nr2F7dxs/+enP0KIC0tLQeJj0BlIk/W5aOnZkp+rwmeHyWeEPevVMvfnqOzqkiPTz8Nvd3sHB/h76B2PwBX1C8uiLzmmOzeTE/u6BEofZCJq7FJcavydPazg9N7bfWooZ3EbyR5mIyoQ+cqeNwp28Yl6/wW83kEGTmYdMBwwN5EbvdFII7hGfnJMKFu7kxg7Eo+iJh2W1SuEsOc5tk0nTE3LFmcrHtc49gIU70aFYNKICmFMtE8wSqTtdNuk16uWiCjnynLsU9fXE1XyurG9gL3Gg4nd4sA9RUueaDP+6ilbTLKEnJ4E+jx31alXFv4RtpAShhZNn5mWld5BKwWpx4cqVR/Du2+9g+cES5ufmkTzYl7d6s0mRqUvvO53PGZ+L3SHkOxJiyJcV9UZVVIB4rFcTpp2dHTngVKolUe+oByB/llQT3oNqs4iegRhmZqeR3M3Ir590OX5etO3sHYyhry8qByiKVn/9xlu6J90mUCyQ+mJRcjQ57gw+2z04UJP25RdfxBu/el3rfmZmDn/3d9/VJI6HKLnNnLi5yLEvVzSpJIZtZcE0xMneWYEHDLwhlanWbKHYKMEXtuP8peNqgtvVDq5/dA+1ChN0fSjm+PnU5Qxkcphx/uJ5XDh7Hn/zl99ENpmSVsLiZNKmXZMxUobqLTrd0PnDgaGRXj37fN65r5ULTeULcE1y8lerVkAqdJOIO5FQnhF1w8ddHHePFQN9IaH1iVTayCUgIEOE22TVGcCGxeOx4+L581h6uIQbN+4LoScdYGQ8hnDUA4cFyCdzaNWAbK4OEkksDgq+SQok/kpnHiPEivaH5x8/j7HZMYEZvMeVehnBaAjPfeEFHCTzsJp8ODF7Epm9BFbuf4qDxD528gV0bH6EIkOYmzmOkzMLiHsCcHYMTnG11YTJxolCAw4iyGY21y0hvJV2FoX6Hu4tXsXe/gqy2QwqpTbeeO09UUgZXMbPkZPoaDQiUS6nxrQh5h4W9MWwurImaoqHGi6+ZpUTOjsSO1kFE3YbbTV0nI51zFaFz9EOlOmxQb9T2SYE3cjLX9va0DPUOxBQ8+P3OBH0RnHnxgNUii00aqTZtZBOldV0HXokSojr9TlVqHP62OpwTzILuGHBNz4xoqndvlJaG2g3m5r80ZCB0wQ2nmSrVMuk2XRhd5hkkGDo2aw4SOUksKU2qW8ojJHROAb64ggFI3IUuntvGdlcDccmx/HkxZPwu7pC6msNyFBAiLLoIF01KC1XFAj0gBQSpo4fBqYily4jm8hKU2ZrMh2+JttjCfzNLjgcVlR3VtEgQOmyKY2aa+koDZWUGDZO9Gcnet7bS/G2wWMnF51oOZ2h6OueyVTVMLFgZyHOaRuLeaaqshDXe7OY5QYmioyDzlUm/T66/B0V7qSuFPJ1vQd+/5EzjNxp2ERQIEtDELuRiH00BTC47Uaq6hG6fsSR5+fFJkJuQf+sHuXPHxXzcs1psBk1JgefF+6fUeE+c9GBrj2LxG4GflccjbJJSaXclO3ODuZOjQsxSuVyKBQ72NhIYm/rQP7lo4MDQsg2t7b07inaIAJHV4ZGw4Rasa0/jAYmVaWnJwyTuaUOXyMdCze5Izskeq37NaZPp3LiuEeCDMjoyguchefCyeNCvm7f6BlAdwAAIABJREFUu4tcrsgZoMY/PAGDPr8CQnZ3dxXMUa41NYqlY42Lkcx2C4ZHe9AzEEe51sUKqR/pLJxEc7xu8fIoXGN4Bjd3JmZefOwMHqw+wMBAL86dPwmbk77bv8LORgEbq0k0yi1MjQ5xokuqHvZTaSGlXkYHtxuiebDAarRbSqkcGo7j8SceUUF0cFBAt2MXb7S3vw9Ly4tI7O9jd3PnMAjGi2Qqo4KBNoOcajBOvVGuyvarXaMHrUmev12TYcn12OOP4tS5K5g7fQmLa1v4D3/5H7C1uYRjFBy1GyjSD9/h0GZIapG1acb2ZlITFCJkXrcZw0NRI+7c6sTVDz7W76F4ivc0nS5opO0mEuChDaYbgaBPhwtFhtvb+0ikEnr4z568AH8wjLWNdeTzOVkWBtx+DPaNYGjU4DRv7RBtLtPNGc88/ximZqdlLbiyuIKN5TV0Gy3MnziJ5bV17B/sSfg1MTKKRCKFcq2huPt8oaqmhk0VN37SmXyegDZD0kcYWkMElYWQ3co04AbiMT9mZqdw4vQZOBw+ON0+eIN+pFJ7srH71S9fw30io7U2rCar7tfQ2AgYCRzvi8ndg7QFFo8caWujbVIYSuFbB91WBV94/inkSykMTw5gemYK165+gnfeeF80smeeexaT0xN4+9fv4P79+3js8dMYGurDfjKFVDKH3e000omyKEYU2gV8XqHM3E4peCtWSlCr1jLS82h7RoGVkW53VLg3jTEpbVFVqEM8f3obG1Muugh0ZbNKqgx91j0uL0rFilBrHiJEm+PhoCZKtMHka9OznHqKarMBt4e0hoZix8ln5iidyDypRUxVTaUyWlc+n18HWU9PDPVSEfl8RrQai8uJcG8U/QP9WFxdlSCxv59FexChQABLiytYXtpCq0H/9Lwaa5uVAvQC6tUaLHCIV8oCZ3p2HD19cUSjMdz79AFe+OKX8ZurH+Lu7duYnZ7E1uYmGvWK3i9pXnRyIWWMhRRtabnvUKjqpisF8yDKbPYOGwPpbQJac9RO8PPze1yaOpEn3epWMTo1iKeffQJba9v46Y9/hmqphnLRoMHE+yI4dXYBTz75CLbW1vCr195CqVBDo0JPbBawFLL7YHPZNcXKl4v6bB+5fAkff/whYrEIZqdn8bd/8x0U8kSsOUEB3AzPshkiSF4PRa5OtwvhaBhT0wz4MYsSt7W1LV5yqVFRNsNzzz+pXIh2rYVv/uW3kc+WEInEkE3TWYkgjEc0j+nZGQz0DeD9N95CPpNXmikFrnSn4u9iE9/ucPph7LU0I3C4OL0oChUlvaRSrvOlhISy6Wk32miQHlAzLPMqtSPEnfamZgwNRuF2ubCxuWl4b9sMG0muPQqH6Tnf2xfFhYunkcumcfX9j5HLlOF02TE0GkXfQACddg3pvRQaZaDesKBMcSFFmhYo2IsUAu6BTrcxhR05Nox8LS/aJUWon95/AJvbh/kTp9XAXr7yGC6dPYO99VV8/zt/iweLD9C0ONB1eBHuGcETTz+P+ek5jPYOI+aPSNTOQmdnfweFQlaoaU80KIqa2WpT09w1NXCQ2MRH1z/Ards3xN3eom6qXIXb69K0RHaY1Jkcm0QmtY9UMiWh/9ToMVmzqmHyB1CttZHNNWE1exHyRuAw27D2cBGbG2sCLug21OG1B9yIxnwYHenTniJnk3Iem7vbcokaHAthdKxXmrJcqoRMooxysSU6GRtDTr4aNTNy6dpvHU1YfHIiUK1V0GHQoZMmAQ6EI0EJVxlCRptXhpuRf95q1pVdwHVLiiM/J9YABK+4R3HCQG0XnbjypYr0BG6vDVP0cX/6ipJpmTi8eH8Lu9s5FPINTEwO46UvnNW0wuJyKcjL5nJLW8c5hxD2QwqI2RfT+d+1k/PPxtMsZ7N6pQIrfcrZYNWz6Jjd6LijhnNMs4ry2qLQZiLnR+mlLIq5rxFZ51cmW4PbZYXLbRPPnU2LgpdsxrScCdAUwvPn2XwK4aZ7DM8qOYAZ55Sag0pTr+P12FVFs3D3uI2fOTIaUOFeNqgy/MPinw09Gwii+3x/bB74+sa5cJjlIf94Q+z8W3kty6jDICfVVKTasOBXgiv57UaxzuuRteVhM/B54f4ZFe7engLs3qo6YRtcsJldoqGEo35Ee33wUakfDSOXr2JnN49UoqgIe4fZguGBPjl5UChGHhh5qYl0EslsFpVqB7kUuYZdheOwWxwYjAOmJlKptGTXpMdwzMeDl6iTXSPrmviaZBOGg15Z1hWyRPecmDuxoFH1rTt3JJLjIUB2IRGyeDSIublZ7O4eYHVtG8VKTQcDNz4Wqf3xMBwuI9mtCZu4kRxxe8iNdjLcoKrCgbQOLvjRcRb5YaxvrUuAe/rMGXQtJjx8uIHdjQx2t5Ny8rhy9hSaTdrzdbC0tiWnmP5oHN1mFbliGdlSUaM2InxPPnUOjz5xUQ4xKyu7SCQKcLm9OHlqXl7sdATh76cvcDAUQDKRRiqVh9vll3CGiCE5geQI1soMHYKSUxkM0zXVMTYxhtHJWVx64gWUasBf/ae/QrWaRtBrRSq9D5fHJ+5fIpVimCS8Fg/y2bK81nnws+iMhO2YOzGN6blZXH3/GlYebCMe5gZmwd5OGs12Ew4i7m46Pbhl73nm7GkhMnfvLSGVTskS8PKVRzWevPfgIQqFogSz9VJZASbxnn5Fme/s7SCXz6DZrGjETkERkfRWtYHE7h4sXYu89XeTCSSSexI5Hp+dBbo2LC2vI1fMSYh8VLibLW1FjcciPQoNoRd6s9VUeA13P9oVsqGKRAI4fmIWI6PDsLsZCkb9Q0B0CdqJLt67j82VTT0TFKaaLVZcfuRRJdQSmdrY3EAum1dRKrSD3Eja9FmdQkE77Tr+9X/7L8WZD0lcGsf3vvs9LH36EKVqDheunMXw2BA++OCaUgoDXib1dSQgS6cKSBzkUS13RYmg5R/RSlKkiKQTXSyUipp00PJUGzKRd4qw2nyWjHyEFjnuh3xJMd9NbXFalbhKnwgrOZgduWLY7GbRYmhJSV/2bKYgfrzd7sBgb6+KezrPUPC5trkpZ4mu2aLPrFJhkV8UAk3qA0e1FM1NTU1gY2NLjhsuJ6kybgQDfub6olTMGnxdmx0zC3OYOz6Ph2vkb9fkwVyvVtCsV+Vjv3h/Re5AhWIRHo9XAVOVcgatRk10HIbSVGtNeewzEZL8df5O0t8Ye7+5uoaA14NapSK9CBtYOivlCkWtS43CrQ4lPPP6eY0smljAksrHJoae+KOj4wogYqYCnX385OcHKVjsoFwvoHcwivnj05oGvPPme2hWGEPfRq5An/owjs2N49nnHkM5n8PV9z8UB3l3K4VyoQKL2SaKgMluxuDIgLIfYj0xvPTSV/Dyyz9UwTM+MoFf/uINCfLZkDLOncUPD+NS2VjfTPLlXhONRXHi1HG43HZsrKzJCpaTFxbuJ84t4Otf/z0j8Mbqwv/1f/45Nje24PMHkNxPa32Q2mV1OTTBCIdCWPt0CYVcXtMHE324XUbhTlCE1Bp+fmyOmWnAQoE6HWKKtCXM5Wj5Z8SmKyyyRWpjR1QZFgDFClFh9QRyOBoaiiIcCmJldVVrmLkfpABRmOfzB3WN8d4ovvLV51HMp/DTH72C1eV9Ca6HRiKYmhlCrVpAej+FQqaCdseBYpX8f9LsXKKciXbYYiqrQ25R9W4V4XgIc8dmRFW7cesuOjQtiPdKJ/XII5cwOtSHjcVFvPcG0zoTMDFbgRQ9tx+eSA/6R8Zx6tQZXDp7ERMDY3CbXdIhNJpVJLM7WF57gLWNNYyPj+kzjcdjcFjNuHHjY7zzzhvIZhOoNyuoUvNDIarDgVK1dOjGFscGJ8H1ptxqQv6IrE1Z4BcrdRRKLbg9PaKEPXLxEcxNzOLvv/Ut/ORHP5A7FK1ATTRoCLlw/PQUvvKVL2B8bECmDtRRXfvkFl5783XMzE5g+tg4VpaXsLy4ikyigi6TyTXpcGhPqNdomGAg5NxPWJxy0sY9lvuIn64/focsjOfmZ7CytoqlhysKheMEgLwwynXYIJO+qIKdEwpOkwXEGTRTgg40imAUdDDiwehEP554/DI+ePcDLD9Yl7C7VGQKbxezM8N48qmzaNdI0WrD53PA4vZKOFtX3oNJjSSvo1ZnU15DID4Ih8+n68juJdFxeGFvFbWGLd0m0uk0zIER2L1e2CsHqO3vCiF3ubn/EAxiGrtFxTiL6kKhrhAlUnp1JpBOYzMjGnFpGkT7Su6NKoJVEHMPZu3C/bChf7JgpvZPola5uxCVt//W5z0adetaRIuRXzvfR0caG74f0oGpP8tkqK8xaDh0ozkSuYp6dpjYyoKckzu+3v+P935YuB+6VBre9ORbHf68YeN9+LOfi1M/m8p96oQPsBpjIgaRtFsWFAtUyTvhjzowMz8qRX65zIREupAUJM70u1yIhQMal03PTOrgqTdrGqEn0lkcHORwsJNHo9hBtwEl4k1OjYlbm0zu61AkGkVbNiI3FKrabU7kcgWJ9YjghEMeWC0dHYZERxjFTc9spmJyNOWyeaVSpxVfNBrA8PCgitCd3QSKpZr8VznKpvioJ0JP1gbsbocELdv7STmtuG1m9MRC6LSY2FpT184CkZZd5DBT/BaJxXD2/AV0rTY1MFur+0gepFAtFzA3PWqgX24vbn+6CFPThLAvIDrLbiKtUTCvhTZZs7NjePHLT+LatY+wurqN/b2s/N+/8tUXcPWjD8W9HRkZxZtvvileK9PpUvs5paHSTYDINUWv5FkSFaGIiOp9duiNZgmT01Ng8z85dw77yRI++OADoeiTY73odGuIxOOo1pu4fusmEjsZOE0uJXXSYYbhLi6nCW4m+50YxczCrMQ0b7/+G1g6VvREQ8hmSxphc3QYCDA11Ir+vihe+PKXEArG8a1v/yPS6QzOnjstNJwCYU4/6EFO1I0WlYw/9/vZQFh0SLJZIioT6wlJgFmrVTVCrRbJrexgYuoY9tNpJFK7OtiPz85pVLmxuY98IS8Khayu7JyuciTvRG98ANVSQ0UOA4dKpZJCiXhiNJoVZROcPX9SVqE8sNksWO1OWUumk3lcfecq8imOr0uw2jkTNOErL/0e0tm03F2MCUJBfvUGitFFJpeTEJNrkugEC3fym4la+gJBfOdvvoO3f/0m6s0CTpyZRYS0oBv3FJzjsTnFE+Z75cZNoSf5ubQ7ZENKxFvuEURNS1U1EGxISFk4Qtk1FO4wHINTJjaKBhdTEeXkPhtUR+OLaLeZ30e6hVH8kSrj8wWQTmbVLJJ1QwpUXyyqInF6chy9/QN46+131DBQ3MeURDbt9MYvlctC9hx2mzjgFy+ex6f37olyQr91h90Jj9sFc6eBbpeR9w3QYdnqdGJkfBzJbB5mWgZS/EyLOZsFB7sJWb6yMKdolg4qFCg3Gnk06mUVDrSlowCtf6gPA6P9spJb3VgRbewhm8ZkBpNjk0js7atQyReyiMd7ZK2YzRfVgPh9YWVBmM3chww+KKlG/CebiUg0imAopETYza11A3Vq1WBnoiCFZo0a7B6L7O9YnCzfX0a7RpFgA+UyC/ceTE6P4IUXnkW5kMHi/QcqVG5cY4oqUTZmIwRgddlhdVhQqdfQ19+Lp556Eq/+8qdGAnJsADev30G1Qp1LW8UPD34WA6QptchjtljEKaaG5tTpU4hEQ1hbWsXyyoquk/SNhdPH8MhjF7G9uY7Ezr50F6QJcSqS2EtpH/Z6PZQnSUvCRnRnbQs1OsOwkbWaRAv00Q7WH1Cwkp1e8nk2Yy0EQl7UGAffaqqByuVyaoCJLDrtDoEtHYZ4HRbu9OGmHEP+1i4zQkEnQsEADhIHmuxwymmydNV0e30BeLx+DI/246mnLqFRK+En32MQ0yaaNUiTNTUzqEannGVAURPlageVeoPsP/h9biH4bJrYZFJXQnoH+XOcHD//3JPSTLz2qzd1RpDGxRC9iYlBXDh3GveuX9fkjBQcThO4lzboOW93wROPY/r4cTz5+JO4fPICBkK9cHI9mZvIlPbx8e1r+Pvv/aMyDXpiccxOz8DrduPurU+QOtjR/l0sZ6WVcbjdaHW7SKaTCEdCGBoa1H4T8AaFfOczPCMLiPdHdbA0OnRN68UTjzyKc8dPIrObwX/6f/8j3n/3A2UjyDuF3uo9XswsDOOFF5/AzLFh+Zcv3n6Id975SEmlCyfm8PQzjyGZSOK73/k+9rYPhJSz8GRhaXC56XzSNiYnTMRmg29zocLC3WGStaYv4ETfQBQLJ45haWkR6ytrxp5EoIEv0eY+YQQKUVjNvYaUOj4HPfF+Uas4OWeGBk0jWOQGQjaddcVcQft0p0UKLfVhXczNj+LSuWOaOtLZh1QrF3UadL1x2VXM8/lm4Z5JZFFmk9cfgcUXgb2dQyJrQiLTxFi8A19fHwq5GjL7zD3xw8wJRn4dzVpD4CMBKxX7Ge7XbCytEuQmEmX9nXTEzc28nstYjBNph9Y+C13y+FOpss5P7r1c80TWxVYwGXQYFtREyLmv8+sImed/i8dpvWqg5kaA0pEXuzF95b5Eag2bCDoAsrgnRYeTLvm0Hxbth0fAf0WvOToa+L2HFHbVhDxHeJ79c6cbcdsPEfnPEffPpm7Hucd7UO/uw+cN4v69ZVi6ThRzFThp5u9o4MozZ1Fk4IDNheR+EasP95DaJ+Jug9tJ3+o2Fo4fQ89gDI1ODSNjY1hd3cLbb32EfLKKaq4Bc6srusrjT1yUu8DyMj2wKfbiqLSuAoDrlKgJ+bXZfEVIA4tDIqjtRs2wnQq64PZZ1IXX6x3k03XYzE6NzenbevHCeXx6555Enkx/VNSzlUiiEz4XleAdocDVelu0kTrtEh0GD54FDztYFo4ul0l+suRym21WzM7N4YtfelHppExxfPetq3hw9wGq5SLisSCCwaB8wz/55KboO9FgSI4xuWJFdlXkoDptVvi9JszOjWhjW13fRipVwe88/yU8+9xz+MFPfwzT4ehs+eGS3HlYVNMPm0FAdLtJp1Mq4PjoHhXukbAfsXhYmz75622zHcVKF4VCA6ViCaZOAz6fBYOjPZg/Myex1OryOvZ3M9hY2oHD4kMpV0GjXIfLTo6yCQunp9A3MohLjz6Bb33rH7G1voNYKCwvbSIRLM6YzhoKeBDpCYrq43T7cf3GXdTKVfltHyT34fb5ZF3IBEtuHAwrKZQLQpedFjv6or3weHxI5bNom5pKeuzt7ZHIOLGfgNcTxJkLl/DuVVrWbYHXysI9lc1iZy+htcJrbNUbPJdElYn1hDE+MY5teuEXqqDLF0ez3IGos2g0apiZHsWFS2cRioUwMDIg9JBJtqFgH3zOMP7uO/+A9eUllOnba2tjYKQPF69cUDNidztVRFy/fhNrq2sYHxuXqHr/4MDwNGdKXq2NhYVpRGI+9A/2asNmUfqdb/8DiqUspo5NYm7+mAKkON3yuT0K2eHa4wbNw7lSZnHWRTzkOxxr8/BsGZMmaja6LFhp+Uj0Ra2hLPd4aHlcBmLDsTxH75z28JCgMNcYd7LwMA44CsKIlBElCnhCyOVKSCULouBQvzLYGxM3lc42Pn8Iu4kDWGnVViCdw6kCrVphM0EuMQu0rtw7Hn/0UawsryCfq1KPKs47G8x2o6SwFaLFjoAP2WIBs3MnYLO6cPzEKawuL0kEPjY6iHt37+L2rXuGPWWpDp/XK+SfDTOnXCq8mm1UGw0h1RMzE4j2hHH//l3ZmtJ/PZtJ49LZC9jd3EORBU+pJG4+7SsT6QwabZO0Nbx3Qv/Y8NBWrmWkD/LgIl2ty1kLIUHT4ZSDKYwepw7DaqMCq9OEgaF+Fb50nqqX6ijLX70pCg+nln29EbjtNvH9U6kUHj5gaqZxHSy26bJDTT89rE+dZhF4Bd/+22+h3axrGsB9jYFcajJAT2/D2rBcZCMnuFLcYpfHgVg8LtvXNGllpaombcVaET3DUQyP9aAnFlH+xXtvf4R8rqQmmvso9Qduj1v8Xq6hgNeP9D5TcGviordMQJiOIWdPY2JyXFolBhqtLD3QeiGtZ3VlBTvbe0KIaW/KJoOpzNwD+DtYoNFYgOJLorjNJslcROXN8Pnt6I1HsL29Iw0UG6K2uS0hsD8QUqJrvMePkydmUMrn8dor72F/m41cV7qk/sEQnCzynW7UKnUkU0VUWbS5XfB4HCrc6XRG3RARmhqFmA7aJA7j8UcuwGWx4ZVXfi7v+PGZKWztb8NsbuLKhXPYXt9QxoO5a4Hd7lWzVKPzL4XvXg/CPT0YGhnDifkTmBgeRYQBhOkD3LzxAT69f1d7usMbQCQWwaXL59HbE8L26iru37kt+hfpJmtbW/D6gwKYuK58AbfRSLEoNdk1jabNMs0OfGygQl7ZsnIaMT4yCrvZgvd//QF+887HWFvcQrHcQrXRYSKgpih9Q1HMzA1jfm4Y0UgAY4NT+NlPX8XN27dw/NQEnn76USw/ICXoF1qbvL82l2H4QPprq8Fik2m/yisSIEB9Gp8P5j5YHdQOWBGOuEHbf1Lw2NQHAkGUCmXUyw1YTFaUC9QgWYC2RYixYVZhlgCZnukZJq7XjUk2BfFujxUjY3F0mnW5AlH0nNgvoN2yYmp8AI9emhXqXOwY1L+esIGmc81p2tNuoNk1AsAoQmXDwLwPrhEKgZO5Msz2ECJxH4r5ivYVm6UDq6mNwu6+6CcEqmIxj4pthiopGIlc+EP6SCzuFp1l8WFaKDoL955ez2EokuGFns/VfkutcZPjLvvqhhJ8afvMf+drs7jnZ0IHG14rPxu+vsLXZJ3JKarBUz8q/A06UFdceiLufA8sxEnvIUjK9yrnMT6HbMIOOe1HSapHn5X48IcUZkOQSgN/o0A1Ul6NpoNThc8L98+ocD9zuQeF2hbsDg/W1nb0MFo6BnerY6ljcn4Y9U5dqAgftIPdLDLJgkaO/bGYCqZ6o4jBsX44fS65DbSawPWP76FZYYpwE5Y2+dMOnDwxjRI3+eUNjf/pTlCu1WGVAMMqPi7RfqLlrE4DPoYnMRu7rfFbz0AIfUNBdMxEUoH9nTw63LCdHo28WWCvL63Kbu4gkUK9ycXqUjKk3+sUp5d2aoUSLSo5mjISJMnTph+vhHsqchpyTonGw0I2T5w6heOnT8IbDGB3L4VrV2/g7i0WqUS5GaThxOjoGK5+8KFGfedOncHNT24pCY9oYalAIV0Lg/1BzB8fk9MMC8+trRS++pWXMHNsBj959WcoNWqIhCLY3dyVqIxc1lAorKKGVATDHYU2V2ZU6ZDRbuugC0e8Gm97An64fEFkCzVZwOUyedFfQmEn5k5N4MT5OaTzBs2nmG/g1icPYO16UCJ6UKXYlTzxLs5eXMBzLz6P+dNn8KOXX8U//fjnar4qdYrXKCqywc+D0GVHIOqDzU1qBkV8CdGShgcHhU4zgIruDTQT5liUGoJENi2k0MxkXKcHUYpMKwyqYZiESUEz1AkwpffLX/0DxPsH8L0f/QC7O5u6h48+cgmbuztY3dzSIUYEhvxviue58TFme2x8DAfJFIp02qi25ctrNdFxiBsd0cswnnnuafQM9SHaG9UaWVlcRyw6iuPz5/DWG2/h2kfvYfHTG0JTzl48jZmFaeTLOa1Vbqi3b9/B3bv3EYv1oL+3Tw4lXD9E+dioUJDkcpuV2nn6zDkFF33/ez/CQWIHYxNDmJkZw9LSKra29xD0R+SlTxs5osx1UgmITjW68Hvt6I1GNJLWmJfOFh2DxkIXlqMgJomHJEpqif5CegdVXkRT+T+aQmjaOggp6GYDSHSZwlRlHThs8Ln8Evum02VpA4goXzl3Sp7LRKij8V6sb29Ls1HMZYUS87Nnc1AkHYkuFXYrvG4nHr1yRVSUbteC5dVNhUqNDPdhcfE2RwGi2wxPTWDnIImRkUlx+5999nklndZqZRybnZSF4yv/9AtdAw+vcDAoJ6Vk4kA0O3LR2UxV61UFqA2NDKHZqaNcKcnBhenGjVoVp0+cwfrSugRorMT5s5wYEOVnURMORyWAJEVGY+hG14iCbzTUlJIGSB95p8cl6z5+nm4nC0G3/l5v16R14NSR63yPRSsL3WoL+WIRwUBQAUt06iIHldMOOm/tbqaM+2Mxid7S1VSFvm1WXLh4FguzU/jFKz9Dp93A8PAI3nn7XX2/kXrYluiRFp4MmmJPwRemUJrBmeFIGH6/H9kkQ+qIvplQblQQ7gng5JlpTE+Ny6L1H//hB9jZ3pezDptuTjFYuPPf+b5JRdze2FLhziaR79Hp9yIQjaC3j423E+GwH6mDPYRDxmRwdXVV4lPSj9g0kBZB5J5GBJyuUZTabhIoMUbwQm67BiLISedAX0SCYKKzVifF0G0J+SPRmOhJ4YhTBQ0nc1ffuYntjRzqNcDlNknAGPS45cZEV65UuihaDJ2QSJETPUFCcsMuuGWi4SDkIvPSi1/A7tYmXv35q2iZrAj39OIgxc+mg4nRAVQLZe0T3TadmQxHIdbEvmAM/cODCMWjqNSMxoTNvNNmQT6XgqnLIBybEOTN7QTsHhemZycxPtKLxU/vIbV/AL/bI2OH2/fuoUENBZ+tDmmJNoyOjwgQorWiw0rXKTc2tzYwPjmErrmFoZE++AIBVDlRymSweGdJ7j1bK5xKttSc1ply63LAF/RicDiC+eOjOHVyRp3YD773E9SbdYxPxvHiF7+Aj97/BC9/722YO1btAxSH8v7Uamxqibtw0tURVZCFnDy9ORWxd+F0m+DyGBNr5rMJMjAxpHAEDx8sw2qmE5INOea4dEhdZCNuoNcEVnx+l55FghKigTRIb+vA7bNicCAioGFsZESi7msf3UU+38TMxBCeenwe+TpTYE3i2FvtHkR8ZrRrVVicLoTdBtVD3uxHtoZMl7W6lCuQrbKmesleAAAgAElEQVT+MK6FkwE+1wFHHZn9HNIJUmhYMKtm1nPgVQCT8e8slkdGA3A5OX0y0O3V1az2LDbpLPR1DeK9G6FKBE1k1msyySHH47EaXuztjlD9o9cmbZfWtDy7SAGiJSTPAtJjCb4IfT/UCXBfoDaJHvEELvl7ubcfFfYs3P+5vSMnskTOifTzOlig872zJlJQEznw8rLn82kIVo9sLnnNost8TpX5bCr33v4uhkeDKNTqeLiyrgMt5A+oADBbO/CFvYow5gHc7ViROEhrnO7zeDDU14NOsyl+nifogt3jEB+Rscwbq3toVbtolg1xqs/j0MFNdCaXpS+xTyN3ui5w3MzQHIkwc/QBbipUI+R3S3hKf1Ui4PGBAOJ9FECZEQpFsLWRQNAXxuT4NK7fvIMzZy8pKnx35wB37jwQV5cUADYXDGCi+p3FBGOyuVEQgediJhLDdEqfxyuP9EyahYEFvQN9KJTKCEaIzA7Kv5YhQ4xq5mHGhU2PdFq3sdOgYJHo6bHpWSzdf6jDnsmuRH5Z/IRCDswcG0N8IIb17R1sbe3h6aeexsLxeXzwyVUUahXpB0q5MgpZooM1eMjVY5BV2UigJVeQdAEiNBxTuDwcIdskKKNbDDcpBpqsr+8pHIeoQTjswOzJccQGDb/6ZKKIZs2COzdXFLDRqdEWi24PNXi9wNzxCTz9xWcxpSj6RXz/736IUqaAjsmYSBAR9zM8x2mVYwYPhEy+gFymgHAwhGMz00imU6II5fJFvW40EjsUbO2LFmIhx97pEiWg0qio8LFp02zLxlGBVS98BW2zBa/88uc4ONiRG8LFC2exvb+Lzb09NUSFXAkt0pvMFMfRNceDc+dPS4wmoefWgbysjUCUNlrNBvrjPfj9f/EHOP/IJYQPm7O7t+7DYY9hfHQON27cwIN7n+D9d14XQu/2OvGFF59BrVlBvcXEzQauXftEtCoilVZyofOFQxU/qRx1papG4yHZSPb3D8AXCKnw2t5dxfjUAI6fmBLVZn8/g1bTpgONHtDJg6RQSPl1m4hQVxD2e3Vo0L+9KreIjq6nWKlqUmVEbBtoCu1D3bSJpIiUCapNCnSPXGSMdFgWSER0ZClIJI5BTE4HfAwfSuWRzZZ1jdSHPHHpHNx2u2wIw7E47nx6H/kyPcBzKtSYskhbxlqrgSaoVaHziweXL13EzMwxRGM9+L//n3+PqclRTSE+/OAdmBTdbcL8qTNIi0PuFAI0NDiMTDajYnDm2JTsG1/+6c8kTCVKOjk+ieGBAXz8mw+FfLN4JT2P96V/oA+TxyZRIH++2xVNZHNzQ8/o6eOncef6XSR3E0Jciay7PG4kUlnk2RBEouLgN5p1aQiY6kmut+H575FQlI2zx+dTPoLdxsRQmxxPpJ+giJIUPI6lrVZUyB2u1tTEUTdBykkw7Iff75KAvzfeg2Qyi52thNBy/hwDzRxer7RBbHj/5E/+WDSmb//tN2Xdx+bvpy+/jEyGWQNMX6QrBoX3LjkBtclFdrkQioTlLMPwOtod3r/zqdB4Hsq8R/6IF6fPHcPJ4/OoFCt47RdvYHeX1EWrGg2uIQpcyfVnam+r3pSlJPceTgLIcaezTMdsEcedQEdPTwTtVh3xWBS1WkXvkb/PCN+rax3RlpZnCqePRLspKmZWAc2/5Jql1Gd6ZNswMBhDks46jS4sDJehE7mFWqsYxqfGMDQSQ62elZPYwU4OH7xzC7lsVXREJqEy+8DU6Yj+R4cRUiBpY8sQG07t/ErHrUig2rGw8epg8tgUvv7Si/jow/fxwfsfot62YnxqBtu7mzCbuWcE0SjXsLm2Jx2Yy0YKBItxcpnd0iT0DfYpzIvFOxsUrg3S99xOu5rLVK6ATL4Ku8eNkfFB9MRDSOxuK9yHzlEMmFvb2EC5XpeJAMWptMvvH+g10pCbtLCMIxaNYnV1EZEeH7rmBjwBlwrNQj6vSSbpmrViB8v3t3GwX0SNSDmnR2zsvA70D0YwMzeA6alB3Lt9F8tLq3KyiURdOHv2tBD3tXsHqBQa2tMlbjfRetWgpjHHolKqC5VWRhDRWbtJgJTXT7/4LvwBu1ykSDV1OP1YmD+F6x/fQJXhcWykqLWhTaYaOIOjzUmg+Ok2i+iVRPhlF9rowu62IBZliqwxUWTo2fZmSs/LwrERPHZ5Fg2LVeL5AM0ULAH4kUcteaBimj7p3POOCndWqtwfTd6oCq902YxMkkADQQ7aiaY1HSsm8gKAWGDTntHvt2N7uwCrhTaNhtvOmTO9iETdv00slUV1u4PlJdJEW2rW2SwYPPi23g9FrMS0+HfuUdzDibaT306eugSghxQVFtZHdpLk1FOESr49jQD++Rfpw8mUMS1gcc/XZAN99MVrJ52HnwPv25E7jO7fob+7KDVW+scfFvyHP6z8AjVpWmo6y9UwfF64fzaF+9ysH1988QpefestLG2sa4MhgkhqCzdar98LTkqYMEkv1r3dpIox+skSCayVSeHIiBM/OjkCbyCgYuKTj26jXWfhTk4mY9wDmJocxubmmopnpkNyYXFZcdxGPiNHpvl8SSp5joSCPqaFEoFtqjiN9vphdbUQCHrR29uH9ZVdjA6Ny7Ls2s1PMLdwHC5vEGarB9/5zn9R7HWjxmLXjGjUL+sscrQTyQxabYo8OOajWpse31b9adSr4mEzTdLpdstGjTZtQ6P9sNhMcrPJpcrygBeaevqUkBJyrfd3DuTB7ff6UEjnhNixACJKxvG7fNJH+vClr34Fn9y+jffeex9joyOYPz6Hcr0MbyioUSw/FHJKt7d25cdLZJPpnzyw1QmboERItsHswLmh0G6OoiZfMCz+fiKZQ6VUUeMTCNgxdWwIJ88fR6Q/JjTi3r0VvPfWNeyup2Bjslyzq+bCamli/uQYfvdrX4XF6cS1G/fx9mtXkdnLIhT2KQlPn5nLBYfLgsGRflidDhTKFezuJPDME09hZGQIq1vrqDVrcmjoNtsI+0MKotpPJMRrd9ltOvTJW2y064hFw7BbLGquSAVg8TQ9M4+Hm9u4c/8estk04pEgThw/jnq3je39hMSHbHAYeETLPB7MgZATs/NT8uU3wS6R1f4OPf/b4ikSaRsfGsCXvvolfOWlr6Brb+HOnds6CCbHz2Kw/xjeff8qfvnzn+DW9fdhM9O7oYWnn3sSTp8NlXpVzdRbb72r0a/L6VUTSB49HUpcbqcs8mg5GIvHMDgyCJ/fr5CatfVV+IN29PWHYLY0xf8tl+uwWd1youCDI3/fdF6HNKkh6cQenIccdAkqi1V5DXcaJk2rWDxQGKgU1cMgDdlEsnCpkj8tRsQhHYYbrzFOlduSyy70l4U7328kGEEqmccuPy9OudxODPbF4LE7EI3HdCDevHtXVKVaqXhYuBve+8VKRZM5NjJsgOcWZvHFL/4Ojp84jT/6xjcwPT2Cs2cWcPOT3whJLeaqmJk7CX+YEw+nUHAGXBFBd7ldGBoe1uHwyiuvYnl5TaFFtGfs6+nB0uIDNJocVVtF36o0yhLDks6UyiRhNZuENl+7dk1o9aOPPIrd9T0sP3goWlUbbYQjEWUT0Oc7FInB5/VJdErhLvnXnGRQQ8Gi2x8ISBzL+8gGulGvw+vxSDdBIbmFFqk+l4S1pBYk9ylcr6vwzGRzei+xnqj4p2y4p6cm5Bi1t50QGs57EoyEMTg8hr2DPLyBMP7dv/vfsbu9qsKd1KBgICC7VbqEUDdASpvFZDRJRLVbHatSah978mk8+cwTep/37tzGb95/TwmxFJWX6xWl+V68fBqXL56X/ePLP/yZXpeNSzHPRrCrJo66I2qDmLxMRxna+XEiSliUqHuXCaE85EFqFNc3m363ijhSI7jujPdaEH3A6+Hz2JUNaJMTDRbt1KA0WbSw0NFLw+WyoLeX1MCCxOXk9La4UVvNCnyjUQB59OGwT5PUYrqCGx/fw+bqngoL0hkE+HQYPsP00C7S+YoC0txeu/5fLBzWXs99qEpdVq2EweFBfPmLz2BvZxtvvvEOmh2H7kexnIfT3sZAPCxP8M3lLU1FCpWKON+1CrMRGJDDe2+HL+BR0V6nk5WJabAMMvShkM8pG4B8dLffh7HpEfQPRFHMZOTcVcjkVNDukQJYLCvkioVco8UEYyKsnIIzKM0nBx2znXzuBnKlBLwBl4pINuStSgM2BkNVzUjtVZA4qGpazvrNZLMqgLC3P4ALl2bR7tA5hinDBNEaKupIc3PbPbB3vFh9sIlb1+9KU9FuW9BpGVMDPhvSDzW0ZWk6LhETEfOAFW4vU2qZHOoWhY5uQMemF3Dj+i2U8iXR0ZhXQgqeqBi0Di3zzAdIH6Gmgdocuq7R1adcIzABRONuRKJ+FHMZdBgKRavPRhfzx4bxxCNzqJvpHmeD1+dGtmqDrVtH1FWXSNTtsokyI3rHYSKp6B7OkECOcsepSUw6VYLXRiCog83dDJqZsvR0LHZpZ02wKputHmqRWjh2LIqhYSN7gF9HRTuBiFyOXPOK0OwjH3Re7xHnnN9DdJzPDL3e6Srj99kxMRmWjotNgdxkPDZNOEjzOdgv63fzvyn/IUhAks5LwNZWQT9Hvjura95PQ6/TFrrvsDNJ23D+OqLViPZCNJ1WmIdBUXzmDhk4OkdYcxhiZMNt5shKUij854X7Z1O4nzoRxtf+8Av40S9+jlQhh2qDhxfUbfb19WJ8YhI3bt9Bm5675br8xRnEw+CPgJs2dXWNQO0u0hTCCsxhfPudm3eV4sY4bvoxR2MhHJseU+HOgoXFj0K56NHLjrNjBBMUDtFwWrGFAz7UqmV0W3z4WfAEMTI5oEhujkEZE10p1BAjYuZx4PGnn0SlBTjdYbz2y3ewtriKToOiS4scUPg9dHrZO0gbozmmrZoZkEALsS7KhRL5QGBl4fN5hDzVmnU4fFb0DcXkBUu+bXIvh3zGQBynpqexv3cg+ypSMnjY2UwWVJjAarGI+kGeNy3TuCk+8fRlWJx2rKxtYGdnDwP9fTi+MIe95IFcDD756BMVmETTyJOnTRVRbCKABgfXEM6RO9okTchFLYAH4+PD8gwmnzNbqCJbKClanQJWogT0sF84PaepSLZMP2ofFu9tSJzmtjnQqRNVohCxjmifG3/6Z9+Qz/X6VhrvvXkNa4sbGOgfUDIqr0VhOD43+oZ6hUimsjmlrV6+eBk9vT3IlUtI5zJYWl7SSNvUbKOcLxsR75x0UHPQaWKA9pyVPMKBgJx0wkG/ihQW5R5fCFv7CTxYXTZ0DIEgHrnyKJweP5Y3NnHnzk1k0xk0a6TKWHTo0+7ssScvy6KUaza5n1UQEIt7NpBEenojETz+5BX0DffgzOXjCAb92FjfxcFeHXOzl/GDH/4T7t25gVxqF6Z2HXaXBVceuwSHx4ZyrawwoxvXb2sUybXOpop/eLASLRLqHKSrwjG55kTiYaGBDFpptEoa85vMHWysb+FgPylEPhYJY393T/eVAUgUqEbDEYSInAZ9ohvQojBbqGBn6wDtuknoEnf9coUFvFXPrWKrqac1W1BhAJWsMklDMEJ7qC8QkmdikWR4W5M+wJFuOBDWdGhrk3x9g6vOwp0N1vzcHBZOncF3/8v3kWYyspxVvLovfFYpguP6I8WCBS6v/Y/++I9lf/nn//7PEY34lMJKFHl/6wC7WwlceewZ9A0Modao4OLlC0peXNtaUwQ86RabG9u4eese9vfSmj7RVYc8aiancs+RC0OT3OsaJqYm8OwXnsXNWzexs72F+fl5PFxc1BqbmpzE0r0lZJJJ/TwdO7jWNnYOkCvW4Q+E4fP6DScZsxFYxckjw196eno1RSR6y8+POgLSZEhT4efMYp/hM0w95XPA95RJpbXvkT+bTuf0u1hw8vNO7O/g7JlTyObyWPx0WcJSFhT00/b4w8gXGgiGe/A//9v/CZn0Pn7yo+8ilSRtri6xJycCpExw32IRIe/9ahPdjg12pw+9A0MYHh9Hf28PTs7PS8D513/9Tewd7KDWrgtxXzgxhYXZWexs7uL2J7eRTKa1dmqVpooocn/F37caMet0zyJSyv2ZIXUObjq08mUp3u7A4XIKiesf7NMUgsmvRFOZqlwqk1Zp7FEU3LNwR9dqFO/VJtotOmt0QMMRFmcOl0l2rUTuWRSziFD2pR3KoQiEgkIE2VSyidvb3MPuxr6seYmCej1mWRHa7DZlgmTyNTS7FgURef0ueF12uGgx2YaupdVpodlt49T50/jC04/jV798FQ8ePES50cGx+QX09sZxYmEauWQCH79/FUsPlgydCYV+JpuKVzYYbCJljxvyah1RYExBsDdAGqNLWSQEvsxsbEMBnD5/AiOjBJ+WUMzkUStW0Wl1sLG6gYK45UzBJtpclR88EVROpblvUmQbCDvhDVqwk1iDy2uHk4JuuxWFVA7VQgedmhWVApBKUP9gRoOOMLSBdZjQOxjE2QvTMJvoyEVaBUOnmqjUinLeIa3QxUCuzTSaJRNWlg6UFNtqmFGhcL5h0PJYOEr2wW2FtAorz15SZSzwBxjEFkbXxOkarTwDSodV2BEBJyczNUi/MVBoNgJcQ8wQsNqNKWK9QYCqqWkBFyj3zbGxAezvbmlC16jRirGN48fHcfmRBdF07U6/QproIOV3WhH1m/SccB3zNRRoS+SLpQetHM002OA2atBOHi5ti2ZC163cfkEUUlIj+Ros3Lke1dw6rIjFPSqgOe1h80leOfnpaiBdLKwN5P0IoSbt5NCwxaBCUpxabQkVZygWfw/R9P5+Q1irIpnr7NBYnQ3E/l5JHPlQ2KUCnMYCbFYzaSZeN1CuGK+nS6IFqpXnkZFzwu8lICRbVk09DX930oA4RRR10m4EPlF/SOSeX0c8/t82J7JnPfzYPi/cP5vCfWbGA5O9qGKS4QXkZO7t7MBpc+HM2Tmh1IVyFbu7SY3JdrYPkM8WNaL1udwS/lE8w8PJbGeATEGCw9WlNZmbE/WjAj0SDqK3N4hshrzOkiz4GiyeydmmLzCL3GYb+VxZi4pcUY48SVVoVLiR2TA0HFGKKQ9PFv2ZZA6lfFXJmTMzU/j9r38Ntx4sYT+VVzJqIZGFqVVHwG+Hx28XX5IIOtFo2i7yUCfFgvHzNtiQSiTQZhMi5McuXmqxlke0P4jLj51HIl3A1mYCGyu7+t0DjAQfGBAdhtxgpr5GwmHEwhFsrW4cFhZ1jU6JWLncHvzhf/N7qLWbeO+DjzSpYMF5Yv44csWSEu5YrHDcTlUlI+/bjSrCQR98Xo8ObhbNuSx9knmA09LMjEjEh4nxETjdTqxv7apw54iOegEW7gwVCkZ8eOSJy/IjX9/dQqnYwvLDTdy5eUdesQ5TV42Sy9FBOObCH3zjqyq+R8cW8ObrH+DVl1+Hh4JiCocYxGSlf69LortAKKwpCjeCK5eu4Gtf/wbKzS6u376Fj659iGoph3wqiYPtPbkQ0NbP7rSiWi8iFKJ4p60iUF7WpMwwmTOVRSzej/1U1vD4LhQRj8bxu1/9Axw/eQ6LKyv4wY/+AWsrK2oMieBw0wuFvZhfmMXA4IB4kEy4pKaiWi4bVmRoIx4J4Lnnn8Do1BBOnptHKp3EwV4GI0MLGBpewF/9xbdx/drHKGQSmlgQuZiZm4bLR155Wg4JDxfXtE7tFpeKbAUCiR/o1INMJ5KpmTGsby7j9/7Fl1Wo/+pXr+Pmjet6XmhXmMuWRaXoH6B9ZVvXSMoN0X8Wjo0a/cLNiIX8ssije0mFmoly7TD9kSNsiywLNYK12cWT58ZNnqhoH4fx2Pw+eRKbyFck6mQU9KSJHY1P3XZOuLrY20kpwCwW9ePS+TNIJQ/Q08txcA9+/e67slFtVKsIen2iHpktBpWGIjIegCxUqP147vnn8JuPPsLSw2UddJGgFxNjg9jd2EUykcXJMxfxh3/6pxK2latF3Ll3E58+vC9ahtVixzqzFjIFHaRElXnQ87C1ms3yY5dIu14TlWJkbARf/d3fxY2bN5Ve3NvTi52dbV1bf28vHty9LzcmutUwyIfNwebuHjIFBjIFFepSKhUPrdFYUNRUsJ89fx67e7sSA/Lz5HvojcUlDM2k03oe6YHlDwcxPDKM8+fP4f69T/He2++gWqoimyshGPQZAW8BH1LJXczNziKZSmNrfVep0OQXc3pHmU27a8fQyAQuXr6IZqOIG9evotPiRCqCB/cfaOLH+8u1x8+U/vKinTRMsDl9GBwdkz0oky2vXLyAgMeJb/7n/ygNRr5aRLQ3iJ7eqLztS/kibn9ySwJermkKtImukt7FZoJUQsNnuqkpGA0BCK+SZsTQKgZ8kdrGfYfVAa04qfGh1zpD0FaXHqIu9582QkEvqtWSaHBWi1OWlnxuSPGp8f1z4kfUjwLzqFdFP9c/qYFMoG52jQaahTD3D7/HA5/ThXKugHwqjcGeOHxu8oRbKFRbqFSrQrjTuSoKVZq48r5b5NBEPQmDzbowK0jK5fXi0uVLmJmiTukdrG+soIEWBmkX67BjanQMXocbr/3Ta9he34advuUgPYnbtFm+9FyXzIAg+s3pGp8f7jZ8bdJCSc2hIQLdq1xBD85dOonh0RiqpSJIlGd2RTaRw/bmnnjk6FgVhEdXG1g60lGxgeFnLU6yuQaHpwt/2IlQzIdAKCDCNZNJN1d2kT2oopjtIJOsKJyJGiTePZO1g0DUgaHRAObnx0Wdo5MNJ4Nbu2toNMogOclJ15xcA7W8GXeub8i/vdOyoFxiYKBRuJMTbvBk+I8OrC4WgZx6GEV2vDcEk9WEYqkEl8OPTLqIaqGuvU5Nms3ISeD6ZZ3AmSFDHGkyUKYlbNuEGrn0XROcbgtGR/tEpdnZ3lSaK20ZS8WuCvdnnzmDUpXhhE20LDat196IF276ypN777T+lr9+hBhzn8417Up2Pvq6eWNF74UVtrvDzAsDsWYBriL3kA8+PMwUeLopGdaLPI8ZBkWzC004aQtJq1YKT/0MpDJEpTwjNR1VRgH3MSPhlGi2inCX9b9yj+EUhd/PgttwHGtJ4Mqzjlx41QFVOjg1Bdpwj5eHO0Ojqi3VIDxTuddz2sDCnH/4Wvw+vjadcIjc8/cb7jN8X4fF/6EY9YjvbiS0HlbtvO2fF+6fTeEe6W2hacrC6zM451azHfs7e3J+YIT1qQsLWFxZRiKZRT5bk+MM1eYU/8SjUaHUvMmTkxPgQGZ//0CbN8fFVIdzHErvcdJR+npD8iKndRQLCbq7cJxoof9rICBeF63olKJmsytghH+vl4lSujUetdpNsuNTMpjZhmymDDPMOLGwgJf+4Pfx4c1b8lNfX9+BmQhrq4bxsT6EInRsaKJtMstKkH7VRAu5EBkM5XcFkKW/PAMflJoGcZvLjQK8YRdmj09plMXR7oO7y6IzkBIyPDCIPB1fMrSpymrRM8mVFCI+IByRj4yOYmtnS8XSU88+hWQ2o8I9l86qcJ+ZmJG4NpktYmNrW3QLIv90ovGwqeERIP/WjiF2JbpZa8hpg/QQPsR0iaDdFUMrCpWGRnC0nKP8n1Hf/PzGp8fxtW/8ESam5vHB1Rt4+eVX8PFvriLkd8Bu7iAc8EoMCWsF5y6dwJdfegn+0DDeeP0D/P3f/iN2NrclMkwdJIVasHCniCoS6RHPttMyY2J8Gv/r//Z/oH/iGO49XMRPXv4+7t6+hkI6hdTuHjoN0q/8sulqtKoIR3yio/iCHlkk8qB3WGw42D2QlR5T/+g8QkvQWCQialSpUoc7EMTd+3dwsLevZovuQ+Rrs0hSpH2dh75HKb7pVEaFHp1IzGgiGnSL+mKym0QJ4OHDof/x4xfQ7brx0x//Arub27IspHMQEaBj89NgiUYqGVFlHrB0V3A6PfpdRNlsTGflBIl8e78fJ0/NYWtvFX/23/0J1jdX8dbbbymqPBKOYnLimMKFDvaSmJkeQy6TFceVntxENrn5kyPsotbD5xL6TToJ6TEcw/Ng4bpj8UGkhugXcxCEAtMTWXNMbvqHyBiBH8JNOr4Ne1KuR6/PBa/XIUGS0+rU69BfnDSvYMitYoapqUSpe/oGcf3WLYUt1UsVBHw+gxvJ5zCfk2iVo1gib8dPzuPJp5/Ebz78GEsP14QGRoNeBLwuFGT52kB8aBQXrjwiOkoqkxId5fbdOwrYGh0ZQ7FQxMbGphEVXyiqSCQyxEOEzwKpfBSPN5oNDI0M4sSJU9jd29f3UnC8v7entT81MYHbN28pbZg/y+kCLV6X1zeRSBdhs7mkmWEDqOmE1axig2ujf3BIDjD0q2cgFak2TgcpRP3IpFKGawr1AeGAkka/9OILeOXln+HHP/yRshYYEMbmiOFRRBPr1TIGBwbUhO/vJNQgcGoQivhhtjEczYT546dEn1tZuouD/Q0EA15EIyHcunkHe7tpaRzEHrFYxE1muEuna9Uk6ksv/S7GJydEfcql08gkE3jttdext5+Cw+PB7Ik5jI4MoNtqaH9599e/RiKxp7VRyjHMjNHz9Kt26HnhpEapl8oIIMpM724rnG6vABeKFz1+n3IFevr6MDY6gfm5Bbkt/fTHL+O1X/5cNnoUDDaEonOqYVdhxQaEo33y3Ek/Iapss3cRCDLZsytXHk4waavaMdXFcyaHvKe3T6Lo/p4YWgykK5fQH6FLDqcvdbRpP+p04tP7D5HKcT80gT0H6Y+cJEioTnqLh++bvGw/nvvCU3jisSv44Q++iw+vvQ9v2IOLV85j8eGiMi9C3iAe3lvG3s4+BgcHkcyk5JjE5oJuaOTnu912xHsjcs+ibzjM1B6FEI3FZT2azOb04LkCTiycmsLETD96Y2FQ3bK6uIbEThIfXb2BdoOTDKuaKOqBOD1ghggLWyL7DuaOdCvwBW0IROhXboXl0FOfwv70AXVYJbTrNlRLRrHXEvDLKWo8P3UAACAASURBVB2pnxaMTUYxOT2AcrGAfJn6pTbCMdptGuFB1KGwcN9cSuHhPU7YTDC1DQ9zGkNwYkHeu8SZpo5h2WmHnH1cPotsEMfGB7XPb2/vordnCOurOyjlK5oac+9RpkTXJH57o9LSBJGCb4YlkgLX6pil6SFVyOMlwm28v7aadof2qXSqjoX5CTz1xGnkq5ww00GF2pI6+noDhg7EZDi88OuIFsK/y0O9bdd5oSI+nce9T9a0p7FQpzUpz/AaBdSHnulGldaVZo4GBCycScVh4UwbaxbMxNIJhrER5WfP12BdwLVODjuLcb4Pak8o8D1yv9FkwEbg4/AeHFpE8pnk67BBkLC2wwmATd9LznshT0G0IRaVe1i7KxceOYdRXCpqgxGwdFScc59jgJP6Lk4IOL1juBRtKg+pPf+cMsMG4J/bSSr06XOqzGdTtPO3xkbMqHfTKvIalSZqxSYsXXZoXRw7MYmv/tEL+Oj6R9ja3ke1RLu7CnLJtMJhyE2lkp0P8NTUlIrwjfUNeY0zWIQdIA8VbnysNWityoOT/tBcTPRf7rAgFZJAcVhHKLHG+G4HvG4PysWSHGmMBW1X3Pj+/r4KC3b8tRrjv20YGehH//AQdlNpmJ1OUS2K6RxM7SZiER+uPHoOmXwWZCQ+eLCKXKGMZq1lBMYE/XIyKeXLsJgMhNpkooDNIfFS19JGKBrQgnY6vFhf2UYxm8fs7CzC4RC2d/aRy1VQLlfVvdYrZXCQHIx40TfUj4GBQZRKZbS7TSycWMD9h4u4efueitGA0w2n1YZQrAdDY5NY3d5ELpcxCn+LDZEQbbRY6FBQS59zPqSQMJJjZyZgOh3QNZC2Y7Jasbi8jhKdE0hPKRbgddvkUxzv65EX99DoHGBy4rVXX8f1a79B0O+Az2NR6qifohdnB//q3/xLjE5Mot524YP3b+FHP/gZdje2EQy4UchmlPzHA56CvXisT5s6YMPC3Bn82f/wv6Bh8eKjTz7GG79+FcsP7yGb2keFYSyMa3fYJfS1Osi3MyHod+P5F55FvVvHxsY6uvUGdrZ2Fa7DMWkmn5cIOh6JCnXf2T9AuW6kwxEJ5UZuFO5mBOg97fajVKzDYWc0fVWFJoO/GLJltXXgd1vx4pdeRKlWRZ1e5w0WMS6cOHEa1z6+gZs378lNgyJPxowT6RsaG4bNZdZo1+P1YWNtSwm/5LgzuZLIKzdnTmoa7ZoQ9ROn55ErHmD62Aji8Sjeffc9vP/+x4iGoxjoH5HzTzFbRIC+9kwjpWCOhzWFhPWmOK9WdBAPexENBzWdSmeyQt7pRFKpNVS4y/q0yeaOsX+GTZecka0UrNLz96h4NxAWfpHXLjcZJ3mzThUddBlhMbWxajxf0bBHia5E6fNFJpfGcZBKqZDjAx3w+VU8U5ybZOMhSyo6gZgwfWwCzzzzDN588x3sbyfhdjoRDQfg9ziQTCSQz5cxMnUMNRZ+Xj92dvcURmax2dS8XDh7Dutra1hdXZFOpVTIG9ZujI+3GEivQR9rCOHs7e/Fs88+K1E0hY3BQAgry8uihDz66KP46//4TTRrdV1LIOBFpCeGW/fuY3cvC9qwkCrDZF3uB+TAM0SIoVTReBzJZBLValWNGZ9Znlj98T59DrTDtHtJWwhInDgxMY4bn9zA4qcPUClUlGxod3ISFJKVJTUFpOPwcOfUTjxfUvOCbjjcHpSqTUzNzAgFNJlqSCa2tbZ7YlE8eLCkwp3hM7yn5GlTRMr7zttqd7owOjWBsxfOyqJ2Y20NNz6+pilpq2uHPxjFv/43/z2eevJxbKwuYW9rAw8+/RQ3r3+EjY1VY2p0mKgo1y+idXaLmnLS9IyBCiPUu7pXTpcLlVbNcKFxOqQxmptbwKOXH5Ne4v133sFf/MVfIJ3ah99PamQTlSKTqblOWbwwubOGWs0QpxrCuA4CdBahnihTMkb4VjrAAC6/S5aZtO9s1auYm5lCJVfA+299iJDXi2jQj3w2o+aLIWDUXeRLLewnK2h2TTI88HhccuaiD7uDdJQ2mzXg9OkTOLlwDJ/ev427D24j3BvE17/xNfzsZz/F+uoKfA63NAGFfAlTUzMKAaKnPgESFbKmjlytYrGgeP20wiSw9P+x96Y/st73ld+pfd+rupbeu+++L+S9vNxJUaQpirKs3Y5sOPYAQQJMgJl48mYwMYIJAgTIvMhkBvNmMpLj8Ti2JdkSKYqUKHHfLu/l3bfe16rqrn3fq4Jznm45yD/ANyQgSCIvu2t5nt/zXc75HG6f+UCjeqFJ6QFldBE3Zg8lMTUXgdU8ktHVDie217O4/AENnPSFUQduk1SGhuNKnQMySgydKtpMlp4gDX100B8RE8sMkoH8Ub0O/10LnFYGtxEPyARflf3okY9rHcIfsCAQpu/AaHypfZ+amcDITEmYEcxWI3PcFMat62uolgiJILqREgry2/eIKqLGUJNB4Trg8dEcSuqPDYcOz2nSnMlmMTd9CDeu3dF2gsOfXo9nPQEP1G+zMKZmn0MoL1wOh7DDPJsptbGTle4lMSiBY8fmsby4iNnpQ1i8t4VPPl7EyeOz+PJzD6HcJHp0hDoljCSuEaXpoFzEjHDIpWk5C85axwy3tY9cw5AIcjvJLeHORgYby3kMnHaMOIgaGDpx8tP5GivVjtCVhgyFE3KGnhnpo/y5/LPFInHSVk3jeSYroExZC8zo6OtnqWjm5oG5Fyz0RyO9Dp7HPH8lgVMirVVyGJ7ZbET2f4agAk6DBFOrdlTQ8/dr6EBqTY8UN5rHDfkPXwc/Aynf91CS/HOa/otGxuaB5lt6ngwZEX8eG8Q9WbvhZ9mjzOxP3aXg+WLi/vkU71NH3XAGhnhwb1H4p0a5gyFvfNsIU/MJfPOPvoaFlQdYWFxFv2NDtdBCpVDUupoXEAtMXpxMgtPDYn3TcBwLaTfU1ICSGV4wAR8THvuafBhrSiNCnXxpSmXU1XbJTyYSyQqXk8mIbfHieVFHIhHp0tc3tiQl4NSR8h2iKedmJjS1JW7QYrOjVKygWqkqtt5lN+GRR87BzOAAqw3LK5vY3S0KkUfXP3XVNHISS0VjGyOhifDi9GbEtfxwKLJMj/DhkVkc+0qxhosPn5X56OadB5q+8oHGf59SoIjfB3+InOoKCoW6GNzxsQiee/5ZtPsdfHz5U6G73DYbAh43nnz6abz4ta9hc3cLCwsPVOhQv83JMzXJpI1QL6twHjrt213020ZyCbt7ohknJsc1jc0UytJvspgs5XPS4c3NTmNiZlLyg61tylDGJW/YXF9XSFMk5NPE3eu2oj9s4He++js4dvI0ZmZP4trNJfzg//ovWLz7AG6HGaMBiQwGMYFrayIR3S6vHhw2hxcPXXwKkdQsPvnkE2xvryOT3UC1UoKZ6Z69ruRENBARr8jV4kQyjm/9wTcxPjOBbDaN9Pom3vn126hWmhiarEqSJKVjLBLBwdmDwvjlK1WxfitlUkTI3CUWlG57N7wuauUTOui4AaKOdTBow2Q2/vvY4TlpqpfXNuAPRJDPF4U+5JTw1u07WFpchcNkhWU0kizEFzAaMG5sOP3ixJ1ZBbxeGAfOqS8P11a7AYeT9wUPZCdiiQiGphaOHp/HgUMH8NlnN/DOW+/CNLQiFo3rGmIkPD8PGo/Z3HWo+SQjmT+v0YTLalbhHgkHZH7MF0rSz9I8Sj8D99S8HmjsZtOotLuRgTRj0qVonIqr5vSF/2ygIo/FCps+FpJ8QDD0KBIMw2KyYWV5U2Zq/r3xVEwTz+TEuAzdK+vr2gywcHc7GLHNz9yP1Y1NdKgdsABOrw0HDs/gqaeexmdXbmDx3iqcdidCfo9IE8VCUWbu8dlZJCcn4XR59LmTX80HBc193/zmN0S8eOO1X6hg5mfBc4X3IwtfFu58r6SWUGpDX8XJUyc0qatVKvD5vMhm0jgwexATqQm8+cavpDOm/plNLKVM77z/IXLFGkxmkqV8Gjiw8RqMGChVlyE3OhbByiolBF3xyIk7ZIBMLBRVN8TtodVtg9PnNjTuOhNbCmijLp8SH6vDiQBRlkwWNZvh9TER2o615Q1J9gbUnoc8cHnd2pglxlOYmp2A3QZsbizDbBoJF7i+RkpIGV0Wun1uWGgm9Gp6SUIKMydSMxM4dvIopqcnJA97+1e/wdbWLoYjBsr58MJLX8HvfeNleJ1O3LtxEw6zHX/xw/+Em7euGV4l6gRHI50nLGj4s/ldSZHLe0LpvVzFu1Ro9TnoIJDANEByfAKp5ATGonGxzq988ikWHyxookdOvZVDEJ6pDBfazenZQJJYq0ViilEAWixD+Il6dFqNwt1uFgqYGCpiZ5MTEzh6/Jh8MRb0MeoOcfv6AjLrZQw6Q4UKpeJuzEwnJEHaSudRYME1MMFiGynpm1NYJsmSBtPltNxiQTQcwle/8jxu3PwMt26zcI/qjLj62RUUd7aRjEc1QOEZHAmPqcimPn9/mk2pCNGxPp9bMhkOVthQUSYj+tFgCErDeS5T2jJ3KImHLhzFaNSTdKdd7WLh7hJuX3uAZp03rRkWTX57OHL8KFbXONBhI2NXs03piN1JzTkHQtRXN1CvM81SS1ZJggIBn4ZmTOAWtYQmVUqSzIDDYxK0gNvWJv1SlHsFvRhLhnH44LQGCbeu3oHLFsLyYlbGZV5zLQ5TiIaW5MMgjOhG5AaPIXh2IBDkdNyP+XlKjcwolHJi0JOkxNwV4oLz+RzWVjfld+Amh+cTh3fJRBzjiRQ2N7exvLYqvCt/pjdgFerzxLGDWFlagcseQHa7ihvXVnHs2ByefOqUNkg7xToco6FSxVnYkjTGwjUccSEYcCKTrUtqQm76wGQVmtPhssFpYvPTx1a2CjuGqBaZBm9RPcKil4UwJ+98q/vDDzYCIuCZTdow0ADL4p6eIUlj9nCPmu5TbsNUV79Dk3BKbDil5+tg8a6mQueLkR/BZ3YwRNMxtznAzk5DgW77HHXVVkT8DqFmgUU6G21tIxnOto+B3Atr4mvgaxJthjQgjtlsRiPD17HPe9+nxWjA6jQCpYxG5R/r030EprYXXxTun0/hHpvm6m6IDWrr6PRv9JWUyQc8DTCPP3dRxBNOqRkK06rRqNRQqBHd7c16TWvrRCKBYDCA9fUtTRvI45Mui8Vlnxx3J2ZnktjdzaqrG4yIKxoI28eJO1d9xtqUsH8GLlg0PeRFzIOWUg+/L6BCJ58vGCvcAaeuTFazYiIVF+WEJAgWk5xYElvJqTQP/7EoE/emEI5GsbC4hOxOTnIEavJmZsZRKJSQ2ylKK33hoZNwukzIZDalxS9XW3C5/UrZowGRcqFaqYovPfuUtg4fX76KWoPaPd7g1AK2EfR59LAjQ7jMrrjUQCQSxu/+3osYmoe4fOUKsuk0zANq8cKYmZ/Ds7/zAjI7GRkaD8zPaUJZyOc00bp77x4+/PATTXkqpSbqVYN3TiOrnPRuOwJBv6QUrUHfcOWbqB1savU5nkxg/uAhUWFW1jZhsTrkGC/kC0o8jIW94ptHaK5ql6XpPn/hEpKpeSyubOPv/u5nuH/jPmw0sPBMMrPZIgXAJWwc+ehMzVWREhmD0+tXc1EplpAvFIQFY2FEIS9xox6vG9V6TVOLUMCP42eP4ejpI6hWCrh385ZMWrFoUpuRtY1NDHvUpo/h5NGTWF7bRrFGrGcBhQIfCpw+cuJBpKcHfk8Ifl8EnfYQu7mCJppMTO0PKB3q4LFLD+HRJy7h3Y8+RDAS09Sy2ajpBlxeWkUmvQuXxY4BJQI9qGlLTaZ0H/Ahz+u6XKJJqAWv26drl5PXcqkgDSZ19B6fHw9dOAOnx4wDB2cQCoXw1lvv4bVXfgm71YHzZ85iY2MLG5vbOHzsGLKZrPTulEEQMcfiusvVL4aIh7zaTHD9z8+RhXtv2BezmNejEgg7PaUPav5j4lSUK22Dv8sJGbdifGDzvuZClQ8ANt4sDmmp4CEe8QeUIrq6vIlGjaEpPsllGDE/d3BeLPqbt2/r/h+2OggFfJr6WmwObGd30aA0jVpXB3D81FG88MILuPzRFdy5fl/bCzLYiUQkejBXKMPudePJLz2jz/Pq9esYS4zJDF6rlvDsM09ra/b6a2+IQkN5HgN59HCifl9hU9w2tKRxTyaTeOZLTyGX39GZVCoTW5uH00FDog9FXge9vrGR8bkwOT2Fd977EPliTUMETuiJWWXyIk8kbhhSqRTGJ8dx9/49aem5ZeQnzMApn8uj/81cgxHNbjYLwtGIppfcctEwzbOvXKlrGh2JhpFKxRHwePQauDX76L0rIk5xa5CajMvEvJXNIDGewJlzp5BObyCT3oSZhYjNhkK+iq2NnIhCilSnNjXgU4FK7ryNG7CgB6FYBEeOHFAjvrywhHsMhOqYYHa4cPGxS/j+H34XYVJ3PrqMj9/5BJc/uSz6jdB0pLh0ezpTOCTh2VyvtyWB4rVGgz51ydyMMEuAa/tgLKSzOBQKSlJFiVeLPpsm5XxNSerGp6dw4cJ5jIX9uH3zJt781a/R6XQkpRQfXBHqlBQM4PXatAFq1jq6Pt2UcjktiKWSOHX+jORdrW4VTrsJPpcX/bYNv/rFx/jskzsY9kaYTnlw/Pg8arUS1reyqDKifijlClweO+w0GHLub3NhZHbKozE/O4vnnn0CH3zwltI+3X43jp5gGmcPma11BL0ebV6omz908Bg+/eQznQ38/xpamigxsshYz3uTEioeTEyJZnNVrFV0NtscLkTGQjh9/gieeeYC8vkdeTJ2MwX0WwOkN5gWXDG8Bg4j4OzkmdNYeLCIUrmqe4cDLZfHpsk7r0t6CopFbnd66PQoSzXL/xCNhhH0+LSpEV2qbzKMpbxcXWbE437EowFks7todXsi4kxMjeHChbOgdfT1V95CLlNROimlPyzUSelhw8LBwL7BUtW7BTA7+HNN0ktHYh7MTE9g/uCMmtulhWUUixXVBbFoDDs7u0I/DweUdNgxMtv0fDx58hheeO5FvP3OO3j1F6+h3qphZOkjFHFgaiqGSNiHTrMljHFmq4psmunlk3jh2dOwuRyot4e8FWEZcorf+62Jcv/aprmTE21OvHnGxqYjmI4yDRWo1geolhqqQUiEoRxUZJ+uESDIM5MF7j4ZhrWJEkutJk30WdzSQEqQhgLwiE/ktoVSIBrY9pjp/HvcxLEO4muhfCYYcsp4Ks17jwNFQ3fO75GfM+k0Sl/tDYx7heFzfAOUHdGkT8nOXtEuggy1+AwdlF6dU382kUQVD9RsGM2BfQ+PafxO/juS9TCPw2KYcPla+Wf//zKZL8ypn0+9/tvf6o124fQMkM7mNf1g8W5RB8wva4D5w9NweN3io9NoQY0aSSl+v1u85W67oaAIaiq5wiQlgxcv8W3sHjV5GJkQC4dw8sRBrK4sCk3GO53hCr0R16Q9PRC4klWhz6hfF7VWRjvP6Q91oowqz2bzotJQX0ncIPW1fPAmUnFWKCpM4vE4crtF5PJlNBjmNBqKZnHw4JxIKEsry0Ju8cHr9tpw5swJ7OzksbGe1o3w3LOPIBJ14sHCLTHpq5UevP4Ydot5aTwLO2Vpkl984Xmtpy5fuYZara3iiCZa6uq54uJ0jkiA3Z261nfhkB8vfe05pHc3sLS6KmmOeQikxmJw+TywucizJrLQoEZEIn4cPXZAD3piFN9+6x1huThxa1Ra6LeZBsFUQaayulVojSxmlOsNlBsNEU6YFOnzUqYQQjyRki56dW0NwVAYgwEn0AOU80UEfB6kEhFEIl70+g2FT00fPIinn/kdLK5s4tVXX8eHv/4Ypv5IXG9KmSjdYOBONBqCxc6pUksx4aGxmAJUus0O6uU6ikXi6DiFcMMyMEvn6mWUNpGQTNr0eVDv1hGfiGJqMoXN1RVUChXFvHeHIyyvrinpbiI1iRNHjmOnUNb729haxe5OVlNB1lv0UdDkGvQZ0eB8KAjLNmKQR0NyG+JFf/fl38ELLz2Pn/7iFXSGA4zMQ4wGLAQt2N7ewU66oAeXDSYVjOR8h2MhJfxWaSbsGMitfK6oBzUf0KSLsEGMhPzodpqauh09fkjTwqeefFRJnfduL+PHP/oZbGYHHn/0Ehbu3cPq+hpOP/QQ0pmMGtIhP589jTs12V4HfQ4WuB02IQjL9Ih0aNzqi1rBdFQWDiwAObXnBEaEGW6yRC4gbo+TTbJ9+SAxJvEGbYDUEE5nOHkfIujxC7m4urSBQq4suYY/4BQz/cxDZ1Fvd7G4uKjtBzo9JMaimr43Wh1N/1uc5FAu5HXi2InDuHjhAm5cu4mle4vwulya7nNrxY0FKRdDmwnJ8RSCkSjKtapW/g43taF9mdQ4obp3+wEaTAGs0I9CCRA3Kw55F1hYdrqUylBecgD/5J/8KVbXlnHrxlVd2+tra5psh4MR7Gzv6BySWctuRpga95VVFe6cuNNMyebCxlTYJqeXdcwfmsOJkydx9dpVbKe3MZkal3wpv5uTFI6DBTYPAyVwduEN+NQk8nzkdJ5DAxoSLQ6b0KBnzpzE3OyUVv0knizeX9tD6vWV+Eu5DOlSU3NTmJ6ZQqNRxvbmllJ1U8kESsU67t5eRo8T9+5Qkz2fh/zoHlpdBtnZ4PA4YbabEY0Exf/nlJgFE5vB9nCA8xfP4bvf/bqkN8WdPP76h3+LO7fuKSyJyc2aKNLcRq8GNzZs/liEkMRCCpeVSMCu7l2iP9ko+tns94wsBgXM7NFpeu2hUMKcyF949BJeeulF3L1+FT/7+3/QwICFOxtVJj32uoYxzmwdwO0ivs9u0KLsZhUU1EofOnYUjz31mOhODxauSWI3lZpGu2XB3/zVa/j0w/uaNsciDszPJVCvl0RBabaHaFNLbB7A5TGQgfzORxYHRhYnrFYnDhw4gJdffA5XrnyIy5++r+Cjhx46i2a9gmalDqfNjnR6R16mcDgm3wbNoyzQWaTxHuG2gk2hcR509BnF4iGlsu4WC5JUDkc08QZx7uGTeOj8cWylN/Hhex8ilylgZmoOu+m8cKymkUWNJM+R2fkZbG5sSUJGWhTRt5SN8l4mFIAbtxFsCt7jbITPDp6FJPkw4Tq9nZEmnT6CTsco3N1+YgcnEQ37cfPWPbQ6XUl94okgJibH4IADd24sY2utKHIMGzfqsVm4M2ODkAFtwNS0cJAzEvmHk/xg2CWKWyIewezctAhKy4sc/FGDzrA3hzHUUUIpJ3ds/qk1d2OMnrCpGdy//wDLa2voDrtKMI+NeXHi5LyKzwrvnXsbyGxw0GHG3FQcX376lIpLJgdzeCaMaG+Iao34UWOKTQlJn89oBrYODJMoC1VfyAOvy4RajZk0Lf0OSlM4JNN73NO088+q4KcXcI8uw0Ka2nA2BrwfeRbz+/B5+f3wvOVw0NDCs2jmJJ3ylP1Cnv8+5TOJpFdTddJh+Of2C/9ozLjHOFXXa6bEmHKdPfY6/5vFvSblnMDvVXbcELBo199TWvZe4umett7IseEzk5N9p5EBstdssHahaVnfN6XOotOwkN/zIvPo+4Iq8/lW7t5AG/1RWeadRqeLZr0Pn8uu6GTeXFx1EfHIAAxq5UqlqrBVpMRQzlKtFfWwYlIc5QEsvhnWJJoMgzbIH+8N4bJbMTMdR6NR0zqZqzuu6Ggv7w66muA0Wx11jjaTCT52rdTSMWTIbUM4EsC5c2dEXbn/4D5c1KGTmMLCiWxhRpL32iLRnDh2UubUdLqE7G5Jk0sOxQ4dmtMqczu7pW5/RJe104Rz509LB7q7U1Zwx+nT84hErajXd+H3hdBumREZm8TtB0soVuqoFetoNRu4dOkRpZk+WFhBW+snI2yDBkgRa2SUYYFHvdxQ1IVvfOcF7BS3sbK+Sc4BbDAOMRY8jGAnvYCmXgVgmWh4cgtBSAoLJ9ciGJDx2zYSOpUEabXAQ1xVLAxvICgpSbVt3OjNRl0Fn8tuh9VmV7AFp4QeHykPJKEweKKoVMpomHp1Dyy2IeLjMTz/lRcxPjWDewtruPLpLbz987dQzObF+Od2oz+icciBRCqm7yeSigo1ubGVFlGjU+2gUWxiMLKKTc3QFmrcW7UKQgGPDrvhqKOGg/E9jPimpIchIrvpHKxWt7SbfOhxKxANh2UKDEZj6IxGuPbZZ5oW8f1wCeD1OtWA+D1eFSLCzY2MhDpyii180FYb+Pa3v45v/8F38NNf/AzlTlVFPQ+reDyFu3cWsbG6BRf1zDR/dozPio1VND4m6QyLRv6HBRE1mZz6EkE2lozC42MAS1NBQidPHYUv5JbZeTSyKnfg+mf3YRqYMDkxiWKBTW4L0UhYkzMGZjF1uNmmJpUwjRG8NApagYmxmKZ36+ktVJoNGUF5xTHRkN/hfiw1qT88YPmAp2mO752cd/7F9SlNdNTJUH4ipq+VWndqx03wOFxIjKVkIttJ58WMZkYAu8tYMi6Z2XY6rSTcQauNZHwMw35fhXuJul4+JFh82cwKUDp+/CjyuQIe3LoLzji5FWKxQcQbiwi724mDh48iHB1Do93G/YX7cPnsaHUbCAY88nWwoBn2LKhXu+j3OirsmJPAz4oVg5H/0MOZs2fwh3/0fbz77ttYWLivDUI2uy09vMvhRqNM1OtIWDjSRXhuZHfz2MkVxcKnpGF+ZlqmVEqnGk0jjZWm0o3tDRXyNOTzfut3u7CbbSrauUXqigxohdnKJsmIJx/1qH/m+r0h0380HsEjFx/CiWNHcO2zK9LvM5GRqY18gvqDxEE6KU6GJ+AxzKHdNnK5PLxut6a2uVwZ68tZjAYWyeQoKeR5w++SRTW/nyMnjlPNh3a9KllauVDU9rFDEojdgukDE3j8ifM4fGAaB2fm8bMfvYY3Xvslao0mmhRHkzg0gHw3Nm40Oobkw+Iw5I2UxzABmQW828GAPMhIymHBowAAIABJREFUu1vMqAEWSaNal8yNyc8crNhdXjh8HiE0a4VdNCpVvWcZ7BuUGEKoQRYllLN4PQyosencpqSLkhCGABKxGogEcOHiWYTDXmTTG+i2Brh9fQWrCzQls2kawOlibodL7HiegflSQwm5LKDsDkhDzdRus9mDgZXa/wAevnAe3/v2t/CrN17Fz1/7iTau3/i9l7Fw/x5uf3YHLocHdptTmR0ujw9rG1kFj3GgwMbR4GBT1uPSBq7ebio8KhzzY3IqgWqVRVlNxSAL18PHDiqDY3VlGdlsDh0OdoIRecNEqxkw3ZgZDV1EohHUajXx8dm80n+gwsxMHCITbc26p7SJkzHRLBa/x+3WxD2TTqsJ6u9hIYcYwuY04cChScTGorh+867IMLy3UqkgHrl4FuWdMq58eAuVIu87fl3GGdOjHInnCuX0JFbtFe7EQVroWXKZ4PU7Nc31B9zG66614KOkkKSdUV/UNJ57mvLaPTrrGGzHM4g5HtzcVyhLKlXRp4Qn4sb4RATnzhwVcjOfyQnJnN4o4v7dNGanknjswjEV4TRZ8pxTEc0il9p5ctIjLtUW9Tq9B8aGh9cqr0MGCHKzKX8Ri26fQ4U7KTH8i4Uxi3kO6eo1Q6qq8KE9/TgbS97zCreTtMWsa4HPt4DQv0bEKs9lXieSA9ZJB+vuARWciMe9aDS7KBRaBtqx0YPPa+jeeY7w+2VTzPuCA1T+731jKT9r8eOV82K8b/63/DoEF8hsSvkmX6eBemQzw5/LxoCv0YAZQNP5/b9Y2BN5vJ+2KvDG3iRfRfwXGvfPr3j3+JtweHsKQmKyGwtDh82hqaqioft9uF0+FX3S33YpZ+mLfc1Os1Yvi1TBdSj1vzxINOXr0cRCna5hmiEdIx716yFLAyWngJxKUG7DdSwLEBJTjJAhMzxOusfZJdMEaVGA0tTUpFi41PlyLczuvFKvKDHU5XKgkMvIqDg/N6/JAm++xcUN8YmpPSd33e12oFyl659MdBImrApv2drYUgonGeyPPX4OVnsHw0Edfq8ftXobNncQa9s5ZDIFQ+/XbeP48cMo1+vI7O6i0+dE3YvDhzkVcGF9lamkLVhA9jt5vD34w158+/e/CqvbjI00HfYdlHarKOdrKgI2t7cQDgQlf2FiIR+ONCPVGW7T5Up2KLOuVtjDobSR1PoqQdVp1taDZtEqmyeLFc0OH4wNMcCjoZBW2ZVKRamc0WgU5QrXoF1pD8nln5yIIxr1ojuowR92Y/bgHB5/6mm8/vqb0vyt3VvHxsoGvG6X/AQseM02CxLJKI4eO4TljVUhRal22l7dlG7T7wmLLWtlQ8LVIqPkWw1pMEnE6Q/aSCQjOHbqCGrNurjvfXaRA07gGGsPFcHdbhOTE+M4d/YstnayOnyIeiSBhGE31A1KLhTwivdeyDNymlPoEWx20okGKu7Jo37pq1/Bt//ge3jznTcRGgsik9tEpVrEmTNnsbqyic8uX5M8o1GpoN/uqCH1+QMYi8dQoqbeDGFQi2WDSMKnXnfAIJ0hbBzn8CFoNuHJpy4hmyUlyI5nn30ev/7VB/jkI4YCQUSmqpJ1a/KHUNLUbfV0mLa0lh5qJcw6OxH2YzweVeGe3skiXy2iOxqo+OWwj/cm5QuczHA93G5yNUqzMAt7HuikvZhkSN0nDFBuwgccyU0Oh6HhpJdkamJavOW1pQ01nsnxuMy2wVBQE11SW4hzG7a6SEZjKhppMN3N59DqdfcKSJOkKJcuXdTK9a1fvQU7NZNMRGw2DJpIZygaSSgWQzAURaFUQrFShtvnRKvTUCO5w++53dfug/ccm3On2yZp1urKmqZ3vD4YCHPg4AE89sQl5PJGCigN7IsLD5SyKL9IvoxBuwu3i/eIC6mJcdy59wC5YlkBOg6nG2dOn8Xy8qK+CzZfJM+QeJPJZtBoEmnHGHer/D2dBtNn+Jk6YHHawDaKDQuJI+S8ry6vijxFHwmve8pozp47idT4mBCmZHevr6dVBHXbLcnciM5r9wfwBjyIxcJoN4l97YpdTqPdzk4Oi/c3QMUXi2Je8wGvxyieRjwrvPjyV17EhYvn0ayX8MvXXsO927clcWAaJ5w2zB6YxrmHT6BSzMFptWJlcQ2ZrazOmB7XNUTg9QZw0RgfCKJO+RY3Nqo4LHqvkr1Zee3Q19LB008/ha30Ok6cPIJuv4f33vtQtAtKH7nx4tZDgWj88fII9MR/5/VN9GGLhkcWgmRs2wCfl54LG3odoiP3OOEsjEmEcTDkyIdEwvAY8Dv47Mpt9DtWNCqGPMnjsiCV8ks/XCrWUKl1tbkjD51yOsqOqLlmYq/J6kQgGsbTzz6Brzz/ZfzlX/wAH338LhyuER5//BHsZDK4+tE12JX5YZEs7PiJ03j7vct6DtIXoAROGafNCIZpRgVqLZ6NLGJd8AbdmpYzbZTTarfbi/HxhAYNlVJZQW6tZluwhHrVoO5Q9samkxslbkf530SH8stmLgm1+iykWOBaLAzAaytQioAIFs/cWPF5NxFPYmVhBaVcFd0u/Voj9LnmNQ8xdyCFuflJ7GR2lSnSN/cRjLhx5uQR9Csd3Lx6H60Wm2PKpKxGNoE24gxPMmQi/Ao0cbcaHHdKkYjEZA7K3PwMdnd2sbmRVkgXZUdM2GVR3emQ8GWESrHZ5RnF8ykUDijUcG1jG3fuLklKO5aK4sTpeTz/whNC1F75+FNsb+wiu1nC5Y/vYjKRUOG+r/HeJ56wUGXRzSk3ueeaSveHKFdoMjVkNBa3G24rN5XGZJ0FLv8cDZ8s+qXll+TEkMPwzGzUu0Iw8n0YaEeDS8b/zWEmhwOsPUhomZ0N/mNiK30GnGrvSWVyuab+N3nwTHZVo9HqYXu7pt9J6gvPbf4ZNh3UugcCTk39eTvyGcN7n3UYB4N8/3zeiRDmtBpD0L0tmCbkMqEaNB1O+vmMSSV9akoMKg1pZv+IepTRVRsxozFlrSST654fWe/9C43751O8e0MNJCbcGJpG2EpnVOxwIshJkt/nQ4PpdTxIqJtlEEebhAHqo1wy4TGIhYUKH+BeYvgoTZAZg9zfgdZjTK30OC1IRIOSrnBtS7wVTVk0qsqEM2Th3tVKn4W6z+MUcYAFiY+Hn88u1nGj0pTBpsOAFK4p0ZM05vDBA1hcvAuTeYAjR4+g0WxjN1vGxlpGenAWuDy0mRDINTrpIJxKCtk4FkUhl0O33oLX4cCLLz2HfJE83SoSsQiKlSrydUZWU/9G+kwLw04HE5NxNHp95MpFvY7jR+cxNT2uB1sum0Wl0BAtYHe3LP727MEJzB6ewLlHTmNlZQ03btxHdruIA1OHpKfeWF+Fk5M25nSr4HTpQchQLJp6qb7lwcLmhwWax8bQBnbEpOOQY+4W8YTvvT8yo9npoVKjps8uj4HIJJTSlKoYn5xELp+TBpWhV2xuiByMjQWlJ7Q4hjh49ABe/t2v4W/+nx8ju5lHvzHA0oNV9DqUDnk5oxAbPxEPY+7ADDK7WTjcXmRopN3JIxwaw6OXnsJ2Jo/rN2/tBQQRZ2kkQbJpY1peIhXEmfOnVRjfX1zA2uqGeP5OJ3GDFhQLefS6LZw6eRzHTp7ClSvXNMHKF4paAzP4irpGNgM+v1d6ZSZSkhXOqXvA7zcmiWQwtJv4xre+hSefeRa//PUvYXWYkMlty1R69OgRsfU/fPeycIVspthosEDx+4KafObyGURjQWmn7y+uwmL2qFhtd+oYmTmdd2MwNJJ/Dx2cRadTx8HDB/HUU1/Cj//up6LWkDHNBo2GaDbCgZBPRQofhtxY8fphsdRnY2uzIhYMKKAqmUoKK5rO73Cno8JoXypDlCEfMmyW2w2oWeMWZwQWF2wCuUZmob8fdWhMfnj4azpGWYzXgYmJKTHtaZRjgRoZi6E34FbEK+QfCwVuwcy9EYIet0xsTNIs16to8XXzIWe3SK9++vQpmUdv37wDP+HOAxYmFWVAVOtNRBMppQVzw8AmkoU8zaDZbAYT4xPYWqd5s62zhJsEvg/+82Q8icuXSUPy6YzgE+3I0UP4vW+9jPkDM1jf2MbHH13G1atXcfjArCRqd67fQSlXlMyGE8/JmWncuHtb18nIRAKDG6nEFKrVIjpdphM2hXG9+MgjeOutd1AqFfUQZDHE8LHN1U2YiR20uzFymGF1WCRToNZ+amIKm6tbWF3ZQHo7qyl1OBwUZejU2RNIb26ikM7j2vXbkt61uRXzeWGyWlCoNjRdf54m9kYVd+7cQSKVRGI6icUHi7hz474KdxaNfLAG/SyeOY3zwuEK4Ovf/Dq++d3fxfKD23j1Jz/B3Vu3hOltdbuodbtwB7zKDSBaNxrwIb2ZVgATt6nVelWF4aDbh9/txJkTp7C6tKKU1yYbBU4RXXZt2jx+j3wbrXYLHpdXvoRQ2I9gOIR0hmjPnqa/5LGTikMjLfGefIbwHKNchb+H9JRma2SggUnGoKbdZRZuj0FbVmIDh0Y4D187pW30HdEIzOaQ09vrV2+iXR+gWeujUevD6ySWNoRUKoD0Zg65UhNtysasBnaWQwpKUQzDNo3FHly89DAuPfIQfvKTH2F1dQW9YUvFPM39n318FQG3T2cwN20HDx3H5Su3NVklrpHStn39stdHaRnEIefnFU1EEU/G0Ox2jCC+DpGBdjz26CUUd3PIpDPy7uR3ilhbXUet0tCGSIQdEUI4FU3onGCaLPN4uDXjMIBG/AolZv0R6q2OPCiktDm9VoRCXsxOj+O5J57GKz/5BZYXNjDoW6VlJyltaB4gnvLj2NE5VPIlyeNo83b7STLzIOoMIL2eQ7Hc4aoOTGNuVmoG/hIWhf+xyJPOnYMKG7cyZjXFbDyZyUF5mNfjxahvUsIw6UJMJZeZmhhVkn74GXb4GbZV6EaiIZw/fx7bW1l8dPk2hiazjNuTcxGcPndIA6rCbgGFnSp2t0vYWM5icjyFpx47oS3+vv6bnx0L2v3CV5IYvx2VSkcyFUpa+T0Z0jmD3MJCljIU+ew0TR9o0m00GgNt/nnG0szPyTTlhsQuFgskK9lEMuNZyiK8XKEB1qmimNtcbiskqdoj0iicqU/tu6Et55SfBTePZ202ugOk0zU1EJI97iWu8ryWuVR4aMOrJDoYtfB7RTd/HjdhfA0s+tnAGs39nrRJ2y6jPhuf8Glow99hfH6D3+ra942ppRJrvqEkNZJbSrBo/KwvCvfPp25HIFaF3dPUgcwvjgWTmVMBpxvhSBgUrj14sA6vM6CCslSq6CIIBr0gLoZcYk5fKBmIJxPCFbKrLJaragLaDYPCQENQLOAXTouHB23f7GIpoaEml/NjFjTc0/IiDPjJ4OYE0rgZGGLAuGOGD1E3ymJJ0hpFMDMIxyCjkD6QGk/A4XSpcN/NcvLaFqOZRlIWt1xtUptI5jZv2kDQo8kHo9p8bie+8tLzyBW2sb29giNzs8jm88hVKhhYGKccxioPwXYLJ0+eRK3XE52ExRYTLnkoU5fIqThXvQ5OQ6pNGWu//b1v4cadq3D6eQPYsPCAtJUuvETRWahj29GDiBNk/jcxYGWamhoGbYQyEwdDrzp8CDTgJDbTTl08O/CBJCecEDLhtt5mETVEqdIUaoqox9mpSenlacC088E57KFYLiIaHpNGulquiOowO5dU8t3Rk4fw5eefw1/8xV9jaSGNgDuE5YW9h4vbIx3o0NyXxp3SiNt370vuwy2Ni8XbWAKHjpzQg21lbUUHNB/CDb52p1MMeDZlNDBNjCdkWOVhuLa2YiR+mmya/u0I/9nG1PSsiCsLC+twe3yoV0vC2bXrTV1f3KYQrchCm/8+rz+ax9isEMBnNfVlQv3O976Hhy5dxCuvvSJSBc2XnPZwwvvp5U8R9o0pBZYTMoPrz4Q8vw7IerOEqdkkotGYUIcuV0CTwlabIWZMfiQRw4lUKimjLw1k44kEjh87hY8+/Ay/+uVbwsqxuWg3Oqg26oinopKFcIrK+4fFAadYbBpYuLBAJlGHqEGSFrL5HJrdIap1vjdDj8inEOkxLEhaTd5D5AUb5sJ+v6PAE2YgGMkp3GbwIWEEizjJSXbbpIs+fuw4SoU6Pv34uqb2vhCpGH3Mzk6h1qgKt8itmLk3wPzElDTUjW4bjU4brR4NXybJGigxSaUS4nCvL69LI9wjUlELCUrp+rD5mIR8QGtyIuO4w04m4wppO3H8GO7dva1QM/o+mDDKqVwwGIbb5VY6qoP85DZZxGacOHkUz7/0DGbmJlGrt/D6L36JO7dv48Txo5hMJnHrsxvYyezo7bucLhXD95aW1BTQf+BwkNwTFz2mXCqi129i7sC0ZCC3bt1FJr2jAtVgI4/UmNOcSTwlTbY8P2nQ393dFcXj0IFD0iVze0FpDieJLO7nD85KvlAvVbCwuGGYzVpd+AJ+6dTLjZo0zf/6f/5zfPLRe/jpT19BKBJBPDWGK59eQUva255i41nY0qgpE/LQCbvLj0uPXcI3vvMyirvbePfNN3H96lUF3VFa1RqOEBqLYG5+CtFIAA7rSEmgbBYDwQjW1je1Eem3Ogh6vTh94iQW7z+Qwbvdo4zFKNzpUQpGg5iaGYfTQy36QNhOFig0GPIa4LkTT6bUJERDQZmd33vnA2Q2circCTdg4UaNc7M5lEyAicpmTm2dRuFu4mqK+EKMNLF36zPiFriH6bkpDR/KhRquX72DfhNoN4aolVqgoimZ8ODQoSS2N3ZQrLYlFeqZ+ppyO2xOJbwaje4QLq8LE1NJHDo0j0KxgLv3HqA/6sigX69Usba4Cr/LoMNwInr46CncofeixUEOpaFGkcdpJD0hfB/Me6AHKBqPIpmKoUN8KfjcpAHcq6a2kM3how8vo1KoYnUprZ/D5yHlkfQe0WyojbPDrWaJz0Kbxbj+uGHmnyuXjUa6TT13vSvtvtlpRnQshPhYCBfPnMH9m/dw9+YCatUeusw/MLFwp0zUjPn5MZi6AxRyRbR56Nj6CPociDr9kqPUGkPsyeLBVapkMyb6twzTu2QUVJyweLebtTHjIIKEMxpNv/SlL0va9pvfvIl33nkTzXpZuQSUg1KiqXAhSVToRWJD4kQ04hdcYXUtJymtw2tFMOrE1HRcW3Zuz+7eWEKjzMAlC+Znk3jyiZPG1HzvLBRBa4/bTr46X+f0TAAsQvlBR6JsjozjkAUv/7m05XshRTw7+f9LzDagzIx7VU60SQfqDjVInJ7y64zl32+Sld+n9IfTbpt+Nusb1jKahA+MpoKv77fegD00I7d4fO+8fgTu4OvZ47WXSwZ9hj+Pv5c1Ggc2RhorA5UI7nDode9r0RW6t9ckkHpkYCLNGogaJK79ZFUTwhGy6o3UbTHgOZRhc0A3995f/POU7tA0zkk+r3Vtc7nF+mLi/vlU7sFYHYEobzoa2hiT3kGzWtMFmYiPITE+hbff/hg2i1cShiZ1uIMhfF6X9MmjoZHSyEOEDx8aR7m6Zrpjo0FulMmQpFjMCHlZZLalB20PeKH31c2aTVaYLHZpJ8mPZ0dLcxKT+hgmw845HPYgHHGLkcsEUq83iFyhhNW1HV1kDhq1fE6YbSPMH5zTIZjbraKYIxayITMNp6AMKdLUut+F1UZeKmUQHoU69UUJcWL+wDRg7mDQa2ByLC6W7Go6jWZ/AH8whvWlTbbF+Oa3voHNbA4fX75uYKP2Ng/UDlN2QE0fixw2KyScTE6klFx34vRJOFw++AJjsNjcSKfT2Mmlkd5e0/p3wKmMnfrIkIJtqAekbIlpspwCUq6xsb6OQbsvSRPfGzXgHvKkfV7dgCzc+RQkvYPTKiav0uUfCgQ0CTz/8BnJCjY21uH3B9HvMmWvqKkoMY9j8aAChC5ceAiv/PwXmqA5bR4s3l/F7m5J62Y2Ctw0cMIyloyJLEJEIxsji2WEU6dO48Cho2h2yBqmNIo4vrC+UxJZWDwpndFC8R8LkYFSbJeXFtWoUPNJJjcNkSz4z5w7C6fLh0KhpvX/1uameNmc3hCzR/0f9Z9E+3GaRsoPi3cWfQxTsow44WjjyWcexff/5I+wsrmCTCELl8eQJrAJfe/t97C6uAGH2a3NAl8Ymy67w4lurwOTpY9DR2alIf31W+/C6fAphpwGqmg8KEkEzXuUINn2DEGUXz33pa8oqfZnP/25CkhKQfjz+Vl5Q36hIEnz4ESOSbtKuut1hKSMBLwYC4VV9K2tr2N9O4s62e37XEcTHz4DwzDGtMEW1e9GY0zaBT9jBWgoOt2IKRfznVOTPfOSy2EyHvQXH9ED+/33P5VenQmojJ8/cGBWhfvq+orxsKs3cfzQYXHId4s5lJpsyEmVUbKTUJgswtmgbSytKVTLaaW4C0I7NptduIJhHDx+XMbrYrmEg0cOS3e6tLiAYMCPWqWqBptyEU6Y91nFDFlptZrUXWgiyfTL+YPTeOyph3Hk2AFNKP/dv/338oQcP35EW4vVhVU1TMyoILN9dn4eH356WY0dn3FspAO+sPIsSI3pDVqYmUspUIca5N2dgv65zWqH02GXvpr3NyWCVmIgbTacOn0aXo9Pr/nurdvI52ikZ84A1+GUu/hw7vw5ZLc20ahWkdkpol7ndwzRmGQ8G/QxPTuJf/O//2/46P138IMf/lB/nwFNHAZsb2a0HePZyWA2bhH5mXe7VsW9+0JBJFIhTI1HkV5fw8qDRcl5KMGxuNx4+JGHcfDILFaX76NRK2FtZRXFfFmmSTZTlLHQC+ClJMXlVrCYqBhspG0WONyUMrVUSI9PJzAxlYDT7lGTRIlANEbZU0XX5pEjhzE1Na6MiWqphp+/+jqW7m7K1EuErc1MOhCTNbnJ5SR9JN+Sy8UJpF0EK/oaOA10uj1wep0YmHuYmInh4OE5w3zdt+HXr7+PaqGDTrOPRp3yHCAes+Ps6Vlp7VfX02gppZt+DpvQpG47t5UkbDQk8yD1h2cPqVEbW9voDNqYmGJAUR3ZzR29Vr4/TrdtNo8wn5yA9weGRt9g0JPc4cDIZAQnkXbm8Djgoe7d6YLNSW26Xam+Tz/xJLrtHt54/ZcKYWN4X6VUhdVs0TXEJoGGcdGCGERIQlm3I8OquN92Y3PE1G6+D56x1M/zxHJ4+TvdiIT9ePzCBSzeWcDCnWVd631+zz2muo7gdJuQSATgtpJYVFKBDmtfVJqQ3YPSbhP15gA9VoSUlWjbyz7ZpgJ+nzTDW37E295GOYVNhTsL7FOnTgp1u7S8iM2NNW1Nh/2u5GvcMDI3gOc4vQKUCvFelkzWw2cnv0ciNIewuS1w+6yYmI4jQK9HhsFiNQy79Cz1MDMVw+OPnTDY43aDjMT6hc0g/2Lhy7MwFHRpa8btIxsG6tVZpLIuYL3ACTj/m5P/fUgG7z02KPtyKBa2+iwsZoyP+/Sds5hl02oYYo1hCK9NTus57AmHeK3t6Us47d5rEPjnWFAzs4DPGf4c/kXqy37hv09v4XvikIG0G8IufmtOBRCNuo3gO359VhOy2cYeBYYUob4RvGSzSDLE/9RrbGSM3AEObPaxl/sVqEy1LOIps2ScM5sGUnFoUt3T8v/2z35RuH8+hbsn0IA7MNSNb+ieRmgzsdFjwslThzE1O4ufv/omRkMnRn0zqiUai7h+cYtBy3U+J+4splkh8nDh/c8LnzcMV6FMYXOT5OB1YoSeKAsNagNZ9Jut6HVHivtmj+ckB9vGOG8LWg0asMyiyiTHQwiGnSgW85idnYPJYsPaegYryxmluXlcDjGiOXEPR0NKYez3zNLG1quUmhg6NXaXvBkGlJc4rCrAOCnjCKtVJdqyi9REHK1WBVZTD1PxhFaSi+sbyBRKsFhdaFTasJlG+NM//RNsZgt4/c13hC4LePmZsGvv6dCkTIDaxHKR24eeKDaRaACnz5zF8y++jMnZw3D7gkhnt/Cz1/4eN29exYhdebenBzKndPlSTvpamgAZyEQeOE1Ki4tLaNc7egAxmXZAwxxNND63wiRoNON0PrNbUAgRD8uJ8aQi2T+9ekUPpWqtgGq1oiRImpL7rR4cFrs0vtQiUrfOh9n65rqCT8xmJ25cu43tzZwRYR8JYIgebC4bojSmVqqaELH4obSB+Mmz58/BFwiiWCmi22sb4VsDI4mOB21duEqnDgmaqTwuF5YXGTvdht1slblpc2NdK/SXv/6yfhaN0g8eLOP6lVvY2tiW3pwYT0mqPC4EgyH9fMWpN3uoVevotZtGodBtY3w6jv/un/23MDlMeOW11zSBYjE2nhxTaA0NuE6LF7uZXW0AqG93uTzaflDDyekcKTKcxAaDUYSZL2A1THEk+dDQl03vwOthch+9IX18/WvfwdbmLt59532k01sIBz0qesnodwUC2kLQyM1tC/XGNDqyiOJRHgv5NXU/cfIYtjLbWFnbVqIsUaMsrhtNkp04DeMDgyxgA/3GBwKNaHoIUDNrI7qMvgjjrOFEj80mUyy5Oo5FQnj8sSewuZbFu+9dltTmxKljaLUaSCbH0GjVsbm1qddt7vdxZHZe12WxVkK2VESDEi+Z/th0BpFgsiVX/KUaXDY7wtwG1WoGzq3ZgS8aw5e/+hJe+fmrktkcOXpU752kIMr0aHIk8pTXE70z0uqLO+/UPWE1s/BqSWLCIvv8I6cQihh+nB/96O8lW3n0sYvYSadx//Z9dGptWE1WNQHTM3NYWDaC2NrSUjuQjI+jWKjqeukOm5iciiGRiCFXKCpsy+MK6LxyOGwo5XYkU2NCq83r1+CBW8dAIIiZmWlcuXxZuFcOGigd5zZpLD4mtv3HH7wnyVCr05fUh3Mwt9ern1FrdTQA+d2vfQXVcg4fffwhbA4bDh+aU3DV4sKSjIyUTrDo4HSPN0evS5PlGJ589lkRPbqtErJbq7jx2fU9gtcQZpcTTzzzJB559Dxyu5t92BT5AAAgAElEQVRYW7qP1aVl+TqoyaUviT4E3kukyrChkMyKP59Ftc0qbxEZ9/wiEhMxROIRIRgzmTSSiSRm52Zx++4dFZTcuLAIUlLmyKSBwc4mU4yH2mw6rHzdI9QajGzn84AhMpy4W+D1WdVwdbstbVStdqeKUatzgEeeOIkTpw4hv5uH0xbGj/7659hezwN9E1qNAaieCvgtOH50Ut/X3QcrMnKLemK3w2lzwGmzaaJPghCL2MmZKaE1ucXl1pDz8Zn5aTWe92/eF3iARTXzQagpN8EuMg7hDZykGoZAas+N9EmazVWMeZzwhjwYWq26P0gDCoeiSpcloahSLuvco6RpYz2jgQg3fBzE8FqnTI2DkZGZBR9zI3yw251K3absUwVvl2Z2Brd1YWbKqs0Mp8eF+FgUB6ankV3bVmAUv982cbNdw1xJU3o05lNDTTrUgI2+uSt/gdfqQDnXQL0xxIDrOkHGh5Kp8vzlZk/Bb2Tx09VGCQUbIxKBvE5p8JPxuDZ+6fS24BC8b3mmcVvEs86ARBlmSg5yWDizqCbdiX+oTQ/BaACzkzkAVswemNAzPLO1Y4SQdcyol5qYnx3HIw+fUENDaQqL0/1kUA7UhEOkcdVFaRtN0AYvnSx1TsT5z/j/96kq+xp08diJf9wb3bM2ogyFdBpuvdhc0vAcjbBwNkh8+xpwvify4tOZGibG/ZrQ8+/tT+j39fb7oUgs4DmglESHho89Xjzfr0IsRQIz0I6U0OTzlByxXrIimeK5YySyGlp1g77Fv0jK4b/favcRDtMLaAReqfljw2E3mhYW9/smVBlvZaLl5N1Ik+ZZs9/AaPtATOQX5tTPp2jXw9tRx8BUN9apPXb5FlgoV3ESAXcEM/MzeP2N36DftWHUM0tjzikyHfvDIVGPQ7jdHhlO2TErxthi1vSm3aSmmMgAwE3jjofFA2BxWtDoGVxYGl/b3RHKFUbL2xRRDjNvavKQqS9zq3Bh+mS3V0G728RYIo7V1Q2kMwU06nS6cyrqEuPVZBsiORHH0tIKSiSa9BhIYRQ0vBAppzD0ayTZcJXlQGo8BYeLKbB1GSeZkkrJSL9dQ9jtEQN9M7ODpc0Ml7YyEZL28U//+3+KpY1tvPqLXwttFXA5JEug4TIoLBjVN31UCjV9HjQbkdTx6OOPYXJmHhY7A0BGmJgex8raAj7++H2hx6jHp3mRhfvy2gryxV0M+x0ZbL/05S8pMfT99z5Gq96F0+ogUh3NWk0PDJFVqJke9BFNJLC+nZGhlgfUoYMH8eRTj+GjK5+g0awJi8eNCUNg7CYHB5go5SsIemnu5AO2i+R4AvF4BIlkDP5QBO+88wHWljc1HScZxhtwwuwwITAWhIsoOgs16SU5ymJjY5L7eHxBlEo5NXhBv19EDaIUJV3y+7RRoMQnFA4iFolIP5zezKLHYKFWF+VaSWzw5198FifPnoTL68W1a7fxs394A9l0Th4KhsQRk8YtAH8OTV4cA1E3XiqWDRKIxaGiMxj14bvf/64+n7/8L38nTOXc3Aw6nQqy6TWFdzSqDSEpWXC5nB646R1o13Vt0bC5ubWF5ZV12K3UtJNe0ITdzmLYroaV24lYNIGAnwFPFfzB7/+xJFP/8A9/j82tZYTDbjWJNFdT28/CnZr3TosmM+pj+bDsw22zIBmLIhIMYHZmCts7GRWc9BIwRp0SCMbOs7jjBI/TKxbuMibpoUNsJO2XJC/1VBhRqsJqkoFA0szS0Ga3IhYO4+mnnsHC/TW89fYHMgLytfE6mJ+bQbPTwPb2lop1F0OLaPLjQ9thQTqXNzjuZk68SADxIJWMo8mGpNlFwE3N7RSq5ZKY9Xx4ukIBfPcP/wA/+OFfyFiXSKXEfOY0jumKnNJSNkQuOJM1aazmJo7fs4EybauIJMVj/tAMvvX7X5MciIjNX7z2S0xPT+H8+TOa3N+6flNoUsoAuV2KJ8axxXRlGr/bBp42EomhXmuKnMWmZ3wyLqPnwsIiFhZXZDrdD7lq1zkY6Cs51+mPIBSNaSOyubmJzc11vQf+h4hPJoV6hdb0657YSW9rA8Lvme+Pn+Hc/LxMgOuZnILmvvrSi0hvreLmretKGX7s0sOoVEr4zZu/QaPW2tOrUmfLSbsbnZYZ4UgKf/jH/zVOnz+BcnELH773a7zx2htCjJLf3TWbhLicPzgp3C6bx88uX8XC/RXJi4xNjAmWPVIVka2cuNOQSOCgw+MShpcbrKF5pHvXYjcCmfi5XLzwMCYmJ/Dqz19ToyVDIvmM6Os728nuolsfSg7mcbJw51Z1gGq9Y2R4ML/LCridFjXBRBr2enseh4FJJDFfyI6HHzuGp565qEl/dquK//gf/hrZrTKtjmpYq1XKS0aYnY5IIriysS0PFc2/TgeLdjscVjYoUEIub4JHn3hUJK+trQx28kWY7GYkJ5MK91u+tyRPDqVrzMGg5IT3Od8Hi2sOUzU5JcGI5kSb4SUhXIBnYiwVhTsUwOZ2Vpp2n8cr7fdEalxyK76mW9dvSPLIqT43PiR+McmXhmy724pQNCT/DM9MFpDpLSIeaUakzMRAHpvtFgRDEdi8HrR7PcRiMRyanUMsEMLf/NXfSQJXrfDzNGQQxMB6fHYRtFiIEQfKyfb8/ATcZieuXL6JarWnz4fN+JAJpz3O/klTsu0hDknu4tbUDBMHAw4D+MDmlmcLNwec7vLzkxyD8iRO0ztMPh9qaEDjK8ELbKhZSHJYwbOHjQivs5GNyeomTM3ExPNn4jCGFvSa1LtXMTM5gUsXjmuYRB263cYQPLOKVdYf2obzPN1zVTqdFmndaTLl1JlTek7BDamN4f35/5JU2AywYCYBiT+XshEW7oGgE8mEVz+D0hQW/pze889y8r61zYC9nhoJv58hbHbV08Sf8sPg56FGz8JpvSGryWbr+m5IdzMkkAbpRUuPPd8oi+nNzSoKxRYiERcmxg1DNAcE/OyN3A6jkeDP4GsgTpJ/VrjqPRMuhzhKRKXJVr/D+HfkXdijy7BoN4Y8hnSIZwGbl/0/+4VU5nOq3V1e6sRL0iVyNcXpCukcw1EdickgomNR2Bxu3Lq5BPPIChPRU5WmivtWuwmPk8VSUBN7XjjNTksUD8pXuLrrcF01GMFDY5fXCl/AAavbjlyprIM6GIii0zNjJ1eQ1lT6xgARSiM06z3YzQ7hDmkscbrNWk3yoCSft0yTKG3nQ4uMiSwwGQBBqQx15tlMXuZUFqaaZnaIraQG2SFtogxPbpdCQzjB0+rbaYXDbRXpxNTtwm+3YXZiSvzs2wtr6I+sos9QvvDP/+x/wN3lNfz8jXeQ3y3BzUJpQKpOFz6XQ5pQxjYX81X0WoZhkeZJ8sC5RuXElA+/557/Mp586nEsPLiHTz/6RMVbOBTStGFlfUWfM4tkTgsSybgkQpc/vSWNX9AbgHVkUkHE+SpvqsR4TA97Ihk2trOokEPsdMl8yeCh9e0N3L5nmKs4ReIExGGyIZfNo1FtIT6W0kTl5q1lTWAYJkU3/8MXH8Gdu/dx7zZ5yX0Z48biIZjsI/jHgiiUS5oKUcpA8xirRGL2eBisb5BG41GaI41O1LcSc0apATcarV4Du8VdbQ68Tg+GHVqgGPDV0PaE69JzF09j9sAs1jc3sSLjXwGlQhXdliFLoe6TNAXScyg9oYGKRZp8F5qqkiYBxFIRXHrsMdgdPqyv7+LMmYuoN2p48OAG8oUNRIJEEdawtbYpCgknXLFEHOVqEcFYAAcPHVB41MKDVR2KNDhSM24mNoP4yZEZkWACHrcfx0+cwa2bd/Fn/+JfyqD87/79v8XS0i04HJyq9NBoVDA5zZV8Q//pcLrcbhvoRmogRwOkxsbgtFkwMz2JequN2/fvqUAmhpGpvmwQSS4xUbsOFvDU3DN4zAHOw0zCeYzQH3J1C00h+cDnw5UND81iRKSRgf/Yo49jJ1vUxJ0rVDbJJDUxs4EPaMoDlONgc8DncKHTbqE96KLZ76HGItTMkB4r/AEPUuNJNZQsvBnrnkok0G42VLhTGlLrtPDQoxewuLSkwn3uwLxkMYV8XlPI/E7e+DyHBpaQsgZ6PygXYOFuNpHA01bzcuDQDP7kv/k+PD6HEl7/l3/9vyIQDIjiEo9GRNbIZXPoNvuSYE1NH8DC4jIK5bL8HUSsRsJRaYYrlZq2cclUAuFwSM1EdicrEz0/B67rd7aymna6XH6EYkkcO3kCf/wnf4hKrYwf/ehvcO3qNdFCdndKot8Egz75Hp54+gl88uFHSkKu1ihD6aohn5icVNW6kc1jfGIcf/4//SvcvX0T//k//5Xkb6dPH0e1VMCHH3yAliQGnMjyYU/pBA1rXNlTdz4Pu8sCs4UEjwYyGxllGnA4MjCbMTk7hYuPnFGKdbtdw8Kde7h/d1mTf1K9JGOgzAtD6bHbLXL6u9qI2mgmt9u0RSTMwOX1aUoeiYT099hYkp6yvr6uYQ4n8Jy49rrGBo9elV5riHaT57wTLit5/H1UatTx9sV8J5lEhbuDchoW7h1NZllYUXYSinowfTAmGR8N47XqCH/1wx+jXu5p8k9KT6fFAVQPybhf0sesmkoW0ty4MoDJBqfFJj15b9DW4CGWiCKZSEhewZRwNqMXL11U0NfH734Ej92pzUGl0kCx2NAUVk2OjRssxscbmnSmp7JI5DlI+RTTs2motrgdyJdL2jhR8nj2zBnUylXhUnmNV+mxIgtdWuY2quUarFwRMJ8i6MTBI/NChHKy7rA6ZXrmxN/jdEvCx/fFQS2Ru0OLHW6/X4jmM8eO4vDcPP6Pf/N/KuSpWm0LN8kzijI9Gtb9brshgWCmRsiJE8cOoV1t4PbNJXHQpW9jg85BSH9vIjwyCkTqv387cbeOpJu3OszGhJvDBFKEhtAGjc2NTPj9vrJK9sM4eXbyfbEg5TOSpCRS2uQV4BbBydRPE+YPJ2GxDuXFGnTNaFT7qBY7mEyO4/lnT2v4wO94nwzDZoKFOwtuVr6UhfB9kBbD98tCm79TXqA9zTjfKSffLJZJRuIUm69p/+/RLMpmk42Zz+vAwUNhNeH78hjKvlj0899lsewmy9dEGaLBaud1ks3wGmohFnMLx8jfr094NBLqcXmpjBMnaexlw0ApMulZhoyHxTOpMnwN+00JA5z49/m7Q0En4gnvb4Oj2AwoMLBMryCDzZj78Y9eAANfuWd+dRgmXTHvuUlhocXGQZIeI0yKn69CpfZ18l9IZT6fyj0xTtySC3fvr6DdHmLQ42pzCKutrxvFzpjp8Sl8/NENPfSIrPLSpGUaotWuw+9hoRRGvlhWgaW1s9Wq6c2Akx5yQPtD+GmYCRDL5NYDIFsoiq0bjY2j0RxiO53VxN5m5VqM/FIrGtWOJoUsykJBjyYELFC4ciRykmZWGUdGFnhcDIRywBMg7s2p+GROX7a3dlEp1bUK5EqRDzomkXKSQ3MXH3p8GNHw1O91xa3mwz8Y9sLU68I1GuHwgTnFid9ZWNV6jUQT4hX/2Z/9c9xYWMHrv3oPhUIF6mVHXR0uHt4w/Z7eU73a0ZSTU31OPGFhUixjkoMIBYOatsVjcWEMqXcf9LqIxaLY2N6SRGVrexPVSh6NWsXA8/WB27eXUM639F24bDaZqLheZeEeCLrFYY8lEtjO7OLu/UU47E4VnKRutEZ95IsF7GaZwtgXjo7M5gFXnx3SZSI4ceos7t5bwtLKOlq1NkI+B2bnZ0Wp2Vgjks7A4cXjPrgDbngjPoXQMLSHGwMaqXZzuzITsoDMZnII+oNoNog7I36Qn5ZxUCeSSeRKOyhXSwj4XDDTmKUAEn6HxEGWYeJEODmm31Eq12B3uNBi81YksrEv/a/LaUMo6EU4HEClUv2tgYqyGzYEfMiSIsN/Pjc3j63tHELBSXznW9/H/fsLuH7jE5SrGXjcnE73UaI0iu2DzY5gJCipCOShmNX1Z6QJ97RN0ap8zzjGa2pyYlZT3GefeQ5vvvk2vvO970sb+p9+8B+xnV6Gx8ME1rqMmIcPHxR2r7HHnmfhbnfaNREc9XvwU0dtMkn3TdNWsVqWTpWGO05HGIJFyhKLln7fhGHfhmqlpeaQkyxDN2yDycKHAGVVfHAZJALy1WmOcjoYqGPHyROn9ID/7NptWO38buLayvjE/W+iVq8ZWtKBCQ6LReSZoRUoMhiq3ZbJnK8nEPKLAkUNfbVY0e9jk9huN2C12iWrY+F+8OghadEpWTh24oSScNkMkFiyvbEpdjYNqmy6OcX1ujzwuDwiEzGoyciCMGNyJoVHn3wInV4TDqcHP/7xT3UujU9QrtNCIZvX9oa424nklCbud+8vIF+k+bspM+9EckKvheQcbjBIxTDIIdTYU8vc1hSYfoj0ehrVcgMBfxgufwDx8Ti+891vIDkRw+bWOn76D6/g9o27KBUaGnaEwj6Mj8eFhLx54yZy2RKabWLZKB0YSv/ucLtQqDW0pfqvvvddZLazeOs37yIQiuDb3/o6SsUc/vL//qGaWYU8MbrewdRHEir4QHVIsshGjRuPRDyKjZV1PeQ1KbXZcPzUCXz15RewubGAbGYD6fVNLC2uqYDma3HYbML2kdVPgg4lHz1ieRXCxMkgN6s9o3B3e2GxO3Ds2BHJQqZnZ3Dt2jVtHYjgPHPmDBLJMXzyyUcoVwr6ztAzCVjA4tXv8kgfXizXNQFlE0B/pNvJaTuRkGzQCBIgK50TfxsCES/Gp2OYmktpg0et8/XP7mHUpdyjp7Og0zAQueGAAz6fC7tF4lN5yVEaYJfkkDIgNqQ2bgujHjz0yBkNMLKZAu4trChj4NxD5yTxefdXbysplwV/PldBqVTXNUdUL6eVfH3cnPD+93gZ4mUk+lLCRcoKDb0DCyfivN9I//Li61//PexmdpRLMjc7h3t37oqCZOd9QulKq6ucD0pkLE6TknWHo64m27FwXJN7XrcBr0+FF3HDOztlVBs9mJ3E9QbkJzp3/Cj8Lide/emrKO7yWud1zHRvSh0M3b/XbdMGgucxOfrxeBj1Sh2FfEMpqZTtUcLDKTJlGAYmEdpmG4MKHnWkSTFAy0gSZQPD65pDATZelMnwOcvfwucst3jCGo9YaBuUJD7LOX33e50YMvW720eHElFq9n0WHD4+jUCIxvR1yXiaNWBnu4GDc+N46flzknRI3kGdOeUxVrLnDVmLGgmnVYU4m0DeE3avB81STb9b8g9CDBietRcCyek6i25uBficovdO16kw1UbjHAm7ZHTlP6MRtFRs6XdSP88pOafcSkYNGrQhFsPcwm9t1iSfIYGGjQ2lRpzas6heXS0LPTk3F9Tv2v/32CzwtZWKBBjwNRnyGm6Y8vmm3tvYmFt4ye2tmpoCIxRqhNwuw7tMGCN2UoFh+3QYo2FQhpbZSNeW12VEH6BhVJU/ai9N1Sja+5KvSU7zReH+ORXuE0xHHcPtOw9QLDDgwW5MJ20jnL9wFKnpCdSaHdy4fl9ccqL3GM3s9xlpppwQ8GHBOOZy1YiN5/SKN3SX2vU2O8UhAh4zwh6zTI+8OLJlyl5YuKdQb/SRyeTVYTsdtIPTIElW8kDYMK+TJgrGkbNftkmXamJwU5+paEb0ucNKxqpZzNyRua8Ven/AibJTkh0WECQm8CKkBpwXKgsBGmyYlsipgglMgLUiNZNAOOJDOb8DWj1nJsfh8XuxtLqF7UwRjXpfpIR/+ed/jrc+uYLXf/2+Cnc7dWgqjgCvkzd5VRpkGlNrVTLrOccawuOzIZGKCqlJTFav1UPIF1WYBz9Q3oyBoFerT0bA7+zmsJvJwmwa4Oy5U0hOTOPK1dtYXcnA7XDB53SpOaqTCiNaAHDo6BwuPPoIllc38dY7H6hzn5ycwMzsJIZWrulb2Fjd3Ct6R7AMh3CQ/S0cFYd/bjxY3JVRldz2ITcpWl/SQNnRAUytE0MiAhE/QmNh9EwD2B2MUbaiVmGQTR6xsYSSMrc2s4iExlBiEW4iTtQpljAL+Fh8DIvLi5qWJ+NRtGsVyZbsFpKOqIFtKVKeE0niBgcDrmNJXhiquKYEgt8vr8VUitPUFHZ3c9LPsrmgFIJSGRqX+aDmd3zy1AmsrW7C74sjmZjSlHV3N412ry7KEB/KVpMFnUYLq6urmJmdxsz8nF5nZCwCh8OF9z/8CKFARBPZYDCoxpBx5xaLHanktBrHiYlp3Ll9H//if/xXSG/v4G//9q+xtcXVO2UCNYUwHTp6wOA50/hNykmnq9/P5tIso6ADHocT4+PjKFXLyOZ2JF3gg43FDj9zvnk+OCgb63ZMwohZrMS4sgYzVsL0jwyGXXHe/1/23uvJ8vM+83tOzud0zt2TegJmkAMBggQDSJCEtEuvEkWt5bV3LWu969otX7vKSXdeX+2FXbZVXmnFpbiitKIkShRBEGAGQOQ8mNQzPdPxdDg5J9fn+XVT8l+AG3QVCsBM9+kTfr/3fd7n+wSMvJQcca3C6gPe2XwefvgR7Wzu65VX3zCAICmq1yHaLK9ms+GCIucVD0NBSU80okQura29XZcomTKFvR/Pa3ZuOshELh4GLZwY7iIAl7ynXLsHRX3qM0/o7ffedVzh5z73Wef4V8olzc7MGDxgAtwr7jsZig1jcnzKAIrkFxoiKUoCIGFKferpJ92mS4woGvdLl+7R8vKsXn/9ZVUOS4pzqAhF/ZmNFNV+qaJylTK1gHFnIgAYKu4f2stw4uSyJ1UHpUNPGjiQhn3YjKpdCyQ2udy40tmCmr2GVk7O6fS5ExqN+nrrrfe0eWdXlcOOjdNj43mtnJj3JG9jfUMHe6RjkbI0Ung48BQuTmdDl8Kdaf23v/u7Kh2U9R+/8aeKJZJ65JEHLMN75rvf8dQKfbRH7ZYsAtwBBWis0fgztcyYqb9zc92yNaYQ3dFId919UU998bNudy6Xivr5T1/UrVu3LXuAXTdwH/SdYEUsZbvbsayJ6w3pRwjWtI8JWfZ+cIERmclGfvLUGb355ltOA4pF0UKHbFAGKJQqHFQa6jUD6VMqnnbZHDpp1nOCDPg95MUn4iGz7iTLQG0z0QryyWOamC7o4v3ndfbCCdUaFUdMIrsb9SN+v7bvFFXabmrUHVkKRMTt9t6ejZfI+FjDsomU7zO8R5lsRBNzWd3/8N0G1Tdvbqq4X1Zr0PHECInPrStrGkvnLV2hRKlcaVqKAhC1kREJSTdomGRKgD+JCF+Sz5zYER856SWeTVkexFR7fm5Rk5TSDYeanZl1Q+4Pnv+hp2aQPG4/5hmFh+qN6AAh5xuGPKqFuUVdfv+KD0dMLjhIQZSUy5hPpXAK4J7X9PSkvvTkp3V6eVl/8Pv/r65dWQ/Mu0fTTDPuliTFlM8kg8890tf4eMH7BevE4WHVgQ5MHh0q0OqqQarJIOSJ5rEElWkBJlUm3uzvMOQkfSHV434ZH8/5/acXw2lWEA3HtasUWXUC2Qy7cNoT/76jINn0Q0iAJlL69JOPaBhqafPOLT+3/Z2G7tws68yJOX3+M/d5P3DxUDyQq8CmAz4DbXngB2H/R5Z1bBwFiB/rt/N5DL8R/x37NZLHY6MrEp5juYqZ717fz9OlRmHWNAzzQeka6yNAnYhIohiPGfVfyE/CIR0cQDCQ0hLx2vj3v4ImXGluNvuLxBsOI8dZ6/Ti8Nz4PRhTYe95TeALcBlSGP7OJWaWN1HEiAG8r4UFDnq/UA39QvICaA8SeYIvpinHshlen70qR8/TUqAjUP8RcP9wcLvy4zWt3jVnELO/X5OGceuXC2Mw1zF97ukvaGf3QK/8/C0zTJgnAaIPP3hB01MT2t7edpsco0OAOx82CTM2RDCibZI4PVA+E1E+DrCaMrN09fZtLzITkzM+nRbRrbFoxzjdB8aHAdmpUTRoQWIIbPlBqeGDBAxZb9S3cQ0ZASNDarFpqqM2fX5hQT978WWPTaNhilPiBnnISdiMuQhJ0GFxjBGp2Gsp6nzcsE7QKDc7pk69poxGmiigu5e2imVtbuypUum5BOZ//r3/Rc/85CU989yPvcBFKWEJMWLqaXay4PcC+U+5XPd4i1EmGs7puZwb/DjF2wveGWl6fNbAjnZV9LqWUXQbKhPBt3tgAAnbh0b9xJlV/cW3v6v1W7tmidKJuCKjqFr1htTvaBTqOVni3gfu0365rtfffNeJAuOAqfkJNdpNA2IYE4ytFMsQu0Z2M4cHsup3ixVtbTWdFoDmENyMXpMRPYwe7zmtm+RB5wtZpbMp9UMDHVRKZnrTsax2i0Ul0ymDJBaOQn5a5XLFJlV+Dj0yrNnE1JTW1tatfUyGh0onospRnJOmuKStg0pZmfyY8pOTlodgfIP94at0cKjyQdPsDs+RrNlz509b91mvU/KBFrOvUqnkTTR15KynzvzmLXwQNW+Ss7PzPlC0OnUzZKdOndH+blH7O7s62DvQ1PSMdcwAhZUTJ6xV/v4Pnre5lHPqpbvvUqkCW4txL6mVpbPqdkZme/r9iP73f/Nv9crLr+vrX/uaPrjyhtJJRs9d1ZtlzS/PqtVsWlrB58GYGGazVq0qg+8jnfGoHkYTAHRn+46TVDjE8A/SIzgTYkC7beq0qeZm8hMAeg4UbKQk/bhJtY1JL6zpSWIuyctGW4thu62TJ076oAuYYxNdXllWv98zI097KOwz732aaNRE4BlIF3Iqlg5UrjcsucPsnMryOazabPzBex9YI2s98JDa76ylFHd2buvXv/JrevnVVz0B+pVf+1Uz7u+89XZQ+FJvWoZweFDxJkxsIdOaVCLp+5j7zIVvEYpOVvTrv/UrLsKqVFr6g3/3NUs9OAA3qmWNKAICwHaQ2CCRGBkYuHHyqEEYM12tVrd3IElpyzhGwEBrCzNIGo61xOYWkAG27WEYKupc7N6QtkwOVC2NhsjBKI5CVkitOAxoxsTF9lEsoOMAACAASURBVOauGpWur228KBhBs7mMRpGImr2hcrm8HnvkY9Zn//BHP7bkjJQOIirXblyzGRu9IB0HDgdyvwNJGvRd5D3VIC0rGg+ryfUIazgYqdJoan5pSU994UktzE3rZz/9gdauXLfB13LCTtt566z/zJx47US78ksA1KFwxNIsmHmuOaQYsURCn33ySYXCCZ07d0nf+du/1VtvvapUku8fanpqyo8PaGM6gMG2WW2Ycc/EM16Dy7Wmmo0BJL9lkPFIEFLgSMgRDGBHrR450inNLc3q3gcvuWG3Wj+wJOVgb98yDsryipuHuvzmTY060ngh78PH9t6uE8HI04c5pqm4elDVXrEu6gUKE0klskzs0kHhDAAyJk1Oj1u2Udsvqd1oWePd4f7qyUll9o7EkVwEQIkvQhUgJQDu/BF7EjnkeIAGYfLLkTNMKpPOaHpi2gVFpcOSE1aKO/sGxJFw1NOzIC2b6Td6+zkXkzFpWV5a0vWrV810066K9wMSjEM8ByuKtmjqnZme0NLstGLDoW5eX9e1K7fUacEosywAxPA1h2yyTMch24gOlL785X+ora1t3dnY1bWrTAfxdkQ9FeSg2TjyrfFemHWHeTU7TSNrkCwD447EdTBsWve/sLAYrB9cu5BD3eCwEWQQBvppZ4gr7Iz6gPEd+J7AmxBJSPNLBQdU8FRjkaRq5YGuXd7UzMSUvvjkfb8wh9r4SRgFZUE8X6b+Rw2i/D+gk9dhaQ4Xm+NJSa5LejrA74XVJgedKe5xodFusWGiIiAnA1MtDPex9huJFMAducrKSt4HOlh+m6uPdOTIToL4VtbtvwPDx/DvGMQD9v++lpxDgXHzEXg+NpOamDk6sICRAPQw7NauR8Kq1sAfyKPwMA41N5txZjyv0fjjSP5isG4v4N9p3LnuAiwPux4UQfHYHCz4b4P5jxj3Dwe5J1I1RRJE5tHMGcgToqGwZmcKqtT3lRnLKTs2obXrGzb8hbnJ2h0tLcxqeXnO4ArQTgbwbnHfEYskljBuLx2S0MDjomWPa9wNjWQBJ3XYqNvpn8kShde2uZNFJxIeaHlpzhv3/u6BWexYaGDgjs74zkZRpWpL8XjaNfYYeWBtMaYQd1eYSJt1P3VmVS+99JoaNUBJwhFgh/sH1td5XJpAEwgjS4xkwYAIABNnLHl6TidOLSmioRq7RY3liIzMmmn44IObLlxYmJvX//A//k/66+d/qOd+/IIODksqJNEOk6jS0dLcrGP0mCIAHPcPqkHFczLm0SPTAdZY9Ma5VE6nV864fAPzKdnoB6Udx+ytb26ouLtn4JFNxfTpz35SF++/T3/9t8/qtVcveySM0SumuOUywx6vty8KPc9fvEvjk7N6/gc/dWIPEhFGrsWDfVXR8cbSBlQkLMASkoXPeLbdHKlRRZLSUK1KdB/sCGP5I3kFUp/wiP3BZmLKsuJk10Yj2tov+t+5dM4gDWYV7Swj2lQi58WBpAiqrdn0DDxCUV8rtJVm2EgygWwDkMZkoNHtaH5lWbPz886UpkvAkZfU0xcPHAPHvkEDKEai80QCTk3q6tUbSsUzllrsFfdcKsb1SZnQJ554TO9dftcNm2ihz6yetkb3xs3rBqorKyd0++a6Y9oO9w99jSTJUx5Kj3/ik24z/P7z3zfQn5ufMCgehvqBfjKa04Xz92v91pbTDxr1oX7v9/6Ndnb29X/+H/9W77//ulLJIX2rjgE9ffaEzWh4G2A6SGYC6FAWhYRpDKAbA4TTfNhXu9dUq9fWkBhANJDojjtMQtCJovGlmtsZhz5wOm83xOZBMsHIJmQ+z0wm6o0lFELbTCwYk5CsI99gL9nETp4+6fzI4KDbtHQCNq6QTGpmbELNRl3dUV8HtaqbenEmAOZgHXk/H3n4YX3rz/7c9x8bO5KZwsSEP7/i4a6+9Mtf0Cuvvabi3r5+7dd/w5ryH8I8wn7eWDc7iRkzyHrmfaFVmYM3yRBNr1vIFhaW5nX3/Re0dvOaQkpYggCi4Dow+CodaNRDFhaUicDkDUKBgY3DNRvS7OyMm5l5zHQuoVw+aXkVoB1gi4yMqQ5lc0SHMu3LZQsKR1LONqdGPkqDMZO0RkuVUtO9GKSdUAI1PpG14bW4s+uYWhpy0a4G2nl8L3G1h2GDnH/y2/9YvU5df/Qf/sjM9YkTS2o2q26DJW0HthPgDoHBY2gUVTSS0pkz53T+wjntHezqzsZNVQ/3g89sNFC10dL41IweePB+TzJ3tzdVJPmGdlTiNvuUOgV5oSS6sFYCTp3+EYkoHAWEwC7jZeBeC1jUpZUTTts6c/q83n//stZv31A2E1U+n/JBCC0/3QYAMiIomzUOM6x7HDICxp01BrwM604+fzIZUj4TM/io11oiVpq429xYVucvnjUYPizt+f5FUmQpYoxCsJDKB1UD92Qs6cnDQbWq7hDgHqSKzUxOqFlt67CI3GroQwDFQ2lf+0NnrrcGLce7Tk+NKzoaafPmhvc9GGumWiS0wETj50AqAxDloqbIDSKDe5iJWDqf1uLSnPIz4z4M4Oe5cP6cpicn9OZrb2nzzqZbXAG0G+ubXqPQ9ZOywtrsoId2W6ksazX7aF6rp0/p2lVy2euOqQUA1xodl2SFYiGlx9Kamp3Q2dWTeuLRh3W4tav3376sF3/6psDKeFm5ZCBNiOIle569hXuDg1thvOBDMqVYNQ6r9AVkUxo4FnHkzwwZbLcFq43CnaEOiVoYgElwCVsGQqlbIoV8pq/l5RU3qBIWwGvEjA9R4y801QQRdFkTwz5s4Vuh4RtigiFeLBF2YdT0bE6dVsXy2FZ9qOJmXUuLC3rqyfsN0jlEHGexO93HOeZhPz7JScf547DsgTwmZGyBSZT1E+Mp3wvDDliGqeffy8sFFYt1ta0goPgIwg9CMYhwPI6N5HFhwUl6OdhveaIyN58LUluOGG1ITU/ajp6DY26PtOZHYTB+TOSNzo4fwn4HXQHgHL6YJHBg+DufQPBffC+gmtfMfl3cbWh3F/XB0HGY6OrxLvlgc5RC48Q9jKrOmw8y4I+TZdiPeB+dInNkdj3OtXd860fA/cMB7qFIRbEki3HHjZvJeEq9VkfLy1NStKdQLKJkuqCtzX01a23rsVhdAeAsehQaFcbGnd9NMxyb1olTgJ4NlUoY0wJneIbYJMa6yFuYr6HN5NQWj3vhwwDFZk0pyMrKkpKplLbvbClGxFK4p+nJMZeL/PDHL2q7SDZ53Hp62BjMX8RBkqVNYkhuPKu77r5Lf/ud5814UuQTi0TVrNUNcDARJTOYRyM2vsGAwA6DaHiMu+6/4JrxzfVbau7ta3FuUnOLM2afPri8pv29lsbHJvS7//Jf6tmfvqSXX3/bi3ohHdWAnHoNNZEjLaepSJwbKKHd4mFQZx2JK4/DPkTNNxtlxGbOhdlFb54Yovg5JgD1TtP6zI2NLQ276NnDevyJR3T/Iw/rz/7ib/XWG9e8yOcp44jn1CU7v4YZjiQC6fTqqjK5cb308huWFk1OjWlped7JJL5xY8Rz0kLbMoDLAR7s1pfKezVpENb29q5KZWq9HS5gn4EPHBSlJELKEsOZTJlZ60dCun57XV0hocl4s47Fox51M3lJxDOOQ6P4KRoJ2ndTmbRBEWkePH42HVUhE1c4FESEYU7CcHX2rrt08d579fZb7zhRiHks8ZN7uyXRbAL4Id5qcipnID1JnvT+oUt1AN4bdzZ8yEEKgO70kUcf0pW1yzacwmaiyV5ZXvL3IfOBEUSL224MbAKjfZURNXp7wNL0zKwuX7nsaRKM+cbGukEeSDmXndC9dz9kIxhy4Vu3d/Tb/8V/7e6BP/zDP9C1q28rnYZZG2r/YFeLy3OqVqrWnvPFRu2UmE5LYSQL6bTlFrBkGJa7g661/nw7Cywje+IU0Z0O+2h9YQR7zvdmfM0mg8wjTsTkiB9CC8rEJ+QpBYCdAw+bLVXl6Fq3NoveALmX+V4iThuNuhrNpsH3WDqtuckpP95BtWSNOxs9v5PfhzSEopVTKyd0+d3Lvs7d8utpXsEJVo1OS4snFnVwWLY5/LGPf9xSMhpCeb/3dvcVi8RtBgdoEF0aJis7HfgoBv22Ne6UIKExv3jvOdXqJY+5b1y/ZYkWedeYqEmBoQCKOFAzVPGk9fhMcPAH8CLR1ddqDRub8bkQ3ZpMo7GvmRm2PuQoOQKTLRscZV/E43F4IBqV+51oR9ZSSIv9vbIjQfO5tIvKLt19Xgf7e7pxbc2SC39+IdjrrO9HAj8e+dgj+hf//Hf09puv6Bvf+LqiiZh++Ze/oGa9qj//8//kySGGfCRjgC93FoxCSiVz+vRnP6ev/tZv2Vz9zW9+Xa/8/GeWWGBMJvs/kkxqdnZOc9PTvmf2trfcFmwmsNM1cKfkhwkLpWCBpj24LtGzc3KBcUealkqTjCQnngC6STMKGhpZc3tKpxIBG9xD+hhRNp/UkLKuessEUC5dMPNXrbftyWhjJicZw3risArZmBnRcqnh9lf3Y2RTGpvKey1DP79+67auvL/mySW6bWQZGJxH3ZBi4biLAisU2A16GoWD1kukhZFBVIMuRsWOpZXj03m/L1u7RRcE9iI9jU1mtLy8YLna/s6eWo22ysgSmgOz78hWMDETZUnDt+MAaX5limUmFF1+0mVImYmCspNjjqs9f27V6Vo3rhPp23AhVPmgrMPDQx9wOcTToorUkmhTDk6WBiJtiZELTurXnsEg4i0Y0HqTg8JQQ97n8bQWlmb08IP36IuffUIE27/12jv6/f/r6xoymaX9FGbZ90HIhyxS0JhGcY86Nyaa8PQM6RjJcaS10Mrs9alFAgsEHqw1umznA3qtQetOzCST67GxvBKpmHr9trswkAJyGOEAjG/Gp7RR0DPBwRzAjFQonQ4y9tt4xGDHYbhjIU3PMkFhz+q4rK5R6ala6uv0qXk9/cUHA1nMUfEQQPS4zAjSgcM67xPAmOvZmec0mmJORT5Lk+pRrCW+JWQ3/BxmUVhsSiCPC4xa9GQctU4bTKOdJxueRvkskwtZZ16tdJz8curUmBl3Dg5gHKbCBv88ryPj581bFeWycRciAaTxHyHtwaPEYRKtOiSDC5C6AxWLDf8OH1aOvgDSQSxpkGPPc/S1UT9KtsklvN5YAoOp+OgwYYPukYY9UAmQEhXo2n8xATjKkef1skYc/+xHwP3Dwe0KR2vqD+teaNB7Y7CBmXr04/drFOnbDLq2fkfN5kDVclPJaNKGNOQsbAjcgGj53DzWJ7UlbV3s1p1dMyVksVPekc2ENYZOfdSzOZSikSE4B0bB7YW4z0fKuP43Y3BUIasW9jYV0dRUQZ944nE996MXtb17oKFi3gC6baIAKd5JqlDI6IGP3a9So+zWuldefcuV97jzyfDutpuOoWKRJ7oKpiUeTSiTzjnlwQgwPNRnnvqMmabL776ncLujyUJGi4szbqy7euOWb0ZYkoce+7g+WLutO1u73sgWpibUa5PH3VY+k1W331B2LKELFy7qyrXrunH9tjXXU5MzPkGTv41hipuZqDli1RhxM1KmVXQQlqpNgETdrZ9jtJleWtXYzIye/9FLurN+aJNoIZvU1NiM+s2uijsbSsZZELoan8w68eLK9XWFIoDagqamC4qm4qo2msoXxqyDrTRKmp6ZsJ7zoHio6l5dW7e2lQwn3XBX3K9p/5AM4pEKY7DzLLYDpWJhJdhMEwnrr6OptN65/IGqrY7TCXgdmWzWGmLrzfuUIiHqgGEYuiKdeDNqnynuwvA8Pp60OQ2giu4cYBVNxnX+3ntd0PPzl1/XrbXbikVT2j0o6WC/plEPFpT8Z0aygPaCTp4+oXg85czk9ZsbWl+7qfLhfqCfzSb0mc89oUa3pq3ihk6fO+nUj1QipRd+8qJ9GYlYSof7DVUOAx/EytKi0x6oeIdNIyt+d3/PhzKMzXxGmRxtwoGu/sv/8B8pnc4bcD7zzA/0j3/7n+nM6gV97T98TS+//BPFYjDzQ4NRojbRbBMzCuilHAygg3kuPBypkE7bCMr1AQBBCcqwqOHG3GCK0KGOnYa9YUztFhnCQcILq3fA2vQN0tkQAdF8BhwcYjF59FwYT7lqfmJiwmwijZ8w6ydPn1IqSfpHy8+V9J0UModEQvk0iUApHdbKKiExqXHAQyqX8P2IlA5pQq1Utx4XtnNvb0eTk1NBfjoSnExGtWZdiWRcT37+87p+/arTR6YmJm0oh1UuH1QMnJHpMMHCnMrzb9TLBn6Yn+eXZ3TizKLKlUMdHmCsq7jd1lK04UCDVtukAeCHDS6OL0RhVUjyAbiLzZt0Bja6plKZhLPrieDb3S36QAazObS2NaFeu+0EoGy24MMp8j8MdQDLVCarre09a6/R5pMXDos4Np7ThbtWVauWdWtt3RnLHLZiEd6vvGP22sO+HnjwPv3rf/Uv9NYbr+ib3/ymN1qA+87Ohr7/7PfcHu1+DB+SMAOTgsFryuj8hUv69a/8hj0of/Ptb+m9d1/XaIiZVCrVGsoWxjQ2OamxPJn0RD9Ka2trnqYMugDDqOVNTAbLpQOnJXHHuogFVjWK/jhIKSIQgPU0mU3ZcIc0DFYeOaCvrUjEDc+8vwC4ZJqI06ElUOFh1FM5ABVA4bDUMKDs9pnkRVwCVMiRABb3obbW7PtgDGufIkAgm9DS0pJ2Nna1u72vfidIVWLSU21wSCORKaaJyXwgDSQXncj7UF8ZIms6HMLCnp4MQl2TPci38Dw0u121Qx0n2Fw4v2qvTafecpJLpyXt7ZTd1kyKVTIdV63RtjkUwOWksqNkGaZjmUJWc8uzGoRCKmPMDwGUMy6lYvJnU+gQTwGAK+YSJsAwpXMHB2XLDvlzWqiRyeB7QYvOdIQ9JByNmzCr1TmAQkRHFctGNTGV1dL8hM6sLLi8rbR7qGef+Yl63SDOELMyhkgY52wuplSMdDFkEPSyMAkfs++kWq073Yp4Tu4B1rNWnfIvWOyRpUNGwUc1pJQwEd3LgBCpGT4Zp5cRWDEceq/DI8WElBdAkpulLT0KGYMG6Bz3kttgO8EhAykOcb9ZfDjowuOqlpg6Sb1WSBcvntBTTwUFTKw/jnX0HhOA9+MEFMA4hJUnbkfpMYRNHJs/yUInl512XLTv1qujj3d6U8SgGVMrfw4jj9TF8hLYcEog8efxCp1ZH/VBk0x8rm9MrBwAyF8/c2bMazIHAxhyQDTRkSR9Tc9kLc2BSDlm1928eiTv4Xnzc9vbNU1MpI4GFn8PvP894H7cpsp1YmAeDToHjiX1ZtB5v46wp98fUvBolz3SufP6SMM5PjDYyOrnHRwAPgLuHxJwjyXrSmfl0S6LsyObui3dc99dNmiNz07q9TffUrnUVJ34xd5IuWTa+kWAu7+f7HaGXGwEERbPjMql+lHiRhAtlM6ElXfD2NDyir6jnnqKJpNmC2DdWTgAnWhTcZ03qk2lAe7ZiBYXZvXY45/Ut7/zrJv5hiEY9I43sGQkqlQiqpOnV/T5X/qCLt9a0/rGhm7f2fZY2SY67qlBz8yuSw80Un6MhIqUDT5kj7PQssCsnFpxNjSMh7odzRBtN1lQNBnRjfU7urW555VpenbRzZzVUsMX84VzZ7W/t6u9/aImMG6NutZyzy4t6/L1G1one3c4UAozrHNTKasJItZouEQeAhhmczp9flXZsZy2itvqDDuKY/YKjzQ5Pal0YUI/+cmr2rm1r+go7LF3JpmxoaxycKDwEOZsqOmFGc0srOit9656ukGkZn48oYnZCSXcFjrj14v2U1EW1ZHjyqbyk9rb3FfjoKFr7113rXwFGUe7pwLJMM22Tcqk/VBEVRjLaXx2XOncuN5957IPcIXxrAFNUBISJK+wuQKa0AmiuSbejPefzR+mk+lBPIY5Km8JEZGQJGjAYj7w+COaPbGiH/3056qV2ADj2tze0d7eoUJkPCciSsVDmpsd04MP36ff+ee/o0oNzwaL+0jNcke3b93Q5ctvahju6pOfeUw3t2+o0qxa016rljQ7Man3376ik4un+Nj1wZXb3qjZJC9dPK+d3S3VW3XlJgpqdIhsq3qa4xbFal1TM9NuTWSTuffu+51gMujIfQO/97/+bzp5alVf/8Yf64//+A99WE7ERzosF7WwMKtavSrIcGsxif6y5rBv0FdIJDWWxqwcU5kohXBEtWbD7Du/DLbVqQwDkgmi6rb66nSRd7DBYurl24LRKPcojHkP3Xs8YMfQE4/lk/aB5PM5M1/4WmBXTp864Qxy5BHFvT3H47m7gdi2fMZgnEMgwL3aCiYzHOQAfmTqw9jC5AGWMomYarWyJmdIO9pTrddyVna5ShReWHdfuqTt7Q3VKzWnJSF/YEJGqyObD8kdfMGi8x41iXDt9XwdUao1PpXTweGh9am894BlCoOW5+e0s75hsAXY7SJroYES4ywyCjZz2qDTOT8e0hlSfbJ5rs2OE6r290q6/777tH5rzRMnPhcAKLpqojkLU2M2X1qVHIqYtKiVYWhr3vjHxjPK0P64MqfRcOi/29nd93vNeklUaTSe8OEkV8jq6S8+ZXDwne98x+Dq3ruDIqyXX3zJ8sB2e2RgDFB262ofwJTSAw8+pCeeeELV8r5+8Nx3dfP6Ncff9kUiRVfZiTGdu3TRUsR6raZGmXZp2OSmRhyCMCKmed0t348cDNBZ8zyPE7iON3oiO5EL0cyKNhypgQ2bSUSGPa8rRGZSbhUKMWnJqNGs+L6JjeLeRyjgwfBYKndUb6Fzx3PDFHKgTCLuIh8MyEhBeLxcPq1BuGMGGG8K61CoD/mBsR7QNrS8rtUc+n6amMj6tSPbC4UxRwcBCCOiz3t4qmLu/kjl00pncmoiXwqNVKrtKVuI21Ccx3/QHer22oYSFLNtlkwIOas8HnLMa6WB6RIaliI5/DnIijpK5hJaPr3o9+j2nR2ViOZNJDQ5OaGpybzarZr7FOam53Tzxi1HGJPWs7i4pDfffNPXfYTCoxCTlSDdBOIkTZnRkXyC50IOP4ceekHC9HmMx5XLx3RmZVH333OXbl65pvffvqXyAZMN4pQD2QtrAmCVCGiIE8zrgG2mwsgbiUelfwndOpNkjK0w7kw3sD8A3JkEBoKZoECL5C6Ae8qGeOROQTIJizHXuSMh8Wgg/SOppk85YRBLy5+x5ly6dEkvvPBzbW8VDd4Bm4k0kjIY/IFlOkwGybK/eGFJT34u0LibQDyaXPJ7uU78Z0wDHYMYSE4A4KyFAPTjdBaMpABumkv39pCI9pzMQs47Ekj+faxnd7IWxlS3pQ5tDrWkrt0z6OaxxydSDm+A8Qb4Iq2hLDKdYd/HyxcJSgjrXT8+zw+/QRCgQVlU8H3smcfmVB868IGgzT+SBdljgVnUqToBsOc6+fvZ71730dmzvxzl1Vul9P8rXuIehkSj9Z5JA3iIpBoS/YhojQTpTgkOm8Ga+RFw/5CAuyKHKozHHfOH7ISrgQtnenZc2bGUnvzSk3r1tTd19cqaKodN9Zo9b8zENrIwsbA60owca7u2uHiiLjegQCnQ0w0cOcU/6K+5+ThRt2hCjMXVbGFU6VovRkxXOodJZKB2o6NsknH3UA89+IDO33W3/vgb/8kmK2AmUoZ+d6REJGqN3t333a1/8d//a/UiYT3z3HN67rkfWdceoaHVte/BCZ8TsLVtGUyEi6pVKjao5ccKyuWCFrS5pUUzHnPTU1qeGlNl545Zy9u7Ra1tbguiYXJyzhFbGI6oUb/nnnu1fvumisUd6+55Tphb2kPp9lbRiSwcbIjQ7LB6ctjxhg0rAduc1sULp5xmcem+ezQzjzyno2a3qfWbNBze1Pj4jKYWT+ov/vJZ3Xj3FvNO5+UyUWD7ArjHQujc+jq5elpLp1b1ne/9yBrE8fGETpya1uzpeQ1GQYoEGe+MeZM2ZlEok3ZhDkkgIZr2MEyGQ9Yvh4ckCQSRVDAMsOIZIhin8krmkorEU7p29aYZhJOnyaXWUSMoi3pMS4sntLW9rU4Xs9rA11A2k7aukbQZXisbdvBnIRcm8TvZDz/11FO6+ODDevb5n+h9cuR7PW0VAe4HGnYxtEZsgB4vJLV67pQeeOQBXbt5w1raNnr9nZrOr67qS08/qVff+Jkm58e0Xy2q2m7aGEkToXoj7W0V9fijn1YqXdALL7xiYNyo1nTX+bOWMO3sFw1+0PFv3tlyEQvMK2ws8hxMiugxz54+Z/YM4MbU6b/53X+lpZWT+trXvqaXXn5Rw0HTo9GNzdtBkk63Hbj6iWlzjFrIY3yQcC6R0Fg6Y+BCWTmdCSS4IEEzW+W67iAWFTNno4aEjA0sSNKwfpKM5Xj8aKQfTEwgHtESpzMUY6WVJbM+kXDx1c7uoSclNHYibUG+Q3JUs06CT0/JiDTFYTYWUbncUBlzLZnNg0BHbPOi+wrCCvVCzsyOhPqam5t1Y+jG9p7a6uvcxfM+tMIqUXYF84bJGvYJ7wflWXfubPpewXvAYYbJCJsXUw5kEZim55YmNTVTsGn43Xdu2NOwvLKoCA7qfl+1YklDcqddMILBNFivKEGCEUYekfeEBCDRN3DnYI8XBiCPD4eDDf4VNrDQcOTnmc8WlEhnFMdQF+ax+87abzf6qhw23NzMhIOI1tx40kCQErbN20VtbmwFGvdIzFIIpiww32y4RISePbuqN9543YAdrT4A8vVXXvNBKNjIGffj7SFjn7NPTI89/rg+//kvaGfrtr7/7N9YQ82bRZ5/g/Sj6Uk9+cWnNLc473Sa3c1NXX3/sqM3YaABvviW8KHweXA9IHdh6gR4BJjznPl8eT8wLPLZ0B8wHEHchJTIM93La35pwZGcsLaNBqU5Pa3hG9mrKtyPaCybc2tspdrSYaWjWpP2SiZnpIENlYqHPdFptZFEBS3BXu40KQAAIABJREFUtHKOQl0z+FzPQxKwFPcBvdWoe1JLgRYHGyZH+QLXNNG8Xd8DRCpifid1Zmg5TcSNqqfPnVKnN9A+5nn2nl5DisCU5iz5YRgLcaV+VLVSy0lg/GEoOlLbhnKp2wc1kcLFuk/5WVfJHOTXmD0MaLbJ9YdFn5+f06W7z+nalcuO34R4uXVrw/IqS7ySaZUrZU+c7N800OUzDqRxyFBIFjLL3B268ReNO2oWFynlYd3Tuuv8aZ07s6ydO5t67YV3Vdrvql4nLpEDbBDXiIQODTsHeZKL8KIgg+IwiPcsaCtmdwHsh72eBSQB7DnsdTBx57UD3JGbkt4VT5JhbjbC4D8eD64ZQB/X03AYJJkE/5CkgpctoeXFRZ05c0avvfam4zlJUeGzxyaTzlFiFFK/A8GB7Gaos6uz+uKXHjQ4P2bVuQ45HFBI5FKkXpDE4iZUWk2r9M4EBwX7eZNRTc9wEP07fTegHj06cY/8uU2ZRG/iY8KHkQA8B2w44Ju/55pjUonUhekxWMfRkzYtYyTumNCELSeJhhABfhZW+7j4CYzg2EoOC4BkH96C2E2ez/Z2UNJElCTyRlh05C4QRiZS+9zDQQurwTkTRgP5QJrDF+/TcX67de0+9AbGU643OniQFPHamHIcv15fi0fyHA9aPtK4fzjIHcZ9YXlMG9u7BllIGbjICxMpFSYzOnX+tA5KJd2+ueXNaNBGGRpEFsYSAdsKg8qizYdMJXSnO1SvHValTFoBFwRu+5AyKSQhgLWER5ewK+gm6w0SV450VRrp7nvOO23hxtU1m/L42bnZWZu31m5uGvBzlQKYuVkB7rlMQgtLc3rs00/o4gP3672rV/W3f/M9He7tO24tYaYRdjGhUrluHSFmmsX5WTdUsjDQ+jcxOebTJWP8zc0ds9DxQUczmDCzGRVLZV1dv63WYKSJqTltbxSdBMLCi6acOns2Whg5mCNGvZjwd/YqZgq4AfO5bJCPjFk1nXF2LjKPZHygz37uY3r08Yfd6LixsWG2i/IK8n13t/eUzU3ovo99Un/2rWf0/Hd+rEG7o6TLLlJamJ3T9p0NNasHNtxQe50uTOq9KzcNThbmc7p490nNnGR029eGS5FyZgto1avVYdWiltw0alUx+cslEza24kgnBogJA7KF0ZCEhqhCfG4JaWJ2XJMzs7p+bd2Ab3F53kkDMJbIBaam5vXlf/Ar+u4z39UuGvthxwcpv7ZoXMV9oidDShHnxfWE6TaTdo43Bs/PPvVlPfjYp/WXf/2MPrjynuPmbq5f1fbOrpk2yq+ymYhmp3JaInZvaVY7+zu+JsvFiop3DnVi6YR+9Vf/M93evKp4KqRmv6Fmr+e2RIqcxtLjlnXce8/9Gp+Y1Ys//7k67brqlbIuXbxoNvXG+i2FE3FNTE378wmPYDEYn7Y0Oz+rTCGjbr+thYUlVYkbLFWs8X/i05+zjOHr3/iGNu7c0XBA2VfM8p2ZGZI3MDsiEra4Iyi5IFc7GlUhnrBJ1UVL0bDa3Z4jI/sAB0au4WCEHSRRRH1g5uDsMTPbLeU5sWAaxoIdrOakK0n5fNQMEIlFFAs5OYDR7caeN7q7L5x2CRsdDaVyxYdcru0kfQvZlBknJmbN3kCVFuMJGiSJ68QYGJgXgzVjoHQ86kPqYBR2W2a913UhEGCX4iIKimBxSarxpEVhy1bcxGvg3nUiUTKGtpppDJnJxKAlNTaVdvcCKThvvP6eDg/LTheanJrS+tq6mvtlSyk4PMNSW+MfjdlDwb2BDhuW35noZuQjnrzRvko0JptYr9NxcytSmdphycx3PpdXKp3XyukVXbz7givqQQK31mgufUXbmxWXRk1MFpTOxjUzN+lRP5I0T/mYVoYjiieJjcMQhykRZjFtVpYUpwbZ+UDvwcDTiGEPPTASA1i0qMmPoL0y6m6IdDKrXh95WuuI3QT4kJjUVKqQ0WNPPO441JMry56evPTTnzrnu17u2IAIk8yEBtCezeVUq5F1HbxvgHoOTwAe0oOs/2+0LUuDvGESOz6b0933nXMqC4eZzc0tlQ52fF9v3DnQ4W5d4R5Tnrwh/wEH3ColUSEzevhnOG9NT+Q8nT0g579OrWrYcY5cA7yXhULBPSEnlk86EWfj9nrAYNZgdJE2BfpjwD4+HoB7FMY9FlW/jSmY/PKYeiOkfXn1YTatG4e57tqLA5CEmOoxveJg3Av7cO0UqyhtD+xjIVG+i8Ycxj2XZs8KoleJsIzTjol8sR9Uz3NQQ1r4qU89rpde/Jnq1arSiay7Lkgg437lXmYqQpqLfQYciv0Zy5OsicKYD9Nu6KVgBz8ZZXMAfHxpuagKEwldOHdKS/OTGna6+ulzr2pnA7ko8vIAdALSYdrRlSMjhIwjAnh8YtIgkbQ0vg3mHEnPYBj2BJWoW3TuBtXskkeNoxhJg+bUsKcRvIdMgiGynHRkaRCG/Yb9XgHQRjMOeAy040R4EgdbLO6rdFg/yjKPKJIYamwi40lLA/+QC/YGOnt2Xk8//VDQ0n5kFLX+H614MghU4L5Gc34caUjSDAw6LLQTbfpDra6Om20H20BewnRzLfG93JN4ZzgEOHKSTpAj8yvMNK/DXhD4E2iqKMoD7hdaUxMG7vyFvSRo1mkt9xSxb1DNdcrj8Xf8Xv58d6eh8YlkkK50JHkkhrK423RRGM9xcjLt94x1OAgaCKaq/JstI5BvHXmajNMCfNc8iq7ktaPfDw5WQVnTcdSjWf0j4O/kziOmnp/xfOUjqcyHA9r9oUTKml8a0/bejhpoD2FVzLhPKp1P6uHHH9D1tTWtXb/ttjKYEhoIaTcdn8z4pI7uFTlFPIaOq+MFkVxejDzdFppfl3gGbXgp9Fs0OrJhsSglnK7gVkQc8cmY7r3vbksSbl6/rTgrwaijleUV7R1UVdwvKUyeMGYNctibfSUcBxl3JXYkFbdoN5HKaHuLNBbi1sLKpOLW5tPyWq7UtL1LLjpjzYRy6UBnS3EMOtXVsyeUyGSDBJO9AyedrC4Fhq69w0O9ffW62ox0MwVVDqoGBBhM0QcfHpJc01MyGmjgGCHU8Qc0YAtHHn+RwoKpiIrzWDLnQg7yXFOpkc5fmld30NCt25seKQ+6HUeiUaJBAeannvycPvPFX9LXv/kt/fS5nzlaDRlCOpXWqDdQvVpTaNC1iRTDpaJxbWwfGABMTmQ0vzCpWD7ttk4YkAvnzxtUo328tV60Znz9+pquffCeOs2SYmHKjdAnhhTGyd/sqVLr2DAUGg3Yp9xoO7swpcnpGV29esstjNmxrEd56Dk7bcoomLYE0gMMUJZuwKqhfY4lnZXtfPcoVdkhxWDQx3NOvCCX/OMf/6J+9df/qf7qr5/RG2+8qkiir+s339VucceHTdbFibGEZmfyOrW67FIoynjYKLbWd7R7Z8+b/Pmz5/SJJx5W8WBTjTZxmzS5ZiwviYeTOige6IEHH7Zx8MrVqzYEVg4P9Pknn1S9Wde1tTVfX+MTU9rY3DRwN2tYp1Aj48MoZsmvfOUr2t7e0vXr17VfOtTZ8+f00MMP6y//6tvWr2LMYmTeqFbdPos5nI0Y0Hy8WNrzEEsoGyVakKjSlJq0lLYpqxl4EgEgc30G5sgh1dXoTqV6lTZKNhLG2MhLSCMAxA/9mQ1HgFNAQMybG0BjiklCKNAKb27uW7525uSSZmenLTsi7rVWqdrXcGJxznGMtDZiLqx3aE9ls/QJwnpx3g8A3qAzUhxJFVroXtvJJgfVlvYOyipMBeAU2QtM9LnzZyxfmJqY0Ks/f8UtqTs7xSBaldhGqsEj+CJguIJoSoBNYSqtXIH8/YS2Nvd8D37iEx/X+OSUs8q31zgsDQ3MUrmsfwY/D5MSpF0Ad9hap7N2WgbX5y6s6uKlu/XCiz/X/v6BTZu0hHIw2d/edZkY910yldPc0pzO37Wqgbp67LHH9Mbr7+rP/uQvtF8MGjDxk0xOTSg/jjxkoOrhoQkRdl2uF8AcAJHP1d0YyaSbWym9whScSCVcBLa3U1SnGaRVkPoC2McRyZSAQ9LJU6fcKfDB5Q+Opp+YSQNiBP9OOBHRmXNnbeyEiUZG9O6bb+j1l99XvxW0XNrYZuZuYHMuvwswiXwQ2ZRr7EcDpZMZS0aQznHt4TdEhz4xk1V2LG7GtVar+L2bnMx5ArJ2Y0MHO1UN2yNPHkkYIe2GiN1GOzBM2oeSimpqIue1cn8viOAFgKQyKU9osrm01y9kaovzi/YVbW9tOjK4ziGgNVCDIiaaR7NRJ5OQRo9Ej3uBoibWM/c89HuaX5mxN2unuOv/90S4Q3rYnK8RDoIaADpD3t86eD1IFAnTID5QC3Mla6QwegOCg4Qx4hZJkxkqyDMH7KJ2oBwJNpVUJu7HQnbM+xVGVxdRDZGNMtlGdoFkjAmtF13HTTJ9QSseTG65/aMq4gVoEwccVjQVUaaQ0KmlOU2wFvcGevf1KyrjVXL7aRC57IttOPTU1h0qIYzEgRkWqR37OfGrgDiXYXX6BsgG7kSkNo+IAOvQKWsKAgwgowD7HlX0OQwmHM1KAIEPMBjF+5hk+SdY8wJSYaQEE4tU8ihSuqdqte/HTGXDnoKxphCzyhk5AO6L+qVfesgkDV+eQh7FPfIZcQgHwDoGckBqF+baII6RPRmQTOb64mLe0pDjOHO+B5AOcIeJBgzDmANuiVRkqgLOwXR6zPAjlXGZ9VFKDLIZpCZOcDl6YINgr2fI+ejCYToQTLIB4DwBvgcvHffBzEzWhwtWeoA9ZUscMAyeh4G8ht8Di8/3+ZBR7+rwoOW1fW4O71XwnKxPHwxNypRLbX8fWnokQUwEgs8k+P0oD44jIo/Z+ePXwGu0hv4jxv1DAu/RimYWC9rd2zFzgv4V89nUzIRLHx594mFdvXFN6zc3tbm+p0alY4a5kKegZN6V4mx267c3Vdzdd0ZyMplRrdYMtFtNWvgws2IQJf+XbFNcQqRZJBWKxNTAEd9uurAB4H7i1IoOK4fa3y0pGaGOeWDAjQHHUZDJlNMlyL2mnhtGi9OmN6MsJSYdG8MoSGGkHYfBSieDivBk0sDy0MwhcgyaWrOuHu+Rkxce6uy505pdWFCl3tattZsKdzuayia1ODtNfqM+uHlTDVIFkhmVDmoGb5jvGG/SDkjbJY12RAR2B+QUd63fZEFNxEhOIWquoNm5Fd334GNaWF7RlesfaG3tPZUqd1RvVRSDaW6QeQvAi2k8l9Gw19XSyRU9+Pgn9IOf/kzvvPqOM+CTMU70CetNYSpJbhjLpwx8KYe5tnbbi8nUREZzc5MKJ9IucVpZWtaZcxdsmpyeWVI0mjZY+9of/Dv96Tf+SP3WoY3BSGrAY0hXcPnXGl3relmAOZST00vUJHnsm1tFpxHkCnl1ehTbsLiRf413AqkSpRboP2GXOUxMeTR8WCoFwJ188HRKiXRa4VRcFRcxJfTZT/2y/st/+i/17Pd/rGeffUbhxEBXrr2mm+u3XD4ViwydQjE7XdDKyXnXZCNtOX/hvOP33nnt8tEhL6nZ6TGtnFpQuVbRMIzu+KRrxK9/cE23b97Wo48/ofHJGb3w0suKUF9dOtDDDz5g4L62fkvRdEorJ0/p3XffU2gAYBmqUi47iQitbzqV029+9au6evUDbe1uqlwr6+FHHzKQ/P3/5/e1tnZTgx4G2KQzs0+tLunWrZvB5jxkchWAMN738WxOKWi2wdCyjUa/4zZBjyxJJiJlhpxxdKYD9JvcjnEnX6Ct5HPzok11mYEDez/0GGUlbK4hoTxJUPvOtAk2ehTo8jF+n1iiNGhWzXbLPgSAGIbZlYV5ddpB6kir29dBpaZyk+skKMJispXKpsyo0jGAVG1qPG/WN50dV6Mz1O7+oWYX5v38ac3N5/O+jpgynFhe0g++/5yTXqrVmiU+HAooewPstVtNH3bQXrORo3E/c+6UAdEPnv+Zdbf33HOXJx6b63fUb5Ca1QpSaFJpT8KCsXdwCKVQB5MrXx2Y6XRSZ1ZPaXnlhN5+5z0nryzMzjpJC1Pn7tamJ0tI5BKplMYmKWJKqNtramFxUbu7+7r6wS3tF6vqdyKanpnS6tlVPfn5z+ralfcskUA2hvYaYIauGeBOZjxM2sL8vIH7xsYddxKcXj2jsfEx/eSHP1aLPG2uEeSJAHeiMZ0QEnMLcz5f0Buvv+4YXOQkZjc9qWkrEo/ozPmzmpgYs56dvoQ3X3lN1cNy0DxqxjuQMPDYmNoZ/QOa+WABVB7pM0FJptRtI4fsuWwvEk5YzsX5J5zAqBqyAZ/P7fz507r77rv0/e8/p/J+XaEeqTIpg4R6s616IyA4mNZimOZ6LORTKmSSPqhUa20bKrO5pNK5lN9PHvtwv2QTMnGKe3tFA1h8J+FQwhGzpBSRcNSGcQ8jyeobuJNWxLrdRebW72l2ccafz/W1G86GN+vZbWlhfsnXF9NXjujLS8s6d+6Cvv2tv7AhnlS1ar0p7BdtgCNm8lzKYIjr2sV+JHEdN05ivk2nHNBAvGWzUXUs4lhu3L4wJFmupOd+540QE1rWUjTHDUvT0IOji7fJEKNqgBRVqrfU4PBHl0I2Yc/H7My4Tq8sqFYq651XL6vboniw59ZlwCxQl3UDrwuTAuIhkcQkDNyJuewHUZvxiA9MMOwYkZlosKYHrdFHqTLwVOjZ2d4jI5t0Le0JhTU3N2fZDFIzDgDI3EhDImHG7lOmuqSboEvPJDz55vNjwoscxwVcyZAmpoJuBSSI/fbQsr5z5xb19NMPG/QjaTHxYXPlwOy/s9lpi7YjNmC9HW/oBC/6ZnqamwvyzWHGHYl6BHSPM9ItSeoNtbbGlCwIUXDARJ0W2ECaQskd8Yt8L+/xsXae9BdkkYGRNWgp5WBxe50CsICRR1fOgYjUHB77WNMOeC7kk2bPkc7w2PwOemF4v7hfx8YSlvkQQ2lAjxSpN9DNtbKnDisn8sZHli0e5UcG8boDHRy0fG9jngX8E93MuvgLL0A7kAX58w8i+39RCvVRc+qHhNl9gUcruuueU7p6/YrH0j5FDUIGEynA+eqSdvZ3tbvFiLOqRrlr4M7JdOXEjDdHRnpXPrhmPSqLPe58RtiYSNEFRkWBQ0waoJfDqBHUdBMF6TRrLwRdb4hozInn2ynuqVnvOL0iGmbDThu4U/4QI84rGlaFMVo7AIeYORYWZxVLxs0MEhVIZBRsBiZKGH8WwlQ261zharVhbTWAxprcREztXtsXKVXtE9PTyo1N6fL7VzUinm/Q0VQhrUQmYblMLwRbntbezoEiirhZjg0Y3SjF1s6wjTEuDGu/0tIuOeXEX4Z7mhzP6Le+8pt6/BOf1vTCirLjYwbu77z/hm7dJk1gX+VSVcXNXZsIGfWdPXNSh4d7GoRGOnH2nC5fuaGt63c0aGHioiwrGzAzGLPqVR+OKBtKprPaIPVmyM2Z09TkmJZWzumr//i/0vLyGSVTBSVz46q3yBTf09tvvaFnn/lrvfPqiwr3G8rwsfVhHLo+fBHbWW3gTaA+OqJICK26NDc3rWlPJMoKReNKZtJqtGrWLe7vHSgaTbiECcDKiH3QI/5Tmp+f12AYUqlSdtJAPpG0tnlh5ZTmT51xq+bhwYFOr5zWV77yn+v2xpaur11XXz29/c7LurF2Xe0GMaVdp1DMTud14eI5N1g2OzWzfBiUn3/mhyofUADCmLen1bOntLWzY+DLwWl8rKBK6VAHu3s6dea8MoUJ3bx1W/lkVqW9oi7ddd6v5cbtm051mZyZ1o3rNxUaAXRDTr6g/GbYl8bz4/rN3/qqPrh6WTfv3FSjVdc9913SpXsu6U//5E90+/Ydx2LGw4yK+1o9f0rXblwNvCKwgEe6T0AlUZApDtPRuPe39rCnFoCVXwSYirCgdzzmJ67NFeUhsp1p68UsGoAGysX87ZgNbeIKiqPSKYzC6GZHmhzLKZkKGL6tO/sG/6dWZjU9M61mhxg/DuMcVEeanZhQq1kLEqLwBiALalKYdGR4S2P0SrrlNDIIKwlbzQQoNFKl2VWt1Vet2TbIRbsOcKdgikQRZA9o3S3LESNqil8oLhm4ddXpF92WATZsKAfBheUZ3ffAvc7X/8tvfddr0rwlPhWXEEUHSDLK1jFHU0FaCesBEgS4LMzGHCC5pjvtlp87DDlfaJPpPVhZXlTIkpWeDjDqYrrN5NxLkc6lnd8N4fHggw/opz95UW++8b62t6qWlc3MTGpmZlrnzq3q5to1dVp1JynBsEejsNNs1mhkYe8iunjxon//m2+8bhb58Sce98Ht23/xl+5rAPAAMPCuGIww1USOkE47qcnxhAN03n21W27cCUyAsajmFxc87QEwch+W9w9McJBa4onMUckMmnbIUBhgGwmHfR9oAEBMTiArkA+Fwwl1kWUNImblOcDEUuR6R81aI7NZWJhx78frr7+q6mFdkVFMY9mMQT1SyVod5nqoTh8DI7nSsvxxzL4H4oLxgAQlcNl81oeqUrms9VvrmhibclQjMk2uEQ76fJa7u1VLDUmZ4vkORl3FYkMz9al40v6ZRq2hdm+guaV5X/utVt2HEkA3Byay6tmnyKPnQHXq1Cl97GOP6et/9CcOO0gnEypXGmp3SVXjVCzlskml4sS5doMkHksOkJX0TGpEE3G3k5LUAmEF65yMpqzN5zDINck1zWfEvcohBZP2/v5eENEnDjYcULg7AukqE5cyBWyjkIaUXWXiml4c10MP3KOnnvyUrr3/vr7x7//cpmgCHZptjjRHLLc11Aq6HBxENVQkxnrNZxeYfJG3MiV1rKIBI+tKkGFvcsD6Ppf0WgYCaWXgTjxkNKyF+VmncSG34X7Hy8HBM9C6wyOQeBKkO2FAHpvIG7hXK221WxxK2W/DGp8EuEcM3Httehn6On9uWZ///AOeoAWGzIAxdmQjFD/s9UHLbaZm3DscEJgqBX0WlXLbGnMYZyQrx2VaSFg4SCCjOU5guXWr4uk432MpimVNSIZJhgqkP6T2oGPnefKzAPFCPuH0PIc09If+HGs1pL59G389DThqI52cOkqL8VSA9RlZasRgHFC9vl4x0Od1Abph5THCzkxnjJFg1bmPea6lUtug/FjDb1b/yKgKseOIyaPEHA4fMPDHrD2HoMDoO3KEJY/Ba0Xiy7pgk/5HjPuHg94HkUM9+ol79errr5mJ5pTKgnbxnlXHJS6emjeg++D9685NVTeqgUdlPcdIkafLzcfiDBPGYs1onYx1tI2AtdGA1JeUs31Ho44juxzYNAIUBosBN4iTBwoZ5clQ39p1/CARheTMYtT64OqaW1NRE7Cp1MtN37w0h7JIzC5MWjvvFAIOITh1nFLAnJRxXdzlMCQUtBroOYnGY9GKGPAHi09f45Njyo9P6sLF+/T6G++oD2PcriufCmsUHqjWaSscTyiVyWlrY9sjV8Aoiy3AHRZkIj9m6Q8NksVyXbe3DoKSinDPVdyPPvSAVs+eU2c41K985dd1WD/Qcz941oVHGHM2Nzb1/ltvqdtt6u77LioUGdnUGE6kNLtwQrdvbWvz8h11632z61RcR2NIKkJqVstml3K5lCca+wclL/xTEwWn8zz0yMf0la/+E2VyU6pUe0rnJnXt1m19+zt/o1rlUJl0RO+9/pJ2b91Q2ilBQRwgzHmH+uQ2ICFq4x8yJKLEVldPGsQdVmo6rFLqFffYFL03TJinMBWkIFISUTyxfk62oY20pUqj4gPAVCajQnZKT3z6i3r0s1/Qv/86WdQvmA168IH7tLG9qfWN24qnEqpVSj6A8bxGg66jt6Yn8jp1ZsVguVw/1PkLZxSPJfTzn7xsUxUacLbRc+fOanN7W81OS4lU0vIHU0+DoWYW5pUtTKhUrimEbrRe1/zcjP0cHGJH0YgPJhQEAdxxBqJjx4w57DNajuo3fvOrurZ2w6N3NKfcF/ffe49eeOEFm1rbaBRDEe3u7unMuWUXgAHcI6RjBLNUG6axhE1kslqcmTHI26+V1OqxQfcNsPCCBB6EvkbDIK5sOIip32WsC1iJ+PAajwWP6c0+oOrMskEyB/IB+gyQbGFEimr7zr4Z+xOLM5qemXQCFAkTsNzs/Eh4YM+mpqfUaPecKnNYB4QEwD2a4ACfsoQsoaiSRMLBHo3nDNpLdaLeOlpaWfYhv1wp6eKlCzaldloty1AA7pZSoOsmdhb2PhrEFXZ7HFBrPsQA0qdmxzU7N61kKqPL79/0IWOskLEcjhI3EpEOy9Wgqj5JVClsNMC9bfN1rdW0VjwRTTiGksP80vKiN+ZKueprjD9z9ugQc3ZXIxK2cmOKZxLKkEqSTqvZqmtinF6IAxV3DrWzGxw+AGrE3DL5Y+3kEGXTJyAtzkGCIiU29WAkv7q66rzu999/z0Dy7PlVeyh++NzzPoggUWEDxqiIRIGynyDSMu11yJ9BJGjfPW7URE9PtOD45KQiobAPR1zvyOsgMDiQ2GDopLBAM+/JjqEi/8a0yORSTgfCoEqoANMqJ3z0SbkJK1tIKxI3VjWgRPt+ZvWE7rprVc9+73s62CtZqjI9PubX22x3VSoFcYZMjDhQRmOBoQ72Go00hw72DKYbpOTMzs+oVq8H0aGTM+7AONwvm1kFaMK80yTc6eJFKpjtbXfrimHITsRdOkeWPOVslJgtnlg2YCVznHsDYzjAPU23BaZwPm8NtLi8qKefelp/+h+/rfLhgdNYaF8GCHfYb/AFZRMOcODAhGmYgwaSl8rRZ5FIJw1M0YET78ibnIylvBbQlXI84UilglhEUq+CJBSkD0g+mRQHqSEEBBy3cu7uV9TFTUIDeTauqbkxXby0avDerdf1za//lQ52K+6WaJKugMmT+yqIU1cayVyKNk2Ae9RMNOsJl0U+HzdBBri2h41YwTDGy77NsQYFXn9tAAAgAElEQVTtLCsG7kFDOJKeeDIoVeQgDFhlOs595/hRJjlHxF2rRqQmySqY1ANJFnthtdK1CZb3NZGOKj+WMn4AuHMP4MkAuD/1+Qf8GpCGHJsnnczrzPKgrRQ5DHp0GzD5XLIcyIL2VkArzDUg+riY6FgmAhPPgZ8fgu3mtQOAYdj5Mw5RyFUCNh0mn+lTcDAI0mcCjX253NFekSz7gPbmd/J8IVh8GHYqE+WXmV8UKR1r8gOdemD+3tysWucOoPd0MxXz7+fnAO6O/+2PtLvbsKwGuRDPgfIlDjAcLnjtfJ68FyTI8Fr4+cBkS69P0GTLwYMv2mA5HHA98vqPy5o+Au4fDm7XKF7WubuWdfX6ddWdMxs2WJhZmFI6n9DJsydV3D/QzRt31Ci31W0MFR5w6h8olYlaj8rXsTMZ1zgLFcwbEpi9YkWtBhdmyIxoNDb0hWaWqI8bmpEvLCDj2KHm5qZ08e5LunVnS2tXb1prOpFPauXkCd24ta4qF9ZRhm2z1tWwTbFM1C2Hs/PTZuIw7zES59AAi8tjABqC3FrKanpBEyMGVbMEZOWSzsDpFr3XuBaWT+ppzJTf+4FuX7uhTvVAUbUVjg6c81uYmFQimdbajVt+z9CkAipYkJBXTOTyZvlTOfTbDd3aLLpiPRYOUgfMKsWiSuay+u/+9b/S/NKcXn/jVb340qs6cfKUzp45o7npcbU7NY2iQ5XqB7q2dk3Fg4rSmUm99dp72r+5r1GrZzDAew5AJIMcQIN0ZJLSj2xWuweHrtSemhzX009/QY9/6jHNzC7osNzSYBjV3kFdN9bX9eZbb1lrzPNbu3pZjcND5YkuGyuodLDv5CE+K6LPXMjENCQ00kQ2ozMnlzU2Ma5So66rN9cVS8WVyafUpqYbxoxM/3oATNnoOSwBdNDA8z4WD4pONChEuaYy+txT/0B3f+yT+o//6Vu6/O7batVL+qUvPaX1zZu6fO2yF8XQMOraeNgwQGQmFdXs9LhOnFg208p7NjUz6fSFjVtbTiEwO9RnvHpa7W5X27tFpXM565edfBIO6TxxefGErl1bU4gFu0ONdUFLS4t679oVtYcDf0bvvX9FQ1+/mCgbyuSzZB1Z2vXQxx5VqVJTvdVUfmzMm/LHHn5E77/3ntaur3nEi8xi/2BfU1NjOiztGxw41pOK+l7P0hTGzIsT41qcm7NpcrdyqFa/oyFazNDQ6TLQXIxZRyNSFhj/0qAqs5jspIw5I9TSHkWuBf+BUY9Fn4xiNtehx+pstmxqO1uHqtc6WlmYNkjigOOa9xEHmYZ9MKjnZ2bnHIe3s3+oFnnh3sMxnXPgCxj3JIcldJP9jg83Xa4hZDwjaXZuxgfa/YM9Xbr7ksuK9opFl8AhP7Ies9H6xXuCzIBrplw+9AEZJhZz5/TshKUZgFh0t+XDkg+qlKrFI1F1LMdo+wAy9GE0ZcYYwyvRtLV207GKMd7LFvI7fAzjPhDx+5kkkqYzGnV9OAN48g4g95uYnbQ3hrXPhUMd/D4ZA8fDw4olAWRas+5hTCeH2wcSoighPGK01jJK7xvoshZxDZCuxEQGwDi7MKOz51b1/e89q1a1YY4BoOKcb0qHYEEpGEsEmnSmEhhp3SwbUI8Gv8iB5ubm/fr6TBt6Q1XLZUuPeEDkM8h3OAgAzCluA8QDJgF5mBiJeW238YYgQxj5PoRhhDVlcpAvpBWOD/0+0IDJ6zl79qQeePBe/egHP9Tu1p6Z0vF83gcnwEGl0lWvH7YJHv8F6jDyrOmo8IEaOEQut43rwaSu0WqoUa9rdnZW/V5fe0WiQGvu9WBfIeEDgFoopJRMx9Tq1qyVZr2M8wvQGTOtG4U0ikSUz6ctIeOI0kM62e/5+kbrX6tXDJqy+ZzOX7igD96+pp6DAaI2lbbaJMsEqSqAJJh4Ek84POUnCj4Ql7h3KbnCK5APIpU5JOQyeU1PzGht7bb2dvaDQ+oobLmKDemEJxC46MkH3YUxx0E6QnEIgwz4H6ne7gTvIRdHXMqNp3Xy1JI+9tB9aldr+tNv/I0/IwzkTsHpBJGQAXAfKRELomExB/uwcpQgZo9VHkN4IJPh80KiAXCHkXeiyRG7jaYf8IkMj/ufqUI6C3BkCkLCS1QnT6yoXC45Fx9Cj4kaslgeE/09ZAJJJnj1iU/kz7ivFcVzERQaItGCBOL6vev8sr70pQd9T8CkG48cmVO5L6x9t3yP8qJA5+7PMkfRHxGOgPlAEgK4DZqmQ6qUkdd1deJEwfgG8M1rRecOUw3DjtQF0M33u+DJqiHeA5JsAtDL47KvoJUvHbZ0eBgkiC0u5vy8MM0Snwv7jhkVmdUxYHfK+pHh9RjwI8+5sVYK4rePyqOIskSSw9/xuwHjgaSmay8F+nckPrzWYxOrS5Qs6yFmN2S5EKZVJgFxN0YH0Zl8D4qG+flsUGpF/ORRm+tHwP1DAu6Kl3Tm/IKuXb/p4gHA7bDb05lzK6JMITdWcPQiJTalvZr6rYGlINzEZNWSfoCcA50xmxAsG5sZ5jgu1Fo1KKZgDfKpPTZSLp8xMIGtwawDK85IjVEcUhlMQnc2dx0HCX1y+uScky02d4s6LFPUEeQL11nsmwNNjRdENDoZ2uMY7MIR7e3t+4LkBmWxIMEEYM3PNdt9L/SkLgSiXzZ8kh1iTo6h5nrl9Kp+7Td/W//hj7+prVsbapT21G0d2jg1ioQVR4Mdjlk/TeY4IBQAUqtVzYKM5/KOO8REe1CqaXevEsSpOSVgZNYH5ASPmE5RyDER6O87TTMsp06etDFrc/umoqmwhuG+o8ey+TElM2N65cU3tXt9SyI5gUWR0X8y4VFrp9G0QRXGMZfP2oxL0czc7Iz+0a98WemJtPb38SOEzSQikZqcndX8/II/w2vXrurN115XvVQJMvJjMccvcgjY2S16FNi2WSbipIhIv6+7Vk/qk596QqV2S9957jmdOb+qccpPWjVnjhe3izos1gR+hPOG4SMVYnp6VksnlvXeBx+4mCbe77oZc+nEaQ3iaX/m1TK6aum3vvpbbit9/a1X1KP8qx9WtdZw4gmfJweO5bkpt7iSDd4ddtyQ26w3VS0TMRhcA+S9z85PKp3NaGu7qFgs5Qxvog5hMDBAZgo5jwNDMGmNpibHJ3T27AWtb22qPRzq/IW79bMXfqZKqezFDBNhIg3N2FU6H9dnn/yctot7Ku7vO3Fje2tHJ1ZO2D9y5YPLTuNA0723u2MW09djr28DNbpwQFy92fB7Pz82rmw6qXq9KkItmsOeunYPycVlgEuSLci273WIWiPWK5AeoEMl75uDHOyzneIG7kH7bSaDJ4WDa0gz0+PWZQbA/UDNBsB91hrh/XLJRkB3DnQZt8qJHPga2MS29/fU6raDBZ285jgNshnlMzmFOkNFhmjDA0ZuGE2o2hq4/4GEDCQelFg99dRT2i/uaXtzyy2exR1K0QIdusunOm0DfwqhOCCzo5N/zGc6NjHmCU+90RD2Ce77e+65oO2N22rA2HcHqrc6avS6irFG+YAYlMLA2lN0xqEA7TNTPLw+s3OzXhMx0qHJZZLiUqzw8Aj0snRElZsM8uKRLHCAc7RthsNY1ZMYNrqJiYzf25mpsSMTXeD9ILfdRtmj5BDeB6QuSEhYI7yBk7gRhnEeqFlr2IRODK4lUJjg4+So9w2wYYhZ0tAR0+/AOssnEuh5g5ZZQC8FcciMmGqQ5w5DiMETsM5z4O6Ok78XAnB0zIpzP3DII3Vm6Exxrp2E7+lqhakXrZcpZTDcxYPOBiey0LLKOH8sryYtqUxKu6T4oJfn82XiQsoWchzSlFjfg9IfpmjJGNGoXR9SAIscTE+fOW3JxV5xx5MWJkFcL0gRME7a1TEk2azjaWwmF7NUhix3kmKiPvnIANBrP39GzjVFTYCTEYC461QiJgbWZIcDg/j58+d1+/q6quUDM/fsi432QE1KoADuvvZTlsPxPGDYE2nKqMq++yjrIuaSNlCkMjyHRDRr9r8BA8wdxHudzloeh4wF3Mrnx8EKoogYSxJleB1Iu/j8+F6kpAOjezlcgon46qklF4a9/LO3vfLy/iClo+XYQVYAY5/lMWjjA6PUi78b+vqH4Wef50Dh68x7PfsmPqdAV44kBbAP086Bi6kJ10YiFdL0TEEPPHC/rlz5IHhPJye1u7vrwzXSPVrHIeECH9RQmXxM09MTOtivemrI9PAYuOcKcWvcuY4QviNXO3tmSU//0oMGmzZ3HsVnHpODHAZ96PFUH/02oRSk3MR8b8K6A3JhnZcW8yaFeB78OYw1TDMGT3AM69txcstx86mvtnA4wBtRvEbHEZeBVIe1iK9Afx+szURgu/CJaNlfNCIF/TJ8HRtkjx+LAwkMu8nO3sAyGMgaDgU+OEhaXqaRXYFevhNo2FnfOEjyHHgfgh6PQMPOocbafXfKBNsCBx7+kvebZJxjxp3/htUPDKsYsIN8/I+A+4cE3OOZqr705c/or/7quzaesBjGwkOdXgW4I/UoaKe4r+LOgeUlmCHH8jkDd0arMFdBjB0n2Z43eUyau9tln5bRp8EsTGEqSYTUG7Qcp0YSAYsCDBDsk40rg6C8YHpuxifdImkova4efviidZnoug/LdY+7XUdM3GStq4kCrZeMaUce3ZM6s7W1rWar482Di42sWjZE2Bo0lQAYqrlhY2GqWLqQf2COBeQvrZzWg49+XD978XUzjL1mXZ36oRmb/Ph4kCPfaqkBCx2OWG7BplkqHxq4FxixhhlFDlWuNVSpBvpfbnZuQspdnAjCjRROaCw36fr01FhKbQyIHW4+jEq9YCQX6qtc2Xd76KOffELPP/9jXXvjigbNgaKhQKOfyqYdkdmuNdWoktIRVo7PKhTW9m7JxUanz5xyAgiMNIwrOtJsLmXJBdMIorZocURe8u6b7yhEVBcjdhJiclkViwdOEQEUAgI8bm8PtDw7pn/2O7+jUSqu//uP/si63/HpAj541VsNS7CKmweOUouS9S/iCEkaGNODjzysN995V2Uqv0MDx7VlyQ7XyOU+HOBi4ZR+8zcCjftLr77kTdDxo6WyNch8FXIxLc1Na3ZqWrt7RRfB/H/svVeQpFl+3XfSe1fedbWf7p6e6XE7Zmc9d5dYYCmQggASBAVAAYgCJeqFwZAUop4VoUcyQi+UQhGkAhCwAMFdcQEusN5g/ZiemZ72vqvLV2VlZqWvzFT8zs2cnWCEnudlKqKjZ7q7stJ8373nnv8xmLkASKQQBBMX5tGYKpW8P29m+rlsUR959kWtPXiozc11510XSiW/3haZ0IdNA8mPfOQV7RwcqDsc6alnn9dff+MbajUa1m3Wagc+JAxGR8oVMnrlY6/6OTDF4sBz99Z9LS0seuNce/TQ0wWmO9TK09xLwySjddg054sfHnojyGG6LhVtsO502+phEGNowIbndAYqNImKBFSiYhk5Jg3GFDMw3gbrJO1hZOHm8BJi+wDrTKP4s0kcJMCARX3jMWVLA52w9jelrb1d9zwYuJPti044ldLs/KINydVGXZ1eM0h37F8hGzqr2cqMRu0jpbjuidDLJBXJ5J0qQ7432fegEsDaZz/7Wd2+dVuDHv0Mfd2/e9/rg5loTHdco+O4UIA1RnCkFel0xpMVQFed963R9sb/yU++opvX3tXj+yRiDdXqHXlawqTIJWAx0iaYWrRUb7d9gELSYP9BMqmLF59UKpXVjRu3/LNYG3rdlplz2FbICdja0mzZjanxaJD1AIgzmYJqHBjR5w8wnSFhiXqtQtoDoAPkIxOCzQ+sed9sN9MogHypGAqhyCDvD9GfMyXsWNBOmgZHPBce8b1kLiO5GMsrMK+SyOOEDeBiJBKmgbGYpqemlcsgb+EwRFxrw4bkZCzhBlAzvGMjvyUaPWIMu+M2ypDTD8Fj4M76T60661uf1lC0/hk3U6MN5zUhXWSNOffEGTdU37n9wN9DihFeiwlwZ1KCLIf3C0sUIDKXJSY3EmI8+UPFDab4fGCx+TeLS/MmjyjqYg/jugdskxpc328rTZNvKa3BkMkNkxH04cRBIhcCKBZ08vQp7e3vOMUKpp1rrtMFXBW9N1ir34eYylrG1D6saW9r0+/bYbUjKlAOW7xvTJQpDczqqBemMqzN8RQkSUNxrr0Ue9yM2fDbt+9od3NX6TgN00R/BgkJfQO0onK9Y7Dk0GC/UzJpltolRjz+AMb00Ak0gK16q+XJxDApFaeQVc7oiTOrnjL+/Edv6fCAaxY2WC5p45BveSyAlgjjTNSTdA7eXNtu/rVuP+frJcgnJnnfUcdAG5CacQc4w5hz/XKA4dqUsvmEo16ZgpOQRBpOq90yocD+4ehGmPB+0KNz8MOcurtL/CzJOUHLjUw1k0fvPZ6oUFrUH+nJC6v6zN96xiDYefMTFDrGVABTYqP5Hd05hVP8W6RY6M7XHhF5GbTsS4t5A3peEwAYgA2mXT1efk9Cw308yVWfgGz2IsdBjg8NAHzYb94TpDZMrNDgOy8dc3GGMsr3ZfRzqBgrFxwZOZaoGEzjKyDVhnsuHsD75tahH5/9bQL+AwET4jr5miTdvB9aAsztM0cbnw3aeqQvREJPWmd5j3w4IROBg5lTgWJ+/j4MkfzEVCkb/xC4f0C4XZliQx/7zPP61jd/ZEfyRPD28U88p1a3pUgio93dhh6vbarbbKvb6mlhYUrzMzO6e+euc8C5ETmRmc0wmxCiGA8bR+q2I0rEjqxvJCptd3/LWmFYXvTJqWTacWmYU4+GHVUqOT33wvOuRH/37ase6Z4/R8rLoq7fuqe9/brapG9ERmrVW2o3upY4UASEqYUNDzoQIAQbacbC2rpgmoXJgh2yiYV2P5cSBMOFQU10aFasMjuv6blF3b7zMIDTo646JCTACJeKKhZKZgwA7vzMXKmouYV53b13xzdPIY0hNySvAGqabIg0YmJO0khT0wXlimwmR5qZXtCzT72oc2cvKlsquxTo9ctv6sqVKzpsHMC/KhUnuWRbn/7sp/W5X/llffmrf6HvffMHinZGbgAkwQOwOUJ/12ipUa2qWEioWC4oVyrr0eMNP89MjshCJg8wNQ0bkshFRtefJBXnsKVSsaJnn3lW3//mt8PrY0rJr3Gc2fr6jhkbj3JRktRaSkel//F/+ueaWl3S//av/pV2qgeanilZ69odMJGR6iTwDGNKUzpFmk8hq8XlOc0tLOidq9cNDNNkCgMmEzG10RKzWcDOpSv6vd//73X9xl195/vfdUZyvV7T1jZjaq4/TKEZLcxOqVIsO14SwEkeM0wxUp2Ipy8cnIYql3MqlorKFIouofrERz/pw9ajh/dsejtx+oyuXr2qjvPs49rd2nXcZX800k6trtI0qRZtN06SZ79/UDUIRnEOUH7m+WcsEYIJLBSKunbluo4traqcK+rKO2+p3TlUDqBPx0A6r13kTO22csg1EjSM1tzCRzHSbKGgVIyGxqYTk7qKuyERJhQWBcYWdaXHwH1pYENRTO1uqPjOYzglgJRsbqq6k64RDmUpZLSOaAVkMwvZ2K7UfrztCQBxgRww9mpVHTaa3jxglovZXEi9mZ51RBwRlc1OTX3kJDQocuhPJ7U4M6/+YU8FNnG3H6bVjcS0U2u7xbhcriiaoNSn72xx5CNDDJWttpl3myKPjgwAYY45bAGQSSBqNRvepAqFkqZnp3Q0pEGyperOgTe0pcVpNWtVH3pIyOnQuBhqB5UmghFmk8kGBT/oh0kzSmZ8MGFjO3nylE6feUKX36Q5et9m814PiUhUR92+DutE2kmlmZJSmaRKxaLH/vxCt85Gvrt34KUd4MN7n+VnZzIGWchqXDE/lspwrU++YAXnZmcM3FttAD6SINkMCuPu3X8wsjQF+QhrnVtHs9nAnBEVSdIQ7Yrkf8MINtsG7jNT055atCmf8jQDcDJSMgaT2TShQGIRennXuZNRjazG61co8uL9pX3WEh90spjaYI5JqilmlMzGbNbe2d03MOfPnV3NQakRQhAKxEG6aKav6kHb7DjFPkxe0UkDHnNZmqGjnrBxTfMWNepUzge2H5/G1ExFpUJeDx+sKxFnmrjvw5MLgtoQN2ijudeYGAXpmL0KR+i7o8oWcpaztDttT0CQxrgVMiLNzMx4+sAXh2kOks7X73V0sLejdDShQ8qjmgMddnqkLipHbGEB4B4+J/LvkWGy/mAiT+fSfs7HVhe1t7urBtnt3ailPsi0Qixo3wdM9jneT+4nPiMO9vlsURuPHjsUgXsBEJ9LZ7x2Hxx2CHFTNCvNLBR06swxzc2W3Bx+68oDPbjHYSPlvZ4kIAgYvGQud4pw8KKdFqY86b2JyGXApsvbusG46LXGTU8BuLuVlKMoUZAGkiSYIBNCz0h0KAV/tMmO42EHfZMQMPlI7+gloJGdQzTTa0yos/OzqlYPVavSSg1AJdJzqAiPy4sZlwEmIhFdOH9Mn/r0M5bAAIj5uSbr3DIbgHLw04XJAOB3UlDEZz1h1zc3D7W8UjDQduxxvWsicXoq65/5XqLKOBud92uSTMNabbA7lskwmUAq0zjsWzvP+zL5cmuqwTHJNzyn8Ng20k6A+ljiM2HwDw+JoaToifsgZNQDqCdGUzAH/89rnExQXco3zlufmHGZSE0KnSAgeJ2eMI0jSHlOPDd+bkinoegKkofDGGAeLT5JQqgGPgTuHxRuVyK3r+Xj07p3d1O1Wts3UjGf0Ksfe0E71T11+1HtUc5TbzmxhMQHRo2UtbDQUFpCkQksSURdzc6W3aZ688ZDj+3R2gL65uemLL1pdw+VRb6AY51GMdz93kJDJTVszekzpwLLv7FrVun55y4qVyzp+q272q02XJgCK3540FC7EZrwrDfLYlrrKZUlHSLpTXMC3EOkUdKLKXXkY9mnZRmkmlB9jrsfEjYRH9rANTW/pIeP1t1KCiIa9PpOCgAWzc/OWV8JY8rNSk73+acv6q++8dfqddrKJdH3hklCs99VdzSweYn2xngkqkIOE2/JubSf+cxn9OpHP6W52RNqNKPqDqL68Ws/1V/85Ve1s72uVGygTHSog91N/fo/+DV99LOf0p985Sv67rd+oMZuQ7EjxptJA3c282YV1rFuQwlRl8urx7WxvW1ZCQwdmzpNjIwfAGJU2cPKx+IJA4GpUskV66/95Ec6gLlGcxuNmoHGELSzfaBOl4kFICquARKK4VD//H/4Zzp24Qn9r//yX7oYKZ5KKJogsjDkItO6m0vkrL896nVUKmVtJGXXWNvY8GIQx79A4x116t4NGDH2VciV9c/++f+s737vR/rWd7/tTZtUjvWNTZfoIGGaKmc1V6l4E4MdY5ADeEa60MHUPCAPmInK0IZLABS5/Fwz58+e1TNPPqm7d277zzPZgm7dvKNRn3E07al15QoF9UcD7R02lM4WtH9Q82QCtmtnd9cNozTSUvhCsghJKYfNQ5+Fdzf3tDK/qqW5Bb3x+uva39/2dQo7lc0X/PmQupB1JCFGpgM/Fq9npphXpVDQ1vaGdus1tYcx9SlCoZ6d8a3XZzTYIbIMmS6TEzSTfd5LwLrNHBj+glRrOKSqPmqjmA2cieA5wESJaRupDOBnZWXeBxKiMDmowNAwUULyQ3wdVe6FYtGHs2Y7AFHuuagZ06ROLK+oXW0qNQo57slsWo0eng36AEh6qFhHDdd66dLToXCIVKj9PRfTAGbJqnZsI0Vb+YJfgzOlW5hGuY7KZl3rh3VvNOsPt72ezswU1W/XND89bUa43gbUxJSgIRaTXDRm4I5MpuPSpdDGiWyJ32n9nJ9b1P5+VRsbj60Z73WDnIr3GikRST6Ubk3NTJtB3qP7oXrgjgpSRrZobB3SslwMpkgnYIWW1Gq1avlDAO6p95heQA4gIJchnrXl68AaZ6I/Yb5t6pN/52/Q/HIdcH1z3/iwQ7QeCUIwiZ6mRT2BJO4Txp2EKFJkggSJsqaO0hRAtZo+IAEwyQqP4NtpA6gBoRx6Q3sqUjcSagDvxCpyOLbhmileKaNUjs2flIqWYwW5FgDkLsEiXaU/cM4/Eg+mngf7HXuBAIQcKAHuAH0AFsCdwjq3xBIffBgSgAKxOtDS8oKKuZIe3F/T/j6MbogoZCIw6Md8/+eLxKWQKoMfKeXHZz+jKJQQhj66+jiHC9KbMI1yf8R1+uxpH1yRdnDQXFpa1lNPPanbN67r1rWriqEXbwHQjtR1bUKYZNkrQtziYOhABN4Lt/aitea+h5UvZU1SpBIpt7E+frgxbjam/CphWVmYfgx8LSN7ZK/BhUapWFwJ9dodH6SBfvVaWxS6DpBnZKTSXFHHjy85b7y2v6vNB7vCCzsYBKa528EAP3xPKgPORp5UKqed3gOpwNrL9KJQYCKAWTTEOGIkdWr9iHUoADnW20AGEKk4kaYE2QhrC9MYPFL2lVBAR4SNhpZqYSi2vUCymfjck+d1/96a7t5dNxPvqXiU9xIDatINzbD0qXhSx4/P6DOfuWQ8AeA0Iz7WYiPbQYcejj1seYEthqjgC+A++drbbZt0qFQyZtuRhpDOxjo50ZcDmAHlky+u30PS0sYMOVpw/tuT/rEsh3WLw8Ck7AmSMzSuMuGggwFwHED25IvPh2uH+9ZTDnBLs289PF++9t33EJJwMJW6OMmm9DARmKTjcKjgNQPk3c49/n7uLRvR+xQIYiIPUxPeM94svv/9jzP5b/sHHCgS/ZBx/6CQezJbVyLdNzsOOAdUsaD8/d/8u7px+6bLdh5v7JppJzEFQ9P0dMlxZGS1Z5KwVCnr44YjGjLRLc/o6rXbbk2FmWWxZGzOmHKI7jiT8kLPJsshgOZMGtvQqBHTV5mZ0tUbt9Q4qHkcD3DHKHYdk+iQpBJKCPZU3a6q3x4pl4KFYHQKq3KkbCGvdNvyK2MAACAASURBVDan9cdboZE1Ebf5A1DAos7G4RNkgkKVWV+EG1tb3sTRpWO6y5cKLk0hWpJFABMQDBbfSyoNkX+k6fQ7LY91P/npT+jSR57XH3/pS9Zkk06RiLEBdty0iaEWnTuoH21thvckF3eR1dNPPw1Pq6nKslrthIbRpBrthm7duqF2p6HoUU/pyJFahwf6nd/7bX3uV/+OvvK1r+tP/+Qrqu/WNOy0vUgAoFjEKRFq1duaKiFFyWlqetp56F0YJhIoMKDmMmYIAU0bGzsGf4y2OXRRxnH+idO6de1dfwaMg7nBicLEoNhq9C1zImue9IZeo+mCj9/6rX+gS6+8on/5r/+101QsA3K8Voh+5JrJJLIe71KpzoJz9onT3jAfb254IcsyCux1ndcNeJiYjJhT/Orf+3W98+5V/fAnP/bBA3ZwawvAGzJzpyp5x12SOsJoEnMcn78TiChy6sG4hap7JBq5XF6bm1vWa+ezWZ0+dVzr6+sqVSpODNre2vbrguZr1KsuCEJfRGlTtlDyNUhKB+U4e3sHml9edCEZ5r0Tqycc39ahRXcU1f72gY4fO2UwdffWTVUPdp2cAMgtzVS0vrntJk5SetjM8EoMR0M3+85OlZ2uRDzl9n5N7f5II7TYY72jTYrsmsQ8UmLiXORQoMP/cn9yWOFQzrUMuKLRkCkFIMaGumRMMzMVF9vA+m0+2jMTurI6r2Qm7kxruPZatU6PjeIii3+gXKFoRrM77KrerKrXCcws4TgA/uMry2pVayrQc+ADYFydYdS/Nnermp6eC4kKva61w4BJDr7Ij/o9CrSQvW36vmValUhzUEKbThZ0Q81WS6VSRYtLi9rd3wtj5MfblghhVI4O6DQoaG+v6qlXFBbToB2TdMjabsK0DtGuMyXI2AvJz6W9sVSuaG93zwkivJ52e7weIJFotILec6rof8eBl9dfre772uP9x0wOS1wu5y1PgXkDkLPpHWBkBbgDGFkjul0DC9Yr7mdaZK1RRyLT71rqxN9j9LVsoUcKDMlAjOIZ1fetweYgyT3BdcEpI2SyE93X8cY8MztrmZuBO9nxaBGGRzZCN1sNl1QNMcfmmWDSCdAOCSA2h4YKeQ4NSHwwwyIVJHmHojWY5VIl7zQRPAM8//1qzYd/gBuAgP6Noy6NjUxbQ8Qchr99CAfkJjRPJiEjgsYdTwpyIYsJIsFgjr8IYAnag80v5Uva2913WzfKIJh1Wl8Bpwe1Q8szFWXCOvDaV8ynfI0d7LeUIHNdPUtTKB7ibeOzwLP09NNPeop85co7PtCdOH7CEqpb12/o5rVrwSQ54MAT/BY+tJKsk88ZQGG+xYwaTyQ9uWD9RcKHcXRmFsP7vKZKFUUGcd28ftfxwxw0YPoxPNcPaxqM+pqdK1tu5J6VVFYbaxuW12ytbZoM4iDKBNsdxbGoRvio6LVYmDazTYN466DtQxY3J9KIbj+iFv0iXi9g0Clqi/rglc4mffBhms5+/eSTF+w/uXn9jqciyIh8lhPGeEzb74uDZKoZD5Gek9IfPiNSyCgL5HH5PPkzbrbafs3FcyYdRKoMqTtly8yq+01PBrj2zLYnQyszQL/XIj5XOn1qQR//+NPvlS5NJCATkLq0VPAaY2JoDML5bDh8mPIYg1zWQDAJ7DbXuAu28PkyXYLlt0wEDxH+oSBH4T7li0kEj833uVvCADiw6nzRTjp5DiFika0k/CWPyZfTb8bN1gBpt1g75hcpy5EnePz55MsqBwcZDJwbz8/kz/i5PI6luUx5+piHg76f/59EOnrqEMGkPH4f+N7x65z8DMD75DlN/ozv5730pODDOMgPBronMy0p2rIuFnMMm/vsXEG//we/p7euXDFr/WhtS81GR23rcLtamKcauOVWNeLecLjHIpy6eyrkMqpMk4H9WG20tt1QZ5zLZ83wkqZCsxxsHRt8MoWMJaS+AJq/+MUv2B3/w5/+3AAzm0ro6Yvn9PIrL3p8+2B9S7fvP9TNG3dU3amp26J+PaGpUtajeUb1SDhIitndoSod9iKYaCnsQGfHZsvGScvfwhzthB1tb++Y+XFkHpm2uYxZhnBLUYYRVz6dtXxhbX1PyVja5s7RoKNEKqJf+sLndO7SRf3xn/yZatWasimiATs2lRFR2UJL2iTaiggvdJtxZR3n1PfmmkrnbGirTC+bGW+TxgIzQRJEJKJ0dKROu65/9Hu/o1/5tV/TX/z1d/SH//e/c+64emHjLeTznipsbWyrXgW4JzVTLrrwCdZ/EGVRj6ndaNgYxmGGAw75wc02VddoVsmjTejYypLu3b7lYhOGfGg2eb9IyiAdhmpu+xMAYo2mc5w/86lXdOnFF/Wn/+9XVW81vPERsYd7jYkKZSeJaDqkYTCKz9L2Voa7087enkFlNknaRdvGOoD7SDASDGcTeuGlV3Tj1g1dufaugRqm0doB8WahhISYsFI5a4OyTcjNthc1NNBoKw8b1VDukskply86o5mNorq74wpz5BZ71T1devZZG5A3NzZsrOQ67LUPfc0Up6Z8fZIQBOhDvgJwrx82df7pp1St7hk8ry6fULvR0urystnN61dvGWCy2L175bJZJzZg2P1cKa+NzR3H8tnUdtRVnbi9WMTmuJlZNMlZezweP953HCovBH0uv1iQYf5hggEzbtWkht26ThiqhKNWHc5hJpL1OiR1lABnbDjJkaYqWQN3VAnkuLNhHDu9rEIl5yZbJBGP7j5St0EUIuPepPLlooie7wxCpCeFaG5CjEUd27d6bFH9VtPpRKMebZY9pUtTNqg+XN90URdaWMbcC/ML+sjzL+r+vVuq1/csZ4AhvnnztkZDroMA1Djs89wBvQB3DqxzC4vhEId/Y69qMEIaUmTQ0VS5ZBBwCJiNhyQUABCTlN6AlKq+k3po7M1lcyEtJpnyNODs2bO6deOmagf7JgY4LHDQozgLoMr0L1cpKpvLq5gtOh/8sFm3jAsPwt5BzQAH4zkpMbDupNmwsBi4IzNMQDqkraNmTYRU4DqhsTIkjNDi2fJrNnwYENWGxpkOBZjsEN/IF2w+ZnUkDhy8/FgYnrnvPQ2JeDLEwSRMSUfqtlsa2tsUdQpSn/ZcfDvEZsbTOmozWei/19Tr5A4nc8Qtp+Gzc0kWSTTphKWQBAWQiw7wwHfAgY37Dakh6wDXLet20PtH1Gh0tF9t6rDRtzwnmSbhK6pshtbroL/mXg2APRLMkeNDaLlcVLlY0vrauvb365ZO+v3LZdXtsbbU/J7gE8KknfPEOK1CNqvHj7YJWbGkLkZJYJrpRWBMwbOrx1ZsWt/a2vR0CmMl6+zh/oG2t3dtVkyncqrVkB1xOIa1jPnQEnK8OXyStpMxUBwik8ilNLNY0bkLJ3XhiZM6c+qU77mb1+/pz//0P+jxxqanmeThk+TDNQ8LTVqPU6/OntMbP72sJiU8pDPBiktqtjoiyIRwgyTGy8iRiQQ8ZF0SleotpeLIR5C3DF0K2OmGQ9oE5ALcSLwJsbARp7Sxd66uLts39ejBRmg0xQQ7guePGxM444FPMh4kTgBsBtVuYoaWSjFVivlxAcIcvOfn5u3Punf3vvs1AOj2rzOxGB9aXRbFn2N+xfCaDaZIoXRiei3p9OlFvfjyRd9TTkoZhf2d0iMMmpUKaXZMATjkBv126LIIxsz3Z7e7vZXulzHo9v3jVtiQ4IJchXXI0puxFh3Wnef3fuBt47in/MhSQ6IdBwGnM8F8O/mAxwvSFUc9UgjHNUKSVpuDeSg+4++cGjXW0DNVAKDbGHw0cKITBwu3VBtjRd8D7hNUaZPs+O8nzagT5t3+gbGUiPeC6z80y3JIDrLByXPw5MHJyawRkQ+B+wcD22EHGorGj7yQ4jxnhDU1C3D/bb397rva2qrp0dq22pQfNchpPtLcQsUjs3YrxIkRO8gmS6lIkRz2YkkbG7uqNxmJhbgpQBq3OSd60k4Oqg0b0gBb4VTLwp7SP/7939fVW7f1re/9jc16ALlzZ07p4lMXdOf+fd1/vKnN3cCstRttdZtIZVLKp2MG20PMQemsNzIKHNgYONkDXsgiZ/xPJis3Nhvx/PyC2xUp6Qk1xBRDBLiOpIdIKyrEaX7DKEs77PrmvlJxcunBy22Dmo9+7GUdO3laf/lXf6WmgXHezZKKDdUddgwuONlinqofHDoKjUMJrCJgi5ixdC6ns+fO68Gjh2q2MOEeGWiRex6jFr55oP/8N39dn/j85/WXX/+OvvaX31Z1e19xRukD5CRZb44UHh3sVpU3E5Vy8ypAdIiZFKNVo2VZEe/J1NSUtvf2VOPQRkkIevdyQQtzM9re3DCrDUsyRbvsEYxdSkfdiNbXtyzHIFd52O7qsNbUE2dX9cLLH9PXvv0d9SJ9b1bW3VGulSCvtuYDTzqZNVDO5ILel8WhelANLCNpO4NQXoFmN55Mq3eEkz2iF198STfv3Na7197V0vKS2q1DX4cw+bBUmMLQri/Mz5oJ3Nva80jd5jIkB2h5nVaRtayIn8thFNMecZ7k1WNMJeUmlkT/d6iIqZ2uDqu7jnZbOXlSYIZWv6/DbkONRtU+Ai4GpAM87tLyMY36cT26t6ZnLz6tV199Vf/m3/wbDU0VDvXo8QOPnZNx2vrKHpcjxyD9hjElZVIHJOlo6ChGAC3JQ5ffuqK9vYbNsQAAegrcZA9TliJejk0rxJ0xlULO5EZL9LWWdwRijQMBQJ7rHW2w+wbSUZdssElzv26sMa0aaPnEkjW5+AFKhbKuXr6ixl7dcYjc06VKUc3eoWKpuA6Y6tjMhZEsaCKZGGTY/GCI2z0dVJuaWlrWIJrQxs622WKkHkZJI+ni+SdVLhX0aO2uMtmYHj6877jPUT9qkzdgslgojFtPO07eQZc/MzfnCQj576wLyN4oQUvHI56moP9twIIjOgHcWOPurnh1j7qqUT3vEpqc4lHABQ2GFb366kf1s5//zAcygH69TopQ1GCJjZ9I0aTfn7LymYJBcLfV0hFRK5Go9t1yGhhvdO5EETotZhSxpMbMLtMsR1OGAygbMEB+ogFGKtNkLYFUQGE8GprxDgeQcOhhmsbjEBYQ8tVpo+75cIW8BfDPoYYJW75U8lTIYM2G17bvOV4fRVsYoGG2mdSkkxn0BGbc+YjQy3Mx0Q7Nz0NaZ0mWmXsARNzMMICN14Je3jXwGGddnBeaIzFupihKclIM72tLu/scrkOVuzOqvZbLLd28bk8OxsCdn8WkDm/E0tKCQfjtW3cM5kr5nNtPSStKxHN69Hjb7z9Rvvgsivms5mYK/izu3Xrk+/aIeNQUza8JH+R4juj6T5xY9T2xublp/wV7AdtDq3Go2sGh7yvWMGRTboYmwQQgFid9J8jS0ONbCoV0xpPLYBr92Cc+osXFaZUKBRVzRX3r69/VD77/IwMnJo1MgkLRTVRTM2VLtYrFgi5dfFpf+Xf/Qb1mTxESYlrEGof4mRZERS5j4J5Ix5TNpTVTmdbK/LIe3nmgBw/uGSwe9UkLQn7B5+kU/8ACA5rzYTKEdBU8EIc4IlI5nvThjGJE5DEj3FpDssCZsgVPgFPcUhhyY07n4jrwNIdiLrPOHBXDv12Ym/cU++GDNfXb+OHCfjchzvwekJJmxl2KpyOOJcRfYuM9JFhEOnlqWZ/85DO+zpCg8dlNDKgAXph0N/8arAd2HLaZ6MWJvOY9hnkiN7Hc5hcSGTPVIyYxQbvO4WKSZe7aDQdchIjrUM4EERkA/SSFhgMcexzgmse2CRXyxR4SpqPBH8X1sr2N5ItG1mAEnxQ0TZpgJ4ky/Ez+e3IAAcyzB0xSacISF3Q1vPfh3B9Y9Akjb2pyzPpPCqucOjY+AHDQ4vMKMZDB3Mprsg/kQ8b9g4Hu8WRbg1HToyoWcQqSpmaz+s3f/g29+fbb2tyoaXOzpm576EQDWK7Pfv5VMyyM9XokwyQoVXCInQ1VgMc79wCfYw0u2cSM74iFTDGSL9sQyKmbkSgV1ZzKiWj6J//NH+hvfvwTfeeHP/WGU8zlVCmVQ4pMu+22RecKD0dqHx5q0KV6O65sAh1e1rnBMO4seEwQ0EQC3Dn9YhRkowQIBrNFTDPISGp1tQ5DMgnGMi5i3PAw1WxwpWLJY3NY0iplLCS3kBaSQ6+N21taPXXC2e6X337bBl9ANDITTFUnTq3o5NlT+tlPL+vBvXUfYGYqFU1Xym7qg02yRr1S0sLSgh5vrttwCZvHjZ6iSjwEkOsLf++LeuqFF/Wlf/9V/fD7r7k5NgEcR9+aTtkISYPt4cGBUrGoyvm0GUqAO2x7NJl28oUlSum4KpWytnf2tbN74LQB2AoSRpic8LzQdqdiUqWUs3YbjqN12Nfaoy0zSzCiA2L26h2dPbWkFz/2cX3j+z9QG3kMmcs0+Y2j45pNouyIv8w69jBfzJmdYzHc2dkJrAMM07BvDwWbLZwgCUPDYUwXLjyltY113X3wwNp94jxpPmThs0Erl3T82dzMVMiyHsaUSWdtAoSVt/56xCi0qeEoqtUTqzaX7u/ta3lpQW1rfvuOOCQVhzIWJknRYU/dRs3a+UKlonvrG0rksirPVezJYOLCYsZEZxSLKJ0rqpKf1TYG7VpTx1eO6d69e+r0GL+TAoEJ7kjDI7K6S2pU94MukgQfX09oGttmRZ0AUsirftDw5KvTDgZLpk+AdiQhfAGyWLBpt7RmkkMYbY7dYDxz0gLG6Cj3Ggc97smQFY5+i/QOmgXJ6UbOs7uz441k5fiKClNFnT9/To/uP9Lt67d0hF+gQ8xeVqWpovojZDJNNbs9p4WA7cwADweaKhe1MDOlFFrm/lC37jzQibPnFU1nzSzynJEgmWVqtnX65CmvBSRQvfTSM/qbH35Pa2uPbbql8ZjJFPcdawMto43moWM1Z+fnDWT3dna1tb7l69KHknHuNRtaG6mcIwqPDNyRv9Fi2R30tV/b9wZps3wk4UI17qVLly7p/v372t7ZcnZ9vXbgTazDtTyKqN07Ujqf1PLSssr5srY2NiyPYN1gSSVZBiY0MPhExMZMNABQWEMxRCLlYjoBYAUscu3CiuP8QeoF6w5wBxwYuHudDuHOHJ7RIPdgydyoGQ5CXF9ocQEIMHR4Bbju0FkjBbMp2aVLoUwPezMxwLDyXVTuEdjClLLpjKIY4TDXYyREHIHkiefA5u6G0KAph+VnesJjm4Hksd14G1hKWHBYZIvBjkbKJWmbDuN+DnQcShvNIJWB7cVMnc1IhWKQDvGmsQwO6BFxORSxjWRfl1XJF/XwwWO/HtY27kdAbiSS0N27awaZ5IADrKeKWZ08vqB8Oql3Lt+0F8fULbIdJhM94ijDRI1UGVJM0NhD/HCggt2vVw+8V3AdITEEPNEbwmu1KXDcH4LcBzaUgxlTOrLe8VigIS9PEW0a1/PPXFJkGNFXvvJVp0SdPHXKAHhjZ8NRt1yvmFk5aExXKjq2tKKvfvkvbPSPD2Ma9mnXTirO1GZAYVNGU/MVnb94zt6PG+6bGOrGlWuq1/BcQKYxPQW4g+nCZ8BUlLUCcAx4JEkESd2gT0Rpyq8dr1C7jSneCkJL8ViHJsCd9y1uY3HEhAHXAb0HDkbIhPbVEeVxUYXp1ijiNRIpLgdcNm4+av4tlzh7bbfLBM8BYNa4gwnwTSAPjBwNdWx1Tp/61HO+JwxgM8i5QizjJJOdyevESApDPTObC1G4Plz9IkIytK6GHHfA/4SVNti1kTQA+BCbGx6f5z2ZWExkMBOtuUlJ3kcwRZxG03C44XoOpJats+G1j7XnPB+Sk9Ct492blDRNWHteF1In/h9Qzb0OIcjn5SS7sd7e0Y4G7kHz7u4T7hlPlMatuWPY+X7gDtDndUFu8hih6C2Ya5kCBOO2U/M/BO4fDGyXosmGRqOOq9YxDFIwsnisqF/7+39XP/v5G1p7XHXjF1KIXju47v/2r3zcDNaVd667vRSGB7CHJKJYzJuVePDosQ4bxBmGmCMO3sRXAYjJi4atwLjJzUF1MmCC3PL/9g/+QP/x69/Uj99405vbzNSUivmiUxMoW2l5/EsSCjrrQ2cu5xipphhjltWwpCEYjOx2d0Na1nIZWFcKSZg4scDwA6Yr09ZwEk/J6R/ZDGNosnjZhGDc+aqUkV9EtF89cGJEvVYz6PEhNjLS0olVlSszunrjumLIQFIJ1aqM7Ic6d/GsM9avvHNbaw93/LrOnzuhi+fP6f69e07AoTyGacXc4qLWHj/2c+UQwipGKUw5n9fszJQ+/Ut/W08+/xH92z/6M339a99Rv9NGTKKY0x4SllQACKhFJ02jUgh1x5TMRNNpLawc0369rm6v5fZJNia8Crs7dUWE9CVhDT411axnR92u4tGBI9lgfUakKDT6eoSRiviwZFoxFqBuTwtzFb346sf0je/9QA0y8l0OkzSYZCNoN9sGbxiVHMeHXCiHZCfr3H0SJ8gpc1EPDY3IQRTxNCAWS+vCk0/5kHHv0UPLdriWrF3H7HY0ULGQ0sL8tM6eOWWtMtOg2Zl5fe+73wt53Zirez2DpVg8acAI245U4eWXXrQBbW9v1xsxZkM27kRyoOigq26j7ljMdL6geqer2eVlzR2bd7zpcNg2WKjVDxy9xzU6XZzz+DuXympxbl4/+dnPLT+gtbNYKjlFhjEuJkL002hP2aBhGdHh0woLKJubm7MBdHd7V1VPF0Y2G/J5Ul0+GbMCsrgOAWikp/C9mKHbbaLegp7SmmcCKc3coicNbD0TpkKB5sC0NY6AXiYtyKZmF+fVG/b1zHPP2Mz3+k9+7hQI7mcAIpvMUSRkoXNPAvD4OQBxHh92c3VpwYVKaJu3d6uaXV5VqlDS9s6epSEw5nz2TDTIyycCdTDsan62pK2tDaf8cJ4jS5xIQEA1PxuDaq1eszwE4I78pbq/7zZjcq7LhYJitEA6GnDk/P0jxs4Ad6QilOEk4wbu1UbNYDuVSDtdBdM8DPjFixe1t7dnph2zOcCdjRbGlbE3m2+2kNLszKwnErDX+/u74xSRuKcERNiStMX6xPtNehEkBmsJ6w3rGWCYn2fwMejbw8Hh1odNjdQ7IlWiO2445TgbZE8uDxqzd2zTgCtY9pDvzwZLOgwMONIp4u3Iwi/4z1x6Z1/EkWUybSI9+30fDK27R/MNYw8ob1Ns1zNwR2NMqZXiTMQCcAfUYABGBmTppKviA3seUmmQRSYcy0jnB7+KGTLnQ2pF9eDQxtJmk8NBKK2hxCeXwxQPaEDfP9EC02AdzPQwn5SjEZG5ubEbDMCkO/W7ljQB7tBJHw254odOY2J6eP4sCU9pXXnzXe8VI2L0mKLwPh31Pal1VCeTNNhFjIQEIJiskeNASSeDkCoUy55wIB0FULr9lUlPPh3Kd8xCJ4gpV+8oqkiCSEjkGyF9hkZoite+9KU/V+2gYdB62G7YNAtTDUBbWpz3RBmamYHI/dsP1T3saQTD2jty1G8ql1OtQxNwXMurS3rxlRf0xIWz+tIf/YmuvHVNw14vZPsTIxmJqd0msnCogTXuIUOcbRGDKtM0QC3kDYQXk1kIJ8gXT617IzeockIZDiDFWLvCIQWJDL0sUeeqRzwNhiRDJsN6wc9gX2S6xYdd2697rXZh0Ri4cxDhjQ7abtCuFE9FHC1Jsg4HCA7ZTNPKxZQ+8uJTQXfN1DZHSl04yJqv4GHH+etoxAHxNovaZxYOKRMG2gCcZBWkNWNAH2QtAaFxPfg6HD+49d6jkLrC54y0ZyIjCe3FoRfD74NVOBxG0SoGbXo4KITHtkxnzH43Dns6RJI4Qlqc9ONOJDKT6MrJAcNtwUTwjp+vu3j+E7PrRGsPGLcfhjhZ/t3454dp1i+er42qk9c69gEwNbdHED0/8uTKEx8C9w8KuI+i+4rGe4qO0MyCBJDKZPX3fv0/09vvXtPde9tqHXKkjjiakEXtE59+XtVqQ7du3FOnSRY6C2xo/IrFRqpMTalWP9T2dtULBBsqG6XpkmHf1eq1GmAVzVpSkQGnfdj6iv7B3/8Nfe0b39TNew+9qZ06fkLlYlnVg5o2tncNTFgsuLCoi+61us5op4SJzY4GThcuRBhLwUaRlkE+M6xT38CdBRYmCLA8NTXj8TqjW4+oaWVzhjotskQjsQgwbmPkTPwVp/G4Uz9YSNGKA0zPPHFW0/OLevPtt7xQwRwjtbDWMpvQfq2hboeShiMbbpeXpvXJj7+qty6/bSaRhaFIAsyxE7pz57ZlRO1eW7FEkI8szEzrwsULOnPhoqaWjuvffeVr+sF3f6ruYV1xdRWl9TAeVzGft2mWxApY+HIhbe0/+RODWFzzx1aUyCU1ooUuCQuS1tb2ru7feaxBj88pGwD04Miu/8jwSBEmIynKuPKKRJPa32tqY3PXrBcbeJa8YXLJ4yl97guf07//y2+o0Wt6I4nHYf96NocBnCNu/+OzGSmTC9GhgLDdnV0n4tBgmoQdGA3wQJq1rx40lM2V9MrLr+rBow3duHXLXoZIHLNxYHlhafO5tOZmyzq+ekw72zsu00mlMm7o4zCGjMGGK4xR6ZSlEBw+0MPPTs/6fQOk8ZzIl0e/zoGPRp/6zrYTZqK8EWy8GEtjEe3v7wCrVC4XNIWRsVb1tXf6+Emz0gDqV156WZcvv639g7qefPppHbYP9fobbyiRSgedfVQ6qNbtszhz5qRjDin2SmdyWl094TH72qNHerT22MUj9h2YwQaoh/ElhkQOM4B6M0BszLCALU6pQdcORYrBNKSSsJEMQ4xrZKh0UpquZHyvIF8DuLNwL60s6xCmEaA3xKRbt0aZa4R4N1JM1tbXlSvmfBBEnmE2ZoihG+lJQmdPrFo+Rs52vdVTYWpW8UzRCSJsgpiJA2MVzLNk3HOo57kAVEL9/MDgkS+IArLxmYDViZ7RFgAAIABJREFUGjVfwwALpAwACw4I/Oxysah+t60MPotIXH3i62Ix+zk4nI6gDeNRtfpdVRsNgxp05dl0VplMztNFSsn4nckYIPaguhdi3Lo9X8/2VhQymqpMaXFu0T6eew/uejPnkLZTrat60DQjip+DexFZB+uNpTKAqTQmUOrjSW8J4J0caw7iyAXBDEjYJmsS0xI3IQBySMYZs3dAFVJRglQmtEMDHjigMqEgYYmCqly+YIBPrnghl/OBBFKGwwhenO7wyOQEaWEpolsxtDNtpWhPoYSI8q2R258BbkFv3Kwh/wqV9k50QcI34tDhJHmVKmWDN2JEMfEC3EEtZPYf1FuqVvFNhTz6kHhEtCKNphRJhUmEjY0Dst4xKiYNAB3jy/SjScBByvpyDv991vBown0ivf5IPaQ7sagqpZLOnV5SJZfRjXeuu2k7TrcIMcP4BeytoaSoYw0/11e70zLgxG8CAKPUi2ZjLobpqVmTJewrABsAMRNoYhwxglv+gP+KZK2j2HtaeqYF7JkrS4uarUzr+9//G38+IdsfoBoMjexT01w7GbKzM467vX3jrg52GpaK4nXwtHk4UvWw404RdPSYytue1IzUbfZdpodsBOANqRWJplSvd8epVMFcaqN6mhjOoEV3AspwZHMqJMeD+/fdm2HgjjeaOXs/aL9dbjoG6wbuxApSrOhuAkylsMdMQ/j3pMqk7BNh2p2MpdxBElhtWGp8OSTWMMUIh4BMPukUNu4D1kDS6JjMzkzn9MpLlwzySWlhj2YCYvbfch1+/SIlBdzN5+RoXOvtR07CwTcx0cBDYBgIjyMbLblJx1UspjwhtmKMmFnjhnC4C1P9kNc+YaUn2eo8B5MZ4+fiVlLCA8ZTAUsk/byIzxw5PYbX42lqOh6A+BhMvx/se6llHRjT9f67sXHU+fjjw0A4GISUGOvZx0y6B3fjyMxJPOVE5vN+TDp5X8zWDzBfr6hSOf0hcP+ggHs83dBwdKjoiDIdtH09FcpJffKzn9TtO/e0vctGyCLY1xFAud/Tsy+csybx4cN17e8EZzfRSY6dS8bM4nKaXCMLGo0t4zeALzcSGdqlvA4OGh6bxVMxJZDKRIfWVr/80kd09foNrW1t2/QyNzfrTXF/70DVWs03snlDNqI2ptogsYH9hhWvHdZCiYdZPxI0Qj51NBKilVhsaTPkBkqk45qamraeeJK5Oz1d8UJF6gdNglyoMEj+93HG80d2dqP/tf69kDMzcObcGWd7X37nHRvXIpiwKGtJYQBNuvRpZxezZDChrCyX9fKLL+j2rbvesMj4xRg4PTPvZBNMQWT5gjlKhayOLS/quedfULpYVr030tf++ru6cfWeht22ErQqwhJFiEQMxkyY4z654JmE4zLRXKZzeS2fOa0H22vKlzM+KPEauKFbDYoodlTdrVkzmSGPFxaQGDY+4FB56uZW0oI2t/aslwUwJtBVt9vKZ3L64t/9O/rq17+lXRjqGKxdMN2xaJGEgcnVxpo+BURJAzBkAXgHkB8AEriOKJ/BSNfsdl1VDwP6y1/4ot69dks/f/11ewL6g2aICoSJJVUnn9bS4qyeunhe7777rtIJJBUJPVxb83j+6IjJEqAk4UPXhScvePNn0wXdoqW+f/eBVlZWzEiS5IHRi4NLs7pn6Qd55cl03nKYBiDxkInVkWZnp9VAujWKamlpSYvzM9p3lGZUn/z4J3Xl6lUD3DNPnNHDjcd6tPZQM/MzmluYHUcD1gyWGMsjuSFVJzKKa3p6xgfGd6+FVAvep8Z+XdlU1hp3gwXSPMiKdh380I2knJGRyRw2Qy2iN8NEwoeZbos0EUAyfwVTIzNPywvT1reOhn1PAQBo07Pzlk9MTU9ZYrS3xT3dUyqR9HuUziF52bBECZDAe8KGy2SFtl08KudPn/T3cEAdxVLqDiPqDtjIi/rMZ/6W9ne3dfXqu77Xz507rXa7qbffvuzc7DCyDSwhQArZFZuU5TUcJA4bZjMxDQJYMZhvrW/6uoiOpSWAL2Lr+lCeqYRjNCn5Isebkdlht61qvRHKbfA6JKlqz/ox8OsADmm4zGczZtMdLDcgxg5Z3dA6f8b+mMc4DBlskdsci2l9a9drJdcyrCjsMJM8mNJ6jdIqDne0aCatEyfFgxfIFAL2kvfNmzNxsgBRj7iDBjskJsUtwWAjtinPssWkwQ7PB6DLQZQv3j88AZWpGU3PTOvxo4ehFTOTUQeDav/IhWcUtNGcyWdMKRO/8zwwSkLOAr5YaygFCnnPRPON1G52xmN5Wh6hXSPqEaM7lhTwvBxzSFpUf+DOAtZapmWNRlt7aNybQXYDYYH3olBMqFwiE5+1+MiSC7cEx0KEZsj0JmZ3YE9TPpcPkbf9rv0Nc9Nz2tmtO1CgOxxYFsNndeb4gk6szOm1H75hQ25hquCDDYcg3k/mRUiLOFBRHoTZmMMb0j7uRwAzewn3HXI3CCGIJt5z9gcysjGGco06QpO8eyR9A7wwSTe1IombJFpxgLpz+54fh2uFwyrvF9e0oiPH3ZKNTjrRTGVGD+4/VqvRVb+NQR15HaCRad9QEcAz5t50yLpnCtSs91QuZDyxAbhD/yONRIpiTMhF5ukxqUZI6CA9+GzpA4jo+PHjXme3Nrf83FhfAO7IlmzYJLvXzHJoeuXzY5rlWE8mfgBv2mmJgMRL1mp7TYYsgfhDq8/FxWETHxCHP15TiwkGgJPc/lxchULaf89r7jvRp6/TJ4/plRcvCZba00WuSdc1hLIlT7HGraHgkgkBZyZ9nPEOoHX+vI2Y4+bSsWYf0IxXj/uxVEq9x2Z72jhuHZ0YOF1m5TShMGXO5WBMwp7PcZDM+Al45npwZKR9N+GXG089FQgTpok5lOccpnG/iI2cMOL8/n4w7wMCf+bvn+jSQ3LQRG/viQQHZNqCx3Kd90y7rCNWJATW/f06fcjQdGZOhfyp8Hgfatw/GOier9CMV/NG4qzyQVeFUkpnzp/xKLveCBozNuJWq+Eb++lnnrC8YmN91/m7TmGIR60156aFQQQ8828ckTWQpSwAX0pMGCHSComGmKIHG1IiI7cLnjpxwpnWB41D6/vKpZKmy2Xr22HdnVUKyzSkDa3rWDHAMZnD2VzGKRFQ+QAaFifMW7AU6MP5HsAZTCQXeiaf1tzcvHZ3d80U8gVzh/yFhQNdK0kfpMeweHnDHcHEhJMyde05nn9kqMXlBaWLBd27/8CbOkUrnRagrq/yVMlto+vrBzZZ8oIX5go6cXxVj9c2xF5NDCMacmQkABYOSOSfA6qmKwUdP3bMm/vyydOaPXZK/+Evv6HXf/qmgXWSqD+q2Ecjs0m5bN6RdG57TEVDZXj/SKunTur5l1/WT996U8PoQIVi2vpQTMaRCFKnmPaJzWsemvUe0Ea4s6PkKHy+6PU9Vh0lzYKzuQHc08gPmk2dOXVc//C//B39X3/4x9rYrarD4jMaBU25TcoDzUyVlM0mw3iemDRypWdnHL3YbqAZJW0nZTMkP6pFcki768nJR1/5mL0Tr73xhpaPLQeNe/PQG4pjTAtZLS1N6/nnn9Xt23d9/bFQrj1eD/rgyEAZxq3oS8tFPf+R57051oj8jKW0t1/Vz376muURwdA3MIDB93HUOXTaDaZLPkNMb70OQHrbrNvC4pIaJHL0j1Qo5jQ/N2MTKOzic889p/3qvm7dvaXjp07o/qP7evDovqZmy5pbmLbWH1YSoyom1WDkA2zF7QdgErO7u+EDIrF7/e5A01Pzun/3oZMt2Pi4nsvlkrIZMohr3gSJaqvS6thq2VjOxmqmp0NGMCNk5FVBLkORDQc58sbxqpCiAthYXj7me/nEidPa3drWw/sPtLe9o0I2GFkBMgf1A2dMMyHaRP5Cqg2jWLLAMymtLuAfANj0dPKJC1rf2Ve13tH8wpL+xf/yL/SVL/97vfH6a7r41Hk9felJ63D/6mt/Pd68QjmIM9PRHpOwMVUym1Zv1J3dbhnK7Iwq5YpByuU33nQxDdcRxj/eG+QLRMmO4uiVOXjQYYuqd6Bmt+P1hmsB4A6QXVxYNCM+yQNH3wxL3zyse/ZOuytAmPc0m8/ZBwMLhzXOjcguMYpo56Cu/f2aU1VmZysqc13bxxE07hAASKEAosi4AO8Ac9Yhrj8elIllaBgF7GDKg/HDwAhISCiWCEkoSFJCXCOym2FIeXFzI2ZeQFBbTQ7Y+aKmpis+WLUOGz6QhgbLoWpkdbc7SpIqEo2pkM2bzWY9gm23rhY9vs2wvwDuFKyR4z7J84ZdZZpxNOypN+B5hvQY1hXWZKRCKYyp48kPEXzbu3UXzHD9432CLaVEDgkXhxbe7JCGw/Mg4hcfQl7Hjq043/6N1962/4GfBdueiJCaVNTBQUtbu3UN49wWMZM8J1fmdP7Ucf3wOz9Wq99RuoguHw06aSkRkw4GuIpodnrGUbJEZZJqwpo17MldJHxls0VfU5g0Q3wnCVdIlmimDIcNfsG4c09GyL93rv3AawT7SiFb0IMHjy1BBUf5uiBuMwGARWPMvhpMlXgvtjer6rQA1UwUwqQDw+5ha2ASCHMHpJjLLjFVUlSWTfvQyZSSwxbvE/Izp3aNk0MAkcQbc5CHhYawYSIyhS8ilfEkl2QxPiPM78NRzMAaKa2ld+G86sKoWBKPUdy+toWFOQNmp275INwJh3vAK+/JIOLJqRniiJzu42u21QvSjGRM0ZSUKySd1OKOAiRY7ZZWjy3o5RcuvddKasbZzb7hAAlRZK/F2Dg8KTVibzKhNAbDTDSQvnHvBPlKCNaYSFJoMAe4ewdHmjJuQp1IavgO2PhQPEVgQIhO5fFc4DRmx3nMiUGVf8dhIoD0MClwGdJYPzNpLjXwH8cjT5Ci2fvx/1jyMpYEGXDz3MavLagEuO/sKh2z878wpIZ/H8IB7EkgbQd5kmNZgzGV/ZvPL5UqqVA4oziT+Q+B+wcD2vmpueJI7S7Rc9Q/k8bQ8eJ04sxJ7e8fuKCBemTAArFYjPeeunTGxRp7uw21LZXhYu87HcOpAU4UoOkRnSWbFKkVKcskOHDjjicLlpQSdFMh5osIqJQWF+b9cxnHwXiUykUbXmsNRs4HTj6BRXcUW6drgMCGCrhZWJrTQYPxMyYkt2FYN4vmEY0ZjA2SBNzaowhZ7Sz6q3rw4KE1oVzcAGc2Rk7Lreahm0NhrwCuXNtUoBP7xeJVKOQcQ4kIlOdJ0x1yh3gkpulSySk7xLgB3HerB9olvnLskJ8pF3T2zBltrIdipHKloGwxpNg02NApXUCmEhm52OXM6dOKx9NaOnFKJ554Ul/686/oZz/8uTeoJCNrYPRgYKAHWwegRZebiA5ssiU39+yFC/rM535J3//xz9Tpo8msu4lyc3vb4GxlZdWyH8AYGdiAIMx2O2tb6tZIyAHoEWs21O5+Leir2bjYTDsdPfPUk/rd3/vH+tf/9g9179GWDmkW7XSco8xCC+iYmS6qXIIBZezNOFQudtre3vbmi4wAfTIgil2HLHgAB6zyp//WZ7W2tq4f/PDHbtZjRN4korTFRnTkQqfllQU9++zTun79pqKxtA8iN27ftYEqn4l4E5mqEAWZ0dLyojsHSJIgfm1rd1eX33xbZ86c9QaHeRr98uJCWRqRox26C6oHLbWbHJYi2trYNcNcLE+Nc/KHNl+fOXNai/MLevAABn9V27ubqh5WdeLUcW1ubeidq+8YmFx65oLyhbS1x4QIAfzR7uaLFWXTxXFKR1a3b18z62gTWjJh7f79+w8MaGGtbLSemXL0G4fTmel5A990quB/89Zr7+jy5SsBWAyCGY17BxMohx4aZXk+x1YWDd7R0M/MzmieNKXBUB995aN6+83Luvr2O1p/8MhsKTIqzG/cJ6WZsg6aDT1YW7epGtCI76KUSWl5bl7Nw4b264c6dvy0mj0mF0TVFfWxj39UN25et+To7NkTOnX6hKP3fvqTn6tcnlU0ktTeLutBK8TKxaSLT16wVO3Bw/tOASL2b3FxwfFydE28/vPXLWWBxZydmQmpNKO4BtG4PFNkYkABy/BInX7HpAC+BBh3YuiYsNGMTNQkXgG3Evb7Bvs02vK6OHiSgw5Ig51fXl4J2u3BQOvEiAI6K0inGjZ+k260srJoOReAGc10o9nyc0m4dItRfc/MNlQkU0sfLOwPIUmD1BKyzHFnBhICbOFJSyLlFCFKalzmRBNtL+S8w5yRKR7kMx01WqGtmtfJe3NADGsEpg8QGtFerWbwDrBENrS6tKI6DdHttp8L0jUAM8Ze1iYna40Nir4WWXfxTJRyihEhOux7rYE9JVWm3+7Yo0C3QSaR8CEGwBEmknU3TQIKg8YdABlXuUQePLKkIFk0toNMIb4xQZJU2QEGb71xxbIjJnkYIiEeKOqp1zpqIw1Jwi4Gz9Pq8rRmy3ndu3nfvpRommbTqDX+AGzWWsfJkkBCLCc+ohifS857nRlnogr7fRWLU56GwUTzC0aVfSRE6PXGQQgJTwoglUixcfpJLOxdYOtsOqft7QPHSvLPMDjns2l/L9cKCWCjYde/c3jBCAvIY+9Eg87+jQyO6Q45/LDuSJnYXykq4jRQzGV8DwHEOz0myRk1mnyuvJ8xT0acLhOFBGEaiom67/3wiXPnNDs9p7cuv+VpucF6j+uTmNFQEDQB7pb5oHVPRJRORVXMZ3zY5gtSigOpTdlD9O/IPDBTcaDAqxSaTplIsL9AkkFqOI4xTUxoxH6icOAbieZUvFWvvkxzamDFWa8A05N0mVB4FEyhlqyMme0JkOf9nUhJANkw9YBn5DSTf8/3T01lVCwkDYr5Gfy792IRxwAcwgfZC89lAr4nEwB+xkRGY035OKd9ApSDvj5AcQ4AvBGhq2PcTPV+mDjJzf//Ae5m1m0QZ9I91q+73T4cAEIh1S/y4ycngMlBBSJgYmrlvSQ8IR7PqFI5q3R6JpAKrBgfMu4fDHhPZo50NGxax0tJC1KZYqWgS89e0s1bd72gMgZjkUL3OtRA55885VxkDBP1A+QKYURlNr1AHBnGl64OW5SQDO0chxVDekKOOyw1sV6UurAwwWLbzJNNaapS1v5eTY3DoB9dWVk28H249simMhZsEhooP3GiiOOeEspyGq4ULW9gI+Tns7Cx6aHV8+aHCW0fFi2MjQokXiwuO/HDbWguHcmb6WjUDoKJZhC0tc7DHi/IR0cxHRxgxw/MOYsj7D1sDowETXhUxbepZAdYp5LOrGZPNnuSiGuqWNSv/PIXde3aTT1+vK5kJqok9d5pFmV0zH0nbXPTL8zO6dJTl7Sxsa2dWlPl+QVdfvsdHezsq4f2MkbaOYuY7CUACKOTbDQOFB31HL/Jpnf6iXN65dVP6Kt/8XVroWFWYD/Wt7bEhHJ+eV6xVFTLy/NmXWEe0R9WH+9p/e4jZyvPLy6pXm/7uQAGYOmOrFdN68nz5/Vf/eN/oj/98lf1kzfR7h+qZi0oxTKUe8S1vFzx2Jcpic2NRNjhQXA0Zk+DTi+U/GDKKVEQFXUONDKu8+cuGDRcuXbNjY58PkRfUhjEhkR85/z8tF5++UX98Ic/USZbtAn6xu0HZp6YPGQzcVWKGH0reunlj7hMhU0Idvvy21f03e//jU6dOuXNrdVuOPp0dWVW21uP9PDh7XGSNvX2C8omC/78CIImjxxZD0ClXCnqN37913T8+Cl9+5vf04svv6Sd/R1t7226TAU51/b2lg9OlEZFI0F6BTM7t7igSmXa11KlMq979+6aga4d7Lh1mOkPcZXl6SnVq8Sd4jnYV6uNMTCj5aUlA9VnLj2na9duKZ8rOz/+2NJJffnLX9brr7/hgyf3gMewkZE1rR63Ho106ZnzeuWVj2i7uudITAyVDx/c1crSkgrpjH7w7e+r3+ooehRx+djiwoIP5WTZbx9Udf32HfWGZA5zPUZVyaZ1YmXJEwcA5sLSqrZ2DnTYovG04PsGIzbXZ6lS0PLSnL0HjP1JAtna3Ne9u/hdMBZ3nNG9unpM29ubOqjXfEDN5HNaXFz0QTibyugrf/5l6/CZwvFZbG3sKBZH91tUj3F8v2+5HvdOq9saJ+JAPGQt5YKpJ7UKzTlAkPcGtgnDObIeLmauJ4A75TOA3NXjJ9Qd553zWTCdImWKCQRrGVrrY6srTmgKo205+5+DraMK3XSLnpd2X6JxM5YgTg5rMOJ4bwDuHLScaw57Fk8oGieSb+BkGYC8jbvoZ9HfcjDO5/1vgzmfwrikZqen/T7ubW36sSBleD50FBxysEknDewWpues5ybHHZMyplCkMpAwtGMGFpG0idF4whry3skc9zQ1Gg4UPKfz58+rXq1qa2NLo6OhS8UAtgA3JBE7ew0z7oRisB8AlLNEvBaZKIREKBhoPCSwiAkbiAPLvTi7qK31PU80+PnkxY+OQkzeQRUC4cg54IEJTWplaUqLM1O6d/eRyShAPYcSDp0w7kjziO0l+pApYCIBaUF5VdnXBZPeEA2IubriqSATEfTyQSLxC3lSAHNcU4AlNOtEU8YUT458Pc/PzSqbLuj1N654UgxOC+bAgZl0tNB4I5hwcODk/XKbpn9xCMR0SrlRwfJUdnHiIPGdTM1Oaevxlv0LGDlJKmJSDVvOdQZod7QiRUpEfpp2ZWIQ09R0XtHokSdnpK/BuK89XHeCCZMJCDCkP10iDce9QPYcWNfPtcnhC+9ViMTEV4F0h2sRL4rN10y6KQoaITsZmCDkObEfTDLPLXvl/YDLGRc78fNYXzgUzM1V9KmPPzueEDDJ6trQadZ5rOU2aEZCNJbCOHlrbKLnz/Ge8Xka8I5pbOek9wc+jPJ9pRIT+pwVBaydLiKbGEvHbakTk+oEzU2MrAbC7zs4hDVlnAAz9rqG9Tj88EnxEs+J5wZumMh4PEHgYPCfQEYY9omB26Ca9YHs+XHhEw8NVvHjhEFMOLBY7hP2A0jP4Hsay4XGBl/Wp2LxmEql05aG8uVzxofA/YMB7qNIW9FE18AdEJEhfaXX0akzZy0xgDXlVAk46rQ6NhydPrvqqnEuKHSFAC4AJrJRCmRYGNmYDZ65aIYjL6h9x2yNGfcjqdVuhmIFxp4pUj4ylsXssNmNc9UxumYLOWu2OXnHYyml0hnrsDGhsfCzoc7Olr0QwaCRN0tzoCOjomFcyMLGxo8uEVDECl6ulFQuVbS2sWHGi4UCuQHsNJnjmEhhrxqNRmgOtJExEfLJe8HoWsiFcie0ky5DaKH1zmh5fsatme0+rNzITn/0qBQNWdaQL+jppy6ZvUA/OYj0lSumLffZ29k3m8vrZVy4ODer+dl5M3vf+sFP1IeLszwF+QMLS8eJAZRr8CtfKJpxqGGUHHQ1PZX3wrOwtKxLz31Eb7zxpgqlgtkhIv0eb2zpiBFyKeNEDwAUFehL84u6/MY7qm3uq9/sulgDNp+0IOQvvGbi0Ebo+SJR/covf0G/+hu/qT/6s6/or771PQNudN+0CkLo0VaItj8RJ0EoYz0qN38qE1d5uuwD0/b6hh4/fOzym+deeFG3793R1s6W4zdpmD1x4qQNpeiu37ryjo2nNgkeUbQUV7GQ0dNPP2UfQ3X/0A1/Dx6smZ1x3XU8qqlyVitLRIh93IcNzGyxZFavvf6WvvoX/1Grx487rQRmDd9BPhdTo0oUY92yht4AFragZCKntUfrXgStYbUpCs1yXP/0n/53ZsXfuXJDv/kP/5E2tjHVvutc5Nfe+JnW1h5ob29LiwvTqh3smYmC1Vw5tuLPBnM3mysSLr6HvP+uG0XRdxcdc7m1deDkD6QwI/WD0RfWOJdXqTirq9euOfatMl3WU888qerBfmCDGa+3Q4wpYAQzKuZDjLLnzjEGZaMcaGFxTsdWFwxwD+tVrSwsKTqIqbpd02s/eUNrDx7avDg1VTEgavd6unHvrplkdzANR5qvlHV8ZdHvSyKV0fKxk7px855296q6+NQT+uznP+v87TfffF1TM1P65Mc/6gK3UmlKG+s71j5/4xvf1Pb2RjjMkcE9N6vHjx8btNfqdR+MKzPTWlpcVCaR0k9/9BOvObOVioH7xsam5WijRNr3Dvd3pVhQvV616Y3s8mqDg0/WOvZsOmUJHfftxta2pz+Y6UjIqbtg68gsJBMpe2AKBXsRFhdWtL+7p+29LZUqJUtE0LgD3DFpHz++okaVboEA7PADhGQJNlRaWTuWaIVIPhqlWVOQiYWYSIgPgDu52gAkj7jjCR9u8dkS18i0xob6o4EBGuZx4jIhGSZyQA6HsLyFfMFJMhxwbly75rQtjMiHJEmNE6rmp2ZtssaYiF7dxVp4fhxJGVhWDoHkefM6ue+4P6emi5ZqMOXkNZHy9MorLxtQv/Xm5aBxzwT9tRPCegPtV5GjEGc6briMkc4FOENaB3AfOdqXAyBSMJhrHu+w3tGFc084Tch/7gkJEzKeFxnx7FU9s7Vm8iNRzc0WdHx1Rdeu3PYUIplPmiXnGoaxTiYyjikEuHMtAWSZ1iXTyNhSlsmxrjlUoFi216J3FCYpADrkU44NxWsRYX+DtQecIiMJwD2Z4POSVhYXlcsW9LPXXvf7RzuzAb6nlHxSQfbBYSaOFHUI4EMyBbCE/WeKgXY8rvXNhmJEMabiWlpd8uTv3bevaW97WyVIqTjRsYEcCjGdxLD2ff04JYYfRwxnLmrgHon0PVnjME1y0uOHG6ruN3ywZX1yQZ7bRGkSHeuooxyq+ByIXGZKFkyRHCC5NvkcnZZEGZEn8lhNMLkeqQfDjmc8EV6j4z8BtlF086yzk2x4LsWY5bnHjy/q5Y886RZyJ8mJ64T9NiTKOEElxmGMVBQSUZDQhMNuMHLys0N2vkGzpSIUJU2y7TlY0qoe1dIy72EAvxNQzjQ/sPehTZSfwy++MJgCjPkninx/AAAgAElEQVQ7wPiEBODveE94DJ6fSwmNhcIv1gUeE4zFtctz9tSB4sj3pb0YQI+h48SYOjGcThCl6xom0ZDOpw+APhT24TEJ0qAgKQxN95OM+jCB4N5Y0PT02ff9tA+B+weD2CenrQjFO03fXMsLs9ah37pzX6lMXrl8Xv0BtfGMy0gNaHqTmJmf8gIEi9GoM+6lOW2kTDpidpfRLJICTIXhohy6fATWFI0qCSOhqGDgVAIWNk6aMCywD9X9qm9swDcmKirArW9HZ0WCCexUp+9qdMAnWrKl+VlnZDfbIV/Z7LwA7SE1AxOWGRFO+FACo4hNr5Wpad1/8FDJZNaJNYB/2AA2SVItzHzQPNfueLO2rpucYG72Xs/j7EKxYKaLSEmMmPMzU5op5VRvVEOSACZCdPG0WZLxjFs/FtXK8or16I0mevFB0JVaR9sJ8iN0pxq43RJA9sILL+n63Yda29rxjVbb2bWREfa8hzGMqUc8Zk1rNp8xUGNkXClTg550u+OxE8d1pL5Onz3pGMbFhWWtMQ0YDLS5valr165Yz8lzoxRjnezwg7YPBori2s/6QAQgZtyLfyChmBZm5vS7v/s7eu6lj+nLX/uG/u0ff8lAlOdHCg1xX9l0QqvHppVMDp1YAzh34QyMTJo0gIHb/aq7+2a8OGjUm4fO6kZe8MTZ087VRv/4aP2xXrv8th5jROSA2OYAF9P8fEWnTpy03pNCj2g0pVt37ml3d98+BZjChbmiZqbyOnXymFaXV+yoiiXS2tjZ17tXr7sqHekO1zotgrFhR7EhUoWW0tm8RtGMaiyo7VDCw6rLNcG9gycCNe8/+u3fMlu7s1PTb//uf61ao6FqraqHDx/p//njP9Te7qYahztaWZwx24FMhw391KlVZQtZPXz0SNUaRVlFJwzxOTYadXuEnWFNdXwjVN5zLaezcZ0+c1offfUVrT1a0/37Gzp27JiOHz/pNIe7D65pMOrppZdfUrPZt9TN6RvDvu9XmFgq49GEHh21zFhRgHT+3BndvXvTuvb97QPNTM3r6QsvKBnJ6kd/82Pdu3MnZNg3G9Yur21uOrucLT16NNQsxU25jKUfvHdIZd5996ZNtsdPLOqlj76s6l5Nl9+8bOD+6U99QvOLC/rBD36kN15/S+cvXNTde3dUqyFJQms51gxznzSbanVC0ky5UjFwz2dz+vrXvqVcKm6jNn4GokYTibxIKz8iJvaob6auXt21Xvuw1/F7DXAD3OSYHl18ymD8G9/6tqUJaMzD91RtiANRcJACIGcKec3NL+jY8nEbyzGwLh5b1kEjSIcOkJmNojq2sqB4JJTPcD8j/4HNc1MoU8JO14dX5AoY+TD089+AUFpYYfjj6MoD3xVG1VGKbpCkBBaaa4NJGAw5BwHWGQ7bfMHmA6IXl5bN5rM27m9v2Ruyt7tjJrXWaqrZxxQfEnaW5xY06h9pZ3fX8gYWGSYcSevuAWuw/zGNIhAcbR84wWKwoBxAOPyacU4k9Mylp7y23L9zx2ANFplDJ1p9mNtava1GE+CGXIxRP4RLVPkssYR9HxQ49CSSWXdIhAMNBFFPF86d1+7WfjggJsm2ZsoHoJQah4BUvnekfJYm55EWFyo6deqE3rp8TTtVohdTnlRCCEDAxGNpNQ/b6hx2HIOYoRG2mFYsTl42cYQ9Z2mDVblHkWyxT/I5QZpAiPAFcGfaAtvMBofsNMoeBhttzfGRFuZmVciX9Pobl33opX3WYSARCIKU5TR4VDHr0i7OZI2DAxMB9snhEUVbeCSGarR69jNhjk5mE34eJriIsK2UPX2emZ7S+vqGk4egspmItlqjkC7jKQ6pLlJliihhpHRHmp6a0tzsvO7fuq/d/YbLm3iOHPCQf9qYbfNj2F4JkfPhJCmBYQGKEFyAQMgoZFvI2ZxzxQEFM32PPb0XSuMAqkhFLKlF2hrY9kQ6xDi7IxEvRDyqC+dX9dKLF/1+HzZ7jgXO5RPGFOAPDicAX95v1j606r53xokxsNd8lgbVkwjI0cj/dtIgyo8D4OZ57CwxxhyQY8FsOi5jChgGlj9k+U/iFiflSZOmVVLmQhw19wem6o7vZjT2pNYY5NNT0z567zm4QOq9MqXApvMQE33+BERO4h1h3yf6emvjxzp+/pvnOGHv+b7J300iI0NG+y/iKZPJsmZn8X0xsvrFlyU3HzLuHwx+z+RpJ9tVLDa0lhoQsr1V8ykaQIozvddtBw0fGbGjkavhSXcZ9COq15v+O5gANMelcs7jZphkGBhHkdvAkzbI5eaB4QP4c+rlLwGC4SQpj+T3q1WP/vl5x1aPGwRglIWFQGPtHFnXZgd9byYdM4ML6Kb1DkBprXCMmxcNfSguIa2ChRU9HytBqVjWzPSsU0eSKR63502PpBA2S/KsbYii7IUCkqNwGkUWwE0By8Gi6VZURrIskN2u5qZpUYyp22k4VuxomNT2XsOndhY07gty0VeW0RNP26jSbGF8DIkNhzTCdqmApoZ9pLmZktmO5eVVNbsD3aTMp9vTzuMNJ+2wuA9gMHjNrlZOK1fIWhdKHF4hF8ozSAk5ffaMTl047pHZ/bv3VWs0tbm1o2gsqacvXXLcWdMa+yNdfeuq1h6sO30DGQ415jD9bJQwgKFdMal+u+9SjF//tV/Xf/Fbv6OfvnVV//v/+X9YNgI7de/eA+3v7rutdX6upNFRxywfDIwXiGFXlWkqvQuq7dVs2OXwRRwiFwWTGvLqLz55XpeeuaT6YUMb2zt66/oNbW3ve/pCARPax7npko28+AQiIm2opOs37zgqEHMjG1chn9JsuaDVlUWdPHFSiVTOjN/jzT3de/jIn/H64zW1Oi1f/4tzFeWT1IQDMihQKeuQPHXyrWEnnXk/8qRp6/G6my2/+MVf0vKxFd2+dV+f/9u/qqs3buvatetmUh49eqhO51CddtUHXUDSNsA9ldCxY4tOOzpsHmpvLIUB1BWyGevlee8BAmyYXDewlVzdGGI/9elP6vOf+3wwoPYGKpdmtDC/rHarrs2th2p1ahpGjvT2lauamp71Qe3xxkO99NILvr42N3fVajU1VSkpGumoWt3QVCWnjfU1M/I3rtxTp8UB/5Smygu6fvWmk0iY0Oxsbjt5iq6F9lHwi1DcUyJnOUMkacaAb2lp1ab2jbV1zS/O+gDZ7vR17/5D/5svfOHzOvvEGf3Zn/+5rl+7o+deeEG3bt1U9WDb0yWYb1hGQDa/A9zRT+M3OXv2rCdTX/+Pf+0eg5nKlGbmZnTtxg1lsyWNYkma0v0Zlot5x27CegFWq3Vaa5MB7KeSevLiRRtOiejj/efn4v2gvwG2mc+Yw7zv0SQem5KNgoBlntPU3LTNovsHNW3vhBz6qUpBJ1eXfVBCUodOH6DGemT99xEjeZhVGHmq6oNfyFKiSJDmoPFHujAB7jDsyGUgB0gT4hRFDj0JMDw31i43SnOtuNxJLl0rFYs+gFBih/zERlnWsMOmmj1SnIJRd35qxoddDPysnazF/x977xls6X2fhz2n995ur9v7oi4WnVUySEqUREqi4gxjDeMycr7ESSYzmcSTxJEV0ZZlR7HjZJTIciSRlAiWiBUECIBYdGzfvbt3b2/nnnNP7z3zPP9zgBXt7/gCcDgAFrv3nnvO+/7f5/f8nsLzj1sJbi4EqNib0behVGacIxO7rCo/4rCjIWKYGX302CH0OjTp76j9MhIOolY17aMC7qUGylWSApxOTWENPRg+jx1264j9JHD3KNGK9w3bqamX589MiZ3f6xfTz8+LnzNLbAjcCcBcylb3SOIzSY17LIpbt+6hXK/D5afEk9u0ron8hVPguF6pS4vvpz6cZlJmKfTb+qxHZTTcAPM+bLTYdGqab1mwxIcbpS/cpjABhwMM2WQ+l0j0qATQOpA/Y3JiGi+/8gr2s+wAYCEUy4tMXwHZ4+nJFB555ByuX31Xkhe+rnt3V9GoNk2BFzd+XaDMTTh7Law9WJ3sBgkoHIKyKT4JSZzxGpVGWzJVhkh0UK9RIiN9jogUguRYzAB3+odo5k8lktjbSiObyaPWHJifxeFUVwuftyNNtwmo6MvnwWQaw7hTBuo1YQYu9gzQP9ASANe3HVA2Q7KFiTX8/eb94XXNlJ4ezxO+Lm4pbBZ1MxCccqN06vQsLl48pT+XTleU0R6JsEvAxDOOTKHSivPZy3hF5cWT8TYbh5GWnYB2BFrJyPN7kcwgSOa/888xcYceAP5/ZPYk004QbhpN6VcxOekjWUqhyGS10TVN2ZBJu+Hvp46fkhhiCppfTVITc/J7ioXkZ6XXPJTAmyZUw3jzGh8ZVD8A74Y9H/0sfF2jgif+upH4fCC0GSXQjCT2xndovjZBSSRyHB6P0bWPQL35/h8B9w8HtXNdGragXMnqQcDyl5ASLIpitJlswPg1MmmcIMlw8QIOR/1G56c1m8mE1fqm20MsHhJLuZ/Jmjz1vrk5yN4QPJNlIUsrt72Teadc9fGG6KnpcHpmGhsbW8qzJUA/dOiQ9L/8evSQcE1K532fZSWMNBqWSnAFSuNOl0kgDgPgWamtUVY1YX2xIsoWZjGH1aqyIhrkaFjlA5CgyuX1oFGtS37BgyNKptDtEIvGtAcDKD1GB8abwNJDkGvxwQC5EuPM6vARJNstiiPTmr1vx36OLAUHA5Y9UD9OViqMZCKhXGWyH2Q9Wb5DMF2qcNPBQwoqDIkECQzsWNva0ZqSh2WpWBRLQkDOVBe7ym9NPu2opY6pM0EvD2AXfAEfguEQkpNjYh33dneN1AXUkTcQjSelsWZrJlkxK5kwNbOK6jRNhQTuHSMT4hqXucn8DMr5Dp59+hH8j7/3L3Bnaw///I/+FZqdMsZSQdTrVbW1UgvO2Dmut9UIK9NdU+zI5HRKpUeNaheXr1wXI+zx++FmYgaLcvpdHF1cwKkzxzE5O4v9QhHPf+9H2hbUq3UNGmyrpQRicjylaEk+9FjMs7y8Jh8BM7Opqw15XQj7PDi8sIAHHngEXn8UPbjQ6vXxyquvIpvZwf7+Jhr1iq6L6amU5DKUtDCy0WbzCWBQ26loPAcZJJOtzvZGSsZOnlwEgQpNmp/57Ofxnb/+IV548WUkkgnTSNdrK3KRevtINKDCMpqRqZVnIgkZQ5WU+H3GDGixYz+TkXacMZBcqSfHmYfuwMT0JKamJzCWiCIZj+Pw/HHm0cA6oGckjstX3sHq+jKSY1Gcf+gMvv/D72JrdwPlWgGtdhXRWEhs/+T4LBLxCRmw99NbKFfTAOqwDro4sngUGytprC7vYHc7h0KuiomxGYRDMW2FWF5F+RwfyBzC+HP22z3kdjPwWVgMZlI7nnzmGdy9fQ9X37uGEyeP4qFHzssc+uqlS5JuPProQwJX9AFwCCC7+urLP0MxV9DGQMY/j08tndyIVLhhs/R1rjzy0MOYm57FN7/+vNJ3vF6/mmfZtMv8bgJcAj4+ENlASeDOc0PG93JdEhCmZwQ8Tpw+dQpjqRR+9MMX9LDmVouDJpOuCDwYP9hpNVHlv3scCIXCul95PhTLZfltKGNh4RRNl/zckvGgNoP8rDiokZ3nVopAlz8TgTebbakHpkSLvRo0Uu+n9yTDIinAlkyCZunsFTPoMi250gYTmLCLgbItA9QZrUqpDP9ZcYeU6UVD+sy5JVGZVhdiZbsDCw7yBUWe6mcKB7EwO6vt39KtO5IgjjLG2dvBIV6DA1t8ezSKN3TeMjq0TmM+exPsbPRlmY0NJ0+dkIl+ZXlZjcXchtAUa9I5KO2jBK8t4zK/nttDlpkafUYJ97Rtcrq8sDjdYnOpo1asrJU7P5t6Amh8Jchm2RSPfXlsaqa3gD8r407JnM/PJuF22bB0+55y260ulsW5JZMx4JttqD1t+iZSSYQCPqzeuyfgrgZMtaPaRaAwupUFZLxGODBwkOe1Qi0+7wnKK+0Ok0bDs5v5+Bw6GDrJXPWF+XlEQlH84McviOxichWJIGr4Kbnhs3FmZhxHj8yhXMqhznujUsb+ThaNqiHQej2bNtKMOqWngMZUw5zzjOb5QSNlVxsfAnGSUIz5ZJxjsdRUxK9Au4Pae0ap9AR+mWLTrNfg9TnVi1AtVVGrsj+BRTxyR+ua4/U1KoMjRhALzWQZO9nugT4jFt0FPF4NcyIDu8QQZsjn56dyHw4d1Lgr1pQJQmzk7ci/YbFzo2QMqGTp6fug7On06Xk88dRpsf6lEuWfLE5kRwljhOgToQbfmDx5fphNldGY8zqjJl6NpyqVo+7fJNDwc2QuvLToPUrNTNGYyXN3itknoB6BWW7PaBrmvUOwzPeDzzmee/RZmOx2I5sxZCavAwPyNZyo9dWh951DIRtRG3UO4EZ7bwzbQz/S+ykyP690/wBKmtdtpDCjPPcROFfEI6Vk9wF4s4UwWwO9RiubZZOIRo8J+4y2FKPv8JHG/UOD7UA0wZKGokleQFfMuMB4uyumhjchdbQ071FTKt1vkI55FisAtTJBk1nREmww2i6WCGv9yex1stiq+2WrGqUHPtY8O02KgdU0tRlpHOPsgjh98hTeee9dPbQZr3Xq1GmxOHt7WeMut5EdKhspng5jNnuysY1yBz4W+nB5PCatwWpix/i1yRoxr5fAnmM+SXfmlPNQZRIED0kewpRJkEUku8WCmZkpxg42cXCQUbQjHwg81HlgkBHrtdlE6IPV5UK5YdbTfKhaO20kon7FWNlcfqSzJRRKTd3o3EwwoYSpAYwzI6PHOEKtz2wDNWQeFLhG5xQOfR3ncKLng97jYxGSDXvM1CWLTxqfMh+J1ozGkkMMfw4WQZGJpmY2HI9IkkHfQiQSkm6ROfZLS8vYzxY0GE3NzYiZYWEO2T0H31G1mTKmCrBQP2uxyLTKgcvrZlxcH81KDSePncQ/+u/+J+SbXfyLP/pXGFibmJyKqDyEgOTunRVsb2/pz3F1Tg2vHoKdBhYXp5GaSKFYbODNt94TePAFg7rG+s027P0u5qcnceLUUVx8+mmsbO3g69/6DrZ29gTieGiztZHr4ImxpOIM4/E4UqkUrt9awu7Ovg5fXisello5nXj64hP4yn/+D+B0E7j6YXO68Uf/5n/Ha6/+BIXcHiqlnA7zyckE/H7qQhmHakMgGAW3zHwfpRV02JQKw0GWEhAOqJNTMUTifqUpcBhaXllVNCrbdWnyKhYKSkVh8snc3LQ2LAe5nJhSst70f/C2S42nTAyfotua0qFSG8pCtBNnTmN2fl7JOKVSXn6GRrkCjzMAlz2AXpsPDSdefPFF5PIZFcJ8+hc/iXurd/Hmm6/LhDYxFcPMPA2t5SGAZAdDH0eOzaHZLcBhH6DDbU7fBrc9iNUVk2TjsrswP3cEXk9EenSeC7fvXMfu7ibOnj0Dp9uNfKYA18CB1Rt3ZYCkbOzCxYu4d2cdS9fv4JGHz+NTn/440vkD/OU3v6lB+ePPPCmgRoletU6g7sVPX3oVZQH3DmxuO1LxJHIHOTXrlmsVdPptFcBdePgRHF44gm/82dflk+FA7HC4kSsU0SEBwdp5wiUWQ7k9Gsx43lGqRo27x+cTcGdE37EjRzTYM6GG7F+tyRhFv4Z/lpzxz29tbKBSqiIU8cjoyY+F6/5yjcMEt2ceZA7yaiXmdRSPRzA1kRoWtbSQy+X19XgvsyiMBlyCLL4PzHxnCdnYWALb25totruo1xgi0FU2/iiViZ4LpW+0+yI4+LVsVoIP1r/TuM9thF8aWgJ3gu1gxI/UGEuD8mhUarD02NRrtpGUdDEphdIvAutTJ09oQL/y3jXJArjl4KCmEALqKUaaW+bal6vwuH2YmZvG7t6O0qBMc7ZTHpDjJ44i6HPj6uXLRn/PMrS2aY7lRoKMe7PJodW0MzLmneCcyTKK3e9Qb+tlM5FoWlbbs5wu6PWhWWtibzets5Tvu2mcBcqlqkAwPQ6tRkfm9LFUCImoTw2W/DONbkfFahY7SRYWQFHORIMv08TseOrxx9Qi/dMXX1JBIcG/zL/9ASr1huSObN+lbJPPEgIfPjsJfEoVfr7GMEzwblhTE1BAUMghjN0hbEa+dXtFOfx2B9NeSOKwVdo9LEWyIx4PiXkPBTzIpNO4e2sZtQoL6IBSkfr6YSM4S3asfZk5+YxlgpsYbyclO3ZYB4z/pAmR15HNNNY2+DPbDNimzMXaNcyy362tBrfkvFeatYZiKKvVHhpMlaFwy2I20iMWm94ZA9xN8RtZd/YBcHBxMwmIrbRter8My0xij9GQBO3cznBT5XBxo23Xa6f8hRijbxlI4668dXYXEGz3gNNnZvDsx86KXCRzTaDOgcjrY2ykMXISHJvXZ8DWSBJDVppDb6lohkZjajVMOd8zXi9KB+qQTTcg2oBrJsAZuQwHT3O/MVWK+n5uiamZN6ZPgnf+DATDfF5TgsOvw+uTSTX8OvRLSDZqs2rTwf9O6dNo4ODXJsgnYcivL3mLOh1G0ZUfgEgO5/xzaqml6ZTD6M8VMY0084rjVGaowWCjPHmTae9HLHZKGMlUkr0fevM+4/+RVOZDAu/xlB21Rg41stiMweKB4ibrTp0xL9r+sITEinw+J2DMBrwB89J5eLFAoUcK24YK49OcdoxNJrRy3t7aQanALHPzoVOrR1aU8Yw8uBkvxptDubPUHY6n8OTjj+MnL72EfLGoG/jkiVNig7a201ol8xAk68WbhTcXGVsOBGw85cqcf4arScpsyNby68rpztKHZsO40/U9qQoyKTUmjpKsaUdpCMx+NgyuX4z/7s6uVuTUNzI7WgfkwMRDtupG9++h0Yt6VaU5tJXyQh3lwNGDzelBOltEsczEAavRZ6oBlhsIt5gIrv7J+HGSIYjYzxQ1aPCXQkzMCZrEEBlC2SgJG65cvi4DJhlYafHImBCacDpnJbhlADvNc9RnRoOweR3I5HOSzaSUq2vHxNgErt+4jUqlKU0lowsJKIr5vB5WXjICXNX3OtJm0t3EZAmZh7l+dlDjzma+hsysv/Zb/xniMwv4g//tD+H12zE3N6a1+cbaJjbXt/W5MB1B0h2ZfBnZ1hajlEhEZca5dXtZqQV2l0sSmG6jBVu3g5DfjfmFWRw/cwb7+QLeu3kL6WFRFx/81ASzQVdyq1xW2xtmhS/dvos799a0zuU17qUG1enAYw8/ir/3d/++mhi7NGy2Ovizv/hzXL38Dur1EqqsuVdxDnO6vQJWHCKT45PoM+2GGfLdtlgxXpuUG5QKJb1v8VQEdvcA/jCHJrsGWLvNBxuZcKsT2WwW2WwakWgIszNzMvsyw50Me7laQrPVgN1pQSwRQTAaQjga1Rqdn8Hk+BjCgTC8/ogABFtVyd5zEOw1W8ims2qRTKcL6PXtStaxWMzqNhpl42hP348PTUZRRmIBdHvUtVODSv9JB0dPzaHZK4lR5lC5trKLSqWPWJRtrpMaOBYWjqltNxGbxNGjh7G09C6W7txEk0ktlTru3lpF1BOGvUttqYlcTIyPI5cpoVlr49yZU/jc5z6Dt69cxvf++nvqMvjMc5+Ez6s0dEXNdbt2vPrT17CzsSFQ0bH0EA4ETSOzy4V8MYdWj0VJfszPzCIWieHdN9/RVk7GzYEV1Xpd9w3jWhuUYYCGR7+YRCVKNGooVWtwszE3FNHq/tDcghi9O0t3tDUjCGW3AP0GlCpwkE3v7AhohCJenDt/XlsQbgZpmCUADIYjyBcrkg0SODMxiyZ5Pni5EaPhUyVTSo/i96DJ0CPgzjQfZsYz/Yhnj4A7QX6/K8JB+e7qQSDjbmLzyLSaVmICHsOySRoWoMnQKmKCpEU0EcHZ86excu8ONSpiUfMHBXCnViiVNeDSF0HfCUMFSIAwkpMgSkM3zXfSYZtWXhlqLTZJVeg/GhtLqcFaOdmqeXeKYT59+hhOnTiKF1/4sUy8xAuS3PHpwM+JnSFtDhgGIHEuIHCnJtnrtqHBxmCbWyCbhmSCC55PRxcY32rFG6+/KaCk8ADl2HdQqlQ1CKi3gEkkDpbUeRD0kcW3aEvQI/tIhMks/T5T1nqwWXjGsgPDiV/63HMyT377m99Es1HRhqzXN8EHhVIFTrfXtPuSdebwRN27n3nyDl0LlKNwmHgfuLNa3kFwTykMy62aGohyB6UhK+xWJwSfYyYy15hyfT4nxlMJLM7PYGNtA8tLy+on6HW4yexLVqGhgBs6Wx999ntQPA5+L7+GEJ5rjEEl204pKIehfIF9KwrxVkurWk9tJHyciIR8aNarCAS9kqNWiiVda5VKF7VmH32CfQvbqI2U1LDZJsvdQuDuNBG8bJAmiKa0hQCe/RZqNpVXglHGfX2+9GZwK0GJFHECSxQ5wNMIS5LENQTLStZptrVFOXtuAU8/e9qQgCx1Ikjv8WsYoEvWmeCc97UkMcMoRr7OUQERhzR2CShIgtp5+tCYhT8EtbyX+HPzGULpTDzOs5INs4wnNYVFvM74lzpLRmZUmm67fZTYUDsE0zKdNkyJmj/Az4HbEgPSOVhxA22KmMxwKNPpkBkfmVP5r6Mip/tZc/P7yR2as4DX+P3Ane+hWlh/DoQLE0ke88EZEg4fNdGPPGGGWfD3p83oa3ykcf9wkHsoRq1uBeUCNY7GvBQNxxTlR60Tq7aDQa6VOZFWpQGMEARaesozZjpKNluQuYPGL2Yqu/0eHczU1akaeJihKoBN05OHmkgeKCbpY3Q4jaeS+NQnP4FLb7yBzf20jK/Hjx1TYQyTQTj1MlmFRlU+QDiB8uHLi1MxYANmfrekmeXrYewkbwpG3o0eEjos1Mpm0eqdrC+nTgJnMgB8wTwcqROn0Y036sb6tv47V4hkJqWbG7DxlXnyrH9uw+nhwewScGOZ39kTJ+AL2pEtMmqxj0yuiBZrt9UyxxQWY56hEY6aVxVMOO0CaFvpDHb38q/pXUkAACAASURBVGh3Wwj5XVicG4Nt0MaZMyexl8ui0qyr8W5rM4NSzgB3agX5wKd8h/9MEO/jz9bi5sCJcDyE+FQChVpJhVGRSFSf6fzMPG7evod+n5Y3Oz732c/jRz/6Me7dvaM2VqZstOtlHVAeX1BglVGMZOjIerjtbkWMdVsNRbL9nb/3D+FLjOOrf/hV2N1AMh7W9mKTTX+1lhooefApL3+YLkBNcTIZVTJEt2PFq69fwgFjNb0+MfNWOt/VktvA009dxMUnn8C7167j6u0lZA/ypiilZ9arTP6YnZpW0QcNVYnUOLa3meiyIk2udPc2KNN4dnwc586dw172ANVmW2Zrln/x4cFBhKlArOVmdCCjSsmE0ygbjEVhdzuRK+fRt/fx+BMXJcmhwXJ56RaSySBOnTuHbH4fxUpG62K2/NXIijVdaFdp5mS0ahvJVBjJeBIrq2uw0UDMIcDS05qb13elWoLH69XwHIulpIXmgDo+PgE+JxiLyLU2h8VENIH5mQVceuVnKOaLCHgjuHlrBWuraVBdoQ4cpRlYtYnivcD7hitou6OHQIgSNmrmu4ilfDh8bFpbgK2ttFbx2VxNw+ihxVkd5Mn4BCpcAfds8hXsbq9jdWXZdCk0OqiVmgi4vBgLJ5QyVW7WkZqckSTn2tUbmJ+fxZPPPIEf/OhFXLt+U9fa+bPHtIImC8mVvMvhl6zmYH9bLGuVWz2PT59tzzJAocwBt4pwKIDxZEpbuILkKTkZ2bnJoPSBkhK7y80wRf1aNBRGpVzUUM/7jCw5h28mhDAli+8lwe7W+sb7BToETzwfyKY2qxVUigW0aWpzAr/0K59XS/D1mzexs7sn5joYDqNQrKJYqovhZM4+E7DYY8DPgiVpIiOIIMBiNwJ3Y+DjZ08pzvh4QqlW6sRQxCGbqrnGZ5080y24EzPAXRIPGq1pwG0zFYOMO9f6fv1e+mj4vQjcDx2eR61SlARudzMt4oZSLWryqTFnGR5ZU6ZsUe5IIyTTiHjNKHXCbkWr0xAJwq9N9q9S5GDbkiyGEYtur1syB7vTLRPw4uIMHn7wNF556SVkMxmZLI38kppbmz5vSgM4XOkzE+NuNcDdaddmzeHwwO70wetnAUxbJUtz41PaMtxdWlKco9cXQJkZ7F2ymyxpawukalNlYRyxDREaTRlcMLCBvFPHytIsm5jzroUDj1/SPofNhuOHF9BrtbF066Y+P6Yhra7fk1Y9ly8pLYnBBJIi0X0Ki4YlEjIkmRSJTIMu5aJEl4wDtQzg8bnEYlNzT+KJfrH0XlZEGA2+xtxJOYuJ6CMDTbMuP3/GnbI4jztRFuKxFI4mbzLOvMYp33N6bHD5GL9IuQwLEO2oVJhY1tG/G7GEFcViE8223MoioQj6+YwI+JyS8rUaNZ1//P4khOgZKDABqNlXjDA/fxkvJY3VnEAVkdh2DkqUmlL2QskPWWDKNsmwc7Bq1pi6YxURQB8T703KvPjnxCyzD4apZKMoZYJp/jdq66lZ73Vw9twinnr6pBkSh9ruEbM+Ml4SBPM24zNX7amSwXDANaSXGngB1KodxVyTbOE5yb9GA8kom51/p5yFA2wgyIHESGmMNp/xi7wPTWLMSF9fLHA4M8MHvx6BOYE/Mdb94JrDKIuvmKzEe0dfh2c1tyiSwhJYm4QcRV0O9fAj9Dj6eUelSxokCObvK3UaadrvR5yj6EjzfHDA404iHD4iTDQaDPR7hhsLM0dYPgLuHw5sB6bn/Wj3iiZKCwMcOrQAj8uL9Y0NGRUZH8eKbObrUpohxtJD7ZsTbocNiWhEwIirnnZvoJWtx8fDpqM4Ra6OycyYQ5LNlWwydeuA49fiTc//xuQZxnP94i9+CuubO3jryjVkMwcmikjSgqJuDiaRUC7CmEHeqExi4KFHZoBrykqN6RumVILMJ/WoTmniTASV0aOREjAxhDRmMT+ZObVk+Rq1KuYXZmTU5QXOpI31tR3JZqz2rgpYOJ3bLE6xfsag1kNqYkxGzd2dHUylkviNL/wqrlx7GytbK3qwska7XG+hUKApkayZC9FwCF/8tc9rgPjZpVcl4zly7CSu3VjGXrqg5jl0WxiLBbXanZmbVLEGbfrbu1m888511Ko0bnakqycY5jqdAxNrPXzMPG63dECxpfPI2SNoDjqqqGcOPt8EGnRZ/EFJxfTUvLKW33vvPeVVS97QrsPCci0acXsWFColeAN+SaTIinmcHg1w3WYTsxOT+C//2/8BtkAQv/vP/he0OzUxhnyoej0BbG3tGla6XBKjx7/IuJDZTCXi+E++9CWZdf71//F/YXN3T4wN87kFoitlae4//aln8IlPfxovv/Y63rtxA/lSSc2BjEjjw4jtgLOz0yoFIptHaQrX2VtbewJ4NGe5bAMEvA4koyEcOjSvgckbDKNcYd5zDzdv3Eat0kAhV9A1nIhFdA3R3MpIvHAiCofXiRZasLktGJ8aw+TkBO4s3UanVRUTSFA9YOu7g5FrFXky7AMPBk03cmk243K13YDTbcVEakpMPhOL/MEg3D6PBiTKRQ4KOXlMEskxJONjip9M7+9rne/1BnD67AkzlDabSCXHEfbHJCv5zre+g7HUFIr5GlZXdtSMSiaND1E++FWpDWOE5EMrGPbC5QX8IZ+G1m6/jkDILfnZ7t4+FheP4datO2LlU4komvU6MjtZoGvVtUyNaq1cQ7FQFSjh/WYbWBHy+DARS8qwWWJ7aq+Pick57O7sYWJ2QubRjc1t5ZmTWQx4bUgkghhPJnWmVEstbG/s4SC9pzShXLGqduBkMq57uFAqolQti5GMRSjJsqJaZH9AGS4P9cG83Zm64xY4VyNmo61GzWq1LBkCfTaUNPgCAQRCYT0oqZUn0Lh1/aY2RjKp05/SoUyIme5udOo1+UzqnQ4uPvGYgPvk1DTKlRJ+/OJPDICsNpE7KEvDSong3MyEggDIBhKQE7ganTibYGsI+AIGMCgJy4pJysdK1J2zSZmek4aA16h1mHIK7jMpw2KBDgEN05N47jJhRWVSoYAAPVlh/jm2Dl987CFcu/IecvtZo2+n1KVaRVGpMCzmcqsN99SpEzIm37h2S4M9z2vK8AiCTIEeGVS2XvZRq7QUAUwQZ3cZ6SIlDjanS1tVDudBvx2lfB7lUhluJzduxjDb61rEuNdqXXlHONg43ARvBMFu+FwO6eItVhc8vhDmFmfx4EPnMDc1hoO9NN59813cW75nfAIubi/IiDu07SCTKj8fQabVgkjYKcM//Se99gAdSx9ta1eMe2dAUyfBk1/nfCKWwN/+zS9i494q/upr35BBfWoqhXavgXAkKsY9vWeCE4wJkN/XilAwAIfTqfOOhBM3EWqcZZQnV7U26s/t8Hidem38nCj32dxMA32bnqV89tHESuDOUAe+B3x+kuzhdUeGutenbIKJQjaU8+xW4dBDNRFTZRg7ySQz4yML+t2wO+iRobmWST8uXeuUKDWaw1QZyiuoJWdmvMuuRCi2ctNgSk8Az0MWxRHsV2o0ALMkz/pBeRLvN7an2k2yDAMjuGXi9UJzI/sB5PHp9lEp1lSQRYKNTePcvhK4K9xGX4NsMSMVacI3TD63kBzmhvmF2pydP7eI8w/MD1OMjDxFzPpQRjKKQhwlroxMm7wkRpr3Ef7i+8dhmvpzevcMkP3ADDoC0GTqmS7D+5ik1gi48/ePQPVIxsKflTp6psTwr/uNoyPmm/c/8RD/4qBqyqdIfJpW25HURWDdZrTuoz87iqZ8vyxqaCwd/Zwj8H6/XIa/pj4Jvp6hUXeUXONw+BAJH1c7qlKjhmz7z7P06on+iHH/cKD7wpEwao0M9vb24fO68cTFRzSHL91ZUiX83eVlwOLC+noGO7vUVPcQ8vmkL6TjvNdj0VEHnTZXkRZd9IFQCM9+7CnVkd9bXVGVPA9oHgDhgFdrYj74zYVgkV6ceHoslcRnP/Mc7q1v4p0rlEEwoqxhmj/bbT1Amd5AhptpIrV6U0yT2+NGJMT8ZaYpMBHkQIcybzK2sSr7FjSAkKHgP9OxD/jDXjEZbN9knjvBFRn8xYUZBIJuZRDzQdjr8mDqolDOmspmVd6z7ZCGqroO7HPnz2BudhpvvnEJg04Hs9NjMvZyjU/Dkj8YRhdW7B+U1KTIkiaWb5w4fgjjk0mUq0UEo1EEAwlcev093Lq9JnDNZIOgBzh1Yg6Hj8yi3CgiVylpCNjZKajAgutZNlkGAwGUGZsp4G6Dl6+dWlJ7H+F4AIunFvSQynDtPbAikUghFIohHOb/o5idmdchkU7vYnNzHZ1OHRvrqyik9+EcMDasjgY9BQ6TA8z1uMPmhLVPjXsd85Nj+J1/9N8gMj6J3/3qP1F85MMPnpNuuEwNLU2V9RYuXXoTmWxaxT3MsyYj77I78ORjF+G0e/DKpUvIlfICKixhqpdraFJzbxkIcDz62GO4uXQXN+/dE0NI2Qc9DHLl+32Ym52Sh4KxmMyCZxzkK69ckk6Zkh+vy46wz4loxIsTx48gEg9rY+LzRzCwOPGNr38Le9tZlIp1sR+xcFDME2VjB/kDTM1P4cjJo7i9tqR4Mm5LytWCfAE0EpPhPChUkZhIwh9mzOSadJ7dJh9WHVSKLURCMcDSU0ybte9E/qCsa5vJC/RwePweTM1MYy/L4i6zaaLO/CCbl6SGADyRSOpBSBNhJBjG5MSUtlPf/+vvy6jHDOtmvS8TNw2f1EsnUxHs7e1JU+3zhZT57/Q4Mbc4CZtrgFqzqiGkWMzrGnC47Drc+fuDgbC2ZVb0UCmUkN3OIrN7ANrsqmVmvZMFJAA3LcWUF/idTkwlkypGKzXrKNQbGBuflmkwnoohEAkYdpC17wGvmnUr5ZzKy0KBBDK7BWyu7imFhjctgft4Ko5UMo6BDcgcZFXEROYpGYvKX9BtccCmBIXn0UAxdMxVpxxGRuxyFUF/QPGwBBgcosrVOnz+oIyGfO0+btuabYFW/vlavariHA49ZKmTkYg2TYxRrLUaOHaCA5QTx48fx/LKMt69fEVGY25xDnJltBrMLXdjdmYCjWZFGnGeO2qEtbI2vi9/x1giYnKilZwxwFgqoUFXzaVD4M7vbwp6uOEMiM3lwElgQrO50kta/Cxq0uX7de0abT9bRj/7uecwnorhL/78T/U5FnLFoX+f5tSSWGtKW5JjCTzzzDOolsv47ne+C5fTtIHymhB7OQSflO4w/YN56tq89siyM/6GwIAGRSeC4QAmp1JwOQbY3d5GsVBC0BeUIZ9+DSoHi4UaanVqgw3wc3oMcGc3A2McKZtjkZY/GFUvwdPPPAEbethZ38Dd23dx5co19BhRabVpa0ASwOjyBzpHKW9k+Vso4MT8wgT292hsb8PitqPFOF6PFxaaMykTcnp0ZvG++q3f+ALqxTL++P/8Y3TbDUxMxtFDGydOntbX/slPXtGgw2uF0jXKk3gW83PhvUzvgMPmVqiBQhOpoXaZ4rlQxG8agVWeYMWdpRU1nWp4GabPkNRyO0gyMW3IrXK/fC43bDbn4COBJFq1NkrFhmHrmV7GgASfSbDhJs3lIrlhlWeFy2W2ijPwoFLllpoeCVN0RMKEgJ8RygH2CSgSuYt4JCgfWr5YRjbLLZBhjmmm5QBAQ6U27EPQbXOYM5kRxWTyZVgi49zrKpjAOrDpjOB2mIV3RKtMzaIhlVsbymVYhkXAy9Qv1eRRU+6wGGMqpX+RIE6dnMPDDy/o2T7SmZu4RMN66/+MQVT5kvm1ERgfMdQjM+nPozASHATilLAounWYe86NGMG9i1p8t1ll8mtRW8/vYYzqxrTN94UsPn8OI8UxiTY81zmEcIDjaMBNwIi15/tGLGVkN+ZV3R/hOEp++Y+hRkpj7gftI+A+Yt3f9yLws+Y9Osx4N9/DjnD4MHy+ifuKlkbSmvvza/g5Nj4C7h8ObAcmpn0olHZQzJcQi4Xw8ANnFf119+4dFRTRHEO8u71bVFtopzlAIhpVNNYATckAaHJhUQXb5Giim56dxj/53f8Zt+7cxF9969vSuotZGvSkQbbZjOGNrBDXpLyfSYeMj6Xw2IVH8eLLP0O1OVCTn9ZIXEH2OpiensD5B86J4d/Y3JGJs1g0WsBYhBo8t4wzebLadR5ofbi9ZLM4ORvjCBU6XA/yUAlFfNLRMf4xHIwozo4s3NHDiwiG3Ir94sORkZZsicvmMjqI6W9loQYTJFgZzZUszWQ0gVYrJW0TQkGan1x6+HIdH0+Nw+byotG14OqNW3rPmDV9+tRhLC7Oqi4+V6Ie0oatzSyW723pQcZqca/dgnNnFhFPBuEJO8XklutNXL+2ojUwgQq3m5R18PSlUZMrdx6KBLyMUgtEXDh9/jgmZsdR77Zl4J2b5/c+ismJGemueTDp0Ol2sbK2jPX1Nbzz9pvYWVtHq1Q1JVR2m9bYZKQ5cTPBgk+BfrOFqUQCf/u3v4LDZ87i9776v6LRquD06eNKK2JJC5tAna4QfvTCi1hauq08f4/aWauIhSP4L37nd+Bz+fF//+mfYm1rVclASgHhGrpK2YoFH3/2KYGkqzdvY3lzE/lCCcViWUZmaimZijQ3PSkGlp/VxOQUDvJFAX2affiwcg61+163BcePH8H0zLjShJhYlM9V8dqld/TeZ/cL8gdwmxNRLnMXtXpFUX+HTh7D2s4WMjlGaTK3l6kBLE/vwh/24MjR44gkori7egOtfgEz8+No99rIZYrod52wwaVoNJvVhUK2ga2NPeMvkRTAjrMPnJEP4NYd5q/T2JhCMV8RU10qFU0cqcOLVr2NUDACu8WObruJWDxqogC5inVTzw7s7GzjyMIczp87hYcfeQD7+xmlV/gDUcXUubwO7Ga20GqX0WZm/bDimucApRDRaAKHDx8VC5fe20S9moe1O8C9pU10agNUihVdDxzm+Hduvjhok6jyOeyYmxgXeMjXqmgyp6bRgd1qF2vOBBoOMDQqUl8+Oz+LbGYX5WJByR35TAUH+yVkdrPoMCWkXsXMJH0TPhLAyOYOUGNMopWDaAytWlXmNw50BIA0rFG+5w8wtaWvbgkOu9SrU/pEvwUtdoy3dTl98n1QzUDgziQnPtBZrkPjPTsayMJTVzsejyHo8yK7n0G9VcP45KTe87HxFLIHWezt78s8y+s+myuLkQ4G/Eo8ancbMn8WiyVt++jbYawoDXIJAXeaGQnketK6N+pVVOs1ZajLU8PXQD8Sf5/bC6fHjVqDrCobXQl4HLpX6ckgqRGOhsWIUmsdCYfx6U9/Cg5rH9/97jcxnkji5s0lOGwudAYW7NEf0epq6KWU42Mff0Y63x/+4AeSzBAA9tBTSzFlB0xp4vfkNo5FMZRvUBPLGNWBlSU9LQ19NMbz/mFhTqteR6XM+5kmUhI6ZNytYsbJuDdpgOUQorIjK9weG0IBtxq4yaKHEgk8/czTePyJR7C1uabP4Mbl67h69ZpJq3K7RXqw4Zl57N02zPOpzY0T4PNY5dVgXCbPdrvPjUavB7fPa7ZkTCdjDCFZ+4EFxxYXdb5efucyXA4bZufGUKkXcOjIEQGyy5evKRJTcZvMgGeXhs8rjwUjP2W2tDFb3C9Gn65/i8PEDE5MpUxUMq/tYgV3l1YkOWGWeZ8xl8N2ajLtlH2SvZ4aS2k7wvuTJmjpoXl2swSr1EK1YWQhDpcVsVQMx44f1pC6vn5XQwIHC6bR8L0k8cLneqVC9px92QNJvyh14RcPUzLV64hxD3OACvo0MHDAqlPWpPhD09TLDaxsD3YiwmGqDVuyOfAyXEF5/cQIQDwawszUhJLQ9vd2tG0g6G82aNyk1Memz50/CI2dPDO4rXB5mYLWM+SU1YJUIozFxRSeePy4hrQRSB0x5e/nlw8z0I1e/D9k2gWw74tNVI78cBCg7ptG5lF6jAYIDl+SiZk+BG4teSbz10fAWUVO3b427IyCJvk3AuEC9X1uMXivmwZW48voCfRzABi99lH6zQi4K/ll+PrE4A/zPUYYclQk9QGbPyyLkv7evEejdJmfx50eTwyRCM/6/0hm+0gnMwygLBaXPgLuHxZwP3I8id30moxFTrsVhxZmUC4Wsb9/oKIlstz1Vh9raxnkCizSGcik4nTwomxifCysKZImH7ItigwcDFTzTjPo1taWmC6y6jy4Y2EmPfAgNdpG/lneIpRlRMIBPPfc38Lrb72D7XQBlWoNkXAEFckhKpiaGsMDD5zH6tqazGfMud5N5zU1xiMBSU9YHV0oVJRC0+sa1r1vMdXurHamboXfk1N0JOZRXBZ1XDRKSgpykMf0zIRa4wAabgxrw5uP+eHMDFfxAzWCLIJiEUuL4MkvZiibzeihJt06WSkOHf0ujp88jSMnz2Flcw8vvvKaSedx2XDsyDzGJpLIFg2TTtaOiQZLd9eQ3sszZAYuSx9jiRAevnAGUwspRMfiyOSL+P5fv4RstoxKsQlHf4CA24WgLyC9Kg/RgD+IWpm5020EAnZcuPggPv+Fz6JQy4n1mZ1bRDw2gWRyXG14ZEFZSMUEhM3tTbz97tt6YO9ubMFGNoAMgDnPVaiktCCbS8k6dElNJmL4td/4Eo4/8BB+/5/9AWqNMhYPzWByKqm1sdsdoR0Xz3/7e9hcX1cOPmPvaISlsfThBx9COBTFrds3kD7Yk46cB3ej1kC1WNIg8vhjD+D02bO4vbyKu6tryOY4UJY1TNDAxs9hampcD1iWXS0sHsbq+gZuLd0z1c99i+IxXVw3Wvo4dGgOyVQcUzMz8kfsZ7O4cWNJjF1mLyspFTPUQz4XBr2OTFrUYDYYETgwNenlUkFbHerInUEL4hNs/gzL3N23tBAbD8DhJcjcx8bWNgK+OAqZKtwOD86feQi1egfpvQzSe/t6+HOlnppIYi+zr0IxyrRC/jD6XSsG3YF05wT1W+vb6DQGsFs4CDBtAIgnw3j0wkXEEuO4ceOuWOfr169oWHns4iN48OHziEcjWF3b0v2QL7Izga2PNUncmN/Mxl0ChnwuL2DodpGxpaZ6gHIlg1Ipg0Qkjl7ThqmxQ7D2bbh69ToKhaLOEb7PisXDAGGPC/MTE7pmyLb3HU7dn8zdZrIJNdxqSewMsLOTUXY1TfChkFcgd2NlU2y+iaCrq9lyfmFcQI4Aku9Fnds4plVRRsB88XYb1RrX//QtkBxgzJ0V09Mz2N5JqzyM1zgbh8n2c+BSokXfJEn42YRssWFqipubljGbMsPcYiIZqS8eS8QQ9Hqxs7WtzdD4xIS2fGx6Juu7u79rrt1mF+kMG4x5fbA5eMy0OLocKBRKAtdESWTfuDliPC0ldyQUnHYLpqcnUcjnUCzTHEpgXBP4kukegNvrU3IO6+pJSYhF5RaRhEKrqzxxSjo0xLQpAfDixLEjcDksuHnzKk6fOI4333hb20tKWnb2DoZeIpZmBXDo8ILkZSsry/pc25225A9Oj0MRuzIb2sjokh2kfpiyhha8LDQK+iRZomeR8Zi8tsgac5NBc7vb7lISTqPGJC72Z1AqwxbVjt5rF+8np0UFTOGQx0hGnC74wxEcPXEEJ04dQ6VckKfnjdfexN2lZW0cWBJHoE6gxESbUoEDZVuymEDAofvUHzDmfQ4jdp8HjT6jgL3KP+cmhyw2P0/KwB48exa9Rksm6UjIj1NnjmJ57aYK7UicUNfPYVBZ5u+nynhF7tDrQIKK5yS3ZmS0B3YLBnZq6mkCNoOih6ZkiwO722mVNJm2TKfeWxI/PIc4QPH9W5idlkeAyT1KDnE4dE3321ZJy+pNyivMJtDtd+qMbbRqcNj7Ggip22/VWU7ngN1qE/lFuQyvETnPSI5zgLFZlAJETxAHLjfLPNBTXHGrza2OaVvlZoBAULJYFg/R7EvMTbkMm1r1IDTDKb3hPp9DgHthehzgvbK9LckpBxaT225kaRzayObzfKw3eopEdUpqY9GWlnxcIh7A8aMTePzxE7qHDKuuYDddkyOd+kgmM2KuqS8nkXc/40z/GeMcKUPhwK8gCeNoNTGMQ3PriDGnBn9UZkS2nJiCLPwIcEvLzkbgnCmJ01BBWSm17sOQDAJ0foYE/Pz+BNYj1v1+4C4Zy7DdVIB8lBE/BNP3c+EjMyrPPf4M/Doyrd6ncx+9HiXKKKBGuzFEo8fhdsf+RkOqAfr3s+42VKubKJfXPwLuHxZw//yvP4Olu5exdGNZV/vs9KSAO8H0ufNnBSAuX72Fa9fvIVegQ38ggORnKpelJyDOSZkPKBacVBsmVomZzLxwaDDliperfa7bImG/plfmeTOOkA8Y3uwsC2L+7he/8Kv46SuvYCttpDCUc9DwWcjl9GBiXf34xJgKaphS0WjRod3QgygRi2NqYkYGn+XlFa0bVXPMh5ouPLbA2dBtc0tgQSBExspUKXOF7PcFsbW1raKgeCKkOCy64RkpVirWZMJt1k1TKx+sTIeh9pTRhcl4RKYzSmnCTI/w+VAvl+AccNKu48jRY3j4sSfx7o27+PFLr2nlzgORkppQNIT1nW1ujKVHjSRSqDV7Yi8JVqu5nEDjkSMLmFocQ2p6DN2BDS+8cAkry5vIZ8qwdnsI+70YjycFZPm+8tBX42m/Db/HguMnF/HF3/w8ggmfEioYrZZMTmJsfErgiOCFmwCysLliAXfuLuObzz+P7fUNPaSZyy3dPSuZWz0xUkxLcNI4wxVyIo7P/vKv4OSDj+L3v/qHSvyYPzSJj3/yKaTYahlKYHMji3/7b/8Ed24vCWRT91s4yOnBxNU8TZPMfWcaQjQRVSwok4m40qe06MEHTum9ZMTj9v6BmNVCoaw1rBj3gB+pZGxY8sWG2CO4fWcZ91bWZdyiDMxPltnuECN8/MgRzMxMGUOdmveqWF1bRzqzr0GG6QtMoPG7CVQ6Jv+62UQ6X4bDHUSzU86ptQAAIABJREFUQxNRHdGw3wANXxsnzyxifz+rgYQSjdRkHDvZnSFT6YXfG8LqnW3USg1MTkwiNhbW9z84yKGklBEmQlC2Upc2mHGsPT6Mu3z1TIZoIRgKo1lvolZmBnMLoTCju4KYmBpX2dDMzFGsLK+jVC5KJsMUoUgkoJg1+jfWWL5V4qaiha2ddcVFMqqQa/l8Pq/3kIVe8fg4uh1T6c1EilxhF14vo2GZKe7CxNgs0LerEVZSM666uaFiuUqvg5jfi+mxuBJNcpUqIqkp7O/n9IB64MEzmJoZU+FToVDD937wMpaWtgSSH330HB48dxKry/ewubEp2QLbTZmNvcDhNeJTPGS+UFTcn5Je2ALrdUk2RVlXXZKZus4hFjQ9+7GP46+++S0V7XDjxIcVNbN8D7iip0SEhxkL5Oi9mJ9f1PVykM9pY0jttKQi3NpggEgghO3NTaQPCpibn5EkLBqjBKqPe2v3xDZzACRwJxgjMUK5knS/boK6mob+UeILU2nkpbEYsz29FRcfewS3b9+U/Ia+IZ6bPAv4vOZ20+Fy6/pgrLhMbEySsFv1flG+SPDMWNQWm5jbfUyNT+DiY4/CMujglZd/golxmqqvolAuS9+/m85Iyx4IhjA5NY4LFx9Gr9vCj370A23yaKDltcpriiZuGgtD/oDeZwJdMs+tdgMurw1nzpxWwssrr76mAYLXHgcsmhIJ3GnQ5+agVqkJsLckvTDFMwS4Lg+BxwBelzn3RcKwuTrgw/yheXUSZNI7yOxlcHdpVTIysvv0aDUYvwcO/WzndKKYa6BabuiMYD58wMf3aSgXoXQTPQH+vtUYwz2egFh7DsSfePZZuO0O/Nm/+3Mx3nML0zgophUkQO/OvdV1IxflZykZBOD1efRaGPJAHxallZTKkKLtK2Od4k02hw8kUWX+fK/Vx95ORnp/GRy5PXGaJk2y+CxMYnzkofkFdNoNrKwuK56YbDbvL0ruivkm6g3qVYyBmKsC7ZQGfUSjDGvggpTmVnOtEAAyTlKm1i5EShC4c5vF/+b3uRH0uRD2uxSU0Gw2JPUsl7tGF8+HFiEfSwo7JLkIhinVYWESf9yBugS4fZBPg6VsIS/i0YCSfdr1KuoVBmNw28uwB+aXjyQkVqXWUAZGhp8Z+w4axEkccVtPPbjHgVMnpvHsM6cFTLkBUeSlAOlQZsKCL5EJJpt9BJSJCKTzJgnDrHNlrBvme8RWU0r7QdMoI0gpjSH7bkI3OAhpkGhxyzgcFFR7YiQxTJPJZDg0kfj4wLA6YrzF0g9fk1h4Za4bKc/9rahk9Hn2/Dz45s95v2Zf2gUVJxkaflTW9P7gMvz1UTqM+TnM1/V4JhAOL/4cSP8AmRrwztfVRD5/C+125SPg/mEB93OPLWA7fQ/Z3bxkGZOplOrNaYx6+JHziMQj2NxK4613byObLaLeGiCZYJ24C07rQEwpDy2WZkzPLuCgWMbm5h5aLYvWjNSDcw9IvRqZG4+LSQWMXQtgZmYWW1s7SoBgJBbbNH/rS1/ApTfexOrGjhrgWCBDTS8NiEykoUaRecjKGQ6GMLcwr5r6e3fvamU7nhqT3IQPzSIBd4VGQFOcQNOPlcpU4vh+R3GFbg9Xg31EotQmh5WfSyA0MZnE1ERCv5/AkVKG/XRerFUk5FVaA1d/ihobDBSdRRlQtVLGsZMnYXGQEV0F2g10GhWtik+cPodsuYkXX35dcXheB3D6+GFMTI1hO7OPxMQYzj94Clt7O3B7g5iamkYpX8D+zg46dRaKdOEJujC1MAt/KIq//Pr3cG95E7n9kmI5/R6WBU1qWKLGWZ2xbea79+F3W5CaCOPJZy5g/tiM1oLU3Pn8IcQjKdQq5s9Qd8qfh4x9oUzZyOvIZPYw6BKo0cBFZtemlSY1pAT5ZKT77RqSkTB+4bnP4NyFx/F7//QPsJPexWNPPIRf+tXPIFfKweUNYX0tgz//s7/E+voG4uGwHuSlPBnNFhxuJxxyMXH9asHY1Jgq1Pd2szqkPQ4bDh+ew/z8guRGjISkRrhQrJkyE5dVjZgEgvRR8K+5+UVcu3FbRU0cNoyucwC/i2kOFjz9+JN4/OJFZLKUPDSV4//DF36I1bVVXTs01DmZ6Utdcb8tlpiRmq2+BYeOncbmTlYgOBmPgVJHy6COeNyPTOYA8VgcF594EvlSHmubG9je25X8hxIH5fx2+2D99dhERGk7nmGXQKPTVAtje9CXWZRSsFyWOumuZAVkp5mqwu1MLpeDL+DBzFxKf5+ankGnZUc8PA6f0y9zMeUWlJjQVDhAB9u7W8rTV452h41+LSXo0HxrNm80m1pkeH3qiWdRKTXgsJoEjJ++/IJ0mdUqD+82fF4OHaZ6ngMvdfhkMVXF3m4gwgjPqTFUymUUyOq6A7ov+bD49Gc+icnZMd2Ll9+7gXffu4GDIj0jXQ1oi7NTyGdzuH3zrhhF5k1brWStI5iYjErKxpx0DuhMmnHaBuh3mwJbpWodrZZZPZO9o4ToyaeewZ/8u3+vTRnlM/LAkI1USlNLBmcyylzT8+cfH5tAOBRGLp9TIVwoGoHb6cTjj13E1uo95PcPsLWxib2DEk6cOo4jhw9jdnZGbOOPXviBWo3JYrIjgZ8d9cXM3KcxW8CdgxNdzIxq5HagTiO5V1IjRtKGI0F8/GNPY2npJlbWVjQMNRtVcx+qydgUIDHqj03X2l4qDtIwtpSf0CvBRCLKrSwDOw4fOoxf+uxzKOb3celnL+Pc2dN4/vlvYXV9HfFUXO9nf0DTpF8a8t/80hfx1puv4y/+4s+Um833h8OkSdgx67dYOKQhl4gvEAgpeSsSDyKRjGNyehrf/e730Ol29LNG40H4PV5JhDwcOLpdlItl6ft57bQ7FpFAhJvK7HZStmRBPMw0JfK9A7j8Pm2DT54+jlIhr9benY2MNjn+QEiyP7VxU9bX7WJmehHbG/u4u7QpCQKHAUpmuJVTERKbVi3GR9JDR1GXkUjcEAalMk6fOKlYyJ/+5BX5qGgohd2Uo9EgvpvO6udhchCHGYIu+iK4rZIBmT4WC/XpQZEeBO42Noq67Bqm47GoCIv9dBZbfHZSC92zmMhGxrP2yI4PG3XdbpWs8frY3tlA9mBfwJJntt3qRv6gqox1LWCI252moZwdLVRSMqig3xmgVed56dGzuVEzTDmf1V2miAy31GQ2eI7GIn5EQ26MJSPSojNlKnfAkkCTHc/rgEZase4qAqNI3chtKCVhszmT3Ai8iXb5vPC47IiFvOonye1n1Geg0ivmsPOetVv02skDN1oslhqoIIxbBBqseR+qOb3RxvFjM/jccw/o+udmXGJYSoUcxtdBYGtSlgzTzd9HsCyJytBnxwQXmkFZrsTfz7OZL5f3LAcYlWr5TMY7B4NRTCSfMcaYSnkT039MG/wocpEmXhKZZORFHN5HjWszQTZ/mBsvAD0cNkZ/59eXEVWJ2eb+HoF3JRTdB85HGFK35UgSNGqCvS/DXubdnwecFkZOH4LbHf0bZtT7f9uIda9UtlCtbhiW/iNz6ocD3e2hhvKaG9UeOvUWJsg0u91ih2gWo3EtV2hgZS0tJzmZkOkpnyQeXBvubm+pFZOJHDOzC+jBirvLqygWW2p0s1oY/UiGm+cIGZkBgiGafxxIJlJar1M7yluUuvBf/IWP4+r169jeyaDWbCv+juwxmTDmfAcZy9coK/mCjFMwHBMDurm1Ls0bmXMmM4QiEWUfX71+C+lsWQehw2qXbrbToImGqRx2hGM8XTo4fGwSyfFxaUUpwyH7H6Wsx2LHznYaG2t7SO+yUXaAeJhGULu+BqdzHlpspUvFInrwBkJR1NpdpNNp9NtN2AYtxUs99NgFtPpOfP+FV1AtVOEc9HF4YQpPPfEYZo8uIEzT3VgcS3eXsLmzozU+hynGITarNEq6EYoF1PRnd3jx7e/8GOur+zjIlCQTGBtLKgt7N72PfLagRkQrs2GtLHrwIpYIIDUZxfTCJBj653L5xJYy8zu3n0M8EkcyllASA8EiB6cbN26j2aqCX4zZ85V6VQ9EggxqxgPBoBijbq2MhekJNWMunjiN3//qv8ReZg+//qUv4Fe++FkU62Xl2b/44uv4xtefx+72jpJDwt4Q9ndzihklSxNRO18e0VgYR48fxtKde4pco37f47RhLBXHiVMncfnqDWwyHadWF9tHMM4EIaYzBPwstTDAPZGYwPLyKg4KzEimtMemzGAvUxccVjx4+qySdMh6njl7DsdPn8R//4//Md567210Oi2MjyeRisdQzGbRKBcQjYekg81XK3AGInA4g/JwcOUc8rgx6LRwsF/Q4U/t/CMXHpOpkfKu1dV1pLMZPQiCkYAekgQnk+NJPbzIFPP97JBJLheku52aZ+xjF5lMDu1mXzpfAqTZ2QWk9wpKrZiZSSAY4Q3WQyIxDuvAj1R0Gk6LHfMzU0gkw7hy4xpuLN0U6GDGNgEm00p2dzdMG6SlL98JWVlm83cpHel08Ku//OtA14Y7t+8hForgjUuXBNzarQF29grKUqeBt9Gs6X6RHM1CfSZD6TqI+tyYiEc0SFcITvtWyRgINr78d78sPe1+ehtLt+9gO30Aq9OFWr2MRCyMWCAA28CO2zeXCeOQOWCiExuHuR6fVZY2E28ooaHxkEkhDusA9UoVFpvT+D+4uh/q35PJMbx75Zoy5iPRMDq9NhxsOeyxtIVVMjalWpDVozyGVRXJRFSDFgeRx596Ers7W2Jg8/tpvPbSyzjI5JCvNfH0Mx/DF77wazqjqMH9gz/8KrZ2drQNoBmc5kg+1DkIGjaW8X/lYbeABbU69d11lRHxM54YH5Nu9hd/4ZPY3t7A1atXDPhtNdDvUI/MvQwBiBOBYFgafYEAppB02sqUZ6wggwJokiWSstvdOHP6DP7BV34bd+/cwKuv/ATPPfccfvd3/ynWtzbgDbhl0gUocrbh+PFjePqZx3H71g1cvXoVdbLqHXZRELy6JXMhWiMQ5zlO5p9+iP39XcTiYcVLRqNxrK5tyuPAlBACOp6b9AlEwxH1cLClmulY3Q6vI/oQWmKIqdHmfEDgHgqwwZI/hgUOr0egkOlfzCbP7KZxkC6ri8Ll9sHhMc3eBGbjEymMpcaxdHsd1y7f1VBHCQYLhqi1YIs3E3A4KtBgSnKEMYqULDGdqFysyAfgdrixsrxiUtCcVri9NoTCYW0Y6KGhPItGc8oJTfY805n8KBK411va9NIITjab2n+edd4AN54xnZ+UX7GwcHc3a2Ie+6a0yLDpTAPiz28iQDkNLszNaTN0/cZVDc0G4DlQKbeVsU6NvJLVXBYEww74/GTuafxk2hvZfd6jBtzzfuSwTR8GjcU06HLjx2I5bqPjsYBSzcZTUaR39pBJU7blQKHYQLVi2r0V99gzBkuJuIY/oylgsmtTS/kO8/fpi+AmmUQPy7P2treRYXw0xwuqGQWwWeBkgD5DDVokABknzUQ7yr9CAUyMJXBkcYa2XDgtPVPMxGjGUTvpEIAz/36U5MLhgg3misK0mLz2kYmVv4cgnFskYmKCfg5hJnPflFcJkMsY/gH0HaXPjOQrI2kJf2+53NYwQjBtypRMo6oA97C8bMTu03B6/+uUOuY+AbtYfI0y5nvfnywz0t/fH4M5eo3vm3SHfTr3xzqOcuvJtodCh00k9uiv/wDgcwAqIZu9BYuFMT8f5bh/OKidaRHxNqzeNtrMurUAk6kY4qGwpCSMIqNB9PoNSg320R84dHCPJQNIpWKaPrmyo1GmXmsglUzh7PnzePOtd7C2votGnYkNQK9l1mVsYWQSDdvJmHZAHTBXs2RruAT1+1z45Kee1trsldfeEmvEBwSBApkObgCaNYLwjh4EZHDINLHpr1A6GDq8WVseRjSekAEvWyjB6fTD6w3jjdffQXongy4zXfsQw//Qw0cweyiO8bmEDlLGIu6nD9RsyRImHvQEYns7WWyu7UkjTxaRciEyYAQG1MGTMVmcncZzn/ksHG4f3r16Gz996WU1HQb9PLCAxFgCpUYXt5c30WtCplPq3P/r/+of4sxDZ1lRK1lCNpfDletXUKrlBC4DbrcejqlUUo14O+k0Dh85hRs31vG1r31HZlwa37h+ZUNqs9PG+so6bB0rXAMrrN0u4gk/JmYSCCcDsHEF7XOjVm1iYnxK7afUC47FE3oo5DIHGor20hmsrGygP6DxqIUeUzYobLRZZERUrKXbbYw0jSo+/bGn8Klf+Fvo2myKdFzf3MCjTzyKi08/CouT2cU2eRJuXF9CNr2PTqMJj9WNbstEinVp/qzUlB7DAY8aUJabqMCGUqCAT4D+2LHjuHVnCasbmyqtIeAhGGBSATXOrCfnAcYH5djYNK5euy3gzoItfqZWMtle5iJbMD2WwoULj2F2dk4G0P1cHpdefx3Xbt5AoVhURf2h2XnsrK8xhRNuvnd+Bxr9FryRCNpdq0nS4NaJ5uK+VYMGJWUPXzip18vXxkbV7Y0d/Sx9ljrFg4CdJsMupuKTauDkwU3BLpOIat0a+o4B4uNxxJIJZPazKA/ZcD7M/f4Yek0n0rv7KBcPkBzzIRDyatVMTe/RQ6cwOTaBm9duYnY2Cbub5rC2knX4OTAb3u11YW9vA+XKAYIhl4yPHMi8zEmPReQtuPDIE3DCg617O9ha21IMHdmlYqGOfKGm0jBv0AVYOmLPmN+u6vhuBzZrH6lYEGORkFb52UIVfYdH7wG/9lf+/ldQa1RQr1cE3nhtZQo5k7Rgt8DCNIZyC9ub+2qNpSyJZHMs6sGZ04fQatextb2nhCm25k7TtOpzY393D15fCMVSTXIHSk9i8RjmuKm5dgP1VksJMpTwEbQxH51yBgIltucagNzWlof3tRIguh0sLMyhUa3izIkTyGxvYWttTea+dK6CoyfP4Mtf/jJOnT6OS5dexR/963+pjRylHZTEcGjkwBsNBwW4OGTSnMqELAIoAnxqhOlh4Pebm59Dp9XAs888idW1Faytr8oYy7haap7p6SB763R5lEREXTgf+mSQOeyzMImGVG4aKOlgqQ0Z7cOHD+M//c0viXH//777TTWj/r9//g10mKDlsSj/nCyq1+NHIBjAwsIstrc2BYRpCKQenXGfZIu54SR419a11dJ2IxKO4eBgX7IYJvTw9VFaoUx5rwvdQVNbL763LNLiD0+9Ms+iYqElmQc/Y7KdLq8VHj4vvIzc46aPKUEdeV8cbpv8EdTJVwoV7G5m0e9zkxJAa8D9WxfhiBdHjy2q8+DN19/DjSumaZSA3sk0WpYLBvzaWvAZwrNGbAeMXIFhBY1KA/FoVOlXK3c2tWnwBuxw++w4fvIk5hYW8dKLL6kki/6HQa+rz1mFem6vtnY0RBPUkuGmCV5low7A66ePwC/GlQb8erWJLP0QsJuWV5dLgI9Rqkzyos+E25gmBzwbGVI24vL19lTYxuuDkixKWHi98T20scQtHkAyGUK7zfjSgobGVo2FhGZgZRqcw+bQ2SHzKDX4ZMylvyb5EcREKoTFhWkcWzyK7/31j3FvZUcad5qJR5neRubxgTlVsZA0p1ILTvMmY3flRXHC53QjEgjCZXNgfXVNcjSy8iwR67aMFtzmoMnWlCpSGsqYThInSsdKRDA7PY7TJ49gb3sd5YO8AHsg4BI4Frs+BO5sJhX7PtSXj1j2EWAWuz7cBijTnZpzmj+VTMMGZPaOsMPAgP2RlOV9hluFR0YDrq2X9CeGdS+WaIY375GGiqGGnb93pJkXCGc3AmU7wwSZkcRl9D1GUhdKDPW6OFAwc384P4zY+tHvH73GUcSjholhOdOIOR/JdTjQB4PHYLcHzNA1KrM3E4iR0rAB2TJAPr+Een3fRG7y/fiIcf9wsPvsCT/mjsRlaGSUGo2nXAsWCgUlevBzTO8foMHmMSsPa8aID6P3QiGEwjE1izJ5gTmxx4+fxJXLN3Dt8jJqtb4a2chSs0bc62E8o6kRTo0nFbm1sr4lBowXeiTkxuLilKqe337rlm6+YNCO8+dPY3FxToUfwRDLRKh9U06M9LhkO3IHaRWcMBeaRkiyHGx8PHLkpFa/fCD8+z/9Blbubaq22d6lS96FL/+dL+LCk2cxcLRRbtZQZEvrVkYPPhqOaGJkViwPzLdefws+txd+j0ceAMo9+DBjNBWZHyZbXLjwuLLDN7f3sLq6ptW2w9aD0w6l9PStTly7tYpaswMPGzwdwK99/jOK9ZucnpERsFytIltMAzZO5z3psbkBYAoHH0g0oh07fh4vvfQevvaNbys2k0OOxdqXwdcf8IsFRoeKaAssPNB8lGREkZgIY+7oNJw+J3Z20wgEgmrKbdda+tnYNkumlhF1W9vbevDUKlWzVSmxsAYCAYribPSlJafOkIzHsSML+MQnPq2f/4//5E9xZ20ZMyxdeewBdHttxYgxh5nAgLhj7d4q3BYHnnj0MXRIbziYqLMjmcjBQVaJIWQWY7E4woEA9rZ3EPCbdstKrYZ0JqNWTH7WBFbUn/o9LkUyUps4OTmD+cVj+Okrb2BtYw8VtgMzmo1ALuKFw9bF0SNz+MpXfhuLhw/h2rVbeOPtd3F3+Z7+Tz1vMhrFWDyGzM42ZiaSAu61VhneiA9HTp5UIy6LaSqlOq5fuQG3O6SBsdtt4+lnH8Hs3AxcbheuX7uN9967KrDLi51yL7uTKUdtpEJxgSyyXWTjumQCuUbm5sDvhsfvw0H2QHIxDgHxeBLdvk2s+srdFaws34Pfz7IblkZ14XH54fMGkd3PC7jSkBeO+1VoQhnI4uIiTp06iZ+99ooiH+32NqIxLxLJkPwcbDSOJGKwMX+5D6RiKQQ8Ydy9fg/FXAWNSht11XYzIYJNwLwTeQ/YFEvHlTc3UEyRGk9EkIoGBF5ypQYGdjcarQ4K+QLOPXQeR44uosaSKY8boVBIAJIgkCCIjZ5379zTa+LnLMlbb4BoyIsHHziDWq2ErZ1dHOQLYpppGE3FYsrz9nh8aLE5s1CRbpwglKVj6fS+2Gk+kVkvT90xvye3fmRPufEolkryr0xNTmFtbQ2lUkkPZMrQCAkfOnMG2d1tpLc2xXLuHVSQmpjCxYuP49DiIfzs0it49WcvKVmFalk1Pw4TL2gUDPm9igssFctiU5k8QwDFgiQ+cDmETEykJAWg9Iv51hxqmHXPmFMCNJqieTPyrKMOmhsrntWUk9BYzBZOFp5xYxDw+01++IBnWRBPPXER9WoRly+/g4mxFH722luwUYYY8Ci9ZpROw60VvUocLtglQHKGMkIODUxEIXDnQK+SNKtFUaCUyjCqkO+r08k+gAGKZUqCaLp2YnwqrujDWrmira6GvSa1+33kD+pqlyb4o8yYqTIsiQ757fD76b1hIU/PSOpcdg3FjPGtlhq4c3tFEi+vP4gmGVfbAKmxGE6fOopTJ07ixz94EW+8+i4KJZqBSXBYBcZ4lvOMYcgAn0diJwcMI2DqikWeglQioUKuq+/dENtJABpKhnDs5FF86hc+iR9+//u4cuWKPEB8FvDPebwelalxg8GtIJ9lBNveQAADIjZFNXI76BbRMJFMYp9a/TsrinNkDr2Lz1u7Q9n4hm0fAjX1a9CgbIoD+YygyZnnBzfLTEAj4857k7JGppERuNcaNENzkLWjXjX3r3xQXerbKY9kGRlN98agygIoJsQwgWdiLITTpw7B0h3g0mvvoJCnh4KkBUEy9dw0JpvYRbWSD+tS6CGh/0yGZqddxVTccnCz+siDD2EskcS3v/08Njc3NXjyHm+1DMgkW89fk8SGCUoB95C4WUQqEYTbwySjutqiw26/pI+jxlOCZv48/POUI47AKrsCRpry+7PRCUSpraeUaJRrTnDMIY+ePJmAKZkcFiHxnwnQCZwJxvkXmXcDvs2mgGcG89v560bG9oEUhpt6vt73Ix7FwHOlZPTtKrK6L0P+bxQrDbcF76fMDL/OSFdvBggdcYYVH6J7/lwjhn1E5PNr+HyT8PsP/U22/efhqIWG923UazuKANfX/ag59cMB7fyuj39iAUdPMRc2bw5FO13RLAyoKNXFxI6ZCMBAKIDF+XkxBGWmHHT6yGZLuLe8imQqgfnZCemkLXDjB997DcU8WRiuz3gTsj56gIDfimDQLQaMtfZbe3yQmma48+eOq9KbB/eNGytKBYiErfj4xx7HF379V7TiL1UrKl2hUWx2bhbVckntkdVCEZGIKebgwyJfKOPEsTPweANIp/N4+70beP757yO9dyAjW79Rh63Twqc+9QQ+88ufRDAeUAzZ/kEejJifmpxTLf366j202tRQd1DK58TA26wO6YvfeutdVTd3qI/l//oDXHj0Ak6eOCUjDLPZmQJx984SKoUCpibHcfTEKXznBz/CVoaGTDtCXgceOnkcxw8flfzBanOh2W2h3mL+bxM7u9vw+wLKo8/s7wkg2V1euH1x/OTlt7G1nUGlVkGtzHWqDbFQQIcjV/2FfFm6XbKGLocVqbgfyfEQLj7ziAqZipXysG2OmdF26QXZdslowdnZWbx39TJ2qctudswqt1RQXB4/n1KZKQSUVdjURMjBIBrk4X4aDz14AV/72jdxY/kWpham8MwnnkQhd6CHIVNjSDdRknTj2jV4nA48c+ECCsUCqs0m/KGwHr7Lq2tY39hUVOfc3IyYpZ3NTSzML8iLkMnmsL27rQIUSiUIXMhiMvmACTBBv0fpKg8+/Dj+6N/8P7h9Zw3lKls++ySCEFT5FvDIo2fx+V99Dnv7u9ja2UOhWFEk3oZSb9yqhGfjb71cxuJsCv1eE26vHQ7mqE9OwOsPqZyIvo4f/vAncNoDOGCG+qCJI0fncOb/Z++9giQ90yu9k957W97b7q42aAc/DpghdshZLp0YKy1XjKAiVgpdbuzjMbflAAAgAElEQVRGLHUhha60ojYUjFiRXA7J4VKrnRkOx2A43gAzABroRnvfXV3eZGVVeu8V5/yZQHN2pFvcoCY6BmhUZWZl/v/3vd95z/uckycwMj6Ja9dv4c23LhlDw1abukI8aLQaVfjIj+ZCjw4a7aZIMi5GlDsdqDZqSv3kf+PrCYfD8uLyUEkCwv7uAQ5TGQPV1yT1pKfZEm5agwWc+wotKVTPaPFiIedxOXSv2u0t2Ow9eLwWLC5Na5h7e29XG6WHCn6zotkStu5D3jiquSY2Hu/C7wlhdHQcm9tbyGSzen1CoUltMovtz3Zbgu1wr0WouWy+AbvHr8KdB322z3/t1/6RCDQTE6MI+P3C6T1eXYfL6UGlWsUPf/RDDZ/XmwbNhDMmPpdTh/laraLnpyLJrhxDlRKxOO7duoNgKCRlcX1tVz72sdExLCws4O79ezg8ONJBjyoE7y3OHVA5llLq9WmmJjk8hLNnz+Ly5ctY21jXYWIonpQ/d3p0BAfbG6iVijowHGSKWFg+gd/+7d/BiROn8PWv/x3eu/Iu9tPbqDcoBjCyndYDKwKc72HQk8uFI/rzqexbrPLp87qhVYC0pdnpMUXNkwbEgo1KKGcw2PGktYfFAu0JTKGkdYW/g5Gkyva/Qyo3BzOVQRDwqSvIAy4PR8xWKOQyGuzkRv5wdUO2CKef3Pk+taZLn7EV83MLcHm96kKS4MPinEQsFj8kuCiHQAUOD+Rtsf5pH+IMBP+OdpLDXEbdM2/QI+sZBziJzSUOVwpyrYl2kxSjOjLZmugaJJOpcHcAPg6TsnB3km9vFrZRdgnandrA5jpxxkWt66FIBDV2HywmDI0kMT05imgwjDd+8AY2nuyIUEL2mdNlQ9DPLAOnUJ8iv9js+sPPQ+F6zaqIZpwn4fVz/9YDdQZczDHxuxGO+jA1M4m9vR1sb23L495tGIU7LXsevxfFGrGUZWMeiKnhHr+6mRQpnB67YfmIRxDx+jQ4/JMfvYmN3T11YIgZ5JQoCz9+FrLguO2YmZ6SJefe3QfGUCVxvP1invMv+juu+Tx4+RyYnBzBwsIkrt24rM4SFVauD7SQDXFwuV5T2m+p3AJDqGtNDsdzuNTIO/F77YjHvDi5Mod2rYkb126rYK9ViIOk/YNnIYNzTruL6kTaPGhrsvNXZdInX7/FSCRnrkLAj6WFOf3+N29eQ7lYRuYoozWNQ+X8omhGil2dQ9fMjfG7EB+K4MTSvHztkYgXb799CZaeBQEbBT3D1sKi1+e39yk1RtKoobIb1hMq7Mb3GYUs3yuue1TqB352fg9/LhQmQY87hhEIJQ+7EUtkBEf27TV8HIXaMXyMVqMu1+K23ifDHtOX0qm09wOonqYrajaFCna/WB8U6gPVvy9+f1AoDoZKDXuOUag/Pbj69GDr0yFTH4ZRGYU3iVQ+3yzsduJaP2TGf/hy+Xny92yjUHiEdjur18DH12v4WHH/aIr3T702g+n5gGgpVP3GRjjcVlNICwkpVA2oVjHkhLSHQDiqVDmGcvCGb9Z4Wmf7pie1m8LPXqqAn/3sBg4OSmrdkS9r7pHVbILf68DwcAQerxPZYh65UlHINrKyR4aTFCK00B1mCzCZ2pgYS+DUyjwWl2dgsnVRqVZEiWHqm9cThMvhUZjHo4eP1XocnxrWRkZ1zePyGdSRUhV3HjzGj37ylgrslWOLSuJM7+zg1Moyfu/3/qmU/CP6mKtNhENJmK0ODQvduHNDmxR9q+USsYUkALg03Hn5vfeR2ts3hpKImLPb8OpnXsHpU6dkH9pPk5ddwZ3bd5Da3cbo2BAuPPccfvDGm1jb2leAS9jtwMLoCP6HP/jvMDY2iVKthSfrG3iytiosH1UvLhbtdgPlakkUCZc/gK3dI7z59vuiRZAPTmXRbjH4wTMz0xgdGddQGJPpOMzGEI1I2IloxIsvfOFXsLi0gP10So9HpdFAg5H208b7V66JunHt5k35so30vrY82bxbTWai2+ihNeYEvG6bNtig14fjy8dx8uQz+OqXv4Enm+sIxoOYW5hR25dSu98bMIq4YhEHqRSCpFckkigX81JGY/GEwqpYRN9/wLZcFS+//KJ+9yuX38OJlRWcOLmCO/fu4fLVqzjM5aVokj1NexcHpv3alL0488wZxBIj+ObrP8DWfhaVOoM8unovyIQnreLZiyt44cXzKJRyiCeGhRG8/N51dUsikQhaxPWR/iAkGwe7apicHEalUkb66Ainz5zD3MKSujpf+tJ/4nIuhZZdoFOnljRIywCeJxsb2NrfleodCgfgcjpRq1RQKpQQ9AV187No54bAa5aqIHnuwsLZST9yyLJEDjepAVTcUntHsm6ZeswaMBQmbqJKXVdr1Nio5NW0sbVqEB9o8+JGTxoQ96RA0AarvYNoLKhk1EKxpMAf2kimZ0bh9ZJvn4UVLpErnjzaQtAblg86Xyii2mxpwJOHQwWtULVstmBiIm4oiIDfLhVxZy8LXzCCeHLIwCCC3YMI7FYbJsZYWM8jHo9L5aa9ge/vT9/4Ke7cva/oeCZ5erxMBy5jeWEerXYTuwd7Ghw1WW1w2Zzwuj3YWtvS45BksbXFQW8XpqcmNRBP/zqVY1KneA/TMlMsFyRMcGjU4fYimy3h+PEVnFhZxu3bt1SYkRw0MjyEhdkZWbaePLiH3AEJIB2kMln4/WE8/9wLuPjsy7h99y7uPbiD9c0n8uuXhTiUI12vIRzxS2nO53Py1FOiJH2GxTY3WRKWpibHUC0X4bQZKjN/mjg9zg5o8FctfaaYOmWPYdHM956WCg40ZjI5dYGCHg/iZPuzcK+xyAaGknH0OpxBIpWHA94NOD0+2Fx21JucJ2pLheUw8sTETL/jUdN7QGsaixBaFylgUOBh0UHlt1lv6iDEYVN2t0icIrv8IJvpc9lNCIZ9GuxvteoI+70GqabWQr3aEzavUGwpNIuFO2cnvW7DKsPQJOIkec3QbuImstNOu2QHO1spzX943G6lfTc5e9RtY2p2AseXluB1uvH1L38TR2LUd1BnkqmV5B4v5mYndW2ljtJ9Lj6D96i+O5WSXS1XBWqgdYjvJ+1A/H29IR88PjvcXhbBdZRJCKo1xVPkEZwHKn8woHAuUr44b8XOhN3hkejEP+TkT4wN4+TSEobCIQTcAXztq9/AvQePUW1ySJT3EtGEXZFuOJRJctnF8+fRrNXwkx+/Iesf/e9lHqhaZh162L2kR93jtYnitrI8i1959ZN4ePc2fv7zt2Bi14tkNZsNi3Mz2u/X1jdxsF9Enko8h1RZ6vYHTJ0OM2IRH84+syLu+uXLV5Rq3KgZFCAV7kydbXXUuZAay2JZQ50sdvnaaTO06fDC1HW+FxQuKOgZad/cX2tauxjSx6LSYaVfvYc663i3DVaXFbFkBOPDCcTD7JhSUGoi5A+rS8x9ejAkysKcFk4V6n17CtX0wZfBUadK3u7PhpAeY1hVBgU+uwehEG0knJcy1HblyvQLfqOYNordwSGAzHkNw0pl7x9gen2lu2+nedrWwiJeAUh93/xgcJTPNVDK9Zp56OgnnA4ODoZX/cPCnQW8sd6zk2s8p2qX/mt8ejDWeD5a0Ybg9dLbbmwaT50vnjokWFGr7aBQWP2AdmOQaz4eTv1oqnYAn/3CIk6cGRWzmgl6jCnnYkDmOlsiDEiZmp3UUIlSVM3E9o2phUiGMRdrDdP0I8F5I++nCrh5/Qly2bZ8WMKUUUGxmqS2B4n2shuFCsNDiqWiNmWnzYZSvqghU7baDApDCC+9eAHTsxOwucyoNetCiVUqdQVrBL0hoGPBG2+/g2IljxPH5xGLRuSfJE6RC1q11cZ2KoOHtD9UK0hEAkjGo2pV07M4OT6Kxdk5DXX5PDy5W3GQPoI3EBBHtlQm0osDVAxIIr+eN7sZm2vr2NrYEpavWa2LArC8uIgL586K404vLT2jV69ew9oT2hnsmJqbRo4BJNUmyoUiupUyhgN+vPbZV4S+bHT6g2rFKvLZnGLcmVZHfzIZ1vVmDwfZIn7+zmWs7xzC4WJ6G8NcsrCbjWS9BIc+g2FcuXJd/kVu0PSNB/3EeFowPjyEF55/HmOTE1J0Dzhgl8sLq7izu28MeDmcIuxwBkEtzEZdxTsRa7wGeK3wi3MLIb8TbodZ/uIzJ09iafkE/vZr38bDtQ34Al5cePYsWrWqFn3ysYWAU6CNkWRLEhD99XzPtja3kUofibLB9isLwvPnz8nDSe/wwrEFLJ84hstX38eT9U0dyvJFWlM4eGoGc2s8dguGk1ElgJYqDTxe20a+zM+ihRoTCRl8YWVRQAqRD9OTwwhFA/C4fSiW6tjY2Mbu7p7oNCxk+Th+nx/bm5vIHaUxkoyJGrGxvoaTJ09pQJoFwdXrNw0UZ5VR3l0sLsxpWHTvIINV2qY6NVhdJnHtg36/VMxisQqPy6MFs1ora/iqWq2p8OE1RhXLTTtHmy1kDgZadVBWsVc1Flti47jPsrNlcLTpszQbWLO+0ENrA7MSuIFSAeMwL7MNSHnyBRxS3cmoJ0WFhe3+/hHTFfDZ115CMOjtd5+2hdTjMBt91SxE+RSMZ+fvzDXDUJNa6DSbcIBdnjACPoc6GanDkhTtF15+SV2MBrnuna5807SljI2N6rRRa1TVmmb7nP7Wdy9f0WF+dGIcS8cWcPnSO1icn0ejWcfm7jZK9H2bzHA73HBYnSq2mNbJ4oFUIg7K0Z8+MpLEqdOn5eP/z4qvb8Pr98v32wXnZshFd2NodEKWlDbXA59HB3JeW5zL0T3LoLZCAXZ63xsNJUPTy80AJ8CBEtemXhs9E0fAqXQzQIZrBgcaAwq6g1CWOX1etEOwIE6nC+pakPYzOhzXLA+ti8MjPMSksZdKySrF9YfdLmMYlYW6XcU9x9astM44eNAqoFSoKLI+6PdpfWZIT8/UUVhcu0FbTkNrpM3hhc3hQrPLzgCvu57sklTnWdyxM0MmOa087ExQcWd3i89NGxMtAwx8o5WLBycWSlzzWVzTasccDx1bbGZ4fXYlC9Pe4XU7DVtUvYVSoYlcpoFKjQqykQVCyzkt4Szeg36nBiV5fXA+g4dfst5JAikWasgcllQMkvrEzkQHbSSGYhgbHRWZ6/Gdx2g3yNXu6gDD18ODCQ9IPKQe5TIqjrjP8UDE35vdhHyuJK87RQ0h/xpd5R0Egj40WhWp5rwn2QFj56ArRnfPSDQOBZXKS5Y7qUgM/hN3n6FVVNwpYiXiWJyZxmRiCGuPN3CJ4W/FmtCk8pmTud5s6Hcl+59zWQvzM9rHON+i+YBKRXM27LbVOWDKYpWoQidTZ50YHYnipWfPq7t36dJ7muPivcufO764oPmz3Z19rD7eRSbXQIP4V7MRoESri4WHAI8LC3PTSMTCeHDvruyt3H+ZXM7ZIYo59PGzm6aqm3YgWktYuFv42fP1c67IofvJAFYYRBXe65wvodpO2lqpXFfYm8NuRrvHPb+LntMKh9ct+9PS3AyG4+xaWZGMxvU5EZLBIpXFKj8nXoOys1DF7ivZvP4GSjoVYx6I+H1G8WvYYvhlpJ4aBTDtVCPDPoPtzuu6XxTrCDkojPuFPA/fVfLxTaRscfLXUNcHw6EfFPq0zagu6hrYyn434Gnaiwr3ftIr918DJWkEP1Hc4T8PDhj8+UEaqpo0/B1I0esTc/R5PMWAH/y71eaCzzsDq5XC0YcdgX9YvCuGCsXiY9RqR8YhpX8Q0XN+rLh/NLX7S6/M4PS5KbF1GWBB1YLtS0Z8Wy1dJIejIpWwTc3NzGKzYWJ6VkOEG0zUpFrCQI1SVZuHw+kTkuqdN6/B0nVhJDmEXCGnafaZqTHU6yW0unXEh+OIxmNqra9vbopgwY2Si1HA68TEaNJQuBYXcWLlBNx+DzZ3NjW4x4ImfXgkMgtP6k67B/dX1/BkfRWjwxHZLyyiyDjh8Qbh8gWwm86Kk00VK+R1CLXWtVjUWWCIyNjQkIZ9ImG/BgR393YxPjkJs42hJAdK6CTBgf5M2l+ofmSPMtjd2UOjUkODahZMiEWjuHDuGYyMDMnfSqXlnbcvyXrByOmRyWFYPW40uj15eHP7+wg4bDi2OK/2PM9MDocP+cMyWrWWBimDYb+sGeRe7KQKuHL9Dh6tbanty42Q6aU8SHEDnZ4e1mvjwO/BQZaxPFLc2fEIeM3weQwW8LGlRczMz2kYaG8/hYPDtNQ6hhBx4ff5gjpUlem7pZVAqXgs0BrY3kmhkKsYKYU2cpxJfOkhEvTi+WfPI5kcxrd/9CZu3HmgFuTM5BgmRkZkUeGhjG1fi9Opgw0PVrzmPC6vWt20RNA+0Kg3sPZkTe3I4eEh5AtZbO9u4+SZk5iem8bte3dRKJTxeJ0zEnXxe2kpcNlZwJkV6X5saQnBSAyPVzdw9dY9ZIt18KzQa7VU4LNLkIz6sHJiDv6AB0FfCPsHh+omrD5+guHhJCamR/R+soBmQchi3et0aQiNBV88Fsf0/IJIP1s7u9jfS+lAyAGsc+cu6hD07uUbyDHdtdsELA1EkwGFosgn3jDizvme0AJBBZooSTKp1WLtGoNjbOVzwM9Aipk0lM3fl4ovD5r8Q/83v4+Fu7Hx0K/LAUtjk+RmSAIMI8ipsFBtZ7eEfl/yiTnYTCoTh+QO9jjs1cKrn/sEYrEgCkV2tVZxdJCRXcDj8yCeGNIQ7p6sJ214PA5U61Ql68KTOs0WjMRjGjrPlcrY3s3JPkCOOIs2Ept4DRFfyi+/34+JiTF91s12A5ubG+pa7e6mpI5NzszA5/fgzs2bWDm2LNV0fXsTpSoLQ97vdsSjcSEtedhWccvkY/SwvLyA+YVZDWfeu/cQ3/3OD/XekgJVrhS1OVltED7x7LMXVFzyNXqcTnUbHj98pDY/u5L0/dc5dJgvSuTggDGFRlK3Cvm2Bq3ZffSFXEpJLZUqGgRkQcrHSCTCMPU6Io4oPZqDgRyErNXUSeQ9QrwsC/eA34dTp0/h7oO7WH2yLl84v3htsCWvpFdabRgQ1YOKWiYA5zIFZTNwLeXchwb1hHfuyj/fbTeRzx3JwuEPRDWwnC9lFFpGVdRhNchfbicJTR5UmRlQqYgbTmsGbTkUDIg7pI2KQ7p8PqZFs+jlz3r9Xhxwna7U1MEjaQUmDocy04OWIK5btP90VbjT416tGWExvNLdHjPcHiruJvi8VnWreE0yFJBYTb4OHgjLpTqKhYaEEyIoCyUSrCyIJSKYmprEo/sPkd5Nw252qMCtSjAwrCAkurS6HSnjVCDZdeGaxc+JnaDU3qFsiA67S1kDFE48Hq6jduFnRydG1JlmwUobUUcWte4HhTuvQXZdORtANdzj86qzwcXQSUsfLTd+H0zsBFRbOEznUSixeOZcFHF//MSofrPrayRqEhrB1NGpyXFsrm/i8ntXUOUaSBY+Rf8+xpscd6ebhww3JqfGdM1RkODwOW11HKidnRpHLOzXNf7w/iYyGSPAqSP6jYGTZPHN9cnn8Wj/aLUMz7647/1kUFp62G1k7oYGGWkjYeHMeTjNxLGKNbqW/JwY9sOkZwZQEf1Lkozd5kStTORpw5ilo7pisaNGxdxiFb8/znV9fhbxkBu9RlkdFXaZL195TwcAKuLswtDeaajtXPMMNZ6HvEHiKP9d1ph+0T4g0fDe4ro6sLbwWojG3CrgB+o9v3dQFGvejsOzHXYf2A3rBxX2Peoquvv++A886H21++mCXf/cLwEVztQv2o0nMug2/Hvuh3wu/p59Af+D1zroFvBH+HtLyR+kpPYHawdVprjt7hF4PVO/tGj/cOiVXd8d5PKPtVbrUD544o897h9N0c5nfeETCzh+chzzS9NKUKzUi9jcWlfQAj88xlMztpkKNifrWYDHhpIGfzdXFC6LahhTzbxenybp03s5XH/vFsYTkxhNMnBlG9Oz4zh2bA5mK72Obrx35X31z6LxEXla+Ry0eDCWopQ9RDzqw0svvIjx8Un4QjGwB3D38UOsrj0RH5kBRhaqMkyUM1mQyeaF8rKauyjmCrB0zXBaPBq8pLp9lDOCMNgsc9vZsg2g1etKvZ+entZmIy70YQrVekV+18nJKdSIddznYCCRXl0lvhqoMbsGuVggsPjkAs2VLhwJaUiWSi1tLvTErxJpeHgonu3c4gxsXjt2UodI7aUR9PgwmoxJ8aM1o9cxo17qoFZsw9Q1K2giGA2IA/9ofQO37m4gdcDFvaXhHBYYTKUlO5le5JWVWalNR0SL7WfQaRskAlOnA7/HrKFMk5keVYuQmWxx83RONZ0En1DU4LhSxaMqVGc6B8zI6f1loeDAzVsPkTsit5mhMhYEvHYEPLQqmHDyxDJmZufw9vvXcOfeXUyMjOLYwrzS+uZmOADTRb5c0ubJwoXKDQsCp9uL8Ykp+aU5P8GhNy5O7UYTFirPzSYCQQ4kOTE0MiQ6CkNSvvLVb+IoV1IgEL2ItGNzloKF++TkBFZOPaMAnG++/j1UG6Tj9JTSZ+114ffY4HV0MT01jKmpCcxMzRjKY7ONb73+DbzymU9hZnZMQ7oWux3vXnpPHRY3KR5VwzLAgeFzz15EKBHD977/XW30xVxFhc1nPvMpvPzSJ/Gl//ifsbN7KFtYu1dFcjSCcIzUlpbuHSpQRHlOTk7KA//o0WNsrG+hVecmwNvELowpF02pKX37C20vg3Yqiw5eg0aCpdngg6tpT6Wmq0h1bp4ul0VD1CzcWXj4vVa11G02BnCwcA+rmNtaT6mofOnl56RusvV/99YdFPNlEZeSySRe+sQncPfeQ1y7dhdmFnl+h7zrZD2363U4mD6aTCpwhXSnzZ0jDTWePX0S8zPTuPr++4pt5z1O1CkV7UgohM1tw3PNa4E8fRYxs7PzeOGll7C2uoZ33noLz5xekc95bWsdTbKnTRYdrMZHxjQcWSqVVTDxMVklnjhxDJFYTGSPu3fv4ebNu7JyBHwh2dCaTZI7mLLcgcfvxsLCnMLoOLzIHfLWzVtYX1uXD9/PwKFCXoQZDSOaOCRHZGcddAC5fR7ML8xhbCqJze1V0ZUon7KgYVE3NJRQkZjJF/R5OV0edS75OcWiYVkHGjXmSTA1l4FzQ0YGQMPwjTO9mdce+fQUMUgpIlWGhzkGLvHx8tkScpkKgl4q8KRk0G9sR7FSwdzUNCqygZR1PQVCUXUWM5lDKe60Giql1GpFwBfQwDrvCa57WntZ7LAodNmNoK2eWetWuVjRsCVfs4aV7TYUKzycMC/CL18zswTYpeBsENdcfnH4slBo4OiwIlKJkICkQilng+QXC7wekj3oqa/JuhlLJNSh297ex872gZ6far/L60a5VlFS7tlzz+DUykm8/q3Xsf74CVx2I1GVhQ/noBRlz0KaBxCGvvU6QmLy95qbmVS67+3r91Eq1OHxhHCYIX61qvsoHLDLIx8fiqPRquPwKKuhdMP7y2LRgUiEWQNMIqbi3lahyLkVp9cpjrvD70A0EkLI70WlUERdA9/EFRogiG6tgWq1gkqjCrODGQxUXM1wOM2IRwKYHBvuHyrX0G1bVLzTwmLk77B4toge5gt5Mbc4q/eLQpXL6UajUsfD+/eFME7Eg2jWqkjtZHF0WBMznYzHFiGZZkPt1UGHBSW6CPhpK+FnxyFKk9asHhm5sMjmouu8b+MwmXmd0ntu2JysZivMPQ4220Sko8pt4BrbQj9TAKvwIK/sFwtsTieapASZbHD5/Vg6No9jC3P45PPn4XNasLX6WCz7/YNtFezqRvZDiER3IdyUnP5WV+uaz2c33h/eP301nIW4wvn6309lfsBpZzHs9lgRDjNZfVAIG+yVwXAqf44HQvrZaa8x6Dr9yr0f8jQgxgxwjpwL4RcfY+BBHxTEmnfqD7MOvu/pwp2PPfDsD773FyvIpwv3gd/dsPz2Pf4EXnhn4HLFRan65V+0DrVRLD1GrXr0wc8a32t4ij5W3D+i2n160oPXPv8cCtUcas2CkbRmZju0LcwePWQcNmIqHPnotAgEoiF5xblBs3VMXyMXTHrPuSCqIMmU0Ki0UM6X4LRy4ryMhYUpcYHXNlaxyZO/N4iVU+ews3cglZHhRRz+C/iYrBbA6VOnhf7jpLuZHmmLBTv7KW28DN5oVCpo1ypocpjPTq+2Ma3PhZLx1hygY4oeiRZlptfZnGrJkQfeqFV0kqWKTmXZ5XGhWCmq6KXymEgk5ZN/+OAxSnnSPGj95Amdg00OuDhclsviweqq1EQWU2MTU5iamcJhJo3NjXUp28loFLtbu8im0hqGnJkbF4Zuaz+NYr6GY/MLePb8M8gXc/p7r8uHXLqAZrWjoAzizzjUVaxW5Ht8+GRTixCHiOlTLhVLUmRFgPC74CYOslHXe7a1nRZrl5YAtjtJZwgE7IhGA/Lgk6MfCsakFPEkz819eCSpoViDZ8xY9qwOZeFoHBarUzSBR4+2lMrJLo0Kd48TdnMXTmsP87PTWFyaR6PTwf7urvzkHoddfPhAKIye1Ya9g0Ns76dETuChwuNywR+JwRsMCxlXqZRQrZdxeJASfaNZq6tQdtjo86av3gWHy4NSuYFL711VoA87G9wYyGf3eiwYSkaRHEoglc4qxr1SI/qM7VEW7k04GajhtKHdaCAcdOLC+RXE4wm9F1Qtr16/iovPnhVjnXYdHhi+993vY2d7H24nFUj6jSHc3tTclJIGj7LGoOhRKi+/6blzK7KAkbQCkwPpwywyuTRGJ4cwPjWqzsXjx6tS72nvmpqeRigUwZ07d3H9+h0jbIkdGDvtM4xVZ7Itk4C5GRr8cQ58UfU1ZkKN2Gy25Kn8aFHvt3zZQqWKRZ8nN18q8CbSa1xUuu0qBphiSyQmFcztzZQUprNnTyEWi+kgcuXdqyqIOUxKm8HoGNXxkpKKOXBnsnGIktG1agcAACAASURBVGFnTXR4uDXZMDU2KhIP7SMb22kVNLFoCMeW5jVTwnXm7NlnVMAzTEoKZaUiiwEV6IOjI6nRS8vLOHF8BTdv3MaDu/fxiZcuyrf/ZPOJilEmFbODxUKTA6600ZBQwXXq9JkzCAY5TDsmIs+//d//SEPNDIzyB/yGdYvzIzYmkTIZcxyz09NoN5tCK5KqxA4QB72pPh7s7+MofWAUek6H7Bv5QlXBN9VKDz2LDSNUROdGsbb1WOQrHo55tqfCyEMPVbp8qaxriJ50tvtpiaIffWONvHB6f6vods2IxPwa1KVfnD9XLBSldFIN1AfPa4I0Dnn23fD4faiUWshmSrCZ2qJ4MYCH1w3Dp+ampjSjxIuLZJZQOCKONjujVNAHTXNaZWjbYbuDaigtXPTZ0y7Dz5nXG7sNHEzsNNuoV9sYSkYQDgdRqhY0T0ERhI+jddZuV6HCjlqZSr0ILXZZl/KFmopGFu79+ghOkV84UE2OtkGMYiqrj4eAoE+vo5Ava01iuBTfH66hPCBT4SfR6dVPfwZv/ewt3Ll5SwPBhqWsIxtgk8qlnWhJl6hCzE8gnckfcGN+dgqtegvrq9soF9gBZKoyf38q/lYkw36cOLGguaqHq4+QOkirOGfXi/cak7UH9w3nDQoFqvWczeIB1wMTsxOcJiRH4giHA7IRlnIVBf2RfGO1OuBzeUXjokBEvzuvU/YixseSmJkZQ6NSxPrqE1lMiNRtVI1QPaE/KYGRbuNzSaQaGx/DBOcmqhUsLi7j/LkL+OKffRF3b95AMuFHvZSXDS53VEehQDAvhIWkXWYQ6EMhxe00y7PO65NWKX6GTBVnSU9qEYMYaZkhxchABhpD8dw3qb7zHuIALcOeKDSx40AxgUQ0vm8UCyiOqbC2G10d2mX4hwP70VgUp08fx8Wzp+CyAXsbm0gd7MBEv7uoMOxOGgOh/GIBTLGAeyDXQkIwlLzapsffsMbQUijby8BX3veT8+f4ntMKFYm4dKsZxTp97oYVh/umPPRdJkvzcGY81tODorLs6PPrD+5+oKz3D0NPMeF/sQwc4BwHxf1Aaef9/wGR5pfUjk8X7gOSDL9toKTbbAEEAkvq2D399bRqT1GgVttDrb6tNZ3v08Aqo4PIx1aZj6hqBzA2ZEbA30UkHlTgQa1RUegSFTCe+lkY0g5D9BdRYhxWtbO9XCjK8822O2O+OZRSKFZRpzePN3Mhj92dHbTrTQWpOMxUo3147rlzaCm6myzloFRT3vh7qX3h7Ix2vgMBf0DoP6qrVH445f7M2fPY2t3D/bsPkTk8QqNShqXTwmgygQCHlRxWlBo1pDI5o61ZZovTaNlu7+ypwGOwRjDIYBcIC8kbwxcKwOF24jCb1v9zc+bvGwqGsbu9p02JuEd5y3ptlMsVLSjhWBSr6xvIV2o4cfoUfuXzn5fX9kc//jHu3b4t+0/I51E7s5jJIhryYmQkhpHREWSLFRQyfP1mBD1udKg4eNw4d+oZFHIF4RfZRqannwreYSEj1nCt1cT05LRsOblMRuFCLEZDIR6mjKh52l+4gO4d5HBwaDCUfT4nolE3Ou2KfJJet092F84HcLjH5XChVivDTk/faELsWpIg6LsmNs/l9aNa5WLowM7OEe7cvq8BTIfVCheHEukR7jYxOT6M55+/gEg0hKP9PdjR1QwBDz5b+ym4AlGUGy1k8hUdBO0Mx4mEML98DCaHU4O2+XIexUpO6h+Vj1s3bsBJVB8HW5tdA0tXbyNfruPdK9eQzRY0nMprhwPQwaAN8XhIHtv9g4x87hygYjw3F3S2pGmncjvsssx02k1MjCXlhxUH20yLU03djFDArwUymznCrRs39bN2u1s+TG0UHifmF2fUjnb7HLh1/Tb2t4+k7I+NJXH82JLa+ucvPi9VjtH1lVZFpJPt3QPcvHkbnWYdsUgE5y6eRyQSx89+9paQqjxsUNkygUPDDQ1TshDt9ow4bF67vL6ZZkkthUoXNzwuuLwmqP5wE1Vnk8pOP02QLXizmRsX77UefD4rXC4W7hxeJmWiiyer29qxjx9fxOTEJLa397D6mHSVFqq1qqxFc/OzKq7399PacJ0eFkAMEipL4Te3e5geH0U86tfBdn1jX8UVbSB+r0fFrT9ANd8uTB3JQrlcQYcP5gRQ4TrIZBRUFIvHEIvHkdpPY2dzBy8+f0aH1LXtDWTyedlD6hXiE4PaZLjh8vPPHmYxP7+EVz77OSzML+Gb3/oWrl59X9dWrckBSrKyyVumksxwHtKqxvHy8y8ocCh3lJO/mXYmITtbTaQPUshmDtBosLNCRRJGp6FN33APlXoH5y6cw3/zz38X/8f/+W+xsbWnYoHvq89vw+jIsBT2XLGkYUcWmbQzBXxepWjmqXxXSSMpybPONZeqJq2F5WJJ3UnhBcX9p5vAJpsii2mDuOIWivcoXYTZ1ILfy0N+W2QbHsDmpmfVeWSg2rPPnRdvnrSd/YOUPj8ejvl44+Pj6pQVslmY2dGo1mRvo22MIg3/KMTGYlNCM+lVHHwNhnwoFEka6upwRUIVPw8uAjaLVWhT/j6ckyAmkkp1sdRALkvkpTEgx/fUaqfqTtsQNCdBshbff9KViNalqJE+yKjY73bIZrcLJVuqMd3VgmPHlnFq5QS+993voVYuwu2wwcPwoU4XR7miCvceSTw2h2ZI+D9/0As3KSrRgESe/e1D5NIV5HKkaBkBUkxGToT9eO65syrq3rn8Dg4OOJfT0nXOLyrJiWQcPp8PR7S+Zcuo1lr9AVU72gy0c/QwMTWiULmxoaQ6F5d+flnXC3MISPriZ0MrDw/qHMblwYLWtZkpZj9ksbW+hd3tA7TqTDomvrKrbgUP0R0TOwpujI0P49y5c7h48Rzef/+aRKnnX3oZf/UXX8Kj+/cxPhpCPrOPYraIva0sSiVy4SngcZypr/7S2uOwYmw4iWqlJKIT92V2jmgtZP5Ip8POaEfDxfJJs0ZmMUyvPtn/NkbfUkkwXie99V6vC2ZTR0PTsrpYWCwy6IsDwuzq8GBskS2UAggTj/n7jAzHMJyIan9lDkS5nNcBg+87i/OBR52dx0Fxzf/OA/Rg8HNQ+AaCThATSdWd+EwW5+zK8HF4OOZ9RqQu117+DP/OCGoyaDW8tgkLoFgyUM01vNkvlAfK/39RlA8Clp72uPcFGGna/aRUgyBj/DQfS+t6XyQfeNp/sfgedB4Ghxf9bP+AYDJZ4XQOw+udkqL+y15XnyOJYvEems2s4WvnXICGXvkeGpz7jxX3j6h2j0fqCAa6iITJ16XCmjFOllamv7n1h6qiP+iX/5j0Cjdjy9nmbTVxcGR4UEslLsBs/bc0fBqOuuRn7LTrcDtciIcj8g0epdPM70EoEMDw0DAioXA//t3A3RHZxhhpoubKFSYlNvDo8QMVj9FYArv7aYWoMGKadodwwIfZyQlEI0EpT0flElIczCrXUS/XxUJuNOidrCGTLSpkg61WsYPrDfkGW+0GGDPPgp4DRXydmaMjuBz0m/LUTxqAFT0rF6Y69nZTUn+pzLI9ff65i3jmwrNqg/JQwY5AhYl5xTJS+3soZgvIZQ7FAZ+YHJEdhQNA2YMcytkinCaLoWBZrQh6A3o+FmNkStdJGuGQXbWMZquhQt5pY7vRhHa9gWy+hOTQqApxdkfIqaaaxAHPbKmOBhcYKzAyGlTbmYscyQQjiXHsb6dRK5F24NImwZvR7XPJG8oFUKo75wWsxF+6YLH40GxYsLmRwgPyhpnWSIKCjUVhCzZzE0OJIF577RUsLc/h6nvvwMWIaJsZh+Ttm6zo2twoMwDLZEcoEITP6dAAHgdOu2ZiJouo91i858Sx73Rb2N3ZkuoXDESQOyxgf+8QQ8lxbGzt4/1rN0XjMKwhgMdrFT3H5bYgEg6JINFo9VAuN9AiVs3MdEwGcJmF5QsHPSpojaAsnwb76KNm7DnfD9pUqMRSZb1544b8vCyk8/kyCnnadZx4/sWzOHZsFvV6Ee9euiy1msXn5MQ4lpcXUauU8MzZM4jF4kqo3Nje1gBdqdbAvXv3lYRJi9WFixfVFXrj529hbX1b2QOyu3QNsgQPxB8sngw6IYGEiYXyWHd1OFI7WyqQsaGwcFfXtu9xZFeFliJ2YBz2HlzOHrw+C4IBhxRfetw55Hbn9obmIk6uLOPkykkVJjs7h3i0+gTFcgnJ4Rhe/MQLwt5tbm2Jy01VaWt3B4dHR7L4MONmlJjYyTjcLp+CYViI8t5nF8PE4t5k0uGHj0MSCBGmRR5qSfDos83pWaZdhCo6f8/sYQqLizOaveHzUQUl5LOUK+s6joXpcy6ogK2V6kgkhvEv/+W/xujwKP7NH/4hTxRIHe6iUM7ICsD17pCHaGENbRiKR3H2zDM6BNhMDgzHR7RR+tw+lMtFFS3b2+u4f/+28iPsTlqUuJ70UK32UK62MT41Ic73pcuXkMkRu2p4U9mGn5udQKNGgkpJuRHsWJK0wvRjIgGDfg8qpSJu3rotnKLD7RE6knkGhQLfHyau0r9vEIPYGbPaaY9iOJFNidfVGhNpOejfgddrBoVGomaLxbq6gGGfX4LH7//+7+ke/pM//1NsbG8ZtqMeyR5lLC7OYzg5JFtQqVjUAGO+RLHDilrb6GCxmHELm9pCr9NBMh6HP+jTMK0KNgt0MKcVj9dpq2F4oLnG83GKzIgoMf24iULBwBHyy2o1LA4UyV1OduVsCIW86oJ4XG4cXzmu6/ydS5dlD+E1S/WwWKqgzs6CxaJ00bGxYVy/dh2dZk2YWOZB8JCUPsqiwK4mh/7YPVZaEeAOsAvjgs/vgM/tQSFdRPaA9zqH6RlSZQMLvbGhmAFZMAPpVEokqEq1/QEOkWFR4bAfXo9f4hc7ChIXyBIz9fQ+W1wmjE0kMTwSl2WGN+rG2ibSh8TJWtFrmTS0zEKchTutjLSVhMNeHYaZrru9uY0r710XlYdAIB4OWVBzr5KhwgqFeT3/0gv41V/7Vfzkpz+VXeyFl17Gt7/5uuymZ87MA90q3vrpz/DWm1ewt1PQmsnn5Rpj8MB74pmPjQxptodEOdot9Z4XK+i0aYonHYl2RMPKYQypGso91QO3x6K932m3697nLI1eKw+KLJRtRiGvMK828a9meFz8XhOKhSbaVOt5IA+49d+8bpcCI5OJiA5Qum6EhKQ91OhIiW5DCld/UN8Y+DQU98GAKKERHB5XuFF/kHUgjCgAkYdGj5FVwPdDmE4V3YQ2GL52fg3Y7IMi+5cRWgbdLGOdNgSYDwr8QWHd97f/YlE+YMcbYVFGN2FwQPmHyMc+7eYpL/rT5aXZTEzoImw2Y2j96SHXwffx3mo0OJ+yjm6XOQIGYpj70IB/r3mBj4dTP5rKfXi4jVCoJ3a3rBn0gSt10g1vwI2l4/Ma9GHhXK5XUSvXkUnnFcDj8vlx79EjLTTVcg+VchfNOj22REOaceaZRcSTYU3G8yJ3Wu0o5vKolajIkS1uEfs7Go5geGQMkVBUyWpUUTRS32sjEKBP3aGbjImhqYOMKA4Gssuq9DQWIkTllWo1ZCtltNhaa5vRZSBCj+d0Iyim2aGfjINaFj08Nz4W7gYKqYtgkC1dKxIJw4PKjsLe3q5iqYmLbPSaYkZnubB2gHg0CSd9uYmo0vwODw6lSG5v7KLJwdIuUMoXcPfuXVSKeYRDXimz/iDDd7woHBVgavXgtNjUWiRJgH5u/l4OjwNWBwdSuQBaUKnXxTRnweNzu0UlIeEglzfoESwolxeOSc0gTo8bw1Ehj8N8BlOzYxibjCFf2BeXm/jBNiPrN9PoNixw2Zk0ytAl0nw68AX9imVn54NBKjwUJKKj3KLhckdxkCrgydoWUvvskrBNSsW3gV67hETch1957ZNYWpzFrWvvw+8y/IvkTD8mgafDKQaDQOAiLs7p0KYsa0OnCTMXcgvEsg/E/BgbH0K1WtTnFA6Ekc2WsbW+B6fTj93dA1x696oiuBsN0jlMCIXI7I4oTIjMbPo5qbizuLeZLaBRxGp1Gco126Ds+3Y5SEkVwqnYextRbn4PRsZGMTk9JzXu2tVreP2b35Ly7bC51BGxmCwqnCenRvHpT7+IdreFb3/7O1jf3BUWjkr7qZMnkIzHNNglBKPDiXQ2i/30ETj4/+DxQ1TLJXmTk8khxJJJ3L5zDxub2/KadtpUWIxBKq7DXOj74qU2EQ74sfilfcUIzuFvZiRaGi1bQ3HX4qzNgpYZY1CV1i2GosUTLtllSHohhpEe+TvXH6BYaOHMqUVcuHgew0NjePhwDd/89ndwlM9jcnIMn/j0ixgdHRZjn4FKnH95693L6kK1mm1Yu8BQ2CdFb2RkBNUKN2eXrgXyyOnb5993OgbNhN0iogl9vpDWAFqLWKxyIxchmu1zh1VJjLFoENVqGetbm/LA+/wRISqjoTj8Hi+uXLmMbCGvwU8mA//eP/tv8auf/zz+9b/6V6g3mF7bQJoqI8UBk8kI5uEhwmFD0OvCzOS07DUUpMaGxuWxXzmxgkgwJLvL9WtX8Jd/+R+wt78Ji5XegC5KJdqnzCgUm4gn4xgaHcZt2vpKTXnw6cHlHMDE6JAKH3YXuI7SE85rj11D4gGDXo/ei/cuX9FhnoUWu3zsTlD1ZqgW1W6uiezCiNzh4HAyPdS8jqkgm1Aq0+rDQC4jkp52lWKhqoCnaDCIZ1aO4zd//R/DF/Thf/5f/xc8WH2i0C3iX5klsLS0gOWlBZioyN+5Iy95oVxDk3YTppvypN0zwet0IBoMqIvFjgGHPu/cvWuQU9x2jI8MqcPTbnGAv4tCviTcLt8TBhSxcC8UOWDO4WpDced1ysLd7Sa73ASfx4qA3yMePfeOUdJiyqRgpWA2kU5jSJCca6jSJ6+E3YA6kQf727pmfC4booGA0L2ZXAFHDHuSvdKsAz7XWpfPqbAyriNT42M42jvC7gZtjbQI9YTEjSXDCAUYVkd/fhlNBWO1Uas3RUEiAYYOBBKJuMbR5kdkLbugXJ9Z1lLtNzlNiCSDSjb1eZyyZfH+5uOUC1VUi8ydMGtvoA+fB7Kh4ShiUa797Fh6sLa2iQcPNmCzONGoEdHYUqecpCkWknweT9AHfySE2YUFBENBAR/OnDqFt996G/NTk3jhhTNAu4Lvf/d7+H/+76/hwb1NDZ235VU37CW06HBGiwF/JNmQUMWCm51n+v6Z18J1h8OxtKXoR1nwcz3qO7pcTqvW+niUtrVhrK2u4zCdVXeSHUIOgHK/JwKYwhUxlB4mFNJGlDeyELrknTtJ2zI86WG/HadPLiOsvXtgY+lz2YnutJCs4zDmGjgc3C/AaSniZybqC7th/fCkgW2Gj82inb5wFsxcHyneEYLA9ZZJ0yxmZU3qE1wGFdyAET8oygfK/i9jqw8K78FA6uAxuBfz+fk6BgFPfN6Bam7gLA0GPb+eLtz5708/1wcM+f6pweUagd9vICCfxl/+YgVarqyiXjtQXcDH5+9JwUDWqf7h4ePC/aOp2zE0ytj6ssgkNpNZFAWvy4lIKACbk55PC7z+AOqtJtq9rgr8TqOrdvBRsYI7jx4jX6rK184TP4kLLGZ83hbCUS/mF2cxPDaiISUWsVQVxpJDojK4iO+KROH1ePpBEiz+WaBWFLxALjlP561GQwVd18QgF7bvLMKtcahMNwm5w0Qwddso1TnB30KvaYLH7tHvQuVcDGO7S+g+Ir80Le80WrK8OVgA+T1+Mbg59MW2K5MzGTXOQwyj2UvVogobqrVEYE5PzWmBavZaeLL1RMQAnydoDBmRb19rY29zGzdvXIfF0kEkxOIsJgWb6kw5X9YAX5Rdh64JDU2CG+06vvdOn1ubW6VcE5WEalssHNGQML3Yh4cZWQe4ETltHtjNdnidHh0yuIGnMikcFbJYOrGAZqeMSi0nryFby61aD5auHW6bV5g0j8cPvzjXdvhDfhWYRMCxeKFVIhEfhtMdQTw+oTS4TLagcKbMUVqbV7ddQ6WYRrdbxcL8OMZGk9h48hjVUl5DdvlyQZYGHqPIRGY1yUUjEgkhnIhIycxls6jWGwph2j9Mod4qC524fHwWI6NDmrlAz4p8nn7ipoaGv/H1v0dqL6MikzYAu43KkIGdm54aEpKRxVuZXGkb+e4+FRzcDFkcFfIZ+D0eRXDTasFuEl8bhxAnpqcRTQxha2cPd+7eww9//BNdw6RN8DObGBtVp4cc8LmFWWRzWfz0Z28jm89L+RkbHcJv/cZvYXF2Gfs7e5oJCIejUvvSTPt0ufHWO2/jwf1b8soSLTm/uIi//+4PVPAZ6iNp/xYNVhsJhYaQxYMPF3sj2IQMZdo4OoYaJJ6voc7zgPuB8tNvuQoP3Vc1/X4zIlEXwiEq7k5MTkzrXr5y6SaqpQZOn17CqVPHEQ6Fsbm1h+//6A352mOJKF58+VmRZMi5FpauWsWNew+wl6YvvQGnxYSwx4F42IGheALtloUxTegwvtzKtr8X0WhUw5j0gbO4JL2Ew4rcjzhLMDwyqk2IHTDRzC1AuZhDwO9CrVrCbmofhVINU9PzeObkeZw7cx6bT9YUgkQr29rmlmwZU5NT+K9/959qM/zyV/5GRWEqvY+DTBp1zvMIaWcRno/8aNKwGHbFrtKx5WP4zKc/jdT+gcKRWq0a7t29iTff/JEQsjzk09ZCljeRnLR7TE6NIzk8jHevXEEub7Cxye62uy0YHoqj3eD9m9Whg507KsEcUgz7PRIbjjKHOMrkYLbahajkOsiE1P2DtLoSUhDZWaE1ymySxYeLL1VGEsCIuRyfmMTh/h4219dhs1L8sKooZHJrIhLEs+fPYmZyAuubW3jrnUtY3+HcEWcyjDmDifFhHDu2gFgoiL29PVy9elsHHIING5w7MlllP+G8yPL8tAp0HkJ291O4fOWqni8UCuLkySV535t1YgtLSKczODwqSEE9yuZ1WGO3VgfVltFd4hdxhm4SjxxdBTBx9okXc6/dho+zCUSH1lvyFrPgV8GnoKl+ciQ7cB5aY5rwOK0Iuu0I+3zoNptIZ4ooEWXIAUvOYHW6qLa7cHhdCEa8yhq5cO4MyrkCrr93G8VcDbVaE51eF9F4GOPjQ0DHSOyuci6gCw3Ik2DE4p5dTgZf8f2o8GBSqRuoRA7y8n5mzoHDjHAiqCAnj8OitZm2TF6HpWIFvUYHpVJNv6PSf31uLC9PY3J8CKVyHumDNPZ309jbPVRQEw/u3JdMnJuw0FbE1FHKKoCZ9tNYBNPTU1g5cRxnTp/G1vqaUognxhPoNCvIZ/P42ldfx6VL15Q70O7ymGVSl5JAA4bsMTCJaGSuNyzceUjkTAyV517PpudkQWwgUIzinYo7xQIWfyzcGeg0PT2OZr2NB/fXtJa3msTREkFqHHSYFszDDz9/3l/VIudWejo09uieod/ewQOjH/OzY0hEA8Z8AQ85ds6HtCRYeNxMa+VBloV7Rx2LweAon1cIyd6HPHcWplxvaOsZBDoJ6tP3v/P+Gthl+D2DIKIPbCh9hf+/sJ/8kr8f+NcHDHgq2PKN95V3PT/JYZxt6BfdA4784PGfLtCfDmt6+u8NRd9gQlKg87in4XT+w6HUX0RAdjo1FAp3pLYPXg8fh8X7gMDzsVXmIyra+bQzC1YkkrRe9DQkyGWlVeMgoEvDJ9xUqLrmcnm1yGltCfjD6FrdeLyxjRsP7qPWrEkRddvsGB2JY2wsjuGxpDBtpUqtH1zQQ7vZkApNZYb+V6fVAZvJhrrSA21odrh5cpKFaiwVKD8q+aKsJkzpoxJkYlKn3wuH2/DFalCk10a920CjXZPtxUpzXgsYjQ0j7A+JgFCutzA2NYcow1+aNXm3SzVi4Diw50I2k8PR0SFSLATKTEQ0y3NXb5N+YLB0uWBNj81geeEErrx7TUWGlAVbD/HhGCamJuB2+ZE/KmH1/jry2YJsA0fpfditHSTDPkyOjeEoQ9Qf0Gt2EQuFkYwncJQvoW2yKvSDNiWL3ayhWRZgpUJZiDvGjtO2wAKeSXccjmVkOvFalo4VzKrmwK6JKYU+F6qNKurdFqZmp8V7J/2A7U3e1FbYYGpb4HX4YDPbhLEcHRtRGq3X54XV5tAByucNyorDtTgYSsBq88hjTbEtX8yKfkGEHZWw7Y01BSlZzB2Y2J2oFHXo2tvbRr6UQ6PVMNrp0Zg233KlDFfAg8TEqIaONjY2kErRy99B6uAAudwhnK4eTp5awKdeeVk4sQoPRQwZ6pKCUcZ//Osv48HdNaHkDKSYBVZrS2muiYQPn/nUS1KZSLLgIc0b8KmDQawpN0puvLweGeVdzlXhMLukdoXDPOA5dXhLZ3LYP8zg0eq6fNiWbhvPXzyH2ekJRcpX6lU0uz08Xl/Hxs4OHG4bxiZiGB1KYnHuGOYmjqFd4z7fE9mA3EEeTryhAP7DX/w5vv36N3S9Xbz4LH79N/4J/vwv/go/+vFPUW+yNuNGYwzGPY3hkjWxjwmTwtqiim2Ew/APPQpsabJwZ2fByOQzrA1acHkIt/I+Y3HDtr5Tw6kT45Mqnu7eeSQ72dLiJE6tLMlGZrU48eWvfEOptVRSf+OffEFISQYiEemZyZfw1tVrOMgz0Ajw2CzwO0xIhuxIRGOwmHlSZupvACabDUXaWdxuFfCKYa/WxIPnJhgIcciUyDIOZJpUpJABb3c7US7S11xGqZjD9u4uCqUKjh1bwZmVc3j1k6/gO3//beHhXvncK3j32g3cuntXXarZqUn8+hc+j8vvXsL+/h6293akvJZrdZQZnmOx4sTyguxTbMOTXc17ayiZVBIrZ0pI25qaGFPy5xs//iFKxYKKYhbu+VxRnxXfXybBMnH03oNV5Ett1FlB2azwBV2IRcLqbHI2g2m+7DJS3Q0HvOg26/qzlyJFpqNgZRqT7gAAIABJREFUKSrtyWQEtQqHdbPYJ6qTlnGTsanzFMYDBbsoDHbkwZ8Hh5nZady5cUv0qnabyic7MS0RSeIRP8JBnw5UPITfufcI+4dFHdy5XnLdDoc9OHPmBOLhEMqlMq68fwOHubKyJhptdicsiIW8GhIcikcwOhTXdbi9taeAOQ4CT02NG51Gv1MqMfMgqLIfHOZkZ+Shq8IskBrncnogxMq4jikAEWfIQ0lPiqdXiEx5wJAcSgoLSQJN+pAJ1W0dYqhCptLsQtZkx6CKSw81Xyu7fyFStOpNsfVzlSYK9Dxzgt5mRbHWgtXtQjgewsLSOH77N7+A+ckZfOnP/gY/f+Md2Vc4E5EYjmPl5DF9Tg/u3pb9kzMLnMtg+jaf2GLrKWyLIguL8Hy1ghp/r45htWNwnoke74ALo6MJRIJ8XXVRtPjFdb1WI160In83saWkQE1OJjE8FFE3moLO/t6RYa2Bsa5zWJeHCJLWyCPWPAxtHDwLWcyIJ2MIh0MYHRlDNBaApcfMBeNAxTVlczOFJ2vbOshyneV0KgURmBhw15Xw0W43ZQ3jbIgELmIo6e/uMCiQgcn9pFB53HWm6KPdKQxa4XQwkZTWzg4yRyV1S1gMkvgSiXhQL9VEEbPQyqfC3YRKoQ3lW1Fx4OclmplfwVXRiAejw9EPLB/ctxUKaWb4k6FaD1RvJaT2i3iFO7ML5rbp73jgoBWYyv3g+0mXG8yOGh1OdqSMxxyw0Qf89/+vMu7pwpff86FqbnSWnh4kffp7f1GFH6SjiiXfHdB+PnzWgTI++JuBleZpNd5i8cDnXVYB/8u+DAWea/E2KpW1f/Atep1S82nL7ItIH1tlPprqfXq6i/EJlzZ4p92hC7JWquDwIItOy4SRkUksL52QR5Gsb6p7VOCzxSquXL+Fzb1tmKxduL0cXqUfuo1Tp49hdGocofgQtvcz2FlfE32Em6fX6USvzUAgcly7OEplFd7ATcjqckitYPHNu4IsaHPbhLAviHDASJfkQBJtHLML8wiFQ0ilDzQslyllkC8zSbINl82OdrWByeQoTp48qQ25ymE9sw2FSlWppOuba1IF6Z8lFo5+WH5RcWeByMYp1Xx6nbkQs/BjG9Jr9+Ll517G6uMNtXxT2UOp48+/cEEF795OCmuPN7F6fwM2uwt2lwP7e9tw2XqIeR2Ym57G2uM1WQaIFfQ4XSpcrE4vehY7dnf39Xwsoh0uJw7SaeQzOW1Cn/7UK9jf2cWTtXW1QNkap2lwZnIK+7sHKGZyaFWr4tbG4hF4fR4EIxEh3BRoZDLj2PFjwm7evHYNdeLLmm1Ui2UsLSxibm5WrU/ytKPRmNRe+ua9wQjqxGs6vTA73GrdNXtk9xflAyfz3W13qdCjF7bRqAn1ZaH00+mKFpTLH2J9Y1W2EFJmCvmsigiyefdzR4aNw2JBwB/B/Pyy+PiZLEkNJbQ6Zfj8ToWrMNyJuLtgKI61zRT+/b//Im7dfIRygRNqhmplt3EwkR53J37j1z+PZ86cwPr6qg54lQYJDfRKtpHJHqLTqmFsaBg+pxfJ4BDK+Qa8zgAO0xllFZD4kkofKna7TaWsVpVyeObUcbXLOedhURKiA2X6B2xm1JtlPHp0C6PDScTCI5gYXsCpY+fRafBSZDqnByabVQSjv/zSF/FHf/S/SVl5+eWX8S/++/8Rf/zHf4Jvf/f7UiQZksF2LD3ffK+5G2vRZABHX0nhkGarxfuGPmKjcFSsuhbZ/ibKk5a+erJj8XFYdNvtXXUoHA6qtWY8c+oMatUW7j9Ylf1m5fgsVo4vis/NIc8v/vlf4+GDJ1J2WbgTm8cERM6mXL19H3/xn76MjVRaihtDv4YjXgTdJoV+cTjYF4zD5QkiEIrhydpjOD1OhMMxxGJJZUGsra3p8EpqCMk1nKUJBiMYGh7DsRMnlXxqM/dw49plfOc731KXg2FVJ0+exvjYJA4PMrhy6ZIG8U6eOUWwOXb39xDy+fD8hfMw9Xq6Ry5fuYJ3Ll3C2tYOipU6qs2mFDuSQk6dXJCaT+Z0MpmQp3xsYlIdgUq5jMW5eZFm/u4rX8He9o6Qrfw0qPhSneTnNDYxLtLNu5dvo9k1odbo6nBHTKGhcJJAAhzl8rCYbAq3iQQDcFp4wKvh7r0HylRgjgvpPbOzYzrcrW9s4/adjb7STosgU0Y7sCnshiq1RaLHs8+exYXzZ/DmT97E0VFOFhmu3Uzr7HWb8r5TUee1xMLp7v0nOEiXRO/gGkAeP20FszNjInwdpo9wmCkgnS2iyrTMLi0INgwnAoiSDOKwYigW1UA9CSoPH21hdn4WZ86cVPCe3dpDvVYWOYg+9NX1TdlH+B7UmuxSkOzTQa1qtONZK9rsZHkbPHc/9xcPrWxGUTsxMY6h4ST8gRC2t1LIZos4ceokhoZGkNrP4t133sPB3p4EF1q4OIjtsVnh5/7T6Cj7odLuoUD0IRGyPgeK9TbsXjfCQ2EMj4bxj//Ra/jcJz+N733j+/izP/krKjQIRaNYOXkCr732WYW4vfPzN/F3f/u3aDc6qNY5g9GT3ZCfRTgSgM/n14EuVy6jVKc9jMUkD0dWw0Zi7iEeC6pjwcercsaHdqh6TeF9TPFll5FcdOaZjo0nkRxi1kJRwhEzEMrVFnpds4KVSGcSR50zMMIKkj5iltWGA8eUwDk7FYsnJbI5bF2YVLy3dP8dZUrY2z/U7AUpRDKaqrlDHjsPQi519ShocGaBlLl2kzQlfpYkp3CPNgpLrsWi0igfziRsMR+DszUsrBngRCGBSjqvbY/HIgGhVW4r0Apcx91MA7agXOp3ZGgd4aHObUev3YOtZ8bEWARnzywaCdH9pNCnVfKBh3sQasTnZsE+UKWNgVTDM06PvpNBTFxDnxoafbrw1zrc97gPhjR/0bOuXmkf+SjF+ylyzC/aWox1+kPu+i8W+k9XhjxYKAm1T8wZ/Dd2ePkaWbPwS+f5/qHgaeXeYR+G2z2LXs8I7+Ne8YGVxvgbAwFZfIxmM/PBUz+t4D89ePuxVeajqdtx8VwQp04MKW6YbFW2WalGl4mvqnRgs/iwcuoC3B4v6q0aDnOMja5rQ320uiqcW6tHkkkdKytzSCQD6PbqmJydRJYJgiarkuuYktio1uUzdnKohUq304NYNIlAMC6LxF6ag5UFDSSSyMLvpWLeKFURD8Vg7vS0qDXof/N4MLe8gOT4sFjOaxvrSnekbMBTMdUL0kKIkySNgsoWVaSNzV1sbG1LCY/GQ2I2czCVCyMtNT0GSlA9adQ0RES1nRQOFnDWrhWRQAiL83OYn1/Ee9euweXzifrA9FcmKjLgotMCigW2D9m2rWF3ewOWXhtepxmf++wnsbx0DE8eralIJxqNStHQyDjc7hDu3X0onB+pOiyMFSfuckqlY+ocDxZk1lORYCphu9HG2MgE0um0QphisbCoFaSZNOpVPFl9gngsqVAg+u/ZPZmfm0e3x3AXLzLpQxWNTAb1erzI5woavOWCTHsCPwez1YnY0AjCiVE0embF1tOPT6XQ4/GqoCEdghsSi1gWi2g39BkX8zlUcjkVeizEaYnJF3KyR1C1IflhZ2dbhylusE6XGxcvPI9StarF6c2f/UxtexYcS4sL8t3Sz5jNFXHv4SYuX72Nhw+foMC0QflMibJsyeM+MR7H7MwoThybhd3eQ7VZxU56F8VyHvU6hxG7mJ4YUxEV8oTht/vRrAIumxeFXFnFGYdSidecW1zE5PSsIuZ54OMBhPMPpXJRhzN30IvV9XV85WvfEHKRabcTIxP4g9//F5iZWoTZ7NTnSi5xt8MhNraTO/irv/5L/PGf/l8Ih5xYmJvHzOQyvvrVb4s9zxa+yWJDrtAQ6k34tZ4xiCrOM69JMpINuIiBWZPLgKo67UBsA3fRY4yiobWrqDAoB8rpVnHkcvRAqiHDVahiMnQnmUji2PKibAaaE+Gm63Dj7p0HSKWOkDnMYnpyBIvTk3jh2fMYHhnB1VsP8MW/+TJ20oeiWpAawbCzidEEJsZHdeieXViE0+6HxxWSDS2V2sPo6ATcvhAi4STu3XuEN998A7u7mzh15gRK1Twi8Tg+99rn8cKLL4hmU8gc4vVvfB1///rrOEgfaGj++MpJfObVz+EHP/ghtjY28alPvYxgIICx6RndG9V8CfFACOMjo8ik03iyuY679+/jwfoTEZ54PdOKtHJyHr/z258XuYM2MF7LpL9w7oGHeNJzyJm2dk24c/060rvb6HIo1MQAohqsCkTqYXp+WsPql67cQrkGo9glcsRqQiIRlEeYBSzTVDmw+OKzF/Dic8/BZSWPvoR/9+/+FC20UK53dVh59dVnNWvz6NEa3n33lgpe0YO6HODm7ADDiow4eXYqaKeYn52EBSaRTaiSMlyJw9a3b99GuZzFJz7xkgr0UrGOB/c38GTjQCFv7H7y3hwfTeCVTz+ng9LOzp5C3zgQLqwhP9uIF/FESHY/GroixEeaLVqb2J2KJ6Li53MgiMP0tEWx48Ywrzd+fgmlcgEmJt3WWLT3wLh4HnD4ObCLwNrW5mJolQlBHwf3GdxjFJ8kc83OzAhSQJa7chycTg2Xz0wsoE6B5vEjHKRTqLVqRuCRxQIrcbCFug5p1VYPRRa4tEU4LbB6nRieHEJ8LKaDSMQbxPzkLLaf7OD1r38XPbMbkcQQLlw8hz/45/8M0YgfP/3JD/E//Zs/1IwCFXd6s0njogpL1Ob46IRe39YO5wM6sNi4BtAyZUUgRNteS3MVp44vYCgeRimX1ZpMGhbtRDy80V7DDigpXtFYEFPTw/D4GCZFwlAJRxzOb/TUOT08zCPIzk0b8p6zXrTabbqG2MxuMvXW5YbfH1UXIuC1iI0vZGmjIzoMZ4KouJMsQ6ri4Mgv8qh812YBJRjQGI35ZW1jzkkPRNQaVhnNKXCOiIqTNATDOsPC3UUFXjB1rkdUsB1ot2vwuMwI+hyo5Dnvwg6VBQ6XUQBXKx006xRPGNdN2xntj20GEGN2MoGXXljus8+JXDWSjgfMcoO0ZWBZVPB2uMcbdh4WvCSoUZk3UqdpN+wz1vvToZoL6hfrA3Y7DxP8WRaxJEPx3/kYLP4Hha0xS2QMw7IY///DNw6K91+qgn9AqDFmDoQ07SMsaVHS52LlgdsYxn36a3BIMCw3rCWm4HAmtPYPvuTC6XtlDARkGpXKBicxPvyevso/YOAP3s+PC/ePqHD/zV89jhNLCVFDOFzCxMd2u64NiK1BtyuMxNC4aBDFeg6PHt1HMZNXUcwCPxSJwu33igJCP3wmtw+706SCODY0BF8ojFQ6hWK+gPT+EZxWKu5t9NpNjIyMYnx0EpHwsFT8crWKO3dvo1DKqyCJR2Oy0nQbbZTyJXUC6Nslgo5DouOzU7j4wnMoN6p45/K72NrdFZKMLX9jaKiqxLj5+RkNBFHtOdBwa0GFprxqLofSQYlMJC+cXl0OFLHg6ZoY2sABISZtWuC2OrC8uIRjx5YUXpQ64uKal/easdi57BFy2QyCgRC8HnYIzMgXirh37w7KpTycTuCVV14y0vwermpxZWHPYsBqoV2nJOXCZnUinUorUIZDcsPJpGg2xBdy+IsMdjKeiamLRGJKsKSNiEi7eCKOg9SBFO1atarBSPKEQ5GQOhO0ArXqVFldyOdzSCYSUu6ZnMfWKot/Qq4W5uewu7WBXD4Lvz+IUDSBsxdfRGRkXN2BEhMI67RncLg5LIWXRaPL7ZGdoNkoGQm2jFqvlOFQch3Dq0jTyGmwVcOaVAFtdhymmTia1c/Pz89rGJfs8p3UgWLCqWizzT4ynNSBw2ZzSP3f2U0jdXCIu3ceIhJLqLuwsbmB556/oOyASjEjdFooSIypDdliDtnCIXZ2t9DtNRANh1FXHkATAVdAmwb/xCJxOOwO2ZTIS3e43bA7XZhieE2liq3NbRXwvoBPA32J0SH89GdvIFfKw+V2YXd7ByFPAJ/5xCs4tnQc8dgwNjY2DTSjWWBRZLNHWN1cx5uX3kKpnBPX2GZ2q1VdbbSEY6PFIpdva36EBR6VPG4MKsx75LhziMmALRNXSLVN6s0HISyCmCkohW0b9Q2IwKNy1eb7T5JKD16PCT43Q26cCAVCePWVz+B3/6vfxi4PVY8e4eHDhyKAkM5UrlQxOjoiGxQD0BbnZuW7fvPn72E/W0Kp0VIRxRbDaJKecTPCYZ/yEeYW5uDzhpCMjKhz89bb7yicx2xxYm5uGaFwAn//ne/g61//KsKxAAIxL179lVfxW7/7OypOM5kD3LlxDbf/X/beK8ju9L4SOzfnnG/niEYDGMwMZjCRHA5JRYoKS1lcS6Qly+XwLD/az97yvjtUqbRbK693Vxa11pql1YoSxTTizHASMtAIHW/OOQfXOf++Q5CiTL+o+DJdgwIG6L7xf7/vfOd3wkc3cHJ4jHwuLxmHLxDEF3/11/DNv/lb5bO/dO0FpJIJXNi7iAq9IJksHh8c4PKlS1pjgrEIPrp/BwfHR0pmonRiNJhhd3sZX/2nX0IqGcYH772Lcrmix+f0udQxQBDEjZ+FOQ/v31F0Y8jjx6AzRqPSkceHwG1tawWBSAhvvXMLncFc0pLhaCbpQDTsVW41CQJKA9lKfP3aNfzqF76gVt+HBw/wr/7Vf4DFScP9RBOiixdWkE7HUSzVcPfusQC/ZFAqmDAAVSoVht/v0vN1O22S3vAgFlRW/diQTk0gwoCbPMvgmKLD0pxHD49xfFaUAZDSCovJKFP7zV//Al556UXJbP7TN76Ff/nH/yeK5ZqSmPxBF5LpiLxRpulc6TK8hgncOdEi2+1lgldvqInl6vKyJjSxWAR/9/2/w/2DR0YaUHuCVockBxOgztMy+BiYLGM3pFyxkAsBP6Uy9DPNsbK2hiuXL6v1mox2JBjH3Xv3dZDZ4wF/9wKa1Sr+9N9/DVPzDO1+D8NuD26LExM1Fk8ljenO5opm5aHG6rVhaXsJ0XRIkkKnyYa15AqCrgD+t//lj5ifBVhs2NrewhuvvYpo2I9bN2/gG3/1DRFbZIl5yCdAZppOOBTAxsaWytSeHBc0PZnr8G5BMErpi0kgm9PoMJt6vU5JVRnwkMuVkclVMOhTRkpQaBMpYbSgLqkbwWyZodvpocTpOGWPHq8m4/zsE0izWZprBVno5FIUm9uMIa5LokjgzoO1jTIiux2NWguNeluSI0Y11ptd9AaM/CTIJgtrJJXw+hXmm5I5B+KJgCZz7EqhHIuiPIJ6MsOCkET9FpOuYQ76uFQ5uP4xzpaSS1hhsdk1BaKGPuCxizBh0zCz64kluFb1CdxVzkWDukXliWaTHRaTE6vpID71qR1NjxZm0kX7KYk3susLcEtgTdArLTw16rO5ADdvl4/36TIkyn9o/mbiEz9fiyhGPjf1YRC4n6d5GX4jQ/9udGkYYFqymI+bUA2Qt7idBeT7SdGOksWcg+lFA+qPg3LqzVn8tOh0kDfu3NC6uO3FYYG3Z7N54Pdd+odlMucAvt15jOGw9BMRKfHX0yk0nwD3nxFwf/G5CFbTNHEG4bA6xLYxbSIcCmF9YwsOuw/lWl3mzPFsgHq1CI/FKMJo9lsIhqMIxGIoV2totjpgDNbuhXV4vE41IE5MlJ3QPMRPnRV+d0ARVpNhX6ZUxlDG48vwuL3odgcoFAqYm2dynTNRIpfNy7BarVQx6HWlqSNgYjwlM12XVlaQXlnBUf4Uj48PBexbjYaaS2lMJEPBWK7pbISjoyc4PjlRfB01tdFwXDGCT56caKFhodSw30E8Hse1l65J48qCnEquAKfVpjEmTZKvvPaKGDpGLT66d4SjwxPps/kBT6XjMgxqsDmbyrBK0x715U43jXkjtDottYUyXo6sYDQUQzSUlFabZLXXG0D+LI9yoYJENCHzHzXJHhcroWkktghAXX/hOmKxhKYVxmsSVmRmtVIzauOZxjEd66Awmg00tsxlczg9zGqE6/cFsL21g+9///sCZoGAV7nHNP0yd5e/E/wTwGJuw97lq1je2EF8aR2+SJwl8dJQMq3CbLZpZMo/a3NFX+zYbMLXtCs9KNOKppMxTk4OpYmPx2MolQq4f/eeEhUIrLhAvvzyy1heXUGz1UUgFMHy1rae3/e//7b6A1bXKB3YgT8UNjKlRxPpSBnNSR9Gu9vBhb1tPHlygE67jkjYB/Och4yhrplavY7TzCmyuYzub9Dr4PTwGKlIHF6XGxF/GM9cegZ379xVMQ17CghEmePM2naaHe/dfSAWh7dXqlZw9dmriCTj+PDOR8jls3DbHfA73YgFI1hKptGkzKBS1XvFTgJB6PMDwZ0HD5Ubb5SHsKmuo8WYaU4EMoVCC7Uqx/CGPl1JBNzyKEHg4UiTW26YZI0XEZC8B4NpMtr1GH9meMZY1sUae05hyIY67QZwX16KymxmM9vxqTfeUHNsmxOTVkvZzZQbMdVowp9xuY2ug0AYG2y8LdfxV3/9bXTHcyV0cEpC46bdYhaLnE4nlPIzmoyk1w0H4rh0+RncuHELfl9Q8qiXX30DXm8Q//ZP/gT/7J//T+gN20gsR/C7/+Xv4Bd/5efRbtfRaFZw4/33Uc4XJfFi58HBg4ew2Z347f/8K5ow9TtdpBMJrC6lkYonjSSTegPZbAaf+4XPI1csoNJt4Vtvv4WzAhn7CWr1NiaDCQIeDz7zynXJuWggZWIIAVOmkMMEY73f4WhIKRunJ09Qq1QQ8gYxaI3QrrLUyEhdSC5HVTb28LiAVo/fbdX98N/SyQDcrGG32VGvt3R4J3v8hV/8JXSbDXzvO9/GwaNTuLwOla7xZ0JBlwCj0RRaFaCSd4GGRm2mZNZtSuLodkeaMNntJjisTOqgad4l2RsnA/V6W4c4rkf0wkzn7N3oSHtOOYeCKuZzXN7bw8XdXXzqtVc1tbx97wH+8I/+JUqVuu6b6TqJVFhrY5nyKCal8DpkcRjRPyvunfRTGOY/gqhwyKVJzXg6VTpYqzNEt8M/95UqQ4Z3YZTjtcrevUjAgXiMXisymsyrnyK1vCSDJYF7s9JAwBNQERkTYlweG1564QVhxu+89V3ceXBX0wJK3EKeIGaU5bTHqHf6GChC1q1EKLPTguhKBPHliBhbRvPurGxS3o1/+6//VGlB/fFEUqKdjXUdECuVEmq1OoUgYokpV+PE2GSZw+/zYnlpSUVrZ5kaxufMry/kxM4uy8DcGHNfsNllmmabLBOEbFYXisUmHj0+kc+IcbT0gpAQ4d6STIcRjTLKb6LJ96A/VctyMp2U96TO+OF6E9VqS5GdPEjEUgFs7y7D5bOBOzInL5zG0KhLpp4li816T3GS7dZIPShd3u6ImhAjXnYuHR6jrYjFmX4GTdi5x3B6RMmL0SEBgXfKnQT4eRMcvzKbnwy3lWsY25yZ90YCwiSyLRkLwmaZolGtStfP99LhMgihfnuM8cj43qmFKXEWyYNcdi82VkN45ZXN89xzA+gvWG6C3oXMIxhyClwTEHc7jG9lW6vVYN9J5NvMYDSkiBFK30hO9UY6qPD7FsDciMg0mO1F2ZIMrYyffErDzn/XQUChAD9sSDXWZONnF0z7T2LjF+D9acMqv2/xcwtTq7LVOYVlKRbjKhcHhqcKl/j43O4leD2UyRjP9+/HVjLBjDKZexiPDf+fsPy5YValS+cHuI///hON+88GuX/x157FCy/uwOeJYCDWaSCQSPMVS3modR8zkYWu0jlHJxOZJB0BNyxeB04KRTx4eIR2Y6AUlZ31VXz2jVdgMo3R7TXU/OYNeMS8tOo9tSzeu3sfNosJ8VhMY1wuIryw4rGUao8JXiLRGDY2d3B8msHR0bHy1SfTAfL5rFJTtrc58nHg4cFDGdjSa0vY2FxTZOJZ9gyJRAxL6bSRj24yKfkjX8jqAMJJgdvlBsZmHB4e4/jwTAUjBI/lYgaJdAzXrl/DzoU95Ybfv/0QT+4+xGwwxBuffR2r22u4efeONl3Kie7evC/WizX2kzllN4aByuO2i5GlbpQyHSarlGpltPvMUg8IiPtdbiynVjBojeG2+xB0G1p+TjxYLc/6dmrHW42W5CxOuxPNeh1enw+vv/a6WPNYJIpwKKpmUjIElHA02Hg6mYjVZQwY4QSbFVV4wpg8MxdeRogNcHJ6pLx56slfe/UlmQ1rlRrW1zclicgXmFvvxDPPXsPq2jYuX30e0eV1LSCKKKS20GJDV2Pbmq4h7nZsBKTOnvdHyQUnBpQBtNoN1GpVbf5NSU5yaNarGPbaAv0bG2vKYPcHgmKbrj53DSaTDbfv3kc4SCnQCrL5IqKxJAKBoGRP3DCjiRgePLiLj+58hFQ6hkQ6jFDYi2aD0o48vGwiHM2QTKSRLZTOZUkmHSKYtU7/RSqR1OPnoere3XvyGWxT++924/DJieJCyZQeHDwyjExOO2r1BuKphHwXd+7dkTn45PEjzJli4PRoY06nl9EfjuSx6FN3S27KQtaURVlFXbeS4CjdxKx8eKOIxo7J1KIkH5a4UBax0LGzmn2xAfBwRwadExDukkaJzlO124ZaBjaHSSU53c5IsihOROxi3M1IM7qVoZ8uH37zt76C3/qtL2M26aGcO8Ww10KllNW0h68Jy3Naza5kW2S+vV4fumQwh2Ml5jBOcEbN2HSGVCypg9hzzz8ntpQML9k9ggCPy4NUIgU7U0/EIgN/8rWv4S/+8i/QHXTgDbrwpS99Ef/tf/N7KNayeHL6CKdHR2Lsbn90Wwa9GieAcxN+4598CZFwBCdHhzJ/bq4tIxkNIhoKilGk/vfhkyMxeSanA/VuF6VaFWarTbpfL/sp6hWVutDNVy2XMRvSIFhHpVaFy+dFIBJQo6PTY0ej1UAxz0jVKbxWJ6bdEVxWO6zmmUb5JqcLp6U6Sg2CORPmNA7rrJp7AAAgAElEQVSbCOh4EB6rMZUHqEariYDPj1dfvq6iIE69VCJFPTcj7cwmHVrYc1GpNHF6Wjs3DlIKxQM2ATwz/Q0WluCJEZE8LrCoJhr2IOBz4uTwBCZJW43ELJolCa4puyDAI8tJ0yQZUh7WQ34/LGRFR0MxpoPJWB0RLNmjrJIeFS58Yb9bPQjmGbsWaBhlKg1BqB2ReFQyvwUjSeafUzxen61WRzXxlMlUKl30+mRDjUSkRb40gXvYT+DOeFqmis30OYonE7i0f1EH5OVkGs9eflYJNvlSHg8f3YPf61XJF+VYb7//Lh49OZE8w2VxoNfgNG+C3miGAUGjz4m5ZYrEchrBuE8RjZxUJsMxXNjcQuboFP/ij/4YlTpfMx7e7CoWY5EdezOKOUqqyJVbNbkRK2wn2HYpmaherqNW7xiFT2bAE7BgazeFtfW4Ujsoz+T0ajqmud6FVq2Ps2xZSTSM/aQplfskQTpf02QqhFQyBLsNqJRL6LaNjop4mgQDE89IuBjNufQO8D31h51Y20wikQ4hGPZq4kcD66w/1OG3WWuj1xlJ4snUrl6PKT18XEbsp1HkRmDOhBOTonBtNpqEmdE/1HupgioTGe4ZRoznpT+WB7ingDvJAz4ffg54BiDxw+9nVCTXH7sZiozm4XNmMsvoTxhN7xHba/lZHZso3+RjmsE8M+HS/ipeub6tw5bCbNhH4jYaVEnsSG8PEmIMuODP8Vo3DLWUs/D9Mphw43v4eaPWnSk0MrYSqJ8bXAnECeC5tPL1WDSkLgAtJTMLQPyxnOQcwD8N+AX89fzPy6qeAtJPM/EL1n0xCVjERy6A8w+/14jU5H0sEnF+lNG3wO/jhC2hxufFY/wYnMuUyuz2Enp9trPzSPujX3wMTzer6nX9BLj/bID7f/3f/SK+/OVfhAlO5YF3WTeMqbSjZ6cZ5M5yoOBhxPGazwGH3W7k704GaE6H+PDufTx8dIZBewTrEEiEvLi0t4n1jYQMQYw+oz6cmlyytoUCa85ncLgcSvtY39xALBpXiQOZN0aeEagm4gmVJbHYolKrY3VzDU+OHuPJk8eS0SQSccXyZc7OVIHOzY4tdKxD3tvfVhwiE3FIM5ONowmVGuvhpId2t66NvZApqQ3SNDOYww5zz8s5vPz6dUQYXzad4/DhMR7eeYJKpoRxr4Od3Q04Q26Y2bzpDqCUreD4yYmMX6yWLlTyGE0GOoDQvOhwWJXf3BtPkS2VUWnUDTPu1CyGmpvepZ0dpGMJjHtDNGuMEuSi79HCwYp5ShMILjmKdTpcxmI4p1nUraQGjscp7ZjNTGC9NqO0dnc3cfWZS0gvpTBg7GGrh3gyzZVPdeOMtaS04uj4SGUXBw/uis0kGKQUiRXvZHhbzY7RZjkcwuPyIRqJ4fOf+wXsbF9AvdWSppR5zdxUytRmZvOIhILwsbzL41a+9EnmFOPRQCwoC1oi4TC6vY4MWiyUavW6ePjwQN+jsSSAfreL5559TtcDpwi8ZjjZ4HPmYnnw6BFeevl1rKysIJPNyOOwtJJGp9fEN771V4gmg4ilwlhaiaNSyyObPcNKOoVaqYrZkOkAfsQiacQiCW0UrIDPnJ0qYYgmR7bmcirCFlAegKrVmlJm+L44nR4VEo3G1NLHkSsUEIxG9FoyF5wLe6VUVnTklAk5+ZKSdxhhxhhKSmnI2jKBgxsZ04o0RzbbUGvUlWvN95isFTdUtoLSZNxotSTr0AY5J+QmiOdmb1fUJA+8xpdhOPpYu6iqbpr9zAgEmRblQLnU1CGG/g0aUyMhp0xjZC3Jhv/cL/wK/uAP/gAuhxmZw/to1YsaZ/P1oLyDh2pqaM/OsiqHcTrcmJttsDrdSnk5y2TUnMxCpFq1hWQqpcImMqUsCuKvarWspBevy4N8JoPvfffbODs7ww8++AB3HxyojZl01/7+Fr7y219Cb9TGYMpYvh6moynefusdOJxuPZ5srojnr72IX/7lX5KGnSzgpb0dHB3exWQ0UCQfi9MKhZLG+XbG9A1H8lJQYxuPJhANR3GWPVFj54wNkNQX8z0SQ0mdsEvyObZJWh1mnJ7xgNyU74Y672lvCL/DKaPonC2+Xj+OsmVUmmQPuQ4xkpHmS0NjzWZom4MG3Ba8Hhd+6ec+h6VUHDNKFc1kMymRG+H9Dz5AIZczGqlbNK7mdGAmq618+PFYmy4nMNTqUOaxiKzbu7CJKxfX0G1XlLdeyJaURELzOT+b1WZNIJtRjMpSH46ULHNp/wJWltLInhxryufyulGqVdDk/nDezDsYMhhyjqDHgVQigkjAhyTjNO2G/JDXINcWt4Prmd0AQFY72pxwZTLK8CarSeDO8iUaUxmbyXWMt0ttsc0+F2sfDRlxkARDNCPHEnHJ5sKBAOLhGNZWVnWgLJWLkmb6GOvo9+uaZyvshzduot/pKzK3W+U1NAGJ1gFPR/RjMDhgbwdrGymZYePRMJKRCHKnZzInMyKxWOmg3h1LrnLpwroY9Tu37qmBmp9JepTpY2B5EQGO3WFGMplEUwx4V+8XD842N3Dh8jLWNjjhsipJhjJNl90NOi9L+QaKxQZOClWx1Iy0XEovi8CyO2zY3FrG6grXe67TfRRyRV2H4XhA/QY88TXqLP9r6HnyuglGA1hai8NNr0DII48FD/sehwu1SgOtZgvDHg2qA913pzM1cvWViX/O8qqB2ZD7mOcW2B0zJJJ+SWvZfquPKwz9+yJdSbIaMRBkoyjGnksiRF8Op3uU+alrYkqSA3BYzOg0euj3jMx2HoB4t4qbHjEGn4fuuZLc1Fkxn2NvewOXGAmZ8Gj1M4rzjPZUMffnkamS70iuwxz4mWKjCT75WeH+QsacqWQE/To4SJJoNJWyfIqyGMpf+H0E/wtQvdCvG6D2fO3ltX+e766fsdKnYERM6nGff59kNYsJwY/K0w22+7yD48fR4dNSmsVjUcLeufRHnSwf69YJ5imTuXwuk/lh6dPTwJ1/7vYeYzwqf9zO+uMlUIvpniYa/PUJcP/ZAPfPfnoT+3spJJMrcDm9csaz+plg5PjoRM51ku1km8eDrkaTxAfVQQ/lXgfHmYq0m9P+HOwhCQVscLusWF3x4803XsXW2qp2GLfdCZPZLr2o2xfQRqZN12LX72RtWZ5B7WY8ElXGO0ErM4yZ206Ew7IVxgSyTCkejSLoC6gV79ZHH6GQPdXo7re+/Ot47tolRXxRy0vQQ2aZ8obBqIvBsIOTs0MteFx8Wo0e/N4QoqGomNZypQhP0I33br4PevrymSLOjjJwmZyYj3q49uJVeMN+sdfMRGaaS6VQlo6cZ5NsIQtfKAiHywOrBK8TNJpdVOpNlFmW1DWYg35nphKksN+KlWQIW+tLGDEKzwRlfVcrXLyrSqZhrBo3+ZOTE+lXaSTm4kzWQ016UR+uXL6KQDAiQONxOwXml5cSiERDYq9oAkotUX7Sx7e+9T14PD7p5DPZM22oTPJgqyolUPUGC7ZY9NJXYyD1uEoqmMyV6cwW3JA/KPbIH/AjEA6qoIsJHzSLrS2vYGNlFTarRfn9rGRnIy8nDFyoL2zvKB+e7Gu91WByJ+4/PNAHgF4IFr4wnvTac88r4pGMdqVSVYwmTZJcaGkCZnLHpf3LqNaqePjoEWKpOJbXltDo1uHw2lBplDC3sFq+jGa7hqVEFK16HfnjItKxNeys7SOdWEa9UtMKSeMupSwqQOkMpCtlKRHz5SmZarfb2Nvbx872rgG8AgEBeRoXP7p5E+998L6mLgTljx8/1jSDmxLTh5rNtnwZ9BMwhYVxgexKoLl1eW0ZtUZHJslufyA2ulSqIxxk3jfNfC34wz7YXE6Ua000Gz1tNDxQ8H0hUKLJmYz74uuHbI+xSFOm4PO7daigoW3IojR2LljZVmhB0E+z60CeA05+eDD7r37/d2VQPLh3E61GUdXsLoJNXpPxpEAXD3aEWdF4CrHUisyGDqdH8aqNRgNjlqZwpO1yIRoLw+5ijftEhm4DPAAP797Fh++/i0oph3qzhlv37uKDW/fQ7k6U7OJx2vDc1QtILsURigal237y6FAtxaFwBEtLq2L+ad79whe+oEQY+iWYtvPo8A7i8bAMm/w4ZjNZJVpoFqHoWR5ke7CY7dLe02g/ng/kxWFCTCzkx6DbQiwakU+gwrx5lxGTy2z/k5OMWlptjFrsDeGi0dttGJjd3gAa3RF6IxNMdrvkGP1RF+3OUCCP7wk/Q7zGCfZfeP4qnn1mXxnrTJZZSqdQr9ckEStXqlo7Gbl5735G4JAeTmrE2fq5AIocgxsg3qyWSr6/r718BYmoF5NBH5nTjNjYldVVDCcD9EcjJeuMxmZUKh0lidCE++KLzyIS4pS0Ar+HfRImHJ6eodZsCTwpt1x52yOE/B7s724gFg5IHscDOwvK+OV1sx+An6M5Gs0GTDRZzoDD42NksyXJ20YjK5otJpNQU82mS4Nx56HW6qC5co6gz6yMe3YxcA0jcfPii9dw/drzaDYauM8GYsxQrVUQCEfgdjKiljndJjw+fIyTs4xeZ8bgdqqMpZwzPRf9iZEN7vAwCpWAOIpEzIsdpqLxOjt4pDCG77/7EY6zLbSGjCi04LnLnFJ7cXp0hkymKHDL10656RxMS+ZjQiwelU+m1ewb6SzUeHtM2NiJ4+L+CnxeBiJM9ctpcynvcNibIZOp4L2b99RPQmb/ypWr+OijGwK7u3sbWF1NYjDg5JSsewWHj44QjQd08GMpXrlQQ6NOwz417g64aLxdYaIT01vsxkRnNtPaQS8VQS01LQwwKHJKVG6pfXfYNw6IfOwqLOSWxgc1szCwCeGIC+OJkTU/MQZsInzopVAzstnIJud1TtBuslKiZVH6USIWQjrFKEwvmOjQatRQyhVQK9FHM9Oh1MmeCKtVqVp9Nm7bTTB7uPY61aTLPd9t8WF7aQWxGBtVmepk+HxkFJ0Yrawk0Aic+f/Mb+cbxL9f6MO5p1C3TtAv7fqEXjoD2POLByxRIudtsnwdFn0DSm3h502pXyxzoo/IkKwRSHPN5USB0rJFPCUPAyozOjd9SuxI7uY87/7pvPYF0OdtP53pzv/nGq7n+FRLKuUyi8PEIhbT7UrA6937WCbzNNo02HcjTabbPcB0yqZnw2T7k5j5xWHiE+D+s8HsutcXn4lhbckLM42obp8kGK1uC0enx8phZ367jA0mCxrVmirRyWDTmMlCCY7Hm82JoiS3dzdRb5ZQrlXxpd/4NK7sbSIR9CMepI47pLaz3miMlbUNxJOrmJtdmJscMKvJ0iqGTYd6Ln4dGjU7ypx1ciNkzFi7Lxae4zjqZEk7nZ4eI3N2gkq1IDbx6tVLYsxOT1ns0BarQABPLSg1etR+P3nyQM17dmbHcyQ2YsFHQFpdssCNXgd/+ud/jtNcXmUhY8aEUTE5G+CVV180NGsWm7SgbCmtlUuIxUL64FcbZVjsDkTiKSwtr8Lj8uL2rftq0xR4rzTFLNnMZqykQkjHAzCberBigs31VbU/8vWeTNmGyYziGvlBHB2d4ugor+i+aMQnI1PQ7xXju7V3AVcvPyfd/b07d/V82cDIUT+LXAKBAPafuaqN/933PsQ7H9xEuVJCsZjDoNs0NGzcvOxmRCJhtYOScY/HqEsOotHuKBYsGvCrOCsdi0viQD0cU2TUZnfetvjgwQMU80WEXAHlW5OhlNpakXU05oXx0rXnlQrBSUCr11K2/vFZFplMQY9pKRVDPBrE6tKSGCZuJpy6HLJIxuGC3xtQCoKPxrcBjW8jjVsjsRgcHhdSK0ls7m3gnffeQnfUwsnpE7jcNlzY3UKv3UUlV0XprIbN5V3sbe3h4P6BAPj+/r70s7fu3Ecmm8fm+ibKxZxYGAIRjksvX76s7yP7H03E0elxxD9QQgklRfV2C5958w1NCsiUPnzwCJVqBy+/fE1+jJsffoTj40OjKt5lxcWLu1heW8Xjo1OcZPOwOh0ChwQYoUAMlXJdWePBiA/ReAz5Yg2lYlOjXz5nymqMLzJMPGD9UB6jTUbGKI5J/UpPYENpo84DsmFaNZsoHeJ7NcJ82peEzG6xw+N24MVrz+GF55/V855Ph4o9vbC3i5GiYasIBSLwMZN9boEnEIXV40cwFBMAkQxoOFL8JXOrJekZ9VCt5QHLXO8VC3omgyE+fOdtPLh3G9s7a6g2qvizr38d33/vQxTLQ3g9PIR64Pc4cPnSNizmmeRSvM7cbuaDh5BKLcMbCMifwNQiHogymWM023WEIn69Omx29XBaM58jFAxJnsXnIX9Eh/rqodIhNra2ZIzmejAZjTDsN+FyWZBKJaURV2KSJh1zSa0yPLi3GoqonY5GMtIHaDKkVGkyx97FKwhF4+gNh7h9cBvlehVWmxOjMdkxHpjZPGyG22kR2Lx8cRceymxmXFOt8HncsDtcqDZbsLnd8km8/c5NdFjRruQgasqNz5jbbUU6HZUvZTwYqQiPfRnrq0m4qe2djNFr0SfkxuufeR2D6Qgf3vgIhydZNFmARHMofSp2lkTFEAw44HGY1XDNKUqbjGyP7aBTGV6pqqEx3OeyygDuddnQatVhs1pFgtB0z4Ky/b1tbG2sqM+hUm0gHIni7v0H0vFT4zyeWdFqTdFuTSV5Ivg7rxmDma2vLihSlK9LwOtFNlfHykoC16+/oK6EmnTmNfme8oW8mn9ZqEdWl9NjrnWlKjsnRjpI9ltcL+Zi6PuTGXosE7LMsZRMIhpyI+R3Yi2dQrtZ1+GSa+D7N+/iNF9Ho8uGZuDFZ68ojvDwybEOQnwPOn0WbRmTLpo4ieMYJ8oI0QaDFcieKrIPWF4O4vr1iwh63QproNeE6xglh/OZFfcPTnDvwZFApNvj1EGFUi9OU5gPH4p4YDYx1IC6fxMyZzm1ji4vx9FpNdGqkkGfCLyzpZaRobFEGLF4EG6XXalewRB9YpwelrX+84uSQxYq5nI11JpjDEbch5hiRYMMD78EwySNbHA4pohEjX1A7ak0FvPIxcPHkDGTBnlmTP9mmFvnsLssOrzTr7CzuYzdzVWk4yHFtdaqFfzgnR/g5LCKRmuCuZlTcwfSS0kdjmokCWyAzWtCIhXE5tYSUjE/6sU2NpaWVLq3yFdnizG164u8c/oJNjZCSi6qVnooFrt6XCQduYTGoh7t3wuWWnvwZHpeNmQA6oWu3QDwvE4N4E3JDb/I1BtSnEWk6Xmz6tToF2G8qqInFwkznCT0GeNLXxKvK7O+T3p3fY/xnjwN3A2wbviXFl4QLvkLSRD/fcHuc91eAHqPewMu17L24Z/0xeczmbIP4VDyrcX96Pen2pm0FyymuXwdPmHcfzbofWvJjIiPl4EFdbJWdhtCsYgMbPUmmdeBRnHUHrJKnEwTzZbUl9MgeHKcQfasCJfbh5//wi+jO2jBYp9gZ2cJtcIZ7PMZ0rGw9KbUrGazWeVTv/TSm0gv7cDjjap4wxMgYJ3LmMdN3sZTrs2qPHCOurlwZHMlxYWx1Y0XGgEU82XZZDiaDjEcdcRgHh8/QTGfQbfdEpChCZaNpMUi4/vYjGpBKOTHZEwWfqQLc2NtU1IdyiAsdg+OcwXcPXiMt995T/ITtsU6bCZsrjH71gGHzQ2Pzy89OVmmUJCRjV7F1V197nmEE2mcZsv47nffxdFRVuw1C1eGQ8OcxrpqslHzSQdXn9lBLnOitBK7za3sbpr0yqWWDkZk9ZiPzDg4E8YIBTywWudIJaK4fOUqXvvUZ/SzfP3ITLOePZFI4//4438t8FAqV2C28VDRwgc3PkJnNIAvaEM6GVEyQtDnUfILs7Ycdo98DTQoPnf1eUU+3rx7AxanFS88exXNak2a1XAwhHgigQDLWXp95ApFMRi3bt4U8GcTLyU+7/zgB2LByOZImsHscCs1iG55E/xhvyQLbIE1za3ws9UxHlRpS9DvUjLF3sU91BotdLpdTTJ4IOB7SLjSbLVRr9Yxn3JjscDj9Sr+jbKKYMSNay8+g3qzjG63ISaSuGtrdQeH94/wznffVenIdDKV3yKRSkmrSWDDicSU2ejjgQ4Q3FTDoaAYaT+LgNhcZDIhXyiiPx7hm9/8G7G+fL0uXqJzHzg+OpKZjqaz3/7KV7Bz4YKyw0uFogqAOO24uL+Pe/cfI5evwOP3q0V2NBliZXkFqcQq/vI//jWKxQIcHofKeNi4227SRGboLzkGN4o2jMWef2N8yWGo/zilYBEM+xFoiOVoVXIrGvNcdhWfmOZ9SWUIlGlQN5smMlp/6de+hBeevyYTLE1t/PwUygVVyUfCMcwmZgQ8QQRjCcwtNszmTL5xgOLYs7MTNGp1+S8qhQIqlTy6vSaisQjCPPy5A5p0RMMhwyB8cohitYx/8399DbcOHiGXbytW04iotGjSXi4UlChEmREPR/THcFJCEM8SKK/XhReffxbPPncZx0ePNEVqNOgT4SGCMXFWI7p1zihNqz43lAdS883SrVRqBfHkig4DvN/Hj+/h4eN76A+6kiPxZwj811bWdCD/y7/8DvqzkQ6Y/Hd2PVAV4GCEHIDtzQ3sXrigUrepeYLOoA3WNs+mdkmteCgjoRAKBuXv4FSKAHs2YcqGodNmalOuXFUrJ3Pfb966j3aP5UzUfJ+nd9CrYAMuX9pRGzHNxHxtvU6j2Iefb07YmO9NjwY9GZ1RT7dXrnXR6Rm52lznqR9m+dK15/YQC7tkUJ7PLWj36JOhqZpyBzOi8agOQDT0R+hj8jgUIEAdts9P0+JMTdEsYosEffI1lctFrK6taVrx4a17gMUBu4vNrIy5pYTonN1ddA3YAafbrJInpo5w3ST49/m82N/fxZX9fQx7HfSZ7DUeiG0ddg1zPbsseJBrdXs4y+bVVMsCt05rIhDt9vnkN2FpEmWRLKTaWE2pgIvJVTRXdzsNdPt9VOptlKs9pWnRBMi0pE6rJ4kni8l6g5H06Jwg8Hkz4pfJPASePGRzsiGGlpnqPLhG3Hj15ecQ8FCiWpe0kH4wepBIJt25/xiNJgvzTIgnwlhZTiuad6GxnszYLGoYV6hlZ/a62TzF5tYK7Ka5Uo9adTL9Y0nDeNpgu+7SUlxpMpKvWk1KSqJJnd4YAjLGWTIPvlBpo1imhIqRozz9G7ngBO5s2ua64nSakEh6tc7QnErGnYTTlAlKBLPnnRJGrMpchyMrpUJOyjwtiAbdWElFEJGnZEQaAblCGSenVdTb/GELHG4r4pGgJpDM/Sfj7vCy7dmLq1d2kIz60O+MkIgaxBklMoqkHNA7YbyWLPRaXQ1gfSOox1UqdlGt9sTKL2Qyfr9DjPiCpV+UF9GvoXX2PJ2H7y3XTwJwgVq21fKAMDUKkewsaOKo67xtlVIYGrO5ISgrnrUBlGY5KJ0zphFc08mMG8y9MTHggY2G5cXk9MfR4Y+U8Z0fc3kA4CGLjPsiBUeEyZzEzSVYLMZ79ZO+KGXuD55gOMz/vW/ha8AvxQg/ZarVAeYT4P6zAe57aza8+PyGtI3VeksgjJrVTofMcB82CwWfJkk3FE1ltcLishIuIB6LoN8ZYsbs184QF69cwa/+xq/CH3Di6Pg+JqMOxv0euOWzSKHRYC74ULd5/fqnsbF+GdVqH+VqCzu7+6oedzg4andIUkA2mAq3XpuAiLFZLjnd660uwiqQSGM0oZaSZSYjtFpNZHOnOD05VkLJoN9VksRsPpUhdUx97LCF3oBOfQsuX9lBNBGRzpqNsGQRfJ4gOt0pjs/yOM7mkS1Q22vWpuSyW5AIheG2umGZ2wQ0640mQiEy4BZc2FmR6YyAnpKBfLmJb731PoqFqiImG7Wqyo04VqfekprN+ZSAwaNNmwvVYDyXHIImNEqfyXRT4rC2tiTdOlmteCSMRCyqFByyj/F4Qsw7m2fZasmFJJ+v4Fvf/jsVeNx/8ASVWkGmvFAsiEgiiGeurmM5HYfNRB11FWeHx6gU6yhk65iwftodELijjtXlN8PlZ/slW16j2N7elEyDWfP8wFM7zF/hUASHjx9rY673Wmi022qU1IddxREm6erJMpLNmJtsimKj3pkazVF/rI2BjFA86kUkzCKoMIKhAKq1mtgbLliUhaSX0oimk9oge92+qr957VCSwQ28N2zBH3IjFvUhEHJrDOsNhORLKJ4VtbmzjZbTAUqpdnZ35Ut466238NILL8vzwKQFNqXWK1VMx2ODxVOltk1UNivsGV9JvS1NskwWuv/gQFMqRoiyVZWPn9f8tesvKK6SZU7FUkXxczx08DD3zrv3z42+M1idVgEnpv5MZ3b0+mTH5+oa4KI8mXDcS+8BNx6jCpusq3ZWTpUMUalRHqK/5bTpPNcdzGWmsdDQaHIj4WHU6aQldQw3Y1zdVrUjjsZ9BLwefPk3fwuvvvoqGvUGLl7cw42bZMI5YYoqXYNyNUq2+LpPTWb0OgNEInGMhl1U6xW9fpTNMM+f74HH40AitaRM+HavL9+Az+2Rx4BM8dvvvKuJR7neVi50MMzMczJbE7QYCdunqcx4jtyg+TnmffNgP5tMsHdhG7//+7+La89fxa0b76NdL2LQbwk00bjtDwVRb9bFDHNzJNNJMz67EijDYATu+uYeVlc3FPP53be+jbPcifwTBJ0c2weDYawubyJzVsAf/uG/w4SOT5NZayc7ATTlmM6VG+7z2PHKS9fRYtyn14HkchLZXE4JWi56VPge0tZos+v/y9Wypov8bNM8SIDKgrZuf4gaTZ0wKS600WJKlGEGpP/FNDcA4fpaEpvrawgEvWqSDnh9GLPbYDRS2k72NC+GL5ZMoN5p4+gsbzS7DpmqRT2vceHE4n689vKzWE6F4HM5EQrGYHH4YHd4cJrNYNBr4PLlfRTzWZSLhfOui7H8MZwCEQxzHScQJGBkupDHRQPyTAeiv/7mN3GSK38f2MsAACAASURBVGidhNmNQrGNao3SgoWu15ggEeCFAy7YbBO4HZRYOAXEuWbsX9zCL7z5JsJ+H3rttvLQqctvVyso5LMYjgZqa3745Bi9wQSFYg25Yg195oHPgGA4pM8D5UciprxO7F3YgN9PY/hEyTA01Q+GJCZqaNRGkms4nTasrqZ1CDw+zkrTTXDTG070fqoIiJGrTFRy2pQEQ2CrRlHq901zOOwmrC7H4XbYYGG85TL9DGz07koW1Wj1JEkjmPR5nUjEI3Aw7s/KGEICZL5WRpEQgV8mw7K6LlZWkkjFQow6RyFXQC5TV1IPzfVOlwNLywnjPtmQPh7A63cpyYZJZCxW4mOema14+DiLw5Mauj02k1tFklisvPqMKEcSHpwcUJ5CsEpfznhEeYUxKeb0isDdyFDnZWr4PsiYm+30GFkQC7iwuRRHNODVFJexnrfvHSBbbqPZY3GcWc+f+wCDIChxYToNwXwk7MX2BpvROQu3YGd3SZ/nhVyFoJyTEL4+fG8iERcSCS+azSHyuba+j4C+1+Nh3NCg8zDFg5KmBecFS4sUr0VCl+Q1KgijbtwA72TxeTtcbznZpSzG7mDqjSGnWUBl/pkAfeE/IYDnHVFrbwQRGIkwIlvOy5T4uH7a1yKnfpEpz+fO+1/IXKxWP3zei5Ih/2S63Ugl6/XvYTYz0mQknTr/Mhh+g/nXnvPUjXwC3H/au/OP9O8v7Hrx5uuXYHG40RlNVO9+mjnTJuh2OkGIXi5WUK00NbLlxsWTPi8oFmxQn05+3O0K4vLV57C7uy2DoCfgUiwWm00f3r+L0+NHyJ09htU8VxPqlUvXcPHCszg9KWD/0jPY2bsk6QnBHnN3j48fo1EtYjWVEPNOBjSRXEGvN4XTF4Q/HNWoP1/MiL0cdhk/yIV2gNl0iFKJrGYGZ9lTjMlksHPeygjHLpwem9iUcX+M8XSM0WyMoD+IZDSF+RColhvSkE4ZtWaayohGmQGTYCwzExLBJNbSG7h94z5isRSi0Qgq1SKcLotkEMxWJ2Bm3jkNqWR6aNJ7+OBA4GRjNYH1tTWMR1202nUBPDK9HFMnV1dwks3q5J1KpSQTYnY7U1ZYG2+dQywao8oa1SZC4bA2sla7Leb6yckpPrx5B48fnSjTnBsctZ92lxmXnrmA/f0dbYD1ag3HT55oekDzFA9gNDQ1GxMkEmE4XG5NP3gbgZBNEwUCao/XhWsvPCsTrcNqF7ht1duYjWfY29lTwgsz4btjMkLU9rmlZ2dQBJlDPs5HTx6LgaLOlubWSrWKZpubMVtcqa1vw6rIAbNkEuvry/B63Nr0I9GAJCYuxttZrDI7s4E2lVwW+CWI4waRz58pBYkRi8GQW5GG1Ewmk8u4f/uedO0hf0hmRSYVJFNpMbjMwN/Z2sF4MNbjmMxnYo19bpcMzZQfcFqQK+ThDwaRXErrOTBV5eaNW+oI6A0HasI0zafod5qo1ct67jQinp5lEAgwb5slUg1kcnkUyy0jB3/K67+jg/OYsq72WEyc3c2D7FjRcDR4e9x+STyoVVcignZG/m5kxPPwI+5d7aqMKGO75gwWZoZPmVJibAaUAYilsrBFlf0HLOiwwOO2YTocYj6e4bVXruPnPvtZ6YWZvJItZuBwOxEIBVBr1ozXw+mQUY8HskR8GZhY8NHNG2iS9bWYxFhygsfUoG6vrcMeS70Iol946SW89867yJxllBfNg0ypWJHunNGiZNZ5yFDMpcmKVo8jcGNKZsh9TGLAXXaHwO6nX38Fv/uV39E0jYyV3TYXI3z/4ECHv5mZDNgA5XIBg0FP1xX9N9T6jvpD3SaZcN63xW6XnMLt54TLjOG4L4a/02GHgkPa/T/791/HWbEirTylJJxE2wnayLhijnQyhDffeAWBgBuhSECHBhILZPx5+OHzYLU9ZSUkT0hrhoIRTWpKpTL8Pp+IEyJqlvcUyiUcPD5CrT6W/psHBkpDmAVPHH9pfwfPXrmsdJF2v661k4+DnRaWGfDB+x9JX+/2+tDsddVaWmsMZAbs92cCtFzrdnfX8Auf+xRCPgf2trews3MB7e5I60KtXkU2c2RE+9ks6LU7Ypc5kWKXRDafx+OjQxXl8flxmkFETu8Nf8bmtOGjWzcxpP7X4UWt3kex1EGtYXg2fmjyo3majdwOOO0TRQ3TG0Gw3Wh1sL4ax8vXXkAsEFBUbzIW0SG526wLlHL6SgN9tz+C2xvCyWkBR2dFebT4KxoN6qWt1TqKQWT2/dbOMtJLQa3l1GOPxpR31XB6WkKtRFmlSV6PzZ0VRRTn8wTMTA2aKSZVeMfEWEEvvG42cjvFrmbPcui0afhnQZBDkgXqrulBCPi8CAf9xn2apprw0vNCCSKBIKNDKX1k8QfN7gY4NU5YPGixOfXRw1MRN3HqxuMhBLw0nVZxfJRHdzhHMOzXofHTb7yKfq+BRqWk9YlxocFAWH0FDATgIYVkebHcwZ17OTQ7vCcGUhBwcuZjTPH4wnHaHQo7dRjnZ5/JRLzqCeCp86Zx9Gk99MKgSvBOw3HYbUcy7EbY59YBk10QOerr631FqPK5uZh5H/Iqr17Z7mYLHF4HQgT7cT5XnwINlpbDej1tVkPfTmZ9oUEnoOVUkYBaJV+9CeqNgQA49wzq18mgc1+hHp0HLD5HxT8uUmTONfNqDT+XxixSVng44GMjsOX7xd+5XvC2ZXo9N8oKlJ8PQxdyGd4+QygWUZN8rFzv+Du7Fv7/AHfdJg8ayqg3dP1GJKRxdw57HD7fRXU5/EPIfT5n0tJ9Zs/9ELCfp+08/TML9n3xd58A938kYP7TbvY3f+4yLm1HUWl1ka/Vce/gMY6OMtjb2oDTYkYpl4XVYlFFMvXFz1y9ikgwqFZPnr58/iAS6RVs7u6J5+NCFU/EMJyOcO/RE/zf/89f4NaND9BtllR7bZ2PlfubCqfhdvhwce8KPvWZz2jDiKaXBDp/8IN3MBo1sbW2gvUlJn9EVAIUi6fR7A3h9Abh8vnFdpdLJZydnuLurZsyE9GQNp8NcZY5xmjYUzUygTqjSvqTvoyL+XIBfo9HebRKHB+zZMkEn90LPyPh8k0ZCTu9jg4gdLBTmkGAxphAl9UJ28wmI9Gbb/wcIokEjs+Ocfv+HZTKZWTIag2mOtR0+jSA5gWyCcAv7K5qfMwdniP8YMinKELm1y+vruPzv/LLui2LzYSl1SUxtowCo0b3/p0HqObKGPcmcFhcGLYHsNhsOuxQgzqYTlGo1HByltUUgVn6TECIxALY2d1WoQ1LooatjsaoJ4cZPYfBYArLnOYbGmq6WN9a05y/Wq8qMaY/aOMCzWfxkIqgaKzMnJzC5/IAIxM6zZ50zQQ8BN80GZ9x0kGQSGg1NyORSCCRTqFSr+PgySOx28FIWMCEh5SZ2WJk+k4hLXG7abDhXpohaaD0sM2VBVQ+sVNmqwXFSl0JEwSjilJzOAVQaXpl8yMXTLJURMQEjLwt84zsihXPP/OsWnBZlU4jNqPuGO22v39JsgV6BdLpFFxeLyKhkA6yj+4/QDqZEot0cnYqEBWNx5XxTnBy+PgI/eFEKS+MK+11GooSHI0HSKeXZK4ls3X5yjOaZhGYsYrcE/Qr9YeRhfVqC/lSHQOan5lRz0zk82xrNfgJF5B5dBu6bCPKQW2CZPI0o1moZBhBODUy42kcMWL2COSN9BFGvFJTyVIUlbEwGtDL0jVSenN06l2Z3b76T7+MjY0VQ4JWycMT8sjsNpz1Fevn93sF4F02J+xmD05P8oZ51jSH3efSdIFAip85AlZu7mQT6WmheZqJP5ya1Ct1DPtsSCT46uqAQXlTtdpALlOGyxfE3MIpBJNgjMp4lQ+xqMVsh8Niw/rKMr74xV+WxI4b+mjUVeEXvSjMlufrQ+MoDy2UdRDc8HWx25yKU6N0iJIiZmY7XF6srW3C4/UhGKSu2KvMb+blc0E5OjnFX33jb5Av8z02KT6PcmXmU2vcjRliUTc+8+nr2N5cxlKaeucuTk7IAHfhZuqSzfAd8KBAKRgPtHTy8aBXr9clW2Kxzpwje5sZ7V4bN27fR6ZUkrmSGl1+/2xq0nu4vpbGr//KF3VgrVULmM/Y9FrHdDSQd+jd77+L8diK5ZVVhOJR+ZQOT3JiksulugDDFFOB4NdeegEuq1n+pM2NLU0UTk6P1YewtJSQDCUYCsHB69HhgM1iVUstPxc8tNGErJbK/kBTnnarpUOm3e3Eg0cP4Q+H4fIEBKIOHmXQqLOrwAA8wjdCfcaZ1OOmSdMKn9+jx8i1mUVWcUq2/D4BPxou2T3BAxkldyQ9crm8gBbLhNhG3OiyeZhpNTZ4Az71izRqfXR7MzjtZqTTAaRXgprWsb6CHolKvYaHD85QyPYx6M4RDnmQXo4IrLK/gGCdMrXJbAav360YWzLv09FY04Y01/vZDLlMHmazHV6/XzGwLDujKZVmXspBO90GAiG/kQXPKNDJUBn809EQfrcLE0YYdgcikHjNcOrJ8iKadU/PchiOZyq9W1uOK+GHptVMrozeEFpj0itJvPLqC3C7TGjWi7CSQSUzPqGBvilzJCNO6TOo1Ia4dTuDRpsmTxt46mNIAdcgrikkGUik+Pw2uD12+UTY3Ez3LYGnAdx/mMkvbEk144Jxd1kQcJuwuRxDjKZ5i01lhtlSA6VyHy0eGEwmOF0meL2c3FBvP4PJ7kIgHEAo7Mf6SkKsPQv0EnG3AcCpEWdfiPLbjU4LAmBeUWS2CaipfSdJxsep5BeWJ9G4yj6Ec5Mq10WX26p/JxAnsOeaNuhP9NwWUpoFM89LluuNAdJ56Phhv4JuW0DcKiZ9kf3On2XLK083i0ZSPj4j4teQJv24vv3H8RyBNNc/fi1ue/F3RqoTvS/rcLupBviH9O1mjEYlDAZHRlSkMurpCTTubaFxNxq3f9Qg+wlw/2kI+x/p3/dWHXDZWAltx4jxf+2u8ri9dhsu7WwgHmKrIbC6vmZoBXN5NYOuLq1heWkN27t78IbCcPq9MjtRlsIvpmN842+/h7/93t8hlz2EeT5APOzHuN9R+sJ0MMX2+g5+9/d+H6vr62KKae75m299D7du3YBp2MPPv/kZfOrlV1CrlBV55g+EsL6zi1AiKZMrYwrL5bJ0rGSACNQZC0mWJps9lT4xmY4hvhSVtvQ4kxHDyRxpxmPZ3WY4fC4VPbSZK01mwuFDJVM1WC4T0zKiKNfLMkK67W5skikfDHB2eITL+1dw/drLqPe6yFXLuH/4UM+73eggf1pAuVBWFJ7NxjivGHYvbClS7/T0VJsMy5y2t1bV4MkxKT8wy9vbiC+lUG/V0R0OUK3XVSdP9p1pIzc/vI3bH9xD9qTCYkoVvpC14avORCCLw6YSjngqKMC+tpZCIhFVuyQ12KViWdGGZLN5uGDjI4FGJBiWmYoqEJVeUDrhccHr96iAK7Wcgt1BtpHRkAPFl6VjacWXUV/OqcKjJ0dQ+JjViuFwoA17TEPYYAKbxSHjszfgh8lmVVpRX0lFE0X1yfI3pwPfilDAJ5aYzGso7JNmluCQGwfBCWVarRYjHBmbaByqWAiUWlpSGRLfY7ImS0sxyXr6/a705lyJfG4nYqEIktEYLmztIBKKKJVjOJ3gvY8+gD8QECN2enqksi+nywenwyGpQbVYwvb2ltJmqs06svkCzNS8+2iGzCKfzck4yyxxgmh+FjTRYVyfRtzMY29qakXTNAEZDxOMKiVwNJsditxkrfy9g0M0ehz18y02DEFKaaA0giZUgXGjkIRGUKJ147NnxJQRpOkaXsw1qTGd8xi1SEc4Z9C4obB91WqB3TpDNOpFMMhpGQ1vBTjNDlza3cbvffV3sLoax+HxAeqdMrrDpjSrLBjjhECaV5tTbLtpbhO47jLW0G2V/MfvcSlBhtGJ0WgKs6lFEZ58rZnrTzMjTb70RpjnJk03lEduYceDBQ8eHGI+syAc5HSroqkGk4yYOrW6uqb3hF0H9WpVB+J4MoZIhGlHjLhkSlAPnXZXe9fZSUaSFkN2NZA+ma8hjYF8ImyCNJh+sopMRWEiThAvvngFkUgA7W4b4XAcB48OcPvOHWWCN+q8fY7mGS1njL15vUbCDlx/4QqSsYBSpoY9JnAM0Rkw8WOgdCxultTON9mvwNeS7ZoWamWtksHQWMz3ma2Xc5sJbb5WkzHMDptSXnjo42GChyAy7m986tNwWaw4OXiIerUsUzDz4Uu5kiackXASa+vrcJGVbVUVx8okIDU42yhsnOtQE/B4YaaJ0+qQlJClb7yeFZtnt+gg5PZ59b7zfWVkLNlgkga8FqeziT5DarQ0W7Vet3odfdYarbbMtZMZo/nMqFa6ak6dz2yS0QkQCR2aJQmy26YCnF6XQ5I4fqbJkEaCfoR8XkQjUSF8PgYSAfydxAGfT6lYFQNbqTbR6hhFZpFoWLnvnIAUK9TBT5TsEwraEY644fZY4fLaEE2EVAhIvTRlhLVyF8GAS5HEw8EElXJXgM/usss0yoN4d0ADZBPj4UjpXslEBF63FZPxAJFwXO8vk3ACfv+5HMqH3qCDQjkPM8kGN0mNEMws0SJx0umiXqjCPDHDYXbAaXMoI300Hel+B0NKNYaGjGwwQCTgVaxirdpEudpBozOD1UXvWghbOytIJoJoVouK6DTMnGTJOd1jQswQ9WYL5Uoft+/m0OlQVmSVoZyMO9u+uXcYkp8p3G6TfF2Ufil6UjJoQ4bysc3mfBgoNR+Bu4OTEytiIQcu76wg6ndoqknDdSZXRy7bgywaLIvzWBCNB3X4r7f7cHj98EfDWFlZwgvPXcazV3Zx+OAB2rUTAViSO1z/CF5l8jw3c7Y7I+0VxkSN15nBtEvTfq5j5zVC5py34w/Y9e+NxuDjNZSs/QL4E4jzQLjIV+c1QJ28GHNOx/j5532RyKGngDIalq5Zmfd/vj4QBD81HeBbwb2MJvOnjbA/mipjxGD+f309zYrzAOD3XYHN5vt7CTEfs+YmdpMcYzjM/MSbXdze4oCwSLaRHPMTjfs/EjL/KTcbdLQwHVb0YRQtTSe4mTnpEVzc2dAYaz4ZYn9vT5m0dx48gM3lwsbaBUwnPG37EUvH4GTKiRoFbRqp1ts9/JuvfQ33Ht5Bv1NRnTrbWMkYdJsddGptbK1v4r/46lcFNm/cvo0yy1zOcigX83CYZlhOJMQ0bK5v4OToVGUkn/+lL0irTLaGhrAP3n8PmdwpvD6H3P4c32lEeHyk+ZHNZUUsHcIEXeRKeaWTuFxBLejtbhMz8xw2FxMIzHDbPRgzNaE9VouiNlAbi0ZG2N7ZQTwQR7fRkWaWpULra5uKYMxXGpjAjHuPHqJULiiTOcrRp82GYqEClzuI6cyMSq2hFJxGrYFo2IntzRU5zaPRkMyyhyeHuPbaa7h6/RqKtTIOHj/EBx99iK2tbdWF0zh7li3gB29/hNs3n6BTH2HcZe0HFwUgGvNjaZnFQxGVSIWjYS14bIqlBIUlSjRiEsSQCXNY3UoToiTCOGGPxL6aLdQXkgly6erhKxFJxJBYTuLm7Vuq9abO0W11wWnxSGZD/0OTbZmsd3E6UCrVVN7EhWvcp5GJ15cJNmYbpxMChpSpcHw86BlrIzd9iwCmcYBg8gNHn9yIuWhSYxkKeqWP5Ia2zGzjk1OMJmMEwxGx0N12VwCaRq4rV/bx4ivXcPveDZzl2dZL951R2jFjkpAnAK+bJmOPpDfDKdk6gx1nSgUXXoI6PiCyxeViEYl4TBt+q9s9133axJxT7sMNq1FpwmGxS9bAWD1fwI9Gk8a2qoA7K+b5fPj4KGOhzINTDANYThEMeiUlIUhiCyyveeNAzfpt0SpGugNjy1gGRSkUN0YmJ8n9ZLyXBC18M7TE68U9lyAIvBtktcHAGHITvp4+rxXLS0GNv/n+HBwcYTYywWOz4c1Pv47/8X/479Hp1fDeh28jX8pIH2t32sUY8qbCoTjcTo8eP1uU+9MxXD4Xer0WhsMuHj28h+lwgqvPMA1kXYwlU4dqzQravYYOnF0WdNVbAu+jwQSbm9vweAK4feue4lspOSsWjSz2SDwuPXV6eRlbWztizA8PD/Hn/+HPVIK2vrEMj98pmRE1x34PG0sD+P5b7yObyRtRpkG3XmvKu0wmq9GyaGIsKcvAyHg5EAr6sbKSQiQekK6X2m2mWj16+FjGPkb9HT6hpnqmz4pCQmhCswDBgBNhvwu722uIRYIYDftKDeK0geCc5WksJSPIZaNvbzTC6toG7t59JPBDoMT3RoeMyUi3b7Kb4Qk5EU1HVUTEiU+t1tB6ePnyRURjIfgdblQyOUwHXYR9flSLVfz1f/oWyuUmtja2EAyFMZywxXcEOOaIRINqUea0yGa1I5PJ4+jxEVrVNhwWJ9wOl0IJmA7CKUG3R6/QUPdNfwHZXwIgHnKpK+8pbWkoaQxLyHjY7PR6GJHRs1AHTe0xD5tMIKFPZSztORl3o+nSyOGm5trhMiJLWepnMU1VDEhgThkQ5S2USJnPD13dPkkCo2GV7wNNtDQmq+xG0YBGwROZapvTrvWKckLlkE+YrW9DOOqF22tBKOpDOOaD2+vQYWLQHYi0GfR66CthyIyTk5oOMkwOYikVU39qdcpGKD8zYgSDAQ+Cfh7KeS0FRQLpYDg2TIncY6Rb57TMZtHvvGb5OtEPRXlkp96BhQCa/Q6DsaaQbq8TLrdTWflk8LkesEtDciSzTYeHXK5u6MWtZvijXmxsphGPeDHoNGHn1MrE3HVDVkJJz2w20QG3PzDh4HFR/ocxp3Zac0zaDOhp4XtNdiDgt8DtYfeKoRefneees6OEecqL5lSlunEtYtoOzakuC6IhB3bXYlhK+OCyW0FwfevOCQ4PGUtsMNPyAmymFVOcL9dgc/tgd3uwurqKy/sX8fk3P4VC9gTlzAcfx0BSF0+mnP4ITgEYW8v9jrdHWYvYaWa9E0TPDSacgLvdGir3nQw95YLqm3EYOfLU13OvJgjngY3Pi7dlBK4Y7Mji0LAwlC4kMipIMxu6fv489ed6KcwmrRnNJuW9xm1Q4sL7Zlzm4uunse56BGT4eWDgFOWpaEjAgWDgqpHfbnhLjcd8/mfjPkzodO9jNm38PbQoc+753rz4xwVwV+HVJ8D9ZwPc3ZY6EiEb7CaLFkCCc7LrkVhYwK1eLqJWyCMaCGE5lRL78frnPod+D/jf/9d/IXPga6+/hKW1JFY2NhEKL+HhYR7fe/d9fP2v2H5YQzjggNNqFpirFCsYtLn6zHF5fxu/+Eufx417txWrR30yP2D1cgnhgAcepwv7Fy7A52b7ZQsOpw/J9BJYEd9sd7CxtSZNvdfr1oiS0YK37nyIO3duS5cYiaVg5YfFZcbE3IHZNpN5qks9d6WF8XAszSTFoTTBUeNM9tlhccA8JYi0okrtX7+HZxmnaPWh3Wih2aQBtAuvPwCHJyD3/+HhGd5774bqp1dW/NhYT+PF69dk6r1z5xGODvOo1/u6z5VVHyIhFyyWqVJWPD4f3njj0xqhbu3vwhn04fDsBHceHuDOnTvYWl/F2uqKgOBwRlZgjg/eu4v3v38Tkx4dMHOspCNY43uwHMNw3BMbynzx4ZjlMU7EwjFl8JeLZTHVyhVvc0zc0HMyNORQrvDLr1yXtOHmBx/KSBdLxpFeXVYl+Fk+qxhHMpb5TBluqxdXLu6j0eiK7WYsX6s3wCFLufpG6yP139QpkvmkPINAleCO8ieXy48nj4/VLMjFVKahEfWCgNNhw2AwhpNZvW67RqbJRBjjcU+M06ff+IzA8/HJCW7cuAWvNwCv0wOX3YlOi62BHSSXYshUTpXTnIjF4TSR0bXj+OhUB45Oq69CHdIRXOjJlESjUawsrSASiyrfnn4JAuLhsI/d3V20ux0cnZzA6fZIy2qYlbiZzVE8K6DdIuAeanJBBl/sE4EIpyL9DuKUKDAhgYsp4b5ppgZNAgcCBKaCcPPttmsqbaKx7jRbQ6s3A4EJJSQzE9ktq0byZLqYtUngYKgLaIKaqgmYgFqk2rnExkpN9GSs/zeqwXmgskjWYTFPceliCisrMSO+8NYDjAcmGQvJmP+T3/gCvvLV/wyTaQ9vvf09lEp52JwWvHDtWeTzBaRTa0inllBt1MVUd3oD1bB/57vfVFTa0eFDNGo1hH1RbG/swWqx48L+BcxtM1RbRZRrBeRzGX3umFQz6FKzm4T1/HWivIjyKaYK8fXiY2cy0YX9i4glUihVairm+p//+T/T9ObXfuOz8gfcfXBb9fShYBTd1kSfxUazhUQyjmSKCUk+HUQ50WJ6Sr8/NHSiYD27E7FEFLF4DA8e3VPPAyUYTLChZCARS6FwVsbR8SkCTL+oVaQT5mOk4faZ/csY9TrweZzY3FqTKXbAVtftC5qgVCtMXCKgGCmvnxIO6s+//Z3vIeAL6drioY4xrbzo2S2RKxXQ6jcQjDK+14tYIiGdPK8LGoiZ2kEpm4Pv7bArrRUL8p48OUO7NZDsh2ud4kKdZkSXgnjjc6/BZrYqEYoaZZq4zbDi9s17aFcbuv7piyFIZ6zvhBn8NnZwOGF1UO7Tl6RyaXkZ+VxB77MYfKtVzDOfF42F7Z6RDmVVMhD7rWYywBP4nfddqU3TyHI3S77B3HSymfM5JU5jw0RMiQDff5dDSUgEZesbm/pcuZwOmeJPThlMYFJSGjEnpToEvbOJYQLkhJf7mY0Z+xNOWZjRzqhCC+amEaxOs1j3SMiPVCohKRkjgZnYQ038ZGqWPt7rC2HM4qRSA50uZTfUr3MtoeExJDAc8rqwtpxCmGZrgmBOEsTMGuZxGuQpAxrPxmi0WdhUU4wvi5G4PnucPgw6LFwiuz4wEsgcFqyvr0oe6nLaNc2jdI2HGkrPatUuyjR6docYzWew+2xI5+XKMQAAIABJREFUJsMIsLl3TPmNR9Gk1OiLVeUkbzKVnEvSonILlQbfayFd7Q+a5AlhzuD32REKUXI6QafL1mem9TBWcKqOEhOZea1GBPlGoRavAYuDE1Ka4K1YjXuxsx6XnMhi8eC737uFdz84xXBkmOf5a2U9poNORT0AnIL6EYlENeFYXkli1OthNW6s3+224Wvin2maJaCt1/o6SPHvSFKQVeeBimssDxsk/cjAU/9OAE1wzfePCURc04Mhp0A9PzB+v11rw+IAQLKA0hsDuNsQjTFy1jDn8sCwKF/iesSDEQ8CBnomSDf0+LwtmXn1MhuLtWQ1/PM5O79Ah4spwtNocVHm9KOA3fgOw5i6J1L26Uz2RcKjCqZm9IPchQnMt/+Hv55m3j8ud/oEuP9sgLvHRkaGrIgV6UQE0UhIuspMNqd82FZrgFAgIF07h7hskdu//IwMFTzdLy8n8fyLzyOSjGJqtqDWGePr//Gb+NvvvIVcMW+ASBqU+gMwHtQOYH2ZNdxebG6vYWye4vb9R1o8k9EoJv02VlJxhH0BMSuvvPQK/N4g3n77bbE2zLwms8D6aJbcvPLKqxrztToduP1uPDl7gnw5h4vP7COXK+DDDz+QrnY06mBuIsPBlIAR3HaXcp2ZLBBPpsRm5dmqOCZjY0fQ64fP48NQI8i+3pyIP4y1tQ08PqHWt4gZT7dzsxI+jh+fotfu6zaZucsEEkZXHjw6UaW0dTZH2MuipHWk4lzo+xiMe9i7eBErq+tIptgoOUJ32IU77EdnMMH9x0+QyWbR6TZRqeYRCHuxtbtpND+a3ejUCa5vaUPlBhaPxxCJh891ajM1kTJ5h4cCJiC0Wx2x4O/83QfInBY0Sk0nl1EtVdBuNmWmatSrylBfWkpiY2NVcYzMJ2fjJXXdkznrpqmdnqqYKxwIw+sO4KOb91AoNzCeWZAtdoxSGC4XZDq9TIUwC7jz55gKI7Y54MXODquqLXh0+AQdNbaSHWV5zFxsUzgSUhMrF712u2EYsziGn07R6XfFvJA5yWbOsLy0pFp4AnhGMI4nY5xlz2RIJIhmChKr0Mmmlot1PPvMc/h/2XuvGEsTO7vv3JxzDpWrqzp3T08ehmUYksskaS1IfpFsYCG/2Ho3DL/6yS960YPthSHAgoO0S6+XuxS1SzANJ09Pd0+H6sq5bt2cczTO+aqGs0kGdwn4ZZoYTLOm6tYNX/iHc34nEknghz/8kQyPLBJojmTzyO1QKhnE2npGfORWu61mh9MGxr6zYKZB1GpxYGFuUSFN1XJN/o5c4Uyr/Ml0ouKFmxIV6GYLnHa7UivPzwtG8I/Fosk16TS8KSeTGbhdDjGvuVrnBbbZ7qLW6KHdIwLQpekaH583UwaBtYkT472Rnwu3CfxHASgGmcNCSY1irozVMf/RgOfC0MoCnqg+OzWrbhtevHdDqZRvvfU2SqW2JpjcZJF+9M//+T/B7/3ed4Uy++jBB3j0+AEyixlDy9weiYZTKddk0qVsgESgbr+F1SuLwHSEcqGoCHhiE512J+6+cFtpqLBN9b75vD4VbETOteukWrFZy2BxcRH1Wk2PwdejInJqhJ0k0lk0Ol2ZLUfTMX7+1k+VUEqpF3F3pIOEwwFJh/L5MlrtsfwQNFoHQi7JmugvGA8pH6MueyIKVDqRhNPuUvBWo9VCoVxCvpBHsVTE66+9hgWGGPUG2Ns6FE40Go/Im5LP5+B0O5TsHPIHNGmlAZxvNyVB1DnfuP2CkIlEU9LnwSJj0O/qcfJnOUkecmc5EUb4OQeCIfkwuO3885/+FNv7XG1P0e8b5mQWKzwGKDVjsA6LZcpzIkE3ooHAxRaSWRdOpNNJQ7pSr4tlz23p6tUVNRSRWBLrV2/B4fIhHAjig7ffxsn+Lg53doQEZbFqsXvh9IVFPxoMWECakUpS8jPWecdhQNAbFHWKBSiLbYZWsWE/O81pwzEkP31ooAcpkaDBss+gWqZjUiNxORakztfG45OSOMOsyIm//DNmUpCcGmyYZrxuW6WlZ9FYrjdxmi8YCygTMZcD+WCcygwxycS5urogedjh8QkOT3Lodih5YeFumMH5/lqtU/HBoxE/UokQYOL9bAjTZKaJNqU+DocX+XwLtRoLH6vSUXm95SCKAyGe8+Nhz9gWOukoJt89qdwBYnX5+TM/gc0Z71U8XoliZsHPeyeL9MPDI0l+yIMncpKfMe+HhBaYzDOhayf9AfpKeqZcyIZyuYlqtasGZUROt2UGf8CLgNcNB4P+QiF4iQImxnJMfbxdgWdt0psGE+zu53BSqEmqZzYZ4US8f/L58Xj1+WwaPjGzQEm0XGzIR03tvEGe4fWIWnVdh6wAlwbsw+1OEyJBF1bmI/jCK7fgdTnx9MkePrq/g6PTroElpXSE2R/xoHwXrV4Hdo8HgVAEXp8bmWwcV9YW0ak1cbJ1iMVFDkk4YJkgHHbqObJOIbmO7yPPDZrxL6Uxl5rwS7QjC3A1XGYT+oOJBim8zhHMwKK+2RioOOfGlOFKLKwpf6nXBxoUUOOeSnOQY5Bs+POXBBkOhC6Ldhb+RkFuTPz5ONpMSLZDPORQWzZ+v7gDF9IYFe1/i0rmctL+2URV/k6nIw2PZ/VvDF66nLaPx3X0+7/mt/+nKlHe/0gfugxn+nzi/v9P3Y6YdwKfYyRdKEOBGKQUj/qUWkpqRqtrEA+sUyAVS8HNVehwgEw6jS984XVk5+ckAyjV65hwRd4Z4NHTTXz04BEq9bpW+93uEC0WKWMTXGYgk/Di1s0lheTU+i3sHuVQKOaRjsVwfSWLlbl5BHxhkUuoL+Vqt1wq4LyYRzgWQ2ZuAQGyocsN/OIXb+P58y0Uy3lkFtNIzqVQblalpSOmkQmKtWpJTHde8GUytds1pTBSzCyYm1tQUMzmxiamnI6Sp+xwK0BiLruok6nX5RptqHCWYqWCAtFwDEqRCoFFD9feCWRSnDgVsLm5g2qrp2RDmnLdFjOuLGQQC4dUHPdHAxn82PS88uqrIriwcOOFtMibndWO4/O8tP35whkODndRquSxsDyPpZUlmRvTyTRq5TJOj4+xdnUd3mAATg+xVzEEfB6M+l24bXYsL6wCM64iB3jvnY/w7lsfStZxsH8Il8OBRq0Gr8uFbCqNEbXp/Q5i0TD8AR9q9Yo+X+rnRSwxz3SzYFFE7jWRW416HwfHeRyf1NBocxLMdDyHMWHuDjTt8vkcCPn96JDUMh7DRZSigzKhMFKJmC7qNIpxUsZpJt+PhYV5rK+vweVyqmEk5YUr/lKxjJPTM+weHYjSc+cGA6huaOrE9NZqvSHTJk2yxkST5ksGjDlU9HNaQyzl6vIqlpZX8bOf/UokB24Gjo6ONXWdjAeYoYN4MiSWOAOaaNahlp5kA8qFaI7mlJZyFwdvzpwcjnuayibTKX0v5UC88DLW3mohfcmtVTMTcIk5fPW1VzWF3N8/0NT0Um7A/oTHFo9Vk5k0hIGaREp3WByxiKI8gJIdpfGSR89tzMAISKHUhZ/5ZbFu5o5dlAfeQG0anVHOA/MYoYBLPP9Gqaa/M+p9fo6BOTkcHedk1KSpM+C3Y3VlAS+/eBd3797F4vKS9PkHp4dakV+7elPNISfHLEi3t58rsTaRorzILxkGDXY0M9NM6nY4jQaY+3fbDL1hV6Zl3vgssMBhdWni6HF7kUqn9JyPT440EaPBmCQVmqzNJuqePcJzcro6ZGFlAQrlosJ3KB2Jx40EYdKbTCYbBkTPuuyIxIJ6P1vNHsZ9k0J1iPJk9kM2nUE+V8QnnzzRVDhPOpTFqoYwHourGS3kS9okvnjvFl579SWEgjSbN+URIa++VC7JtEsTILd4PEa4aeCUPBKNo1KriolP0yuZ7cNeV00ofTCD8UgyKx7LLodbk9h2v4ud/WMcnxZgsbmUds2bP7eOJExR8sONAZNegz43bl+/psd98uQJ3n73Xbzwwm289vqLumaw+KNcxelxIplOw+sPwu0L48aNe/D5QkYR3GuinDvEk4cfavN4nCvA5Y0gtbgGf9AYEtBs026WcZ47llGQk+JYJC6vx+7ujjZK3DQwSbfEQLFqHc1OG+3BEFMT+fAjNFtDdPssuijZM/IJdMJJF802n5IGI7SMk1tOcTldJtGERlQm1pJa5HMzPdODMSzojQYqish0J+4zlyujXO7B6/FjeWkBt68zkK0sE+fTjR00OXElycRj0/FKohOfgz6XYR82G6fHA/gDLtitJp3DxrSUx4wVDpdfBS4n97x+ie1kNiMSjur8IWWN10XmcWgr0Ghoa8BBGQc+TiebqhTWr64jmUoIH1wqFeUt4rXhk6fPsLt/qKKJ4WUsvHndYQPaabS0YeN1g3klvD6xgSeustLso0++utWMUDiEVCIFv9MtGpTVaVHGhybNNhu8DqcKM+q3f/XOfWztnV54bAxpx8zMkCw2NPQDuERtoiSIps1ebyLDNIcCek8YSatETkMGwoGPxW6WyZrnp89jQSbhxws3V9WAddtjvP/+BnYPy5I5Xcr8XG67JDbD6VSFu9PlESL52vVVfP3NL8Fjt+MH//b/hM3OjREbQCNXRcnELIxFeTEpsE4MdafRhPDvREHKg6Em1KC7cJPBTRc3pfy6mmLiPkmN0qTcMFDzayzcL6fvJMoIhsBwvJEhMeHv4PczPZhFN7+XRb4ST7XlMB6PNYauexdT9kspz+XUXSGJFwX85ffw91yaZPl3vQ5e0ynXI8/dRtnNPJzOhf9E8JIFgwGv8ZQW/+Z/Pi/cf/P37LfyE9fnAwh6OLnqS2vJSPqrq0u6ERDXxrj6ra1tnJ/kRBG5e+OmJoHFSknRcIFQWHxcMrnNdqci7K/euI7tvSM83dhGsVxHq9PTiZ2MhJAIebGyENc6/rR4jEK9iirXfna7gha++MpdTdsP9k+l4+PU1eOwY31tFTdu3FQC3u7BCY7PCipScvkyNre2AfMA3oBbhW65UZFhJpWOIBLx6sZhXIykEIXX40On30K7W1c4DRnjrVobo+4AqVhUK0QGrNhtDiwuXEGhWEW+VMP2wSlOqP085DR0iFQqLrZ7lemkXhdSyYQuHOT6Lq2sweJwolwto1Q4E63CabPLQEf5BxseRsAvLc9jdW0Rm5tbKlB45yBZwsVkQg7TbFacnpwosGRvbw/ekBd3792UWW55aR4uhwUHB7sYTifIzmfFnuZkmjdQj91paNstbhTOGQM/lJb07DgnUxwnu3zPecNtNesq3ilTMAqZlsKEWCxRx9od9LTm9fg4PbeKlNNq91Est1Egg7nGadtEaEVyKRJxn4gKnW5P61feuIjAZOHYbtTER3Y5rFi7sqwbKwtLFhpMN+RFjUFfTCZ1uiinuKaC+uDwUBM/TrC5Mn309BOUiwVkYzHEQiFthhirvnd0CLvbpSm502rXJCrk9YmJzfTPTqshWQELDDK5S5UG2u0eHE6XbqxXVpeQOztW8iYsNpGCOpS/9IaIxeJYu3oVLje3Upys96Sn5eSc07QpWfrFggqicCSm7QilNdwQsPhnc0bmPS+yiWgE3/v+d/Dw8SPs7e9pxexxsYDzKUqeBjb+DG/83F9w0s+LezYzB6/Pj929PVSqNU20rA6nQlhotKOUn2+5YWq9mOpculQvJpnU1C4vZ/Q5pdMhvP7qXZzs78tQbRobEhoWEmyUWLhvbj1DvVpEJhVVsUx97LXrt3H1+k0sr60iPT+P5bV1ff5MPO4PO3j8+D4Oj3b0GZJA0uv0sZhdxtL8smLgD/cPtd73BT2YmFi8NXB8ymOxLTwjpQQsbihzyc6lZRJkMZZMx4VmZDPD6Wqr0sFSZhWJeAKNZgO5Yg6BWEThQr1uU9utaNQv6R8ledqUOBzSB5OIwebK5Qwg7E+gVqrIRMrjP392jnK5pkknJ8TcoJEixJyCUJiBSUPk8+caDc4vziEdj6vAdNosMpu3uy04iQS0OzEdzWCamOB3+1DKF3B8cohkMo3D4yMlLNP3EYtGUamUxGunT4SacDbMnNxaYQRH0dNgsjhwfJon6A12m0sEJafDLIoUp4csc6+tX1UDzKHC9uY2Prr/EAfHR/jil7+AL33pVWw/3xAbP5VIokG9M4tHXxirV25icfEKZhOb+Pr9bg3l/CHOjnf1/VOLFZFEBk5/FMn0vJFMPZvgYHcTO1tPUSsXJZ8hWeWFF+5ha+e5uPTEhZ6cnKJYrePZxqZeYygSQ6vTx1m+hlKpg5aKv7GoJvLcyIANGTaJEaYOmtc7el2IfCV+URs9nxvrS/MwkUvucSGZyXDVJ5OszTbTNJes8h/96OfYPWwgHEvi9s1bePHONThmfVTLVbzz9gc4OD0TwpKT2kjUhyur8wgHAjIIc7vMYRY16DTeDoeUywxE02FysM3qEt2HJk2H3QV/IIwR8XwjBn05RAniVi0Q8SKRjAkzyYEJCTj0GFFCyUZnbe2qdPCBgF9SJzZ0pIp1el2F6/3Zj3+ssDreL1dXVxWGd+PaNZk79/Z2NQ0+zR2iVitrS7N/cIJHT7fQn5hhdrngD4awmF1EMpKA3U4pkENbZ4/HL/1+r9XShiCZyuKtt97H//VHP9S1jBN5yu+IhZTcxQJ4PXa4nQbpin4QbigGY26hueGYKLSQwy8x0PVBkoHBRoGJvzP5E8J+G1aXkliYy8hP8tavHmD3oChtukFs+TSQQgMTi90lj4LNYUc0TjP2KtZXF/D0/ofa2qigvihatYly0OxpuzCMGgW312v/NMhKfqoLzTmbF8pp+EcJp0weJbP+IhdDKbYum6b61MJz2yeGP8lAXgM3SUoMJTiXhTcfi5tc9qCXRbUK+AGPIcrNjOaCTQEbBw4T+XuYFUAajcGmN54HTwfhJe1mefKMAD7DDMs/eq4Xf+fvMrY+y7Db438pUfuzhSMlq53OFkaj0l+rJ/m7L7X3f1ux+Xnh/lspw3/zB7m9EkI8wgm0TYgohpG4LDS9+FCpdsXALeTz0jgGPB68cOeGESmeO4bT5xGPeffgVEZCXkR9QS9WrixLX/3h/Uc4OuHEkRx2F9KpBMzkF4d9Kp4KxXM0aEbr92QSvXvnFhazaekld/f34Xba4bZbcXVlBS/efkH6WUatf/zoGU5LZVSaZL4D+VIB/WFbazxO4ThVZeNBMoDX74CDyCUA9XpboUmBYFg3cE4zfC43XDY7JiR4tLvwOhwq6Dhp9/gDsLm8eL59gFq7p1CY7c19FcPJSFShI/1ug0HR6uIXluZkWuPEkyE01HcSpcgVXavb1sWXekLKIZLxmG4y4bBX60lNKdstZDIZhKJhHJ6dIl8oYmt7z8CXWRlqdYw+G4ZMGC+/ehNuL6cBThVY1DU+39xQs8MbjcflQjgQR7vexf7uKTaeHqDdnmBxbhHxSAybmxu4xeTBm2uoVnIqOMPhMGqNFvb3DoQtXF5iUW1GvcGbbBCvvfIyjs/O5C9gKuzO/hlyBbK5Z4Y0Y8obLLWDUwR81PNxykANp1kbl/Wry2oW0umYVtf53KlIGpykRwN+rC0t4ZVXXhPr/OQ0h6XVRW1OUlnKT86xf3QAvz8EfyACjz+IWquNj+8/QKtUQbNcFd6Rkiny7HmdUwT1dAK/0wmXjfHZbmQW5rQ25ASf75vN7lQYEPWwhUIBb7zxumQilXIew+lQSEP6KwbdPjwuL87PznUzSaSSuHHzptjJ9FOQhMQpddDtxc7zLTGNvcEQnAzP6bdlPORnz2l+/rwgZCOby5WVRXh9TkkKzs/PpXXOpLO6iVPbyhu0y+E00mcxU9BTOjMnLe/Ozo4mcb5AQFKzk7OcJCM0UrUZMsPpF3Fo5EOTLU5JDDXKPWaTT/DKi3fwla+8Apt1hH/4/W+ieJ7HH/37/xtH+zmFp1C+9bvf/l3dQE9PD/H8+SdotxooFYoonleUyOf1+rFyZQX/xb/4fdy69xICgYiaz2cbj3F4tIv+gI1EV9NJNiHxaAKpWFwM88ePP8HG86dqlmxkXefOhEC0squYAUF/QOcxkzepy6akgxjAmW0GM/0eDB6aWDDpUYYWgX1mRf78HK1eG0NMUWk0dU1gcU5JH4ugarWiiXQylYLVbngaXC6viobZ2Ib9nX206PtotPWcWXjxGCF2lcFBsWQM84vzSKbiksS0e01YHFYNA+iZsMGqQpWDEDa4lLAR0UdjJLMmOInuNBo4OtgTEcfl8WpbYeZjhAJwBdwoV0rShJO73G13MOwOEAlEUS3X1aCNxyRjmNFtjdCoNPRcMqmYMiyYGRAOhxQTP56yUecWB/jRj3+C7f0jvPjKi/jKV76EdrVMW4QmtKT6jKcjmGwu+LxhRCMJtGtdFQHcsEoegTEisYgaCY83ICmc0iJBjnsDubNTtGpVoU+JOcxkM/AFffI7cFDB7YLVbsfR+QkOjva04eV2ctCf4fi4go2NI9SbQ3SIOOVE8kLTxQ3fRWCjijBKuZxui2QzLFjY5LOJXF6Yw5WlOfg5gQ8FMJoyu6OPZrMqTCjZ3R/c38DuSQ3h1By++51v4z//x99H/fwYH/zql3j+dBtPn++h1mbwESfuLlxdm0PQR00z9e90ZdpV9LPB393bFF1LfH3tLynvs6j5Nll4rITQIzDfzCyKIEKBuLbIlDva3TaMxn1N4JmKTD9C7uxcEs1wOKohExsCl8WuBOXXX39Veu7z/Dl++KM/w9buvrwzLMw5gAjxutdo4HDvUH4wq43FHXD33l0d6//uj/4Yjd4QzmAQ4UgU166s4861G/D53KLFLCytIJudg81Ego0hjaNU7A/+1/8N/+pf/89oNg0ZofTQ/DysvKbz2LAg4HWgz3wJLl5mJgymVh3PLPJpLlfvJQsRmfN0GxtSGU68GU7ldVkwn4kim07A7w3hvfce4eCYFDmVvIYunptCoW45R3HJ0MyvEVXscVmxtJiBnVyNi8m+OOgMProIMmKDEo16dK6TvMPfzcKWchR6JziN/6yfk9dJFvD8jSyweR/h5P2ygGaRzQZTgUrTqY4tvkaaU8MRl+Q0l9QaNjyX03IW2zpmSb1houqQdQrFw0aDwvOETQGn9JzyK/30Qh4jyZegAwYZh9/zWfLM5WvnpJ+PzcbDYXfC7V7/S4mpl36ny8+Fj9rrb2M0oqTtL9eP/1+FO1/L54X7b15z/1Z+IhmxYDKsaAXJk4hhF6P+EEtLa3j4YEsHycsvvqI1Z7FQkASD01HewBmBThY3Xefr6zewuLiEcq1sJIBZSMYYauXK9R8L/ZkZeP78Gc6OjxRQwslCuVrBiCvPQACLy8syoTx++gm6/aY00H63E3PJBNLRBMKBKMqlGjo0fozHGGCCYoOmPeO5cCJkmkwwpVCSYRiTgXCGkXiEMBFNz0wmO0aDKfYPj+Dz+BENBrVmHbXb4gHHibZ0OsUVPyuU0KNprdNHgzrjWguNSl8aQaYJMg2SBRCBBmwOOI1VABBP1glXc4ystiA1l8Jkxu8zq1BVg0OMXTatwptECYZEuX0eEW7Gs5noN3sHRzg7K8Jsc8Lj8uPxJ0/03mbmwkhmgsyU1bqNpA0FBjXb8HvcmMtkkEyk4HYFcHKUx/7eqabj1PB1Wn0konEZ8qzEedmhwKX0XFpTak4WP/r4Iba3dhBlBHwsrkmfoSW3Y3t7F9VaC7wm1zs9TMCJdANj6lUnNDJa4LRyPc1Ieur0mGpJh/5I7N1avazY7Rs3r8sExWkgpzWk5rDwJaWIk21Sf+699AKKlRye7zyF3cUwjJm47bz6J9JpWJ1u3P/oAZ4/3sC0N4Hb4ZZOlzduMqQZwjPodsAhCglFpIFEojFtBCKRiKbgnKJRa1ut1tRgckXNEKZIOACv3wez3SpiByUODJPiBXLj+TYmkxGWr6zItFghrnRgeEHM4jWTamPGzGLV9oQ0jkCYTUUP5XJdmEEazETwsZqQSgSQTtNgyGOsJtydz8u1uxm9NnXwDOkwYtxphq03OuJv8/nzfAlyQhekaXesY4fmv0a7DQuxcVYrQkQOmiy6ufM9H3aGYCzPy/fu4R9975vY3XuGO7fXlRr7q7fek2GXHo2lhQWsr18T7pKaXDLc9w72UW81sbXFab9hVuSk9/bt23jzW9/GV3/nTfi8AaVp0ptBDMX+wTZ6/T7CobCOTd4EiW5lI7axvSEDcDwW1bFMvwqLoC4NmeEIxsMBqpUiLNI4W9HptTCYjIRFJJuashNKkELekBpq3oHP8jn5GqiLZdPI30eNPmkgLEhoKqbMoNOjId6h47NSrKJWaqJeaSlBmY/rdvmEbmQGAbXBThoXPTbEkxEMRn0cHh2o4A3HwvD6AtpEtBoD0T9I1WhUa0aRQOmYw6amml4Afp7nuTMMB0MsLa9gSF0ApT+YwuX3CNvHxFkG2HTbbZwencLj9CMcjMJqc6NW53HUgMPmUbFHCQNxqZz4zTDUVozFCMPdAl6/joOPH36C00IBkTgRqStUJiERCYMg2d6Aum36QNya2k0GRmolJ5dsNLjtYnYANw1et0f0msX5BTXexUJO5xDDjup8zqaJisy5hQzanTb8oRCOTnOoNFqagk9m3KgNpPtPU1Z4VsWf//gd7O4VlFjN45rbQ94rLusIFm987xxWsurJdDdIJvSzUP7ADQ2vozevr+GLb7wsghklLZRenZwci6blsAfwzoeP8eHTHYSSSXzpC2/gH37r6xg3GjBPKYPs4g9/8B/x/kePYbU7EAl7cPvWKlaXk5hNBqjVq3D7uHEMGdhdSWDCaNbrqFfK8i/4vB5YzTYBG5h5MhxP4PL4EE0ksTh3hUwtBIMBOFwObY54XLaaDRweHCpxms07JSA89/h6GUjGzRt569xeUjaWLxZFbCIvXanN8QRqVWKRy2g22rqG0Pgpo73VpITu43wR3eEU7mBYzfhLL9zFV7+uci1AAAAgAElEQVTwBqKhAMq1koIVs9l5EbYqbCROjiWD/OTpJv6H//FfoVCsGxpsFsKUkjgpCWEIkhtXljNo18ooFStosPEaGam01HiPueGmGkQ6bSPc2Ux9u8MIN7KbuakwYWUpi0wqifI58xbOUWvTh8Zrm6HxVz4FcbcsFPVAVgVRCZ+ooMIIgqGgQcq6+GOQiYw/LHD9AYchWzHzvkyu/1jhYZkMU89pTjbMECI5sVG4kKaIZsbp9gXQi++BtkJiwF98L+UuypwAvF5+xs5Pfze/n89bgUsXiEg2FfwaP3+hIi/kPEbxbjQBlN1c0mmMwt5ATLKA53/Xa7kwsiqcTqhgQ6JzKZlx2IPweNb/xsTUX4ec0XO2hcm0ZTQVn33fLh5fL+bCUKsU9M98z+eF+2+lDP/NHyQed6BU3AMvdeGAE0HKTQYdTfB4EfrW17+FkD+K9977EAcHJyqMWEDQ3GMxTxUmRM3dF7/4Zbi8fjx48Ejx6LzgfOPr39B012Kd4dn2M+TLFeTOz0VbcJL3N5koPZI6+mgqK113o8Fp7hE63Tri8SASNMtyNcTEUIdbS6tOb4QJTX2hMCZMySzl0WhS9jJDwO/SCo7Sj/GEK3EnPD6/piC8QfMixQKeyaJkWgfcLpBUOOm34bHbNP1OJDMIRqIoN1qo1BsoCLVGfi6ju6l/G6NaLms6KpmE0mRtKraI0qKhjUmiTNUjVjOTSSvy3EoOuYN4MC+WlxcRjcS0Wag0KvCGfAiE/WLhe/xeVGoNHB6f4fi0qAAeIqiatQ4iAWrpKW+IaKoSDkVEieGIatgdol2vSZvLSVunRdC7FXGSPqpNHJ6caXrMYJBX793F3ZtX0WvX0ek0kV1ahD8WRmswwKMnz7Czta01uN/h0gWKTvxuq4smo7itTk3P8tUqQrEwnC6npDn8x223q6nh+0QdNosqjk2o4/N6XUqs5KpvaXERkVAMhfOiQkxW1q/g5ddfQ7lUV4IeNxahcADT2RA7B89RqRUwHjPdravV8dXr1yVV2d8/QvG8hH5nrOkv338WtDSZUXs5HPDzMCPIhpOECYtNRuloJCIJCDXx80uLomSQNMLji0x2eitS6axkFbygcUJP46Td5cDG5pZMZ7yTsaigL4C4yGg4rCka02addh9MFrsmk+PZWJNyIkGfb+6h2xloNc5GZjgawGYZI56IwOmiUXKqFFVO3HiBPM+d65jkMR2NBEXUOMkV0BmOkIjH9Vpo9mWRK2ISMZXTKRrtppqQO3fvwOML4Bc//5VSa2VeHcwQD6fw6suv4ktfeA0///mfYzod4tGjh3j8dEv626tXF/GVr3wR6UQWpqkNe3sH2Nzbw2khj1K9gWqrrRAYFtQ0DHocTlxZvoLvf/f38OZX39R2gqZEFo/bu5tqRnhz5dRpf28bO7ub6Ix7yJfyGPR6iIZD6LTaKrL4GbHwJQWIa+fpmOfZSIm1ZyenGEyZgDyWNjscD6OnBFSG2sw0DWW4Efnt3YFiH8XL5/nK+7/bxdhzRp6TXU1PBXXGnDT2aSvU9D0aSWlzwKFDs9lRoRUQ276rFF4W77nznGQu3GSQqBUKR1CttFAut3Dz6gtIRtP48J33sbe1g3gkpIKWjedwPBRCkwFv0rtb7TLAU5ZWqVbULN554Q62d7Y+DWqhl4KSmGAojlAoiXCEYV5NzM0tIplIXuhjh6jWyzpPuH0kCYh6KTYr1May4Gr1uiqi2BA6LVbMpVIY9LqS+vG9ZaHEFGJKzHj9oJaYsrRWix4HstGH4v2nkwmsLC2g2Sih3iipGaBxkCFnrXYLtWoRyXgUg2Ef3mAQW/sHqLTaqt7cdgvCIS/Ozk5FBDrYy+G9d7YUukNfBkV1ZB5pUsl6wWTQN5RKSWOqlZIZKG06HAwr7Tmfrwg4EEtGcPfWOlazEXh8FjQ6Vfh8HjgdXkzGVjzbOcKDZ9sYm6d46YUX8N2vvAnXBIjF/Hi+s4mf/eIj/OTn78lwyoTml+5dx3e+/RUcHezg9PQIQWrVrfTKeBDyB3Hv7l2dj6eH+9pKs2imIZHyu96An0dT6bBM1167cl3yNZLD4omUKDK8bzCv4OjwED/76V+gUs3D5TJM+xwEUZKjUKnBAINOR4MZmue5tXN7/fAQoBAIoy2zvKE9532QAysGkDHTgAb4HjX33REsDg+isRhevvcC3vzyFxGhB6xWxWkuj3Q6K0TtdDSQx4Po2tNCGf/6f/k3yOXrui6yIKRMhthWNuEL2QS+962vod0o4Zc/fxt7hzkFXNFMzZqA22+lN7N5tVth0SaAiEV+pgRhWbXhp2yTNLCzQ9KIhqA0fmYxq5jmYEImTbNRkLJs5/2V92DqyVnH8/7jDyV1nPCaeZlYejlxv5xaG5pv6tVnoq1xYx4KuyR/uUwZVZCWSE685jCJm9cEgwZDogylLZTDKkF1yOdnBCDxOOXz5bSdhfsly53Tecpm+Bx4DF9OycX+d3BXc4G7vyjkjSGDYUj962jHXzcieqyLRoCPcfl8JL9hQ0CpjDXwtxbuxiOxEeB1fFfEpssGQejUC7Pspcaez/vSQGs0UBekss+pMr950f3b+IlEguvzLhr1ii6Zkahf8cjdflc85TdeeBVumwtnR3mxbkuVqtbVsVgEkXAQK0tLWs022x0Zu6jD5knt9wVVIFJXTLkKA1NyRa6p+1heXoLNPFZi4tHJKcYzO0ZwoFBp4PiEBZoRrcyLWDDoht06Fl93aSEto6AKqXYX4UhCATkPHn2ilTJvzFaHGfEUp3cT9IekF4y05uaNmk574ps41SF+jNOvbrNhxL3bTNKiEofm84Xh9YdwcnIuFjHNlFyTJ+MhTMj6HjGIZKDpJw9yrrC5guu3x6jUhjI2kXBCrfiQpJRORyFD1BMnkmHMzWfFou8OxyjWamj0Gxihj9GYRbEdqXRahJBquyl6xHmxI5JGwOWCY8YpuQ0rC1lNe4jL4ySYiD/GZnOKwQkNPwulBo6mqLd6mJmcOD0viGTRaVQQdDtl2Lx35wYy82mYnHbUem3snpwYuu58Uc3SrE/G8RAHh6dy1fN9ysQTKlxHjMx2szgdI5mI6ybgcTswpsG1PdLnrG3L6Ykm1Exc5JYlnU4L9cnmZuPZc02SFlcWkV3MIplc1I322rWbok/QtEz02MbzJyjkcwpMkWHLxgkmEWwV6TObzZ6m2ERrLi0vKyiKhUQudwywaDKZxGF22706Fnxerya9nEKb7TZEohE1I3v7h2hLp+rQBiVARvmYBKWidKp02jLWPZ1J6cbr8XiUsloqNjGfjaLebqPZ6yksiJHqxPVRPiD0nolM6bHOD5JlWu265DmUVLBoJ8mC7H0GC1HWw5tf/jxvGKvFZobkY5FUUje2crmspo3hWprijCcyVVJeQxM0f2cylcQ/+N73sbd9iKdPN4RoDAZjuLJyTXIwGiP/4A/+Jxwd7asYZWPGhNx/9s/+EV5//R6mQzOa1Q5+8Id/ApvHg3ytgftPn6I3NvTFmA7hoEGNTZ7Tq/j0b379W3j1lZe09br/8Uc4ONzHyuoqvva1r2ty/8u3fq6G1+p14Y/++Ae6ca6vLKNVbxh0jNFYxTxpLnwdpAH1em1kM1k9//NCUaZYypRcHko5xghFIkr2ZMN76+51jDBEq1NDs1FHPBrHsD9Uii/fL8pgGAbEzAAWD5FgCLFwFPFIXDK5ZDqLeCIjw6vdYRwvjWYJp2d7qNULwkOSaLS1w6RBwBtyKKiNMfX9/hSrK1dFfXr0wSM8f/IMKwvzmE4GMvbVmhVEglFYTHZto/hZ8xhU+K2Nsg8LHDazGsVkkgZYm7YpwUgaVocPqfQKIpG0JBBNUo5AE34I3W5P5ryZhYbWAlr1jlCxvBbRT/Lhg/fR6rek/773wj3MhiNUcnmMhtxgEcs4QSgQ1jWSEjRqz92egGQeeo0uN44OD5T1wEaSlB4aK+mJoqmbcqh2p4lyhYOGEQ4O9+QD6Q+7qDfbOrfqlar8JmRyUy5xXqzg6bN9FEts8EhJsWAkzKQNo4mRvElpBv9is5uMTAfLDD63Hdm0Qfwxw4ZnGzuot/rCN/Ia/drdNSwuRGGzj7CwmNTn6/dF8Cc/+rEaCGaAFM9KSLhj6JU7MNuAs3IexXILx7ka+hPK2JxYX1/G66+9pM0CN0YsyAPBIK5cWcHSQlaBRSyqaRDd3nyOZ0+fSefOY5R0P245GWzLBig5T19EVMcpUaaa8E6B+UxWAXr1ShEf338XG5uPEAl7jQ2y/FgebV463Hif53F0eIJgKIpWlxhbhwZTNic1/E75nnx+GrrrSltVwvPhCWq1Lsq1LgYTM3zchmQTuHttVRN3SrAcLg9K5aqoTcQysiBmHsLm/jEePNlCtd5TchLPM2KGSY2h2Tca9uHVF28iGfXj4OAYDx9t4KzYFyKWF5/RYGxsnOyUq7LopamWhewYlguDpq6LlAB6fApALObbqPeopTcKQ1Je2MC4XTR4WmGdMbnWL/mp1+dCPMEmyYSjk66h+b5ILDUm6L/+cznVpmHV5rBoIMAhGifX/DlKXfm7OKASznFELOZQBTupQtxmsSBnYc7rMgt2YSE5+VeaqIGAZDFu0FxogKU52SjA6RPg/2eRLzMq2e6K3TACBPmzlORwqHXJbb/Uxl9iGHkPk9yIdQ6lO2poDTMq3ys+JuWYMuPKfBuFx3NV0tDL9+Yv14zUztcxGLJwN+6R/HOZlCrDrPxpRjr1pSn3U6MsT83PC/ffRhn+mz/GQgZYWTawXdSWs6MORoIqVKt0zTd78Nm9ME+45jUJRdXqd3UBI8GABfLa6hVNlUdEgdWqyKRTKtD43zi5Z5F/yIj4Yl3TTCZ5DodNrXRLlTqOcnWcl1rIl1rqdKlftDupI+DFfAaf34T5ORp35uEmf5UH8AQIBWLodAbY2T7EqDsy+KceD4bTkYxJXOkxiKVeK0lvzjU5zaucvvPELOfLIhJw0sBJJFedBpeVYQxdod44MRgPKf2gHGaGxeUw4sko3GThmibotHrotwbodcZoNDoIhuOIJ5LSWp8cnsDCcIvBQN09p+8s2iuNOm7ceQFmjxfvfPihwpbImqeJrlPvG2tE1wyphQSiqRSGY6b0TdFvdFDLnaPfbIt6Uziv6usBnxvDfk8yJ3baDHq4tr6mizmlLzTxfUIm98QkElDYZxf7+PnGM3HVX3r1JQQSUVjcDjx49hQbG1sI+sOIBCPYerKJ58+O0OuZkEl5sJjJyCw84O8LeJHJZGW+ZFQ3ta2DYUckjV6bOK2JwqVYsFNuMxkbuEAy4LlGnTKym7Roqxlz82nMzWWFx3TYvfD5IzjN5eDxerCzt4OnG88QCPnkA9jYoLFugoAIEg5NyPxBTviGMu+x4CdNhMgwi5WpokR6BWV23H6+iVAwgKDfJ3Y9DaCcmnKlzVTgjedHoDSVF1AmKfpcZEBzrclJYxLdXkekiOxcFoGgX2hANnaFYlHTz/5kjEanrZEFp/bU7wtNOeSUfaKGQ6tQlxtz2aym4AfHx3A47bC5HELRBcMBmYwpQCYphhpeak+b5YrwnktXlnF4eqSbskxg46n04DS+dpqkDcXx8gv3kDs5gd/jxdLCosLOeLM5zZfgcgdw+849eS0GgxHef+89Tdvfffc9HJ+eqhj+znd+B19442X8P3/4Q3ztd96ULt7i8qDZG+DR800UKlUcHR2JB22a9fUeMfXVwa2UzY4b69dw584d/MkPf4h8qYj/5l/+S9y7dw9v/eotxOIRLC4todnv4tnWU2374uEAYuGgCpVepyOqCrGIPKaG/S7CwQDqzQZOcjmZGvuDAXqDgUyP3E7QZMVz98HDT+AKuhBOhkS0oSyKhmvCT/qdgczhxBXyOb7y0stq/iqFEgK+AN549Q0csuBksWR2alLK4yqXO8XR8S7G4zZK5XM1WJQcFMo1FaWJbBTL60swWxwyIva7Y/TaY+xvHWhLxck2b/yhsBczE8PdJhh2RtjbP5CWe2l5Samna6vLODs5wMOPP9I58eY3voHtvT2ZklfXbqLeZNAZzcnLBk1mOkUmnZGUiU0UZTuVakEFHN8PM5Nmw1FJ8Y6Pd/HL93+BK2tXsLa6rmTNermkJGIWyh/d/xgrq2t6XSarA8OpFQ6nVxsBmtwYvtOpVaUZ5zaUn1M0FMXh/glK+RxWV5ZUMNK7cv/RfTx59gRxau/TaRFuOMDY295VyiqlTKTjPHyygcOzKkrVCfoDqugN/S4LFn4unF4zY8Nsn4o6MsVQ10YeC5zm0vC7tLiC/nCMx0+eaYpKGc3NKyv48pfuIR53oVXLwTShRLAjf87MasLdF+6hXKhh89E2xm1qfPtw+HwoV9s4LTAcawaTw4Lr16/jtddelefC6XRLFsZkbhaL/V4Vgx4HKtB1q1wqoVatoc7wMKsDdqcPI3oRZtDxGozGsHLtKm7evGFs00YTFM7zSEWjknY+f/II+fyJvCScvNcaVYVVcctLzXmUA5cmyTEzbQaZ0D0i9pNo2H5f+MjJdAh/0CvZGalHbOQpYdndy+H0vIUuU3BdVszPJXF7fQFhejYiMdgcTjRbXeTPziTfm4z6aHW7KNWa2OEUvEnjpCGj4B6E3hA2HVbrDCG/DbGQF263F6dnZeRKHaVEqyilMZcTZKtNDSrlLrPpANyrqNi9yJhwe+1YzKYQ8QeQPz1Hn2FeMIvkxOs3vSlWMwcF9BNMEfR6EAj6EAh6kZ2jlNOEn/5iU79TBk3Rsz4zndZk2phi83+UrPJ+fmk0HZNWQ/ILvQeUmlCDLjO6Mdzz0Xjqtmlaz+k7h2E8Nplwyv/PglbN75Dbd7MaHzYILOovqTEGjpINg6HPl9SGWRGSQXGjYOj+VSQzW4AmaKWCGwFZn8pmLop9EWsuDLSXVZ+hyR/rcanfd7mJR17+FAV5qYP/dZXI4LQiBsM9femvFu782iUxRw3YRWDV5cRdM/vPC/ffvOj+bfzEXKKH5SWvPmyuuKiVo2yAHTUvdjRhQkaovpjKDH2h6Ws05lrajkKhgoDXg7lsCn6XHYvzaRWDNJ8x+dPPlFN/UMVy7ryM4+MjA9NkGmol2+oP0RvbcVasKY6aHSQDGhIpP6yEzXJFZhrDzKkpgIBO8nm54vvdIYqFsvSo1VJVCYb0pjKyeYIpFhbTMqiWSucYDAY6cR0uaq7puLbANuNEwy95Blfk3R71uDm503lh4pSTOsOgzwG/342JaajnnUzFZLCk3rbfHSgSvFFv6Xdfv3lTRQX1u4NmHx6TEf5xbX1demhKY0q1Ou68/CoePtuQ7tTldUtjvvH8OQqnFTnKF5YiWLs6D6vThVK5hdxZAe1qE9eXlzBod3B2mjcYvU0Dx8U1cjLqxZSTKtMEN25eQzgeU+Jk7ryoG10yEcN/9fv/JZYXUjg83Bc68tnWcxTrZRnjFJBCcsl4BruVGv6OOPH1SldSkKWFDAIew2w3GxtphFyhUxvOyTJjujl5Ozk7NdBZF/pCToB7A4ZPDY1AjhFxejFx44n8ZBORTSWEi+TE025zypNwfHaKaCyumxOPyePciR57/+BYK8xsKiPCgN3pgS8Qwf7RCQ6PaXhtSpPH45NFG7XTvFAyvMnjtGhaFo/4hQoN+BkOFVNz9NHHj7G5fYBKradJJ6cnLocJyVhYhb7f50GjURNrmZMrt9eFXr+niRKNYyJIkOTTY0HpRiaZRLPe0DaIxwhlLWymWOhTEjY/tyjqzlnhVI8XCAdQbVTQHfUQiDEU5ytotZoyXM6GY/jsHiEUz4vn6A66koWw6eAEhKtjG3GTdrf45n6HB1eWVhEPRbUy51Sfi+Z4ck4kGNJu+NyKhaIK8E8ePUYmO4c//uGfCP/pkJwpi0wii698+au4eeO2NhPcxtjdfpznC/joww/R7zRQq+b1vnCTsnZlTTr6xw8/wfraNXzyyVM9x//2v//vEEvE8Kd/9kNtN1ZWVhDLJNDvt1DOn+H85EBUoX63Iy+Npq6Dkd4z3qRIvBpRG+13aRbZ5Xvp8ijx+TxXxNlpQduy/cNjeAIu3L53C1t7W9LDc2rE6R9zIWjec9htkjURKUnZnt/r1+Sd4XC8/pBYwZuz30+zdlMI1Fu3r+na9vDRhyqSKPPgtZBFnoNR8ZjA6/PB6XCJrkEUZ73ahsvuRiwc1mai064gEmGxFJE2fXt7R4VJMMDU0kVJ1t5+6y1p50n0It6VRmumcfIYpsEznZxDMVfRRJ3pmJR/JSMxSZVY/JPvz3/7gz41ICEvkY1THJ8eClWamc9qezQdUd7lwmQ0QCKdwc7uPlLzaSJc4A9EFSjEhGmm25LWw9AwFublMhuDsIKFKMviPeKTBw/RbjRQ5XFDktSgqyAhm8OGbCaFSCCIcb+P89O8GPYEAzj9Hvybf/t/4NnWObojDi2YEzXVppGsDCOAzalmxGyfCftIfTSJNbzenOfKGi7duH4Da1eu4MMPPtTmwm6xqTAmw35pPoqAx4wMNyQNEouODJOjCbi6fg3lfAV7mwcy+wYjCewdFvBkY0/SEofPj4WlZXzpd76kRNkrq6twWG1oNqoYDdsolU7QqJdFkOLz4P3S7w9oW2e1MT/AA6udibGc8Lphc7nhCwWxsrwo1C63or12Cyf0jJTLaNTKGrpwa7G1zc1YC61+RwMZblHjpBjRRzSjPGOMdrslKSiLWkrjOJWmzNJNmQ0DqritO8ujVm3hvNDA4UlLmwTe/xLxEFayMQQDzBq4SNo0WyT5o3/NYpqCxSwxnRs7pyiWe+j1DEynYRY1rvuUygYDlPB5VOCy8Wm0WdrTDG/GbES8plFBS+QixO2FWF5fNsNsNyn0igZVblIG7abx3VabagYOMDgg8XsYglQTTpjgBZK3lMMQ9KFc6ePR06IxLb4A9xv6d7Ou4ZdYSP7bSKolVpchf9S0G5NzFtz8urCYDiISjaKd90IGMLGoN7am5LEb5Bnegzweq4Y6LKL5/fKIXDQPYsITM9kfq2inSV6hUpK5cLJuvJefZbXrvVJyuJEczKk6/1w+Lt9/vq5LA+plsX1ZC3I6z+dumO7n4XTM86f/lom7BaMxa6NDI1zrr0Di+dnxa7z26DlfTPw/lcp8PnH/bZTgf7fHuHnDg3TKLhYxpwXDHk2GY2GmWAT6gwHYnX7k83UUi8Tm9RHweVEoljTd4A1wNBgIJbi0uAC/n9HYTfj8XvS7PVy/fksTgv2jYxViXJlS33yey6FUqWFisqLcGaDVGypghBNGTrJDUTeiMS8Saa7JO2LaWrmiszmwlF1EwBvA6dGZphxevxc2hxnNFm9m1DS6JYPghKvbJ64wD4croJU3dbmRGGkVLmNKNTShXGxJBlIuNKTnZHAMZiM51VnorS5kVeC1uh2dcDqpwBTLtqgQxEaeneVEFIjFwpiMhgrVIMpyZXFFznMi5ThhoE/gypV1ZOfmNHlaXltBai6Ld97/AP/hL36K83wTSytZzGcjmuhUK02tOim1CZNdu5ZBsVSQxrXVpYOcOLYZUjEvwn4HwkEPQpEQfMEgio0u9g9OFXZz59o6eV24d+savv3tr+L0PAeH14+PHj/G7vExuqM+GvUaatUyouG4bg7U6LeaHQS8QYT9fukt6bUnxpF/D/j8Wq0z2ZGd/uLyol4rOde8WLCBUYhXu23oBT1uFUGMfU/EI6LOdFsdNXmDVgfDXh+xaEwM9NF4LEpKpzdQmA91vmTo0zjMMBzKoBg2xRVkq0Xt+xClisFOFmubxT6ZuUZon5Bt9FpkUkHpt31uM8bDDhYXF+C0exRSQnPcwyfPcXyag93l1GreYiLTm7xsI6GRhkZNBO12BYFRX8qLO6fd1KByIsobgctJ2gPTf53yezDMi5NHGkdp7qNZlKzjNiVe1hlS2TSmpinqnTo8IQ+u3rqGl19/Ge+8/y7efutXiATCsM9sqBYrmgCy+HW4nVopc6LKkBafx4sbV66jVWvCY3biu9/4rrITiqUyknNzcHkC4mhzO3awv6Xpbrfd0LHKwDWG79x/+LHOUzZqiwvLuHfnJWQy82i0upogcU1+4/aLmrBxi0LN8WTUEaebzTGlE5NRTwhTNsUfP3yEcCiKV77whiawR8cnODo+w9qVdWTmMjg82Ea3WcXe1jPduDldZ6EZjsZkUuaUk01nqZjHxDRGai4hbWepVJKMrFRs4PGzLTRaPWFLeX5yy/ONb34d77//njT0NF06rTakUmlduzKphMycJ0fHyOfO4XP70Wt3cGVlFcP+hQSOE/zJFNn5eWSyaTUm0XAAZ6fHup5tbO1I88wi0ux0alBAg+Tc3BzCoTjisQymUys8bj867QaO9rdRzO8jFvEiSA9LuQabzSFDICejvW5bNJnjsxPp32dms459bfw5wbQAN27f1BSYRtrNZ9uaGlPGNZ9Oq7Ghv4ImaTYD1NGzuGOIFX0wrU4LvoBbW0hOh0nvYk1A02UiOSdaB4t9Sm6atRasZruKbDbBZM6ns1l5KMrlkshXbD4qpYLSc09Ocuj1OdSgZjiI1dVlXf8VY99qostwrEZbtCriZSkNODg+wEf3P0G5PkSjRfnFxZbLZXhhZEycmpUZQmkDqWQkD/Ezrjd6qNQ78AX8uHv3Nm7duIbi6anSvynp4TnR7zZhNQ/hsLKMZABgT+8NhwhEd3K7waEBt6oM6mu2erj/YAfPnh+hPzbBGQgiu7iAr3/zTXzzd7+F9dVVRIMhBT0RgrD17AlOTw60QaPxmTprkoosFpu2MJy6B8MxYZJJW5mZ7RiMxggG/HC57JI2DvsddJpNma+pSa9WS7DaeL2sIxLxY29nC71uC2F/AP1uG/ncmXCMlEZyOz4aD1U01utVFe4MFSMsghJVejc67ba8P1u7p9g9rGIwM2tDmUpGsLaYQlrisegAACAASURBVCYTkuyE10xu/ogOtYC0lD78fj8KlRbe/eAJdvZqkoJgQiMljZVcKPI+CAQDdiwuJLS1PjorotEgaOFieszv5dbksnBXUjObWmMizg2VhRIVtxmRkAMhnwOm8QDT4UhSQZr7OVwKhX0KhTs/O1EiL4Pb6FPp9/vaalYbYxQ+QzPkNt1gtxtTYkN7bhBfGPDXZiIqaUA0qjJo6cJseVlws4BXW2GmBnym0DLSZy6Lbpp/NWC0miXhdTit2hCxCeDvpsGUP2cYT/leGOFLnKyzKZDenchISlqJr7zEOY5nn/o5DHSksSm4LO5ZrLPp5GvStFsekL+eyMTXy3/c7itwOBLaOv5NuU1M7u52tzAcloznxFybz0hlLqfwMuteFPGX24xLucznE/e/W9399/6puYUZfIExuu0Bus2upjdht0/s20qtht3DQzR6YzTbMyXb0d3usfNA5WrchjB5s3a7TiIWzAweIcPYxN00wywcLhE8zDYbuqMObt25hVq9KW42M30Oz/LYoK64P0AgEtKFf9BvIhhxwG434Tx/hnQ6jnCAseRTdCsdeF0+zIZTFSsuO/WlEYwwkAlwMjBh0B0im83KqEVeMNe9lImQJsHYekZaky3dHTIcyIWz4wpyx2V02zQ+mTCXicPjsqj4YiHMAq7X6aHe7Gi63+swKIZEg6FY45QNNdsNrbrcDis6zTqCPr8mjOF4XBPIra19LMwtw+cNYiG7YCToWThZMCOeSeHt99/H//7vfoCTfE2FLDnSzWpfmC1eYHghmEt7MD8XxnDc1daj0hhJMkQz6PJcErNxR8Yvt9etRsjiDsDhCCAaiuPbX/0aPn7nbTx//DG+9w++hYXlJVTbPfzs3ff0u8vVKq6srWqiy20DZU78Q3ICtfOlQgH5c16YG5LJ8ObDAsjldBqTGBMvTB5NXel56PaauhgwbIXs+2QmbWhVHZR/DHURY+ASE0up0e7WO8gkU5qCSv9sZaCJV6zcZxvbuhARM0Y2NwsbFjJjkxG7PhxMUSmTq8wCgBdrTvgHBlmIoRtMepvwd5MxPJXBd3kxLSpCyOeRRp5Tt0Z3gCfPniOXrypxM54IYTphBkFbRBNOd9gQ0DPB5oR+DU707TY3uq2BZFNdSr0osfFCU31O6rkVIi6Q0xMmepJ2womt080o9RRanbrW3dTzMvlzbmURd5lnkArio/sfYn93D7OxCXsbe9p+MSjL6XFLp8/chPGEWkwHFufmkAzHUStUgd4E/9l3/zF8Dh+eb+4is7iIdHYeAeEIq2jWytjceIh9Ye06OoYp36m1OphfXEKj3pA2PEhed3IODz95hlgii8z8Ek7P82LUM46G5/ncXBKdRh3nTEruNrVqZ7Ha7TA6fYh4Mo2rN28olIY5DCRD3bh+G2enRzKT0/zHQotSr6PjQ51byyurOD4+weLCkigzH7z3AdxeJ1ILKXT6HTx9+gSfPHmm7Rjpli5fAPM0PDPchvpXlxMfvP+emgnKpPj+sJlfWV3CwnwWs8lYk/3N59uIhaiBH2FpblESnV63Iy8IjYTXrt9AIhnHhx+8LyMnz02eA2zWiOGMJ5OiPtHAyjkcMX3razcQjmZgd/lhsruBIY2oTRzuPsbp0SZyZ2fY3NpRQ8dsAx4jLHQZ6FauVdDp9RAIRoSIdSmzwAybx4ERxkgkUohGEyoQzk/PUStWJR08PzvV8cVigc0Ob9Zij9cYoDdBo0VevpGtwMKY0gCnzabAM/LpOWVnGFq73kThvKAMCJ8vIHIQjZaJVAoBauk7PXjchtG722az1oE3yMRYN9r9kZrAdMqIsB/2Oijkz+V/YoNDY7mH3PCQT8b19z+4j5/89Fcol1oCCFAiZncZMgFuoor5CobCMJp07tEH4vT4cJYvYTJjmJ5dpmavy4FsPIY769eVqBoI8Vi2wUTc4vkpDo/2VZgOhmOk0gn4aAQuFYUkZhOVSvI9TeHf/+GP8e57T9FjOiyzA1YW8Z3vfwf/9J/+EywSb+miZMOkyXf+hJ6fut5PNgNqKly8ZzkkxyQqlR4Bu5O4T34eVoxnLNiMqS1lgwq76xIsMFK4E2VI9GUwmbTfaWHEc4lps2en8vdQksjjjMcy73Us2tlIMfCNdCQWtA6rHdUqJZQdadJtThceP97Hxk6REnLBGUJBDxYyYVxfX0IyERHxjEQaYkH5vsUiNN5zBOvEX/zsA9x/sK9AJAP5q1vSReFuQsBvxdranArMg6NzFEsdbZ6JahThzSBCajNqEGHYAYjTSEQNHH4v/EGmxjqwupCGfTZEU8+/r+ApBTX5XSqcA37KC+cElXjw8Scolaoa/lTrnPYbCEU2eRzY8AldMs15/EumoqAjasv52gzUI//w3vLZwtQ4hwwzpib3NhbodoUIXjYD/LqC4Pg6+XeHsflkU8oCn5x3Mt6Fr79MPjXhQifPY8bQ1l/SZi4n/0JASqtvvEUs+DX5VqVuJF9fbjH+6rSd36KmhUmsSvRd+pTh/jfU9/odvd7epwx33Z/MF8hKdWpsroyS/7JBYPMgbvyFq/bzwv3vXYL/3R4gkmphfskNvzuAeqmm4p2SGDqnyd5mmlxvOMVgyDUQ3cu8BAF+r1NphIzpJm2AF5FIKIxOty1JASdnnNgzfY+u8fm5DOaW0vD4PSiUy9g/PEd/ZMLhWRFHZ+fojSYyffGcrjeKojiQdNHvMCqafGEnOu0WwoEwriyvyjxpgx1+t1/6YQavkDLBs4YhGjxZia3jJIJaOK5wpybDbOFy+BRaU63XkTsro9Nml0/tvBnLcwmkIgFp6vw+l9BcXJefqWjtIBQMi35BrSENdB6fWyYsru3YifO5UM9J7SkP9mCQyZthBXNEmDQ4mQibdvXadaTm5vBkYxM7hwdKAT3JncLucIMqFDr5W00DGRaJuBENuzE/F4fLYdZ0lCx13tP4PKwMlXB79bv9QYZ8kDjgwfr1W7h952W4nUF0Gx08+viBiB43rq/L5f/J4yc4OjvDlFIbr1vFFW/UG0+eo1ltIRryYHEujSQn2+MRSpWW+O6kXzDY6uUXb6PfZZE2QCKWFsed6aT8jJlQWVREfMEoKNxOePxuzC9lEQz59TVq0fl9tVodlpkZgzY518b7yylhNrOID97/GNVGQyFM/fEQj548VlponybGqRntVg+dZh/tZh9DpoZOKK26vKroliFzlxi4vAAxzGJIg5tVBR6NYWwSuGLt9gcXk0MGGlEqYxiTxrOhJn8M7DEubFwHTy6MTbyoEaFqQrXcVuou177EjPFCb4EVxUJNgTRWXqzNU4VAcTvjdDgQTyVRa1XQ7vXRY7PFyfBcGsF4EOFkALsHO2hRrjHhnQaIBmLSUJPuxMKW5xhv2qTk0Mjpc7pRzhWRjWexmFnGQnoJm8+2ZEylifEb3/yG5D37e7vI5U5w+9Y1nJ4e4OzsGGkes7Dj5u17OC/m5E3IJueRz5WFIPzam99FOJ1BZ8T3iduFDkpnZ7gyvyiZzlH+FDYzJ5wTvP3WL1TYD0cjjGdTfOXr35ABjs+bk2bKCn75y59icSkLh8MMn48a5okmvNwQkEjy8YMH+OqXvwS/x4/7HzzUOe7larxelhyDWlrSVqqVBmwOL1KZrJCq2bkUmLfe77bQrJGa1DGOtVYT69fWZXBn0czp8uHeETqc4Bbqkt3QlMzf0+n0lKZsmJAtmEzGiEZCMrVRJuJ1Ep04xsLCAmxOO+LxOAJ+yu4q8PqCuratrN1CZn5RoUqY9lAtHqF0fqjJ76OHj+H0unD12pqwsTRr8mZITw+pRDRCk87FUXQ8GYfJbsLp+TliySz84QgSCW4PfJj2x9h6uomP3/1QPoNmnXz9oQyjjUZX+m9uh9gMsKEfTobS6HNwwM0gG09RjijF8vs1gOHUmpQi+gGY0Ey+NAO/qPMWJtPjkdTN73NIOhMIRBEIxWFz8OsMTXNgNOQGjWbdjraiPAXpLclkUipIiLvc3dvFD//0z9BothCKRVWEseDjuUEGOglYoluw0GXp6yDD3SOmIJ8Hrxn3bt9FPBySnMREdvh4hGg8jblsBtFwUO/Hn/2HP8WTjaewUjpnsxqJxCR9TGeSGDE9mhSr5xvH+MlP30OuXMeIXq94BF/+8pfwza+9idvXryMejgh9ymKK0rWd7S15tl56+WUlXlfrNWFCaSZ2cbhkIt2Mki4v3AH6VoykbRVBJFKB0gz6q8bgEJWyMRrqyY1ncFgxf6wNaLGQx3hgfG6XqdTcMrOEZgBYp90UfcVuJdHLjVLxXNuXEaYKP9zcPMaTjTM0B0y0diMWC2JtPoXFbBwOKyWoTOU0w8qgL/qrbDZhi01w4p13H+Ph4wPltNBTwHqeE3cmt3KD6XBMsbKYgo9+tXIFB8f0OZgkj+NUiRP3S8mkoZOmSh2SQlrdAQRjCcERaOxfmYvCZR6iVS1rus68AzofvF6GpVkQjoR0TlYrHTQbHaUR8xxsd004OBt8yjfnxJxTcG4+WeyyQKdunMMbbX7d/G+zT/XbGgpdIBtlIFWiumF0vZyQM4mVchlK6ES6ms70d3pXLot/YiX5/Tw+qEu/LNib9Kb0KY/sI5H0Yn0t8pfwipfZeJL1EJVLTbuZZmwj5dVofIzNxWcLd7HxLzYHfJ2sbUi6kUSH2wrHVZjNPE5+jca8zLMyqkXegzcwHjc+ZbhfknkutxCXBtvL7QOlRJq6Xzynzwv3v1vd/ff+qbm1CeaWnDDPGMzSR6PW0slWq7UxphmVnk+TTcEYNIKy8+aElUEuwYALmPDib0ImGVXcN5GMxOzxBm23OqTn5UQkHg9jcWketXZDjvhitYXTYlXadrvTLcZ1pzvEoDtGOu1BPB5Ar9nAhEEm1qm6WBISbt+5g2AwgsJ5WbxkTjmb1bomSpEUOcc0cjKEpiPtMSUOXM+RfsK1G8kTxKhFYgkUy2U8evgU7WZLZk+X1YHl7BwGzTYOd3YUd0ZNIDdp5GJzSkQqRrFYlDGMbG1egDnBcjlsWF5ZFIebSLRIJKridHFxHiF/QKSUbqsnDi/TL33BkKQHB0dH0maTkMH3ijcnajEqDIuyWjWNSKep/3PITFYt11AttkSf0JTuouBlwZfQ9N+L/qAlLBhNsr//L/5r3Ln3BlqtAXb2D5DL50STOcsd4f6D9zCakTgzgdXtgNsbwNFJDtvPdzEdThENepCJx5BKxrC8uITJ2KT0vl6f0gimxbr1/jMq3jSzIegndpPTDsoGyFIH2p2WCv0Ok1djIcwvZ+URcHmdwvbxJk09OQkRDOxo1hroMZZ+bBLLd3NnG9dv38Dq9SuKfD89yyt86MnTHezuldDtDlijqcCZ0blvNlL5LicMLLS1BuTtycQLN/nAU/kleExpqmL8uKYg2grYrJo0MFKdNw3qFylH4ffwfea6mJIfMpd57Ntsbk0N87kaaMsIeOy4fiOjdGA+tsXiQHoug/FshMPTfaU+UgrCdXRTXHJDGkHdNt8LFoIEbVvsRBp2pPN2ml3wOPwwDU2o5Gtw2VwG/rHdVsNmmhA16pDu32ayIuDyYTyYoF5poFqsolXvYmlpEV/64hs6vjjFJ1P6jTdeRa1RxPPNp9K9BwJMeAziwYMP0WrVsLS4LC8JEXQrq9ewdvWauPCValEUmj5566EYrt+8BTOj2btt1EpFnOdO5BGhBpjHHcNiWMQTrxiORrG+to56rYwnjx+IDkH0JxF58UQa+VIJe4cH+MMf/DG++72viyBxcnyKeq0hmQr9ACS0MCmYWvGOvDFMQfVpG0LqExtYr8chUobhcZiiWqkhkUwhEgmj3eA5GkG5WMb58RmKuSJWV9bUZAwnU22KWPhyYn96mpO2mjIbao51/tLPsziv4+wsf4bFxTncun5dn4Hd7oIvGMHy6nWF2/D4KxROcHq4hV6nqsK4kC9dFNIDuDxObXK6vS58fp+m2pzcH+4fSIIwPz+H4YRYv6EC4WZWG7z+ANLJFKywa+Dy3i/eR6VYlnlyOhsoeZUccY/Hh0LFME7y86ZhnOFHLKJ4++VUnU0p9cbU+lNqxOIqGY9r68LlOXX7sVhCkpJSoQSLzY7VlWXcvXsdFssUHm9IpBu2bPSnsPDb3d1SsixlZmxCVAzW6grgO8udYnt/F5s7W2i2m0rSpJaZk2piKSk7oWmaZB0HswgsVngDQdFqyBGkLIe4UfoS6HVayM5hLp2WUfnw8EBFPaV8bBC49fnJT3+i98AbDkouyXOWn6XH7lAuCUvJeCyBwnkbf/qjX2Dr4ARjqwVOnwt37t7Cy3fuyDgZDgQRCgWxMD+nxyaadHd/T6ZrPm67R+TlDHMLC/B5QxqsVKttmMw2+MIR+ILMCCFNiK+JE1pZNLUl4Gts8VidjmVo53mEaR+jQU/nWlcbg54Kw26vrSaXmyF6ayh5YhgUiz3STOgHI9yBr3k4nmF37xwf3d9EvTuG2e5AJh3F6y/cwkt3rolmMx72lXFBaQolX5TZUELGgvPJ00Ocl7ro9Sh7oZbekDVxg2K385o5xdW1BUQjfmxub+O8QOIaA44cKtyZhK2pMykn/y9779UkaZpeh5303vuqLN9V3VXtu2enx+wssNyBWwBLAESAjJB+gyIUCl4pFKELXUu6khShkEQxBJICARAECBJYrjczu2O7u7q7vM3Myqz03hvFOV/VGpCIWOxCd5MbGz3TU5Xue7/3fZ7zHGO1CvjgPjw2WeD0hzC/soatO1t4dH8Lbz68jbDXhoOdXXz13/8lSsWsJp701I9GA1hcSkuDV2Iae7svDjx1PtXaCM8+zf1ULcR77hplFzedzi5jA9hhMcz8jEFvYkxypwY3nYXwtTD0mqJCkwKi7ZwU8bAgfY7IOpFtFsl8rlaLTdUU0ahxHrDwZ/PAKQHpJ6Th8nujS83aGh3FXDpfOu2RiuBrWg2v3/XvUsTKh2g7KtCNQKkfeaizyb/yb+fP8bPKkpJnG88kuwsOxw1Y/mbhflXDG5+PNs+HmE7rhhD8Jx6k71w3C9dprvx+RNe5emhK8Zk49ReuwX+uJ5i/OUYoOVU6I5EHIjCkgLBDJAJYr3fQ647Q6YxgZowlzCqwuax4iDGecS7mw43Ved28TCa8yF2gXicfmYWzG8lkAouLcwiGQjjNnqPCjaFShd0TAMwOHJ6ec+nh9tYWjg6PcZnNIeS1wIYpHFaI+7q1eQtbt28ilkxgCguyHBOXW3jx7BWa9RZ8IS/Wb68LdSKHejgcKdUve56Dg4ERDpsSLC1OuyzHFheXlAzK0SZ/liEnF2c5hdPU8hUF1JhnZv0sD1UebjykorEQrESrZFfpJGYiManDYkwW2DAwzIONC5GN23xPFisC/iDyeX43RZxlcvoMdGLhDUner8ZsDK3qG8IuF8eD9HYPeXQzs/iqleqoXtZVxK2urOhQPNjdR7XYVmO0srKAUMgnv/hut6Ni8OHjt/DOl76M9PJNjMxmNLsd1Bt17O49xdPn30eheILBuKvQIqfbq/h3t8stfys2M2wMwoEQ5lNzxji13sTR4R5q5YLG7S67F/0OOaSGrzj5iN1+C0FfVGNZYtMsCMnnN9tMGM2GnJAavNWAS3zxSDyOOv2JYcao01cEOPmnRONdfi/SK/NCHBlTT2/6s+M8vv+9bZSrQ02BxAYUpcj4Pzc4jp4JDxk0Hhbvhk0mkSgW3nRkoJ0jNyhSVxh4okOViZUzhjexWJ3BbWchZpb/Nvn8RJo8Xh8cDrssLrlJkiO9u3sscbSDm/9sis3bSQT8LPpNsoAL0HotGYEv7EOxVhHvlf7jjXZdHv48MDmtYmjMBGO4PMbYV4+pBX6HH1aTG41yG9aRSdx1FvR0bCLdIpvNInOalWaA9xyRt/PTc9EoiMSlYvN4/fFrWF1dxQ9/+EOE/WFRKdhc0iXD5XVhYpqiyaIxFMUHP3hPDd7GrRtyBiFCTs/98XCEtZVVvHjxAg63cX139k5Eh7l//wHS6XnCxipsWFhcXuRRrjAZ8xUsdocKM04ZUvPzsNtMePn8OY6PSBsZK+79/oPPod5u4fnOK/wf//f/heX1JTx4fA/jSR8vnr1QVsHjxw/R6bRQb1Sks2Aa8mxmk06Hr1FiCBzDVdJJ0e24IEhRm0wo6jKCutRwu2k1a0GlWES5eKmmzxPwIxhPoN3poVHvSLh+dpbTdIN8aE2UHE5de07PFDmOMdbXl7GyuIDlhbSclkhpIT0vOTevfZV2lsMh99KG0Ho6wRAI2D/aF4WFmg7qQyrVmhIPiVwfHhygUiojHAmi06tpYkgx/xgm3H3wQNkNL5+/wo2Vm0jHF/Dph89kxzue9hGfS6A/6uM8cy73Lwr6UnGGixVUzBL1pzMMUeBcMS9+9MaNG6Jucb9mwB6pII1aQ8LeRDwJp9OFDz74UD7miVgCr7/+AD6P06BNOD1qYCm+Xkwvolat4OzsVK+1ubWl12JS7kcfvofzzJnEvEzN5hSOehIWc51uR40rG1ppWWp1pcbS6zy9tKy9mEV7PJHA7c072iO2P93WlIC2xMvLy2i3m6iWS9JdcS9mYcbGkXv4jPQ7twvJRFQ+87FgEJsb6xj2mBZ9jE5zhm985yN8sr3PSggmO9dQAp9/4zVZ8VpNVlE12ACz4GajRcSbZwibHe7dbLwYjETa4PLqOuqNrqJCne4ggrG4Mih4DxAAYBHJB4s9UhuMJNipUpqJJGPcl16MVDai6gb9cIrdvR2US0UV9xTYMzODwma724JgxIt7d7e0zz1/uS2L0vOzEj74cA+jKe1CgWjUjzcf3caTx/dRzuelj+C0qFiv637miiYNb+flMT74eBenOQIKFF8afHDjbZPjTecsE9ZvLChXZG//APlLalRsEkazwmewnagVnC/Q1UVFv5F87I1EEU7O4c79e/j8G0/wxTc/h42lNDq1Jv7sT/8E7/3gW5hOOmoQFhbmsLgwh+xFDqenp5gSkLEZjmL1+hgvPs78J/UPC02iz/z/NX/9mvJx7buu9NMrjjuL9mugh3s/PzNdY1icuz02dDsj2UXSNeYaZTcyPozJuGEz+WPFafhK1MrXEAo/miKdJl2NNC/DLYZCUiL5XAv8GaH0VwFLLJivHWv4OoaFpOG6NB4xaI+JxkaxzzPKoNAYzQenwD7fbZhNTiPA6ice1xQggliNxjYs1isP95+Mj71C1AVWXfHxdRRdueFcA2OfFe4/V9n9i/9ScKEFR6CjA4mbJxMFmf4pOzGTVWN5cspYvNvMDnSYzObhQdQX0m0e8wB0AJOBuOF0o1haXEIuV8DZWVZ2apd0RaBXqsupg4IiRSK83QGHeUxupSvGDKWLCs5PMiqe/bRP87sQ9BPBARbmU4rw5gg/vbCIucVFo3ivNa9caxgDTg/1AHrdPur1FvqtiYJV5hIpjMc98e/HM1pdNVVckH7whS9+UShduzfA9vYrpV7Sj9rKHW48E0rA0ChuzC6bGbFkHJcsvKwmRBIRPHnrifiSRMMT0Rh8Lh8mgzFyZzkUy1kkU0yLTIsmQCRiaXUd/ckEF5cX8PgYwjFFNBBBvz3A4d6xxEhEWZPzCRXB5OWen54BEytMYxuG/RmsZo7BWKwMFSAUjSYR9PphGk+xuX5DNo3kSt++/wCheBqdkQn3Hr8hLiot04rVCvrDFp5vv4/vfO+vcZE/Ex+cjh3+gA/xaFgFWtgfRCQUgdPmQqXSUMx9rVxHo1qGaTKUjVkylsSgRwqSSQI2Fr9GcWNQCfrDIebSCzg8OUQ2n4GN3FObBYFIUEgbud0Um3LaQF/t6XSMZrOOxcW0DrnL0iXM5A1aLaJsXWQrePXiHMXLBtr9mYpyC8fpQ7YHJkwGbIAM1yDyKnVoKFWOCKMhfCbUbrKaEYgG5WCkdR8OyuIxHAiIU/rq5Su0Gx2YJ2YV4CYrBU7cBJng6ARmNsP6zWSMVdu0u5xMRLdKJmjtN492qyL+Nwuhy3IBg0kf67c24AuFRPfhVKQ37IlPfZo5gdVlwXDSxmDShcvtEOecKbyRYAI2i0duIqPeDNYREPL55eJBSsn8XFq2eB/94BO5DRFxLBYL8HncePjwHtwUbY7pqmKXpzWLFAqOye0+PDyWKDaajKM1aOPu40dw+bw4ODzU9GxxISXf7mqpKL0Km1WiuXl6vrdaCr1yuPwI+kI43j/SyPXRo9dUMGXPM5hPzqlROj45FF+VWoFsIWcU/Uoa9GnkHfQF1Nxy3/nwk0/xan9fjebi2hLuPb4nh6lG+RKtYhl2plaGgjg6ONB3ZLM5ccmpQrsPry+EersDMosa7QYCASfiETrIuNDvjvDwwWMszC+K/+t2OrD70mgcKD5dYjYChc90/am3UKu3NQXK5S6NdcSYdodTaOnFxYWRsDybyqY0FPDD47QhnYhjY20VGzdvwe32yfmG6LDhxjGSKJaNPEO2yPn/9NknovAsr6yi0+9J0MvCv1i4FGWClB6uR2p9FlaW0eh08fTFNhIU2vr9CAWCiAbj6DV7yOfy4sfW6hUUq5eaPJAOMxuPRAGiNmJ/f/9q1E07O4/EuwQ0mFlAkT3pVHPzCVEVDC42KV2cKHpUfBHk6HW7LNtw9/YWTNOppiAM7GHjbbMajj3kwdPFam9vT2u8XCljMB6i0ixrOsqmmfehnUFDmGmyQV4zv1OPyyMgg8JD2iGyAaT4n1z3UDiMJDnpwRCi4Rjq9YZsQy9LJZ1bkVBIBRebUta+tMIlx7zV66M7GMDt9SAY9OHxw/sI+3woFfIIeFxKhz09ucDHn+5g97CILi313HZNgrZu3sD60gJS8aia2FQqgdWVJQE0fN/cu+iaRecripMHY4rFe5hOmW5ph89PH/4U/OG4AAQuBgoDiVqLyicfcDa7VxxwCQHN4pPT/x+msc5X5j4UihcYMHSts7amRgAAIABJREFUTxFxFa9ePEWrQa43kFyMwOmmjoZ9h1UUzx9+8CkKFy08e3aGZneivTca8+GNh5v43MM7yhgZ9fl8fTmK8XOw6Kc7zxROfPM7n+D0oiEXFlmIq3A3+OrcT3k2hwJ2JJMhJeWWKn2Mp+R+25U9UmfgHyeiglcMyiLBAqvLBm80pEkEp9/rN1bx7ttv45fffALndIq//Is/x7e/81X0B23pAkxWmgFYUK1XNFnmVLRWrcpidzx2Yv+w/LcWQwYX3diniZTrc1z5yPMrZ+FuFLvGecF/lxf7VYHN6RSpMiyuKWxV5oKVdpVGwNQ1Mn3NB1eBO6Z+zQT/FTeeNFqeI7zO/JNUHiHWVy4y16JWovTX75evy39mQc6i/TqFVR715NG3mZ49/bFY1USHHsP9Zjy2IhS8C5uNoX4GV1/l+xVvn//ITJpmcxczULtnuNj8FJp+VZ1zEkDHHH0uOph9lpz6ixfev+gzuCJVeKJjTCh2sZnh8rgQDod1QFH4aIYVg+4IlWJNyAvDZ+i3S7szUmec1pnELKGQB5GwX7ZnLHAc5GqPgW5viEA4iFAsJtR6Z28PNqcNCytLiMRisJhtmI3MKJwX8OF7H2LcH2HUG2Jpfg6BgAeHx3ugz+s7n38TvU5b41PaYFHs6gqEYNZYOgSbySwUgjQWbuYc6VQKFB+F4XPTG7olhGAyG2hjCgeD8Ls9OjRoWUn7KtpTkrNNvi7dOyheo80hOaI86M0Tuge4YHE4YHM7KLLH2vqablC6adCvvVwows44ajN5zz20yRU0mZWIGE3OweJyolApodik24UZqbk4YqEoSpkyXjx7KeEUA3t4h3H0KzvAi5IoRES3GXvOzZU36HDU1eYVDyeRTqXlXHJz45bEwpV6E7/6G19GKJ5CszOAjShfiOE+dvRmwP7RHv71v/5DfPe7XzNEgMtRbN5egs/nhtvl0MFL/2DesEQ0CdWc7GfUkGytb+DtJ6+hkMsoTIguGtOZTTQkp9uFeqOGkzM6SHCTtsqb/ejoABf5HHwBrwSi5ByT+sCinWjucESqVE2++2a7GaFoSOgdQ2V4EMnGzWwRZ7Re68tadMQ4e7MNg9YApYsqmtUhl5+ROMfD4jqemdaQPGF41Mwm4rlbHGYJvFY2FvGrv/YuXvvcYySSSQUqfePr38C//bM/w86rQ0yG9MSltRZDYFiuWIGxBV02hZ2hKGMsAKNRrywgg4GANvV2syptwFwqiUgsLAeiTD4r281AOIxgNIxKvWygR8wOGPUQSQUxREdrdDweSLfQ64zgdQZhmjnQqHX1mh6bQ17G/Dx0y1CRMOF8iQKqED744UeampETmkjGNGaf9vpIzyexupiWBSIF1n5vQO4mPBhIR5razVhYW8LarXWlHH/v+9/FeNBVonA0FJGTA+kMZjokuDlxGCsEzG33wOv0wgYrlhdvIBabU5FM8STXD4XMH3/8AVrdGlLppMTkpIaF4hS+zsFhceEyV8ThPqcWTdSaTTTaXbz7m7+J1Y0b6I45majBTH52s4W97ZcYdvuys+T6ohCZI3TSOdILSzBbKTwf4fT8HINBFwnysf0h+Dx+3Lq5JaSdBerlZV48fArWmV7J5pzpl+R1K5yNyCd5o6OR9oBAMID85SUOj46QEX3GLaoXwYJbtzZgZ6I0mwQzgYYF3L59Fx9++DGWVzi1YCBbR4Ls3MWFCqhQKII4A2+c1OYYvs90/WBjcHhwKE74wcE+nj9/Drvdg7d/6ZexvHYDhRInNvxeSXtIqXguX5ZkG8rGl02fGiUSKgY9eJ1O0fq4pvYPDxQKxIkTgQ4KySulkiaS3KdGoyE2NzfQahqIO/3tOQ1ZWVqFxxNArVwTn5oUm7OTc1Fn1m+uS8DLFGCGhZHC1Wo2EU/EFdo0mAzhpB8/Mw667atAPOpTmvDQPYQ0gg490Tn1cqrKOD85x+oaaUYW6XHK5SoajaqckzhhonXs+uoqJqORpgq0reTev3FrXT7dOztM6/VgMjaLmtkbjeHxBxCJRXSdGawWC4WQPTszwtm6A7za2UW52sLLvQxqjQFtbhCKhLG6lMbDO7cQjwQl1Cf9MhIJIpFISC9Cu8zBaKB0baLt1FYx4I8UGaYAe7wBOL0BePx00nKJp00HHhL4iG9fiyWZTUGHGtJlOC3khJvXcEZxC+eCE/7J/sWsDAwi8dmzA1xkj2AyDVBrFTCadHS/UbBOge9FrgJMvfjzP/8W9o7ycHOa4TLj7c/dxoO7mxi223K2YQE7GBqubnItoR1ke4JvfPcTnOSaGCiMhzQRvgOivmw6OKmcwuu2IpWiFfAAlyUmcU6Fyptm3IcN4MTwgiRv3KAZ0vbTGfTCFTBE4LRM3Vhewjufew2rcwkUMqd4771vI3eRkbiZ+wHBlmiSwY9+eJ025XjQSShz0cL7T3+aKvM36yLWoEpglb2hIUq9LlTJ2b8u3EWjvPJU/5F7CxFwu0GxUrIqP9wVbYVrV6j4T9i2iNd/9fdE7Fl8s1hPp/3o9uhSZvjCc48hhYjvrUcDkCaF9ASHKMh1iEvPmsxoOAw3HuIH5MAT+eb7YMEtWgsbP4b00WqbP2R2IRQglc1pNIdC6g1xq66gmpQ+2u1dNUd8rWseO/+k3TdNOa5/ltPA6+9MrkJX1pefIe6/aAX+c/5+fHmC1JJbaA+V8cFwSA4TRPrIN26QwjCeCuXttntCuU0m0glMil1WAAGjvIddOB3kRxpq6Eg4KgSHqMTSShqLK4vY3d+T+GpheQnReExeraVCRZzdvec7sExMCLg8Kp5JsylWChiiLzeJpaUFmBmBzJhwiw2J1DxiC8voTc3iJDZJvbFa5JVOSkSlUlHIhWkyw/7unkJsuKiJRNAxJBT0w0E7P26yoy7cThfi8RiC/qAQcxZU5JpanRRMmYQmOCxOeJweiSkJH27evS3vbUZ+u30uPffh3i6CXh/DPnG2f4JqviLe8JM334TNZcfz/ZcoNksYW/tweu1GtHV/hnatg+plTfHr5LVycyb6yE47e34hYRADpHgDEbl0ujm6a8IKM1KxOUXNM9rebHEJgafIleP6IdHDZkPobmIuCX84hHp/hE+3t/H//PN/hk+ffihUcn1jHpGoD26Pw9jQZoZWgYdJOrUA88yKcr6Cne0dFY6/9eVfg5MJn/zekvOw2BmN3tV30el3sb2/jf6QdpBTOeSwuOD0gMJTinMpuCRiTas4IpAer01x8jMriQdjCfcC4ZAS96azPsKRAEIRTlMo3BpjMJoq7Kjd7OHyvCxXoF5zgtnIopH2ULxR+vESsaLbh1+HDhuwZqepMBCm7L7x9mP81ld+U80XtQkUE/P6bj/bxvPtbaUgspHxEn2j17o3IOeidr2vCUkylsDK4jym4x7i0aDGkkSvChcX8lOmyw6bv0qtgkqjAYfHjRER/mgEqYUkjo4OkTvLMJgQoYQfM/tICBv5h6PeGMPuFJ3mAK0GnXTYELvkkkMBdDKekH0hESLyvO/eeaj789XLXfHFswyc4QoxTeE0WRD0EwWNIBYJiOrBwG3yNGVZ5rAikozizqM7mF9KszdBuVpCt17HbMQcBXKLx2h2e3B4nbA4zSrqG5UyqoUiZsMZ0olFpJMrOiyioSSCfroL9XD7zk38+V/8Kf76a38Js3mCh4/u48aNNfgjfokC++0p3vvOB9LXcMrSHw1E2/qD//K/kA87xajiD4+HaJYq2iuef/SpsU94PKIo0P/64b17CqjK8/2YzAhGIiqOeO/SnWV1ZQ1vv/0WMufnePrsqZpJUkNiibj0BQyx4rSudFHQSN/poNVpU64kFDt+4Zc+j1y+gGfbpGk1YLVyAkluMTMC6LBkx3jQU5MoXng0jotcXmLFN15/Q44rpL5kc+cYjgdYv3UTfp8fFrtdfvC8dqRQaDpkomMH76mW0nxh8eDOvYd48Phz4vZyXfO90abW47aj227i/OxYImM6c/E9tOp1+FyGxd7p6SEOjw/QGQ0xYKHAFMzZDMvpJZwfHYOCFNIwWNzEE1E1RRRK6hq26XxiksOT2+XFowePRVHb2ztAq9XGxuZNPHx0D/l8FtnzU1FeZEXYH8iznc06y892v4dipSb6RCIWh4O2rcOh0aB2aRnZlF0wi0c2iIZnuwUur0/TNJlz0LN8NFTR7SByS999ClqVYjmCP+RHZ0gNDrMcLEjPL6HHELwZMJ9OyyqXzRidYbhHU2xPFyo2usVKBdlsET/44DnOc1WYrE5E4wncurmKRw+2sJROKkyLjV+tXhbqS847iyA2dpxGcJLG1/UxOXwy0/oOhiKw2J1yHyKthtfYyL+wCMHknkH0Wp+PbmzgteBn4h7MZFvDgpKFGs8Em9WhKZjJNMawV8GgV0Px8gyNZhFHJ7vodZpotmroDTgZ4aTJgn/377+L0/Mq7F6fnL3u376BR3dvqSlnABo96jkNp0sNKZAel1uJpP/yT/4KT3fzoqaoYKUwlTx1NhaWqdzlYuEA7t27iQqdqvbP0O0bqDZBFDm3s+bkmr4WWJpoIABRkdzhoFyAaF7Bwv2tx/dxe3UJnXoVOzsvsLP7SmAfpxicvIZjAcSjAYU+zTFfw+3Cy/0S/vSvd36mCuinxafXvu//6a+y2L5G3lX0miivMIrsH/HM/8avsWG8RtqpB6BjHB8OprXazIhE3QpGisbcCm/i87Jg14TYymKZWj6jWGZdJYqN00hg5Wte033UQIliZbwfNhV8sFZgfooEtSaKkB8YWoqfCKP68VtmE9VHs/kSozGBQoNmquL8yjdef3flKsOmhQ9Se64dZaQL+Izj/jOtu7/3H1q8acbyRlDcTjoHmC02oR8nRycYdnsqfHnAk99GtIgjMG6uwVBY3t3lWlXpk5US3WQsSrhjVDeRPo7ViSgZSZBmcV1tbqcSEI/Ix+1y4+EUcAr7jHihSSK7ZqWobs8bcsIX8wmBrJWrQsK9VjfikSSCoTgSKzfgi85j5zCDTLYgFC1IsZF5BrvZhG6rhpOjPQlo2a2zu/UGfPLfHg7H4l8yVZUNB+OfY6GwCuRGpYMSg52sNtEIytVLtDt1HW507XDa3bK+JALJDWj5xjIW1xaU/hmPR1C6vBDKeXGag9cRgN3KMA676CHH2SMMLX1MrLTq4ijVil5vgm6jj16ji9lgiOGA37NT0wg6PvAAJN2GoiUejnOphNLxWFBxCrJ58za+8MV3YXP4EE8tASZaTToxVlE3QK1ewiVHrIMOIomYBG67B4d4/4ffw9NnP5QXbWouKgSJBwvFP/UmxVADhCI+hEhhoFMAU/tKZbRrNYUw0YuexYTT5ccI5BO6MBj3dfCy4Dg5OVUsOzedmzc2VMTTzaReKWM07Bupejp4bRJeJdNJ0QZII2L4CAvE4ayL1GIEq+tpbWJs9JhKaQbpKlY0qk2MOmO0qn3ZgDI4il7KFOYxEIeOICwGA4GgDmd6WxeKBUxNE6UI3n10T9oJjqBLJQoUb4iqs7e7K06t2+dDlNaHExO8Tp9CekjtmI6m4pM7rQ64yXcfDZFOJdHttpReeH6WRavRgJNx3w6XxvQs3AvFEmrtptxP7j68qwJs+9mnuPvwNsxOoDumP3FHjWSr3jOaOdjF7bc5XIjGYtpY88wmsDpETWBjzcN8eWkZL1681OvxjK1UahrnEkHmBI3FJa3VyItlWA2RU4J4QlopMncAb73zOh69flcUBh4IvE4nx6doNXuIJ9OiCh2dnYhT6XBZ5IQxG40w6vMeduOtx1/AYmoZH/3wYyzIfjIAl8+GvaNXEkSTCpaMxqWjuMhlsba6gXq1j/e/9yECoSi++KV3REG7KF5gY3NLCCaF4RQ0Hp0cI3OSwcVpBqeHx2i3uvpOGPlutszgJj/a5ZJQkVM1m8uJxaVlnGVz6HX68LhdGrPzQWSZ6O7m5qbE8fTYXl9bl3Xny+0dhAIBWUZmM8cqnOjtwGAjHrbZi4ImUKTCMCUYNnLZkyq8nm8/0wG6vr4hS9p8Pi/dEKlbXIcUpvIspLVktUErz4muVas7QDSSRHpxGYFQGLU6rQbJdY/q80USbI7dCIdp32eC3WJXU83REsPQeOjSRecv/91fiGJy4+aG7t92o4xOq4bc+TGK1QLy1RJsXg+a/b7uE5eFNnw3MOp08fzZJ+Lv+vwe6RvoFU4BL8EEpvTOZmZRedLzaTW3XDcE96jxubW5jtGoj/29PdGXeG04bWUhy0Rjimk9Ph8uCnkjLIyF4Hgoi19OeLkHvNrdkXPUwvKi0B+6dTHhli5hXL9sgkld7LaacFotGPTamlAyoZMUThY09Hlv9Q2nKp8/pORYFshEdemaQ1oLUXunzaEGHzM2SYY4hp/t1asj/Mt/9Wd4vn1AIY7sPjdvr+PdL30BN9dWRUdk2BLBHHLBKfjlHsbPyMlEvUH00o6NjU0V8ETX5b3tcIrqQUoRGzP61JMmSJMDapvoYGVn6JBqdwPdJICTzxk0Rn4vNAagjSzvdXLQaf1rtZDn3EMhfybaTKXEILgeao0SWuTEg972cXz1q+/jxUEWM7rxOCxYXkzgzUf3MReLwjyZKowrFotpT85mzvHy+TbypSa293LYO29gKjEzUfTrVFKep9QSAdGgH2+//RoqNTY9zzDmpN5i1VnKycN1MagC2HgSgzRjs8LmdiEci2JhKYV7t9bx1mv38OTeXdk8M6X66bNP8K1vf00NjN1hhBb5/R5EQj4Egx60G1Vk8kP8h6+f/My10bWVo8G9Nx5yyrkqXA2fdUNzwIeK9itknP/tmhP/ky/IApeFu56LNBne5FfmZmwCmGZOi8hkwovlZWbKGI0Mha0ej020HDYGZAqQ/kKQhDpDFvrBoFOTGe4hfC/XPvVGI2GC56oJ4MSOv28kp3oRCt1T4X7tB//TXxDFumyu9zGdGhx3rbmrtSctA5/nSh/Az8fnNvz3r3k3nyWn/syL7u/7B9fv2RFbZCKiwblzMHnRbJWf79HuvgrpRCyq8aCSx9hy86acTXW4kCbAkRitucjJo5VkIpE0HAIYuMPo3+EQ9VYdM8sYr7/1GMeZExydZHDr1j34vBE0y3XYKCQ9OsG4O0ClVNCGEImxIBwgHA9hSFEWaQsmG5r1Nry+AB69/nmkl9fhDaVgdfkxmZhQKBSQy5whe3akEWK/UxXnmNxa8g/pRUz0hYW7wRnrw2EHeu0Geu0uMsdZ1EpNWE1OuBnx3qrBamVoCNtNCttc8rAe9Bg0QXGaCcGwD/6QB5fFHBaX57C+vqKD/+j4CL0Ox/gN7O4eSYSVSMcQTQVRbZUkNrNanbBbXUJ+2rWGlPiEs7g5k/c/HZtw5zZFYD7xTjkCpbfvYnpOFKBWvSmxncPuwVx6GcurmzCZ3ZjBJh/oYvlSaFu7XUetVtJhfP/J6yocDw5e4fz8GG63HclEXAmOfHk2Z0wxJCpItJJFDoV0w04bdQZeOWkX2lVs/cbWHfRHUzTbXdRbLVF76HJCgR25vZVSFaP+GHfv3FVEei6bQbvdQIbIXKctxIoiv5PzrDiw7X5LDkC9cRflZgnJpRjuP96ExTaVQwg53m5nGKPODIPGEI1KAyQ0k9suF6PR2Cja/T6k5ubUzHE0GonGhN63unUlOo4xQmfYxWDah8tt13Um7YiFAHmfREcV5DSdYS4+j6A3gn5zKGoJkW6v14PLfB757IWuwcL8PEa9gXj7fO2awl26ojPQbrLOJs9sRr3ZVEPA0TqpGN6AH7FUTKm8rqALtQaDusYY9AeoF+sYtEZw2dw6gCmOXFpZlif7YDJGvVpHrVLTQTuXSKogp6iW9xtdHcKRBJKJeRUQ4+lY3NIvvfslWfF99PEnuMgVcHhwgmzmQmdMLO7Hb33lV7G4nEC7V8dg1JGtKEOmGJaGmV2NEd1GhuMeHG4r3F6H7q1xf4qLoxI2VzbxG1/6dZwdnSB/eYFoMoixeYCJhWFYY4z7Q1QLVbTUHFd0OMWjaY1/Wcgm5kJIpKOaKEUTbFATmuQwCIz2rZ88e4p8JidrVbfHC5cnqEmTUkyJfk9G6FHI120obG00HihEaW11TYFO29vP5QxFfjibKq+XFKeg+NmkfbHQYtIzxZxsqp5/+jGODvfFKeaEidQbUpMCgZC41gwGs7ntWFllwR3C9osXyGZysEq8PMbq2orWAVFe8q9ZVPP+ypycyrqQaagcSzMcizqSjVt38OSNt2V7SB49vc/p+OHxG00opwIqUAmgmAwkL3d2KmcQCmy3nz3D/PwyRrOxEl13Xm4jEQ1iPKK/dg+XlUvYPW7dI/l8Cd1mTxM1NlN046pWStIC0QWGDaSB6geQTMypwOTEjw1FLpNBMBpVwco9iZQ2rj16iMdjFAV7tH9xMpYvlERTITDAM588f7pNESDi9WEhQA9xWhHyn3nd+Fkl0rPQqcYuWhKnYSywuL+0m9yvW4a2wMMpaE2+7j6fH4WLonj3bDrS6QUBCfRa51oeDWmbSIcQnlcsiiKI0vCAhRfdaIbA+9//CP/T//y/oVxvIT4/J3H07/zOV3D/zh0UcxfKrkilE/JU55SVz1mpkGdODYhHE2kCO0JFmfvR76loN9I5nXK24vfI6R9F1gw+4nNy3xeuOTWyJxTKVcrLapj76nkmg9RcWg3jWeYclXJR3PKg34HZdIDpeChRcOb8CI12BbVGWQLddnOIjz7axelFUxNqOnqlUzH8yhffwdJ8Ekc7O4iFgqIgccrEVG2G+nUHZvzRv/0Gnu1lMbHYjKCgqSHIZgPPMCiaQbDJu7mxpHWTzRc1jSeHn7otGlyIU35Fz7jWSRLwmlFHx+sS8BqF+9YqvvzuF/Dk3h34GVw3neDs7AR/8qd/jIv8OUxy+WJg5Dx8Po90R0zq3jss4fs/uPg7l0bXQUjXv3hNFeG/Xwc4XfPer//u2m3mbxbt1//ONcwHpxZ8hMMuFd5c1yfHNdFlKEYtFKgrtMp5hkW7CneLSWCmaLJ+p5LRe31qTAy/eN7rLPJ5D/AaqCFwkhrz46L7GhkfjT3w+24ZhgqkyFw5qP34fRPhb6PX3YPZYrjb8HlYuF9PGn7yM7KJ6fcnogtdP5+ams8Q97/zuvt7+YX1B1aE5kwYEEXU3WTBqM8x/RDdRgt+lxuJeBQ+r0ebc3vYhZ1BLQ0mrVYUdMKa1mV1wjQ2w+sKoFrraATEcWy+WEW53kar28XCmhsPX7+JmXmIaCyJx6+9oVTPermO2mVZI/BRhwmULaE+8WQIZgdt+dh9jhANJ1XA0lv97v17ooQwodAfmoPZSbswC86zGXzwwQ+ws/MUl/lT3Lt9A8tL87I3S8RTRrBHqSR7QG5yp2dH4lVT6ENOp8Vkw7A7RsAX1FiQaCapQOSqD1nQeX1IzKVl4eik8MztFpKt0dq0h/RSSm4wiVQclUYFjU4L55lLnJzmJOojN5hWdTxEmXzHDd5hc2uaQfrCZDoQ2spDORpIwOsOIRZKYjYx4fzsDMVSDrVKES6nTfZz1cIles0mUsk5hIL0UA6i1R6hUu2g0miJS0zbRZ/XjUatJvs1fzyEpbVFofeE+1LJpJxcKCSkEIyoBukHbM6KRIg7TfiCXnHeeVhyJ6YIlUhgIBpRsiO58wzWYiojo9g31zcRCoTkQkNx69rKGlx2J05OjnF+eqKihJsJx+M2qx17h8do9jrwRylc5tBgCpvLhOW1Rbme0FOcNIZapQszQ7NOLjFpjuEyu8T7bzU6CslikU5BLG01DaW+HR6PV2jn1DyBJ+DEyvoKupMO2qMW6q2qkGZarDGVzyV/aEjsy8kO0XWvPQCH1aMimu4aTD9dWlrEZamMTCYLm8miQt88m8kpo93tiipAn0qLFbIfJBWDTgtMIiZXemd3F7s7hxLNvfMrv4RGt6HCxQhBcaPDz8NMBZMdvSbTijm5sUqAV2rUEUnG4bK79Dos2GaTIfb3d+UH7SF/NxrHrVtbKuLavR4K1YKmTdQbcNB6nsmq2Mic5fHqxY4oYvfu3UZqPopev4HLag5jDOD28NAxhL7NWk/uS2zuiD57Q15Y7CbMJNr0olvqYS6cxNriEk7399Hp0aI1AJN7ilK9LCeV6cCEFx/tolZoK6zqc6+9gbfefEdORyfnR5iAeowZYomwHDqGvRH6nYEaYNJH2v2ueP3RaFT3H6wuPHj0BMFwUgE7J8dHqNeKyJwdYnf3mShON9bXMJ+aF2f4ve//EDGisAAKubysFun64nQ4ZXlKq0oWciwASfH6xte+jhfb20K3GdwUCPhRqZS1bhcWFxEKhkRD42FHH/n8ZRGFywJOzk7FVZ5j4I/PowaOYWYsgin0Z7NEpxNmPJBKQXeMdquP5dUNJdUuL98Qj53p00boiwknBzt67fX1G0KeOTHhvbq9/VTNMCkoRwcnWJhfEd1o4/aGLG1Xlhbx/NnH2Nt9gTjpBUG/qB3n5zn0eiNZ1bLA5ISKXPjdXY7Ph1hYSOu+ICpMrjd5reQo06e9VCzC7fOq8OJ0jRohIs4EC7jPsoidTS1YX9+SvzvDiDhl6bcbouMUKyV5nnOvpIVvf9CByUSKxQiNagWTEffDMU6OjkXPoajeanchGIrKajdfuMB41Ec4FPgRhZBCZ06BG5c1eeCzUdja3FLBXKmWVXAsLiyiXGRw1BS1Sgs2uwe3H95Hu9/RecrzpVlr45/+0/8Wu/un8EWi2Lp/H7/ze7+Lt958QtWfvlOPzyM7T9p/0oqRZg1mk0UTIk4ypN1iQcXcBwpurgSC5HobziaGxR993MekFI5pa8s9joLoPqajAU4OD1As5XGLOg9SxRiIF4thZXVDhgnvvfe+phxW0lWiIayQjrrzAi9ePIPdZVUSa7FURLvRx+lpEaf5BpoDExwep7Q37/7y23j7yQPsbz/X+UahM+nEYgFYAAAgAElEQVRZTIgO+nxotsb4X//P/xfvPT3CRAmwbG8NS0hSeZiRohwlujb57HLCYmoqwSxOZ2hByzXBxzW2/SOONZ/JZIHJZlWTS5Bua2MRv/fb7+K3330He9vPUS5V5Yj0zW9/W8nMfH1aPBO0s9ps2i9DQS9y+Sae71R+7nroOilVBbE+GzVNVrnETEZTIelKOB0b1o0/WeDzRVlwXxe7kYgLbg+bdtrzWpFIePTZCwUWySNx14tFTvr7SKW8WFkJqignqMIGp9Fgs2Pw4Pkgt530Fxb2/I79AYdQeIlop/TRZ2N7xYMf06WGjTWLeSLuWwJh/3PNBtcfEXcmpzIghCi+POHpZMNEWX7uK5oMC3Zy4K9pMnx9PudnVJmfe8n94r+4fMcMZ6AvigwRa3o2d+td2GYWOEw2uT047FaFgLAIpKsL+celSkn0gGQsAgc9XWGG2+pALpNHo9kWHYPhSkTc6cBi8QArN0KIzXsxnjJ51I30wrIsFyliuzjJo82ibGiHaWZGKh1DLBnEYNwTOlks1+Fw+PDFX/6SDsFYNKrQKI8zjFh8EWa7Fw5fELlcDp9uf4xM9hAb62msLS9IiNSpdxXS8/SjbY1zmVjXqJU0UiciSn4qC6xAIICAxyd6CnmVnXZXSYKl4iWcFCdazIgnU2iyMINJDgpuOql47CiVC4jNRXHr7paEj6e5U/Ha6clebbYRTyakiif9gDxEUnV4mIX9IfHBKe5i4c4xLl0T3nj0NswjC/ZenihwIhD04/T8CBYbrShtWFtdRb1awqjfxcPHj+D3h6V6//TjHRwd5eB0+cQhpXuHJE7jKebT85iaBrC5HHIXOTk41vdtN1nxG7/6LhqVEn7w/nfkLc3RqYPJjXYLXD6nOO+cqpB6wbCruaV50QSOs+dCzyLBiCYFYW8I9XxJuohUPInlpVUJZrmDMfSGuoenT5+heFlCpdYQH7tULcPmsmBuJQJ31IH5lSRWObnwB0SR4nSBLir0ks5c5HF+kkO/OsGkT/vPCSplw/M5GonDZnequKYdHmlHHGdz1C4Xl1EPW/duwhf1wht2od6t4KJ4rs2TGAkDvvqtHuwWBzwWNyatEcwTG7xOv8K+VlZuKHSlPxxhTHcFboxEq8NhLC/N4ez0TIcq0WWKobuDtpoleoPT/9ztd2I8myCTOZfv+3hmxdb9O5hZZvo78uJpBcgC5NbGLZwdn+P5J89xc30DK4vLyOdyQqaZKkh9AJFRCtWYUMkpBr3TOT158uQJotE4opEoytU6plYLltdW0R30kErHUShm8WrnhbjA6dQS/L6IQs1od3pZKeCifKGkY/LticTSCtBscgglnyiIZYp2r6V1wHCpVCKlaZjP6cWkN0CPwkO/HYNpC+fFU4To4GNxophrYP/ZCRzwwu3048mTN4R8M4SIIWkUS7JpZ7PsYahLwQifYRBbs0VAYKgiidSHZGoeO/tHWFxbx5O334E/EkYunzXEVuYJdl88UygPPczPT+gD3xI3m/ambHTJj46Fg8ien2E+lcL6jRtILy6gP6T4+RIH+wdKFiV9jP7gsn11OhAjkEH6VTCgoKKnnzxVMcF9j5Nm/jzDcsploo8szgNYWVmRjSFFnS6nD5lMTpaMtMil1/rpeVa86Af3HqLbYdrpSBNCCrSJyNYv8/jOt7+Ojz/+UK/PQrrd6yC9NCcxdyZ7osyD7e0dmM0uQmfYurWBWzdvyfmHKCqTTFeX00oLdbvplW4UCRarE8VyVWgxJxCkJW2/3NZn5HSK+yCLF1J+uAHQnpKcdI7k6QpGdJtCVzYher9mi6YRqVQaNzY2kUqtaLJIi0SG6DEHotFuYjYbKyyOgVGkdzBBlKm758f78la3W6x4/uy5XCyoNam1aFUawdbdu7L4JS2NAk2aCJDvy/243ewg7ouoaCbKzoaXBTwTeXlNSIUbjWaoVNsYDOly5IHF6UC729b1HQ/6WFlYxL/+o3+DP/qTv8DU5kV69SZ+5Te+jN///d/F6hKD5liwkjoyFQrK6Ri1JrwXSR/ivUJEmumodCybTUY/LtblGMNiinzoiUSasxEL9S4GXWqAargsZNCoVtUwkkfP60Xu+Xx6Ts+bTM2h1mjh5PRUnusMSyIjIsLJymSAy8tLQwfFhNXJSPTCg4Ms9s6KaPanMGmfjOE+KUC//Lpe/zKXRTwaUSPQp4B4OhPH/avf+hgfvziDTkO5BLBwp8CUrihEYM2UC8FiZTaJSzbJPGcINHWbpPGQEsK/FWZtBFBdlfJ0VmIxLnchOjLNRfD5N+7jD377i9hn82G1a2JL8Ih7HqmGncFAk2tNYehO5nOh3bfh2c7f7irzs1RJ18X7NdJOH3w+vyiBDMwbUaNl2GRf+8Lzea8Ldv5pd1qwthqC12MzkpX9JP9Cv1er9fXvLP5rNQYP8lxyIpnyitdOSgrBPwU11fsIhVzGlOKq6aEXfCzmvrJ+NNB3Un9ZXLPZ4Otzaim9kvzg6X1/X+vlP/9gs9FGr7cPk5k0r6nAVjaVXp9NZ+q1jSUpOGwghLZfFfNsZHhffoa4/yyr6/+Hn4kv92DzdRGLJkRvIMJXIyLR6MI0ggJW2N1SQGW20cGhAzP9Wz0eUUk4HvW5nELmHQxZsFjEZe8Oh2jQNszhRLFRgT/qQjRpQyzlhtvnUKIfEQdydFtMnGsPMe2ZcHneRCQcw8bmCuaWIhjOerA4TKg12hK9NOsd3dDJ6BwigRSW52/B64nDavegM6TfOu0eG7DZJ2jULhEJ+lErVeEye3B2lBWC1240hPw2mlXcWL+BoKwA59SM8JCX8nw8QbveEJe5XW9pczKU58bB/PDRA/n40l+Xo18iIqPJAKl0WrQE8jK5KZP20Z30Ue20hOpU61WjmPR65QdtNVuweWtTTjhnmayQDwqn5pMprC6swesMSJjIkTxRLZN1IjtOHhyVsuGVTBTk7oP7eOPNN3F2msdFtophb4LRcKb3SNEt+Z30Wh5PGbBRQrlalhNDq9ESUt1rtcVzZDfNlFr6fZNTHwjHcFEswOqwaMzPUTzRuth8At6gF8VaSUU3R3delwcLiTQpwbg8ZarnFOm5BaGMjJQXx/34ROgzKQBEDHJ5cjKniMRCCEQ9sPtMuP/6FhZWF5DJZnG4f4jsSU4IOAW7RC0peKQjx2xsgXlqOM1Mx9xcZ5rkDPojpTIallktg9vt9apw4qQgEPOh2ijBHXKg1i6LwkWbSDZr1DHQ1IHXnWJc55j5vE4EvWEko/Nq8paWl7G2cUtr8jxzoekNuePVYgGddkMNHO3vOr0Wtu5tYcpArSbdmKaotyrwk5tqteIyX1cxfPsu/XbZwGbRand0bXOFPN5555fU2BGdnY1mck4iP5cTKVIS+HPkqpPCkM1kcH52rmKAwu5/8o//idBRUtkevvYafEFOpMaKZXd6bCiUc7A7TPj444/lJxzwhmUxGI6GUKlX0Bl1cXR+iJ3dbVEXuH6YqlqrNnT4tNttBZuRb0rqBNFqvg9yyeulig54NuhnuUOJbum+RCHx84/3EQssYC62gma1KdHdcNBGei4lVx9az1K4R244bU19XhdNPuH3+HB4eGRQWoJR7B8eSTBJwCESi8LqdSCxOAe7x4Hd3VeyRZ0MRrjMks50CTDBtliB1WKIr+mlTgtQOqqE/F417uTVsshjsXN8coqV5RUJCekJTzcWXls2z9xj6AyTTi/q0CSdJx5PyiaP6LDf48Xh4YEsHPkgl5kghdvjhz8QQThCnr3hGc2DN5FKyLu8dEkLyAnGw7EcUogmsygjHYTUgeNjI+32G9/4Otxer4SWQfLu7RO0+i3tO81WD8xTWkylUC7k0e0MYbY6jMAcFoEBL25trCiVmns3m2u6r+zuHkqcTdrJW2+9hf5ohO9973sSLKqAtzmkP7HZbQhHg2jVqZGYYH/vAMm5tNJM2ZRzusU99c7t2yoOFxdWYbK45O2tCclVCBqLOepMWu2G3FI8bgouzcieHWPc78rC8nvf/qa+I4I2vcEIvkgcLn8A9x89wsbmDVhME3G6z04O8dGHPxR4wOZzIb6EO7fvyu6SGqCjo2O55tC4gIYDHl8IDncANicbEy9iiaQEypw2DDoNXGazSrb9Z//8X+G0UIfNF8XmvQf49d/4VXz5134Fceo2bNRJ9YWqClG/ct0gUEJdD/nIpJey1uW9QF0Vp7dMFDWslk2o1+uaYpI6YXNakDnclSaB6/2ymBetiyKCrc1Nac5o0UvKDQteTjamZujakB6qwtPC8LCRiq5yuYyFxQWJTOnQk8+X8WLnGJmKEfbG9ba+ksavvPsWon4P+UdYW1smQRuZ8xMUMlmMJzbkSj384R//R4zoEHNl56h8DLPhXsI9gAmwLNzdPjv6g5GE1hKkjswChWY8EIzIO0NkDFKCKMedkbFEyNqY4josWEhG8M5bdxH0ObCykEbm9ExTJpqXEyzjhJJBimyyjEmUFaOxG+9/ePYLVUe8Dz0eu1xcyO2msNTrNl6DTjDk6ktCPJ4ZTi+0SKRpBwW2Tq4Fhp3ZJDxlQc5cECN1FGg2hjg/bwgtp96rp7PQELkyYZuFMYE4v9+uvZjnIl/P4aQuhn83FRJ/7Smv5sJGy2NqJYyEVjYXRPRZzBOFZ+Ee8N/V5IOImUFv+QnrG01F+uh0XonjzoJcLIkugUyzUuCvm5JrFxl+Zj4P90+D7/5Z4f4LLbpf5JeZnJpc5ObtQiwcUwplrVDB5XkePofXoMz0BnBx83axsLOixVhtqqVdFGg2JdYJ+N1wctHYLRIAjhlg4HIjXyrqZ8MxLwIRC7xBG6LJMM6yWfSHPY1NbTaKlawwjcwYda0IB6K4eXsNcythmN1jdMbcpHi7m9FrDWA3O+Ew+zBoWZE7a2F95RFWVm7Khovde7fXkh1ft1XFyd4+hr0hTGOLwluIvHp9TmSyOdS6LYRjYZAbYXHZhEYyNCjkD6GUL+HgxQ7QJx3DhrWFRVTJ1x5TYJLQSImj3vVbN8R1PM+ey6d+PBiJd0ykk8ma5cYlZg6gZxqIZjTi+LvXk7DUSbEtvbqnJlGBLLSQ7AwQDYfg9zJ4yYp2uwunywuH141A2I++QjlIFxhgOjJJoEiOJXnO6zfWMZ9chMcdFt2JzQB92cnLddjssopsy9WFdnITnGUyKJaLiEZDEtTmLy5UOBDJ5GZCYRa3q5OzcyFpLCQy2WP9Lu0MycvgwU5UjvSMeCSKerGiwoOuFkzNo50iNyivyyfLPQbAcMRPvjn57XQLYYAKQ2josuINupQY2uq0xEkul2oYD4wwKK5FFoYs2NgERMN0R6FALIp4dE6OECz6SBmoVKviLJNWFYtEsEDXgpsbyOcL4n6OZgN0h7z+fA9NCas4VubUg4mzwUAIo/4IPpsP1okDEX8Cw+5EBbOoKMkkwjEi2klNAzgur1eLyF2cKCsgk8tID8J9s9nqI7WwhOR8Cl6/HWMwZ6CKp5/s4DJXwZ1bt2QrySKSaLLH54XT68bK2poOq+PjMzgsDmxu3NIaPD0+FdK1uLSoYvnlq1f46MOnGPRJMxsqhvu1x490vRjQdP/+HfnhLy4tic5BOlkmdwqny6Yo+AGhxxngD/qlJxlN++gOuyg1SuIg85CIpVKIx+ZQKtbw/OkzFC5ysr1cmEup+aQOgvdGMBDWYcEmj4Lu4bgr6gvpFQN6QQ/ZdK+gXuogHo7BNB0hEvNifi4h1Jb+/OOJRQJp6lAYpX7v3h1Nehr1smxrPW4mNNvhcXtxtH8g5LY/6aE76cIb8qNYKuPtJ5/HpD/Bpx89x2xilgOW203Pea+EytQznJ+dYEonEq+ROZCMxwQKMNW0VL6UPoLFF7n67W4Ty8tLQpt5gJECRkSZEfIXlwWJ9YkyziXmsbSwiBfPn4u2xQnCYERqGZv7MaKJNBaX1+APhuS1f3CwJ5tOCs5pr5c9O1WwHYW7swmF6V006XtuM8ScDLjjtcpfOd9w/9q6s46XO8/klnWRLaBYqIoKwSlSpdJGsdwQZZHUm3CUVC0X7t/fwurSAlr1Fg53j1CrkJse1nUiFYV7A4XNhG7ZaHt8QQEH1E9w7yM/ezJiUNkYc+lFIYx08eFkgZa5LEyZ50EfabcrqKZvRDcX+pE3G7p/0+k5CRApTKe3+nQ8QrfVgNtlxze/8TV0my0lY7baPZSqTQEzKzdvyZEpkYqg36UuJc/YNuTOzzDqDxEOhmG1uVCrNiXkvbN5H/v7B5ifn5dLTb5wqVTbYDQJlzeEUDQprQRFfCxAm9WKQono2vLNb38f/+P/8r+j1B6oabh7/xF+5x9+Be9+4W3ljDTrZQz7pO5N4bQbwlLuZQQ82JgQLGAAGHUCbLBJCSStiMUVp5mHzEoAwY2EKCqDblfBV8MB/dS72N55qWkLJ4nTEVDIX4r7z8ZIE0q7XcV5JnuOcqWEZrdppM72xjg7z6pQo2D+7ORE06aTXBHlVh8Ts1V2v9GQD1u3VvDo3hbi4RBi4ZDhEDfooFmt4eAgg6NMFX/+V++h2R0Z3HXNbk2GoFfmY+S5M4DLBKfbik5/oImGgPSpXULbHxfutLlg+c7CfapJMCxGajX/lk1MwOfG8moSq2vz8HvsmgbQp77X7hiBZ7R1pOYj6IPb75ONaq02wUcfMMTxF3sQ8Q6FnBiTMqIUWoshEqWe7SqRlEXtNZ2Gr0Y6TSrhRThM7YLhc85i20DCoXOUv08knZQTngWFfEc0Gbq5JRJuo7nvjfV3/JPPQZSezRibALkJ0UrzSijL4p50JTYH/Bm+t+uQKdbmXq8dNrsXTgfDH+nMZNhAGn7uPyYrsXDv9vYwnXb1HEbIk4Hc0+XtWqAqOhDP+iu0nT/Hn1eQ02cc919s0f28v722acL6ZkSHXY/iOpMFo+4QTpMN8WAEsVAEOzv74jAHwxHRVDI88K4y1nToMzrb7UYiHBMXKpFKChmgXznV8LzCdHqpt0pwei148Pg2TnNHGE17GNOFZDyS97kNDiQjczoMEqkoth6uI7kSQa1XQ5Ob2ZA81xn67T4mAxrPemGfxRAPr2N9bUvc5hevXuoApG/7/ovnYHAio8ArpQrarY7QXx4svckI9qAXwagPI9MQbh+jtr0SwGJsRvY4g+rFJSyDCfx2F0Jev7phbszcPHv9NlZWWQiltGnSfpLhVfQvJpc7PT+PYjmvwJFIKoIBxig3axIVssAhukMdCwN7RoMpihdVWE0u0WbefuOJHD3Ozs8lpJ1ZLVBUFf15FXphl3iu22rD43TL9aVcqGIhtYS15ZvwuUPCNXgoOl12FQfkCoaCDFNyoFDIYndnVw0VebicgHBUTbEoGx/adCYXFpCYT2NAJ5lWD61OG6ZZH7V6QSmQjO3muJfI0s2b67h1c0PFGhFTconpJnF2ksHJ4TH67R78Lo8sErsdjqTtsj90etxqlqKJmLz+R7ORuLrku7IwkB/uGOjQCpEuHnZSAHhsmOTpP2YEuM0pRCIeSyEWnxfy1xsMlUBJeziiYUQTlCBqtwuBDwQo9DOh3qzK/Ygiy8zFmRoxinBJXyCHOpWYQzI0h3qliXajC687gFqtoeKfIUNE3vm9kldtMU+RTIRlkdbuNcRztzhsaLZ7uLgoKuVucWEBqzcWEAi6USyX8OFHz8Qv37q1qcKdxSS51lwfmmi5vQoE4nTBYeOaWsDuqx3ksjmNq19//bGmYX/8x/8GxSJF1E50GQVuGiOVjGPz5jo+99pjiVHpyPLo8WvI5S/x7NlzhWE53Q6l2TJQhgcSk1xNtpnEcGMMMaNF2WQiAeLtO1uiXbBpZFrk/u6utCm0TnVYXRhTC+BzCwUmDYL2mjTt4Pc8HndFzSDC7rB4EPClMB1ZtdYVN59kMelBf9DHxUUJZo55I/OoFuv49KNPRLfa2liH3+3EixefKoqeOe+Ly0s43t/XfpRIJrSOGt0Oas0Wnjx5U45DmeM8wUQsrt5Acm4RC4uraDRbsoQ0zybwuj1o877sdRGNRTTFIvWB9AuKj1vtpuH1PuxhOO4rYdYIAori3v37WFhcRiQW195Aa1ZOBojcs5ghau72kFITQbPVVeOykF6BJxQRgsj7ulmvav8kZ9rEZvroQPzmcvEC03FfmRgM3slkzhAOBuSs8uzpc7z//vtao6urnAoAL3a2EaVDiNmC48MT6QO4ztuMubdSbD5TxgKngBT+e7xOTTvMUzO6rT5KhRJMZqNRslms4lmzAG53h+iPZvAEQihVKkLMx9y/hry3KJBzYHFxGclUEqs31pVeysack5lkcl5C4HF/jJcvd1Aql5FKxnQPsgi5e+eeRJdsTKgDoM6HE4Hjg3189OEHagh7sngMwxegiHci3/94MopELIRyOYNup4bd3Rd4vv1CE2NOqHiv0BWMtsavvfamdAguj1c6DWbXePwhuH38P51ugoZ72HSqa8iie9jtar/nBOG/++//B/z5f/iPMDnciC0s4Qv/4Ev4R//od7G1tgyX1YQJk477HQEEnA6wmeH5Q2cqThCIZtK5jHSzWsU4h5hDQnH06fGxprUEOUjBJHqrcK88G8W2QI1wICjaHicj5O37/F54OeHtd+EPBHB767bWMwGXs+wxiqUCquWWJiQEAQhiZbMZCaAPji9wUWQWg1HAEWHe2lzB648ewM8AxnEf41EX00lPjcZ4asNptoYPPjlAqc4mjqYUI53nRF6Jn/N745lBhyk2jp1+H2NaBvK/jqmNYRF/TZXRjwptZyVJwEqyOgkAZqL3kDLCxPHFxTiScYZfLWMhFcd0OMCzT5/q+2F4GwMGzXaLaDONpglf+6tXP28J9FO/d52Seo0uM4CN3G6hyzpDDH73dRgSm5W5pE+FOx8/WdjzZ1jglkodFe78b6TMkCZDRDse8whx58TlPEOdmkfiVOaFBANsBIzvmYW7EHfSdxxspMc685gO7vM59LpE3q/fH4tu0opdThbuRgDTdVqqUbdfO96QKreHyVXhzgmKUcAb10H2ndcuMlfhS3K1GdKn/8px57PC/e9l3f2dn+SNz8ewsh5EuVaTe4PD7lJhTH67aTTGYnJBNyd5cxSRcIPtdxsSpY2mIxWyRFYpQPS6/KhVmnoPzXYDC8vzSM4lxMnkaH3/YB/DyQD3Hm2i2b5Ep1tX3LIiyCfQZrt5c1Pexuxko8kQVm4t4OXBS8ycZkxtEzh99PUeoZArolkcIeBM463XvoxweA4vX7zEeTYLp92Og1e7ON3fxajblQMLubxdOkN46JLRQXJxCYFEFK1+AzavRQEinS67+y4mvSmm/Qk8FgfmQlFU82XxbIlu0k6MRSydASKRkBAo/h03bVpmUrxJOge7U3Kb4+kExrORkFe714t6hzZwVVSqlwrCCDFIZ2xBkfSW7kS82/t3b2sjZ/Fn5biVha7bgSGm6A37Ch1humm7XkfI58MyXSS6pDtEEfLG4HF49R4UCnJ1KBQKRfGmiYZ/81tf1XUjkk6erc1OL1iDZ/jW599GoXyJSCqJ9du3EYzNwWR14SJfwM7epzg53UWrXlVzUimXsbq0hCevP5YTULVSl9hrZe2mBHZuet5XqjjY3ZPzink2lSCW1qDc5IezMerdtry0LU6LkeLYbovbSvSs1+oJNSVtJRIIIxmfUwFODm25WEKjWlNWAEfydNXhpkNbPzpBkNdNhJGID8fxLIwpVG016yoIFLttNsnbnEVgs13RgRiPR1EtV0TlubN1FysLN2T7SY1BOBzTP9PqjpSAUCgsHnOrSV/6GvL5cyTmEvL0JxKavcijXKXDyRCZTB7BYBBry4vwBN3iEvN+2tvbR/bsXOicPHdHRD3GEqH+gy++i/ff/4Gs7ZhsSQTxcN9IC11eXcb6+ir+8F/8C3FdbVanCnzqNGxWIj9My7RibeUGOt2BRLOhSAJ/9Vd/rUM1vZhGJB4SHSUY9MqO7umzjxGLhMRBNnEU67ahUm3oMF5bW0Uw5IXdaTSN9O8+2jtGo9JGJBBHsVDGyfEhas06AhEfEgsJJOfi4l/XKiVEwkEUsgUEvCGYpg54nCG47W75jwcDbnj9LvmP+4JhjMcW5DJlzCWWcX54gu9+/Zu4fWsTN1eXsP30I5RbJQRiAdzYXJXTBBvzgMuHTm8gIa7d4xHyS7GiaerUQQlOt4IxLCytIpWcvxKnZlVQMTgtl8vgK//wK8jmMrKrpUPN0f4e6uUKItGAvs/9g1do9VpygyFdgUWfy+nGr3/5K3hw7wGqxZK4wUKlTRalz87NpeELBjQlOTo8wfLikjIoSD1kwW9zOASBKHhoRprMCHsvnsFKb/gUi9W+BIonROYX5rUXH+wfopDPaQrGfYgUkVz+Qk0cvcpJwaAVbyQaxWg8hpOhRSsrKpaJ9pZrZZQuC/oOru1KxW3PZ1G8vIDVNEODWRUzK/KFBrLFKryBgDz1uYY5vSO3P+D1GcXXbILXXv8cbt++Ld48EXty9PndcPJIhH1vZ0eaqLmFeeUcMHwtEk2I308AgfQjUllIyPj0o4+U8vty+wXqnTYWb9zA6o1bCAaiQtSH/Y5cg1xOE4qXObx4+Qz9wRCxeFJTyp1nr7QXkw6yuLyi600vfYfbi/PsBUwU4vrDmF9Y0r1E7jabGwJXtKWkGJeT09lgjB/+4Af4r/7r/waX3E/sTsSWlvHOF7+IP/j938PjO5voN2roVItYSqckHjfOh6aakNG4J868YpamI+05NdIbT47lRsPpCqd3pGaxqOsz5dbEiTEDx1rirC+ll2CemWR/yoaI93c0EVUFzHXDppmTqVgkhstSDkenR3CT/hNLSltRb1Tx4ccfKVjq/R8+x8lZCd0+HV1McDstWFqM48lr9xEOuGE3T5VWvrCQENVw5+AYx+dlHB6VUGsCwwmdZNhn0vzXINVTK5kAACAASURBVF8LhLUCE2YQ2a1q5FlAWk02ZTsY/zPsFBUiNTZ42AYGzHnDj0jvcomx2s1IJEJIxAOIhT34pXc+h3u3NzAa9PHxBx+iXCrLapJrcTIbyTq2VJ7gu986/TvXPn/bLxiJpcZE4SftH420VePc4M8Q7aYrDHnqpEyRSsvPxknVte86dSD1Wk+FtygmpEtdea9LDCo+uhnVak9C1Xic+hOLqDOcmPFBdJ2oPafLbMBYYKtxmM0QCTtVvBMlJ6WHyLzbY4Pd7kXAvwmrlTQ1vqZB8+Wf8nVX48Q03l1MJp0fNSI8Q/VznCbYLQJir4v0axtMovL6HLzmnxXuf2/r7u/0RO98IYnXnizCLuvDrhTMlpkNhcylBKoYzVC+4u4GQz64vVaEwk4sryyI9nHE5McZEZoZ+p0ZCrkSqsWyRrWBgAsW80RiVhb5dPrweIkwOFCvVTFh3LuHoQQ2bXqF4qUCTe7evacFFo1GML+Ywte//VUsbaYxdyOGLmpyHOEG0KmOYBn54XOmgKkd5WIdmZNzuXGMOn00S1Wp4/leOPJv9ruKWnb4vfD56es9QSgShDfkwXA6xPHZmUa+HJquLi3DRTHWEEp1LV5QjNsTwsRUWIrkaHPGjZo3FJNY6RAw6PXkEuB1+zC3kMKA8dFuG8LJuDjO5UYNF8U8ZjPSdpTDqUTrcW+KeqmJeCwkLhs9jOnmYfe4eLqiOxvL/5sWjUTDAi4HfE46+thwa20TQV9EQl/L9P9j7016ZD3TK7ET8zzPEZkZOd7MO5K8vJyqWGRT1ZLasroloYH2zoD3Ntow4I0B/wvDi9544ZUNeOGFIaulqlKRVSwWhzvfvDkPkZkxz/McxjlfJosuC7LUKHUBDQZwi5eszJi+93vf5znPGazyHHfaXUZS7e6eCs4H9x8qvv3Zy+c4PN1VDDknFERk1taWJeijswfdUuqtmjbhuw/ewOr6DvzBmHihFNY+efYNLq5ysopjEaxUUbsFlUoJpjkRJxNCgShWM0vwexmwE0Gr01VsO4uGSr2M/rALb9inIpCvo6S2xUhc6k6zB5/LD587IJE0bUmZJeBimFenh3AoooaAfPTeYKCRL2k0FPqGI1HRQbzeAC7zV+KSctM6Oz0XsnprZ1PNFNM+S4Wi6BGE9Gfk+5Jn6zU4/pPRWPz87Moq4vFlWQTysCC/mvZqoUhMzcLZWU7uGqSPcQpClIZFEYO1XG6nNBNsFofjhYSLmaVluD0uTOekszhVrLBof/bkMQI+P4IBvw5pNl0sOtbWNpTS+fLVa70f2uHxFHS5/Xj/Bz/QNOFnP/upEKyg3/A1rlaKCIcDcj8x0Qvb4UOlQR9mKx69+wG++vKxJgQP7t9FoXAh2hQ1F1y/nIRkl5dwcLSnNUv6GNOE662GxJDUglDnwsKUln+thiEIprsN3ai+/PVXeP7ilaZy8VQUdo8N/ogXCxMpI2HkTnIIeMIIeYigAQ6rXfcMxXtE4ijMXV3fgNsTxMVFEe0mpxweoeG3Ntdld3eZO5ErE7UjI3r9W22wLkwK8yKtgkm8RGVJu4hH47A6fBhMSAOKIxRNIxhO6H6l6I/Wh1/86hdq1iimZLHPot1qt6mkGPU6qNdKsJimqFbyqNfLaLUaEmlyslHMl2SpePett/X7ciIKR0VjYmFLelI8EcPzVy/lFlLMM6mVvudOpWwSLaQAtd5oqoCmpeh4NMbVVV6Uitu374iSdnh6iOcvvlZaJ+1YOTnixIkc7qvLy+vAo57C89KZjJo+Fp8UDNOSl/cJqRlkI3MSRb0MaTos+hnIRaocm9zne7vSzPD77jS7GA1mShBtdUdwev1IZZJCh3nfbK6tIxmNat9mA7GUXUE0EkG/39UInxxkP8PGxmMc7R+ogac1YygSMXQcJhuWVtZVPNMilTkHRKlJ6+O6XFlKoVgoSugZjMSRTGfhC4R1T7/afYnT0yPsbK/BbuGZc4lyuaCALSLuT776Rg0E+exE/Nc3tkR/I2J8en6J8WSB9a0dNVCKjLfYpPkh9TMQjhiG3hTe0We73cZ/+2//O/yf/9dfYsDQIZcHqewKfvTRh/jTP/ojvPvmPQxqZRW+dDAi0ELtAGlS7XYPzVpLExwmv2azWZydHuDsZB/BoFuBWQx3oyaFE6nDkyNNt3jf3treUhPtdjilD+I+IYG/bBTptDbX9IvUQWrNaKIwXswQCIZES6RD2aDf1qSGTUu+WMdf/+Rz5PIt9MYcTHLfnSIWcsl5bSkZhWUxgcMGbKytykb44PgYZpsbxeoAX359jNHEgikrdwtJRQTJKVSlaTsFYCYZHnBaTp0NC3daRNOvngW6Eb50Ta+4QX3JlVdZz/LdQNw5DaLzyko2hljEh6DfKa65jcjzZCrXt+l0hv5oqKlDIORDoTjAyYmRKvu7etyIVVmg37jIsNBmwXpTvAuddzMDxatpDZuxm99joc4mu858kRFrBCNNlXWNApXkCMNUcBO6HYJ/c3h9dty9y+aV3wOLd+P55CfP7IfRtfMLv4trhxsi/foZaXzJU5+oqeDeEA7fV+F+A7BLVMsG6jqRifd/rfZMVJmbBoHcdT5umhd+Jl4bNQzXkxb+DKcA/Of3hfvvasX9I5/nwR0n/ot/8wcIR2OwOJ1KBCQ/kF7m3HRePnumkV/A75TtlMNtQiQeVDemcIzhVHZTEyZEW32y5SuXS4gnI7L3Gk96QvOGs6HsA8lJy53n0Wn0YZqasJpOIBWLiFdHGgw55hnakPX7qDca4lVelS6wdnsJf/hnH6E1LsHps2jhdJojWBYezIY2LCZWWOdWvPzmOQYs/hweFXwMVaH6//BgXxub2etEbCWjg422f+QLko98VczDRlcLIpYOC25trCl5tdvow2kNyJUid3YEn9cv4cflVU0e64y1Fm+RwRBeN9JMYWRq4GCggKJKowab04rtuztw+dzybj85O0GlWpCt42TQ1/scdA3udiwRUYItE1nHszG6jCq3mNBioT2l+nsMB9F7AH6HA8lYEu+9/QHqlQbODk6V7GmFkbhK4Wnu/EKbxrvvvA+r2YbzyxzylTwuClcqLrnxcWRKSgP574RUWPSx0fIHg9javoPV9W34A1FpFjhtKNAb/vwEx6f7aNRL6HcZNGSHBRYd+PSapr2Z1+NRsUl7ND7oRsNwpel8YmgLzAv4QwHxo4fTvq4/w0vSqRXEYil9jla9KZHwuDdE/iyHIOPD7U6kk8uw2hkqlJZD0N6rV4oep1UemyuKQ1mkMPqclBs6LNy+fwehaETvb/fVK4VBcSTNYoF2Y5lMSpHtHAHTqz2ZSCKdziqyPJnOwOHxCelvtloqjigE4+RiPJoICXr33ffUnDH7VYmtWIha0WGSJIWvVgvCkYioWs1aA08fP8bzx0/QqdcUDhSNhuXtTrSQ63tC1warFfVm2wjLcbkU7NOsNTVJ+fCDH+Cv/vIvRaeYjGjfORGqxSqYhT8FqT5/AHa3E/5wGOtr22i1B6JZhMIMWyNa21YhSs960jtoj9qol4UYijYUpliViKtP9Au6QHBiFQqEEQ6GNB1jwnKz3YXV4UCpUBG9h8mS3gCDg4JYyi5pbROWs5uc6NZ7Wu+kQfGA8Lt9QnEp3qPDEANciFixEMyk09LN0Hb2qnglitFoZDT840EfTgtXiQXVakNC0tF0oiA5akQ21zeUFHx6diGqRXaDoTgMoCHNrI3d3ZfY3d3Fm289xMbmLXh9QUzGAwx6DRWgbYp0u03w7Hq99xKBAP30FwrG4YSBVBxer97Y8KpOJ1K4tbmpaYyb43xSAB02vNx9YSQR90mX6WE+MyEaSUiTQ33Mee5c6CibI4Ia/Bz5fEnpv6FoXKLTybivUDo2rExLZQPJg5riQ3qY0yrW7XYjlUpq7dG7nA5SK9klXFxciCboYcDQqz150FOESm96itrW15aVs/Gzzz9T00J+N/MqaOG4f5BDLl9W8UsqTqNeRbvRwHp2DYl4XJQu6kFYvIvjPaD3exMup1mJrp1WUwJD+vCvra3D5nRhOBrBYnEglkjh3r0HirQnjeb88kITkFgsjAf37uL05FT7QXZ1A9F4ErDY4fB4lKXASVcqERO15tWzb/Crzz+Dx+VEJp1C/jKPYqEg2ic1BmwYWLzSbSoSS8Jstgt1DzDR9Doci+Fr1GUlMhl9t7wHpdNot/GrL77Cf/8//I8o1VqYmCywutxILy3jzQf38K//1Z8pOMjroKjfAaes8igYZODOQBMr0uuKpRrC0TAajRIuLg7g4ITTxjPTqgkE9SmlSlFNMc8SWo96nE7xuoe9vophovPkTDPhlU5OtJ6kZelwMJSpwnA2gcfvlRNXt91UA8Hpi88XxnBsxr//6Rc4PC1hsiDLnP3JHAGvBTub/CzbWIyH6LUM/UGnw3RwYG42oVTvYf+gij61+wTzbtB2/dVIQeXE1KX3N1bmip2WmDApQJBOSwbCztvA8JVROjAnoiLKGIU7oV5+doeL06YAtraW4bAvYLOQHmrRpJShTgTcONGhHonT/GJpgKPT34QI/SNLoL/zx1nkEgk3JgXGg3SU74YvsaAndUaWjA4mns8NwSx55+O5kHcW9Cyyb4re7+pD5QBzbSXJ5+FjZcUvr3cW+K0W3WWc+jupNnxter+zqJf+ZAEEKHi9ngLwv/M98mfpFJVK3ofTGfjWjFO6A6Lk1+g7G/BS6QUzjQ17R1lfU/BrfAY++Bn5uHnfbDCIylMAzYbk+8L9d7Ha/gOeYzO9QDS4QCKdxPsf/xDRVAr1VhuFfAXnpzn5crebTBcFVrNJIWlOvxsumwuVfEkUDbfDD4/TLxHRVf4KM0xFGXC5bcgXr7S4g5GgNpajk1OcnlxgOlpg2ptic3kZ6WgEwx79fxPo0uFkPBTnzR+MwMF46XYN4YQHK1sJtPslBKI+jVUdzgCqlSbqtR58zgBapSZ2Hz+H02yHeWaWY83G2ro4uXQiYYhJo9/F1GaRzzp5fRzl0tedHuH0Lp4txnj/g0eIxUOiTFxdlNGoD3G4f66gic3NbanE44lV3Ln7CLVaUzQgCsnISa2UClLmb61vqBgoVOhXbByQ2fWsOOd/+7d/i36vLUSEbhbkVV5dXGpTc/vdKNUq8AT9sPtcmJoXGC5mqDUbEoNSAkWrPdN0ovTSteUsQv4wxoMR7LApUZEifo5PB10DkWYDRO4lDyNy04ezKS6u8hhNRxKCOlw2ZFeWGcKozYcjcAYScTSbziwjGk0hkkwhs5JV0dMbDZArXODFyycoF69EFWGzwqTWtWxWYuXRtC8+O/2MmQhIOpSHUx0eNKOhVPsUYNHWje+DYki65XC06HB5dFCT6kDf/GgwonCqk90DOMw2LCcy2N64jcnEhHa7i3KhKHoNKTQMaeLY/9WrV0gvZbRJxeNxWSdWKeyzmMUNJk/8+PhI40ZOAEKhAIKBgBE80++LYpOOJ3Hv3n1ZOdL66s7de0LD9vd3RX+glznHiPQ1b7f6Qu7YbLEwp/82X5tx7y6fA66AR0U9aS/8jmnR1q41sfdqFwl6ZC9mhid7rYZKjam9Vkot5AJEtxIW8uSYf/LJJ6iXqjh4vYuPf/TP8OL5Y+UpzBSW1cb61qaK9uPznITM6xuruHVnC6VqEctLGwiFEsps0NgaYxweHSAeTyjghvSX5y+e4uzsQCh2lEnE4TBevX4Nm9OGhZmj4qkoPcwZIELtc/twvH8Mm9OBUCwq0SX94an7SC/FNfJliBcFoh6HD8vJFZTyJZwcHSN/VYbb5ced7TsKQYqHaYM5VuPPgK/sUgbDfk90Jhbir5isOZ8jkUjhaH8fJoo/fQGJyYnMfvrZL7F1ewdLaxRLThAOGfZ4BwcHaDT6ePjwA9gdXiwvr+hzfPPksdDeB288wtb2PdhdAUxGHXQbl/ISZ0FF4SEbhdcHu1hfz6LZbIgiRqEgPZ7zV3RFGovuRSE47WFZ2JPukFlKiVrCaRSLKyLxLHpDwRgsZjsOTo7hC/kMwTnTcn1uFZnL2VXs7R/g8ZPncLrcRngYbXWnUwEaTDButVran24i0hfTmYS0FNTyviUayfuKiD8PbDZUpKXQXs8fCInOwmKP9dTm5roKqGavjYVpiganRnSXCoRxla9gMJrC6fYiFg0j6PfDujDrvuSEIxCOIpNZFkhAdJgTuFLpEtXyJc5yh6JSkKbIUCui21wbbDBoi0lqIoPeOH2QoJUTRrrWhCkmXxZFjmAAdSy90VD7z8rqOno9A81k08L9s9Mo4/Nffqp7gfQxZi/Q1YeOPEQeNzdpIOASWk9nrf5wrHvgFrMmIlG4rBbsvnqp9FUW82dnZ0Im2UgTJHjy9CX+3f/yvyJfboNBoNZru0cPMz3iCYmWP/zgPfzxJx9hYyUlwbVdGpqmksUHpA25vJq0WB0LFIunElq3WnWBJQxWo2MSC/OV5TROz47kzkYYleLpUDAgug2/P1otskl2enwCKKjF4PSONsb1VlXhStx7uI+RfreAFY1GD7nLGr78eg8XhbocYlgyGwFXQDLmxruP7sFKyGE41sRRVo82HiVTXBZqOL9so8MID07G7ESNWbASMTarEVvQQUXTuJHcvbg/uPl5FdpFgGAgcSapVQYCf139G1LX68rFcECx2g1rxdXVEOIJH+wOTsFnOkfYjDHYj4Vxv8tm1INafYKj8+F/QPXz9//KTWLqDVJ+g5rf/BYRcSLu5KUrWZQuM0ozNX6CDcYNSm8Uzb8JL7rhyPPnjYZmgVDYBb/Pjnjco/92dESHO6PQpjf75ibF44Yj0Q1X3WiyOC2m+5NDxTcf/f4csdg9BIN0sDImHTzr9O1/+z5sqFSeoNOpqDI3XPOM98jXIJIvmvs1QZ7PrfkIrScnvJbfI+6/80X3D33Ce+sObKz6JQ5c3lzB+vYG2r2+Yb3U7aFcKIC56CG/G6bFBL1+R9Z2dC0xja1oFJsazfEgoAUifb1rrarQ1K1btzRSq5S4MBbwhX0YTYeiZJBGcWdzG516BwvaI1H4ec0FpugmloxjaXVV1m6kblC1bnUCdiewurakFDyPz49Sra7iLeSN4tOffKYUTT83SYdLBRsFfb/47DM0GnUhRqPpFKM5kayg7MiIkq2urEkAd3F+gcuLM2xukftolVioVGpgMFjA5ST/LKFCo9YY4M23PoAvEMOQG92EAqQqauU8yqVLPHzzPpLJBEwWm8bTl7ljVKtFbG1uYDzo4sk336BaLiMYCmg8SA52p9+VxVednOKJsREuHFY4fW64vF4d1qQSdJocJ4+kIWBYD8f8LDjpbBINhOUMNO6N0esM0OvQ8YB0EWjiwOKOaJ4RDe5S0UALL0NESORnqmlLvVKBz+fGnZ1tXaezXA6+QBDZTQbUxNEdDlAol3GRv0Axf2mMTGdDrCxnJFJmoVNvt9Cst4Rek3/Z7w6ExLSabR04XEcUMVLQqNPdYpJrDlH3/ohj/yA2t7Yk0Ax4gmhVm5j0JnDbXAh7A3A7PCgW6jAvLMoa4GShVq5pM6HTB5uUaoPJnANM5zME/F4hcgzM4qHD5MJimYI8M1q9Fjw+OovMRENiAULv+HQ8oWKFCcFnZ+dY39hQEiZpGix4+XevN4ROix7OPuy9Psbz54/x4z/4GI/eek9ivpOzI0znPbhDTpxfnmL39S7Ws5uYjk3IpJZwcX6lYLMnT54Igcpk0kJVlQBZqsivnDIwFjx+jx//8l/+K6FXjx9/g0Q0LjvGapUUs5ZQ4mgijtu37wutp7ZiYyuLcj0vB5lwOI5atYNq2fBGphf83t6extm3t++oASUnltMXhuKsbqyp2Pu///1fyds8no4oZ4CCctKDOLbm5GPQHQvoZ9HINcymhsLXRrMmbQwP65AvgqA3hHv3H+Di/FKc7NFgjl5vjHRqSR7mLIb1vBzNDgfyHbfMZzg5PEI8FMI773+gSmM5m8U5G5PBSAWCec5wkBF+8tOfIp5O4L0Pfyhh38w0g81tBBUNWiNM+3PMKT7ntM1EpJD2mPSBnuIHP/ox1u8/xLBeh3U2Qv7iQnxnup1wGvHF119gZXVVTcjZ+SVcXh96XbpvtNRI0xaWh7DLYcPyckq8dAoPc7kzvPXmQwz7QyRiCXm+DwYDrK6t4pTe4qYJ4qkERvMRDk6OtB5pBEDKl5JNB0O54CQSFHW2cXZ6KrGn3UxhK/dhotd0wwh9eyCHwmFRXy6vrtRUEmEnB5wFExH14+MzFai+QAR2h0de7Gx6mS/RadfQHzQloGYAE8sA0rx2dm6rOV5KZxALGrQ8m8MJt88Pn9eHq4s8Rv2exKfV8hX2D17i9OwQk/kY4+kUgUBYVqaWxQz9TkeoNgs+7iNOrwdb27ewvJwVPYOJvmzO/vCTP8RScgm/+PQzVKs1rG1uaIpJ5yJZpE4XMgFotWoq2o+P9hAKB3D3wX1lInz66c91TVZWVpBKpzSJIcUxXyyh0WhrzTHrgPdQu15XUme/bzj5jGk5S9qJx4tffvE1vnz8CrlSG0NWrgwO4sZtplaHE0u/Ej3vbW/jow/exs7GCtIJBl25cXC4p4LpwZ17mkpOZgM1zRcXp3L94lrgvU1NAW0xaeJgNi9QqVZ0Dfk7dDvinkwAhjo0OuFQgE+Qi69LFyIKjS0Wpl5ONZUKhWOyH+WErdbo4ixXxFW+jsFoAbIhhLBKeAi4HMDyUhxuu10aK05bmIPgC7rh9rvwcnf/2vd+oa2a6ap0GSHNwxCn0i7aic5ggHLJyEogskv6l9UyF7I/5z06nGE0ZANCbTYpINeRnwYGz7SAa8NJhh7N4PaaEAhSS2JCIhmR2xoth4f9kZozdhE8n9od4MmL4j+05PlH/ZzBCb9pLH7zq+LxWw0+OZsIWjfynzfF+28KdoNe892nuEG8+WxE1KNRN3K5tjjj4ZBThfgNFcXgnJuExN++E5UFpISz1xOBXo95EX0ltNKOkkwIFe8mE4KBu3C7o2rCbh4378OgAFnRaL7AoF8Ves6CXQmtdrMRrsQEWIlUKUhlE2JcV4JYfA0Cs98j7v+o5fS7++F37vixknKqGPFHgshurQpRUEjM1aXBh719R+mcNXI2OS7tdHB2fIFKvo7FxKKDhf7PsXQMbr9Dlq0sPnhQkZ93cnioeGa314nt7Q11gCzuiKb4PQHMRkC33ZdfOUNAKPoLhIIqzg8oEGvUUG9UEIkFkVyKyUu+yvRQj1M8UQq8KKRi4Vmp1OVdTDSk1+WGNldYCBFuvneOP0mBcHtd6I562Nrawlp2XUmVh68PhdiStnPr1poKs26PRYoH44kZW5u34Q2E0JPXqRvBaMKIsa/VUK+WlPrHD2NeTFEuFTAzmRCK88aZwswgjFJB1JhqpSx3AQrJHC6n0FB/2C9RU73ZEn+PwVUMPur0ehoRrmaWMRvSDzaHVr8jxx53yKexOcOaKBgkQpqKxlXUuiTWBAbdEc7PLlQYkjutjtpqk588VfkLkvhtDDgZIJtdl3MK/Yk57iYa43K4xZ/kRkA60R/98R8pSIihK7uvX6NYuITHQxRgInoEb2wWOkzFNKLZyVdcFepGf3WOj1kkEM0cDHrarIhUcjMy4IAF7G6r/Kk5VXn48B3x3gsXRTWLGBNDsojK0maIynAsigWFzXQE4uvxMCQySR5oq9NCOm1Y462vrgul+frrb7CUzYr3SocC8t4ZwU47SIW2eHyaxHicLtke8vko9CPPnFSfaDyE4aArBxVy3+khbzY5Ua20hY7F6UiTygrFrjdLKJSYPMjvcCxUrVZp4ew0jwTH9iYr2nRCaTQ1NieawaKdTe/paQ7FYklNKP2QNze38OH7P0St3ZAglcgkXYFKZabQjtUAkq8+HEwQjcWFOlOLQk69zWXD0+ekbFjwwXs/VJFMmgM1Gt0Opz8DFb+kfVltVjjcNjXbRNLPL8/QG3bhCdgRT4XgdHMIvjDGwZy4uYJw29yIhyIolSuywaTTRb3WEL+XiDwLsHs797C1taOG2+6geDIhu0+uPRZDtWodqVRcDUipcIGXT58gSWSYFqOjiYHEZldUbdhcToQjMaVmcopD2zyGr7Hhe/jOIwwmtL1jqAiTR0nDMePk9Yl46BSQk2scCHolcmt1+8iu72Dr9n0Me0NU8kX9DAuiINcmUUa3U98pfaSbzR7SK6sSBJc1/Xj9Le3EauP3Qs7oRKgqbQq5JrpESZ0u5M4uRM9KpGNG/sPQ4KYzsI1i8sl8DrfXI0oSU1z7RP0tFqSSCQVt5XMXcFjsMFGITY4zHZ86LdGU2KTK9cZsaGQ4waNjCsEF3mjk0vf4M24mOy8hmlxCLL6EWGxJ/vPzYQ+nJ3s4O99Hu1tBdm1ZaDW/gEwqrUbcaTVCtqjh4T1Nigv1EbR5PTk5RjjoV6FgsiwwoP3tbIzLfB4jCupjUdn78d7nOmfzyPdmsVlVkPP7oc0gQ9waVdpTJpCKpxW8xgKT9zKLYCbftptd0X8oAuY96/FRqDs27vfMkuhDjUZNybWki3CayikWRd4sWCkyZ3GSSCS1RmhhTFrfjAmtFguyRPxnc1SqNfxv//v/gYtSDc3+FMM5w6hcmmpR++Lx+rGSXdfeyomZ1TLDxuoSQj43zPMJgj5OGh14494bougdnR7L4IHnDwvx/f09uV9xjyIOzglTsXSlxpZTGq/bpRRZTnWIuPN9WxxeFV10jeFnJ9WPGgrzYgKPxyFufZ/Wq6SWzK3ojsbyDm/SfYZca9DWcyKXnqnyBBh2RV2UXXoh6kpYoJPyJ3ebPsEPBnDZ4XCYRVsh/ZXuOAThrEzJtVjQH1GY28eYFsDU4jgccNs5BabompNN0jj4h0CPgd6LhqH/5Z5yjfDyKDCz+p/DFzQhGHEg4Gd2iUmaCoIEdNkxLUxIxROYzz149rLwuyuK/gHPJZ86HAAAIABJREFUdINaB0OkEBvBUqSvsDnhg5SVG1Sd/y6e+vXjphngc0TjbrgcVhXfN5aM+jYs1PgxQhzodseIRtzILPkkhmVhT2CRTAb+DovqcIS6Fro8WTQF4ftxu9fgclHQbrji/L8fnJpY0esdo9O50POQHsNry3Obr8/pt15jzEmCkQ7L+4/dFT+rPvf34tR/wGr5J/iRP/nRKuKBmTZOjrrOri5gc7uwtJbVqJUpeh06DDASdzSWt3UgHIbVbNjw0TPW7nQItU2vphRR7/V5hPZe5q7QqDdRLuRV9N/e2sKt9TVZoB0e7cuJZUx3KRiJYqQaeD1uCeK4STDNkCmQ/X5PNlc84LwBN7qjNlqdmugu5Hzv7u1jLHWGBaVaU89JJw/aUnG8PJ2OYLfSW9qGWCiIVCSG9fVVuJlIV6vJgi8aiivcibs6DwrGRzvsZoPLPCRnkbZntxCOJmQTRqzAHwrBZneIhiMXA58H/W4D9WoRlUoRufwVOmMiLHNQpM5EuslwiHKRyKJTxVm720G9XQeT2higwQAZijbpBsFI7VqlilF3gK21DTSqDSEqdGI5K+fhi4Z0GCSEZrmRiETkD0/Bks8TxHBA8Ukbr3cPjDRb0miIFNgscv8gd9bhsWFhmWlkzcPc7w8JeaNx9nw2hp18UJOBrBAJYlHBw48F88sXz3F5eQybY4rlbEy+3eJU29xCUxlTzx2EvsvkoxN1IU2EqBapNSw8+L5JraHgiGNPjvitLiscHpc4wKukOl2V0Kq3sJRaQsgbFN+Tlnu8DpUKkzwpWrLC7w2oySAaQ742g0k4RuYo2+PziYvLx8nxmUbndJPgZMkfDMDj5aSAlo1LiEdiCjmiToFoJkfc5Jjv7++j1W5IA8Ex4vjaPtJiZlokC/emIWhNpRGLpWGjM8buUzRbeTx65y6Gw44aulKxphEmefM8ZOkSwlOMacKGNR3HphEVWlzTpHGRM+p1e3Hv7j3E03H0p2MJMkPhkKLNS5VLVCp0GrFjQVR5ZsHp0Zm+Z0bTB6NRg8IWj4lyQ242C1oKgukdfXjwWhOHXm8ohJyuUeTcspGqtioIxn2w03LYOobZTp4jXUO8MMOhwr1aqCLsCapZobYAcwuefMP0Q4c0HAyP4tF8e+c+7tx5gFAojuz6qoJvOr2BihcWgrQpJIWM90+v3cLp4bHcqhi6xMna2tqq1lE0HlPTzDAW5g3wECQ9ip7dn/zBJ1IaEK2mE0koENNazOeuhFJTs9NolFFtlLC+tSG6BIN4Op2RAAA2EJN+T+9jSrFk/kL8fnKtYbZjOJ5j596bSKRWMF8wLKoogINOUWxe262KQqXoL053GIpqi4W8tBBEzBxeJ6JCEMN48eIF+yOFPFGHwYKdtqScmPSGfTk9EftKxmjZaZUuZ8RpWqOF6ZBJo1PRZpTQScQuGpFzFq1zFRFv5dQgCKuNHuJdFVZEapnVsLaxg7cefoClpTUhmbQ1/OKLn+Orb34Bm2OB9fUVgSjMRXjzwRuijVC2S/E+szGODw9xfnaqfZzUlE6/I9cTBhqxcD67OBe9irxt7iEEXlodAiMj4at0v2LDwHuWyDHXN2lsHNMf7h2qyWZwFbncVidt8LoCcChCpTiYYUsjZnO4PQgEvLLsJBUwFKSj06Ux2VhdFg2N1CiGa1FzwMkS77WLqytNQgg8EdxhYeLzkhNsQiadEZ3uydMnyF1cojeayP+c/BHyvFmsrq9v4L1H7ygvgmJQTjqSqZQQy+JFDvsvnuPO1hZatZqRpguT9AZc63cf3NM+TCopdVz8bNzbd7ZuoVgqSlRKkTDTTIe9HkrFK03GGLDVHXCKwWLKqoYhEYsqHGw2HSAeiSgFl7qOCoXMDjdCsYjWV7NNYbMDLrdbuS3k3xdpT0kxqXjnzAWxIeD1yxKUExFOJblfU8w6ZQ0ggeVCFEenmnvy250YTmZo9waGjzsRZtNC+7rbZkXIyaZyjH6Pzjo20damgt2Vd6cHm0z+YcHJ0pcOPKTMWO1M8rQiHg/B63VTAwubjTnt0HRUk6KJHcU89T3/cR439BWuaXLOiUrfFLWsh7h/E502rDANB5ibx3eDkAhyebx2OcbcWE5+9xPE47xOVnnJx2NutDtjecSzuOaDzRgLa2pJiLZHIgymsn7LT3c6luF2ryq9mcX2d5sHOdpYLOj2LtHrnera8kFKLwtyTQzo1X79hq6p7t/aSvI9EXX/vnD/j7Pm/j+v8hf/bAtLYTPu3rkvPuve0REagx6iqZh4ucVyHs+fPUOHgjgTkdIxwuGExttEtHkD0TnExTQzrxOp5ZS8xnO5Cx2ilUoF/W5fBeD2+ibu3trSCHwwZEz2RJsMrbjY7VtNVPhPsbW9DZc3LK9khrk8ffEMudwlMisZxFMxXBbOlVLaaNfRbHZwcVVErVEXH1j8vYUZVpNdKakUkykAwmJC2O9FwO2CE2Zsb2zg0VtvoVAqYA6OorJYCFVggTmXL+/e7nNErmPN4xGGpGzg62+eyBlkY3MDzW5HXFYeyBQjEdV98fwZ3n7rgRb/6dU5Hu8+xeXVpTZ2Hk5EIXjQEq0jwlCqVlV4pTMJuHx2qU5pc3VjoSUHiW5fBwxtN3kIEwVtcaPGXFSfWX+soigViyOVTNFVTuI2i5WTCAtKlQqazbbsIEln4pSCRRIR1zh9lQddpdetrm/B5mDxaBdFgGEs9NqmRddgRHS7J0SWlKIiOfKjHrw+E5IZN3xBu6Y2DN9otkdw2XyyV5MTgJXjNoZrhFEt1dFrDjAaTCT+ZVHMZoZoUiwax4xhETabArfsbrtCiyginTEOcjGFVYl8FCvZEEom0R8PJWz0+3yYDKdo15uwLixoVGoq9q1sADNL4qpzoz2/yGkkS9EqC4Z4Io5AmE4+ThXskXBIBxcbvvOzcyyvZJR8yQ2YQSoK3hoZ/vhEySm+yq5sIRFfRrFYh8PrlbMJUUReJwrVClfncDrMck9hJLvXH8L61i1klpflsvTLn/1C0wgiheTktjo9VJpN0V7iidR1yJlLHGai8vSKZ3HHk280naFYKggZo6jPZjbLN5/+3HJtmUxwfn6B3b0DNdXLGVIDDGcnIuJf/vpz7O4+V1rug/tv4OXLA3mpk9vq8FFAGIY7aEco6UWnXxftZjrn9wHDOz+S1Aafii/j87/9BTzUu7iDaNECrdHTe2dTROpF4YoC7zz++Md/Cp8vqqnbhx//ULanTIDc2liD1QZ0Ww0MBx2Fsr188QqxeBrb2/dQqdZVeHBq5nN7YbZTH9KG1eWAxWnHae4cV4UiHjx4Q83AbGbC6tKWrGpZKNKOkMhrv0fucUkTHxZaPl8EmBtcYHKRrXY7TLMJLPMJJgOm1NKHe6j0zunCDG8ggo3tO7A43EpuJRrKXYbIJ/nse7svcZE7kv80vbHtDjaRV2r6WPS4fC7R9i5Oz3Q/UZ/CRpH3JJNJc1c5ecbTVpRe7NyP2FAz4InXzWF1ygq11Wzp/jLG9nbtMZygkEbcm4zRGQ2lsfjxJ3+AR48eibb09a+/xuHBCUKBCJaWsojFEip2mSLb7TQwmnRg57ZBJ51qVfsUXbRikSgiwZDsX8uFEq5yV9K0cApQrldQKBc0iWNQHON1qrWGJiGkG7EB5vSHTj4WK9OyrZiNpxKa0/WlUiqraeRe5/cHUCrSYpW2sHb4vGFRUSZMd7SZUChf6Z6RSYDJpikAA+hIwxEdzs1GfQVfffklao0aHtylID0ky8Wzs1Mh5bzu1MEQhNjb3dO0iVQ+nhv8QxSKQBIddijSjMbCcJGa6ffq/b16fYSrUhtv3n8D//a//m+up61zpWkTKOBU43DvNX7x6adY0O+eCbVuF3zhsJriLvM13E41ncGwX+fJ0SH1NtTjJNWgUhNpYQrqoKfmm+/39PQMZQIV8qL3i05BO0FSXEiXY1PI/ZSCeVLJKPLm73kDnuugo6lolyz4TGaCZWwk8uLS02J41O/C5/VgbZVUUYcC+UhzGk+m2vtIt1LMPXce6lwoynQ6FYxIZ7lWh77xI0wWCzWNvM6Yj+C3mTQ1tpI6Y3XIvpTuOaRnmqw0mmC2yUzgCLVZ08X8OknUJ2MJrp2N9VVRb4ajgQAknrWkFnGf7nWAavG7qaD/9MXUjWiTr2TYQxocd6MgNnjrN4XyTfH+XUvGG/eZ3xa8fved8+fpNONyWgxd0k3xfe3Lzkbo5nmoJfroY5o6uLU3c11YLFF4vTuqf761kFTa7bdtBAaDKhpNZt/QHnIhYavbY5chAM9ko6mCBLj8fPq8CmKbqZ74vnD/p19rf+crvLvjx3rSLV4vHSLoI0snlEg6hlAiIkcEhsz4PR64eEjRC3wGURIoRPF6AkK9OebkzewL+rG2sa4Ng4gRFx9TSs9PzuF1uhAL+ZWcFo3TVcQsNINR2Iq0X8wxGXSxsbMBZziEPqO/6w2cnF/g+asXWjC0umPyJYNRKPwx0Q7O7lBRS/4fNyUWj0QMeDORF07OLjl1Th4YA7qyWOC12vCHP/oQ9+7fkZUZEStyAgf9sdJKSc8hOpqMRVRs2cx27Ny6gydPnioshcFLCxM9wrtwecgzruHx11/rsFtaynybZEc6DmkgvkBA/FL+nUgQb0QiGbR3YwBJJMJgKBvsXhusDr53syhHvOnJxyb1iAJLWiHSbs1BGzYedD4fBtwIhxMMOn0hz9z8WeCwcFRwkpUK9Zas/LjJUPDGopodM+3dyAEnp/TDH30Cu9MroRg538Q/XE6PfL2H457eZ7vVxvHBETqtNmwWJkG6EAiZ0ewWxcuvN3py3OHBx1EzR5vcJ8Z9Wo25US93MOgwlMsGq/j3BirIsR0R8CDFbstZLK9k5TWuZNNOA90enSTyON7fV/BUNBbDcM5x/FiCNqbuUSBnN9sQ9YcwbPdRLVQQjySwsbYloSs9vhutBk5PzjHoj3Rg09aREyKKsHmoM0SrXqkymUoiRB6uFNNlltMqXl7vvxbSTtcQpt163H68++4P4XL6laRJh2O6gVDLQXSK9CiifZ1WV1ASXVO8/oDQN1fAq89RL9fRrDcVkLW6Qd/1ASq1OlK0B6ST0GQi2oaEj/z3ERvfnpBYUk540PEAZGPIhpHfRbfJhM2xRNNs5HJHV+j1WhiNe7i6vFAk+fNnL1XMUZzMQ5DUg2ajD/Iml9YyiKbCSK8k4A05YXHMUKrlUaxeqvjlGJ90orfeeCi6j9XEg76GfnuMaqmF8mUD0wkU7BZLkvbEacdM+QuxcBqRYBK37m7j3R+8o/XHAjyTjMPrdqJaLmDY62hdKEnWG0AkkqQzrfjfUV8A0/5QFqC//vpLBONReEIBNLpdRBJJZLNbsNpdcNi9CjUzzSC6wVBOGVRuk65WFF+d4UGADU6XH4uZwVtm40yUfNJtygr36HAf6XQKsVQGLl8QTl9A9ohTtgNmI4RsMOT9xANyhlIxj/OTY3icNtD30ud3ottroTdo46p0KStWOozQRY+I89HBEY72jzVh4Wc6y50pI8LnpYjTjaDXp+kSE11vaEYs8lj4cKrA/YkuHWxoOIkiemxyWhFIxeQ///bbb0mAWiqWcJm7QKXEyZ0RVU8ONz3TSX1weRyoNUtKJWVjSKR9ZXkN0XAS+3v71+/XCQphiaDSs5se+GabBd1BX/oDk9UqwS+nIGyQuS/OxmOEgkEVDAwDC4X8AhnGowEW/M5oY+j3a0LGyZPH5cfW5ramJHQpI5c+kY5LfEnOPJsBiez7Q+Qv8gJA2Jixmb9//46cbP7mr/9aqC6tDUm77LFYdtBtqoJ8/kqNIvUr/Iy8ftTx9HtTuc202n1ZLXL6y9qTvHkCGWxA2Ti9eHGAL785El3lrbceyEmIVq7MKmAoHJutVDyuM+rs7ES6D1Lq2NAHON1zu+VgRk0P7THZtHAvIfVL08rRRM348ydfqtkkTYzuStTa8LoxMZQNHgEF2g+zcaGLjMLC5HTC+4bNEothq37WSD5aYDidoNngBLuBbmcgKiS543Qsoh6WQBcLY1rNyhXJblPhxgkK6U40MCDyzwk7k1uZRUELaaYDk5pJOgyLfb4eJwkOK1F8I4CRkxlOVakJ456qazgeyQlKwmQnawoWozY51lHUSqodPwvBGSLEpH3IX5zCSQJ9NjNGfTuaZfqs/X4eNymp333171pI/vZ/v3GjYWHPQvnvexj2kZLlfIve3whgb+g6RN2XVwJYWabWglk7zLqhk1oYbvfOtwFMhg+98Wo34tbBoIZ6/bX2Zn6OZnMokSs5+woUmxrWj2wKjaL92s5yRovI7xH338+KA/D27TBub1DQ2EUmEdeN0e51UGs1lNZJJw7SQIJeL3bWN5FOZSSiYxfOrtrrDeoCcpxfLdewkl1DjGhS7hy1Zk0jM1JcJuORPMqH/TYmE/KbOVYb4/z8EjarS+gJi66A14tYOoJit4pqp4t8tYbBbCoeMjnk3H+4qXADo/evhZwuqwWmmRXTEbnzLHIm2rTZjZKvy66WKn2iPAzVoM+512rFn/zBx3jjwW1kV5eVvChLrnJF9B4iZ8tLGWysbyhYiCgII7rpR27YrVGc4ZRHMn3Ni6U8Cjx4TBSoueBw2tHrd2X3Fg5HNQ0YTiby9iaXnS4NbpdPXL/BoK+oaa/HYSAMs6mansFooILM7fOI2kHkhTQQl9UGp9Wi74qcXhUb0znOT6/0T9In+J1QA9Abd+CP+DEk35TBMWYThiM6UHhhluf7XAdxNruGR++8h0QqLZoBOd+kYsg3V84PRjIcb342CrKldACTaRP11hWGkw6G0ykur6p4+XJfh4bNwsPUiiinBBY72o0eTHM7rBZSqehcwDmrBelUCvFkAm6vT/oDhgaR/01/41zuBMXChbj4bGy6/ZYKI35mJshRgMfPFAoFhUjMaIVFDuTchFqhIuF0NBxVI2G22TCYTxUExGvNeHu6mPBA5sFE/jkLDHo3kws1GY20jnw+NjNOBHxBCb94EFKLQQSCHNdUeknOH2yYHB6/JjiMdidCzobAtLAiGkupCSKHmU2iw+OGhemzCt9oas2RZsOJBzMKOMXRdaUd6GQEunOR4kHHIr450nC4bnRDsEQiSmwhR5R37RC12gWarQLazRKqhTIaVxQdV2WX+fr1Pn7968dYzImaOXSg0/6TE7BavS2hksttQTITw+atdQko3V4HKo2i0o6JzhKBpmtFIp66pvn4UCl38firl2hWOpiOgAYFxdMZUskowpEAIuEAkomUaGKc8L35/jsIRILSOVBoTU4yC/ZGtQKfm576jO62I55M63tmcUwU12mxK9WYWpHd/dfIrK3A6nEjmqAL0EO43CHYHD6WchIvt2p17L14iq9+8Snmoz4sM+5XDNQKqUm10BowGFajQGSRGhfaQI4GPVFfODHj5MMVCIoX/v6PPkYkkUB/THpEBH5vUPsGmxnujdwvz44O8erFE0QjASUNs+kp14sKqwnGQ1haXcbV2YUcMp4/faGkUaKNLIqof4lGQvJ1Z2FLjjSdpyoUFDMpORYXdYHuSwRFDo+OlZ6cXV7RnsCQH5PDgo0dOgx54Qt64fWSl+3TiV2vNiQO5bSIwnYCAGwuWZkPZ32l2DIvghcmHk9jMpzj11/8Gi4HXUIsguBY8HESQNoLi61iqazn5pnAG5EUKN6PnCSoQY7F5B5T77SUEOv3uLCYTWEzLxANB0T3qNfrsvtjg59OLWs6R6OCnbu3VaBRY8N9mmAFzQbq1apQQuocSEE5PT0VV5wNzPExubtdNVO0L6UmhyJV7l+1elXAiLj4/Cwep9YWPbDpX0IaDQtJan34vbGYpYCcn8empGZgb+8cz18eYTCZaiq3tsqEzwSNeJGIBOH3u+H1eWH3OEXlYdlTo1uSpossVM3w+okoc1rigNXmQILWttciYjZO+4evBKhR+FstVw0XGLtN1qwev1tOMt1WB6srq9KcfP3kK103Iqws6vlatL7kRIzPS0onvwsCXK0WE1KNACCey3SfInjERGE2eMYUx6oCj4AGqXWk9RFlZYFHK1w2e9QRsXAnd50Trqn+zAQ+cWLL71lhdzRbmI4NvvV8YjRFdJxhM+6w6fX4YpxUGgFNtFcca/247HaZBRAwmPB1nXa559gcNhXvzfoCrbJxPv0+HjdF+ndR+O/SUn77Pd0U7n8f2v7/V8xzMd7QbvhPX8ABp90itPzhQ56dVjgdAfh896998o0JAP/ou74+y2k0UG/sasLJ60oKjMdtE2VGUwRy6G/cclTwG1o03ncSsH7Pcf99LDkg4h7DburBbTXjFvnpbnI4hxKbFKoN5Ct1cc+dNiecZqtQIJfbTvMWWEh6tVAs0RPfsFGpa1zJTTkQ9Kn4XWCmRESHw2Z0g14X7t6/h93dA3nbVhtNbSqjKQUXDviDfnV6TCZUiLjDIaFZrcmwo6GKpX5nhIHGRBa43FaJ5cwmzndZ6Cw0FRhQpDedyMpvMqY4FHCyW2TnOl3AbjZhKe5HIhbA9q01vHn/Hk6PjjRy5biRVmAsvu1Cp6fweAKoNirIFwu4uiporM1DILOU1hiXLhxsLugGQOcVcsY4fiQn1ecNqaHg+8nlTmX9Ro/tSDiOiWKGJ0bSpdOYaOTzedhddokKiUaycGQxx+fLJFNyRyESk0omEQj50ep35VVuApHTuSYhvVFPQmGnz6HCnd8hi2lakw2Gc7jsATjNTox6PQRcHmysrYjXyY2R3MVStaRmjNz/dGIFfk9QzRo5//x+6OTQbFVxcXmMs9wxTNaFUi/394/FwyTXj6gROXqhoBfxWFx0GeoFAoEYJiOO/wMSiNJ7mZ7T9I8nqkKhIREW+jF/9tln+Oarr9T4KRrcRsuquRAbolXtfl/UH6/XWDej3kgFkdNkwbQ/0cFM55HBcKAcAdIgWLQPVbQEhbxReEqqCRsWv88r5I+FDUezvG5EpznOZjLpe++/j9F4inbbCCvjaD2aSIhyQHSLDQ7pLge7LyXKPjs+RzgQwR//yZ8iuZxRWmx3TGeIiNBTYlwURLOxkLMCXXKCIf29Wq+o+SGHkZSLbqOmZEmi8K0OEXoWnuSEc7JlRbvbQKV2JReG3qCKwbCFXr+FvZeHCHmSCHjD+PjjH+N//p/+Hb768oki6dmAskBJZ+LY3tnC5198rvdDZJpIrdvjRS5/iVqrhs6gLfTcF3Bdi/mCEhLSFnFzYwevnh3i818+xc6tW0qqPT05E2+ZoVKbGxvY2bklx445WCDN8Oi9d7G0tARvkK9xgaurnPYJHvYsCHe2thSkZbVbhdRRkNjvjtBtdUWfIhViZWMVdrdL1Jh33noPdzbvKy01d16B3xeRKJ4hS4d7eyjmi/KTn4xm4uLTJYrrjoUEUf7pZCC+OVFRpnNyyjOeDAzHo2gUrf4Y8VQWP/joE2xs3UEgEtWasFrpoz8S9YdWp0TZ6TF/fPha8e1TjJArnOPnn38Kk90k9Ja0mvOjE8SvHVpePnsu5JQoJBtW8p2Zg0CeMxtuTtx4/5KbTFGky+OVQIxiRQackfLFdVMo5EXhYvkcDAXV0Gofc9rk6U6KRqVcElOdzfTleUEcW4IFpMc4vVbcubeFtY0VfPHFF2ombBaHeP87W9sSTu/t7SuNl05TZMEyV6DT7Og604qQlEe6XbFwpYaHkyhmQhBo2T3c1VSClC6n3SYqIq0TaesYCDJ4zau9wWy2od3syDaSzZHSgyNRfPzRR1pbLNTp5MWgJwr47S4HTs5OBTgwCp4FKoWllXJV3x3tKKPxuISq3GcGFFFOqE2aayIbi4flasYJD60u+f3zLGMzwebe6fSg0xmqsKfGgg1kuzfCxVUZpVofOzurePfRQ/z44x+g06jA7bSj3e1rssnzjaBAOk0XsoEaBtqK8p5vtrpC49nUG9aKRMpHCEaYn1CVaQLzNzhJZUFcqZZgtpmRXkqqiaGdZDISF+3v8PgAxVoJZiu54TbZXnL6XCjWUK3UZPNIqh8ppKQVJtNJ+JiY6jQhEQ8JAOHzUKvD6877kN8DgRubxYUuz93RQEnLorfM+fxjI3hvRvcUAxnmFIqdCule3b7Bk2YRGPS7EGMj2+tizFwLUj8416WTEoX5JvK22UBNFd5EugbvJTajXg/9//uYLaipc2JORxuymiwW9DoW9Bqu308B9VuvelO8/32Fu4F4/91uNX/XhzCuw28ceH77Z4jAs1DnI5v14+7duGwjsXAhEmEKO5sag2t/I1K94d2zYa/VXmIwaH77ntiQMTGVzTKbOwJ9BASFtpuNQCqeG7Kl/L5w//2sux9/cAepsAPVEu28WohFg/jxP//nqDSa+OxXX+Ikd6VxTiaZQTqZlO0UL2yj10WjTVpEWYg0i0o7hYghJjYukC9W4fW5sJRdVrHOkSMFNuQxbt3awcnxhRxbKKIirdDiMGNupoXdXA4a8xHQ6zK1r4fJjLxNxiGz0wNId+bB47BY4A84YDFPRU9gYTgZXY+DTBY0u/QylnU3fE5SZSyKJOfYh84vHrsZS8kIIkEv3HYLNteyePvhm8hfXQpRqLebOD2/UDBLMBwTCr65vS2e4h4DnfhGTPTWpYjMKpSbmzAX+cnpOTxWh5qdkJ+Hu0MuAtzQ6CRBj/FGq6PCkK44Ho9LgRK1ahNt+rRbOQ6kdeMYo9FQhbvTakY8ElVTwRE6EUly4kmFYTHJojVfLGqU+O4PHqE/amMwGyi+nnZdpKJMJmZ0e3ME/DFEgjHx44e9FqyYwumwCPVnA0JOKIWvHiLWwRhGvbGoROSFtjpt2Zwx+ZMFGAsN0m/oscsgotXVNczGZiFt7V5TeoQpxS4LCnoj8rHe3LylZMCAz6uL2uu0VFAY9Bw2Bm15/37xyy80pp+OpobYyc2I+JmSEn2hMN569Dbu3LsvKsHFxaXhLyXPAAAgAElEQVSatKuznAK4JkMWUIwdp8PNVKg+KQMsyPf3DkQnYjolDw4KYTnSpiC7XKoIaeJ7pE3pxeWl1m2n38cPf/ghwsGY0kuD4Tg8/pDs0OhrKyqTywW33YnLs3Mh6WwSeAjevndPHFmHxy43IwabEIkzMYhkPMbJ8SkurwrY3r4jrjsPspkcRRZKGH71+Ct8/tnP8M6jt9AfdXUovv/++2pg6hUWFyOUSkW82n2MausSl4UjZNcyQtiPj3KwWcJwWH0IB+J49uQl6rUWotEY0qm4aDeFQk50FhaauYuckkOJ6OULJZzkcjg8uYAvbEcw6lMybK1WlfUoCyKH1SERar9Ja7s23G6/0M3ceQ6Fy7yoTffv3MGf/9mf6+A/PNkzmi+XU82wN+LD1DxSfPntOztK/eVnKueLus/oOE/BX5L+/eu3VXgzL4K2pBPa4DlsRkqvL4pGoYP1lR1Uyh018QzqIcLpsLsk1LvI02JxgrWNbWRX17GaXcF00sfB3gssZgO5aawsLSkOnJaOpOY9efEMdo8fgWgCG9sPBFak0mtwe3wCC1jwMC2ZaCGxrMGwiyl1EHY6dozR7tVQqZfw1dOvkStcavrH4nbc6yPsD6Bda8gAgPaSzJwg5YlIOCkD3BOYMzEa0xt+gIA/iPW1TSMuXhSGtpE2/eZbWFlbxev9Pdm0UvtDhJwFwlp2WUnHg6GRm8CH1+1XyvHTp68wHhGRHSEUdmO24D+9uHNnEz/56d+ISsb9bDgYI5XOCCGmfSGJNvFUBvl8Af1OH16nRxNTJlyeHh1K4E5ElPcY00hpK0o0vtlrqKiPRMNC7kkxIQI/6HdU9LNIZpHKzId0eglPnz7H8fGJ9C+07KXnP4XaT5890XrnHsyp1ermBjq9jix2QyH6ly9UpNNe12FziiZIrjwnyCyM+doMOGJiMlFgTmBI/6HQVIUVR27UOjkdMmHg+6f2Y26yCjBh08Dv//jsEsenZU3HyK1/6+F9gUJ//IefoNVo4Cd//RPd4/cf3FUjQ0op7TPpmEbnK076mq2OwBs6ztAlKpVJIJFikT9BrVyVfsnj9ArAya5mNQHiXlIql+TMw+KdQEej1UKj21CBS90OS71KtSnnplKhDo/Lov3WbqEXuhse/t3F7Im+zmcCFw67G81GF+VyQ6gqk3cJltFJqdHsSQzpdHFaweJtCn/AazjC8D7g+UvuOqcZmOscmS1MSi7md+jzmhAN+ORWRitXBhPR3IG8e04yhpOxUoBbzR5GfTq0LeD3WkU5U2FqYiCdSW5rNFMgl97mcGE8sqPb+P0h7v+UlZth0cgEWoM//3c9WLgTFL11K4x0xgefl3oX1kE2xOI7cNjDxiTwW3670TQYfHwbisUn6PZ45pFmZTjLcE/TRMbym/AnTghoAcmGiu+H/9/3hfs/5dX/e577v/yLj3BvM66RYnaZqXGGoIg33Ol5DnuHh7h1axsPHz6UIwXHb7wxS3WKQU0qrkr5PBqVinyGWdzma3V88+wVaCoymxvRygaHioIVu+yo2i3yvCdaQBQ+MCmUqHW3P1Tx1mkO1Hkr2pcsVIfJGLexcie/k+mh7ApZ9BMmo+p9zlRH8ky5jzIIwQiaYIiK1cJkUwd8Lqc4dpiOkYqEkIj4MR8N5FO/vJSStZrFYRUHdWpaiNZgUEUcmNN6jOKjXg+NVl1WZ/Ta5biOtxTFV9MxA6ncOoDmwwnGTIicmRQGxQ2Q74lIGB0FOBUgT5LoEDUB5Ia2O2yImpo43Lp9G5VKVSNgcq6tWMBHF41YGOFQQKPMzqiHUDysUfdsSn4/C2yKhBNo9OoKQmIUNVMQLRb6m9sQi2Tw3vufwO0Oy7Xm9csnKF0dwWmd6Xsl/YlIVDKRgM1qRoNJfZw41Nsq0Ovthiws6SJBv/rs0iq8LgNZPTs8EtL81t235UThjwSULNkZjVHrdOENRkUdovsEr99k2EWrXkWlnMf56RlCviAS0aS4lCabHc+ePZclYjgYVjItE07pD84Ce8yD1eUS5YEoN7miRB6J1jSrDZTyZZyfnIkjGo/E1UCSerK0nJaHOf+wmWGRU603lUZI0VTAH0AqnRRKwVRQXp+VtXXFtrOIWVvbwHJ2HV2KCgdjRJMZePxh9FtdzEYj9JoN+FnUh2IwEZGe0zqLCIix8XJFzxYzFRcszKyLOfL5otbZ6sa6+Mr8qWatjHathlqpgKPXu7i7cwuxcADlRgHDSU9OGgFfQM1epdKQw87Ll09RrJyjVL/Cgzd28OFHP8TrV8cwLbzY3ryHtewmLnIF1Ko1bN/aRDIZxsXFCX76k79CIOCRkJBJniweifTS3SieSioUjaGJC8tCPGEWDdmlFYQDYWkLnDYHIqEIKpUm8oUyPO6A+MOkCyViEXHGec3ZWCXiSd0vx6eH6I2byGwlkcxGadiCleVluO0++FwhXJ7m8dXjrzHBGDY3C/ckIr44nA6vDg42ShSXr6+v6ZBv1zvotkb4z/+zP0c0lhFnf9gdSbtDLczCbEW+WIbF7kEyuaQQG2YQDLpNDActeP1uzMc9rclq6QrT8VD0od29Q7gDEaxsbGPzzhswW2m9ZhQvdPHhtWTFznvZMKImZ2uEYb+Ow4MnmMzaaLZr0saUK3VNEUh5qleKSsVkDoGLFAwis05DOF4olCTuMxxjzEgkkzg5ORO1jtMdFoDVJi0TkxiOp/BHYghGwpoMVetlZRkwwRVzrv2g1iUnWaQ80K7PbnejVK7B5fEhGIqIqlQq5WA2z5CI0TXMhMPDA3RbbZRKDJGbGCFGdtIUvKK4cdrCUfqAfuJsQkFhcUvOPY16DUuZJV0DTh/5flm4suEkkBBOhGXFmUhEFdRWK5cxpzCxTz58GIl4Wkh7s12XxSMtMCkaZ0N3sH8oiiKLZe7HLOLIh6ZbysYGLV+bmtBxvbhcbtmEVmvM8Ugo3ZNTvT6F5iYWlGP9Lqk0BF3MdsPVKRIKSXjL5FJOQti4+xgiBROWMmnYrQuJg3MXVyiXWzg9L6NQbknEGo+HsbycwKM37iIR9ivMiuL3o+MTtDsjvP3oPYly00sp6WWOjw4V1EeHq/2DAzWqzCBhUcsk2mw6g631Nfg8fu0Tz54+V0giXWOo8WHJzaaMoXacsBC5Ho6Zmkr61UiNMyeMoaALmYRhK3rTVNVJhcVc1JYx7SEntJxk8jf57ExwNoKaLA4iRATBFogE/VoD3Dd5XrFJ5sPnYbPFJOs2KuUyAn4XIrGwguR6vY5elyJVWhez3mBKOt1xONXmdOCSEzGTGSG/X046w95A2QGkninsyGMjRmKcuUR9qddckNLkxGjABuI/rcdNwU4rRquVn9MIdPru4wZtv307io3NkOoL/p4cYRZAJHpPhTspTQYFyeC331hVysu9cYxG81RnPamNDrvhLHPzMITDbMqM1zdoZoZm4fvC/fe05v7FB1u4txmF00ZLIZes9mgNyTAMchf3Dw91kRmiw0NqObuE49NjUThYXDJciXxX8gZtXg92T0/x2dePcX5RRbe3gGlu0SiUdoycoBGh6rQND1npZSjustNz1CnbrpUVojocs+e+Hd0QcSf/UqEN5Bta2OHPDRtAMlmtZsxkH8WUNnqMctMxOGDG6Ip0CROcDquEeyxwLZjj3s4qEuEgaqU8XOQPL6ZGWpgJ2oAD0bCoIeT8U3DEMbacRMQtNotSxDh5F0OS3A7ZK86nHCsaHrOdahuWiRktjpHlOkMhT19hKYyGJspCazZaoKlgrzep/9ZImYJbcpbrLIocdqXQsWinAIoo4HjCUS+RRLsOeJfTBgfHY1RAmqAQI9oqzi1zCaHMFoNb7vVG8Nb9d7C9/QaczrAO8v3XL7D7/EsVGh6PXbQTcmrJ7yTSIbrIzIxef4wix+x2EzLZpKg8pJnQWcS6sGPQHuHXv/wVdp+/QMDtlSbgwVtvYGNrC95IGH1el4UVkXhSFBbGzhevLtBp1UmWx7jHMbsdgUAUycSyeJ9sWpqNutF8WQGXy66QIF5rFm505WBCoZHquUAkGoHbyajyntAqHvS00vN6fBLG5c5PZe23xmJPuCVdDSgSmuizkJJBuhaDZHj40CKUFAWKi6nV4IHJ+yORygjV4LWlS4w/FEO1WleQC23k7j54iFA8pUwE7rX8vNJnkBY2MjzTiT6TqkNRXe78TOuSrh3kGzK5lt7M/ON22HV4cd23qjW0WlXM5hPZNW7v7GBhtqFa78jJg411JhNH7vJELjN379zmsYzOYIJUchnxcFIUFiZ4tps1DAYtvH71RHZid+/fxpe//lLWfkRTWASSJre+sY5avSa+OdcWCwyOSpeXsuLixyLUxsxxcnyI+dyCaq3JvljhNplMCleXZ6IHsPEuFMpKxWUiL4u4cMyL3qiBlTUWVcaIlgVst9NHsVCVYJPCRzpKPXr0Dpq1jtBzJnrmLwtyjCE6O+j2kEklsZxZhvWas763d4jZBLh77wHCkShMVruuNR2rXB6/UiLZ2ucvTtHp1GAzz8EhFrMJeD3oPsLfc3n9WFicCMUz2LrzhoKLOIUkIuWgOHjK8BL6j/O+J8zAYraG4aCOx49/iWabiOxc4kO6btDZiW5DZyf7otI5LS6MeyNEQ2EEfX5cXlyp+QkGwxKq9snLt5FCFZEYmggnqRrkfGcyKxJUur1+NQZrm6vwBZxaWwQSSPnptRqaOnFrCPjZ5FuwtLQq61Y6rjSbdRwcvVLhHgx4Rbujy8rh/pGaVfLXM8sZAQAV6pbMwOatTUQ4hWTGw5zT0Z74yJwCDmnJOpvg7s4dTRBYsLGBYwHd7gzh8nngj4ZQ79BRzABh1pZXJKwtXeSv+fe8NwISz/L6JmNx5YKcHJ/g8ZMnKtz747F44szWYMPJRpP7NcEn7q2kPfLf2fzwTPAGGAxG68gAwkEf5tMJGtWqaIqkabIQZUFI/YohNJ6L1kMqGdd3Mp0S6BRPRA1/9Skj7ec4PjpDvdXH8WkBh6cXmM7M2o9/9MEjvPlgG8NuA816xYgZomvZwiKq1vJyBolkDIlEXDae3Ft/8avPpTmhLe7q6io8bpfct7ivNFsNNUCkynGyyqkdHbvIO6dJAulFo9EctWZLgBrNBEizSyciCPjd6NHViIOE2UK2oLTH9fo9+o7qraZ83mmJy3uPvSh55aRHkobEa66JMigY7Rui+MlM4AUpgywGKbYOMvHbZtK+xalSIBKCNxww0jbHY1hNZtGUKDrlWU2wgtMb7pG0k2TNQe0V90oz7yVSMojL2S0KKyTVh5aefF/8Ptk8my1+DEZG2uh/Ko+bMCTDhpmf00hi/e0HhagPH6aQTHmlV+C+xDOb+zfPJ683A59vS3XBd2kyKt6vT8Bup4LcxWNZW3o9BLNMmrbwweeQRtBm0XNSV8b/T0463/u4//6W23/1Fx9hOWbX6IxhI+FISNaM2dVVFTVPnz7F2ekZWo0WmrW63DW+efGN6Bkf/ugjFbHkBB+f5TC2WbGfu8JltYFWi4Q3WpNTRElxzgL1Or1qdbtJCEYLM4pouCAtzFWY0UeUnDerNgONnmkJIeScMLoR2kCe1YKcujFLfFqkWbAwzeD00F7KKk4jO085J7B4Z7fJjchG7wGD48rNJRQww7pYYCObQSTgQ7tR1+Ikx5Xe16Qr8D1QTMrx0XxMv2GfeL83NB9v2CcUcmamYJZK/LGKdqaEdmoddModWZfRvYKFZblcVtFGdIgFIQv5zNKKaBWkevA9E93gxsoROB18YlEDAebN42XolJNcb36WubilUV8Qq9kMlldSCEUCqNSqyF1dIpyMojPoCp2uyLUkho31baytbCMYoICFG6oJx8dHOD58hXojLy/gfr8jCozf6zQ2AXpxm+jFO5F1JD2VV9ZS4jpzTG23uPD08Ws5lzAsyaZYaifi8QiCIT/SmTQyy0vILC0zi01oJT3Xq+UKdl++VLy812JHOpJQqFUwmobV5lZRPJ9MEfK7UK8xWp583yGKxbyES3SGITpJxPP88lxIjOzwZJ/nN4qJVkeC0/PTnBB2hzzZaW01Ey88GomjUe+IzhKLxcR/nSzGCgoLh8OIBOJod3tq1JZXsxjORpq+cEOLBEIKf2o0Wlhe20C+XJHDyqg/EiJldblU1PNn2Ei6bFbkLy+Qv7iEz+9FKBJGPJ3RJEdpkvUqrPMxOs2yvMBpI7h5awOD0RA//9mnePr0mSgUjJynrWB2YxU/+vgjTKZcfzZ4vEEhh3RE4mfm+6dtYDAWw9RGlwAL5qM5SvmCxuXnJweoV66wWNDTfQGPz4WLy5xG7nTe4MnK6Hk25+cnRGRs2Ny6pTRXm82hHAKTyS4Oc+6K9q/7cmSyWgxEmonEt7Y28NOf0eFjBG/Ai1KthkAwgnfefQ8ev0cOFvnLE/j9TlH1CsUzWB0mXBVyatx4hzcaHWRXNnD7zj3RCnjdd3cP4XEF8MF7H4FWrf1WW3SXUJACzDnS6YyE76SQra6tqem3213KKuh3hvB6/Pj5z38ut561tbRoLX/zk7/E8vIK9vcPtKZWVrOIp5OieiQzKwiFU2h1eW39ol0QjJTrjd2tJFFuMvPpEK1WCWbTCN88+wL9YRvxREzFFelyXCt0HIJ5KvTSYbGhdFHE/st9+N1eCfbYDHBtdvpDifspyCaPm/vE1sYOisWyKCCk3tGZamV1XbQSihaXVlJgCNRo3Jf+oVopYToaopjPY0i6m9sPu90Lry+AWCwCf8CJWiWPo/NX8IdcyGQyGPVnKOfrOD/NI39VwOXllaqy9c0s8qUr9Ebcs5bgD/h1n9HThf7fbSK1XdKNOLr3yIns8uIc6VQCkVBAdoaFQg2xdAatbgeVdg3BcECTskgwCK/D9f+w92ZPcqbZed+T+75vlbWvKBS2xkx3Tw/JGQ4pDk2TtMK+sX1jhUMh/wG+dvjGf41oSfaFJNJaghrO9DbT091o7ECh9i2rct/3xfE7CZAjhhWhC0V0mOyKRgBoAFmZ3/d+73vOc55FjXrdCnWK60KhIJ/Lb2m30GcowMdD9qCuUV9Gs6mcXnQlZDp0rQFGVHpRKNgkbjwaWUAP1+3l631rbNHDLC4tGV0FMeY1Vr39rjnMBKyYXjVXFPaV9bU1K+oJSaJJRttjgVPJ9NxBDfrPiLLTYcL6Rqunpy8P9csvHlsQTzwS1vbmina2l7W+sqDLiwvTR0UjOOy89coej+yzEvZHpki1UTPxZbNdNzExFDAooJwZ8OMX8hnLWOj0W1bMgcpzdlxeFNXtYsOMNXLDprvsUStLUW1tLhuddDoa2D1iz3e5fKZRoMFjAli4uVGzSe5ByKaX7XprrgXqj+X2ORVLxCxXxOngzOpYEc/aB/jhTPUT3BQK2nrwepxqNKuaoKsil2BGMJDf7g/nNSmxiLBpds0CcgRghhDdb+CA6dRIBCalc9i3poDJCecne/G8WHeZqQAVf7fvUGf4dw9xB0wB+eYe4PP+//VF8uqPfryqYNBjhXu7M5wLtgOc27j4ZBQJz51lfvPL0HebErrUbpd0evbYzCaiEa/9O754vck7P3eLyXHYpNOcZt5aQ36HuH9Ltfv//r/+z3qwiyd72wI3SEvbf/XcnGEKBAg1WpbI2W+3VeTh5udm1aLFiZZudds6eHOoo6NTOxi7o4mG5vXKaGVevINSFMsVK1oZhTF65KE1npx1hdAwiHPG2oq/Atr3dgRq4RkTc+N4p4ae+6VaHW+vb/6oVtSDgKGI9lnSHogeDQOiRpoFi+7l/fWnikRnxvmLh7FbC1m0uo3x/H7bfHBrgXaCPzzfn0IJ1XbIH7RN6KJwY1OHdD5thR4cVkSdbHqIOnGMifjC6ja7Rp8xO8J2x9x0OKigIyH0YpzdanctXRC1DZ+JzwNlA04rhxSjKXihpEou5heUyaVtLEqK56g70DIOLEGPIREUeghoX+7vK7ucs7HrTaVoh8X2zm3dvftQkxkiVgRPFORzm7LzsxM9ffZIpeK5ri5PlU5Ftbe3I6/XbcUsmybhPNhLYpeHL7c/5FE0TrARdImemrWeAp755yc8BaSKIuqjjz5SOBhUPBq3pM16pWHhK2HfnKd/fXmpUbtjUdu59S15o2mNHR4N+2MVC5dKROAxNlQuXun68kyDbk9et8cCRNADgAIfnBwYxxXR1EJ+wbIF4N9itwm606gibktoZ3tTDodH2Rx0mZA83pAq5YahPmsbG0Y5OjzatyAgtB5QYgo3RUP1c4s5xeMxaxq++eLXKl5emZju/v33tLy5qUavo2F3LL/LZ8UZzjG+YFjdNiJZfOwJjxqp0aiZVWc0npTTAwXLbet0Muho0KqoW79Rs3Yjj3OiSrVkNm8HR0cWcrJ9a9f4yP/hZz/TBx+8pz/66R8aHYFCYWlxzbj2Ri3KZEy4yDg6GIvIH6fY9srjcKtweqbK9ZViYb9pRKrVGx2fHhh/dTzl2XTrZ3/1sQWobayuG4J5dXFpNJbtrW3jFiOS/L3f/6niKWK4vTo8PjXaEY1mNrNkhSVpoYjwOu2awhG/FZW+t7ax8MtpSBCwI1Qkrr3bo0Atq9mrqD9q66ZctDTkfnuskD9qlpCRRMq0Fi9fHKpZ7+mnv/fHWl/e0LDP9KUsp4PU4iutrK6YeBmKAs/T468f6eLi3FBxHItA9j795GOVKkUtLGR17/6uocQAeYgOQVejyYhK9ZKlMC+tMgkZqdvpG/K9tbVj2ht81BPhpIbdoWrVshhKXBQONVFPF4Vzs6z94Ps/VNgfVa/ZNWHteeFcpdqNVtaWjLeNRWbxpmLFGXadNEXQnlxOj3b3djUa4V3tVBmjALfPpkmIJtlHoM7cufdA9++9Z9Z67HvQ42rVqjlhhcIBo6xQIJEozZZcq7bndJFeXcsrSS0shOXxTzVw9OR0+TQeQDXrq9eGzlOzydPF6aH6w7aJwxFRsie2uh0TSOLWhU1st9UzRy+QbtJU87mcDvdfWWLq3HljqkqtZjqmzqCnaDpprjEGVjidCngQjg9M5M0kirMB3Q62ruyXOMmUSkWlcxmz8CX1uFavqlStmAieqTC0OUAP2JPYuUI7wzoTEwCaHJB68kqgVyFEBzU/OTjQ2tKK6rW6gkE0N3hyjy2bBHR9MBzo2fOn9pnR9ZCzEAiGtbm2qcuzC3PxMSFwKmXhTK8PTnR0cq3rAmvHrwf39rS3vaZep65OZ55rQF7EQjav4jVhfWWdnZ2a61UXb3wH4FFcubd0GYAfQqPYe8nK4H1B07RpcKNjKcjnpxcmGEbcSY3GtDSVihtABcVwYoFtNduHQLoR2wIuYApBIW46sqnlqFog4YRk1QGmCRMDsnxB3KcA1lymoWLtVSoVO9s4iQGrAOMsONDvM20WNwE3tUanZ/eVe5hJp+c4r8NhFLZgIGiWsWg1ENuj2cnncQbyqN2Cn1+w9weY5/WGVKu31Wr3TOxLk5FMRFSsDPV8v/0tVVD/5b/tO147a5pimT0Q2vDf/mK/xuf9Rz9iyjhvBI+OagbwbWzEbT/3etF83Lc/m7vQzF/lnTiV32P6USo912zWNS0Rew3siDlXYY66s4cyYWFiCY2WNcBA5LvC/b/8/f/PesX/43/7J/rRR7smeIEOAhXhxf5z4zn1QdOvrhULRzTuDZSMJVQs4KxSlBsXgFREHj8cKZBql27v3rGRV+EGBxhG4/Cyxjo6PjeUh1FmjUJqOLRgJhA8wjRAIxFgGVpKoe0LaHl1xcZ/lXrTREG1evetlykLCCui+cKaNwDQaObKdXjyLFwH9jGaK+P5PSI/v89jPDxbrFNcSlxaYZPwBUy42muRLupWq9my8SVJexdXZ/Ze5wfJ2JBixrCM8EHlovGQIRI4gIBS53NLNmbutYe2KbFBweuHb8gkAKEpaBQFPnQZDulavWmbHr+GysMhho0lXzQ7fL4EI0hEeDHsBxfk8rrn6IzDZQEcHEJ4jhMkhdCSUJTl9WVVGyUTPUFr2NzY1d1735MD4eZwZiFIjFc5hM4uzvXo0Zd68/qZeq2a7t3eUS6X0cnJifwhn/nuw9PmczTqVU3U1+JKVn4OkkBITgfJnimF/HErLAgb4pDlYPjwww9NCFm4uFa70ZNGTpUubzQbTZWDnuIPWLIkkfLZ9U2NnF6jnlC49Dtt+d0OjQfQRpq6KVyq3ajbNcZHGuvLeqOhb54+smRAuNcgjXDvQYygH0AfIUL93t6OVpZy5jk8GE21srajVGZRM957JGnjXw5QnoG508qiIqm0NY34vzfbDWtkXJrpq08+1+X5qdwz6d6du9q4tWPCNreYFnXVaJOwildzysJJgsE4saPqtlu2xpnmBCIRi6d3EpSF7G82UrdJUm5NhbMjnR7s6/rqwqhB5i6UiFvB0hsM9eVXv9ZCLm1NNQ9dPJpUMBAybjTr6dbu7Tk1IBDSysaGap2uNTvYob558UKnRwdKp2O6fWfLXF5evnqucCRoDTwFH24UUGpArmmGDg4OrAjGgrJaKRuf/b/+oz/R9ua2HA6X8a6xi2v1Blpa3pQ7EDZ9wFWhoIWFjLmogORAbQKVJ/iICQn0Oxrmy7NT8zqPp4Nq9xs6uzoxO1msGms1UEKnUomM0ulFbW7eUqvZ17NvXhg3nJCpYbclTZh2DU2rgiUeSZbQn5hsnJ4e6rPPPzU+8/0H9/Xq9Wujm5BfcHF+YZQfCk4SRmngoJBEk2EdnR4aoru5dUsuuYxqQgOGJgWqFvxsuOMgxQi6cWO5vD7Ts9dPdFW6UbXW0sMHH2ghtahS4VojUpbx9W/VDT2NROK6vOQZp6CaGVLJXopnOwfjyvKy7ct80dzz/BnK2G1b8cK+kUrSUBJoNdS9e3dNKH94dGjACCAEaPDiyrqC4YSczoDa3YHZBrbbFbndPXl9I2WyYd2Ur4zmtLp8S72rVtUAACAASURBVNFQRo6Zx5q3x48f6cXTJypXrs1eEsEmGp4Wonb8vD1ey/rgfWFvCW1lgpDNONpw6+de9+yH/XHXgvroMAgqqrfads23NjY16PXNVYt/DxK8vr5lEwjoHeydzWZDl4VLo4cA7KQyaTsEisUbC7YjRZTGGnoLhSKFJfRGOBYU7/CpWXvw89kf+EqnUgZQ1So1E7N7XT4DWdhza62Ghc9hVIAexUT4pIB2B4a4Q8EjjIriGxAGn3WK73AiJX8gol998Y2uLsuKRSKmpVpdzijgR+M0pxGiC+C1Dg8O9eTpU+PqkzAN9YfKCfeWdJr9A79yFE7zQsqAnsuCZRpA9yKgiM+LFz40v3LxxswLoPuBcJ+dnBqXn3/M2sIMgakCfvDYk7K+OTeZaFRLJIn7zPaZZFKsf9lPceuB4uULwPWP2JQBOiWNEe4/UKZoKrlPplvz+8wKGQiP854fNGi8Nmm85GAAU9FI8xwBRmBuwEQFOlAyjuYNCmPLKHtMn5nCj8dzcTTUu0ScCUlWpepUj192/7Pqnf+//KU5Gk5yu9uu298u3Cmk0QYmUwGtr8XsmkNzvb5uK5cLKR7HEAS4MqBc9r7cblx3qJPeEtx/40JQA5TLjw155/uZm4xRZeYiViYo7E3zdNd54BS1F9//u8L9W1pR//gf/VgP7mZNYU63S5Ib1Ars5uD4Hb45UKveNkSJiO1asSH3FCVyQf6IV8l0xLjVPFw8hOaL7IaSgOXZyFwprq6KplaHs4gPOredUaRxDd8GULAiGNnhWgLvDj4yKYgIIkk0HAxA1UGbsMuSbcBQNyjW2ZAozKnIPV6H8XWxswN9h25AsQzlg8IDLjojYjYO+MxL+bxa9br2X7wynj+bKamAFOoU/RRsiAsRPeJRS+AJfEigfhx2oN9YLDlhQN3u/ODqDM0/HFcY6AFsbgSR0MzA9WQjBjFDQc/IFN4rRTvhHiA0bidBUwn7XBRJbHQ8ONeloiHcmYWcCZAMAcGhYjrTT37vJ0qlCf1o2xgTgWutXTKUDIs6PLt3tu5oY+O2Sk2mJyU5plPtbN/SwuKymu2ejk+OdbT/UuWrcy1mMybkJDVxeXNZ3iB82aFxLg8PXiuWoFFwqd2tG6rCqDQRzysSSqnX7qteLxmSxKHnx+97IW+FAIX7ycGZzg5PFHT5tL25qZ2tTbMvS6YzSucX5fDMHUBAcB2giqORbq4IjrmygKTZbKzzk2Nz5EC00xt09ezZMxMdQ9cAoWEtU4zBuwURokH48Pv3Nei31O4MdOvOfW1u31EyDVcfZxCPFazm3hPwWWqiLxDUrb37muBvi3WcYx6oVCsV9fLpMxXOz61YoOnTaKJ7t28bWsWhVWtVNBgNTCTYbhPKktbOrT1LACbchfUUMGvVgCF4xHlbcAoTjfFAL54+1s/+/b8zXcbJ0ZGFwOTyC4onEhaJzuJ4/4Pvaf/1K9tc7+7dNU0Ewj0aS1IsEYrRfOB+0u6NzbatVa3o+dOnNoKm8FpZXzJ//JvSjRU5OMRQBOC3zvXA6WH/+EAHR2+sUCI0h9AXvNRXFha1ubalbDKrW9s7uimVVao1lFlc1sbOHWtKCJLiXtizFyCV2GH3hSIT3/bV1WULc+u1mubswcSPhMzRbGTWmb3RQM9Iue32lUpkFQ4kdXfvoSKhmArYslZLVrTfXJyoesMUIWgOL69fv7DDnfE7/NixRupOetrY3hBK9WK1rF6nr5WlNX38s89VKzWVTs4DoGJx7GxxAPIZNQyB+ubWth4+eB8TRbOUTCfStt/hnvKXP/u31rjDV97c3lC739aL/X3tHx7Z9BGnIFKmcU1aWEjJZxyAuR/2wZtjhcNJNZs9OwxBpWmQeW+EdmFNCI0DkIDETcAN+MORCJxeJoE0+l612wPLw/jTP/lTo58cnRyqWq9bkBmKPl8orvXN28otrts1YbogB8UcLh5XatSu5SaRdzCyjAUmcUuLq7bPFq6v9PTpExNSorUAKUWseXl1qmLxwhB4fMwpfqGnFa6uDbnNJNK6vCgYYoewkkKO5NTt3W0Ti5arVZsMMrFbX18z5J7XZUTP9AyqFyAOzxSTSZouaIBMoCji4ebTFKyuLFshiUUkqC0UHTzcKX5wYkGLhWVxLJ6w4pip8U2paEXMBlO22cQmFAFvYJ7x0BtZodwkhyMcUARAKxRQs9VSNpOxhGWoZIlY1KZvkUDYAJOPP/1MheuiVjbXTQh7cVXR08evdXlRUsTnUSIRVCbNlA+tAdNGch5qBuwwXS1WyubTz5SO9c7Zlc3hyAMwgy981P7/0eGl9g9O7cxA+Aq6zo9ggJRNn/nj87mTsZilTLM34tLFfUO8OjeCwBmupYlrZvsGYAXnPXx61pgLQAHLwunUrjVhZaxLwA2m3Th/QYdEQGpTb9GUd1VrNG2qjI6B4g9k9p3METe2CTaPTAFDYaPOQMvlPTsdUGkrNlkYdDFaGCuTnfvhcyZ6/MH5NLFQtgmIOQNpoIVsQifnbZ1e/910lfnNsnDOdZ8zB0yLh/g0FVA2GzL7R9xkuOZz5x/3X6PsuewDo8xAS3xXjL+jyvD6POudzpmazUN7JqiV/tq//a0tJH+P5/hd2BR0me847t9S0c63/cMfL+q3P9o0dBxahT/okwN6RCpuTgIgJRenF6pXmqpcV1S4KGjcn+m6gBUXThGgvAvGBUzE4srnF40mksku6ZsnL42TGo/Hja+4tblpRW+7jXimY8UxxTyoIKgNinmf128Ul5evn6oFtWQw1uLyhnLZJZ2fXZtllxUUvYEh1hRB2F9Ba0kmcIvI2PcD/WYTYCyJ+BN/XPt/nfn4mNAOhJ0gPHiiRyMxQyewryNIiveXzqRsTMj4udZsqMP4kOI74FUiFpbPgy3S0NClbqen9ZUN43efHBzPo8kDfuNUUqiARIBm0jDgq8xDyHvnxTmgQJ0omHDfWMwv2pj07JTgIYd27+zZlOPp8xeKJuMWdARqSwGfikUVCwb00z/4qaEzxgHu91RDiOQeK54M6+T4WOVi1Qoe0NByvWn2cPsvX9hB+zs/+n0trW+ay0+pcKVP/+ovlaZw8bj08OEHVkRhuxfyh0yITBogU4xmC0eCkSbCE3hRy0trqlbaRvkZ9tt2QOKxfVOtKBiJWZgLNKXKdVknR6d2UJI6CKJwdXGt7c0d7e3uzj19aYRAdLj4M1kaYo8Du9HU+vaGrq9OdXa0r5ubK5u2EHa1sb1l4ig4k9CxWoi02h2jchDW4pjBFST1NKzt7V0tr6wqGIjJRaBVgES/sdmrxWLxtynAKflTC5pwtU0ciyiwpoM3b/T4m0dWGOP+YJ0kiFKvp2qxqOWVJbMUhdL0DsliqkQiZKlYtfvNgRwMB/T555/o2bPHurN32woYXhPe6vnVhU5Pz/XxZx/bM3j39q42NzYUDYdMdMvYmYTeX/76C3mDPv3xn/6piZBvikU9f/Vc33zzyFBJBHDwfH2ekCG4n3z6qU18SIulsMll0xZoQ0EGyhuPJvT4m8eGYHb7PUPmCtWS6p2mfud3f2SFO5+3XW3JNXHoxx/9jhol0OOcAn6Ex3m9OjjU1U1VuaVl3X3w0J6zs3Ombl6z0qQRBd3j///7f/Nv5kE8NLCdlnF94Wovra9YgV1u1KywCgUj8gZoQKTFpS25sY9r1s29xRdw6c3Tr3Vy+MZoC3/+L/+VtnfYa4ImtGZisLyxrEL5Qk6vS/3JPIgGS77FhVUdvDxSo9IyHjq83ErxUkkLhppaExGORZXO5o2SUirWbH94/7339eDOHb18/kw///kniqei5omdXcgY/WM8c6hUrlpOhSfg0fHlmaZuaAN467cVi+Cc0TUqitcRkmPs1nSIBWtY6WRKZycXJgzGyx0UOWAghMeu28XluVZWoIMlLKkZCszZWUGBQET/5J/8L0ZtI2Ph6YunliT9B3/4J+r2Z/KHktrc2pU/FDK+9HjQNWpRyEc4Xcd0M6f7r/Xnf/6vVW009OC993T//n1DaaFlIEhmAkfxAF3q7ILm1qVWs22ILKgrZ8LZ2ZnRitARsO8R9pbLLVhjiB83+x+vg10jRRiOOUxe2FuWl/Pm/mSheo6ZiXHRX1Fg42N+cPhGX/z6CyuY3wm2+bNBb6Ab47aHVSwB9jSMXsjInxRJfo0jGU0YTQE/5hbDpFk7bQIaDyf05uW+3M558iQIc38yVm4Jipffph0UskbDKRYVCvm0uJizswJuNlkCNAiI2AEdyHp4s3+sanlgTbPPx9QIYIogK6cqll460NISUz8C+gbKLmQ1mEznyabw9t0O5RYSSiUo9D2W7F2tkn5csvsCVWIhn1Yk4td0zHRjpmFvqGQMm1YKuYk1o9MZ2oCetrY37Wf49P3JVNV2Wy4Sq+PQcVr22dBYcM5yL2kMoR1CaYNmCm3DPNu5b9mUTbADXkKpRm8F0wUDptDBAMKhmwt6oFU41Gh1NZo41Gh2LP8gGpunA0ONWV/NG2XDXN00s8leoUC4nmw9e21/nun1waGJZ9GmDAddZVMJHV80dXo9n1D/Xf565wbDZzS9HvaNPpdWVkjjnaetg5jTWGHrSGFNgZ1Mrmpp6Z4BXu/oxv9xQ4DdZE2t9r65MTHRIknXqMVvuewmdh0TvDk1BN5QQ/77zsf921lyf/TjZf33/92PLfXzplyy8Zk/7NObk0Oz++MhDwcj8jmhcXjNT/vNmyOjlFDwIniZwg0dDrW2kjc6DSYw+aV1HR6dqTeYWAIpdlA+j8dGrWwQcAJ5OPHftuKK9L7J1ERTPKzzSHfM/4d2cMLX7XS65trCeBshIf7aL169MtoKIUq3trc0GPZsc0VcS3HPJoNgD646UwFe9/Ts2EbIFGh4eoMkYFFVvC5ZmiaIGig5ghzQ12q9qmKlpHKjYaNIS4AbD407PxvLkiYbtbalF46H+KKjF1gzlGguFmzYwQcFhs2QawBFiBhuxrLm7Yufc6ttDjKgOvhiY4V5e3dPEzn1668fmVitg5UlFCSuVSikYMCnbDJuo99kPKqNjfV5ch0PtpvQhKlF3J+enCkeTSuTXlCz09f+/ku5nTOjQizk17S0tmUK/6sCuoaiysVLRYJem4xksjlDevHtrlfrbzmN9pOhQtVm2Q5B3FywVCRtFWtL0Bl+j20dh9riwrIlIxLmNR5Orav3egI6u7zULz/5QlF/TNvrK1pZzBqvl8bHQqN6fWUS8Ij7Oj7YV7VeUiaX1MnBSxXLN+auQ3w4BcXu7V0Fw2ErDJh+4HjCJIH4dIfLYZMcj9Or9dU1terY7l1bEwcal87m9PD7H6jebNu1DseTiiQzNkXC9ahrReTM/KgvClcW4EN66NX5meKhgLm/FK4ujEuNVRw6CXyicQPiMIRGUy3VdXh4rEajqt3bW2q3qmo2quZnDS2AdYIeBCoUVm+1Rt2EgEwlWKsgg7h2QDk7PDrWVeFKt27v6s79u4rGY/KHgnr+6qXOL07V7NaUzia0sbqqZrWpYrmscr2mZDZtFAvQylG7p6A3oHq5rovzq3nYiscrvy9gTQzJj/VuW8PZSPmlvKKRkDUnzXJN2XhasWBc3XbXCv1Wo2F2oclkxhw/7t5/Tx/84Afm6ESRRuEHoptfWjZRen5xUf/3//UvzP4t5EHcWNfq+rKGNImJsDkEMeGiUWnW6lpd21I6tyifP6z9/QOlU2kLT7q6PNMb1rOb59ahw4Nj4whTpFlGhMejSq1sCDXie6xcKTRp8El+NSpbDR7/tRWkQIgcfDiDdHttc1NZWF5WszewAmQxv6zl7KJ8TqdePHtq1JPduzsajSmIikqlsDhECNixAKJALKCJa6qJZ6ZKu256noAvZBaWvdZAw/ZYHnkVdHm1vLSg5fyiLi/QvMzH0nyujfU1W7vwsCmMEgnQ19acZnhT1ps3xwaCPHj4njWoACQ4L52fX+v9D35Ld+481N7976lebxv1AboOUw581xGHk3XTNRFsQ5988rEODg9s7/vww49sr719Z8+oLJ999pkeP3lkqbXD8UiZfH6enzAXJ9l+QbEHOszJzj63tbmtRCJmOglyEagIWNMUe9Va+W2Y11wsy/sCMaSgR5zJnrK6tGr0jNdvXuvFixdmhsAzb1xgl8esFQmPo4CmOPzq6xempeD1RkyPm3XT0vAjnUkbZXP/YN80KKtrK8Y3H/R7qhRrhjhz3lUrhJlVhN9wKBZTFWvF0VSD/kiNekWZZMr83AF3cPcpV8taXMqbj/zV5ZVNT2hQmQqfHl3q8qJpmq9w1Kt0OmFnUaVUVb3aNJtMqFlMhgDPcLZhKohexCyUXWP5XHNaGVbDt/fuaTCc6PXr17bmmOKsrS8qEgiYqJPJuKWLj8eWQgxPGpTd6KtMc7p9s4ss1xqS12/UPhB0JpVMjqH9IOrudHumywKwYI9kogxNFVrm3CVrrk0g3ZcvdCMkMSfTcw951kc6EZdjNLazGyvNLiFXA5KYI/b8c9YhAv7xj3/LxK1v9l9pPBiYPSkUIjO/KN7YtI/cC9yB2Ess7Xc0tD1n/6is67+jPu7/qaqQwh1k/F0KK0mnsZhP0SjTC8TH0F3mqHg8ltXa2vvWCM8Dav9GqQrCPp/0DdTpvtJkAiWZezsvzBGj0qzxTBo3HsKnmynfd4X7t1Oxv/2uD7bc2loOGd0BS7FULqt6u66j8yPV8DceDGzjhfqBsp/ChXE/hbsbO6fBwGwZucscdHCu7+zdVavZMV7azOG2IBA2a/it8A4paOEKsrAYn5OmCJrEWuFwMhQmm9N4hih1ZDZnoHFw+UAHKSDZhAgwqlTZYKvKpvEHT5gdG4gWi480OtTzCL2QqDMmhJPf7XXMi5riAToLSCB+sSRpgrqjvGdMzTgR9xzjJIOuzxBnkDrXk2M6s/dIiuv5acFGmGzmLHBoleurTB7gfrutOKSx6Rif0202baDjfC4Evfhd90i5m0wtMQ/0n3/H5OLe3YcmXiyWaxY4hDWe00PKYNw4vJXSjYa9jvF6o5GAQoa8jG0s3R+gwCe4pWPBSNFQ1NAvhLVwjpcWc3ZAwfNehJeMa0KtrJPTV6pWr2wM6XbNrFihaXPBp0ec68Em0G8TDVDj0aSv3og47J7RRKjoxxPsL+FSMnb2aNgbKOwLmwNHLBSb+7TLY2NhLDEfP36lozeHuj4/ViaJG8OqHnz/PVsvIF3JaEI3F+fmvXxtiGjMfM6LpaKhpwvLecUScZuuoJeA1469G04WNC0UquF4zPjhfrdPezu35Hd7jYaykM1pfXNL+ZUVbezcVq3TV7neUiyRNPeXZCSq2WCeVwC9yRcKzzMD2h3lMhmjPjhYp9gn+t0q1So6Ojy1QpV1zhqnwCdFdNSb6JOPPzOqAg4o6STe1Fd6/fqlhShFYqCTGYWjYV1dX5kfdjQRN099iqJINGp+utAHSEOkaDbBl0OGcHHoM/q+qZRUrBTk8M60trpo7jwuirlQUIMZYsKWRjikzNwaNvuqXldNWEioUbFSVSAQtelSs9+RJ+CV2+eyadyd3R353G49/eqRFZ5EkxMRj4iQkJ5Oq2vIKmK1TDpl/N6d7R2z7QOF9AYCWlhaVnphwdyTPv7454r6AvIIDiXTs7bRjPD5JmRpOb+kbr0jn9z2GRBl08gjPMZxhmmJBaS7nQqGfCrXylrb2NSjR0/sOUkuZIxW9vWXX6oDJYkkZCg5k7HWVldt+oC3dyqd0ev9A2vacCtpNetayGUshIk9YHPnlll7Mq5fXFjUci6v2XCsXruly1JBsXRcheszKxSZEk2GMu/ss7MTcwiRxyFXgACrlFmKTseyUJ1mraNJX0onMiK+KRz02VQlFceKNmhIKGDD5dW5QmEExn5dnl9obWPNJjEIKXGZ2X99YAUpCHM+n7EGPhZN2NTG44GqFNF/9Ud/rJubG+3t7VlSaatR0+tnT23PZj90eBxaWV8xGggCasKB0FbwPpiOmhuYx6VS6dqSa40z3iNwh4yKidFTQOXw8kO/kEgl5PG5lMd/P5NUkX2wA7DRt+kroA0BWEwigXppSMqVshVt6C1sUtnpG4jC2dBoz9Oqed4pIThHaIjty8G+3lV3MFSnN3lL63DbJIhwwH6vr6DP/1ZLMFGheDMX87pdluYZA+WfuTQdTVW6QXPAp5WGk7GSmZydMQdHpxqMSLIOaWdzx5D5ar2p04tzDUYdrawtKIbTFtz5ZMpoTsXrsrljnZ9XdHhUlDcwpyJYAWQuHaO/nn5BE3N5PYrEaMq65queiEXm0123w0S+WMZi9UhTMHdkQ6gJLx+K2MisE5fzCxoN+ibYhiLD3xuMxtacorvB3MGSeCWljBLXULPRsCkeAXKg7VxHwLIwOpyZQ5Ew09aB7VHkMgA0ULuhwaKphvrGGkBLsLCYNbexGSYLva5m+OB7vHPv9dnM0HhoqkwW+TeckwRsgfzzPjASANzjvkFPtNRP85r3mCUkdFD89ZlKYwN7dFZXa4CG6O/HF4U3zfzf0F5mNgFfWkaj6DHuORRLnhmKbELylpbes+wGE53+Bs39XSEPz73dfqbJpPbWAtL4T2bjSeNnRTse7lhA8rpvvdy/Q9y/pTW3uzLU9lrAvGdj8aR6w5EdqIx3Gd9hDceokoIPFAk0EL5ZrVhS5bygXDqpZCqpVrtl3FsQkNXFZQu9QRiIo0FmMWvuM/C8GVcygqHL73TatlnAqavhENJs2UYDmpTOJIwfTvfOz0cHB8YphbMHottsdNXuDxSJpmwkzZiVDpwkSHjsFFH5/JJZY+EZPZk6dH55ZoK3ZCqq7gDfX+KcGQfOXQRQyMOzBF0gBCibIyhmprPLMysIqjUCeAjlmGoynBgFA89ZUATQFLiouK3UawTQuMwnlxRIku0o3EH2sRRbW1uz4sbU2w6XfIGIITMWcpIIW8Ioh/rm+i2lU3ktLq3ZASkXjgJB2/BAgRGyXl+dq1YtKRHHcnOkXq9pfEGsD0l0hatL8ciG6PcSwOTU+cWV8VXxhCfd0ucP6b3v/UD+cFSF6o2ui+dqdSoKBpzqter2IDMVgCOHuCjsD+v07NJsyPJLK4YgtboNa9BAjInxlsNj7hscxs16U16H29JMXWOpVa4rHkkYdWY0dsjp9Wnm9apYrej/+df/Ur/65GdmRfnwwQMbheJkEgpi/cXm7dL1zaXxai1gazqdi0DjMfM+/urrr3RxeaW1tVWdX1yqVKzYusU7n4LKApZCUb3/3kMr2KF3QaVwIpRmYuJ0mWe3ywdK7tN03LOGIRL0i26DRmQCstjq6uTwWB+9/6Gm0A5IpfS6FID7H40YUoHTEnQvPOA3tnbsYOq0+3r27KUVtByCQ0SGPpcur891enZiQT3wWWn8ri5OzdEDtB3klpE+bieIjwnNCXqD1hTeXF9byi2CSdJfU3Bwbyg4p0pmYiaCbPVaKjVqGlmYClqRlqaDiYa1nsatgdxoILa3NZpJb46OzGufUX1vTDKlQ/UWXFyHMqm4FRPYTEI5AoGkeT47uZRr5pPPgpgSZmO3sbZuY3b0HAv5JUvaHM4cWlxZMzeaequuT3/xse5u76hSuNLx/isFgm412zW5/U5DRSlgsRgMe0I6Pj6yuPdMLmPPEHjB8vKaNXdHR2/U7NQUDHkViSfMqQKayMimd30Netgxes0elGuErer9e3eMo47wm6Lo+dMnCidTks9jybxQUUC2aByjiIBxtnD7lUnndOfWrpKRmCH3T988UzBBuNK1rm8KVvRRjCA8fP7s2dwFyTtPQSUfwqLCsZLE5aSDl3hHfl/E9spcJmEi+O9/73taYh8dj+xZfX10YDZ5iID/2Z/9n/pv/uE/nCNrcJGdTh0dnJqLCkUh1wBBK843AC4vXrzU2Snpv36lc1l99IMPjQ99cnxojipwxLkOY1GU4iA1MYcUkE3QTpouDm9ohu89fGDOKkdHh2rUm/K4mFh6rFEGpeXf8+/2D15bwRVN4DoVsaKLFOOghyTmtO0jPM+3b9+2xoA97QW2i8WiLq+u5laQiCj7I0OImY6SkwHPnSYC5JznyaaplYpmJGV3Wur2sMPzGo2Si0xY3Z29W1QgFkSEexMNDucR1DLcoqKI2bMp2x+YKL58/sKKb2hrCO957VAkpv2jY43w7vcHzPnm9ORKNzd1c01DF5FKMwF1KOj3GggUDyd1eXGjRh2HpJouris2CWXvQjeFAxEp5EyxuOdkM3At53oqaJkDmwZAnVxeXDSaJULcZ8+f2FSHrBVDz7EOxqLRIYWCfi3lsmo0Ktb0Y1t6eVVUtdGRZoBjODjhtMNeNjS7U7/fY9QfNCGEVqFrKFZqBqgQmkZqrMftsolJuVyy9G449EyOjw4ObUIRjcbsjACAAnCr1iuGBnOu0qXwjPEG0YyMSDL2oWXwajiYWCPimHqs6bOAHwc2hiE7wxEak5TNmqw0KmZGwDlKwc9kcDae6abSV639d5/j/q5EnGfTzL/eBTKZniPqMztHLF6hzPBrCnrAxKWlh8Zzp/569+/N1IO9yFB4t4ajS/X75InMazRoMvwaOo79nuA2339sFfld4f4tFe4fvRfWvdtJjQYzPXv+ylDy9z/8gaYOEO2K2UStr66aWwqinVKpqvPLKzuMGuWS2Wi5vF4dnpwYv285t2hR7W3SIyN+i25OLGQNvTTv7Dk8Yl0/I0/4zKEgYqKOITbwjHEtCceCxrlE3OjxzoUy0GRa1YbcRMzjPjCcmYsFFlhuJws1qKXFrPKLuFj0bLzKYUXRDop4cHxkCZCgtSCaWN/RdPBrNv9WrWkH6urymlaWV+1A4UB6+uK5BV6AQoFIOECgjTqEddrc2pKCHBusybhvEeq8B4ScIJIUSaDWPDSMDOGNMlakm4XOs7C0pqXFFRszdscD44Xf3buvgJcOLT8hZAAAIABJREFUOiaXj8MD9xEPCRRzb3rS8fp9NWpldVtVQ9sno57GQ8adI/XHHeM1wkHNLiAqxOrLq1arr2K1pkazoVazZiLMO3v3tLd3X8FoTE6fT/Vuw8bmnVZZpcKlHTY4y8ymiNkIznKqXuvI5QpofX3bGgPcWDhoQbwReHKNQOJII2Td0MA4RzPVCiV988VX8jq95m1PMYWhWHppRe1hX//8X/yZ0Q8QaabjMd3ZvqW7e3d0exdrSo/Rlrp9qFVuu78U3YhvQWhoNGkeKcaXl5d1dHxi/tpYlzHFgBIBb5i1gpiKzwGCAKqOjzEUDhoRl5fCPWSIeenyTF9/+YXSqYTpJxD13trdM5Hl6fGpFrM5oxxcnB9Z2t/G7pbCiZhSKQ5fwCrPvAkIRyzdED0EBQJ2bJ1mx4qXyvWFoYznl6D0OA+1Neh3TIybXyC91qXT0zNzEQG5GkzGlmbcbQ9UtYlETRvrq/Y567WmgsGIuW+g/SD+PbmQUGfUV3/CVGdihz4FNgXx9WlBhbNL5VJZZdM5ez5Io4RCkEinNJiOdXx2bAcxAriA12PUF6+bxN++bopl9YcjQ/PKhapRkJgu3Nu7o91bt1QpV80udu/OfaO59IcTOX0BuX24HExVLt8o7Pfr5OBQJySpNhvq9drWXEMnouHE2QIklCKAiRX0EOwuQfAJ1jK+p5M/H9gzja0iiGp2IW9II2N5El15BigSABAW8lkr3Jv1qvrdlobmWtE1xNlplrJupTIJo2Ix5WDC8dWjJ1rOLyuZTBmYgbMK1JpC+camEhRFTC7N0hCazltOOIUGAWq4cKBLZW+CBkKBP+hO1WmO1esM9eD+A62uLZqmBp48iDSfg8Kd5iPoDxm4QGN6a2fH6EmIQtdW1k3kCkJJc0XRxjQMq0YC45iMvHr9xhrwRDJtXu3YKBLog8AwGMTpAwvcqDlqmZNPtW4THp41pkBE21NQEj7GvsOUsFIiDKyh/EJemWxWpeI8Np33WizhC05ROy/GmKLiIuIQEfYhe9/dDlznhBV8+LozxQKRhf5I8B9BXOQB4FrE3hJLROfOXtGI0YloVLif3QG++C4Np2iY+qbnQPRNccq06cG9O/I4HObqYz4bTHmHAxM+k7zL9BROOOgyDUWxeG2fHfE7DcLJyaWusSwkBRZ+oMtlYES1MjdIQDO1tpbX7vaaJuOmzk4P51aH3rBuruuq1pr23DHtG06dxodn32KdxuN+LebnjQy6I6PNJKBxhlW+YZLbs8++trZp5xScfCbXCDmx52uCor9tnriPvX7bfPs5e9iHK1Vook1V60xf4ZqzBiLWLPSHXaM4oquAopSIxuy6mbDXxVQARzaPTQUAs9AQsN9AM33XeHH/aSyssRqTBi1D8AkNs8xz17xx5s84I5msg86zJljLONEwmYVCyXnIFBNwbG4k4Tdwqlotm2iyiS4Oc4Z0VvV6U+UytEe3po6w2n8Hfdz/UyXhbxbe72wd+bv8/3jCr2TCb5OxZNKvaITMkanS6XXl83fNae9v89znzBmoNejj3lgNw16BIYY1BwRWULVZoOX8Xb2zn/yucP+WCvedlake3s3bYciouNFsmViEwojCD0rH/Xt3zVHk+qpgKFK33baEVdCVcDyuRrunzz9/ZLy3h3fuqQXy45tp69aK1m+tyx+JGbJqh1xhLjDNL/CwJ/76IT46PFapzMZvS8UeepYLSnu683Qqae9h3O8bqs+B3R9PrSCHS52KZ8ztIhTxKh4PmqtMNpuxsSroaLXWUA/buOnY+JggQL6Q17j2bCbw7eHYg6ZT0MypKsR4O40fz+iXQo/iD+Fpp9Ex6ojX5dEUT10/otumpa/GIyHj7fHaZrFVrSkZT5qbDgcpIsHd3T0TfuKNnkxlbZwFv7jWKBlamEnl5HIGJIdPyWxegUhMqdzifARJTHu3YwWdZkMNOg3dXF8YikjEeaEAik54Qk8uLwI7p6n5FxZWbYzcGo6Ng/7q1XOL1Ab9hX9+78H35Q9HNDDv/KHGw7alLna7NQ3GbY0nPROJIjzzeaPKpglhQQDmtKKEyGTuAQUFwVZMIaqNtoKhmNlPPn/8Qq+fvlQd6hIx6D6/7j24Z40bqaon5+e6ZmTPZl2ry824Gv56MGSe0GtryxZARKKlWVY5JtrZ3TZ6DqImDlwOZooCrvUnn3xq95TxMeEqxNxjMQkqdHJ6Mp9w+L26e/e2Wq3mWz5gwpCgQW9oQl+QP0KJPD637ty9rcVcXrFwTG4H/Oe++exTkOM3jDAMzidUqHv33zPvb6eH5N2eQrG4qs2aotGQHWLYCroIo8Kmrl0z8Rfvv91t6c3BKysoWp26PYtmTYdXdDhiNBkKJ4rJXGbxbTALLjp+KwjxqoaXfHoxF3aBXtfbVbl8BDDN7QH9jMR9ATv8aCxZ01BbCMRCD7G2umIuH3iIH5wcqtKoGYcX6Axdx1Iub1apiCLfHByr0xvYQRwNYnMaMHRsdWnJirLSTVkH+4daXd0wG0cKaM6BO/fuKwpKXS7p2mwT6zo7P1Ph8sKKd6ZXR2/eaNBrmxgc5JlnqteF49q2Qo39AS43POBQyG/3gUkTDeNloWDIJhOWVDqneq2tB+89NLHqs+c4zozNapHi8s3rfaMxUVbi793rtzScDhRNhG2SFAwF1Ww3bW+k6IWmwF6Fewb875uriipl6C8zo3eQtDyejWwyQCPE+cc6I5AHdgtNJg0oNnpeZ1COsUd+d1APHz6Qx0xrJmp0mtZ09IY920dIDUUbYjaoU6aDQ3XbeF+njMY2GU7NVvX05Mie6UarYRoRnq2VpWUdn5ypWCRxVwpFk2ZdWKqWjWO8uJRTLEqqss+CiZxy6+DNgU1KeJ4QVfoDXi0u5pVMpMwvHN950nR5uNhnoRvyDEXDYcXI/egPTDj75s2BNefxOELEqDU3fG/EuTyzVgR4PebeBQCECP6dl/l4OLa1z3rHmQj0dzjoGyK7srSoSqls3GwL6iLJejQyUTkhYax9aCTp5NxlZtDpWoM6dz4LGhXl5Zt9a/7w5gdA4TPgdMb+GgoAwowMLea6neNwVm/LRaK1G4ctQv5cZocJir+QS2kpn7FskMm4aynHNOcX59e6KpSNdtbpj9VojswyEooPeiwE3SsrOaO3UDBBX5xMOeMcRoUDUed5QdcFJz+RTFkGBFoXxMCFy2uVrkr2PmPJiDUR6F/Q90DR6fZH1li3uz0zH+B6hkMeS8iFjgQVliKM+xwJBq2oa7TbcweeESmcUDkrJnTl2oHsk10AVQXU3VyAXIQE9e1nUHKQfAARrICDkaA5nBHUxL7ncuJaBUlnTqG1bAlAgGbd7iXgA+YKNDY0u0wQuOemd3trnxxNpAygOD8ryEuaqyepZj/4LVVQ3+63/c0inHvLxG15mQmZ0ybAJKuCuKfSea2ufM+eizl0Ov8yn5k5Xd3MO3q9A/X72G3Oee6IUtF20CDw/2ytmFXlPJzpu8L9W7r/q6mh8imXJo6JgtGAIUe2wY/mBSwR3CBnCHI6vaZWFpdE/hmHGBtKjBjvQV+//vobVW7aWlpI69bmmhAeb2yu2Zj16ORSEbxpHRMVri9MtYyvdyJBrHzV0Oijo2MdHx2Z4IXDmOINISffBz6m1+O2AwIEDlcO+J6k5+F7yyj76rxkNoRez0y5hZSWlnJMto3rDWrFgz52yNBKAmtCUcRvSUUSIaMBMD4Fbqfgwx/cSTrbzGViXDpO0Fc4e5Y653QbZ5sTmfeGWBX3kIBv/j5BgpYW8iaQBWGv1ysW2Q1aenV5rVa7r5/85A/1R3/yD+X34b1dMDQZe7yZRjqCEuAOaH1jV5nsqiKJrLz+sFmF8YRNsPJrVBUNB6TZSNNhbx6HHfCoVi+r2ZjTXJ49/VKLyxn5IwEL24AKM5q59YtffqXDkwsLvvrhDz/So0ePlIyn9Uc//ROzLjw4fqV0JqSZOpai2ulULMmTg4YY+8nEoVgkI68nrGw6b4cEKYUIdj/55Oc6OzpSxvzFHao1O7p996EuLkr65We/NjHexsqGRbCD9n3w4fffJhJWbHLSHSK+nTvuINCDt0l4U4OGod22sJ5xn2mK39AcOLIbG2va3tpQ4fpSheuCbu/tKRII6bPPPjcqEo0miBGhS0+fvTCxLTQnRuUUA9hJkjB569aOJdH+xV/8O0UjKbt3IM18bsRkH334oSHg7WbTEFqPj+vdMD99Jg2M7nE7CPm9FgC0vb1lPNzhbGYuHTflslFtTk7OlUvllIimLMGUe0mx30OU1Wnr+PTEqFnYu+MkA8pFsiQ+4nDIEWzDtUVAip6B5wnOPOIja3nx3vWjd5gLvfnzQbdlGziULTyeobBAS1hYWLI1T4Gwurioy/NzNapVm2ZgP9npd3R8eqQ6jVGlZIXq9sa2pUcSmnJzXTHUHW3IvTu37cAgpp5ChWL86M2R0bGYgLyHK0upoju3b5vwFMFcJB5TFd1ANGrP5/PnL/T4qy/VqdVUub4xqhJBMvCgvV4oX2057d75DZlmpA73HttU0GKoF3C+4XJDacBqFTqPx+3TKhSdRNyKdaZ6S0t5bW2s6+L80igZl+dXc0cFn9N8zrG5ZQ9p91oKJyJmT0nIG/sT2hDE4aDdH//iKzVqXWtmONAQv3IIYg3J/sc0j2IEH3NoRKDh+/v7dmo6JuhH/IrinhIMqTPsmONLLBk3vjPII1qYRDpj4sCg12f2eu1G06gqaEVOjs6NujcZDpSIRrR3a0djDXVdLtrUMJVM2SQRqhUJrCDqJFDTmLLveP0+8wBfX8nr5YtXph2AfkgxFovg+DXn3kORscmVL2A0pXLlxri25s8d8M/Djxqk317bVAJwBgeR0+MLKzL5/craiq3Be/fu6emzx0adIOUVu1WuPcCEpRt7aCZl146mkGtDg0nRCJoNqtzr9owetokH/Ghq4AxNQyAc0PnluSVL5zNZLeN45PPr9ct9Vcq1uWVhn9CeN2oT1kSjbuj+1HQD6KRobuGgYyAw54Mj9HNrYXHJzh2KGu4l168PjU1TOaC/eJxaXMz8dQAW1MSGUQedCkYiKlfrurgp2d7FpA9BO6+zvJhHByufB4cbrwFJlXLJUsVxX0HU3e4NzP0mEYvZ3rSyvGJOUPDMCXM6vzi3Rg8gBToRIJnjrXiXaRKTSbQdTGWYmE0QMYcDZslIs8Jaw0ih2erYMwb6zZnHvcPwgD0KainTJp/HO58+S+q0mka3gc4IOk+RDQjl9vqUSMXn1q6jodqtnkqlmhp1dBFOxRNJe57gz+O2E4lgKe20a3dzUzKhMEWGWRz6vGati2FEJB43RyECIQGKai2HSnUmeH8/v7iWIOGg5FBk8nkAgrl4lcAsgpxgImSz92xKzplghfu7hKW3xbvpRLrnareODF3n2aZwt7RUC2Ga/yMr3Ocu3N8V7t/WkntvO6KN1YgiMb9qvZquipcK+IKKBGPyuwImKCwWCropFpRMhc1jfNybGMrWH4+sIMdfmM4dBCsFJWY4tMImlUzr6qKgUrmmaDyuQMijtY1lE5xSLFQqOFncmAtFo9awTZrQiGajZh23BUEs5u0hJYkN7iQ/llaWLVSjUq+pUq0bL7Dd6Gspv2jIm9fGRFFDZSu1ytvAiZGqzabOr/Cr9pv63+N3GAWkOwKpcymRnocMsXm7pi61621LOxwxDsVHeITwdV4IwF3MpuJaW12G+GPFud/rNo4g04PdW3t2kOPJvbiQMcSYqHsK/05vrIWlde3uPRAJkp//8lNDHN7/4KGm6uv0/Fxu4tlza8rl1+UMIFb1GWr0y08/Vb1SUi6bUCabVLdVt00TpKhULenJk2/U7zd1evJG43FHSys5VZsVre/u6N77D1WsNfWrL55rfeOOun1oGx5zGri1dUtffv6VfvGzn8vpHGh1DTs8nFUIeFiUz0vano/jSS43DgQj7Wzvqd+b6uK0oNOjE22sL+m6cGnOKrj34i2OmA8LPbebePugcplleV0BlYplExRj9fXB979nfOp6s2XULJA+tBVMPHZ2bxn/9smjR7o4P9G419XRwb5dc4RnCGJJrGT0+9EPP2Iwr3a3owf3H5q24MVz3HNc+u0f/rb5B/+rv/hz/dZv/Y7u3r2ro5NjKzhACnFvAQ387LNf6vE3z80RxLjQ2JXhuW6hThkrOsejvukKlhYXDPEG2cRh5le//rWN9xdyWQFtogmAvrCyvm4FKvaY16Dal5em6UjFU7q6ONfW5ppZz1kz6vYaig+SsntnV6tLK/rqyy/1zVdfKRaNKZddsMNweXVN33zz2IohhOJ8jaBpjTncA5YeCaLOjk6hw/rMppP6/PNPdffunu7ev6fTszPTACDgpSHbXtvQq1evLC35ww8/MPSr0albYmOpUlKlWdVPfv/3bI1fXl7p4ryghdyiHn35tdKpjBV/+cW83fNvHn1jf4fJHK4foOVnx0fGiY2Ggsbhpana2N3Rf/s//g/auntXLlyESFabTnRxfKRXz57a9cHKkyqOKRsHOe+H1FXoGVz/Zr1h14bJizlERUKmlaFB34eDG5rTpGje4N273A5dXpyo3WrYHgOKHPSFzVv85x//QuFIwIJ5SM28vDrTYNLX0uaKgvGgZVygq9DEYY14q9ZWqzmUyxPQ9vbm3HbQOVOhcGUiT4LcsO1DBwBN4c7enlnOHh8dm6gY4eZNoWhTOQpr0FwSSd0+t27t7Rk95PDwSJu7O1Z0NcsV5dNZnZ+c6Zuvn6hUxM7PaffE63TafkAaNOir0+s2pHt9fV0P7t23fY1mDTtTGkSmL8VS1az5KIxjEQoyn65LVV0UrnV6emr3rdWum/idZwBqHc/KytqGCf3j8Xk4FG43t28xUSnp4uLCqCas8Ug4Jp83ZJMBNEzQ81ifcKI7vZY1nCurizbapxHDBIBiGjoTomeaBwqEbDprLlQ4bxGCt5jP255xdHxsTSioPi4188TbhJ48fWINdiae1P07e8pmsvrVr36tSqWmm3JF1xSG5GtU6uawAp2EopmwJ9YfzREFcDjstzwQvsfu3i2jawFU0exAiSqXcCJzmmCbhNK2TdUi5nBDwYNTFPsO1FCecU/Qr2q7YUJNmkgmgh3yI/p9AxFwwnE4ptZYgm5C7cM04uamYpPqeqVuE2OmvvwZ1yMcjWl5eUX7r16aE1CQNPBE3Irli4tL4+rzWTxOl117Rr4E5KGbARVnX+c5cgIMdLq2JpgjUFhjmACtiolzLB6VwzkvpKGIQqOB0jjq903rhkUn3xMdBsJdnMSgSOGBD90V8Tq6KALwKmTDjGeKxHyKJ6LaXM0rv5g2ES6TLCh20IDIj6GRYF9AfO/HTjk4zzxpt5p2j9s9n6rt+Tr8+/r1jj4DOLOwEFI+H1GzRSiXzwCbcBhq6vflD2SAJueo+9/KYuL8Gw6rarUPNZn0/xpZt+1uTAgYDcLcS95cZb4r3L+95fZwN6psyqFgxKP+qGvoM4eZ1x0wDu14MJHfQwgGkdlt63ARF1Gwwzlrdro2MqXDZ7wNMoZYhkMJSovxJLuMtqfa2Ny01VJtzO25jo/PbDPiAIePB+cRSygeZPo5/g7cO5B3kOxuu2MbFKM8ED8OF9ATxnmgYFiOsUFcX12a9zOcPVwRcDWBkhAIR8wFgJCMUMyvYMyjTr9tYUJmxQXSAoowc8jr8hstqHpTMcFqAqeXiVOtRse4mhTyTCMYgROxjp2kOR80KKThfm/aQdlpNw0J87hk49Ol5VXl82u6994HiqdzJvg6ODrQ1eWp4ghMPVPj6ZKoGAkRAZ3Q9VVJudyypdB+8/XXCob9NlUgfQ+kGH70TZGE1CNDExHBhYKI4ToaTfvyhtxa3FhRIB7W6uaO1pbuaWFhU5OJV/UWASxNazb+zZ//hfqdlsJBxCht1epoEJxKpyL64UcPtLO7Y02aJxAwH+1QOKXhYGZC4TmNqqd0Kmapox5is+Equn3m4qKRS8kYFIs1+f1xTaagxNBpRuY+wogcoRkprtA96OyxP6Ron8Lx7TR1eXFsMdiWkOslfCKhL7/4Qs+fPJFjNjHhWiyZ1Ps/+FDxVMq4lXw2Ehy317fscEXsuXVry0a+3X5fp5fnOjg+1ukZxUbLBLNPnjw1J5poKKz3v/e+/uAf/IGS6ZT+6Z/9U1uf2UxCzunERuNMPeBJ379/V599/rlmLixPU9YsXBcKCgVC5ljSH/Z1dXNtAVqj8dCaU0bDCK+W1tbM1QP0EJEpdJ5Bb2JBXgyCKPTYKBfzC3P6zGJam1tr+vLXj3RycmYiR9yWCKBivH/v7q66rZaFQ+3u7ioUj+rk6lKPnzzR46+/MhtE0LG5xsSloTECsHwDpSuqVqkrmYgZYnxTulYqmzRk7vTi1MJz7t+/Z6j++dmFYtG4NaSJWEqFQkmvXr3WweG+fu93f9doGBpPrcFB5/H61b5Z5UGRomELRSKWBPy9H3xghSn0vJvyjT2LoJHYzeIpj67g5qaohXRGC+ms7SlY6XF4c39rlaoVoSBJZArc2tvVo8ePTAQHrYVwHCZdoI63dm7r8PDA0p4R41EQgg6zD3HPz87OFfR7bA8CXYQn3R10lF1KW/gPk0CCzmZjDMIdRrNgf6AYopmgoJtPBEOq1mv29wE1oKBQRIOYXp2fW6gYgW9+j8/2OQvc8ft0Xrgyy9fN3W0JxD0csH0JOoEPVx45tbawpJ/927/U2fG5rVc+OM0ECGgiEVHQ55bP4zY+PdMHCsw7d+5a5sDTp0+t4IKXjh3f69cHZrGH9mJ3Z8voE4cnZzo8Pdf55aWtXebkCL9dTlwlHJo5p5bSDGpPUQYoQaHK9COXyRpSDEWQ/R+BPus5l1s0YOaLX35q6DZrn4mFx4socWT0HyYNiNsRQ5ITgquJw5y9XOYVDs2JhNlMLm+viaNQ4frGpjweP9OvquV1JDIpswolMbTb7KrPtSWEyuezQhcrSRraeqNuTRIiTK/PYa5grJFBt2/NJdM1GjiCpdCRJJJxm6LCxU/k2Ls7diZOh33Tqoz6NNwT27P4PRMiqFqsk9EEp62Zps6ZWoOuWYyig+BemOOamQd4bQ/AXhlUHGoV5RFIM/QeGhnOSabTNHtMkRCSsnawSoxEfGaOwFqz15mi+5iaKwwp0uahT0ZLjMaiZZMRp9NrGSTFYmUeoNUdGj2U+4CjC8mxNLL9UcfALTRWiBZpFkHe+ZxQhYJYI8/maxA6F8CMUWKcbjsLoNQM0RX0yC6hQXVZA4RmhYZwaSGjVIqpk98aHKbavOdeq6eL83Oj+vjIEpg5LMkayqDZNsul0TSoYn1uV/j37etvXGHmvuug5Ns7mIJEVK3Ngyf5QRMYi2W1uPjQJrN80YDxA+eZd1+zGffoWIMhzdvcOpLpEnQZc6R5S6+hgOdM+o4q8y2tuPfuRDXuF5RMw7Gee+Mybm+1evJ6grq6IppelmYGogOnb+vWunlHU/hcYfE1GmkyHqpSKhlX7vbOjh2GHLDEV2NRRAIaGw2dPNxNwhzgOs6jrOfRySwQEhvZUDmo+GGvS6Ich01uwRB3uMXw2htNUkLZSMa2QYJoYrGH2p1FhvqdwwAxEIgD/t5scK/39zWaDjR1EMWMD27WCitTuwdR+M9sxE789c3ljUL+oBXuUDRW80t2ACMc4/2BwJyfn5qrDVz8TCZrGzuPApSBTCqt4jVFLW45SStINzZ29OPf/6kG46lOzk6MGhGO+JXOxlWplayo4LDFBQY3H2zlbm3P3RcsxtvvNYSKgqpUKurJ46e2OcIBRAjISHt1dUmtdlXjWR+DF33wox/o9oM9BcJRLSTX5fUkNBp77ECBHvOLn/+VHn39lSaDtrwekKKRuu064JOCAZcW8ynbxPmxtLakZCYrnzegQBBRksM2UhosJiMc2qArcMsX01m55ZTPFVSjPtDWrQfKLm3J6YDPKDs0YFhiCUqhncktSE6vjWrxJAaF05DDt65mo2xCPYoL/LLfvHlpIUtd1sF0NheUZVLyR4Ja2VyTH+910LtCURNrEOFo47rht7GyPxyyg/zw+NT0HV5fQL/1ox/p5PhMX3/9lVzTmf7xP/qf9MMffKRqs6F/9i/+uW1biJCh7dTLRUX8PuVzaW2tryudzcqPu0I0roA3qKPDExvJm+0ZPPVmTf6QX+XqzVzEPBlaExZNxUxUlkmm1WLcH0rI7fBp/8WxOs2eNjc3jefpDXjkdE7V7TSNx09+AEJFvge0HITDPC/tZkPhQMAamtXlJc1IfnWMdXlVULvRUT67ZJMqkFG6Te5bpd7Q1ta2pbjy+ZeXFuX1IkBtGa0MBK/WmtvD5hayGg3m2Q2g4Le2diwl9/rqWhfnvOZUv/eTH5slXTgQ0p27e/bnoMpoRyj4eCbT2bQVbBzmjMjREdDAIQrN4g4VCpmTxbOnL7S7icNSxrj9BwdHevP6QOEwFJquocQUBRSM2Ekm01ErKIlnt+CQ6dQ+I4FApPM+fvSN2WFSCIKwsldR7BwfH1vhBmpoheSoN6ctDFryeKHPDK0ASadyuroqaTiYWtBPPp81jQF7AUU2hDv+O7+8eDsdnLsfMRnkerN+YuGQgl6/UW6wqQRciCeTKtWr5uzl9LkVjMUMXWQqFPZ6FaJZ9gVVOLnSpz//xETOTJZW11dtzyjeXCufzykWDNp+hPMJ0xQQzHwexJw8guC8yYCrPCY0Z56NAS3CMXOaoDWIWLtcnPPwO3h3g3aGjb9OU0XhznPOe6axx3nFvO9BnaNRQ6xxA8H+1mkJnC6zEuacqJRvlEwkTXw7m8ysiGa/QDNAKBicZ1BffoCi42CGaJ/1BghDoxSLJeVweKyAJCQMukoyHZM/6J7z7l0us08tgaqjg6LIddLIEOokBYJBuw6Fm2v7GQ4295ZGFzrY1DzoAAAgAElEQVRTq9m055Drg6YGZJf3CFq9kM/LFwwYXQOKEDxsnF8o9Ksl6ITsVRT0IO6855k1l5x7CG8HBDi53cbHb5l/OpafcUuxhiaJwQKoO419r9mywgnqEAeK6RVWVwwcqppla8SuLS5hNJ6ZdFyBICJp5tkuoxKRWAsNzuv2WMZFNpOyfbDZbphPutHPai0VbkqWY8LkgQeU1+0NejaRjicweXDa70eWee+wBhQ7RoA1GlACwrpm4Tg2LRpBeaPBVB5/QDML1IOi2rKGln+PUBfBLuuDhsWmJmhymnV6A9OS8D2wgIUKy31lGksjx9QaJze3y2casUZrqsbfM1eZ33STscLc7bQmjdtz+3bKEPebIvasb4WljnmuwN7eh6a9ADVn/cJThwsPNcaoew63BoNzjcZnpsXDTYpJF3+PQp299F1BD5L/XeH+LRXue7cIVrgwZb25XYTY2F3mxICgEVETPEy6W6/Tra3tNUWTfovgRmzCgYdYsNOa8/xcDoelqYWDIV0Wrgz5SCXiJnABzWJk6g+GbIyKjR/F7+nZqaKRhNk3gh6CDC5ks7bJwJ1mpM3myMFwcHhonGhzpqHbJwACrbSJJ6yZNw4ghyjcYVA1FixWWzgiBEPYyh2btzkCtdkUC7OQHew0AQSKVBstlSpwxgOq3RC2kTb++oywi0zK0J53TgccGgRXvHz50igB9x++Z1SIUDBs4/puEw/1Gz18776W8gu2UeGggwjU5fFpNBtbgEdvAPI/d0lhLPjOdhIaAGmy2xu3bERMccpDZ3Zhk4EVQHA74QQy1gQ1ZONGBGl2Ypm4TRe272xr6/aWEqm01pZvyekMaTByqdWeWPgT9m64pxSLZwr64NF37fD1ubFBHMnrojOXuv2mjcezOVw93IolcAzKqNUeWBN3dX1jnz3ojSrg8WlnY13TPhMEeJljrW/vyR/NajYjndBlQUwcHs+efKPBoKMH33tfkUTGLNjQFjhmhF31NR12pSn3iINwjqyVKjeqFEvq1TtyTZ3GUQ1Fg9q5s614NqlGq66zkxOVr2+MykOh3x00tba8bE0Q9xzONdcOe8VEKmPeyRwY+wcHKl1d6ac//qG2t7ascD+5OLVmAPR3d2dHL5480eH+G5JGbM2xXhZXV20NLC2tW9hVIBBWfzjWWDNLQ70onOvlm+dqtGqWuoiY2uN3KuwHuW+odFnU6uKapTh2WgNL9l3f2NTrN68sUZhCKUwsuidghyBIFMgjft/wGhG2Hr05sKlZrVSxqVM4FpI74jaRdjQY163t+/oPf/lXFjePAA3KA4Xq7Tu3TTzN+H/39o5yubSOCLIKz0VoXCeabQqBGeEwDkLYJlpdXVEdt4lI2IoeaFs4tpiQ0Ok0ChPTkGaraUWhUUfqdZssoVvB46fOwTzqW2DSzD1TOp81fjhTtvOjs3nYUzypaCJpTTUBNdVKU8uLKxYidnF2pqePH+nps2+UW0hqfWNVucWMaRRMsOp0qmA+/H3j8WJtloqn7XMgNKR5vEQY2+up00dnQUJrzoop9CuL+YwhVaCSeFXfFKuSw2sAxG//zkeGdCEqh8aDOwl+5MdQTTY3DFRod5rG+4dXDMIO5TAeiSkRT1jhe3F5OXdecSGa596Gtbi8bAULOo+1fF6ZWFpv9g/1y198oZPjaxM1/u5PfqzcQsa0KAAniPUQqVLsLOSXLbwM6hkTSWgpVjhNJzo8eGPFJcUs7k6IsUvFhtEP/SGvfGHfHO13zG0ro5G4OYcAtMD/h8JEQ8H+P3eSYmwztQKX/Z9CYgJlEu44IvMpr9M38SLABxoWisvT8zMTylNAx5MxozoxzWEdgbC6fUEL7OHvmu3kW6riOzcNkpC5PzS1JNfSlLvdAZv8oiXg/OAaMx2FH49WhNfBmYVmLxgKq1yr6aJQsKaBLywXaUCg6eDzDwcbfjgTHRyTQPjRdEC/2dre0q3NLSUTCR0fHer45NCuK3sw07BKrWbON2it0I2QyYDzDZQ5Gm/+DN0IZyf7Hzxv9FlMBxGkV8oV9YYDu288+0wZAaOgsbVaXSUT0PjY6ydze9+zYzsfQaxbNaanuBchzg9oe2tTDx7ct6kJCdBf/OpXRm2KR5mAOuaULXQTU8CBvjWwRl2j0fYQ+mfhG3O6it9njSZTbkACHKzYl3uteYgTIu3RYGJBcjPzHJ/apA1gEJFss9mxVHFcZYxO5PXa5AwNG58TWo5Z+OJK0+tpOJk/k1x79jzN3MqmF8yZplod6/Ck9y1VUN/ut+U5o4DmRzA4p0xiBxmP+4yOfHXVsnWWzYUUCnp1a/cHikVzRsd6R3sxVB0KjFVVNABQ2A6tfsET3v7cNf87AHRzK2b6Y+d3hfu3dfuzyb7isfktQwhDEQfSZX7VU+gHjDARteBb7jZ3FwpdNidGhXdu76leg04yVPZtcc1NZSOv1rAdBDXwqFlvW3ACiXqRWNw2ondBORR1/T5GW24dHZ4b15QmAoElHsBwB82xwwQXvnmkd71mtlMuCzNKW3HOe4TrSkFGd89BDW2DA4dNHKcMCn0KL2+A0V3fUEO/nwG0w2zwEBHW2/PxKY0JBRkNCxtpPpcwVwhESkwPzJ6OJLpezxJHQWywl+S9834QByEoY8QcDPht9A/FBkEg7g5Th0PxVNI46PA9ORBBY0D8QTvtwZjJBGE8UFiQnZ9c2Pfl/UJHCkUjCkSChlxzAJVvikY/oVBhNEq8NgQCX8RrfPGltRV5fRG5vWGFowRlBK1gLdxcaf/1C52dvNZw0FI8ErTPjXVis1rWsEscNh76UjwUNLsxxtlEWOeW1jWeuTVxBhRN5Ex0TMiMa+bUg707GncHRnH45S+/UCqzoOX1bSUziwonOLBctsmfnB7aZrK5vaMZikAHLijM5rCWJPSqa2FQiCyrlZKNU0E2QdIIkMHdp1kjyKqncCKs/MqihtO+zk6PdXTwxoq6s8tDTR19+Vx+0y6QFkoaK0E8d/9f9t40RNY0Pc98IiJj37fc9+Xse1V1de3VstyWRmPJCDGaMZj5YwTGBoMRCAwGg8FgbOw/FhIC/RkJITFCjOTWyJIsqddSdVWdOvuSeXLPjMzYMmPft+G645yW7Bks/5DU9KgCDtV9Ti4R3/d+7/s893MvV67Y0+ebOsAJYcKTmlH7m3eu2dtvf8mebj2zuw8+t7Pqmfyk3/7gfT0X+GNj64jTCh7hQbdXB5kyAfrcu5jSY6/duGmhRMTyZzk7rzEJ6YmPWioVrMVhhW1lbyhdBdc86A8rMIw1NLc4b043ntUVTZfWltbs+bNNPUNj9yeQlpFcPDKZIxXj8Whca4ZD2R/0WrZ4LAR2empBwVd/8Id/LG4+YUbBUMB6g67oFTjbdClYoh7buLwmr2jcoxDBSTDWH9n+7oFcTHCaAO3m98hyMxETajPqD0QzcovCMbCZ6Ul788tv2O7hjrncZrHJuITIUL/wYSbvAYeR49NjofoD18giqZjNzE3rMB91BpYIhsUVpngntAxx8elJ3tZW1oUmkq66vfPCvvHtP7FOr2k+aAOJmA2cDvP63dK9QGEA4cVO1jF02dLcig3aQ70Hii5sJ6dnZq1cbyqIDLqOG1TJMbCpdMoiQb9ls6eiFbBH0Hiyn01NpsWDpliu1Kq2srKivY0AKaZ4s/Mz5vG5rdPrCCyAY40xLqnJ7Fc4heDAVK3VhCILGff5RBUj3Rch9+r8oiiLv/97fyQr1qA/ouLm1p3rdvHyht397GMhqYtz8wr++fzzz+UMsry8YseZ4zFv+KwoWgJ7aK1SVRKq7B8daILSFklM2eHxgVyIPCG3HGOcuKN4/TY3M29Oh1u6ASYnOBBBuYDPDaeZAl72l3u7okbi/MLex98lE0xKogJrsLQ9PM5Yq9XVWiY0CQtCkkOx/4VGBkebqSnXg30A61Vomzi/gP5TNI/TG0l2bIl3TUMgNJ18iwmfAA6ac4oNCXyD5Fw47Z2331JRTkGMCxPah60Xu/bs2ZZ1ZGdIWnfbOoi9QbnhrTc5u2riWPN5sS+Nen2awvLeL128ouIbO8y9/W2dNc1WS24uaIKUGAxazBk2MXZDoiimWem2sBTNiU6InoZwv3gsps9PAQylDx4/+h8KctYkkyLOa6gkTEShj2AvTMNFExMK+OXsxXMR8uOW5LRKaezasr6xpvu/v79ne/v7NhwxRXfDeNHEmGdSzZkcXGjWi7a/d2qhsFce6kyw4MNDlYKS6ZxwqBlhq9b57PGJt8/Eh/OTYh53uijTbp9PjS5aDkAZJhiYQjBd5nczPQbZ9fnDuu+4DUGBcnmcVmtW5YzFuQ3IyAQeDRRJvGdnI9t68TevcH+Vmsq6B3UnNVVCXo9LiHul0rZikcmV09KTQQmn/f6UXbr0xstEZvZtGsaB7isiVr4W1L1We2zd3rnqCBo9OO4U8KxlknT5+i847t+vqt3Mwu4zC/rYREfmxFPV5xdCxVhsaXneQpGAHBLogoW+1FvyMB8QbwxCnUxqNI8KfzIVk8KcXQDxEZsn48HiWVWoDYUGiDLjWNAUChGp5Rtt29rcFYKA1SDIwUwqoUPOORpqFF3Ije32VlbxI53WeLRSLlmuUFCBxwaJqCkRh5qSEzLA+PeVlRgbLtzTsb3RQCERJFzCUWRMqRwyh0PdPFHz1XpbvP7JZMK8Llxk8NOdECeTn8vmxAu3AjZ4xqIxfkcKNxJSRLuiBCTTSQlmcdZgNpCIJW1t7YIKF68/oMKreF6wZrsuBw8QX9L8eFgYTcXicSFuoO2ls4pQTqwI8VmGP03aYd8xVDNTPBsjNKTAgn5yaCKQhArkdJv5QwGNXQlcmpmdN38wZt5Q1KLxpGzrMplD29vbtCooJaOz/sDK2I5Vy3aWz5pzMLK1lVWbm5zUWHN7e1s2bPHJObv52rs2vXjB3L64BcJQeIriuJLWWieF1uGyRw9fBocsLVoiPW3eYFgNDB71FNzjNMRXtl4jTUvAAUDNJMjyuZUPgAsmo1ynxyc9gpMgCWS9zabu5/7Boa1fWNfa7Q+Joc/Zp599ZMcZkjHzdrx7bMXTgpVyJQt6fPJ9pwg4Fw2rY0trG7a8emFsWxckRjpgmcyB0iv9QZ95w0F7/e0vi16CcIyCu5DNm9fpseWZWVtdXLIHDx6LfsPPQ5iIaO7d99+2ublpWW02mox/uUZOcWq5ryCxOMige4CyUVNa8NiHfGV1Q64U2KrNTk3a/XufK9mSKgAeMU0ctAgcilZW1nSwI8KG60r4SaFwKirawsKyZU6yQvwWl6D3TGkEzfOEV/3De/eVFnqaP9L1e/vtt9UIlIpl29s9sMuXr1juNKfxOpOIRIy4+LbNzy2o8WXtQwsB8YQ2Ax1ndWXZrt+8qgIYUS+0IO0BXp6LI/HkmaDgBFIon5nLP2GJyaQl0nF7+viJeZwuS/HcrKyqcIMuB8hA8b6yvCoXp2q1Lo7ts63nlj3LWigWJrZlTGtgHQygsrnkjw26vL97aHNTC5aOTVnA4xcV4/Qoo2kgRValVpNImL2QdQWvKxaJ2OHBgehCoWhMFq0451BM4edDwA+FD0UiBQk2s4jjaZygt/VHoM9DWRD2Rw6bmZnVBIAmdPzfnqh2OHaw5tGQQfHiIUnF4uZzB+zTj++Z3xuxpcVluXwMDbtLaCJobbJK0oX6Q1gc4ULSmgyYOhImNZ7MMCGksGaaAR2l00Rwa3ZLIvG6nWSPVSiVqxXde4CPmzdv2enxqbQwqXhK+7umg33Wjk+Nge57ra7Cl4WJxge6oHgeTDROc5Yv8HPRlxDC432JkDstGCbACCphX9MJrpMsWt0TomPV6k2rlqqaVJB+i1Acagial9PTjNYBjRCiRiBmaZoCgbEDGM9QAG3KlM0vzFoqkRDafn5eEKc6ly0KYYbCWcTRpJC3+cVFo4zPFQv2fPOZzjH0GLhLoTXwQf/TpCuhXASKJ/Yeri3FP6AX0znWH8XRWaWq64VmIuBHDNoee8rjYX9esUYVXVhatqRw/znT5Gp1dm7F85LeG4mjAjNsJOCMAloNUrejf8flirRaTkPniERSr6U58xw0rUw9I2PQB4OJQV9nEOud34MnOpMyOOoAUzQqFO40WI8ePHnpPBS1CdxGuCeRkEIMa83aywA7mtigaD+cV0xMFJo3GloXKhz2rS/HJDzD7G9YV/L++T6aNcTQCtRzB62Kkw1O8j63mQe0bGROnNsCNLTY2frUwDVJOa+5bXun+32sor5/v5pCG+92qIZMqhp1slsmLBbxykCCP9RuaN5Yh9Cwbt9+53tN7dgxZpy1oCY3AMgBrY2J0J7OYESp0GV44RZEXcLP/KJw//7dd1tODWw27RPKWTgvKeqYYpIZMg8+kdWMtFp9HEaitjC/ZK16V5aJoAKMmSulkgo563es3awLKeABBFmAE8iohsKZjp1gDlAEuMzwrzKZnOKk4apCIZmZnpbLiNth8gzH15mCOEz4C9xup0sCP0aTFCWMgaE1ZHN5RXCDynGI4L3shQ96eqrOnlE/mytcTyLQN7df2HmNwx4RYEMjUSEa4bAaCjYvePcISwNer2wIgRXEzS+VhHiTOMjGAyWACQC0HwRMIA/RcEh+uz2DXkJB2bClhUULBRjBvkSPBgO9n4L4pGc2NTNpvWFXBRtoBmmOvCdG+6BW0Camp+Y1vdjbPVQDQWIodni8X3jfFEw0U2xwR/sHQptIEQXdBbWlecFvn1GnB0TK4xMKhl4BD3FGk51202qlshWyuMW8sBHebyMESEEFlYz6fUsnYvIeD8UiFoom7O//7z9jgeiMuYNpm3CHrNfqyEqMECKQOiRMuIPQDDF6pgHiMIbi5AlEdIAw2nOO+jboNMWlpTgXb9tcNnKAxvVlA6d1MOG2kblloSi0gAUDstVq2+bTZ3bh4gX59HfaVaXAPnx81+5+/h07K5xYp9EV7714WrR4KCIkiOJ268W2eIHrF1clQASNHguM4Yy7rdNEoEUIltMuXr9mmWze3v3gQ623pw8fW8gbtIvrBEV57d6DR3Z4cjr2b6+UVYhRJPiJLk9GLZ2IaHpwcnJiHgJp1lblWJLPn1in37Khk/CUc5twQ8fggI/YjRt3LOAPq+C4+9kn48RE+P1cnz61JUhX1yYnp82DuwQFwMSEPl/Q41HQCmjg0eGhzc7NSwgMoo71Hgcua+nzT79r+/u7dprPKoEYpBS+KlqBWrWu9Qq6h/B2enpKzbimcSOnBX2kiqbt0pXLKjIePnosatvlSxc1aj8r5C2bOdI4nIkSdpzQ3SgOQXcRgbKWue3TczPWbNVfTvtwseir+KSx0wQQn2Gn24LhkCaBTP+YZqFZePD4oQWjYbt48ZIsaVlz2ztPrdWtCKU+Lxbs+OjE+p2Rko+H3aG5bUJj4FQ6LYEzDe7uweG4sG33LHea1RSRYpdCOBCJmDcQEBUiNYUTCMsCT3w4oqR9NrXnQCnM5U5wWlPTB5JJQmoqkRaNRfqc/liYDU2H6QzFJmuZQqpZa1i32bErly/aTIo03bx9/K1PLBqO2caFNZucSiizojdoWb5Y/J4+B6oOqC8tLZ+FaxeJQmtsSZiIyQD7G4Vns9a0Rr1hly6vy7mGZiWRTNmLFy8skzm1ufl52WwiOASAwFp3fm7OovGYmk+aFdbR8sqKJjAgpTQ4rywImYwwOcIU4KzSsU4Xzqw+otYFI36aKxJHnS70NU7L55h4IIAP2PLqsvb9dgs3p6IQV84DKHsIJKHnyLmlB9qIXSZFxhjM6bQHYxF0OGrr6+t2nIFKyDkxYa6J8SSU93xWIHU3aNl83rZe7NjC0qKshtEf7ezuyqmKRoOAJGg33WZLZx8ObOg/oIYqVoP7Fh+LrtHiEIRGenKj3ZYgk8I3GECQ7NakGg46E1pMD3DggX7De4XPjpAe+uGzzR3tlSwyqCvQUbH+ZWJMswOgEQyF7RABNrTEIJSUvlyC4J5jW8xUEzQcQSyNUCKZFHh2mDm27Re7yhqg2ZmbmxXYxPrg2WTK+/Tppq4vLjZMjdmbobnifATdDcokHGn2Fv7wddrrPGi+UiqymSLSaPAMAehhmwu9jLMIrUs0MZ7CQd3Bvx/ji5HbZSMMCrBpBqAajpFhmgDmFkMoiJ2uDXphO878WZro97Gc+r78aor3aBwzjZ4ADdY2NpAU8WIyOB1C4QEuQObvvPaWLS6ujUXhZNeIBj/mwlO78LUTEz2r1zctEKDZBDwDcBgHP/JfceT7X/i4f19uOL/0jYthW572y+N75+DAau2mDmAfDybFK4JUj8/ypZINXK4xEtEDaRmoiGnXG7azuWWpRMyG/Y61mnVZdVFU86LAApEDQWFxNBp129i4qI2iWMD/etLqtaYQKUJeKDJBR548eSYqBoeuazSyQj6nB5/EPCF1hwcYVgihIvhoeopkSzzGh+oKKTg4yObmGPG67OgkI0oNhT4UG9TzhP5A34EjSiELJxrOI4gZG0gFX/XRSB7huAuAJNCQZE9OhGzHYlGLgBojQnr5h9Q7kMty+dxm5uet1m7r4KBgPn4ZYIVYyuP2SrjKaBeBLJvw0tqSuHxdRIs+r34fiD6jYjj1ycSUBfwR29s/sqfPNjXyRaTI4UUhdO/+Xet1OmoklHQZjtjc/Jw4xYjX4CYiosO/GkpEJBa03pD02ZYsxeCdUlhwSPrwo8/nrVErQS20Tr1rPk9QUfeddkv3mkPhjS/dsRvXb9rs3JKl0ivWbBICEbVgOq2Cw0mcuT9kDrdXxdUrJIj1A5pPoYLXsNvtG4fKVM+t16zJQ5mgklBi0kbugJ1Xmigo5HksJh+ommvMh5XXbBex0kie+oWjfZucStqwXbNODz2Bx/6v3/4t+7+/9tu2urxgVfjV/b4VcnkdIqxRir79vSONvm/feV1j+WavI7QHjcZkImG7m8/s8saGUNbp2QXrDjl00nb79m2VCfnTE/vSO++Zoze0rb192z48sqW1CzZBSIzLZUd7+5aDipA/NR+aAevLr33gcopmMj03Za1ezQqlE0tNRy2WINEX0WHJKqWOLc9fspXly7JUQ2DZ73TkTsK4HV9vElMb9bb5gxELx+M2crpsaXVVhUYPS7VW0/Z38bLOywkE7jUcfIrPcRrmucBRaCsUeFhYQvUBYaPAzOZOhAqzcc8vLlgqnZRocXFp0YqZrHkHLqueV/TzX7t92959510V9SDkCiOr1ZSQSfANlBKnQlrGom4lxx7vW6NRtTu3b9rqyqJoMiCu8eSk9gmea0R1iAqBBfh50ISwQlTYV6Go4hJPdqhq7BMc8JFowLqDlrQE0zNJibf3Dw7kqEKqb8QfFReY/QinmsXFRVETXG6fGiUaZAAAAAkmM7wnXu1eR6LjhbUFTSxInMTBhCRJhJcU+B6v1+7evSd7Tm8A3UZf8fUI7dFnvP/++yrUse0TpuV0qnjEg55minVIjsHcZEpe3Y6R2775ze/Y3U/uKmFzZnZKvGjoCFyPpaVlTWWyJ3kJgTURhPceIH15qL0G32/AgYWFeZtMT9vjR08kyrx8YXU8wYlEVABzDbhOIMg0sbUquiB4s1k5noAqx0i4LUOHdNr/9GP/s12+dFmTv88++0xaIvzqeV7QYTDpm/B6NCUlcA6kt1DAS57pEN7iDkulEkL0oImhj8KJi884NZW2ne1NidiPjo6EDOPpjy4qFk0KlYbDzj49PzstXdCE16dCEtobY9G9/V1NJnFfAtVvtRsSnxIE+OLFrlBp9gFcbZi+8TBwDnAe4Rik++mhYO4IhYRGMOiNlBINSkly6VQqZbdu35DD2re+9U07OD60a9evi+KBCBvwgvOH83VlcWVciE94ZU/JtGpjY8Nev/OGBUM+S8fh/HvsD//4m8qWwMmrWCTzAbOAaV0L8CRE3TRaB0c5e/psS1OMVDJiFzZWNZVQBgJ6ql5fyedQ27inJJayhwJGkXDNc8o5SMPBdA7BMCFh/E6/d0zRYWLAZJjJwitDByhj8WhQlBfSid3sp36Ppu+xWFI0LK4z63lqCo0YbmLj7Iyzs4ImjOi9fNJGeKyQPVbT6Q6Fle9gnglrIbpv1m3Q6whp77e7ApCgSnbafqtW/2bbQQr9dlBvvQpIIhSLoKvxi+KdhGnWzszMvL3//oeqycZa0zFV+pU9JNN+AiVLpX2LRAtaC+y9vGRx+vJ3sP6/EKd+n0r3hcg4gKk7GNjQOUbJoR0AoF+6eFE2caFIzALhmHWHQ7v/6L7t7Y7js1dWFiXWAQVNRCIW8HvELUdtDtpEAUz6GwVBLpsVqsQhRRELLYaNUc4B4u+W7N3337XpqZQ9evpMBQIiOXy6oySvdtramHFaGS9Slx0eZeSfjZ+31+OwCefIsrmcBJsUBowjQRY4iEHJoWOw2CiWE6lJa7a69t3PP7FEOmGxZEx0EdFcZD/p0fvkAGHjBk3Ln+StWiqPlfOdtkVCEaEu4UBo3JwQbgGqHY9aoZA1XyhgvkjE0lNT1h0M5f7BSIoCoCfbLZMVIg8MLg3wjOE+M+LmYYFqwkFEQBUOGsEgwiqflaqM8aH09MzR71syErXRsCd7PwRoCFs9BEONHC/FcG5LJGO6Dv1h115sbVm317KNC8tyZWAs6XR7NbLnoAPBrZcrFoPa1K1bOX9mnWpb43EKHCXowfkMeHT442wSi8Gdwzu9p6RUTyCkgnVuednmFldUkODagtNMtVi0CYdDdALGu0PXhBVPs+ZFeFQuWgmhYr9n6fl5W7xw1TyhpFUbfRs5PbrW0Ou0ySgUa2xrxQSEdZvZ27JPv/Mnlooxgs4KBWMa8o1vf8sqpXMFHiFahK96VjnTCBhxXKFI0IvZ2++8I29y7vnR0bHdf/pMUw8/6bNEifv9svBL4ME9N2/7RwdqErA7pUhcWUmsB0QAACAASURBVFqyAI2K02ONds+WVjekaaBvzR0f6zB78fyxPbj3qSgjY3egtFIjnR6nFc5z5nD3bGoubovLU+L8EmBTOe9a5axj0fC0tdpOrd31lUXxFs+LedlxEmo2OTVn+ULZphdopGaMFCcawHrx3O5/+l178eyRBf0TQuMW5udEJ1haXtG0C0eU5ZVle/rsmYVVyF2WBSLCycXlJTs5PVFxmD87s1A0LBcdkDh801eWVi13kLHNJ8+FyrXrFasjVIQjXKva2++8bf3R0A6Ojy2RTtnxyYmmLv/b3//7il7PF7KWy2Xs+bMnNqfneULUDvjkhfNzW79wSRMsxKs0tjTQ7FY0rSCQp5nMOPF45LS1lbUxRaLT00QD1Bs0nzTUQBgLzjG3WtQokkh741jv1YU1293dVeFGGilZFdjtgTg/fvJEIlzSOEWN6/bkWc/z82qEzz2GCre4sChLWNyeoC+x6KHy4PqEZgihKO4vg07Xrl+7Jm9uUGOaUcLBGHsh4EulU5ZKT2pi0oWCpFCrmqYFufx4crm8NKfCFv0f+y0PBJaez59vqdCCzsQUgn2NAomQMZrWnb1dARtkB1DY4vRy+9oV2a5S1u3v7tnR0aEmo8nJSSueV9SYbL04UIDO2uqkisNw2KfnhOKP5grnHihGFIaxaExe+4ABiMCZzsCLB8WmQEynp1UA4iImIbzXo6kf+zyBXdlMVg15IhFVZgVmBaCBjx4+kvd8IBDRZ4XnvbaxodwQmkgcXii4ycMgqwAx563bt7SnM4lMplOWy+bsm9/+ptzB4om08hOwN4W/D21Ku8lwKHAGwAetBgI9ihz26dR0UvsAUwAc1zBnYANZmJ9V4by4NCcBLE0CVLmjkyMbDPpywYLaN248arLkRIjfao/dddjYoPQsLi3YbCpp5+WKPdvctt29Y01PSAWm4EKzgeECehScZHBbqtZpqt2i8wBikCQMb55mgnWUPc1b5vhYTjvSUYSYdIa1B3AdeLYU1jM/raTc7OmJXOE2n+0Y/8h50iSE76WbGc0L11PX1RewTqujNRIOBLVHN2pM1vwWiSa0nzL14dneWF+x6emUbT5/puYODj++7gQMUh7WymeisjqwCnU4bcQmjmvKAJtIE4LPGcz0ixqiXnNZPvs30w7yf6RsfOXxzjlJ8R4IhOzNN79sCwsL2gtevTS59uHaM6aatds4jz0yj4esheg4LRUr0Ik/83P/onD/H7kDfwVfszbttZB3LDIZC7FG5p5wiW7BCIWNEXQE+z8OTkSYgx4WYWP0GWRrajKp8XO31dBYDvcXxorLSzgq9C1XKErseaTIafzW8U1uazPkIMNejsJ9cmpSmz3peWelotT9oLuvDmdGuz4vbiDEnlft/LwiSzK4jYxXh8OeFM8UQ3wNxRRo4ezcjHWaTQVcwKUF+QBhoFkZuR3miwbMG/IJQaBoD/gQDXX4dm2IEiy129Ysdy3gDQgBI+V1Egsrx4SdZnI6bChSsFkDccf5DbtBPIWXV9ety6numhAyBZpZOM1buXQufQBIjiza2k3xIovFghwb0qkpIeEcTP2BQxsgfPRILC6khnTDradPLOz1WpwEyrMz63U7QiA5bKKxmGXzOSsUczZJcxJHsFJScTIadW1xaUaFYblSl8CJToLr2ay2zO2YMN8Eos+BWbtjLugaOD+8dISgcZuamVUBOxpBZXFZf8A9wFJuTlZ2eOkzNsdWDcswRIGISOvlmkb9WH+dlYu2f7hnu1tbdufmDfNOOIX8kBq5vHHR5tYvWSCatoHDYw7XWCmPlzGjVmzEaDRw89hY35Cf+tOHd+2Pfv93zOXsW71SFDcZtFSFRZKQkI68lGcXZ80T8lqT1Eb8hTtt8/qDKhhw0gFlPTklgbOiYqNWA6kaH5gIv5RaOhxqUgT/cnFtXj7SnXrD3A6XjQZOK59XbGPjkr128zW5MlFcbz1/bnuHe0prDUQC+p4f+eGvSkhI4BO8UafH7LySs3gqZI1m3Yp5wr0itrt9bOHQpB0en1uxVLfr1zas30N8ZBJwQw2ZX1wxry9qLk/AlpbGQl9Q2/zJif3JH/6+Pbr3mY36bZufndKaYMweTyDsHtnC4pKtr2/Y7vauTSVT1m001Qjz59r1a7KQJI4evi86kYWlZYvEElqLC0tLKg5LrMFO1wq5jH380bfFbwV9RGQOZe3x08cSxy0uLdnpSU7pj4g3s/msigzoXrVaSY2xqCK4opTL4uJzapNaCeKPA4syI5pNTWqwHMX+NZVIKniLa0YRxLqEErCPdzoixmjA+jawRDIubm32NDcWhlbqFg8n9P+xVaNBHaNQTu1LiPFw9MjmMhJ0ls/Ox2itxPw+PUck/c7PzlulPM6p2Nk5sMtXL8sZBgCB0KOjzImmaoGwXwJvtEI+QgmEfo1sbmZO6aYU/ktLS/Je5/7lTk7F9ycBmakiugQ47kwDKXiZ+sGNJ0wqByWldC4hJNM22QWC3IdDCh7DRvfF7q6d5vKihOWxpGw07NqlCzaVjFm1dGalYl5oN05VANaErvF9u7uH2oump5jG+MzvdQppZT9YXl6zK5evvBTZ9tTUw5UGuNnb3VeBjjgZTjgFPVoB7iMZBhgE0IijZcFphec8yBSkWNAzNjvDek1pooioEjR+aXFVPu5MBrAPJDGZawbPH69+JsLQgvABh9tLo4kRgjQIvb4yB9ChEArh9iPwR0yLk9UY0UWIzAROoUguE1pPoYqJwMjRV6HKtAGK1Yh70h37/s/OTsteGfHr0irp2Q07wYq10bB85tRc8O/la97TVLSDXgNRp43Gnu0eMjB6FsYqkrOy27dHT54r+IpmlmsFws9eJhtin1vT8XZnIHEz61TuK40xTx03F3QwWAlrqhDAD76n38Xvpmln0kzuwsjBe3GZx+u0SfIbvB679/l9azY6+lnOl3agNDDRSFiAE8WcLFnJA9CzE5C7UafT1FSYtcz0i+J+aXFBk7EECcaVilys9g+O7OHTTavUEcVH1ZxhAIBGBQMHzkRqEwp3prw0PTwDhPQR8lStuuwsO56CffH6f18BWXxDcfhzL2hjX/nKV1Tv/NeoPGLw8dcCWL148amVyye2shKzWNz7klYzdvDTs7K6uvpf/+Qv7sBfyxX48pcW7Ob1Revh0UpgTelMSDAj42y2oJAGxuUglGyqcMt56J9vvhCaABWFZMlC/lRCO/hnoO5QEK5cuiruNYEJzW7Pjg8y41CG0UiHyMbGsoJ0sILC/oxpTLFYVtFPsQlSikvK5csXNBKjkGdz5etAbynYKzWSC6vi0tONM76Fpw6PnQhunBTo9hvVmiLPQbLlBd9uyD+73KmZJ+I3+BfQYiZoXEYTVjurWCqasBgFZqOmw4guf211TfHUz54+1eFBkZ/PFu30JToUjYTsxvWr4yK5XpdrzPzSsh1mT6wzGMp5gsMUKlE+m7XnT55arVZWoUJRDcIPLQG/+ZWNCza/tGKz8wsWiaU0UoXzzDSD4v/g4Mh2X+zY/va+0jFB5kAfcRK5cfO2eJR/+tFHVq4UxQEfDjviw4IYdgdYj+Fzjt8wFpQ23rhtZGe5kiVjCdvb3LTRoGOJaERWlzR0bJrPnj23pcV1+9tf/RELBGJWLtUsEk8KuYZ6REEXCiVEe3j08K7t7W1JwOdxeayKdaODQqNvJ6fH1uvDua1qFE4oTOzlFIPNAMFePD1lt177kvyDS7WxWwNCwHAwbOlowh4+eKB7DEIF+vn82VP5+SM0hiP67OkTu3jxgihX3U7TorGwVRsVS01PWiQett2jHdkPEtzFOuWQOz0tKp7b6wlZr+eUTzZUC/y8F+dm5V5TOi3Klebi+kUVk8mptBXK0KvK4sL7mAywIGn+AiGLhsJChSn44P7KtzuZFKp1/epFNVvYusGHh75EXLg34BMKB2ooN5QJt129esMGA5c9evRUzVe/37Kbt65YgiK32bI33njLlhfWrVJGvNaTBSTium9/++sS9oHmvXi2JetJCjMsKUGAadjDwZDdun7dlhaX9Py92HourcjU1LTW6+PHz8SNv3DxsmVPC2rIY3EmLeOEz3IVi0QExiG5qtx7cF9jbWgLOBIBBnz7m9+yw70de/311yx/llWTnkyn5Y6UzWVFQ8H9hX2IqQwia8SnF9cvWDw1KVQOm0USH0H+Gedjxj47NWtBv0/Jzfs7uyqeQXG1z1y8ZIeZEyuelewwc2TdYU/88KWVRTng4LByfHhiq4vL9uDJM6Gv8RjNRkxWgumptKzo0AA8e/7Ujg+PxYkn38Ez4bEJn0vJvewJ7J0USBSeFMbXblyzw+Mjm5yZtgm/T1oc0P/5hRm5XEHXGkfH4409nuYwhYQXzZrBWYb7Wi019HN59hOJcSomPGqE9aC97F1QWc5KZSGb6InwsuezUcjTzMi+NRYVTeYwk7GZhUVbWFk1F+41tZr5/R6FT/XweMfit1q3g/0T63RG5nB6VRRCTUqncSzqWSiI+Nmvwh0dE0UxxR1NDHt4IoYFbEPTFGmPsBgcwJ1tyMcdtA9tEYUnhShNMcUA4VoIbBFsv9jdssnZSRV4CDmZkHBv2S9wQaLo57MDyuDmQ7EPoAOtkjMFgCmVSGmPYF3iF479MKnWvO/HT59YKB6xershEIaRM2FRuCKxzwGq4DcewzBhfkaiaswaKmd58f8Bo7D4xUSASWm1fm6z87Pm8aPFCooCR3PCs5g/LSjQr11t2ag3skgwbrOzC2pOcR/iZ3M9oSrgCAN9cMIDhXQcsEczxntmL4UyyLmJ/gRghGtQLhXkIEboURKLzoFpL2nUWyqemZSSngygU8hnRbUCxCqX6zYaAHaNU4m7nY4lUzFbWpq3WDRkh0eHokhiO8yehKsIdsC4y1WqWDjSQHdEOSLbA3voUrkkV7O1tRVNBlwOt51kSElP2GRqSpMCDCe4vtAwjrIndlLAsWtM4dEZGcYiNKZJBpkkTLt0xrko7E1UxZ45rXTWt7MvEPf/br343xbv3Icf+qEfeklpHo0tH50OceBpiji70F6USlk7O9+0uTmu+9jrXZucAoa/j4U7i4DNkI71z794EHAK4Y8irv9/+lpf9dkbr61ZOOi3QjYrQSg8PJAehCygbAjAEFJxcPDg1Mp1bbq4DSBkwu+ZjbcFn7DVVFFAgRoNR2x9/YJCT55tbWrUC8+Nays/3zhJeAN15YheD44ytvl8W7z6ZovR40h0GZA4ECUQLuKbQXBAWRBFOcTR6wvRKpzlNeLBRzmbO7XlxUUdvs16XUUuP+9VoEVv1LHkXNo8Qb+QOEQ2UF0QYgZcHmtVGnb10jUdnPuHR7JFIzQCRND6XY0Cr12+Yqur63Z0nBFHFSQYfuja8pJdu3xRoj9vMGgDp1MeuFXcKRym8T3hGDwcXO9Br2253KnoPBR0iEhv3LhpV65dt3A8YW5vQNQefyg6ttPCIu2l1/HB3pGaBh4iDja4jPByKSooCI4O93XIJuIha3dqdnC4I3eUUiWPX4u4bIhFaQR4DkDBzgoEkNTlQR8OIDbjEIqOU++GfTnEvHH7S5ZKTlq7PbBOZ2gf/tDf1lQCzvbu7r7CN0CGdnY3rdEs2bVrVzRBQLtwdHSq5o4D8Cox4gPsRhGWdmyORMeZGU064MEjzmJcHwiG5TFdqZYV1MR9cQ0ddnqSERWB9eTEaUiUBKK0E7a/fyR/+PfefUfX2OHsWTDqF/L2ySd3JY5sD7B+q9vIicd2T1aoWFyWK007K5Ztfn7VVlfXhMzTZHSbTfO5nDZo9Cx7kLXZqXnZvqGmHrmwMvNrzcleVcJZp5q7Qi5r5fOSuJ/cJwr6tfULsqucmkyIhpQvnlulUrdEEuTLo+aU8KWnT56q+Nm4uG7pSXQRIUXM4/4xOz1pFy+s2sH+nn33o49taWHZ3n/3AxsOnOJws15293dtZF1xG7GopDnmZ1TKFZucTNlwMNYHQAMa9QayUW12ajY9m1aGAQ5JTC0QGOJK88brX7atrR3b2T9WGM5P/dT/akdHe9YfNi0cCdppoWC1VtMmp6aEZt+5ddvufvKpPPXxez/Y27fbt27YhSur1uq1rN0hpMpjxdL52F3IYfb8yWNbX121RrVqmaNje++td/SsVaoNO83lLHdeVMPE/UomoFB4BBogmD8+OrSjwwOF2IBKU6wWzssqiJ9tbso1hML9jdfvaD1tPn8uQRxFHpQxGoSgPySLUFBjGlaKMhxyaKK2t3ZtbeWiLBIpvM8qeY2gs6/crCo1PQuAFtw/hL4tgsNoGutVTf2u37pqb775lj15/Fj8cywc4aRTpIP6E9qFewqNCO5RZGtA/3j2/LGQX9I1sSCEBvX85ftnEsLeAKzNMw1AwnPGxA4KDV/v8ris3e2ItoODGAJbnm0oaxTbxKGzxqtnrNWQneXPbX8vY34EjQk89Os2P5u2VIribzxpRCSMGxaNJZa0aCSYsF29cln2uBR97J/8OyJNzARwEEHcNrcwq8+eTiZsNKC4PdEEjWkLglfC4yLxiJD1k+OsXIXYM0HBI2EEqSC+NLVOfT4ahEKuaKiBKdRBcEDwOVOY3J6enuj9sU4BQaqgzSG/BRByQl8pV3Uf+FkVwoicTH9LQn8XV5Y0CYUiEvJ6VcRAralUK5pG+kI+y2QzFooGNIUTV9ztEKCAuK9RbsidyUsT1OxbtwmIRbIuWhO/haPkJSDk72u6AG89j6sM7lHw6Qc4w4RkONButCTER0PCfePvEPZC1eSs7vb6cqQJBnF3Yz12NGmgIQKEOT8ralJD01QqVc0xmrDTk4Im2Uy0mDKtriwJGc9hgZrLCfGHQwtFi9RuaJ68bzQTnPdQs1jLILWIgLFIBX1nmkRzQ1OJy9b05LSAJvYZGiq+fmF5yTrDvjQVaLpeDqj1b5w7GCY4HVgSjq1vezjrdPrmx4O+F7TsEYv8i9f/1xVQyik6sJfOMHwNf4e+ZmPjgmpcqKevXGXGQnumjVToE1atPjavry4kXn81lpjp9deGuOsBDgaFwrLoKNz/ohcfjMIGpIw/r2yN/qLv+0H49+Vpp6WiFBce6yqymZTBtoWjER2mcM19IUb2LSsR/oPXLX8k3Ide41YxTQEIak+RPBoMrNVo6tBeWV6xWDQhxJqACcRHhDWAEsBxxB/6+PjU0pPTKsChPkCfgXbCCU5xoXHOaCi/ZAd2jozJG01rI0JLTGrzFc0DlTvWaemUtVtNHR6EHnH4I3Rl08EajCRIqDH1LujtaOxtjBjr7Nw6jYaQRwJsOLhy+aKitzmcytW6NWplm00l7I07N4Qo+UNBa3QQzrQtxwZWKNpsMmnXL10UpcUdCNn88pLGoBTFeNju7Oxoc5XVksth+WzG2gh+2i35uINGrSwuqRvGmzuWSJkvGLHVjcs2GDA6xLUgrkYC5JpJCbNc7DCJE0cspfFoOCyfY1xRJtwj29l9YZ/e/ViiIDx/QUcTQl0qVimfSaBGIMbxcdHOz0iznbAwnsA0N46Bxp+z6SnLn+ZsYXZegkjQGpqntVUCe2a1Zra3tjWmZVQNh3V2dsYWluaFGsOH5XNBc0DcCHoDpx3PdEbIr792R/xXrhXCPpomuOQcvhR1cCiVbFit2tRkSuIshLeEm1BAg9hMePw69PBm3nr+zC6tr1kyHrXesGWpmaR1+yPb3tlXMxAMB6zWPLeBo2PeoNsccNkdZqVqc5xrEIrb/PySDulyqWTn+by16jVz9kdWKVYtlZiyeCppLt+EFUu5satEKGpBX3jsUZ5MWjKetO9851s2Pz8jDiFrC7SMQ5SDCX4xDcrQ4RLlgKLNAflDwSRe297a1E5JIjHoHRSI9NSkrgeNLULTe3c/tVqpJC3GpfWL4usXSzVZreLIgw3l3OKyZQtFK1UQkM+JskLhXj4vKnEV1yOQsE+++6kV8hmbmkqoqJqdnrXtrRcahcOVxfs5EktabzRhgVDCVtcu2oMH923Qq9uQg9U5lLsSKDzuM1PJpLi9xLozQXi+uak1wdYLpYAwNMKZmGzwmWgScPK4c+OW/PDhNL//zvv2zttv698eP34sZJDCHetL1i0JpDR/OKdAu3v67JEKLIpNKBpMDrEmZN+nOJibHyPerNN8Ia/3kM8V7Or1GxaJJESHweHD73HrEGu36gIuoOrR+DTafTXTaCP2drfM6RrZCRHyLzMeWvWmhKELc7MSird6TYulI+LZw0pjKjY1MyOaEY5ao+7I3C6a6Iid5oqioaEVohlBXIzAHtchArbKlTMb9vsWCUMRnBACnUol5eKE0gLKBCmnDgUt7Ylfz+a3uLikvZU9j/2dxNDT7KloQ5PTaQlnKfYqpZr1Wn0L+IJqJOCsI2hHuwP1pFIuanIJl5kPc16uiQY4h2tWBHpTXW5gTDyikYjoO/DPVSA4h+JtZ06zalRB6VmsOlMGgCddK5wVRLG7cOmCJmRMeqEGQelA73N0cCBxJxOcaYLgHCNZYc7NTovKR3FMkiiN/wSOMefw9ol8j1ijAVe/pH9DT4DrJvQv9iH5wCu8yCVHmny+oIajDuCCNW+CdPGBQComq5EQKdv4s5ME2rL+qD8OKXIiXG6L048L0rhZaCqrAXCCNOFRb2iZw9NxozVyqEl38EA4cQghlbVv0zOT4noTVuYJjPNLaEzdhOSQPIp2hbRSzAwCOAfhp+6UMBqePvxxGiDWCM+H7B99WDYmrVSuax9m/5NpAC0b4FKlokadF88Kkxim54BrNBW4npURnUpsivsN+i/ExUyGmkLQoaBxvpNBAt0U5xiuG/qYLhklPp+FwlG9dzzs0Z3Bt0aLwv4AeMU+yrRmHEY4FNghUXGrYg5AFsdIFpgT3rC5HHHLZ34Qqq3vz3tkXbNG/1u6DJq39957T/QrvgbwAcRdybsvC3nqDYeDFOEDGwza8nGXKPUV+P5XTZUZe9jGRKPgjVGwX7t2TSrub3zjG0Iz/vE//sf2xhtv2K/92q/ZH/zBH8gtgg/34MED29/f11UfJ5bVRLcQN/kH/HV50WMrMyANJY1fx7G2+N4GdUgHwiErlqsqnLC/E6cOL/NGXWPzyekpq4E4+BAOBuUoMZVKqzBhPCgktdOXUBSru+mZtKUnxwULkcV46GLbiNMASBRFDcLSeDRi7U5PNmWo4LHbwnsWRT5x1jzcmeOsJZMIDUNCZWqNijipjGpB/nldvnBRPNvtFzt2+84thbKwERZLZyoW2HzgNZfOz2VhxsYFdxpEHE9dfl4+d6YRZTCC6GYoO7/Xb163UDAgcWMkkbJ6q6uDZX97x6L+gM3A/UZoNLdgs3NzOvzgqOCwAAp6eHhomeNDWe6dnh5ZKEzaGembpMqea7Tt8/j1GcLhmLi6126/ZsnklKWn5i0UjpnH57cJLCv7hBEhgKtYo1XXvYTjjuYA+yY2ZFALOLgvdl4IGWLcjm97Pn9k3Q4odV2FHONZt5NDIC1PfAopNuFiIU/Sh1DGw8NjazVaKuTYPGnKEDPDYZyenFIRkUxGhE4xiQD9ubBxUc4SiO5oxHAqYMrFOqMI4PDBrAM6x3HmSOJB0GsOVXie4WhUzy3FPpxVnsfLGxe0icCDpZkD4UT4SPLl5NS0nZ7m7MmjR+Jdry2vyqkB4ViflMJ+X02cxq6DrrW7dQsEveYP+y1fPLMmaajxtFCkjQsX7dnz5xJRwUulaFJWASIsp8umpmZ06OBJztSK4KqwL2qRQNgcg5HQXAqQVDphHq9LX7u8vCybPj4XI+advQPzIbTkIjgROCfVuOKDj4MRBzH6AEJK9g+2bWVjRZQIgnZ45bOnFuTwrNfl+b+yvCEbzVA0aW732C/5yvXrVm+1hKpBLUCLgV9/7jQjpA4aATQ0ENzdbZyi4irkQSFplAhIYy1jczm9sGhffvcDi6ZnlP+gQkn+zRU7P0cXE6C8sFDAZ5n9fTs5QpBItHlCEzwQvc8++UT7AqLazRfb4gPjZIOQnalKEEeU0dC+881v2vvvvmsXN1bViG3v7KqQ2tzesStXr9v8wrydl0sqml9/801RGz69e1ccY+u1rFLCaaarQoXChrVDFgR0CsACXFfQ27BOoXpMTs2KE46lI6FqQZ/Xrl25bLs7OxJm4XkNt3/ocNpHH39i7c5QzwB5DDyH07NTlgT4cDjH/soIx4snBK1aMB6SrWut1JCb0uzCgmVPckqnljvT9JztHh7ardu3VcxkT7J2cnRs/mDI5hfnbOvFU7nvUDw2KjXx2qPhsJ4fpo2yDbQJXUdAAlxuOHwpwC9duKh7oOeEcKphz379139dhfHC0pyE7FiQdlt987gC1mjAoe4q/RKdB05ZeJWXy2eyZFxcnBeijo0wIArPyQcffEWAxPHhgW292JSLWDgS1wQNNyT+jekoRerh8bGeaXz1e232etJUR7LPRajNVATnFxoVGjCmiQQmHe0dStcQDRJ+NWmjfk+oLy4rTIFZt1Cw0Iy0Wh2lgkK7wYYRKglgCQAHhTti/5Ncziq1sTgYlJjgJtYBezANE4Um1A8APwoWONj44YN+Mx2kDkAsTFHjDQZs/3Df9g8Pv5c3ggsOhXoAS8UJdFpe8ehPjjPmY/JVbYoGOZpwi44US6Zky4vlJQm2LZy+OGfwzoeu1MFtjKmKzxq1czsvFaUhWZye0TODtaTT3JoYsvcDBkA1goIJBcvzsvlk4ri6RsBaWGc2918FfH8MVBaL7DX7Y1caPPfhxDPxqCN6DepZBjChyAbsw90NII80ZDQHmvjuH1i3xc/rWo3U4lrD2r2erjFrFjcuCkYaNV7oA5hUstaYjACY9IdO1QqcHTTB7NEur9O6I4wQwtaouix/OPYV/+L1F1+BV0U5e+GHH/6QdCGsk1eF+ytEnUIfC0m+rtPZsmar+D3UHU0hk5m/MsSdU6MBUwAAIABJREFU4oCHnsXJIf3666/bvXv39LD91m/9llD3f/Wv/pV961vfsn/7b/+t3bx5037lV35Ff/7pP/2n9mM/9mOytvrn//yfa3zGYYnFFag73SH0hh9kKs1bV+N2YT4kL3G6apoSUE0OIJBGNpEX23tKwny+eWyBgMNu3Lpqq+ursg/85LNPhfpOT6bFmU3Goiqs5eICqgzZ3Fz29OljjWKuXiPYpiiaBVQXxCWgJIyWQcrgqEMD8fkCViF+mfTJCM3WWA0Nn5MDF9rB0WHFXnttXbHipeq5RozcZ0RCFK/YUjJKpVunEMePHu4fYTjY7N3//L7QdgpmrOmEVoxG8i/GLeb27Tvmc/vss08/0yY+NZ2y5YVpi4aD1q4TPNET/WNxdd3u3nsgtwcK5HgobG0heQX7sb/34/ba669b5uRUHGaKQnyh2RhB+1wTOMq0xC+FOoSbBb//6CBjiUjC1tbX5XPvhfoSidnM9Ly9+fb75vHCoR4j2tXSud2/d0+x3yj+N7eejn34vWPRG9ZujB/9vpCK4FavYXt72+YY9u28lLV84chq7ZrGz9FgVJslKPG7735gf3r3UxUOCqfx+tWEgWxT4ON5XSqBYI2DgihkX79zxy5dXBcSTiP42ad3xWH+8b/794T6uVweOznN6SDBFzybzQspWlyatWarYieZQ9EH8FfGcpANHoFcKBKWzoJQmP2DPR0Ib77+ZWvWai8TGseBTTRmsWTcIlCynE5Rr37j1/5PcTxXF1ZEwfKEXDa/Nm9HWTyWm/Kmh8oCnWZtdVXvN1s4N7cvIOoIYU4gXg+ePLZMNicOJtStTrchC7sG9JbYlKz6KiR9Eq0eTZmPhNbaOKyL+4uHOAEwiBmv37guyteL3T1Z+Ll9+OlPiE+Oj3guf2Z/8iffsCtXrtrc9LzFIlEhT9svtuzR43sK3EGAhpMQexyHPM1E7iRrkWDQbt96w157420bTXht89m2edw+u3T1mg5mit5Ws2Yhv8/2tp/bs0cP5XGNiJpEUCgrxVxO+QY0mRRWBH6BQH/5nXds6HJq2jO/umZBYsl1PYjF9iiEKH9yaFi1IILF3vX+J9+xYv7UlhbnRLtinfGcoU9YXVm3nf0DOzw+tfWLl0StQ9D49MkTS8VDdrS/rcJ7MhlXNsLxwb5cbrb39q1Ur1kSm8RprlnUiqWybVy6ZMtrG/btjz+VEK5TylulWNCeDQcaXQoN1pUrV4QAg+rB+WXKw/3ASjMaScitigYGJBbkGOHz8fGh3JSWlpftrbfeEdf+2daOPXu+b2elii0szlkyHbNoNKjsCZKk9/f2VCCTaFssn9nKxTXtY4f7R1Y4q0gYWau17fKFS/bjP/Z37WB/184rZ/b+Vz4UWIBQsXRWsvVLl61SK9m9+58p0G19adm++cff1NRrZioteiNgCXQdmFtwq0PxqKaR7Cn1at3eeettXau9vV2lD9PEfvbdT+SPLe1Hq6zE7IA3ZBvrV2w4cNjDh49kI0uxzTNOsYkAHkAgkYrLBQaqINMj9nQ+x7XrV3QWALluvXihwhjXpN29A/N7fHJRgibHRA5uN55QrB3OUdJVEfPiRARwVqmd2+7ejtDc2alpm0pNWuYoY+1qUzxwHEbQP7EHAQIgKK236rJSBQEHjMAfHaqRY2jau6FQsdfPTM9ZPJGyg5NjOy1m5XjFJAgQAH918e2L52rMh8O+GpzV1RUV1YRMQZFhWsbXUQvQ9OBYc5LL6vzD7QdgkEkdIXTos/Z3dxVOR/gQzz1nAvvMSa5o59WadfpDiyZSKoD73aYcz7DQbNJguhAIcz8nlAMRj/is1axYp1WTvszRoZkJacoSCSVgNdr5WXncoKIwBgpwuRTE5JrwKKk4GPLa9NSM3gtnLJMMphhQHE9OjmWbSXNNQBV2s06XV0FavD+ckQBp4LQrrbw+Dpni55NTQBIuzkB+r9/Oz6uaUjGZZh2xf/m8TvP73OOpb7sFLiTxdNiPPeapqGk0WIOBU9emPyCEyW2+oNfcQY/1Rl1p0+olp5WPacq+eP33rgD11yvknSId+gz0SfYyaK2g7fz9GJl3qA6jyeV8GQxKVqtv22DQGQPfeLnjc/RXgbhTxIE88pBSoP/CL/yCaB2vCvV/+S//pZIBXxXqP/uzP2tf/epX7T/8h/9gv/d7v2f/7t/9O7tx44b90i/9kv3mb/6m/czP/Iz91E/9lH3961+3f/2v/7WukfygCwVtLD+Ir//l71yzq6tx+9M//VioAZzMi5eu6DPt7OyOrQebLVEPQMaGNrDJmbTsCD/59HObnEyOKQsjsyYUAgwknYwdETaU9LB1uyjuUdtPKWiDTppRJQmC0AIY1amecJk4oCSKthp9KxYrGp8yhkum0uKgEu4AasHBwfj6/fffFapz98E9IYaMjwddOnlCAvAcRcBUlPsNyAlrAqQYoR3+8Xg6V2sDm1+IWTIdV5EFDYexOsgkvEwQfw6iWDBo6STiXH4+nHKQGBBGPKhPrdkY2OJiWvxEDnhiorEFgxvZ68OhHlk4ElPwEQcNyDoFLj7MBIvAJyxkc3JgmJ2ds9WlVVtYWJR6Hg9fN0E9q+sWjU/a2VlFaDd+znD3mShBa7p566YaoM2tJ7LUI3SHogzkenp6XhSK3/vd/2S7288sGQ9bIEg4zXMLhIMKy+DgQ6MAZx4kuE3KbH8wpt7EEiqgobwgEoVXXK7UFIMOVJuMxmxxbkmHCDHrNLpwkKORuFwFWD+4G4DOQjvgvvD3HNi4CPX7bdt8/tQyR/uWiEXsww8/sMtXLms0S7GM8wtiZA5jDiN44h99+zsS0s5MTkrch2sFfFQEX9Fkyu4/eGKffvbActkzJU+63A6rD+oWmw2aL0pOgdu6TYf5EUP5nJYibjwaHQu2huPR9pWrl+y9r7xr2/u79vGnd+WPLleTVtXOocd0B+ZxBuzi8hUdVMMeo/+RXbt2wxbnFmx//8CyhVOhltitxeNRu3PrlmhgJxlmvMyUXXbt5i1bW71g3kBYabJYPiL2pZEG4QDlooiEb7p3tK9ROJ85FPabl3AXx8gq5+cWDgbFlX/vwx+WTSdUAfZiNBgIRWm4lM6LxqJ8Zkd7u6KVzczOWRD/83BYLkxj0SOJfA4hbZFI3IJRLOQCWgPcxwBFgBOLupEaKL5HyYZu/JVbVqeh7ncVS+/2OOzFi02bSqfUcEJHYZ8oV5sWjkIdmRMvGYtZGsteq2aOYcdq5YJFmJb4A/bdP/3U9g73xTVHoDo9Ny39BIwDDhpoQVs78O0JSFu2RuncHn1+zwqFsq2sLNkbb7wmdx9AHGzzaGrZP0COP/roI7uwcdmuXb8tp53jkyO7d/9zWakSlkOUPIJvHGPgBRflM+9VMx6WbaxXKCJUAfQ80FygCJEMS1G3f3Ro0wvztrC0IGvMEmJNc8k21O/x28bykh0fYEfpsbfffetl0uVw/N/hQPqa02xGblYUrwc7B1Y7r1giSroyyaVQDbAgJOzJL2oHCG692lAwFlMyLD3r1arSqXHfwhUHJJnmIl86UdIrhT56APY+Qolm5+f13wrUuEpV3t78TnQlPh/OLS3r9HsCQzjU4T8vzo+1AZpQ1+uWhHYUCOqeM+na2nlh7sCEOTxOS06nzc81G41kr0iRWzkry32EqQGTKBoTUllTMSYg44aappg1gbAXkIT9COScgrE/7Fg8GVGAE0WlYzhhXpfPluYX5HrGJILvE2Wj3bLjXFYF6JtvvinXqK3nW6IggVbTEHFuOB0jnfOhyFgThMjWZbjqjPUM0CFXVlcsc4IPecNSk0k9s7FoxE6Oc7b5fNMCPr9ogOx5OMowhYUi16MY8niVjoyzCs9qp1GXRW972LNqs2OOCb/1+5xGLltdWrAf/vBd6WP+8D//rjUpmhFsn2ZlhRoOhO1o70B2zJyVFFpkSdCIA5ixpmg+oGfOzy0qzfskc6qJczjit2azoilwNBZSjaN8lD6Ul5FyBgDaoAGxhiQyFpNhLGhkUgsHGr9/agDoNFCdENzLWtcPJ3/CvG6AMiawWGHW1ZRQE0RDfp1ntWrLavW2ACpEzUPX0AaOgbUHHQvHI+by4nrUt07dY9XMF4X7X1R/grRTnHMG+XzUaAQzue3GzS8rFM7jGRfzrHk1eS8Fq9Qo3M9GY9u6vYLWEsU9z+tfauFOoU7BzsO2ho8tPs2Fgr0q1F8h6D/+4z9u/+Sf/BOh7RTzrwp3CnaoMr/xG78hhP0f/aN/pPEqFBr+/y/+4i8Krb98+bKEhq+QdwWY/IC9bq/6bHUOjui5CrQvfflNKeTv3X+gwoCHGyoKRTFUow6hNE5TkcjmQ2GcRhzmdsmyDBEJGx9R2xzmbIyjoUsoM+KaXr+jQoVihAcdBGA8qu5rw+UBBamHPgOiyIiegxBkggOCmHNGaYhbrl+9bH6/27797W9ZrngmakXQ47V2vS4aCw8/Gyr+1Kn0lEaZ4wTImridOE5QUGBbuDg/Nxa99AYqRECmc7mihEO4pbBY51IpoZk8AHwPfuntZssO9o/0nlkboPf4ehN8RJF1sLcnBGhGTgNejQkZp0IPwbaMQwjuL2FHs9PT1qrVtNEhjIMbSEdDqijhJaVaw2q1loSXDseEebw+++Tu5xaJJ+zWrdflP41WgKfsyeMHtjg/bT1SUKtlbaCTk7NWOi/Z0ycPzOdFZFS2chVxkMeWl5ZFieGeQ5XiWkLRIbWTBkfWbZ22Xbl6RZxSKEJQgQ6PM1ZC0ESj1McK1KP7vzy/YFcuX35pfzkWX4nyFAqLBsPBxyFNkY39YLVeE/qGaKqQO1Fxe4PgEi8uFX2bm1+wx4+fqMHD2ejho4fyVabRWpiZlxAaezR4kIx8Pf6ghWIJe/j4mT15RiLquVB3EKaRr22zK5Nm7pGdZLJ2elSxqN9vl9fWrFYuCYkFXQoSPx4I2Z1b1yXUJLzmj7/xdas1m2p0mt2OUFg36yUcM9dwwtrVjnkcXo3pKZIZxzMRgpf+YntTz0CpWJC38sbqmiY+g2FXgtSLl68IjeV6ptLTKpRAxjgMoY+wPqfTk3IHga/6td/7Xbt85ZJdunzRtl88t2LuRNzb9fU1uQTBdwaSorh2utx2fJy19OSszS4smy+IEM5jw37bSjRrZwWl5FKs3Lpzy/zBgBBFCjgazRkSVic8KtaVKuyC++1WKi7/W7SMdl1e+RSt3Vbbjg55LhoKpGl1GlYpn8sJBCoDSctMtaAN+YI0kGH5bSOk47n54//yBxYOeqUlOS9kbX/vhZ2dV+y/fP0jiQmXlhfs8ZOH4gHPzk1b5vBYVALoWfiWu1wTcjeCjvL0yTM1iiDu0OLqlZqKSYEHo3ESIBoYrGPTuBjded02NtYkGH/y9LEOOkTFUAQbtYbcNZ5vbVuvT5bFmkSIWJuyfwl17PeVFMl+CD2N4hhaFB8aKhfC3XKzaavXb1hqftFcHr+AhgphP+iGXIjwBjY1My3RJxS4saiIAqqnwnaEEGNA41VXSjEHbqHIKHuo/RYqEK5ap5lTheJwPfgROFeBHIOWjg9yv74WQfyEB+S4rD0CmhEFL0j8hUvQ3CYsgyd+H5eSpugPWADKorHXkyc89MXFhQVZnMolZsIjYSNFfzSeUOPOhA53FK6By++2ieCERdJR6zlJf+2Jtx0l1K4zsM0nW1YnUTQYlW0m3af/5bSLpoD1IuvcgG8czjMciHq4uDRvoZjPOt2aqDYcWP6JoE0MvOZ2eNToI7BH4A044/GH5dkPkAAdBL44FBk+l3RJCFxbY8BAdoRBv/zNoV8F/EHpULhWXr9PRTcoNc0g7ldQ0AB4eG4aNGrdntDrsRmAV/QsLA9p/EKRkNyV4umEzc3Oys3rNJ+3YqWqZgdtIV/PnoxwGScpqIKZgz3ze3jOA9qjOTfQWEAnopHnWUSknYjRgJYtk8lq7+VcR7DImeL1kDTu1xrHUYZz1ZzoIfqiwXBfYAZLk0BaeK8ty0YAFP4ArgF4nJ2Vx01JMCJtBbRVHjKesfG+CoCT0JSIc4pGgUkimgIso5nmjkYEPA7tvNiwapUE14FF4gGLpoI2mhgqf0MTSrdHhX6v4bXy8V+sVfwBK83+0t8uhXgo7LHJyYCFgh7tGfV6z9yeuH34wQ+Z3z++ht8Tnv5XQlSH9fuEmeEm2FJxryCmvyzEXSOwmRl1dj/6oz8q3jrUmH/xL/6Fivj/+B//o97cP/gH/0DFxC//8i+rKAdNp5CHrP+rv/qrGq3+9m//tsSSP/mTP6m/52dQAPG9HHog8bxA3xFM8bWILX6QXrfX/LY6G9SmDEo5PTurzwinj+KA4ogpBeicPM5DAVnEwX9nlIU4Ds5eIhIVzw4LPpAphEpseodHJ/JEnpqc0jiMLh0lOd04GzrFbraY14HLwcchSDEPkggCT5opBSUbFgp5eO9wbfFLZnNjnPenH31HokQEMz7XhJUKRXMSdOR06L0Go1Fx7uDpwZkHyXm29dwG1pe1GQ4xbFgglVLFe4OilkABIPYZO7cqTgQ+vy3MzmmD2t3fES+TBkKFQAX0EDslr9wBovGoLAvhs+JIMiCEpVm1QCxsSysrsrmrnFft9CBjRzv7cnCZTk5aIhGxN167ZQHU9Ih9hkQNuywQitrzF9u2sLiqawFnkM+zdumyza2sWTSWkicvh/nm5qbFIyGbTsft/mef2NNHDyXkoskA9VlaAfWbtFZvzFdttxoKk4K6QkGKEJWHF+StVh173veGfSWOglRKfR4KKRacdcOhDf+Q7+Ezc6hMxeP21pffEr2Ge03BRPMm27paVZzbXC6rNUJ8+m9/7T/JTx3uM80DzTDPGAgPvG/obu1G02Zmp83tdNje/p7FU8S4R20F94nhSO4j8EkpTN557z1rD4b2fGfPKs22RWMJOVkcHO9aPBmwxeVJIamnmbw1Kg1LRyft/XffE0Xjo48+VqHzxpfetCsXLyihL3d6ZBvrywofy53l5RDEQVqrt9RcIfKsnpftcPvEnEOX0gNZO+sbF+ytt9/WoQ4XlWtYlHtTxabTabt567q5vS4VdozdQUAQPBJLjrAM+hXBK1AEoC0wwp9fWJbn+n/5+p+If/z6G3eE9JbOChLOUqCe5gsWCmNlOCvUnBFzZ+CwcIIizS8BL1z9dqNqE6Oe7W89tt/8tf/DFqYn5fRDSuraxQ0hfzSGaCpwH+FnYauIY1IkDH0Czm9AomqUaBTrD+8/0MaOBza88uu3bkoE92LzqR1sv1D6LFYnpfO83b37mb373nuiOdTq5ZepywF7+OieJmckAmNd9/u//581/TnTenSa2+O0RDKqdQ3KD52kVq7pvmELSQAZ3Hdw1bNKVe4qcMbhc3rdblF/WK/Q6WgoGcnjpEWaLBauBFFh1Qoo0GzWlJ4L95dJHA4dJ7mCCnfscH3KjRhPXCkyQFspbrnXCFQp5Mkl8HI9oiHzh8KWOTu3yMyMxWfnbXJuzkLeoLUqVdt//twiQa/1ey0JHbluUP8cJCoj/m82bG/30MKhmC0vrKkoZ91hi3lOWvPMnBq/AaFK0ajohkwHoCPS3CIc5YWlIMUlzx88Za4NNBB0PhTEzK0wEYhE0TphKEA4XVPhZI4RWQtVIfgIIdnzoVcxrb1+5bIa83wur3ODwgyhMc8IKbOIDXmB0AbipGI6LBAPWs81sGq7pvckC1V/2HqNtjkGE+af8KsQxZEIsbTsJ7tN0aPMNbRM9sha3SZGMrLuJJ0znmSKQGGfM7fDa0Ff1Dq1kXVrfes2epZCNxOK2t7Onnn8ESuXGiq0Off4Q/3AewRVf7WvM/UaWyDPSKiPCJ31AN2PMEC0FYAMaDho1NHOoAkAqOKzc77OTs5as9Ed92EjitWGvhYaZ6NdN2+QYKqkXb12VTqEo6OMZfI5nZt4/3sJ75qe1TSpmC/Z08fPFAyH9aLTDfDUtUwmY8VcQUFPnK+dJpMv1jCBgnHZq6I94ixFaN5sQqUho8IrQS2FNWDOcIRuyGlhBPy18bMlTYjDofdGowU1BvtK6ELYk4Kao19iqs10V1kCJHZ6XFq7CKDRZIRfOiVxrwHwcAxjOgtgRCJxu9O30hnrs6fCP5oM2PzqtHmCbmlAoNjifR8Oha1+bnay9Wd+5D9I9ddf93vl3kWjXpuawlVpnP7Lnn7ntbcsGpkSgIqGg3rvvzVhASxsdw6t1zvS88y//6UU7hTtbBZ0f7ygvYCivyquobi8QtV//ud/XoX5hQsXVLj/eSP6VxeTQwfknn//uZ/7Oftbf+tvfQ9tpyH4iZ/4CX3fP/tn/0yFPq8ftOL99YthC7pfWf04RYsBZcY/VqN1r0ccZKgRcP+48RRLcCXhuJfO8CBvCWWdm52xWrmsQ6HebAkxhNsNfWVjdWU8snRgz9XQxs9hGU8kbWADO6+U5JUM+hOJhTVi5HBmQ44lIkL0sJKqCh0I2tTkrDbw+/cfKIyHcTQx4pWzM6viDtPuiINO6iHWZ4y+aQ7gqp8XCnKLoRhFWAOKgtXU3PS0LS8tqGhkLeENz4Zaa1a1cYFe4omLPzCIKqNh4uY7jPOInXu5mFfWVlQ4sIEuzM/LqaQ16tjANbRgImKxRNxGfbOTw4yd7B7LE9zn8Nri7JS5/S678/otiTxB4UBGOBBwrwHdvnDpqgr3boeobI8tLK2KYw93nPcDJ/Pk+Mh8ngmbTERt2Ova0wcP7fq165bPFuy7H39i6xsr1mzXrDNo2ATUkVrVqqWq6DGLKwsS+rpJMazVFJ2emEzbwOWw+/fv21mBkfUYLZqanhaPHSEhtoSsFWgQ8WhM4UO4CdEIEVJCEb4MdUG+zgWFzDSbdZuemdbh/vjpQ238IPkIlSuNhmXz59YZDszt9UqczMga0d+oj9AwYPFkQgUwhyg89d3tHdF2QDg3iF6naDg6sJnFOZtfpsnI2b3PP7cXz/fs2qUFW5mfty70gWPsOTu2cXHDjk4yohoRv33z5i0d8OXimT1/+tTeuHVddJ5ao2TNbtfanZFlTvFOdooeQMAfjcBwQOMZ0GEJqnzpylX74IMPhAxCIYIdiGXheelMSas8V/DzoZ9g48ekiEkWbij4idN0EmZGCidrCvHpG6+/rnCl3f09ARCkoCKGzJ1kbPPZc9vZ2bfbd75kH3zlq7a7t2/n1ZKtXrliidkFqzc74hoP2h07PdyzXpfD9lSOSZGAz3o0jL2OXbt62e7evSv/eZoKaADBcESiwtxZxRZXLlgiPWOLaxes3uza0An1yCXxMHQhChimZbFEVKK/o4Nd++zj79gERUy1bM1a2e7d+8z+zo98VbSqk5Mjcfy5TjNzM7a7t2uHJ8fyHcd7G1SQZlJJzPlTFTPwnGk4eQ4NahNFTMCv/QRtTDgal6sT/HyQUKZAINGPHz0Un5fnE4QQYSMT2sNDklYptRyWzRfUpED3YN9YWlhQoc/ET+4rlZpcU0QTapGCSzqwWyF10EiwyIOvzf1hrcILjqXiEiSWay2r9noWnZy0jStXLB6NA3Daw7uf2cMH963XbUnkShEFhc5L8RIO2mn2RLoNONvra5fl/MQeAbKMo08inZRI3u3y6ZnGIYTnDQoS14pJ48rykrIcKMoQmpN8C6ff48FRxSkhc6Vc0vQALjYHObRDUGIKWp5pKItbW7sqPEFcmT6Sb7G0MGftekO6IhohKFlbO7vmwgVmOq3CErAgmYjbysqycgsGBGrZ0M4bVau3m7rnUHfYjxcmZ2wymrLiaVFZHICANFdQKl1eh4XiASvVzqw7aNrICQ+cwiRm8XhYhTsBd53W0EKeuJXzHevWBjYxcFuzTsBXTJQZsghwfYFWg8MQ3vC4yYCOYxlJI8jeBoBE4Y7oUvSibl8pyawFKKVMcAjZwu2IRp0iFTCJ55vGqtlsWzKeVuEO/xzPc9arh4lOOGS1RtVGjpG+l6kiydlMZrkPDteAzFZN/thb5uYWrdUkJKogATie6lAdmKgwFSKADAtKDtWFuQWxDqCXQedBVEp+R5mkVqdTUwP55IvCia6lp8Jd2Q5MAYIBuWHx+RGdUagzfYeahS6O84Lim8KeNFh0DTQprDkmdtBEWUNQdtjz8ZNn0uwcTWhqAY1TdUIiLgtZ3OFepXQSdjV09MwdcJsv7LdyvW67RxnRi2g4Z2fSVs6PbP8Bk5UvXv8jV4AJYjqNoyJuRjgkeS2VwmXrjvYyaEzsDfJsF2Xm1U+F986EZcs6nbqsWf9SCnfZEvr99tM//dP2O7/zO9pooMKApFOM/cN/+A+18eDo8N3vfvd7zjKXLl0S4kAoAy8WLsg56B2uDRTuFB4ffvih+O0U+//+3/97fe2/+Tf/xv7oj/5I34+w9Wtf+5qKPFTuPwivhWjL0lGsyNxjUagfhGhoyVRSo2MKLbowim6uHWPBIEmlHo9oD3u7e1Yo5GQHCQJePj8TR5VRFg9sEUeMdlMIMxsb9weuHTaQFHzaABwjjTrhOXJv8Fnm0AP1CUX9EsOSrojtIMmcxEOz0T59+lwbF4j/hNMl5Glmcsrikai44ghn2OBBhadnpoRgcnDQTYKyZbJZISr4VyMg4oAEDeRzsmmx4dJIoLhmQ2e8PkERScCTjez5sy3ZXhKwg4MImxGHf62OZdWEvIID0YgmCl3HwCLpmLmDJO/1rVFtWaNcs+Z51YJOj6VCEZtMJmxqPqnJ0KA3lIUXCJU6X5dDEwT0B4MRnr4OCwWionSQKDo+VEnz7Nvu7rbd/ey7NplK2pVLFyybOdEmSgAKaa2xSNAePvhMLiqzc1M6hBCxQReAM7i0vCjUiSa01e5qunJerdrDh4+FNqJXAMHmgOr2OqIlYcHZ77R1IGPtxiEFnx0qAqgRGgOSU+FGjsWyI20OFMmZzLENez25EZDOyzUauMxypf/L/rjNAAAgAElEQVSHvfeMkT3NzvtO5ZyrujrH2903p5m5EzZQy+WSBIMkShBA04JEQhBM+AMJwSAsGDIFyaItgIBlETAMgTApSLJNyzApUUzScskNszv55nw756rq6gpdORq/p6aHozUp7uwSgi1sLRp3tru6uuof3vec5zyhZP5I1Cq1ugpYfJhB4RDkYVPJhISNhKIQ9xEElVgXsgFNz8zazuGe3X9y31ITKXMHiTvH/7xiLx4/s6DTa2OJlNI2QQ6fPHsqShWWZZevXFFDQePJxnqcP9YxPL98DtzQQiGfip1ytW7b23tCLHAfwWkJxAm6kkTS7batMSWZmZUVH80eGgEXtLLcoY4Vx41Ni3h5qAA0yYT+YE9K4/T6a7e09shppdlUQ1qvVHUPvfrGZ+RLzjVy48Z1pTG+9eabEq+tr23ZwrkV+/znf8Du378rCtKNW6/YytVrohSwGuf3dqxJWmutopCxdDZjU3OzcoNqlit2uLtjH7z/nhUOD211ZcleevklFY6IQB0Ilbtmq5eu27WXXjUHqLuLcBav1Upl8apTRNR7XObwOKzTJNilbrVq2VqNUzvc21YQ03vvvGXf/31fEKp85/YdLZmgrgtLi5Yey1iheKxrAgEpjhgcQyxSHz15ojWd+4SGLhGPy72HwpOpIKJdKDcXVy/YzRs3RjkMzYYQfGzooIRQeOSOciquKMa43g8O8ra8ekGWq3uHh6JFIWin2L9+9aosACkG0S3cfv8Doelwt2nCYrGwLSzNWS53oHXmpHSippMCEC2PEP6ZGd0/UEZ84aBVGnWlziLSTacyKnju3r9nW7ubsvnMpGIKoiJlhGJ6a2tD4EEymbGx9IQ2Vz5Pu9u0RDImse4e9JjuwBotbHSd4uTTTMPP3t3asqXFBYvGwjY9PSUhvBzXoDmUyxaPJoWo42SERznrPXQHtKbQHFuNuooq/gfFpFAqy3kIq0gsV5leci8DAtBQXLh0ybb29qzT60jkzSQHvjrUQ0KOADtILfWEgircfdGAre9sWKV2YlMzU5ZNpGwiOWaNakOuVkxVKNzh4mOtmZpIWCSBb3pX+hYE/6HISEvSbJ1ah8C2rstc/ZA1TgZWL3Ut4otat90XzY5go8WlBVFaQJsTqYSsRtvNpuWLx/KBZ0JDkQOXPZ87VKEbCkdVsHM/QiOSGN7Mjo4LaqBoBrm+oK5xbfO++T2oZYAEnRbIpl9UQATBaCAAktg3WNMxZ5ChhtOs28HDnGDBkACLWgMuOAnhntEUPBjUvhn2eywVj1o+f6x9DcCEaSdTT/RdUE05D9BmoBOyF3DuocFybdCElUtVccrZS5i8ACjg9c7ajFW0xzWULos1lr18ZBE50s7gxEPAmBLSPV6tdT5PQFoQnGlGtoMDWaRCdcKHXlkDtZZCpnCPIeWYBiSTiVsihTMS6ak967nMaqTm7h1a7qSiSWNmLGGRiMfqRaftPPj/v8Pff6x6kfs3HqcZJVvBqX+npuO2uHDV4vEpopU+soT8eOE+somkocVc4qnqxO+4cFfEeyxmf+Nv/A0V7o8ePZITDBc2VBaK83/wD/6Bvffeexq78xySo/gdulG8teHB84AOQBPAzcDFSQH/27/92yrKeT0EqlBr4Lz/03/6T2Ur+Xf/7t/VWBiuPCInXovX/f/6YzXrsvMLSXH2unTU3EhYeGF1NTmuYwESAMrEoggH9OrV6+bzB4T8YpUJf7TeIDBpoA0AUVoyTVBMSMX71ua6wpmgD8Bz5CZXcqPXK3RNYkOEZpOTtra+JvQCjjvBTuFo0GJJEKG0xs0s9IQv4eLw9Cnc5WNtEvA8e+2eXbtySfxSYsTjiZjElqBebNjYULrdDiErhEhU6w2r1Rpy3CD9FAs4KCrEV4OKhoJ+O7+8otfLH+fkHwtiRmgBi9Kb3/i6VUolOX6QOkpBSXHJbkpx+uc+/73W6ndtfXvbDo8L5gkHrNHtStCKW0QIbmu3b76hwwq7e0qp+8xnX9f7toFLiXRwv2kYWKwJskLAiNg3Xyibz0Wh7pBlHDSG6zevWbvbsgcP79vzZ8/s/OqKXBIoqNk8OL949Q/aNTva31ZaK97irMT46xaLJZ0T3BdAGeGiwtmcnJixjfUt+/3f/5KNjY9roS5VKxZPp1RoTkxNCmHkWLBREgoCpxNB3Mkxm1vXFuYXNSWgS6dQlaZi0FeRxhdCPjb/aDJqoWTI3GGv+WJhS45nbQuEpcdGn7DcXt4e33tkg07XAk6XpZPEzoc1Oic4hsmP04GV3LKVT8tWrB7bwDOwdr9tmfGsRFkhT9BKuZKNJcZE0wHJ3t0nTAiLzD25IMxOz+g9RkjArVRFAaHdozhjBI7AmrwChF6TE9NKhOX6SY+P2/TcjDUbNVHO2KwQ+XLOCZGhyEYEzIYH55REzeNqRQU+tArmNmF/QOPkuelpNZMcn82NdVGd0D+0Gg178OChNvkadpnJpNYrKCXQnnwutzZ1ikQEslhseocDTSK4h44RTOLk0KjZ/s62xcIgY25rDwb2vT/yw1aoVOzdr71t6XhCbio72xvivCIuzx/nxSFPZ7N2UiYhNmqv3Pq0XbgMLz5u/U7fuk2sITsqqAkAq7VOze9z2/Q0QVp+Ozrct7W1Z+ZzO+3Nr3xZrhaHu4e29mJDyB1oIFPTC5cuyGEG6sC51RW5dTxbX5PI7fmLDesPhjoWcYShmhBVxSdOpZN2fHIifvfl1fP6HDTe2Mxms2O6PkgABY2mGZJvd3+gYpyU6Nde/7SahR1s/D70qAalnJudtcmJrL337nvaE/DeB+AZ+VIHVXD4/AiXmUB6R6Jqt1cWm5nMhKxrEZ1DFdva2hRiSMIpgAaNLWFrO0dHtl/ICXVdnJ8zrw1s88WaOO0kSYNc0hRzHXtdo+aOotrr99jcPGFg0Hhy1qJw5x7xIWgemqPPVKElsTre9BKux2N2UiwK9GAfdHhd8qnnWn704JlVq1AbsITDIjOt4o2wLlxZTk6K5glErNZCeMx9QTaKT2sNRRoTEO4HqH7QH9AlAKSAzKOByB/lRAljnaTQ7jvNTuply0xlrFgtWr1Tl6MK57NZaVgqnrJsMi2PefZVt89j5dOS+UJem5wZM3/QbS4XdJS69Z19Gzr61m7UJB71WshKh00r7FXMPQwp/AiNFcUlDV0sEbFwNKC1LDsxJvCKY8akgmKXfY2mmDChg/09nT/AbPYyqCKgxk6vy8LxmKid7J/63GQ1kITd6Vin3jKP06umC2oKRTsTNRB9XGNO69gFgzRDD0TkOUo/JfTtOHeoCSq0S0T6WI92+x0JsvkCaCJ12udyWhSBvnsUQkizXoLe6ERACmLvkKgeQI7ie5RbP9Q9BkildFWvTyYE8M4BaSjem62GGhsAEr/bLUteijgmvFDCMI7zuKFfAHw6lIcA+s49xFSCZh4nHRyPaD7YK1JJRNE+TfVzuYKVKg1rNAmkIkHXYVFQ4EzMgnCxfW5NZfaKJ5Yrlc3p9Vo0HrZIFP1Px0qHAzt49l2O+yepNUf0LxyGvJYdD9t4FnvPMZuYuCr9nGaOH/q5c5mcecHzN2hIy+Vn1m4Xv7PCnY4TXvsZPeZnfuZnhFKxuP7cz/2cihBGOiyyP/ETP6HCGyQZASpfIDgg5jyHoh60hsWB36co/8Ef/EFx3PkdOPKIWfn+kydPJFD9hV/4BRX4bNTw4M/sIkd82+4nOZ7/0Z/7+ZfmbX/trsaWxC1DHYE3Dt/0z/+FH9F04cmzx5ogsAiAkI+NTejG/urXv64NRlzcPT4r/L8pub9w/KYmZ+RTzc1dLBTlp50dGxdCiz2jHDNqqNjDtrK6ooUKqzdQrkRmzBr1U6FJr772skRIoLMgFCjvm82uPXm+MSrcBwRXOjTSRFS0MDevmGus3BDL1k8rH1p41RRDzXWJ6KozJCWyYLmjkj1/sq1ob5/bVLDjIHB+ZUUuBGvP1uS7jpAVdIyNCqS0Vq+I3jM1NdIA7Gxt2uryitAtirr02Lg12ohR4bzHrd7tiJ8H4nZuaVneufub2/b2m2/agCJ6atz+wl/885Y/LsiVodUcCQErp3V78OippTKTNjuHHznJnG4VxyiGCFRirI6dZHcwEg3LEiwUlh8+Rc2Tx/csXziw4YBxZ9uCHo8oECyocMgR+rh9frt08aq9+dWvC4mbW5i3yZlJe/zkiRVyBRU5jDFlazg7Y9MLM6JqsPFgAUpzRzAIHsX1Dv7RZtFQTJOBy5eu21tff8fee/euArc0Qu305G8PwjscdiwQctryhUW79ZmXzRtyW889tEAkbCeVU9ve2LOnj9ateFCxRqVp7qFDlItwyGflSkuCm16nZfPz0yqIsaxDfNzqNqzr6NrkzEjjwNSvclK2aDhu9WpDaaCM+vEnv3n9qgrNZ4+emvWgJsRt4dyi7R8e2NPnL0TnYJOERgU9C8TfC+ff4bJWvSPuOdxoRFvY/4FisS4hkKQBa9QREbqFniNKhXpB00ObePfeXfnuExY2MZG25XNLlkkmZUnIenRuaUX7LPQyXoPIb4pX7CQpEnCUgErh8zgsIfvUgS0uLcn2kOa7fUrqrUvCOAK9phfnzelz2e/89r+xcj5niQgNZ1+C28NSSfkKn/vc5+yVV1/R2PzkpGDtfkf/vvfeu7a5tmnf+71f0Lk9KZLjELHx8Smhxsl40jJjYwpfglr19tvfkM3YhQsr1uq1VLRCKbl59YptbtAUhO0rX37Tnj1ft97QIZSaoglqxdK5BVteXVLjvr29Yw8fP9VYv5A/Ed93emrCzp9f1gSG1E+alM2tHXlVM2XqtnoCFtAQgNJK3Fk7tZnZWa0lrGcOc+kYK7Y9EbFA0D8KNut2FQqGUxB85s2tbTkK4ayCXoDi+KTSsBvXz5nXPVQwkT/gMb/PI6oHnulQD8YyE5ZJj4kPzVqJocHxybFe/43X37D9vX0FS80uLliuUrZat22f+uxnLJ2M2+azF3bv/dsShUZiODq1hfJTdIZ8YWkyQMhWV5fs+3/g+2xze9NebGxZk3CeRksFFUm+05OTtru1aal4Qrxv8jbg5odDuJ6M0PhUJimtgt8TsqMDXMVwJTmRU8/8wpy99MpLNjc3bWsvXmiS9vjJC9HauEddeNSH8OlPiVrRb3ft0cPH5vf4ZPEH4EWxiAkAk9r7Dx/Z4VFBz4fTXKwWRBP0h322vr1mHr/HpuZn7QRNSLFsiXDUgqD/eL73cTYbk1ECDTmUSqKnouFR+miudKBMEBWxA7eFPHGztt88g5BF/TG7/f5d0UbYs6F+oeMKBnxqDGksZ+fmzB8KaiqIgQCNCOJY3LLIPqCYXdvZ1GQZDjf0sOz4mBpoXK9okGiEoawwAWJNrJUrSjvFQAAx9+TktJB9ineaQxoBnF1SyQmlNmN2MDEzrinG0cG+EPvN9W1rtwh4wnGqpsRoHFqYYjBJlIFEImILC7Pm8Tns5CSnAhlbVNYcJlI0xGf21TjBsTZA2YHiQx2EVknuTPoyUVBl04lDXK9vsWBUTQXTLiYfUGj5OWsi+hHAS6hiNHmrq6vSweUJVFvbtoNc3RIJ/wiwYx+HltftWL0JPQf/fsSwLhvgehMKWADXIcfA3F63ecMBq0Dhcw4tkorKmhk7SXJVcvtte3J3pN347uOTH4Fw2GvnziUslQrY8vJ1C4VnlMwMMv8RSebsPz9MXkKoWm88+/YLd7oCQpK4aFkcKC4oNnGQAYUH/ea/6Qb5lwIda0e+KMa/8IUvqPj+4xJUeS1+//d+7/e02P70T/+0fodi/5d+6Zf0mbCSRPBBEf/3/t7fE/+SDZ5/KfThpP6HHizk30p6K6/Bgs0Cy79/Vo/rixFLBDo6dtzkcHIZZ8/NzWhUidKeBQaOOM9hg6PgYVSH80QyM6bY8NEN3BPaThDPpz71KanKSSw8reBswvixLQQilRnXyAVeJlx2f8CLPEwbLB7aoLw7BweiKIGEkRhH8YB/8fzCrHyFQbEcbo8cHgjRIKmPoBgKXYJI2o2W7MP8WJL18B3uWXYyaddeump7h9sWigaVYJjLlSx/ULFUfNKqpZrQiVKpYAGfWwsePrhYryXiKYnimBAQJgJ/HrcYLL9oBEDw4ADiNXySP9EEo4+VYn+g8eTNV15S0U9RAooj5fbQ7Etf/H2F9Fw4v6KRLJOhk5NjpftlxwmymLb+0GNbW3mbnFqyqdkVC4Vj8ign2MWwgetiTXgqUalCMtptK+aKlkmNKfSjkNuz3MG2udw9pTxurK1J/AhdCeQWdBqhKQXh3sGhPX78XEUu6ZL5wpGNjY9JSKxAElIk203z0dy43baX29f0IT2eFpqGHza8TJwSKMgpVkvHFatVoZyUrHbKuL0nZwLaeJ5DI+T2uWx+MWsTU2nrOdoWjPptYnrcmjgjVE6tmC9bvz20dHjMludXVTg8e/LIfAEQbUR3ddl0xiJB63c7GpXjMnKYO7LccUGoKOeb6Ut2PKnzdJw/UdgU/GcanFQiqhj3h/ceWLFQlsMLFIpOv2/l04qJZdrp2eWLlywVS9r68+dyW1CjNjAl5YIetjqguFiw4ZY0sPn5RYmtoB2xyUPd4lpRUMn0hO4TjisF3/zMlNBpcgg0ynZ7VOhMT89owyR1FE4+aCVe80631zY3t/V6HiwR+y0Vsa++etNeffUVOY2AkEs81+qZo+ew+dlFm5qdsVQ2Y+/dfc8ePbonK9dYKGTNet2uX7thxfLJh9qQhFBhUk3v3b+jREjWNMTY45kJCeUO93KWHZuQbSTpoWz8+M+noCHVavb4wQO7dvmyJeJRuYxQGEMjkbh5f19Tg/fv3LWBuVVsjk9M2uqFVeu2ceKo2rWrlzTpQM+CNoYCAnSZ+7F6WtZx4t7hXDXqTYl4SQBGwIvdHRMgzgHeFUf5nESIIJ4jfnZHEzQ42y+er0vkCxeeewHbQD7noMc4v65zzXWLAwgWlgR9oQUZz6Y0LcOSr9Nu2MT4mIAQipLnT59pOknhDKUEYARb02qrbteu37BKqWrPnj4VCj0+OW51Quiio4IQxDPo8il4i4kBuiIaAllV7kE5Kdnh/pFoHNDyCIhjskNTvHeYoyqzsdSYrZxbHjmw5HM2lk5q6ujEKtdDnijHsCpe+2mtKkQY0SY5DdybXDu4fkEjAoThWsSCEXtYqDTp7JgaIbef/cAjWiH31vTEtGiUrJ1oUHj/aKJmZmc0Yj/MFfR6AAAUia1O3TITGbkPrW2vg8RYNJWw0imWqyUFhQU+pPTQFNPEgHKLlsKV43JoasdnarRqupegMAYcfgt7kiraK/m6TY3PCDHELYjCH/oliHk6mdK1AWWMRkKWxM2Wnsv7pbDnfAZApJOkw7a01qFxEAfYCYWEOa1TRS4cf2hYTAbHxyY0rVPDmSsKJkdEjPNYq4emrIVGU3/H5fSbw+mxyalZiaRTiYRdWF1VHsp7734goTFOQ/k8fv0jamIiERWFBwoOXPmXXrpmwyEar6ZNTY2peXjrza+rkYU7j0i0eFwQ2s3UgIni8+drSrOlwQWRR1hOlgb32sFBTkAdVB/OP3RYmhqmBaxnUIOZlIGks6bNzE5rmsMXfHavy23BUNje/Mbb9vVvvG/m6FsDS0xcnT7MZyE5tiL3slHuSjIesVajaox/abbRmg1dTnP6HBaK+DUR9xNY1e7YSRGLSlDi7z6+kyMAfeaVVxbt8uXXzOFAJ/pHtpCq1/895B3q4d63X7hTNIOSg3RTgP/jf/yPxV/nexTaWDfC4cXikUIcKgsFPdx3/sUaEgQdlBxEnudQTFPoEwABrx3OMc40vDZ/A0R/Y2NDVBx+RvGP2BVk/8d+7MfkOkNBT3OgQhef8j/hQZcK6sN7/A89QGfO7CZ5PbrjP4sC/talhE2lPTboMVb1aYQ/KhZCGlmzYTXaLY3QShVCc6oGPMCIEWcRcd1xKMCOqz+yLkPpvTC3KPHLMRHrJazxAhpRB0NRbQw/9p//tF15+TN2tLdhv/4v/kdzOjqWTUUsOzlpH9y9by92toXcksbocowQEWLbJ6ezFgj5JGLEJpEkyA4hMQ3SPYsKCIKOAfe8mD+2pflZO4TL2yzb9PyERZMhq7dOLZGOWSAYtEatb/vbRXP22CApcvPmdiHgiSnFbVehSm1bWFrWQt4gya9cEVpHBDmCGUJ/2EQY+1ZOSiqaRQXCeztIFHTNzl9cVbQ4hSOhTUtLhBSNCrHlpWXRsmhSmqfw0Au2u7dmmUzMAqGIxeNQPKZtYmbVHBbStKJUKZrLjV942xz9nnzQPaIDZcSpzR/kzO3wiI9bLOTsOLdrpXJOyZ04xdy798hOylUhv7hvJOMxIeYqcoMhWYJS4NROy3KVwPt748WGJlnyUGc8GvBboVQ0fyxkybGUNTp1FeB4SIeIS2+2REFiQ+m2B+b3BKzd7KrxiyUS4i1TaBzljszrd1o8GRGn0emmKXPo/GBPCLd1fnreJtOTFvIGLR6O2SOoIqRSoo+o1aiSLRaFf0zgSF1UE4qvegOffsa5TjttnFq+iN9zX1qIsD9szWrbEpGEiv25mUkFprz33vu2vokP/bgaQjZ4OJVzC7PijZIeWy1W7cmjp0J+oV6dv7Ai1K07NIsm4uZ2mGVSaYuAskbjEotmshOaFu0fHX4YRnZRhTuWkiSiMjFKy8v/aOS8EAyJzsG9BrrlcCE+qyidt3CYt3yxqs1uc3tHE53sWMoKuX0LBjw2MzNlyWRMIELPabaXy9uDOw+s12jZ0tS89dptu/XaLWPE9HTrhVUbdYWN9WsdC7l8Vjg+UBHFOZrAOSUYtHsP72pjplDDpQS7UBBdKBFQznBNwR2C5y6vrKhYLBwVIEdbNpG0WCioqRvgA+mS2ZlJmzu3KAHpUeHYjksVTZcAXlZXVuxrX/6qffn3f98WZ2csGgkp8GN+YUEBVviZJ1NRJVjjhR8JRzV5Y1JAoUfDDOq/vLxoi+cW5OBBUBBrmKxJnS41+TTRIa1JUfvgg7varACa4OXKlSoQVoMqSowHLnPYXnv91ihZsljU61D4wJl3GRM7jzjE2CLSFORzR/K1j0ejCuFyYftIgdzt2NK5FSUpUxxRmFLgwmH2Bby2d3BgmxvbFgpEbGF2XmvI8+dPLZlO2iuv3rIH9x/Z3s6hEH30DjTPNJdoVHDfqmDF1+2qIAUFZW2GthUK+ASARKMh5Qpgv3l4eCC6TKlYsWqpojWfpkvUsigTr7JV8WJPj9nW1o7SVBHHUtytri5reunxUZoimh+Jg7FRzR3l7cXamvjwFLmgugjqoU9SJGN3iTsKUyzeB0JmGpfdo11Ljqet6+hJVH16WpZ9KPaIUIW4/gjhwdeb+1/pq62mPgPUGiqMVDyu+9s78Fspd2rDlttOiw05gHF+mJQOHQNzeTxk1UnYjcVxe9C1w3xO6wXHC+46aDLiaHjZUD2gnA2HhNKQwuoUiMMxBYDi7+ePjlSoEwxFU49hQBlaWSAklyiSXFn7SV/1h/xKE5cHfbWqTBBfIGR+P1PatMLAUvo3LkoY6xDiaa5HaDuYD/g8iPPDonx+8MEdCUmzE9BZeraysizaz5tf/ZrEyQSgQa3iOmOvZs9hks46JjAuGBSQwmchs4W1+7Rat9opjQoe7IARI1ccGAo062iEsJmU/bLLJW0KNq0U7oAXs5MzNjk9absHu7a9u2tvv/Ou5Y+xjSWlHUtfeNbBUeYA61CAKRHCc6cQdwT7TCVBa5xuh1WrJ6Kz+lxea1Zbliv2recmafq7j+/0CFCgf8/33LCbNz8lMIgp2chh5uMi1dF/o3/4tjjuZ+MZrOawdTxDrhGLUrCzyVHAE7zE5g5thsIafjvFPd8HEYPrTkFOsc6izu9xY5wV9WzmZ4U+YlRoINBj4NHTMHADg+TjWMPr8IAmA9+eIodx0X+ocP+pn/opFft/2oP39ZWvfEXcegp3xquM5b6Tx6U5t63Ox1UIC11sdzV2Y6wLssLfYexHJDHuKvy9Op1xp6MERglUfF5xxikYQZTYYH0eKAVu2YXhKgOqwYKdyszYK5/+gv3kf/nffPS2nz54y9754q9ayOe0Bw8f234uZx0nC/JQXGP3ELcONoyWXbiwanMLMxKyVuqnWsSwpuu2+paOZ7WJEnoCgkQBj1PG1taahJizi1MaxSL8yk5kxN2snw7MNQjbwVbOsimKOb953IRIDezF2gvzByIS445PTOn62jvaEzcVesyj58/spHJiqfGsEF0WHQKdEDLiFe/B4SAUFCJy69WX5b6DIHdvd09iUAoNFiyatxs3b8itoVnrCBlr1sqiPrApzc8tm88bNn8waeWTmr1/+67QMYJcUhl4ywSDtITiQO+gadjd3pF/+87WhgqbvV2ck+A3ulRsgNgyLZmenrV6rWpdfJVdDmu2G9ImzM7PiUKDhSLI5nh2XNHioOpsVPAgj4oFWZVBOWp0mxZPx5VAKyeReNJcbpBCEh0DFvaHhB4+vH1fY2eaYoowc7slNNw72JNok7hzNmyKf7ikoGiZeMJevXnLEsGYba1vW07Jqyc6f3C2ORbcu4xfQWhwzqC4Y6OhiMSvuHhSUrODBaJSJl0+0R/Kx6M1IkjT6naJQnH/3kMV6LgnOX1u63SaozyBIP77bqWGrm/sqHjx+ODuJoX0c1xeeeVVW1m9YLvb2wq1gDbg94fUWBBbH4wwSj6Qv39GtoOztru/LWpN+bhg7WbNIr6AAqVoAEFWl1fPi0ZWrJBG3LQHt2/boDMwtw//6b49g24S8dn0dNZ6fbyiW0I9Z6ambDybtr7DafsFHIXes26jZT4cM1otu379qprO02ZdyYQ4EzVP22qsavixd7uWTKfUFPCemYDgQrS+9mxkkecJWDyWstnJWVm9un1OWfSRRsm9AsKHDzdBU5lkQh/JkisAACAASURBVDoBhUdtbWkydPPWTQmcsxMT1iXQg1C1dlfTHjaK3/2d31UQD0JdrulUKm7Xb162/d1de//9d+3c0pLsWHutts51rpCT9/z0zIyNTUyY0+0RIkozCyUKt4vFc3jnB9WkslZRwXU6fVtZPS/qEXxkuNg7ezvii+NzXW+25C4DB5ppyMVLKwpBYvdS+m8upwRRfPlx31HiJAnU1aoaC0TaJMpy71CgHeYOJMZfXl0VzQpLy3g4bKcVms6GLa8sqaHNF4q2tbljxWNCbPxCSiVEXJgXKFKvjby4sbxFO0Fzx8SH52xs7Sp9F9EuD+5HCvyRxerINWSAtdWwL892gI56tTVy7SmVpJnBNYok4ZFu5qEEk9AbEbHW6g0FAcG1Z9JDYzU3N6Vgp2qpJJ7s2sa6+NhMO3AJ4hqpnZbUFLXQQvSH0kyh1Vh7/lwN7+QU10LbutaxfDFvlXpV9CNQ12gipimtchpwHqGad0KXQ6Te/0gbgX0rFpJ+NEBNh7WqHUuEU9bvQmeqajqM+QIC9OJJWbShVhNXGocQeJoU/gVooamgcGF9Oq1U5a7j9QaESGKf2Ol3rDds29TkuAUQ+0H2ILjmQ5oNoNzhYc46PacmzYiSEX/ifgVFZ8QYmNY0G9ogyDN2yPFkxhLxjIVDcYtGEpogKSm73Rhd32NJZSL0Oy07Qb9ROpFV4/rmpjXls92x3qAjjRNWuS+ePjM/jVs4KHtTppSAJAh4uQu4xmgcqAFA5RPxmNVbDdvbP7BcoWQ1aH5OPN6jNjeTVcAgIB/BbazH1UpdFsWirXo9cggjqFHajJOydGzj0xkJx6mtnr3YstNS3RwupudMcdlXetYfdi1ImmoyrgYJuiu6EwAYNEeAl2XlBLjMR54E1MeG0waezHdSBn33dz92BBBF/+iPfl4OXzzOKDNnqLsSU0U6dXx7hTvIOKg5D8RZ8NexbGTToJAH8QZpZ1On8KZgx2EGQekXv/hFIfIg6myGIOpQMyjCQShA0s+4eQQx4VID0g5VBrErBezf//t/X8g6hTRIPqlrNAi/8Ru/oS8hgWYqsP+kZFWKtm+1cD87trzuz//8z9v9+/dF4REC+m0+ViaddvPyjG4IOuh90tOqBBiFxcuE283NT0Q16AvWjSzeFHP8XZoJfo/HaaUuZIX/j9CRQh7Hl7npKXGOj49LNrt40X7wL/51+/Tn/8JH77h0fGj/9//639r6CxDMY1zdrNZrydFjaW7ewhqB14WKyhEGQQ6UlWTcVi8sj9xt1ndlgcbierh3IJ4cjjDZbEZ8P6fHKfrJ0G1yTOnbiKIR8iXNbWH7/d/+kg26PTs3P2eJWNBcbpPnO+JDPOnh/uXzBaGKr752S1HuB0eH9ubb39DIfHpuVrxIEHX4vJl0WqjrxvMXVqmcmNvPuNArDQBiSJBKjwcepalwoBHAoYDNcP35msbuiOpw6pkcn9JIcWx8wja3d+3hg0dy3fjC5z9v0QQpmwiKG+bT4u6zw/0DOzjcs2IR5H5biBq0AAoJxqBi6QxNVIVUMiNPdTYvRGtKKieoIRwRTYV46xGdy2HpVFLWY2xe0ELK1YoN0RH0urafO7J2D+vK3shNJOAVl5HjRqOQiaetUara6fGJOXoDm5uelWizNzS5d+ADncsf2cDl0GeCC40rC3SF5blF8zs95nJ4dG1yHvgQ6WTyI/4lI2VcQ5ggULSzGVVqZUtkUkqpBAnG75uN2zVwyY0EpC0Wjox8stVumkTGEmgLiTyyueV5jd9Lx0Vr1mjMekoi7QxMzhLzC4viay8vLYiycevV17R2IJYO+QNy6MCijmMJF31iZkp+7jio4NNPCuNR4UAIRhe6WbdtBYLMPvRexuXh85//gt24flNhLLjPULjC081MzClNF/QKTQACu9nZSdvZ3rL5mRlLRCmqHLa8smoOj9feefsdnUsmNoi2oVfACW+0CGjx2fXrL9m779+zD967bSQ40eS89sbrej7i7MnpMfN5XdZsIBjNaCJ2eJC3oC9sn/n0Zyx/cmCbmxtaS2Zn5+W5DTJ2/cZ1OZvcf/jQ7ty7q2AzRHJj6TFNblZWV23lwnk7t7ws5B3aGf7iiNbW1jblXU88PTSReu1EUxhocJxLCnqcXkQbcyCEBE2O6DWZULA+Kiyr0VQ6Le+NRi2TTslrHOAGe0bOjcvts/n5BWkX4BA/fPxA1Ide32F3bt+zpXPn7OqVCxamKfR6Ra/BOQWfaiYmbHgUylxPFIes0wBEABgkBDOZoBAklIoUVKGGXp9ShxFmkxkANY1CmsmAx+23WCKl5iB3dCDkl9+nscD9iIkrScrcZxwvaGHc57jFpMey1u4MND1lQoh4kTA8gBhoQm6vU3abM5MTCozLHR7Z40fPVfwxqaK5odjCX58if319TeBMJjMmVByeOVoGCtDd7S0lSTOpwD0shsbC6VJDw/uE7sfkplyrWBluf6draXRSw6GE60wGoKQgfn7ltVvSGbBmPXzyyNZ31iVAhZYRT8Wt2cFEoaN9SHvBsK/iDo99hUwNhyqa3QO3ec1nPgtYIpS0Tms0kUWfA/2H4xRBrC2xZ0koNWsL01voGvCz4YMf5dgPy7K25Jzj/lJHtIvXPJM1kmObUD4D5hj0rXVatvF02lxKEq8rUCieSFq10tA6Ty4F4X4cX5pNfN+5XjivgD9T03OaTADoTE7OWb/vtGxmUv9dqzVFX8PlZWZ2wrwuh5UKBevQdAxI/K6P9DVHB2qi2bOZQGJ/vLe1KctcksuxUuWcImKt10cmEeznZ1bNfO4EGQCnNSsUiuKeH5fLEvRGo2E7v7Jo1cqJ9CtcuxPZCSW6wlPH9Q2xK9NfMgsAsI4O8yrIz60u6h5mOhcIRq2Yr1p/4LRUOisr3GoNym19BGjMYR3ctAcPn8hjn+kV+hwSXKEhIgJncAIiP3SGzdzfLdy/zRLwj/21mzexMH5DaxfHnGuD+42N9+Po+7eFuIO0I/6ieD/zUaeAJzCJcCR83Cm2Qdopwn/yJ39S9o10fCDlLIS/8iu/IjtHOl4KdigrcNT4/yzwIPSIWRGJUZz/1b/6VxXshHc7hTrNAMmqFPw0AWcFO80DP2fhBnX5k+whv53CnSNNs/GzP/uzEhFSXH+7j1sXM/bZVy9JrHN8UpQAjA0BwRYOKYjC6LhwtkjQBScZK4f0PVAfuG8UlRRTbBAcv7PRLM0N7joIh3D+AH2fWzxvV2++YT/xX/y8+HE8vvxv/6W9+9XftLsfvGNVYrWrZSnSEReCqBEzDg+QwozxOyNe0JDFpXnRE0BPQP947y4ixE9rei4bSbdL+E5UoRm5fM5anZZ82AlFYiPye8M26Djt+KgoO8Fhv6sFAXEqvDxQlcxYWpsuFpRww8ezYxqzIzgEZWeUvrC0JBENrjiMU/mdk0LRyrhb5PYZIisNEU4miPbCwjnFcLeaXdvbPbRmjVRYt5xNcGyQXZ1GsRT8QUunx+zy5SuipiDoY8y6tDBn7qFLAqyJ8XEVLSDWIG9sKLyXnf1dXeelanlkhYn9k9slCgZcSt4LHPLjQl5iVgVDVSsai8NV3tk/FB09O5bWKBQkBsSHKQzXCXxQpjX1dsvWNtbEh43EwzZwdjTGZpTKZogjQtDjt4DLa9Xjkjn6Dgv6sEcbLQyFYs4G1lNjBO0GkRniRhqFCdJg+0M5XIAGwqVJJdO2v3toR3sIbgf6TGwkHIfpqUk7LOTtoHBo2elJ+QPvHu7J6gwbtiklyFYVDw4qDR+WsTkjfyzhQEbRS9Bw33jphn5OQwZyzDUODWFgTpuamRlpFpo1i8cjuhahb+Hm8sq1mwYxYv3RE4uFR9cwzUPP0TdvKGD7uQO9R2g4gbB/VATTNJfL1m11LBIIWqVUlEvT5z7z58RF3t3eF2d4Y3/PDvisEzSUNNKMlz129eolCwa8mrJcvLAqoSsphBTwY5msXB2wxOS+wyubkTT8VKgHJAoTmEWs+VvfeMsq1VN5cGczWVHFoM6R3LmwMKPjRFONB3bhuKQN9cZLL+uaffrkiZVOTmQPyz2PmI8GGnoCDT/NUblas4O9I1lGUiwRzoaPOK4toK/46TP5aPX69sHt2xqhY4MK5YACjdE/18z21qZsNQ/2djSdQ5wMZQKqHlQbNplGu2KBaFAbkCYegaCKHzIf5CjjcunvMwWg+b157brQawpV1m0Se5kYQUFgr7l545q4vHfu3B5N1dwefb83YBrVVyPARA7wolAs2t7uvp3g514EKawIDIFiks8faSoIWokbFY4d04SLed26F3d2czY2lrCZ2QVx32unFbtz944KU5pL3iOF2rlzK6LZMRFALyBBrdelZmlxYUHIN2E7qysXhOZCzbt67YaaSQT/77/7rp07tyA61rtvf2AbW9uibqKpACzBtWcsk7IXL57JY5vPBb2HhuvK1cua5j15/FQJqvCZKUD5AtABDGMtgiIyGDJNaetchsNROZOAsLZbNTUt6RRfSZkU7B8e6n0cFXJWOi1bPJOUA9WI1+6UbSL3HAg+6C6OYSfHxZFrGWLXWtucA6dlohlz9VzmdXhFAWLSyVpGSiyvQSJ2LJlSowESTBPBxJYpAc03zTxTPwcN90RW/ueFfEFTRJfHoSmak4kf9pHtlpoXQImQzyteN417u4fQMqLJYVfWkT55kHNdkezLVI81jeuDNT4WS2qK1yBgz0PSc8LcLr9NTrLWjKaHWLKyL4eCPk3OEL32u13b3tiw4klBxhLjk+gspq3XadrTR/ftcG/PGqdVa3cbeu/+4GiKRRPChC47mdX3AWPg5pMaTTOPhTD6JmiP7PdcN+xtpLPS+PK+vW7OeUQULZpNNTKxkAK8SNFFd0ITG4qGxVVn8o79Kbqnre0dNWUELpJGXq1XtRYyXQBlPz7GurUpT3poSR43PxsKHBONA2vKUNIabaxFv/v4szoCoZDHfvzHv2DJ5JJqYRLlZd3qdeo8nD0+ceFOEYEoFZSdghy0HNEoSPpZ6iJo+Ntvvy1xKb7rIOMU0r/4i7+o5yMmZZH58R//cf0cugpfUF5YFN944w0V4tBgELbyuhTsFP00CKD48N55LX7Og0WUhgHeO+gWwU2EmPCcb06i4vl/XOEOSkQS68cfIFzQCz7+QBBL8Q6K8ifx6FWEOxxCD/iXjWWEcIBJmn32xpRdXs3axsaW6BMgJSBHtFV4Y6+sLGlzJzkU1xI4cEsLi5ZOZ+UhjQAp6A/Jfg1nGQpNRt+rK8u2trYmjj+LXzaT0QYA95GiJzO1bOevvm7H+QO7/d5XhTLlDnfUAOVyezY/P2MEGVG07uxuy2kFihLN1MVLF4XmUVQTXELjhigKxwXGwbwHnACw0MLDmhH3lStXhIqNjodLXtRsqEeHRTs8yNkQm45Bz1rNmkaQPKCuwM2bnSGkhY2yJZSGdEESY9FX4M995epVWzl/3t559x27e/eORrmMoeEPUjh1+i27fO2ikBLQfgSbBGSEfVGbHJu2g91DS8UIJFkwf9RvG9ubCuzY2N4S4iHLMI9PCB/oKAU9tw7ioYnUhHmGI5pHMIgHMMmtQaGPBMgoZMrlsqHDZQd50LyOBV0e2QomU2kLh3G5wP0jL+QqkYipSEAAB+dzd39fRQKFXyQWlfANTi7XTzzGpGWgRoumzsfI2uWywknB+o6W9Qc9JXb6g2Hb3mEi4hHKWj2p2sH2gdXKNcvEM+Z2eq1Rx4VoTEJINmSaLegmiJmhjWCFyDHn9SJxPH7T9vDhIyHnhwf7SmsFoWeAh8UjQlJ/KCD/ezaj00bdDo/yckSampi03EHeSscnKtqg3JzWKxK60oRxvdBwMll49dbLKjrh+2+ubUh8SdGYSmeE6PJ8HDCwr8NpyOHzWSgat2wqYzFf0NYfP7XnD5+qiOW+8oUC5vC57ERWlSVzeb1CmBBdItijeOi1OpYii2B/z1aXluxzb3xWzehw4FRB83Rzy0oNvLyTErQxUsYTeXFhzsolrucd8dtpOBgrcL1QSCNwA/UTbQKUze3SusSongAikGxQVoqTdrcni7qAl9F5SrQzKBHnlhdlV8p0JJfPW5n3NXTYZz71OevU23JeuXf/rqUyCVs9f84Gw67SiVlPCBVzOdxWqzbs2dMX9uTZmnl8fpuZnrF2vSV+OCFuFKZoLHD6GXIv15ty4nj85KlQ+cmpSVk/cn4ABe7dva0iAYtJKBUEzlAkEnaVycZtenZSQk9saEGQsatjEgjAwDEADacB5/ygw4FKlcvl5bbCWoE7CGI8xHm8VzmhtCgqCvbuu+9aOBERGjyWTgvRZw2TWw1OVyStttv29PGTD7VeDsuXTkSLmJ6cEYg0nhkXD55ihGsRr/a3375tyWREVC+KpnPLS1rnKZQ8Lmwb4VQH1Agw1aLJQIPDpBSx6eLinF28sGKJREo/n5mZF9L5xS/9gd28+YpSKut1pkqHNj83q2v3g7t3VMxCtYGTz96EveOjh/ellUF0TjIpyLV4+UGE9nUr5IsSrkNxmp2Z1fQIFHd7a0tUygkcVKo1ZR60e9BR4Fk7rFIpyo0nlYgoMTqTIWwqabv7hxLJOz1+uWT1oPS4TDkDA+dQXP5QLKRpitfn13mEl8+YjXOD5VKn0bGwJ2SpSMpKhRNNwGjSaGrQugxdDtE9Q7GIpTMJ2WkSpIZTl9KdK9BGyCVwKpciALUIm9tGw4YOh/UdXd0juAyRUiyaaN/M5/JYMhKXtStgBY487EeOYcdcCILdPotE0OWldD1duXzZZmamhW73e7x1l01Mz1kgOHJOg24I3x3RcDSeVNPX7DKNbooayLXgxe6x01WCLdM2QnJwBUGrlUmSnntiVag07abt7G6Z2+uwxeUFa9WatvFsTZMXaI6g4jSbNLQjwMwnP39AB/YGwBqPfzT5oAPnvqQxLRZPrVSqmcNJWGNSAYPzC9NqIgChaIjrzaYFwxHzBRFQn0rrRAXC9dMkUXWA05tPU0BML6S18/jU7O7u7lmnNdSUAOobTwbzQxAO4l6tOS1f+K449c+qaOd1MtmQ/eD3nzeHc9E87ojudx6sadjeBoOeUZ7D4uLihzlN39qfP6PJUDBTYJ89uOj+yl/5K6LMgLZTiP/tv/23hQTzL7x2FldQeJ5LEU9wEsX2xwt3Xg+aDcU/XxTkZ8JXaDh8QaFh4aXQ/2t/7a+pgDwLZjp7P2fPY5Hh733z448r3GlA+Nvf/ADp/1t/62/9e9+mkfjmIv/jT2B6wLECdT178L0zoev33Jy0G1cWxDGTfy2jRp47HCpVELeNwtGudbo1W1peUthMreGQ1d9bb79tC/MLIzPZD6cA8ItBwNm4KHDxk8UWEhQTKsywS4APi1DqQ7Fe3B4+fSaEb3/3hZ1Wi/YDP/h5m8gmFfjRaDe1UMcSMY0W4WDihYxjy+balu1u7aopef2NV4UyfOUPvyJ9wVg2Y6+98rI6eQRioM0I/qBnKPnPF7KDfMke3HsswRDn8aSYt1qtbNOTU9q02HTOLSzaU+wwj48sFEmII8pig1Ifj3IKSo1Rg4EPg7o84i4SY0+ENWNYPHdXzi/rmOB0AvJbLlRtYXrB0rG05fcPSYuXa8S1N27YnYf37NHTx3aYP7ILly7ai/UNjUmx1aTAA9kLeHxK5uu2zfpdk7A4m8ZPPmEJYtV9HqW31lste/riOcQg8xIcEopYuQDto6WNjMKEaRA8WzzdA0GPNinSauEcw9/GWtLrD0qg+/jJMxUPFCfQDeZm4MENLRyL2urFi5Yrntj61pbQWf4+ribw+o+Kx9buEkvtVEz7sDOQn7J1zbqNrnixPq9TDQIuPKBXBM7MTk7Yp19/w7Y3t+ytt75hIewtwyEhcBxzmifOHSJQxdpPT6tJo5ApnhyLp0wgFdch3FzEcavL5y0aitiLZ+tCjtBvwDn2BX3ic/Pa6FIQYoIYR8Nhm56Zsi//4ZeFQmIDNzU1o9E2KGDb0bNas24Dt8Ma3Z55/GGLRyJqVo+PcvbO179hw07P3nj9NXm4v/3eu1ZpnJrD55Zjz7DTF5XmKHes6Qc++rFAyHIbO3Z15YKdXzpn62vrckjBLjGaGqMy0qYIso716TtvvatmCuRvhNROyJ41l0McfyrXFQRl0FRmZwic8amJRUCGbSE2j4eH+/IjByX1eBGihYTITWSnbG97R9c9IMbS0pzE2E+fP9NGjwZkYXbJXH236GfvkJWRitqnP/u6dAWIoym0sYpEtHywf6SAqHKzIWrA8tKSNWo1yyRS1qo3bGtjU9SQSDxht269qsaAhoOCFJE3wMPlixeVVMtn2z/YUbNF87W9u631Du//R48f2fj4mM1OT8qOFmRzempWLjwAP7du3RKauLu3p0Ky0WzouuZ+oIFCXEhxQgGfHRuz+3cf2Pj4hKWSCO/iQt33Dnbs6svXJJoDpaUhZq+BbjMEGa7XBQ5xjeKaNZGdtHfv3rGt/V27cuWaddtweoMSdFIYU5C9ePFcYAnX7kiY3LUeGoB+fyT09PlEVSKdlukJjQdBgdxbFO6XLl0UMjkctO36zZuyX0Wc+xf/0l+2P/jSl9WUMCVj8sh7RZdFOu2/+je/YRtbW0oEzyRT2pjx4793+wM1gkwIaCwI1csfH1unN1DYE/Qi3hOfkePC+4ZqBj2UvYQ1kzWLyUyx1FDQGVxrt7Nv83PTSr8kh4HPTmOPD329gSA8YOub6xrR4+meSMel8/AEvLpnAQlg20Lv2dnZ1dSVz691sdGxoCdozdOG9ZpdO9wvWDwetJmFGQUeReIxNd6hWNjGpzIqWin+aTAQ5oKOI4RFd0AjFw0F1bQRboaL2tHxkRVJbfYH5e6E4B+qTjqWsn67/2E408g1Bd1Br0e6bNuWFldtaXFZmSNkXkCFRDdBA44LkscXsZXzl+3cCgnZOKaU9bpM+VjDslOTOieiflYqVimVRelkUodzEUYC3MunVewna2rcee/5owP7xje+ZrtoN1qntnBu3v78D/+I7W9sS6v38OlDhZ2BeLMu4LRF84ZlI2AY2QtQY9mHF1eW1agx5XE4PFYukTOCZz+OOhVNxAkDC4Y8Wp9pQshdIU09Vyjb/sGRVRujpGJpzTwOO9jfNRt2JYrNZKAgzuoeZYrEV/O0Y5jpRSIj5zv286npcZsYT9n+QcPWNv/snPa+tQr0P91n0ax+7nNztrvLtZAQc4Sm7eMP7g1sJD9x4Q5vnU6bBwXPyy+/bFevXhWsT9FLAQ1CS3FNwY0DzM2bN+2Hf/iHFZ5E5wAa/K0W7iDseLdTpFP00ywgaqVg/2f/7J8poIkCn78FfYVgIsStZzx3CmUK5u+kcOd3aTzYIM4eZyFQbFZ/82/+zY++j40lXxRnLMREroPQUfjz/ihsKDg/e3PGXn/lmi1detXGppZ0k3FssNYrHx9Y8eC5bTx9X4hdvVaw6mnTJqZWLDN/Q5xJuKssgGx4oFBnaD7IB38bwQt0GsJefuv//F+U7PaZP/cFm15+WbxSnz9om+uP7V/+7//Ebt9+x269esVee+0lyx3uiwOM+DAWj4nCAEoEnYO/EQRpUdgR3tbERvusWCpLOS+LLqfDCrlDId69bsdePCdQpGKrK6t2+fIlOz6p2tDpt0K+LK9i3BngHlPsQB1g3A7SjiCxWkXYWJKgChSawCXoGSzytUpNqAO0EniCIM/QYeDIj89krdE6lf3dKRz9vlk8kjCfJ2j1SlM2c47e0Oplou1JLpu33eOC7ReOrDvsSDjEhgWlgc9IYYZwkI2MTZ5RJ17S9XbfKsUGDmqiWAS9HkvEIra0NC8RF8Eznf5A3t+MrQm74TNT7IOgE64hsZL1bX9/R/Z22NnNzE0JBYRSRDqk1x+yo+KJhLX1esPGx1KWiFGgjLIKjk9PLRCJWb3RESecQA8KBK61w0JOfu8UuBRhOJiEfRHrN7qWCFN8561cLWkThvfNdAurr+mJcUtEohpncy4RGDIfnV2Ys2g0IE41bj7KXzg80mZw8fx5FUl7u7ui/rAOcP/xXrBS+9Srn7KXrr8kZPn3fuffqlgPRIJCheYWF4TIgazTlMH9hQpB8VU8PrYGn/20Lpu2cyvLNjk7ZQOSQR1DeQzjn41IC2s+rE2ZHsATQHzXbjQsGgpZsXg8Cl/x47CBK8QovITAHpozR8+sdly19knD0uGEiijG9juHuxYIB5WYeeXKVev2WlL204zm8yd29849K5wc28RUxm7duiGhNNQVmvHJ8QnrdvrSkIxnJy3g9dujR49FeQgGvaKUra6uiO8MN5lwNWhOO1u78qgf9p2iSVDMdfttS6Ti1gEidI4EhpwTjjU+4Yd7u9auN0Qx4H5negLK6g+HLTszY4VSxXb3DqzeaKrAgSdNUQhNTcXp0Mzjc4saQ+HXaLbl8HPz2lV7+doV29pcs6995SsfFhUOi4QDlp0aF90Em9QWHuyDge3vH9jRUd6mJ6ZscXFJFrKHuZzoOXDQ4V6zljDVmZmeGiUkF/NWrp3aixfr5nMHRt7XXrfNz83Ys2cvlLiJgB9+ttM5VIHSOMWvP2tXr1y2QjEvnQX3E+eGAhy+/O4e4EdX0yDCznLHuEIRNuMdBb4NTTSN8bExi8YjaiaYnvEcCp5ioaT7iYkBWg2KNRIyAYsQAjLdY6+h0cCKE+rJcf5QayKg0+rqeXvw4JGKoLnZeaXK0hRAe+M18DD/8lfeVPHNPvfKK6+oWdnf27HHjx6qGPaQX4CHvBc7z5JyNBBeQ4VCTI5uQfkcjbruG6gzUPOwWYUbXa1URLti3acQ4NjQNPIzJpTs40zR7z94KEvgXhcOfNvSiaR1Bl07rhwLjQVxJv+AvQOhK5MEp7mVok2jBm8fClL+sCDaBW4z+KCzfrKf4MxCw0xhyJS21qgokwPxrQSnTab0+wAAIABJREFU7Y6Q7GtXLwvEIMyOIjiVSNrczJymltu7O9aF4ndyorWdCRZgDjQu9gcKc/HZ4wlrNjrmDyes3QMsBuQizRb7Uq+coPhCXwSgk0lP2lhmStqGWBor1qQaMyY+3KycM36X/Y61sk3YWbentarJ1G8sqX2Y+4jwqVqtqlBB9vO33/q6PX/y0GLxoNbSfrdl+cO90T3YaonDPj45IY0IDkoEJ54c53XPj2XHtF7ymWn2OYckR2PJ7DSPdXtDidupydCb4MBDM0yzLX1VrWW9AeYHWPh4rI8eJehVdkk44tPx9bidFqShDOCND5fdIbtLEsS3Nves0yCNl1qiPZoAoCUbi1upOrT9wncDmL7TVoLzBUXm4sWM7ttvfH1XfPbXXntNtfU3ayl57icu3EF+QB24+RghfvzBxfPrv/7r4rNT5MI9x+Hl137t10R9QbRKAQtn/Vst3GkEQLcpnCnAsX/81V/9VVFhQPdZHKHOfPOD9wnafuZU850W7jQOTAfOHmfoPBs/jcPZg/+mmcD95uOFPlMF9ACMQ9mI/7uf/6/t6kt/NLH4405+ubBnD77+r2x3e11Ji/5gzP76f/WLFo2PhMHfyuMPf+t/s7f+8F/bRDZtN1//Prv2mb/00a89ufM1+z9+5X+weqNgi8vzKlKxmELgycYFTYXNZWNjXTZbjNHmZ2dtdmrWdnZwS+nIWQYe6wIuCK22UBHGmo1GxRKJUYpcPncgSgDo8vjUjDl9ITsuVLWYNuuEy5zYi/UXsqGiURsJHusS8CH6cWAPFoWDfiKERw47lYbFIjGNPlEkQctAmFlrnpov4LL+kBEt9l8uCwUj5nL4rN3qCwFiLIt9GCFR0VhEyNRxpSrEHneXTq+paHIQDFBenDD2tvaElCEMQygFh5KAIkLRqZ9pBlh02XCwBWThm52bFc0GpxQi0EF2CbhRSifoYDgse7B+t227IJaRoKXSCfn6ow1ACAy6vH9UsDq+6+6RSCseCZoDKhC+7j6fVZst6+ILXW8IFQF9BEkk8ZGiGLoJwgO80AOegGWSYxYLREWZOSZeXaEbQSHzoHIUuKQPwq+mcIVDDdKC9R08Yvyo4RkztsXJgUIfOs7kxITsydSARWj0Orpn8TviPV2/csMCSois2r1798W7HlkZnli5VlWqaCgSsrHsuFXq2Opht3kiyzp5WHt8QuEWFhcsmUlbs9cxbzho/nBIzSR6D/y9g7Go9Yd9uS4VcjnL7e3LJ52mC34vQmGa3mQyIacdjlm73jSf02/uodsOt3ISHDMGh75FcjGb9kQ6Yz/whe8zp6tvhWJBomWQrK9+7RuacGCrmUiEpYOgMJS42EniZlPXLcUflAQ2/GAoYFubG9bvtG1yfCTmJkwLC9hcoahztb9PYA8CPgLahra1s2kXL50XjY1zynHA6QmBXqNeM+fAYZsv1m1ncxumktbni1ev2MrFi+YkAMblsrX1TTkWJeIJW0SIVquJ8pKIxuQCwz1fq442fZBaiqCJbEZe87gukeBKgQEdiEIB7QrCb5JKw5G4OLJoXqDwXbh40RaXzukcv/fBB9Jt4AzE5G5hdk7uS4RfTWTSKjrbfZI1CazCYjRqp9UT0bG4xkk/RZch+0fXKMitclJVcUETBn2HpFcmAGQrgGgj2CdYDpoDjSX2ivhYI9KEHsQaQAMNsk9By/XC7xH4huc7qd4bz3fs4sXL0sCAdnJcaCDwe4dzn0ym1YysrW8oiRYRcbfbsO3tXVtZXtHr0UAjJEV3w3skM4KCDDEmVA9ckoisp+BudXp248ZVFaPQTfENlyYoGLJwFHpdzhrNroS7vV7Lkun4SJzeG0iLQhEaDlLUZ211BUTeaU+fPFKiKqm+RNzDdea1CLTiPqWZYALC/Qbwo2K135euBirL+taaLCRL1ZLWBxoxpjGVck1OLzTATEFJeT2/el70Lia9cN+ZFCIEbXba0msxOQAsga9bqZZk0ZmMJz7U/JSl00inExaLhOVghUEC6DFFOWvLSYHpHU0Aa/xACDgNIJx71iImHK1Wz8IhMkhC5g3FzekJGnmMNKLcgyR5Q8fB6hitzR/+wVetUm7Yp974nPYZXJxwvpFNPFkX8vYfcc2xhqS5wJUIMAEwp+8wBeThvy9wJBAQoMaagTUxvuj5o13rtU/l8765/tzeeedtWXxCI2QtpXliz8C1BXMDtGLw2t0evyanTE74WaV2KvtIQvsApJjcMj1CwAtQwHvm3qSZZgLTbPesWqvb0OGRLsDpc1oyGxdFCutlgCYmjce5vEUQzg6H2rPhPyGSRwvWbvbtFL676K5w2/2WiEdsJ9ewjb1PRNj4VkqW/+SfwzU1NRVRKvbh0anFY367eDFtiUTAfvM3n1ujMQLkqKepoTXl+5BizfclDv+kVJnFxUX7oR/6IRXgUFAUQX1wYL/8y7+sce4//If/UNx3+OgIS+G24wKDg8unP/1pIfQg599q4U6BDJ+cAh0KzpkAFmErKAXfA9lm7IhzDe+BL1Bnmgb43n+cLeQnocpwsM4ahT+tcGfSwGf8eNHO71C4836hgeCOg2j3W3lgU/fVf/3LtvbiqT24e99+4Z/8hiXSI7ugP+1xtLtu//x//jujJLZ4xBZWb9r3/6Wf/ujXXtx/05598FvWbpfs4dNH2nwYR1+5fMmC/oDdvv2BpRJx8Sep0hDF4I8bjcTERYafOjs3bzdfelmIDmgm9l743DqcoF4lKx4faXSMEGd2dkbI6sDhtdJJw2zoM78vpusIdB2EmwUVqg+oP+RDNr5au247e3vabGgS4HYScMQiDeKOXRuiUKBvAp7YrBwOUMSehLnxKPZiETs4OLLDg2PxH11+rzZhFPggVohgWfVAoODvUeQxdgcu77d7ei7FCRxgNiK4Z3Bb2dDhXpLSCWrF7x8dHsg32+1w2sq5CwZVFIX/0D3SOjCBoDAOscB3u9rAJsez2kCTiYicFjxOhzQLeHn3HR7b2sffu6NjjotCu0lGQV/XU7s/tFNsP/s9FVMUL2xiNCb4V4MKUWgwbsbiLBaM2WRmUvaicH7DqdhIGLixLo466DyvRYELasSGC88d/iybKMcbFCgVT9oc1ou+UXoxegUKQY4nlnEUxxStmuCYw25cu27L55atkDuWZzsOHCDu6A9IE6VpQdNBw9JxmgryWqNhncFAFBM2JaLiWdA47mE2HbdL1wAiWvix+EOH4hHrO4YSzSJs5TpCeEpYDFMQRt/9AdxBItV95nN4bNjsWyKaVCz63TsPhSRyTSQiEUvGYtaoVq1Tq9rrr75k80uz8kM/t3LeXJ6A/dt/9yUJVfGFRvQHBxbedWYsa8l0WhOHhw8eCOVEHEfzAHq79uy5Pbr/UNzRbCpty8tL5g0GlFoJdYeiGTcdKHFM4/KFnLQvNMw02VeuXNbfDAe8H3pDmx3s52wNv/nCsa6NzERW9p9cS/F0So49I5F1zF668ZJVSiW7DYXopKRmcXw8K+oTzWy5fGpb29sSuS2fO2fdXleBPvgMKw0XEbSu2ZSasVQiY/EYIUX7tnewa6+89rJNTE5q4rO2uWHNdldiWsAAEOq3vvZVKxzsqRliSvFiY80GQ6f5yB1oNUV54QuuOlx5XFkQx4Na6p53edUIk1nBdA2tCvaAo7RQCsOq+PYUXQAm9VZT4lv0BewPAAO8Lv9Ngw8IAIq9u7+jADxx8MstyyQz0hVgE0kTwfPRG9AYcIwJDSLwDiGjhJS5nGwcofeAnjPtqZQKSpImkRMABMAHFH1ickrN9DvvvCtgwOX1fThR4FqkAdi2nf192e+yFuweHFnQH9G5OS4e2ff/0PfJDYaCfmN9Ryiz1+0T3Wx6Km212oltb23YSf5YoWFM/9rdoTjiNANzs3MW8kO3ORICzD3CJMlFvKd1NfmjcSWwiakm6z7he4iaKYz5m0wR9Rg6JX5FiMp757zBp6YR5+bFxeXc4qKobNBVuM939nY1saDBBVnk+mLSwvXJOllvnFokMAJQ+Hk8mhSlqnJaViAg1EKaXmVTlEpWKVXMMXRbOjVhly5fteTYhIVjSVFquLYo3BH70lyXTkqiVL311vv26PELSyXHbXpm1rLZMekPZmYmtU6zprIe0pxTkIvm58Qhq6MGWC43gYA5ibF1uNUY0dwxqQHk6HcaNuw3zNFvWLWYsydPHtmdBw90zexsbSscDeoN9BoaSPQuNMBorAhJg84HgELDztrKWp7KpAVmjMKlCqLVVCun0rIx/QAQgreOpWoZy1m3zxLZlPWdPYunIzY2kVYwG9aObofLyscla5ZPLYS3P/kIgGTb26KTsT+z7nL+WRcARzgfW/s1e7zx7Tvr/Wn1y3+qP2fSfv1GVsDi48fHdm4pYdeuZ21nu2Jf+hJ01z960NABUHPcP168f6LCncWQxfGMk/7xP8D34KxTSP/Ij/yI/dZv/ZY83UGX+f+IWaHS0BV+0sIdWgqFOrx1ingcZbiBQPChyFCgUyhDy/n4A5QcDiKL3zc/PknhzkKNlSWL7dmD/8/7+mbEnUXojErEc2lsQG6YFID+8x7pos4e3U7Ldp+/b63asRDnYCRtianzFggnP3rO+pM79mv/5L+3crFof/mnfsbGxifFIaer5jjIzcTjtezMHzUDIB7/7v/6n6x8cqiCGh7pysXX7Ef/s5/9WOH+NXv3i//cOu2ylRBBQbEpVyUM7Xc6ojwg3rp6+bKoMqf1plAFKAlsHMRWg3ysnl+2avlUI1j48aQ21hsVKxwfmd/nsnAkoKAoYuDxxa42OlattM2GfrOBT5vb5uaaeO4UzMV8XuNdNlsEfDjRPF9/oSJobmHR1je27enjZ9bD5gtus8djk7MTSsPLTmU1pmSxAa2heGdRC/gQhTWklK/WGgo7KtdrNj0/I4s+6AKgCRRVIE68biwUERKLewC+uSTP8XlJAmVMHw0hdkpYIAoy7tGCCYeToml3a9+q5Zp5HH4DkgHEimXY7AmFiQi9Ez2oUhVtIEIADOh56cSCfq+sxiamp6VJgHPcY/zaGNF28E9vt+ritUINQEy7d5Q3H97+JCkSHd/p27A/ErOyWzPChX6AN6/fF7ZWvSXhVaddk8UXGxiUERx6kpmUfMQp5nk0qtiTFYR6TUxO2MHRgTzoU4lRzLpz6JCdJqJWinzoVThrTM5MSSC2sb6uZFT48DdvvMTg2T64c8dSqTEJ33qDgazS4C2UKye6Xtr9lqUnx4UsVdjkQf/VCMDfdUjMiBiAzZwCDjEiTjPoMRyekRCO9EyKNgqAoHdk5wfayriZsTzx3pFA2Fq1lg17dG3MQpwSY3INgEInwjH9br1Ss8Zp0RbnJy2CtV3t1D79mc8qJp0RPhx6nFfu372txgrnFtItV69etHgybvn8oQpjkLTNzU2rEdTT6drjB49lmYeAFMSVSQGUAl6T8yk9hNOlpn9ufl4bOJZ90EKWlhZtZ2NDHtCtJmmnTQWmnNaaQrzPX1i1RBpff6cK8unZWaGdW3u7Nj83J9edk3ze7n9w2w739y0RDY9EtYOhTU5Ni0efL5wIXaVpZm3gvoI/HI5CxQGtBRmKyfEDW9r52Xmhksf5XctmkzomgABMNQgZu3LtujIEEOVzDaEJUaGWBAGuSGuBww4GACDNIOVQb7C5xfEDu0CQXTzOEXRju/ri+QvR68g8GEtnhYiiaXny5Kl44VwDUPA6+P2/ekvUPPYhtAr9bk+FClQEPhc866P8kZB91nIvkwSEqvW27k/Q1MopQXAeCdmhUOHWQnYAx77XNWu1+rYBCEIQGMJAj9OGFJ0xhNwN63W7EvvWmg2JtGkg9vf2xAHHehQnLxB334faJ2xbEXS2eyDjUQuEYirSmCy88cYrNjE5JicQ0pE31nft6CCn6ef3fPZ183octrOzIX6zLBdBw7lG6jVRNi+ev2DZTErnP3dwpCKSSUEkzuShr+mZDBNw+woGRIs7uz7Gx6e0H9y5c88GCLDbfR1XTb1CfssXCacjYTkmD3yQ9Wrx2FoNKG9xOeIwjTwpl0Y2j9GIrhccfhA7M2HF+34yO6FmrFgqqVnHMQWuP5M80HCalPGJCdEuC0dF2RjiPzw3v2Qrq5ft4sWr2qfHx+G1+2V1ezYNJMyLQDyoTbhmIeKE985EABOAsXTqQ/MAaHHHahpo9mgQoKdBbSRpFSqQ1xeU5zoNEjTV/hBNWtdc0GM6p+b3OOy0VLDDox0tNc+fP7Ynj+5ZOOIXNapYKFihUNLe2mp1FTZVbbVEVaXJQ2wK755psI+wpHhC+wiABaFzmkr6gzY7MyeHNXjr7I00UIjrHV6HBSJ+i6XCNj6d1dSXvXrQGVrQ7bW1p0+0Z/jcfk3eAS4AljDsVUZCrWYBf0juVLmjEzNf3No2yiv47uOTHQGfz2Wzs0w50XBERZX58pe3bWOj/P96oXPnzskO/dsu3OkGKXjP7BtBG868xPE2p3g/E5uClJ8JWLlpKNahkcBv/6SFO6/1j/7RP7Lf/d3fFQ0Hlxde80zESoEOqs40gBuchZoi+cxeksL52y3c2Tjh5mNP+fEH3wO5+ebC/ew5bDwU62d2mXyf5gLKz9mDonLn0R8YXAsVHEMYDXAmTy218LrFUhMfPfef/9LfsdzumpACuu6zcR8WUBTvl1/5Abv6+o9+9Pyv/d6v2ebTt2w47EpkBUo8Pn3R/vJf/7mPnvP09h/ae1/8F+Zz9eTOgpsFiC5WVxQHUCAoXjjHFDq8htsb0MZarePmgVe7U++HUT6ICugx42/qKgJ08K9l7AhawYgcEnqrw1h7yrY29sTjDfi81mhURTNB7LO1uWnD3lBhEIipNrbWR+hKKm3ZySl7+vS5HRdKcgcARWbj9AU91rOuDZ1De/zsiXyMk3B8hwONg+HmkzyYz5VUAHcpOKJRC0Uj1mw1bGg9cW3xSe4PhnISYYTYZwHtwQ13WyiMPdiYDRx9yx0VtFHhfJKdGBOywt+5fOnqKBa9WFHIDMUM4+tgJGjh2IgKA4ewWTsdFUGjgewowppQmYMDIWBoBqDx4CZw/tIlfbE5c21rhBwJqwijWVrf3LAC4SqthnzyOz3OB2Ne50iYTSPS6Qn5BklG/Mi5djuZcHht0OvodeDLQuGAdkRxK2u6Ws1ajY5cDnAmYfzLuYV7zkbLu8fRgKIHVIb7jmKeUBxcSjimbFBO90BUGvy3JQR1EC7mE4d/Z3dP/tq4EQUIAUlDd6iNLN+wXRsMLTk+ZtFkXGEtFB2U2PBZy8WyRcNRvRfyDvAqgxoBRahwnBdSigsJ0N/55VV5Hx/s7Y8cQhCaFssqTqFTgRzz/kAoOeeT45N2/cp1XWMIqY8L++Z2DsRDRySLJeDtO3eFGIdDQV0DNJ2Iy549eWrETibG0latkebrsNmZKSUEU/ww+oZqkCsU1MDAcaWoJ3AJmtrk1LjoRXgzs2GCuBNIRzGDmBVBezYzphE3DQDTn1MaUn/Qpmbn1IDRsHMPKWDGBco7pokR8Ofy0oqVjo9ta33D6nCgabYJ3vK6VLjg/uH0kEgZFApMYcXrkyTJMWIShhUr6CCFe6kCf/5Irj8IlVuneXMOuyrUjg+PbHFuTgUPabMRUkUjUcBJNWxMXEihTCVHNBLCoB4+eiI/eRqQO3cfiB7RbHUVy3712nVbWJy3y1dW7NmzR3b//j0hlVCNSEfGpSeZStnaiw1ZcVLcJBJp6QIWFknMZqMMiP/O1AuqD9ONp0+f2djY+Igm1Kzbw4cPLHdYsEuXLoiyRCGzvLKsZNtpEin3dhSWwz44OTGtaw7fcO57XDn6vaF48L1W04Jet125dN6cw76AAhDig6O81lDWTYLyKGCh86hYdgxVkDIdyuUL4vY32iNvctnler2akPn9bukeCN6LJ9NWOIJaVlcYHgnUrE8neLj3h+JFa4LVHQmOWSQIqQPgIGSPBot9lPtnbn7SZuen5UyGva8N+qJgUTxQnOv8Od0SgOaPiyo4ve7gSCiaTnyYEFpVs02xvLi0aPNMbgc967RYe0zNx872vgAVmhUKfAr9br8r+2GE1RSXoI7omY7yh7a0ek4aBihGiOXZn3lPgAUM3lxOt7VbPU2ecIfxeSK2vHLJLl+5bP8Pe28e3Gie3vc9AHgCIIiDOHjfbJJ9H9PT0zM9s1prZw+trCNOxbFSpaSiJKq4KocT21G57PyRw0mq7KRk/eHIkqxSWZEt2dJqD+1qtMfsXDtH3wfZvE/wAECAAIkbBFKfL4ajkbySdka24lTNW9XV3SQBAi/e9/d7nu/zPa4984wF/SG9fmxYMVrgMTTIWFFCLXH7/Nbh9el+Y7JDrgNAAf7vTBpYBwm/YhLJNQfdCtQbmiGABNcnejVcdwjnY/0r5I/MTiqajB0kdiyRiNvlZy5arVa0x4/uWCbDOrWrc7+0sGoHB4eidR4yJXC6LBTpsbZOpppZY/EFsIHWBXUFSh7rFJMTpklQ7NAZQN+qW71Jm8QJrqPNAj0Bc7Q6LF8+luMaNB5AmZAvIOT9CAtJgr5SBzKgYM9g/WBtS2cIpdu2ZDJtB5mSlSsNc7R2WYv3Ex/3j1ay/+FPU7xfu9Zr4+PoI2r29W+s2FHuX59gcK/Dd2dtPOW7fyTE/bRw/+MvlIWLAuGPF+6n6PK/icKdIv2UVw5h/48X7tByaChOXVs+/Bp/0MK9SdnI/ZG3d+qP/uEv4pMLdYaCGU72hznu/BziVHj8PB/8RpoJvO+hF+FQc3qktubs5HhXKA5jShBYqDEPH9y1YGTIPv/X/rsPfvad7/yuxRfeFg1idXVViBA3bTQWtcGRSbv+uf/UnCgzzSyxs2G/8g//ppw39hI75ulkUavb+aufsi/+1f/qg+dcfvymLbzzZet0cYM2uY3YlFGEcx4QmIEY9fb22d3794Vqxvr7LdDTo9E7hWq+lBc/G9GoH6ePUsH2d3dUcCuiPRBQYA5hK4FQ2Da24iqco5E+dfUDCBDbHLIlJLTiIJGy5aVlKxdKQgywv2MRwoYQpxaEdulMzuJbe0pGHBkY0uJLiESjpS4nme39PbkeRCIh6++LCsVJ7SclJMsd5q1YwledYgSBYbdsBaHYQAVI57KWyTWnCbnMkVxYinAZG3UbHuqz8YlhFe5wzaFHaLTZiuUftnux98OztrQphaMIgLzW0elWuA1IMsUZ6DPTFRA8qBlw09ls8TiHcw19A5oOTjPjU6N27fozep0UcLfv3JGnMAhTO1MAMyHKiNIQhmJJdnh0aMGesAUjYYWFUWjVyjRIHUIPSSeM9vYp5IZzB4dfdBaXS68PMSifNRsBfFVYJTvbu0oihHICsosThITLbreKTsJV4Jiz2XV3+fQe2HRBrnrCPps6MyKq1MMHD+3hw8eigFBAgBBRyPBZnRkfFWWKjikQCiokqlCuWK5QtEZri8WGB8zR5rTMcU4bK5OQVCKlwh0qFtxnrmHQaNDLlvcLFYkHj/JC7nzuLk05psbG5baysromNOrMmRmbHJ+wegVxeNIO8UluRaBNujEi54LEcozQi4WqigM2uWL+2F566XnLk5a7uW43b9yQhSR0lNkL52x4fFQophf/5mzWfv/3viF/8t5Yny2trFkmdyz/+cnpKUsfpu3xkyfW5nLawGCfXTx/Tps+Di6IgCkS8AOH/830iYac4pvpAxQmUj9BU2mUKaDnnj4R9QCBcdDfo+dgLSjmy5ZNH8olgyKmWioI7ZcGoF6z/WRCIlPoENAK2t1oMbw2PDIq1B3eK8Um1Ck0HK72VusOBGQ/in0k30tsr5qjWrR3Xn/dDnZ37aUXblpra5tlsse2vh23sxcuqCnd2Ys3P7dqTcJq0KWt+I7NP120/VRaKCjcZDVknfCTIxJD0vj82I99Qe4y8PvZg/Cr53X24E5SrSoYiQZ2YWFRjQ2FPdxvrtFSOa+iFE43GyICQVJ+sQ3EvQkbXCg/aHF6+8L6fasraTszFbPubq+SbA+zKRscgVIxaMVCSVMEjlb4/02auGV0HbXYxPCgnZs5Yw64zx1tViyV7dHcgvjiyUTG8tgdNky0KigOOIAxiWSqgMYDistRoSAeO1oQeP1yYznOqZDjGpCAsqVNNAvE0KC+FHdwnLGnRdzOzwT8IYEVrAXkIMCZBUlm/eO+gxbZ1umyaLRHkzrE3bhNEYTGJBISDWJVpgBhkO5CwTY349aouXSNjg4PWZjiHavYKlqNHVFUhgeHdC3WqiXtFfCzcTrCape1A3tc3g/gARoOhJZ8rjTUvB989p2uuqhWaAuwY4WOwp6ISBvggoaW/Aklp2/GLbGH3Wy3dfm7bGx83EZGJjQ9wimlxQHlA769S03ugwd3rR1zhIkp2c0CPIX8fgERWNHuJdKa+DEB431QG/A31w5UMc4Ta2lib1+TIhBy9n646og/nXZic48fWvYwZVcvn5Vda3x/21ZWl9Wg0yAQlkj44FEub6vrm3J9A813tEBZKoqeBADm9XTruoMB0TSoaIplaUDQCRQrNb0H7FcRoPOZMgmbOTdjXh9Bh0454Oxvb1ks3GPB7oCFQwE1euRRrCwvaR8oCfip636Ib+9a9vjYsBanQcsVHVasN0MgPzk+3hnASWZmtsdGR/z2la8sfV/rcp6Zde25554THVdag4/CcT+lysAzB4Fms6Ab4MCTHccXHFbgnJ8W2Vxc2NqAUP/CL/yCitmPirgjbP3d3/1d0VUomCl+uaH5Pwg2QUwU8qee7rwehFkUz48ePfqBqTI/yKkHxYcOBP2GzYGN5sOFO+/vp37qp7QQMl1gY+QGBzWA6sP5OD2KySUr5NL6IBjp4gFLMhoLGyjQxLN/KCRNxpft/nd+w9LpjEZfLCB9fQN63tnnf9K6gk10noX2S//079vu9qp4pfA/4KMh6vv05/7eGMqCAAAgAElEQVQ9+8n/+L//4Pfvrt63+fe+YltLjy21t6cFjAaIJmN6ZkYLdP/AgLzIEUQl0sRmH5rX67cvfPEvi3MHNWb+6RNFPY+PDEkot7W5YUli0LNHemyxdGKhnn7LHZdsZvaCdfmDGpc6HSfmqIPqt1u9VlIh9Eu/+MsafQ9iv3VSMY+3U2jzO7fvGj501UbDcsdFS6eydlKpiXPf0dahNLpIX9iC4YD40xSc+NdjqwXSu7W5bbs7fB7OJnIsMc+Jvh8I+mx0fMgqUBzKRYsnEja/uGgBf9AI064Vy9YGmtJJbHlFwSMU4SzoOIUUj8uiE4yPjcsx46tf+6ps3oZHR7SJNpNsPUrzJIwjmdwVrQb6ECgPI3BQGopONiMsE+FlgxQPjwxZbyyiQhV4e21t00YnJm0nvqOwDryIQXmfPnms0f/46IgoKiSqbu3tyKWFAi1/mBMV4sK58xp5f+blz9p33nhNiO9x/lh8u7GREdnJQWnBxzoQ7LFM9kgC5Af3H9njx/NyX+F10rDQlIrz2Iq3rEvWjtqooBzhvFCpi+50+eKs0gMpDOF3Qstxu73mDzXRr+HBASGuldKRZQ72zOvzig9NsdLtD1oyfWCrmxv2/KdfstRx2nJMdNqg92AjaBIpc25yR4cqJAlhoWlks8cvGtTyMJ2x6vte7d42t4p4UEruFzzYB/p67cWbz5u3vdMO8VB2tWpi1+Ztlyf90+VF0QHGRqbsznuPLJ06tOWFBXvx+Rv2xR/5jOXz8NIPtZGSX8F61D/YL5R8e3NLaBV6m5WV1feLr7AEhVvyzXbZM88+q1AoGgYCoBAf33z2ml2+dM7eeetNIaJyjGppE93MQ0pyJqPzi4j21Hr23dvvif8NNeHO7dsSv42NjolO1HQi6VNRg/MWOhvWmc3tDdFSuE7wdoZWg4c5LiiDg0Na59c2N4SwUsB86qW/pGkM6xaNAa8B20zee0/vgGUSCXvl975qucOUOU4qtr6yJOSRzScYjVqnB8vKl3QNLS3Mq1F58uixlfNlK5Tydu/hA0sdHlv/UL8cNAjcGp8ck+MNk56lpVVbW91U00t4DkJT9AONE649p52dnbFnn31G6y/rGfsWxQ36GBx8cPLZ2FwWon2YzdjU1JScXdbXNsRTB7nm3uO+oJiHzkGRKTEgVKJGzXrCFE59VqbAjkbtR7/4Y/aP//E/scXFJRsZi2nNApygUUU/0BPwa32EHx3f3jFPV7dtbu9Zh7dbTRZ0CO7fhadzmmpfOD8rHcv9u3eE7vJ9qEtMeqJMZ8olhWmxxgqBbWu1bC6tNFvOBe/F7+8xp6PV1uAq+zs1yWGqtxvfty63R+s8AlQmCE+XF6xYLdrE1JSV6oRt1a2jtdXq2EkiDm9rF8WPcwk6zmQS0XGDkIEWlxyOtjd3bH151SbGRs3b0W6hLr+QbVI9yQ9Al0LzTmNNc57NZpQ5wcQIwE1uWIhMW1w2NjYiOgsNE4Fj3OCymj04kG4GFxift1ve9ojmOWfQEOv1mhorKB/7u7sKsBkZm7LJyTE7Zpq2uW3tHV12+dKztrWV1HU0MjGmCVV8L660X6bK2ldI3e7oVAMLRYmvZ3Pof1ACNaeOTG9anK2aalaZfpfzdphKyMN9bX1F3uthrvnODu0XuWzGvvblL5nf2y6kfnN7RzQduOgAMiDc09Nn1FQ+fNysXaAsom9i6tTZSbJ6r/3oF39cwuD19Q01gU3RMLa0ZU3IaYZo4mnkcDHDMILXC6CB9SwjyLNnp+3c1KTc1QjSI1m8rd1pI8P9om7s727b299723JQ4EbGRVd7/a237LhwpLTo1JHD5paOfpCy6ZOf+VPOAA3bwIDPNjeZ0v/Jx4f57h+pcOcpoXvAWad45WBBhMdN0UxRSrGMnztuMAhTQbsptvkaSaigGx+1cOe5QQMRvPI8CGBBEvFR52s0EtBn4L+fUnd4bRT0LNzfL+H04ySnnr5PKDJsxCBYf7xwh4vK5OHD/vF03/AJofrwPj7OUcof2q//wt/WTSq00+0TgnXl5st2/dN/SOP55u/+mj157w9slxF6vS7kB4cJP5HJF56zv/Kf/K0Pfv3q/Lv2m7/8v1rxcNf8Hhwv/La5uSGuHK8XQRKFO6IeV4fXHK52Sx/mbebseSuWanb/wQOlqZEkiu8uvGuCWUqlvA0MDiggA1X72PhZ83ZHzOkkiIURuVOFYqVwZJtrT61ynLHk3oZ95Uu/I3ScRi8aiQkFERXI4RBXt3ZSt1K1KuRhbX1TBRBiRwoA0lnhR8OVRayzvrKh16awGHFXI3Z8VPpgfAlK4/G0C9GKxnrs8DAJBGOFasVwPcflAssznDq8bChYjp1gp0bQFF6qXhsZGpTwtcvbbcf5ki0urtja1rp8kW/ceEa++ogq/YGwbW3t2vLCkk2Mj1squS/ECR4o9I62DuwVN9TgsWEiDsQDGJEYLgWIXS9fvqiCjFHwbmJfaX7Yz0Fnunvnjj15/EiJnZMjI3bh4nnLFvP2lATX7W1xzyHf1qsVGx8aslsvPG/nLpy3O/fu2u379zR2pfDdje/IUQhKBcjrzt6+ikRztSosi0KAHxTf8qiJLvF9Al9QviOChI4AQkwRnyVJMNZrHa52i69tma/br6h5Ghk44twXoOJsLPNPHlsSCoHPLZtMEnxHxsZsaHhYFobJTMaK9bI5O5zWaGnY4PiIQoSwKANNLZ9UxBm2E1NRks8dq5CWW0hHh5BXuOQnlbp1tHRYrCeqiQ9Casb2YRJxR4YtxGQjm7P4ZlzUMM4L9pF1p8P2Uxkh7YgnDw9ylk7iM91p3d2ddvXKebt27YqEfI8ePrS+gQHxmCk83nrzLdndgbh3+wO2h7f5Yc7ypbKtb+3byFi/RXujEpxCf6qx+brbzVk/sYX5xxK6kuQKUsvmCXcYH2poHSBqnGNoFiDODx4+0ATm2rWrKhrhlg+PjMm9aWcnYdefvWGf/cLn7MnTJxbpCSvJEc0GTkKPHz4UN3pmelrOEmcmp6w3GrWeSEguQIeZrE1OnLHxiUk1VCQuVspQdI51rx4kkjY9fVbCvVde+QNbXHpq42Mjaop2duL24NEDC0didu78eQuHI7rXH9y7r/voMJ2zr33tG6IVNZx8jA0L9sSstcMtPnPfQMz6+qMSpz5+/NC6fUFbmF+3559/yRbmF9SARSNh83V5zGmkqEKjcNrrr79hl69ArYypEOzDHSWdspWlBSWQcq2hWyF46PbtuyqeeA8I4CmKXO0tmkJi/4cQEVtJ7CJp9kfed/RJMJn0dNmXfucrli/mzIdv+TCFZ11WfYhVcTVCgE5jzDpGQjY2r5PTM+YLBNTM0gQrYp6JkrNhs9OTEjEjqudzx361f2DIjgrHNr/wVKm+yv9wOeVIgqMXegHWJowG9vdS1hOKyN0ne5QSrcflaLW5J/NCTHGfGR4esv6hPt2r1UZN4m0JuD0eczlA8F0W9AMmeFTEUjQ/np9r2g07nNba2SFtCYVsA+eWoyMlmIYDAWsHKdZrBEnOasomr/2uZt7F0XHGGg5Cltxq6mlMe8NRJR0rJdWFc49X9rs0rlAycVShATvOFi2fL4vChCC+v7/Pnrl+WaCKx92h3/F0fk7ZEHDBMbeI7+za3BNcOyrW6Q5YODpoYxNTyr9IZlIWiobUxA0Pj+h+g5NP44LxAtPBaP+geX1+FdCcdwS1et+aWpUtsbNtpeOMiveONpesiRPJPTUDUFaYWNAQPHxwz9584zVNNxrmsm+//prAG2hCgEk1tE/53PvXQ1XUPJylsOFsbe20T//Q59REbm7siG6IdSX7EoJx6Gisea52wgPbmusfYVJ4+ldrmqgyLcGmkj373PSUwB747a9/9zvWE/LZ5cuzNjY6oKn7V778NXvv3TvW3z+keoBrKJNLWyqdtINcwzZ24VF9cvxFnQHqTSxjP3LhDlRPp04Bf+ooQ/HOweb967/+6x9w2/kZwpewgwQZB+XBuhEKzQ/qKgOafepSA7Lxd/7O39Hz4cyCkwxFHt8/PVi0Tp1lXmdMe3CghfePH9+vcP9+VBkQRN4nTQgCWRZYng+0neL2oxTuTCE+7nGQ2LR/+vN/U/zPViGF+Kl67L/+u/+X+HQcB/vb9tV/9r+r4MBS7rhUFJKG5ZOzXrfrtz5vn/8r/+UHL+Hpgzftd37tH9jO+rwN9UWtf6DPVpaXVXwzpiU0BS9tV0uHlWpmnb6g9UT7bHs3Yds7e0L+r12+ZF53h5WLJCS2CL1MHSQVGDEwMmLl6ok5XG7riQ6Zq8WrCUC9XjGrVexgb8+e3H/XUrsbtvj4rp2cFK03FlZDBMLlcLXJAWYjvqXRHi4PoKA4SeCQQQFAEXgMnzmZtCVQ8kBQyvrtzW1tDEMjOOI4LJvD2ca0mcKf9Ho7ZJeGwK5/oNeOjtO2tbNt+XLZiJRgZI3AN5tJW7fHLVpKvdbccBlLMgKPhXrs3MxZLaoHmZxt7SblGY0w6NKlC+Js1w2OYp/F9xK28PiJhXtwRdjXFADUHY4wrij8nmZYTnNKgPAWSg/8a0bGF87O6uuMnvEvLmPXFurRxoH4c3Nj0xroGPw+TT+KtbJt7uzYwvKqXjcuN6XCkfy9BwdwS2hXQYyDDPc0r7vpvuSw4ZFBcXihEMmKqmG2ubmthEHZWib2RZuh6B4eHhVyxJgdiga82INMEtq+HRcoYrqss6VNYUcg1ic1bOxOFNnO5oodn1ehTKu2vrqqxoWyDY/pS1cu2PUbzwo5OjjM2bt337Fi9cgGhvusd3DQGg5EnDhR7Fu1caImBV4x1CWQPt4z9Aj4zhQctUrdKqUTC0d65aiCkHYvviPf8xaHCSXMZYhwd9nayooKpZ5QVJQo0kadbW0KLukJhuwwnVU4VTQctd5Yj0Ww5asciVfMZ3FwkDW/PyRUkvTOlaVdC/e4tTZB/UFw3NLZIU4z7j0k17IFlspFcYoHojEhnbvxbblx0Uytb23Y62+8oZ97/sYN8ZjhoZJqi7MRaaoUN1gg4t6xtPBUY3Kvu8si4V65Xpw7f0loPeJdJlLSNeBkc3BgDx88khCRYn0nvmnTZyYV1ENDsfB0wVocraKcoUOZmpy0nkiPpiHbezviMiMIJVGXBo3m+p1331Xh1R/rs9u331Oh3t/ftL1jJE+GAJ9Tf9+APNM9vm4VgSRBU+Tt7qcsnc7ZYa5koR6/jY0P2NTMhI2ODgrpf/Jgyc6fv2zfffUNS+ynFEd/89nrdubMuGWwoU3t2dLyorjnL956USm6IOYbq+uiJkKDGhsfUeLx3PwTi+/uSItz8cJlCwbCdvfufctXQZdZr2pWr1VtbGRU9MFQT1BJzdAz8HZPJw6sxdUufUa1Dl87KDcVikVoNHCQt7Y2hVZDrQB0QQ9D0Bso9tYWQTtV6+kJS1APDxp0FgrNYTYvPQTXNlooaCTFclHXPY+lcKSBg4fNNQvlBnSae4N1HAR3Y2NVonnQ22yWiRcWmT4VYH39vTYw2Cu0O74T1/vBtpHnKeSzNjN7xs7OTKtZpJlH17G8um6FEhax3UKMcR7yu30WxfI3EhSXHX5/sVy29OGR7l8mNn6f387Pzmq6fJBhWtOmZuY4eyTUGo44Jgg8N1QsUHiafXQLTNH6h2IWDIbtMHNk66ubKsqZ/FRKeRufGFVjhpCWCSWAHTRLwA8m4E0xe8UKBNA5W6213SPf+nAsKtSe80BdMDI+Lu94d6dXFEP0SkygitWqhcIRrbs4jAGiqDFxmiYvJWgqCJsPuK4z5uvu1D6TB6TweO1gL2l727tqugjnyxWPzBf02fb+rp1YXVMzGg9R11rh6gNK1Oy4UGk2PL6AXb1y3YqlusW3k81U7zasH9tkZcxr4dqMhmNWqtWkO+FgIhMKBnVvs+aBvtNw84fXhlC9vcVpT+6/Y9evntdrhloDVezrX/t95S9wX8Z6I9Yd9Jur1WXLeM0fmW3tfWIH+XFruo/7OCalH7lwB67nIjo92IhAuzm+/OUviw4CEk6hC1IO6o0LDI4zFNj8PILNH7RwJ5SC4hmaDTx3EHWeB+SdZgC+Oc4y/B7QfZB4RqSnx+l47Qcp3P+k5FQeK65gLifx3am69wct3GkmaDqwimTsfHqszb1rpVxSVAMU8myeiEBxBcExRomCoFo1/I0PLL7xVELG7fi+7ewk7b/9uf/TLlxpesHD1/7Nf/I/2t72isaooOSEU2AxBucUOsWLP/yT9vJP/GFY1MPbr9k3/tX/bY/vvmGRnoAN9sWa1mB7cS0ibMSg2plc3rqDYXv2uRctFI7Ze3fvq+A6d+GiuRmfMt6E29niFL89mUyI98wCV5XfsFl7h8/a270SJrU66iqEdzbX7Otf+ZLdu/09q5Zz4v1RdFLYRiK94tKRDnlYOBY6C+qyu7djlUrZRifGbWxiUhxAhGcrK2sqpqBKsPHj5w43lc354CBnyVTOWlsIdcoLTWxY1QJBj/m7PULyYoN9QoEZRzOqxb3D5WhY8SgrziYJq62udokY9/cPJAAKdfutvzcqCzEHMdFHJdvZTwvdA7HCNQFEJBiJKcFua2VFjjFMAVgscQeAa9oUGDe9W/kcmRyA8nCfQUvBKqxerUpMiesG3OYun998Ab82R4pMmoxapWSFXMpSB/sq3JkaZI/yQscJ/0LUyhibVFYmFoQHcX0gDmbDr1RL4jSCVr78mc+oWUKoDC0N3QETCAp7EF2QHGdLq42NT6rgIIAIehpJrhTkUDU4z2yi5WM+c5dQsni86UoB2tPS3qrN+daLn7aD9KE8nxn5bm2ua8JxZmrEnrl+VUUB4TOJAywpneZqbbFaw6mpDyi7o7VugYjfUpkD2b4xeod2lc8d2bmz52x4aEDNAtxzmgeKowvnL2kj49wdJNNqPHFQyGWJsAetp/D2NwNeWlptZ3fPPO52eZ3DE9/a2FIxMT4+qmKwUjmWdSETC85H5iAvlwk2Z85VcjdpXg/Tl4A8uykYsHRDI7CxsSZXGiZd8f1dOfowhfB3dZuj3hCnl8Yovr+jSR6oNIgg4l9oTNUaBf+JUkeTFAe7+9YbiVj5+FiUgSJC5BbcgsL2/K2XLBDB9m5QkyimEmz8NPvQVuBc9gQDTT6xs2H9vTEVuUxcuA7TB0lL7mLNylg/aA2X046w/Cwj3DwjnrKsQQliS6ZEieqP9dvW5qYoJuFwEDqyeMk0oXi+lysnNjY2IV1JRuL0FYkzcdYolxGNYzvZ0LVy7tysJkpPnjxW4UKC5MLSiqVSh5rA9Pf12uT4iHk72614nBU9bH7uibzyn7txXbx/NCwUktghUrjjqpJJ7lsNmtwWxV7FesJRc8AR7m5ah2LluBvfshanQym06Iv4nFmfOHfYZkZjMVEFscRtaelQQ44wfWR4THskxR2TiXQmbenMoSYXly5flj6EMCy456Dot29/z5KJuPQN6EjaWjukHcB1h0KdxggdAE31xvqmrW9sKR8BUEei59yR9fT4rLc3okaTdQhDgSeP55rBSfmypizoblhLEUJzzxKKhH2qr8snxylE+r6uTqXxIsqfnBhTo7a8tGJb8V19PlB+EM1rmhEL29hQv0VCIQmd0c2wByRSGVtcgbbZnFS+9MKLui4JzWLKi4gGOhFgAg5p9O747aP9gj6WO8xIbwKlgK5V1CVzKtQO33i+vre3Y7HeaLPwP8rLhUmZGS1Na0qocvJVl7YJlyS/tbux3u20bsASGsz+frt29ap1dwVlg4iAXmvVcUGTbpLEaT4Q1EfCMT1G6eVOhzVqFa0nNYLuSkxJ1m1vd1NOZOh2EEN3e7sUrPbqd1+TZmYnsWPp3IFsgr1dHpucnLBYtMcq5YLeMyg/id0ATi5nm73w3Kfk859K5SwUxOHOIXcjRLrQmGjUctlj83R6rVpv2PbungAwNDG4gSkgEeejWqU5wSgVrXBMqN+xDfT32WFiRy505fKxZQ5T+jp8e+471mWsmtGdMQmmGV1YTdr9hYOPW39+8rg/xxn4yIW7urdQSMXz5z73OS3eHGx08Nwp0vlDsikFNWg1Rfcv/uIvGgg4xTfHD1q4UzSccuNB72kMaApeffVVUWagx1DYf9ithc0Nq0YKcYp4UPKPUrhz059OEU6LdhD2P378oIU7I1AaFmg92PqcHvGle7b++HUrEQJTrYoXnsmktIjK8q6t00qFtIoVKAigBw5Hm1UrDRuevG4//lf/MHjq/tvfsAdvf0WqcwoocEsS3FCZw2djEb5682X77E/85x/8/rkHb9nv/Po/so3lR+b3dKjrjoQCQkMCoZDGe4jTkqmMNVztGpcNDo5YNnssS7Mzs+esvTto1t6mxzDiTe7vaQxLuAii1FBPzIp5XGr2RFNZmn9srlrZrly+ZMuLS/beu29ZLpuy46O0DQ/1qtvP5rI2MjomT3mssUhUJIaacTRNTrFSsi6/X7xPt6fbdveStriwJF9yFi445LPnxu38hbMS6FBor65tWU9PrxZtGgM4t0PDzfQ4eOvwFnd2mw4XvO/eSEjBSLiuuHl/1bqssNpa3fIt3t3ek6gHJJSgpdGpaWtp67LNnZQN9A/LgQBECxcIJ37QxYLlEN4uLFjdajY6NGi9veGm53EpryKJUSkbFXaWLJixaFgjUBZJaBkb69vW3ua23t4Bi8RiamIp9F1Wt2qxYNubuGhs2MbmqjYsRptcM0Sv379/X9f0hQvnVHDfuf/AHM520SJ8FBulos4Jnx9+8i++9JK9994de/TosdA5ja29HvFHYXspTp2NqmYSfaUPsxrpU5CACsLthlN5mMlILEXoE0Eec4+eqIBmjI7rARs1mz/CZUJaCiWK9BaN5onk7o0ENeIl3RKOLPaS2Ap2B3osvpuwlY1Vmz4/aROgrLmMrEqxaoMac3R4aGemJm1yfMy8nqZnPg4x+FyDhFP0UuhTmGKPCfqLLR/0OmhMFNndwYBExKxvhI7s7myLJ04zQUEEDWRzY9U2N9eE8mFXCBq4vbUvWhdVKvd+Yn9fQlLoG5xLGvipM2fkiT4390TiTCZeO9hmBrpFY2Fq03A0VIRQDHMPY7XH+J8pCM0Mf+OwVK3UbTu+a+VCVaPx4YEhK+NcBMLGhKZa0uThpU/9Jbv50g+JcoGgmkIbhxEElDQsXO+kbL/3zruaBsHJpohD4End1NLSUIMOgokbUN/AoAVD4eb7HBmSpmh9a90aJ1jhsQo5bWhgUNOyZHJP0y08pvHphuKE9SY2exT4CA45pwfphBKfAQ/Q/kyMThrL2NP5Jel6mPTgPEKjiduGzxdQ40eTOj01ZS/cvGEbq0u2tjCnBrCcz9tALGrXrl+1la01W93etrqr3Vzt7aJQhP1+a22c2MHejtx1Hjy8r4nI5OyMdXo7LYEtJvvI0aHoDj3BoBWPi7a6vG7h2ID1xKLW6mlXdD33ESgw6DiTsEgoIjScgJyZmWkVyjhepQgsikSVRMp9xPU6GBuyS5cv2sbqsm1trtry8lPr7Gy3nnDE/JgHNBpyVtndSdheImU3b96yra1tUfRWltd0rkHf4Y4TBjY1NWa9vT3mD/g06Xrw8IkExrgGQaXE455GQonQLod1tLvVGPBZra/HFbDWEw5aKEjhF9H1ob3U4RSKXea+zOWF9ONy1t7htGuXLprP7baTckWTaTUpaGE63eYP9NjG2qbWBS/F5cmJBKtw+KGHcU8AMuH7Tz4DYBkgAnsLoAQOQOZoa16zuZzuS/7g6AJFBF0OIl0mZLgSYe0biQSsL9qj6xsKH/shIEUgGLG+gSElpdZOmg5jgGbRnqi1uTokhJZ3/sCg0GbC7+rlqn4vTTvNGlQ1KGPQIRH9AnSw7joojItZ24qv2v0H79nCwpxFY2FRWZKJhM09eSr60H5qTw5gnV0ePZb1oyfQJUE/ABYNXb5QVXjU1Ni0Xb9209548x3zdYf0WbGO4DyGzS1heexbOCixZ+KKVmaS6Gpr2ph2dGjv5CCgCZoPkx2mdzANoD0OD/TZ737pt2xlGc1awY6Os6Iqjk6Ovg8oZXR/4PiGfe5BtmF3Pinc/xzl98d/6Ecu3LkIoMqAcCNQpWimkKZIhgrDYvtrv/ZrQpfhglOsQmvhIoPrjtCUIp6QIvzXEa2e+sJj68iB5zse8NwkPB7nFhxZQNk//elP28/8zM/ouUAkeR0U93ijf+Yzn1FsNAe/k+Iez+QP+1+enqo/zcddghAqkj/j+EELd56G3/fDP/zDf8RrnhvnO1/6Jcsc7L+fKte0oILvN3null158cctm9q2+Mod29u4Z/upfQuGYpY9OrEf+4/+B3HeOBCBff1f/AN1zyQJgkhyYzrq2FnlNZ6FMnL1hc/b7PUvfvCuntx73V79vV+zkwIx90VL7OwIcSOGPAJlJRSSwBI3gu2tXaE2IL5Eop+dmbX+wRFr8QWtclK3Yj5nif09fWYXL1ySWwL8zrZOj9VK8Gu3FeE9P/fA9uNr9hyj/qOcxvm1k7KEQG1YKnrdNjw4qJHmbhzv4Zq6fUaZCHNoCDKHR3IcIcL88ChvcTmqHCp1EdRzYqTPnr16XrZk0ErcXre8whHKnjScsn5DyENR1Olp1yLJokyoEHAPzgTyJ3cRr45velYCqeGhUeuPDFhiL2nJvYSCdriuB4dG7NIzN+y4cGI7iYyNT8xIeOjrDgrZSeeOLI1NYhsoIL7INbmMuBw4tlT0B43X/v6OLS0vayEeHR2zSA8cyCbyCNJSquCY4jNfsEc8TwrRcvHIHNWSVYpHtrW2YuVCzubmH1g8vmm9/RGlFzLJYRNFIAUtI3d8bMl01oI9EYlbXc66FRDKlkpyF+nv7RdK/857d5sUBlB5j9u6ur3m9rTLdxgXFzZ5bSAORsYOy+dL4iMHQz3aCOFi40yEK8LA0Obi0+8AACAASURBVIhViye2tRG3XCZr3V1NpyM2a8bOydSBfgfFPIIvqCN4n0PtofAkqESx8/ljCejGz0xpmoGr0frWqqhNOP0c55rUBYpFrNwoPEGTxoaH5HhEGiDTEMbxbn9IXs/wiO/fvaeAsb14XJvguQvn9Pu2t7ZtfWNTyNzExJA9XXgkSgTFCi5FoPk02Xh6KxDlMCuNAlMRznPd4ZRXN/fmxsa2il50FSDOXo9XE45ysWhV9AIBv5WqZdGLRsdHzdocdlw+VvNFodAQI7FVNqQtLZ22u3tg02emhPjLDhLXCTd0CYSaJ7I1werT2WgIwcc5amrqjIr9oZER2aki8H346JGNDg8LVU2l9qXRoEAFRYbCwDpA8wZtA9cPiiucThYWV0RzYgqB09Reasc24xsSQZYLJ0o6xdmE/aIJnuBRarKMZXJbyOdFvaCQZA3vJ3AsFrXVlUWhgRQbNK1ed7c5WzpEWeCahcLhAGVN7kmLcfH8BaGMNIS+Lq8N9MYEQOzvxhUkUzwuqPH1h3xWb2lYh8drfcNjFukbkksN99HS/BNbWZyXIG9jo6nZmDwzYb6AV5MDJlSDA0MqAFkroRssLS4LDQ1FYxaMhq1Q4ZrqVqENolmrlCX662xtFWIf6A7oPoSvHvSHRV1ib+rrDWtK5/eFbKC33/b2oM2U7OAgYZkslIuAqFAgqzT5IN754ybNAaCBVFNoFYA/NIk0BwuL8/K2Hxzst3C0R2m4S8srQvknp6YtvrNjG1tbEuCyZkO3RIxPUby+xnSEPIC8bEz7+popzjSP8EKYDrO2V7A61PqAZ3i74YlO4xTqDlgmQSiQQymbaCB8fr987mnuSZsmrOvw4Ej3APQj+Pbc200HsaBFeqPKP0C07jSsbJvrU7e3W69dFScuSHDD29utUmvIbYymgsaI6wPaWDEH1RHKWzONlSmZmuCGQ7SXWGxQYAPi2qmpaTVYCGUJUao7nXLn4rOhmXFDwcM2Ml+UWH9hcVkA0tjkjPX2D8lK1efzCD2vVvJ2wP2wuSzXNXPWZLOLrWIqkdTnxaSVZq/LxzQa+mvdPAohbJdInCntcb5i7W0e++zLP2qry5uiEDGBoXkFtAFgCAa7P2BBcFq6PATqNZD7aHqBDsnX1SUaIvseuQVMTXGNUdqqw6GiPhgImM/Xad976ztWP8nbfiKu6yMc65GNJBNoguLcUGePy7a5W7BvvLn0Z5VJn3z/38IZ+MiF+2kRCrKELeO3v/1toVEUMLjKgKpTkJNiSlEOMs/X4abDef/Zn/1Ze/LkiRDyU5tGvs4fCv9TO0eQaYpynpeCHkI+jz1F7Pkaz8lzsFg9ePBAp4d/kzQF4s7rAn3/fsdfdOFOgcJmwPTgw6mqCDoX7n/HikekpyWsUq3blee+YH1jV//Iy373679ktXJGTh19Mz9kZ85f/+D768sPrHwMvaJkR7mcEG+QWqy5QBjX594Skj1x4abFJl/44HE76w/t3mu/Y2uLc1Lgw73Eisvj7rRuf5PygH869lOgFCBe0Azw6PZ04Od+YkclOIxZUUuYSnjcHpuePic0Zm8f5B9ec9UOkvs29+SRFcu4fVBEdmrTYjRLAl2nG1SqRQUHIzlioNOpg6YrTtCrUCjQ1P19JhIIVdm4DyyRPlCRTwEChxkk48Xr5+za+bMWC0fM2QZXXoF2KooK5Zp5u4JytuF8YSN5lMtYV2eHnZThp/tE92ADgZqB00Ime6CCj8Ca2YkZ6wmErFF3iBO7urZhV67dsOnZC1Y+cQoZxH2Awh0UuaWjU771fI1RcK3Mhl6Qm44T94ZaQQU34iBESe2tLcojQLxXKhckHBXVBo6rs9X6Bset4WrR+8ylD6xeKVo1T8CQ07bXV+VUA8rz+MlDc3e6RJHY26c4qlmtWtEmztiUEWr2qCg0V1HkrW2yhkOQ5e7wCFGm6B4aGVXhtrqxqjTMvoGoqDaIGXnuVsbbJQK5oJjghjSgIgAkD4s3iv6JmUmbOsOm6LHlpXVbfLokJL5SLkrsx4ZFEYdwHc/pcrkgCzgmR1BIQG+he9C03X9wzy5cvmAXL180t7dLr2t5ZUnhOgX5QzMOb7UrFy8Lgdpe37Ch/qZ7BtMErjlQvqdLy5bO5m1i/IxdOH9ebjd33ntPKC6/k+JnYGDI3rtzx+afLutrV5+5oObUrE0i1dXVNTVZNDOBEOPjouwaoXYwwiZtFFRbMe5BLPhKKsiw8qRYokCkCqWoxhmGQBeu07GpUZucnrSlzTV7595tNa3QOjpaO62zzWutrg5rdXaYNVw2MTZshUJWXtkE/lAg0VAtLi6IM0ySKI0Kzi84HLF5L83PydYSegNUAKhlpNpybnhN3NsUZNBWsAyEd+/3e63ucIg6xLUBPx3EHbQWAIPi4Df+5W9a3dGwLmz62r2WOWCkH9IUAq91QB6QdvjkUN983d0qNi9fuqymEKQfizq44ExZoDxBR8E9w+lqop48NzarOGBk0klNZkBip0bH5XxSLRbVfPbGYvL2p1CeX1jQNKW1A3/1A6tWG3bp8jW78dwtmzl3TsLeV/7gG7a+viJrSRyvaKaCEq4HdY1vxxMCShAIkzdBQfv2974n/2Uog+NTk+L504wCvCwsLuBgaV2eDmkJzp2b0WQHq8mjo5Il9lJ2/8GcrvOx0UGJFrs8AVlt0jiWKkXpXZ48nde6RzorhR7XR5vLZSMDA7a9tW5Pl54IZAGZb4aT0RgGbWNjy3pjvdbX32+dHe0qotkLOd8+f0AoK0Lq7PGREFmmBF1en9YKHGmgZ1K8anozMqwiHloTaDjUCdlK9gStUDy2kzoe9IeaRDJV6/H36PpsdbWpiafphVpVgG5yeGi1akOFOnoImtEorjodnfK0Bz0H6caKdnRyXOJv+PJQDKEq4aXPRLIngtOW08q1urRA+/tpATlMpJTue1LVeWmUCrbw+L6dMKXtojnImxOYQcFmLXbu/EUFFtGI+rv90vc4XA058ZDqCtjD+oExQSwctvR+QusL6eFb8XizeQ1GbPrsRQsrsdQj3/NUcseKRxnLH2UESp3Uy7Lw3E3s2aOH9zWho/lAiNuipprU5Yp5OtosFPRLNE/mSKFQtTMzFy0aHbGnC6uaLtG4MnFqhz7kgnbWrXsAkTINAYg4rlykV2NFDE23r7dP36f52d9LiHKKTTBTWP6wH6PvuPbMRQv4OizY3aHG8dXvftsqjaqKd5zUKoWC+d1ei/rD9mB+z37jq3f+LZSlnzzln3UGPlbhDj3mlKtNYU2hDEoOMk5AEj7moOoU4RTXOM1QjPy9v/f39HpAz/lZ+Okkm0KnOU0cpailaGeEyfcp1EHTsZkkKRVnFig4fI/nhSrzIz/yI+K2I2Q9LeD5PRQlPO+/C4U7C+qp7yrv6cNcd14fCz7ctvYO77/2ct/+1u/Ym1//TYnmesfP27//n/3tP+tz/SPf/+f/6G/Z+uqiPfPi5+0v/cR/8cH3lp+8bb/883/Xjg8T4u0ek6RZrUrQd+nSeVvEG7/LY7deelE2YozLmXJUyzUVQtvbm7a0+NRmZ6bV2YNCvvzZz1kmfWzv3L5jc0+fii9OEwHvM3eYtlg/QlBSIwkvQu3eadnDjAojEAS4iox/2djZUKBNlK2o4tvnAVnoVtFk1mJ7yaQKe0R6IIInlbIQzBeevW4eVrR6w8Ynxq3uqFuhdGSTZ8bFmw+F+6zT6xfvG2QKsez52QmJpCqVhiYIbGiZ46ysBxuOusb75eO85VIZmxwcs89+/vPyo0a4Ozw2bdG+EWvvIkXOJSoDI0s2W/zrG842c7bg3uFophCqYM9bvVSw1M6mzT+8ZzvbG+bzesXFBTlcXFqSvmH2/KwNDo/a+taOTc2cs77RKQGXcFnjm+sWX1+zerVgI4Mx8W9f+dY37dVXv6lAqZmz0zYw1G9vvvm2AmGKlYK0DNDdKNIKJYK56gqMYiM9NztrB8mU3b09Z3/tP/jLQnVApwrlooK56o2qphEgzDRyuE9QjJ5+xgfpA7nmEJYCosM6MTs9LUs0X6DbXI4OWYIysbl7944EelBm7t19bC8+f11TGOzcDtNp29rYVuAIWg3+PjM1I3/st9/7nsX6IhaO9GiDp8BkwpTOpm14dFDagdXlFfnh98d6rVwo280bz8mthbXmzTff1PV/8+bz9nRhxd584y1NC85Mn7Gx0WEbGOi11TVCUFLin6cyGRUzjMOhVMFZ3t46lqsDVcfweMw63W3ifj59uqaALRoYNkMCl/qjEVtaWLR0+tDGJyfs0ZN1a22tW99AWDatCAIZ0ZPmyJoIwvt47qEdHGatg6mEy2mt2O7hhx8M28jgqB0f5qxwVDS/16fphN/v0bRgsK/fotFei4Wj9u1vfcc219clTJyamhQAQsojRfF+fFsTHjQPNFgg6LNnZuzevYeiGiCkfHD/gTi/oN6DgzEbHOxVqidOUXCqaQIQ0JH4yCSHMKpvvvaahLferm4r5Kui09CMXbxwUWLko6OsCjcONDIjo8PiYxP+dXR8aKEer8Xg5pfLapJjvX323ddet96+PusbGLZAT9QOsznFwGv24HBYmxFmljcXSOLBYVN4V6moECGsrVSrWHyvaQtIQFa9WpbwO5POiiZ184Vb9tKnf8jKJ1VbWHoqzj/UPqhLTGiOshkVsfi7H5FOWshbR2cz7RX6GYDS9evXtVYx2UDDUysW7cn8nJxBsDvEVYRbH6/73r5+O3/hkm1v7dm3vvmqeP4v3XpRBf23v/m6tD1nz87K0hVjBaie4XCvnEPC4ZD5ujrszrvfMxdTlnJOTVtru8sSBwnr7Y3p2sMuk+kg7igSvdKEpVP6LNmH8foGeaX48/m7tR4oqA3XuLEp7Zlvv/OutFIjI8Nq+iiIaaQp0HF86vAQzOVU2jXNBHkVlWLF5ueWrVJymrszaIn9rArPUrWmphKXLSaJ2us7PUrldjoauq5pEJhSnZmeUTgeE9JBwh6x6/V1md/bZcfHWUsl9q16UtN7oTNqbeu0tnb2rrIeR9rsQTppyXTCfD639YVDtjT3WEFjaEmgwnF9MU1Du8Aah/7g+eeflyYHumdPzK/3TBH8nW99S2DU1UuXLZ1KSvDK9QpXH5oWtMDOrpCtrG/aiz/0KZuemVYDUC+TyZK1fCatiTo02Fhf1FLZtICJe/fftbWtDU1id5MAHF3mUAI1eSBhfWbkLbS3++zKteftMFe1VPqoaWXc0WzSPJ1Q5ViITpSdgZEEX08n09I3Uaizf1N7QEXjb/Zc9BSAmu0YI5w0mtNTl0t01GDQZ1cvzVq1kLNGnbTaAwlol9aXlF1AoGF6L2GO6omtbB3bu0/+aO7NRypMPvnhj30GPlbhziZAYc24E545Gw4HBTgJp4hTsVU6tYTkazjJcIOAhFOAg8JT8KOQZZE9PSj2KcrxQgYhAGWnkKco/9rXviZuPAcFOwsAz/HX//pf143E8eFwJCgvjIL+XSjceQ2MsNkMQfv/j7//P8lt5E87ECy+++qX7MH3XpFrAgKV/+Z//kVxgj/K8b/8zf/Q9rbX7bM/9lP2xQ/x4u+9/Qe2eP8PLBzw2PLqshDWBkK3QkHe2vj4UkgjLGbsiDcsC8N+MmW5o6wcFY6yKRUH2MR5PX7ZtCXThxrLgijgWiFnBAKLsjnxXhkl0wiwTKH0p1k4FRGXa2VztraoyIXWAc2l2dSUFQtPGJCe7zAnxA6eN1ZrCKFA6dpdrdbiIjwmIAQeERmPBy24dPmCxsF4NdMAvP3223b/0T0rlXN24dIZoaEgaDnoFuWynTgwH3CJ50pR3I6/V7lmIa/fnr3xgqVzBevrH7FilVq61fz+oISFqPUVfuEhLOpQmwv0FsjhFLksiIRxNGoly+zHbWN10VpB53we0S1AhUhxhC/MJOP69Wd1rcPPvHb1Gbl7zM/NqThNpxK2tr5sXm+7qBbQi7a21i0UDqphiSeSls0VrCsQUMME8kY4FpsSRbMvGDKYjqSQEhqFpR/hPNeeuSSkEA4+CaSErZCoyD15UkZk2KNNnEkJqNrs7LTt7e/Z7s6OxrLiQxMk1D8g5BN0/M0332mOyhGqHufs7LlZoWabG7jZtAgJh+tZODpW8Y0zSe6oYAcHFQsE2qzb7xHC1NbRYgNDuJ00EeOd3YR5fJ3W7m6zkcFhoXSkgW5vbCpV8MazN3S9ECLCWBrUeG5+XmmVUI7QRUxPnZFDFPzg5cUFNQehcEj2abXGiSgf3/72m7ayklCYFAIvmqO6lS3aF5N+o63dK9ehpotV3WLRiO3uEGhGYHCbih9G+PBaEUWOjY+KQqbMgZ4eUYXylaKtb27awtNFbbQDI4PcIiijLRKL6Lyr0Q0EbGJ4VCJ2CufHDx9bOpmxjpZO83sCtjy/IC4/NBDoBlAlnr1xzdraXLaxuanlA642jSTN6+z0jHzvEUAW8iWh7S9/9mVpC0pl7tW6pTMZm19ctpHRcXm2v/vOO027ubY2FWakczZcrba+Fbf95L5EtSB8w8ODagxpquefPtXPEpLD2oDtXzweV1ZBLNZj0TB85FYJ3KEp4RaF6PPzP/KjFuyJytu/UquLL9zV5dak6uH9B7L3xJaVEDSyB0BuWa9YgyhW+vtJ7S3aSYWgmqrNPZmTvz73FOvx9PSMUlrh1ENHcLV2KBl2f/fAvvrVL2sSSZHEvQllD+MApgt9UV53yF568QVZuKLhSScTWr9cre22T+Iw7iidndINMbFENLnPfdBwSGQeCEXM4WqVhgWUe2Jy3F64ddN24ls2PDisXALSlqHUuaxmq8vz9u7bb9ji8oKK2cHhQbnMwIFnfWNKATCESJP3TFGHow4aIaYk84sLatwJ8aLwJAQN0AUKFqFB7DVen0dN6NSZCYE1XO91O9EkknPPZAcHGpBbhK40RZVq0RoNlx2kClYuu8zZ4rG6tZnXFxBK7/F0iZ5ldadNjE1YOEyydcV6gj0yQoAOBh0TPjxkcc4V6zt2xgSjsQfwug8P09ozgqGgdftD1tHZZbWaw0pVvPod8nOv1dmrchKpsy8g3t/b2dVkDUEvjTWibNYb7lWHNRvtgd6IZTNJKxFuBR3s8ZyKfUT2oUhIFD6v/33Bcr5grtZW8weDcnSCMjk2Nt4MS+N+555J7ovymEzt215iT3QZT1enlWplu/3gvuUrJdtNkmwL7cUtRxmSx531hg32DVssOmiR8JA9ml8xb5dfdCsmO+zD5WJBdQ86K0KfWHdpwlirlBGCl/sJTWerpjDcDEwjWAvRYrBuQNGhqcS9h4kOVsXnJkdsZ31JrkYAYnDctxNx7Sfj4yOGdcPW+pYtLKftew9SH6UU+eRn/w2dgY9VuPO7oX1wU51SP+C0U5RzQ+DXflqcU7BTTIPEg4yDzLP4ffWrXxUyD9UFXjwdNONjHk8xD8pOUc7XQNhBz0HY2SRA7KFl8HPw2HktFO80AxT3/DzoAF3ln3SwWH/hC18QL/70gKrD+/goHHee5+d+7uc+eA4QSvj1H/Zx//Br4PXTGX/x1lm79eILNnnuWesK9WljPz1yB7u2t7lgm4vv2k58zba3N6xQaNiNl75o5595SRs6vDSKYM4DxQCotmKaCYKoVkWX4aDw+o1f+t/McVK12Us37NrzPyKrJ/xwN5YeiD9/mNnVpAJaA2O2cKjHrl+9Ylk4yhQhDlTvXonjSCMkQh2fbsKX4FyyYCDaJKY5Fu2XAJTEU5wwGMEq0rtMuEtJARC40LAIH2WPtZmw+WshKoFoFayBzzuOI4hoXC7LKVGUEKceOXxwEEvOz9OY4YVOwBTvPdDl08i91qhqFIv7Bh62+XxWSYC4fowMjwrF2thcV2w5HHuvtxn8gSgUcQ/0ELjZtQYi1kEhzyCZLY4W87S5yRa04dEZGxqdEIocj+/LejMYCIo+IXFvl0/vB5Fr7jinDaatvUW2jIx/W500JHk5rBC6tbDw1CJROLyETGEJ1ipuLiN3vqYUu5O6+bxdhnd0cj9hBwdJJe6WqiXr8nrszMQZ292JWyqTFLUhVygJ8U++H9xF+MbwYJ/t7cRlbzdz7qyNT09J3AjKDZc8c3Bot27d0GvFeg4eucfjE8LFlKJRO5FXN/cm91l3t0+0EDZC0ChoL6B/bEQUrvgJn5meFR+e+31tfVVe29BdQoTdHBzanTuP7AgUORBQOifXBrQOrt9Okm29HeLiixPf2iI3Ha55GoH1zW2bmp5SATEQ6xVKt/R0Xpsv/H5oRzQIuPBcvHLJegf6LHmQsXQ6K10DfwhxQkQIMrm6vCg7TBpS7iU2ORDP+/fnLCXRcbcE1O0dLnl29w/26fOhQYPXTeHORIQo9f3EgT1/85YcT5ZXVzS5ASHL53Pm8bTps2ViwDmDWsS5uHzl6vshSe9aMByy7p6AlRo182Ct6UHIV7EIBUR7h/k6u6xebtjc43nrcvusLzagcKgH9x7a06eb1uVpkeCzu8ttwQAJs0UV1aBtNC5MImiQcYVqa3fZxOSYppcEDz1z/VkFz7z7ztu6h3siYXOLduOVPejy8pp5Otw6vxSAhUrZPF1dlswcWEurU80b4lvuQSg4JGnKWo78iUuX7cqVK3b33l372u/9nsb558+fEw0ABB0eLpQT3GjgofcPDJrb3WUXL11RIJPcjQoZZRw8fvRIjUEs1m+Hh8cSzM7MntU0BpoI1yvUFmg9D+7dsfGJMU1eaCyZymEb6u7wioZXN6edOXfRXn3rbbv36LF5vUFREs5OT+n9cD0h9saCdvbcjI1PYJ0aVZbFwX7Cdrc3LZPm/bdbbGBI6a+1hsO6A0Hbim83nZc8XgtCaTKHNEmxSHP9399PWigUlK86Ti/wnQnP6mxrs2L+yGrVoi0tPLbd+KYoWzu7cTVaILBMvgj3gkqE3zz7aH9fv4ozuYqlk6LL8TugUYC447iFexWuKTGsK+N7ouqwZl+4dNaCPV5RcHguApGwX0ZI/OD+QzXfNFys89hEMonb3d+2NnRXzjYrVuoWivSbq61TBgJur88i4T4LB3t139kJKHCr9YS6LNDdLTewpic61MiQmgXOIZ8ZFwXTDNZ7HGzY79gX0GNhyYjY3unk8Yhs2RtZJmvmcNQ1xaXYZ/8g/4S8D5qmo/yxinzoiMVCzlqcdYuEg1obYz0hy6YO7K033rT9rW2h4CurS7YR37AOb4f1DfWLh8/rQE8DrRRKIS4zBEJ1tHcqS4L1FVqa190pXcDC0qJlj3PShHD9YNmI3WjqMCtLV9DxjjanrGkTO7sW6Oqx82evWijYZ+/duWcvvPSi9heoOqyDSwsLAhYASd947XXdQ/ybA5osdcPCwpK+xj2OlgQRL0FfgB7ULtQCygJwuuzhY66tLbs0O26Zvbjtxzc0gSLErtFi1tLZJnChXVz/oq1tH9vc6r9u/PFvqDb95Gn+lDPwsQt3bhz8n3GP4GBDptOkUIf7fmqtyCiRwpZiHQSeApzApJdeekkFO2NNiV7eP7j4OCh8Ke4pxElK/emf/mk9FuoNqDwceVB/GgScZlhcKNzZdHg+0P8/CW3n+bloKRi/3/FRCncoHd/v+JMKdxXTDof96K1Zi/haxT9tdbpUtHR3Ywd2Yi3tLms4sUArWr1ekL+2s61bLi0OZ12hIe3tKOxdQgvxgKXxwQXiIHlgqyub5jSXjU4MKlyIcRiIAzzCmniGablhIFrF8mwvvmpJhH3HBEe0i7IB11qhQ/UTjfQ73V4hdYxJSazRa3B3yh5M1JKDnFXLJzaOA0SlJvSaIqGltdVSiQNzOlwa8x0ygmsFoXHaUTavBYbkQz6/49yxuMrY5BGogy84nPPEbsqS+xkVdWzYitD2EDveoqholPoEV8At7A1jAenT5nmYARHuEALb1dUhdxFs5lhYEb0iZuRawuPW3dFq1TIIRb1Jaxgn/Ae+o4nvXCiXVHiOT5yxQHdQjVS0d9Si/UMS+4FU7cCJbDRscGBY/P9AJGSVUlHhTiyiAa9fNl+gV5ybEjScek2WaAfplMapFHHrIEL1hiwLmRjEd9nwE+K7H2bSoh1EwxHLpA+FSLJ492AjVqkKOccLGC4lCYoXr16z6onTVlbX5ZoD3/LC2WlrxbkAK7jBXmtpx3GhaLnDY6P6xaZS1ohH0BeCQjzhFUMTwWoQegfXE9fL3Tt3tYniH4xgmZCo1EHKBgb6xSMF2YZrSwBWyB+Us8P6+qq5O1stEPKLcsEIeGs7YcXyiSVSTQ4y7phcQ90+j12/ftF2ttdEJasUSQkNyE2BoC/42SRdfupTn1ZCajqZVPF9kExapVhUQcxEj8AYLESJ/O5wtwnhdHsCen0gcW1MVjrara3FaXu7oOBVCbwLxwUJ8ihImTBQ5FDEc73u7m7bwPCAeLGMm/E9hp4ArQakirCUmooJRIimBgAdA81aexu+551y/MC/HxoKnt+V4on1xvpFZ9iKk+o4ap3+LiuRCInvurvd6pWaNSpViwZDNhQZtHtvP7Kjw5wKXxxv4O6+9tob9so3X7WRsRH5piO27mxrlcNF3apqrOAkc08S206Rgzg11tujovvOvXtysIrGBuy7r76u5pz0UoAH1jz42plMTkFwoWAze+GVb39L76e9E///oBULR9LL8LruvHf7/RRMUp+bwlPC06DuHOZyStHtGxyy/b2kEFFH3SH/brQNYKLQDOHSU+wT9EXh+cp3vmXjEyOyTcT1hSnAvQcPravLbxcvXzF/d9Dc7R1ylUEgj4B+Y2tFQkvCingctARnw2G1at2++/pbtrWbsCvXb1p0aMjmEIHmy9bt89ut566LvvPb//Jf2e///rcUMDc1M243bz5jzzx7We49//z/+RdqNplA5wtFC4QjasBJ7BSiXSXZ1WGjI2M2OjSi37u3s2fOWs383QF7f01gIAAAIABJREFU7fXX7fyF8/b8refk8sL1kkokdN6U7jsYs0opp72Wr732+mvSP4A+x3f29KcZEkcR2CWbRQnSSZw+KVut3tCaxz7ChAiwBP45n6nX61PT1NYCFc5lvf1h7R805e7OThvoH7Quj080t1e/813bXIMi5dYEj+KPhOd8uSBBafqIzzNswUjEsscFWQgHAxHzdUUsHGLKjEbkRF77ycSO1hL2IwCtdrdHDS+NboOZLGBUgzQMEzBDUBHvlzWntdXZ3MOVAcTPNZEqAViNJtgBUo7FplziMDRAO1E9ERqNPWexmBfCflItWiDAfVCzIKBAwyGq2VE6rTUc56iltQXb2tnQekkByx7I1IrwJ5BuUlBx+OF8XTp/Ua8NrcnT+Xmt61CBcERrnnd3M3gLL/VK2ZxtLWqS0ER0tLZYYmfPqiWnnZ25YqMj07awvGTPPHtNjQ3oOqDmXnzXdvd27cKFi/bOW9/Teo+G5P79e8qTiEZ6bG5uTk3s1vaWra2u28TEpAr8BdzNoEtVq9LckbeA2BZ6WKS701J7m5ZNJbRP8V53ErtWrtVEKWtYi9WrDivWOmw3/UkA0/8XHcbHLtx5sRTejEM5+PBBxPk/fDkK7Hku2Petz/7G3/gbospQWP/Wb/2WUPhTUeqH+d4U3CxMIBNcnKD3XGgU8b/yK7+i38XzQ5+hSeD5eS5Q7lOE/U8rmk9PsjiJwF3f5+Cm/tOK/tOHgIj+ScU/PLrv52Zz+tjnLoStw7JSgEeC+M96FKxEwQcKXCrnLRKlu3aKb0tQBmloFBds/jhl8N5JTYTWAT2DQpzER7pqisumf29ZKAXiNeKUcehg7A0iwHmFNkDxd3hUkCMIi2C5WLJ87tC6fU0qCs0ZY/SFxUUV62zc0d6IkiC3EwlrpwtvabMWa7HDA0SKBHy4hZrQmDGyZSRXLFSspbPFwgMxIan7e/ta9PPZY/2bFFCSEYnF7u7uEgJKUVyzFhVzeDpjfbe+sS0rPxY/3FCESjPKDAasNxK2HK4B5ZIU/gi/KuVj6+hola8xiYRMFvhscGsh5KVcKIkvi5MFCA5jRQSEjKcz6YQWf0S6Xd0BjbUnJqestcNnrlaPBXv74UHYUTZrd2/ftuIRBdRF2YzBocQhgs1gbQU6jMtmzkxrE7lz9z17MvdEvuG4bszMnFGoEWgtHGJGoISVbK5vCkk+MztlvlC3ra6vN90VurttaWFJ1wvnmWuRETw805M61qVVm56ZEhKEKxD0H6g3UFSmJkasvzeCwkmuQQh4EaRBc4EihQXc/JM5NYIgPKCmEhN2+UQtIKJ9ZW1VYtF8saJJCIUm1xO8XDZkbMPYkLl2yAbAwaDF2a4QlcNsyuq1kvUO9Goq4e4K2O7ega1tx62ru9tGRidtbXPPHj56oqLtL//Y5y13eGD37t61/Z20mgs4xpOTowpq4vqamhw3F1qGfF7IIzSEcIQJiUvUgURiT9xkkHvEdHCAz8xcEIcYIRv3VKGYkxaDogkaFlHfhULZCvmKHeWKQqmhBHBeQM2WVhatrY2GuUPABBMQrNYYXRPmomu+iP0fDapXCbMgh3hj9/dCqSqaq8UhlBDLwa3tuNXr2ODVrVytWhXONPkBXW4LRaN29sJ5pfbiX3ecObRaoWS3nn/R1ja2RbUZH+lXSic8a5JIl1aW5ZEOj3x2dlYThFdf/Y4try5JZNje6pFbEkV5IOCzcCRgsd6QABJoIzs7KevvH7Pf+/q3dK9NjPfazPSkXbwwK0oR9zYOKe2dXjnmLMOtHh7SOL0n1C3bUFxeELnffucdFUyACLiicDCeT6UP7Ic+9SlzB7qt1eOW1ezS4pqtrqxZo9oQfQm6A+j4M9euNhOdsaAMhiyVTtl7771jQZ/XeqMhZSFQtIVjvaJe0UDBpcaX5N0335IgcHCozxaX5mRryvkfHhqSeHZhcclS6aytbm1bdzBqY1Nn5BYjy1O415Mz1tHaYb/yy79qr/z+KxLLf+rTL1p/f0TNFKAIgADvZ2F5WYmbuB9B/QG1RIBPYzcxMi4ee6lQEdLeqJ7YP/vVX9GUDotIrJafe+GGHebS9vjxE7v/8HGTYuL12Oz5aavWSmo0ocT8/ivfkOUhU0wVr06XJmGs/zRSSdbXRl3gyfDYmDldLfbw0WPZ17K/bW1v29jEmETpNOHoLGrVmhoP7hkK+LHRCYm8EYUiKgex52dpKASU9MUM/5JQqNtC0YDNnpsV/x17TqgvR4Wyzc5esnPnr5gZCDrOVk0qDBOHUqFou1vbuj9pMgDUMAdwtmI32wS5TjU96J0I5OO98tqa+2tdE2GAG/QZTNaatpinBSU0GNxVmn8DzIDk49bV/FpdNpd2gvtS3QoVNHE1vecaoOJBwpYXnloqsWPZbEpWpZpa7cW15oZDITWCTDf29/ZscWGlObHtwbFqWBTHe/fvi+6Gbe7I0IiYBgeZlAV6eKzbXB1toh8xKfR5OmTmEN/etWK+biMjZy0SHrbF1TV76aVbsqBkAgQF8ZVXvqk9+Lkbz2ltp/AHmLp//4719kYtEPTb8vKy7iFyGHAsY1J59epVcfVXV1cFauDwB9iZTeNAl7dIwGtLC49sa3XRqgQ+trVI8wVlsNPjlS7K5Wq3QrnVcpWms90nx1/sGfhzFe68VLpkijTClkC8uQAo4OG5k5LKRcH3sIbk+1BlGN1wQVPE8/VT33QJit4f9yBqojDlIoeCQzFPsQ5NBs487jUfLt6xj/zt3/5tFe8U/f+uHy/fGrbegNOioah43vBg2WAbpOhtk/p53OQSet0ac4NkSnFPEFQmIycOEhuDIb91et1yfkHEN0/8d7Um54/OthZ5NLOgQ9Ng7IgPNiAJnxP8TLkVFEq2u0/apVPiHkRlLB7YYIFSUGgyOmd87fV2WSQSltXYndt3bS91oDAZn9ejRczT0SE+n7hzLn7/kZI1iZ2HaxiORi3W12w6oFpQJO3tNUXEjKy7u7qEBvP8BILAh8VVpVI70WaO5dcR4SAN07/h4mazjJFPrLOtXQ4dHS1O6wsHLRIJWifTi3r1fRtAt3V64BpjM8MUom6lal3WhxR8lXJVqBSbFhsYiDQK/7GRIeuLReSzDhoEH/HipavWE+23YKzfTk4cdnxcsOWnT61x0uTQUjAjENrd3ZFP+nEuIxszpkTQCtg0ni4uCBGBs49wkM8B5H5tfUMx32xt8BhBeEKRsEX7Yxrxgo4X80WJjODE8xkhLuKz4/MF4W80Snbl0nlRDPApxt308dycRr6cJ+hDmVRaIk82SzY+OI0gplgTIj6FbtXqaHLAlWOAA4q7Q1Hve4Rs9faZ14vwNCDqEjQCBKDY4IHcgEgNDcBFL9pJ9UTpjxRv8EqPj7IS2/UP9GuMThrt7t6ekiTHJyZsdXPb3r19XyFL2AtCIaJgiG8l1KR1drZYNOy3yxfP28MHD5sOHrhxlCq2vrlllQobclUIdrFQlmViMOi1wYEmlxpkMNY7oGYH7jJx7o+fPJA+AJoU193E5LSVijW7c+eBndTh64Nmn1jqIKGURqgKyeSBQrlSiZQcaaYmxm1wYFBhRVCnFC9+wjrZp5wB7gFs1QZjEVum8Gf87Hbb2samaBXYbxbx1KdoaWu3QuXEfAGPXX/upt269aI5sL1LpZXCmNxP2rlzZy3CZMrTaa2OE2keaCL5vChL1tc3bGNrU7zx69evyUmGoDEmOgTZbG/t6N7A+WZsfNhefPGWPXr82B4+mbdstmjBEM1YRgUiKaqzM1N29fJ529riXkxbfG/HAsGQKB9+X8DaXK3iK+MWhR4BpB+7Vdyu+BnACXjkyVQzuZT7/sq1y4pSx+P9zNQZhSp94+uv2OrKsux9eSxi75vP3RRHGmH7lStXdR+9+85bdv/OezY82CvXDrzwQe+hQlE8T05MCXV//dvf1rTq5vM3NbmBHoedYpyJjR/Re5eKTZDeYrnWtIwcGNRn44Yj7g/JivXBw8e63rCyvXHjWdHXEAniaISVpautxRaXli0UCNiZqQmBJ1hBrq4uy/oWKhUc4y5f0AYGR+zszFm7/fZbygdgnYUaFItFRfdgHVjf2rXJ6Rl75sZzVm1UJMKGelEqlO3J40f6P/cGqPro2Jiahwf372uSwfS0WimLWjE4OiJUOilXm2NRJQCXaBha2lo0MaBwhhPdG+0Tog8dhsadAhybSCZuygipm+hi8NYp6pjenDt/ToXj7OwZi8Yi0mGwx7z99m0bHBqz8bEZ6xsctQ6vzzrcXmt3u61x4rRGta7p3urygsV3tvXeETeHY33m9mFreCIwgvOMxqalAwteUHYweGxom1QPABlE5hTkTVnb+0V8o6HgL4F0+ndd4Iy889/Xvwm+YwOu16xeL9tx7lC2pWiBKOyhWaaSu7Yw/8COcmmLBP22v7drC0/ntLYBhkTRC7RAFTwW7Yp9F8ezdA6BLmFsnQrOmhidUOIt1s44FCHaR/9AijZ7jVvTzyPdc/l8wxwun7ndPbazs2+f+8IXZFvJFAJrUqyunzx6omnUa9/9ro2MDtnwCPa0zenenTt35HyGRorAQPYbpiTPP39TU3wKd9gRTGqpr5zWKtelkaE+e/r0oc0/eiSXLsKjcB4DRPN426xQPLFKuWbW5rWaqwncfnL8xZ6BP3fhTgGG4BJkFovGX/3VXxVN5eWXX9b/WYwo4CnOGclBTaB4efbZZ7Uoc9GB0vM9FnEWBop5UHT84U9/nq+BwOPfDuIOgn9azIPk//zP/7yQSHh3/384PvfCsEV8dcUTs5CA3MOxbnW325tvvy1uLIJLbJ6Cvi7REwoFeOJFpcyBBgT9HovGQtY/NKikP/idO/Fdjd57AgEbHft/2Xvv5UbT7MzzwHtHEAS9d0mmr6qsrKrurjaSRmbUK+38O6s70RXoNiZ2tRvyI81IrfYqm57MJDPpPQlDEAABEI4EN34PKrUKxczEhEzvtKIYkV1dlSQIfN/7ve85z3nMkEUT0W7KXasjb16ER3AeQdmwNWPygKgJERqoAA4KjCJpGmiC4DtDZwDZh+cO2sM4Fl7j6qsVa7RBsENKQySFlDEjQi6QfMak3H+44ohbQUeIX79uUngFxOsDAUDkRLEC57Bwmqemlv8xY1qcTtKDg3Z0dCiLSUbQHpqDwpl42/uHR5bJ5K2FQLTdEaLncztsKN1r/X1JjcPZmBlhg+jH4kHRL9yea4nXEDemB4YtC8UCj95Wx8rnVb0O8d1zU5PW1xMVlebiHNtTkgtjslScnp63a5dfwlQvKY5XVwpBwl2FzRjkiXsYhILhcUmc2LzicOhqDCh+sZM8RNAZS2gS8GJpSS4mFOSpRNyKp1lrNJs2PTttt+7cseOTY93jRq1pp/m8DQ+Ndv3XvV5RiXBzqTfOzWEtu7U4L+T+6Dhr4UjCXq+t63NilwdXn4I/Go0IER8YTGsq0Wx1dQZw3qEP5LIFOzksWCIRtlr1whYXZy2ZiohudefOPTUROCLwd7t726LxQAUC0ewi11FZpIH6nxyDWBVFC8BmkGkQ69DtdOoPSP3Dhw/krX+I6A2ubL1jK2sbVq5c2NjEpPn9Ib1Pp6Nhfq+Z1+Owo71Da7QadmPxlrz8l14RcOKxbKYkhyPOZDRovYmQjY+mbXx80GZmJq1Gwmq9Zru7OxYKhoVm4yxBmq0LF6Brp1XOa2p6RkbGzB/CN75i7cu6OMggqXj6Q6lhneO0xOl27+67ls+eanqS6k+pqcGxCfcMiouTkyOhxBT+BFDR+JrLY9l8Qc+Jy+uScDMci1j7CocUv/3Kd79n87PzFvIRAhaQ7R6uKK9eLqug7k3GzemgCa1YNptROmsJCs4Jtm8XQq2npyfs5uINOWpsbG5IIE7TzDqgce1N9drizZtWOC3Zs6WXeqZ8gZCeTULDaMxBvvsSPSqGQIVL56WvnCtcNjk2adXyue3tHtjBUVZ7Bt7W8VjUAuGQPX36TIVHIpFUYQKaGkvggz1pV40LSyUiamhp9AkH4saFIkFZTyqMJxw3vxfhs8cePvxQWhssHPd3d6xSOjMXIUJQiUBdnU4VpbcWF22gN2WH+7tyjUJIvcUkotmQ/zV0NfZeivv9vQNNO8gVgAZ69/596x8YsuJ51bKFks3dvCVhPojj8vIr3ePjg4yE2Ux/Dg62BZgMDw1Ic3O4v6/3hO879wGqDAFjdDTf/9//gwXDMRXGu5tr4ivj5kVCMnsG09NypWqBUMx6+washA++23Q9oGf43R7pTVZerwiBjifiNjI6IlSZs3Nzc11CRgrhLhLrFCebCRFUw0a9pQAwdEA//snPtP9PjBMKNyCNTCrZIzvK7s/jBkUoXNuyuZxyNNzeoES8iZ5ee+f+OzYxPqVrwVQ34HdbPMGEaduWl1/KBpYUUG8gbF5/yB58+JHNLdywq9a1lU6L8mjnGkHLZEpJU4eDVjKVtnqTjAsC/joSA4fI8whG5AUvziXCA3119TCqwaHJqIgXGC8QijoFO9wuP96tgMIuvQanFHCcTjcPoVK2aunMgkG/OTwu80eC5vJApbqQL/ublWXLnRzpe18uPbfz8zM72t/R9cK/HkciwJNoNK4UZAp3skTYt7AsxuWKYt0XxI2GrBDCK0uadMajnBfnsncEOLl2Bc1cYWu1PLa0tGL/7t/9pqijgD1MQhYXFlS8U09BRUOsja87Sa3QZ54+fW4rr9/YwuKCrDwJlqPeAhRFnM2ztnhzUfo2WArkJdQbWOSO29r6qi0vvdDEEuoszyJnPBod+Pp4yR/lqlZph34Zyq1/c+/xn124c0W6qv0hPRx8IWKBz86/4wbDHzzZEaciUgUt5+/+YTrpP76yFPKMYvGChy4Dag/6DppP0U8jQEPwlh4DwkTR/j96zf+V7t6//9a0DcRNmysoDC4kx9mM0Nw3G+tCOaBDgJDJZqzZEoec0KZmvWYPHty3y8u6Cg9G9/Cq4b3v7R9pZPjOvfvWk4pZqVxU0VSrN+QaQ4IpqCc+tLg2cCgLZW23bGhkSAmeOG0gIKJg6YkndYhyuM3Nzdj21rbt75F+F1DRD1+S+8SmC4ecCGrxdi8q5uDQ0qbp1MFLEA2ofSFXFALPIUlIDWNSxpW8Hgcdn5ENg3uKKwjXBp/dmdlZOyudCSVldEehe5zJfJXSGpFoDP4sLgzRUMT8fjb8K01TQZfyOYqJfhUwDseVioqtzU3RM+D6E3J02XHay5frQmM++uiBpdhkXR1rVCo2MTJi6V7CVZriTDPmxGWDFMGPP/623bq5aJnjY/u7T36uApv3C18cdBvxHLxnkPl8IW/FctkGh4eEDIdjcVtYvC3F/3/6P/+TDmcQpJODA/nrgyLPzc2Kcw8yTugKhSC0FPisRFnjDAES2W7TjLRVTLGRg4aRFEsxxH2F1sL3YasH77TF6P3kyNot3D/GdNjhjLC+uS1/ZMb7hXzJYmzeVx2LhHjdgMRoIOPcezQh+wdHmjRQjBHYAoLE54UmgUj1008/s+3tXflW0+TTMBSLBSsXQXiGNdYfHxnWqUvh2ehc2eDoiJ1Xa7JaM6fH/EHSIAkQalm9XlKiI9aGNK34TMd6emRDmM2WFIyzvLwh5yKmMT6vw6Ynhi0eZypxZYu3F6yJf5wRS18U9YYDEP5pLpu3QCiiQ7FaqcuyD56/L+S3cqWkiRPaDESAAR+OQ04JXCn44JoODgyb3xu0ufl58f155kqVkl122rJDhVoASnd0fCCh5vzcnC0sLNqzZ8/VWH387Y9VuFXOS+bzuW17c8O++dE3NL4nEdXp8JrHE7RET1pIW7lUsG9+4yNrXrY18Xiztq5nj+cExBBE8/ry0kaGhhREhZ0rfGreC+mr3CPWMw8KHGumDUcnedvaO1RQTbNVtWI5b6NDI5qctKCWeTx2cHQgRBSUempqxqYmJtU4Mm0onV/IqQXkFQ0GSZibezuiTqF5OM1002DZ427evmXl4qlljw7UYHNPMtkT7eWsL4AFQAf4wxTNJCCD6jOpunvnloqutdUV603ErH+wX3sDzlSIYntI2zWHLczMCvCh2Mfp6dXyir374F3bP9i2jY035nE6NREYG8ZTvUdTC7yvscYsV2t27XRLmAwKPDo5pbXz9PmyrbxatenpKfsPv/N9W1p6JqtXv9thW5sbOq/Yw3DMwaOcQhv3LMKC3nvwnt1YvKmicW9nU+mhs3Mz0hfsHu7JphOqD/sCGg4CoG7eumUT4+N6b+RdUMgqHTyblc7i5eqKpiBQ5wAH1te37bxUs5HRIbt1d1H7SvsrN5GeeI/1pwcVgvQnf/aX9uLFG7uxMG6/9mvfVubGKWnCzbZ9+P4Hdu/ubbuonSuMjqbgi8dPLZkaMIfTa/2DozY5MaWkTppkGqLLTksc+XYH3ceBApHQDZH67HJ47Pat+3b37j1r1drSyFxcVGQokOiJ6ZrjMz82Nq3JB5+j1miK+gHtjPNieHze/P6oOeFaX1+RICJLym7gFz1K15UM7RfTLTjyFOg0RGxwFOWi1bA3tC41mWnUAA1PbHfzjV3WajY3PysxeKQnbt6QH5dfUavIDjg53LPcyYFtbaxq3V6USxKhYpLA6+/tkTrrkvgUQAVHLhK0KcY5cwkUDEVD1j84IB989gZAL7fzWlkEo8ND8nXvmNuuHB7z+MP2+Mkre/DeRxYKBCVIRrRMRgvgwK3bt7UHw2tnWv7DH/5AukBoNX/3yScq1KG+lc5K0uAAhi4vLdnNW6yJsL1+81qNDHTATObEFm/MyX2HKdBFtWSRYNAS0ahMAQD1AHago+0dlqx88d/WCf6vVGv9W3wv/yKF+z8u3rFwRIAKIk5x/TZNlWKcQhyKBOmqIOoU4tgNMrKhoAdxf1v0E+TEAoQeA4rPz4LO4xHPa8Fr52d+2Yp2rtevPBiysT6vkFUQQWgPqOPPaxTZF1/FW+fU4ICmRIJhO82diYbidl7Z/Py0DQ/3q+DGO5sEQ7i9J5mcRlocOIwxsWxkw6OA7kunJShDYETKpZCszqXEmVhUIUwDLQWNcTDSPSNhrSqEFjoUdoWM/ShkatWqeJQUYTQOjGiVoviV2xDICQJbEF9QJagfiIsYWeL1THHEwcu4nM2eggiOJegQiA98QZBCxTpHYlYqlm1mdkYCTaFxDmwKTyVsoxjlMzP+xa4sgNPGZVfxz2fncESMxWejAUE0h2XYg/fg+m3babFgvb198gFWcFSuIKpPOp00t+PamvWqjQ4NWiIcNa+TEJeynZ/XFChCYQG/mc85NzurIhWaDY1KLBa3iUkO2oo+Dw4YoCt4lcMXpIiZX7ipTfPRo6dC4+SYkoh2Ux/LZdFU6pW6CqR0usfGxoZVoCnVUBHWXaeVyyY2aWVLJRManfemU0LBEbVyfQmUwWucQjELreOy6yqBPSLpohSd4ptmcrpHhVLJhkfG7PgYjr4mx+Zzu0WJYj1Q6EHRgDMKvSOXL4hGhJUov4tmotm6EM2h3WhYvXFlY2Mg3TO6XhR48Mr541VwSEM2Y3Oz86Kc4EyCBSKc1XanY6dn50KkESbeuXNLhyj2eHDnEZFh3QcP+8XSiigeJIvC7sllz9SEDQ+mbGZ2TFahDlQTXgR7JupK9ZwAI0Jo4poe5XMIrml+SDTkdS4VZOL2kJI7bEcHh3ZRb1rAH5RlHEmKz56tWD53YaOjEaFinODsZfXapbzo0/1xu//efWt3CAALyT2Ez870i9//O7/9ffv8s88V+oWHNd7R2EYeHZJeWlIB3tebtGnoENLDBEU5kOtNvWbj45N6Fo+OTpSIyb3FbYiDvetAsSEKGILtRutCya3w0WnAr50uNYj1+rk84XHBwQmlWmuq6MB5g0McygUcXYnMoSSWSlYolK196bCbN28rATOfp3mu2Dl2dM26JgygeSRMevxeTTMuqhW7OTunyR1jfzzLWWfYxULJ4TmCZoWmhjCri3pDdBy0DFtbu3IuGUj3y9M7iQ95lOe9JdtSAodoiKG4gEyy9qCcJaC+DA6oSXn9et0Oj7N27959u7puK8BrY2PVWvWm6IE0/dCHuEakWLIGAQRwVIEyc/ed9+ydBw8tWyjY3/7tj7TPPnz40M7PSwr6uaiUbX9vT0AJBTB0PpoV9hTxjKMR3TdE5Ajfac7Gp8ZFzYAvfWVXEkBT6Pm8/q7PuRPHo3MrFooKqEPr9MWjx7b6muTptk3NTFjpvGjJvq7bCVaq5F2Uy/CWm3Z1jTYlYb/2K98RFZG1BKbx5PGSLb1cFc2yL43P+piVS2ei8xwf59Ssf/D+ezY9MSaNELzpz778Uo0tk8ZiqaqJ0ze/9bHdmL/T1enkTizaE7FoPGrrG2/s088+0RSy1Wiby9w2Pjph8zNzaqhbjabAGtYKWQqcKT2JlKhLBG9hC8q0AiDAHwrZ08dL1mg57eatd61/aELNNLxs7A95TzgPNVuX4vU7PU41ddKFfJXuTGF9req+K1rFxKFSKlqpmLdqJW/X7YZds7d0rqS/iTJl8vu6r+Uwq1XRcFWsTPjdZdP6U0kr5fP253/y/9jrtVULhsNqOE5Pi9budBtPkHacf9BO+XxOGSo06y3RIhuXHQuGoQhDtXFZEZeuaFTr0IM+w+Ozydl5e/Zs1W7fvC+/e5oB1s8WDl9mdvfOHRXu6COYZJORgR6JqRFNHc8CLmc6l9pXtru9o2ZmemZaAEyrcyWg8OjwSM5m05Pjtrz0XM+8eFGdS+2LfQoFJEQqZ6XihfnDPXbtIrvk669f9BX4FyvceeMURSCaIKdQZaC3rK+vC23/3d/9Xf1/CnmsHhGWUrj//u//vig1fD/BRCAIcNUphH7v935PxQtiVgr1t3/Pz4O4I36Vr3g2+z8Ugv6iL+r/zO97cCNk6eiVkFhQBfjW8FpRnuP7e4JYs33Slg/NAAAgAElEQVRlU1PTKl6VdFe9EOJ6edmQ5+zUxKiKQA5/Hjw2CLi08Peg2NA9U/yyRYE49/cPymcaHh5c7hIbVqkoKgNjY2/Qp4IQtxYK3otKTUUaBTkjcJBzhHizs9P6GSg5uJTwhWsIXG+ilgljwYWDYB84dbs7u0o6DIei9v7D9zU2p/AG7QdZZJqwu79nRwcHKvbg+sGRplhhogAFhgIQBI7NCauv9lVH9x0FXAoUvIWIBvcOh9VqLTs9rcj5Ap9oiiCoLxTNbL7RCO4wowojMgej2a7vMgWM1x+QNy8uOxwYHJJ4Dl9TLJ9zcJ5p82RUm+7rV9GL4BLOK+NSNkQsDkE7+OwUG+gOTk/zch7BzRLHDWz3sAOleSJJWLz1el1FH8U/U4fDoxPRnzxuv7iUyd64Ghs89BlbQ83AwYDRqsfpsc2NTfMGXOL54g/tdvmU7knhRNw390+WjbWqHF9uLC7KFx9rL0SKFHVnp0WJ2yim8F+Hq8m519sTF9JHsqTL65B3MU5DFNV4a6OVgKv+cnlJNmhkAMBjR8AGZ55GDxSLtY4VKMg8tA4i5KFIcZigMSCiXRZ01rbxyQmrN9qWyeWtBM++q1az3mSv1gK0Ao1Trjs2ODSoCcj29r5s7dIDg3IowSOe5gS+MS4UBKwgMKVIJ83R5/Gr8KaA397eko6EpgLLyJnZOYvHkxL2wgUvlU6tpaK31/pSoL5xPac404CkIv579717NjwyqKJ7Y33dKqWK0g5ZDzzP2zs7oiVgo8iEihCap4+e28ffel/FKnaaT549M6fPK6oMkfdgh5Ggz4Je7PPiar6wF7zEIrTRtGQ8rrWIjevB/oHEu6OjY6KgPV9eNl8obLnTop3XLiwcjdrASJ+SUEkdHUgPCHE8L5VsZ3vNmo2qJi8BX8jOyxc2OzOt5+v4JGPrmi61NQVxeX0W6emx4+MzK5YvRN9xGfuO1/xBl/l7vBbridr1ZccuqjVNfFhPCHHRjjQrFcW6z81MSedAMQAqixUhjSfPAZQHPt/B0bEcMUBNeZ5IEh0fGTVrN6yQy9j7772rRunJ82fWaDUt1d+vaRxNsOvaLOD2WKPSfXYpnmnik6mUePCId/HmzuaO9Xx2+eU0683u3tSuicJChsTh7r4yFOKxpKiElVrdBoYGbXJmSoUp9KF0f1ohWFDN/uRP/9y+fPRMNp80DJyNpJViOADdi8YKe89AImT15oWee4osCvqRoRGLRchlyFoiErfsYda21ndxEpUL1YMH79izF0t6vkF6RyfgNneEPB9B5XA6zeXyKleDph+rP6ai0KqwUaZpZM+kwN/c3usKhztQISJWOsOiMq1Jkp6x6475vF49cwAj57Wq7tPYxIQNj4zKdQfPdX8AigfUwWvtp8VS2V6uvFRRjkiZswi+P3s61CQCmfA1p/rE1QZLSJfTY9EQVq9ui0djEv6iIWASwUR9d/vQ+tKj1r722PD4nIUwYRgYsGunQxx4KIp1jCE4A4OED7m6/PZ/4DZDcJpEr9cC0nUtmOI5rW2lQsayh9tKksbeFciCPZBiGxqU2wViH1AqKfQzzoJ6pWKf/t1P7Mc//7EmAnK+6VxZT2+PxOfsfRg2uBwOCwTIGTFDdY7v/EkWES/7Ucz6elMClTAsQJweikWtNz1o777/gR0dAQI0pVWhaGeP4nfz75zJAHRvHZ8UssT7aLSkMeNasN9z/wSeId7tdA0XWMf1VlMUpWarJpop9NDPP/1UAmSeI84mJvboGvgZwAAAQ4crYg7v1xz3/5l671/6e/5FC3feHA8JXTMoO190gH/4h3+of+L5/hd/8Rd/X6hj5Qh6/o8Ld74PAevbQh1eO/z2t4X/24vAyOcfWkn+S1+cf83Xe3cuZLemcI1xq5hkIykUi3aNUNXlUNgJ4+CeRK+QVQpz3GUo6ODFDfT12czMtIo9vLKJB+fBhUOK8I5YctBIEvlofkCNYrEebWZs6Bsbmzo44j3QcZoWCQetQfyxubURYE0I9xkrSBDLk8MTFVYD6bR9+OFDGx0dslzmyM6KOY3PUulB84ei2uzwdWYjhkuI6p0Nl41jYGBIiDmHE2FF+HUjkGHTweni+GDXahfnCkuiiAQ1wUEiGo7Z8nNiovfN7/Pa/I05cRsJQUFICLrN+JuiApThOHNqSy/fdMVmbp+srrxuinoQf+wgPSqgvR6zwYE+IbzlRk0iSDZcLNL4TIx/a5Wm+UnmK9Xs7KyoBovJACm2HsJdXE6NpuFs40KDeJhDDi4hNAk2fJA0DgkOJtCxWIwiNyCxIJ/91cqKCiO4x4iMd0juPDuTo0npvGaFfFWCyrn5KQXugELR+cA9RTTLoXCwc6BNnOCU0fEROSfwvnD6gMOdTqVUPCA+A9F1ur3SGMC5xJazhs+8x6PGQ+tRdmsuFU+sBw4VpiYUQ+GwW6JI7MEOj0+s0SQdMmojo2NK8NzZ3tJ76onGRRWC/rC7syOLOpoyHI6gGx0eHYuewH3Z296VkxCBW0x/RsaGLRiKyLUGxBUhoi/gE4LF9A3hHBSbRDwqS00OIKgFIOEn2ZxQ/Uz2VG5F8zduyMGKMTWoLntUqrfHggG3eRD1uv16H0tLLyRwxNUIMfDg0LBFYz324vmyvXr5WlOueCwiFBhLStb6o0dPZJMKUoxO4Hd+9/uKq69UyxpbI8ALBPFnDtnW1o4ScRHLpnqS1teX1Pt5/WrHJid6RGnwM3HK51Rgw33P5LJ2RnMdClo8EtKkgcaFA5XJ5fLyivWn+mxhfkFN/c7mlt1cXFCIz97+nmXzOXP6fDY0Omal86r1Dw3pmVl9tWz9vSmrlir25IvHopUMDKbkqMHacjt8tr9zaIPpAT0/pGhmsnkViqn+tPX091vH7bZaCzCTZjdgs5MT1su0KLtv5w0MAjpWOSsJRIiEgtY32C8qB7SkHLTGdsu+9Y0PZZWHEJ01xxcUsNGxCTnx8PmWll5Ja0DRHvTjVEXDhkk8k6eyxaNhGx8fsWC4K/pGrM+UgTPounVp+5s71p/qtfW1TTvMZLvJmZEuMgs9gOfO6bq26dkxS6Xitg8fvlIR2g2FD6EmeyAFGJNIimJofhgIQHO6e+e2LEhzuROLJ5LSBUAh/PLRE1vb2NI0kGkIxRaiQRpoNCAK3QoHRMngHkdw0vKTFs3syWnpVNq8Lq/lscPN5K1UKCv86ezsVN8DEIP4l0RaHHVmpsflmITjD+cCjT/7MILenZ29r6hrIU2XOE+GRoflt47OhuYUlBg/9JA/ZNFY0JLJqPaN3e1dO9g/FspKZgWNAgJ1bItpsocGBtVoeRy4tTgt0Zuyd959IJEpFrRQMbKZQ2tcVOXdDmJ9fdW0nt6ExPGIu5n4ba5vq4EYGRq101xeGQM43LDPkcaMDSJWw5wzTm/Qxudu6v37AyEbGhuTLSn3nAaaMClSq3nWoaZo7KqWAq72Wzc5p6Y+gBEYD8CWr5yf2trKY7vE2jIet9zxkc4cwDHAJK43+xiCfP5Js3O4e2SrKyv2ZuOVck6wSCbddWi4X9eQ6c15sSS6WijolV6Ie9BqX9vyypqdFatd3ZOD8ChcpdpyTcNK1huI2K0770izw1SE9wElkSkgvCDOLN73WwCkS/nnf7DSdCvFG4CMs1R6M5fLOpc0/Djn0c9g6xzURKbZqNnc1JiF/V57/viRBME0apWLurU7DukTmDpiDiCBd8dv1ebXHPd/zTrxv/fa/+KF+9tfRKH+VnRKIf/9739fnut0gnDecY95W5jDe0dg+pYP/7aQ/9GPfiROPEU8PK0f//jH+nk2JcbQHOK/rF+3xjx2a7pPwSCM+UBtUZlTJGm01ZsU2gSKrpGew6xy0UV2oa0konGNX0GSL6p1HSQ88AEFpARV3FBkwpW8qF3ocIImgyc10wzQar4vnuAAw+vapzFwMNorm7WTkwPzul3aPGPhiH4HBxjc3otq2W7fvmnhcEAuKozDF+/eE/rR6lyLQhDA/YGwh0Jeo1o2uYHhboR6u93RGPTw4MA219ftol6x1ddL4mdfX7eF+IN0DA6NKuxl+cVLe/b0qRAgCsf3HuBneyVBIpZbFDAEwlDsgmrVW5eWLxbV9KT6BhTSg2go2ZMU35uN+oqDIxG1ZDKuQtUd8ghpx3UACgxYDIf0wV7GrttOOy837OryWmgr17lWLZp1mvLchR4kFLEOh/Ja73FwMC1aE8Vzg6Lk2nTAgeRwEJ0VCxI7gpgzjShWynbr1i2NyHEbYW1juXV0nJctITzahcV52V/uHexJ4Id7SwAEvVxQqAjIFzZkEsZ+haaUSyUVsRyENGd9fWmLJ3otEo/Zzt6BHRwcdnnEly0F5OC7TZfBOqOIgAqD2w1cUHz2P/rwAxsd7gpZX758pYNxbmFBYkDGsMlkSoIopggEfXz4wUdqGE6ODnV/8bFHkCrks0ZozK5QRezu5udnxe2vNapKQQVZvew41PD19adUEDPl8fh8KiiYNMRjYfN4sfLEQg1qQkHiYShPAPSivbQIlYmL6nB8eKyJE0VwLOwXZx+v/Np5xXZ2d+WF/OFH37Bava4JDtZufB40Fx988L7WCoclxdCnn38h+lrfQJ8OOVwdbt+5KerF9s6mnoPFr+Ltzwole/GcArQhVxDoEgRcQSvpXLWlu+DwBNHHTnJiakYFP/aCFOC8l56ehGhPOJXwXFaKZfv0089VpPCcIB5zWUfv88aNWRW1uOIhiiYECwoYjb3b7ZXbDALHLz793F4tragRQXhMQ8lhfrB3bOuvt+QZ39eftoERLAIvJfrj2Q4lYpYaGbaRiRkbmZgW5xtuLiLgs8KJffHFJwqy6pDe2GzZ2VneAmG//Pf5Ew4EVNBz3dnPb95eVIgY62ZgcNgmJ0nsjNoXXz6RzoLUaMoRnml4vs9fLEncDWrv87rsmx++3/WcDvrUyMuq8rRks1Mz1q63LBII26s3a5Y9K1i5UpYeBlrDRx9+JHu8rc0160vHzOWG89ySvzruQG6X3169eilaXyaXs9bVpZIruUY4uYA0c82xn0WAjtc5zTaTk+GxMf0OJaXmcwKvaIyhkuHUAd0FwAWnFdyHeF+iBsbD2r9pQpikYRBAgNDNm7dUdOEyBdUL5x6+v3hasIO9PUunemxkZEBiTyZQ0OyOjzJqeKANTk5OaloJgkweBwBFucZUoWORSELfi+1rPBa3TqdlE5PD2nd2t/dtfW3b1tf25eTF+TQ3T8owDjVl7bl45rO38YwRJnXn3jt6/vhicgmS/OEH79qNG9OimyDkHUj3anqARojaGg0MaxE6Hfs0YBNnFOALk2CKVbz69w6OLZLotTvvPrRAJK7pUyjco2ArJkUed0DnnEAwp1NNYbNVUfAZTRMNInof9iB44kzAaBiSyX5r1CtWq+atVjmzTrtue5tvLBEJ2gjr/6LeXQf5gtJ5Oy6Hzc3fsHg0qXTVtfVlCZ/L591JNueLXTN99FnA6xe6X7soy37THw6oUdrc2rPcGW5LHmtdYdDQTRun6dg9yNq1k7yJHvv4279qL5dXdT15DjhHSc6mHqIgf2s0wXSC85BrBxUKtzEaAloWziL2a6ar1BU0C2hcyEShGWUa8qvf+9iefP53dlbImPP6yk7QR51XzIHdsz8gWm2qN2lD/Wl7s3lkqxv/XwbPL2st9sv4vv/VCve3F4ONgC4Y+gxfoMKITSnGcaCBTvMHf/AH4rm/LdyhzVDII4SBOvP2iw0e9JhC5Jf9ayJ5af1xp+LIQTb5E41H5MgCDYXUS3jdpBtSMIMokuLZ9R+nEHQoEMjvCVgRe7FwVIgoqnC6eezJKIAZgXGIIV7kgQbtYwwJgoTbAxsShQ9oXzLVZ4ViRZMNBKMUcYQ4MHJDJArSh7sLf4fgisI+GY7IU3h8Zs4cXr944myYx0fHsqW8vmyJ10pgCgjP0AjimG78PPxyj/vaepJRq9awsCOCHlEqIRkdC4VjQoPW3rwW/xufAOwIBwf6NU6m6IUPeHqGp/SlDij88L0gs51LCQf9wZAdHBzJF5dRH04JrCOKSuLjoW2IogJtwucXOoNQFWtO7PLwVkZU9d57Dy0cjglhZhrSwU6Ozf2yZQP9KaWjci+vr9pyBwIBEQWqg9AuJ9Q5it1pqs8WFxckts0zQZGLRlH3F2oIhePBAaPrlg7AWrUlGzaagXgyZiSf8r0U6Ti4pFIJCwVBzgn36QipIWSE4h0hH8ghRStNlCwfz89FB2KzBnmHw0waJrQOCgFG2ATysEaYMPD+KEI4HLBMxHUCbjSNJCPd1ZcvxbHkWm5s7lh6YMDCsYS9XF0Tdxa/7bHBAZsYHbAW2o1OS6N3ConiGVzgY7uoNUVnGRxiWhRV6q3D3ZF9Grz2ocERUSzOSgUbGR62+Rvzmi4w9UBYW62W5C+/t3cgV6TpmTlNALAQBRGXYJm12boUZQO0H8F3PpuxgI8UwrjuHesATjvPATaIVOmgzBRdeCz3p7Fw3LS7d+7q/Xzx5ZdaTx9/+9u6TtjZAUjwjED9gZI0Mzdv+XzRqpWGZY4InClZq9nR5AfKjtvvtIGhPhsaStu1YRV5Zb09sb9Pe8UGEREotB4O9MnJCTnXXDab0kzs72IjCHUpKZtYshdAKeFbo0npTfbo+adx5zCnsOpJ9dnoxLh98rOfWSF3poJchZLbbHRi1FJ9/baxsWvlYlX6EkSsg6PDEurSbNFIYT0ItYOwtNGxcflyU1GA/EKNKJUr8r/O7u/bFrZ59Yr5Q15rtOsqHpu4EflDVj4rqTkcxP61c6100b40olmvON4Ijll/Sni86miihVc5yGbm9FQi355YTI0YQUs016DMcLvxz0+nBlSU4Sh10apbuVa21mVL14V9ErEevO7z8pl1rhpWLOZseLBfRTVNevvy2l4svxTKzTOMExUoJs9MT7LHRkfGZENaOS8q/wLhbqNSlziY9UvuBfQdvNZByVlrhVxOFEf2M/RGx7migA2KQugeOIOwP3d9xqFaXNhF5cKSiV4bHR61xXuLFktEbWd7x7Y3t0XzgnKVzyDobeu5nJqe0l7YFbEXtQ8xscpmj0VZQo9y7XBZmXt60bDh0TELh2gow0o1BpXGmx4Xkcp5WY1KoXCu/RgKTDdLwWenuaIFfABASQszOSieWaV2IRrMBx99qHwF6EHoljxuhxxnQkGf5XMZTUqS0ahVqw2jsQ0Gwmpk9g/2rHONN313v+9JptRwMsHF4/3Lxy/M6Q7Z1NyiTc3Mi7IDpU22O1fYKTZkHSvnMnNpyonA+q0hAXRRgCEmf4ATOJVhbxiN9XZtjB3XVofLXj0z5xX0njPzOK/FI2d6sr61Yye5goTbMzfm7bvf/di8LtzIcpbLHNvG2ms1Z5Gw344PseXsJipznp8VT/XcFIolO0DXUa2K4kcuCve92e7SR9mjs6dl/R6oNN/93m/JLGJrc1u6FFxd0BZg+ckZBmUYxycl5dKoNFqijdLEspbg2FODdVNSnSrcOS/YG5leIji9Ob9gkaDfHn3+Mzl2uZzIe6/MGwxYky7A4RaYkEz0yKThJF+1n3+x/steiv1Svv9/9cL97VVh0VDEK8r4v5NY+t+6gm/Ff3SWv8wI+z/+bIsjPgs6K7KVQqzWk0iID8dhoLTRYlHxydj2RcIxHRYcVBRb8GkRmoQCIfN5A/KH5oFk047HozY0NCC+JV08/sxsDqAR2NKxabFZUSATWIPXOWNPHA0Qsnz22SM1BohmuWe4koBIdlGsrgUhTi2ivHh9dm9hQQElwVjcAtGYAmNAM7bW1i0S8Cs+mvEkXMZILGrntbq9fLVmTWg68ZANDaWE3vr8NBMkwNJgXFgmU9Dnz+ROrW8wrfAbLAhJxATpgnIBoqnPxSiPwr1a6yafFs+04WPZmM93i2OiwEFvoDlQDOHUgiML9AmFGAUJiokKXYYWAC+QgoEGgYCk73z3uzoMHz99pkIcN5p2E26vx3p7ohJKxqMhjRuhWiCmkrCu0RT3HNs9KDop/H59fgmA+VnoRzRd2KghtmXMLevPWk1jdVw88MOH4uL2OkWhoEnJ5fHVrwjZT/XEZQ/am+qTeBOqFXQDhHEcNgqnSvQIqYFeBtKG8BQxF00K1p2vV15LIFgtIRptd7UN4aAmLAQ64T7AQSrrUkRzjF4RT+7v6nuwB6XhGh6dtAaj2Pa1VZttIeG5o0Mb7EvarYV5C4f8KrZzWQK3rlS44+09yti+UbU7927ZSfbISucFhe2wlrgv4iM3WzaCbRqC5kZNBywTBQLLOHjHx8fUqPX2wZGO2VE2Y59//qXEgbjRwPumSdre2lLCcL16YcPDA5bNEnZStqGhYRUzOCqlB0c1gkf/QBFMQmTA7VOSKsFOaA5oPil6CPFBFEmBBMcZWhSahq2dHYtgJRoM2c3FO/bFZ1/awd6BiglQe4ofuKw014PDcOajNjbWZ4kE/tEmLQNWbCeZI4WLMblgenmaz8mBiEKPppm8LQ5zbP6GB4Z1HxDNMnlgckJDIppSMqm/QzczMzdnf/onfywaEloUmqmJyTHx8xcWF21ra8/2dg81waER6k33mcsdkK8+zU3A57f1N69tKJ1WdgLTLo8/oCI/moyr8LhqtSx3sG+vXjyxVqNq185L2znYsVw+o0I04A0KoeY5j8UTEh/SKIFoQ+XAKnMcHQDC4URcWgjoChQpFPDYrcIfxzmmfFa20inTRaxIeyQ83tk/7NJv8Ph2YS8bsmzmWE3xQH+/dEK3bzPligqlJiDrZz/7qYX8AeVjTM/MWCQeFQ0C0TXJyhOj3VRkcajDUEYmrBeBYrGbwnxCenL7Sk5YoL6HJydWLJ/b4s1b2m/QmMCxxp0EUS28/sfPXtjIGEFxLVmoQmeiqO9SGzzKqaiUqlpr6A2mZ8atrz8p+ghNPeJ30P6Z6WmJR589f6qJKq4w6FDwxa9V6+LwQwWLxkJqjKZnZ8zp8tjqmzXt0TSMfi/8e7f49S4H+3/aSuUznS1MG44OjwUUXWLlWKxYvQo3HHrHtTn9Pt2zWgOrzaj9xm/+uoLloMsxUaYh4H1SWOZOMqJ9JSIxTXAQw3KOQTfEzpDrTwI29Ehof9AVe3pTmnrs7B3LSvPW3ft29947Njwyor0Mzem1ee2cXI5mS03QebFijs61RUJMGLp0GPYbnj3OM2woD08OtCZoemPxHr0faFynWTI4yAZx2tVlw1ZWX9rm5ra9Xtuwi+aVhbXOOvadb31gs9Nj1m5V5AS19uaNAg5B+Dc21nSNuT7504Lsic3R0T2DwoLjDsLPgaEBAXa859NC3i4IZ/N6ZZyA/WYo0me/8r3fso2Nra6RBXzZa7eAUL+X6SXnBUJfJg2Ivp3iwr+tmZjMwMvvfjlUsPP3AIBo55SfMzljf/1f/3M32dnnEJ2UwDrS3ZlaQleMRnv0zNI4nFWv7OeP1n4pC99f9jf9Cyvc/+GFonCnKHybPPoPE0zZrCgS5ZYgn+2u4+q/tS8Kd8/VmYJT2KBAMvXQibpJ4lxdft1uB5aG1+YPh+2sUpaNIsUH1wjvcIpqHiS8avF8xst5fHJUlAqKE/y+Ga/zgINAcHhQ+DNqI2ERlBPbwFDI3x1JEwUfDKsbZ3wOrYZ7QoAImy80EQooNwUVMffzM0K9+0dGbHh8XJ7xT4g3bzUtGgxYCiW93yMUmrjk12/WlVBIIYKFGYJBnE84OChKEEchQny9sm753JnoKn04uiRjKlhwPOCzDvYPaATIGmLD4jCtN5pyweEAxTVhfGJcXH2U8wT78N/ZgOD9v36zZtXyhbiocP0QqMnT1+mRnRivS3DM2NiQJZPQCG6oMNzY3Ba945NPPrHsCb7FPRK5El8PhzOXPbZ0X0oR4BfNC703jhOu65XTtEk6HS6hYXCToTFdM/52OYWGI8LDYYXixOXqKBESOzhEm1AlEMTR+Bwc5sWvBPnls4IoQr+YvTFr4WhQKBfTKRA2Cr+x4WEbHhzR+0GPAICC4DLENMwfkB5CnPxyqRuVjo2ZQmX6rTed/GrE7BB1A0GrqB4ul+gJWxubQuFv375nqfSAXbu84p463BRcSfvhX/+10Fea1Hfu3xI1ZGXppb3/4ENbX9vQtblz+6YdZw7tvfffsUePv7BM5li0FGgjbrfPdncORNOYmZkVz9PpIr0P5KimET+NEa4NKb7fR+R72Aqlgtb586UXGrFjWcv078Wz50oL7kv2S5jmcJAvQKPXFfXWLpo2Njmj4pjim0JDKYq5op2fnQt1pRCmWCargMNxlnTh04IaaBou7h/Ut1A0LLEnlpM4jZxToFS7bisgutAU4OLjokF0eizut0QyaCNDg2qqe3sTClW6bDZsamJCr8Fhzj4AEsaBvbO1bT6mb96Azc8tiAvLRIfnE/RfDUupaKl0r925fVduUQSz0BjQ5KytrcuycXF+2pKJqBwpsALd2tlXZgIx6YTKTE7fMCeCPQeTjmN78eSp9USitv56TfvLwq2blhpIy01ErlJXbUsnef8Ze/Tlp5Y9y5jX75Glq5NnLt5r0Ujc/uqv/oumBPD+QZf7hwaFbDJl4/2BjjKRIZiGAmtqclIoI1Oevf0De7O6ZuUz/OsL1mpe6/7B1L8i8TjsN7fPabGemFWKJTveP5D3Pg35QDpli4tzEn2/++57ohb+yR//hYo71g9UQK/P0bVLRZRZPLN4JCp9Ds8RyDVpmNDScMfBZvDgcE8FKWJh9jo44XCZg8GYphesDxqX3e1N0Q6wkN092NUeCxgCaAPfms/OXn33zj0Va/h40+xzLqZ645ZMRmx351DNOyJpPMyhmz14+K4acMLWEI3jaMRzk9kH5TeLRH1q9pnG0ADvHx3oaMXVBAeW9bVXQqInRsfFGccalsa8UiVA7kDTTGwtz4s1czl91mp/Y3MAACAASURBVG5em8/jkwlArXGpCQzgE/lImBgAtkQi6KrwUW/a++8/kKCfgEYsLbmHnCfsXzr3mw2BFPxhUsJ+l+4bsuuOy04yefMFvBKeDwwOqT5g+nbr9p1u8X9es9alQ6mrnmBEjbej47SLc8L90L1UVZyne/vN7fJas1U3h7MbugRYwH1HKM3+DH0G+hF9XywSUuoyvG6mflhzXl079eyjf5kYG7LZiVFrtckVIFAyp6RZGiUQaxy4OqzhcMQCYbcVTnPmuMQ5qmte8HYy22hcCjFnXdFMRnvCliucSMuV7h+3a/Pbg/c/sJVXb9Q8oc+gIWCdIALn+okWc9nlsrM/ouegvqLmoinEcQgwhLOGv2NKxCTj4YMH9tMf/8j2dnZw3tV0lglRd/rkFS0TChVAgcMQEbvtpFi3xyu/HLk5/9bqx/9fCvd/axfxn/J5xpIdSwTa8u/FZosRZVe45LJCqagHmlFx54pY6IZGhPOL8xp5UbgTpkCBxyEL75PuHfETjQ5oBeLAerWhAB0QXIr2iYlJ2VwpqbQCD+7a+tJYb4FmF79Kl4zLQxZnjnyuKBs2OIJQNNhkKaZAR9qNlsaRiCZHxkckpIv1JCVmYYSbYPOJRMzRwf0lo8OacBkQRmyw4O1jtwW6ibc7EfEUf9jkwfnOnOTEg2d8CvcV/i+2d1AasHUEvWZzpwEEpZebAWNAUC2X3y4bjP/z2nDh0MPxww6N4hsKCL+DIJdUb6obgpMISXBEQiYJiYTHIB7b3Fiz46MD++53PhZyurq6ZquvcDOq21WzrYh5mhlx7nGGCPjEV261QVOKKrwQYOFicZDJy4YO7344nRz2qPtxB6D4e/3mjbyJ8/kzFeQkg/b2gLL22jWfv1FX6NTVtdv8gYQ0CVxrrkN/ul+ja2g7PamEFQo5OfTAoWb8CRee0Tcbb7pv2J48X7KzwrlNTU9KcNRqNuzw6EDFPo0Rvtb4z1O4s+lT+EG1SPX3iu/NhICDaGkZXue2uPN37t6XIG1qes7ivaDSTXHoWXugvn/5n/9UDilTUxNWr9YU3PL5Z1/IzhEBLwVyMORTk4Qz0uvXq1pzFKXJnj47K5SFPmK/Fwh45fIwPj5hG+vb9urVayUFnlfLNjQ6ZOnBXvP4PYpkP8kca3RNcclnOTlCaN2StSKFMNeGYpBijOdnfHJKwS/l87KEZjR8TD4gN9SbiIu5viU5KJ3mi+KHjo+Nyd+dw790VhCHGWoZI3HCeKDn8NwwzSD1ttnqyJ61r39ASPnG1pGFwx7rScTsvXfumdftMNd122anxhWM8+Mf/VDFKtQLigtocFB1IvFI1wWq0ZSLEAUoiBrrm+eb4hAROwU+DR4Tps++eCqbuY++9ZGKOrQJsGBx1ahViqJEmcNjLq9fKcc8C36P34LhuOz/IrG4NAAI8E7zZ2pEJidnLD2Im0rDckf7tvz0S+uNRYSQ49bDs7FzuKeAJApTUMEb8zcskeq15ZVXljs5NsxNQS5ozqBHeL5K70XrwIRsf/9A+xH3kYTRfDan9XV0klHxQ1GJgK4v3W/f+9XvWSqdMm+AZ8Vnl1cNTXdev1oXIHIE/SjktVRvTGgy7jrf+Ojb9uzJkh0dZrphTj633b+1ID0MfvQ84/C5WRfPlpZUiL/z7jsqliiAEBuTvoul542FBXvy7LlQ0WRvn1Be1jEgDE3fysuX9ub1mg0TXhgLK5SrfwCueNzOawRnnQjsIAsCVw+0FkwS2POZdHk8DvP7w5r+0YTnTrPiRyssqHMpKg+Bel5fUOvV7w5K4Pp6dcfiCa+Qea/QddxTnHbjxoL5XB7LnGSkOaFZwfVobmZR7lz7BzvaP/mDFahQX4fTGrULm5ocl8D4Rz/9QpQpJmWIOBHbkm9Asfg7v/PbMlZgb4HiCP0GXQgFJLQcxPE0roAcNOuFYtm++OKZeX0R87qjdpI5034OpROe/NBw2txcA69P/uTYFN65fc+ihNZV6pZMD1sklhJS7/b7rXlRtczxkfZLwKyFhRuaftQuKmrQcBejWUqwZpsE0L2lbba1d7HHAzzAsiH5mQnQ2uaGrb56ZT3RqIUCPstkDnW2QY1b29hW88J7pBjv0vBImU3qn1j8QsUUNbTJJCNruWzJanVyCsIStvYPJu3adWmNVtWuOghNnfbOOw/UyDx5siSKEc8GDmcU30ybeX60HltdS0sln2OY4PNpn2dazTlJA8xaQnv17v379nJpydbXX0uwnc+XLNkXk3AfAC6VpOkM2lA/FFWP8ljIJfj5o1X7yaOdf0r58/XP/DOvwNeF+z/zAv5Tf3w4fmnpuMtGh4aESFCUyvc8Eu6mV1ZreghxyhgbGdUm0L5syu+cgBS4ywrzaF9KOMrBBerAf4cewgMGMgSnl3E5xRJj/K4zC7w4uOdd33AKIMbQl1ctWW+xCYCKn2aLoh7gR97fn5KYDu4nHTxNBd4H/YN95vG5NTKEasPvu766tqGBfv2eeq0mqgLNAuNvNvGLRk1IrNuDe82ZuM6cOnMzsxZPxDTmR8wIpQUUdWhk0Kq1cwX2EKIErxW0Gus2xtW5XEFjYQp9t89ntXLNLpuEEbVUYOIaU6mei+pBYSQrwvNz+VLjmEG65637iyqkwtEepQLC+wWh2tvbEVI0wGFyVrBPP/3U1lbXxdEOeODhesTZ5aDCKx8kmvEw6M6btTfistKQkEhZa7Vs+eWKuPcgbDj2cHhQtIPuIqJVsxKMinfI2PWy3bD4V57oCHehGw0OEcWe0DRibWNN64XPAX1lYmxUxS7F5v7+nu4XaDvcSyYW6A+4d0woCC4aG8OBxqm02PX1DfFXi6dFNQI35ubsstkSanZ4fKT10ZNMWMjXtXCER4/AFUrG6Oi4CgtQaPio3Ff8k88rVQX0gPq+XH6htFCaVKY0NGCrK690SEKBofAYGuoX+opAGvccDpx036ANDY11x7NnTBGySmnlM37n29+VewZJgJlMxvKFnDykoX1wyLJmOcBoiEG4oJtEQhH7wd/8wIZk52lWKhZsdHikm95cqyvNEwEe1pDKBsCbvtW0xvWlRZIJe+/dB+L6Hh/lJBwchPM9MS7RKO4p+dyJChPuc+OirSJsfR06wrUOcJ5DmhmKTKwLEcs+f7GsQnVv59gc126liLqv27YwO2Vjo8O2vbdjZ+WieXxQJ8oqYODpDw0PSEPCqLsEyh7pctx55otQxvwBa140zO/2ilaGk9Pq2pp991d/RVMh1gHFN0JfxNaZk30JjD2egFDFcDSuogz9jNflt939I/HpuUb8k+K+0WhbwBc2Lyjc4Z794K//0n70w/9iHzx4V/TI/NmpgtLGpyZUnO7gJFWr2Te/+Q0bHhu17cM9e/lqRdQx0WaiMe1nygBoXYkqxVQGZBFRMAJu9B2H+93QGfbNSq0iVB6FLnxuPMGxPYSaCUgBwgtCepQ5lWc9YvzeZEziwa31DWmJfJ6QEMzcSU5o7tTUmN2/c8fy2RMVuLh6wUUuV84tk8///TphOqdUTqYE9e6khUnP2vqa1i/2rMWzoqZ7JF/TKEFRymeLWhPQ+GiMcaOanp5U04DoVoYFcgpLCQXG25smHUoFVBfAFYKpKBZ39/YUpoY4d3xyXN/Ds16vN4TORuM4mHlFByoVztRkulzXNj4+rERXePKXrY4dHWStcFq0YulMBe3CjZsKLsJZpXpR1lnB3tV12Lqy2elJTWxZw8+eLWsfGRwcVoMFNQsay6tXKwJkFm8uyDOdMwiaEqNOimmE1hTQUCW510PDw3ZWqtjzF68UQuRyMw0+EUd8anJKIurZuQnr7+uVNeer5yv25NFTW7h5wxZv3pDd8Fm5auFIr6WHRqxaJzjpFBNEW197Y+tv1mUEAH1OotfLtlzEOEugBrG2WHtQLRFQE8R2elpQcnA4Fta0hsJYVrSOK1mSsoe4sJu9aNijJ8/l4Q/gxSSDtYaFJN8Ddzzek7BggKbmVA01rmkAVflT6ICXWr+YJDhc13J6GhjskxbpiHUbjNi9Ow8sGu+1Z89eWiZzqjWLOQVrHcon6AHNBde3Tlprk6kv+kLMF67kgIU1KGfhjflZiZu//PxzUWpPCyW9B+4ptLlGleTohg0PpS3dm1SmCY2VL+CxF69P7NFK6Z9aAn39c/+MK/B14f7PuHj/nB8dSVxZOuFUV0uENaJEvHzhS7Ixkv4HehcNRySAE5/DLv/ejQL+dTaHN3jbDg8y2ljCIbpkr8J1QLQ4mBFVbe9sWyqV1IgUjiu8degiFCR8UURQwONzDjecCHvGjAiGQHs4NCiSOVhBfimGOcQYrVL4IaqR1WH7StQR0EVGuhRLhAKBlLCxyz3A0bEg1Bx8ln1+ubfgpfzo8VOJIykYaWawYUPlDoI9ODxohSLIXlUuBoztcIgBCWTk+fjJU6te4MWL9Vc3VAdUh+vGhIACD/QRYRh+5O0Wbjen2kzhxyJOGx0fteHRUSE9x9mCjU5MizrB6HP55bJQ1G6YVU1JmCjux4YGxUkEsWdMjV8ykwcir3HHIGWWJgc09xvf+IaS/CggKAZBnLk+8vGHqhEOW/vySsgahx//LJ6VNP6k+B4a7rMH796RFgA7v2YbRHrNLlr4TKfkfc3BzxiYjZ/DFz4mNCqcO04ODy2fO9Y1hLuOXSCFDpoIxFJwgp8/f2mVasOc5lEYDSgzgjLQOVCodH9S3NVapaTClLWHbd3kzIzG2rjfcOhiRYo4kaYLSghNWl8qbY+fPLal5SXrHxiw/sG0HR7sytOaIgnEfXpyyvr7+qxSO7f1zTXRN/BZHxkZVzGJsBrUmiaCNUUDOzo+bm9ev1ZxBnJa+8rPuHZRs3iyp8vodHSTcymucZGBv78EGnpF8FnFWvWGxsEgfqDu3IdEb68EeUwBuLZJPJwDbvOF/XISKZeqakqq5zWLxWN2Y27eTo4OdK+goEFr4jpUyiBrZdvdww4zqMlWIplQ04wmgcIdxFqOTy63PXn0yna2jqxVr1t/b0waEdxqCuclyxbycohh1M7EaXpi1HpF8eqIakdDg20kTksU5HDm8eX/r3/11wroQkuBcJMDeX5hxqKRkOwVWZPDI0NKYkboC/qKHz6BPy63R81i9aIq94zPPnsszvav/8Zv2NTMtIrpaDghPvzhzp5dNuv2g7/5r3Zaytv8wryaeYTiF3CIEwmLRyJWLZ3beaGg94wVXTAetsxZ0c7rdaGGiWhMDlLwyn1ubzcYKxhS2iZrmz3m6ZPHKgIXF+dtY3tNjT088ULxVHQzqEcfffANGxubkLPQH/3RH5s7ELCBEWxGEX9eKrUX1BdHpkK+KAoRoAXFI0gwhSf7kSyHQVuNELSUrGgJ0qLoxokKagMFEfofnFzQJOHLDQULx5tgwGtLyy+UzMtrs74K+TNRAsl8IBkTV6xmo27Dw4OiZqCZYf+n2USEzTplwsUxANoZCIftyZPnForERLeqXnTX4cHRniZAaD9SiV65T9Go+cIhNQA04lBAKKSp7VjfwLIgv3DMCdRKJdNWb3f58Oz7PfGYJnII+nt7kzqr2BcBUrCJRbOjPeaYwjIkJy+moDQXQ8MjKoTfrK1ZXwqRaa/2xIfvP9BUj6YIFPjysildCDRR7DQJGeMz4hLF806x2/Ugd2vPWrgxZ1OT0+Zx+u3F05e2+vK1NZpVm78xaffu37VMLiNEum9oRNoLDA64h+1WXcJY7HrHxqbM7cUK1GON1pUaMmhBnEncy95Ujw2mU8ohWXuzISoVSDsUmPFxHKQWVbzv7+/YyQkJzgldC1KJmcwy7SV3gUklTQcCcBrFvv4+S/cPCDjC+tfjZIIY0BnZaGFxyn5A0nLnq1T6AUv1JSxfALRqWG/voPkDUevtG1LOx/rGtib0nCEAJyD8AA2aQF87BKDQiABYta/aut7z81NqxrbW34iGh9sXWRk0/+iFAn4os6Qqd+0eobT2JhM2OjJgV+26HR3sWabosI2M5mRff/2Cr8DXhfsv+IK//XUPFhLWG7uyzDFeu2EdEqA0CLMUkRzvuilQxPfEEWJ2+awc0iAyxyeHXbGT3y/XFERZiDoD3oDS1ODYMdr1edxCSuHLwjnE8QEeORxYBKMELVFAIsDEJgxnGywleY3D/WPLZk+liIcKQfcN6js3M6mwD0SlOCfIhxfbKQI8QtjzOe3w+FAHPqjll19+oURHXFkonlNwwnGLqDas43Cp6cCeThaV8CuhzMR7bHZqSogTG+pp6VTID/HuBITAmx8eQlQ7b0fHGds7OFR6J/aBvam4UF3Q79erb8zlcNnE2ER3M2zWVbgh2CQOG+pGV4gbttt379n8wi07zp9ab6pfHNEf/OBvbe31qtUQ+V1Uze9H5BbWmH18ZEjFCOgT6GmuQHpoUI0CzjxQWzjo8NUGqQIdIxyk3Wxb5jingg1PeMSPFNOIWkFNKBGWl18JRYkk4vLTv3v7hsVjWKwmJJ5dWdmwVyurEo2+88498behAzWwbazWhRwziaEYefH0mQqm/r4e0aloYu7cvSUhLO8dP3LSAYvnNXH84S9urm9Z9vhIwU03F2/oECpVi7oHEX9QomeSVqFiTE1MqeCCawvH+o/++E/sOJPXRICgJt7bws1FW15etjfrm9bbl9KhDy8Xpxy/1y0KCUhx57IjcRZFAtZ3fb39uo5YpiKqpsjgAIIylurrk3Ue3vabGxvdQLZaQ/SA4+OiVS8ubXg4pQO31WhIJ4DjRiKGJqRjhVJZ3P50Kmxu17WoDxyeB4dV6x9M2Hm1aaGQ2779nY9sdHTQXIZlGo3VuQ5F0lWhhoFucu9AXmlqaUQQ05eYeuwd6v0yYeDeUhAyYQHlhraDaxHPH2FdjLQT0NTIZWi3lVRIA0IxGIzExDvvHs7QnrxqECh42Cf4bzSqFL00tu8/fGBjkxP2+WeP7f/6v//cjk4KEi1j2/e73/9Nu2zU7Lx0apdYPHau7X/77d+007MTBXhx6IMADvWPyHmKgqFQOrN6s2P5s4q9Wd+29959R0VNMZ8Tmo/W5ryKa0vFXq6umMfhtkQ8IZ55rnRqqcG0xLyEeLmvaQ1dVm80zBsI2uDEuF20m+b2eS0WDts3Pnwomh0x9NC1ri+v7PHjJ3b//js2Njphf/M3P7BP/u4Tu3PztjIfDo525aaF0Fhc72BYe5KXNOdI19d7Y2vTnB6Xzc5OKSuCgqRUKOpZ+fyzJ6LRYN1IsUlhvE6YGVZ5wYiofgAUoQAiw1bXZ91BfkPQbt25Kfod6PjjR48UekX+xvzsnO55LpNR4frixQvtsTQdPG/npYq0EhSQTJtY46xN9D4IG2kWY+yfl6QLd7SfkL0BdQY7VUK4qjUEo11O/9burl3ZtZ1Lh3QlsAUuc8gf/goldllfuldc8szRofaUwYEB6Ryg6eBYxH7JPgQCjssWVsJQzPD4RxPSqKIrSGliBzUHyhp0Qs6t16vrCvsJ4Pnf6FKbyKTAECGfPZUOABGlhL2djn3rW9+SPSzuVINDKVHDSDTlOaXhZeKDjz5AU/MKzQ/i3LoN9o+oE8elB2MG0H0MFxDT/uVf/JmZo20PH75vR8f7amD2D04USlgpQcUZsHt3b9vOzpoVyyWJrLd2jqxwVrFvfec7NjM7bdl8xiCOMdWKR8KWwBrz8lK0rOPDI51V6KjYJ2mEoe6xN6GDikRJQvfpuX7zZrU7XQboyeWtVkOz17Zs/lT5EffvL1oyEVODhbkD15K1S3gTVCSoeFCsWH9KO26ULNWX1FmMluDa4bFq7cpm5xZsbm5B1541wqSeGoHpNu4+pAajWeB3sJ4mp8ZFYdreWrPl5WeWiAbN73aby2FWluUmlCAaTrcm/DRgBL1xdgKiTE6M2dhwv4X8Xnu8tGdPN5k8fP31i74CXxfuv+gr/tXv+/h+2kb6PN3ET0atRCyHocm0tDFCfWBsrPAkMglxqsh3fXN5ADk8KGpBKDjM2RApWkDIKfbhw4JAUpyGwgEhOWxc2VxODzdjMQ4tRG4eVzeBDe9skE+N3FRk1CybzVsue6rCgskAiv/B/pRNTIxYhPCQUFjOKNhPUXEiFiyeFeyiWbP+obQOA5L8QDKhS2BjCDcS6kwmfyr7wsPjY70OmwSbdi6bl9COJEjoNtfOjmyyoHpge4YyH17k4MCg0DgcLXBGIQIeXiebKBuPy+HUZKEbRuFQAYCnMlxLfh5XAWgkIOWtBlOOC/Gb/cGICmDETisvV+zoYL/Le2zim+6W0n5oMKXinYRAgpJwUiD8BzQZbioHMVQFRvnQP1DmB8MRS/amLXOS1Wg3HIwoUpyEOjjGiNMoAN1eph9lFe1w3Tm0+lM9cnzoCjIb8ndnOsCIfXxizN599x2tG1x94Gez+YNOY8MGGhYJhTFL6yawSgQckJiySytYELoFTQYUHhQdVGp/d0cWiIiIEdUhXgVVI0X31sJNoXS54xMVH3BZw4iaO2ara5uaojCGhv9CjLvX57GDw2NRB0CcufahSEj3ioVDMcLBTFOWz+VUDOOgEQpGu+4o5yX5gkMNGR8ds7kbc9ab6rXDo3375JOfixaF5SgOGtnMqVx33B5CZFJam4yM25cNoXU8N1xr/NFp3GLRkA4ufMj7BwbVMC0vrepQj8eD9vF3v2GJnoi1L+rWqDTs8PhARSeuLv6AVwXZ3NysLSwuWC6f7SawNhqirME9JzSHJntybNLKxbLoEtCCiKjHZ5nAMgLCDvf3rXrR0IF/Y2FeRQsuK188eqGD3+0NqOmh8bJrBHxtXU8chLAfjWEl66eIduvZwFoWtDtfLNlR9sw6Ll8XsYvGrFmrCO3EsnVkaED0g/GJYVFmQAyx5ZvDVtPnteGRge5eY24rVi7s2YtXyui4c3NRReDa6qqKu3iy154+f2GRWMy8Tq+SkEcnRuwoe2LTN2Zse3dH6yeqUCAE1HXpSiKJhOhecH9BAd+9d8+GBwbsjLThelNOUl8+emRDA0P28IMP7PGjp3ZweKCGHK565YLJgMNi8YhNjI9rfXh9fnv06Kn43ZFYQg0k2h98tFkHFEP4g6+t79jS0qoyE8LRmNDg6dlJUY2Y8sWivXYBbeWiIs/xWJSmPaymFSoXtpKsKShYZBCwrmmkELonEwkrnELvy+l5Bvmk4aNCgyOOEJW9mwkdKLY4yYZbC/amTCyx6R2VsJqQNoo5EG0oWFzvlytrlkXA7/KYk4npRR0jG6G+b9OyvW5MINCkhOW9PToybB3cVFpNIb40JUx/oGYgWEUHwX7DuuScqZTPdJZwzuztHtjoyKgmudAGAX+YqsHb3yf1+rIjeiGuXkxqSFdlDdMAYfeMrgnaCaF8rHHc1BAi31q8Yem+pFXLRTn6HO0f2ez0tOhLUHt6+5Ka8JIHQrAT14AEYqZoEpNXq7JG/MmPfyzq4QLPziUe5+dWOCtarVIThYTwQOyPz0p5Wbcy2SSsLxCM2szsvH37O9/U5KLewszBJ/1TuVCSVShNFbQvnMLwtN9Y37HD44yKeACFSJR7wlSjp1uQl8sWjoUUrIUuBuEp/HHeZ/uybu0GCbouTbdpct5aX6LHkF6tTF4L07HxrnVw7kgTO7QSOBE5nD7x/jkDcNvBXQdrU/ZAmkiaKRokpqY6S0JYbTYskzu2vd0dndFkkJByjcYHcwR0RdQhfB/rnMYUGpXb67dTdAQ02m63DaP/SiVt66BsK7tdGs7XX7/YK/B14f6Lvd5//9u+e7/P7szhgBFQ0Vf5ikfL5g56zWaOJ3E2VxD3jY2UQgjUnc2f72MkhsVhX7JXrhVsZG8Fm4zDSAMEmWZECXLGgX5JSuXenl6ThgF0vVwsqSCEDtDp0Eh4xV/sTeLo4FDxTnEA/xyBC1ZZBLzMz0zL5YWD6bJtlkr1S3CDyMXrd4sj6nQTw2kq7pkmdK6cCkY5ONhX8QS1guOqVm/KAnJn98SKxaqsKkEuCJVBiBiO+szn9Wh0TPEOnxtXApoUULLB4WHzBvy2g9jQ6xUHnphtmhQQJegSH370odwCnj59JiSTwpZCFd4sBRCocTAUtVAkbq9fr1sml1fB101E7Yqq2JQZG2MtB9KLUA17RCo/eLlYRpLkCeoBzx1bSASSiJucLhojELxTO9w/EG84d0KkeUwJoNtbm0K+btycl+Cw1mzq/fN3bLJX/HvtQmjUcSZn23sHojvNz83ab/z6r6pYR3TYaLeE/h+d7Fu6P6UCAkpH/iRvl42GRqUIBHG7oPjkGtA0QeHhYJ+emlCjgjsGYTnQqGhOcKH54ssvrFou2b//rd+27MmpZY+P7eHDhwpEg8d7nM0Juff6g7rvDrdLjh7ct431TYlhWbOM4dFzMGqmMAL1pTGiIKLh4ZpxraBr3bl9R2t1bXVFKZXQCIaHBuWScHh0ZD/56U9Fq8HNAp49tKmTk65ojyKIL8WBR0M2PDJssXjc0gNpW3m1pIbD7wsYFQf3mQMJigLTJiZY8UTCJqbHrWOXolRAXXv18pUORu49YUDQCfhcsvqzKytVSip+QGUrtaYVzrDY7NjthVsWD0escJq3fP5ESOj0/KzWjMvhtr/72af2ySefylHlvffuq5jDTnPl9bYdZ4p20byUnzv3lFAbCjJQTegc0DHyx0d2ls/aQF9ayCUN++LdBeu4zELRhCVSg0ppdHUcsk98+uiReb0ue//BffP7HEJPoZAtPX8pmg30urchO714iI9NmT8aMYcLaz0oHB4Jf6F94Y4EfYoJTk+iR5QyGhiKWq4LvG+efwoprBnxNk+luw0tjk6gv9CmsN/EBQRRNE4+P/zbH2oCxDrnGYXGg5UmlJZclknbXpd21EdqJlx4h9KM8eb+2U8+0/rFJYqmGZpGpVKy+/fv6d7t7u/byuqGQA+vN2jRaEIOVNBvksmYUkhbDWz8SedR5wAAIABJREFUTq19fSVOOxOTRq2uMDJ4eUyySG3d2d2W9ziIOgUTjRrPPEUUTW+XhtXQWuxa9yICPFWRXTgtK0yO/ZA/gBrQFZiekKPBFAdeeDiSUMGWzWW1Z21u4UYjvETXF2oY1CuoksVyWXkMWECxpzMxZB9hmnn/9q0ucHJyousK3x69FPvr5MSkffYZa/BaPHgCidhHmXxgL8u0Ec0OFMid7T2tBfZghf644KN3TQNIVY0n4MNfa/pLswNYAuWHdUWDpTbF6dL+NEFYVcBvzquOvVpatij7PI5hF1BAgrrnGDQc5bKinQDY3Lx5U8U0E06crRDKd0GvkMChQrEg0IfiuV2/suHBQTkJXTQrOsdApPOnJRXDUIqSibiaacAs7HJxPCKtlaRXXHWYnFGAHxxkrVyqiQ6IfgrnGILgCLhjPQSDPul/AMKYyuEUJ9tWzgUV0wAJFcufntne/pH80QFB8NEnPRoaHHsuoEo4EtW0gusNGETfB/ADNRERKXsdjYHTTfMQlWsWey2aNvYlJizk4RCEyLQIui2UK5oozniEyFBbgwGPQCJcgdiPqQewYJYPvJmmKEzkoT6KWuv2WqXhsUKVwL6vv37RV+Drwv0XfcW/+n2Lw9c21uexWCJlLr+va0vIsX/Z5TY6zaHCsnBWsmyuizYQB89hALKuePfahcZ1oERwfHlgU3094i+CQiB+RKzTrNfEccMaDkSfQhPlPw/g1s62xqEU64memDr/zNGxxpBYgYFWtoVkOiSyA8VgFA/1AwoI1AFEsYz0ENmQCLq8/MIczo7Nzk0L2WXkCgeP0W02V7Ry5cKGR4flw67NswC1ZBvGqKXhR/p85nRcWa3EtIGJAnH3XZEW6AF0DQ5xNhwOyP/jP/5HvXasJ2E/+/kn4vWne3tFEUIUCArG9SGxDpoQBfro2JimCIwXEYVGEyCxpNbC5+2mpCI0otCneKGIoLDjcxPfoQAVR3ekGu1J2OzcrA0ODasgxmkGHjJCtZs3b3SFYF6PvK3ZeJeWliXIVaF7eGixQBcNwhKTzzk0NqKUQ28gbJ9/8kghT9ftlhULBRUsOPNAB2HCwMg3HPLZ3ZuL4uA7rticnVa5qFrjqqn7D//+cO/I9nYOtFaw62MTZsNHkIbDjZL4iHbvdGxudkbR5DSGHJoUIwiAf/Sjn8q+EbEVcevY0+3t7ArJBFGHgsQEZXBoTCjn6VlOQjHEvxzc25tbmipRuFC0Z7IZHeasyVNGyD6/OKYUfYiraDD4LL3JlN24Ma/E21LhVNeWNc567h8ckCh1Z3dP/G3uLcEo0JIa9YYdHR3Z3NyM3b9726r1qjzb+TxoE7AeRESLKxNN4uHBnsK9aI65/3hkT0xN2NjEmO0f7qlQ4XtXV1dtamrKDg+hq7m7NJggSBiprcSgX+oAjcRCtraxLpeSSuXS7t2at5DPbx05VlzbtZMAJq/dufOOpdNDdrB9IPEyAVTDQ3120TjXc7qyioVqSU0+1Cws9fZ39zXdgppEsUkAWLVSskeffyGUjS9Q4KHRQbuyK/uVX/tNBczkT8u2u7VjH37wgW1vbMp/HEvEWIQwnYw9e/pMnHAKBZoqilime9u7+xKqvvfBRzY+NaPGiEaRgz3V06OR/+uVV123ntk5m5iatD/7sz+zV8svbPHGnPYtCj6e4b2DA03iCHG6are/chJJW/H83H72k5/KTQgklynM8tKypnEU8ggIucfQCqEiEXIFRQB0OdnXZ6PjI5pcnRWhWuVVqOOuco4Fq8trjfqVuR3ddfry9Qsh/PDCme5Uxe8uWjLZJy0ETbk0LY2G6Igd57UQSZ7fKOmop2ht2to7oWC53U7b2d0yl8elZ5nXpEEl5ZRrycQPihSvx76HsxSFPHsI0yQQYL2+OcSRR7tDE4t1Kjz5fKEgTdPVpdMa+JW7fFYuVsTlV6p2rWQLN7tr4axUtlRfypI9MU2TOE8I76GYzWVP7MOHD9RcsM5JpyUIDmeoWrUiLcHyyyVrXhDaFRDtkZ+n+iT9MxQJ6FwhCwA3p83tfd1LbMURXdOQI9JkCkJjDccd1J1UVKgyuPKgKxjqH+juC+GQ9ErvvvdQ6baFbNbO8nllBDx7/KWSrbmP8M3Z75ZXN+TTDr3o4299WxMLCtONtTVbfkUyccV8Ab+aQdZmMBKwcDxsXgd+5z6ZJgRC3WBC1uGbtU011bj5NOpViU7hlvf19WtaQ0YDzd7O9obV6hc2Pj5ltVrLjo/yopTRqDKRTMRjmpwyuaMxIYCLwESP36vmCF0FlFcm24R1lYtFgXIAHYmePjVifB/FP0U7+yLvn8Rj6F6sHaarNLpQ6qD0YcFJqinZCtcOt6yG2ctl6DDYbwPpHj07W1tb9v+2d57NbaZXmj7IAJEDQRBgTqJIipJaHW23xzM77dn5tFVb+1vXWzu1be+sO053K0vMYADBDBA5g1PXDfX+BOuDRVeXbTWF8L7P+zzn3OcOh4d5uRcxcWWqw7QpFAjr7zDRYkJBgwiQxvuyt4w0cNA7OVNwq3Hq2kij1Wqbbyxl9W74PVVQf99v+6Fwf0/3//cPk7YyEzEXDh/47Tocdnl5qREyGzkFMWNH0DfCPIiwhlfOKA97wHYLUeqZRrFsjBRCPOxELEBNwN0CJIOxLSLPTz/92LbevhEPenZmVkEWV9dXQupBWUHF4IXTPIAcY28Gt5akRagKyVTKBnc4PIRki4UTCJSTUDBsLifc3qQ2FzYIIp+xuATxg6/MAx8IhK1WaVi93bZ0JmvFiwvZTjLqo3jCBYAoduLggz6vTWfTGicmYxEVL/BEl1YWVeQ9e/5MoijQnampaV2Ply9eS2R0W6nawuKC/fzT99qgEGEiFMPPHI46hxGfk8If1IaNl39w65GDTiwlFItQp06np+/J+FL+wj280iMqoDl0KSwYCSA4A0UEpYKriAAMLjnXdePB+shz3+e1569eSawHWoJ4Edu9RqWmm8yGT5GBB3kkFrXF5WV782bfjg6LFsXard+RmIzJxU8/P5fF5PqDTaGBB3tvJUqcn5uykM+tYmbgcFginVARgqDq+urWTo5PpZWgWME2EUQZOhGuKNz4/OGhUG949CDGuBDQqOA2c3KC2wl+2lHLTuVsbW1dwT3l65JdXJ5ZIOizDZqHbtfGxyctNz1j5xdFaSoodmiS4Lry/SliWFMI+/i5uriS24oSQbt9IVbwlbuEWsUiNp0beTYz8mbqQaYABwn0GLjKoIvwwk8Kp3IXAoVm+oTzD04Q2Wza1tbuqWjnAKXQhqJWBw2/vrUOzkw4r/g8ou6Urm50+DEGZyLBPfUGvBaJxmVJKSqA0yXRIk0IY3/SM+GY06Tl8/v28MEDW16aVzMAootY+Ro6Eam1fr8Kq1gqaQ251vSsdN2wwlFRBc7sQs6+/PIT83pN1xBqwLNnz8XVXrq3Ii92LC1xpcAvHLEpqCrF7P7evvaFk+MTe/TRYzUTiIu/+M3vbG11U+tA1Lx+3/70P/+kom9zbdVS6aiNpxL2/bff2c8/PRVNAEoO9yIxkbSJbM5KPFtLK0qWrdYaEueGAiGJUPFlB8Hneh2fFOyf//hHuy6V7PBgVyFd+L6vr63pviCu5jk62N9V0Yul4NDpsOLlte1sbQuJpoEDTb04R2Q4KtS4Z9vb+/pc3BOEqzzzXn/IWqyb0JiK3GDIY7FEWII+BObQ2U5Oz63TNDvcPZWTEfvcg81F29zcEBixv3tgi4vLAkhA8BEZZyYn1ABfl6/t3uqqQpQY3e1u7Vm72ZHmARCBILpqvap7ha0hKDkTGN5DjUO1Kn4615xGlGmcz+1TeiXXIRGHF9603b1dpb2mx3M2P7tk/U5PVLBS+VLpn+xT3Z5Z585pLl/QQv7wO4H7mKarJO9CsSkUEP5G7eMnjwTkoDW4Kdft6dPnSguGMkm2AE28MlTQVXW6omHyfPFsFY6ORdeANsG6ctHwuDwq0pkiAhxhwdruDGxlZVlWmLw/7jAO58BcXqdVGtj8ZuWCBYfx6LhgZ8VzUS9p4KYyaeWY8O9IRI5G4vbi2XNbml+wxYV5ATDtNq5kJYEwJPr+6X/9u7WaXVtf35BtaPGsqHMTGsrx8aFSjkGOFRYUjdjy6qJF4yPqVrfdkWYHmiPWoSD1//vfvlaxD+gFrZSwOQTuFLbQO9FkpccTCq0qnp1pOjeZm7WT4zOtc+7txDsQDGpYwDs6q9GgIaglA0NBfug3IpyBNDSjqQu6Ac49nxdqalg6HybMnFH8AKZRIJ+dQ7Wqah9R4F4qKVAFqzlNsNweczq9CiukoIcvhbXrXR/dx7SmsLg2sYeiS8NUAFYW70kTWa9V9LyNqDgefadKpY5nDh2i9QdDhc6hQcIth88NF97ti1u1/QFxfx8l5IfC/X1cdTP7w0dp+3RzRkU7hyD8XxCnqWxOyCLezwiEGNUjXsOvmTAIik4i7+FQ7m7vW0UJiaQqEh1dV7FC90yyIcUc8do3V5firDFaRyyJsI/xJhseyNJHjx/JfgwFPwcXNByQxQts0cQjjMgeD8s5Dkw8X+G/zUxPi6t5dn6hsTmFMEUMCnts+OD+lcqgBBxOaWu1+nZ1c2XnV+cSMTGabvf6sv7q9EaWfXDo8CKPE7V9e22T6XFLJ9PaNJqtup3Dy7WBeHmgQ3jK+gP4ib+2dmeojWzvYN+qtbKsvEDZ+RzwzBcW5uQWcHl5roKcwwsEG65qo9OUlSSfiQaCZgL6BhssUwQs5JRMG4lYKpEUosPGjJ81xUgyNa6GB/QX5MrlGB1GXJM7Ej6rVbs4p1mhICQ8o6rPBRUHBIti8uDgQKp+bZLT07ou8FpBU5u1qqzX8ACHZoBtJLx0Rr5YeILMMRkYCwXE94dHCzVhemZaG3W/fWfFwpmVb0qymMQqb3lpxeqstdKNRFesLWztEFtR0HHIUTAwmqbZAGVndBuKBC2VSiuIhTUEN5dwH8arBDCNpybs6HiECNO8UcHgH4646/GTJypmEGXizoPrB1xY7iXHjT7foGvZXFrCy3g8rCbwtHCqYJNEPGnffPOtKFkc/gi2+I7YAR4cHqo46LQ6cmEC3QN5grd7e3utdcnhvLq6qsIDGstp8VJcY0TFidSI4vHdN9/q2pAqWGswqg9aMp2UE8Ts3NzoOWl1FHIDTYzDDiSN37u3vGTPnz41r9tlqVjcPOa0k5MT2z840DOzsbY64jI7HQosi6cnrFC8tm7XYfndI/v3P3+rkJx//a//oPTCl6+e63k/PDrWwT01lZMQtNvu2aMHj7SefQGXvOsp3eC/1huI+aBe+OTM8vjxI3uw/sB6vaGVbyo2mcup2SmenKkhRXhLCE1E8fZV+8vX/08FJS5Tn3zyxJwepx0XC5ZKT9gnn3yu/YrPwh6C0BpElrUM1xnqyk8//WL/8I9/EL2B6Qic2tV7y9qXnr98IZSUtQES+PlvPrNELG4nhYLoVWhcsPakKYJHP0rZduq54RkSh7dR135E81qrtWxnl9CbG/0ZdAP8r4Mh3LWaej6mZ+c0oXr7as9ur+tq+DwuhyViEU0t4RAjiobSQGGUmSTboSWa3+RUTr7q3X5ffGosBDutrtUrDa0z1gFNG1Stre23aq4pvkiB5Zpgh8jEj+kE0yAyOUgNpmhnYrgwPye3DmxM2WsdDq+mkmhuAEVAcp2ugQriWgNEuI85uJnbbav37gulriCO97oETkAV8ftIlL1U0wvvnzVzeFiwly9f6fVy2UnpH2gscMS5v75hTjehQ2WBNzyDnD+sBSwNG7WWXZ5fa/2M4PehJlL8H6gwwbGAjYX8EjXSGCMY9/idVmsxDTFNABDkYulZwrkHus/5uYW8XpudytkMhT35B7cV2377VpoRUmC7/a72XvZd7HwPj07sruvVdDWeSIl+xJ6AyJe9F7oRqDS0IfnU+7y61+gfaDxosDhfXW6maWVdb9Yh08Dq7a3EsvDugxG83Hvac2gSmfimJ5KaIPBsBfxQMDtWOC1qgqvshvKt+OJQMqEjYXnM+8cSUU1h+Q7wzHGeKjElDTMdvLMLzpk7h9Yn+wKIO+AVqDvPM9NsmnBokbx3NAjgFNeUgqkxxXW13pCWi6JdwZboGlwD63dZ69gaO6Un4XcBVvgznimm6rqbQ9zqguZ14+vvE8JOPgVaH56vRotwMHJcQP57akRo+IKRjF2V31MB9Xf+th8K9/e0AD5dDduTjSnRJygSj4mvJtp4jJQ5NkSsuNIjZXqjoY2WBxv0F7oBnEQ6X0RYc/OLSlF9u72jwCLxldttu764FMICJxwkEf4crz+866tI5nBkM5qeysrusFJjg/VbLBqXowXICAgahydiVgoUEAimAjQBoLdsjIwQa1Vikr02FgzZ1tvX+myMLHtdEvCIYIavS8GC+0jAHj1+rIM5f3xs+4dH1mx3hagxioOr6nd7dBCA8vTbQ8tlsxYc89hw0DGPa2jNd8jW2v01USMKZ/h3j9vrtztKgoRvi4CLg0hCLFLglIoH79+v6QToERve7u6OYtGJmJ7M5FSgYTcINejy4lLNQHjMN/IADzHZGL1Wq9eRQJLYc4oG7gHfmyTLs9NTNTpscIzM8c4FURYlo4C4saGRPeFDjILX1jYUJoMnOQXCJ59/YcenR3ZxdWGnx0dyXBhPxO3yglCsiH3xxe+UeErRSRNTODkWYjaenTRfMKT7AIoC7/Xly9fWrHXs5fNXdnx0aNlM2v7lj19pHSFeZb1xHaDPkPoKP5riiKKLYpTvxSGD/RrjYSgZ6AoQTqIVIIgnGo+oAIMburd7KA4/xR9uHFzrN29eiSbwYHNTSYe8HteWxo7IdNbb3s6e1iR/b3FpTgVlZhJLz4EmSz/99LMdHRUlqqYAJYio0ajaf/nnf7TiRcEKZwWFmcAXh+eKII7xOKJmmuHrK4LHKhYeC4tiQzZCoXhm45lJNVjVRt2Ojg5Fr5nKTVksgle+Q4g295DJAT7kFI9Mwn5++lRZA+LBz86KM9xttpRBQH6Be+i0Vq0jbjDC2ztzWzYLj9qjhNfs/KwN3QSuNS0UjNl54dJe/PLM7t9btkeP1m17542Q+h4OONd1TXSiEb/CnchQiIViWkczc1nb2Fy3iYlJ+7evvxYq9tVX/yKv/fzBvpwuHj7YVHPd7fZteW3dYhNZK1+M1upp8UgFfCIekb8z/F1oRk+fPVXgDk0cDdjvf/8H0fTwBYdWRWNM8QldiuJEblU0rW6PxMOtOpa1TJi6Qq9xVPrl2TM1uzSWFMp4e9MA0CTDAz46PBqtgWhEbkQ4Ypyen4vKAFeZoj8Uieh98LR/83bL8vsnooIwfWC9hkPkBmQU9lTj90Qr7KqpobIiWMlpQ7nWkGQbDY9ElPwuVMHFlUUVjLfVqo2FQ6LAdXodoZ9woXGswY2HiQeflwlSZmLCzs7PDK4CUwocbSiasQ5lCtODBy7KYFWBRgAHrAn2dJoL9iKsPvs9h6ZsR0cF63YG0mVkcuOiCvGc0XBBwSqXr7Q+7y+tSqOk7A+mqwioWz0bmkOTN/QQhAMd5vMqMBdIEM6y3iPvhLImUS6vzWegyK2US0qcphj9VWcByo34nokf0ziQfe4F3GyaFhzMSETlNcjdSE7ErN3r2AUWmbWaXV6XZfE4GDgskUjbq5evze/x2oP7a9KN/BrOBL+aa0SIFEU/2i4E45gKMAGIB3FiqcqSlPOH5oHJnSyUqyM9C5bGfDado0MK1zsbdAeacIKOQ+vS+eRjTw9r7wHdZyoUCI6ZLzgm8Ab6HucjtMFYPKyJCinOiEaHQ5dAs3g8LtoL4AdUSs6u2Wma6KEaNmhD7Bm/mhWgX2MfadAYFM915pFVwLoEhMCqmYm2y3mn4p1mGKpps9MWSt6oNtRIkWnBuc9NJUmZiSX+8ojLQeShjDFpPzw8sVqtaZO5GU0sABAAfnD8oggHOIIOhfg+GvSLBol+pdHsyjv/pgSv3WONBu5zdzrnpJHyuKzd89lNFV3Ph5+/9RX4ULj/ra/4u/f77WbSFqcjehjLlZoCGUBhKBbhH5IgiVAOFICOmCL04uxCG1EsGdPhzebAWJCRF84CB/lji4Tjlk5n7eL80oonBaG1BC0gMAIRBbmGlw3axbgLQRhINMloJ6cFUSFA9Djk4XxSBMMtxTlkc/OhNiaKI1BRNiuKMWzcsHMkNIhxZ7E4Gl9CNaBBYAd2O0kpnbRHj9fN6cQNg0AVfLJ72qDPLi/t6PRMYht8fEGURVXpDazT7It+QsGeioctN5GwVCIsHjsvzmbb6vVs6PLY5XXJTtlwsLF0mi0tLcntg7j0ar2uBEdGhnx/0iDZuOGyIijks8Lrx3ILNLj4LmFWYiOFLbmF5GK1pUhpr9PmFuZtcWlJlpWdZkfcdCKnQei5B3DwObxBduCsHh/lR4if1yUkuXB0JH753OKS6CgUINOz8/bw8RN79fa5nd+cCjU1BF9Oh1XLFSW43l/bEAUJL+xffoKXfKECcnFlWU4d8eS47jX0gbMzAotOJTq8ujoXhePB5prG1hxWNCOM8bkOcLPhoMLj5vuig7i/sipUEiEdXst4EbeabSFpTHqIuccHfBSWE7XzIj73bl0LG/atVL4Wmnd8WlBj9vjRRwqTQdDKCNjr8qhYw9uaxoZGkII7MIZ4OWWff/ZE7hevXm9Z/qCgCcvd3cj//frywv77//hvdnF1YlelCxtPTIiPi/aDxhBEbn9vTx73rP9IMKjEShpZ2UPWqlZt1m1hcdne7m4LGeX5WL23Ks93aFpMQjh44dVTQHF4LS4tW0XWkDVNqDgAv//mW+s0W1Yv38qLeyo3a8WTazs6PrFKtSU0LjDmtHg8Yl98+VuLTyTt7ObSbmtNa1S4x0M9e8lYzLK5jG1vb9vzZy8tkcyo6VWAmWNo09OTCkMpXdFs3dpkjiCtWVtZWVHh/vSXZ7LbI2WY5xXUEJoYjSd0m0dPPrW5hRUVABRKe7s7ls/vibrisDuLxZKiBOzt7dnLl89tY2PNHj9+KHoCKCT89rmZOZufmbUff/hB/tQIHHnml+/dU8NerSDmo0lHg2Piy97cViXER6ORnSJEjDyHMYWPcd14Rg4O8ppM3L+/Lt9zfvcvf/mL6GNwwKHZsF6hzJUb1RGKHI1bNjOlCQuOMhSB8JLdTreKddYlPtxQXlbuL9jS4qy16lVrNepKEwU9ZoJEMweyzpTltla3Sq1unc5Ado84Y8lVKhS0+yv3hVjS3FD4YylK8cpe9usP/5vkVgoxRK38e4W0QUmpV0RRYw+hYNYEMTAKZWt1BlYuV5RqfFooWm/Y1dQrTvhPMGyNVtuycJfHPOLZT4xnrHZbUXMKBW52fskOj0/s8LggXc3i8qKmcbeX51qj2EQS0vSrrSjPEJPDqdyMwp8wM/B6HNZoNfQcQFOqVmp2eVkSkEMjyxSSUDoKY/ZPRLmIv1GbMnmi6W91m3KMua1VrUAj2+4JJQ+H4wr4wfAA4fV0dkrcazrhzERKri8//McPI9cgt9fC4ZjALaZ+TM5msmmdJwf5Q+2v3DcQeipY9EwUntBe+G8aVwAc9FWgyxTYZEEw8eT3OWexXaZxYk3xvQBvrm/K0u9gzwgFKBoL2szspF4fQMfjDcp2mGkNAEY0HNb5iuECzxpCawph+dL3+9o3oKEw2eXDjwXDNjSX5fPHOmMQepIDAJ8fLQ+Jttyzfhdqi1/XPJ2ZkMj6+uLGXj3fUnMWjsS1fgDDOE+TKeoCn6h4w8FQjddhvmDFsyuLxJJ6je2dHesP4OGPq1mleYXOmMkkLJ0Kj6x2PdjuuhW2xr0iiZi3IYgPGg9NOMh8/vjW9o8/uMq8jxLyQ+H+Pq66mT1cDFgyRAFIAeu3aCwhJwFcRHAiIK0skYxKYJRKRPUgXl/e6EH2+j1CRkCcEJsQ+gPyASJyd+cSmrm3n7eTo4IKFigPHOAgABxSHCqgIBw8HNQgfLPTU+byusVBhjeISBELLcaXIB4RRnu4IQwHsmijWKGYubi5lvsH1lockKT1yXlBDjcDBUL4vS4d3IpfX5q37GRKUegEP7DJYqVHEiEetp6xkD198cZOL2/M4cKruG21akt8TygeXmLco2HLJOP2+ceP7fHjTW0mV/i8d9v21++/tX53YOkEjjhmZ+fnCkuhwYE6gG89SAMFGt7yCLbgSeM2QNFIIYooEZ4txSTFHkEUeH+DRoIMQisJBBHM+szhphCL60DnM3IQJqOglM53qbXw6kNCxTRubjfN53XKBWRmNmduRExwuweEe6QtHE1og/b5g7Z7tGc3t9CZvOZ417wRGAUlCo4zIj0OIBCqaURgXZJiw9qQ2dT7w55NTmVtfpGxM5zKa/vuu7+qIF5YmBFKg3UiDRdFH4cM3HwEizrEHIxrcUSIyVGG90WYDO81k86oSQLxh5LDmmQKREEznsxYpcThiFOLKXWXYDEO8HAsam6vZ3QfOh1bXVm1WAS7x6qoFDQjFEzQel48f24uV9/WN5Yl/oNP2+85LRhOWLvV1/sNem2bmpqw4V3b1jZW5FvN4YxPPoU11+eSwCI/05+ejeFL3O2N1m+zoaKs2WvLthErUYq2ly9eiQaGFSaTlSL8+ZNjRc1TfDEF++jjT/TdKUBwWmjWm6JI5SYydnZSsPo7aoQ3EBFtgqacIBcsBRFqUgxn56as3sbdqKxGBSs8uM6kPAZDQavVm5bPFyybnddBzzME35nCHQs9j9OlKQ2oNM0yP47hnQrgjz/+2E4LxyocaVrdXpcQYATBfk/Q5ufvWcAXFPJ4ViScCy55xeZmZyXSpkCBtkKD7vS6bOPJQ2kH8CMnH4DpChOjYbdnq/dXhQQ/ffrMAqGwTc/OSGOD2A/nJ2xEoRQxxcBmFRQWNJ1rzDO2t7crWgCy4aJQAAANOUlEQVTXH641mpTp6dmRm0bl1ra2tqWJSE9mhJ4iyEYzkc8f6prMz83a3My0nRwf6TqidyCAzOcdUyT83cBh+/tHFo2FbGY+Z+OpiKVTMVESSoATWzsCLKKxuN1pAkLhObT+wGEhXLtSSaGfFIMUahTfuNLw3rVKXbZ+PCMI4KHFMZGp1KuatuEJz7PE79JIU8SJ8wzdRWLUoaXhXOv5KVu73tQ1ArFHkLq1tWW31Vvt6R7PmLIwprKTNjc9bY1q09qNjnVaTd07prEE+NAcTU5Ni5+PSFRp2A6nmgz+DpariL8pFJnkQm0jg+He0pL1B20bH4+JygVVgukWQAjPPnQJ3MUQoEIJqlRLAn6gI/LniSg2rz054LR7uGjhXgVdpS/XMK4vWihoG9AGq7iXkF4dCFjQ75c4kvOIJgldApQYiekjMTX3JDzPz01qAvTi5Rudh9D3Hj18aKnEuO1sv9X+lUxQwPoF9lDYQvkkb2G079ekbalWW9rLec5wzOKz0kSCZKPlImOD70ZSbiTqN7/fqUIcu+V+787qTCCabdndTueyQsvJIaFhxb2Nz8q60CTiHW8doAotGv7xNc41bJlrNYlgEafhUEMDND83rakQr4UQNRYNWzJBoT0Qek6iORMQBPjQidC0pVJR3U8ct8hKIKm42exbuzlUhkOjhdAVC2m3KFvsf3xOtFWDYdsCPpfFo0F97sHQYS4X+SnQufCYZ0LtYnPRpGZmZkpn4qutor3crr+nCurv+20/FO7v6f4vZIaWTbktPBbRKJeCGnQDNJWR7c3NlWUmU/Zwc02F+/7urgV8uBHErFQtiz6Dcr3NiDuZUNAJYhrEmRTxpD7C+4TDTTIbFoZQFnp9hF34OTck1uHPQAfdTpcsHEuVm9GGxsHb7ukhB+X6ld/IA4wKHdcDEM0ivvAgT9WGHnL8pnGS4e8TEjMzO2UuxEruO7vDVx4OqMNpE+NJm0ikbABf2+O28u2tUKWbesOevdmygdNjgUhc1mZXl2Vt4jdX1xKyYcPmdzotk0rYwvyUgoWmpjPW6tas3W2qkMLBgFAmEFcKAMbrjIRBUxiB81mZEpTL2C0GLTcxrkMDD3N8daEFUbzA+QZxB1WRrZ2HcfbQ5hZmFY5yVDiRbRZUC35Am8MBkFoSFyt2fnZuJby7211RQgj6yWaS0ivgLCK7zslJc3o85veFLJ6csIN9qEM9y03nNP6FgkGCKXzQVDxuP//0o4q/pcXF/5/wOJXL2UnhWG48FOA4ERSLBcvkMvbZ55+roePwev3mhcVi+DXHJUy65SCvtuRCRNHIAXzv3j2bn5u30jse+kjwZBox8+/xIve4A7qO0zNTEpEyvodzem/lvh0eHNlh/khoF0U+aZPZXE50CnfAZ9UGTkTYelIEdWRDSHGDTSONIUXX9taB/PNJ8+y06/LGb7R6Nj+/YunMtDUpWNodq1VuLYqHchxbxqQ57lzm8/jkFITd2he//c2ogKnXlPaotePz2fXFhc1kQcZi1hkwFj4V2koDSuH11VdfKQ4coeL+3oGEg+QHlG5u1GQ53R6LJ1MWjYx4nxyEvXbHprM5q94gyjyQ1iCdyynYB6H59vauBJXNWsMWlhYskojYwXFegsqFhVlDFY1lG97kiI5piJ0uv2Wy86KDIfrGh5x7DPf88uxcU5NGta7AJPy9KehAcqHHQSXgmkNHgr4wtzijNfHzz0/NceexaDQpATohPP1uSxQs1jhIPE0JtBBsV2+qJfNHAtpfABBogLEqZF1urq/bk48/th9+/MFev9lWcb22vqHCDKvYaCiscKx69dZSSTjpdU1vENc93nyggh3XK5y1HB6vKBFY6RFARNHHP7hO4SedSKY0QeJ601SULitydXG7odkENdVJj5N467HXb3ftrIi4cbSeajU8/EOyGeX3fW7HKA6+1RcqH08mpBPwh8bsulK19OSUBYNRraVEBMcpGqeabDihvLBOmU4xMQLhXLu/qgkDlJpOr63mRAL2KLoftwoyaIOkPUOtgRa2u7Mjd6OllTnRFQBrcNnRZCGRlKZga2dLonEQ3kHPaY06HGNE2iFzDEwiVxJBQb2hRF2XKNI6tnJ/1Zxepz4L9DY9/42OeZzekcWty2keDzSQgBrdaDhqD9Y3bG42Z4lEUGm/pXJVyC7aArknRaNC09V4eLEb7svjHDMFdD4+t9sCYyHRsdqdvlBr7GspzvkJhXHAcarxQtRb6zYtHCXkKG4LM3MyRGA6VrrFrx4aoFvvi3UkFD4mFY1WTdf+6rKkPVwOa3Deo3EbT5La3TIfxSfuNk52dDj2tyrQcUfbOziyXpcQN6/2ZOwPKeYvLm9FS+G843zyelx6LkMRGhv81NMS32KjWa+1DanBCGhrihevVFLcv/jPsK/GKB4l9ZwG16X7gMsYlK9wLCL6HGc9+rE+IVoNXNdGnxeROGsKlyfZ3Maio5yWZlsNhdtJvTAQzUYBdmOcP2GBc1D0EMFDczk5K1mvQ3F/p4kHib3w9Uk5Z4rLu5HFkkqEbGzMaw6yIYZD63WH0iTAJVTT1YDmx/SMSTgTZDj2UXv+pmhbhzjOfPj5W1+BD4X73/qKv3u/Lx6lLehp2l3/TlZQbGjEqFN4sznCe6bA4oHy+1x2fHhgjqFDoUQjz1yPCmrcKbwBzwhZuLwQFQTKBChut3sn3jxjyMmJjBAeih+oGyBX0C5AvDjkPU6HjWdSNj1HEp3J6o4CdnpqRgc2LisSvzLO3jvQ+JT0SUI/CNtptoZCRyjIQOcZ3Wkq4CFh1WETEzEFFvF+Z6ekAwaUjti6rerzIXrFi3ksFrOuw2mx9IRNzs7b7v6hHeRPxC08VAx7xXrtvjkHZr1W00J+p2XScUOIv3Jv1nJTE9bptK14di5xHPAMbjHLy6sWTSU1njw5LQrtYEOCzgO/v1GqWixKgqpfaXgUtRTHCI5AABEcgZbIImvgUDHYAC2tVXUo891HEwa/eR0eiXs5wEBkoThg0AdFhpHoytK8XZ7j3zuwh08eaQNv9Qay9gNN/u77HyXm/fLL3yuY5/vv/iqePhz3wlHe9nbfWCLOeHtSq+nOBu8ajXMrV0pynyC0BYEsAue5hTkVDVBTQI2yiPcCXquWKrabP7W+eWXVB2J4Wynb2v0NCZ+++/Z7UWLgcfO94NCXS6DcptE5jkgEIiXHExYI+XTdET+TDl+6vhG62GwQtQ0twK3GLByPkigu7izNAjoM4u0Zuc/NzylpcWcvb90mOoa6lUu4UJzK1ag3dFg8ntE1ohmq3JQ1LUlEQtbt47aENoJAMa8KT9DWtYcb5hvzWbMDLaSp1/Q4XAoO8rtM3zcUD2uyNNIXREVvYhoCVWPkee9TJD2cfKYEtWbLtrZ3xKNPZyZFzQGFdQzuLODzWbVcssO9A1t/sG6BSMim5+as1mjZLz/+Yp1WT8gkugh3wG0Oj8P2D3ZsZjprQZ/PLs5OVazUm3Xr9gc2M79kv/vdPwm1b3Ua1iVu/HRkW/l//8+f7fjo2AIevzXrbd2bCULLvB41RUxSENKmMxlbWl6y3h30ppIVxcV22Xgqq7wCih2PF/vIMeU9MIVBPzE3N2/DwcDOLoty1YEbS8gLE6Zuq20nR8dCA/FWf4bFabUmDYPb47Odt9s2nkop6OXo4MAqt2V7sL5mn3/2meg2T3/+D/HBKQKgGSCXq8oruqYicGll2TY2N9UQY1lL80ESc2YyNxrnu/12c0ph0rWrq4LdXBUtmYpowgQSubN/ZKUSz3dLkwsKSBqbqckpu74sqmgZ9hBZQv1wit4ztzRjGx89sGavJSvW9Pik7bzdUcoooteFuRlzexyipSDCRd/C52u3SHQuS7heur22Th9BX9vyh3nRQ+6trktzgmgwv5fX1II1Coca7c70XEaJnzSohE7RLOLKtL6xblu7O0LesR9MJbPW65I4O1ACZx3QIRoTHzozkRTiytSRAq3PtU3T6ATM6Xaadyxif/76G0tEk7Z2b80ODnYl2IbmRIHtcfpkV/jpJ49sdXlWQUm3t3Xz+4I2kcnI6jF/nNczxNQN4TiFe7tFojTPXkKNNs9Qtwu/e2CtJpS6rqiMa2trmsAh1Ea0yQTDHXTbwsqc+d0g7mOW382rueX+0ui7fDQbOItF7cHGmgKxnr95If75cAjE4rJqpWFuBw5DAB8+8+JFHgOhjstFqocbD9x3OcvCSyc0LSYXFvmwDwaj/JOh087ORm4pg+6debFqRQPscdhEOmIPHqyYz4/lItbKTVGayBegiSKgiMlVp9+1CSXeEtDV1N4HFzwUIBHdoWePhnR5ZdlOiieWTKTss88+tzwgR22kIWP9A6bxjN1cnKmZyUJVuRuKOkfDgt3ryPa2b3Gm8uMJi8Ujo2lir2/VctWOjs/s7LpqtVrHnE6fmke+GwnLgHRMjwlx87lcNj+ftQlStW/L2gfht/P70g+4vaJxoXFBq8Fkh4Ycse5xsWkvdhvvqYL6+37b/wSrShYhcgxEIg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Zástupný symbol obsahu 2"/>
          <p:cNvSpPr txBox="1">
            <a:spLocks/>
          </p:cNvSpPr>
          <p:nvPr/>
        </p:nvSpPr>
        <p:spPr>
          <a:xfrm>
            <a:off x="307974" y="1519682"/>
            <a:ext cx="9013447" cy="1632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600" dirty="0">
                <a:solidFill>
                  <a:schemeClr val="tx1"/>
                </a:solidFill>
              </a:rPr>
              <a:t>Veľmi starý les, ktorý je nedotknutý človekom, voláme </a:t>
            </a:r>
            <a:r>
              <a:rPr lang="sk-SK" sz="2600" b="1" dirty="0">
                <a:solidFill>
                  <a:schemeClr val="tx1"/>
                </a:solidFill>
              </a:rPr>
              <a:t>prales.</a:t>
            </a:r>
          </a:p>
          <a:p>
            <a:r>
              <a:rPr lang="sk-SK" sz="2600" b="1" dirty="0">
                <a:solidFill>
                  <a:schemeClr val="tx1"/>
                </a:solidFill>
              </a:rPr>
              <a:t>Vihorlatský prales </a:t>
            </a:r>
            <a:r>
              <a:rPr lang="sk-SK" sz="2600" dirty="0">
                <a:solidFill>
                  <a:schemeClr val="tx1"/>
                </a:solidFill>
              </a:rPr>
              <a:t>skrátene aj </a:t>
            </a:r>
            <a:r>
              <a:rPr lang="sk-SK" sz="2600" b="1" dirty="0">
                <a:solidFill>
                  <a:schemeClr val="tx1"/>
                </a:solidFill>
              </a:rPr>
              <a:t>Vihorlat</a:t>
            </a:r>
            <a:r>
              <a:rPr lang="sk-SK" sz="2600" dirty="0">
                <a:solidFill>
                  <a:schemeClr val="tx1"/>
                </a:solidFill>
              </a:rPr>
              <a:t> je územie vo Vihorlatských vrchoch, zachovalé bukové pralesy s vyše 300-ročnými stromami	</a:t>
            </a:r>
            <a:r>
              <a:rPr lang="sk-SK" sz="2400" dirty="0">
                <a:solidFill>
                  <a:schemeClr val="tx1"/>
                </a:solidFill>
              </a:rPr>
              <a:t>	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1301430" y="5400680"/>
            <a:ext cx="6704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>
                <a:hlinkClick r:id="rId5"/>
              </a:rPr>
              <a:t>https://www.youtube.com/watch?v=sdfXuJXNkwc</a:t>
            </a:r>
            <a:r>
              <a:rPr lang="sk-SK" sz="2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06469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1801E1C2-6809-4888-A17A-AA5EFF8A6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00" y="186121"/>
            <a:ext cx="2945523" cy="139897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48A25E6-D7E7-43B7-8473-89958651D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73" y="342080"/>
            <a:ext cx="2178130" cy="124301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782169" y="465138"/>
            <a:ext cx="4176215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Bukovské vrchy</a:t>
            </a:r>
          </a:p>
        </p:txBody>
      </p:sp>
      <p:sp>
        <p:nvSpPr>
          <p:cNvPr id="3" name="AutoShape 6" descr="data:image/png;base64,iVBORw0KGgoAAAANSUhEUgAAAu4AAAGlCAYAAAClanP4AAAgAElEQVR4Xqy8CXQc13nn+6vq6n1v9IJ9B0GQBElRFEXtlmzLtmxZ8io5juMkHmdiZzIvefFLJvGZ9yaZyXIymTxPXpbJxDlZbCu24yS2ZcnaV0oiKa4ACBD73gB637urqqv7nXtBOpnknHfmeVyHJAigurZb997/9l3lY1/JtkEB2ijif2oLBQsbYLfbEVuTJq22QrulYLWRu7fFvgq0LAubosj/o6ooiio/g9ivrezvJI7RbFF/+/copZZxt+DHiyrv2zH39/0htkzQyVfuHiTTE8CmgiL+QaHVbKKoKqrNhma30VJU7JoNTdu/LsNoUskW+ODzy9yxVfkhzvwvP7J0sptXHxpH11TsDg0bFqpNxWjbqdeb8hloDo1W06JaacjrcVSyDPaFeeGl79HVHSGn5/iFf/sFNneSXLs2zd71DR5/30/yxmuXaDabBHwaqe11tJaNZgNOnLiFbGGHWtuiWNy/j93tJE67jZ29bZpak8RAF6lUjtRWmUikA8tSZEujtGi1myDa2aYyfDLM+J295I0MdRr4/B24lCB+Z4y5qwuy3Qu7eZwOG53dYVqWSVd8hNlLKarZNsV8EoenwvDJCNVmFktV6Ij243HESC5VyKzV0HNF3L4C7/yx4/zVN7/Ghz/yKJVyDrfTRSTWS7Wg8PQTL+DSfSi6i8H+MZ567jv8xu/+Kna/nYXlHbZW8jhVLz6nl/mFBZKb63hUUNs1/vAv/h+S1h4LyVXy+QzZXJb1tQWWlqY5cmyMUEeQZruF3eFArzXQ63UcqhuXzU22lMGmtAgEvYyMT/JXf/4NHn/8o1yZeg2HHQ6MHRMdg/W1dfLpKi5bDLcWYKivj3wpzczCFUJxDyOTAxhKHafLQ9TfSX6nyubiFiduP069aVIolMnks2g2ha5EFJoWlVwVu81JrVnHUIrYnHWcHpWlpXX83hCWYRDwOwmG/JRqOk1DY2zkOMvzSUK+KCoOnE4Hya1NOrt75XXmcnl6+rtYmL9GItpBOV8jFhgklaxg6G0y6U0GhxKobQWjrtER6ENpO9jZ2SZX2IZ2naN3THDrPcdIl/KceeMqyZUiB/oPc9/td3Pm5Zdp6QZ+f4jbTt9KxSxQ0w3mr6/z9pvn0doNfuc//Tp2t410ZRM8NUy1hm7VUTSFdCFLqVrmSOIEbpubRqtGprJHpZ4j0Rnn7fPnOXXL7dhUG7vZJA7NAQ2N4c7jaGqMZrtNqrHOVvEaxdomeiWDqkY4OHqCb/79X9Bu1vjUo59jMHgCe9tGzlhlvbZC2xNmMblKKrVMWIwHuSoRrZN33v0JLNOPpjhxOGxcW7uEt1tlu75NQ2miN5oUMgUmRk7iUeLUqlUCXhubG0t0RDoIR8J893vf5Or0eT7w3vvIJWvE4p20XCXWMpfp7IpgFduU1st0dnZzcXOGwyduZ2Vtg2y6yCc/8gkqpSJ7uRTT12fp6I8S6Y6SSWeolvPsbmcIe7pIbadxa04+8ZFPk8/sMX35Incdfye3Hbwfh+KTY7Kh1ikaJVQtQEUvsZvdZvb6JRyeNsGIg4HBHubmZujt7adUrLK3lcLj9rNwfZmWCV5XAKVtR681CQYitO1tCo0UPX1hbA4o1cqgOnC53YRjATpiAaqZGk67l2giztzydXZ3dtBrdW45elx0Tup6Da/bxdz8PApOsuk8pVyKW4+N0SiXoeJi5tIm/mCQ45MThHwR3nXXB3AQQrFEB29Bu0W71cSol2l7VP70r/+crZ1dwqEw9UaVTCnF8OFB9FaDjeQywaibfDVDoZLh/R98J9eXrpAvZhgYHiMS7aBSraHXLBx2ja3NFXriXYT9cRZmVvDZEpx5coq6YeIIwu/+t1/j1bef5OgtR9hOJtlLJokEYgzGD7GbyvDNr32XmTe2GQyNcn16mVP338IrU6/w737nx9nIvQ3OOoEOB4bVxG0P4nKESe0WcLm9FJI5BvoH8Ps9xGNR9HoTpydErWHQrJdwWA1caBQKNfzBGAsrK2SyWR790KM0qm02lvMYOvh9Go2aSXKlgFYPUs2Y1M0SREsoXVU88RZer4Prc0v0945iVwJ43BEajQa1RhHF3uRv/vw5Qn4Xd909yfzcEj5njOXrST70yDtZW14lEevDUupEYlEsm8JOdhvV1qZlagwkxpmfWWFtaZGxg114NTfd4V4G4+Mc7DtO21BQVYsLF17nlbdexbC7CAXjOF0+mmYb1abQtiw0zYGpm/gCPjGUyfncZdfQ6w0sy0Rz2eUYYrQaVO1ZdHuFex64B7/Hz5XXrmHuwWjXOH/wX/+Inv5e+odGsCkqSwuLtLHkXDw0Mkwqm0FvmgyPjKBqCl6Ph5bZwqFquJ1OtjY2WViYx+Nx43G7KBTyZAslitU69973DlS7wBcqDk0hl0sTCATZXN2jVDQYPzzO7Mbb3PvQJLu7i/zYhz/GwtQKz79wllA0Qf9QlI29eYIdUcymQrVRY3x8gp6uA0xfmZHgyjR1Oc50hELUazXSuyny+RzBcJRAR5iGWUC3Shw9doCrVy5iGeB1hOhO9KOZEdDdaPLN0bArGkpbpdVqomkabq8Hy2xJXCHm/6ZpoCoK9Xpd/t5ut6HrDVpNE6Opy/5rtAxQoST6K4rsdy5bHa+j+ANA1Gq15RgkoN8/3SJVhfdcttGZ28eC/6vbq/e4uRAsoqr7xxP/irYQm121YbYsrGZLXovYx6apaDaVgNNJW2nTUtsYTesmNP3B5bTbbQRC8tgcFOp1KhUDsynGHrDZbuLYNlarRctqy2cXwkm+VafeaGJJcAwxl4eHjt6GZrPx5NVzeBx2dI+F261hE9esQLVq0jQtnC47oaATl9sur6fb78fZdpGv18g0SuTzDep18wfHFscXz1n5+FfSbdqqxNgSvCNuSID4NqqqoSgtFFWA9jbNlkJbUbAURX5YbbclaFbbLVRNgGWNVsuibQnwLy5QlV8tcXy9QOHFX6KmK3Qodj6/2+JEwfqh2/DViQ5ePhilGvTuPxCHHVXTaIuHajaxOR3YRYPdAOyKIu6hRa1cpZit8NHX17lj80cD3BdP9vDWhyfRbWDTbCiqTT7JSrFKpdbE6dCwawpNQzSAhcvjpl3Y4c5TEzz97HfxBxwcOjFO2agzcWCCmZlp3nrmTX7lc7/BmVcu4HI46ekMUy1msWom5UKdfCHP2MQAmVKJvb00qqpSLpXY2dzA7XPhCbux7NBs2zDqKsV8CbvdQbVaQbW1KJWzePxuwbWwxyo88JHT5Go5nCE3DV3HaXPj00Kkk2VqVRNbu0U0HKZYKlAuVnEpMdq1DtLbFYxahoa1TfexAB3dLuauz/Pggx9k+soSqhGhllLRixV6+jUO3tXB+WsXicQCnJicZGV1k0uXFxnonmDh/DK3jJ9gZz1NrdKk2ijyyGPvxrJbNBoay9f3CLkjtI0myZ0d5q5dw9lqYreb/Oc/+R2upRcoGFVmpqeYnbpMLBbkyNExCqUUDq+DuimIoiB3LboSXTQqBhtrm2huCId9xBIRPL4O/vK//z3/9vM/x/bedZqtKr29IywvL8v+YWt5WJ8vUMo2mZuZY2S0n3x5j/GjfRw+OczS5hyHDk+ydH2d4a5D7G1mMCljtJpksgVsmh2328v2+ja5vQK3n7iDaKQDQylQbqSJdge4OnUZl8OPqrrwOB04HG06okGi3Z0ktzP0dI6Q2i4R9EaJx7uxKRq6brC1uS0n4ngiTiwW4fLli3hdXpbmN7j1yN1kkmUyuQyp9DoTB4coFUs0qwpBXy8ed4h0eoftrRV8Pju+uIOT9x3l+ddfpKtrjLlL6zjaHj768Id545VX6Y514/Z4mJg8QLGRprOvhxdfeovXX3wVrW3yhV/6PP0DXcxvT+Hp0NCp0NYgubeL5rDjcnsY8h2Q/SRXyWLZDOx2hUqtjMNuZ3d7l4DXTyIWQ1PdOC0vHi2C0QC7y0PFLDOfvIDmr9JyGKQyFUp5k0uXLvDJxz4ENY2Iq5uA00epkWU9t8XZq1c4eHSM/O4GCVeQwXA3ffER/N4+Ll5eYfLIcVTVIJ1b5+LaOUaPHiBZSLG8tCyJkUML4NbiGBWL9z34AG6Hk1AgQtOymF68yOWpNxnqi3Nk/CTJ5Dbdwz6uLL2KbtYY6zrCLX23Y9Hi7NI59JbF9OxV6hWDuH8Ah+bB43diqW3ylTyqfX/C2UluEgqEiHjj6BWDva0dxoeP0N8/jGIajHRO0B0dQ22LSalFpVXg4uzbxLuG5cSQLeyxurVIqZKipegcPDQugYDPGxC8HaNhUsiX2VpPUq8ZREJxensH8XuDJJN7WC0dq9VgcKiXQjlH/8AwkUicK1OXCYQ9ZHI7OO0OjGaTwdEh0KCQzzF16Qpejxuny0GLllB4KJWKhINR9GqLUi5Pb2eEnliUOyfv58H3fZJbT07y85//WXoSvfi0KB57FFpiDhFTiUAEbcxGFUNr8bt/8Ls0TAOPy0WzZWD3KOwVtpk8fohkap1CJc3zL73A5IkjPPCee1lYmcIXtNM70Itu1DD0JqZhEo/GuHLpIva2Sle0R4oV+d0GG9fK8j3zRp20fFn6x4MkumMkt9PksxUGe8b4zS/+MROH+/mxxz7Kd7/2HH2Bw7z4/bNkqkk6J2I8/Jl7WUpfZWgkgWKrYbZNdKPN6tIWRt1goLuHzHoSp+ojHu2R11IsF9nLFDh9+k7aVoWuqB9FDxCNxPH53Jw/fx7N4WFs9CjLq3sMDR6iVK7h9/rZ2d5jdX6D5EKGnZU9AiEf7Y4a7gHYKFyXY+HeTprezmESHf2sLm4xNTXN9NRlEp0drK6kGB3rpW8gzqUL0wz0jNIRjONyKMTCMY5O3sJLZ57B4XGjWyYNs4TL7aCvZ5DttSx+V0CgChxulXKuRCLQxWMPf4rO0ABqy45Ls/EP3/0bXn/zDHVdwenwo9k95HPFfZFQaeHQnPi84ueaFBHFu2UZJpqqYBgNdMugJTCJHdSwSU0t8vinH+OFZ1+iVVQprlbpDg5w/q23qTd1PL6A4I5srK2zurqKL+gjGovSPzRIuVaVY1hPXzd6o4EmAK7VplwsYplNrly5REdHhwRopVKJhmFSqescnjxKJBJGc9qw26BQzOLy+CnnTWg7CUSCJAuLvO/jp6k10nziwx/h7Ivn+f0v/RkHxsc5dedRXjv3Am5PGJ8/jsfvoau7C78vzPb6Jisry9SrDfxeHwGvj1K+hCJQs9Umnc/RMzjAtflL/Pwv/QzPvfQUiXiMSxeu0Ns5yNjwBA4jSHqrhMfhx2lzYjUsnA6XBO4C57lcLqrinfH7cTgcVCplWlZzv58pipxDoEXbMqk1apiWiaVYNNuWxHfTUzOcOnkbu9vzHBzZFwwE6BVf91HkTSl4//tIReHBKza6fkTA/bk7VaZDdfxuH/VmDUsAWRQ0TZFYVYBqgU/FJtrOpilSLPOoLjoCHtxC6CoWaFjmD8C7BMOK0AhUgk4PpXqDdKkice8/3QQ4F/dqmi0sS/zd/15sN4G7AOdBpwunaqPUNiQpDYac+HwOSSQEnsrn61LMFmN8R4ebYMAlsaogIC5Vw7BaVOs6yWSZcsWQ1yHuRdyrJUjH419LC15y49rExQuG0ZaqtXhZFFqoYuCVoryKIdiMvFAVVVElcNfaTWx2OwKuN1st2fhSmpcPQ6WJillYpnzhv9KoGdzWsPHpZJOuRuuHAu41p41v39bF1eGwPI3H595nXqoqwbnYBIgXYF6QCMGWHM5996CYylOrNHjsrS1uXy/9UOf/5x9aPNXHuY/dimGzZCOKe7YsKOfLWILVOhwSoAjVyO22ozlsVDaXePThB3jmuWfIlzIcPjEKWovVtXUe/eAHyW8W2VurUkjVOfPy6wRcNm47foRIIEomVcBmFyTKwOX1UavXqdUaFHJ50nvbBMJ+NI+GzWvn7ne+C0txMTYyyte/8XUMvcbS8iwNo8Lhowdp1GssJWf40Kfez7W1KTwRB6nMDpMTh8jtFvC6wtSrJkGfX6pU1ZIOpoOgY4BG2oVeUsnuLdG25YgddJKrbjIwOojm9uN1Rcltt9i+XiK/nSHYYXDgjijJUpJI1E9PZycd4S7qDY2335jhzWfO8Is/9wXOvXWFXLrE9OwlfvynPojmUzFNG4U9naA7IlWEreQe87OzKI0Gei3Hb33pN9B9beZWFrhy8TyPP/4+5ueu0mw1yJWz1E2DgdExsrkSxUIJzaZRq+n09HSzunWdeE+Y4ZFBFhZ2+OZfvsZ733Efg6MxvAGNeKyXF15+gaHBftqmg5WZLMVdk3qpTjK1Qqw7wB333UqhvkujXZHtm02XseoQ7+hCN8pEYmGO3nKU+fklJH9o2jCqLeam5rnn7nso6xnMdglP0Mba+jIORwCvO4JdcVIul1hYneH0fSfojHaTy1ZoGiqVgkF6J88H3v9h9nYzHBgb43tPfwebQ6FcLjA6PErAF2F04DA7a1muXJoV1hfBkIt6PS8HvlLOwIYft8NHNptic2OVYMhDMObAFjSJ93dRq0E2WaNVUxjuG8Sh2Elt53F7nfSPJjhwtA9dNXn11fO89vIZWkaFxx9/VDodTa1BupJE86i0FDCbTQqlKprdiV6wGBscl2ppS2miaG0qlQpnXn2NRCyO2+HhzuN3EfUk0NoaxWIRm+LA4/WztLHIVjrJ1MIMx+8+THdvDxure+zt5Th1263sbW6gWXYGukcoZDKcvfQKy9tL3PPA7Qx19nE4dhQfforC8XD5Wc7uoPo1rs9foq1W6egLkatW6Bsc4uy5M6wtzxMPdIMZ4Mt//gTf/ObXuHL1KlYT+nu66e4N06bO1772V7R0O3fddTdTC29w6HQPpk2nI9CJ1nLh0FyYapMzb73J0HAPyeU96hkPP/7oT/HUs9/m6WefZied4/DkJF6vm3Ilj8ft5K5T97C5vIZeafDI+x/l+889w489/nFqeZ3O6DA+T4TlzRUCCaHWFNFNhcFYD1s7G3hDTjZ31rF7NXyhIKl0Fp8/RDaTozse47VXzkjALlwFo95kfGycocERNja2cLs9qEqbRCJBIV9ibPgAhVKZVDaNZle4cuUCA8P9ROJB2o4WVb0sFcu56SmcDgeaZqN/cAAsG5nUDi889xwTI5O0jRYPP/Ru1tfmKRXLpFNVnn36NSYPHeJff/ZzxH09tHDiUFzSHZTCS7spQZuFxW9/6bfRTR2nXSMU9HDx6jny5Qyf+dy/5sVXnyWS8PLMi0/TP9zDXffeTlnPcmBiELtTEHeTM6+fp92y6Ovq4ejEJL3xbuZnFjnQd4y//+b3eO37F3F5YvijIR54+DbiAw5205vk8lUunrvMyNAET3z1aX77dz7P2bfOMNRxhM2ZBovXtnnj4jm++Hv/im+/9g1+8uc+SbNdYXR8gKe+9xSL84uSkP7MT/80hWwWt+Whw9vN6y+e5eDBca4tTpFMJTkyMcnxY0dxORzEg4eo63V20zs43A4iwSiXrk0RCsVZWFhhbzdP2NfN0PAQjZLO9ctLJHwJvvSl3+eeR25n9PY+suYeW3vrdCa6+OCDD7O5vs0rL7zO4twcllXH53dSNVs4vXZK5QK/9qtf5Imv/B0/+9nP85/+4//FofEJxkYPcm1pBpfLzej4AZYWZnE4VRoNnb3dLLlMjskjk/T090ihyGcPkgj38s673suVt69y+6lbefa5J7k+Pc/eRkEqmnt7ecYnDmGKQVGIWi43mmonEPQR6QhhmSZGvYGpN6TIVDMbWK0mTcXCHm4yemJYXlMi3o23HWDjcpKgPcLmelKq6p1dXaR2dslnc+RyOVptC7vLQYdwN5om3b290s3UbA7Mhi5FP1PXKRdLTE9PE412EI/HqFZr0ulzON04nC7cXjeegBuHDYqlPHWzSTTUg2louP1uNjLzfPJn34/mMunvSvDyM6/y3JNvyGf187/4U/yXP/g9Dh48TbvtZXV1iYNHhqVAd2BkmJnpaRw2J1gKLVMh0ZGQz7NRN8gW0ixvLfLFX/9VVnYX8EVcTE1fxeXwkOjoZHM5SXdwGKui4nUGpWPlUO2SoDebBsFwSI6jQX+IWq0mCZPL5ZCYT5AXwzCkuCggnN6oUatXqTbqAvpJHJVOp0mnMoyMjNK28vQm/rm+/o/AXeIwVSFcVXj3RfVHprj/3QmD/JCHmCfGbmWHimnI1EfA7cJlt5OrVWnewH1i3BDA+eYWdLvo9IdIV0vUhYtwY7sJ9AUgF4BagHABzFvir4TEQsjeF6yb4nfNFoZpyd9LvHtj+wF4F5hTtTEQidF2KTSo4/HYZBKj0TDJ5xr7x7SpuFwafr9dOh3iWHbh5NhtZLM1CgWdRqMp9xVjqSlTGybKJ7+ea0u2JFlL6x/tB6GsC+tKRE4E7FQFs2hhCjtEAnoB3G2yM90cWAXVkukYgfFlAEeVN2Yqdhqr38fceBZns8196zV+bO+HA+3i+aT9Dr7+jgF2414M3cTldUvQLtneTeJwI74j2aCI87icch+zUpUd4GNnNn9kwH3p1ADnPjyB6dSw/sltVcuGfJ6icay2Il0Jt0NYFCr19SUeeeh+pheu863vfJPT9xynppc5dstxEvEoATWEXnUydf46z3/3GQa6ong0G3pd2HsTuL0OdF2wsYq0bnSjeaPz1dD1Kk2bRaQrSqinE10TQojF9taGVG2isbBUCbL5FA++50Gpll2dv0itlaVOlt7+OHbVTnY3S293v3zRWkIubWuYDQuX4sfRjJDbgNxWnWa1QCo7y70PH6ehZVDcCvG+fra3i1RSNvLrFu2iidlK8flf+xRvzb5Jw6zQEQpQLes43SGadZVnvvE07333Q2TzdTkAvfLKi/z05z7K2KERpqcXoeHEpXqpVnWEPlDOF9hbWWWkJ8FP/eyneGv6HLuZPR5/9CO0bXW2dtaIxiLo1NjLp0imdtne28W0DKrVKvGeXuwOhVR5k1IlTTTRIdXnxUtZlLqdgdEYrrBoU5tU+H1eJ4qpoZpBNuZ3GOkfZHnlOqMH+llZX+b03bfK2I3qUDEMXaqN+UyGrs4YnT1Rrs3NMDF5hN1knv6eA5x56TyxUIJIKMLS2iy+sJPk7jouj5Pjx26jXDDYTu5y8tYTNNt1cOko2PA4faytbbG1tkfAE6dcaDA0MC7PVakU8fpdMrK1sbHB7lYKre2ir2sEpeWQ13J9bgqf18XQwBCNcptCto7D7qFUzEnV3ed2MnAgzjseuoPz0xfY2szSbrixGhqxcAd2NJSWE9XWJNrjoeWuUKfG0tq2BH6hgIverhgjBwbA0UZxWpSNAs2WiWZ3kcnmsZqKdFWEUtjZk2B2fharZVIulSUB9Xm8RPwR/G0fjraNoDfC5KET0tIViunK5hYzcytcX1qjb6Sf9z50P6srq1w8f4lmrcqh8T7C/iDRQBejw8fR2xZf/vof8d6H38G5187xwK3vZTg2jiqs1XaTJ89/G1vAYnNzGdMq0z/UxYVLUxhmm3DIRy6/hwMvc1PbbGzu8aEPPUykIywFjO3kBpGIi9fOPItmb3Lq+Du47eTdbKbnabqK9B3oIV+pSNdmdHSMcqlGvarLPpZcyWIVvXSF+mR07Bt/+00S3VGOHDtKorsTxdZkfW2Z7fUtPDY3vYlePv3JT7OT2eOJr30Vo2ahV2x87KOfwul2EuvrQG+bJDoHCNg97KW3mF2aYTezw/HbbiGdyRCPd2FaMDs9i8/pwKY6iEZjMhoze00os8cwTINoLMbG6hZHxo/KmEE6lcZqWVx6+xJHJ48TDERxOFygNZlbniHSGWDm+hVcLjuNagW7YpPgYHB4mO7OPpYXZ9jZXCXkipLdKfOO++4j0enH5dZ47vmX+Npff5tbbznBz3z2ZwgGOzCNlnQJhfJnt2uILGfRKMgx7+lnn5Fxt7GRIaq1iiQ4whHo7O1haW2RllLD7lXZzWwRiAQYOjCAYmtzdfoKx285xO7OLg8++CA0WyxeX+bE4ROSyFm6ky9+4d+zMZ1haPAY3kiAgYkwH/7EffzRn36J4eEJ/N4E/+VLf8lnPv84pcoWd50+ydQbS6xfq/Dmq5fYym7xc7/8YYYmwgyPd7O6vc7YxEGWF1dp1ZtMXZri8ccek6Ap5uolqg6gNp1UjRzrqVmWVhd47wMfkpGlTClPo6ngD4dJFTISLC6vLsq+FO1IsLW5x6mjp9Grpmyz7z/5HFZZoT8yzBd+6Qu885F7+MTPf5TptUvorRq93d0YjQaZvQz5TEG6wK+98gKTR8Z57Cc/yZ98+b8xNjZGraqTSRfpCEfp7emSkRWvx0elUZfv/LEjx7h44Txul4ODEwe5ePGSBISxRJxmGwb7hjj3xtscO3IrTtVD22hz1513kEntcfmtyyxf3aCNneuzy0weu2VfbbeLmIpbgiKP1y1VYAEDLV1EBHWpSArHCk3FbOmUrBydozF8ca8EaqXtCraCE7OsoLRUMsWcjMmU8gUyqbQkB9lsBn/QLx1Qj9dL30C/FPUEltFUG03DQlMUlpYX2draIhbrkKp0IByWeKazW4DzJnqzIa9HCA71eglvMITTHqBc0HH5PJSaKT70qQcZHImynVznwhsXee7vXiccjvIn//3/5n//P36RRGKMdsuN2aozNt5DPp+nWdWplqs89eTzdEWFYGHn5C23UypW8Hl8UpTL6hkarSoFI4ulGRTKeR776OM89e2nuOf0faxMbXF84jacNg9mvUm9XJPRGCEEiEixN+CnqTelqOl0OiVIF89GRGZE9FngPqG6NxpCFTYwWy1sdlX2wVKlIt/ber1BT6cLjM3/IRpzE8JKaVcR8R0n0ZqNO94ySeR+JDop3znVZKvLjkPTqArF3doH1X7NKZ2YRtP8geIusJeMdIuEiLqvyov3TKDYf7oJnCgAu4hFGqaI5chBykQAACAASURBVIk92lK9v+kkSHFYaNICvJstdP0f4zFSrb8B7G/GyMX3Y8EY4ViUopWjpZkykSEIgXD89sWIfXtCvEsCsIvLkqq7zU6tYVKtG/I8Yj/xe/HZfKGB8oknMu2bjKHdFnn1fbtEgHnhEgh5XhMZIqF0tC15MwI8yMxUW5Eqmvy8/HMjcyQZiCXhvfhXdOTSpT/CKizhqxp8elnntv+FlMpU3M137+2n4nNKO1gwFbtLAAkVh8clmTvCBlEVms02jWpj376xaTLDKlj8B55b5dRa4UfyJq3e3sOVjx9Bd3uoG4I87DOkmw0oIkYiNuQQgekbW3lxlvtOH2Vxc4X59Xl6+2Okc3ucPHUb5Woev9PHQO+tXH3rOmefew2taTDY24PD4Ua1uQlHApRKKUlUNLsd3WxSKZUlaxYWo+a1Y3Pb6T3UT8lW46UXnmd4eFAORGISLhZL9PUPsrW1Q7XcoKk0uL52gYPH+tDsLUYGx4n4Y9JGd3v9pPIFDN2iXMgTcPtwtQK0in4KSYtyKke5sskDHzlJrr7Gxs4qsR4RvwjjVHuYO5/EKBp4AwZ3PXQU1W/nxVeeIxryEw4GyZfruFQfG9MbhP0dxBL95PfK7O1s09Uf4JGPPcz3vvcS9UKb7o4+yrU6erOJIbLquTx6McfREwe584G76OrqxImKIUJ/WovtzCbeiJvt1CZvXXyTjs4witYiXy4QjndKZVq3l0mnN6XyEvL3892vvMnJwyfp6PLjDNhJpUvcevIE3/nOt3DaXCSX87z54gUS4QAPPvQu3njzdRll+fFPf4rzl85x1/13s7qxjG7UCfq92G0KR49P8Mb5V4l3xaVCZlf99HWPcvb18+SzBWKJBHanyujoALt7OzSbFj5/UE7GHR0hOntiXF+5TrGQl+xYKCwdoW5ouvC5Y5gNFaXVZG5umngigT/o5dzZN/F6HOxs7XFg5BBWQ5H1ER3hMIZeZ2LsMCVBktZ2ZORjbX2Feq1C0Odm+GAnI8cHJejQ1ABbawU6At20TSSZr1fqtDA4eLSH0aNxFrbmuXJtnoWFJUYGexjq72Ogr5+L0xcId/nwhzz4/G4Z62q3FZmrLpYa2FQ70ViHBIR+v09OXptr61imJSeqOw+fpl42sXSL1dVlDoyNkOjsIVcwePPNGTTVQ2pbkCqNdGaPbCZFo17hP/yfv0rQ7cUyNbzuOJaiUtB3SFe2+YdvfIujwyd437sfxmazU6bCt177K5zhfUcsEgqwvbUlnaZctszR40d54ut/yYGD4yxf26Vdhf5EF5GAH83hJFfPs5ldoWsoSnZvm6Cnm7tPv4OZubfR3A1KegFdjAnCFo124HL72FzeJZ/WaTZUNlY3pZUbi0fp6YwzMNRPraFLZVvEZ0rFNJZhEfJESYS7GR0cIS8AnV4jvZfl1LF7sSleFpeWeevsa8S7EjRNG00RcdNUXH4Hh45NMDA2xHpyU0681YZOajfNiHBQ7E7On71ALldkZuaaJBf3P3A/LreLs2fPc+KWW3E67IRCAam6bW8kOXTwGG5nmEy6RCjqJ1Pa5eU3n8PmtBge7mVtaRmzZmDoBpPHjnP9+gqxqJtExMfStQ3ioUE+8J4P0miVyJaTbG1u8Ye//2U6u7r5lX/3y/j9bhrNKuubqwSDIu/cxmibXJ29Jie9RkWX4EOM50azQb1WZXcvic8Xoquzj2uz12irBm27ia/Dgepsc/LUCTxuD3MrU4weGN7PLafS9HcPUs026PDEGek7xJf/8C9YPL9HOCSchCgf+OjdXJ57gaGxPiYnT/L1v3mayzNXOHbnQTStDbpCu+rmm3/xfYxGiw997N3E+h2856FbmZ45J9vS5nDRsJrcdtvtvPTSy/uKZ6XKHcfu5/jA/XiUDvRWidn1czjdNvriY1QqOo12nZxRYn1zi3iik+2dbZxujURXVLoPdqdDtsfm/LKMl9xy9BTPf+d1vv/1l1he2OD0A7dx8p3H2KmsE054Zb3M9PQVevp6CIei0u1o6A3pJi6szrK9vUmHcAkbJv39g9SrdUqFAp3xTjxuL5tbu3i9AUQl1/bGNtGODjn/B0NBrs3NcfDgYekA53MFPC4PE+OHqZSqvPv+d/K1rz5BZyzB6uwa51+8xP3veA/Pv/AKp07fSTgSlKBIGP6CTAsoYTVNCc6apolDxgSaErgLp0X4LnialJsF7nnPXVy8chm1rqGUHCR8vbK/bCS3JCZpVGukdvdoW03sTifNlsXm1iYdiZh0XMV7LtIDLocbu01j/vp1CfCF+OHzCVJg4fJ66enuxePxShBYrZcxxXtnVnE6bTg8fmw2r3RCVc2GoVbpOxjl/Y+8A8Oo8drLr3Hl1RloOfjQRx/m77/zLWLRHnzeMM1WBd0qs72xSywQZ2tdxEAXOHzgCB6nl0Pjh9FrguhrbOxukm/kGToyyFZ+lZbTpGnpCHnVr/nJ7+Q5NnE7YW8cs9aiK96NIuBQsyXvpVKt0FYV6pWGRGt2h12O56YhAKIuBSe7Zsc0dMrlsnxWZtOQ75Z430TMyGiaFEtFxoejZLev/AvgfhMSC+Aa9DgJFVVuf8v4kUVlvneHxWJU1On9I/gW5xL3I8Ynj8MpAXDd2hdOJdi+Ae4leLftR2puZuQFJBNtKgCy3rBkDOYmfhNxazH2Cewr4simae3XazZMGvV9QH3zHFI4FkGTG7EbgZ37vEG6OrtJN3dkLYX4mYyky+tSaDfbeDWXjHWZMrOyv0mXQNxDoymdKSFYeTwiig7FYgPl418VwB0ZmhfZ9ptRE4nIRYWqsIdsNgG/b6jrLZS2eEg22m1VWlb7Urd4EOIDN74VHUtSFBtWLUPx5V+lpKtMGBafW1fo/keX4v83eH561Mvrp7pQXV5Z9Gmza3IAc7ls8kVs6C1oGpJ4NHQLo1qXKrvYfEGvjP68/9klbl3+0QD35ZOdErhXPaF9xb3dotU0ZE2AaAhR3yCescvl/MG97l28wOOPPMhiao2ZxWs4nQoffuRRnvj7rxMM2enq6qIjcoiLr06zN7dBwKbi8TixO71kcxUcThvBoJOQ3ycPblot6tWaHOyq9QomJsFEhEBfkGR1k1whQ3dvF2ZTl3Zku6VSyDXo6R7CqTlwem1ky5volCSIFUzd6wpiNTX6B0epN4VC4aFcTGEXBXvlJt52J7W0xsbiNpVyisk7+3AGDUq1HHfdcS8OZ5DrsykuvblGs9ak1tjg9neNU6NFoViQeVWXGByDETCcbM1sUynUeeH5t/jgex+mkMswPB5j/OgBPJ4oy/PbeO1+SRpzpTJFQSaKZcqZPX7zd/4DzqBL2o0iiyKKbEShWq1V4+3pC4yOD1I3a7i9Lop6hqpR5dK1K7icDvZy22h2i8GBfpxahD/+3W8QcLm5792naTtV+czFZLm4PEtfYgDNDLC9kCHo8ZHJboLNYmlpkd/8nd+UhaFnp87S2dsplbF6rYzS1vnoY49yeeYiuUKWcDhOIa9j1BQGuoXqsq/QlytFSqWstM46u6JkcmlUrU0sHmN7V0zYLjo7E3R390gwLgplNcXPoYO30aha6EYVj9/O/NIyXp8bTbPY21vft9128wS9MZ786osyniKU7rvuuJv0bpatzV2pLIh3J1/IYbc1eeRj76FvvBPF6WDu2gbXZ5Po1TYd4YgcB0RsSrNZTN46hGHLyMkknSsTCIbQG2VaDV0Cd7vHxtT1q4wfGsLjtovopLSblxZX6Ooa5dLFq/J4sjjnRoG8zWZjYWFRZv/fc9+DtBs2SWQK+byMoQ0Nj6ObGisruzSqJvXdIpVyhWIlTyDsYnrmCr/1679BrV5hY32TUqbG6IFx6rYidp/CV//6qwQdAX7605+VOcfV3VVy+jJbqSVZpyMKK7OpDB986CO88OyrhGMRGTNIVXboi47yxB9/g1/87Od59H0PSxnjy9/4MrqrTL6Wpi8xSK2kcHB8krNnXyIYVjlwcBSnz81bl87iCbhQhFJUMJmbShLr6KRY3eX0XSdJbqVkBjkaC+AP+HF7g2gOAQSECggHho7hVYM0DYM3z5/h/vvvpVap0Nd1gLCnm2qlxs7upiyydbv8eB0Brs3N8vbFc/SP9JAr55mdv8bYwXHm5xfIpLLce+e9ctIXhdOtliLBWk9fL832fr61IxJDr+t0dsUJBfxyHHvzjfOMDBykt2+Y3Z0Mia4IBT3FlbnzdPZHZF5zfmYWt+YmGIzQbtlIZ2scOzosCdbW6i65vQadiR78IQdmq8pOcpc//6OvSlf0Y49/hMkTYxiCUtXyOFwayd1t4okuVM3P5fPThD0Rtre2Zf9ANWW8Qyyu4NQ8HDpwgu999znMZp1UcYPesRijBwcIhkKMjRxgfWuBhpmn1W5x8tgJdvdSRDydxAO9KE2Fv/vak2xcr1KrKEQTMTRPlV/4pc/IwvN0Js//9ou/wr33n2ToYJxS1mD24jp+exdPf/t5Cpkyf/O3v8/1lQtMHh4l5A/Q299HTW+QLOyymd5Ec9qZunqVeEccjz3MiYl7Ge48TK6cwWhXsFQde8uF1+shU9ijoJeoVg0Ojh6iUi1htUVBaZ617WUaZg3TbEqAO3VtGp8rzNZCjph9gOtXVujoijNyfJiZtYt4wm3pRIg+UteraE6XnJ+FIyL6VmpnE0114HaGJKgvFvMUcjlcdi+RYITUXhpUJ13dvTTKdWyKjaoQxW4U6y0srhEMRfC4RLwwTjyewOvz8NST32ZocIhKscZP/8Rn+JVf+CKLlzf4wPsf4fUzZzl27Bb8QZ+8X3FM4bIId1pgD1HDINv1RsGk2WpSqpZk3trlVZlbn0HxtYl3xRhMjFLdMbAbbukmlGsVNM2OU7OztrIqBTuRTReqcaaQY2BoUJJYt8uJw+mkWqrKOrFsNit/Xi4XZV8QjrSIAnd0RKU7KgCumGNbbYOqXpKksqlCINAhRTWnyyXVVcVtcPrOo1ybncKp2tGzFk3DTqGUl4X4obDoKwG2d5bJZnaJhvrYXkmTiPeIklIS0S7CwYgkIbVyGZ/XQzK1Q6VVoWhmCA/6KFl5GVkzqzpRd1wKZKdPvksKOi1dkfl2m3Bp3V6ZWw9FRJ1aCbMuYr0C/LZkPEY8awHgZcpC0yiXClKFF9FGUaAqGqGlIt3qUDREw2zgs+s49N0fCJQ3AN8PMt/ie7EQR0dV5d6323T/iDLu37uzxWriRpzlZjb9RlxFfHE69xV1AdZvitDiWm4WmIp9RLGqULnFfCKTJGaLSkXEiYTjsJ+RF/t1BL3cN3CUMlU2shn2ynnKVZ1iSZcgXgDqmzGamzxCnEd81u6wEQ54CDi9WA5d1qvp0kXax9tuu52wQ4gSLTaKhf3jiPrRG1/FtQtxq1jQpTgtas8E4BcZeeVjX822RT5ITJ7iBn6QUBJRGZEtbLVx2kT2Rty4iMUI4K4KzX3fbrhR1CpjMjcyTcJKEGxAnFhULpfmvkdm6rvY7DYeKNv4N8l/mYv6n0XvVbvCt+6NsjUQRPWFcIdDUiVrqXZZjCqiOUJBFoOZXq1LW0tk1wxrP+cuFBqvx8aDT85zfD77P3va/8/9Vk71cOWxSaounwTuwlYUqrtgZuKFUATxUVVcbiciTiZI15knvsNnHvs4tpibv/v+dyjmdpiYGMeytbnjzmMyU9a2dfCdrzzN2vlZTk9OcuTwBLqlYKkOlleXqFfSiPS8GHgbuii0UMik9yhWitg9doqNEqVWmdETg+jNOm17i6bVkAOXQ/Vga/uJh3vp7OrB7lFZ3ZrDoIDT3cYllYclqb4cnrwVzeGQbb26Mk+tmiPgCqA1gyxPZWnVVSqVDAMHgjz4/jukAra2leTw5EkqORt/+9XnaTXE4Fcg0NPGGQ7ISXR5foGueFyuloLuggJsLG9QLtXpiQ6wsDDHl/74N1lLLrO+mcY07CQinVTzFaliZXJZGuUSjWqR3/rPv0G9rctcXtjpk0VthVqRvfyuzGlX9aKMWMwuTRHo8NHVl+Dy1Sv4XAFSqV0sUUXfMunrGeHP/uCv+ODDD9E12EFer1Cq1KXymSumZb4/t2kyd1GsaOPF7mjs55sVePzxx5ldmd/Psq/McW1+Coem0tcXk/EVp89FS2lTFVZ1pkws1EvL0OQAfeHCOXx+v1SFapUihVIab8COy6eR3NvC6/fhcnqkVdbf18/C7LLMwLebLg4fvJVouIvd9BY2keFFYfraFKiGjHAszc8zOXGUMy+f5fyz13jH6XcxNDTCgZFxklu7srBVZMsnDk2Qzwti4QaXwfjxIQq1KrPX1ihkTQb6RuRqByJulc6lZKRGrJbRdtTo6O5gYXGDleU1wmEv0VCAk0dPUmtXWU+usra+xKGJA4QCQZnbtKluqrWWdHwuXTxHZywi/bnjx4/L6xErnGzvJOWKGzNTUwwPHODYkVNoNmH3OkgVc2SK2X1iXLSw23ykc0k6OhyEfD6xFBalbI5UcpuR/jHyhQoDxwdYSW9Iq7yWLzIQ7yG5kaRhltFbGekKiBUXRHHci8+8wic+8hNcn1shlAgTiLr43T/6TSZGT/Dnf/AEf/YHf8hgd5+cYHOVNMnsAktrCxwcOIWNII2WyVPP/S0ff/w9qB6YW5zl3PRbGLaGLOK06U6uXdhCUzwcONQvVwoJeQX4e477Hjgl+2MoHJPFeKqm09MV48r561RzTf7VT32asi4mkCx6o07Ql+DA4Em2kzv0d3exs5llfm6Ru267V66iJCQ3URMjXKj5xetSYdzZTlLIlfjYI49Rqde4cOGKBO9idaCzZ9/i2G23cP+77pdFciIuIVYe6eyMUavWcTq8ZDIl6ZZUKlWGhhNcXThPy7lf8yEmGI/dSWGvzODAGIV8FU8giturEIsGuDa7yMZaWuaKT58+yaVLbzMyMMbOSoq/+soTTN5yiM/+/I9TNlK0VV2+a/FEjOXlNQoZk/fe8zB/85d/K/vCgw+9k3Qxyfr6MlcuXeL45En87ig7mzkuXz3Hgx+4i9W9eewujZ6eQQ4MH6RU2MXuNKUQkdzdoivRS2/HqIyriJWenvyH52hUHRSLdepGhUxxnS/8yr8hXyhz5s1zYGuxvHqVUMhOZ2iMt1+dx6kEWZyfxzRqPP/836JpLfyusCxWLBgF6u0qbVuD66tXyRTSdETjbG3tsrm+y+Mf/gncLi+q2qIoVsIplWS0bf7aLCMDvcwvLjF55BbWNzYYHRni0vQbbG4vMjDQS7FQYXT0IOeunZF1PFsbe+hZjfyqQTllMTI2jifqYX7nKh19dg5ODKC5LeaX5tja2SPgD9PbNyTbXrUaHD98kvXVDLlsDq/HTlc8wfLCpoxM1qtVXj97nl/+d1+gaTWZnZ2Tbs1zzzwn69ne/cD7+f73XuCzP/MZmckXKvzC4jVZ4xP0+6kW6zhtPp799kvoWSEUKKytbTN59Bhd3Z1yhQ3R95xOl6xdE5hDEB+jocvssnCYRH1DXW/QtgkVtU7bbTBx+0HevnyRcqrCUGSM9bktFBHtVMVqMT6ZkRerymiKSiIRl5+v1KqEovtOXyQs6j2yUpAUQDqVTkvwLooyxf5ioQunyy0LPHu6umnodRqNKtV6iUIlJ92PSrNCJBGn1bbRMAw0t4LbK4BwTbqe5UKZkDPO6mKK8YPjrG8uyiilcCEr5SyFXAGj5qCtaxw8cEguANHX3S9XoeuMxySJEmBTxHfEKlwVNcfR+w6QMXY4euwQK3PL7C5l8bR9eLQETi2EzxXE7w5QKVbkIgWlUoFwtIOWkG2bqsQkAiwKJ0PGm1v7K82ITey7H5mpoTcN2sLxsgwcXjuax46JgWaWiav1HxR43gSuLs0u26vcaGBaFuGKwruv2H7kwP2fF8XeBGn78eT/cQUbmXUXKWVFSM4qnWE/Rzp7SVcqzO0lKdd0qW7LRVia+yvHiM943Q5ODPbJup1spczSXopMVmT/zf8hQiNXi7kRpZGKuarcIBDgsKsc7u9mKNrBTHKbolGXODTi8TAYirOZz7JbLhL1+iRmrN0owBZiWqGoUyw09nGrzyGftci8Kx//ak7I7PJEsjpWrCijCrayn1EX7EEVERqB2mXr7ivpIgYjKr2ldq+0fsA8ZHGmapNqt7hx0fh7L/8H8ttrBDH46UKIB0o//LJA871e3nh4lIrfKcZYPB1hnN591VlsllGXBbDlqrBT69SKghkLRuySNx8IOIhEPDzwrSkmru7+SID7+j3DzHz6dgyHjWq5Lu1FAd7N2n7lsMPrlrk3xWbH7VRk9uv6Uy8Tcrr5iZ//HH//7JNMXz7L0WMTeMIe4nEf/aMjVHQ7T/zpN8lc2+CRB961n4PyBnAGwsxen6GQ3SLi9uD2uPH6gzKvlkxusZvaEcIIhUaJQqNM10iCSMLP2t4y+XKaoaEhSrk65axF0BXj6K0nJLiwtDKxLjdLyzNUiiXCQeEgKOjNlrSV67UGIyNjUiUXxTPlTJuob4it5W2WFmf49Gc+ykuvfoehkUHC4U6SySzVsoO1+Rx2Ua1u7PDAB28nVc7RbDWFUI3L7sYwBbZwUlzP0jYtkptpCukayZ0NvvBrn6fULODwhnn+mTPcesspaoWyrFmo1GqoVpOZqYt88dd/hYolVgzKUcsW8XvDjB48QKaWZSu1idfvZGdvneGxbs5efJ3+4SG8WhS1YWd9ZROvzUV/TyepXJan/uEpTp0+wtChbuweHzupPAurC4SjIeqlFsUd2FspkdpKY9MMbJopV3D41X//BWxuG29efpPNrS1ZvT85eYT1jcX/l7b3jJLsPK9zn8o5V3XOOU7OAAaJwBAgAIEgGERKlCleyqIpKixayZQl2VpXkmXZkmXLlixLTErMIBGJATCYAAzCxJ7OOXdXV8656q73qxmQV/8uF2/9AVb3VNepdM4b9n42vQO95MtZljaWKFNSUqXu9j5SsSIGnchdbAqLNtAzzI3r19DoSrzwync4efchVcTli1n0GqOSMaQTOawmp5KB9HaNMD2xhNXsIhIOEQ7tceLUSa7euIo/4FYTfEHxLc4uENyOsDG1g8cWoKWlnffdf0YRAkQL39HZptbQWTH2VLMMjHcRy+9x/8MPUCppuXZ1hrHxUW5MXGVsfJBUOkl4L0wiGaa7v01NEtzeNuKROHabkWQyTG9fD6sbazS0NLKzu0VfT49CcUbDaZbm13jk4Se5NTHB5ORVGgIu+vu6FRYxHI4wMroPi9VOIp1WRIf9I/vQVMR85CVfq5DXJJlZu8Hu3jbVrImjB08r5F88tkKzr4G7x+7BobWhrVSwGGyEMgmF5JrbW1OmtUwoxKN3PYhP5+LG5GXGx4dY3llSjc/FS5cw1Cw88fBHCYYS5EixGV8kkQ1x8fx13PYGejo7afAGGOvbT5MvwMS1t/C73Yz03ENVZ2Rpb4E/+ovfpHvYTfdQKw6/k2B8B4vfqibf5TgkN6tcfn2Zk6eOYNQJNceF2+pkcLCby++8xcLyKqVakbGDvRj1FWZvLqvP3+9/8bcoazPEsyG2g+vkczWGB44TjSWw2U1Y9C7Wlzc5OS6a4pBa89ocNixmK2sbG4pM8sD9D+JwOJWUQFvVYTRauXTxMla7S5FXnnnuGbx+D0NjIxRLeeaXbnLy1CGsVit6nY1UqsDeXoTGpkby+TjT81fRWMtYnTXcLjsBl5erb11nqP8ATQ0dRFIJXnvjJcxWPZlshZnZVR77wONqu6HDgNPkZ29tV01gi9UCv/0ff5WN8DylWp7VjVV6enuYvjWFoaTlkXs+yNf+z7d48MEznL34AxravGrTMHHjJiOD+xUaM7IdY3ltjq7BAG39DTjcDgYHRvE6PdhdFrZ2Vwk0u1hcXqCttZtyTo+2bMDnCvDS8y9y/tzbynNx8PAwWn2O4ydP8tzz57hw8Spf/L0vUNOl8XsdLNzcYurKKiatmaWlRZ54/H189MmPoNeYKZZKrG5vKGO2xlwklNzA4ZbBkZXZ+RXi8SJHDt7N9k6QckUkF2V2gxssLW/z9GOfVJM6YxUi2Rh2u4PZ+TmlKXc4BVsKTouNaDyG3WFnNbbEzekZNDULf/Wn38BZCdDu61P0JneLg6whwuDBFu574ATnL/2Aze011te2aW/rRVMTooUZh83A0twm7S3DnL77Li5efJmnP/gUz3zrJSK7SU6cOMrZN1/ms7/yGf7pG//A+IF9arL+lS//rXpdhTqVS0FLu/gJtNgcVtq7GtkLr7O+vER7SzdeZzNXzk+wcn2DxcV1CsUqgwNDeHweGpv8ZNNZXC6hrTgxGE047UJViavrqdQmYiiVwZDWqEevqxJMb+HocGAw6whtxHDWPASXwiQSGbxeMbcKrrJMNBzBqDfg84o0pUIilcJkNmGymhXyUabtApIQaEEml2V1dRWLXZopDVa7DYfbU/fduD2qacnJVruaIxzfw+tzkdOlGRgbIJHOKjNnOpfC53ficzkQW1sxVyIVKRKPyn1zHD46rrDPgwMDShKaiGXQ1dy4bU61AYtFk/R09aHTG5U5XBp00agvzM0rKtyzl77DZ774CZYjUxSrWUw1K2dOPoY2a+JbX3uJscGjeF0BNVjQCM45EicaDaPR62hra8OoNavCXW6KBFirKMrSHUKKaNvTmRS5nBTuBcUvSRdTOPx28tU8Tr8TGyWM0d06clEj0mkxblbp8vvpc7VxPbhAJJ35yRfuJyusNN2mxtzGj4viQErAO9NvJd3+EdOoFOwBm5MWl0vBLfpbWhVWeimyzKWFJaUnl4GzFMvKnKrQlvUJuMWqx2E2qWHEmsiCU8X3/s2dhkBK5zvFuxT+oqUXmaJo5uV3Qz0BOgIeFrdDJHJ53G6zoiHKJL1UrCg08/GGUbxWG1ejs+wk48oEm0gUSCULakghmwSZ4iv6j5LKiCxGuWZlOfDVEQAAIABJREFUmVLHP1Zva9nrB6+g7LeNlvUCX7pX+VcCPlRISJm3V+sNgFZnUIW7/I1iKsjqNz9FumCjt2jgt9J2Wks/fuF+8WgT1x8dU1ohoQJYHFa0hh9KUKriOi+VyecrZHJlyoUSedHpFeoEHJ/LoFCEZ565Rd+VrZ9I4b5xuo9bnzqhzKm5ZIp0Kld3GwtGqabBZLMqKY88vupzNBB+9waGQonRk0eJlXJsrs8yMtJJLBchm0/z8MOPs7QV4Y0fvEVybodmu4vOzg7a+/rIlmuEQnuEglJwapUpTVaeckJIp5PKrGIQOkAuSaqYIa8tYbIb0JmrSueo0VUpZipsr0bxOVtZ3dzA7NHiatBQ0SVwe0ROpFU65HyhSKC5iWI+LbYB1tc2aWtpVVO+SsFCOgIWnYlSOY3dbcBsLClawsef/ldUakb++Z9eJBYuU9VW2Qsv0N7rIVaIqyKwVqqRimWoanVk43k6PK2UshW+/o/fpdXfRjwR5ov/4QvkdWn2oknCkZTSS+ZzFUq3pR0ymr3/nhNkSgl2I7votVrGB8aU/KairbIT2aZYyxNOBLE6dFitWkq1DJFIFCsNWGpOamW9MkD2tXcxMzdLd1sHnd0NTC3fINDcgsZoJpSM8tyLL9Dc0MXmfJzgaoxiqkQmIZKdMK1dPs781Gm0wmt1W2jt7OSFZ8/SFGhREztvwM2pu0/w2qXXyBTSSpJgMzm5dP5dBnpGWF7awG510NneyYHxMd69fpn5xUmKlSwev4Ou3g7VuAlTv5yr4fe2YtBacdn9vP32NW5OzHLk0GHVAHR1dind+O/93u/S2taMzWzmwL79nDh8lJpgNRfW1NrabLQxOz2jTGWRaJh0MorVblfmmNMPHWf0SD96m46Xzp3D6fCq5t1o0rC2vkxFCEkmK20tDQyODDIxNUlTc7fKFBB5UFtbQOHGrty4xtbuDqdP36M0yU67j1rFqIo10ekvLMyRiAZxO20c2Deq2MmDvUNMzs4yOz1PVadhcGCQ7p4eKhUtiXiWlEjCDEWC6WWuXr3IWOvdOJwN9I22MDVzkd2tLVpc7Tz24Aep5SrYLW7y1TJvzL5BNJdmLxhhrHuAYqzAcFs/nW1N3Jy4zNB4N1VdiesTNzk0egqrtgGdxsLszg3mt6/jb/Py3PdfYWxgHyMjw7zw/IuMDx/k9OF7cetdmLFSqNSI5iNsJpa4OvUyPYM+qvoCRpeN3ViIaDZEtpghsZXFXm2hlvWysRKjr2eM733nOxw7uI9yrsLU1Dx6k4mjpw4zu3BFSekWptfo6xjgv//5fyZHnHQlSSy1x+sXLvHoIx9hfWtTxKy4HB4sOitugx+33a3M3Fpt3cwlOl6RIb32yjmcNidPf/DpeoFSE8lYDG8gwFtX3iHQ0kBNV+OrX/tbHn7kNLliRGENg5EddX7b2NzDaLIxPn6AvbVNRkf6iBeC7ETW8Dd48Dg82HRupiYXmJmex+53KB9NOp/CYnESisRIp1I8eN/7qOR1zN9axW8PMDu7yPzSIp/49IfJVWIYbVoKlYI6t5VzWQ4PjeEyN/L9r79EpaJnYN8whWqO4N42iVgCQ1WPVWfn1vVZJiZucOj4GDa/jfFDw5w8dlRNON+dvUaRPL6Ake8//32am7vo6xqjkC4ro/f0rRt4HeIFqmI2a6iUM4yMHWRzK8Yz3z9Le6ebR568j+XVRcxVL3PX1rlxdQqnR8uf/8UfYbfZMeNUdJJiKc3i2hz+Bhu+ZhupXFgNszKpKns7abRVHyarjXwlQUdnQG0OtnajdXN6OEOjx8t2cpe5+TkOHzhMrVihTbTWFj0V0iTzId69epnGhg6m5peIhvIs3NjDVmzCpfNy6fLrPPUzj3Hg9Bg9+wR7ehGtrsCbb17AbrZhNbmplGXS7SGfS3Hi6N3MTq9jELlEao+f+fjH+eqXvqn8MXIu+adnv4a3yUbHQBsaoxAxhFiSU+bTe47dRyKaZ2VVDNxbvO/MQwoXurY5i1tJVIUp7mC85wh/8e//knSqSKWoU8ZoOV8JE16GHUIy0ulNdd1xTqQ4FbxutxoeyRRcJLyynZSCVe+ukdbE0Vq0FJMVcjtFqkkdXneAVDqjBowyxQ9u76j/F7yj8NClOHc6nRgtZjWR93g8SuorZt0bN24ojnmpUsbj96hzYqlWo1EM3C6XkisJ4SiVTRCJBWnraCGU21OSuho6RZ+RvAOZpP/ar36eb339H9VmeXcjhsfZpjxmPp+Te07fy/StWa68fYViroLb3kQxlybgbyK0FyEQaMDnC6htqAxQlYQlGmMvuMFGdomjjw3j77cxtzzN/sFD3HvoDHPXlvnK/3iGDzz4IdU8ijZekJDlYhmLxUwwvIfN5kBXE6mzDGjrZlSZwkv9pxNwhnzXlNS4rnuX32WKWVKFJAa7nn3HxplfnSUfCdJprE+BZRsghbsUviIzddqM7MXSCnsrE3fBQf7EpDK3C/c7E/475lMpon+kVv9hbXe7iHcYzIy2tWHV1U2sQg3bSUbZjSXVlN1mMmEzGUmk8woHKZk/qiAXQowUzBqNkqwVixVlYJXnWqfW1IUqdS193eQqRlJ5fSXHR3qL7g6P2noG99LqMXwNFqxWqZPrDYJFa+RgWyf5cpG50K56fKm6Zbouf0MKd3mNZVPgMwXQ/PTf7ymFjByAXJjlTRLzgkYjRtS6QF4OXgn6b9sQRAtfn7nL6qGKQRy1GmHN1Lsg+QIIMlLWXZnl11h75b9Rrul5MGfl15L2H7tYzpn1nH1iiM2DHWIsr3/QTFb190RiINuAmlavCvdSvojGYKBWKilxfyiSUxo3h1WH1Wnjgy/PMnh958c+lh+9oxTuNz95lKK4fotF0jnpWkqYjcIQ1aHT6xWeUkKhCpmM+hLFphcwFYo09rShcZhY2phheLQZh8/K1YlJDh86QaFgZGNmg40bq5RiGY4fPqw6eZvLoT4gpXyVrY0lpdO22+3q/csXc0oqkyvniSViaGwGrLKevjWDx+XEYIXGVo/S5pnNdra3ooS3oxw8OIy/08hWZAGzU/RUFvVhkYZgZW2XdCaG02mjo62VSChJMWXEY+vEZW1SJ4FcTox0VcUHF818b+cgBo2Y13J85at/TzAsATt7dA/7cDTYKJSKysjz9FMf5drN6/jdfnyOJrRFA5G9CCvzS7zz5hVO3nWMpz/xFMtra7x67rwKktJWLGytbKMpF0inwpjtWs48dj+BlkYMRjMmg5VMpcrk9A3C0Q0CrQ72EpsUa1mlF5bipsnXgMPox2TyqymJnDA9Ji8Xz75BV1snj77/ERxWt/pEh/JhduM7lLVaQsEku6tJbr21QC1bI59Is7G2hMVl4N/9wb/F2WJmamWShqYGblydIBIM0zvcxOzSJPsPjbO4vMTQ4Bi7Wwn2DZ9QU5h8pkhze7MK3Lhw4XXaW1vZ3FqlsdHL0Gg/a6uLWJwWNkNb+D0NjA7uIxFKsyGvgcbAbjhCU1sLXd19ig/vtfvYXF5nfGyEyZmbLCzO4XI6OLj/EDqdhd2dCIcPHWJrbY2ZqRmyyRy6aolCRoraENqyllMPHKOh30f//l6+/YPvEBUGt9unphVuh+guNYT3trHYtARavETSYVY2V2lskiavqHT1uVwGs82sdJUGnVEZMUeHDyiD9e5uiNmFRcaGR6nky4qWIkZB0RyKNEOkWOKzSWRilLRigy2wubuM3WEl4PGjwch3vv8tBoeGmH1nmX1HjpDXJUnm1rhx9S3cJj9PPvwRTCLJEY9Lscjlt86RSEZpbu5gZyvCSP8YDc4AD937MO9eP89acIb2/ja8gWYMVQ9ec5syyC5uT5DXhVgLbzJ9dYqLz19QzOS7H7wbT5uDUi7HEyc/jM/YQbaW49uv/APZWhif187hffuYmr/Bueuvct8j9xLLxEjEE5g1Tv7+r1+iN3CIwc59XH3nHeXRKRaT9PUOKWnPuzeu8Gu//lkmJiawmexcfO0SQ2P9fPZzP8dCcIbl9RWsVjOpVJ6W1i7S2TwD3cM0e7zKmFpMFuhqH0FbsVHMy8a0pqY22WxK8bF1VQlSMqpCI1+uUKpqyBbzfO/FZ0nlEkqW0N7q5/xrL7GwPMOn/q+f4fT9J1RTOTk1wRNPPMXSwirHhg7hddp59e0XSBRjioASjWSoFvQYEQSmnnRV9NtlDEaLklds7WyoRm5zfY/x4WOKKz42epCpiZt8/Ztf5/777md0/xBbwSVCkQ0MJh3HD59Q5rt9o/v4m7/9Em5nC35fM36/l93dHTY21tmc26BHXotMlhdffJWPf/LnOHRinGhhm56hNq7cfJetPUFZlklEN9SW85lnXuTosfu5dmWKn/34z/LG+YvceOe6mtiWi3mGhgc4cfIE//1/fI3HnjitBivRVFSZJMUIWU2a+N53X+bXf/dfsx2fZHRsgBZfL15rM7pajbW9JVwBE2mRNhWTlEtlzCYXjb4uTCU71Ozo9TbWwstcm3yLlc1ltaFb29ygra2bUi1NVSNhLVIkVUnGQ2SScRobGpSB2e9uoL95hHMXLqLRWGm297J+I6LoMkvriwwd6UHjrTC1co2PffwpXnvlFQY6uyiLRLFqVEz1o6fuZqi3V133RSazvrHGyy+/pMzUUqiIdnNkdITlzUksbgPrO0s4fHayhZzSuReyJdVwNwfauHb5Oj5vK2ajXVG7irUkektVSScKJbhr//38nz/8MrqCDV3BjNvhQaOrYLTo1DVM9PVyzZRKqK5RlseXIiijdNdq8yygB22VjCFGzhJTg5tcpICn1kJ4JaMwwyLvlHAuGUx0d/Qoma94oK5euaoMmI0Njeqz6HC7FN5RtPXlXIGL515X+nYp7gxWE43NLaomsnts6vUvV0qqCA4Hg6SzSR79wPs4d+68amTdnmYmpxdwuh2Uail+9tMfprnFSaVa5FtfeYHmxm7K1Rpun0NRhiRQ0Ofys7cVVAjcVCqmCmvRtm9v77K4sMSJEyfUNl1MxJpKlXBwi5nQDB1HfazEbiifSCUNHzj9YYZ7D/KDb15muOuQ8isU82U1EBLJm2ArLQZzHVcNipYj+naRIglNRuo7YeXLYyVlK1jIqaK+UCyq0KuytkxRX6Siz5OXoMF8njZZ/dy+3ZnW1yvFei0o79//H4X7cmO94P2XxJf3QpluZw/dzhat16U6jaLcCLJcZUtQRzvKVFwGzZ2uZp4YPclqZJtzixMEE3UP5B3dvDSSEoYk8uc75Jk7z1GKcyVIUZKjOipG6ESmqo6qWctd/f30B1pYjccolGOEtRJkJYV+HUMolBq7wURJ9PYSjnmHjX/7790Rl3e4fbS6XGg++c/hmhTaSmSv1iYyJ1cLlHookxLpyxdIUDTy5ta1UOKclpusSHQypddUlHSmnj5Vf7ZSuG8+/1tktifQVSx8LOPiqcwPp+P/X6vmnXY3P/jkEao+q9Lji/REZDkS7qFwiKqCrynqgIy2DRYjMpfIZMqkZApeEqyh6N70PP7yEsM3fzKFu1BlJj46RsHuUIeQKwiRR4PXZ3sPUykFvUxg5FjFOJte3aUSizB84CBr4TBzS1N84MnTVIxZLrxzSYU8bK9HGe86yLlvvUYlVqKztY2a6Et0WkKhmNILx6JbKllSUlntzvrjiRatUBXma1RpbR1+H8sLa4qrXKOAwVpRzOxaRUNf3xgLs8tYbHpGj/axEVvFajfg8dkY29enjmtlfYW9cJD77rubtdUVqmKwCVZpdg+TCJVIRbNK22l1lXjf+0+xFdwglc3j83WQT2vIxPJE98LYHIa6HKfdowxGoWBcNXk9/b2YdEamry2oaZ7RYMRutDA6dEBdQCTkRxCC6UQRt8tDKacjEUryg+eehVqejr4mfu6zP4PRoSeciCktuMPqYXp6gkhsi0cevZ8r029R0UkXW0RbK2ExGGnw9lAs2shkBbNYILwdI7KZUAbKBx+4G6vZgsPpJZQI8sb1d2ht7yYczBLeSDN/fZlqukpoZ5Oa/D2Hicc+/AiOZgs6p4ZsPkW5UCEdTxLPhNGbNfibPHVM49o2bkcDGyshWhu6FN6xRF4FYQimUnBVglgTdVowuKtwdyarkZJGWP0pmgPtDPeNq0Q80f0ePHCQ//E3/5NjR4+SiCQUJztgb1SToq3gFmdffRmfx8fQ4Ah+vx+300dob49kPKomXKVCWSEi21oaWZpdZndtl6F9A2pSt5ne4MLbFxQerlTS0NncTSFdoZyTKZ0eb6OJTCVCqhQmlg5ic1qVzEpeO1nvS+EuxyGfv/aWHna29+rYK6FUVcq0NHdSyuow6h3KnOn1emkOBPA53dgtZiKZPZXeanFaFTJTZG6ZVAKH3UsonCKXrdHs6KWjp4tofpt4ZoXI7jrpcI4jo/ewsrCmCpJ8KkNXe69axacyGZ753gs8+fjT9LT20OnvIlzcVOFFQsDaDAbx2r3EIzGcLrMyXroCNrayYeZuTqONlxnvGlPIOn+Li69/959wO1r48OOfUhdau8/KbnyJ7Z1Vztz3COvbW2SrBdb2tjA4zFQ0VVbntzn7/TdIhQv8yR/+Ad/59jc4cPgA+UJKDRhkjT01P0FTWyOpeB0z+OB999PUHKBvsJ1rty7S09MtKkdGRw7w9pUbhMJ7nDx+FxYh1LgClFNGWpsG0eLkwhtX2N7eVoz79o42srks1VIFo8AHzGYi8QRLa2t897nv0Tfcpz6v6bzkXBSVZl0oVtdvXmFufpFHP3A/iVhE8a3X1lf46OMfQacrc3niNfUZ9QaaaHR3E9lI0RHo4Nxrr2BvdbCxu6MCnEKRMHPzkwQCAUwGCx966hNMT8wTCcfx+rwqCGr/vkOqQFtam2U3tEqukFIo0kw0xsED+5i6NQtVBx53K1NTswRDu3R2tRFc38br8LCytkagsYmP/szHePbl7yofRv9oBwazhitXJhgdHsLrcTI1OcXs3AK+BplyhtUmWabaTotXhdA5HW6lUW3vbOLNty7wgSceIxpPcv36TcolqKb1zFxdJBiK8eK5r3Dp2vOMjg+zsxlSnhC5dorpPJNLUNOV1NBI6BUmnY2ArYGbEzc4euBuJmZm0BoljXQds03HK6++rORsR4+eRGPMMb0wgc6oVxvtQiJHIpQim8zT1t7FzevT/NxP/xJ/8Id/TEtzDx986GnCCyn++Pf/K7/yhc+T16YoWxNkCbG9s0uDrx23xc3myqra8Enol9Gq4/DJg3R2d3Lr1k0mbt2gs7OT9fU1+vuHWFhYUknGk/OTtHY14nSZqGkr2Gxmrl+fYLh/RKGCA94mFma3VXiT6PYzmSSJXAiTrcbG7rqSnHjNTcy9uYE2b8aGV/mRqrWSMhrbrDYl25JE4jrMQYqlrMKKqg2/TprbvPqvRl8mqYuSNobQGEvoCkbm31rHb+rAafMzPTtPMLijNn+SFCz36e3uVd8DmcJ7PHWjqUy0hetuMJjUeWJuSuSDq9hcVkpUaOnskOx4NfQRmZVs+40avSp4PV63kioFw9usrGzS1TXC3PwKuWJO5XJ86Wt/RTwd5KUXX2BrPkRH24BSNESiIeVPMBvsNHgayWfzFHMFqrqKopAszC6wsbqhhjkOu53Dhw7XaV6plJrWf+u1b/Kp3/wwefMevf3t6KtWLr14HZPGR4uzH6vOrbxEBq2RdCqD2WxVQZDpVJ3dfqeeU8W2koiIJ69MuVR47zXOppOqHhTJmMgo06UkRpeesqHA5t4a+myWfU2t6jNu1OmVifdHSS93il5PWsuZmz+5ifv3j5ffk8rcKdzvSL1/tHB/r6G4bTTVCycdlJZcNgu7KZm01xGQ8l+n2cp93fvo8rWwsLfJje01ViLbdRWJUhVJOFVZNbIqeEn+7m1qzR3c5I/WtHLedIm3rWbmocEj9DW0KIznTn6La5FltXFSzQfC0xCTcF2GLgn1ch5S2MlqRT2GyHDkMaoVeU91aD79rYhymCoHrkg5VGzrDzsm0XPJk9RJKmqljslRMbnVOh5HdTIaWRDdkdRUlTNc/lghucPyP3+KSk1PS9nA78S9tJQFLvnj3d463cXVR0bVBVNdsVSdXlXrLeksdRKyVBXndhVp2CWJsVQUowG3WZjisBacFDzxyhIj138yUpmVo81MfmyYSkOr0rcL1UaKE7vTqqbsqg0ql5Wes1YqqOl7eHIOa6VMZ28/i1u7bIe2CDQbOf3YMS7dvKT4sL2tQ6xPbHFq6D7+7s+/zP6R/SpqeWh8SBmYIrshctk9VYw4HQ51ApJ3TzRpwqmVAkG4+9FklmK2zKULFzl511HQFtDp6x8W0UbLiVM44Q9/6AG+d/a77Ea36O5rYXisk9ZOn9J3p/JxpU9tamgkn6xQTFnJRUwYym4a3I0sL83hb9bT3Omnaq6SLubZ3YlTKejRlfRsLq5RKmZ49EPvYzOyqhqLBl+T+sLI9N/v8rG2sEM2W1TIxHw6S1dLD4ViXiXUiSlRVupSDAv1YG1hjdfPvkprix+9vcbhe/fjahZTZT18K7wWJbQT5OMf/gjB1A5Wp4nVrUVMZg0Lc5OcPHycYslEZK+sJnCNar3vZ3c1oqQ++/b1K0b7+Pg45y6dx+ry4PW2UczoWZxYZ3V6g0w4RVEY0qk4WmOVv/unvyZS2OPs5ZfUxF1eV58zQDAaxGDWEk+F1VpNPiNuR4BUooBea1ZormIljd1hU2u5xuYmFXQhWxQ54b755mU8PidbwTWGBkfp6higmKuyf/QgX/vyVxkaGlANztrKMv1d/bisfty2AA8+cIZcqcDu3i7/6b/8CY89+hgPP/KI4lYLk7epwafwoW1NLczN3CIW20NT0/HSc6/ib3bxM5/5KKlygsm5aYXJWprdEIELPW0DxHYT1LQ5eoYaaO3zMLt+U/kqBMPnsruUZKm5pVFJhL79zLe5++R9DPXuI5uur6IFS9rR1sHc3DId7X1sb+9hF75yKU+Lr0kF4phqJorGNOuhZUoU0BtlcFBRDbBsi1bXd5mb2ebJhz7GbiTI9NJ1MrlNGn1OyJg4c89PoSkbWV9fVEz34a4jVGsG0oUU//D1f+T9Z87gcpgo5jIUSaO1VNje3VBMZ7vZT2OgG6FY7CRW2E2tqGTj5bl51m8t8bmPfZ42Xxsur43nXv0ugc42DBYXOkxqE3Fr5qpCgR7dd5xWfzdOWyNn3zjHN1/4DodOHmV2fkFJCYdGxfCbIRVL0+hr5drVd/H5PGj10NTmx2gysjy/gbZiYmNtU+F6P/9Lv0g+H0Srq6h0RZnORyJxcgWZsPfhd3sJuCXwSabbLpLpCnMLG8okP7cwTzKTYHR0FKvJwr7eYWxWJ+/euMYr586xtL7A/iNjdbKJGcxWs8KKmk01Pvu5T7O+vsKz33tW8a5/+d/8IuHIHh69A6vNQDi7jdFtIJpKs7Ic5Z6jDzF3a56Bnj5ef/N1ktkMjU3NirYkr9tOcItDhw+r8J7W5i7mF9dpa2pVuMxySUs4LPphE939zUSiUnB6abS6cdpdfOeZ59nbFcKKkZX1ZYbHhxUi1ut00dTQwF/+r7/kfe+/n2h6D5vHzP5DY/gbXKTTcaamhXhjRVs1s7q6wdDoILlSmoYGH+++9TaVXFWZVT2ORjY3RcZl4exrL/Nbv/NvWFyVc4iD3e04xbSOW+8ucOOdCUb29/K53/wIrb1uKpIqmpNJdIbgVojx/sNY9GbWwksUTJI4KijbCl3NncytzqlJrqJZlGTaHaKt3c/qyjLNDR1YjXau37iutjYDo710dnYT3UnT6O4ilyixf/9h9oJhpmfWmJicUCbETzz5r3jjxSv8zz/7G37+05+iZi6xFV+gaszyxFNPYTV6uHVzhrmpCR57/IyS5A2MddDS20kynWRre1OZ5bd3NunrGyCfL5LPFqiUa0zOL3D4yBgC73K7bcpXs7a6zvjofo4dP8Xbl6/R7Ovj4PhR9Fo9r154VeGF07kISyszKqirvamXpWshtDkrTkMDMQkUlOR1Q50EYjbZsBot6touxbs0+DJpl8JTBg1KxlGtkspGwFMkZ46hNVfIhHOYc25CSxmqJQPXb0yo74cMKxobm7HZbIp6JTeRSra3SzGvx6AzqHpG/Buh7V1uXHmXzc11xf/PVwr0DvVT02tweiwqc0Am/z6Xj6lbU2pqvf/AftY2FtHoTNgsfmZmlyhWiyQzYWVqluTk2elptEUz5YJWNc0i2ZJAM0p6lVIs3i5lUG/yKua6oOjsZhlSZNk3MqzCo3LpjCqwY+kIV5beoXHUyX1PHFENYUfjANPvbhDdznPfsYdYW9xS4X2i8fe4PEoit7mxpoLv5HmKEVeaIdUI5QtKjiT1nDRHUsCLKVVY7krJoKtRqhbVcGk3tkU0F6JmrNDb1Ei73sxIUxsWjZ25yDqJfPr/NQWX11oCmN4vUpnYnaDPH6/+u3OvV07rmPGJ7vuOwqMukREcuFNSYYsFpbX/0dsdvbo0nw0yYNVAMCnAiooqmN+jyNhc7G/sYby1l3AyyvPzVwjJ9V2Kd428ZiX172VSf6dwl8eRybkU13cQ4HJAQv3zOax0u1t5YOAQW8lNQrUQwXSKuKQa3s48+mH4U/04hMTTYvcQyaRJFCQ3oW52lccvqUajguYz3wrXysqcKkQWweDUh8J11bokaNXZk2JgUKR2BVsVZE29iK/3IYKMlH9TR0bKAwh5Jrt7i43nfkNpUx8oWPnlpP/HfsdyRg0vP9DI5olhjHbhJxveA+BUiwXVdAjmUQpkMX/KE1VrkKKYIuvdjEJa6iRsocb7X5hn+Nrmj308P3rH1RPtTHzyGHicFHM5KjUtmkpRFdHCWJeVnUzCcxKbnC8p9NXezRni62tqIvTiuXMKN9c/0kDXgWZKVold3yYbykPciD7uwF72EvA042/0s761ptbUeEDeAAAgAElEQVTbb715ieG+DnWBEy6wnNxkxSgdWq4sJ44UsVSaUDhBLJyip7NHueGFNrKyuqAmRkcPn6BWLpMpRmgd9JAzplndWcLptdDV10qumKWpvQ2r28Tu3roqnPyuZnZW03itPeTD0NfWz+ryIt4OG1vhdZq6GvD4vcwvrHH4wCkykRwL03P0dXVQqsTxtbuYmL6BxWSnraOTja0VxdovJGu0NnWyuCSRz2lsFrtaDzv9DubnV5RGsKerX+HJ5ILY396t0Hiyumsb8iupRE5Me/EwDoMDPVrsNhvxVJLB4SG29jZVUEsmGaOrvYO2liGWl4UhvatWpvfcdT/LCxt8+5vfUJKApkYP/f29ZCXky+KiXDAxeW2ZQrTK5Du32F5eJ5/NUSrlwVDm9JmT7L9rmN3Urvp8uuw+lcZodlhobm1SzOc337qktOGjw+NUyxIOkiabzVEsp8kW0mTyQncZIJfPEQzu0dc3qOg+TtGI6ooMDI3jcPi48Npllb564vAxQsE9Fubn2NnYxqqzkk9V2D96mO6+fuxeOwur87x95U0S8Tj7Dh6hv3+U3u5urGYjr7/6qkIfnrr7qArEslmcyh8yOXedY3cfZCu0QXtnFy88+zKpcFEVg8N9w4pzrNXn8TYbaOp2sR5ZYi+6RywaoyoNocXMqbuPkcokFPpThxGTwU5nSx83r08pY6S4+2UFL6FMBtkoUODiG+fobO3goVMPs7u6hzNgUzKn1jY/80vTKjhKOnFBrYoZ1qwPUClqWd/dZHN7nqnpN1VQ2aHBU4z1H6Ex0KouOCp0K1HC62lWtIm1nRWcHrsyi68sTTLSM6wY/UaDBS2SuFxjdnGR7fA2PaPdrGwvKTPbTkhY93EO9B9koGmYs8+9wtjYOF19I2yEZbNSUCmrknYsF8sPPfY0/e2j1DRWppZm+D/f/msO3jVGNLWl2M3pfByDBLcVTLQ2DtXDObJ5MpkYbZ0BLl68hK5mJ5coMj4ySioe5/O/+HmFk/NaJBSmChUt+VKOSDxMW2OP4gdIYZiMR/AFmqlhYXp+Fb3Joorni29eZHcvyO/+u99VCDkxw+3Fo7x+4RzPvfQ9JSlx+i2q8JCCLboX49Ibl/nCF36eQMDD8MAAX/vyP1Ap5/mVz30el8Wnzm/pWopkManOGTK9r2S1eKwNjA7s59b0DZZXlwk0+qlpaswvzRBNhHngoffx+vnXOXjoKLPTa7Q0S8BNlZdfep2JW9f5nd/9Ndx+SdI00xAIkIom2N7aJLgRYW1hj1JRw+zCHP0jfSQzMU6eOsnM3DTFWgGHz0BRk1Tv/fved4bWpjY2NlfRaossza4xfWsVr9dPNBmks69ZXceWZtZpcndi0/jY3Yqg1Rq5cPEcv/j5j+MNWKhoxIjuY215j8l3N1md32Fhfok//ctfp2KK0TPUyczsDK0tARrdDRgKVlosveg0JmKVIDd2rhAtxdFjxW9rBmuV5fUpJVWgYlBs9PvuOcHk9Vs0eTvY24oyPTlNthwj0OHm0OGj5NJajgyfZmMryKvnXlN+i63NINdvXKWjuYPTRx7gwvPvEFxPMDI6isZU4/mz3+f4feO09rTw5Aef5u++9LdKcnPwwLjCqBotVXpGBrE6HZw//xqZdJJKRfS8JbUVkS3I+vqOIqMFGoSWU1CmvWQygUajx2p3su/gIWYm59leiSpKixTd7W1dfP6zv8SzP3iGbD5KpZrBZfewPBHGZ2olsVtgeX4dn8+L1iATzSI2sx2X061yT6RQN4oRVa8nn8uorb8U7qoQM5bZza9h79Szl9jCUDbRqO9gazrK3PQqaPQM9A7QGGgiVywomaUw2cPhqJqS+/x+JRURzYDouk1GC+VCnqtvXVbXVPF4aAwajt11gopOJp8VIrGQaiDEzJrPFdTfkWTepcVZrl+borNzhFS6oIZPpWpWDbs6Olrx+/zsrAZZnFvHYjaz78AoEzcnKeU1uGxOZYwVQ2xnf48akMp2XAp3r8ejUlzFQCu1jUz+K/oyt1Yn6DnUSu++dtCUMGjtbM8n0OSttHibyUnCeRklw9TVJK1TcNiysTAo9KWce++gH+UaJp99aZCk+JRiXpoT0XhLFokMIUvVvEpF3olskq2lwVTDWC5wpK2DdkcLFp2eleQORcGB3eaiq9pQyEDpn2zhvvJEOzP+PCvxYN2TeXvQLAWv22ohWyySU/r0f0EvrIk8SLTnMkhFNdByns+rgKP6QFpqV/GEOc12vCanqrN2Ujuki6L1rymajNKcl6XBqXs/6xAWGRbXpeb1mrlOlfG5LRzq6ibgtTEl8kBdRWUPyTEIptRtthDOptUQR36uaDQ6Aza9iUQpq3jxd1jxIvWRYxB+vObT39irKXSj6NKVFEanYrwVDkfpgtTw/PYB1l27IgOpvzm3uxpB6dYzhm5r3TWKRhJ86bfI7U5grmp4Ou7ggwVJGvzxbjGHhpffbyPa1UPV2YTGaMKgq6kAFJtJI1cqla4m6EfRuYtmLVPSKtlMqVw3DNx+BZSx54HvTNH/ztqPdzD/4l6rd3Ux9em7KJkM730A5HWKR9JI4J9Br0FvNtcT4MoVFWYQndlgd2GGsYN97GVCFKtJTt47RrgQZDW2RrlawGfxk9+tklqqMNZ5DEPNSiKdVOxeo9nIghgpO5vZWt/A7fSok5AyNBQLBJoaWNtcl86BYCRBOV9RWkJx6VcosrGxxtbGljJPSoBDSRfjo595BL2vSKIU4vyl19V0/+CR48qI5gs4KZazVKsFtJjQlB0kdmpU00b8Nj8Wk5H14Apdg61obBWiyTBGq0tNyTcXgnisPpbm5hgebqaoS6O36tDrTfT29KqiQ4r0q5duko6U2Frd5vDR/YoVO7J/CKvHRDyZJRrO4rJ6lPRp+vos5XSZ40eOEGhxYw/oSVXDzKzcwOIUJniO5kaJik4o4olgsGwuG6HQLtViHp/DjbbmpFIwENqL09bSSTga48D+I3zxi7/D6OigojeIs/6BB88QCeUIb+fIJzTohUQzt0YukVC0Agn+aWwN0NjZwIB6P4PkCllMRhPVAoiKKxzdU6ml2Uya3Z2gaj5Ey3jk0BGFJws0eJldnFSR47liStFB5EQyPDSuGulnn32G5hYPzW1duJwB5mfWKWaqnD5+LyO9I3z+lz+PoWpQ2w8hBgR8zVjtZsaOjeNqdHD5nUtcOH9eTXkiO3H+/E//HE/AycLiAi//4CzD44OcefRhdREz602K2BDJBhW6TpBxq8vbLM1s4jB58bm92FxGWtrdBGNLaMw5Fb8tJsJoSFJhOxVtQpI3E6k01Yp4PyqU8mVMWqNiCmtrOiJ7Sdpb2skUMti8JoxOOW8UyEaLSv4SsLWri9/rl57n+F3japAgkylpfOTiuLETIRzNk8qWSKSStLS5qJbjRHY26G0dpqO1V6UjCnVK2nZtrUBwJ6pwmhffPasoPyLJMOv1eI0+ZebUYUYrkFVNpZ5MaKiRLGSwmGyUa3mev/jPeFpNtDS24tZ4yAfzeCx+ZQ6s6Ex8/YWvcnT4KD6Hn2/+4zf5wi//NtqqSXGnryxd4eLUWZpHDKxvz5DOCwXGrs5hba19NAf6eOPSu+RFAtHSQqGYUGQvCdoSCk+Tz8fwwBBzU7M0N/sxa2x0N/cRcLVg0psUvlfSjS1ai6JJFMpxkmnxGbi4+OZV4qkM/qZGnB43b757mdamZiUJGRoa4atf/SoLy4sKKXr01BhVQx6tocTq4irzk8v09PTw9IefYmx0UBmJhdAkhi0Jqro1Ncvw2Dgbu5sYTAZOnbpLRcRffv0qh0dPMty9j2hqm7/96v+mublRDYn+/C/+N3ffd4jPfPYXeO6F59SaPeBvwWaxqi3pK2cvEI1G+M3f/jwNLU5W1uaUSdlt9PKlr/xvBnuGuf7OjPIrLK8tqs+4u8HB3OyckkK0dbYqLv+hE0OsrK3w85/6BVaWV5mfn8bnt2I1OtBprAT39lhcnVQbuUgwzlD3SSopM/mYgBf0aoodaHLyH/7wNyhW4up7JKSWuekNNleyZJKSCJ3ll/7tx8gSprW5g+defo7HHzmjfl6KlxnwjmOs2ljcmWcpNUXBkFOZCrq8UxWPf/BHX1Sv79HDd2E12Ont6KbR2YixJkQSK6lSjOde+xaLm1M0tDTz8P0/xasvv000nOCe+07y4tnnVLHgtNoY6R/l/Itvs7eU4a4jD6niVTCKr7/9Cs5GI/c/eoq7HzrFv/mlf82pu47R3tJJJl3k+MljFDRZpmZu0tTkJx6LMjc7rQo9kVzs7UZIJbIqVTUW3ePwoXGuXXtHFXmpTA5/QxM6o4lkMs389CynTp1Q2neT0cojZ57gS3/3Ze46dYSBoQ7mp2bZXUmwNRcntVvEYfUiMgaLTc47RnUfvcGIyyWBX2KANSmduiCWJRRIhoOiwxbIQMmWwdpeo6DNkg5l0cUtrFzfVbSu5uZ2sqmc2qB19/Uq6Z4w1qXIEkFvHYeoURNu+UkmnSaTTLI4PcXK8qIKc7Q4zfT09yAlszQysv0VWargpiu1Eja3hYGRHq6/9Q5NsoFzNyu/gs5oVMjN5tYAg0N9bGxssru5i93kVVvOwcE+lVycjOfQ6wwqfE5qBqF19fX14bA7VfDRzo7IyzrVtbBYKuBr9FEkh7fVzcz6rLo2yrlKfEnmqp2v/s03ePjeMwqvWs5XMWqN1IoyDZaBXj31XsAC1WJFbXRFKiS6fwlcUkUoNTVpF5laKiNAiqLCyQpKuawpsb67yk50B7PLzOGRfpyFnHqPdDWN0me/p/MWybQUsJJomqhx5ic4cV//UBsrzVWmtjfVdFpkPIqprpoOkZjIUPmHRZoykdZzj5TOXWEkxWdgtpEvlgjGUvUhq+Kv14vuO/e3m8xqy5kp102ponEXfbuQYKRwv9MciERIlCmqUq7VMBi1ClMuBlSv26w2NXdSXKXol5vIixx6C3mKivwj0tdGt4O9dJK9REo9DyWXVwAY7XvHLrWs5jPfCMnTUalYkiyqCvOqjOQr77lm5Q2vT92raqouhkUFilfdRd09+176qqCFNDqqmRChb31Smj48FR2/EPNwrCQhAD/e7fqQnmuHjRSdPqreDjQWQUDp6yB7vawJqlQLGTSFLKIDqZls5Mp6ihhU22fQyotVZ1zrtTVO//NN+t/d+PEO5l/ca+VkJzc+cZiS1aLiuWW9LYEN6URGmXelcZA38M7kvZBKsn19mWxoi6P3jhIv7ZEuxmhqcWBy6VkNbxKO7VHOVfFrG9EnPESW0zjMbo4cP6aivTO5DFfeeVdNsWW6IWazluZmlVqXTCeUDl6MrKWaRoUVpZN5THqLinUWfJUyscaTSjNutGhYDc3wgY/fw8CRFjbCCxSLOba2ttnbk4mKXOiMiisu0xmDwUoxZ6KQMEDGQiKYJBNP0Nnup6DJsf/UfiYX5zAaHXgdTWzN7xLdjBEN7nD6zH48bXaMVj2Ly8ucvvc+Xjn3Mk898TTP/OPz1NIGVmYW6RvqUsV/Q2cD4yfGmZpepK9nH898+zm0NT2Hxg6RCmVoaWxUTUXncBOr4Tk8AQtr20uKl9zX161Ots2tzaTyKRKpODptTeFN/U4/LlMzsWCVtsZBxb8XWoBGb+WlF1/GbJXgnA7FrPW4G2jydRPZKVDLmknspFmcnGdrZU3tpQR16PQ4cTc5yWoz5GtSIAXw+xsxaU3Mzi0yOTnJz33i48qYKGScjfVtBvoHFatcLoatnW1KB5stJ8gUYgqF2dXVxcb6BqlklrGRYQqlFI8//hRvv3sNs8HJmxfeZahzlEQkTSycJBFMYNAYcdtcGI0mRsaHcDe5ePniWVrbW3jwgQf4+y99hc21+mM++ugZtYK9cv062VJKeULkJBcO7qiCoLEpoBjGooEX3rJQN9aXtnjo/WeYW52mq9NPvixRzhnS5TgHjhxQ8qTgVlBRb6iZcThdFHLi76ioECiNGF+P3aUMaEIu0mkMSlazFV1mN76M221hYWqVA/330d04TimbR2PIEowsEAxu09MxQJOvS6I9uLk0yeLqOuWakXg6xSMP3csrr36HS6+/xv/9e/9J5RXoTDVFZpDQDLvRyPZqRBFqlrdu0tDsxWzwsLsVxWX20CikHo1EkBcp6jLEihtEcjssr67S1tqJ1eVifuMGO7EFeru7MBaMzL09w3DnEK/84A1GDxzj+vwtPvLkT9Pb2M/uVpDhnv3KiI2+ws3Vq5x993u0j9kxOfSsrO5Q0xiw2kykxOyYK6KvacmkNKQTeSwWndK+SvS8bKJk2h7c2uGnP/JR+vp6KCTKjPccRFcyKd1quZJT5A6jTrw9IjVQ4xUKlSqhWJImfxfZconNvU2mZ29x/7338O3vf52TJ+7m+edfZGlliZX1Oc48cT96S4mKNkulWGZtYYPZuXn+6n/9NRu7y8qrks3F2Q1u0dnehdvRyLPfe5Hnn3+eX/3VXyWWSKpmTxJMNYKjE4FisUQhl1VSINkOXrh4mYnJaf7dv/9tKpoy129ew+n0KkLJmYcf5c/+7L8xOT3Jf/4v/4H+4Q7S2XqTc/7N8+iLOrQFM2+eu6o+P5lsEk+jU/3O7raoHAUBAOiMWvYfGOLi5Vc5efcJguEN7C4jq2srHD5wTMkEr1y9jM5YUdPd4f5DXLu4jIVmqql6vLtkMXT3N/If/+A3WN6eJBwNM9A7zB//0X+jp2s/ly9f5kMff5w8IdyNFiXXHOwfpFLNkyzFSeeS2HJ2zAWnCq0KprbZjW1DSUclI6g/DfMLExw9fhiN1kx324CS2Nk0kk5qUXKH3cIK81s38bXYOH/hArWimXtOPczbl9/ljbde5dDxca5eu4ZFb6LV20WTo4f/9V//idPHHqGzo081vEIe2c2s8cTHHmB2+xZFspisOtoau9HWTPXAOk2Cta0lEokQFpNZbdnFOCnvodXkYmzkAD5PI3/yJ3/ME48/QiweIRIKKzmHBB7JxFD8LOLpMdskxCdDR3svRw7drSRku9vbfPDxR7h0/jxuo48LL1/FUvNRykruiyBLLRQKJfWcbW4nAwMDXLp0kUOHDqpz4c72JnNzcxQKOSXzECmXp9tOyZUAS4EGZxNbExFunJvl1JH7SaQybG/tqam1hB0Jm93nD7C9vYPL5VbfD6HMNDW2qe+opFKX8jk2VpZYXVoknU1ToEhXdwdGdW6sIiF4gkXOF/PUDBVMNvjZn/8YjQ4/v/a5L2B3+kmmirjcfgaGhtEZoG+gg2Q6pjZjUxML9Hb10hhwc/mNt9naDCuijfhF5Jzd1BhQMsnOrk4lpRAogMh1fAGvMgrPLNxiY3uRmYVZUsUkDz16hnJFCr8ybpObN85eprtznKHecWxGOzaTTdGj4uE4ZruZTDavCnfxlClKmNGohnmZdEYR6USCLD/PZFJk85m6hEbUvpoypVqJSGKPpc1VppbmefT+4/Q463CQO9N1KZ4bLAGV8rqR2lY//0lP3F+5S8t8S0lJt+5MuZXURRXu9aL7jvxEachvk/zUMd7mrVv0RprsHoLJOJuh+HtSG/m1eMxkU1AsCQZdklZ1KiNImPRNuFlPRNiJZ94bXP8odvLOayFbChlsCKHN57WqPBV5bGkYpHGs02jq3YQEZPmsdg63Diipz82NJa5vrynFiFyPFYRFL1TE202H1Nu/8I2giNPreEWByFSkytdRklRUNdK/neR0J1lVIFk/0s7IRfe9A5fuVSJyJSQoNEnm1d+gpIXxmIFPpX20Vg0/VqGcN2l4/bSJpSYNNYMdjeg3fU0qPVSvEU2cRNJCVWQg+bRao+eKGqp6M1hsamJZk0QwbVVJGIQx+5Mu3K997CAprTQSKD6nSFZExpErVDGr3kGjtNc6SSBLR9m4uUw0tMOZJ+8hko8oo48YTZ1eBxpJnmv2qVXdysQWqeUiPn0L0d24+plE51oddqwms0oXjUWiilErXbucbCUOWqafchFJ53OEYglFoDFqJIDKrEg3kVhEHeNAXz/JQgJHs46iKU7NkqatuxG72cz68goOkxOd1lonYVi1mN2S3mohnqhQzphJh0oUUkVie0EaAnaO3X2MmdVFbk7N0dk5SJOvk/BGlK3FDXKZGL/1+7/I5PJ1QokdWtramF9YwOWxq4vd2Wde54VvnuXXPvc5xWV+/fJ5nA0ujt57nGrVjKbi5O/+6msq+KfJE6Al0MpdJ0+SyEYpaBP4uhzkS0k1PbN5rIqeodNX8DQ4iST31ElUphaiESqli/S3HMBnGWZlLqGMQS0dXi69+QZXr13H4dJx8OQAkUxYSTzkYlnLWTHhIxsqEdqKKJ58JpEkkYhisevxtbpZ3Jmjc6SLltY20JhIhBKkUlmFNcskU7jtTlW4i/bQ4XKq42nvbMfhcXHi1DEmZq+xF5PJpU7Fxe8b38/68royl165+rYy8sp0qJQXU3CGYqpKa0MvCzMrBDcjeGxuZVq22yy0dbcSzURp7m7DH2jixRfP8lMfeJjzr57DbrVy/MRhxfa9eWuCRDrKwSP7WFpZU6vR7t5udYIXE7rJbFWF2JuX3qSttZXBkRFqxhrhvQ1amt0qdCeRjdDR1crrr79Gc2MTXS2D6GpWmlobSCcSshBjpOcQdqNMnMqKKS46e6FS7G5v0t4RYGLmAolUiAZPO/u6TmPVNWPUmxXjWqsrUauW1EZAfAFldOzGw1x8601ZaakJr6z3o+F1luZn+LM//e/ozXoi+U02gvNkpSnL2zkydB82q4eF5VvUNGW6Owcx6VwYJLClJqEkJvJkSBMkwTo3599QoVMy5Y8UI6SLUVUYh9YTDDaNcXLsOMVEnn/4h2/w5JMfI1VIs7g0x1133cvq8joHDx1UF15J8F3YnGVudZLewS6W5pZ5/dV3FNq0pdXL4uotBkd6SOYkaMXEiSOnKJeKKuFWzHp//ddfZmxoP+3N7Tz56KPkyimcVj/pnZyaustJrlTJIrhrh82tEnWl4CpVS0rGsraxhcXmUXr2r3ztK6oQFiLQ4voUY6P7WF/bIpaIK3PsqfuOUKjF0ZsrVMpFNZEU5KxMsVPZOHrJKSrL9rDMgQMHWV/a4f9h7b2j5MzLM+2rcs7VOUepu5XzjKSRRjPDZPLA4MWAbWyzxuH7vLYxTutd79rrXS/Yxp+NDQYDJsMMYZg8o5FmlENLarVanUN1qKqunHPteX4lgf3nx1Ln9GHQkaqq33rrfZ9w39cdmF9jZGCU61cmVDaDpL7Gkgl6BgcU11p095V8iWQsjq6qx2xy8onf/xP+6tP/k/GJKzhcVmVo12gqvPepd/Hnf/4XdHW109LpoVM2WVuHSSQbKM8bl6/Q6e0jMBumkKtyffIao/tEFmbFZBU8YVkhU69cHGf/vn3MLE7yjqceQGcvKLpJZ0svr772Gl2dXbjcdi5fPcfx4/dTTGowVX289N2z5GM6QuEonf0daO0F7j0+gsdvppAvE1xNc+XCTUKhGPPL8/zFX3+CXDVBMh2ma6BNFTsyeQxEV9TxN+Qs2Ete/NYOerv7uXT1kmraQ8FNRrZuJRILYfdYqGgqij8+M73Effc8wOrCOrF4nHQ1wtD2HoKby8zNLSnp1OZagqNH7yFXibGZCNA/2M9f/8/P0OHuQ5N30uYaIbAUZ2FmiQdO3M9qMMDV2xf46G8/xfdPfZP9x3aTKyRUo2c1OdQG1u41YbEZWQ0sKgqVqLDWVoLYLR4G+0aZnV7CZfOrorVSL3HfffexOL+A1+UnFtyklC9x69YEzX1urA4z2XwBo8GutgaDvWMEFld48rHHeOO1k5RSFbQlO/PX1+hp66dcLSrwghSvLU1tDA0P8/wLL6hiW4aFXV1dauLeCHVsYAp9zT407iJ5RxRvuw23xUvoVoKXv/mWSsHds+8AmVyDjOK/g1WMbEYV0lGQkyKZGRgcwOlqhBKJCTYZjbKxssKtm9dU1ohMmX3NfiUjkQ9VCkIxtsqMXohXW3cO8dQH30lmM87Xv/R1lUnicDYJSFTVQfFklJ17htDqy5x8/bTyLWwd3IrZoOH61Rusr0aw2R2MbRtTTU+NipqAy/NLo7oR2lBggrnFOXr6u9XGKF9KkM2ncXpdpAtZlU595N4DVLJFVmc3aHIP0uzuwWPzYtAYiIUi2KwOdbw2ozHsToeauCt5dK2mhnlyrWmgTOQ4iK66Sq6Qp1TOq+uuoCHzpRRzywsqG0Z51Bwm7t068OOaTspCo17HcHMrhYKW+XhAFdE/a437XXPqj/XkdzTgCqJyx0R6l+muStWGbbPxqIPNbORI1xgeg5+1ZJTXpq+SKeXVRFvufe0uP6VqmXgu3UA1Woy0WZrxWzwM+1t45fZlJlbXsRrMJLPZRqNwZ3gtL9NIZG3UfFK4t7ba8HotDUnNnWm7vBU1/b/TcFiMBlqtzkbDE48Tz+WUnl3+vhT8jW1CQ+cu+n3Nx74TrKsuRCbualEiqwZh54p5UcgwciTkH+saBwBJ6PwJ6qeRunonhUtcrzUo16Ey+VVy419WBcpDcRsfLvp+qqJd/pGSyRw2EPYKjUKDzu5G39KLwSZxsRKQYFU6nVo+TS2fpVDVkpWpjCSWmi3qyyaIOinYNHoDVouO+787ydDln43GfXpfF+ffu5uyUQ6uHpvlJ5z6kqxTJObd0DBQGHNhysUyK1MrFLIxth3cSlGP4hovz83xoQ99kGQuQSq1ScFQpBCvUgjU8Bta2b/zIF/9xr/icMtaDZaXl0klY2pi2d7aptZdopfVSdCU204qJ7rpIvlSmZxM8IyS9GlWxyWTz6rPVbTOopkrGtJUTWk0JkFDlWnzNNHs9DHUNYjd4Mbud7MYnOXKzQuYnFZiiTxmvY9MoszaYgB9rcrAYJtaw2+EQgRDCYIbSZq9XXS29rM0u0xgZYH//DWLXTwAACAASURBVN9+i+ZuJxNz43h9Pq5cv4LLZ+Pcm2fZvfUAZ149i6ZWYmz7VlXUrUVD7L/3XmZngtQLLr78j9+kp83PrtExJbdIppI8/M6HsLeaMPs0pEsJVtYW8TW7CYfWqFTTOHxmtIYaVW0jIU4KiP6uAfKRGkMdR4gHTOQzVWxu0Jkr/OiFZ9Ho89xzYgersWX0GgvjF29x776HqaYtLE5ukIzkyAqzPJ2kVEgrIkLnQDvpehJniwuT1YLb5Wd9JUgxW2Fy4ia5dAaz3kiTr0VpvMW85vJJiqwTq8tBz0B3owmp5hRtQiQlLf4WFbjU3zPAwvw8Lr8Ya0rYrGZW5pe579AJiml45eU3SUaLtLjb1Hne3OKmu7+LZCmNr60VvdGqMJ7f/NLnaPM3cc+hg/T0tlHX1Hj99Ou4/Da2bBtmLRhSDdsDDz3IltEx3B4fWr2xob2uFDhz5pRKnb09P4FBB+1NfsqlPBa7BZ2xkaQpLPlsosCR/UcIhGbVnquzaQhdyU2rq18JDKvkuTZ9CYfDw/ytRYb6+xkYaGMztkqTpxULzZg0TYr5qhz1dXHyF1VisyAwaxo9qWKOF04+j0YnF0RIp+JEwpLeeps///M/p2IsMrl8kUhyntbmVq6dWeORo++hu3WAqakZTp56nd/69Y+jw6IaPmnoKzUj6/F1tJ4sm9UZZpavYNTqafN1EattshkJsrkUo9s9Qr9/hLGeUZVjIBpmMTvWtGViuSB5sjz/yg8Y3jHEqYun2HVwJ2vra4raQ83EyOA2zrxxRQWvHDlykBdf+yEHju4GU1rprSXlWfkjTFaO3nc/NycWWFkK0+5r59jhw1y7eZbB7lF6vMO4zU3qGFe1GSUZMpmsmI0SntZIO65S5qWXXiOTLrK6ElQR79VaHotDT00jaDsHm+G40vgObR0gGF3G6pLM7pK6aZ0+dZKtoyOqcJAE05Kk++YyON1iqiwwcfUGYwO7cBr8dHn7kGnN3//jP5Aq5BgYG+Xg4cMEVudob2shFYmxtW+MWDjN5z/3VT7xyd8hV0zz2umXuP+R+5mdu8WWLUPMzs0wM3ub1g4/vQM9Kon7xvVb6LUmqtkCrc4OtGUrN25MKumAr8vBSmQRs9WKWdJ1ywYunRrnwL7DbGwuc/ihbSQqa5g9eiwGq5ItiI5Y9Mdys5bmJrIax1y1c/HkddZmSvQPjRHJxSjpExy4b4C19RkefegdfOXzz7EyJw3vdT7xx7+I2VunraeFYHQFk7lCa3sT0XCcF597kdH+HXR7x3j7fU9DzqAQs6vBNVzNbq7NXFVaYyGdaAwVQtk1RSPR6mxMTsyQSsRxu90qfM3qNLK8vsDSYoDBnjE0GiMmqxatvaQkQfv37GX+5gLGkpNa2sHKbIrejlFuXr9JYGWRLVuHGL91icNPbCdliCChruJh8Lq9rCyu0tPdpaRj6XRKbYk19ZrCCAr2NbyewGH1k4hlVOPX0tZCTVejua2VtnbBA8dBSGqFMpcunmNgWzeprFzHpMCuKMLXQ8ceV82q3+lTE2vRtVeTRowVJ5qqQUkx5BqtzPKdvRTyBRUM53Q6VNFy8OBBrly+qAAMMoGUptHhtBMsreIa0JOuRmmyN7F+M87SeBC3uZnu3gF1P5IvgUGnVxIQSSh1Ol0KB9na0qY246WqKAp06jmT0QiLszNEQ0HWgquY7Ea6+3pVASfUpnJZyGZu1TiI/K2rv52hbQM8cuJ+Tp98g1NvnqG5VXCkGkxmJzdv36R/yM/RY3uYn1sitBans60Tbb2iiFeSKiyBU2IC7+rrZWruNt3dXVQrZUXDkSZlbT2A2+uiXCkq6VYwskFndzMb4XUefuJRfK0uDhzcxeT1SSKBJPmInq6mIXxOHwYMVIsV1XzLxD2TzattvPyZ/M7yI5RAkf/IJkMqQNm+SFKrJKZKLaDRSB5NgXwxyY3bE8TzSRWA1eZxcHiLbHR+8lCFq9JXi0S0wUH/WRfu3ztQZrHl30BU6tDp86CpmIiUosrH0AhGamjCG9sAUWYYlKxGzKmP9t2nhp2riQg/mDhLJJNUhbT8PbfFKqJM8qWCeg6jSa/uAYc7disizbmlKdbCQTpb2jk/KxugipK1KG/nHZC8FO/yY7MZaGq2YrcbVR34b6U1SrpzJ+W1gT2VxgllmBU5jPw00JIN4+0dJU7j9/nN70XqyniqrSq0Y7WmQ6g0MnEvlEXr3ghjUuR2TR293Dgb9XMjlOmOOL/xhhvTeekICif/gHLwBqZ0jV9MeDlY++n57Tfaq1zea6Dm0lCsGzDaLZiau8Hho6oxYHHY1QGgkKVYEKKKcOQbF2Nh6sma9q4+SWQ8FrOeh5+bYsvln41UZmp3B28+OUbFpFU3AYmK1htlmqihKiu1mmiU6ugrOeqKj1ogtZlU8oynP/oURq+Nl199k9hqjOHefo6fOEIsH2Y9tUpkNUFqKcfuwQMs3F5kdWMNo1lHsZhThp6rl64oXd6u3bvIpFONAqdWVsW7eP/EqCEkDUlic7t9SjsnpKBwOKiwWjL5EUNJOLWOr120haJD1jLQ1svOLTvZObJP1FiqaEFXZm5xiotXL1Gu6fC2dBIKJyhl81QKBXT1Eg++7QROl4O5uQW6uoZ56eXTBFaCaOoGwqFVPvKx95KrR1mLLONvaWNuboa9+7Zz6rU32DG0nwtvXuLxRx8mtLmhVuXdvb0Mbhnj8qVpLrxxi+WpNZpddrrbO/B7pYgoE0wE+L3/9lvcXh/H0WxXwUuboTV02ioGY1Xd4JLpuDofJNiitbWdQiJPv38rxbgdCm2UCzpGRru4fvNNpufGcTpM7LlnjJXEilrl1+p6rl2eZ7T/XjZmE0QCceLRBJVCioJa45sYGO1Vs1pXp5/Wzg6mJqbZXN1kaXZFGQ77unvUl7dSLmO12pQnoUkMU5Uqhw4f5pVTr+JqtiOLoompSUVlaG/uwmFyK9lFe3c784u32b5zq1pfrq+ucPTwUXZuO8AXPvdtAnObOA0OjDodLc1+hrcPEs3FqFDH6W5ix+gefuOXfoGejnb279nF6NgW1cCdPHOatu5WPH6XMkFdu3JVFZzvfOpJLt28TEdnN3Mzy9QrVZpb/MTSYeK5oNLnNdk9bB/Zic3iYnElyMLiMtevXaeruYMPvPspdJYqF8ffwmq20texBW3djEVnwWEXv0YCo8GMxeDCqLWrIkYnK9lKAT1mdFppzBuGH6EBVMoFpdWsa/TUtVpi2QSn3npdlAXqpit6zLm5m7jcJp7+uXcpRGXNmKFczVLKiH+4CUpW+npHCKxs8p//yx/zX//7H+MWU3k1r9jQct0LJsNUDDHKxjC3bl9WTf/+ncfIVoq8eeoUqXCabb27uHfPMXyOhrzDZfVRLmkJ5RZZic8RK2yysrHIyMgg4xMXFclh9869PPvd57DZPCp9dSOQUMFHrZ2tBNaXaO/3MzTaQSK3zkZolY7WbmLhjKKnzE6tsX/PYcJr69x7cA+xyAblbIW92w/T2tSLxWomU4ioJD4lVaxqyVerlKUYSSSYvH6LQrqM3ewlK9Hdi1MkMpsUqmUefPBBFdIkMoVcIUdN8daFylXHatWTzsUwmA0cvOcIOq1R/Xcuk2FuboqWVg/hYBCHxcWhPccw1G2sLgfZ0jdKOBnlS//6VSUvOPbQAZJZ2RI46GrpIpso8p1v/ECt5z/+m79KqZokWoxz5uwZhb4TStYX/vmfaWtrVYmakknhb/WrAB6vzU0xoUFT0TG/sIDNbaauz3B14iLxWJbtI3twO/xEw0lamjqxySbSlMXeVCFdCrO4tEh7cwvD/cN43B51vQqHwvR3DHP25HlmxhfR5VrJ5jWsR4O0b3Gy93Afs/OTbB/ez1c//xxOS5NCNn7rub8mS5T1zXVsLj0dHR5W5hZo8/fg0Xtpd/XgMfZi1bSirYuUskpdB9lahkhuE6/DqegpwcQaeU0Sq8tOJJpUhtCb168TDYdIJWWaHyWhaEA7mLg1w9vf/k41RDG6agpV6rQ48TqaeP25M/jMvYSXC8SDBXIp+Tyr9PZ3sxycwd1jYuzePtbjS4rKIgFdon4VOkxHZ6vidVuMJnweN4HlAIlIGkombIYm5mfWVBEbigSxuExoTBr6+wfUIEpMte3tHdisRsZvnlEbu7mlecUAr9W0yhMiDZNZb1Hv9dUXTnN872NUU0acVjfj41fQ6KR2qKocB2kgRAVgsVhwu10NWYdBDKp5RWWR64FsJWOFEAVLip5tHUzfmsJraGXtVoRyUkNLawe9/f3k8gWVGSAG0WK+rCbZkhCtAphMlkZ9IwPHYkkRxaLhMJHQupqWb8bC2Nx2lcItjZR8VkJhEc29w2PH1+qmb0svQ4O9zM7OsBGOkMmUqdVMKtE4kUowNNxOR4+ffKFCLl1U6dG6Wl1JjCwWGx6fj66+bnSmBoXH4xUvmpPA0jLd3d2YTWYsVqPaCEzcuklzSwuFUprZxVlau1ro6mtjJbDESP9WQktROj3DuExNtPlbFQ6yUqiQTmXIybBOCnWVe9OgophMZqWyKBUFldzAQpZKRRU+Jo2JSH8F9Vwu59BqqyxvLJHMplgPb+CyGHj48O5/N5CVIYtgDFV1eIez/rMu3L+zu8S0rzGEU0WtVsOhrlGG/W08P3+eWCan6lO5FsqUWh5y/khqqs9uJ57N0Wz2MOjuVn7A702dJZbONQriO+hF1cyrCX5Dpy+DK5dBvis1QumYQp86LIL9TVIULfSd5uCuzl2ZTE1aJf30+S2YxBsh0pc7x+TusWmgJhs/Dfq6DL/ryqAvNasyzUpo0R2j792DrfmNZ6IC9EajlSAlDSWZTtd1FKtaSjUNJRnV34mVlQ9V6DFiYbjLr9TUq0oe0lgNyAtoKCbWSX7vF9WJ0ZbW8lvpZjrqPwH1//8dvZ/qLXJrv0EJ/OXDqJkd6Fyt1JxNVPQWRANhEhmMtoHlKYjZRNMIcFC/sJyGd4KYVBytycgjP5xi68+IKjO1q4PXHxmmbjWiN+mx6uU4iTZJR7YizVDDvKuT6iEVlWw1VubCxKJRhvb00DnSzsraJvNXV9kztA13k432kU4mZq5Sy1Rx4KXHP6hwcSdPnyJbSCpE2WZ4g2gwphzpHrdLSWREpy3TAIfLoS58iUwOvUkKIL1iXwsZQ9i2uWxa6UAl6MFis5PMJ7C5tRj0ZZocDn79o7+u0vLQWtGarSzGZlWBujI9z9seeBtzqyu8cvYtTA47VyT5LZtTX4oTbztO35YuFeIxMDjCqfOXmJy6TTwSobXZS8ewn5oxoVLYHE6fopPs2TXG5XMXWV9IceXMLB9433uYnZ+hyefD6/UQ3Ixz9eotzHUnPnMTZr1O3QAFGyYhMdFMEE9XnfvfdQBft5/VcJjNjbBa77W1eCiXRa+/htPmUlKCnt5ejBgZ8e/ArOvg+vg62VSF7jYvfb0efvTSs3jdLsWtn968xQunf6hCFCZuLHJox6Ok1iss3Vqmmi+plNDN8Cp2u479R3ZgajKDy8KNW9MYqyZWZ1aoZyvqC++wS4AH5IoFVcg5zA5lKN2zfQ+ZQoHNZBhrk4njj9zLX/zl/8Lr8aswJZkeykQ5U0qooBKT1cT2HduoVHOEI2ucOPYYX//yC8TWs8TXo7Q3tTEw0M/AaD9JmZLcmlCJb8lIms3AOv1d7ezcNkpTk5/999zDP33xX+juFTSaRuHoxJi2ZV83Bx7exq3l68qM7DD5ySbKbIYi7D24lxdee46Blh6GWrrYvW23wicGQgnFyL59+xa9zW38/PuepqorkypEmF25gd1hwOvy4TS24LO0q+eV6W1dsiC0ZnR1E1qhRdTLFCp5hS/UiRZTo8YFDXO5DAfkOlWvkCsUOPXmKYrlgqIfyEQqlggxvLWPnbuHFJs/mYko/rfD4EFiFHQ6O9Wankg8ycVr59GYSvQMtuB2+9WqOlPOsR5aI5lYZXigg8CyYPZu8sjD78Hv7FQm4J1j2zDqLHzwAx8SWxS1SlHhF8PxEC9f+gZVc5mZlUXccv66bCQi69jNFu45cJwf/Oh5ouITwYXd3EJ7az8ej5vZxduUdQVKlSxWp1y7iszNLfIf3vcRFm+HefEHb9DT3ktPdxu93c0c2X+PKkZmZ5fo6Oyhrhf6QFFlOIg2M7QZRmuUoKMNto1tZ+raFK8/f4ZCoqaKLYwFbB6jQqcJcjSdaaDhFhYXePDEg2QSGTKJLE63EXerQeUSeL0taovU1tyucgD6e3t4/bUfqfCwnv5ebDY3yXweg87G9K1FxgZHMWoNirv/z//6T2RzVXp6+pV3Yt+OvXzpi9/g9MkzvPrq91jdnFNN5sz0Cju278fn8vDKiy9y+eIF9Xl2dfsVOeT0hTd48L5H2Lf9GOfOXyKdy/Lg244TWL3B1UtvYdT5aW/ewtT0jJJu6bQmtm7ZwfXJi4RSt6jpkzz6joeJrEfo7xlS5r1sLkdoM8KtiSne8fC72VxJcfXkEksLUcwOK47WKmP7OlUxevX8FFffus3NG7do6bHyW7/388SzYYKbYZwuK4f27cSOU32+co2RBtSqbcKiaVEUqVJZTH4F6poyC4FF+vo6iSSjxNJRTA4TmXxGUaImr03y5KNPYjeKWbeE3+/gzSuncHicTM/Pse/QQQKRAHVDWTV51xSpyY1Ja8dUdhFdLqIv2XnzjbOK9z+8fZinPvxuvvGjL+PrsqE1SZR6jM1gSIW/uByCPszgdNqJRiQLw6TMcvqqEYpGIqs5VpeiDI4O09zpZ1VRmRqyy527dhEIBPinL36BX/3Yh8hkg0q6OjO/yPbdu4jENymJLj2TUzIqCUXLhIu0O0cxFwVgIPetdCPoB62irig9MBLzblIFlBStKmAwl1cbfvF0iLw0kYqoZO3b6zcZ270Vr62J4HSUakKriFJ1g1ZlvPg9TXS0dRKLJtV1Q6arsvHs7e8jXygoCp5WqCHJNBvrAZVTIAz6hcU5dDY9IzvGVLCj+FBsVhPLq0v42zy09TQrDK7RrFdSs6XlAC2tXWqSLrSdeqWmWPfNzX5l1BcZl6SZOqxOZb6WTAWR0okXQv7X6rQqBGc8lqBeqdPkbyYZjysNeq1WVibX9o52Bgb7efP8KerClncKcaZOKVmiw9PJ6MAe/K5WdoxsVwz3jcAGBZGppcXwWFVUGQm9k6JQFe7ye+dyqikRSZCgIKWWKAm9p1bFoKmroYgUs0uBJc6eP0cmm2XHWDcfeOi4avTWUiFSItuRgaEa3v6keJcApkev62lP/GxwkF8byzPja9BW5NzwOR3sbB1SA8kboTmyRfl8tdjNxoYcRdt4Lya9Ho9sgzMiRKrywOA+7HoD35t6i9VoI2xJCmg1LTfIhLshTZH/L1P1VKqoiGvCclc237uyFfF7inxFFeBCpmk0DUKw8XgteDxm9Vx32e//1jwrxbxO3yDQSNEvn4nNYEJ066FkWmW5KOy6gsL8ZGKv+dh3NutS8ErxLaY9oS/kKzUKdQ2Vml5N3CVmXXUtYuwTmUwjULUhibozdZfGRul8dFpyV79C7fY3VeG4O2zgY8mfHgO5aary8oEalQFJ/GpokHQWBxWLl7zBhc7po260UauUMOsFSwm5QlkZQiXsxmI1qS+boI0kBCmdrSjCyyM/vMWWKz8bjvvNHW28cHwQbAacNi02Y0WtGuVR0ZmpiUZaVk6i0SvnsRrqzF+dJry6Qv+ODvbev4/VYJhLr95kS+sAY2ODWFocWH0m8ok8yzcDuM1+HnnwcV5+7RWVhmk1G4iEQ5Qk0lhd3GTFpVVOdNHmSUqiTBLE8W+2OZXB0enyYzZb2NhYU0ELEo0ubmaJfY7nYtjdOtraXapwOnboOFuHtyvpQFVvVJHP1y5cYaCzm57OTmpaLZ/63N9hslmIBMPkUmnM2hrHHjrKvgO71dQ7Vyozu7zKd777jJoebBnu5sCJHaxFptBbNUTjGcqlMm6HEY/Dx/PPnGRuco18qozP36xc77K26+0foKWtG4/VTyVdZ2N+VXF5rSYbgbUVNpPL9Iw6GNrdglmOWVXCt2wsLMzQ3iY38mZS8SQC3RAsVqVeYXTLKNlYFX2xBW2pic2NlHJ079s7zKWJMyoR78jBA4pUs5JY5K0r55RpcOZakL6mbSTXUxSzORLpBLHYBiZTnfZeH7uO7CSUiTOzuEJwKYi+rCMaiFEvyYRAwrPk/MzTNzCAy+LGoXcy0DdMupAiXy0QL4b49f/0Mb70la+oYJjRwTEVcGW3OcmUEwxu6WNlbUXdCCRO3eOVZsDK/FSM0GJcseWdFhdev5t7jhwkUUwQTycUps1udrE4NYtZp+XQgX309/cysmMnX/jSl/A2+TBbzKRTCWWI9LTpOPbETmaDN/G2tFIsmDBpvCxMrTA0sIVEJkElnVfazrc//hhudxOliomXXnyd+dl5mm12fuVDH1SbH5F9lGtZVYzmiimEntni7lca7MId5JxVmnFMCmUoF6uKJkexJpM1s0JJCqJRrjY1ipQbcShkikVOnT6rpkcyMiuWsgSWF5mYGOczn/5rJV8SWYhkN5gwsB4KKcOwXKNkcvT//sHH+ch/fB9tfZ476aHyvanh8bioFkv4bO3Y9U0Ew2uq845HcqwGVrl06aIyj73jXU9y6/ZNDFoto1tH2VhbQW9NY3Sa+dO/+nMMNg0P3H+cjjY/TT4ndZ2Rc5eukcnnVCGUjojZN8ivfPQ/8l//7E/Zd2CfomGN7tqijMjXr43T3dmnimB9zU6zr4nurjaeePxBzrzxInt3HcLl8ilT8xunX8LX7KRcy2Mw62huaaejdStvnD1JLBlFU7Xgs3fxwNHH+MY3v8aFK6fRmWFgoBer2Uch39ikLq7OMDjUQyyWxGrxUFSrioyiyWwbGsNqdHL1/DiH9t/LynKAPbtGWIgtEM1GVbBV78AQOq2FU6+foc3fpq4Vcm0oZAqcOzXOP3z2K3z56/9Aa1uLCg7600/8JV985jOkChssLy8SWIrwwPHH+P4zP1SF49XrF/n9P/xtMGZZCc5yffwyXW39uOzd+Js7iCUSqhAuFNYoFhJcOTfHYN8+ZbzPZ1Pcc+iwkniEIisM727m3hPbuXb7qpKAWDQORnq389Vnvi7wFT7w9PtU9PjGwibnfrRINFSiVK/x4ulv86Wv/x0ur4Mvfe7brM6GVSDdn3z6NzGYi7R4m9BhZXF+lq7WVpxWLw69l1Q2q8hZTlMrehzoNTryxRQ6Y5HZ5SnaO1soZko47V40ej0rawGyuTSvvvwK73vv+2n2iFnarFKHF9anODf+GoePH8DmsLK0scrUwgxeObfampQe/ZnvPktyM4smb8OlbaW3eZjPfPr/Y+eeMYa2beG5N56jbcDH259+mDfPv4bf61HX0N07dytt+VsX3uDeew5x5fJVctkSvR39rMytEVlLYDfYlc/JYDfRMyBbDBP+Zo8KaVJDEbeDv/m7/83howcJRlZYD20yPR/gqaffoyhZw0N9zM/NYrNayCcq2GrN1FIONFkrFBqhj+lMWjXoCs1oNmG3ixSroop00amr4stgbDDc02lF7qpriiyEpnF3mhjbO4KhZiU0m0CTMSkDcMUAfm/DCN/S0oFeb1R+GHlFs9WiagQpqFThm8tTK5aJRcNEN8OEw+usra9Q1tToHepVBVQuk1chaOFIEKtLTLQW7F4bbR3NysuhwB1aExcvXsHl9Kr3vLKywD0HD1JMZVSTNDO9SKUq2TJFZaTuH+plY3MVq8Oqou5XAmuU8yXe9573srG6znpgVaGuwyEx1XrIF0psxiMkc3Fae1pp62xRSN//8Sf/g+mrM8pzkornObDvgDKnLs6vkEymicfjStIh99VqSZo1hzoWUiyKAVMkM1L8igxOhiC5UlYhKA0iIyrmldfg9JtvKj+F6OQd9QK//+STmA0m3pyd5MzK9R9ru+9SXKS4bi0beOSanmaJDPoZPL42lmPa25hyS0HcYXIx0NnLzdAiCaVLB7NZj9tioWposNHlM2781NTkW8qzkZYOBrxdXAvOsZGOKra9oGrvTHt/XLjLawi/PZMpKRSkDEaUvkTkNyY9Fp2BcEq07nXVKEgBLuFL0sQ4HHIeG1RzdGcR8e8SX+9iKGUif7dpaLI60dd0zEc2VX0tx1I1KRKHV6qSTpdE4x6pq6JdI8FJitxOUfjnMm1XScPSQekaI3vVuYgDvIGCVLhImbTLG1ZaSvF36ci8+HuYMlNY0fGuVRtHsz89TeaWq8SFwzqM7WZ1PCVKXW82UdB7Kejt6BwuTHYHmbKuMWCXX1BFJMv7axhXc1WDKuylY5YLgEzC7//uTbZcbbie/28fN7a18uLxfjRWLQ6bHgmV1SlWaoMyWtMJ5kpMC+Iy1iuT6uKZi4TEcDLSzJ7je7h8fZJ8qIYmXuWJxx7B5LFxevw0bzv+EOmNFKV0meBGhNszt7HaRbevGJdKp5XP5dTE0WRqnCyJZFKtVxrmEtGnwfJKkL6+LZhMEgGfVmlpQgvpbO+irpOUxDjJ3Ab7Dm1XybJjozvo6BggmS2hNZoZvz7J2Tfe4o9+5xMYNSbS5QLPvfSyev7oRoSNQIAml5nhsX66B9ro6O1EZ7Jybeo2l8evqVj4gb4OsvUQFleViq6IxeZkfXVdvV5ncxfPfO0FhodH2b1vL5vRBJlkRun4jz14gsnbc2zfupdbF6dJBJI4TU41tRDe+/zSDXpHXDz+3sOsRdewetycn7zK9h2jKiCps6lNMd2laI9EIyoc6frkJFu3HKLVMkxosUxgPkybx017t4N4cZ2///zf8onf/W305ppi00ezKaHCc/XMLA5aiAairC8HqAoqq5ilXEmrBFdfu4vLt67hb+1gZS7A7fFpvGY/yUiU1na/4rHfc/QegsFNUvECDqNHG1k6OgAAIABJREFUHU9/mxgU5xja2UtbbxMTkzcZHx/n2JFj5FIlMtkCQ6M9zC/PMLR1iKWVBe5/8DDxhDRvOhZn48xNrKItaChniwwPDdE90EnNUOPy+GUVdpVLFFhdWsNhNrJ9ZAvd3T3cd+IEn/nsP+D2+RUvWdJUi8US/mYjH/uNpwgVAlyZv0Fn7yjjlxaYG1/j2P77iUQTjA1vZTMYUEm7Bw4dRIeDL3/5mwpnaNZUObx/Jzt37lTkAkUWqYtsq6hY9dJAymRWPDHZTA6L4DEtTmUQVce0niFTiqrvTKWixWSwKTlfhRxFstTqWsplMxcvTFDJazBqdcqAOjczzfzMNJ/6q7/C4/ShrckFURKe65Rlui9BGUYdhWqeZ1/9Dkce2kcouaqY7ksb0+j0eeLRKHuGD2PV9GKoe0ikQmzGVxjqG+XypXFefPVFStUcv/xrv6iOmTS/Tpsdq8ZIRSM0mk3OTb7BenRNUSvEsHXp8nk6+zrRGe047E0kwwWuvHWT4a5tjG3Zwaf+8tMKs9vXN8T84gIHDu5n/PpF7rlnP8lEmkBgnbGtW+npa+XA/h10d/pYngvgcXrJFzJ4vS4cbivZcozx61fYuecQt+cXmF+5jcFuUK+7uhDhhrCme3vweb043A6qxQyVvIXFubDipo/u6mHH/kEKpRJ6o4NYPAn1Essz87z9wXeSDaV57KHHsOgdaHUmSvUS8WqQa/NXCG2GVAqry+3D525R2FBx6127epXtPXv413/9jiqYevu6mJubZWzHLt68dIE9h3Zid2o599YbBFfj7N5+mK0Do6wvrzE1O8mJx+6lpI8zOXNVyQa2De1EX7ezEggQioSp6qGlw4nBWCEfhavnptizcxfry6usrQbZv+8Ii8FFfuW3f4712DRlTZ6BrmGlr37r3DkuXLnCL/3yz2Mw1wkGAjh1Tk59Z1aFs0XjSdLFEPc/doB7Dh/m7z71eXQlC6+fepWvv/j31OoFvDY/fmcbhrpWId4siAxOoLtFpam1GRtbMxlklcppPveFv+M9Tz+h6EWS1iyJvh6XT0kMtHWtClixmZzUK0ZsZqe6eUtAWLmeJBCbo1ArkCnmaOpsIVVKsLS+oOhZMmD71leepZ6xMdC8g/62Lfz1p/5GDa8OnziIwVFnPbVM14ho1Mush4I89MDDyrj4T5/7Ih/60FPq+7O0EFASo9WlDXo6+ggsLDM6tIUXnn+B97z//SyvLuL1eTh0zwH6evr52te+woXLZxjZPoTdZSaS3CAaS2K02uno6SCViaI3NgZ/cl2anVzBXGzBkPdSjuuxGx3KnyX3K40UvkLauKO/VrQkWZPeech2WQpe0asLtcPuMXNz4TKWZnj03Q/hMHr5wZdfwaVtV+FGpy+cYtvYNnp7+ujs7GJzM4rBYFSQCgE3SBFr0JvIZwtUBCVdqijfWDi4ocK6UukEofimCocTzbkUuA6XjbJst+oF3E12dGYd73znuxXR7cbkpJI6lQo1HC4XFy9eVFvM+47cg8doI5fNkcrniKdS9Az2qimtSHIEAxlPJhke26qoSyIrkm26nFNUq0TDm7jsDto7Ooglk2p4ky5lsPttKul4ZGgLboOD5Vsr3Lw+w/raJs3+Zn7u6Q+yNL+kJu+yeZA6Tqh3tXJdBULK7yR+Kxmgia5e5DQilRHPQbEqmwhpaqoYdFK8Zjhz/rwqfuXnXUcP8psPP6A+mUgqzpX1BcbXpv9dOSXF6H22QQ5dzsFy7P+21FL//uvbCj+euEvBZzYbVMEsfPO7hEMphGWKLdf+u4W7Sh6tCcKxUfCL1EU2bgIUkPpVr5MAKg0VTVUhH1VjcIfRns0Kv72sQivFNCpPIoW7Q2dUrP71WFo1BjI8vUuUEXiKxyMJ4nIOC5HxDiLzDvlGhUbdwU/e1dfL60sDkU9XlORH6jhJUlX1nGCPEwUikRyaj34rWBd+pRSZKjlLxv+KydngT4tRVdXBIp6Xtv7OQ2na61XF0Wz8Eo31SCUXJvbND6sCsr9s5Fc2vbRJ2/tTPl7tKDCxV4J0jEoqI2xMOeglo4eqjIzMdkpGJxVJwjMYsBvrDc5mXacKeFnDi7RHHlK4y9uWtcZ9377JyPjPpnC/NtLEj472oPc6sFv1am1mMBkbTYZOS0ECfIw6NJUidb1RBUjNnjpHSCbCA172ntiNu6WNH37tFawFE9u2blVpbdcWbjDYM8Da9Cp2o52uzh7OXDirWMm5TJZIOKzMI3L8hdUrMiaRUYh2WjT2Lo+L6ZkZFSMvRmOLxaXei3zO2XRGETu8niZqmirx9CbJ7AZDI10q/rqnf4CdOw8QjEo4h421tQUquSLdrd1q5SuYyJW1sDLlhQJhohshrPoSvVs6eejJ+zl3+Rz3P/woyxshXnj5FcLr68xOTbJjTx/3HNupAnDcXh/LS8vqgqGrajn1ykUGB0awu0RrryMaC+H12+nsayeVLxJaS2OuOOnyDqppisvqVjpQ6hns3jKPvvso3QPdaAwmJtemqFbEzFgnHo7S5Gult7ePjCBDDRrOXTlPvqxjwLuTbu8eVqaCtPub6B1oIk2Eb33vq7znXU+Ctszi+ixml4N6xczZV2+gLzrZWAiSS2XYCK5TrcgNQEdzh5v2vmYC4TXC0TitvnZef+kNtCUTPV1d5LIxfvXXfol8uaACZ25cmSYwF+LalZv4miThMsX2fcMce9thnvnes5y/cIH/9mf/lZOvnVKIveYOF4uBWVo6Wmhpa6JCRplQrUYvP3r2DJsrOYwVK9VCmdamJprafOomLytPSZzVlHWkEyk1WRoZHqCrq5N7jx7ns5//vCLHtLY2k0zESKXjWI1aPvlHHyeQWmR87QazG6vs23mUyy9PMNa1h6W5DaWDNVrqeFpMOJuddHUO8v1vvUAinJYAW5585AHFTJc0x4nrN9m5Yy/VulglM5SIo9OYMWmdSOWlNj96yUHQKM26FD25SlQZLhFnjVa2PlnWo3OkcpvUMNLRtp2zb06hL1mRmUIhk2RjNcCtGxP8499+FrvVibZuUI1yvpBVhZMUCHqhUOnEHpslnAkxvz7L0EAv1ybeYnhrG9qaBm3VQbO9n3JRQ4W8+n6Ilvy7z/yAubk51kJLfPRjH2F4cJBUNEOnv4VodJ2qJcWf/s8/Ru/Ss3VshMGBXjpbW1XDfGP6hhqGLC+nlKF05to863Mh3v3Ee/nqF79GvSZkKC+pZFZNPs9ffkuZJwXNe+HCBQYGe7n3yG4+/vFfQlc2YtTa1DRWrsxCM85Xk+qc2IitYHd6WI+t8aM3nuXR9zzEybdOU8zXaW/pZWF6ic7OHpKJLN2tfcxNbhBeTZBMJtiILPD0R95OKh9TQ5zxGzd4+n1PMTdxi+N7j9Pq7MLnaEGDiaIsnDVFbq1fYjOzrvCt4t2QALVDB49QSEuisw2vzYXP3MELz7/GZ/7+7/jGV7/Kt779bU69eZk99+7HYNNRqaaoVrIM9o2xtXsn1y5NKLTpjalreNpMVIwJLG692kA0uf3UKjquT9wmVypgsugoVzMkopvs234flbyWV59/iS7xsqRL5Ap1tu3fgcFXpXXApvjU0WBS8emlcDly4jC+VqcK2FldXCIbLbByOU8hZSQWS+NptvHkex7i5uQkz3zzOeZuLjG6rY9f/4OfVwmY4u8w6hy0N7U3UIY6t+LolyhQrBXQVUUj7oRaSaEfX3j5Wd779DsaMquahWwmj9VkUkOUSklW/H7lBamWpZAQfrPgmguUNRmS2Sg1CXK7epaBsV7ipRCLq9NcunKBluY2HGY/K7ciJNeqdHr6+P4zP8Bg0rLzwAgHHtjF9OpNjB4Na5srauIqiGBJIQ4ENujo8ql7xlogRC5bpL+nT0lckpEEpXyVndv2qIGKUGV0BsEKe5mbmcflsJPJRpUJ+OFHT7C2uaRoOCvrkgYum7gsDqeD9vZ21gJBqlkdIx17Cc3nMZXcVLKVO2AFoxquSJCgFIuySW5qalLFmMhaZOgm1wgp5EXnbpaCqJ4lVQuR0oQwOrXY9R7qMQvarAOLwU08uan08kKFkuRUYfDnC0JcM9E/OKQm/Qat3E/zaKo1MtKopRJEN0Pk82ly+TQLK4sYLCaam5spFgsq1dxkN6mQQqG/yXZ53+69St5y+epVVSBXakJskaKxwuSt63zkwx9iqHOAG9cnuHb7Bu39nXibm4inYkqiIlQoyf2QQj4ZS5FPFxXTv5KtMdw/hMUgzUVjODczN8VScA2Tw4zBbaSqq+F3eXDoLLj0Tl760esMDm4lGU+xb/d+WlvaG8e1VFXbRml+JVfDZrag1xt+kscjqeuFPPW6SJcSVGol1SApz4veoPwFwWCYgcEhVWPs7WrlscEuVVvJcbyxtsjphWtkS420T1X46jTc7+xn51sZjGupn7IK/Pf/7Fu7isz6Gs2c8l7e0YgrQsudwFA1pb5TqKu/d3eQfof24rCaccpgIh+nqmQoDWOoz+pWG99ILvXj41Iq3uG3SxaJNDx3GqC7Blh5fiGlyUMkNtLc6fViatXhcgqqV3iaDZ+oTONFktqwhDZkOI1JewP1KMV/PldmbS2tpvtiavU3WRVdJrCaIh7Pk89V0Pzqt4OqrpXCW+FrlLu1wTuXSa1Mu2QSVFamR5mXNLoSEew3vJ+i6Wmsqiuij194jdjJ/6XewNGcnY9nmn7qDyujrfGNrTkinXIgGg5di9WghP4aq0elQxUNTjIVIwaXF4fLgs5sVe9FzKlyst51Fd99E1K8Fwo1HnjmJmM3fjaF+43RJl592xZ0XrtavZlNOmV0M0m4q3wYNdDXS1SyKXQWGwa7i8CVm8RXFmnqsjO0fxCN1cLtq4tUowV62zsZ27kdvdNMNpZhbXaV2clZFdQQT6fo7u1SBhnBC8qkXczFsjWRjlhOCsH42exW2js7uHZDZDUSfW4Xv7iSPsmacWlhEb3WQEdHj3Ks5wpJhfU7cO8uoRjSPzzM9t37FEd2YyPIemCB4/ccJpcqEg7GGN6yg29/5wd4nE3EgwmFA9Nr8jR1eyhqM+w9tJfmtg5MTjdf+ddvUszkaXa7yeQ28bXZcHitGC1WdeP8l3/+Alv7R7h67pbiMgt6zu40U6unsbvr7L13h2xTuXhmhvsPvR270U85X2FjZV1FVJvNFWraTX7l4x+kWC+yshGkpatNpdxJ1H0ymVI3p6LEZjusrMdWMdqMvHbyJF3OrewdeoCNuSQtbj+DWzqIVTb4xy/9Db/80Q8rsoDEO4tUKBKSQBUjxbiW+VtLJKMxhTosF7NY7cKMHuad73uCjcgGr7x+iuDaJqENWcEZEdxTJhNnaEs/3mavaqASkRxGHBSSJcXgX1xeIp7Z4KmfeydnL50nlU4qgoOsOYVI8md/8Um+8cxXFZZvcnqSD3zwXSwuTynsYmAhzannrmPTuDGgw+/20NHTppI/xewkybT5ZJF4NI6mXmHX2ChOl5Ojx47zV3/9GQKra4yNjVGrlTBbNCo57o/+8PdJ1mIsl5Y4P3WedKKAveSiz7OVwFyCdCZJZ5+X3tFmKoY8gbV1obGyOruujKv333NUSZLkBrYZDNPW0qUmapJmWaxJ8a3DpBUtsKTcigm1QQOo1uXaopPSnSJhcmXRblep6jLEsisEIwFqVSNmQyebqxVMFTeVYolUPKJoEDevTfAPf/v3eBx+NHXJppCLu8B8a4r5LebujCR81rOcvfwWN6av8eGnP8zNiQmGR3uU0bgmHNuKnvEb4wyPbSEcDdPXO8YLz59k/Oo4l8cv8Jm//RRtTS24rC6MUuxrypyffJUrU5foHx1Q59d73/tuWn2tLAbWyJZyrIc3mZ8NEV1PYKpbSGwkePyhx3nz1BkqRdFJmihkymzftoNbt66r74KcKxMTNxgY6qK718ef/pffw1z3Y9K7MWmsjbGEJsu5S6+xa+82lRR79tJpPK1Obi1dx9dr5eXTL2Exe0ht1jHixqg34W/yqung3u0HMVTNfP/ZH1KtFxndtRW9tcL07C22jG3BajVTzRV5/yM/h1knmEA9wXiCmkHDZibEwvoNdOYqWn0Vs82skoCFNGLUGxno7yObTKswoRd+8LoyFT744H0sL60wd3uN11+5zCNvP8GWXT0q0dlmcuGxNdHX1sfJV05y7vwF8rUEJx4/yJadfWpib9I5qJc1XLx0WY2ShCwlg5FKKc3+/ce5cukWHqudb/zLN/nE//MJ/uHv/4WDRw/j73Oy68gg33/uhzT72givb2AwavC1u/G0uAiFQ0qaFl9PMXshTD6hJ7qZoanVxdiuYS5cuMyFM5cJLKzyrW9+gXh+le3bd6gAIUlYFPO78M7FuyEJ1XVtRWmItVW98rKI1yaXSSrTr9qOqBRr2cIamJy8TiaVY/v2vfhdHVA1KnKMfF/k+1yjRKmWV9kcwmSq6ORTTpGoBDl98XWqtRKHDhzm9sQsU1eX0WSs2LVe3nzjTXSGOj1DHRx+20H+92f/B33bO3D5rUqOIs8uBnGReCRTcWUYF0Owx+tURKF0Is389JJqKCySy+Hz093bQzafo6Ozk9npWQ7s30epnGVmfoKRsUFCoQA3bk6olG/JHBHZhaSWFguQy9bIJ0oUYxV29h3FWHRSSBeVObJUkaGSgXKxqCgwkpoqE3cZNEmhKD+ixRf5pBTjmGuNoDB7gVgloIz9xUyd5GIZv6UPt6WJtZUVZqZvMzw8hN/vV4FkikxnNCtviE3MwZWqoq7IxD2bSJFMREnGY6TTcXL5jEIny71Dmhoxq4qJv0JJDUacHpuSN2nLGrq7ephfXFRDEJfHp+hqwoKXQrC52Udnc4syyjp8HiLpOKF4REm0KuW8UgSIPMfp8NHfM0itpFGZGR67j7Gt28gk0qpwl+cqVYsKQ5qtl/B2+nn6Q+9naX6ejfkA+7bu4VN/+bdKzii4y3g0xX/6nd9j8uYUTqdbNT+ilrAYpGjXq/OzIvCOYlE1SKJxl8+rVMgq5KcU7qLDkGJPiD8SZiXpxlevXuXpE0d5sLtFlVbynBNrC1wJTqPXC5EQIpmUes62kolHb+hpjv1k8PtTF4XA9w9WWGi+81xiIL1bmP8b5KNsBCSUSSbkd8ktd6fbjQJbh1EvQ10UTEVJaGp1jHq9ovSJMVekLSKryWTl/GxIbsQjKc/7bwOeGhuIBm+9YWaV4lyCw3SqZpX//rcPqWV/3HTcxUbe+TOpsdOpEpubWfXenU5pXq1KHrO6mlJyHXktzcef2VS7g4pIS+RF5aQWuoy43zUyCZHiU0NVEWeE8d5Ii9JqGp2CMqXK5VNp3CH18idJzF/GUIb3ZD28u/LTp6VetxZ4bnuVotuAy4CitYh2W0lOrNYG+aZuQ+vwYvS3oLPaFDFG+OR3H+l0odH53Xl/xXxFRdw+8oNbjF7/WRXuzZx913a0TqNqGGQVpY6JJJTdCakSQ6qunFXR1tbmdjYmZtnZ30+mFKJiK6D32Jm7HUCXqylttdvrYXpujjZPG9fOXqe/Y4Ddu/dz/tJFbkzcUKESlVKBRCquePEWsyD7ygrjZDAalSFDJ5zsXBabyYrOYKVYajgShCYjfNxKqY7X48Xf0kxgbVFNvIbG+hjdNYrZ5SKRSTE1dUthot756HsZ6hmU+Cok6ff0m2dYFaSa3kQqHCcRjih+vavZgs5RwdfqobldtPAWLpwbJxPLsbawxAd+7p187/lvEIyt88Q7nsRqsfLdbz/DrpG9BFfixCIpjtx3hNmFaaKRFUy2glqVu5paefFHF4mt1Rgb3k4mmcZqsOB1OLh8+STd/Xb+wy+8Q0lDZDortgyZELgdbkVO8Xia1IpydmVOaRJlqzA7Nw8pK33Nu9mYS9DqacHbZCanjfHZL36K+44fIlvIMbp7TEnAktESq7MJsptV0tEGWiwdi5LPJNBoi5x46F6OHDuI0WqiuaWN6zemeOHF17CZHVy9egWf18XR+w7x5tm3cLg86OtGPLZmLHo701PTxBMJIvE17jtxCKPNxLkLZ/nDP/kk33nmu6xvBPkPH3qKy9cu0NzexBtvneLnf+H9xBLrGHVO5qeinH1pAqfWi7aCmqYNDPeSyifo7e9l/NK4ok5cuz6O1+VgdGhAGViHto7y+S9+Ra3phdEuhqxIbJXezl4++YlPkibNRm2VS1PnCW+E0ecM9PlHWJ9Pq7hzX5uFkf1d5LQRrE47K4vrBObWMWss7BzdzsgWIcno1dS4WC4qDKEUxnLzkQlvi6ddkUh0WoMKURMZXjFXxWX1o6lpyWtFqpBiYW1eUY+q2qSi/Lz28hm2Dd9HKFDEWvNQLVfJJBNEQkE1Ef+LP/0LfF4/urpI1/TUZNumrVHTFtlMBJU05uSpV3j95Cv85m98HKfdRzyaUYSSYjWtNlhOhzS0RYqVGplyipW1kLpw/vDZHxLa2OD3f/d36WxrpaOllXq5jMVoVHxzScIr1NOcvvCKmqa+/fF3k0inyVTz3JqZ5bXXz9PZ1EM9D6deeYP//l/+jE9/6lN0dnbz/I9epKuzjycee4KTp17D5XSpm8rNiZuMbRticKiFd7/7YXZsPYxJIxsFC9QMVMpZbt6+rMJiLA4zgeA8ZV0Sh9tMIL/AxRvn8Pk6WJiOsDIXw6QzE4mv884PPk4sHMOIVQVR7dy5i+9+71la270YzRp8XjsWo4711TWFHm32t7K6tobV7RLBMavhgCJROZwWrlyTNXpJGeEkjbVW0ZAWb0m9jtXuxGxwENwIEo+GlaE5GSpw6fxNxq9f521PHlOmRzEwPnD8BF6bg3Qiw29+/HcY3TaK2anhfR95irXYBtpKjRaPl3/+rHgz/OgMGjVt7u/t5+bEjAqcEVPs0u0A0xMLdHQM0tzRTZYkv/Rr71MTYJmKffL3fpf3vv9d6KwQy0RobmqjyduKtmjkua+/Ti6moVYyshEK8Iu/8iG+9rVvcOPqBMVsgZMnf8ipC29w7PAJ3E5/g8JRK1HT6Ylmkkpil8lLKFGNQrpANpZj9+hOzLqGYU7QqpLhYLJo2IyGuXLtGma7lb7+PvVd8NiEUiSbcBO6OrhcdtXY+71tGM0WSpoSZV2aeGmFeHFDTQvjqSTaspELr92gnrJSzxlJRJPKr+P2WcBSIJJfx9qip24sKUJPoVDG39SC1WpncmKKjo5mrHbZYOTweX2EgjGCa1G8nhYloRsZ2a4ajlgi2gga1GppbWlRco9wdB2trkZHWxsryyt0drUzNTWJ3+8jnkirbUqxoCO8FiG0FOS+3U9grXqJhyUYTwrSijpech2QwaAYZO/i9WQKL4X73T9T2neHnmQhQlGXIKvbpKW3CX3FTGK5jN/Ug83oJp/MsLG+pu5hQpGRxk8QtzaHm/bOHqUSkNRvmbgXMllVuEcjYZLxCPV6haXleRXOJFua4S1DaigjHoOatorTa8Nk0dPS0sTjxx5HrzHy6b/9G7aMjGBzuVlaWSEUCamcj+PH7+PY4UOcvfAW4xM30Jr06jiKMVHqmVw6rRoVp6eJFl8rqysbzNyaY+vQGGPD4p9Zx+v2MDk5gdliVPShm/PTaG063vbEg0qq5zDaSIdSfO0LX1eJuE1NrUrq3Nc3qLJsRB//f1h77+jI7/re+zW9F41m1HtbabW72t5tr8vagAvFlACB0GNDuEBIArkQLuHm4dxckjzpQC6BQICYYGxjxzbG3V57+652tVpp1aWRRqOpmt5nnvP5zi7h3vP8cznWOXu2SaPRlN/3U97v11sKcSnUpXGXx0OabPUYV+s6d6kNEuJzymcU+SuTE6R0Xk3hyxKuWanidjeoxPD9Xe28a+eIqq/i2TSX15awG01sb+9hObbByZWrrCcjiDn17kkj7W+QOVXhIFvqmm8lN7keTKSkMNJ8lKtKdaFkMSI/u455vJHqKmFKMvwV+YmoL8Q+YdDUE1jLgnW8TnipNyRi3K3r29V8RCThFSne67evKIrX/yyFu2zHVJKsVoPTacTuEKNpnSMv30sKfjVcFZ39dbOp0rELvlKjUU2ByHJS6aK6HZm4yyA4kZDzMq/IRHJfNL/3aKwmE3OVivorhE/97zLhVXdMvoF8jmK6q3r0P1cP2rpMRu5ZKbVB9OGPkMsWaS7p+a+ZVtqFJfwbfjzpS3NyuIbZZqLBYcQt1fv1VCwx0aYKWqp6CyZvC+bmNmp6E3aTrLb1VMQRr6mgqZTIikxEX0Me+2Je0H4ajj828YaZU8e3NvH6W0epWoXVWcf3yJMigU+SQltfkdTQFLNoKkUMDheZ9SRzFy7gbTFx6M17CebirK2GKSZS9Ha3KyqEw+JEk9Op6US7r4dCoYp/bU05yscvnsfrkQlAhEI2q7YeVpNRSZTE/CZyAGE6S2Jnd3s3g1u2EQ5vYrGJ30AasAqFXEHRSiSlrqIpkkvH6e5tp2eoj6IWFeLU3t6iXNt2i4/Wxi4KlRKZXI7TZ8+zsRHGJkSKaIL15VVcdhM2r4H5wCQPfupjmO0uath5/Oe/JLGRIbK2Rkefi81cmOYOH9F4XMU7j5+7xPvf8Ts8+fPnCQXibB/dzXowxNLSNUKxOe667yg3HT/G44+9qEKQIoEYbS3tWA0mVsXQ5p+ms8/OF77yKSbnJhke2aFSakuVoqLW2G12isWqctOvbggrOUUoHlQpiM32Prb33cS1y+s0Wr3s3rOV+fVJXjvzS47csgdfRwNrG+ssrvgJribIRjV4zB3EoykioTi5pFzog5QqKTWZe/CTH2VwaFA1cNlylf/+9T+nnC3istvxOJ3ML83T1t6qDspGT7OS/NQKNZ795bNKujIzP8k733sf4xMX2czEePs730q5VuLZ51+iXMzS0tXMzbcd43v/+n1Gx4bYCK3R3tynQqSCswksFYsKE3I57YyMDjE5e5mBLYMqzt2is3IUU1oDAAAgAElEQVRt5qq6nV07RhnbMcbA0DD/9tNHcQldyGJSq/FQeFWZQL/4pS9Q1BVIk2IptKK0r5U0Kp1xeSpMOpXC02Jhzy2DpDTrpMtJMqkC+XQZA3psNgt6k0YFg9mcdqUZrVbyqhC1GO3qwBSjtNNeDwYSA6pe5u96Ny6DD6vWRaqcA32JVDFMshJUGvLzF85TSOm4/aZ3cPbENA5dkzLUppJJgsEAk5NX+G9f+RP6uroURUFW4dqKRkmkcuU88XQMj7uR2elp/t9v/CX/8u1/VpK2ck2rZDqJXFQNAISuINsyo9HNaijAK2dfUBsWSZ7tbOnitltvo6nFTbmaVYQf0aAaJVxIkIvlHM+feIKZq5f58Ic/qBj34WScF147w+NPvMj2kV1sLEcILK3xT//4TT7x8Y8oeVtLeyvjE+P89u+8j9m5afX+WlvZYGL8Kju3b6ery8c99xxn1+heZTbWYUOnkZC5GpVahhOnXuDAgX3qGhSIzrMUmsPV4eL05TOUKjU2Y3mWZv00uBuR6crRO8fIpEv4F0UeUeHYsVv45XO/VBg+MfSJ7CqdiNLe5WF0dIRTZ04zumM7OoNJBcfMLFzFbDAyPzdHb38neoMGo8HC7LVFFmeWVRZBR1sbm5mkapw7Otroam0nsLhGMQOnTl7iYx/9GP/4939D/+ggnkYnGl2RO48fo1bScv71q2ysbyqG9vF7bsPutfLyCy/Q1eHDYrXS0OBhM5FlZWZdRbzbzPa6pMKgR18zceKVM2g0JnbvP4Sl0cDh27ZSLqaV9+GhHz7E8NZhasYqTR1NROMx9o3tw1A184N/ekQV7kF/nI72Fo7efJgnn36KU6+d5MC+nfzlX/8ZT730BAcO3KQY/8LDXw4sYnNJmnCFWf9VLlw6qzwbtx4+RkdTG26TQ3lyRJoq2Mt0Jk17WxMagxZPi4+Stszs0gyj27dKyjxGbT05NS8eELNZSZv6e0fUBk/OlFxtk1hplXDKr8KZFueX0VUt5MI1DLlGtDkbkVCdlmGwV0iUAtSsRaWT11sqquAUTKBkrYjWWxquBrdTJWnL9rbR26yCskwGoQ5liMeiNLe1kytmiCWjICQ3vU6lkPqavIo8JMU1FcEVl9FUpeG8rCbmEnwksrWurkHmZ1Z40613Ysx7KUQ16KuiRdYqc7Ns55QEVxVA9RGqTN1lOizPq2yapWi3iMm1kqNYzWJt0tE27OW1cy/jMHnw6dvJhbV0tvWILYbgekAZzi9PjNPa1qGGV23t3XibWtVGQ+qXfLagJu65ZJpIOKjQj+vrfpWK3dHZweT0VRoaG7A5rWj0MoMu09rRhNVm5MD+/ViqZsa27+Irf/pVevplq9qszvDOnk5OnTlFjTIf/MD7eP3kCZaWFxTyVgrETCaH19uqMKtCbGnp8ZFOZfE4ZKtckX0IdrNdeR/KhQKnz5xm556d2JwOrs5dI56L09zVzN49u3jnvW/n5w89xnf//vvs230Qq93ByMg2RUGRibGEL0q4kzKjag3XZSX1x17IRWL8FbqPIFqlUC8q828NrZD8JA2iUlQoY4fNTmAtQK/ZyPtu2seZ1TlFlDHpjdy9dT92k4RPlbm8NsNry5OY4+U3tHB/ZE+JxVbxXNZDieRDGYyvF9IiCZLC+tc/6sSX61KV64X7rzyRaPBYraRk4yKv3+va9htfL8W0EGVEp14v9kUuU/8e0iTI/4ueXmQyUsTLfRJ5jGjbpXCvNxb1FNS6zr1+f1UtfYPAo4yt9UZCGoV8oaK08nIuyfcRz4x8n03ZmsdzaB78WURRZaTjkimlksOoiXu9GJfJusBvpKxXijvBQV5nUdah8dereEE2rV4m8Ojn1R27o+zkgeRvLpPJ6Ko8MphlqRVqRgNNLR58jVa0FWE517ugQLSCrcGBrbkDjcVOQWNWppOSrBjlwVewQB0moc0YDaSyZcWcFQ70HY9OMHhm5TdsKf73L7u4xctLbxqkLM5gvaSTCkP+hjGi/rlGvZgGcmriLnKeQihFfGERo7XIrW8/wmzUz2YySTwUorurWXWJZo2NxckVRrt30ubpUeuSYGiDRx99mK1bhwkF12j0NarVjmjdXXYbuXyWSCxKRVPF19ykVlpuewODQ9vQGy2k0mk1VZXCXeLuBQdp97nV5F40wmKEeN/vfIAnX3xWpbgeObKPjqZGJdWRN//Yzj3EEmlVmErC3/LCKoaKltVFPwZThYEdnVg8ENkMYLW56OkdY2E2RHBeZAyr7DjYwWY2gq+tkcmZKewWJ6+fOMXBXUdZWwjjdXkYGdzK/NyG4ghXSfPO97+ZhY0lNoKbGCoOCskCRq0Jk9bE+IXz2Bw6fK0GPv+lT1JEorPdJHP1TUMiH2czJvhMFy67C41W2LpRhdAKy2RhE0y1NqbH/SrAo6e/g8XAFR59/Accf9MhMJUZ27eLqek5HNZmzp+YRl92KGPpZjSpIr/TmQSFahKb08i2bYPsGNuB3mzj+ZdPsLYRYX1+hX1ju3HabGpiIs+LeEZi4bjaGrR4WxX5w7/iV5O6vqF2Bob6eOypR/n05z6lTKsiB9g2Okh3fyexdJJnnnuOt91/n7rInjk5QTJiYHliAxsOtHIQWy30DPSQKSeVdt6ks6iV/eZmhHw+ydjoVtwul1oXX5maxeuTQ0zDRjBAOLpKMh9mdE83/dt78bQ2k8vCxQvTFFJV9u88zOylZcWxdzUauPc9NzHuf5WN9DpNTS0sza2yfes2RfUQTKForwvFlDrkrSY7ywtrXLl4me27x5TtbnR0WIUASRFqxMbqTJC9/Qdx65rIVHOqWI/lF5leOq82OVevzGLATSVrwaJpwFIT6k1BmapC0SBT05fZMtzH9h2iYS2xb+8BTDKNKqQ5ce407Z1dassxe3mex378CN/8q39URspitUi2tKl0xII2dNncRCPij+igWC3jj8zxt3/314yNjDHYt5XDBw+zHl8gEFugqb1BGW6tNRuVio4r16bwr8xwaO921SRotWYqGh0Xr13lxJmLRIMpsrECkxcm+e7/+g4PPvAxFfkuoTbPvvoSnnajKup6u3to9rTwvX/6V+656x6O3XKEA/t3cv7UeY7uv5PWpn7lQ5KUa3lPW806VczItRpNjrnABKspv2LxPPH0cwz097OwcI3R7f3YnGauXJukVraSSUM4EqFvoINDh3erRkG8E4UcRGMhYmk/uw9sp6YrksltKiykUWdTzY0cWP2DvVyZvKRwgrlcgYvnrtDZ0kt3Z68yH5ssRjbCUeLxKCYTjGwZZm0+wulXL3Ls2DH27d/NZz/3h9xyx0HuuvsIGm2e1eUNju27j29960cEVkN89Wtf4mdP/5C3vukeKtUUz/ziWTq6elTyZUfbMEF/kNdfe4VCPqHwdk2NHcxeXaavdwgJwitrs9x0x3a6enxkEwWeeOyX7N17iFA8QjgZYsfYqPIObe/dzl9+49sU0kYqaa0ahjS3NnH61ClWFlf43nf/XnmBXh0/Q0dXP16vh3AqwGYyxGDfLh55/CkuXT5FV1+rCo9amlnk/rvfyjOPP41Jb2Cof0C9F1pb27h8cZyeoV70Tj2z63O093cydW2a0S1D6nOlCXdYmlQBKcZROaQ9Th8mq1O9Xo0uA0ZrleXVKfUzdzT1cPr5S2RDWnyWTkVwElqLbJqi2TVqtiKpshh6C7S0NbOxHlJNeyFfwmLQEgoE1fN38OBRuroHOHjgCN/61j9isZkIhTYUrtDb4sHs0KrE15aWZgUo6B8c4tyFc5jMFnSYVVCWJKUG1taRCuLokaO8duI1urv6SSZTdPr6cOu7KEQ0KjBLJveCKxRUokyUBZYh+nDxZ8kQ8Vd0mVK5PmQUSUEmTUVbIkOcvDFNUZvDqnOQ8hfY2rOba1fmGN26VV3TZCjhaXSrn62zq5dUJk8ylaPR61MhR0KVERykZJLksmliYnquFNhMxJSEKrYZw+K00d3bSaaQpqap4HLZ1FkvW8XtAzu59abbue2u23nLW++jo7eX8+cvEoqH8a+u0NXbxqc+9wnOnH6dV195hcsXL7N71x7F0BfMqqQjS3hbKL3A5OQU20d24hPkdR76O/u5eHZc0WWkkLbYTQppLbSwSCpCc3cz73n3u+hqaecXjz/N4pUVNtZi6jrX0tyu8lsMRismkURd11mLkVk0/zfyRG4U75mU6PrTavIuKgXZymhl4FHKqWoqn05jt1mV1PbQyBC9jWZWE3JeFNjXPcSxvt2/Ko7WYkGemD2JdiP/hhbuj+0pMdNUl1W2u3y023wEUhFWEkFVON8oiv+3wl0uh6IlFx+gkjKL7vw/U1UVka9YURNtGb6q9FOlKNGof5d6sy6VqQcjyS81NRepjZh39XU4ihTYvwpfshuVCkEm/DeMsXWVSj0Y6sa2QAUulQS7Xt8eiPlVai1V7FfrgUxC/JHhozQQ0WgOzQOPRGqi9JFPEOOY8OqkqKija+rlb1UjKwcpgetSGgWKl2ypui+1ru2pwLUffZbSxgQNJiPvyXm4O+v8jQvjQEOVpw9Uietr1IwmGrp6aG5yKEqINrdJVkIFshXsDisa6U41RvIVHRqjGb0UaMLCFKf9dWPqjXhfMb2g03Pbw5fpP7X8G9+/X/9CKdyfurmbqlmPyVw30GokF1yYnjXpwGrKnS3dqkyCjUYNm9fW2VxbRWtO8+Z330qkECWWT7GwMMvgQCfNzY2kojmGO3YSXkijKzoIrAZZ8i+q4lxeIIKHE920hCnJ9FIkMzLxkjedtFq+1iYWFhdV5y1hSKWyHPBlMmnROVfUgSqyEneTT6GfKqUC3kYXj/z8Z+y/eR/NHY20dDRiNMLtt96G2diATmNXq+C5hVmSm2kC82GVNhgLxqjW0nRuaaR/WyvLwUVa2ru4cE6oKm34Z9fZjG7gbKmw69A2zoyfwOgwMTa2A09DCw/94DF8jk5+/N2H+ebf/i0vvvSSkkzMz0/xpa9+lr/5zl8zum0PdrOP8GIEu9mq1otXJsbRG6ocvWM/rX1etu7dRji+ibfBhdPuoJyt4LZ5SMQ2VdDOZirCwvI1du3YRbGiJZssk45rWJ6LK77w2NgQM/MXePqZx3jwUx9RtAxBysnLplzU8dpL46yviEQmz8Vzl7DbrSqxU9CDLreVru5m7E4riVSGhsZmssUKsbU46UQci1GD1axXfHoh6uj0Voq5+tQlk01QKKRYCczz1T//U06fP8P3/+W7/MHvfwqHx8al6cvK/NrZ10o4FGZ5cZnWjjZCmxu4PK288txFInMF7BU32kKV1qYW2js7iMRDNLb41OfbLXY2NgLUSkV2jGyjq6OTg4eP8OyLL6vVbqVcYWVlkfX1ZarGDLfde4it+4YoaWByeonYepb5ST/HDt7B+nKIeDSGwVrmze8+yHJqkkg2QjJRUJH2uqqO4eF+ErlVSrokBqOWdDynppPCtxbqwsr6Ap7WBgqVnJqcygFZzJQwY2eke0yZy+b9s+Q1UTbjYYZaB/DZWsCoYTG4RjxaJLmuwVBsJJPMqKlkJBpkenock73E+z98P2aHDpPZTKlcY2JmnGg0xtbhPVw4O8WesQN88y++zf/48jcY7NpCSWgdxTg1o6QKWuqHXNWgfonTv1DO8cQzT7Dq9zM9OclXvvrH2BoMTM6fx2TVKcmZ2eSgWMwRCyV46Zcv8ukPP4i2YsJsbFQT/cmVaf75p/9KJp4lvBolEd3kQx/4LX7604cwO4zYG0wcf8cxioYiVyfHlab31OvnyCdhsH2IFmcTX/78F6hWJA3SihbZLNVUsI3I2GSQUh+olKFaoKzLkiPBhfnzvHDqWVKlTQ4c2ksyEWdifBKDxoGvqQuXTFddWmZmzzPY28drvzyP19qJzWanpE/jarfSMdDCZnYDp0O+T0lhD5cW10ilEmSyGdokoVevZe7aLDazm2rRxO6dB7l8eQKHy00otordIc99lganW2aJLM5tkC9VuP3Om1ia8/Ptv/9Xvva1LzEy1kE4sY5Z4+Dh7z9NeDXDb3/o/fzD9/6Kb3z962xGQjz/zEuYjHaW/Css+FfYf3g3TrdLhdNsJjYoiSG7auXfvv8ffPS3P4JJZ+Su47fS1t2mKFrCP29sbmFqZp5UJqXeX6HoOgf2HeHbf/WvFFMGKinZ1mhpaLBx5ep5Lk9e4Nnnf0GmmFZIxrMXL3Dfe+5hyT9Lraxh8uI0hw8fQasrc/L0S+q6n97MYtFYuP++d9Lua2V9LchA7yB6rVGdtWJivRK4BM4y6UpKBQtduzLN9i3bsRnsbEQ2lf5828gIofUNIhtC5xDWtJwzGk6dOsGbjt/GWmCddKrExPgchrKN9sY+osEouWxBEZnkuX/h1C/o3OKje6hdsdGlkPU1SiNgRluq8MH3f5Byqcap0+c5duudPPTjn+B0WnnooZ/R0eViaHQAs82KxWEhU8hgsGgpVvLK1HhlYpKWpg7avd2kknUIwOrqMm67jXgszu5duwmFI+QzNZVL0mjppJzUK9qV0FtS2bQioomZXYYcklIq57YkV8qHFO8ygJP6Q5jvsh0UMo+v20PFVFSbNIPOTGAuxO6RfZh1NrVhF6+Q2+1QialSENlsLiVDdbrdyjyfTG5e130b1eYuk0mwuRljfX1V+WLkZ9sIBEmnsyqorqwtMbptVG0l4uEwg8N9DA9uY9fYPj7wgQ/xiQceIBBYU5KyVC5NqpxSngKn24pVayAVSygDYkdXL9FkUjU7Ys63WLVMzL+uBl57xw6STVeYujRNuVhBV9WooZagMkX6tBxcpa2zVQ3pPvX5B2jssvCzhx/CrfOQ9FfRV2yEwzG2bBlR/gUxx2s1omk30dnZqRDZyaSEXOmJx2Pq35VUJi95GHXJrQpfqkjNUr+ulCoVrs1O0ej1MrRlC5vhBby2nMKc5osl3jJ4hNGOrl+VRq/MT3BubQr7ZuWNLdz3lrjqrnPcB3wd3D92lCtr8zx97ZyaSv+fH0rOfd3AKsAQKab//8CUMtlOp8QcLRN0nUJKSjUtRbVskEQLL8ZQwUFK4S3SFrkd1Uhen6Df+N4ycZeBhhTtiuNynWQjtymT9LoKo74tUAQqoRao5NW6PEdep3J/pEG48TNJAZ/NyHNTQPPxn0VqKjlMpTqJRkeV50rro5K0BK+oE2+7kAvkdXzduav+r46GFP1KcXONK998Py6XiWaDic/EvAwWTb9xYXx5t5bxMUEaVtHbHDT09lF1d1DNxKkFF9TtyupMsFFVg5VssUZeTEA2Owa1BjZj1VfICR5HDjPZDEgKo9aonpBDPzhH78k3rnAXqkxZMav1GC3iJJbViR6NXouuKhG08oRXFRHGYDaRm98gOD9L1ZDgwG07aOhws1nMcOHSBbyNNpp8LowaC8n1Ej2erRQ2tawur3H8zXfw7//+U1LpnOJld3e0qRdHXVsqCWdiBBKEWFWZaaZmppXReHTHPnKFClQENZQitSkXOaNySPs6mshWssRiIcwWg/oe+WoWb3sDy8EFLE6jMi2nU2Us5kbF5ZYiJpvIqMnGT77zGJqCHqdVR1ufh5YBl4qbL2v0KmFw6uIC6wshsplNurc4VfjLQmAGT3MDWqPwmjScPznJPXe+i0d+9LQKuPH43FyduEYqmeCzf/gxZv1TFMp68ikNlWSVHSNbmZudJptOsRFew2jXcPNdBzF7bFicTiVhsRsc9LUPY9O61cXPaJDOt6CSVl0upyJBlEtaUokqM1Pr6g1qd8prP8HDP/sxX/raF4nmIsp1nk0XCK3HWVkIYdU3EPRHuHTxMkZtjXwuRa1axtVgU1Hfw6OD9A0OUtXomJ5aQFMwqQRdt8PA3l07lLn7lpuPYzC6eOa5V1R635p/gUwyyviVszT2NKuUxPWlJf70y19maHiQP/vr/05zn4eh0R5i0QjrywGGhgdIV3MEQ5voNW6e/9kZ3BovpppBSSyEsSzJmJlCVvH9JfwjFt3AqjMp/XmTp5nde/Zy6sJF7C4XkUiUYHCdlByA5iKtgy7uvP8YK+EAsXiGxZl1tAUDOwb34J+PkU0kVeF+4M4hqq4EsXyS1aUYze5m1hZX6expo2ZOEE37qVTL2M0NbOnYoqbDLqOLjVSYfC1HupgmmY3WnfdyUSxWaWtug6qOxZVFbB4dyXCc3b2H0OWMLAeX0DnlANrOuecXFZ6Tsrj4jayvLXN15jwGS14Zv++49xiNooPWGpmcu8KlCxfo6x7iyuVFdmw9yHM/f5k9w3vZM7ab1vY2DBY9Za2o1IvqfbWysEy7p4PO5h517fjZ449x4eJpLCYNd91zTG0UBAcmkrJwIoJB9MGFEvqKiUd/9ASf/cQf4tA3qEYgU8oRTkd54PMP0ODykU1VmJuZ5cMffh9PPPE4w1u30Nbp5MUzzxArxrnl9kNYbVbcDh+v/uJ1yGjpburk9z/9GYVPlYt6IBBQSD4xMhowKaCAhMnIBFPwm0J9SZViZDSb/OSZf8Pus7Nly7AyojotHqx6B+2dfZwfv8zM4gR33rUfi95GcDlDOlJVKb1DO1qJ5zZ44rmf0tLuprunhWQypmQ9G6GwMqyJrNLjlsmtsJ8rslykWjAR2khgMVtZjwQYGBYCRVnpiZ0mh5rIv/rqBTp7hmhq9xLw+0ms53n6yZf4+O+9i7I2Tn/nID/8zqPEVkv8l09/hj/9+hf45t/9vdIDv/LCy6wsrbG0skxrbzPFWgGL24TRXk97LRXzjG7ZxV99/Ts8+KHPKRLUTQcPsW//YVZDszz/6lOksnkGhrYzumMryVyEi5Pn0Or0Kjp+aSpEJWWm3dtBOLjKiZPPKm739//tX3A47fzkkYfIV0u09DTibXTy3FMvsH3LGC0tjYqINbZrO/FIHE3FoHjoO7bupKejT20Za2WZ0Jmo6PKcnnyNteQy9lYTGmt9eqet6VidX6O1sRX/2joH9x/g/MVTNHm9Ct8o3o1AMEhDoweH1U6zo4WJKxMsr66SThW4dG6K4d5trC2EKBWquBvdlA15ViMLNHa72AivMjyyhWwmo9I9U9kk77jn7fR29TM9N8Oly1cZGhT86Xml0XY5zXR2StiQAaenQSVnSvahSTDspRRer4/5a6vENiTPw0IimSEQ2KCntw2fz6X8WLlsha2jY8SDScXC3zN8kFrORCElYWpZqpoqwWAQn69ZGUbNRqOSyIhpvVwuqXpEJBz1SWSVUjGnDJRFXR6Ly0iJEn09AyzP+Olu6kdXNTI3t6R+vn379qrhgMjxBBsoqeIGi1ExskV+UymVVMiRaOjj0QirgWUymbTS7OezWRbnFinlSwxvG2YjGebONx9XxbY6R03CQK/wzvvfyx/94Zc4dOiwkoBevHiBWCqJ0W0ilgkrOpPTaOGrX/wKQwMjuJq8pEs51bD093YRiwZZWp+lo122VCVamzqIrIcVqtFprSdLS0J5XsKsNAWlRXfYXVg8BuwdWlpaGsiHqxBxKzO4FOVi8hcplMFowmQU4EONcDhMa3ObCgFUUo1yuY7cVMPFgnpsBRkthbsMCZX+Wq9Vj6OYESoKCV7FZijQaK4TZBxmM3cN7KXXW6fMiNH47Mokry9P4Urxhhbu/75TcJAyha5hMhpUerdcC0MZCaOsS2RuFOs3ClApU6WYlqJdMKLi6aqjIes0mRt6cwlYkgRpuQGrxaCKb/k+SneeKqqJvDw+Uk7e4KsrVLr8RcidElh6PW1V3Q/t9em6ZBBIbWjUquGuTNblQwp+ZXa9cUcVEEYef/GfyPNSVfdVPU8imREvV6aE5kM/DauoIFkVKbSORq/kMeoTJRVVCmMlkxEWshTwdYl/vWeoT3ek8MqsjjP7759RwQxHKnY+HvNgF8Hob/BRMMPpYwZW2uvUGhxN4PRSsTZSzOUoRYNYygl1UN/4yNeM6ExmdHYXVaOFml70XNIJlpWUJFfVYzYIrNOgNIb7vnf2DS/ci4Y6RN9k1Kr7oviiWg1GXYWSsDW1WiXlETlNYTVKYGZWHU6juwfwdfmI59IqUGhoqAuqOWKRGPqSDa+pkyZHJ8uyelxfY8vwEK+8cqr+PIlExmFT3b9cPMoVMVIk1Gq1b6CfhaVF2js60VmseJqa1GqulC1SKVRUQqasuod3bGHRP6cMg+KY7x3pZ2V9CYNTh8ZUJZVPYDfp2ToyRqmoo1AsYDBoSMWSaPM24it58okajVYXzmYTni4zJo+W1o5OCgUNc1eXmbo8QyIWZmDES3d/q8JBXpq6rAgpUqzpa2aqeSPjZyZpbW5Bb9GqiWJ4fYPhbZ10DXUQjeZZnNlAXzLidjjo6exUF854PMLIaC+je7awnggTjIUV5UVT0bNv61GchmZseqcKkyhXcpRqOVm6YNN7qNT0JDaLXLw0RzKdprPXi6fJzH/53AO8/0O/Ra4gVABJNTNh1NvIJAtkEnkS0aQy2hWzKaql+kq1q7eDweFeegY6Sedy7Np3gB/96GGy8RLVfJFGp53fe+BB7DbhY0vkto+fP/UMZpudSDDAZjhAOhfF1epm9769/O03/or/9Q/fUpHxDz/zEOamCtt2jfDy8y/R7GlTh9HC+gzTs/MImv+Vpy/gNrRgrOlx211qMja6ewdXpq/ianCSy+Zo9TUxeeEKzW4fO0d3qqnPxNUpGpuaVcDK3Pwc0VgQk7XETcfHKOhTihccjqeoFPV4LD4aHR3E12VTEcNoKrH31kESunX8oSD5lF6RUmQl2dBsoWtLA2V9GrvDTi5dVs+nzWLBojfhbmhiIxpUyZMSttTc5FMbErkfbmeDmtJJemyuGsdmMWEs2BhqH2UznSIQC2PSNpNY0VGJy2TDhNViYX5+mpmly7h9Bg7dthNvuwuLw85GSDZTAXVN6B/Ygn85TIuzh//2R1/nY+99gNtuu4OZ+Wki0XWa2qgMIp0AACAASURBVBqVBlWCydZW1zi89zAWoxWNxq6CuB55+CGavU4+9/lPc378DGdOn+QTH/kEqVKaslEwq1aW51eYn1ziPfd8ALNWiEYZ0oUkz77yIifOnKKYrxEMxFkLiEn7Tbx64mVlsuwfbsfqqVKoSYKqU61H56eXuHrhGm8+dqea2D74iQewaq2KBCG3K7pL8Q0YtFYclkZlkhOgQLGWI5tPUiJHMLnOa5dOcmV2ir17DjJxYYpiWpjVWQ7uv5mpq7Osrs2x/+CQKgaXFyJUykZCkVW6B30sr01zx5v2EwrPM7ptC27RludSqlERekwkKodmQaUTGg0mSvkqxSzYLB7Onj3P0GgvqVyc8fOXePOd99JgaeDy+AQz1/yYHbJJaqdaKag8hZbGLn757Avcdscepdd/8dnXWZ6O4HJ42Ll3C7t2iYzAywvPvcD4xQuEomGaO5vpGeimZimSKW9itZl44fnnGdu6l3/73i84uuc4rQ3NmHUm3vP232JpdZqFlWvUdAZuv+NuKrUyc/5JJmfG2bF7F5OXxpm8sITb2IWpamP8wjkuTZ7jljsO8Adf/AMisTCXJsbRGg3Ek2uMbOmj09eB29aodPwykVeY3mweu9nN4oKf1pYO9Doj12bnGR4exe1owr85RySzTl6ToWYqMbd6jc72dpWqnE8UuHppmiZvq0o/zeXSCtkqhZc0S2ZLHW3Z09mHriJ/jlOq5Pj2P36LcgGcBh+piMgbapisBsrGFN1bOrh47Typ7CZ79+5RGvSmlkbK5Bkb24PBYFZBbNFYnLGxvZw6dUadl5LKOzTQw4VLE9x+/DaeefE/aO1uYG19nkavC4PexslXL+Ft6GD32BgrC35cTjeLS3PKCG61Wkgl0px57aKS8/S2bKXV1UUxXiO1KQZJKFdLCpIhQ0S1LS0V69xx8StJDovKYKnrgtWfxTApxfpwJ0uBWWYXZ5T3aevAThLhLLqqCf9qkHgizsjoiHrMhNxj0JvRC8vdpMPX7FNoZBlXyu0uzs+rtN5kMl6XgA30KHnr7LU5qsUKbb1tlPRl9h/ej66mIxWPY7NbqJSzOGxupqYWlG9sz549BEMhNqVe0VWY81/jK1/+Iksz84yfOq9kUGvhEP7gGp3dnXgaXIosI41guVDj2tQ8WwaGaW1qVvdJ8mjEnJqMx3C67YTSEVWXyXmeLCV5+4fezMhIH68+dQptwoOuZFGyZ6nNRBZjEQmTro7bFfyy/Jc8riqVUygrer0a/OWyQjMRZnndN6eClAT1XS6Rk25cr+HKVZF7+mhym/BZCvXC3WTj+OB++r0tv6rJLvvn+MXcWdxvcOH+k7E8s14h6WmuF7XXv+UNCbdoyn9NinJDniIFs5BelJ+pUp9mK9359XAjVewrg2idMiN/vzF1l0m3aMtFey63rSTl15nwwnLf3ddNWlNlbSVItJxXZL8bhlP1uw7lm7oh16knqdaZ8CoQSjWj9Rq8Uq5dD3sq1YfjooZRlJy6PKcgAVC//ZNwTcyaNTFmXafFKIHM9RagpjqD6/obRZC54eat68zk4iSO3ODz/5PI5NNYdXo+UGzk3qzrNyjZ61+Scmk4cZueoEePScyUWqFSVEmUzGTSRUr5LC5TEV+Tu/7CEx2+QWKcLWisdrQmqyqOVUdz/QnEaFZsVcHOC2nmpocuMXTW/xvfx1//wguDDTx5uJOSxXR93aHBaLOojk26PIO23lEpbZPSvuvIr8VJbATQGwrYXDrMTjONLa3MLc7T19tKJLxKuVLAZ2/DpZPEUAmfMrO4NK9ChExGK8W8SGN01GSaLzgtSTerlVVhLS8Bj7dBkQja2jrQ24w0NDWq2GV5YZRzJWUuDIc3GBjoJpVNiI+KsrbC4OgQ4cQGjW0NaE1l/IFFfF43m5tphToTtm42nVQoMUGORVfylBI6Gmwe7F4DY4eHWInNobVo1JZhfTVEIVti7+6dUBa8modUIcv88pJytucyGWauzrJ1cCd/8sdf5+Zb9tDc0UwuXVJMbY/PQmdfB6v+TezGJrLxgnodLs/NYxK8YDZLe5eXj3/qIwTjIVZEp705R1NDC7fsewvnXrusiBiamiAHi6ArqafPoLWrrIJwJM3C4jobsRA2t44dewf5H3/xp/R2teNzeOjvH8Jidal1mTjqr05NKjmSxG9n5aJf07C+EUCjq+FpcnHnnbdTM+kpVXU8+eQvMcgE3GgmtBrk6P7D3HL0djVtK6Pl4ccfp6m9jatXLhFeX8ZsqtDQ3qj4ui8+9Tx/8+d/g7epmYee+hF5YxizXa+kCG+5614cTivFWlYhyNb9CRLRGla9m1Q4idVkwdfSjMVjV5HqorMUSoTD6sBldpHYiGPWmhkZ2cHs/BLOhkY2NzcJBYPML16lUkvxvg/ezbWlyxy5+WbGp66Rz2pYX42xa/QAEX+abCKBRpPhrrcfIG+OMbPkJ7xWYnFykWo1y1veeTPR7CLZagxvi1dtd1KbCZU3IIl9p148x2+/9wOE4gHKmgK5fA6n1QUlE/2do8zMzGO2a8hUQvQNdhNc3UBbMaqAn3SyRGHThq3WQXQxrnjXMoVdXVvi0uQpDPYSn/jMB4nnwzT4mlgLRDBoxExXUxK/8bNX6PUN85N/foIPS+F+610sLsxjEHqVzYjH46ZYK5MpZ5WESEytC4uCuZtkcXYGs17DF/7g9ylXisqwePzWO6npdSwGpjGZZeWeY25qnvuOv41CpkwwFKazp4uNzSgf++QDNDY0YdSZmJ6d4tbjRzkzfhq9Xccddx+lWImpVf3Vy7NkUkW2b92h5A4eewPD3Vt51z3vVgZQQUVUannVZMi1WzIVhKSh15jVZLFYzVOqFMiV01T0FX78yE+IyWreYCMTy3PqtXN0dHVy6MBRrk3PkcmEmV8+z31vv5tQOIWvqY3zl84qw7o/MMMnf+/9PPrzH3Bw3y6lf7Y4XGwWE8wsTCusYiIRZaC3X0lG5FDcCIRYX42ye9d+oqmAMvQVsxUaHU2MDAzziyefUqEzja1eJmevKv+MhA7dceSt/O5Hfo+3vfUehrf3cPbMeSLreQL+CG97z1vYtWcUo06jPCEri6tqCrXkX2D7nq3YGwysh5bUxPvqlWk8jnZmr6xxx5F7FL1IW9bzyQ8+yOr6PKcvvIbZ7uSWY8fJVzIUS3GmlidwN7p48eVncJnbiayUWbkWZGL8ovqajz7424osIhskOTMz2Rwf+vBv0dzoppqtMtg9rAzRIjGwmm1KniMSg81EimgiytTcNKO7xtCbjVjsVgKRVTTGCmVtUXkrYokIRp2B7tZuJZMY6h6ilLuxLtfg83kpVUtK2tPV3YU/uML45UkO776DF15/lm3bB3jlxRdl7kM1a6CYMlLK6tDoRCoTxO61YPdZCWys0d/Xx8WL5zFZtHhbG9S18Nitt7OwOE9gfV1JBBs8jao5Klfzihy0GU8qXGAJ+XlWsTm1uAXzmyqgrdqIhdNs37FdUZyEKCTFd2tHu0oDlbRO/7yfQgqGe/bS6ekjFylBSUsml1FptIKaTMo1wiCEprL6XfwAyZQgfc2KDnOjmBdym85QJV9N0tBs49LlC7S1d9Le1IMJNzZzA5NXZlWheddb3qSa+1pFfHs6RbnS6iUtuD5u1YiWOJ9X4WvzszOKDiXvQZFXWixmknE5IxYoUKCx08NnP/85zp48w9qyX6Vn7t81Rn/fEH/3N/+kvAt33Hknlyev4g+F6qbj1RluPraPS2fPMtjZRzohBt8EyWxWPY9vuvM4p0+eRm8yoa3K4KVByf/kOnJ1ckIN5Q4dOkg4tIHRoidVSakJuLzP/KF1/vjrn8NmNxCeT7B0OYbN0KCkuVazXRlvRQYjP780HyIdLJRLqvmRIl0m7xJqJZIgqRJvbDQENZ0XrrsQ8Qx6iqUcNW2V2YVZJSFqchvpa6qHa0q66ju3HqOjsUn9XeQ2p5dnOLF0CU/mjaXKCMd9zlephyMpv0N9wi4fitpyXRYjxbEMfpXJ01CXrKgmRQr3G1r1/0PiIuXuDUqNCkS7XswLyUUkKiJpUehIVSvXb1CCnO4/eIgmq51Ursjjp1/HnxZSUr0pqrPl679k2n+D4S7TeWkghPgjtYXQDutF/HX5TEn09nUKjRTtSguvCv0qmg88FKmJ0VBm6qpWF+2LkpZcv9PSKihqjFCX68J6edKE9ylFs8hntLUa0393O6VKlWatkU8Vm9lbtP7GRfHMLj3jo0aSDR4VYlTOpcgkMoQ35RAtoymWleawsUVi2k1KKiOTE0kxrJgdYLKhM/wazUYm01LIq/YR0ukCRx+6zNCZN0gqM+jhiYPtFAxa9QLXCa5Sr8XitCvpjATAyLOlFd2pUHG0emqxNOVECneDuLsLSo/u9jbz6muvKfOWVltkMxHGrncQnA/T5ukkEo4oN72sFaXwOXbTzZw7K7quonrOsuk0LrdDHYZyURIji91hU5jB7i29BDaD6ExaxYYu5fKsK46xkbYWrzLiiEvZZLMrTjB6URtpcbotKqZbJCYORwPRyKZaGcob1WaxY6w6IWMhlwST3ozOWkFkyPFigNvvPsbpC6dJbibVKj2fzGDSaOkf6qe3f4jxiSkmJibp6+6BipZIIMFJMaoe3qP4tnqNDU1ZKD0iXCih07i4dmlVudobPW700ioXawozOTjYwx988TNU9VoyhQLxzVVafG1oyxbsejdG4V1r9WqyVtGUVPCFzmzEoLOQyhRZXFrFYjfS4HWQK0XJVxJsLK2wcnUBp8unzKbNbR31Cc9QjzKkKg4uQv0I4nI51MXB43Xx9HNPqQLp2K1v4oc/fgi3QybMBqX9ruVqytjYNzCMze3m33/+CCNjo5RqeZbnpjAaStgEwWexEQtE6Wnpo29giAvT42zZ2UkqtcHE5DgDA/1Ki9nc6sXvD9HVsY2rU0vy4uLMyyfpbu2iwethPRbE0+xhPRzAbrUT2ojidXuV5CIdzbB3zyFeP30On7eFYqHMYH8/G5Egly+9xp69W/A22ylpasTTBbIZiITStDd1kYnnqWRypFMb3P3uo4SyS0zNLRNZK1HNaMmkw9z1jkMkqn50jhxVnaTRlZUPQ5pMk8FCg66J3rYBdRgkswkV6iKvca+zHUPVoUJo9I4iK5FrJHMhStU6g9hsMNPVPIip3MbFE8tYqu569kRV3P9xVoOzRDJ+Pv2HnyCa2WB1Q/wVWe46fAclbYa16KJCrWnSdmbOrjHQNcKDH/2M0rJXhSUtV0N9jUw1RSQbZfzaZZrbW1TM+czcHCszC5g1Ro4dvYndu3ZhN1mJhaO4Grzq50pkQiwtzyoz2U0HjyC47taWfjR6M4l8kh37tnH/O+8nkY5hstUYHhugqBFMZQiHz6K07eFQiAaHB5+7hb7OQZ742ZN47E3cc/w+3nf/BxUJI51LqqnbjRW4STTvsjGVw0toGTWzwg5qDVV+9uTDLPiXCYVjRDcSrC2sK720yWHkYx//GIurKyrsqlSLcvSWw2zGMoRDcdrEmFxMMzl7kcGtHXR0NzAyOKD8LQ6HF4vJQ6y4wdW5C9jFNKc30NbcSbFUVD6AwOoGe3YeZG5pmr17d7OyFCAdzXHH0dsJBFbIl1MsBK7y2tlTdPXsZO++Q6wvbZKP1vjL//kXfOHLnyWbzzM/tcHi0hqLwat84cu/h6vBSDKeYsfIQX7+yH9w11uOE08F8a/MEwqvE4tG1eTT5+ogHEiz4c/wux/6JKdOnONzD/w+RgN854ffpn9oSEkm2rsbefyZH2Ny6AmFN+pSgZwdh66D1144x8LsDG+9/y587Xb8wUUOHjpMOLiJ0eRg27Yhhrf04TS6MWGrF4Iy1tBIoVlQbHSTzUyhluf0+Cl27ttBtpznyrUJdT0WTr5MM8Ur0OB00tnWRXgthKasZXhgWIEjzHqr2g7qdSbWwn7i6ahqeF89+bKavM8trKnNi1ZbU1roxHqKDm8vZq2LWCitpI2ZaoyDt+5lMxfl5JnXaWz0qIyPHbvEF7ShzMMHDx1UBapIgVb9azQ0egmF1kmmovQNdKsAongipjaDPX1thKNBNbmVgLfl5TW1Ucjl8gz0D5LN5BgeHObcubM0NnhlKoRRbyGXqGDV+PCa23Do3GQSOR555GG1WZTr8zve9g7S6XqEvCp8rhc/cnxLoVmfvEu9In41yeao0TngI5mJMzy0jakr4sfJMdI/xtSVWZ548gk+9rsfU2hWjUavzi3Rd0tzJfQtaQBkI14qFMkmk+r/RDISCPjVoEwSppubWhQJSG/X4mhzctOtNxNZC1PLlynks7R6fPjczVydnFHm29uO38b5iQmc3gaShbR6zKu6FL3t7Zi14k3RMTE5RaqQU9tQgRMM9PVRyOXZtmUbAf8G5WyJzViMhYVFWlpblRHYpLeqa2AwFVC+mnQyT44Sb33fXfT2tPPcY6/S4hhQdKFqqYJODtKaRm1+RItutzrUYyibf6HDiUH1BmpTGheRfMrtK4JPRdj5dY67aNzL1QKj20fU6zm+GcVqqFBNrKtC02W1cPfgfrq87aqoXQivc3J5krVk+A0v3IUqs9T6n8bQX9FarhfsUpjLWfyrSbvk/lxnQd5IVv31Cfav693l036dVCOvP5lyJ1PS2JTrBXRBcC31BqE+oa+wp6ubSrGExqRjOR5XDVnda1S/n6q0vk4cFAmm3LcbZlf5eglbkl83NO43El5/vYgW6UzhumlV8zsPReQyryghVdFFXhfbSxsg0nuFS1Krh/qbRf1bXVyjblMK93xgnNVHPq/u5D6jk4+nvLSU/pOl/n9TwYtM5uReLVd7TRi9bWC0UctuKk54MiFBG3rM1xNCHW6bMlVUDRZqWgNWo4ZcTY/Z7aaksym9/o0PSSyVfYW8QQulKjc/dImB029M4T4+7OXxfa1U7GYM6tTUqUm71WFTq1TNr90P9SoXoshigPnxS1y6eILf+cB72LV3H6uBEHMLS7R1+NDpJSgqy8K1OcVmFca42WRVRpK2jjbOnz+vSCkyhZAC0myQgA/hfyaw2m1KYyYXpmAooA4ET6cPncuAzWvGZNaRz6axmq1otUZCoTXaOpqVAdPV0MBGuB5N7PE0qAnm4sIsPf2dCm0m5iXhM59+7RRmo1kZDmsFM7FQVkU/O30mrD7IVcNgKdPc5mUzmVCYsEq+QqOtoR6AYbBisXh48YUT3HTkJvKi26oYyKbyaDRlVtf9xDfS3HHTcfKFGA1eN9NTftZXhFCSJSW6S6sNQ0VHNV9S2vF7779babX1ZpE1yHS9ikVrUwZlCeMSJ74KAKqWmF+dweEwYRdkZU2rCDUTUxc5d+4MTc1OFpamuf+t96KvaunqGFF6/Xy5rNi7gsySmOh//Oa3aPd1cevNt9PoFlSYhXQ+oUK4NDoDxZqGRx59nFh0lUx8E6fJznvf9n76u7aQyGYJbkb5h3/+Jsfuup3x6YuYdTUCq7N8+IGPcv78BV5/7iS3HDrGW+59G69fOEUwOM/b776LC5Pn6e7po1DKYbLWCIXjNHn7+bP/5y/UAVlOFyhmCrS2NtM/MkCBopJglQp5xY8fP3+Z++9+B06jE/9ykPaOHqanZjly5Ba++51/VnSWD3/oPfT1NeFutFKsVrlw6SrrwaQy83o9LVQLNfKJJNlUmP03D5IiTN/INp569AS6ghg7hbOcZ++xfmqOFNFUiHxB6A1VjEYTsXCCbl8/7Y2dxDJR1VOLrEP8E4LGHO4ZwmFx09kxxPS1cTTWLPYmG7HNOA6DUxGItg8cZnUug6nSQiolh5CVaCzM4vIEVWOeD/3ue4ikw5Sp4nR4eOmZFzhy9ADnr5xWReue4cOsXInw0jMn+bu/+iaNziZsOrOSBGaExCMBaLUsc+sLuH1O0qUw//z975EKZ9AX9PzP//4NgoF1ulpbScVjbETjDHVtw2jWqonvj/7tx3zqwU9SKcmkxUZBQuw0Fd7/0d+iWCvylT/7AouhSeb8U1y4fI5sIU1/f7c6dFwul5JnPfS9R+huHCG6kmHH0G727d7H+z/wXmrkBdCmGm6hiQTXQ3R19ijTolylJbnTZZPprOSbFnn51Ev84tlnFb1i3R9msGMIm8nC0voyfSNDBJMhQuk1dh0YYm76mtIeD/YMEg2vYXHWaOn30DnUjMlmUaxrQ9VEg7WJZk8XiWpYsmUJhtdIZzOKo35x/KLoL9m1YzcdLd0sr84RDkUIB+NE1hK88973MtDWz1pinkB8Dn9oEb3ZS0tbF+W8gfBKkh989wfc97a7cLo9vPjLM+rrPT0mfusDd1PTZFgPhGh0dXLu9Ql6OrsURvKlF55XTajX00x3d68ySZ948Ry/fPIE977pfiwmB5/+5GdVlsA3v/e3jO3eRnd/FxPXXmcpMEk4EeTNb7qPV58/SzpYw2Fo45XnX+fCubOMX32ZyblztHSLhj3BtYklwrEUniYnQyM99HR002gTOWKFaqGC3dagjLfSrEqTJjg9s8PMxNSEmrZnCykCoQA9PT1ENsLs2L6DeCSBRS/niIHejl71vpACYGl5ldbWLnRGI7FkmCeff5SrcxPsO3QAs8nCxOXLynPT0dqF29xILlZCVzAydfka/b0DmF1WtDYtWmuZUGIVq8OipnsHDxwkKlkUJdnOlDhy5KDKVxDvhNPl4qWXXqJ/oJdSJUMqG6emLSm5pvwso9u2q0ZRAv3axAC/ssDKyhJ79h/C6fQqo/aJl0/Q296mdOOy6dFqrbzvXR/he//wQ0Z7duLQuklF0zz/4nPqnOjubmdoaIsiedQxvnW5jGjb5XFQSZ7C2hYJrU5yqopMzp/jT//8j/mTr/5X3v2u9xFaSVFKG+lrH+Gpn/0HJ14/wRe+9EVy+aLyf0hiuGi3pdERE6ZTUJj5PKW8SEiLZNJpRbQJBtdUEyffz2a1c/7iWXYc2oHBY+Lt73ob8UCc6ctX6Wpr48ieI/R1DvDkE0/zox/9kA9//EOcuzKOTgLUanmuzl6ios3y9a99jX/5X9/DbLSodPWpmWvozSacDQ1Kaubx2NSEvFIUP7Eel8OtNNfSiHtFhlLUq2J92n+JvsE2lhZXqRoMfPxzvyNAbi69dhVtzq78RHaLTcnYxFMi/hNBSkpzIiZbNalWpsm6xl0k0YKEFDqdPObyeBQkeVwmxXrZoJXUxH165ip2p00NWzSlFNt76wFMJoOeDnczh7pG1YDl5YWLBBPX64g3eOL+H4cqLLXVC+FfYSCvKytuJJHWQ0XrE/Ff5Q1p6jhI+ZDCWIpgmarfyG369c+9UbDf+F2GvfVpuwQyFa+TZ+r1pUzN9VUN6UJJ3Z6Q+SQ1VW5X3b5iuNeJNDdMqjJ5l21AuVJRhtdMtvQrfb4q8pXWXZCQ/1nDyvcXmYyEhWk++NNYTQoyJda/rriXjkmGmfUOQXRRYm+8IZMRHqU80aKDF0aylsS5HxA/8331Q7xF5+FjUc//Ta3+v31u0qXhid01wq0O3G0tYLajKWZIxNLUClmsxio2Yw2tJKRqfq0w1xlUElyxqqNqsoHBRNlgr68nRE5iMKER44VGR6ak46Yfn3/DcJDjI17+48h1c6pwjE0GTFYTWoNRFe2yNpRpomA2b3zEFgJMnj7Nhv8aI0M9DA0N0zuwlanZeVrbm1hYmuHmW29m6dock2cvsX3LVpYWl1RBLmN7Qb/JRUZEOHJQO53SSRfV9EOKGynek+mUmj4JZcHT5WPLnmES5U1qmpJi1ooG3L8UoFQqs23bDtWYPfnUU3R2danntsHjoLmlAafTooykK0t+SjlodDexbdsY8/Nzis/rsDYS3oirpEtXoxmNuUBVl0Vn0VAoSccuayIhjejp8HUqgy4akRI1sOqX6VaOndv3MDvtZ3J8AneDIPVKeGzNbCyucfMte7nltqP8+Tf+Fv9SXKEwZS2vrdSUEXMzFGN4qI+P/u5HFA7S6faRrOQUTSAeiap01nQurSQMsq5uam8lk08Q2vCTSmTp6+6js62DfCpTZwZrdei0FSKpDSpGLXqtg3LRQFWjUTIZMTF1dwwoGcBTDz9Ob2eX8hY4XWZ27tnBvoO7VQx1dFN0rvVGc2lxnksnz3PfXfeypXeEslaLP7zG177xZ/RvGyZXyKGV1WQmTt/wAPFkimce+wV/9PkvMr+6wt6De5gcP6OyAQ4eOYrZ7mYlsIjZJkElBk6eucSqP4JRDIrpEoVUXhGGhnduJV/NqzAfmSYPbx9VqZPGigFtSacO+h//+BE1KVbPw44dhKMB7A5J1XXzjne/DafbSyia5czJSeLhDI0ur0KCpaObpBNBtuxqoX9XG3qrkxefPcfVi7PKn9E/3IGnq8bQnlZS+TjFshQxNcXa7ursVYmpV6YmsDp0arskKYRClpHQFJngmLQGdg8eVXHwq6Elguk19DYNmlKVZCDPSM9BFufT6MrNysgqh9C5M6dYWpuhpsvwh1/+DIHoCj0DvczOLdDd0U08FqNYLfD/0fYe0HHXd7r3Z3qvGmnUm2XZkm3ZBndjmk1PgBSSkEruJhDSK8mmbTbZzaZslt3sbgq5CZCEkJDCBjDNVBvjintVryONNL33uef7GwvY3Pue99y8vHMOx9iYGY0085/n9/0+z+c5cuwIJo2J0/tHCAzF+PUvH64FvTTyOtVg0plI55JozVVOjhzl0ImXyWqTTM3OsTAeJh8pct9Pf6U2gBadTpU/zczOsKRzCVqDTFBz/Phn9/CFT39ZiemiHJ+qcv0p850ffoep6Wmq+ixDU8do6fLTN9BDSSuHwrDKhdS7m2n1dfLz/3iAJnsHY2cCrOgd4N3veBc3vvlNlDQlJfyknCMstCani6GhEVb3XUyxWmJ2Nojf76NSzakGz4X4AgdeOcxsMMxCIIqhZKBSrPLCi89z3dtuYGx+IuC+YwAAIABJREFUnKVrOohlZmlv6SITytNU10hrk49ly9sYXjiN1lplaHCCNf3rMWDGbXJSKpSYTU8yPHUOs9VItpBR4mD58l5VvrOkawnBmSAHDuzltvd9mKEzoxQSWq7achMmvZ1obI4n9v2JLds38vSLz6LVmWlq6lTtsdK6++UvfYk7PvQx/vzQk0STEW771C0Y7UVGJ8+qGvvYQoGuxuUYNEYGz55W2LS6unrlp5bDTGQhhstexwO/+iM//c9fcPLEIJNT06zbNMCRky/TvqSFrZetx+XRkS6FyFeLuGxN/OHepwhNZUjMlxg8NYjdoeVb370LX6uVqqmkhg9HD51m36GjrFzbT9+aLoWYFatZW2MrqWgKn6+NqcC84thPjI/R291HYGYOjVaH0+FU2+I9B6Vky4bZZCMTyxJdiCmR5na5GVi9qvbZa6kQjaUYGhkhloiQJ4HRoSGWkqZTQX8aiIeiOK0ejh86w5KWfgoxqLc3Us5WFfbXIJ9HFh0mp1ZtnWQT3N+/UnmgJWAs9rHVa/uUVezPf/4z3jovoyOjfPj22/nVb+7D5tRjd5tqYWyhoKCl3tfK5MQs2y65jMnpUUZGT+Fvqsdis/PHh5+gubGRbCrLRz/4YX78H/9BPlumo3MpHncThaiW1T0XsW/XIbJxIbkkOX7qBD1Lu9TPb7E5VQZTDQ0NRKPRCyJsEUddRW/Rk64kyBvjvPP9NymrkAyVFsaT1Fs6aPZ08+jvH+HQK4e482MfweX1Kr+3FLuJSJVCNhmOidvAajaTTWfQa7RkU2llyRHRLr0QcjCRg/TI5DBty1sx1Om57obrcRpdPPfoLhrq6rhk81aa6ts4d+YsP/7xj7jtQx/g2T0v4PB5iCQjDI6d5lNfuYMlXd389N9+hsPgos5dz9DQKJFIVJVUCVL12PED+Or8eN31eOU6a3GogLNsMmSwRtmgsK0Vm3S1lBg6N4LF7eHGd1+P123jix/9Mp/4H19UNiEZrGmrGiYnpnj7W29Rz+vk8VPE4jFS0uFyYXNRE6zSNJ/FLJmNaFRtL+VaJX9H0Imi90LheVxuJ8+98Iz6DPfXWRnofg35LQJVGrcleyf5l8WNiS+r5fqTBprfoAKmxzZXGG9+bU6uAp7CWL/AdZdBswqcijbS1sgujQ6nyhVMxyO1ptRKVR0OX9+AqgbRF7jwi+JZ5SkqVUVLUzz8QvnV0KjCPhp0ykopgn5RmL/+PuR+5ACxiIpUradayRwsFkBVlWgXD/3/6bYo4BcRkgUJq4rH/bbfh6syhVReG8WXrKjKcbm4yMREVjpS5yzTa/WDVpaPxbrZCvI88y9+hfz0MTxVPbdFPAyk/nqaTKBTz1MX68nV1+Nr9akJQ16whZmYYq/KJLOaS2K02DBYbGjF4iEWHkFZ6g2U9VaFjNJZzGQxUzVYVZq3KgzTchFUqRRsvO+NC6dKAdPOre1UbQZVo2u26NWHt0zbddXiq21VZa3xVTNWfCzIxIkTjA8fp6ezmcsvu5Le/jUsROOcHx2iWM7hdDiIzi/gtlpp8viYGB9XHzr+RuFqJ5XlQHzBKkBcEtZoRrFWpXVVXimFUoGR0WFMNg0dKzso28rMhubUypCceLM8ZOJZbGYvVotT/V0p1ViytJOh8bP0reyipUOKNaL0r+5nemoWl8VLe+tSNbk7cGifYkEvzIcVtaNQTBJNhNQKT4p3lvQsUdXHwtB22X3qhCslOXang4VQhIX5GHabW53w163dRGNDBy/t3sPM9KjyOdo0dqYGx9myZTWbL1vH8y/uZ+j8NG2tHcorVkhlKKSKRObDrOjv5XN3fYZcuURZpydRTVMo5cmqDzY53FQoVUvKApFMxzl+6hWqxirbtlyu1tniaxQ6QzGvoaN1CXaLlYXILHa3Az1OtcYym8yMT45w+sQpcmkNZ06MInnnbCquSpLMVi1f+rvP4fCYGZ4eYXB8gsBMkEykoIK7mnyJz9z5SbVWPnjkFdqWdPGjX/2UfKVEOVWi1SPc7AQfvOMO5f//9x/8G+++9d3obEbFIF+YmsbjtrDtim0cO3cWR52dF3c/xR2338n+I6d58dn9FAXHWKjSXN+sGP9au57W7haGx84zOHieZCrBquWrqLf7lDWks7WHn91zHx63j7Ex8WuaqGuw4PSYePu7bqSuoY6KxojF3MBDv3mUfLxMp4hui57w7Cx6bZ6mJVYGtvVQ1Ol5+sl95BIlwsI+Ts5w5+ffTTA9Qq6UIZ3JqY3A6Mi4OiwFAwvoNFX1fhG2vgSiXG6PCk5btSaavI0sb9pMPplGa6gylZjE4XNh1diITqVY0jbAnv0nyCV1ZFN5xsfHsJgNhELTHD66hx/97G7mk3MqLyHXMIEqTU/P4HE71Idwf98An/vI3+LU1fOFL91FU2OTmlZ6hJykrhMFpH5KynXy5RzB5Cz//pOfUE5VSAcz3Pfj+wlHIjR665Q9Raxmc6EgHq+PcDbKbX/zQX553wMYzQYWYjOMz4zQ1NakatfHxyY5fvoAWmOaFWuWs/fA86xa1wtayZ4UcJmbiE4VePzBF2o5krkIPd09vP/W93L9NdeTqUbUWls+NKxGm5qxHz1+lDWrV6s69kQ+qYYFsgESD3M4FeaRJ54gEk3gsnkpJPPYTDbFvy/rSuTJYvXomZodYuOGrZSyGkViklDi8uUdpAsxhR6URs+OxqUqLyIMYPHPC/NfMHH+5gaMFh1PPfMEnV0deF0e/L56Uok4p06cY8dlNzJ6ZhJd0cY1l9ysxH8wMcWv/vRz3nzLm/nW9/6RzVu2sWzFMjSmEm6Hi+99418ZWLqeyeEFFmJBbv7AVQxOHOHa6y/jpT37MVS9VJJm5ibm0VRKXLpdMgJZRS5q9LcqgotsKX95/694/3tv59TxYQaHz/OWt17HbGwUu9vMkiVtHDu/j9Gp87S2LaF/2WYOPHGGyXPz7H3hEOdPnua2D93CHZ+6lZIuidFhVIi88fEZdu7cxdoNqzA4SljdRpxuh/qclOcr11dpY9VLC6jRpMrFLGa7+nnJUGx8ekRdYyTISF7H9HiAZCyNr65BFUOls0n2HnqJM2fPgNZITGAAJqhrNIM+y9TctPoclMm2025ToXlpwD37ygjN7i7q7a147H4WgnIYFMtUlUhmgW07LuGhh37LlVdezSVbLlHT6yMnj4AhS2B2Qn3Gj42Nc+L4KW5+602EYrOsvng5R08ewNsgAnMpB/btZ3nvKiwmD2fODGE2m3C4zDXLX2AckyrHm6Glvpmutk4O7D1Ie0u7yndRNlHv7GBuNIw+Y1SdCkLSkXyX021TCFLx/wreVfRIMBhU4l2262LtUJ9zUneprVLS54hW51i2sYvB8TM0eJupxAx4tM0sjMc5dug4o2PD3PGxj2CXtt+qTrHiZXsv7aBCXxMspPi/FTGvUiUVTygikbxuZCIvQkv87hOBCXzdPrpWdzGwZhXZSJZDuw/R1dZBx5Jmmhub1c/2e9/9Lpu2baas1xJNJoml4mTyMdZs6yeTTBMYDtDV2E05q2E+EKFS1tHc2MbA6tWMDJ4il5VJt5HWljbi0YRqK5U9WiadU4S4XDXFbGqU1Rf3suuJ53HU+2nu8VOt5Jk6HaDL30+9u0m9B0r5Em2tbUxPzqgWceHi53J55kNRpRvkYCQ32daLWJetrHweihVaPi8rpfyF8qsSiXSCdDpNWLoYxF5Wb6fBKfaOmu2jJlJfV855Yepdl9Fw3Yk3ULhvqSirzOJNMnuyQVCe9gv2ldeP0T0WK5f39iku4p6R00QzGYVblMyV2GoUAOXC7S9Ft7KzlKtkszXKi/x/ogUy2aJ6nwj6Wybjynt+gbhYs7vUthmLwl3+XQ4XizeZyov3XoT8YjOrPPaiyJdDwevtPCLYF2006j5ve2i+qhEPuEpVy4Jbg9y/nJoq5YLy1JUuEGeUZ0eSxurRxQcPutICllc+g0ULrSkdN580ID+ov/Y2eJmXw5vcaOxebA6zmljLFCUXS6hEeC6dJ5Mt4PI6sVpem7jb9SVSRUkMyw8PzDYLZQljmMSzbaRqlPW9ql1Vlpk3kipzeqCZx69YgpTEGqTC2KBDZzCoVZxYixSDRwUUtOpQJAfCxFiE+OQUg6f209TgYseOHfgaO4mlMpwfG0Z6roXTa9ZqiQYCdLa0MDU+QTSWUE2UwqWVkopMPqtWXeJhU28+KkpMdPf0MD07w9T0BJlCnN6LlhDKhRRZZnxoBq+5gUggSr2nXk2oqxod0ViEyZlR2rqa0ZiLuOrNGB2ykMkrD7fPXYfN5KapoYtMrshUYIJcOaU891OT03S3t6DV1HzIVpudWDSluO/y9zWY1YVHogdtXa0qSiHiXS7EHo+H4cFxfO5GVfF+9NhhZqdnOHf4PIZ8levfdDnveP9beeqZFxk5P0V39xJ1Ic0kUsxPzxMLx+jqbOOjn7wDnc1KspBnMjWtUHoeqwezTlp0IZtNMjY5rJpLp6bHqGv1kM9VSCaSKmkvgUGntYFMoqyILLpyhUanD51OAjh61RaYycTURe13D/5Z2YPi0QilQlqJpVwlyXfv/nuimTkiuThHT52isamNyVMRojMhmj1e3vv2dylvqdh2jpw7xbMvv6iyF46ilZMHD6t6+Q9/7E6WLu/nE3d+lM9//nPK3y74NQmDvu/db1Pew4rFqMRYVZMllkxy4swYRw+ewVwyYqoa1fdGSArty9tx1DuIp+McOXIYl8PK6OAI/V39eKx1DKy4mAd/80fFBR8dHlMhJn+rD3R5vv6tLylLh8fXyMJCmj8+8Ch+V4sKuBarRbJx8YLGWTrQQPNKD4OTE0yMhxUOLpuJYHYUWbmxjURZiluEvFBbdQvWLB6NEZuNYtXb6O7spaWxnVyxoEpeMokMyzp7lB2j3t6LTWtXGY54NUkkF8VUseK3tivKyyNP7CIlP7+i8JltjA6dJ50SVv9p/vU/v4/g2Is6uTZk1YdoVWNUwd1IckGhJucno+x5/Ah3fenTBBemWN27lqa6FqFkMzI5Sig+y5mhY7jqrKxes4F/++FPyMeKdNZ38tUvfE15SDWlimoNLGkhTYGXj+5RQVNBICqbQSmP3eVWFAtB2HltXjKFLE++8Ef8rXZmAiIAH+f973svLz6/m+NHzrB103Zsujqee2QvboOHXDxNS2Mzb33r23jHu95NoSSTozwWow29xkS1Ihf6ElqDnMlTRFMLnDx/hsnZYS7fvpljg8c5cPQVDKo90aJC1yWxBSSTOJ02cvkMqUwcg0mL0+VFq7UzNjmB2yc/n3Y623vo8LZRLhYwaI2KULGQnlN4QatFj8vuYXpummQupgglnV3t6NApSkU8FKHe2UlTXQ9njo9w9uggn7z9s4oeMhse58Of+iBf/8dv8MiTO+nu6aO5uwmLtzYpM2bt/PrH/0U5p2N0fIgv/8NnMNozjE2fxe1sZNefD7Nl9dVMDE6Sji8Qq4QoG8s0NbbR1NhMJLygwpMP/fa/+PKX/46TJ86wb98e3nHrmxmbPofJqlX+e3edkMgqXHHFm/nDg7uw5uo5dXiIIwdPYDcZufr6zXz2y7eTK8d4Zt+zdCzpIJPOc/zYafzNXvS2EiVdnuWr+gnMzVIq68hGs4yfF9hAh2q7bmpqVL77+dCCon65vXYpTyGdzNLkbaHB06wY6kJg2n94H4l8ArfHRWN9C4cPnGB0eFJZDyu6NJHkNPmyTF3NWK0uSvmiskNYdTaF3g0MR5gZieKxNNPbvUplngqVFM0djcyFZ3n8iae45e3v4s6P3InBrOfk+aOcGxUsrIXfP/R7Lrv0Ck6eOEW5UmTbFZsIzI+qaftkYE4F8deuXs301BzZTIXRkRlaW9vp71/GXChAtpLEbXNjNzo5eeQYq1YN0NvTS2Q+QmwhTrWsJ50o0ehooxSt4rJ6yaRTzIfmVftqfUODCpAKJUo0hxIw0uxpMl/wFBfUZ4x81hZ0WfLWJEaBmZgraMsG7EUv1agJU8HOnhf2cuzEUe76ypcIhuaZmgpgNdkUkUkaWr0+Lw63W5UTiblBtkW5lDS4FgnOBVX/hIio8YkJzo6cxdXm5PKbLlV4RGPZSHw2Rr3XS2OXS7XHpmNZ7v7Bv2J1OLjs6msZm5pWLeYWq55YfEpt8nwOP+W0BrupjrnZCGWNFpPVRl9vH/HZBebngrS2tROLxdVm0+V0kIwlyGcKzASnGQ8O42k18r7/8XZ+8N278Ta10dTdRCaTwFSw4tL6FdJV+j5koyxhRq/bjdlip7u7h1Q6TTKRxWiQXKAQqMQ2IqQ4seHEa/72Qg695OREUQhBpVpRbcrTswElkk+eOs6qvla6m//fh7QSTv3/U7grWadyJa/d5DAqrhiReya9jm5/HdFkhkA4qaw8MjkXvSu89kUeu4KyXMA0LgZZRbTLZH6xuVS1mApfXbWZltQDqiImRTqqodIvuHFeFe81Aa9Rw3E11b/gxRehLvefSRdIpmqNrWaFjBR7+mv2GjkUiL1bDrNSzKnc1u//Xagq0yIRfErRS8hLI4D6Rb6lnEYurKeU1Jc/v+Ad0lTxRB6lLvEEOr2e/tEiV+6tfQF/za1g1fPK+7uZ7/GglXXche9AOZdTHzKpaIKFSAGNTo/P70TZf/JZRYq58D3BYlCoUfX1FE12tAYDBa2VslHElwZNoZZKX/frk3QfeGOoMqcGGtm1o5eSvorWaLpgz9GikS9MbBcKdXWBLXrBv5SZjjB3bpTp4fPoyHPdDTsUkk/vcLJn3148dU7ypTLpaJypc4M0eevo6minzudleHxEWUnMFotCUi2m7OXkNzCwkjPnz6rCDrEdTM8FlM+ufUkHM8EaI/fU0VPq/1vWs0yl9QVdJLSCkEqs68hVMyxb002+GufM4EkVeBLfodVkZdnSfhLxFMuWL2d0cpz5aJB0ToJVaep9dgxC+MmX6Olajq+hA7u9CSpWwgsxZsYmWNrZzfnJQS7euAatrsqZ82c4ffYMV119LQf3HqSluVGt6iScNX1unMTCPDe/40Z61vRx/Ng5iokyNquBOp+ballLf+8KNTVsbGxEa9RQ0gs9IUOgKIeWKVKRJLpSkYtWLsdfJz5CsBq8FKoVgsVp5maClLMVJfDv//kDbN9+A81NHTz59LNcvf1y+ru7sRvrqVZN5CtFIpkId//w+2zdsIWzx88QmwnV6DLFDFV9nm9870s8+PD9is4TS+TQ6uyUc3r6OpZSiCTYtnEzvX3LKJt07D96mKef3kVncxfFsGAmI4p1/41vfoNdLz7Dzkd3cvvffISeZb388sHfcObkSf7xq9/E7bJTMeiI5CJMRIZVFffufS9w7uQk4yeD+K31CkXqbHDQ3ttMKDfPyMSIqhbXVIvKUyvWM4fZw+Wbr+Ken9yr2gunx2ZU3bYcit1+K1/4ysdYSATRGizUuds5eXiIhZmo8rW67A4SoQUyqXnWblzOqi3LVYD47n/7MQuBMOHQDNt2rGbF5k6K5hgOt5WFuZBqahS+vPQOGHIWGj2tqiFQEIqZVE5haS1Wk+pAqFQ06DV1GLXWWj5eNdOViIbTtDUuRasx8ujOnSSjMUpVafkr09LQwO4XdpFILvC1b34JnUOnJuUOj43nX3qJ1WvWqHbV7iUd7N39Mja9j1/+7E+85S03cNGaFdTZvLT52tSw4BN3fYwbbr5O0ZUmpkeYmQ7gcdezf99JzFU73/nqdzFWTTjMVoXOzWpynF0YpKjLEElFsTj1lCmoorD5QIgWf5t6n40GTzE6PkpdvZvTp89AUU9oNsbAslUc3HuA4HSYjualuK1eRUSSbIjH7qKh0Udf/zI+f9fn0FSkMl0+VuUib1aJo0BoCrNNx9TsOKPjp9XhemBgFY0t9Rw+dZgXDjyP1WXD6bBTyhXRyZaykmdpdxfaipHWxj5FDQkng4RiQWU9NDst9PT0YtW41SErHBVxHsff3KTsBcViErvehw6LEsDSiIyuRLooLczyvMK0+JZQb+mVeTMP/u6XnDhyjH/69ncRYpnY+W697VY++ZmPc+DEISwuPTlNjOYuP431TfS1Xczdf3+vevzhsRN87TufxWLX43F5SIQL/OH+x2n0dFDKyqFvCoMXNlyyXiH+ZiamefhPj7DjqusUgvFTn/scf975CNOzk3z961/g+//8TT7x0Y/yyuEDrF47QCqT4kc/+QVdbSuYH0lz8vBZpsam2XHlFXj9Nr7xT18ilJwhl0/z+LN/JqOTrYZBlri4PQ51vZWOBrF5yEZCqF/y/T977ozaKlqsNuUjtzmsaqMqj9fp78Bt9dDS0KUmgiLaU4WkanI1O62Eo1GqJS2N9W1MjUvBklyv0xw9vl8NC6SHQS+5BRF7/iZGzoyQSxRJhFOkForE58pc1LcZg8FEIDTDRz7+AX72ix+rAGXP0uWs37iRlRf3sevlJykUM6SSaYUd9rjqmBib4itf/BL33ftzrDZpgTSRJaeEqNBoQvMRtmy5hJde2ovP5+PWd93Kfff/grwmpYhX8oZ1O33c8pb3MDY4pcrEJoUkZncQmU1irjqx6Dx47D7ikShHjh7C4bHj9rrUoc6oN6lAfSaTUyKzJuKFs10TmTK4ksNStLyArcVEXbtXWbfmhsK0mzqpJPTc+7P7lHd+1UWr1P1azA5amgTLaSAaixMOL9DZ3VELaUoGRya3Go2yx+QyaTQXCphGR0dV6VHWmOEL3/o0C7EFzFoT6UiC9etXUzGl1WGsrbGNn/zwXk4cHeZb//AD/vz4Y6zdPMDu/U9z2baLWbNyLYnZHINHxtDkzAQDYWKpNOcnRnjTTW9Gmyrw2GM7Wb16jbpWjY2P09rSqsATsoUWbG4gMoHVbsDuM3Lm7Cnq6vyY7HZFyqn3tODUeTBjUp/DuWSGffv2saSrg1ypzPL+lTicHiUWTUbjqy4K8feLoJQtnlhmpE1WDkw13r1MlWtMd/neTExM4rI70ZOkrfm14enidFl+XZw2y78r4S5Wmehfhwf/Sy352F9M3NV/V3Cg16bwyi5z4c8XFb2UXi0sZNRkXOw/MnCw24VaVJt8177+1x5N7k7+bjpdUGJdvh8i2BcfRSb9MomXP6+Jd8FqymtULDq1LYTy4Muh4sImQn6tlTLViHuyMRUngvLNV2vISDlMyNekipikzTVb47kvbjVqwv2hSLUGob9AlJcZsbA/L4hhmeSIT0itpmpyXgl39UOuVmgO/RSnbhZrFbbtCdN7rgbk/2tu88vsHH3XMvJuM1pBq7zuVs6KOMyTzknGWYvdrEEvAl0a/PQlSgYLunKBfFVIHwUS2SoWt1OJ/4rRTkFvU5PNV4X7r47TfXDmr/ky/7f/59RKP8/sWELJYsJkrl1g5MUiU1WjIKd0eoVslF+F1Srfw9R0lIWRGQKjIxgreZb1d9M/sAp/WwfHz55CgrcT0qxaqjB5Zoh4cJ46j0e9kXx+n6I2yMqwUqyoiZKsverq6tQ6a2joPA2NDeoNKIUWFoeTokbD+aFhnA43PpdHneBNJqOi4IxPTSh2sKxTpUxj7aYVOJstdC9rZfXFAxw+fFgRLor5EmfPnsfj9bBl6xYOvnKIdD6H/CDkNROdn1c0BZvRyuq1F2O11mG1NvHynmMEJmeYm5zk9g++h7n4PEv7ehSdQPyXFqtVXUTmZ2dUqZTF4UCv0dPW0MSJgwd47wffR0AoMBLakjBqSdZWOc6fG6KjtYsV/Ss5ePAAV+7YriwKmWqaE9N7iURDbFq/gcDkBPFwWHUAuO1u+vtXqcDPqcEzWIx2slHhRwexGp2s6F9Lvb+FJ5/aperjr7piK411rcqKkC5IhfwwD/7+t3gddex/8RB/d9dX6enq5rvf/zah6AzLV3Zx7U07GJkaVe2Dl11xDQ/99hGWCAJsLsR111zNxZvXqbKI6cAsjz68kyZPi/I8BmcmmZke40f/8z/VIeGLn7+LT3/iM3R29/D9u/+FyFyAb/ztV/G66khXUsTLcbKaDLt278Tnc7H3+VMMHw7QYG1UCDOtuUz/+n6aext5+NE/YSgbsRg0ymolOMEtG7fx0gv7efnF/dhNbqLzcYUK1Rp0eP1WvnP319h3fA/5UgW9zq4oJcu6+jnxyimoGEgthNBU8vT0tbFq4wow6fjP/7iHeChNYHqUzmVu3vL+q7D5NSTzUUrZiprMik1A7Gy5WB63zYNBa1Ecfwld+etaiaRiamMWS6ZU66j0MIj3MjA1T31dI15PvSJYFAtVhs6N1gqD5hdw1XnJxBJMjA2xsDDN337lC9j8duLlGKH8PDarjcGhQTWGkQmUCGOb1ssnP/5FvE1uPvWpj9Je14ZZJz5N2Pn0o/Sv7CedzWC1m5iaGyWdzzJ8fhxDycTbrn0nXc1L1HUlkg8TiM9SNKYxWLUKL5jOB5mdnWRgyTrCwSjpaFJlT4weM2fOncLldrNn917sFg+pSFZ57qfGpvC5Ghk9P6EETTZRYGZC1twubC4La9as5Mtf/ZJqqpYsRlkIX5qy4r6/dPAp7C47bmcDkfg8ze1+ZRELzE8SjM4xGpgkU8ir0hKTXsv2Ky7l5UO7sVssFNJVNq+7VjUTD02cp629lUgkrnCjoxNnCE7WNimr1/az/5XdbNiyjkZpXI7HcTk60FStWAwWhQ2MJheIJuZVIGtZp1TOh9GUTDT5WlWo/d577+N7P/geZruEudP85je/xd/SjLPBTiw3STwfYMsllzA2PIEVN888fIRK0kIyGWLFxk48Xic7tu/AZ2vm/nt+x5t23MgLzz2jsjuC6js/eg6jTuxTaZ575kWuv+FG7vn5vfzzv/2AVCGthhG3f/j9PPvsE7zpquuwWmxksll2PfssF120iYcfepxzh0eILSTU1LJrSRd1zU4++7VPYHXriKVCFLUpDp19gVjA7tuJAAAgAElEQVQ0Ri6dpVKoYpbhUNlAR1uXmtLF4wv09HZy9MgJvL56MiKIpBSrWqR/5VIaGnzK6ucw1RGPpnG5ZGsxTsVQIpIMEk3Hqfc3YtQ5CUwtqGxIoSDCX+xgM8ryJ4eBbL6oPqOjwQU0BT2hQIKlnb1oi3aCw1nyMRRFRAqYVl+8jKHRUypvIl9vXUM9/g4vTr+F4dFBhodH6FkiQxo7WzZsZWp8mqHzg6SSKTUVX3VxL888t0uRymTDK8Oipb29Kkckw7JILMSSZU3kChniqgXVg1njhqIRo85IZ0ebwtIeevkEhawWl8nHc08+TyQUUtABeZ9lC3nWrl2raGMWi1U9ZxkWyGG6JtxzigufSsaoGsvgLmFrNjA0Iz0MERotbXQ7llFvbOYH//QDwvEo267cxpKl3RQLElR343Z5CQYXyGTSimOvJs9iF65IU2pO2fYSsaiansqmXL4vZ0bOU3FW+cTX7mAuPM32S6/klX0vs6yvkzQxZcnxWFxMDc1x6tgYvT0D6Mx6phbGsHv0OG0GrHo7LqOfXKiEvmAhupAkns0QyaZoam2kq6GLWCSqhn7NLS21z3gRcLmcckFMzo5R0WaZmBqjtdtPIDhFIVNSuQJfc4tCrTr0LtW4WxJSSTLNQjDI9Myk+lnXN7bgrfOrzU6tkwf1Gha4gtGgp1jIk0rVkJ+S/jVbjFR1VZXBkjyAXqdX2iGTzrBp/XKS0XOv6iERy4uB0BrjvAZI96a1XHdC/8YJ9wvh1JrIfq1t9PVCXR5/UegqEV2FcCjD5KRsFKrKpmK1GvA32nHYhWdfu5+au6Q2OVfCWzzlZSHJ1LztMnGX/76IlJSiJLkJGUYeQ3Sxyoi+ziqz+A2S94ocfMS6vSjsVeA0X6PFyOOJaF+0y4hYl8Inec3WAtqvSU/Nh/8UqpYrskaT/yAnogv8c8TzJD/a2ilJ1gtqlSDWFbF7VMroS2E6I/+C0WalMVJm+xOzuKN//cR95Mo6zt20XAVJX3+TN2xFVltABgvlqk4FVvWFtBLKWr2OVKZWUysnFfnmyjtOJu8G8bprHCiqjPyYS7Wvb92vjr9hBUynBxp5dns3ZasRw4UDh15XxWAWiolM3uWxq1Sl/e1CPiAxHWZ2cILo7Ay6cpZrrr6SGSmwKVWV57m7p4um9hb2736J2Ow8FhHEZrOabsvJ1+5yqsm+rB/lohmYmVFtZoKyUh/eHreapkvoJZ0pkJe64uFRVcLT0dxKtSiNXUUVopV1q7DeE8IQtlQwesoUDEmMTh13fOR24rEkJo0Vu8PDK0eOKF99Q7OfGbU2qwUzwvNRtSaUSdP2Hdvp6e3lRz/9BRZDvcL7CdowPBeg0W9l/aXrmQ3PkM5kWLl8DcePn1Qkj57OdjKJNAabjdnoAhetXU2jx6eKTho72pgJBpUtYfj8BG97yztlWMjTTz3N0u4eNly0noxOwFhFfv7gPWgdYfTmPA1NHsqVPPFYCp+3HqvRQjwWoZQrUeduU6L88L4TOM2CtnPhb2jGZLGSLxe458c/4sffv5tTp07R27uEwycPMRsLUpREerLCy7sOYbMIB/oSBlYt45GHH+K2296tpsXCaT5x9iRPP/csBqMbi9aMWaPhfe97Dw88/BsGNqzh93/4Ez3ty+jrWsHMeIjpiVEymSgXbVrDResu5jOf+axaZV965RX8/Tf+gQZbHe+65W0s7V5KlgzRfIicJoNRjwo/7XpiP0OvBOiu71HBJIfPir+zkbwhy8kzx8nGiuQTCZwuh7I+tTS1cNHqi/nNL3+rAos2k0tN3CTMmitH+ZuPvYt4Ocq6TetxuBr4n/fcz7o165SXtpAukwxFKeeyrNu0lhVrV5Aq5/j1/Q8RCSQJTI3TN9DMwCXddK5sQKMvK764UYq2SlU1eTRJk52gXCUsltcQDSdobpFgtI5EOq02PCJIpqbG6OnowiDiPpXBbnWqieHk2AytzUt4cudz2J0uMrm8CpZOjA5RrRb4wIfeS3NnM9OZafKmPFNTo8RDMZY0dym04rljgxTz8PN77sXTUs8HP/x+fC4nLQ2tSAbcbHGh1eqR38RTc7x8/GUMNhO/vO+X3HT9zbT42mgSjGa5iKPeqkpupidHKZKisc3L+MxJSqUUyViBZe1r6PKvQoeD3+98mInpidpmaSFEpShUIwvzs3Oqfn5idJJcKo/FZKOlsY3p8Sm1tZP7X7d+Df/47W+hxSjkemW9K2sElxohVRjnwT/ez63vvI1EJsaTz+ykv2+Z6l340c/+k+6+bkraCg6HjUs3bWUhGqagKSnrUp3FT3heSmT8+Bs6mJkIcujgcTKFCP4WC5Mjo/zNu24nS151CYSSU5w8cYh6bwOeujZ8nnbcpjpVoiMlQLl8Sl2DXWa3Yp5L0E/oOsPnJtUmRUKIgYVJOrvbedvb3s2nP/dpNmy7iGRhjmBsnPqGRl58Zg/1tkbC43nyYR379u1lYGMfFocRv7+RHduu5d6fPKBITefPnVHFYf6ORnKFnGr7LGbzJGNJ5oLzPPXs89z1lbvw+F0q7/H+D7yT/Qf3csnmS5QtSls08cCvf8OSzhXs/K9dnDs2RDgYYcOGDcTzEbztDu76+08wHRlFYywyOHycUjWlSqy0ZYtih8s2UnpHTp09zdDYkCKMtTQ2KLShr6GBiYlxhbltaWnA6jDjcdtJJnL0dQ+QSGeZn58nmQ5xdvQ4I1NnMVn0dPb0EApIrbxFlXGFQiF89S6cLov6rBsZHWfTpi2EQxGseivH9p0lGwOft4melhXMjcbRFY0CPKRkzrDtig3s3vuiumaLB18Off52N0ZHhT379qhDitUi2NiIQsuu6FvF7EyQmUnJv1gw20TcyvMfJplKUqqUla3jAx+8jX0H9tPX38vhoy8yMTmOXmsgHs7ywXfeyeUbruYzn/yMypGYzVaFsK33NJMO51QDroQ/A9MTqowoL5AFs0Fdo+Sz7dJLL1d43KmJSSWiREzLxF2EVjQdJGeK4+mxEsoFlYXLXa7HXW7hwFNHeGHXbrUh6BvoZ+XqAQwGQQCbcDvr1DVyfHIMi9WgWOZGvaFGVMnWCqHi0bCaNEub6rnBQc6NDqOr03LNrdvpXNrM3MwMdR4no2MnuWjLgGLWu0xuju8/zbnjYwRmIoor37G0mVwppXoXpPH2nTe9h8ceelJt7aKhBOFEAo2l9pnR1dLFfHBB2TytQk0zyLRbsiwltQE7P3RaSuHVhuLSqzarn1kqmlbt3iUNXL7lcnVIEkxxKpbEYhQGfVRhLWcXFrj08u3Y7C5FbxO/u5Q6yQFLSDqCeJZJu/DcxSIlA3ehmpQEglwuqgNTOpVU37doOEoqPs2mdbWmVKWt/g/CXf6sLqPlmuN6miN/vYX69XrwkY1lxpqqarq9KHL/UiiL4F4sVhKdJMI3kSgwF0wjk3cVJAVaWx346qzKEiV/IAJaeiGU6L8wxVfT7yoXPO6Cy6xN1kXky9+Vx1JTcaHLKGhLbVIvAl5uMlW/4JZRVBvVrKos3TJVr5UwCWpSRLw8lhxGZHsi3Hb5rJSvdfG2yJjXfP7RYDVf0VAU8V7WUZSSGhGXSmDqEVEv5BK1QpIpuyRkRbhXK3iyB+jSPae45UvPpNj62F8/wS5adRy9tYfg6hpeSKPXIxYZsbqIcBcWeqFqoqwAlDW/iSkfVr9WpdAoV3p1RSFv+hIGNEazKm8SxrtCWEq5wAUBv/6+V94w4X5ubQu7rlqK1mFSkzrxE8rJSqb9r65sVLJYJtNl9YJYGJshPBFQVpBqIcVVV11K/6oBzg+OqUIdq83C8jV97H1hNzqpaM4VldCS4o1QJEw8GSebyWAyGFVoJ5vN0iSs6fl55CUphRZySBACgLCbhRkenA+pN121VMFutimvmkanpaGxRU29JaeSK0UweUosWdNEIh9hKhBgy6ZtbO7fpvIPVYOO3/3x96qNUp6jkDiSkSR6rYkGT5MS+aOTYyzpbWf5ilVMjYeZG40xcWYMTbHAdTdcwbLVXRwbPExneyd+XxtnT48TCoa56vIr1MUjWyySqhaIJaOYdAZFbMGsIxyLUkhn0RSNPPbIk+qio63Ah973QUW0EVuHt9WrfMknzjxDKhdGZ9UQiUewO51q0isTn9D8NJH5eXq7VlNMa1iYTbNu9aUE52LojWZVgnFu+CzH9x/hjlv/hpXL+9T03uQ0cOjUEQ6/IvYFHfFAmlQ2p9o2v/DpO8mn4qxbc7FCTM7Hw5hcRk4NnuCBX/0X4UAIj8PJd/75H3nwkd+wbE0fOx97gnQozzXbbmAuECMwPU46G6W7r4tcIcvuF19k69ZLuOKqHQyeH2LoyCk+/tGPkykmMDlMlLQ5sqUE6Kvse3k3w2eCnD88S73Jrzyidred5WuWkywniKcShGciyq4kSZa1Fw2wcsVy3C4X+/ceIBZKMzcTVqipeDai2Mjvu/3t5IUO5NDjbRBG8RBepw+XzYHP51EcYyHA1Dd6aO5qUVuCJx57jqFTU4Sm5+nubuQ9d95MojqrCCgdjd0YqhIArjAXmqOp2VebchRLKrgnYUhBtYlvXK83qkIo8Z8KGk8KUuRrsxqtlPMVhfXLZQrsO3CIVLK2UjTozIrxfmjfy+iNGlZf3M/Wy7YwnZhC55PCriGy0TR9HavoqO+Dsl6J55/c82MGJ4a4/MpL6Gxv5bJtlzM5HcBit6vDZbmQx+O1MRgYxeH2KOE5HwzS5K9DL+Uk2qqyJklvgCZnpCCtzpYKJ8f2Uq5k8XvbGBteYMOaHTgsTTz08H8pXn00Gmd2dk5VklOW+vS46iiYnZ3F6XTT7G9W1qKzp8+oxkwpwLno4lX87Ze/qDCuItzF4ihT8WwlxOPPPcCWS9exZ/cBJdZlSyGhwUIxz2Rwmkw5S31LA16fW12n5APh+d0HWbd6A7Pj80TmYnS2LmXNik08+qddOM1uoqkgBmuORDzGnbd/TPmps9UUkfwUC7E5hVktlTQ0iy1O56GQLmB3mNGbtcrHL90aM3NTJHNJWprasVRcassXigRVK6FQpz5258f5l3+5m4NH97F241qyxRj+pkaefvJpupt6GD4yxczIvBLnm6/YzJ69z/Pt73yH7pal/P7Xj9LVvJTw/AKTM2Ns2LqBcCzE7NQEZmmoLhSYmpwhkkqwfst6dGYNsUSIbZdt4YHfPcAHPvBBPE4fkbk4K7pW8ref/zqjg9MMnjmvysBufstbODF8jHWXryati7LjzZeosGY6FqW1zs/o6ATDQ2PcfvudTExPqhbXwycP09LeREdLB6FgSA2XHC47E5PDrN+4Xk2uh4bOKcuHy+Wlvb0bm8VFKpEgk4vhqjNisFYYHDuP3eFidjyuPMlDg8MMrB1QdqlwOKRESzQeU7z9a6+6kf27D2Ao2Rk7N62E2cWrNjJ+PqCCrwaTjnghwvZrthFLRZienCURzaiyPl+jjVw1gc6oVYCKZCrN3FxQIWd3XLmDxx97Ug2IGuv9FAoxJqYm1YZC2PRi91nat4zOzi6GRs/T3NbCxs0X8crhg6RTOZxmL5qsiSs2XcNP/+NnTIyNEw5Hefe7byO+kGBmLIDH4VIieD44p0T28r4V2Nzib5fqd3kNmfC4pZRObARGksnEq1beVCGMob5I2hImo01gNlqp07dQnbMwczrMS8/vJ1PMceNbbqKrp1tlPEq5srLKCOlM6DF5yShJP8wFoSYiWbbVyURMWUdkcyMs9emFeVKmFLd/8YNkykmaGny0NNUxNnlWefv1gjEwuOhu6uXub/8ITdlCe3uXAkZI9kQAD6Jlli9ZwYmDp3BKdiWZ5+TZ06RKOZraGmlvba2hOO32Gur6QtGP+MvHxsZIJCP46t3K1rP9+iu471f3UylqCC7Ms3HrBkXO0pWttT6BCuqakk9nOXT4IEt6l6qmbLFWlQtltaWX5yrQBZ1kGiWcWsypXIoIeJNYACviFBD9VyYSCSmbo1DoRodH8Xl01Dlz/5tof/3kW67vnpTmDRXu/7WhyEhDFaOw2lW4VAxqr0MvSmGsajZ9zfqy6IIQa8tikZIIZ4dDLGCGC0K8JsBFjL/+iCE+9EXnjQyF5R/xmi/y42XartCS5RruUW61qfsFq8wFH3fNd//aPcv3ZpE5n8vKa04OBbU7SGeLFC9M4eU6LV+/HC7kPpSh4ys7A9WKRosMqfMlDfmy/HvNAK9Ee6U2+pevXHCGVRGjshKoVliR/zl2YxiXRkPvnji9e2b/26T8/+Y30S4Hh28fIO80UikUXrXKyKRdCXeLjVxFmomEdiO2HajmEpg0ctKRpq4aOUQ5eix21Zy6WHxUMxhBVZKR8hd0ejbcd5jOl8f/b77E/8e/K8L9xeuXU7VeAP1fgO1XBYEoQdULP6taCLi2fnHpjVRSaY7s38/U2CA33HA1b735Fn5+7y/VNHH1QD9Vs4a5mVmSsyGa3D71fRcWtkwkpGVOpuuyLpcPaRHu4rETLqgUltjsVuob6pVYl6csMQqHx8tsYI5yroTH6aoFfEwmlvb2qRdEsZAmnByneYmNy2/cwPDMeQqlEtNT87TVd9PdvhS7283o9BSnz55XvGSTxkIpryEVy1Dn8LKsr5+xqWEsLnlVauhq7ef5nfvJhbJMDA7y2c99nMZeLxMLQwqJFgzEWdK1RpWVSBDAqjcqbvjEwjwN/gYqxQLDE+dx+D089thjzE0EWL6knwN7D6jW0nw6ic/rwOY0cOnVm0hUYixf3YuunFEB2fHADElhr+eSlMoZnHYjmooEudyKRGLWu5ifTWO3Nikf+/jklMoF9MiEffchvvvF7zB4+iwd7e1gNpCtlHjw939QDYyxuRganYZwKECjz0E6FuFH//4jiiUtyXJGWTTODp1m12N78Fi8qsTls1/8BAVTFovXyvDQOHseP4BN60Gvs5BJxShV0uitWprbm3n66Sd42zvejsPrZtcTT1Nv9nLHnbdTMZZJZKNI3rpYzKpGSvGA3v/zhzl7YBKvoUFx6V0+D8tWL8dWZyEYDvPyMy+rwpBcJsnA2n7VQGm3WXh578tkUkVVKKPXmZXwyeSj3Piua/G02mjrb2E6FFBCLxZKUOf24vJYSSwksJssoC/h8ls5eOQAPe0ryceqzAyFSCaiXHbjxaSR8qQcPlcTbqs0hgrus0SyEFVkErNR3pcohKXL4sKss+Ew2lXJWEqyHGY7Bp0RnZy9pZBLa1acYpmixFNJHn9qN5lUnlZ/K9lkjuGhIdZvvEgh6q674SoWkvM4/XZlmfJanDTXdeGyNVMuadXF8Pi5w3z285/m9g99CLvNwXU73qSEvBBT/MJojyWwWc0cHDpKJJ7gpRf3kssm+cjt75EjMs3+OvVas+s92DX1JLIhRTb5p+99i69/5avKKnHxwAbMBgcavYMzY6M8/eQuVUYjGMB4OM7czJwqDTIZDMrXKhswIfAIvlIaXWXC43RZWTWwnL//5t+piVipUqBQjRNJSZZlsiaOW1vxeprVNEdC2RK4k/KdUDzK4VPHqW/xMzoxrDCxZoMVt6WD8eEA84EgobkAn/z4p5R4f+6pPXgcbnUorVJQaLg33XiTssbJ40Qys1SNJdWJ0L+sj+GzozS5WzEbbFjtZjTWKsOTZ6nzexgZHyGejSvk64G9r7C6f4BcKovT7lRIyo/d8UlueeutuOvcNIqftxSmqaMOg0bDc0++QKe/j5MHzxCYmeKf/vkf+Lef/Auf/MwnsRvd3PPDX9LVspR0PEWDv45VFw9w6NB+xodlm5InFpbqejO//t0fuOmWN7H9mivVtXP9xnU8v/s5Nm3ZrNCl29ZfSmAkyHe/9QPVWDoXDHDFZdupq68nlAzTtbKDZWu7sbi0tLc3qXCv1+zj2T3Psuulp7nzEx/h+X3PYbdb1Ye++NvtTrvCMC5b3sNL+57D7XXgrXMzOTGpDpgOu1uRUwRbKYFNKdJqaHBjtmux2vRq6zc+MU4pU2VmJkBTS7PKUtjsdiW2xEIiwebpmSBOez1tjU1EAhGS0bSiulRyBtLhKuW0DqPBSjQT5crrNnPizCGFtDVgVY3WLW2N7N77LJddeQXnhgaZDEzQ1NrE2295m7quPPLwI2QTGcVA7+ruYHxynEg0jEavVT//5av6mA3OEpyf48rtO5TvX2ybx44cIzqfYMuabZw7PsLgySGCgTniiTjf/OY/8MgfHuWSDdsoZHKkYnGCwVn1eZQvFKloK4oXvnRpL8HgPPlckebm5lpAcka2NhXlf08VIywUxqnrtZI3JtUGtBgx4KcLTcLKr3/xO3WYuv2jd2C225QYlcbiTKpm+xDhLhtZub+CEJYUV1uoNSXSyQSZTEpGpgqWMCEHi3o977jzbWRKcULzCxikiVmTVaSVtqYO4sEEPksjU8NBTr5ynpV9q1X+JpNL42n0cNHFa9RhLpvI4zK6lX1weHSURD6thLvXa1fWFhFgDfU+ld+Sw5Uc1ORwIYhjj8tJOBwmkYuiMxso5CoYLCY+c9enOXzoCB6Tj1JGPn71ysZ18tgxBbSwOh20tnWikTbfXEnZU+UwJAfIRb65hFJVA7sIdtk2amt+8EqppHJz0roqIWHZBliNeTKxQWWHWbTILHrEF38vokmE+9XHdG/YxP3PG0uM+sWuIsPRxem1aNWa6FXObznwaGt+cxnYib5RYduKUFwE5/oa/UbsLXITwS4CWg4C8pxFM/4l/vFV/vuFQKo8vgh3udUCq9J3VLs/1YAq0/sLwl01qOprB43FqbxivhsFxVlWpJqaNaeqWlSFYLMYolXeeKNOMeLFuqX52s6ZqlhfZGotj58vy2Va/GTy+9qpQSJQkkcVi4Cw02WSa9PEWVf6HoWqG3cSLvv9FLbQ/webzJs7OXtdd+0JyyT4QjC1WiqRzVfQmqxU5YUkjy/hH/GKi31HwpCFPCWxIujFIqNXz0UJ/MVXkQh9+Uem7Re8/Jt+dZT2PSNviHA/u7aF3a8T7oIlK8jeSltbf0lGVY4VshIxmQzKX11vNeA2Gal3CR99mGq1hK+hkeef3a3ebN1dbeqN3t+7jF1/2skl6zcxPTGlLAHiQZZVpNhjSgUJXCyoC6WckmV1KRd28cftP3iA8Ykp9f1avmIFiVSGbLpWNCFV3NLCmkpL0LRf+f6KxRTB8DBlS5wNO/pIlWNKuBsNdnKpsvI9+vx+VZISj6XZ+chTbL/0elav2Mj500PMTgW45urreHbPE1g8ZYxWLQ5rI+demSQdTDMzPkJTh5eb3/smcpoEkWiU1paluJwt5NNlxefOxJJqqrfnwCvcfMNb5e3Ert1Pkqxk+NMfH2bq/AR+Tz2N9Q1o5Q1RlGlgkIs29HPtWy5XVImTgyfZOLCJzrZlGHVunt3/LHWNDiYnzqoXvklnVhdZmdja7V6omgkGE8qiIYHbdDaByWbk+L7jtNrbuGb7tWzasJWK1kBWA3/e+RiBiUnmp2eU/SmbSVDMJzDpqnz72/+E1eVhIRthLhHkwPEDnDs4RoPDT53bRWunj+HZM+w/vo/NGy+jmrbgt7ez7+X9NPqksCVBx7I2ytoSzz3/DL39S+le1k2poGH0+Ai33XEbDo+ToYmTOJyy8nVRKOaUBz8SKvK5O77KRd3rFc9d/JUrL1qpiouEZPHUw7uIz8dwu2x46uxsv+oyJXaGhoYYGRpXjyHhFplyRWLzrNu6iowuzuZr1+NpciuOtDQ4CsFCZ9AQn0/QKK87XRa9s4in3smxg6fRFZwceuEkK/r7uOTa1eSMIWwOE7qyCYfRp/BX8j4WH6/X7cSgNygOtzavw2ES8evCpnGrCftsZhqzxayKRKRdVwS85CjEwlKpasmVivzx0ccppkpqDa0padQUvbWtSRUPbdywVlWK6zQGJbbtRjuJZAaP26/Wy8F4gLOjJ7j7n+/m5htuYqB/LRvWblW2G/GFe711aiLuttvYc/5FxqfH+OEP/lUVud3+0Vsw2StYrEImgIG+tXiMPp58aic33nALH//YXfzsP3+mKtH/8IcHFPK0tXMFzxzbx+TotCpCmh6bxeepJxYKMxsIqEO4BOPkuru0Zynj4+Nk0glC4SAej5Oeng7u/tfvMx+aIp4KMRM6j7POTGNjNzuffpFNG7cqROCevS+oa8iSzh71nOPxFD/++T0sXb5cFYjJxH//3mO8efvbKGQrqlRnfOocX/u7v+Whh/7Are98D/46nxJadrsTt9eNRpVPy8a1ytnRc5gdBlKlJG6nW+EzNQUtDfWNqkthcn4IrS3PfHSuVuqn1ZDPlIgvJKnkK7T4G9FX9dhNXn76w3upczWRzecoVLMY7CnCyUnaWv3kU3nIOmn29hEJJ+jua+PPj/+B+3/9C2Xfu+ff78NlEZGvVf7qcrWstkj5bBqLycjLe/bh97fw4sv7qW+u5x3veSdGk4V8vkAyE8PfUodBp1VFb//ynR9y+pXTnDt9HpfXzZVXXqWC+KlsBk+zi+tv2k5vfzcmbRW7yY4ZG7/d+TueObiLD37qNiYCo0yOjjI1OsbWizaRIYPWpaPe71MlNnPzszUcrtWqbCfxcAyzwcSSrmVk07Xm6XBoAZfXphpJXW6XmjYXMmmS6RiHjhxk49ZNOFxuAoFZzp09p8KwUpi0fEUfpVyWZl8z2rJOBVo7Wlbx6O/2YCy7FYIxX8nS2e/FVS/kZA2z4wsExsO0NHXx7K7ncNd5eNNN1/PkczsxO41su2ILdruNpx57gthCGEo6lixbyonTJ2luaWZSfNP1XhUKr29s4A9/+hOXbN1KR3uPEkaHDx6krbmD0EyIBrefsaFxIqEo3joPqwcGVDheyFbi8dDKsGZinJGRUSX8pfU5l8/S3NKqyo8ke+Nw1lCbIqbFQicivkCalHaemGYGnVOC7Xac2gYqQQuXrbmKTxuBgmMAACAASURBVN35eRaiETZt3czWSy/FanXWUJMycJDBlUE6JELq/oTjvmhLEe97JpVUXmizQc/w4BBHz5zg9i9+hIQuTFOnn8mxKfLZFGaLZE0kWmwgOhejweXn+SdfJJcssnXL5aTSOYaHR1nWv5SGJh+bNqxj74t7GTk9RrOvjWQqS75SUGWJy3t7FE1HDBNi3QmHQup6ICQYscqEI6EawUrCo8YyFqeFhYUoze1taE06VvStVPmbal4AkjX05cTIMAvhBbq65fFblSCvFGoYx8V2TxFC0gOjPkuqNbGuNEsxXwvBq0NDDF99vbKNiF87l5mlwZVXr8H/NqL+C1X1Rgv3RzaWmGipEWAWvemy/X+9cJdpuNxUIZJGr7pOsuV8jdaiJvJVhd2VX1UZkthhlN6tqOeu7k+87ReIMmKvWWwzlVCpHADU/QvxqCjEHb36tfbZJnPumngXzfeqVUZSA0q4i427dqgQ0S7PQWw3Yo+RbEwuL6/xohLuynJz4bHk70mxk7wmNV9/fKYqlFDxSgpQR/6OCHYR8UKXqVW31RKt8sRk6i4UEndllL7Kz0Djpelokk2PL/zVIrhoN3D6Q2uZ7rX/t/sw6atqC1Atl9U/+YpeJXHlBVyUtYSY/aU+Vi+4R6m0/8vUsqwNahN2KV/CZFEBmnKxyPr7DtG5942ZuItw3/OmfrQOg1o9yUWgVBUEZM0qUytLreEg5fsomwGf00iTx6UKHx568EG2XLKZSCylOLAHXnqJS7ZuZC4ySyaaQJMt4TbZVbmLUAaOHDuqmMr+eple6hkRQWUWVFb1f9H2HlBynlW67lM5h+6u6pyz1MpZthVxRM42jnjA+ACDGQaGy5BmCMNgBjAYg8lgwGQbGzMOOMiyLFk5W6nVrc65u6or53jX/krN+My59651uJxi9ZKRurvSX/+/97vf/bykMmm18JnO5nA4xQscZ25+nvZFi0mmM0TE92Ywkk6mSwWT2UjPkmWYjBblXQzFpjGUJXnHTes5O3iCok5LS3MHc745wuEIA/3DGHVmKsvrSCUKLO+5jPnZBP19w3R1dPHNrz/CoqUt3P7u7SxZ0Y7Z4OW5p99ALH7DF89S22LjngfuYjw0pjr9+spWkllUpHvEFyKXyPPPn/wc+w+cYOdLr7Fp/VoqayrQOYw89/yLnD12FrfNjtddTjaRZHSwnyqvE5tLx5e+8VnSpiQnek/SUNWGTZIYvY2lZeBogFMnD1NXVUNjbQsmgx2btYz5YEgVgENDE+r4kXCeQNSvRsvP//E5tq7bxJ233InJKAmieiLpPAePHaP//Dlmx0YoZrJEIwHiMVkU0/Ktb38TjVnD6YHzXJwcprKmjhd/v4saZzUWnZbN29fw1sBhKpu8tLcs5bUXjigfqiTZhvwz6I0FnNV2pn2THH/rGNfffB3vfuA+Thw7yS9/9Gs+/5UvMjjez4ygC5cspqu9lZnpeRoa25iZCvPR93+GK3o2Y8BAtpClY3E7Td2NDI8O89ufPYnb5FbLR3oDPPgPH8BqM6vR7IkTp1RvK0FM4slNKFW+G52rwI57hRue4K0zZ9EXjMSCCaqra7nwVi/TU5NsuXI1rnoD4fg8sVCO8FSOPS8dYunSLq6+fT1Fh5AwUlgNTnRFO/P+iEKAhqMB5R+VpTyTzgoZHRWmGmxUYMOt7DPh/BTJTESNZ2VZU/IlxB4iqaFyDsgXDfzpz38mE81i1hgpZkr5BfLcddoc11y5hdaGFrQak7KgVFfXkM5mSeSSFPRZlZSpN+t4+cXXaKhsoK2+ixWd69BpTIrdLvcnS2HZQpyMdp7hySG+/JV/Z/nqJaxYvxh3lVw4J/DPTNNS20JP8zJ1XAtW9Itf+Cr/+tnPKb+1LEI98bMnuOf+D3Bxdoq3TvQyPjTD1OisojsdO3xEKcQ1NTUEQiGldAp/eXRsWJ07ZmcnFA2mvbWJbz7ydWUjyGuypHJ+xVjXmRwMjfmIxEPUNVbTe/EsWqOWCkcFQ72jXH/NLdyw4w6uu+4apqdm1eRi4MIAV2zcohb1+kd6GZnq44ePf5vP/9u/8ZEPf1Ttq9RWyYKcFI5RKqvKmZoco6qsCqetQjWXWU2KuUhAXQyFVFVeVoE47tEmOTVwkKbGBs6cOQ9FI1XeOmVPmpqY4PjRQ0SCAfRFI+dODrJm5Uau2Hw53cta0VoCRFPTJJIhmutamLwYY/efL1DMW1m2Zik//Pmj/Ogn31dTmt//4ilsBhepWIKxiWFaWtqUciqfJ6GC+OeC2KxOjp16i9qmeix2G7e+6076+y/S0FjL8GgvH/mHDyri0Zc//zV80wFOnzrHY9/7FocOHVWXj2giSXmVkyu2bmTVyh5y6SR1FdWKh/3qgZ2cHj2DxiWHbxKXw0J3Rxs1ZaLUz3J68C11Xe3s6sZosao9Bgnk85aVU1nhxaQ1o9fYOXzgpAq2k89eT88i0OeZnphRFj9JBLe7jAyMXlAs+/GpScWg3rJlM8lYjJraClKFOL5JP5lgkZMiFHhq6W5by6mDw+QTBkVmCifn0TnDrN/SxdSU/L2W+akU+14/wcb1V6iCRSZ5S9cs5o1Dr9GxuBWvBDH1DzA9Mq0eazyfYmxyXF0LQuEIl23cyIW+fsorvEp1F6vXzMycYpHX1lcqH7WEAA1eGKGxsV41Ij09i5UFbEnnKnQ5M5lYHk2+SDQs4YAwPTejlk/F3y5f6tjSyvRalvrEQyzBSUKT06ml96ItTUI/T21HJYPDQ1TZG2h2L0ITM/Hdh3+Ab36eD3/sHzFZ7WqZVyYHUvxKDoqQzSKRkLKNpJOpUmMQj6vfn0kJaEN8yxCLxXh17y5ue99N6DwFKus9NNS0qMXx/ovnmZqbpaGuke72xejyGvbt3ltKJtcZKRYEBSkeci1LlnSxqKeL3a++xkjvGJVl9Wr5UKbk6nzd0qYoZXqNTOolLAqMFrMSIyThdu26dSqt+cy5t4hk5jHaDVgsTkWMufqd12E02MhHs0rJF0SuWGLikSiFYg6rw4ndXobBaCGfEYub0EpKqamiUAvwIpdLK71TkNZS+wn+VfJ8xCqTzqSYmBhXWTKuMnlfw2zd0FISW/8/qr+/deEuyalj9aVlUrktFMkLnnJVmOclY6gkllZaJZfDxFh08tLyp/jV8wTmk0otF8ue7DnIjuSCGi4M/AXSTIksk1VfiiCzUEjLAqsixmhUMS3q+H8PUlqgysjvk++TVOyFwv2/E2xUMJQEOWVLhXs0minta16i3UjhLo2m2axbKNw1pcJdfE6CgxRvjtS8ivxYMtArzVgumqLAa4osjv8Yh2YYk76ahpcm6ToW+6sL92SVhd4PLGau0asWPFRKqxoNSKhPrrRNnhREUWkZQCG4xNwvOKiijrzBjsYoSaXyJfx0Pel4acSlbsLrunQzOxzqv1Z8f+/fTHHvW9PAwdtWULTKZnpGHfAyDchJprDq+lAoLflwiCdUbsGpXkK+GTzllapgNJrNtLS0Y9JbKGbSJOMh/IEZ9r2+l2I0zTsu36r42WUVFZztPa+2vgWRWVXhRVBVoriLL1qWfPyBIPPBAG+dPoPFbFWFafuiLobHJpQ3zWa04CmvUGqtzWGnqb0TV5lHqffhuI/J8AW+9M1PEk760NuMjI2NK9+zYKWcFjsmsZQMTGDQOvFWNPOhv/9ndr76JtdedQ2PPfoYh4++zmf/7QHOXTyByewhG3cwNexjdOw8lY161mxeTdOieh559Buk4hkaatsopHXo0lq8zlquv/EODFYnX/zMFwiNTbNty2Y+9OCH+ehn/1kdlBKS4XGXMTk8hk427pMROhY1sv2GLXhbPQSzIaUWiIVHmzVg0dpY3LEEm8Gm4sclDEVCPYSdK8e7w17G0ZOnmJicwmKzYnPY6Orq5oknfoq33Mq127bj8XhJ5TVIxMm5C4O8+fpeoj4/Lrud2elLmDaSXHfjFm5+1zsZ9U2gM5g5cbaP3qOjmAtmyk1Wtm1fg8aeoKLOzfhEkNnRHHZtJbNTY5w7e4JwZI6b774eDEUeflSCPNazasMqpmdmOHn4FNdcfx3jviGisTD11V4cZgtrVm8hkc4zMjzNN7/0mFLck+E4OqOO9kVt5AxZmloaeOTfv6UsPnKMuFx2rrz6SryV5ZyWILDRURWNLSeOdCKhPn+rVi/D6jWx4+7rmAhNK2+q0EX8kwF6OpYzPTqrxpWYo2y9YR2BhJ8/PfkKsVkNoakYi5c2sun6Zdhq88z5JnDaytVyYpVHVB8djQ11jI4NYraacTjd6DUG7IYKnPoK7JpyhQ8UbKRZZ1RWC1ksk9FuppglXUyTFjVIb+a5P+8iPh+jxlWpUmEFMegocxAOzPD+++9T+zgzM37F1JdpnIRZ5XUpEtko8+EA0WRSpU5+4VNf4CPv/SjXbr4Bnez3aNNkpQwtJimQIJdPcvLsSf79of9Aopk2bFvF3fffzFNP/YoP3Hc/xpwRl74Rk9ZBoajnXXfcxM9++jhWc7myNmjI8JNf/4STAxdoqe9ibGCWsZEptm/exs6dr6hkXynUZqZnsFsd1NfXqyZLUjflT5vVxKKuTr7/ne+ikSYFLcHkBDOhYTzVVSr1c/ebL6v0XrHHyJRS8IC17moWN6/kS1/8OuvWXsFg/5DaD3G5bUTiAZV2Ojjaz2xglG8++h+8/sY+KssaGB0sFVCjUwPMBaf54Iffj8fhJhPJKqa4ZEL0j/bh9HqJpzIqVMtiFVJVnkjaTzIZRp/XcvLoKeKBnPJVDw+NUNAVuHbH1bzzumvZf2ifsgPedfPdZDRpdHojbx55iem5YcrL3azskSlGPb/9xSvk0iZCyQAGW5GWjjo6WzvY+9oBtqzfzoUzvTQ21fPKKzvp6uxkbmqcigoXQV+YsYlpDh09TmdPNztuuoFEOks8lmZs5CJ3330TS5Z0q4Ca7z32uEIuyiLt66+9xKc+/RnsNrH6jFLfVsfd995JR2cTVl1pcpunwAs7n+dk/0kc1Tbq2mqYDoyRysTQ6PKKVmEwFJXdyuEsJxpL4Z/xsX7lejX1lFyO7rYlKjdi356jNNS1qsJAmmph60ciMWVJ6GxtolBI8dMnv8vlW9djcVqVRaa+pgqrxYDBWGR6blrRY+I+A5/+2Hd5//0P8JtfPctdt75XMdWliIulw7hrtazY2KbsRNPD82ofJRuHW2+8FYnhOnHmKO969208/rsfcc/f3UVTfQMH9xxifHBKMciHpy9S39RAKBCiv38Q/2yQaCRDLJyjpr5M7VToTRJ4bkZv1FHfUI3dYcPr8fDW6bN0d3Wr5ygN6/pVWykmzFS7awkHooSC88xK0ncqpdJkxc8uhb4IhoKzlImM3GRhdKGIKWqzDM70Ud1Wzqh/GIvNggkHm5ZtJTqd4rGvfZ9AOMhHPv5PWB0uTCZBy2ow6wUcoWZBDI8OKTKbIESVZSadVj76WDSsruMGs0Ex5s8OnMNSo+Ofvvj3JHIJhi6MoSualFAmgU4yDfS4PeQzOeZmpxUi8+SJU2qxXzCURo2BG2+6lmw2wcmjx5ibCJCLaxUUQKYW4ViYRV2LldoumSnPPfss+UyW6ro6VXOtXr2G4ydPqUmD1azF0+hkJjDF2VMXMFisuDxedlxzE5qslngopjJvhDonFDbF4tMbsanC3UwmmVINkCzjlggq4nIQkVHChMSOKxx3owoPk8JdpbKLap1McPLUW+rxrlreQpWrBA35fyvcpeb5W3vc/3vh/vbCc8Em4zG7aK70cHF2mnnh8st+Y5GSuq7TqEXvaCRN7FIxLpN4QUOqrB3lVS8V5Eo1zwpVJkckki4toOpLjY4qLbWl3B7RjOX7RJlfKLZLWMiS6r/gfZffKAuob590qNdPibulSYDUuCUqVVr9rtJCdmk6ItZOeayaz704IaHKKoAnJ8lPatO1VLTL34saL+mGqngXbV6rx5gPsST2FfUAjFkni54LUNn31xfuI1c1MHlNI0lPOfp8jFRWHmSRXKHEj5dF22I4gEZsCWY3aZ3t0mJFSU3XmiwqqElvlIuGgWwyqZRvRZCRN0xSTPV69e+5dBqjxcLqH7xB3Zt/G8V9aEMTx+9aqZJThXgjnZeoMjItUA2IVhohDVqdjFNKzYR/7BzzM5NqqXPRoi5sbociaUxP+RgbHOCGd16p/I+jfRfZtHojyUCMclc5k1PTuCpc9F28oDx2uURGKYIqPVXeLa2GyekZxsbG1MJKXU2Duu/65mYGh0aJRmNK5beZLIoqI6OvhrYObHZJjzPgD80xMneeRWsasHn0rFm/hum5WaZCI+oE4DBaMOvM5JMwNT6PxVhJe+tKxsd97BSEongvs/Nsu2YxFbUO4hkdc5MZ5qciTE71k9H5cFRbcFfL4ktKcXftZhfZiJ5cVIMmZ8FbXY/BauXCqV7O7T9Jc2U9v3nyD3zx4S+rZaz5mXmCcyHK7W5MYp3KZli6cjHdKzvIGHJMh2eYi82xfu0qHFYL5RYP548NsP3ya/G4qlRjmC2kmY1MExVKid2tTkZl5V7V9MhEp6Gxgeefe4bFHQ1s27JRneAleTOcLXDs2Dn6zw+QDEbJJjME5gPqhJYvJuhYXEP7ohoy2ixWp5fW5mX84kdP4bV4cOh13HvPzZjK8mR10sDZ+eXjz1NuriMa8qvkO1lO/cBH3scXv/p5tc2/cu0yDDYDPt88XS3dDE1cJJIMs2x5txqhy/Sjo3MxvkAMg8nJ9772Y+rsjRSTYpmyojMXWbJmMQOjFzm2/ziapJZIOK78ohsv28DmLZv4/R+eZGBgQC0zSdy6xMXLOPqmW65jLDDIez92H0kELeojFy2S9BVwGqsYGxwlKd7NKhM33LWNeD7B00++wnR/lLnxOdas7aBhqYueDbUqNKTaU4MuZyUey+JyuDFqTIoc0ztyDrPDpJaqlTffWq4wcSYxIxQd6LSlprdUKonWnkMuRSlRxHU6nn32NYqJPFVOD6lYCc81F5glHJrj4x/5e+Z9MzhdToLRJJ6aWiKpMHldhsGRizS1tHHy5Dl2Pr8LybbcuGoD9995v7LupDRJksUIk6EhxmcuUOGpZWzYxy8f/6VKGG7prqKx3UMuG6WrtRv/VJhEMsfN19/F/EyCjz74YX7761/hMHuxmhzKrhdIzHP7/XezuHMldZ5WDuw7zB2338Evnvi5WmD0VJYTlOMpIWq/JL2O09rWzOTkKA67TWFbf/DY9xV5QKgzA2MX+N0zP+d9H/g7xc/+9R9+zNartiiKiVAt2hu6cGvLFWjgtZf3MDXpY2bOT01lFW3dTRw6s5vLLl/PG3t2qUC7pUuXsGbFZZiyZcQjQqwpkLMkVKNS0KQps7vRFUppl/IeTPgmuTg5QlNrO5q8lmQyRCA4QV2dh50vvMzmDVco8k6ZuUrt4dhsVj7/718gEInwiX/5FKNTw6xc0a1EgtGJIY4fG6Cjq5Pu9g61bCwR6nadm/98+hVmZLnaN0kiF6ClvY72pjZOHe1l/fLLcNnKGBoZLKVMaopkU3HCgXnVDIrH/adPPEHH4kWsv2KjupBmUnmOHNrPQ1/+gircv/K1h9VyuuQbbNp0Be+69Ua++c1H0OhM9A1cpLalmiuv28wVV6xl4GIvVruRE+eP09zawQsvvozVaVNkkbnQGLXtFfQNnKaqvIxMMq3QvFa7g8GhMTLJokLJGopGlravUIjgEcECj/uJhOJUeivpPX+OVauW89xz/8m7332fCm6KJX3sO7qTlq5GNHohgklRlsHplOJWh9PhZWpwnticjg+97yvcdfctTI7N0dTQhk1vVX5urUlLtDDHVTdsIxgIMnBmhHggraadH/vYBxQCenDsIt3LOxifG6Gtq01NUS+c6WfnCzux25yE0rPsuGkH//ns82iLeryuGmXvTKdKxUZZhZuKOjsr16wgGPMTS0Tp6O5QhDOxwbR3dBKejzDeN8U9tz9AJmxAlzNh0JpUmF0iGVFT41w6oVRMg0G8/DklNohdROoQsRtI8ZrLibUqhaVMT+/YGWbCk9icTpymMnoal+O11fDQZ75MNJHgjnvvZcXK1UTjCXXu0RYl+CbG008/RXVtFZs2bSKhgpekoIuo87kU7pKgWtBCOBXj3OAZKttdvOuBG+gf7COTQDU0fr+PdSvXMT0xi1FrVGp+NBJWTgWdwcLsXBiNxkA+mWbHjmu50HcGrUzk0zq1RJpJFbHaLZw5d0YFbnW2duKfnePC2XOqmZAG4Oz58wq7We710NLczMnTh7n2lu0K9TpwYRCHo4JoIs2GdVupcnmIBiMKFJFOZhS9SwAPIiTplfhhUihIEcAyuawSSEV5V95sMVhIvZIXa4jU7Dn02iLpZAkHKdMQo9lCKBKhvtpKvee/uOb/XbldsHiUxTVcKx73vyHHfbS2VAwvICGlQF74/06zhSvqltJQ5eGl3sMM+fxKxVbJquLQuMRYFytKIJhU1yOxrIjyvvCYpbZVRJ1cifoii6PxWMlaI6r5ggNFPnsms14V8PK9Kl1VaDCqAP8vGsx/f23k++X3vn1ZVfju8hxKy645pbgveNwXfl4el06sMv/65xmp1tXJTO5G/an+W/jjuoU9UBW8JGYacT65CiN0JH+iOrSa4RwtrySxzl9St/83dfes3UjffcuYXl+LtpjFUChx4KOZ0pOQm1a6wFRajRyFNpPWOS8loYqYblAXdYPZrMY/ij6TSJR+UL0K4n83qm7RaLVSyEicsJYVPz5Ew96B/81H+//87cMbmzh590oKNpO6f+m6hAUrC7OitpsNpWmG2laWdMNMDP/4tOJm57JpdVKeT0zR0NoKeotS7NOJGAbyhKfnafbWU11WyRXrL1eFazweI5mMk4xFlU9U3ieJkzdKJ51LE49HCcz7mZ6eUt7nYCRDfXMr0zNiZyqSTSfVCUn2A4QT3NTWhausAoNeTyjkZ2y2n81XryVrSFDXWoejwsGZvhPMzkyqQtnldCtkmN3qYXHHekjbGOmfZNcrr6MvZpmfH6BzWRUGjwmLu5JIOE+5vYypsT6iuWkqasxYXDp0JhODg8N0tHYy2DtBdL6AQWtThBurzcHcyDwv/OZlelo7+dA/fJgLo4NMzfrQZiDmj6gxoMyyY+GQWub95Gc/rQ50sRr85sVfUF7jJBib46rt1+C11VJhq8GgNRNLxzjVe0J5yXUaI77ZEOFgApPRpvB8DqdNcay/+51HWLeihztvvR1feBaTw8rozDT7Dx7FPx1UDQSpoiqyJBglV4hy/S2b2XHzdn733JOsWr8Vvb6MR774HRxFM03V1bzrjhupaa/GFw/gsHnZ9fJBnKYK5qYmGB+5SEGb45Z3X4fTa+d/PPB+HnzwQdq7W/nh9x5ndfdKLg6c470P3KVCdYLRkPJvWu0u4rk04UiWbz70I6xZO2UGN1VeL+XVZbQvbcHlsfPww98iFUyRCqcUC377tm1su3Irx08d4eix41iMVsjriEQSZPIxbOVww33bqewoQ2PREQvmSc5p0MaFfV9kbGyUfDZFW0c1HSsbKNgNvPTcHsZOT5MNRVmyqo2ONdVY64tkDVG1dO22eEiFC9SWNarpjeDOUvkMOW2RRC7Ghb4LtLe2K96+EQN2rUt5YM0Goyr8TGYJsSmgM5pJ5MSTWVQFqQSOZOPSWDpL6axGLRd6T/GhD74Pj7tcUTsEcymhNfI/KeyT2TRVVbX4A2G+8W/foKq8EndZOR//yMcx60wkiwkujJ9RrGhBKApuTxZmH/rKQ0rNdTjNtLc3sHJZF0cPH2f7lus4PXyWzrYeHCYP//Lpz/CPDz5Ic0MnmYRcnE1oTAU+9LH/SzU+iWCWWDDGzbfdwhNPPIHNbsZmM6mFNDDR1tbGy689z9JVnQqdKEmRHkclv3/8WRIyJjdo1blAiBfdPZ3445O88PofWL9trdppKDNX0FG7iqGRAZoaGnnl5T2qsYgkwtjdZtZuWsaxi/uoq20g5A9jN9roal6kimyTtlxxwEfnxjjWd0ghHTu6WonGIzicdgaHBnCWudQI31VZoyLUxQJy4uABBs+fpabCwpe/+Dm1T6K3mJStwuOoxmo088g3H2ZsZpw73/N3WCvtYIlx8MQuslkzHlcTVZ5mZatqrWshForhdVTz2it7GRwYwu7U86vf/IxvP/plZYWZmw6qxcwLfUMs7lmmsIVTsjzpF+qPl+HBUaWuy0LefDjEslUrKK+uZH4mxPToBP/2hX8jEA/zyGOP4HY52f3nPfzu17+mubWObz7ybdLpIjqjUZ1HNmxdycoNXfhDUqzN0tO5RAXL7d17hBRprrr5Cg6f2o2tzIzFrENbyFHtqVDL4w5HGeFITjH2E4m0mgwZtTZC0TQzU7PYTGaS4SSzEz7KneUqUK65pZ7du3dSUVNNdW0ZFdU2dLLHVdDgsLgUmMBi1KqFRbu9ipmxWX7y2C8ZvDihbBNCeDm0/xiRmSQdLUvUeS9nSbF+62qeffIZFjct5qVnX6VnaQc9qxapIi5fzHHlte/gl7/+OTdcfwMrli7j1dde5cDBfZR53fjjflq72+i90Mv6tZexb+ebFBMFpsanRUoklonh8tqVyt7a1sLQ0ABdi7tVTTEyLIGHGiaHZqhzNbN9y7XYjB70BZNK1U5Go0RCAbIZeRxZjGY9Br0Q01LYbGKZEctujkJRbAxZ5a+PJYNEC/PUd1YqiIEo3MsWraHK2YTDUMbZoxcIh0KsXL1K7Wfl8xqlJIsdRkQ8ud7Jgqdw3GV3R8QsYZmLPUwV7XJ/5InnEozOjnL51RvJ6TMqxCsUCFOQvTWDCass1evNSu2Wt2hycpyunm5FbpO01kIWXCa7OjfJzWl1c/rkWRrrmpXnX4hPIxOjCle8rGeZsrJdOHteLXHX19YqIa7CU6FsfqlsioIxyxXXqva1qAAAIABJREFUXM7V73wHX/vSVzFqrNhcHt51+z3Mj88pFKQkgguys5TqmVf1gZxvxconxaFQawx6CWEqKcyiJMu1L5ORJV1BV2tUTSWFvKg6Fwf61PORXAupxTZftoxsrLQn+BdF+dKi6tu54/8nCvfhqpKCfimXT1Fe5CaqdL29glUNbYTTKc5MjDCfDCulXNFn3hbMJP71YDBJIl5aSJUvZY/RlJT5UjCTpPZKIS5gkNLC6AItZmFh1GYzKBX87bx38amXkJRFVW++/SaPVB73gqq/4JeXhkBZa/KlBkDSVGXhtZTIWnpusmAr9nDNp1+YKapRiVhkZOlALaPKyOSSdWbBXyM8lILg2jQ0FV6nJrsLTapA3ZE07bv/+tClRLWdMx9aQ7TFjaaYx5CL/uVASOb1pZhYOfDkgBefuGydF82XklBl/1OvFHR5cVX+a1aWVks/o0Y8+RLDUwp38Teq8UYxw4of7qf2zbG/aeGeU3izkjWmkM9TEF+9NBvS4ckBIGFWqQj5aJC56ZCyciTjEebmhymrNmMtd2KwuNVFDk0O8hny0QzpQJyVXcu5/ebb6LvQpzbUy90u8uIRr2lgamZGdXuydCILQzJyDAUD+HxzKkQlm9dT29jC1MycIlcYdBrsllJ8tBTsNfUtGExC+pAPaZ5Q0sf1t29Ha8sTSIdUoSOb80cOHaKpto7aqmoVXhGNZzDixKT1EJyOk4nniPp95LJ+PvjxuxmcG2Rkdp5orEAmliKdCIAxhsmew+TQq8Q4o9GCy+FgYniW6vJ2zp3uV8VAV3cPyUCWPc+9SUtVM5/518/wlrCawxGysTRRX0SYS8oOJTQWSS78+te/gc3qVksep4dPMBUYo9zjVFMGU8GO0+Sho7NLkRmy2iSz/glVCBbyOk6dPK8oOX5/QC171dfXcvzQAXLi9V6+mJauJqaDMo2YpqgxMD8Tpv90P8V4lnAghMthJxyZYd1lPdS1V7DysjUcPXWO+vrFPP/kazh0ZsqsNq6/8SqKthyBdBSjwcGh198iH9aoxbJUMkRRm6Opp0ahHl94/mVWr1rJ9mu3K9b88KkhNm/bQHVdGXaniaq6alL5LEnxc5tMnDp9nu9/63EqTbVU2qowSfqorkDP6sUU9TkO7D9MMphSF3hRR7du2aIsCzO+aXbu3EkkGMdmsZPJZpmYGsZdpee2911L09IGAvEI8SCMnQuQ9mvoaFzM3PwsiUiY1rYqeta3kjLDc3/cxUyvj4QvyLJV7TQur6B6kYQgzeFyOTHkTUTnUlSV12HVmTBLurHWTDgRU8/99JmT6kLR3tqFp1wWSFFx58VsgQqLm3g6jlGvJ5FKEE8mKWLg5LEh0tEsWmn2Mxp1Ec7mUqrJufvO21i1ZDVmnYN0Ia6sFsl8nEgyis3hIqgSf2v45499ArPOoFCpP3zsh+SKOQKhAOKKECtCtphSDG4Zmf/oxz9jYkJi3xdx3z23qyVa4b5XV9bx5qm91NfUKsLMT77/Mx64/700NjQTTyXQmYrKU3/01Gn+47M/YHnXGhWQctNtN/CzJx6nwluGzqDmn6STOdasWc8vfvU4t951Ham8XIBzpCIpvvuNn5FKhdEaSkVBfW0zRpOZPGmO9u5V6Z5y3DdVtOJ1tqppjRBqnnr6T4qs8eLOP/PBD3+QXW+8Ql2zh5qaOuwWO7t37WbHdTuUlc6sd/LKK7vxemuUYjk4MkAoEqC+qZqiJk8oHMRsNZFIZYgEgtgsFirKyrFbzaxZshiToUhPd6cKJvKFAhgsWuzWMowaM8GAj9d2vcY7b7yZ/olByursjM0OMDY5TzYliaM6FrX3KNqOWW+hvWkRQ32S6hvn/IUTPPufv+VH338EjSbP8cOnIC+2IT25YpGAL0g6maDS61Z2B5EQd72+h1Xr1qvlOofLSXd7D3NTASrKy9mwbiP79x/CF5jj97/7raJbHToilKIUP/7J46Xfm8szExijqbOG97z/Hgp6KbyhwlKjip3f/f73TPhHWbO5i+ngECtWryARjWAxmyh3lamQKZ3OpM5dYuLOZQoMD0wRmMvQ3tqhzjd9587R1dqB01amCkG/f46aeq9aahWS0YbLVnO+75g6R7scHpob21XgVSEvYpWWc339nDhwih3bb+Jr//EoV15ztWrsB/qGmeibY+mi1RQNRRKaKA6vWRWEdq2dP//xz2x9xyZMLj2xRAKX26kmMbv3vsb7/u7vOH/mvApre/GlF1myfKlKY9aZtBhtJpVuqskWGb5wkcmJSWYDs+itRsq8ZarJlswFCQ6LRZM4nU5FNHO73Nyy4zZ+8aPfcduN99JQ06mmN0L2Cfr8yuce8AXIFFI43VKsC/bPhEYjhVQpIEjEKSksm4T5XogzHR6jutXLW+eOE48lMBatdLcuV2p2IX4pQLJYUOKesjEUtXgqPOq+0qmYOpeUCtsSVlnUUBHGpICVz5wUWdO+WeKFKF2rO8EMvf3nlJ9fkK3Dg8OUVwgsQaesYUaNjsGBi1TXVirP/tyMXzV4Oq1OvQ5Lly7FZS1jqG9E2RMlS0Vr1hFNRBRm9vJ1l2PQ6NXkLTQfVkW81+NlfHxcTYOleU4VY3haPdjFNjUoSbdV2J1eHrj/gxzec1CdLwWnK89L1HQpiRasH1K8y+sp/yZ7TfL3sjsgzzehnncKt9upePuFrCjvWaVUx+IRxsbHcbrLVHJ6LDSBsTBTKoYXRNZLBfTbw4L+TxXub087VaQVtawKDpNZYaQDsThJIRQtLHhewi/K96lwo6SAJbJ/UcaFW1JaQJUmRqs+ewtKutyXiIIqMClT8r9LMS1hSuKNl8Jd1HMp7kXBV99zid8uuyOK2S4C89tsMlLbyusk04C3Nz/SVMWTub/gIP8XtV4akE8+P1sKQ1X2gVLxLm9qSXUXJb7kb5cgJo3sK0h4keaneHTD6MN5mp+J4h0ojaf/mptvRTUX3reCnKOoUlCVd1BnUUV8TmNUyrXyuEsAk/iOzFbSBZMKaTKYLUoNkSeqEqsuedpl+VQV75deDeHMGyTMIJ8sXRS1FlZ87w2a/kbLqQuKe1qScEAV72q0rwp34U+XfPryTguFJB+eJ+QTxTxPIhYmHJ2goa1Cdd1mR4UiuSRSEcVP1WfBXrAwP+5j+aJlqotLiKIe8FNbU01tVb0iXyRUF6yjo6ud/Qf245+bJRwOEosniSRz1De2cnFwhHgkjKaQx2mR1xjlbTfZnTjdFaozjCaDCi+3dE07NR2VJAoJdcK/ePE86Xgct9OuEHO5fE5NFDQFK2QtuExeIrMZUpEoMzMXufN911HdWcXJ/gGGhmbwTc5iNRXQGKLY3To8tRU0trRx4PARFccsdA1d3s75U/2sXrMWt9vLzud2c/7IRcx5I/f/j/vZc2gfS5avUNz4oC9IIhIhl0li0Ofo6eniyiuv4fLL3gEaEwMTA/zx+T9w33vvUf48GZ+eOHKStWvXk8xH8QdnVbiNqPOyAzA4PKZsM4loQp3UJZBj1/M7+acP/qMKcQpnA8RJcH50gDf27UefN3Jg136y0TgR/zxl7jKcLhP1LeW8Y8flxHJxWroW89obB4nOajAVjdjMBjoXN7BkwyIi+RhnT13EmC7HXnDhm5pmdmYMg1XD9XdchdNj4xOf+BRXbNqkEHavvLib5375Ih/52AdYsWoRw5MXMZj1anQay4mNQRYoM3z7kR/gKLjJhrKY9CZFgXB6rcwFZ7lwYRBz3sLU6LTiba9ds5bb77hF8fIf//nPVNHitDmVvzGRCpLTxlixqYvarmp6VqykkLLSf3ySib55WupbmA/6CQV8tLZWcvk1q3n61eeh4GDk5BhJf4jWzhqWb27HUlckow8rFc5qtKNJaVWwTkamTyoRUYu2aFRNeFQ83RMjin3c2NygAoKMBqNCmOYTOQKz8yzv7lFjW2mO5Wd7L85z5th5vPZqnMLDjiUIx4KMjPQrT+malatwWitI5VLqZFzUiud+DoPJQCKZUqzi73zvh5w/20dbQxMPPfQlZUWr8zao56nRZMloYvRP93FxeFDtc8hJd/GiFozGPCuWrWRRx3KmJmfJ6NKMDY6wctE6Pv3xz/Oth79GJB2iorqMOBGOnznA2MQse54/izVfQSQ0xzU3bOGZF59ixZrl+MJTFDJZZiYCXLX9WvW4Pvyx+9izfxfLVy5lbsLHv3ziSzjcpfRVQQSOTo4pYULy83x+WeoM0N7eSHAqwYruTTjt5UpJPXT0CJFEhHP956kR3ywFquo8ahXo1MmTnD3dz4+++y38AR8nj77FyRPnFJ0kJot1Jj333n83uUJSqf/C7xaMnVx4OtqbaWlqVkqm0KrKHA76zpxj0+rLsJkcipaSKuQpiH80W2B4qI8/v/ACH3z/P2B2OXj+jT9y8PSbNHV1KlvU3t0HWNS+CG+5JMqGuevWv+PogTOMCns8ERT9k40bl7N5w0Z+/rMnyGc01Nc3EQiHmBqdobqyirHJETZv38zZ8738/qk/sGnLZkVCEg+2NW+nqrKe4bEBOtq7CM3FOH/6HPsO7OXTn/skrkorHa1dPP3UswSDASxiY+g9hd6i4dHvfIOx2VEKBR1Lmtco5OYzf3yakQmZUq5Rlp/VK9aoZklCa6pqqvBHfAoXKD7bWDJOIpLEoHWjzdi4cLqXpFgyUklsFjNtLe2sXrmGwdGL2F1mRbeyOFxqbF/UScJiCrutgjJnJbqilhOnj6mwom88+i0e+9p36D0xwJe+8DCXb76MprYmsvE8blMV8VCanC7DwHQ/n/r8J/jdr39DOpzm/KmzrFq7glB8XtxUtHW3MzIxQKGQxmowU+utIZeR6dqEgh0E4z5GJocVo7+2rlqF9Qi9J5GMKYJQS2sL01MBbFYHGo2kbMbZunkbHW1t/ObXv1ITIh1G5qfjbN10Da2NS6h015COZ5ibmSIWiRIKRShqJHDIoOqOsrJykklZmtQoC5/BKEuqUirkVEMdL8ZoX9bC/sP7lEhT7a6hyl2L01JGbUWzotWIJ1v2yGw2yfMQLGCBUGCe0ZFBvFVepUSLel7yEevV+UUKWdmAFttCtphj3D/Kum1rSRTiTM1MMD0pAXB1jI9PUOb2qM9mQ2Utnc1tzM5MqfOMOBgC82FiUdmpSXDH3XdS5ipjRc9qvvut76nzcDZXWpZHVyQQ9NHc0IQmJ+ZoDfNz8yqkzuuVSU1SPaZsLsF8zEdNZzUmq5H4fJRiVofTXcm61Zfx5q59dHd0EY/HVXEu6EjZEVhIWFeLqJmces56Xckms5ByKg2ReNytVjM6lZkjVhgJECr54U+dOU1jcxOr165lakwIYhP/k8H97SFMJQUc3LG/sVVmY57Byv9ipislXeXmqHss0b+l/pJ9rXReFeiKaK7TYFR+dI16T8XfLoq21L4LQrwq0LPC+RerTImZruYN+aJKMZWgJLG4KL+8cOQvec+l0FfhnzlZUBW7TOk1LZFjBPlYCgxTwrEw4C/53pXDJV9QjYQ8VrmuLCAn5bEt3ErP6b8qbFW4l4r0olKE5c6EOyovgDLGXApkUuEEeg0WTYSr9F8tjbFGcnT8NoB1vtQx/DW3oVu6ka+Fm9hlCsIdk8tKMkIm/1/AelHddWYzSewqSEmWP00Wc8mHlBGKiplsKqUu6As3CdNRXvyiWGZM6AulP1f+4M2/mcddCvdT96wib7coxV9QkFLUqueQSSkPtlBxpO2V4ASZXMQCacKzYWLheeLJGWoaHHQt62ZsxkdFpYdYMsTY1Bh2rRVLzkB4MkyFvQK7RdLUdFR6KnCXOTFb7GppV5oqeQ+l4JyenqS/v1/FJUsHmC1qsbsqlDo3Nz2t1HarTrbRLVR4K3F7KhU/V7bKw/Eg0cw8dS3lYM+rCPHG1iYuXjiP1WhQYRSCyZKxs3Tek+M+zFqXCplJ+IsEZ/yEw9Ns3L6YjTsuY+e+fUxNBUlFk2RiIazWHAZrHluZjeb2LvoGB1TwUHtzJ/mUgYnBKaVcGk12XnjmNTQxA+HpIF99+CskC2n27ttHNgHRYBir2YTdLiE6U/T0tHPdO3fQ2bUSrc7O+NQM+w/s4a47b1dpb7t27qa+rkl5k9s7m9jz5h7F1q6qrWNobFSREKZn/crjLXi7lsZm9r/+Bvffcy8mi45IPkC4GCeYFDvHEAd3H6X/ZD8RCbUS35wGtZT2jmsu4z3vv4twOsRbFy5gd3s4sOeCStQTXGT38maKjgxFU4FoIMuRnb24ih7sQkrKJMjrspTVW+he3sVvf/sUa9eu5cprr+RPTz3Ha398nbvefSvvvH4b0/5xxmbHaO1sI5KIcejYUdxeF2ODkzjxMHJuRBW1RosRk9NIJBYilSxwbM8JaipqFTZRlh/vve9udYF5+BuyKCxIRS3lXjepVAS318qGbcu49o7rmAuFyMWMDJ72M94/R0dzi0r/DAd8LFnSQt2icmq6mnn1pQMMHB0iMiPR53Ws2NKJoTJDOCtcfg9mnQVTwaTCfWYjomjr1GNxmFxoNGbGx6aorPKitcF0cJy5wDhum0Oh4wpJnYrzFqqJpH06DDbShTwv7drHwT1HcZu8rFi8usTvHxtkcLiXq67axLLlK3DYyxUZQYKERE0SBUSmT06nLNSZ+dq3v8W+Qwd4+KsP4XRaKa/wYC7YFe3m3NlTNLVXMxEepbyqimeefZ79+/dR6XWxbet6ReiwWctpae2hb6SXVT2r6apdwgce+CBXXr2FG27fwXRkEq0jQ+/wCZIJmDib49c/eJolPfWsuayT53b/iSu2b6CquUztkEiw0Iqe9Rw4sJ/b3nUTc74ZTp46TlVFLQ99/pscPrGHU2ffwu31cGHoPLe9awe7XnuVNatWU0xllZ8+lzWxpGMtbvG8RuOKvz0zN0lY1GCjg9NnT7N+42YcdjM/+/mP2bR5ncg3iqDR3bWE8dFZld8wM+Hjzy8/z7vfdwet3Q2Uex34Q/MqCO7I0ZO0d3fidperJe9iXotvagabyUoqGGfHth2Kd67yK0qqEL/7/RPs2buHRx75LnlDgW/99GtYPBoSmgzxSJqZsTk++U+fZPhCP26rk3pPE2ODs+w7cARXXRnRhJ+OjkZqvF5CvghHDpyivb0Ll9PJzhd3sm7NOrXc/eKrL3Po2HFuvf1Wzpw5jd0u1wIN77/rQY4cP6l861aTjd7jA7y5600mpkfYdexlYvg5feoEfRfOKcuE7Ftlixmuv2kHVruVmYCPttZO3EYPpGHv6wcJBIJsuWojzjI7yUQep00WDtPkFXVnHHelVYktUjj2nh1UwXT9Z4f52IMfwzczRWV5GU31jQrnK+JMMBxUIsqeN9/AZC1nw4b1HD62j/qGWoxGG1XV9Rw/fpo9u/ewfsM6jBYDy9qX8dPHfgk5PQ63A0eZHYfZzdSAj8ryWrKaNJFMiNWXr2RsdEhNNN46foqVq5cpDGD/2AUWLV2kmoXhgUHe/94P0NO+mN2vvc7x48exu2xEU2GiyQh6k55YKqZsK9XVXs6fP00sGaG5qZnxwQCFnJZly1apc0pzY5NEetB7/jTxaEjhOMs9NVQ466ksb8Rt9ZBP5wkJVMHnVwWqQojrpDiS/RZx4YiX36gKd1F/ZYlSshXC8RDzCT8j08PoLaVANbHM3XD1jSpZu7m2k/O959WeVmtbu5rwul1lCrn89FO/V4qpCAqXXXaZsjyKqi8YShXMlE5eWtbME01G0dqLFCw50sUkwXBAPc6Vy5dy5MgRTHorBozUuCsJ+4NqGmy2mbnrrnt4+aXXSSbSZIwZyjxuRbbSFvSM9o9jLBiVMiuNkEwyovEwdqsNu8lBPpXn9Kkz1NfUU+mtKvmrdTqCwTnm4z4qmsspiAgxNk0ymuXaa29VyNWJkSkaautV0S5KujRCUqRLbWezSf1gUjsSUjeJ4i7/pnbkJNlVVGYV8iPQXSnwM6XonEJepbYPDA1gMBpwuF0017vQJMb/gkb8Sw13yRqy4D8vi8E1f0uP+8Y8A97/OU10wSrz9hpUiuZoNK286XIMCbLRZjOq4lj+TuwsUpAr7/ulSYGELcnnr8RcLwU7qZ1PQUOmc8pqqKzZepkAlWpTeV9KP19CSIq3XcTkBQuMPDb5/lLqqZwJ5feVqnA17dCgmoKUcNwvKflpschIU3FpSVZey4WfUT/3Ly/5ikJukTozI3MddecS1yqFu1Z2kSkWhTupHiLt2t0ss+xW3YvtQI5Fz/z/w0Ce+chaAosq/5eaXzT+TFzY2peUf6HHSKcsCp0kokqXJAupJnPJTpPPquJT1HbxrmmER2o0YbA7/zIi0hUy5LUG9IUMy354kPo3h/+aXuN/+ZkFxT1vNSm1XTq1BVZoOhFHm0+TSaSVX0wmCjIZ8M3EyUQyZOOiUPfh9ui48sarmI/GOXnuNO5yK+F4GF1KQ7unlTeef4Pm6mbWrFqn1A1veTnVddVyZlMIMaNJz549exRKTD6cTz75pCLNuMs8hOIZTBY7k1OzKklNXyzgslhKXaPZRmVdFSZryf8m9Ihocp6qZjc5fRKNVYOzwk3AN4fTYlVLrRIiIr5VfzBIWZmXsD9J2B8nFUyTiaaZ9Y3T0OHG4DXQuXQJhw+fUSq5ThIyNRluuO1qDp86rJJtjVYL05PjGLUG2pt6+Ml3fspnP/U5quobeeDeB7FTQSoQZ+Pl6+nu6VIBIYHZCLlUTvmBLVY5TmOsXt/DO666CoOpDIfdiz/o55k/PM2DH/x7ZUkqd3hKPlzAW1HGgUP7uGz9BkbHJ/BHQoxNTqgJk6iLVd4qjFoTp88cprzGiE5fpLmzkWg2QZmEnPjjXDh2keFzo1iKBhLRKCmZeBQzdPY08f4H34vJZSKajRNNpvjxd/9AQ1WzauIaWsuw1xp4q/8EJpw02HrQxuyMjY0wOztOXpshSpCPf+of+frXH2Xbtm0q7fHYwWM0ueupqHEyH5ni2puvUtHypy+coUm8pCPD1DTW8+jXH2P9ok34xufZesVWIsk4sUyE8YkRnnn6BawFJzVuwfKhFuE2bbkcs9XIrt2vEw0lVeFusZmZn5+mtr6CnjVtrNi8HE9tHaMX54nNFvFPxHFaLQRkcuT30dLm4ea7r2Eq6efPL+xl4swskdkAVbUOdtyzHXuthunIGLF4mKbqJjy2KhUOEismmA8EKRczfdaA3ejEaLIpX3XRkGNkaohMxk9dda1KXdUUjOixYdValeVCTrqydPf6gf2cOnQWr7WGcme1svv5/FMqQXfx0lbuuvUeZL4t4oNgMhXmUSPj0hwWk51cscB/fOMhzvSeYOvVl6nFwCWdK8jL/RVFRdYTDvnoHT5Lc1cbD33tK2pknYjFuOeuW+norOPM2V66l6zl8Kk9zM8GiMyk2PXSLu64+xZueNcO9p7YTW2Xm//c+RR2YzlTvVlO7LnI4h4PVS1W3jj8JkvXtrN4ZbMakU9cnKe9cSlnT55TC6njk5PK4tba1E6ZtZqVG5eQN2iVP/9zX/4cTa1V3LjjnWoqYdcbKXe58Ta2cnj/SarKKqmpauHI4RNKhZPphm/Ch8VkJppMMDE1Sjw1z/d/8ghFbZpHv/Mod951L6ff6iM4kSQ8Haegy3H3e27FXWni7MWTVNZX4vcH0WjNlHtrCAbCyk8u9Jzm1maliFY4XGjiedrrWjFmiph0NtAaeev8Kf794S+zdtMGbr/7Nn797E/xVltUUZlL69DmbCxq7eHy1ZdjLVoxaey8+Nxrqsm/90N3seuNl1WGgSw3L1+8hj89/SKt9Z10dnby0Oe+yLIlPYokcqbvHH39AypYSISM+jov5eUu7rr9vRw7/RZn+06xqGspE33THDtwBH9kin2nX2MqfZGRibNUVLhltkg+n1ZWp9m5OWpq61QgmqT75qMSAmhkdjjBgX3Hue+996IzyUJbkWpPlToPBqJTKowur4kxF5hEg4nJkTll5ZibCmEyW1i/Zq3Cr/aeP8/K5Svo7e3n4sAAt9x8E2f6TlPf2MyhQ4fU8wuEgvzpP59TKu+y5ctYsWqlKoSrKxsJTAb57ld/wJJFq0jnUqpIzMSzJAM5LAYHVpcVraXIhi2r6Ru8wGB/P7MzMzhtNvQmI1aXiZrGatWUtbe24XVXUu2uwqK38NWv/geucifuarvi5Vd4PdQ11VNWUcYLLz7HHe+6lV07dyrKzLF94itPUV1Vybq1lysa2q033cjU5Chf++pD3Hjz9TR1tRML5ih31qqwoOnxaZx2h/qMTk3NKMVdULVCspOdKqlJ7Ha7KqZlKqfoJ4oqBfFigt0HdzPlm6KqqpLG6ia6W7pUkJs2Z+Lb3/m2Kpo+8KEHqaqsJRaJq6VLOecODvTRvbhbNe/SJJSqKVFqBRWYURhFVcgXEriqLJy8eIy58CybtmxieHBQpcbLsb566VoOvHGQrRu20CuY3IkZ7rrnXgxGK7tf36f85XlblorqcuUxl5yNPTv3UmYup725HU9VJa+8vlM1JutWr1Mhd0JbEiKQ0N+EgiY2m4wIf+QZnu6nrLlcKe6+sRmi/jjbtu/AYnYyPxtEU5BgIJnQpNWXFPBifZE/S0jNvBLulBEA+Tt5HhIQKXjEElpaWxC1OlHijIvXX1NQ4Y8CTRgYHqC7rQa3Tj4EJYVbFZmXFGhVn12SsRUO8qT2b7ac+vyGkuL+djVaKd9vSyWVfxPFWkgwcWGwKzKRVmF5pcgWdXvBQrOQeKoUcmUwKS2+qtqzpL+q/Qqxv8gS9oLlRQRhuS0o6wv7oQvF/F+Cl1RjUBLFpZhf8P/LsfNfUUNFNRmQZkpumVxBJYmrw/HS85KG4i+7BP/68oy83Co5VZa+ZAwgM7OM+G/QURDajBBRhGeqKbBC9yTVxnGchTi1z8SoOv7X02Tml1dw4b3LSFa4Sg9WZ8GYT5LFQE75uJX1AAAgAElEQVQjiWAp8kVtiSaTzqvUVrNZME6lt8xkL3HfFWy/WOJkyj+K6k4qjsZkwWgv4R8X+OrWQpSkzvk3pcqMXt7M8TtXIB730iutwSDLRvGkUrw1uZTy6OuLsmwgjxPm53NEpkMU00mCwWHKKvVcdf01GBwOjp46htYk3j69osmYEiZygRz6nJHtW7Yr4sn5vnNq1F806NTG/ujIEEad8MiHVHri0PCwClcSUkpUlt20Zi4ODCrFfn52RjGj7RYrTlc5bUs6VNS0LKuazFpaOmrR2/MEUz4mBGtoMtBcX8fY0ChWs4XGpjocHjd6s57hkQlGhybJJvJYdWbi8wlqvJUUjHHaVrZgqyhj184DTI/MEpqdo76qnLWbljIX9ZHTaBSmUtr+bCLD9HiYQ7uPcNMNN7Fmw+X8/fs+iiXnJB/JkkhGuf2u23njjb0YdRaVkCmIzUIhgcGcoGdVB+954D5m/RGmpgOK2R2ZD3Pd1ndSV92svO9CiBCLjyAhZbwrXmo5cU34pzl64gSbt29l/76DJGNJmhtbef6VP9DaI3Ykr/JBdi7uZnB0goG+UUgZCE0G0GY1xCMxwqGA2ktwV1j5+Kc/qnyQ0vQkshme+c0ripxQTKVp66zBWJFjbG4Ql60Sa6YWojYmJifw+yfVAlnXyibsFTZ+9cRvuf7GG1l/2Vo+9YlPYc3reN/fv4fWRbWE0j4VNFXbWE3/QD91DXVotSaG+6eJTiXVsZJJZTE7LLR1N5MtZsmnNTz0yW/QVNmKzWSjtbWVVWtWkMomOXjoIHaLm1wqi8liUtx7j8ehbDsVzRW4vZX4fQmOv9mPJmVCr9WqBjIS8FFb5+Tya1aSs2nZt+cUb715nmwwSVWti3XvWMaijY3ECwGlXhi1ZowFC7qi+JIln0Gabi1usweDxqqmfn1D/aSLCepbajh7/jCLFnUrQoJ43rMSxoZOLYpK4qos+k1M+zj4xjFqHPV4XfWUeSqYmBvjTO9RtPq0iq1vaxTMmkzezKpBk0zRwdEhmhqbiGVjfP8H32NorJf1W5ejM2u5/qqbOHtmkOrqerWoWmn3oDUUOXhqNy/s/BMTM7OMDY3z71/6ApGYD1eFk6GJIS7fcgVv7nuD+op2FQ604/prCaVnyBiimCv0+CJT1FfX4B/JUkzqmfdP0NhRTTQTU5xtm6t0ghf6Tj5mxG5wqaUZac7n5qYpd1awqGMZy9b28Nr+XWzetonR6VGFThTKj6RUugw2pe7uPXmcZCLJ9k3bScWKHDv6FgcPHFbTjfGLkzgsFra/c5sqPmLJmFLS6+qrcZW7OHr8tNr9SAezzE34yWvS1Ld7eMf1G8jpY7y6+1Wsdjfr12/h5IkzSmF3mO3KxhdPxZmem6S1sYk6dyVOSYhFR3fLGrS46B2/wJe+9S9ccd1GNmxdxzN/+h1IYSScbVM5/pkkIX+KT37sU+RSRcwaB88/t1PZLAbGz7D9mi3sffMNPvLgxxjpm+TE4V7IaFi5fBUH97yB1+0imoiqZlSuaUJukRAkn3+SVauXs2Xb1cwEQpw7f46qsmpOHHyLqYlx3vPg7Szd0oG2LEYiP0df7zk6u1oJzvsJBYNE4kk6uroIRSM47W6mhnysW7KV2eEkw/2zpNJRbr/zFoVVTAsSspjj4KE3WbNupUJYDo2cp8ztgqwJ/1SCcnslmHQqXEssf+tWr1Vs+EOHDqsFwEQ6oShD2UKesvIy9u7dS01ttWoaxXYzHwhx1dXXcuTIacL+DIUI7H7xAFs2byH1f7P2HtBxn+eZ72967wNg0Asr2HsTqUo1y5Zkq1mW3OS4xtlU74mTde5Nst4U5yR3szcbJ2s7seNYiZtsy+qiRFIUOwmSIAiA6H0wvfdyz/sNYMm7e+/Nej06PJSEATAY/Mvzvd/z/J5ykbUbepgZn8GqdVPMVFWpVL6Sxuox4GiyMTwyqOgyzb5mloMhWgIBjHYjyWwMj9dJvVTlmad/hYWpRX7ww+eUoJUQqGQdpChsy7YtnD5/jo6uTpXVeOn5F1maWaImVjh/C01NbTzwwAdobW5j/+59DN0Y5GMf+Si/8Tufw9fhYmRwFm3FjLZmVh0AJoNRTd1lki3DhEpVqDku1Sgrwlce4j0XQopMjN0uh8pbzEZmGBgeoK27Te18lDJFdm7eQ5OjifBigm/8wzdU4+enPvtZ9Hqz8oyL5EqlkuSySVwelwqNmk0WNdEWESiABxHtc3MzstbE6ICqoaBKntb0r2F+aR6X08XA1Uuq3EdZB4NxFseD7N6yl1gkpbCLLS2dXL06jNViJa9PY7LpsVhsip6VjxdJhTKqqyCZTqiyxlg8qXbnezt7qBRlwWVW9iGvx6UaZ/U6g7L8RTLLNK1rxumxsjy9RHghhs/XoQYOxawAKgTtK4VADVCHlD7KQ8S6DOhkCCs7GCo7oHDZDbuJTN4lJCmWHI1k3oSKZ9Cr48nmtLAQnKdULynalFVXxqdv2IFXBey7G1RX/10KOn+ZE3cpYJLm1Hc/fi54uvIB1XqaF0uM0Fkk26B+zEaplkm30hYvVigRyHVk2i5ZSTW4XvHFr4ZflYaUabxYWVa86qsLE8lNrAZXZQoveMh3RHrjxaySbBoYSY0i0aj3e8WXr773SnOrCsRKcdNKd5IMyZUXfoVWI69N84evBuvyQqRFUPwWQisUfKB8EcExSpGQcNClkU5sMgf038BSWca1XGP9d1NYIr+4TWbmwR7GH9mmiCtKgGt0FLVWCjkpRtApsb36yOVKDZ6l3qBwX8JqN4sHTgIHJgmvrDDTJRVeKKjCJfHBi7hX/qdqSWEtxSYjwu3A1976pYVT525dy4VHtyjhLjpEFkgSAitIkUNRpnwlaoUM0qiqVmcGG8lwnuj0EuVMknRqHoO1wCNPPUaqXGJyYQanx6zqzyMzIXQpHZq0jvamHvbu2a9aDF99/WV1s3X53AxdF167kbGRYbweN1Mz00SjMZpbWmhqFitME6VKnXAsQSadUSvp0HKQQEsr7V09uJt9HDxySE1x5uenicTm0ZrLtPcFcDc7VeGWTKpamwJcHxykUi+xYdsG9BYtz7/4gtQiqlIen7WFQrxOOVtAa6nwmV//JENTYw3hPhmmlsvh8RnZtncNFq8Rg93CxYEB9u3bQyqSJbyYY+DsVfbt3ceR2+/iiUc/wi1bjzBzY4r5hQWOHr1TeR2rhQZZQRBh2XwMnTlHW6+TT/7qM7g8TUzOLyqKx/WLN/jshz+jqr0V2lTTOPHKpTy1ahmL3UqxWqZYKXNtaIh4Mk2gtY3pmVnaA+0MjVzmwqXjPPX4k3jdXlrbO9AYLJw7f0WJmZd/8irNPj8VyWHUpRAox7oNvfRu7MXiM9Pe10qmnCcdqTFzY5HY/DLr1neidxYIphqBIqemC23WQSQcU5YL2W62tug5eOs+fvSjF9nU34/NZeXUidMk5kM8+tRDpKsRnC1WWrpa0Fk0LATnsNns+NwBXn7uTeILGbpbetTixRfwqwCXr9lNLl3m2f/6IzxmP7q6gfVr17F1x2Zef/M1RbEoFwS9qlcTCbmhOZ1m7nzgCFqnXPHN6LUudBUns6NLqkMgn0+TTkRpbrbw8NN3kzPUOP32NU7+5G3K8RztnU3svn0znh4jnrbGIttQt6kJar2gUX76WlXqtcsU0iWavD1o5WM1LaHcImYbFCo55QuWAPPU3ITCWBpUszOqEVRaBxcWo1w7O4Sp4iDg61LdBJeunSeWnscfsPOBxx8mkcpgrAsqVpCTVlx2l7LUGK0y1dPy5qk3+Ouv/hV33H8LBrMGi9nGjcGbNHkC7N12gLsPHmUxOMN/+5f/i74t7Rx/64Taefn1z/8mm/s3cfrKMWz+Om0dfXz/h9+lvamPHzz7CvfcfTd5YmgtZdKlBOgr6pjRls1U8oIji2B1OrkxelNVvPf0tnDjxg1aPN2kl+tMD0/SFghwaWAAn08WzR1s3rCDvQf2kKsmSeRCXLpyjkMHb6GcrdHVtIb4UpKF2SUS5TzJeJxcOoNOa1WZgu6+Dqx6O8V4Fa/LJXdyIqEo8/MLTE2O8/DDD7F9x3bOnbmEpm4itBRSgfXp+TF2H9nE1v09TC+PqNxLoaTB7+vAYDSRjiYop/KkIjFFv7A6pJ24g3Qozpa+jSr01uRaS7luYS46y7MvfANvp40rQxcJSHupRseTRz/KP3/nh8pK1Nu9jm3btip0ncPi5oXnX1doxXQ6pK47Yinoau9l28Y9XLswwpaN23nj9WN0tQXw+yUcmeX06TMq6H/2/ADPfPpJ5pZnVLuv2x2gpambxHKCdCzH+XMXmQuO8crp7zGbHCXHMnWj4Nji6l4j2DxxOsrgQ7zyyVRK+aQ7A+u4eXUGa62FydE5EpkYn/rUR5kPzRCOLqKpVhVpJJnJUNeXWLeuTTVn55M1XKaAui5NRaYx23X4PS6WgvMqlySWRRHDY1OjONxW8oUciwtBtZV+x223K6KL3qBXgzWz1YlWY8Oqa+Lv/+rrhKdj6h4hGY+l0Dy7tu/CWLVCxaT8tya7luXkHK4mC8l8nGAwiMPsUoOQe+6+n7quRmt3k9qxGhsb55a9t2DAxNe+9g94mnxUjQV2bNtKa2sTg0PXGbh+lVvvuE3tgAanQyzPLKrGX8FGv/HmCULhFBv7N/KJj3+Cvp41PPWhp/jghx7lyJ0H+cqX/1qx3Fs87RSyBdLJlCrPktwJmqoSkA6HE4/bq+weMgmWKadQdCRAKfYDKRxLlGK0dPsUJNbucKoytoGz19i5aTdDAzc59fYp7A47jz/xQYX+lcCyaAspF9JqBdnY0BoyxJFMXbVaUVSY+bkZJe5lF7R1TRPrd/SSI8G1kWvcetvtamBWLApO2Kxey+XTl2lxdOCzB1iaj9C3diOxeAqv269QmHVDUb1GCZpKWLzF1ca189dVG7UsnkVjFasVLpy7yOEDB2n2NDE/O6c6VwYGLivYxN69+xQjfz46Q/OGAE8+/QSvPPdTTh+XrNhmejvWUspXVZupWN7k2pZKpdDpDOrfRZiLEBcvu06nb1iQpP9G2wj/qnIgRVMpqx3i1XZS2aWURVI0GebEmRMYLXpuP7ALj1b84+9wyt+NN1zVbr/sibtw3MUqszrAFem66nNfbXCVybaIX6HAyMRdCo2Un30leCq2GfGdy5Q7k2lgF1eZ6aIRVs3tIprlH/l/q2HUVSGuFkTq86oq5FooNbKWEkBdJcmIyJaFghy38jrl68jHJLCqfPErFh059uT8lOfIeS6vV17/z6btK3SZ1QWF5suvLtQb7PbGtoD8ysWSIn9qYk8RpV+FfK1Kh+46/YZXqeWTBAaybPrJCnbx59Y+/7b/kLbU0Y9vYHlvn7LkiHjP1i3K5qI86qoF9R1/u3zVQkEwi+IXFxycAZ3B2NgCsprUG1CvVhpiv9bALqq7u96ATtLRK753EfnynF1/9za9Z2b+bS/2/+dZqxP30koA4WdBgpVAgVz86/mM4qDrTRbFlV+aXGbi6jAG8d0mZrG4qrzn/ffjam0lWcpSLGeolAtkl7NoklrGL09DUc/+A4fZtns7oUiQ4dEh5fN7/dVXqFVKGATP2dqiVtmLS0GFypSpQe/aHrwtrcwvSvtpkkJWXou0G+po6+jB5vGoMiKz2aJS9lKg4vZbMFhhObZER2enai+dnpyir6+XheU5KtoSY7MjFEpiEYGl2WU6PRswVJxkIhlypQRf/MMvcH18nAtnhpgdXiCXiKM1prjtvt1E88uUtcJGL6vX5HO2oq95iCxEcbocFKs13LYWcssFbly8ztzMDPfecy83hkZUkYVG5TFk1VbGaC/R3Gliz5HtahGyZk0/NkuzQp09ed8HFTotk88rGkE8GaUjEFC17yPTI6o1VogBs/OLqkr8+ImTmCwWurt7sFqM/ODZ7/ClL/weHrsPh9OD1IP98w++TygYppArkY4nSCWi1KoFKtWsqrX+xGc/Qa6eQWfVMzo9wqsvn2d//yHmbszSGnDTvk4EUwGPO6CaDR2aNmKhKNHwIrlSjpw2xpr+Xi6cHWDnzp2097Tzz998lj39O7F6jbz/Q+9lbOkGRU2elFCK6mUGBwdxWtzEF3Ikl3J0t3QrX7HFZcbiNqgJoODnvv6V7+A1t6iJd6Clhc3bNjG3KDz2AmaDnUQkjs6oIZtM4PM7+NO/+mPSpKmZDAzdmMZhaGV2LEgsLOHniKqW7+32sWFXB0t5aZDVcuqFs2gyVTxuK0feu4e0Loin1YHVasesc9Hu6kUrOwLkqGtyihMsF1Bt3YbF0qQ6JZajCxitUrAm1wJBl+mYD86pyVWrt41aWYPD4FZTRyn3u3HpJvlIiRZPp8LaDU9ep6RJUNNlueue29TN2aKzqhC02+5n59bdCi0rJRHL0RCnzr3NC689z649W9GYyuw7uIdjLx6j29PLM49/kqW5ZY6feZGWPjepWpBoOogOB3cefgyzyclyZoRXTn2LQHs3Q0M3aPX3cv7t66rIy9VkRaMrYXdbGL45TFugq2Gbq1UIhSN4vO1MjC9w+NAhMull5W0cH17k4snrJEIJjhw+wEJwmltu28345Ah2m4t/96u/rcixJ95+hTVru8lmMowMjtDbthZt2UL/2h1cHryqim9amptJZkqqLGk2eJPe7rUMvH2DTCzDnn23qa30G0NDLC3NKqrMww++n1dePk4qLpO7LGgLinJUMsS57wO38Nbl12jvbSMrAkFjo1rTUS9USS9EuPPQrXibPEzMT+L3NaEragg4m5idn8bt6yRf05EtJzh35SSx5DJbdmzhhZd/pIg+e9cd5cqlYcbGpzhy5BYO3bKP5qYmMqkCL794XIU6s4koFqeJUGyJJx79kNpFeuPlk8qCJbuO+w/uV/SLYiHH+NiYas1M5JLsO7KPrg1tjE4OYTb4MZZd2Gt2fvDsc+oapHUU+fZP/guT4WuMTF+hu7ePSHgZr8dDcD6oMgImkxmn20Uqk1TXvP71O3FJWRhNvH3yHIVKhi07+hkYHMTv99Lqa1I7W1LeZrCK7TRLuVCm2d6JoWZTdryl3DxzwQnCoXlsDhPVWgGNQaPyKqlCgkIpq3JL7f5uhkcmqJbr6jotjZyjoxP4mlrpaOtDWzLzzOOf45Zd+2kLdHJz8ib7Du3k7jvv5sKpK4QX0iRTWTp7m4nlFnEHLEwvTqi8QzZZ5pY9hynlSspi88RHHuMb3/yaEqPtgQ6KuRKD1wbVIjeZT7F50wYKuTRV5LobYO/Bfbz4/MvMjc4p60elWlXWPWkCleDs1u3bsNltitRz+u3TbNzQrzpJ9HUHazo347O3EF4KK7EYDoUploRi0mDVC66wq6ububkF1cIqYkesMmLlkF9CoZIlV0/S0uPj7OXT+LxNuC0+YotpOpu70RT16tooIW6fv0ntMMt9Q8oGZXgj9Cm9Ua+83KItFA1OZWHiRCMhJUPkZ5YiurVbO6maS4zPjtPR2UFnZzeFQoZ0JqHKxoqpkqKXWbQu5mdCpNN57rjzKDdujCijdDaXJJaM0L9pE/Mzi2xZt52FiUXcdq9arEhuoKaH2ekZHFY7fV1rGBy4SkdrO8uhZVU81dHRSU1bJ1EK88ivPEZrRwsnXj7GD77zY7b071aWTPHPi79dzmuZrguGt+HDbohz0SdiA1I4SINpxSIkqEER7jq1E60R7VQVq1CjpKqurVOq5jFatUTSETDU0JVyOKvvgEnk69oM0hkAqWKDNCjhbU9ey23na7TGfl7P/aLiS4T7VOCdifsqXnFV5L67zEjEuojgWCyvQqerU3ehwJgtBiXsQ+GsmsyLTUUWHiLERcRLqFQEvsjQquQI1bS+IbhFK6shrAqVNrzvMq3/2SJCJ4SbRrLVqhYJOrUgatAPUUNnYcevFj7J70em7upvKUuTxcSKbUYWIY1FxzvvmObP31hU4EqFwlE/cSMZK82G8oniKa/K5F1TZ6/pn7CUptBkSnQcy9Jx+hfHQKbWOLn++Z1kPG7FYi5rDMqSY9U3tggKVUk0//xDIXxyjZNLUuGqcVTCFrpG4lZOMp0cdMIop45ZK1YbnaLTKEKk0dL4HKuVHX97ku63Jn/RY+fnPk887pef3Elao1fTdnl/JROwQrLEqKtTLRVVM6KQM+TP+NCQsvNYdHVymQjp7DLtvZ34Olq5cPUyFU2RtWt6cWjd1KNa4tMpNa1cs3YdkvSRqUtfbw9D167Q5PdisxrRamqq5TSXzaviC1U6k4qiN8POvfuU5z8lJSh2B3abjYWlJcWt7d+8jZpGj93uZGzsJkeP3sro+CDB0LyquxEesJQlhcNLlCp58sUMNqeR0ckbKrgpB1sylsNv6aSeM1BKVwnFFtm8Zz1t3Z3MjUeJzWcppXPozFn23rqdUHaJulGD1WFTTZEeezPXLo2RWE4SaPFh97q5OTqHS+dlY3e/mshNTkwo5nG9XFc3PdnOk6riuj6DR9CFH34v85EF9T1LJT3nj1/g8QeeYl1Hvzqe5fhWMWx1ca6wkJhTtoDLgwPkMjkMFgvB5ZCikkhAqJav8fbrZ/j7v/kq9VIdndVEulRQnuqrVwexmkwsTc8hOYZ0OqboIy2tXj740ScweYzULTVimQTHXj6PWx+gECrgdprYsrebSG6B3bv3c+yly9g0rRSTBaLLi+SKadrWNuHw2PjWN/9JhVM3bt3IT3/yEns27SGSXuJjn/swgxNXVNgskoqoht1MNoHf1Uw1rWN6eB59zaByD+1drbi8DjWhisXSnPjpJWxap6rEFlSdtGyOTYwo4kJJwjFFmZ6UKRTS2D0m/vgvvkRamyKtKrLNJJZKBGdixENBZR+Q3a2WgJN7HrqF6cg8oVCOyycHSS5EaW/1c+joTjr6/YQzS8raVSrW0NdttPt7qOjSFJVRuKKmfoW8bNU61Nb4jYlr6AwVtSiXQLHNZaFQzFGvaLDq7LgtLTi04gONks0WWJxeppyp43U1sRwKsxSeo1CNk86G+eDT76e7qxNNyYDH0sRyJIbZaeXK6BUcfqfa2nz11dc59voxDt95UNF0mgIuKukyXY61PHznY1Cu89KJf8XWbMEW0HJzaZBspsKWDXdjMvkZmTrFXOQclVpRbZN7PW3s2LKXy5cvodXXcLtdCrs4dH2IerUxORQ7gOAUm/zdXB0YptnrJ5+J4/M3Uy3pCc9G1LSzq72Nl177PrsOrEdjrGK2OLjj4D0cf/M4bpdLWZYkUNvX20Vf+3ocloCyRkjp1vatW7k6MMiaDRt46cSLvHrqRR55+HHOHx9UIqvZ36HC4MOj17k5Mcjvf+l3cTv9PPeD1ylltaQScUqVBKlyCF+XhYefuIvJ+WG0Bi25io5oooBeY1VhuqvnzuG0mjl06wFGJ8bYsHET0zenWNu5TrGop+anuHrjOgcOH+D7P/wxHk+LwgPOzk9gke37go3QUoTxiQllx7vr6BG6OzvIpou89tJJytkiTpsBq1vPxSuX+cTHP0skGOPbX/82t+w9THgxzJZd2zBaTaos++bYsPIFJ7Npnn/1eR772PsYnRzGqWun1dZHIVxm4uYUF66e4dP//knufGQXNWOGpfA0584MKKrHgb238O1//FcGLk/whX//m0RiIbp7W1UzbyFbxml0UszWuHFlGI/XTX//ZvLlKr2969CU6jgsNhKFBJeunlWNqOt6N+Kzt6GvSkDbRpUC2WKcWj3H1OwIDrcFX7OPbC3OxOJNbC6j6p4olTSEllL0dK7l2LHjtLa0E/B3cOKtswwPjfH0E0/z25/5Ik88+BipVJbxWWH7r+WP/+CPePG5V1ieT5PNiDiEfD1JLL+At9XBwsIyZ05e4G//9m/56fM/xt/kYTm6rBa6IiDa2zsw6oyK4a0z6Ll8ZZAH33c/3T0d/PSl59ixfyfzi3PEwykFT3CZ3Vy/NszU3DQunwOXz86+gzsVwrBSrhCNxLn98N3qGnD5zA22rN2Nw+RjeWGZVCKhFkiqIdkguxwVtViymC1kc4Jp1CkLS7lSUtQPudcKYjWUmWfD7jVYPCa1E68tmzjx8jmaHQECjlb1uXqDVNqLTU5DRe4fehFOBpKphBLUYhlpmJkbYcVsLqPspHLdLNWKlA0ljG6YjU3i8NlVmaPYTuR5Nqv8zmxMT0zgMHrRl204zH4W5hbp6enGoDUQDcfJSvdKMcfWbdtw2zxsW7+dr/zxX9DZ2qVEo8FqVv55nVavCpKafC2ExMLU1KzIdPKaVbammCOSCdK6sY37H7qH6xev8vf/9R85uP9OultlKKIhHo2roaYsvMUCWxRvfL2O2+1R2R673bISSBWHgFg7BG0oA1C5TwpIQ4Ktcp9sFG8KFjNfyaI118lWU4zPjrF9/Rq0scTPtJBBp6Pd5UWng9l4TGUPnQYzHSUHO07HCfyShbvHZqPP5yeeyTOfjKkdxVXGuohkmcKvTrBDoSypVOM9UNk+aUp1GMnnKoRC0otTUddkeSjhXqmpY8xuF0+8WIcaLPdVhE4DodlYiCgijJRuir1lRWxLSdLqQ6bwaqFglgJOaV4VS3KjtEnlB6oNVrs8VgkzKqwq9vCV43F1UbD6NVeE+8/rV/kiCoOuIACyutBg0GQ4YPuRYmN6o0us/XoMc/gXt8ncvK+Tmw+uU2HOSl3ErAgwg4DZG02twm6W/16x0aj4s/xZKQwo5ouUi2X0FtmClzYr8cgp9iKaWg2TprGoUDsRBgu5QpW6XLW0Osx2Ozu/euqXVsA0caCbi4/vJCcTvP/JQ7BV8hDOusNpUYJqeXGQ86dfZGFmgi39G2hra8XuchBJxyjXKljsJioaLZUEGJN2CosV/I4mLHa5+MiBUlR2kZ1btnLu/GkOHtxLLBZVGDIpa5CP1xEh6UNv0XHwtiNcG7/Bmi1bcDSjIVoAACAASURBVHj9uLw+9XlDg1dpC7SqEM2mzdvJZItKIOVzGdLZBPliVm1ZzkzfxGCuojVIeMWAz+tifnZKkULEYiJM8my8hKGqJ7IYJxQN8dQn34/BpuPUG5cJTebQFDXozGXe++hDVI116kIU0dUYunaD+LKw0L1Mj46xpq+D7ft28+Irx7DqvDQ72snG0gxeHWg05uWqlIsVahV5D8rY5OSylHj06QewBywsxedpCXRx7eIoj7//w+irNvR1gzrxnGYnhaKUVRkYiwxjdZk5dea4atKTpsZwIimHEGatgVK8SHQhxUPveUgdXzqHCY3FxMDgKOMjY2SiMXVxF0tUtZwnkwqzZl0HT378cfKaHBVzVXHWhwcEoRihECuzbm0XnhYtBkcFi9NFbFk8vC0sji2SjsaYmhnD2+rmk5/7OH/9n/+K7Tu3c+/99/PlP/0T9m/bxdjMTXYd2UWZIvlyVuH/XF4rS8EZOtq6WZyMkFrOEmhqJx6L0uTz4ff46erpYya4wFf/87dwGj1UpWm0qZmN/euZmBrB39JELBRX0xo5/2SnZeOOPh7/1IMspKeparXMTkXo69hEcGqZ6GJIBd5kO33DxjVs3buBlvYWpiYWePmFE0TnIgS8bg7euouDd+wkWYqSLsZxuJ3KI5wX/rf4S51mrAYjFp2dNnsfpbp0IRQJhifRWyvUdRpGx24q721Tsxc577taerFU3LSYeigX9ErYiPAWG1UmW8Dv8xAMLpLNxijkM3z6s8+oc6bD3aUaC4uaEol6jAsjp5mYG8eiNzNxY5axsXnqxiK33LGdf/7OP7B9407u2v9eju57EK9dBgRVwvkQ0+mbDEyfIF1J43WvxePsIZ2eZTFyiVwlpWwYN66P4PfJDbeE0aChkJeYv1X5mqXsS7oAzDYbdrcXk8FCJJJQgdsmj59socS1a1cVjs+ud6m20hopyroQFW2RyZl5juw+zKa1m+lqXkc8nURrqjJw7QK7d92CT9fOxOw4y7FZZqfmVL/Cw489xL88/yxlTYnutj6WxiMY6zbsDg+jw7OKFhFJTfJnf/WHdAbW8tz3X0FTtqhCnHR+GXuzBp0lx8FbdiiWdntrF1PBMDZvE8GFBO2BVl585cd4/FYCbU0kE0k2bdyqdje0dR0Dw1e4OT6A22Ell6szv5Bm795bKeYKXD53Ebnp33vPe5iemObypUvojVr27NuhchBum58bV0ZxW+3UqzEe/8j7GB2fwWwOEFkK8dKPf0RPax/xUJY16zaA2Ej0FVo6PIyOjRIJp5mYHuWu+/ewuBykFLewNrCFqeEF3jh2jEhqgR+9+Y8YmgqMLQzidJsw1o2MDI5j0zdx7MULvPHaFbbu3Mx7P3Avrb0eXH4rzf5mrl29qoZeC1Nz5NN5Du47QktrF5OTs8qqZjIZ2bl3hyKGCK7SarTiczRxY2CETes3oatW8bldVOp5Jmdu0Nrtp0iSAgnOXDmpcId2qwufs53RkQVuOXAb3//ecxw+eEgVFSXDaZYWlhXu8Xvf/CkffPgJXnvzddp719Czvoff+8LvqJ3Hxam4Qm2KbzyeDdG6xkVrl4833zjJsWOn+Idnv8pPX3mOfC6rptGi3WxOF/v3HWJ8fIKl+UVlMZWdyUcef79aABx/63U6u9oxGU1UioI2LvHmq2/itnrIFfKs3bwOh99CrhTD5bIqROTojUmW5iJs2bCL0EKG2/bdS4urg/hyDI/LSyKZZnp6FosMorTC0254gUVsiiARIVmtlDEaDMpbXqikCWbm6dvZRcVSYnpOPP0uTr1ygSfe85TKtOQzUqiUw2KxKsuIwNVFHJeKkp3KNBqZlSqT9EsDByk2k0QijtVioVDIkirE8XY5iBRDhFJLKjOxYWM/Nqudy1evYLLKFSZHPlWgzdfH8nRagRrqpQIb1vXz9omLikgl2Obbb79NoZ0pwPf+6V8V7lGhtzWo3T+bw6Em5bLTIohKWZxLAaXgfTWCEtTUVNnUwbv2UTNXGBu9yRuvn+X9Dz6JXWejmMmrnR3pH5Cpu0zfRdPJeyjFiUaTkcXggsp5tbRIF4EM/cS2ocNmsar3vFoTd0CdQi5PvVRRMqxYyaKzawmlF0mVE9h10FwX0fXOw2YyUpaelBU2uU6jxZPTcPSylrZfknB/4VCNzDo7e7rX0edvJ5eocDU2zJWFGYVrlJ9VBLHYUUT+iaiORXNEovmfhUutVuGv60kli2oaL8PiVRa7TNYlYL5ayqSoheWGOF8N4ioLzAq7fVWAy/eUqb5MzhtedpGjjbCpHMMyYVc6VVpaLYLibOAm5XupxlbZCVlhxSvhXhCMeGOx0AjLNixB6us1Ju7ivamqX5gcwKvfVKVqRfFrxI03j7/4EzxWaLucoeOffvHyopJNz/WP9jO/qYl0Vg4KLTqTVb15svAQPJJ1xbyvfprVPtt6jVzdgkXC36WCOjALlUZRlLwxdpuclI03zFjNqr/1mkbwQJ6jNdqoyg6Cwcqe/3bmlybcx/Z2cvbR7ZQNYt+QE1hWrQ0/k3ga5eeR35CUdchDPGa55CCzk4NY9SaiyxLwC7D/8G4yxRRL0SBWhxWz1c9L3ztGl30N1rKD8GKEDRvXUazllRCR9rf13X2KNRuLRymV8kQjSbVTElxepFKRZkgfzc2tVPUaOjf2MRcLsm3vNnVjWw4tKhatw+qjUtZiNFnVhXPNmnWNXICmqnBmbR1NxBZnmBgbZjm6qMKMElKVi6cQPKTA5ub4FAFvBzUpNUgUlO/66IMHMbp0nD97HQp2kqEMLqeFPYcP0Lmhj+HJEXUgDl4e5J7b7mFhNsi3v/kP/Pmf/hElbQWjxckf/d6fsTC2hNfmYf/+Pbjcbkau36RaEnySEDJkUVSiqdXOrffsZ/2uPswuI1VNnRd+/Cq37j/K+MgM0XCM9Ws3snnzZmYmp+nq7SZcWOLa0BWFt5SL561HjvLsd5/D6/Xjd3vYu2U/Ny7eVOHEO++6gzJV0vUyZ88NcObt81SzWWUVEZuMeL2LxSR6Y4Xf/t3fwBtwMbk4TUdvN8ePDTB1PQg5qSY38+THHuDS8Nts2baLf/rG83isXbiNTkZv3BAAF1VjVR0LN28Oqwpqg9XEsWNv0uLy4hWrTV8rm3b009YRUCG84ydf59777+LE8beo5oxMXpthTcd65ufmaG7y09e7hmxJqAge/v4/fxOHya0aX4V3LTdeq93A4I3r+N1NpGIZSqUc+XIOR4uZOx8+iLVFR65awKi3K3+62Jlk2ifTzkQ0ztj0KO95/91q4igM2+8++1MKsQx+h5MDR3bjarGxftMakoWoyhnILo9cDEdnhkim4yogKO2JYu/wWlsansJanrJ0COgET1snW04RTYTVhVhoEW3OHtyGALlUHZPJyoVzF0jGsvj9LWxYv5bnf/QciURYTTl+/fP/TlF0RDQlignKxhzT0ZtE08v0tfcwfu0m6VSVH/7kZTLFNHc+cIBUKqLKT5x6Pw/d9Qix4CJ33novBaqcGn2NqzOvY/FrMeqc9K8/hNFU5/roSZbi07jcHvIZmZCZ8bn9fP3vv8Oh/fu4+7b7VKnRh574CN/6zrdJZ5IqNyHZIqPBTKVYV7X3XV19ZLNF5ieXVAur2Wihp8/Pj376j+jMVYWAe+i+B5kcn+Xe2x9ifHxB2eEWY1M0uX2YNGYunj9POpJGU7by8EOPU9NU+OJ/+m0C3T4cNgeVjJaewDoMZitLi3HOnHub2eVBHn/6QVVtX84bKCSrdHV1Eo4tksguU8gnefyRh5mbnFKT2KVEiEQhR1/PRoLhIKHoArlcgkq9SKFcUu3HrW1dhEIRlpan1ZRraXaJluZumgNdXB8axmIwctvB26lXDCqYmIqmGLs5xmuvv8LTH31a3Y/amru4fO4a506d59d+42m271vD7/7+l3jmo7/B9OQkem2RbDJJLJwjHslx4NCtGK1G5pfGyKZT1CtmtcA0O+QmXqOS0bBn6y0cf/ltJsYn6FwX4A//6rexttYYmr5Ma4cffaXC8VfeZnE0jqHm5eK563T09rB53zr83Q76+tvp6OhiZnaeiZFpKrka2URetUBXZblRF++0lnA0xD333c2Vq9fweuT8ypKJphWpxVDT0NzqV7Y8sSikchHczQbytSVmozcp68qksznMJS8dHWtJJUvqXiKzvIEr53nr+HFVQiTIx2LcyE++I9eIdnWu2/xu7rj/EJ/+5Mc49sIJ5saiKgNREpauuYqvx4y7RfCr87x54iS33LlH8fvl/fR7mtDUhWVeYcfOPWzq38I3v/5NquUqNptF+Zt71nUSS4bw+FxK2DvsbvKpvMKnpuIFduzaw7Xhaxw4spdYYoEL58/S0daBz9WihgMWkw1d1UE5pWVtR78KrcswRhp/JWNnsxjVfVtZNzTiMa6STWcaIrRSxmmzK+EkyMxQZomcLsO6Hb1cujaA3x7gO3/9HJ//9Ocwai3oVS5ObCCyCGjsJMg1RqbQMk3N5uWaV1KFdQ0MoFZdoyTgLcJTFjuSEyroM+y8datiqM8tSJNpkwrD+pubGJ0YwGqR8iUDLnOA5ZmMAjXcceutTE/MMjW2qNj/4mNvCjTx+AceZeu6TXz9775OIVOgLJzwigwrtep7yvcX8W7QGfA4XRRzksuqYZY8n0HL2NQw8UqMDdvXqoK6k8cv8isf+xyR+ShGjZ5cWnaBM+pnFF0XjyeV9pBzW/IRKvjrsGMyWVRYVt6PRpOqfmViKzbFosLuaurKzKx6BEqagup5yVTTaPIZWs2N0PD/20OEqTer5b4regKx/8+n/ps/eOYeC95t61jX0YG20lg4yO7zudlBhhYWyMk0WDglK9NwuddIC6m0pMqEXYS10omCYZQCJhHkIqwN4v9vFC+pf7QNb3s2W1bh01qlkZFbteLI5FwWUnLM2FbsMLJoENEtU3Sxtwg4RZV+qWO5sQsgg1Cnw4jVZlRTd8VvF3+75PBWpu/yesW+0/DWN9j07wR/NWj+7NiCak5dXRU0Vp4N/87P/q5r6Sl/G00lgrFcZv3JEoHjy//mN/q/f2KuxcKVz29j3mohL5XSWsiXpcpVR1Ww/1qwmiXt3DD0a2TvRYEsK9Rk1anVoikJY7VOsVynVNdh0cvEdMUOI97eSvx/eH0VrVVNiwt1I7u+cZGutxp1vf+7DxHuZ96/mbJJT7Hyjo9LBLr6hbzLnCTiXaW0U0OkwzMU4zVC8zG1PfXohx7G7NSQLEbR6OskE0Xe+Okp1vo24NT68Th8DA0PYbAbSeeSXL12CYtJyyOPPazwb9GoJPLLqvRCLnizc1NqojU9Occd998LVj0FfY7p4BhNHS7sDpMKxzlMrRw+eJRcvsjFCwNs3bqDjrZOFfxZikwyNDKAo6pjfd8aJbxkCq9QXQYTw8MTyu/d27eGdKyASVbgFVSlelOvlRxZsnJTS9UVu1uKPbwtTfgDzSwtNyZSUtBSLUFf73omh0c5e/4ErV2t7N5zgG99/XtEZ2LoqnD77UdobWtT9dgjN0aJhkNq6q6logTNJz77ITSOGu5mh2p7nZteZHEmxK0H7+T02dPs2L6dRDKhUvRCRThx/gQbN/YzeOUauoqOe48+xPXRmywsBXE77Gzs3Uy3dz2/9muf5x+/8XVVe103Gbk4cJ2Tx07htTkILc0qQRMJz1OvF9QW72d/7TNs2LCBjJB77C7mlyL85Z//DX2t65Vt6r4Hj6Axy/sQ4PvfeQW/q5diIquwmBp9FYzganEQDC5gdTrwNPs5e+YsVq1WtX6u37IWvVlHe2cHm7dsVi2D4t0/8dYpHEY/19++id/aonykYhlr62yjVZjVfjt/9MX/iF3nQFOCQFOA9s5W1daZzmVYmguSScqCVybdoHPU+cSvP0XZkqVQKzA5MYPH5lNkE5n2nT55ho0bNpKvZOjsbSWRTmC3eMgky2iLGrb3b1JlLUduO0w4uaxsJC6PUyEZw4kQRZ0cp1oikTS6mkX5lWW7vcXnV7hIOf8lmGeWEPP1yypYqLamDRbKaQ0bu7dTLsiNRc+5sxfIpIoYNAbcDgfRsIj8sgrZ/ubnfwNtVa9uPCGZmEfH1IJSyk48OheFcInetf38xV//DSNTN9i5fwPPfOIphoaHufDWVcavT/H+B+5n987DuFoCzMbHuDrzBsH4CK2BdnIZjSJiOJv1jC1dx2a3El5KcmjfrSoEPDkyS1/3euLRJC3+bi5cuordYaZazZFIxDBbbCSTKWVzk92y3dsPMz4cVIv/226/i66udt548yU6unxotBVlI6lVi1jNBjwOP+PjM2hNOmYWx7jn6D2MDE7js7fy13/2Vb7yJ38JWgPL8SDR4iKR1BLh5RCt3k6sBpfyTM9Oh2hra0ZjSpGphJRYNGlcmHR2RUxKpxOk0hm6unq4/chtNDn8JOIh1q3pYXJujJg2DiaheZXVzadaqyhSh1CWvv/8d5UlyONxKhtMIS05Z6cKCw6PDiq6z+4tBxm/McvRO+9SRTynT51l8Pog99x7Fy2traTjeZZmI2pRk8yE2H1wnUIGdrRuVIjM+cVhtm7byND1UbX4lOIfr99LLL5Ii7eNaxcnWVoQb/FaBq6O0t3ejc3g4PUX32A5HGTr3nW4u4w89isPkCNKTVvGbnBw7cINuvwbmB6NcObsJdb2r2Xf7Tvp29zBleGzqiTJZnaRDufoaOohnywqb3IoGmX/4YOqRCyWCLNt2yYuXrnExnWbVHFbvaDDa/HR7GxRlphsIcPIyAhGi4b2bg81c5JMNc5idJFEPIVb201zU4fyb4vVIpfNcP7Safw+F5HIsmqnXRpLM3oxTCZSJF3MkKtn+cxvfQzqeUqJGtW0HZveo9p2ZQFdMMTYuKNblf8sLQdpX+NXGSxZjDsdbsLBOFOTsyp7cv2qtEq3KTHo9XswW3REEkH0Vi0dXa1KUHicPirFGm1tXdjsjezJ8NgIn/rUM7x+7GWKuQyH99/CqTdP8fJLb/L7X/w9/uVbz9HXtonbDhzl5o1xUokUO3fvZm5hSQX8SsUGV10sHyLYFWtcmkBLFWwSVDXpVXdGSVdiOjRBa1+LKpObm1jk4rHL7Nu2n+XlKH5/s/pcOVelzEmEvEyZpWVVRK/eKKDyRltmA/tXUJPqhblZZbWSIqi6vkwkH6Sgz+JstikBLkAAu9NBLB5jYekmTocFl9VFIVmHvJXgfITdO3bywL0P8sf/55+h1ZgUyeSOo3fgdTm59cAtHH/tDaamZygUy8rqUVXMbz2FfKlRdFiq0OT1YdYb1L1cpuXFSlHlH5LVOM4WGxM3x9Wi9Y7b34O+olfN4jIZFlKOWI8a719jESQDArPFjFbx2jUKayo+d7EhCWVGxLvKDQrRrpynVq6ohYRJyoj0GmXrEsvMydNvctste9DnE2iFoqfTUXwXTOTdmsqb1XDfVf0vzeMefXodzl29K4NQDZqyQP/r5IpZrgenGFicUu+nTLJVeZbQWmRHKNdoShUhvhr+FIFtlJ6flem5uCFWLTBiUxF7rUzxCwXZtXjH0qJsOApJrlGfL58jOSw5FxTNptAo7noHOdnwyK/qbBkoudwmNfWXhywmRcDLAkEWGuK9VwuKlcd/T+vR/OXxYF1OCnH/ykV39SFiU36BCvpfT9Jf+b/VCkKfqrHhpxncN97BAP2vCt+po12MvKeXWFlWSuI/F9KHbFg1DPwqBKCtodEb1PTaaJYARcOvJL5xmaJrJFy58hDfmsZgbJDyZVVdLmBRVpmfRwZJ46psSbkdBtb//ZVfWnOqCPfTD/Urq0yDkPM/hjDkjV+F6QvSMh+eZ/j8eSVC8sm0mprvPLCNW+7az8jMkAoXtbV0EpyOYC07aXa0qqnEYmiRRC7Ghm1rmZkfI9DhYHTkBiaDmUQ4Q3A+iq5mUrXRne1tqop9emyeOx+4l5qpTrKWQmuTnYoEZouGaDxMi78TXd2m/MfFovBD6zz40IPMzY2jM4ltR0+XvY0N3f2kMmk0xhrBaFARViQwJSIpEo6QTVaV8NKjwezUEVjnJ1NLkq/UsFokELiH4PISXZ1dCr8muE8hNsjvr1zV0NW3npHBK5w/8wabtm3m8sBVqjkti2NLJCNJHnnkYV557RW2bN1GX+9aJm+OqbY98eKJH/qRp97Hmk2CHkwRzcQUPmnoyrCqNS9K+KiYx2qz0d7Wrr5nplBgeHgEu8FKKVXGbHAh50o6lyWbkYInp+JKv/DDn/Dl//iHyk9eky1ai4ezb52jni8SWVwgGVsmnYlQLKXx+h38yZ98mWwmT3NTmyowm0+E+MD7nuTOA0cV0WfXgX7ufM8Rte184/qcsiTkEllikWXqusbEvaWjhYmpcfLFAtv37OalF1/CWIemNg8mm46mgB+z1cp9972HyblpZZsR0+eNgTGe/dsfsaFtE9qqhu3btqnndm7qoGwq862vfgtdSU81W6GzvZPmgJ+mFjdTs9NEglFq5brKLYRjYTSWKo9+/L2s29lNPJdQ14JCuqi2b4OhEJV8qTHVb/XRv3Uj8UQCg95CJp6nkCoom47L7aKltVndZCUcLEJdQmEum4N0JabOb03dTFgwngtBVX7V6vXjdniwmixqOzuZSWN1WgXPxMz8JLFwhM1rxScaUEz/UCjBwtyS8oPbDDbi4SjBxQUVehWB+3tf+PeqWCueiVM2lhlfHMPV5GJhYYE2TwfdTb3quvLMZz7JbHCSL3zpc6SKYTrau7CZ/JixkcsmlGWhvXMtS+llvvbsX7IYHuKJJz6A19dEKBymoyfAlZuDalFTysGGtRu58PZ5tmzYhs3spFbSMjE+r3aSpMvBZjVw6eJFWlpdDAxcUNaGnt5utCUrP/yOnAObOHjbYabnJhgdGcZqNeFxObl0/jK/8syHKBVzdHe2Ua4UCUbnVSOw3DBqeRvllJmFuSAPP/QQ14YHmA/PoDFXVWvqnl178bskZLxAkzPA2PAMvb3djM1c4rGnHsBksbI4F2dpLkw8lKKYLaMxVEkkw/RvXKPK3zauXaf82xaThYnCHEvJEC67F5fNo4hWfr+LUHyBsdkh5ePO53JqQTd9M4i2bqCrr10teJ02BwsTYYUFvOP2uzDpLVy9fJUzZ87w+d/4VaJSWmR1MDexwOxMSN1Ej953iD/6wy/z9Ic+TGtLgIS0zWqLvP7GMZ5+8knKZY2yG0iAMrwQ4eSr52hyN9HeGWBpKcnuvfuZGp9mdHCYhcV5Hv/I+7k0cpp/9/ufZDkl+D8NPl8T16/eJDSbIBDoI9DWwcD1Kypk7fHZmVkcJVsIU8xX6fB2Uc3W8dr8FHJl1vVv5NrwEC+/+hIfe+ZpAm0+3jj+Gk3eZigZ0BbN3HP4PXT4+9DoZLHTmOguLI/hadITTExQM1TRGMyk0mXcpg7GxyZVe+2GTetZWp7DaBZSBcoiNzszT5d3PX/wm3/Lw+99H6+9+RLNvV4CPR6eeORRFscTLIxkoWBRWF2xW20/tI5EPsiZc2eVL9ziBpdDdrNtRJaTKkB9ZeCqQkTqtSZuXB0lGc9id1sZGr3Jpz//IfV1ZuYn1HRY2OgbN2xWeEm710ZbRxuTUxPs2LGdZDSmdgna/AGGrwwRXk6ycc1Ozr51hfhilumxJfbu3qdY5QuLQT72zDNqN7e0Eq5s6BChcTToL2KRFVFbrhUx24xE00JtqlMzVFhYXiC+FGNmaI5N67bg9vgwCpCiWqeluVVNoEW8i5YQVKpgJksrQUplldGKZeSdibv8t5xfmWKSSGGJ3q3dhJNBBodG6OvrZtOWzWrqKvfK1oCfaqmuqDJnjl8iGoyxQ/zsLh8Xz19TNg27065E5gcfe4KO5jbmJ+e4eP6yYvEnMinVMyLCOpFIKFFtNZqk0p62loC67gnRyGyzoJECv1qCRDGGy+7g8qVh7jh8Hw6zk2Iqr7zW6XRagR9Uo7HJpGxCMsUX7KXw78UvLzsRYiGSnRxpqG4UMTVQkTKVlwuj2WhQgdVqVRjyZYXFvTRwniaPGZ8D3FYLBq2OcOZ/jgb3iHD/JRYw1T+1G83GNvU+il1YslueZguamo5oKsXJ2SssSP5KkVgaIlgWoCKMJfSZTMqCpqR2OeQhi/8GClO7Ir5XGO5i71/xxIuYfreFZlXcr7agyiLBYm2IfrG7pKWVdUV4q5jAyvB2ldMuOtfhMGK3GzGbZAdEHBQlRcCRryW/v9WFwqrg/9mCQobZf3EsWBcai2wLqOje6rNWRLFgr2z1GdZp/ll9MddQge4XM78wBlLRZJ7ZwGx/swqlljRSAlAnI9sCtcYbKN62eqm0YqExUheQKjVsFgPluk5NLUWcrz4cNj3psqEh02tVDNUc+lqBWrmstkS0BoMiSJRrOso1WWHq2PGtwV8aVWZ8TzunP7CVkkGnhN/PfPnvWtEowbIC3xf++NiFSxSjEaoFaTEUFFCeDVv7sXodTMxPq/ppuXGbNCY6vD20u7rV9EhWgAUKnLl4nOtjl6gaI2jrNUxaC8uzMZLLOWZHF9BV9Ur4WE3iCzXgDHiwNbmoGKrEcjHcXht5wdPVi1gtLqxmD3qteFrzygecSoW57z13oTdrmZ6ZwF61snPDbmwOG8uxZUwuK95AG6+/+RapWJzOtjYWZ6MqpCTtlE0dHtLVBNsPbSeZzWKxelR6Xuw2Ut+8a/sOFeaRC5LL41XNnKkVIexzWohnohQKJV744WvKKpMIRXnggfs5fvIEBw8eJJXK8NgHHiWbTfL97/0LRkud3/2D3yKcDxJKBQnFQyTjKRw2F/3rNzIxOY7L7WDnjl0USxWMJjNTc7O0+gOEg1GCE8vs2XaQWDLP4I0bNPm8im5TqFb47ref5dDBPTi9DtULkM5UsRsdLEzOMX7tBtqaeCXj5Iuy4xHlIx99iu7ubrq7IBSY1gAAIABJREFUe1WDbrhQ4uH7n+CpDzxNOZ+nf2sPrT3N2N1CH4grVNv0zUmy6SRmm56CJo+nxacCXUJ9aOvu5gff/yH9vWuYnB+jtcOHyWLA62/G7nCxdcd24qmEChLLpPArv/9fOLjlNlwWl5q4+wNe1u7o48LweS6euozL6FFTmc62ThVGm12cUqU5iUiSdCKDRlchlU1j95rYdKAXT5eFiq6oPORep5/O9i7qGNDVNcSiYaamJwi0tyoGcSqRU8dieCmE3+dVNenCfd6+Zwd2u40mj1fVvzstdoVdlGmITmujVNeSLxVIJCJEIiHVtmgz2oiFE4rrnJZt2c5WXC6nwsbptUY8jhZ0Vdli1/DW8VOYdVay8Qz9azcyPzujauRDoUV+7fOfwy72EPGyikyqF4kmo4reIQ2VspCWSdl/+D/+A6fOv8Uf/KcvsGP/Bo6fPE5353qaPNIMeQWP00nvms0k8llml8fwBUwkEoLpy6kCs5ig42p2UvESNouTdCxJd3srbqcNTdXAms5+/vQrf8F7H34fL/z4ZUaGbqpClU988nEuXTnDtr1bCYaCROYSTI0sUjdouPfBexp19IjNJMLMxKz68xdf+SPSyQTr1/QxPT/JQmgGjanE1cEB2nxryCe0bNu6gy2bN6Ex17g2eoVqvcjVa9eIhZMqn2AzunHqWoiH8sqTni0t8ztf/FU1BInHCpx88yy6qkn1Aei0RSrVFO973920tLao4JymLiVuOn74+g/JVXNYrBZ27drF9aFr2J1WRsauq7Cl5HUEcTg1OsuOzftUSPDa9QGisRBWg5WAu43RoQluu/1utm/ewcjQMP/1q3/Dxz/5USKJZcKhkGrcjQbTqhmyu6+LN994lUMHDrFVnj8yTKWaR2usqZIgp9NPraYnFFxibOgmy9NRDh/Yr/ClsXievvVbefvkW8xPzbFz9xYef+ph3rryJn1b2yiRIpYM42ttY3EmzMbebQwM3GDNxg1Mzk/Q1O6nOeAhng6SLS8rnGSnr4d0tIDP5iMRT2O0WckWc2qiuaa3U9FXZuenMMjOYl5Dq7eHAzuOYKhaiIVm6OvpUZ5ymfTXdRniuXlmliZJ50tY7T4V2M7kMri8FpVtkYZXg1GGHWINcypClknv47c+/Wfcum8bNqeOex66V9m+xE8fHM8xdHaR6eGQsjjKbmZRl2To5gCbNm7GbncwPHGZT/3qR/nG1/8Bg87G7PSCosps3rpJ2QyreQgtRbG6zdi9Vm49eohwYoFUXvwPdRbm5lXoUybVZrdJfV4kElHI4chShL7OXpZng2qxn47mqBUsJMI5Rq/NqsWayWAlHA7T0hbg0OEj+H1+hoYGaW9vV02jorFErKeSSbLpLBZjY/Isx9lydInl+BKL0TnFG8/EsqzvWI/P2YzH16R85S6XB6RcTvncGzvhssBWRYlS3ii2FINOvf5MOqWEczKZoFgs4PW7iaejRIshdhzegrfZw/nLF9QCQHaOLDar2kW3WMxcOncRi8FGR2sPxWxBdU0IvUsoWLIgfu3Ya4qws3/3fnb272Dw0hATI1OKL5/KZtS1UqvTK9Sx+KNl0m6WYighi8j9MRzG4rBhc5tJVKIkxH5YLjM9EeSeow/RIoCCUk1l3US4SzhVipdkcSVdqILUVD+rCktK8Fc87UZlDZGp++qAUZ4j5DmBOKjuHJHslSIGsS5WSoxPjmE2lWnyCJir4Ywov6uxXqSPEqt18GTh/qsG2hLvBDb/V4e9735++oNbsB/qRCOo8qpWZRZExNd1Vc5PXWc0tEim1MCHSyxSfte5vAAXqkqwSymTTN6VRUUIhSuNprLDqXCOsrvwMxdK4zu/m+iidioE76jamSTM2rCXy/Ej/0csZjLRX/24POfdrafyulRA1aLHbhMcp5B8Gn1E8rnKSy8GYEFNCn9eZTjl52y8pyLsNX9+bLkuvmw0jRWFBFE1gkuSVLFGTpU6TZUTtGreQpOr0fx2lu7XfnEMZLbFyvVf2US4XeDQYrU1N/BMGoMqWTKIJ11qn1fStJW6rjHFFo+4hFYl4qWX1yZz7RpmbQl5jiLHSGJG6DKlLIZy6mfvtnoDdGZq9UYTrEZn4Mh3r9N7fuF/5/j52eeO7WnnzAe2KquM6pNZ8SXJa119iEVmdRdDRHwxHGZs4Cwepx6vx6QaCz3NXnQ2E+FURG2JasxGKpkyupKV4FgEtyXAur6NSsC09TQRSs4yOP2WaHzqxRo2g4dqWsPCRJDookzAhTesZW4pzGMfeowCZaweF/ORZW7eHFEFOxqKaLQGurvXU6saSCYyLC8sKEF/5NaDuL3OBg/e5ubq+QGe+8GP+fAzH8XdFiBZLLEUjrA8t8TI4HW2b9pFUm1nJ5gOTvKlL3+JoYkhteVmMti4dmkIn82E3mxm267tKg8gHs1oLMro2DjnL1zk7Im32b6xn9/5vd8ilSvwN3/5d4xdHUdbrtHT00koHGL3rt2EQmHl4evuaFc17eNzwzzy4YdYs7WH5eQi0u+2bs16nn/ueZp9Prq6OghHlimXKgRa5HO0TM6PK2SdoWaklKpx5+H3Mjo6x9UrN/A6XGzZvQmDXcM/fu1rNPvcGMx6jA47LncrieUMV85eQlOQi6uOUilDJhvBZILf/9IXMShh7ScYDlPUGfjMJ36VQ9sPY9Tq2L1vG2s391DX/j+svXeUpAd55vurnHN1zmm6pydHzUgzikgICYQIMsHL4rWBtY1tMDbrZddeXxtsg40D9sU+sGuMQQQZECCChQLKmpyne3o651RdOed73rdmsLz2/WNZSkdnUlV1xe97w/P8HgPra3HmZzYoZUs6cS/V8loctPe1c/LUSRxOJ2arjampOYZ7BljZnFPfQbaQUvpIR0e3Em56BwZwe23YjQ6+848/4rY9d2lqosftxO1zMrC7l5NXTxBZilFMVajmyrQ2t6rkSYJa5HUtFyrElH6QUvxXxZDl7e99gPZtQa5MjdHbO6gF6OL8shorX37+OSLra7zjne/g8tUxjh+/i8sXxnDbPRTlwFjKEQgL9SRNd38nLq9I1Ww0h5t0qiPsBFkRrm9u4XCJQa/O1OwUJnNND1ShcJCQK6xx4i+++jKBcEDzHQb7B9XwmM9UmZtcwGUL6FS4kCqK3QGbSbjKQsqq6iT7VyQxsa1TDViN/U5V0Wazq5NULHlcITtnT53i1ZdfYSse49c+8p/J17b0ZH/y5DlcLgu9vS1qXpLJWM1kZnZxls72FmKxiMqhzHYHkzOLmA0hAu5WpidnCfj9RDeX2bG9tzGZbR7kY7/7MT76Ox/mK1/+uk6BW1raGRkZ4Wtf/zLtfc14gnYKmTSz0/OY7TZcATdWhx2Xw8fy3DoDvb264ZmaucZg3yjHj95BT18fZcqYXfDE9/6J9pYOWgKdmugr7O3VrU3Ft4lB8NSrr9DV0YvN7MZp9lGOOlie3eLqxSvky1F+5cPvJV+u8cLzZwiHOnDZPCzNLtDd08rZcy/zF3/zKb7yjS/rVLCjuRNTzapTZtEIS/y8rIXWomtgrak/weGSKW9Omx+byaFsd4fTroFfk1MzeO0+gp4gq4tLyr3eMbyHc6fPcPbCOe598C4sjjoXL57nd377v/Jnf/RpDY9yezxcHjvLL//q+ynnDHz9K49ruqzNBR1dzdSw0dk5pMSaf/i7/6WSlwfvfx3rkRXuuutBLo/NcObUaeZnr/OJT/weWMvkjWmG9nSzEZtnYWWG7v4hxs9Ns7WYZmstwfW5aR54+/10D3dgssLkwhjFWgxj3U5PyzB2gw9jxaySp3BriDX5Wcfvpi3YQiwXYXVtkbm5eY4dvoOQp123bLUSNDt9cGO6JoVfSeR4UsAb62wkIng8PuYiU1yblTRtBy0dYabmpnQ66BDCjseqqNdSxcDjX3qCX3j3u1lemWd6cZn+wSFK6QquegvjJ1fZWhYqj0fsHvSNdvKtxx/j3e9+N6srKyRy67z1XW/g85//PMsLEd72tkd46aXnueueY1osz0wsMDe1pIjgex+8m2wpyWZqVVOdK1WRK5qVTb65sUlLWy/+kJeLly4Qj6UY6NnG7uG9RNdiep4av3iV8QvX6O3YxsTVWTZWtxjdvkMn9KGWJt700EPk83nVj2fzee64804tQiV7QXxd6WQaj1PQsXZi8Q1y5TSLa7MkSwkuXr2kfP8Do4dYmd+gtbkdp9ujxxuRGjUMmyUtWEXvLhN1ATHIpLlcagwDBVwgRk7hpktTXqmVVOq3llzm/R95n26b5fGtra2zsLxIMBTS4lEKyVQ6TSgUVpLM1uYGFoMRn8eL02ZncW2ZXCGrieYdTZ0Yy2ZcBg/pREGD5TTu3lzF5rDr1Fb465I62xRqIptOEw6EFIYgjYUU7pH8BiVzjutjEywvbvG+X/gg3/rKN9k+slMhDgkBLVRrmjirxbkG/jR47iIP8rjd2G2NRuYmLlLDmcSoKRN6hKUvgUwGPF4ny4vzGgTltNs5f/Yc6+szjIyE/lVRK8VqIwizQUiRi0hl3nD5Z1e4X7jfS9cdOwm5/BiKVuq2IoaKhaXEKj+aPE+h1NC4/0SRURPccEUn2slkUafuIp2Rz4KoSHQyrzjGRhGvhbRaKxuD5P/9IkW3ND5SwN8MebqZsioT9dfSZUQadVO3/tr7uXn/Iq+RJsBhb+QSyWBWahQpztPZkurqRdZ0M6xJ3k8BHRg+9ePNesOE2mBYaiqTFLdyklMMEHTkvoDPMI9DgjG+nSI48S8ylf/TynftaAtXHxqk6LMpqlEm7mourVU1MEm06/ICyuPQL5DRQrHS6Ohq5YJ2NaIPMghVRbTsxrwW6PrimOzIeyZraFFXS3KqfAGK0hFhpGy0UirVNTXr9m+O03ty6f/04f+71785cZfC/V8u8s6Ldq6xSZBELYMc8W9cYkvX2Jwfp6PDRyKxgsNtwOKxEG5rIZHJkskVdA23vrzJN7/4bdrdXfQ3jShhQYofLCXcIRsmLyRiMYr5EvlUkUxUUgdTuAR9WZM3ucSZs1f54Ec+RDyXYXljk3y5SDQaUSlBOOSlubNVWff1ap3N9Q3WlhaVYX70lkOEW1r0Q3xgx14M5SrxSIxcqcK2/fsomNHkvB8+/h1KqTylbJW3P/IumjuaMbgMuJs8Dfya18Vf/fln8Jp8dAXaOHTsKP3btzExO0HfUK8GIciB8qWXXuIvP/5pfu7ht/Lf/vBjXB4f5x8+/xWWJpfIxZL43S4GBwdobm5lc3OzsZ0x1FVH6vCZOXb/EUqWPN0j3VhdJsavjJGKJdmzcycuh53BgX5OnjyjevoNIWKEGpNAmYTtGthDf/ceFuZijJ29rg3Tjr0jNPX7+MLffo5HHnmzav5XozFKRROZaEnlLfGNTTXGiS48GtnA5jDyhS9+gTxFPUEuR9c5ceEUP3riKbZ1bKNeriim7cDRPTos2IqkmJtaxmnzaQNQN5WZXZlhz4HdvPrKK/ollvu5PjHDQEcvFUNeJ+F2j5WlxUUNbjp69JhOFlLpOJVcnchMGqchQFOwSaO97U4LI/u28fyp50hEsxgrJmq5Kj63F4/PpQV/NBFTxKZM3DciazpBCnf4CHXa6d7ephjM4W37aAn1MDU1QzS1QnPQz8T4Va5PXGfv3sMcPHCUlaUNnnj8CVqCTTrt9YfdhDv9dPW1Mrs4o49x+8gOpqdn2T68raEpzRe4fHGMHaN7mZlbZHF9no7uJqLxdYb6h8hlpAmoaghLX28/sa2YFovSDPocITZXoqQTOcLeJsyYFU0oUhnRsK+sLvLwW9/CroMHxAOqCdD5bEYnRyviMTGnmF2fIpHa1Oaur29Qjd+rm7M0h1q0iPF7rUxOXcUXsBNsCXLx8lVGtu+kXjPT3tyl+ufOvkHm5pdUZtYcbGd+fkHpPOGQh+aQj1Qqz7rorIdHmZ2bYn11jaHBbVw+P0Y41KY6496hdp5/5Z/5rd/5DR57/Ou6fSlW80r8kUmzqWZnYW6eeDSCw2rh3e/4gCIChU2dK+cYGhlUQ9n89DytoXaSiTUsOgiIazMdELJApURkYwuLmGFzZiqbdhzGIGdPnGZ4VwcHj+4knc+xGc0S2UxoAJPo2qemrmHzmNh7eDftve3MzSxwaPQwAYNfDXmSSrsQnyVVSeAIOfjBM9/n0a8+xm/+5m/SEmrm1edOszK7oifFQMijhsZYPE0hU+UPfvd/8O1vfZNwczMtoQ7m5xY4f/G8JqRem7nKz7/nXVy6cInV2VXsBjetna109Ifxh1xY8PCNR59Q8kVXexiP189mJIfF6lOCl4RP/fN3f8CD99/b0LPvOsIrJ88xOXGNmakx/uKv/oT7H76PsqlEuZYnVlvTjdP84hyvPn0WMlZWFtYYnx2nY1srt9x5gHQ2rtKhTClBvWqlJdDLjqF9NHnb+cdHv6Rplu/4+UdIRDP4nT7FQM4uTLK6usrRQ7dhN7q5PjZHs7+ZvcNHVI4gQymZeFbqYqS0UCRLPDXP2NwZ1hLCeLdQNxU11be3rx+LfFdzSc3caGQe2IguJQk5PJw7f4krV5f4pQ/8GnaDCUfFyROPPa8m+GwqT81kpGrOs7A0zcH9B1ldW2FjaxqL16BBjKWCkYcffhs//Ofv8vu/9ztKG/n8332BVCzP8vIcviY5Z4So2yv6+UxnMlitNvUXyNauVhYSXYloYovIZpSB3u284+H3Mtq3g5OvnKC7rYO/+fRfMnVtkdhGUot70bJLkx9Lxfm1D/06P372OXbv2cPM3DwHD8mWxobP46MmhXe2QCmfV/15LL4O1gqZUlT9VJF4VI8jSzObNPs7aA22aW2wGYnqZkGKY5HfydZHUmploi56evGoSDEmE3dBIkvR7HLYtADe2FhlM7FOzpCjd7Qbk9PE+tqGgg5EqXDx4iV6Orul/6IkwU61Ks0tzUQ2IljqBkL+AOFAgOvT17Harfpdr5WqdAQ7ecdD7+bkS2fVNOlyuRi7dkWT0aXwVCyx14/H5dK0V4tk19QNmsJ+6vyrbNs/iM1n5OyZ06wuxbj3jjfy0rMvsm1ou+r6hd/eIJGYcTpd2myINMbv96txWn6eVQt64YxbG4nNQpZxuTAJo7ycF+WxBi7OzE7S2dmh56ipyUltFvr7m+nqbgTryUVKXB1a3sAkNlCGDarMz1Iq8/TtRix7mznYPYK77qduK2l44JmVK1xZXtKk4Z88phuPRSR2yVRRC3eZtkuhLo9PfpWLpp/eMIPqVFuhLFLEi35dBrAy6W4YRaU2lYJbinLZGAvDXT5jOpWXwbFiKBsNjPyVSGZuTuwbtXZjct6Q5xiw2EwE/XaVzujmolLTyXs6XfzJ41NKjkmM0iJnrmL4k2fW66od0zVHY/xfv6HH1hF9LU5f6s91tO/f/L9PS528t53rDw1pwW4zlsjXHPrC1QXTJO7Z12jXpfCtmxvFroBZiqU6bnORuqx0JLq+WFDCjOA3K/kcWXEY12sYKmVFSVpcXrBYqQmyTwp62R+oQ9fEXd+49DOTyrzWnFqpSVcrXwBBW5q02dAVjNms0iB9AyxmIksXsNXTZFJxCsUkgWbXjSTEmCLzNBTLWFfeqzlv49yzVxhp2wt5q4aC2L1mbE4zFpud1tZmspk0SwsrPPqlr3HL4UMqU8hkGvHRW7ECt9x2nFg6RxkxIia1oZDJnt/rZeeR/UQyMbY211TbXUilJd2azvYODV+SuO0Do7dQTGUUIWW2OVlJJ3j21Iu0dDaxOj9PZiPJUOcOFpbWufOBuzH5DNgDbp586gfUKwWq2SK9Tf0EbU0cOHILmXKBirnM0889qcmgTsFcGuCj7/ttju09wl0P3EHvtm1amHzjS/9EaiOKx2HjyJEjxAXDWC7rwUZS9FLZuJrufvFD71Hzoc1vIVOONQ5y+TLhgF9fH5Hn5NJFBnu2843Hv4XdZ2HfgX3Mzs1iM7gIe7soZMyMn5shYPUzPDpA/44+/vJTn+TO47dy1+vuJJJKsbaeZnJsns3FDZ241qqlRiBRLEo0tsHHP/mHZClQcRioWdEJmb3uIL2Rpq+zW6dqFpeRgeEhnnrqxzSHOkgnK8xcv6aFv9VjxuV1U8oXiEaidPX2cuXCGCMDI8pxb+0OcG36KnaHA5/Lq+ZMmea1NLdSzZowFZyUMhL84KFaKdEcCuBv8RFJbTI/t4ixZqGWq6h5VSLVU5moSj0k4CaTyGkioAR0WN1V9h8fwREy0z3Yz+JijJ6OHbzy0gnufuA2PvfZv+Ydb38rp06d5tc++BHy2SqXLoxx/tR5UtEEHe3tjO4eoG7N0zvcTs1cwSzM1rrocy0YzUZy+aQaoew4iG8VaAp264ZmaXMSk62kZmLRJ7qdAYxGq0o0pq9Pc2jfES6eu8qB/UfIp0ra4K4vberE3WF1KHlCqEly0hna3s/+o3tUZuB0OZTjf/n8RQ1a2bFvhEI9R7QwR7YU17Cfzg5hh8cJutsIOfs0ul6iM5955SlllAujWtbYfl+LPgabw4XZYWNmfpbtI43gnkMHj7C0OKshMnt37GMrElXT89EDt+nw4Fc+8EGsJhvXxmf49J9/nE//xSc5eGSf5iQM7R0gU49TJUOlniZXyOCy+XTDYDU76GxrpZqr0de+m77OUU3+nZyboKO3m4uXLtLf2098I41fgudMZcbmL2O0V9m7a6caU4UkIjKudLKINRNiZnyFscuXueOe/fibzBx73R1MTi6wsRHj0viYntg7RdLm8xESCVchy2DfELV0la5AFy0+oVZVmVq7Qry2RsWe54uPfpEdI/tpb+pl7voSe/r3kM/kmZu5Tld3M6lslmg0y8G9t7FrZJRPfPx/KM2hmK9z6eJVJXYUawVuv/c4gaCPoYEhLpy6SjlrJJGLY3IVCLUECHk6WZleo5YvYhbJoM1GU7iD9c0ksfgmbS3NfP6zX+YjH/4AZpudTNrAqdPn1EyeSK7xe//PR+na1sk/v/Qkowe3Mbp7kO98/xu0t/Vw9qWLlNKCibMzuLuXSHaNeHpTBwCSqOnyOPC6w7hdYXLJEhNj01q4rKyusO/wAXra2xm7PMbg4CCnzpxRSciu7TvJpbJK07EYjbz9wfcyNn2FdCrCju07cDuF6CJBR1FeOfck4TYH3kCggearJnRIIenORp2HVohsLWOw1NiKitwvwnDPMBPjy7z86hTnLlzj+9/5GgsTE4ydmcVYCpDPFlWit5lZpb0zoBPX6akJItkF9t+yk5XlDRKxArv3HuD65FVed9+tWsROjs+zthCllMkzsK2fTCVFvJBQk7x8l2Xy2NPVx/TYDJVUhnhyUyVSQhXyOJs4vPcOWv2dTE9M094U5k//+BM4rD7GL06q1lymioVKkaHhflo62pREFG5qxu504A8E6O8fxOv1U8zmKGULen7yuCRVNknFmGc9PqfesHBnC8WiAYclzLbunTgNDh1eydT50uUreh+BQEgxe1IkCaddmkmz0UQ8IThl2aAJ+lVCmfJatK2tLbMVX6dqr9LS1wLWBp5S8lIunL/Kkdv2KyhBskBCra0YLCZaWlrVp2OpmxjqHtDj0RNPfAeXx4nJasZutrJreBd33HI33//2k5qWKRNgq93EqdNn6Ont1eNFe2c3ba2tFIolLajlHPziM89QMZTYfXQHqXKUzrY2Tp28zKG9x7h46iJLS2tsHxlVKY/cp0hipOZppIaasVkdGowl3xWR0dhEiqPpoFVtVKQhMoqnANn8NB6T0Nd27xwlHo8SXY+QiiUoFGJ09zSUEy67FZfJxXpKZH2vGV8aDYjG/Q0XzT8zqczUGzuY7syzr30Yn91FtpphYm2FqY010sXCT0ygN7sJadZU354uKstdTKM3OexSeKt3sipFvHgtq2peFTKMFOA3p+6aeCp0Iyn2Jd9Is3oavsubunVtXm5M6mWKLkW//LsMnUQG02DMNwr8m4W73EZqa+HFB4IObSIb9W69YaAVPvyN22izcUN+ZPiTZzdEIdQonqVyuvFsBWcli45A7hmaS89pZ9B+ucS2b//7BoR/9W79//whG7Zy9j3DJHt8ymuWZqhqcqgmXAr0f1W0y+ORD9RNjvtr77NawVgtNQKWagbKuTwlSVS1OX9yrZrJqsmqIsuQ+y1ib0TIGgTJA8cePfMzL9xLajJoFO4S+CAFgm4tRD9mEYOMrFEazNhC4hqpzQVK2Tq5VE5X+56gTQucZCHGamSVtt5WsokcHd4O8msFLcgkRGbH6G6mZyZVcxb0BxVplivk9CA0MzWj75VoPVtbw5itFta2tjh4+1FiuSQFQTxZUENpMV3EUrPQ3tNNrlZka2tdV3IhX0Cnx6LzDjY10dLawcbClspHDh8+SktHF0sb6zz14rMEg35law/1DtPRPkBTeyuRxAb/6yt/R/dgJ/lsCo/VSXI9STFWIhXJ8esf+S3CnW1ML07oyvXazDh1MyrbePTvvoyjYuORd76D+x54Ix/5jd8msrRJNS88bLNOz5VJK3HiNjuxaJRUJq5pjG94+72U7SW6hjsZn7lITVZO6Qpemxuf20lvT4fKD3p6BzBYLGxGl5Wqs7yyjtcVxGJwM9S1i+d+cAKXwcuuPaO0D4X55te/wv33v466sUKoqYtrYw1aTTySZEuwm5J2mk2RScWIJWTl/BYWNhfZf+wQVyfHiSbjOG1eLBUn/Z29hJuClGo5Judn1FgT8jWRimZ0wrG+scLgSD+ZfJZ4LKHfSZlmlfNVomtbdA20UrMWqBmKrEXW2LtrNydePcPw8CjZdIHYehpbzYul6sJUM+rBRZBt4ZYQVyeuqFa6JmvCfImmYJCOrg7Vz4q5UrjjxVyDebwV28DhqzO4p5P+nT1s37ObzfUc9YKbhelVllZmcdhNvPDjJ6lWi9z/0IOM7NnN4vwaV06MQVa42Ta4AAAgAElEQVRCh9z0DLdiDxgItLvJVrK6LWkOt2kSaVtnO5H4MsGAS0NDrBYXlOxgkFTkqgYCdXe1qpSrXDIwNbdEKNjK5sZWg7CRKdLf04vPGWDi0gTrS1vK67cJh7haZ21zjXw5RVO3j+OvP6jJlTVDVWkp89NrjAzsbKQt11Ms5S5RqGeJrCUY6hskFt3E52oh6O3FJlvBSgULdhKlLcqWPHOLyzT5urhy7rqa1NbjK5rW2tfVqvi8YLAdU81CJL2q5sNSIUdrcw/1ml2npX/8R58iFY/jcFjYs2cHLW2tTM5Oc9vxo5g8Vc5ceRF/0Ek0tk45X2RlYYPO9j5NZb3l0CH8lib2774Vk5jSczlePX1SU0NXV5bUN9LkbaHN1cHVqcvaCMpUB1OFl154kWDAT71eVcmTreolm6oxPn4Nn9/OPa+/jWN33cYzz7xINJomVxSiQl4N9NJgHb/9NgLhEMFwK8aSGa8tSNVgolgvkTVsUbZGmFo5xzPPPEnQ3UUuVmFpapk3HHsTNpEo3nqEmZUple8srq6qFOTB+x7k61/9Ks2hMLWqgdW1DVaWI1y6elllZ2JWHR4YVulDLltnNbLOodv2YLBUtKieujaPuWri4J59pBJbWlStrK/TP9hDOV/i85/9Rw7uO8jw6C6WFiNcHhtnZu4K995/Kw8+/Dr8Ya8mENesVSLJFUXZYnQRWYuqsbKrs4fLY1c0UfjIbQcxmCQYpUhka12PHz6fH6c5gN/VTiYpEiEY2N5JIrqp0/qh3hHOnThPINjM0MCgmuG2tta47dZbSOTynLlwApu9yuzMJAcP3kI6XmB4eIfSu+T6ZmzUTCUKJFnamCTY5GVxab5RvLq9LC4uEPAFeOJrT7NvxyFczia+/OUfsm3bdu686xaunD/HxmwCa82v3xtpMqumEqV6BpfbJrNEDSwLtbhVRpLJllWelS3E8QZtStgSXXo2XsFUcWgI4EsnX8TX5GdejPGlPE0tzYoq7Oxs1eft83oRL5eknbttTfzCO3+VsSvTnDn9CrVynvOnTiN+ekkQbw626GBrPRahb3BAcxsOHNiv9ydSGTl/3n3XPeqxccpmWDS+ogHOpsmLlMVSIF3dwhKsY3abSCULnH91gtcdewi3wU0uk9ewuDOnz7Jzxy5tCiXkqQG7kEItrYGE2WxGCzWpS2RrLzIZlUPkcywszZI3FKg5qoS7QlybnqS9ra2hFzc3kjHluLm8vKGJqTarE7fDzUBvP93tHZonMzY2pknJ8nkROfLRA7fw+rvv48XnTjA7s4zFbCMe3eLq+BhurwN/0E+wKaTSsngi3kAcVqBJ8k4W5wh1eTly5z4dDnzv8aepFqy0hNt1G2m9UW8I+UYkf9KQNEynEjxl1fRd8f2In002EPJ+lysVwmFpaqq4bBbsdpPy3Gfnpnn2x08xNDSg2OpQMEghk6WQjjDS0UyykMBgBo/VwUZKcNSN3Jqbl5+1VOaVu+1c8ufwO5yEPXJeKbAcS/5L+NGN4CVNNr2hGxcJishistmGTEb14vLJVwNr43rCYJcNt6ag3ghSkucgMIabE/OGT7HxzBSVfiNE6eaf5fMiBb9I2czy2REk5I3pvlyn8bNuyKIk+N18g/hjNhLw2wgEBF/a+Dt5PDeTVOXPotOXizYTf/zMZgMHebOaV3mSOLYbRtW+/N/jrc9Ty1QYejKnxftPe1kfDXDpkX5iLicOU4WK8EdsEj7wvwUXqUaq0XloCJPE99bMjYAlffYVHPWM6vFLhSIVCQmQLYFZ9NPimLZQkw5TEFKi6b/RAOSKjURTm6XO4S+c/tlJZQ538fKbRsgpVknWjQr4aKS4SqkkxBv5nbT5xsZ2I7JwgWo6RmarRCZWUOONwSbhLwd57tQziv3rGezAbrQxeWaSbe2jjPZJoElIjZli4JPApa7ONv0QxhJxPYjJtFQ+OJI6J4WwIPpksr3nyF5KlgqriVU1PYoGL7WZpsndhNFspViTSXxOv9y1UhGzmIGF2StfcJ8Xn93LyPAo8WSGCgZFV2XzOT0oSkiHyxkgli0wdk1OitdIZFco1xNKznCZfZgLTjKRMkf23Yrd46dneAh3wMkPn/kuvUOdBMIeXj7xIrNXp8hspDl8+DB2p0cPah6Dh43VTUxGo0oEpOCTz4cwbtOplEZOy9Tl+P1HMXrrOEN2srU06VgaR91GJpLkrW96iyathtuauDx9WQh5zM1OapplMpkhnSrgtPlxmQKsTG7ht4bUS7D/+Cjf+OZXKRQzPPTwGzCbvSzNZlhe2CATz7CxvKI4yo21RRaXp/EHHHz4v/4G7oCbqaUZ1al6/X6+9a3vs2vbAYKuEG6XXVfMnQM9XJ+YxWP3UCpUWFmZh3qZdCrBO9/9Ll588RXOnT3P4YOH2RKsmb+Z0b3bePLH38XhMVOuF3VNLYFRFoNV2d+1ihmX0Y/LGKCar2kAkEzVm9ua2UxskU0J6zqKBQPNTSFcHjeBYJCVtQ0tBIS+Iie5zeg67qCJUIebu998B1anm0rRgcvSyvlXrhDdWOPK2HkeeOBuIhuLWGR7cftBJq4tMHdhkWIkT3t7GHfYgqPVjKfZRjKX0OmD0+rjyP5byVVyRBPrLC5NawhNb3cfNrOXQrZCMZ9XxJgYdts7uimo3M3C3NySxtjv27+ftbVV5MsW9jVRKeRZnl/G6/DgsjkxW5x0dfZy+doZ5jevsfPoINV6HIfLRjpZ0GTR0cH9ip3Ml7d46eoP6errodXfj9PgZHFpQbn1neFtmA1WSrmCTvNdQSeRcoTZxUVmx1cZat/O/l27mVq5zNXZUxy+bQSj0YbT3sLM9Cpev0u/AxoqVzWSzVXJliuEAgFmpyZ56qkfct+99/C1x75BT18Ps/MLWCyiDTcyONLdkE7NLDHUN6xyqoA/SDIRp8nVyqHDh0mXMojtLF8uMTk5qXIy0cI6TR4unbvCrUduo1Qrc+riGQ1+uXDhrCLIBPEmz0mkZDJlPXbsDmVT9/Z10RQOceL0WVzOIKvr61oMCwHjwumzPPK2R/A1hwiFWzXsymlxMzZ5vSGpcxaY3TjPhSvPsLG+Si5WZ3vvLtYWV+nrGOF9v/iL5HJJJuanMdqsvHL2hGpopdioFcGhuDwrqxvLFMtV3SLlMzmOH7mDu4/fyQ++90PKRQupdInp+SmO33VYiVJbGyn6OgYpFwvE45sUyxlypQzBoE8Z2VNjC1iMPnbt3KdSrLnlea5eO8On//oPSWYi7Ni1g5nZWQrVAn2DXUoNWZhfI5/JsrG6QcjfzgvPn8Dr9/H6B+4iU9rS7YzkH5w4+Rx33n1cmfeVnItc0gymGrsP9Smq0Fi38tT3nsEu/1mdOnE9cGgPi0szqqk+fNdRTl94lVuP7iMR31Jd8kDPCO3NPQoK8LoCite1Ok1EcsvEc2uYrLLWz1MvS7JtnqZwqzbj33vsGY7ecpxP/+lnMOBgdOd2Rnb1qWTylScv0Nu0k6aWNkxm8ZOlOXB4Dw6XiRdefI7FhQXufsNxltdXmF9cobOvi3ItQ66cICAm/USRfKqC1SAeA69SSZbWFknnUrR1t7C2tUIw7Mbrd1ARulG+jtXkIJPKqIn82JHXU8hUmJ27xvLiLO2hbp769tPUs2blrjvdPgqVCvlygWQqSX9fj57DPF4fV8fGeeSRd6iGXMgnQkUR6kw6KtkZeeqOOhu5FQrWOIn8pmZJ1HNOdvQd0gFMOp7U2wn5TL4/kgwvJlVJ065UymRzaQKBAKlEkrW1FdxqNhXalRRsVW3a5+aniOZijB7eTtVR5dLYRQKhgHDwFNlYrZfJZNL0dg9htzbMvfL8q+UyLU1Neu6S5iCTzit0QRotn8vN3p27lf40MT6D0+kjuRVjfnlOt0ki3RJvkCBxM5lsY2JeNzPcu101/+vxRbYf7NUG6av/8DhhT5fK7sRvIF4LaeqcTje5nEyhb3DaLWbFKIrm3e/yYZYgKkllddh1yCcTdQmwk/P/xsYK+UJWsZKic5fBYGdnO23trfr7fp+fO1s6OL84w0tL5/X8UbmBE/9XhXvuhsY9/rMxpz51zMC1UPknpBaRId8MKNIgoxsX+Z1IWGQbpFkANdGPN5CLoiyRqXaD3lJvaNWLskVpTNul0BepjGrfb9xeTKsaknSDz95AbBqwOxopqDLVvykVkhpMpuyNxqCmhle58c1sJJWkvyZ9VUper89GKCgBneK3uBH4dAMVKdeXxyg/U/nxH3/6RuEumhv5/8aTLku6WC3GtvSn9cE6FsvseiKHO94wHPw0l2v3dXH13m49iclPKtbNWBwulZKovkq1RA3ZjBTeIjuxqvOyJpFSYL0B+xc9fEn0P2IsqGCulTEK71XCGkyCZDRh0PVPvUGmkem3aIsqlZ+82Ye/cJLek8s/zdP4N7e5frCLFx/aqeZU7dZFj18s6clJOi/pcutSXRmMuJ2NeOHI3DS5rQiljEFNddVKEYcPbrljN5uZFcwOA+mk8JbbmLywRKdvECteDfh44YUfqyEom4+rBq2vrxezSVLA0mqOEY2ZaPXkC1qplSlWi+w8uJvV2Cab6S1KFQkMSmOpm7Fi4/jdx1nb2mRialYfayGXwGkxs2v3Hto6Ojh97hRG/cBYdVLtDQXYf3A/zzz3rLq6Jc3PaHSSLjZwXRcuvsrYtZexOLM0twbJpWqU4w6s1QBHD9xK3Whkx7591Mx1sFQ4fe4FzPY6q+urzE/MU00VOHzLAQKhZl5+4TT2ipfkVk413fVqkb7+Lry+gMZAyxczk09QNmbZf8cOWgfCJMsxSsYyVWG3RnKKPrz91jtpbpEJiUmd+FenL7FzcLeuvH784+c0hGJkaBeL0+skljM4ZeJ+YDfJWpxSOcOXH/0H/uhPfh+/t4WNlQIzk4tsLIu+XUKY8sSj62xGlsBU5ON/+gdgq5HMp5WGEg6H+fQn/xpz3Y3H4iLo93HvA/dgsBv5xy9+jX17DqnBMZWMqYbUUK/S1tbKt771HSUDjQ5vJxZNNKQvppLq+aumIpPT1zQIRwKiZMoiaz8xctoNXmoZM7lUAZvZgtfvprm9SWO6RTNaF2ZsLk/QH6CpOUxLZ6di4SSQSUJQSjmZusWxuepacN/6ulu0WaPqIujuYeLSLIsLU1y+cpatzSU+8pu/ylJ0meaBdq5cuo614CC2sEVPT7uGOHnaLAS6vVQN4q2ISyetPoNAsx+Xy6rSsWQsTktTC4aqEbfDQy6TxePyUyuYOHfuInt27sXucupUSKQqNpdN5T3jE2OaLyDbilwyw74dB6hXa6ytbRAINGG1G8jW46TKGxjNRVZXF9XcJZ+bppYODUuKRJe5tnyN/v4RBpp3YKpbOXviFIf3HyO5WaaruQ+PRSLCLWQqecrGGv/hve/BUXfzPz/zBdWvVgwpLs29QNGzqtsvv7+Zv//c13j/L/y6btXEiCqDhFQ+y9jstPKY/X4fZ8+dJhTysrqyoAa9xfl1pXcsLCxwzwO30dIe0NCUR7/4DcrFOm6Hg7Frl/j4H/4B24a2sRxf5PlXn1O+ttfto69rkGyyqEx+KdJC4bCG2ojPRzSuy0vL2K02Du47wA9/8AOcjsbav39AQp9yqj1/+9sfIZMpKLvdbjUzdukCy3MrLM6s8Fv/5b9i93rZTET1RC++GJEErG2uks5HMLvynL/4AqMjQwRdLWzv3UkhVyCRy+o2aVVkB7EEO3bv1WZD8IMr86vMX1/m9ltuZ8fOvVyfuUK6kKK1rZnHHnuM9733A2SSabpau/jUH/4NHZ1D+PxBSuUU+XwWc91OW7iDyYkxugbaKZPXQYDNbmJ9cY2l6U3mpza55+4HeObZFxifuURLp4ff/OivkC4kefOb3kZJT95F1mJLfPM7j9HV3MrE5UnqJTPJiGSG2ORjq+zz4X3dXJ08w469o8wvTeJ222jyt1IruDj5wiXWt1Z413vfiN1r0YmzuWKhnCszMT7O0MiAmlutVhRDGOgME0/FVbooRZR4JiLrSQqZsm6WukSu2NmhW9iyMaMoXtnaxmUoYXWTz5RYWVnl1kN38B/e8mH+6BP/hR/84PtsbMS18HvgLXcrdjc6V8ZT78Zh92CW40U+hz/gpH+gm4lrl7l69SoHjx0kU8yyJFjWcECJMQeP7NZBQmIzRSFb1Ul1OpVkfXOZcq2khbs0l8FmLyZrlfaOMNlKlHrVxvraFlazhfbWDip5C0vzK/T2dlMtlagVbUxfnKcQqZGLV7Ba3OzZf4CJyQmKhTzhcEARhDaHQ/0iP/dz76RUrNDc1ERfTz9ej4f1pQUmrl/H6DSQKEdYzcxRNsn2s8SebbdSTdvw20JUCiVtIOTzL4WsaL/F4Kx0GcGyuhxadItcRuRz8vyEnFIpF7FZ5VhV0ud7fXGCn//Au5lYuk40uYXP7yUVTyt/Xuhm4Sbxn7kUCSlm05Zwm8pXTTKgNBgawVYYiCdSpFNxHnnr20jFYorB1SbNG6RYKDA5O8HOfdu5PjuuTZEYckWt53Z6lRrmsniV4FIxZcnWtrBYjazNJ0isF9iz+6Cad/P5kg70RAEtZtl8vqADw7Y24e7XdbpPpa7afqmjSqICKOY0CX3njhHmJqf5/g++qwnU8p7t3LVDvx9SbzQ1hfF63fTYndza0sozU+cZX5+jJjLlG2bO12bX6MT9ioX2n1Hh/qNbDUw0lbTOulmv/iSj818TwFW6on91Qzv+E+mJ8FgMN8gtalAV9npFTazynS2VGp5PKeZv8tQ9bqtuVmQaL9fTv1dfwI2CXgkwDemMEm1uaNnlfm5y4nVGftPA+5qpvWjmvV4bPp/kFBn0sTTCTxvPUBoI0enLz9Tb/8HTEX36N2CQ+kJI7K9Mjd35swRjj+mr03GlxP6nf/ppe8ll4eR7h0mOhPSLkK+Ji9ZMxSg4SCjKusZUx2S1qYzG8pPxegPx+JOL6N6LuUZXJPsZieqlgt1q1MJetO9Vk+CLGm+MXOwej/4qhbtOlKtVDvzPEz8zqcy1fR28/JbdWrjrZ0QbBLSZcDhtDS69PDdZochqRZqMVJ7Fa5PE1zOU842gGAEM7Drcz1ZuVQ+GDpdZzabdoWHagkPkknXa2tq5du0qa+vzGE1lnGb5gFRxu72Egs2cO31ONW2yeqyUy5jNNuTzFG5toWY0shxZU3RSMhlXvaBMsn0tVt72rod5+dWT5ApFjIKAsshrW2NgWx9nL56lt6uPHTt3cf7yBeweO9FkjNb2VtaWN9i18wA2m5+R0aNMXb9GJrnG8y8+zsC2oE6fjAZJyQuxPp/SKf+RY0do7+1iKxHVic/u/dv59F/8KSPDu1meXiWytMrojm287vX38T/++6fwGMK0+Du5cP4iHqeVkZFB1d0Lz7dQLJDKblG35Tl8717crRbWkou0dXeQjedp9XdTTsPm6hY2p4nhnYNUTYKFyjJ+6Rq3Hr2NXDanEoT15Q1aw93koyUtOnbs203FIdrDHH/0x3/Ab37kV+npGSSdgLnJFTZWtqjkq1SKJSIRCbZZolBN8gd//HtkC2li1YQmgx7afYjP/e0XKaUMAuthbWWRz/ztX1C3Gnj+uZc5c+IiLa1dxKOb+P0uotFN9h08wLe//R0NOBLjscvu1KnQVnKLkiFPqZ6nLGmmos2MxFQi4vH7CIdaEddwerOoJ3+L0YDdaae5tUmnopevjJFPZfRA1tzcolxhfzjI1fFxbTDqlaoSbhLxKBZbFW+TnaN33cLE9DRmk5d7jj/E2VcvEU+sc1LW3qUsfp+DI3cfpWfXAK++fJr8ZgnSdZpb/NhDZvYdG2Fmc4K12DKBkHD+Lewa3cuzL/1IDWiR9Rjbh3aq3Mhpt5KOxQn6mzVlsq91O5a6jQuXz9EsU95cBofHTiwn8qg0do9NTT1L83NcvzLHW974Tk68coJjx46wFVvHE3BisJbVA9Hc0sTywhrhcFBlUu2dLZSqZSKJdao2OHXiIrftvwen0YXH7iS2nqQ1MIDHGsRj82gxYnc4iecTvO+X3k8unuUzn/wrRkeGsdgMpFhnunCGbCGmBBqZUHY17cRQCGKq2ClkM1g9Bs5MXqQo+ES3Q6UAyWRUnPdsrK7R2z5AwN+GxW4jEt1QLtVg7zBnT11SLFsqu4EvZMMT8jI43M/45CW+/b2vcsddR+nrGeLK+Wl6u0ahZlKtrkxopFkSw6OctA4ePNyQbwxs49kfP0nJmKSzq4WTJ1/h9fe9ga9+9VvceuR2RkZGOXHiVSSbxi1YWauTR//xa/zxJ/+MzUycUr3KwvISI6M7NP1ZJt3pXITW9gDRrVXaW5uxGc3ENhIazrORWGd2fpJdu4R7bcNkdhJLpJi5Pq8s+fELE+wfPcgttx7h9IVXJMhD00+zuZj6U2YmZ3jzGx7m7/7yS7SEB4hE4rS2hJibnWOwZxv93f2cOf0y+2/dQ4kcmOu43U6+/50f8OEP/Da//7E/47Zjx3nx5VcJdrg4cmw3B2/bhcvroK9rmGQ+j8Pp5srEZUJhL4mVdb75lccJSlbAapqrY9cZ3NXPXW+8hZ6dTaRLMRY258nmkoyMDrI8t8zhXXfwza99T/XHHX0+Ytktws0tmvrc29Gr556llXmVQUiT7vW4yFRFumimXjXSHGon5G3FYwlQKBXlJdD0ZDHVHrrtADVTgenFKQ2fk0m+ECd27dxJsVDCY23h6See58H7HyCbS2kKtmwOquYcfl+ASy/M4ql1Y0S2R5UbQ7IKre1BFhdnmZ0Xkk6nSmWWVlZxeJyEWv0MDHczMNCnGSGnT5yluctHU0uIRDLO7MI05WpZDdGBoFulWGJ0L5pyLC5uqUxpcLBHh0Try3H1wHjcLg0dczv8eGlidVLSiVvUKxD0h1Vnfv7sKTw+j/qeZJMuDeX998u206pTXYfNqVjYfDqpk+dUIU2mFqPqzFGsZzl16iz/6V2/TnQ5R8jdxPy0oDglYt7cMGtK3oqgbONxDeoS6ZJcZNglTX+lXNJBm0zzc7ksq6tLFMtZopktOoba1Pc0szCD0+UkHGxWPGWhmCUYDJBJZ4lubtHfN8TWWpx0Ms+onNcWV9hc2aC1rY2tWJTxa1f5jQ/+MqPbt/H97/1QaWzt7T0kJeHUUqNgEJdURn0MMmCRxqm/Y0CbckkoF4lPsryFM2Rg584RXvjRKeavrzMwMKJm8Fg0qVQeoXZJRSevnRTu4leQQtzl9GE1GhWt63C59FjkcNl1G3fl8mVmJ6/r+ySymttvP6bkE0mBF7yk1+fG43GxS6hkhTivLF0lWyjeCLm/4ZN8DT/xZ124f/eWCrMt/zJkVk/oDbPnaxkwGpB0kw4j4BVNMRWaTE2n7WpCLcvvG2QZMaeKIVSK9YbJ1NiAm8jEHdSQKoMmeWpyHdHKi6m4EfLUKNobIV4NI+vNibwU7fL6yb9JDSj/dtPMqtcRqozDjDQGTqdQfxqJrTeboJuseDHWSkEvP9vw+0/HVO2jRa5MwuUFkEq/Dq2Jz2HMTGEp1xk5VWbgXENj89NcVrcHufxzfcTEyWwQnrLIcYxY7A6dkt/UC2mBbTRr+NJrL2pAFVxSVbqiQkPob7QqGcUmRbFZ0s1ecxuZ0gspx2bHYrcrP9vqcFC5wYff/7mXf2YBTFK4v/TwLgweodhIOERVg6BksyAoP0VZSl9hEdmMRR9PLZpk7vIEic081UKVUiGD2ZqnpdeL2VUhV8kytGsIp8PN2Zev0Ozv5i0PvUO55PJeFcoZIhsrrE+P65ddphJ9vUOk4tL9N5LfpHAfvzrB4NB2EpISJw735mbK1SKFUpaN9WUy6STJQoT+7d2EmmUiYCWTylEpZnF7TXT2tLJ9t5wcCmxEItx9z9185nN/Tb6aIZVKqJZvcyNJV9cg997/FsVCxtYXaA47yBUiehCScCWnIPvSEF1NUKoVue/Bezl17gQdnc20t7ezsZZkbj5Ck6eNyFKEULOXd/78u7nvnrdycPt+xS8uL63R2drCyPAgrhsxzTIlEBzYWnyO0ICLu958K/aAma1IglK2RtDTzuZykrtuu0f5zM++9BT3PfB6Tp0+rdPl/r4+1tfWSMZS7N29V5MoL5y8gqlipW/bEMlqCq/HyWf++i9505vvpr2zk0yiTmw9RTZR0iTEteVVWZjqBmR9c55733gXZXOBmrmKJ+ihlKqQSVaJLmfwWLzUK0W27RrgwNGDXJ+cIxnJsDi3TjabIp6I4At6aOlo5dLYmOoTBweGVEdZyuU5ceZVRvZsZ3TXNvU5rC4sMTo8woWz5zhwYJ8WGE5LgORmFrfZoxMvu8Oqk6tdu3fz1FPPahEmU1Ap1L3BAIl0UjQyOn3JpVLkMmn9nlSqWYq1jG4QPvf3f8/unYfZue0Wxq9Ms7w+x9TUBDPXxzEZKrz/Qx8g0NPEmbPn2ZqKYcjVNfBmYE8XkdwiVVeekiGHX9awRisdLZ3UzCW2thLYTD6qBZncurFaJeQpTXu4G4MUm1n05GvHyckTp+nu6aGpvYlMPUO+nqVsyHPx4il27dhOOW3CYWzl1KlzlMqCJV0l1Oagf3s7zoADjy2METelSobVjeuEwm4cZheJTFrlJDarly/+3WPsGNjDww89jMUk+ygHM5Pz+N1CT/ERbg0r3vBDH/4IC7OLvO0tb+RXPvh+xY8W6gXOzL/I4tIU24f7dMra2byDJtcwFtxYBUtmiPHFJ75AIhfluKD2Cll6u0T7XuVz/+/fMtTTj9ngYHBwVKU+drtfJ+1pmRL6LSRzayxvTKsJfPv2EU6dfYFKPc7b3vYgZhzYDGGWlhP4vQFWFuf0dnLyuev4PZjMNmam5jQcTNKONyIrdO9uZmVtThN/JTBqYy3F4YN38NKLzxMM+YhFopiNdhZm51hfWebtj7xVvMWkMhksNifjY9dpagWSIiEAACAASURBVA3R3OQjEHQR29pk3659vPDc02ytr9DV2aVNmNEqE+2sbuk+8L5fYyOa5MzZi1wfm+Z97/kAX/rco/z8I+/g4IFbGJsZ50tf/xqRaIRDR3aSzye4667j/NaHPspA+x5aW4aYnlxiY22F//ie9/Dij1/i9mPHWd9cUHlhIpfU4Kbdu3fz3FMvcO/tb+CTn/hzevsHdLMU6vBx35tv5877b6FQlddVNP+ylZXjXZcWVS3eAH/1qb/CUXfhNLv1JDoxP8Yjv/QWWvuDTC6OYXRUFF0qRm6zwcLxA/fy5A9fUD9BZ39IQ5Sk8BnuG2Hs8rgW7t6gj2Q6wZ4du5SMtbSxrNINwYXu23VY8zQsJpuaV5cklTYhg5FRvvej7xFo8hFPxrQYExyqbKjCoRAnT5zl1j338sRjTzLQ18+3Hv8n9u7bh9jHhBSTjKfx1NvIrhrwe8MEvU3YrCJLEjywFbfPwjPPP01rOEhLS4tSo4SqMbC9H4O5ounW8a0kgUCYki1JtpjUwj2aiNDb26NT9/HrVxjZ3qd68UJRdNMGenr6WZyfURN2pWCCqkyeS3R0CWe/TnQhj9/Yia0awG0Lq+zS6bDxxOPfVIyoNF9D24ZVk96YFBvwuLxaXMvvC7mMYkiNViORzArr6SXqlgrZTJHBrp24TCFC3hZyqUwDA5lvJLGK0XN0xw4l6MzOzmA1N/jlSl3B0EBA3khPFUlquZxXSlk8s4U9YMPb5FH06dC2EfLZAudPn9fiSxoceV3lvJuIxolHM+RSVX75/b+G1WDjpaefVZNyR08nkfgmnZ1NPPTQA+ovuTo+TUd7jx4zirUczma7em68AQ9jl68q1nPPtv3qt5FmQMhC8pxb+j3aWKQ3C0xdWcZmc2vhLqCCbFaCmESHbdZtoWzWgsGgnrc3NrYY6u3T7ZsYg0Wt3NzazObmOk//6Cl8Lqd+dru7uwkEfHo72c5euHABp9OuqN7ekJ/o6iTrmYi+fjdpMjq8vCG9FnNvMGfg9ZfMtMf+LVrxp6kln7hRuDeMow3duEhbdAD97/wIHUbLdaWGrEixXtWp+U3DqPxeHq94O7a2cvrvcj8i42sEBjYm8iazSQcyUkjf1KqnM8KFL+kxVsNKhe+uhtXGsFluLxsRaYiEZijXkZ938/by2OQ28r/TZdX7V0TkT6b4jfuRxiCeKDSaCtkW/N6P4vUGBrJGXdpZWaMYwF6NM5D+U/0hIo/Z808ZnNH/C5nMvZ2M3dOhT75SN2gyaqkuBYVVfxWNqskm02kjdWuDNPMvlzpOY5l8UXqMWsNEUKlp4lTjBTViFs2aYCUV11NTrKTcj0y3pWCvv1Z7ZTCw57PP0/vK/E/zufk3t5mQiftbd2P0OBo0mHIDVSlSFemkxECr3Hn9X4yqFpJry0ycvUgmWsZSlwSmEiZTgfe+/+f4xne/SraY4vA9B/C4PawurCiTW1JQBeMWCjUTDIUVdVZNpFW/J7o5oRZsbcWwma2amCYrsuXlFdKpPNen5rn73jdgMJqJp2JKKRBNYi6fUipBMpdSb0C+UGVzdROzsUYoZFfspNProFov0dzWos7/eDaO2WEkX8zg9XipVAxsRdJsbKXwOwJUUqJPrtPS5ufYnUeYXpxhbPw6HocHm8FIR1e3GsKmZicU5ygnq0MH72R8fJZH//6bVDNw1923c/s9x/nd//b7WMomLHU7+UxFg3tGhgaw2Rz64ReDboUiq7EZmga8dIyGsftl82FWGVKtaFZtZW+vaAEd2NwORkdHOHn2BJlcWRnFdlkXlisEhDjgbWZ9IYLPGWTb9hEml2ZIp5M8+uUv8rr7jtLUEibk6yKyGtei0lgyko4n2FgTSsUGGIr8wi+/m1w9Q89QFzOLM/hcYb74+W9grnnpCnVq8u/Qjj6cQTeVqonYRob1pQi1eplEcksxgO//lV/mM5/9LAOD2/T9lVRB0ToODQ/oSlL0h11dHaphF4mZ6NabWptob+/kqe89z+TVObYPblftvGxO+vr6dRNz4fwllueXaGtto1tCjjxultbW2LdvH4tz82SSCbJ5CTlJ4nbaMNnqvO7Be8iXBaHmo1q0MTk2owFQEvZTkiRdKtz/1gdoGWrl+uQMK+Or1LM1lTR1DIa5sniW2+8/rNznbFE0uS2ih9PXSjLSsomK6v/FJJcTiY7JpMWG3xXC5/FTyUObq4uKhJhY7RqjJB6GtcwqNpeZ8bELtIRDXL+yRClrY/u2XaQyEUKtLozOAoEmO9lqWgtBjzdENLqO120k4PZpMq9ILcQkWMhV+ctPfk6lMoNDA3zktz6kZrKu1h4s4gooQSol6ZE+Pvbf/xtOr50dewcJtHpVttPU1k4kuaWhVNsG+/mdj/4X/uM7/zMDnTtJJTJ0djSxmVjg5QvP8aa3vploLsr04iRz87N8/dF/5p1veyN7d+5gbWmTUKCT7aP7sLt8ag598cVnSaU2MVvrmn0wOLSXl185QbGYpKvTT293G83NHdiMQapVSTS+zsLidfbs3a3UiEQ0qcmdMzOzKssSBnX/UD8Va5p0douF2Skl5fi8rbQ2d7K+tq4SiramTjZW4irlyaXjfOy/f1Q5/+GWViwWF8VKVc2cHd3NAtxVz4DI59x2O4nUBlaTRRNVrZjUKCwT2pJIIG1exb3mUwV2De/ls5/+Wz72G79NZ0cvV6Yu8Od//WktlP70zz6Jx+FVw/HE5BiZRJWnf3SaRDynje4v/uJ/4mtf/jp33Hmc7z7xDd7xrneqNKhmrNLd1aMbsUQkxSc/8VeatGmxWwl2hXnbe+4n3GWhYIxjd1vVPyFBdU63G3/ATzIaJx1NqcxOKBoiGaqaKrT2trG0JeFYZTL5VfoHB9XQJ1r09FaZcZGRrSxw6Nbd5Io59c+EfWElUshkM5lJqtEwurVFS7BFtevy2XG7/GpEFwlMPlfAKduGzJY2Q0II29zawusPcvbsOWV7e5w+6nUjszML7Ni+C7e5ia/87bf50K9/kH/6p69rYrGEvA3s6tGG11b0sT6VpK25W1N8hdaSLmyx89AwG8lFxiav4HJbtIiNbiW0yQs3B6ibanR0dbG2sq6FjtGW45UTLzO6Y5hEKqmFvniOlteWMJprmsBZLZr0MxSPRTVt01S30du5Q5/v5OQVKvUU5XqJnb2HmLu8BQU3LlsQY91MMhHlS1/4e8rVigZ9tXe0s2PnTpxOJx6Ph4AvSCGXV2yhGL5l4i5rqbKpQKocoVjPMz01T1fLIINdO3DZfczPzJGMJ/Q28njlNk888QTdvT28/oE3aIJyUzCk02Qp3EWqI0SvUrmgYYI1ynhDLpY3Fugd6ebKxCVaO9txud04rS4NW5PJvAxG5memmZ+bp1Ko4LC51Wg8OLCdhx58K6889TSXr1xmNbquw6a+wW66utt1urq0tIHPG8aCFYffTq6aJlNJ6ma8IhktZjdtwQ7qJXj5xRMcufUo7iYrTT0uWlpDTF1Z5LuPPcntx+5W308sKmSwCn5/AINAcm/Q+WQwK5soMYVnEykCfi9Wm4V4OoHX71WD7vC2QUlTYnl1hdbWVkKhoJ47T506pcceSSGXgjOdXCETm/1JPSQT6n9Vtd2YgodyRu6T5NSfYeE+3/YviorXhhtp0/DvVHUiORE6t2jHb2rFRSLUkBPVVHYjE/eNzazSZ6SQFnCATMvlNROTqdRvUnNKIS4N0U3deSpdJJsReU1VGwS5/s0JvDwU0bdLFojcl+jgbyagyq+Nor3xq8UqJudGkS+PV2rbm+FOct+RiABIqni8Ngy/+6OEctwbUpnG0xbqyv/H23vHR37X577P9N41RaNR7yutpN3V9uItXnvdOwZCMKaHJJxA4IaQhHCS3IRDckkOBxsDARvH2IBxr+v1ensv2qLeRiNN772X+/p8ZgVOQv44HN+r18sv2F1JI400v9/n+3ye5/3oqovoLf+ET1HmS3l0/JJY1b/bW1Elxrn72xEZNnFZEn8zwvohoCiQcbskqe6E61p9+3fDe6XESvuv/4386txyJWQ0JP9EhEIemnlwfl+qWaqkEAqdguqrFVISyes78sQJtJ74zS/d7/ad1T9qZn0TTtw3BIGKFAUaSOiXSoQq+dbFtV8fRGgjd8PGD5QiWJwaZ19aNSNAKhqFSiXGpi1rcWXiEvLFHD7xuY/DYW/EP3zzb9Fsc8DR1AypWAm11gCj0YxYLMaqViFf4NWfUW/Cpo1b8NzPn+OGPPKkEZmkRFXriz7cvP8O/OqlV9Db38MhyhIyqFRzaOtuhlQlx/jkLJNJtColVpadKORS2HdgK/pH2qHSyEHPpXPZBX8sBJVOjmXPIrOxyUhHv8gqtR55Ik1mRez7I+61o8MCs9WMk6cuQCGWYuLaBag0RphtVh5CdDoN9u26A8WyCNl8GY/904+RixYxNLIGX/ijP8DX/uJr0ApVCHqiKGWBQrqAdetHGEEmJhWhVEYyHUYo5YGpTY11uwZhaTEhm66wulTIVnggiURjzO0dGB7k8FNrRxvePfoujDoDJonL3d2LdUMjOHfmMorZKhzWNh7SLA4rFubm8dKLz+POe3ZBICDsWR/mJl2Q1tTIxfPMvA2FvAiHPXCtzOGZ538MgbKK5eASxmcn+HO5FmN444WjWNs5CDnRKXZtQFFIBRAC+NxxJOMZHsa1GhpMy+ju7YHvRskUFQ6FYmEIpELOoVhNDUxDUSuVPAgRX352bgZqrYbLpYpZugqJseJ0cwOhTCplT2d7eydeePFFGLRU+lKBTK5glSWVy2GwfwDjl68in83y80kkBTHZ0OTAtpu2QttggFJlgkJqwrH3TvFF7dq1K8wUpg6GHbfuxMjuUZw+dRaFYB7uuWVs2DjCNxe1TYSKIstFR1TZHQxHePigVXSj1QEBk1YU8K54eAgqZQto53Balds+E5E0epvXMl2DLgOVWgVXp8cQzUZgbjQilYhy1iAeLEIpaYDd3giDWQ2htAyTVYODx16GpdkIe5MDs3NONJh1kAgLaDTZIC5oYFTY2MN/fWoaP/jeUxDVxNi2YxNGt63jTQQV5ZgNjWjSNkItMTCd6avf+CISRS9uvW8Pdu3ZDV8khmIR3Cwb9PvRYnfgrbffxIaRjVBKtciks2jvaEFVWITLv4hkugCTzYTlwAK3JhMvvb2pByqZmn9mVEgWCaWgVNHHJrEwP86HbBosiWf/h3/0Z5iYmIZSKoJaLoZSLsHE9WlYG1sgV+g4rJ4uZxhnRzg5g0bPimIqnYWSuNCEcFMrEIv6YTWbmAx05MgR3LRzD9RKNc6dOceDV3dLD4Iu6kwArl69hD/9ypegMSpREdSQzGeRL1XgC7ihM2jg8biwbmgdq4v5XBrJVBjOxSUYNCZ+fVG3i0giwpLHi+mFJawZHOSmyc3rtuHb3/w2PvexT2DTlk1Y8S7gxddewNkLZ/G5z34GbW3tsJEFjJSqmhB/9Rf/CL8vyrYbKq+anZnn63C5kmXv++DwMJrb7Lh+bQyuhSWkonm89uKb3BdC7ZRf+Oofwh2bwfqb2pEX+iHTUjeIGgvzK2hqasby8gpslhZ4l/1o0OqRS6WQToVRqOShazBCJJdxjkEiLcPe3IxikZCzFi6DCnoTfNAyWNWIJeKc0yCBpZjPoVQrcwkZFewoZSpoFCpmsFPwndTMepOnAHNzcxgaWguVWgqhoArngpND2Y6WDnS2dmFp0QW3y41QKIyW1g7YbA6s69uAf/zG49i1ZS/Onz3HdJOKpIQtu9fDHwhh85ptmL44DZ8nioG+EUZK5mpJQFFAVpiAtkGJgiADq82KcCjG6iXZZogYQyq1nroC0lkYlSJMTFxBR0cbFpaWUCyVGF+sUMuRSEU5NEsHYVp4Ew6Pvb0VGdqbhlAtiiEV1+D2ziCZTaCclqDHsQ6ljBRyqQ6RUIzL/6LhMNKpNP8ODwwOoLO7k3++1KJKg3UmlWY0Ig3gdD+vCapIFxLIVBLcb2GzNOLQm8ewd9dtKOQrHHCOR2McDiUKDLWikqefrn2EXRQRH53GW7GEBZxiIY8MbarKRS48IoFKIKtym/fwprXwBlzoHejH2Ng1aFQG3Hf3Azh/6QJGRkYwNznNqMT5qTluQxWLpEilC/i7v/l7jJ08hdfffAOD64d4cD9x5ij0Bi02b9qKsYvXoVaboFHqkS9lUOWDYRJut4ttVHqVkQPqmXgauUyOBwmNTYZ0jTYCeVh1Dpx89wLW9A6yFz4eS7DSLpUoILmBe+QTDhdM1RHbWoUcfb29LBxMzk6hp68HPT09yGWy9fJGAVhxp9C7xWJhfKTBoEc4HOISqfmZS0hF5349OtGs+NsKi8gq80Eq7q9vrcBpq5NgVhX29zeb/rbBfdU6TYMwDb9kj1md8DmASuz0XAmxeIGpRPR9qG942ukxyC5Dj0FFSXTvKxbrfvO6eEj2KvK91/tG+DEoAPu+L4SGdFLS6Y2Cq0pF3RJD6j3ZY8g2Ttdq+jO90eNTaJg+L70ffX3BYIYfk8gzgr94J16fgnlmv+H2F9TQWXwaDZiBQiCC/Z0UrEczv/NsmzbLcfiTfchrpRBIpWyVqQPt6+FRsQgoCkndreMc6RBRlRAWTsjKOUfYq+8b3MWSOqv9PyjzpGTT0C5RKtlHT9+PcPXv5PVDASnv9Jjrvn8CzcfrF/z/07eZ9XacunsNahpqZ6XvjDB8nLiFXFiBWKlCkcgAJEZRs2oV8CyfhKCcQjJYRJkCqqksNGo57n/oTi4tmpqaxObNo6gVKzhx6AQ2Do5iZO16XpWoVBqYzA24cm0M1Sqlq+uYS5/Ph97eXly5coWHdrFIiGQiCfdyAE6nH7ceuB/RRA7FUqFOJigmAEEJrT0O2FuacfLMBXS0dSMaCiLo9SCRDGDLriHINRW0dTWx7ScYSWDF74FcJ4NYWkUg5OZfunQ6jWS8iO6WtXAvUKtpBu3dDljtDVCptDh57AKqpQoU8grbMygMd/X6JXzkIx/ijMP18TnkC1W88twhuCZ9aO2wYOO2DYjFErh0fAwhdxxmQxM6HO2wNlI74o3CklIZ6VQM2VICYl0V+x/YC1/MCwhpe0NlGEX2/lNQigKtdJEvVctobmlDg7WBL1DUGhn0BdDd3oNCroqlOQ8rU0qlhv3hhBr98U9+hAO3bUWTw8wKZC5RgVnfjFKuikyqHjYKhdzsnf70F34farMcTv8ietZ0I5HIQKey42c/ehkKKHnQ+uwfPYpIJo7XXj+E3o618K54sbS0wAguUgZpIKDnOxAM4oEHHsSlsUsoCiqI+UPoaWlHX2c3zp07gx27dmBmcQaJXBKxVBK1GjGCNVzERNHjkN/PRUher599y7F0gsNmZIcZWNMPj8+DdDrHg4dzZgHlLDXzhZHP5OrBVoMK+27bB5FCDpOlCeFQBvMzS3wDPn7sCCoFwkoasHHnKGJIIZPNIe3JoJouwdbYgI4BB8SGKgTqEtKVBG/1qL2PWOvVYo0VWrvVgWAwBolYCb8vwqpPg0nPLZg1aQXLrmX2CFOLJwW9qrUKKrUy5p2zIPch1cVnUnF0tHbwv6u1WiZjtHV2YNY1jrMXT2FgTS90xPPPUuBMBrlUwgcCjUJPMQxW9rwrYTz71IsQVKT40MMPwmrXc/CZ2iYNWjO0EisU1DZaK+Cld5+GxJhCFhE0d7ZDVDMgVwCjPf1+D6YmJ7Bny15EiVThDWB4aJgDRiqtFsdOH4XFauO69Eo1g1Onj7GdoNnSwajMl19+Hu2dLUil8uhs6+K8QT6fYW8/BYnD8Tj/TucSGazp6oNMKAVdUmlFn8ylIJSIEEnFobdYeAXs9/qRy2ZZIeR1r0qBx3/wfXzyk59EjIppFCo00++bEDx8Dwz04fiR47zdWJxxoc3ezmQMn8eDfXtugrnBgFA0iBWvm7sXKNDY292JLNnrNCp43B70dfVicWkOhw8fxuXLV/DlL38ZVmsDB++IgqM3W0HI4bmpGaRDGVw9fx2fe/TTyJYTKNYSWHAtwu/3odnRhAN7b4deaWb0KxXfvPT8IYT8MaxfN8RhSWqBJcuOVqeAWCHBzn03seodDPhg0phw4cQFTF6ZRiyRZD/5XR++C0VpFP2brHCFrqGt14FsrgC/P4RIOAajoQHN1k7MT7vwzlsncduBm6DWihnrSTY28vOSAkz2swS1N7e1YXnJhY7mbjQ2OLj1tUy2MKOWfeipeBxd3V2Ip8mSBsYaUoDRprfhpbeexy0HqBk0hlqtBK1awz5WqVjOZBAqN8vmi0ymstubIKgImAxFFocmhwMT01O8jUNJDMQ1qGXrJYOUHdBYlOhY04Rt23Zg/toCVmZc8C5FsXF4Rx0LqQSMDjXcsQVkqkkkK1EWAkhFpu0uCUI0tBO9jRTaWrmKJnMjrly8iP6BHs7bEN+c2j6TuRisTQb4fR7UcgJYLS0srFDb6c6t+1DJShAPZrnTIxRZwezCNBKhAppMXTDqmrjNkg7lNEBTUJ1yaHRPMZiMvD2os8hp4FEwPYgGcPra6lzsCuLpCCLpAKqiCowGE84cuwSjxoL+gSFUuJWxxq8BS0MDb1ndbjfOnjuHfLmIhz7yYRb29BodSoUizwjlAm0D63ZTgjkkc3F4wm7s3r8d3sAKetf04623DuGeO+9nhGkik8K+fXsxPnYNiUAEMxMz/PpJJFNIpNP41re+jYunzmBicgLRdAIujxOpdIzvz832ZlSLIvT2rEGxSlbgDMRSIbKZFH8tc/MLLHB0tndxgJnIOB6vF3lhCr7kHG+nY74kjr99DkaDBWnqCZCr4HC0cDiVMg5U5kR2GRoOyetOpYe9HZ2wWs1478hhTExPYs++vTDoDXzo8q94+B5L/Hv6GGK703NGH9vX38eHoAqJjzMn6zPbfzG009BrzHywivv7B/ffNrv9V4N7/XBfH7JXmej10qg6epEOecROJ447ydh12wr9/tdpNKvEmlWFn0k0xHvnbp4b/PVyFYlUEYVcfV6lj1n1vNP7rHLhV+0wdDgy6mXQauU3hvf6kE6fe5WGQ4o8hWHDkSyKBRrc5RD82dvRGsnypK7RhZSRQ9U4+ktPQFFLQJkHep5JQLP8u/vbZ29rxeTNdlaF81XyoVJ5UpFPLRTCYvO+TIaaUMxPHHlyizVqVqJJt/TrkxG3q5K6TjdriZSDrIRb4uQwAUpkMh7U+dRHTzZhjG684OlkzoHNYpE95sOPH0friYX/05mdP3562IqTd61BSV1vgaWvj6wxUjGdssT8Q6VhnTZJNKRSXiSRuIhs0g2jyo5KVoR4MM6tkjt2bUY0GeZwEr2/tCZDKpBFLlxk5ZYq7q02C0RyEUJhLxe2EDaLfIiETyN2aL6QQyadZlweXThdTjdyOQF23nQbktxCWUQ8FYZ7ZRGNdhP6RgbQ3teFQ+8egU5t4vbMRJTQZMuwt2kxONKJgfXtbNG5MjmFJY8bWqMa+XISBpMKwaCblW+pUA2pSAW5UIkinUKJ9iORoJCvwrsc4aFmZuoKegc6cdtd+/H8i8+ivcPBSXahSIGmxm785Zf+GZdOXMTw+m4cuOsWRCJJ/OyJF1BIADKxBm12B/rX9nJToFxM1dDkMYsimY2gtc+BTbvXM0O9KCggHotjZP0GJJIRDgBWUINSTR5JMa5PTGDHrq1otFixvLiE65evw2yw4Pce/jh+9IOnkYhSqMvE6tsdt93Jnt++NXYMD/fB5fQh4ImjmpeiWKhhyelEibz2uTjj5f7sG3+KSNYPd9CFxnYbFwa1twzi4Cun0W5pRzjoRktHI/rXrYVSrseVi1NQSmSYn5uCSFLjNXIvpfgrNThdy1zdLlXIIFfLEPeG0aDU4nMf+xTGrlxEsVbEmvXDOHz6PUBC1jE6BJYgrskQ8oVhMhhx+fJF7Nq1mxWY4xdOwNHUyPXV2UyakYKLC04oxAoI8gKkInFEQn6IyQ2uUHEfwJ9/4+sYmxpHe3cf5mfdOHnsFOQyIWZnpqjmjZm+t913AHKbGmfPn4NJ2gD3jAt9/V2wtRuhsoqhaVSgLMyzP5pyG/SyVgiUHHz0h/zQqPWQQIdIjCwlzfAGluEJOGGwm5hEopTJYCVqg1jEeQ7yqLo9PjTamiAUKpBKBZBI+FAuxyGgQLRED43WgapAiKnpKejUar4hdnet4RttJp1hkhAdtFOZKPRaHfQaC2TQopITME2hqdEET8AFvcYIq8EBlaQBpXwVIhkwNn0SZybegKVNxkpsraLGQP9m5It5/lilRIO25j6YtE0QQYh51ywHqpUqNZweF0wmDS6eP4NgwA9RTcg5CbKY9PcM4p1Db0GrU+GOu+/m1zUpZNRMWiwU+Gd4fXwSO27eCaPBiHwsD3lVjebGVkIK4Or0BbiCLi6Boe+VbrS0tZufnUNzWwszooPRCI6fPoGPf+KTHGJrb+3hw5HPu4T+Ne0IBlcQi1BQWMsselFNwqVnCpkYe3fugk6rglwiw+LKEqRyOVLFFGqCCmZmp9FgNUIsEbPfl65BnhUPTp8+jVQ6hZHhAaYbxbNpVIRCLC460dHcjjZbG1Nw4tkwNm7dwiFX14qLQ/cH33wTG0eIbZ7EWiookhnw/ceegVqq4zbk4UEazEQYu3ydB6fBzf2Ydk7wNml2ag6CohDXL1zH3OQcPB439u3fi5FtQ5hcOod9927EQuAqHJ2N3GpKB2xScYkn32buhAgqHDtyHoODw5idn4TOqOBgad+aPiy7VzhvMTkzgy1bNyOdTLAKTlQk8gvXhAXoG1Rsc6OSu1g0Cl2DCb5gEJUyYYyrmLwyhWwhhe03bYZcJmA1Lx6Nw7McxMqSn2/+tAGIZqNQ61R8bc+mspBLlEjF0lBqNIgmKHQvY3AB4mrcuuseTE/OYmpiBnc/dIDDi7TZCiyFMXlhFsWEAE2WyhpHRwAAIABJREFUbliMNj4cLnqnseibxrx7FgabApbGBhTSJbQ2tyEcjPK9TKvTYXF+iQ9gFkMjD8Bd/R1Y9i5CZ1KitbMJthYjY129fje0KhOqZSkPSMNrhzAyNMpggt1bDqCar2B69jKS6SAKqSqee/oFbNm8B2KJiq0BdNDJZzKMZqThXKPTQq6Q1XnpEmropcAhqaEalKtlKCgvVqkgmgjCaNPBaDHgzJlzWJxdgUlrgUKpQdDnR3tbGxNiXAtOeD1kM2xmdHE8lcSBu+6sk/OkhOykrV4ZhWyWyTL0uQWiGhLZGOaWZrB9z2a29+YKWVy5Ngm7tRlikQJtPR08zJbTeZQzRVy/fBVGkwmZbBb+SACf/8IX4JxbwIlTpyCUSeBoaeTXvnd5BVs3bsWhN4/wYUllUPGQUCjmMLx2LYjD/vwvf4ne3n5s2bKVD0OUBVhxr6ChzQBHj54Pk8KCGK/98h3OWkilSqQSGR5SO9q7UMiX+FrH7fMkHqiUbJehxu/RDRvwxA8ex/TcLP74v32RMzFEMKONIVmOabiisjFCQra2tvL/rqys1BtRdQLIhP/Z376qgq+q74a04AO1yqwO7u9nqq8Ocu8f2n9TdFSXg+vEvxsFSqsWGS5FIjRkvXyJPfA3qDAMGCG1mza/5SrPpvFEgekuvw6Z0mbpBhGG5lj2sBcrPGhT0JXRkTcU/VUvez1IW1fV6e+IJNPQoGTlnTddReoQqCMpuRxMLEA8XkA0SrNeje3Xgq+8FeUCJlK56QVB37ii7EJ/7edQIAHjTBFdv0pBnP3d/O1FpRhjH+mCp9+AQknAwznIA56OQEt8Y/K8SxSATIGSUAkx6OYkQJXo2BUBhKQoU+FStY5TLMqMvCYiZjv51wmxphFTmYQYRXKIKer+eDoxi6Tknc9DIBKxr3x1d/FBK+7TQxacubsPGaqsF5BdRgiBuB5OVdAaRCGh+YaHd7kEIFLT4sIbKBa8yCVKsBqbOYBHHjsIC5BpJBDLxEQUhFqihbSswnDfRjjsnfCFgphbmkU6H4dcKcKybxlGsx5avQauxXmEPH4oRXL22NEvoEKuZZKmlxRrUwusja2IxePsLz9x/AjWDvRhZOs6KHQa+LxhHiSp2CadiqBaSaF3jR2d3TYk4EFZXAbkUqj1WsSScQ7hzk1Ps/pENcqFYgZigR5RXx6bNmzikhDy6jvaWrC46Ec8lIWKNisowN5mhFRXQV6QRLqQQiKRQ1frII69Oo0jLxzF7p2juPnO3Xj32FkcfP4kDFIdStkKtCottu/eDpVOxTxfs8WEYNAHl3MWXT0t+OgjD+HC+AVkFWQDKiIRTXCRSWOLnW0GOq0Ozzz9b2hvb4fRZiPcDyo0ReaKXC09NLIJZ85cQU/rAPKxHK5evAoZZGjUW7FtxxYOTDldTmYOz886Uc4LkY6RLzWBaCIAb8CJv/v2N7ndcWzqCj/u/JKLVfBspMQ/m1g4gHWjIzh79jyEFSW0KgsPauQd9vudaO20wx8Po6mtDdPj0xgaGILBbMSCaw7JcAot1hY0WRvR0d2GUxfOwtRoRltPF2LxBHteKXymVehQLVTZTmU2m2G2WhnBOu9c5E0MnYbnp2dAuaQK1StH0lBJqVq7Uqc+ZTKsOBFr/6/+5hvI0WtQrIJYqMLpU1QYU8PPf/4LVPNFKITAlp2j2H5gN15+/U0O48bcYXR1tEBpFaN3YwfEegEqwgqCwRC0Cj3UCh1y8QLMJgvc/hUolQqcO3uRVSK68DU5mlCpltkTSt5Wj8cJgaiAO+68DafOXIRErOJ1v8GoQToeh82qRSrlhVZbx8dZ7T1YWAxBq7FhfnEGQmER0Wgc+/bsQzgShnN2GXt278e1yatQ6qrIlfOwGBxwz/nx4yeehkHbgMce/xEHabO5HFZcy1jbO8SITRogBKIyBPIiXjv8CwjlJSg1Cr5RU3CVsKOhUBKpWIGzEu3NrXjhxV+hrbOdy1fo5hD0uzF5baxOJPLGYdBbIJXK8eUv/ykqIiLdBHlrFgoFUCiVOBdCNw/KlAS8fkjUYrS1tmJufA5KsQZdrd086AqlIublKzVK+MIBpIkaoVQyOcnWaGPb1KuvvYZAMIBtO7aje2iQOcVvvvk6WpoduHTxIj7x8UcYUUeNvNRUm44nMb84hdnZCTTZLbh1/y1QKlTw+T38sxmfmYBUJcX4+FVGF+oNOkxcv45spgCLycJlMwGvF7OzTtz74F3IlONo7yIKzCXs37cPOqUe/+Nb/4SRDQPMxmalvaUdTz31ND7z2U8wam9oeC0qxQr8iwG88vw7UIlNcNhaGKm5f/8teOJ7P+AwajIbrjcBixWMPfS7I5gYn8LKiguxZBj3PnAHHD02TDjH0DPcjJIkCU2DDFWysSjUKBUqaNA2wKy24Ng7Y6jkVciminjjzTfwB3/8KTTYdRibOI3ewU70DgzA5V5kzKXNZketKuaMiT+wAtfKFPoHexBLJiCoCuCwt8LnDeLy5TF0tHdydkMpV/GByKjVMknKubjAmQqhUILenj4oVErejqbKGXT1dOHUiVNMMWlp7MTs9AIS8SRbz9YM9KPB3IjtQ3swc3Ue7x0+igaTFcGkH5HUCv7gC5/B2fcu471XT2N4zWbYjM3QKbTo7+/GydPHUBWU4fX7EM74sWHDMJbmlrigR2NQY2z6MgdADSo9UuEU4pEM1AYNLG1mjG4fQTwR5K3c+ORVrB3ux9i1K1ApyKZZxeDgOsjkGvg9Idx754cwNTaPNnsPrCY9jh97A5fOX8XUtVl85MOfxC9//jJ+76OPwO91I5WKI51JcwETDehk8aBtA6nhpLzT64LCf5Q90mjV7KOv1PLw+JcQS0W5m2NicgGdbX2wm+x8aKXXLNlACLNKdhgS8bw+Lw+lTa1NaDCaIBSK6hsciZQDnHQ/rlXLEEqEKFZymJoex+e+8GmodWq8+tIrTDZat2ETEqkUcuUSAxzMWmpLFSDs87O15/jpUxDIJNi2cyeyqSQi4SjC4QhEEiFcXKIlxl99/ev48Q+exMWzl3nD62h2MEFMo9GipdmOl19+GY32RjS3tvCWbsW1wp0T7pATX/ubr+Lgewexaf0mPPnE0ygkC5BLtBBUCS+o520xISop0Gsy6Dm/MTExzu2z27ZtxRM//AELpWSFMTeYcfOtt8G56GKBgBDQBLmgibdYKWLjpg2YnZpi0YMPNeUoVPJkPZh6YxBdHaB/XepJJZ4f8OC+Gk79r9T2VVY6bRtpE0DZDPo78uCzpntjWOeSpVq9UOnXH8PD+g0VnogyhbqqTtdsUuWDoQwyqWKdGngD86jRSqHRyOq0mGqND+C0QaKgaz5PFpu66r5a1vSbgw1p0yKmolH5HfV90Bu5Kuhz0UGAVH/6OPK3x+N1Cw957AVfejNWqw/tnEtlxqc18yqahechL1XQdiwH+8ns76xMpwxiXH6wEaEOG9tFQH6rYh6yag4qcT0dToeFglzHAzY9IzT00v+vUAlLMctDOzelSZSoKbUoUpMcmW+FlAYnVboEpUyAeFEMmVoNcbWIkqDu4yLrDIPuaa1G6vwND/zoj8+h5QNS3GeHzTh6kw1Jev6UWojkSj4E0ddGmwSlSlZviaWzD+2hBAKcPvkkjPoiFyrlEzUsz4d4Hd/b24KqrIBEJsIfcO+t9/DwPjO+yKtTqUaBQiUFt2+BQ6UzS5PsMWTeZ1UAi8YMk8LMqmGLo5MT9oRsvH51AUODm9lCUigV4A96IJOKeQ0v1UmhNxuQTlAxRCPjxSJhH4RCCues4Kv/1x9iPnAdQk0N4WwQK6ElSGVC9tHThby9rQeRUJy3C5mIAF5XCkaNAflCEmvX9SKUDCCRySMdrWJ5YgUyuRDrt/TA2q5CuhbBpckxVEpSoKLE+IllxBZSeOT3HsZDH78b9zz4cRCcRllW8kWJ2ui2794BqVrOXl26wBNGsFhIQakU4B++9d9Rk9RwdOYoFpZmsWPHTr4QP/74Y+js7OAXit1hR3dPF5xeN9LFEq8dr5+/hIcfuh9Tc/N1O1O2igaZGRsGt+Kxf/4+vvipL6Kntx+BaAiz83NYCQWRS2WQiuaQS6eRSIQRjCxzIO/HzzyBCecUJCoxfGE/1g4PI+CN4cnHnoHV0MiDMxVatDjakImXsDC7gpH167G4PIdkzIumVgu0FiOcriVu1d298yamzBw8chBqmRa37r6VNyn+sA9HzhxFIpdFg82CeDyF/t4B1IpCnD91Ec3WZg4V0aqZ/M1UIDN27Tp7MXOZFGP2KPTXoDFg/MokkpEEhDUBchQ4FQIqlQyFWh6333c7bK3NUCoMEFTksJsd+NFPHseSawWZWBIKQQ0333oTjK0N8IRimBibhrxMATUDNE0ydKxvxtTydahMamYZ01o/ny6is7GLA1RLK4vMZ05l0xi/Smz6ZugNRiTSKaSTMR7uU9kIcvkINm8bhccfgQBy2KyNqCIHIUGOUULIH0AunceRw6fgcLQjGk9DZzAik0shngxjZP0wxiev4babb4NB2YhEsgibzYKxmVNQ6zSI+GNY2zWMZ558Dk32Dtx338M4+M4h3H7b7VzGki9RcQcVFxEWl5QrMZwr1xFN+GG16rHkWmRVNxSNo72zB0tLy5zDoSAwFe8EY2FWUqh0xqTX4sK5s7j7jjtx4ugpdHT1wW5vxt5d+zHjncepsydRrZQwvG4Ir77xKj79+U/hf/7Pf8HXvvw1nL5wCsVaGds3b4VWrIWGrFH5Cg+CxIkPJMNYWF7E4JoBVsiOHjuK0dFR3ly6vW74A362GaQyaejMBszNzkKr1aCpsREORzNi0QSee/YX+MynPwuNxsBca51eiZOn3sW6DYMYv34Vcik1/FFhiBnHT5xBrljA0FA/bw1ps/GRDz8MjVSN737vu/VGw1IGZosNP/m3n+GBhw/AYm2CSqnlAqWf/uRp2Bu70NPXCYNJzTi9Xbv34gc/+DH23XITqrUsbrl1L9uPqKzs6X/9OUzyNkigRHdXGwsHkUCMve633bEXTQ4bEtE0ZqcXsTi/zKr/tclrWLd+EH/9t3+O5fAixqYvIFNNQKAoQmmUwtpoworLhdamFogqIihEBsR9VbgmIwj7QnC5nAjGA7j/o3dDbgL6h9vx3vETzEGPRsMQS2RodnRgbnaOD+CFchYCaRZag5J9ywqpHkLaItMwlC9ALpdAoZCjydaMC+cu1kkdJiMPT3SwTCTjGF43gDMXziJdTMPnDaGjtZ8pJdTy7HP7MDI8DLlCjnAoxOSfpx5/FjtHd2BqfAa5YhmXx6/i0c89AL1RjSPvnMWte+7C5bPX0dHUg9GhjRy4XVyYY3rG1WvXINYQFGAnnvrRk6zib9u3DRMLE7zxuXv/7fiXb/0Lb4xHt21EsppEOh9jZOSVKxegUEjR2d3BW3uilzQ0WJklf899D2FmYhbT44vodHTDonfgwN59cC6M4+3XD+Kdt45i+8abUCwKsHHjNt7ikRBDtBfqEVEp1aw607ae1HjyVtOMEo1GGY9K22WhsIZ8MYl4MsQiVqlSw6LTi1ZHF4Z61uLSxUtsu6FDJgVU6T/aRNE1kYhA9NqkP5PCTIpmLpPm9xGztUHI7PJ8MYWJ6eu476F7OfBJIeLD7x7Bl7/6NZw9fwGd/d1caqYQiKGVq/HKCy8iEY8jXyb7WppJZsvORbam0WMsLFHWxgSL1cK2KJ/LD+esE5l8lg9sW7Zuh0Qs5Ovi2bOnmdZjMpNIFYRSrYKjzQGhTICxmYvYsnMTM//1JLpF8qgUCckoglAg4qZZCqeSxSgSCXHYlgKparmaFfQnn/4JH2oeuP9BLmyi7gZCQsvlSigkCv4eMrk0C4k1ouVVq1g/Moz5+TmkUx5olem6VeZ9OJf/CHbR//8wuNPD1zGKNbbBEAmGrdE3tgyrA+xqMLROdqmTZXiopwHtfd8HDdqrXPdVhCT97sfjOUQiObax0LxDoVMa2uniSu9PfRlyqejXZU40+NMQXv/cdcpMneVePyBwz4+sDjHRamSQECe+WGe4U2iYciL0/mTfIaoMqfB8IPmTNxM18oitgt5JJbbO/yXUkgQ0RSE2HCvBPPe722RWBqW4tMOMrFEDyJRUAQepoAQJVY+Xc6z0r77l5bpf/3+6UYookV4u8NBOamGZSgPoCVBrQQXkClp/l4VQikpcUUwNpSWhnPnuZdKDy+V6KdONRCgN7hRMpR8Uedw/qMF9ZtCAw9uMyBB+Uq6CwGDjHwg9jkQmZSa9WEDJ5SpffOhQko7PYsU5ho7WVoQ9MYTcSfb4GgxKWB16+GNe1IRV3LrvFvgXfcilcrDZLXAHVhDLBqDUiNjXnSh42fpD7Y7USFmJCyEuKpAMFSARabhtLh6J4PSJMXzqU19EKlNCoVzgQCOVPlWrZeTLaaj0aiTieUhEag5plIqE0ErAZJRyq9+5q2dx54fuhC+xhIIogVjaz4q2RqlFDVKYTXZmhy/PJlFKiZFP5VFFHo4OPSwtOiy6l+FzJ+GfTUClFmPTtn5IdAUINWVEMjEkYgWkYlUsXgsh48vDqFVg7aY+LLmjuHpyHsVgAbU8lVCosZ1q180mCKXE460iFPCiWiugu6cZn//Cp5HMx3HVdwW+sA87NmznNegvfvYzSMVCdPV2IVVIwx30wmQxoEpe67IIhXgacokIZWEZTtcibIYGiPJSbBzai3PHL+Lhuz+MxsZmlGo1ZNNFnLt2Dc4FF7LJFJLRMAfxYnEvSrUUdt68Ba39rShLyohnEszeD/sTiHrT7NMmTjBtAdpaO+F3x2E3t+Dc6XOoCamlj/yNwKabtuHEqZO4emkMG0ZGsOvmm7DkXYZ3yYcDew6go70D7x1/D1enxpCvlnDXfffg1KmzKOdrjKlMRwuw6C0QC0To6e1i3/hb77yNkQ2jkMjEqJSLnGKn8JVBpcWZE2eYnELMZXoe6KJB7bJSjRSf+2+fw7Lfg3gsg1SEGhsFzPz+1rf+kSu4q9kUdu/bhh0HbsLrhw7DuxRAIUIe+k4orSJsvmUYC6FpZCr1KvBIIIXutl5kAkn2TjtXFpiYQ2pyKpXlVa9EKoPJbOGLGlVyT05dgdYoRS5PtgwxlpYCrMqbbTo0WiwcKL1+eQrJSAHlXI2zEWsG+1Cp5CGSCyGUCaHWSlETFaCUypFJlNDWNADniq+OtCtkuZFZCgmEJRkK+RoCwRCsFiP7TEktFcrpsNWKdCLPNzm/z42Z2XF86IF7USnThTWCE2cPoW+wH999/H9xE+rM1CTWbRjhRmN7WwvWdA9CWTXi6OETEFQl+MQjj+DQuweRTMfotohdN+1BuSbEr156CetGhrB3zy4sB524fP0SMvkkTp48htZmB994t2/agbamduiVRqBEK9YibJYmZMs5DpHTAGPQmyCVKrC0vMSdAgajjukRMzNzEIpkCPh9UCilMJr0yOezXCJDftjHvvcEdu7chS1btnMzo7XRgF+9+DT8QSf3KJDiuWP7fizMeRGJJPg5vDx2Fnv27sCzzz2Fhx66H6+8/CI2bhiFxWRGtVxkjK/b58LM/AKam7thMGqh1dMNS4+Jq254PH7YGg0IhwNM0nj5pWP40lc+CaNFBbfHiZ6eTqYRTVyaQ2gpC89iAHfdcYAtXeNX5zjUeOudt7BCmknmmNS0suRF0B/A+QsX8Pk//AQq1SzyohzC6SAamnVcG0/I047uVpw5c4ZbMIf6h6CT2VBISGHStmJhegHGBj1jD91BJ9Zu7sL80jj/ru7YsYuVWdeyC4UCBVZFSGdTPDBkSxGmd5Fdwb3kY8oIKbtk7/AHAmhrbeGGWPKoa1UKLs8zGvVIpah8yopCOQ8JWdIWpjE94cKH7v8UrPpWHD96AmOXLmF4eJCDrMNrh7kk7Nvf/D7+7i+/ge9/7weYnXfC5V/Bc88/gTfeegXvHT+Nm/fvh1yggUljR4PajPnpWVgt1OopgM/vRVWRR++aLrzy0qu8QbJ3ORBJhdHY1MiH+6ifWOwZLHgWIdWIsHZ0APPzUyxMrawsYePmUYxduYLOjl6GJ6QyeeZcp+IZtNna0dHUBYPSCINai+effY4PMVcuX8fw2k3QaS0QkahULOLC+dMQisS47fY7kE5RmZme2z+pbZQ2c36/n4OSdO+iEqRIJMDb3kIxBV/AC5lShYnxeey56WZ0tnRhZXkFS0tLTEhhjGQ+DynlhwJBmEwGQEjBwjz7uamUidrYadtIh4I6KpuG7wgjHLdu24wIbVHITCiUw97cAkdzG3LlHGxWK0QlIWQ1CV547lewWixcKNXW3cYWK3ODERfPXWSlngAJrpUVDsr+4//4J/zsp8/xvbpGoGwRhRTFsJgtWNPXh2NH3+NsFvmuHZRxiZBiL4DKpIBQUYHeasDszCyi7iiKyQo2b9qJSCSOYr6E5qZmfq2S753KB0k0IrFCJZXjxMmTbEnr6OjEo488yiCL2bkFbkvfMDrK9rSxy2MQS0VMSKpUS5CzZUkMn9cDs0kCtSL170Td3wZ8XFXcGz9AqgyFU/9j+HO13Gi10JP+nUSDVUsNPX/sKrmhsNN8xuFSsmhxKdKNwZqG+BtWGkKQc9vqjfKjdLoEosiQ15x86vQfKeOrfnb6fKkMhZrrn5MG/PcTZhjzWD9SsM+FbDD0c+EGVgqoiuvseA6tKsitIWbVnQ4ANLiT6l8uViH40hvxGvFMV9/kuVnonP8MkUwK83IJe86XoCX/3O/4duFWKVxrtCgLZYBMBZFKy4MDYxErRQgKWVbilVIBskIlBJL6v4lLeYgrhFX8zRsN9sRtJxWbBnOpQll/gssl/o8Z6TIFMmUxPxYN7ORzp+Gdfiq0Hitmszy8r/vhqQ+MKjM/ZMQ7m3Sg+K5QpYdIW/d50pNMIRB6bHox8o+rVOb1TbuDAjQHEfYHYFAbEQ8mUCkUMDjUxfxdquyOc4OpEoV4FltHN8Ng0rOt5Pr0GLfUCWUl1NRxpheQ+8iktkIjNCK4GEcmRsUNdl5rJWJR+L0JbN9+C8RS8qYXuCCoXMqjTBWWoiK8IT9kUsJtWdn3WsymIBTQIJ/HP/z9X2PWuYSDxw+ha6QDvuQS9A1yRON+HkB7enu5IS4bFgFZA6oZBWpF8oqloDRUIdNXUUQRwWAKGT+RVHLQNchgblFh8+4RqPQKnDx9AW1NfViYCuKlp1+HRa/C5778aVSgwn//yj9CDz088z6YGyzYtXsnFGol4UwhV8oQDNLKM4JiOYWvf/NrsDQ3YD4+xxfHlcVlUAOVn9aLdrKXtCNdzSBdSCORT0KqNWBuagmSGwi7teuGceL0CWhIUSzK0WjqxNzkAj52/8cgVaig1Og4OT635MF7B49DKRMhnQxxgVaAvPWVJD79R4+iKi0jhxwiySg8fj/Uch3S4Szi4RgrF4YGHWyNDqikJiQjRUhqIjhd8zhz8gj27duN7qF+zM7Pwu92o6WpCUZbAzzBAKzGRkiFctxz+1146rkn4fI6sWv/Tpw6cwbdXT04cugk9u++HeeOjaHRZIff7WNlgIavBec81m3ezBxpqrK2WBoYXdjf08csYlL3hRWgmMtBrVFCJBUjJ8jhT/78S9xkSVXeS7PLrPrLZXq88frbrNLr5TJ09TjwwKMP44knn4KoIkE2koTFpEHfxjaI9AXkpWl4Il7GzNmt7Th/ZgztBhsfSqbnJ5HNU7A1C4e9BY32JqRSObj9vjr1Jl1guoLBKMfU9HVu1zSbm+D2uNHc2ojXXn8bfd1reEsiringsLSht7sPYqEQiWQMIpkEVXEJJWEM8ZSbNw2xUB7ZtAAWSytOnz+Pu+66G4V8EjqFEgFPBOvXbsG7xw+hrc2KaCgKjbyBEY+vvvo6No5uw9lzF3nQqqKMO+64ndsEaX0cza6gJq7C7VkCMaATkTAfjMgnTBf1XTv34dt//13kMkI8+vufZ1vJr15+Bvfcfztefet15ApV3HXng5zFP3mKbAxFCCVVVAUF1IRlBANeqNUK2HRmaJVabBgZRTQYw8T4NPbvvRVGk5nD8f/61JNotDtwx/57QSewqfkJVFDkUiqiTITDCQysGYFJZ4THswxHix2T09dw+cplrB/diJdefhUajR47d+6AXCXCmXNHEUm4oFIDLW129nk2mNqBqpKpO/UDgBhag5QPsTRIlQo5HrC6OzvgWl6CQFyD3qRFIJDEs8+8iZ271wHCGNavH0UsKIZnMQKLRYuhtWug0xjwystvYWFxEX39nfy6jSfq1JJCoopcWIiQO8x++/vuvgcXz15hDJ+lxYade3cjk8ji7LHz3NZ5+cIF5uQ/9v3/B5eunAMBZJd8i9A3ytHQrEaqFEVVWEWj1Y5QMAFbgx2SmgIRbwHXLi3wwYDwjLOLc9zM2tpngsWuRSxCNrQmVs+oKj4QWoFAWIXVakd//xCWV5xI56JQygiWQK2iTeyld3tcaGy0oqWliV9XlVqJB3YKhC+vuMmNi40bR1FFla1SLtcSlBITFBIzDOpGvP3GQYSDQRh0WgwMDODs6XP4+IcewWPf+Vd85vc+i+/9y2McaF1wO/Gd7/4Nzl04hXAmjl237MLE5TnsHN2LTKTAlhijXs8hXvJsm1rVkKmoqfgi5BolrM0WKPRKTE5PobmRriX+ehZDJkD3QAdqIspWCZmiQ7MOhTipiZiEEKlMxqp0JJxAg84Gq8YKo9KIpZlFSCBGc1MLIzFnpudRzNfQ1TUAk9GGt956C3qtCrlCASYLdXasYXsMARnI7qHT1cU9Ut1p0xKNRRjfKBZXeSs0Oz+NqZlZuFx+fPYzX2B6j8/j4+edXoO80ad1IhU7pevDKNFjSGEnRZ5pHkxpI2JICUUqY6oVkC0mYW4y4dHPPIqDhw9x++lPnnwG28kCky/A3kpo3hJkNQXUIjUeHaCOAAAgAElEQVTOHT+PcqEEpUoCt2+Zw6Z6o44P3AqFhrcuBB5YdrnZZ55O5SEVyZnOQ6VTZOugfge5VIpIKIQEYXqzKebaq5QKKNQyRNNBQF6CWClGLltAzB/D1bMTuP32e5BMExWMWm5psKYGeikXRNHGnxR3u9WK73znnxlnqlAo8aEHH+bn4/z5C9yJI1MqgVKVrcwk8MTiUUYvU+aGHp8OTbVyHDJxpP7zeN+cVlfffzNYf9CDO3ncFyyUx/zNg67SWN7ve6d/JiY7XXdXh3T6CPKV17nuAqa/kHe9bmmpq+AkFtEQTZ+TDBJEi0lS4JSGdwq23iDSMMuFkY40dFO2QIhMuohgOItErN41tFrEtPqVruYxV/9Mj7HKfl+1HLGt5sYgT/53jVrGPnvyzJPyToM9D+4kv9c/YQXy4EHIg29CLauidbqKvWd+Q3P5353d03oBLt8uR6pRjFRNwzXfCo2aP42QnpHVswcHBipEvEdVKkdVKIGskPx3vwzvf2yh0cRMd5lKyWsRmaDM3PBUkdR1EUo1EWqk3lPT2o3hnVdkN9R2KmPa/NNLHxhVZm7IiHe3GJChS65SA4nW8J8KpFa/fvoBkMJhN6uxMHkVF86eg6QiY04reZwsNj2sTSYmEDADt1xDd3MnUAY6u7rR2GTH5fFLmJi6hlQ+iqSALro5GDQGNGgacPiN92DT2mEx2NmfSmq81+/H9OQy9uy5A1KZBplijjnHsWiIb4aOdivi6TgEkEGvNSMaiiMRDqKQiUMlr+HTn/wYOgcHMe6cxFvH38CWPZug1Ipw7PhhXuUVy2XI5Epk40Ugq0MmJIBCRCU/SQjkWfStb0WqmGTfr0Fi4gruedcUmjsbYGnXIldNQanRQq0wIOwt4offeRIWvRpf+vof4+r4Al586iB0NT2SoSyTafbs3QOFWsUrxWSKDi4RHtxzpQQe/vhD6B3uQVlT4fDl5KXraLE0we/2IB6P4MCdt7Ca5I15sURBKqsNly9cgZBeuKUq7nngIRx+7wSWZlyQluXYvG47Dr75DrQyFe649x50dncjmcwhmS3i/ElCR6aQiAeRScSQiIchVQjwhS9+HiqTkts9qYkxU80iGk7hzNFz6O3uZdWvwarHIHlyo1kEvTFYtU1wu5eRikfhdC5i3+37IZAAvuUVKGVi9A0NYOz6NBzWVuRSBfatuzyLKAvyGNqwFtcmrjIibWZyAdlYCS3WLhQzNQ6bCkEXYHp5CSFUyHkLRMpUg9HAAehKqYLenn5cvXwFmQR53WWQiKhwJIFYNoavfuMrODd2lvnSHqcHEqEc99/3Ubz22kGkwnGqHMTakT7cfN+teOvwYQ5al5IFqJQirN8xgJYBM/71F49j/dYNiMSTEFTp4q+HMFnBmu5eRFNhDjcqlOT/j3I7KdngStUqTDbig8vhWl5Ga6sV8UQEErGCbTuEqjt15hgs5ib4vH62Bm0d3Y5YMIFjR07hwP470GxvwdXJK1jyTkKpByx2Aw8IETpEZous7FGQ02g1IBRcxsXzJ2FQW2A2NmPzlvWYnLoAo8aMcloKhUAOkUCKvt5B/OKFF7kTgHIGxXIBUxNTCIaD6OizIBD28Go7Hg5jYWIKj/3zd6GUqJjsE88X8MOf/gwf/dAnceLUGSw4qdZcj5Z2O1557SC+850fMXv6xLHjeOvN1/Doo49AqyMM6zwuXbyAa1cvIpdNYbCnHwP9/fjExz7BPzPisusNDWi0NuPk2bOYczp58L5l/x3w+kJ49tlnYLHquHTp0uUxdHaswa4d+7F1dBfcnmUeOv0hDzR6NRadi9i2fTekMgVSmSTypQTcvhnsuXkDxq6dxuzCDOyNbSjkRNDpbAh6YljT181hea/fiVwxBZ1OAYVMig0UDo/HUawV0NXTirGrlyCTGfHzZw/hwG1bYHOI2euuFHdg8oITd911AD6vG0qFBr/8xa+wfft2HD9yHuVyAVu3bmR7SHA5BmFRBefsEiqVHP7vv/tbHD70Ho4eOYqb774VRqsFl86MIeKLwjm9yEHswYEe7NizBZGoDyKlEoGoB9Z2A8TqEquWhMPbuXMvypQHWgnCarShVpDDPR+Cc2YeUpkYwWgYarMSjl4jRLI82xDGx+dw24E7MbcwA5WGlLcyb04lYjVcSyus3HZ0dHMhFinzRBuj8jQ65Gv0CkzMjcFsNaBULrGiLJMqmLpEAcHW1jYsL7sgrEoQj2SRjtOeWQNBRYSAP4BsmpjTCTQ3OWAxNeL422egFKr5IJdM53F9+goOn3gT33v8X1CWlGButUBSkcOma0EikEc+SfdNUvuqWFqeZ2xrg02PSDyKsfExjG4dhT/i54ZcsutNT05zaZ1AIoCuQYPe/k62KRJXnawopUqRPffxcIrVa4Oegq4VhD0JfPb3P49yqohLp87htltuJyYYPzfP/NvPuAW9vbMfAkjw6suvMPmFCtGMZjOGhkZ4QCfrhkpRLwWigwIpl2TxIdsAWUDEdCg0qDA7Nw3XshvRaArbtt3Ez3uxUEQsFmevPg3+NBiRok2WHmoSJZsP2WSIukQDHXnpaftEAdHVuYgKD8PJENp6W+EJemBtIsHgdYxu3IhQJIy2jnZoVBqMrBnFyUNnOA9AGwWRsFrHHuvViCdSSCVSCAeT3LZJba75QgGZZAaxWBIdHV3o6ulkPGU2m0OTzQ4doVsrFbz99tuMDB0cHOTrPFkzpRohYrkwlHo5ctkcsrE8xi9NY8OGLWyVoiAr9Tc0NTkgEYnh8bqxbcsW3jKcOn4MR44ew30PPMRFXmv61yIUCGH8+gTMVgsfbvK5PFtR6ZBEG1o64FBQmJ53Ekpl4hwkgtB/GgtX20NXKSz/Xwzu8+Z/n7lctbqsPubqF8V2mPcFUElxp2GZDkb0MTS4U5CUCTGFMltnSAEnEWLVX75qmeHZ7cbHrR4IOEAqFTHfne6v1G7q9aYQCGR40H//4aJ+4Kx/Zf9xW7C6BXi/ZYegJuR/JzsOva0eHhiD+ZWDaea4M1ONBveF70KcmYe2JMCeswW0rPxuoVR6oECHCJO3KVFQEVWlCjHdOWUUNvkPb9US8qk45Doz/0OFghFVBr3xn6UaJaT5EHJiE9tMauUy86PFWir/qUIgk/MwTP+WK9NJSgyhTIVMTQ6xTFYPIFSrrL5zYDWTxqZ/u4K2M67/3bPIb31/Gtzf22ZEik5KpLiTladWX3/w1/U+/xcvSASARlFALrGCdCKBRJB8wip4ljxosJq4nZHeybfshsNkg1KoQJu9DS2tbTh19iw2bdvEJ2AKK65ElzExOQ6v14P1a4cQXPagiRr1DCbI5DIIpBJkimXMzXqwY/stKNfE7KOLxINQyKUoFPMQKar8mDPTTpgbmvjCn01QwVACSkkNn//MJ2Bot+CHP/tXbNu/Cb7oCgrlDAfUNEoD82fPXbwEYtKpRTYEF9IopasQEU7KIIGiQQS9VYfx67PIUGAjm4a91YI9t27EUnAarsA8DGYzVAoDKlkZfvGTF3DTto1Ys64LiZwAP3/iZVikVlQy9YrmzZs3Q6lRQyyTMk85GPIik46hUMviwY/eC4FSAH8uhGQ0ilZLE27esQeBoJ+JB/ZmG0xmI8oo4t3TJ+GgQTwexdE33kajuRH9azdwcjy4FIVWaoJGqkU4FMDKkgsPfuRBGBtMPNAsu4NsodHIZYiFg4x8S8Sj0Khk+ObffRMUsaiKa8jXCvj528/B0dgC57SbL5L+0ApEdCO1GBAORlDJA7IqNdolQE7CdCaFlZAX23Zswztvv46tm0Zha3JgeMN2fP9//ZBv3I98/BEcPnkQPQOtEMhqzOIlq8b8nBOiigwtli6gIEI+nWMuMbG6e3t7cOH6VRRKRUTDEc60FOjfrDaYjCYuKSESiFljZFYyqWbFWh5aixpFQZFtFAffOshY0ta2bvh8UYRJ9ZTK0dXXgtbBLrj9fuRTRVQzRcRjIWitctzzsVvx6qEXINcqEEnEoVRQJkMCrVDNww/lDSggJ5fLgGqFW3GJE04e7CnnFHq6BjB+fQbtbU31PEOe6EA6XL02hrZ2B5c+UXmLXm2Bzx1BrShAMpbB5o1b8OMf/QTZQhSD6+wY3TaC0c1buaBofnYZMrkIAmmZh5PmjiY4lyeBah5ahRGFPKkodEGuQFpTob9tE8LeBBz2dghIGBAKseJdRjga4CDmg3ffj3AghHQ+hPGpa9AZdMjnMsjEE/jogx+GUd2A5199EScvXkT3uiEOjlGxy9LKJJwrU9wwWi7JodO2QlgVI+DzIhIM8kZRKZeirYO6ABaglErh93r577Zt24y1Q2t5K0HkIQrJBYIRLLs8EInk/DonWs/p0+e4XZEGCEczBWcjGOhfD6u5DXt23c4ts1evX8CbB1/jEi+1mraVUvT3rYXOaITGIMfcwmXkywEsLs9gdm4OAwPrYLW1IhHPMb2jxdHEHuOJqTHOvwyu7eWeAb6t1IDxqUnIFfUbYjhItJkovP5ltHUooNebkY8rMX5xHqMb17MKuryygmQihhYHbZhk6O8dQTZRxOuvvIX+riFEPCn4/WGsW9+P9s5mtLV14KdP/RR77tiLpeVlFNJlxH1JzE1MY2ZqAn/yp59HvpREOhuDubkRLq8L+WoKNWkRv/+pj+L7P3oCj37qUzh35gJzsCuFCg/uWrkZAX8QrY4WTMxO8cds3T2Iq1OnGZF4/txl3HvvvYzHlCsECIX9XKZE4elKkSgxWaxfv4HzRzTwpLNJBEM+9PZ1MhEslltBuUaDbwqZVIY3ipRLMpsaOMgcCYUhFWtQyQu5yKhWoGEsx8FU3pgWs3zdXdM7gl898xrWtA3g/NmLyOYrWHTP4et//af45fPPYvu+rchVs2ixdUBaUSHqzUMprmejvP4lTM9dgbFJib0HduHw8fc42Lxxy0bu6SD2PZXUeTxe9tdrDTp09LahWv1/aXsPKMnu6tz3q5xz7K7u6py7J+c8Gs2MsoQySEKAMVyEA8kXEBZgHN7DGGwewQaDFUFCGkUUR5oZTY49nXN3de7KOee39q5pkHn2W+/q8s5aWuqZnlPh1Klz9n/v7/t9WUyMjiIVS7Lxu1AihF2W0aR0DtEEcNHlQUf9Oty8/w449FWYGh5DdZUDGoOBMahH3z2KdK4IvcECuUKLwauDWJifRzgRxvWHD8FqtbGmnM4hnUbL99JUimScBUilEibcsL44m0AuTx30HN8naQpHhTuFjlHAUkU3TExsonRUsIirWnfSyq/+zEGU/D4yiFGiNEERyd+Sy3BSc1legEAm4M+R7p0kaSLpjdFsZGSjdzEImUCJkDcMv9sLpVLGGR9EfKLfr7gDUMn1SMTSPEmYm3FhaWkF+687wDQRQh0TaY+wpEQjIghBIZ/FQH8/+1JaWlpYk06L+XDSj2Q+AnO1iXM6qI54783jKBSFaGii1HUV5whw8mc2xwUphXmRpOvShfPo6OxCV/daSKUqlul43bQYTLHHwmIlIo8Cchmx6AVIJGixkeZCnm4cRLZLJz2QCwO/q4kqZU6l275anFICcLtYi87jMVj8H1658cHCa7Xjvvoc3Bm/pmWnZ2DNOk0tKAyJsON58l38vkNf6cpXUk6Z4Z4v8UJq1UhKgZ6rtRvLi8TCCtbx2uPSc5H5lP5MvyMd+iprnTriy8uVwp0K/j/cKgFNldf4X22rXXeuezmllTTwlE9EwWCUMUASHEDwpbfIUkm+7QIkxRCMk48hkRPCHgUOnclBF/3whfvUThnm9tBYhdzJhcqblEtRlFNhWtEF8egqH4awlOWLPJQmlARSyr2EWEC0GAUTZKhYlwrzyEMGuTBVefFlihlXkTAJIr2xUrjnBcy/pv+IP5vIi1ASVKgyJJnJxWOQleJY/9Qoai+s/FEK9+m1JhzdXY2MoIyyRI6yRAGhhBBWlRODttUCnuQzMrkEWlkK8cgMRMjCPb+EGnMDEpEkXC4XDBYD9GYT/ItRjPeN4+t/+Ve4cPIiHn74E5h0zSBXykKjV6K7qxvnLlP3fQSnT53C5OgQOlua0VhXwyEB1FkmBNmix49IKIv6hm4olHruVCazcTYoUtdDY1DAQGbIuSVo1GbEwnEkwkEUUnFo5WLcfuthdO7oRrQYQTDtQyDmxsXes9Bp9TDr7Vi/YTuWl91Ikds/Lod7KoSUL8OBKeGEHyVZDmqLDosLPjbPkoygukaP5h4HsuIwpFrKXCQjsRj+5QTOvnMOPR0NaF/bhFCihLefex+FQBGigpyDZJqamqAz0lSDuDZFrKwsIJ4MI1NK4M++9DlmzBuqjXjr9Tdw/533MI+cJjrPv/obbNu+GecvnGH2clEqhVgu467Lm88fwZaNG6FQ6ZHOiiHISJCJFLFzyx5cunSBmfA33HYQMjIZrvigUBnx0q9eg16lZilSKh5HMkpR8xp85WtfhtakQbacx+jcGEYXRrB7+1587+9/gLamFpY5uQPzqLJZWbO7NOuFtKjlgt2k10EoKqOurRnegBe/ffkIHrj/Xuw/eAhXro6gv3cYuXQBN956E4688muYqrVsZtUZ1IwhpDF7NJhBLlFEOU35QWJOzqRraUtzCyZnp5kUICyJcPbkGWRSWWzduo0pJA0tTZiYGIdKqOTChZIJ6aIRzcagotAHIiJl6JMSMG1FKtUi7ImAWFDVDgs27NuGy31XGSeXCSdQ76zmbiYZ+haCLnhDHswuziOdJY2pFDqVHl2dXSxpWfGscHy71+1BfYMTbp8bBeShM8khlai5COrrvYh9u3dgeHAMeqOFO2X9g5c5iTWbFKKlbgNOHL+MRCQDtUKJpcV5zEyNs85YZwa27V+LmoZ6dHfsRbmsxIXeU9CZZDxtEquoyZ9GOODByrIPLU2dSNLEIeSGVmLGnYc/iVxZiFy+jHfeeY8DXV488jwO7NnFiFJhroy7b7+LzV81TifiqSS++bffxMcffggd7e1YXFnG6PQkGtub0DvSh/m5eU7JpS6h378MR5UDA1cnoFFZ4LA70X+1n6dL1IVtamzC22+9hRq7g8kUarkStXUO7NqzDdX1DiSyMXgDbly+chVmsxUhfxRf+8qjmFucRX1dA1yuOXh8HtZLr7iXEQqRbG4fGus7oZHZcPbycUzPjGDD5jVwuaY5N6O9rYvDwTyeICcIZ/IhHHn5SQSjpBe/AplChY6OblTZazExMoWvffWrrAU+dfYo8qUMxsYHMTw4hFKJQsNKCIVLTK9Rq8o4dN0+SEUaHH3rNB597FN87RCXKdBlHhs2rUFjaz2u9l/hETGltdZYHCikhbjzpo8iGEtg1+ZDWNe9CaVCCS0d9WjvbsWK1we/34+77r8Tx48fZ9Sgb8GPRCSOwf6L+NnjP2Lz+MBwL1QWJXx+D0oSAazVVqzdtBZDwwOYW3Khq6sTyXgc7U2dQF6Fo2+cglyqhN9HYUd1EKmKsNTIkC2FGEdIUfCUYOz1e9lESNpui8WO+YUV3HPnR3H18hB/38QSCTLpHDcNCPW7YeM6LHuWkMwGuKtG+9M9gjraaqWG74saJQUGkdwhj0K2jGS8wA0Ri9HBtKBIxI9sOgqtToP2tg346y99B//jE5/Hs0//hsPwBiYG8I1vfQmPP/kL3P3ROzlAyGashiivhEZiRSlfKXwjcQ9CyWWUZRmUxDmojVrs3LsTR997D/v27GZayquvvsrEG5OumhsA1PhIpynxeRneFTdam9sQDIe5QUdm8vXre3iC6BpfwOaevfjTez4PpUgFNU3UiwVMzbkwONSLV15/mTHOGp0JCqUBsXAMV6/0sqn/pltv4aKdim0y2UvFEu6+U1FNRTNJWkjeQoueQjHLIWKFcg5TM5OQSVXQU9ZBLAOj0YRUKsWLIjKkUjeZHpOuYxSepdEQBSd3TTf/nwt3KuCoIPX43Th06/WYWJhAJBWEWqfE9PQEy1hqnTX8Osi/QwvG0YFxhgQQSpg05WqVEjqtBrFQEisrAUgECvaRtTe14vLli2wWb2ltZ5nRtGsGzXR88yXUVFdjaW4BNquZp1ZU1JEkj2g1wZAfMrUUW3dthEIjwcUrF5EIp3Dx9AUUSmJYbFVQqzSQimUMdFiVFDscVRjou4JQOICNm7dg774DPA1OJTLcnff7/NBoiHBGxmp9hTKWzyGRjF2jrRRYOpPOZaBRFqCVU3bI72UxDBu5VpSSWbdF78T15lYUn7sM2XLFyPq/u63iIFcL91VtO+nRaZFC3XT6Lq0W9GxYZd7/7zXt1D0nUMUqZYZTSgtlXqRU0lKpqUUd84oWnaQzVMTTuoS69GRQpX2IGMh/z8egjHgij6XFKAKB9O+47/8r73e1cF8l0HBtfi2NtcKErxT9gi+8ESmzplxYgtr3WyhD7yAvEKNtqoC9pzL/K8/5n/5tTiFA/x1KROsrbX7SCdGqgYX4MhVKEjXfIATFLMQF4sXSMakcbCrcRchz4cs8d0rILImglqQRzmqgl8YZLSkVVDTw8ZIeeZECBVklYITYzUSRyRTEUCuEyFDMbVnCCwABzUJLBWx+ZhD1F5Y+9Pv74I6u9SacOVyHGDFAyRRLen6JvIK1ZFLP6sEHnxj02ixKKRZdI3AvubAwPQudQg+5WMrj7NvvuQUnTp3A6MgsZGUZtq3ZglsO38YUjcmZSZw++z72HaALKhX/KTa+nTx1Cv1Xr2Dz+nWwW81sZrHV2OANBzHjmkcqAbS1rENZIOUvXSwe4gkLdYlVWhlrPCVSFYplghCLEA0GkQgHICrlcMftN8HZ6QRUwPuXTiAU90KllaNcLqCjoxOZXA5uTwCxSAaKsgmB2RjinhjEZSHUOjluvOMQFEYdfv3si8yFRrnAIRw33bEPbZtqcHn0HKpqHbh8pR8WbR2e+NGT2LllHbbsW49YGnjhl69zxz0dKSAZT/G4XG8yosCdEHJ5e7lrGIh5cft9tyCRi8NoNnDQxuHDhzjdr4ACX2hJGkSsZvp9OptHKlNCibR82SKSkTg616yDQCjHSN8YJCUZGhtbMTc/g+GBXvzl178AoVRI7gq88eYJaEUGpGOJClUmFEQyHmWj33f/6e+QQx7BbIjNrkMTg5AL1Xj3jePIpbOw2UyQKoSQiMVob+lBMlqADApksimMjgxyKuFyyANv0I98JoViLsOEFZ3BxEWdzxuG3qxnmcy9D9yGl994nm9YyVQSLU0tWJxzI58soMpcDZ87iHJBwLxzCiZZ9q1Aq9Hg7InzCC2HOHiJzEnxbBK+sB/XXb8fVy5ehVauQcQXQDoZQ9f6DuSFeUjIPS8RQSaWou/KAMzmWhTjJXLhobmlHg9//tP455/8GMKcAMlgBPVOO1p7mrFmYyf+41e/hLXWhnUb18DjW0G1w45J1yjs1XZOAiRtNgXTUOHidFQhGAlAo1MhnY5jZmYJW9bv5O9toZBifSiFYxFf2RdYxOyMC22tG1DKqPDu2xeQiReQTWYQD4cwP+fi9NX6NiuqmnXYe/0BeHwZZPJlmG1KjE0OQWcyQygtY3KyDzaLAblMkQ2Xly+eg06jwqfu/wy2dd+AYCbFoS1btmzFM888w0m363s64bRWY8W1iNsO34ZUNIWm5nYk8hn8zXf+Fvfccw935SZmxnHs5HGYayw433sW9fVN2LF1OxMlzp46zSbkSCiEDevXQ0zd8mSWp0sUOOSwVfONQSKSoMpi48lEuhCDpdrAHHCie7SvaePuu83qQDqfw8qyFyvTbijkCiYEDYwMobGlCSNjY5DKlHA6G3Hw0E24cPEynnvuaWzc1INAaAVru7uRTKZRZa/DP/z997B5004cPHwLlpZc6F7bxuFTVCTNLcxDKlMhEAozyefdo++grtGOHbsobZbG6gmglOckXFqkNDc34dzpy9i3dzdC3iA6G9fhpZfexqxrGvfc9TH0XhxjaV1NgxUqoxxaI2nIvViZX8AdN9yCufFFBPxRXniN9E/ivTfOwuGoZ+nTzj07oDfa8MYbb3DTg7CO/sUQlufcvMCqdVrwkXsOI54LYm55BuG0h0MkySPV1NbK10NC8xHRhrwqpAV2Lwawdc0+vP3K+7AZ7HDNzLHMU2EU48Z7d+LcpWOQK9QoC3IgHNzU9CTMJjuKJQFrhv1+H3eLbZZqlm0sLHlRU1MHpUqObD6NZd8idu7cipHhYTQ3N7MssraqlqWdvRf70N7azr3LoaFBBCJxRl9KRHKUMmV0dnTC73bjwoWz6GhrY5OsRVeDn/3wSTRVN2NhdgUCgRhT85PYc2ArU24c9VVw+5bR3tSOKnMDBDkVyiUZB5m5gy4o9BR6mII34oXKqOUFDQVePXzvQ3j8iV+yjypGaaLJMjRqDeu2W5oaUM4VoCP0bLGEZbcXar0eMpkCDz50D9KZBHzLQVTpmrChbQdMchNS4SieeuIJPPjwAzh64m2cPncCi+5lVNXUw2CsRrlYxpuvvQGFRoVde3fzscxm8yy9EZN8Lp/nZhMVj0QLY9Y4ysjmUsjl05zJkMpmUFffyBkb5AOhCFCaMknEFE6VY5IVJ2+LxUgmyfxaCXiizjktChSUjJtKIJ6Iccc9lY4jW0whlo9BrBJDY1JxN54WVmTwJQQqpY2SCZQyKoiwZrPaGedI3yXGBhLPX6HD1avD0KvNbHCnFOwqqxmv/fYVOOqcPFWloAu+txWKaKpv4Ocw6vTo7e1FJpuB3mhgVCRNNui6Rtdm19IMT9fp/nXmxFmIZUooVBp0tHZwmjoFsFEORD6XRVdHG0aGBzE+OcrJxbt274dMTB13KWcIUOHOWFmxgI9jiY4V1zEkK4pCpVIwppf8T1JREjpppNK1LhUhEoogE4mRpKkLBDCpVNjXtAGOjAqCI73AHCXy/u9vr+8oYda2SmqpLBSYv34twX1VCkPFO21MYqGOPE0eChVeO6kz1HQAACAASURBVBXz9LmQvIUWNRX51LX6lDrsrCknhDBNw3LMWCfWOtWk5HGjzjrp2enxKomq1JkXIRbLcsed9v3vuur/b0fggxr4P8RH0qlOCxDW53/h9WiZhPCkb7fMfx/CxCSvxPdeKaBt+sPr20kmM3xIgZKBhv+Vg7aaGkUFe0lhgqgQh7CUZmTaB9Qkv3tfrCeiCFgyoBLtQViCkNvylY3GH3SwcyUJciCzopgDkIpiGYpkTr3GeadCOc2de2klhRXA5scvo+GPJJVxbbTh4qFqxEkvKxQiBzmKQiloBUhIJ1oYMaKoVBmt0J+bLA5MDg1ganwIuXQSAc8KFBIhnM4qfP2xr+Op557FknsF7sUVrO9cjzpHI9atXcfox0SS+LVKRMNBxAPUqRHD4/MjFAgjHU8wJpG+SDK1HCs+MuZQyAuNreVw1rVysiKNFqORIOufJXIB7rv/HlzqG8TKShCpVJa7yEGfB4VsCms6m6GrNqIoLWAl7OauTBF5qFUVZva+666Ha3Ye7gUvdFI7NNABmTIysSQn2v3Zlx+BVCPHfzz5awgKUiRjUaTTMbSvqUf7Jiey0gTmPbOQK5VYcoVw7OWTqHNYsX5rD9QmK3773DHoBAbkYyUuEoiSQtMVOXOOaRESQTwRAhFCuzZ1QKIUo7bKBqlCziPfZJai0LUYGLiKTRs3QKPXoFguoq2xBQKxEmPDsxi9MoZSuoAHHvw4zpw/j4DXB5lIDomYSAcpnD71Hv78y48w0o8CnLI5CY6/fgrrunoQiwQQD4dB6QOhqB+PfefrGJrqQ9OaFua5k/lPJlLj8X97Dq31nRzbTZr8z37uTzEyOI6gPwmHpQb+gBehkJ/Pcxrnx1Jx9PVeQldHO2QKCUrCMq5eGWTzm1KrQjjuh1QF6C0qJFJRdHR2YGZ6DrVVNUhFM1iaX2YCDCXCKeU6JtFMzExhbGiY/RDpcAY11fWw2mwIhCNIF9Mw2cwwmc2YHpmCMF+CRCBg0gTkZSgMaoRTMcxMuzDSN4LtW/Yj5o1DmCmhtq4GO6/fg6MnTrAxOR4IYsO6dkiUIhy6+SCb8GjKE01E8N6Jo9ixZxvqWmqRzCZ54lG+lghJenuxiEbCzZwuODo2CrulHps37ISoWMaiexbZVBo2qw1avQolJJFIRFDICREN5XDmxGUE3GEODfIt+fl8gagMbZUE+27eCI1Vh2xBxh17ibIAoTSP4bEReD1+1DlqoZJJ8cILr2HXzu3weVaQS6VxYPdhSIpkDI8hmcpg67btCMWjOPLyS5zy+Nj//GuMD45hXetaRLx+2KscEErkePQbj+LLf/kVaFQKnL9wDhs3b4Jco8Lnv/EFfs+11TWYGp9Fc30bmusb8fQT/4Hbb72BF8LxZJI7yhTXzuEnznpcudSLVDIJnVqFumYrPvPIJxBKhwBZEed6zzIJaNPGzTAZiCYkhVlZS2YixBJRvPjKS0hm0pwQajTbYTCaEU8k2Vug0ckxOzeGq70XcN2+vbBbqrG04MPgwDiq7Q2wWms5JZR03lt3bsKUawQXr5xHlaMGcoUKzQ1d+Pef/TuS6SCa22qwYVMnZlxD2LChh4kdXs8KghEvmhs6YdYZYdJpMTuxiEJOhr/7zg/x5m/fwLce/UcYtHqodWIYq7U4dPNh/OTHP0bfxcv4yT/+CJt7tmJueQrnB0/j4N4b8YkH/gx2cw0y+RQj+tyeEKZn5hi9STSNdDSHmfFZpvp88Sufg8YogT+yDEjJmDrJ9AaaylKBmMlnoaDu5dZNuEydy3gMUoEC9Y4OzE54kY7noVLrUBSUkC5GsefgWpy6cBR6nRF6I6VlEx4uxx4eMrpRdziRiPJUjwhnRCwhf0gileRrD5E81FollCoFam1ODt6ifWg1oVbq2KBt1pu5S+z3euFamuf9G+oa4SJ0p4bSlxWslzbqrXBNLaCrZT1e+vVvIcxJMDu9ALlSB7d/GTqLAh2dTVBopJhfnodKpsb+HYc5sCmbFTINJUd5LXYpOje2QKwUoX90CMsryzwpoKZEIZ3h+wklymbC+coEQSzA9dfvx/lTZyCGmKcS1JGnxZDWZML+63Ygk42js6kL4qIOdeZ2yEoKUJQYSwsTEcwvz2B0agivvvFbVNU2wGKuQbkghGd5BbliESarhQtsYsqTPIQ6uJyhIKgwuQn3QBhHkkUQ25oQx3ojXQuTyORLsJjtCPvCmBgb52kHeaK6u3tQpJAnglYIiQgiZVINdeJXDYtkMiVjaipN+m56jgyCcQ9EKiGCyQCEMjEX4rQoINiAs9bJkzaS38jIiEx1iUAMnz+EhXnKqKDMERlMaiq4gXg0zUZUMgZTqOR7x47CWm2DwWzmwqzG4QSZkigEj8LTCrk84rEY56/IFHLUN9TBNTXDWSbV9XZ4wsvcQaeF3/n3zzOS0Gp3MJVGq9bx9ZJSXGUiEWamprh5ZXNYuYF44LoboVJQ+JwJi3NLbDKnBiuZlSsSaqphROhoa+EgP73JgEQqAZlChkLWj11Vem5+jYVm+P0rJBLEMmlOXV1b7cSeui3Ie0KQvDQEwfwfqXDfXsKs/VrhTgFJ+RJ3v1cTTam+E4lJpkwmZKo9K91w2kjLviqbodqS6jOqzegzY0UIEWIElFRaKcxJ8kIMdfqdxaJi+STtx2mr2SIX6vTcKpWUjcihYJr3qZBq/ntJzP/X5cuq6XZ1krH6HrlwJ32XMOeHffqrXPiq/SIcPJ2FrqKi+VDbxDYpJrZRwBJhESnUsaIDWt0ogICSn7grzYmbFLKUqzh2P7B9EO6/uhqpwP6pcP/9B0J/QUYVAroVxFqUBSLkJQqURBWee16sRomqHHLp/ZEL9+n1FpzeX4WCUso0m6JYiWJZgAKZHUgHJRLwyozYuOQ0p+PRbrFjYWwck9MT3IGhMBYKsmmoqcKj33wU7184xzfvUDTMXOJgNIietV1YXlpEe3MrJ7yJ6IRLpCAUSVjTSl0WwqhNjk8gQAWgWMjcZiIV5FJlXpBR4W6xV7NkaaD/MkJ+L1o6a9C9sQsr7hDikTxrkEmzHQr6UMyl0d3egLZNTXBHPQilo9ydpG5xJpFBqSBAMJSAwWCFIFeCVkIBFEqUy2Ik0gl4/QtYu7Eduw7swNPPvQB5SYeoP4x8OgmTRYs/+8r/wPmx0whlA5ian0A2VsblY4NQixXYtHU9altq8eqrR1GMiaEsaZCOxtHe2QqRXMx8WQUZdYg1m4hy7HbXhnbozCp0dbSisa4eP/q3H2Pzzq0wWU148sknsXvHFugMGh4HE2qpkBcjGMzBqq3F4Nl+/Pln/gLLAQ9eePkIhxJ1NHSwLvDXT/8c3/jrL8BeW4WxmUVIZSa89uJbUErFbEz1E6KMknkLWXz921+DSi/DvH8OYiWZqOh7IMfP/u1ZqMVmxLwRKORl1Lc6UF3TgLlpHwzqyljS61tGOpeA2qBGLJdg5j6NlkulHN4/eww79u5ClINHtGw+Muj0EIiKUGorTv9sggxwIh6t5zNlDvigCxBdvAhhSEmL2WQKmXgScqkcVmsVBAIpAoEIQgEysgqg0ipQU1WNydEx2MwW5t9f6r+CL371K3jiV08iGAohHU6jq20tEqEkStkiax4/9uDHcOSlVxFLJJFPZ9Dc6ED7mha0dTcjnUsynSMSi+Hl11/GnffchSQ5roUlZFIh+D2LXKgSSk4iVcITDJA/FeOj/dwtU6sN2LP7eqhkOi7ss9kYUrkwFAoRJEIxFhbnmUU+OeGCSqJHPkFWazUunenFRx96EDlFBvFyAP7YCr/ncDKJ5dACTFYFLl86gW3rdzDHXSXTo+/yIC6du4yd23fAbrcwtSKbzuBjH30AZ85eQlkqxK+PPM/ItJH+cXzvO9/FpZPn0dOyBk6bA8dOnsC2ndvx/f/r+3j44Y9DIZFBWJairqoRqUIOd33qPlRbbJwOabNZecFF0yHKRQj7gnx8aS5NulI6/kTzmHMtQaXUcOqhXCaCtUaNex74CKRKOcanJyBXK7DidWPH5l1c+FHTIJZN82NNTY8xPUgmlbEcUaMyoL9/CC1t7UgUMiiWYiiXEpgeH8d1e/Zjy6bNuHi2DyNjLpgMDogEckhlcrzx9hvQGhTYtnMNRiYHWK7j8fphNdfBanZg1uVCbW0V9uzZjNdefw4NLdVIZqNIZRKwV9s4FGx2fBaH9h5AyB+ARmGA153AI3/6GL7519/CwEAf1GoxbrrtIAaG+tE3WEmfJPnPR++/H5lcAuFEAL4VP574199AIdYh6Pfhk595EL19VzkS3GaqQT5dYGnL0vwi+vv78MqrRxCOehGOrWBpxYVkIcWmwJHRUew7tA+TC+N8zaBufWN9A6RiMeZnXbCYqtDfO4FMkpj9ahhtJriDC9Aa5bBY9dAo1Uz7kcoAr9cDnycAu9WOdCbNxQ01cajrvrSyArVWw1Qz8shQqBgVPvR5pMIU/KZHZ/taZJO0yAlyh7OQS6PKYUEw4EOJOXVC1jqTeZu046lYGolIitOjEzFCJVrZz+Jd9GOSMj/CaQSjUazf0oU8Ykiko0wWMemtuGn/rViYowaEhBnjWUESO/ZtxpHXn+IAK5PJDLXGwAFFtDBZWZnhhbVSZkI6kOeOO6Fr29qamLduNVvQf3UQjc5mJDNZNLY34/Y7rodGI4ZKqoG0ZIKsZEYpJeSFGzWMlt3zGJvpw+B4H95nHn43auxN7B8hyR8tYij1tFJYK1mKQj9Th5307VQVFfNZvhaoVWr4Az6eusqUUnj8XjjrGnDlSi9LGMmAS/SWnXv2IOAPQaFUQW8wMBKSSDWkYacaiPw+VG/EE1GoOUQqh3wuwzSVdCmJcMEPe6MZ6XQK4pIM0WASXk8AO3ftZOUv+YaaGtowMzGHSCCCIhsfUzzZttvsaG/uwqUrfZDI5FzYhYIhPPzxj+NrX/sarFUWmMwmaPQqzjcg9j95kAx6HTIJ+n6W0Xe1HxqdDgKxEIV0Ds5GJ2R6MQrKPDZsXgurzoof/8OPkU4XIZErWA8vk0hYzkWyokyawplIPx9gj5iZJkLWamjVeqgUGkxPTvP7p2NM/hxqRJFMqlDII1ckSZHqGv8+xRMKrSqPzdWUeF/EpXkXivlK15qqRpVchpu7NsEqqQLCEeC5fmD2j1O4v7q1AJeNjL8VHftqF53kL7SRPIlVDoTkvqZn58471YfXZDMf1JJXNO4VfKNaLeH/U1IpFeXhcJoNp9RE1mqlLEFmKg3VdLki/46eX0nYRrkYqWSeu+2r+MgPVTz/Fzt98PUyupIKdxqlKsPnIF94AgKVljvt+9+nMdGH23JyAXoPSuGur2iF6CASYH41lIhRkOLKQS+KtZAhgZJQDhHI1buqK6o8dyUWtiLo5yL/mmZ8FfHzO1MCG1Ar+5B2sSxUoyxUoiQUIy9RoiBWoiDX//9SuBPH/fR11ciRGVSpQVmmRqlQrBhiqWtJ4xgaHjEftDK2Eacy8EzPssYwHY8j6HXDbtShXEzi4c99AjO+eeQFdDLl4ax3wO1eYKIGfaFYs0xoLIUODnUNbDYH3F4/pqfncPzdE+juJISWFNl8BhabBcMjYyjlRehp38STC+pGEIkmn0sxg1xjEKG63oZoMo/pyWUY1CY2BkejIfYENNfb4Wiugsqqgcszi0gyggZnLarMVVhe8qG6ugG/+I+nsGHtOojyElgNDqTSeQTDxDb3oLrGhO37tuLk2QtIhEsIe3ywmUjrmcB9n7wLumoVBmb6seSbh1puxjM/PwJlSYbuzjYcuOkAHn/yWQQXEyjFy2iorkLXmi40d7RArlVhfGYSoXCIw1Pa2xoZRaczKrFlxwaOuL7a34eu9eu4e33s3aOosphhs1lQVedAOBWHzV4FbziCaDABi8yIbet2oQgZnvjVs4i5Y2h1NEGrUeGt14/gi1/4U5irjJDprDhzbgDzU0uI+mPIUphRPIJYJMjR2n/zne8gU04hgzgiuQAWPQuIxhN44fl3EPNkISmIIZOV8Nk//xQymTL6eidQShfRUFsLj2cRroUZllREEmHEkjHuHNTU2uGPe1BAEYkMGYM1EJZFrIel5LuSqAS9XstF7Pz8AvKZPKptDoQDUbg9fqxds5bH94QZJVqwqAjuFrW3dyKVKSARTcG95IGwSCPSNFSUZJzLw1ldjXQmg441nRgcH0ZLVzuOHDkCu7EKLc427q4Teo844Ju3bMHo+CRS2RxKuRyaGmthd1Zh286t/F2gLkypnMekawyZYgrOjlY2aIZ8y9yp0ao0kIhUiKYTrDvPFhIoF7NkL+IFTCgagZG0sDI1nNVORBNhGA167sAFfF4Uinkcf+cMdOpqZGICbN2wg0fNFrsRkyuDMDvVGBjrRb6UxekLJ6DQSjmKnnjFn/z45xGLZpiw8/6xk9i4biOi4Shuv/k2JmW88/Y76GpZi2Q6g2g6iJXAHLPiHdY63HjdLWiwNkIh0bMO92Lfabx/5ihW/Cswm8144P6HUWtrZNPs7PICXjr6W2ZZjwwMsQGNTHZDgwMY7p3ALTdcx1HzlYh3Sm1NMbGDCsc8RbHn8whFwujsasDtd9+Ovfuvw8T8NK4OXmUtbcAfxtqudai2VXPXdHJqgjFyRLe47977OLmT0nUVcjVm5ubhaKpDKLwMqbiE6YkJ3HPX3Xy+kZxRpjSyj4G4wYR1JMb0+6fextZta7Himeeb96xrEW2tPZiZmsee3buZpjM0fAWZbBjOehvTcAh1SFQZ0v9u7NyCptomGgQwj5q6+udOX8XM5BLkEjl27dqC6w7sZMzmo9/6Jtra25FKJ/Enn34Y1moL3n2fqEVhTI0sQiMzY2VpEbfdcQgzs1OYnfdzKmg2mYV7xY3JyWkunP/qr75EwDKcu3ACiVQEIjKve9yQKxWwO6yseU8W4rDaTXA6alGmSUcmjsX5Jdb/5tJCeL1BqDQqKLVybhBs3LyefNQQSoosU7OajTh3+iyySZpqpFBbV40iSlDpNJiYmEBbRzuCwSDqGusQi8a4CAoGQyjnJVx42y1ONNS1w73ox+jwCHR6DaxmA5ZW5pgeRsWks64GEqEMNrMDS3MryKeBrtYuloJEYnFuCiWCCfg9cYyPzCCdz0BjUuCuj92ERJqkiyIEVsLobFyLbAKM/52YmUQkVSGLXR44DbNFi4MHD2JkeAIenxtmK+EgexGPJ2Ez1iMXE3DhbLTqGWtL9BUKjYqGYhCSDDOV4c/pzntuhGtmBNftPoh0TIQqXRukZSWkQgnKxRzmFqcwMnUVo9ODeP7FF7Fu7Q6o5GaoFFrOdKCOdi5X4C5uhQRDE/vKtJqoKrS4EiDPyaDULSUUKydKSsq43HsJqXQO2VweUqGI/w0lgxLfnbugJbA5nIp31ryDWN55fgwq4OlYK6SUhJnjab9QUEY0E0Yw72eq0LZtmzE1PAOt0oTJiSmePCk0CqQTaaAk5GnX5OgUjHojv1eiuWzfuhXJWIKlb8FoHCajFaFACPv37sMzTz/NBS81hcRyKafg0mSEZF4EFjAbdHxtHBwYhtvnRc/6NdwskSiEEGiKKCpzMNkMsKiseO1Xr0Mm0UIilaOxsZGLdplMwubTfC4HvUaPpcUVnjQJBJTKSfQUBeQS8hBUpEQcWEk91lKOJTl0TPwhP+rr6/nPlDpOMIR4dAEaecWUTFMMXl+KK9hro0qJvc090Mu1kAeLEP6GCvfIhyso/2CvlzfnMWMhUlqlq07N3tXU0tWEUnodDAWhoQGdqRS4RPCQa+qH1Q58xbhKZmQKAwVr1tOpPHfZo9EMiNtOj021J3lRqI4lOTY9KhXu8USOG8hU41FiKj0u1XxU9NP07b/xoH7o47Daef9d4W6c/UcU08uQKqzY0hvHuiu+D/3goSoRzh2SIKOqFOf0hVoFz692zWnVQvB6aquRXIOmGixXu7YyWo2JXcXvVPQ+lS47PQaNPH43PihUJgMVKU5lZcW/48cuIi+zIa0wIi83oUwdd4EQWx6/hPoLix/6PX5wx/EuPU4ddKJAnQipAhBVQp7oDZEeirBCHApwLTKLVop2tQoL4xPwL3kQ8viRTcSx4JrEhk09eORrj+D04AX4gm6mSJTyOVhMRpi0BnZ5R8J04ddx0VRjrIJIIsPpM+eZflDI5bhTRzpN6hRI5XIcP3GKu0fbN+2DXGkA5dBGomHEYyFS5EOrF8LutCFbFGJibBEoVPj3ZF7NJeLYvWkdPvG5T2BqZRavHn2NSSMalRI7Nm+HQqaBSKrGM8++wOmCVaYalvWQbInGxUEfcaclMNsMSBbzmCeUG421MmnUNTngiSxhw+41TC4hdzyx5x++/7NoMDuxef0G3PvRu/C97/0AvqUYlEIlyoUM1qxbA7FSiuqWeij0GtTXN+D4O0fx9quv4L67b0M6E8P6nWu5i2mx2REgZJrTiaf+43E01tRhy6aNfLENJBNY9M2hIM0hFAkg7Se6jx7d3Xvw/okrSAbScGgtLJv4+lf/Et/9Px+Ds6kW6bIEL7/2LqL+BMLeEEq5DLzuBZTyaU6jI4lEQZRHKOXFot+FRDoOTzCESxdGMNG/gGKSNJZ5fP9H30MuJ8TIgAt6pQ7ZJHVwlhGIeFGWApFECJFYmFPvHHVV8MXdvBBze70I+CMwG2zcTaLCXa1XI5XLQSwUY8O69Xwjmpmag0wsY00kEQGmaUyainDC6Mae9RgbHoPd5kA8lqpE2C8tYfPazYznM5vMCAcCMBkMCISCcDbWobbJiRdffxmbNm3BwKUBbNuwHSFvhMOP6CJ67333YXR8HDNzi8imUtiwrgdVtTXYuHULF+0iiJDMRRCMutE/ehnt67swMjaEDT1rkY6lYdTZuLsuVUrQO3QWRUEKe3bvgUBMHPMM/OEVvjHSWJekR+SWPX3uJJRaATpaOqGXWfDMUy+iq20zWls7OKH3l0/8BBqVHFfOncdffPHPsBycw/Hzr+HgzbuQSuYw2D+LbVt3QamgokHPF/ZTp07BbrGhpakVEqGUi/NcvoDlOQ/TW5b8M3j62V9Uku8gw9133Ifu5nWwmuowszCF4ak+jE32Q6oUcgoxadZJ03pg70G4PT7uXCtkcl4c0Zi9taUZL77wEt+o4+Eomp0tWJxZZowgyVtIGkcGWyLCuL0BlMsSWKqM2Lx9C/YdPIB4Po2Z+RnWS6/rWluJpw8l0FrbzLhPf2gFFy6fx+atmzHjmkUikWTPAxUQ6WIe6WQE05NjUMsU2LFrG9Zv38znq1CuQSKTh1REATvzaKyvQSYbQV/vBTiq7MzO/5cf/BRf+tJfMS+5XKKijjrZ/bCYtFhZmWNOP9GIoukwqqxOeBdDEAtkMOoNOHnmOBvo9u48gEce+QJOvn2G01mrHGa+2f7gh/+Cy71XeKLU3tkIT3AF7d1rICoLkY2DpVFysQSNzdUcRy+T61mDnUvnWZ5y/NgJfPvbf8PFmaOmCmJJGcdPHIXFoedJpK3KjkQmhnVb1sAX8zClqKbKAbFQgkIxjbraWrz7zruwmmquIfyKqKl3cldUa9BCrtFyV7y+oZYnMjRBOXPqJIr5DJZX5lDb4gRkhHRTY2VliTGGJiMVc1Qo5DhY6MCBG3H2zCU01LXy4qW1qQsNDS2IBAO8WKJpyaWB9zn0ij5fR1UtNEojJJBxEJzVbMPi7CICkQAWZxYR9IVQW93ENJuiqAyzQ4tb7z7M9xK1TIkqgwPFlBgn3j6HeDDDr4GMpsQpX1qZwezsBLZu28adSfos0/kwejY0suRMItBjfGSRM0oooXRicgzOOkrAVXHGA4XOjI6Oo7OnDY5aI5QqETrbuzHWv4iPfeQzyMVLfA9LJMNwzY+iJE7jQt85vPXuMWiVdjTUdYJiRUjGUqCU82tAaK1Wy1IiLiiFlWBDsUgElUKMRCzOx4mQkG3tzVhamWf4Qm//IBszzUYLpFI570+mQloMUxONuPDELVeplVyg0+dBiwOqS+hniagS1ETTNr6nUrhTbBlf/fZXoVIrcOr4Gbz+ylss5dl/4HqsXbceI0MjaKxvZipW7+Vexn8ODV6FQiVjA6teJcPSkhuu2UV0tFOathef/PjD+Or//CvOzXDW1yND0h+hDFajjXXz7584gT27d8JuscPn8aEsEqC5rQUriwswWjRw+cchNoDNxARUePvIMSTDlOwsYlQlfffIA2Sz2RANx1huRdIdt6eSnkyTDQqTUkgVrIOnqQNheclQToU73UfoeNCFxOcjn0YNT0Kj0SikohSE5WuAD5IriQUwqFTIF4qIZbIwyBUwKNWwZ6XoPhGHeP4/hzV92OLrpY15TJoKvNghacuq+ZQej36uNIV/L7+maTNBQaj7TvUkqSB4H9K7sym1xLIXCk+jz58m1MFgiuly9Pe0UTlHiwFCM7JPkSgv17Tu9Dj0Z04/1cr4PCXzKhX+H6TZfNj3+1/tJ/jim9GyMOtHletR5MVyaApm3Pi6D7ogpYZ9uG1kuxqDawqQSYR8MNgssGoUuKYn4kQomYiL7D+Mm00mc78bXVCRSweTMGKrWMUPupjpA1jtwtO/Xe3wrxb1rEeS6JFWWJBTmFAiIbRQVCnczy98uDf4B3uNdRpw8pZ2QKtiRGGuWLm40AWanWGlEnfbufsuFaOUz6NGr8TixBgjo+hmHfJ5IRUJ0NLSiH03X4+R+RkUMjlMDA9h89r10MrkqHfUYnhgiL8YbW0djECbnZ1FoVTCmXPn+efNG9cjFPBDzDG6MgTCIbzzznFGqG3ZtBtylQHBSJTj5S9dOAOnw47m1mp0rmuHTKXDm2+egF5pYgkNBfFkIjE0k3znsW9AYlDgp0/9Kxa9C2hpbIBv2QurqRp79h1G38gonj/yHLpau9HdvpZxfYSciga8aG9vhFItw8DoKKw1TRi62g+pkGKkowinrt8S1gAAIABJREFU/XjwTx9AMhdFPBNHz9rN+N4//AgpdxJ333IbHvzEA3jmN8/jtVfeQaOzDpl0HFqdGgqtGpSzRXhB6hTMT1NIiRC33HgAmzavQywf4S7l+YsXsXHHDqTSGYTdQbz54mv49qOPwWqxI13KYWpxFBfHzyKdj0ErUeLAzpsgEljw6ssnIcgKYdGZcMMNN+ArX/wcvvDFT8PRUIOyRIm33jmFucklCCixL51ALBwE3XVoIvKzn/8UM0tTKEuLKImKsFqr4VpZxtNPvYzgchJBGoeL8rj9nlvR2bEeQW8aUoEUYb8fg4NXIVOIIFIKoTPrceXKJTaTUuFekuc40t7vC7IWliQBzJ2VCrFj7zboLSacPn2Wdb6UlDc/u4CGhmaWvXhW3Pw9E8mlmJ2ZxczYDEqZEmxmG59LI8MjKGVykNJCQK5kLjDd0LRqDQaH+rFr/250rOvCqYunYTZbMNw7io7mLhQyJX4dhBb91t98E//8zz+EWKrkc6e+vgb1LY3oXreWEZSc4JeKQqtXwh/1Ynp5ktPhQp4Qp57ed9dDuNzbD51Jip3718IXn8OKbxmpXBJWmwESuQQXL1zG4etughBihGIRRt0dvv16KMQqhLxJLLjcuPXwrRzkotapGNkoKAjxqfs+xQbLQMgNtVmIE6deYyJSi3MD+ocmGHvY3b0WxVIR3/unH/DoX1gW4Ml/fwYzrinYLFUwG8woFQUcZ3/i1HusnywXyqwbvfMjd/LN8srQFSTTcdiqrahrqsXlKxfgcFRjYGAQRq0ZVVUOPsb9/f3Qa7RM9ImE41wgRqNx9HR2odpQgxUXFehSTLtcqG+yo72H5C8ZRqq6PRG0d3agqb0ZbV2dmHBNQq1TY3FhHjVVNZAJpPAvB3H3wbtRVWNjve6wawBtbe0YHhnF333373DbrXcimkzCUevEL/71J2hw1KKYy+Lej94LnV2Lea8Hcp0Zp85eYMwoxdATrUqvp65SDr/82bP4l+99Dz1dW1gSWG2r4cUNnTOzM5OUc42etg5opGpetJHUIBSJYWLUxZSPQNADiVyE2to61Nkb8fDDn0LcF+fQtNPn3mFP1M9/8QSGRoZgsWrw8U/dg3/75U9x70MPQa/S4v1jF7HkCnLRarMZ8OCD9+O5Z19EuSBFOBDG8PAwJ5K+8MILTDGiICOPdwke7zJkahHcbjfauzpw4vQxrNu2Fq1dTRxwp5DI0X91ADv2bOGF9LET72D/rgMYGpjBhQsDOH32HL7zt99GQ3Mj3jl+HLfdcStkcilLtcjvEA4FEA37UChnUBTnUdvkgEarxujoMBqcdZiemsH0pAvO2jq0NbfiSn8fFw+1NY1AWQKdxoRwKIa777oX//qTH0FFQWjyMoeoUaFFxttNazfhyqWrLIvs6uxGOBhiw+WzTz0Hi8GK22++G0ajDeOzE6hptcMbXkC+nGaJS8QbRy5URikpRdxPoT9S5EnnXkjh4qUzEArL0Os02L5zD7Ptv/T1z8E1N4TBvhFolVZcvTTG0hWCDtB3U6aQcgd788atTCUZGhyBs7kOt3/kEN546yVeBAnzanzpkW+wvESv1iJTjGNyfgijU1dhdhhx5sxFjI8uoc7eAYVYzXIM0oxT05fu41R003PSFKpCBiFUNGFSRfx/6s4TDpkW6plCCq75OVQ5HNxFpcwJIm3xNS2dreTFlAUIBcNcqDudTsaPUkFHj8uFWzKJRCzCHgOShOazGdaFR/JReON+liXSAu/CuV4oFUpGOarVOug0etx0082c0jo42A+LxYRwJIDpGUopLsOoU3PX1++PIpMusn/tlptu5jTkQNDHnWyUxVDItdDriO4WZamOVqXGmq416O/tIx0IZ5gYjTqs+F2Y9Y/B2mSAs8mJ7pYNGDo/iavnhpGKZbhwJyY7vUZKK+zs6OYwqqWFZTYbk+GXFjJNDc0IBmhBLebFSmdXO+qdtQgFPTylJT8OZbXQdYCODX0eVBiHgy4YtEm+r5iUKrTba6CRKzHhWcZckLI5Kp1YfVyAA1eEsP6RcJAvbshh3FjgqQB1yCu0lRIv9BgFSUX7tSbuagOYiuvV2nDV5EkFO5FjyANGMpuKIq2CfqTC3R8gVUIlxXQV4Ug16yq1hlKPabG62pEnGQ2FBNK5FAzQpJTuedTR/4Ck+49ScQKCv3g9UlZkJmFd+D7yIhlaFmTY+26F8vJhtqxcgHOHzfA2S6EsJyAW/V4nz1IX0iEJKozkVe7nqgCfni8WJW0RrfSumVCvxdASjocCiqhIWS30eVF4TTpDBfqq9r0yDqtIUmj1VRLJkVXYUZKpkBURCUCMTU/2ouGy+8O8xf/HPmPdJpy8rQfQa3ksVS5SGltFT1XO5yvJqXRCFGhKUHEGN5rVGL58lnV5pP8ViEpYmJyFSWPEQw/9CUpiKa4ODCHs9cOs02NT1xpUm61MmtDpDLBX2fHu8eOszzt042FMuqYxPj6GC+dOI5WMY936HpYOkKt9bn4FSqkWNbVtTF8gmkoyk2STkKCcg9Esg6nagGiKEipDnHyZJYNPMo18JI4ta7pw57334u2zx6CwqjA2MwJhqQSDUouOtm6otRbMuz2Ydk3BNTEDZ3U9Rsen0FjXiGIuBWe1FbYqM1YCPniDcSQiYQT9Htxy20H8+Gc/xEc/dR93VclUtG7TVvzm6ZcxP+jC4QOHYbDrMbUwD9esB46aajidpPcPcUgIaR4L2RzsBgtmJ2fg9a7AZNXino99hFNRdVotp0RqjCbG1k0Oj+NnP/gJfviP/8wduRpHNVLCBAbnhnD+ymmIc8Cn7vsMRBID3njzJPwrIUgFYo5+f/43T6C+wYLW7lZIVDq8e/QM7EYH8qkYEtEwAm4PwgE/6pzVuPPuO9gMZrBTgi5RhsAowZ/+2+PwLESwNEPSGR8e+9bXUIIMkWCeL7SFbBpjo4MolnPYe/1eLPuXcfUqdb9NSGVjMNToMDXj4i5lKV/mgpmYw7ZqE6bmxmCwUniXnS9ExDHftnkPcukSUvEMExmouzQ9M4+gNwj33BKERRG6Orq4EM8kE3BNTfMkJZKIQyVXoFSoJDoue1ew9+BeKPQqeEI+vPTqK3jo7gfY/Ie8CMlokjuJn3vkf+C53zyPeDKFq5ev4P7770JbTwuS+QSWVpbRUNeMjo4ujjafmJ9CWZxE39WLaHQ2QliQwulow7ET76MgSGI5OIyqBjXqO2pgtllY810qC7G4sMKjbwqe2bZ9A85ceJ9NzaWMBH5PApl4ETceugFTE5P49TO/hlAgg1gggqRYxj9997uQqeRwh5Zx8syb2L1tF5rq1iBTLiIQCPAihfwIswtz+PnPf4HDB29gChIVJOvXbMDE2ATuueM+Zs4/9rff4JvcyPAoBwNt3LAW9Q1NeP7Is8iXiMdsRyqbQLaY4E6MVC5DIp6ERCyH2+vhRTWN+0nWIShSonOeEzapoDSr7RCXVJiYXCAXALbuXoPJuQEYzGrIZHoYNFWsjybOfVtbC+PkpqYmWE9Lse67tu9BuSiEWWnFzp27kSmk8f1//SeeZFDHjgy25TIFrGT5O5SPp3Dq6DF0tLTiltsO4eCt1+NnTz6O3sEJmO3EffdwIqjXNw+xOAODQUX8L+jUNnzm019Ec1UjEskUeq/0c3AMFX5qhRwbO9dDJ9diackDvVWHTCEPlUKB9069jY1beiCUlLG87EMhI8Yzv3geIa8fX3/sy/jI3bfhM5/9NFRKAy6cv4D27gY8+PE7UZJk0TdCXecqxPw5/PXX/hEN1U1wOIjeYkIwEGNJ4FD/MPoH+3Do8PX4whf+Am7PEkKRICdrzs3NwO3zQaFU4vS5U/j0I3+C2hYHYtkIezkKGdLH+7mJMDU1zEm1sVACnS0bMNg/hWMnzuOzj3ySH4cgABKFhDMw6Hrc093DjP2j77zBUz+1UY6iKMs4P0KTrrip0VEFjUKHwb5RfOSOexFLx5kIQoFAPl8Qfn+AP8OBvgEOt6Oiv62ri6c7YyMjkIoVqLHXcG7B0sISSxfsFiuW5xYxNjKJUpr6R0aMT80glonjuz/8W4y4+uEJLbLkJBZMQVHSQZJTM89dkCe5RAnpVBSX+y5i/3W78Nxzz+I7f/f3eOv4ezh4y27s3LURTz7+DFob1uDcsYsoFfMQU2JqIcmsB5JMkb5ZIVNicckDi6MKtQ1WuL1zsFutiAaz+JOHPo+ZsTm0NDRBqRXjp0/9M1QGMYIxHxLRNFJRIUxqJ6RFBXdCI+EwPy7JNFZ17nTjpeKdCTMiEXyeRb6uESWM7vPBsBcmmxGRWBAq1tInmOAikcg5JCqTyUEoEEIuU7JZk/Tx0UiYm1xU7BXZS0SBPQW+9pEkiDTemWQSgaAXiWISjlYnwkRko2MWTyFM6OREGh1dPYjHEti2ZSt3rCkIqspRxZInwlXOzblQSKW5kSeWKNjsvLK0zDIji8WIaZq2r1uP2YkF+L0RlIpCGMnIbTQyZnjHtp24fPEK/KEQRAoxNm5Yh7Hpq/Am5mBr1kOlUyMdLWGybxbltIzv4fl8jiEOVqsdOo0OdU7KoBBiaoq8KLVobW1laZOjuob9Tj6Ph+8R4+PjyGVTkIoJokCUJSMjO0myRuQU6rqHw2EkE0uQwoNmiwXbG3u4kz3tW0bfEsm0KjIR5u/Hy7j+shD20AfzVT986XVkfQ5T5koCPVEKVyXUHySyVGrBSiFfqRP/M4WGGr5UtJOchRqqVLgzWUYo5GI7EEjxf6sS7d/BU649Lp1vbIrNVfajjRJX1WpphXufzLPkhn5Hj/+HwVAf/t1X9uTCvWrlB5AmJxkPtWGghDX9FGrw4baIToyTt1YhWiWDqhCCuJytSFhoKENz299Fzla0ZnQAaJVLGx3EgD9dSTS8poNfXSXRCUM3QMLySAkpSbr3DxTuq4/DBBda5RQrZw1TaeiNiqWIFLVIlmTIQIbdL8+gbeSPo7ka7zbh/Vu7AKOBC3feCFWYzaOYJe51JRqX//qagaIcdSPsdvGNfTm4yLrb2bFpHNh6Hbat34X6+jacvHgFE6NT+Ng992FxyoVUNIEtm7bAYrUx7mpmZpJ1VTqTFrFUEj/+yQ/52FAwRyqVRCDk45GgVmNGKp5DQ0MnRBS2IJbCNTfFEhyDlpjzGew5uBuzbjcuXxpmA2Ahm0XYG4A4X0JXQwP+/MtfREqYw8m+0zh18SSqLWaYlDpIRQrkSxJE02lc6b0MhUSB7rZuLCx6We+bTsTRWF+NHTs3YcnnwcDQBPzuFXbqHzy4B8GUHxOzY7j1tpuxtLSE0fFpThKd6p3A7t27sWn3ZgSScYSjWU6ay5USnCxXKhaxNDeHXDwJQbaIydFxiKQCyA1yPPKlz2FobJgDO9xuL4zWKkiJr58p4rVnX8JvnngWmWIW2XIGeUEJMytzePSb30ST3Yl/+Ob/weFZv33zKGKBGDRiFVRqFZ579gn8/d8/CmeLE2WRHD/56eN48dmXYNaYIBUIoFHKICgVWKf7zK+eZU1tQVBAtpRCWVBGJBfHE08/j5nxRT6uRSTx+b/4LCPQrpwfQ0tzB4I+LxYXXIglgsgLCqh2VmF8Ypw55w0tToi1IvQPDHC8NYHvs6ksTPpKB8tk1yCejzAxKBpJocpSx2avWDDHIVneFR9sFgtoOXzp7EUkAlHYTBbYLHY0NDZwKmc2nYbf52U8nqPawQat2rpajIwPY++h/Yjnk5hZckFIGr9MCSqpDqlIBqISoS1FuP/++3Dx0iXMzM6hmMuhq6sVG7b3QCAn2n4JjXUtiEVJxlCGRmvE60efw9W+s7j7jjshEcjR2bIOE9OzeOGVZ3DfJ25EJL0IhVEGo9XEichzC4vI8DXCj0wmBnu1Adl0kpnzGlUVtKoa9F0cg0FrxHD/AEq5NMqlAhaWZ5ljfccN90EkkiKZD2NxeRqjhOJrbYfaoIXdXIvJyRlI5GLE0lGEQmH89pU3sL5rE3pa1sJZ3Yh4MI4NGzahd/ACLlw5BW/Aw91jWpBv2ril0vUP+hm12tLSgKePPImbbj4IR101XPOzmF9aYFNxb18/3wSFZSG0Sh2SkTQEOREGB4f55l3MAgqZDqfOXES104Hd+7dBpRfBH/RhYc4LYVmB+pp6nuj1dHXhyqWLaKxzon+on6cnZOozGCmMKoA163vQP9oPqUYGuVoOnV6PcCiKiYlplszEgmHkYkkEl9xwOhzYums9mtrrIFWrMDw8h1JJxNI7t3cRc0tjiGfc2LC5B4GgHz3dm7FzxwG453z/N2vvHSbnQZ5739N7bzsz2/uuVqu26pJlW7IsV1muYCDgEAxJuHLCOQkEEkIgCXE4ISE+gXOCKTY2Do7Bxk3ulmWr95W29+m99/5dzzNaoyT8cT4fDxeXZG2ZmXdm3vcp9/27kU0WmPm+Y9suNmk7LFaYlEYUcxUYNSaUqlVcmb6CUNwLX3gR2/ds5OZlftaDdBxwLwQQ8LuhNoqxfedGbkYe/+kvsGnDZhjNavzu5x5AtprE3Mo83n/3CBKBAi6eXoZKbMTw4ADanA42WAvrUi72KQn081/4HFQqGZv6aQtCevHJySu8WXn//WMoVYu444E7YGozwN5ug1QlYfNeNJxAKpfA+fNnUMpmWTqYT9c4cIzQsmNbNnIzQ4Xw7OI09h3Yi8uTV1AnratQinw2i96+Hix5pjm8imRqhBckyRoZus+fHUervQdmk4MbMwE1U7ksm9sWFxd4GGPQGyCRSrkZc/t9LJGkDy8V/i1WJ65cmmI/C02Q6Xxv1Rtx8cwlJCIZmHVWxOJJLHoW8PB/ewi5WhyeyAry5TwUQjVatJ1Q1A0QFeVMX6oUiYFegCuwCKNZB7/PC6mSIAvAoQfvRCThw8Wzl2A3diE470FPTxdP6KcXJjh4qsVhh93mYM1/MpmF2e6A1a7jwt1g0COfqeCT938WLSYnZqen4fYvYdo9DpmWioIykrEcKpRMDBMEZSmkQjkjX6noosKdCnjaNlABT7IYusaTXjsWCVwNkStBb9CxUbhcyyORSaBSa8BKMsBYAU5nO7KZLIcwERKS6gOFXMlUmUI+x+QlMmCSbpnur1m4UyBPnk2dpIFfWllAgBC92Qg0ZiU6Oh0wmUxIp/Lo7xuCWC5HkNKL9Xo+h1KQHZ2n6o0axFIpDxu0UhU0Wh2q1CAAbBLtaG/n2oBoUYSmzESysFqdiEdT6GjvhtftwdrhYTisdoQCEQQjYW4W14wMIp0PI17ywd5rIIIzb4B9ixFkgmVoVQaWs9DQyeFs401PW2sHm4ypMKXjQLk2RKSj9xAZrRUKQliD34uUqm7QqvlzSMfebLVi67atCAYCcLlcvG2sliMQ1jzY2NaFoZZOXPYvYiHiZ8nman4N1W+aVAM3nftoC/cFS3MISrXjqgyb6qtmDd2USq+2CUz044k6Vd3NfCganjYL92pzwEpKkDqRYgh7WUI8XvwgQGlVgs2/+Rp0JBX/dCxXb/RYSElCtStRaahgp/u5VhXy4arq//pTgv/+68VG6/LXmiunHLDjZA1tng9Pk7m8SY9Lm20oaKWQlJIQFeJQiQmKL+BOhCaQRJhZvVHB3XQyN3i9kEgW+cBeq1NaldNQd0UdDU3e6evNSviqpp1YqVIhd4RNrmezy1n93fTfvoQQ5WoD5boMNx5NYnjhw3Pqrz2UMyNmvHvHMOo6IpUQ3YVkMs1pKHF96YxWaQjRKDeLeLrFA5eRS3hQKGUZ7Wex2TA3Po3Blj44jU6sGx3D+SvzWF5xoa+7FxaDEUffeRe7d+7gTpqm63a7HevXr7sakyzmLp/Cgqh4oA8gkQ0WFhahU5uYSnHHHQ9w4V6jThR1JGNhlApptNhUWDO2Bp5IBONX5qGQaZGi9Wu+hFIsh06bBV/+8y8jWcvh6VeeQTDhZ416u7EFJp0NHT1DCCdTuHjpAjyLbmzbtJ2Daii2m+RLCqUQUkUDGqMWC4te1k43GgVs2TGGjVtH8Y2//jq+8a2/glFrZAb/L576JS6fvgyNWoHP/MFDOHXpIop5ARQyFXp6WhGIBBEIBpAIR1DLFzjAqpjNQ62XQWvTwNnjhLOzE0N9g5iZm0OlVkcuX0IxmYd7bglf+OwXYLCYeKpWE4iw4g/wtFBZl+KhT3wGb7x3BL5gGLKGBMhWOezpyNuH8fAXPoVEPo5N23fh0X/+IbyLPhSTRdRKJWhVMpY6lQs1PPmzX3DqKE1mK/U8KoIictUifvDY4wh6Y4gG/EikvPiLb/4ZlEoTPEtxCIUKfs8E/a7m5KjFjHwlB6/PywZGkl2orBT6scicfc+iF2dPnMKGdSNoiIpw9FgRTnrQEAqQThZg1NjhtPXDrG3FqffPQiZWsDSDIuzptY0FI1CIyQhl5eRNYgTPT8+A9KQUvmGgAi8WR09fN4LRED79uc8gXcmjIRfi5IljCCx70GbvQjqag6ACXuk+/PDDeOudt1nyUSkV0N/XiY071kFrUXPyoIAoFqkyouEMOrp6kavEcfnyKVgtevT39kJUlyGeyuK1d17FgYN7EEm5sBJwQ6qQMBWD6Cs0GZqYuMIhZoSUs5j1GO4ZxMWzc5DAiEquOcWORigtkWgMZeSqKWzYthnD/aNM4kmnkxjo72eD7LJvgXXkwqqGV9QSuRDpXBInTp9Ai8kOUVWGQwfuRyXbgEVjQzqTwbHz7yCeD7KJ2OP24fYDd2A9IVttvZAJZKg2cogk3Pj6X38VQpkA23Zvx/zyPG+KiBxBmlPCAvIWRK7DyrwP6VgOG9aPcZNHWyJbiwNavZ4zGo4fe5cZ9mSapCK/mK1iaGQtf/43rVsHo07HhA0KscpQER5LoqOrmz/nbV3tUBA6tpBEMpvm4oo2MIR+K5cqmJueRtQXgrjeQGurDWM71vKWhHKPXctx1AoieNwrTDryRuaQyHlw6IFbuPiizAO7oxOn3zuPaDCJWw4chFljxYprBb0dXQi6A1g/vBEauQ4ioRz+oA++4Aok6joC0RUO/Vqa90FYagZsuYNLaO3WY89NW/l5//lX/g4SoQIDg91o7zEjlgshX82ivaUFyUAejz36EtqtHWhztmN07Rp4PH7US+AkaUol/e4/fQcV8p10dSIWD+PK5GUmlhBxhuLjXf4V9K3rQUNdg9FJU0slN7LpeAZqtQbnT59FJEiGVycK2TI0atp4zaGnr42xpkNrhjG9cJm3ayvuFfYRLUwtw9nS1pQsqcRYds3BYNYhkYoyXYSkbQa9DWKBCibafpapwLTB1tIMpsvnKUyogpUVN9N0qEm2tFjhWnGjVqpDUJdgsGcNJq/MQKvWMnM7EY+hkE3AvxLk9ylJw/KFJiv+lkP7UBHlUBYW4Gy3Y3HahXZzL2QNwuuK2DBNG2JqgKfmxzEw3MO87/HJKWzYPoaRrYOoII+JixMwK50ILruh06lQQQmLK3PIFjNoa2/j95JOY2TcqEqvR4tDjxOn3kVnZwdqZRE++cBn0WrtYNY+yUf0FiWShRDUWil83ggaeQVUQivqJQnkIgooKqBUKnPR3hz2ibkophuZU8m/1KiUeCrOSEiyy0nqqAkqSGZi7GUTCaUQ1RWM7SSfQ61SZy48BYGRjJJeC2qoyGRLdQIV7zR5p+srTdxp+EX6duqYiGB2afYy7N0tiBdCkGuolhFDqSCyUQpqPXUhTfOjSqFE0B+CRqVBpUgOZkr8zmOwq5ebAsoMkCulEAkEPAmnAjIcjnPzP3VpEkqlHiqVHsU8FeBqJkuNDI1gdnIWs/NzkCglMJn0LO+sSLKI5NyQqSR8Lo75MzArHahVwI0iNfK0DTtz5jxuv/UOvnYIBU1tOzUuJLEiChldY0gWROdGktbJaQBZrzbhGYUCkpk0T+n9/gCn4pJcRiLMwqJKwkIprtki0qU8N+jXGjKpaNWlgZvOf/SFOys1rioy6LhfLQd/U5pRgU4UospVGQzRZq6GGdG/kU+SIBrl0m/CmTKZEstkqKBv1o9N7+TqrZm62sQ8rv79g1qWNPdyMb+u9JquTtpXQSof5dRd8KfPnG5YPf/Ahbst2MCOU80D/WFuRaUYp/a3YWFI1/zxUhaiXBSyep51QoTpWTUArOIhSQJON4qbpQNGuiC6MeqHWK1Xv84kGqEQKrWEDQD8ol1dxXBnLibGK8XDNjVI9OGkA8ZG1koDiUwDwWgB1UqD2bo3nSxgeOnDc+qvPT7T61rw/l2jqCopobLBH2gi5NBajCQy5N6mk2M+2wyMohcwmjiFYs4Di96GelmCiUuz8C8GYNdYsHvLTtyw7yaMT8wxYo0MItu3beUJAE3ULWYDatUST3hUcgMMFiOmZ6cRCgcx0N+L119/ldd+sUSMo5MXZ5dhNFjx6U9/AZkcpc9SAmYOjWoJpXwKamUDtxw6gLMTE5ied6NSAiPJEsEEBPkqlI0GPvfFz0JuVePFo6+wPllMhoxiFdVcHYfu/xRcwQCuTE7At+TBUN8aqNQGxGMpDrRwtpkwumUY864FTE+uQKtRoN4oIZmNoLXLgWOn38PnHnqYjWg0LSS03C9++nO02ExoH6IJtxgvPPs6hruHUS5kMbZlDMvuZbYP0PGOBIJsJiJEIE1ddt64DfbePijlSoSCQYSiMSiVauSTGQRWfNi1fRdG169nVF6bswfvvH8M7x85CZ1Ajrtuuwtt/T148fVXUUgVYFZRmBUwfukM/uhLvwepWgK10YKf/vgpBD1hlFI5JCMRGHRqpBPEDxfjG3/+1+ju7Wf9J6E+KyiiKqrjkX96FMlYGguz02wI3jC2BlqdBe32IVTKIsQjESTiIRDyRSgTolQvIhaP8XaBuOfdaztx+NXX2BA5cXES/hUvivks7nvwdhRraUBRRZY431oL9KoWuObCMOucyMZLHEtOjSQxzSk0pFosMSeYorrkZeexAAAgAElEQVQrjRpGR9fhxPHjjF3TqlTMaqbtkFKtQCqXxn2f+hg0Vj2Wgx4E/T68+eIr2Lx+a5OZTqO5Rg0HD97JrGHSUZcKeQz0d2Fo/RBimTh279qDWDjFqDOhQNJkBdfp4j8Jj2caTrsZpUIFEMrRPzyIl958DsYWLRdwzjYbFt0zIJjSeqLjRCMsI4gnYuhq7eQwmDbLIDQSJ/KpKqYnLyOW8GNopBeZQpK9H5l8AS73Ih78+CE4Le2QyY3wxFbw1slXYLO1Ym37GISQoI4aT3XDkRCee+Yl3Ln/Tly3eQ9GetZCLdKiKgDygjy+9Of/jbn6Dz/8BYQ9ARTiaezbfQuMWhtH0FcbeXztG1+GvcPGnPGf/uIncHQ4mfDiWVpCTUA63gzqFQHqeRGiAUrbi2Hr9m1o7exgpNrb77wOk8kAvVaH6fEZ2PR2ZGJptJhb4Oxwor2jDXfddScioSBSiQRGR9fyFN295EM6k8XQ+hEsuBaRymdgtBoRDkcggAR+V4CLd5LmzExNctNLn9Nl9xyGNvbg9//48wiH0oiFKiglgddefhnDI30QKYrwJ+awY996BBNu/r19g2s4vCUVz+PmG2/H3MwilheWMTo8Ap1CC4uhhcO6bttzB58HC+U86pIqMqUE3J4VXLk4Baepm8kqM55pJEoerNnQyQQWUV2Dx37wNBytLbjt0F4o9WI2k/e2tuLVX76JlckkLJpOKKRyyBV0TZBgbmYOBXpcA734/Bc+i1OnT+F3PvMZzM/Pw+V2Y25+juVskUgAEwtXsG3fFujbNZjzzWB43RDSySzrxFtNDrz12hEUMxWkYoRdlHGgEJ23DGYV9GYdZFolkvkoBJJqU4qjNEInM8E160cimmH5jC/kQUe3E+lsFF09rZidm4XD0Y5SqY6lRTeb00nbvH3HFkxMXebCTiaTw+Pzo79vmGVNBqsFmSRlnojYUzLUt5aNhiTpoUnzwsIMNqwfweTFKYyfnODmhY3O5RTufvB2uMNLaOu2oVYvI58q477bP4VTRy+jVpChmCpxEBAhGs9fPontO8cYO+kJBFAS1XDr/fshVdaxNLsMUVUJlVgKrUHJA6dQ3I9CJc/XOyIskeGZGPpavQaVWgG+wAoXyBKRBjKxFha9nbXa4UAAaqUUR46/CkeblYOSwt4cTJoulDOkQiFMb5k15lSsr5JkqECnop101hxpfxURQxINmmxXGwWk8wmI5CIO4yFpnUpq4FA3Dq6hM6dUzn+XyxRsLKVzIh1zQnjSOY8IT3Q/1AjTf1PhTlSrXCmNlaAHW67fiPH5MxAqaFJb5k22xeSEPxaCVqfi0CSlVAHPshdDA2v52kuJqulUll9nX8CDdDYOj3eJjdUOq5ONyZSbMDO9wJjHHTv2IBCIwqAzo5DNoc3Zipuu34dXX34NvoAPEJNXTgqTVY9Y3geptg61TopIII5UOI9Sug65RMXnELFYCrvdwcmsdH6jZoZCDAVC2mA0NxmE0+RwqxKhL8mkW0UmnWTGPElMOGlbIoaO0MNUh4nIpKlGJrmCDVYJOrV2HPddRqyU+aBoXy1uiTajzwqw/8JHX7ivFtRU+11bXF9bm/FUnJnqzWE01Z/MCCGpTLnGcpZCodrUupdq/CchHunfri3cV5Ufqxz1ayft194f+8iuejo5FIqSZz9Ibv0wVfV//RneJnztpz9raEMv8AFfN9HAlisfXoeUNkrx/m1WRFsUIIm6oFGFopZBPZfieydhPxFWqLCmwn0VCUn3TQeKNEXZDBW3VLQ3KTKrVJlVjqVeJ4dOJ+PH+xuYfpM5SYU7TeXpTza2sLFVwCmrgaSIV6BViRZCtRH7XvdgzXzuIzmSMxudXLiXGftI9/ubjQJtGSSS5omIjAy0smlQaFDpMmrVMFxTQVQzElj0bYh54rDpDBheM4Tde6/D8TPv80qNpmg6gwEORwsEjQofQzqWUpEEaqmeNcrxRAKlYgWHX3kZra0OXpMFAn6EI2FMjk+hUZfinkMPwmxtRbpYRDqb5FROlVyElhY1rtu3C+Ozczh26iJPHglrloomUE7loRIK8L0ffBcVeQ1PvvBvuDRxDjajEfK6BJVMFb09I1jy+iGWSVhbvHnDduh0JgSDUY6u1xplOHj/AZy5eBbJVAWhgA/Veg7rN49AppEhGA1DIZNBpdIS5RJTk/NAscqmoZGNQ1hyL+HCiXGYZGYkI3GY9AZoDBqI5WIkU0l4vR70dXegVs9zGMrQcB90TjsKpTKHCVHEOL1hzAYLjrz6DnRqA5tO7rz9DlisDrz44qs4f+w82gw2fO6h34M7FMYxZgCXeAug0Wnw+usvorvPDo1Fg5vvPIg3Dr+L5clF5rgTS5qMbFa9iVNA/9f3/oVTThl2JBLxBSXfKOHxJ5+Gx+VDyOsBhFns278bNmc7wsE8zFonzp4+ySmwfQNdSOZS6Ohtx4VLF7hhu+3gASwEZnD+4jgKxJUtkS66igsXL+CJp/8PRIoqzo2fwqaxjZiaWoBJ14oLJ2dQK0hQLQLCWp03Av5ICBQwQmgym9EEnUHH0yKH04mjR49CKpHwxYou5qThZqxorYzrb9mLNWNrMbsyD4NRi8e+9wO0O3ogF6pQoWawXMSDDz6I4yePc7APEYnWDPfB0dkKpUaLNkc3UBezKROCOm+RdA4r5CohcsUAZmcvYWRkBKFIFEqdDpFEBJOzk3yB7+7twKJrCs5OMyelDg0OoFAqQSEnzX0Q506fxq03fhyCrAkOYy9Tqo6efhXT8+NwedzwuoKwmmzYs3crdMYG68Od9iHEs2k89eyP+TN73/77sWnNFiy4XBBJpPjud7+Lyckp3H/wXhy87S6cPXUcdxy4C1q9BYVaFf/7Jz9GPJWGw96CaMiDL37+Yda86jWUbKrkc8+jP/hn6E1KhBN+OLtaIFfJUCzn8cZrrzJW0qA3QVgVwGF2opghhGEEff39IHN+NB5HILiCFruFjciE8UNFTPoriBoNjK5bA7vDho1jY2hvd0Kn1XFhIqSQN5o0CkQoCiocLvTrw79mNCxxqyls5eKZcdQrQrS2ODAzM8sbulwuhWIth1Q1iq98/csQCJSIh6qoZYSIhSL0BkK+GkW2FsSGXb0o1BLQmbUIR6NI0hagSKnGJWiVRqjlFLEugKAmgIqi57UmtOqd2LRhG8q1BrKlArOflXIpquUq3jz8FjZt3IyfPfdzCBR5mBxKDAwPIBHO4d3XT+Lo26dBv/Ibf/dVuEOLKKSTaBTEePeVc2jRdiDko8efQ19fP0fQE7v9qace5/eZL+DnAYrfH+IC5Prrb8DFi6dQaxRx6uJxtPRZITICMoMUAmmDjY46lQ7JQIbvg3IlBBUK/xGgWKFAuRA2bRmGP+ZDCVVY7WYkkqFmWJI/wj9z3eab8OtnXsaaDRswvH4IE1PnYbWrsOCahkanbpqEp2axb+9+LM/7cOb0GcZEkmSjUMqxP6G7qx86rQnzC0twB6mIHwSNg3KpIhdgHa1d7IegAi6WCPOUnPIx4v4o6kUhVpZd/Hpu27UReqsSQlkNXv8yBrpHUEgAHbYhCEpKpOM55LKU9JhEMObG4FAPlhcWEE8mEc5F8aff+hLKSKOcL6OWEyMdSQJi8KZBpVewN8lqt2FhYQEWs5Wnm9TgBIJuyOUSlvxIJVpsWbcL3uUQ9t94AKVMkYvuqYVxnhovL7uRTwMWXScaFTlP3GkQQNcuKtRJ104kFBpGNYOqmhP4eqXI2FvyVYilIuQrGU6yTWUSCCdikEoU6Gzp5cky5UeQj4AKd9LiU7orySPyuQLqjVWijJjrDSKr1NhMX+XjSpkz9LtdITcytSgEyjKKjQyniVoMdsxOLqN7mAAMCjaX59NZvPvWUYyOrEe9LIRnmbIOnKhJqnC2t2BxcZqpRSUKMpLIIBVokE2WWeKoU2igUevZp0TENsq2GBwYYEkdyW5PnTnFhCSajhP6MlOJQayuQyCpIRlPIRZMIRHI8TmAti6bt2xFMpGCVqPHxg2bGdtYrwJiiYy3q5kMJRw3mKJFUiQyoJLfh4EgUikPS+l42Bx2/jr9Px6P8zUpk3ZDLvDDrtMhUcghmSMNfxP/3UwqbdJbdBng5ksi2D8ijTuZU+fNTQ8ky2Wu6tz/czG3WslSY0fXe6oXqT6kwpqKchoSEzmGHif99yp7nc6/hIH8zxPy1efVNEj/V1XKtUmp18p3qFEko/SHSVL9bQUqS3e++f0/b0jTM1AWgF1ngI6rdJ8PU9G62kQ4vl2MilaIckPE5gYJTZ9KhEQTsAOYJ+1XDxz9vZlURav2OgLBLOuLmiaBJvecC32O3G2ADKpGo4K17qkkdcRNRy99jR3BImKV0ovTvA/6H30vvQlTuRoiaQEaGhtEphbc8Pws1kzFPszT/C8/M7OpDe8fHEFF1gx3+q03mgpQ914tQ1gtYXnlImJ+N3QSI/zLYfR2DcG74kabzYq2Lgd6R/tw2X0RcrWakxAdjjYYDQacPfM+QiEXlArAYWtBOd1AwBtmOYygKmqGj0TD6OxsR4WwZAEfZmbnGf01OrwVre19UBv0SOWa6aWCWgV6kwT2LgcEMiWeeOLf0NczxA5zz/IKZAIhcrE4/ubvv4FIMYaSsIy5pTluRFLRNIxSHaqZOgxmG05fPM864U984neYz0zNRijmh0ItYo0uiLsqUcHjW+ETTe9AF8RKGcYnrsDZ1smJnHuu38tF5ZaNm3nF+fwLzyCa9CCbzEArNiO4GEZba/vV1WYZobCf3xeEelOoRJicuojf/4PPI5JK81SSuNlSqRjnzp5lGcxPfvAEhFUZbr75NhSqeWjI+Jku4uWnX4BNbcQf/eEXYW1tx8uvHcHMzBKvEK02I557/mls2r4O/RsGcOrieTgtHVgZX2bzcS6Tbspl5HKE/H489dTPIVfpkCe5lFiCIvKsmf3hYz+CbyWE5ZlFiIUlfPJT9+C6/Xtx6uwEDBIbn+0Ia0bkiyXXLL74R3+Inz39BDwBN9ZsHECqHEGuUIJ/MYQR5whmriwAKgk6B1qxa9coyxC6B7sRiyaZKf7uW5egFNtQztRQLmYgEpTR0dmB53/1PKPQ2p3tbKgjyYXVbsXh117h0C7CjtEJWk5THbOBi82OgU5URBWkSxlefzcKVfhdERSS5OMg5KkcW7aOIRgKYZk07tUyunqcGFk/wrKM0TWb0N89jHA8jOmZadyx/w7EinG8+f6buGHvDmTrESSzYWh0Khw/dQobNmzF5SvTUMnEaNQpkbgOlbGCijDMhj8yaVkcDkaUmTR6WGTd6NZvQS4lwRtvv4nhda342te/zOmkaqGRqSf779qBkiCMcDqA9eu34/13TqJaLPK2waIww6JtRSZbg0KqZJkLySrueeBebN6+HovuSfhDEXS296PNMYBTxy/ghV++gJGRQaxbPwgDp+pJ2QybyRPHux3f+94/Ybh3ACqFBA6HBaMbycBVxVe+9hcoF4Dx8zPYv/c65EtJ+HzL6OrsA2oyWPXtmJqYYxlBa4cTs5MzqOZrEELGcg1qcoeGBqBSKrF2dBRjm7ZCLJIxblMmlrAcSqVUoNgoczJqNBHAe8ff5RW32WTF8WNnUSk1YLe148KFS3C75yEW1mBzWjA1fxlP/PxxVGsSRqJWCiL+7FHAmUIthC82h+tvH4MnPIve/g6eZlJYz6XLV6DXG3iqnk5n0eHsRCqegVAg4gApg9KE/sFhpLKEJXWxSXD3jh3QqNWYm5lhZOJrbx1BKOHH9Qd2IpoJs7Rh/OxlWNQ2HH39fVSFNdz70G0Y7B8AIaV+/P0noJOZkQjlEQ1G0dvVA7drCVqdBl/5yp9e1ewKUK6W8Pprr+HgwYM4cuQolCoZzlw4iUwtif6NvRhc3weJlkK98giE/EwH8bvCiLizsKrbEfMmEI1EsXnHGJaDM2jtN0GsqDINjIziRCvRarSM7Iv6Y7j7wH34p7//PpKFHKY909h1/UZYHWosu2dhsTX9GlSM0mRdXFNgdmYFGqMeC8tzjBpcN7wBAV8CjboQbu8K+keJn13lSPpivgq91swUmny+jBZ7G0tKAkE/jEoF6qUyk3aIKkNbpp7+diwtTWPZNw2lXgZRRQajwg67thtL0z60t/byz1dqJbx7/DU89OlPYPzcRbz++usoCqr4xj9+Db7oAr+fqgUBaikxX49T+RjS5QTylSw3pHSjQpdeV5KtULp1Op1hohptAA7dej9qeRGmLs6hkC2xd8bRasObR15DpVZmnGStKIIcGkZZ0rWc4uhJh00TU2qG9UbirucglFAkfRX5dAoquQrZXJGn/tSMZfJx+ANeCMQCtLV1cugTGQ9peEOqVTKmEvbQZm5h0godU8qIIG07SWb4filNkyfuJKUl3a6QTcTuyBL0dhmESprAZyGTStnbQZ4aonVRGjdRsihxWSGnOkWJXKKETBRwLcbQvbYdGp0M2VSMH6PGKEe5WoZRb8P4+WmWlTVyDVy5cAW93QOwmO2o1miCK8GOrdtQL1Vw8fx5Pl7FQpaBDzVxEfF8lJn9U1PTMGqtCHpijMy1Ou28kSFEsVyqgFQoY8NrKBSBSCblrWWdGq1sAXarnd+PRIai8EqdQQ+jWsuSRJIMUaYLDchIzkXmaTpGxUIA5cJSc9rdAB/nVZkzvR+oSaAbadxvviSGI/Hhh8LX1lSEg1y0NWVnq2m3q8TBVVPq6j3R11fZ6qv0F0Y5lqrw+7MIhXOQSQnZKuNinP49nSH4ATVzvynOr6Uf0mP5bcX7bwsP5ayiWjPP56O68XN+5O/vIS8MTLEG9p4UcHf0YW/nR4CLo6vMS+J6ivjDt7qWoN9LBTkV8HQjsgxhrqjQpu6X0qoi0Rx3m/y9Vzmdq4W7TiuDTk+pY3VmZDLi55oHS+szOjw01eZur06JaEK+T35RiDCh0qAqVuPGt8IYnv/wJtxrj9H/VeFOj4uMLoUkYwOpSzx59CjEVSHKmSJPB8T1GhtCKJHwro8dwsWl03D73NyMEBWlzd7BMc9WiwHuldnm6jNd5ZNePl3iJFOKbqdClYp2Wh+SdjkYjMC9GMBA7wasXb8FNQFY/lAqUrhIFko10NrbhhRpg+NpxMNpqORKLC0sIpdIwKrV4dOf/Tg0LXqcvnKWT/J0ocom0pCWpOjvGEK+WIEr4MPLr7yK66+/ETq9mbcAtLos1/NQakVcrGeqNN1Js145noqjVKtheHQdM/wpxY0uajRBOX70GK/yw7Eg6oIc012qKTHCSyHWusvVSn5tFQpp0/Gfi0OjJZ5vEP/r+/+MYDYJd9CDQDSIQjGJeDiI4Z5+ZKIZrMx5MLZ+M9KVEpzdXbzq/D/f/Vd0W9uxc+tOlGoCBMNpeD1BGLQaDj965pkn8MX/8TAKojL80QhC3gjmz85Cr9ZxHLVcLEatSK+jBI888m0IZRLUJSK4wl5A1YBSLccTjz+N2cseiCpAMRPDrbdfzyfXxaUQOswDvEEh+YdCJcXhV1/E5m2bML84i0qjBIvTjJKogEg0weEffbZ+FNIVSPUqJIth/PM//i3CGQ8ECnBQx46xG/DMU68h7qNGUYJyjoqoMsxWE77z999Bi9XO+sqtm7dicGgQwyPD+NlTT/AEvkLpvmSqqZSh1aoRTURhtBugtWkBMgAr5Tj6+juMAlWIdDwt9rg8eOihh+D3+zkAioqgjRtHsH33NlRqNfT09EMuUeLS3CUutneMbYVEocRPfv4Y6uIM9t6yE6liDDKlHAqVBtEkka1EMIoNMChaUatJIJaWcHLiMH+/qUWPaCrMwU6ivByVnByt5nU4dXQSnpUlBEMLuOn26yFXKbFh7VY4DA6kqz5MuQn9mcHinA+ZRAVbN27F6MgokpEMosEsRkbWY8m1gCPvv4HxS5dgtLbgz776p1hwT3FE/dzUMvKZGky6Fpw7cRZigQD+gAd/9ddf59CeeCgGS4uNA07+/pH/CblEip3btqFULvAGpb2rE3/5V9/C0pwHXheZWB3o6XUiEgtgx9btePmFN1AtiDiF0mDSwuV1QS1TI+SNQilRMf+dQp2G1w0ik07hnnvvg9PRAdRFkIsVSKTjTDYpFimXtgyDScf4yveOHcG2bVv5PPPYDx+HxeyE096Js6fPI5dPIRTwsAF6yTOHx59+HJlMEWdOzaBSkCDsiyEc9HEDLlAUcN/v3IqCIIl0njT7RqboUOFI7xPXiou5z+lkGh2ODqg5kXEZapkFLRYHS1fCoTC2jW3B2IbNKGSKTBrK5Uo4/NpbiGTDcHSZUBWXOf+Ajufs5QXs27MP586OI1tK4dCdB1FMF3H07eOQNlRoFKgw8mDtmhGcu3QSB24/gLa2Vmzfvu1q0mMBp06dwj333MvT7UTExzQTYreb2yywdJgwODqAqdlJTpQkecLykgsd1n7MXnDDrnciFAhDoVOwXnxgA7HcZehq7+KtzPjlcUb/aVQqbhBL6SqWpl1IZJIw2fUUpo1sIYJSNQez1Qy9wcTSvYkrExAJVFhxB9De3cnNfblSwOiadRALlDh/7iJPjzfvHGXyyPnzFxh9S9ILKtqJPGIwWpDP5Rn1iFID3sUAb+Iy2SxGNo1iw9go5hdmkCfcbj6LQrwAu74dhWgdkoYaKpmG/Sd0v7988RfYOrYemzZsxNkzZ3H8/Ck89MWPoyTM8GtKZDKdyIhqpYpCJctBZDK1BKGIn/1ULTY7yy4IaUjJtJQWS3zwSCiB7WO7sGntFvaxXBy/iKH1fQiEAlhcXmS6EcmTXPN+oCCCUqLFysoyN5o0GSe5Ab3nRWS8T9ExKvKmq1apQq3ScqNI3jYK18oXUuzHSKRSjEsWVMRIxJPIl4r82hINiY4hGX3JSEwFQ7XRDHqippqKoUqlhHKRtN15nvITCrHSKGPBO4W9B/fgwsQpaAxq9vIQVauYLUNr1sFqN3HCNW1nyBRP5BWd0oB4oIR4qARLu4X9eUTMkYpFKNUL/Fy0ahN0aiM3uFFvDD0dFFAmZgKYUqWFWq3Fzm07IRVQEJgf5y+dZSkrbW/0FjX7dMgL1d09yHkYkWCcDZeU0tvW1YGBgQE47a3wury8zaFGgLI/RkbW8pCMJKUEVWixOXDm3HkMDg/zZoPklV6Pmz0XJJ8hOR1JkekYkeG6Vo0gnZj+oBRqTtibZsxV+TLVXrqMAPsvieD4iCbuFMBEyamrqairmnoa1lJNcG17sFq4k/GUvr9pNCVGfxU+XwZeX5q3AzTgpdeGvpbNlZFMFHkwTLcmbvI3w+HVJ3ytXKaJKG/q36+9rZpZP6AfXhMi+mHrbH4Of/d39zRI6zPkEmLvuQ/fERVlwFs7gQAPDpumULoD6sxWk6ToYNHBXTWYUpejVJLWinRHAhSKVSTiBU6jWuVukpyGJvNKFa3d6ENcZwNrs3si40BTllIVkRGlhiplD1fKZBv+4KCzpkkgRkUg+QAddOPxEta4PrwJ9/+6cGcdPnWiDdA+UFAg2VAD6WQOYkiQiycR8Hj5hNTd2oZGpQyjyYj7Pn4/UrUYFpYXsbSwhP5uYqt2sbs8k6YJUACdnW0Q8vpbjVdePgy9Wg+fxwulWskkCGJSp7NppNJZzFxews5te2G0OFAVCJHJp5FKRqGm8B61kIkKwTgFvahQKzWQz+YRDYUR9fnRotPjY5++FzKjCq++8yqKpQJ0Wj0xDoFsA52OHmwa24ZgOo5/fvRRPPy5P+AgnXQui0g8hLqwCHOLDuVGBgUhNQwUBV1iY2RrZye8Ph93+6TPDYbDHDDktLbCrDcjEPJi956tePPwm1DWdFi8vIwdu3bzCZ/MN2YTaXcDyOQSPHUXiaroHexGXppHppzhRFGFitTcNajEMtQLdRx76zh277oBUrUS67ZuxuzsCkIrESxfXsANe26EUmVCOFrgyZCoUUerw4onn/wRbj90E3LIQUTIxHASoYUQzFojryKp6KbJO3Gs//F734FCq0CmnsVyYAXZRgrekB/Tky4UYkJ4ZrwoZxK4+cBuXH/TjXj231+GpKjBls1kykuxXObs2VO4+dabcPbCaeSKWWzeOQZP3AOhWIaVORdGOkbg94Txu7//OWzeNYZfPfsT2Lq0qIhL3OhFgxlcOrOIlL8GQVkCUbXGRmSZUox/f/ZZ1jlajBbcesutvNnaun0rXnrlRZ5WEq2Cgp2IqMA6/WoReqseiXwCQqUY+UIW+VQau7bfgIunpyCsivgC2NnRwQ2Y2+2FTCLCtu2b0DXQDoFcCK1OD71Jh+XgEi5PXcJgfx8sZiOiiTAS2SAE4iqy1QRkGgncPg+Uag0mxqdhFJpx03V3w2HuRaoYQTzjwtTcBcwuzGDT1jHOQailhFgzNIZaRYViSgCDWodCIYFUIQKjg4okJbwrSwinVtCQpeBw2rCmbwvOnRlHLpPBnuv24Mr4HGpVMQrlMgaGunD4tV/BZLEgFE6hxdGCQNjLhlYqns16O2xaJ558/CnEI4QlFeMv/+ov4HIvo1oowO6wQ6s14K6778bffOtvOUwmX8ozZchit+Gxf/0JFmZWWOLR1dWKvoEO2OmiX22w0W1+xoX2tjbWpG/YsJF53ZfOX2KuvEwkQVurAwOjvZApZBgeHsHmjduRTGQxN7/IRAiPawWjoyP8fTNz01i3cYRTlyljIhnP4Cc/egpuVxAfe+CTOPbecSSTEX7PrVk7iJmlK/jBYz8A4a7PnJ5C0JvB0qwbtXIRU9MXsfOGTdh/1x44+kwo1rOQiCQ8JScpDvGqqegpFspodbZDKdYgGIiitaUd7xw5yZzztcNDsBqM0Mo12Ll5N8QCBSKxFF56+Q1Mzc6jIangwKG9mF6+zMm2JPezWx2oV2rQKg349je/i56uNmzbtA0+dwDCihjxQJIzJShdcmLuMr74pT/kADoqnGjauK3fF3oAACAASURBVLzswt2H7kUoRDriGWRifpgsWpwePwsoALVZA3unA8lMEvOLi8yH7upshaSqRikpRDUNZJI5CCnsRVpEW78ZazcOoZDOY2F+AV4/mQOlMFkMrEU3KPWI+BNIpTMYGh2EWFZHrpTE+Uvn+By+YcNmWCw2xhG+8fYRqHV6TkMmvGKxlGYp1+7tN2JmZg6ZXIo3ickk4fcKTEe55cCtmJqa4mwEn89LmlQmRJ08Mo7NI7vx1hvvYu36YSiMUkjUEhSLJUikJDdRoJgq45Y9t2Py9AyEFTkHHpGclMzfh994CTftux6OlhYsLi3ixVdfxMadozzxpyEQZSeYVS08PJpfnEFDVGWpTKVOAT20EZez9EQlM5Ddk4c5pDOn98KOrbuxce0YluaXEIr7INTU2ejo8wewcf0WTI/PQic2QFiWQtaQI5VKMn2FtgGkOdfpNMim02w8pq/Z7TZs27IdAvKRCWjYk0cdFD+fZ5oaoVIJf6iQqBEORyFTEN2nxJIbsYgkWjUIGrT5oEAmKtbpsZLnjYo7+icqVEscmlUql1GsFRDN+qEyy6A0SrHiWYbPG8Vw31ou3Emyt3HzCOwtVq55AkEfnwPp/RDzFxALFdkcrNEqEQ7EWcpCn0lnmwOuFS9LikQNAWKhBNrsbVxov/f+cWh1JtaTbxnbzCmw5JG5cPkcI1EprbpUyaEhquPw4Vc4JVsmlMNitnF6tUQuRe9gf1MPb7KwRJR48yaDGVaLiT2HNLzRKDUI0xReJOH3bCJJAY9aSAijK6bzfQ4J8hN1dUCtUcDlWmEDbz7rQyox8UEpRIUxFbskNaFhNRXCxDbXphvYf/Gjk8p8ULiTZIU56c0AJCllHVxlrq8+qNUK7z9XtvTvqWQRHk8K+at5KFS80+Ol+jMSzn0wJadmZLUgp9f2t+nbV82q/7kYX/VZXlvQ/7+aVHmr8Mgj9zRq2RquGxdiyPXhC/cVpxDHNtdRUICTqKj7oidIf+c/y7UP2OxUhNP0nEymKrWUpQ6k2aYnVyyQUaSKPOlmK83VFR1QtYbW0AJEY3n+Hk5SJckNOQc5oreBQlXMOusKBck0mibX1Rvp6isQoVJvNgn7ThQxuPzRFu4laiQkv5HL1MsVCIhyU6k22ZelLASUU009ITn3z1/k9VU5V0I2lUG7wwlUKtDrtFxIpesF1BpCBL0BbN24CVqVgtfkkVAzTKersxMNWQMLi4uYujKBRkPQNMD4PHwi6xvow+TMFLLZPMLeBIb6NiBfqkNnMSOWjCGfTUEsbECjFEGmkkGkUCIQjrETnggWhLMSVMqwarT45EMPYnJlBk//6hdcLCtkxBNugyAvwHDfKOQqLbL1Il56+SXccMNe1pWSTjeZiUMoJZJPHimSQpjkCPojuO2WO2EwmnjqPj1DBkU36+nUeg08fh9cy14YNRbcdPMNWDe2Fj/94U9RS4hRTFT4gtXe0cHGpVg0jJXlBdhaaAVdg1arQHuPE6Z+NWrSKl9s04UkWixmpGNJWLU2PP/Mi9i39wAq1Qpi+SwC0TgEBQHUQgWvUCVS0hbK4V0JwaI3od1hw789/VPc+/GDWA6vMPc7GUmiHC9Cr9Dz5IUuLlSglcp5fPGPHkbXUBsKyCGWi6Ahr8EfjiDgTuHUkWnkQkUUU0ncfsdeNMhoJNbBIG1hqUMg4MPy4izKtQoHGE1MjfMxuuGWPRjYMgBfIAjvkg9RdwzxYAqf+r2HcP999+Fv/+4rEClKLAOhi9PI8EZ4l9KYvOBu6nSpEquVodTI8N7Ro5yyS1SKnq4ebNmyhVfLxL6mZk8mEjOBhi5gxPWlotPmtKEuBaLpKKr1Cke8Z8nEk6zzxJ0K996eHl69Li0uQ6tRYfee7UzrmHPPooYqduzdgVnvFMKJILRqFQx6FU9wlj3LMFuJF78ClUbGEdpkqnrvyAnctONmbBzchVpVgnQuBpkCLGH5ky9/G//0vW/j9MkTKKaK2Lp5J4y6FjitvZBLiPMsxL/+5PvIk4bWNYcV1xy27loHvZXS8SQQVJUwGezIFzKsxS3k63DYu/iCR7p7o1mJt99+GysrAWzZthWhqI8Z5GtH1uPciXOw6Z0Ie2JYmV/hi/9f/+23eMMoqNYhkoqRSqfxzW9+E3/ypT9Ba1srH8NMJYtKo4qfP/UMRALStlKqrR6ZTAoXL55FLBLH9dftRTQUZa8IFcAUiX7qzGkuLkiCQI1kV0c7thFeNeDHgZtuZYJEOJzAwvwSNBoVhoYH+HzaZu/kwq69q7UZFiUCouEUnvvlKxjoHYHL5WMkZqGQQiodQ29/N2ZXpvCPj/4DVjw+uF1RNs6HvWFOYF1emkYw4cHn//h3YXCooDEq+bNFfHqvx4NiicyEOg5zUUp1KGZrKOcBry+EwY1dfFGNB6Nop6ZcaYJcTAOGIgQiKfTGFjz66A8xMXMBKqMEN9x2HbRmJdNbbDYLEvE4YpEE2qxt+NEPfwanzQaTxoxKtspT1Uwih3wqB7lGhoOHDsLpdLLciyhMWzZvQ2trJ95682309fbi1NE3QAHa5NeoCqsYGRvFzXccgEqjwa8PP8eDj3olj7A7iUJMhEZOiKX5FQ5ykuklOH7+Hbzz3mHoVGq89PLLiKUiKNUK0JnUzBhPxzLNjAOIYbKZMLJuECqNHJNTU1ykbdm8E+EQFUJdHLa26FriTVYiHUY0EYRcKsHKohdOZxub6cgvYLXaYdK3wKA3MrecJDTFcpqvnyWaMAfjmDzrQS4qRDKZhs4ixdpt/agKK8jmK5x1AJqEFsFG4csnZiCoyCGskRyFps1lvHvsbazfsIaJUqdOn4BYLsKCZx4H770VMiUVNFkI6xJEw1HexEnEhFtuIJmOM+lLppRx00GTeaFEAblai607dsNiscNmsvEUXaNUsTxGqhfg5MkzuG73jWh1dCPmTaKaqkEj1PBjpAk/Fd+sC27U+fNc5mIxi2QyBofTAbVGxxIQMgFyw1jKolYvgGZ35LMhL0EqnkWZrsMCAZLJJBsyqdgnyQxJOeg6VipTrkEzcXN14s5ZLFcNqnS/RKvJ19JQGEWI5sK8zSfpWputh3GXJ88fx3U37uTrKTVIJrMeU9OXoZDKsDjlRb0s5fec0WRApSBAvULJ4lkolXLe7tDnVqVSXB2omDHYP4j5+UVQrFA6ncPQwBAcVhuOnzjGTaLTYef78AaXIVU1pYROqwOzk3OYm1hCpSaAVCmHSC5j3C895/6eIZbcarV6VEoZ1Co1dHf3Mnozk8pwM5nJ5LheIJMxmWzLlRK/35LJOA8Dxi9fgFar4YY4l3FjZvKtq2FHTUkKmT3J3EkqCqVCCqNaCWW6ihvO4SPjuFPhvtzSrC8p2ZQKaxr+Uqop48Cv6s9JQn1tIOdqdctadWKnFGus3KDBMklkmiFcTTVHKESG/f84ceeaU9jEaf7HqfpvQkDp31eL9FVN/AcM+KvT+9+mj///O30XfPvbdzeM0Qb2nRKw+/fD3kgmc26keTAL+aZLl1iWNIFbddquOo3pAJHBVGdQQqUkNnuTz86SmauoHercqPiXyZsxtPRk6Q0RjxfY6cyBCVIla7TrQjFEjSoEtSpqFLZQqEFWL/CLs4oJoiK/IVWgIaSI3Dquf6+EwcWPhiozs7H1Nxr3a18lTk+t8zqfTj6CfJI7ebrplXUOQIqEU3AvBTkwgVI6c1ly16tx58HbUZQK4PX5uXDfPjaG55/9BT/fO269DT09vXwS0ljUiCfivMYKh8M8VfD4vRyaQM8/EosgkUwh4Ipx4V5riNGgSUAhi6DXDaVMDLvVwPSOqkjMmwkq+qmRKORyyCcTsGm1+No3vop3z76PN4++wxHXPZ3diEeSyISzGB1cD4PVilglgSPvvoOe7h5o9QamsdBk3xtcgVovZ/SWTq2BVKhAMV/DvQ/cj3whjTfePMyyKOYSCyqQqMT48Y+eRIuxBftuuQm9a3tx6ew4pCUtlmbcPH3q7e7m4zo+fombtnQ6BovVgJ7eDmzauh6KDhE3NWKlGKVaEUadHgaVFkalCT/8lx/jnjvvh6XFiZygjLfefRfT41MwqrTop+KzLkZ7+yDOHb8CeUOJsfXr8OPHvo9HvvMtKExKnBo/j2ee/gXroqWQcJFZKjfRZETrWbdpCJ/6vY+hJMjAHXYxwcLS0opzZ+Ywcd6DSqKOSMCL33v4k4x8FAqU0IiMyKazTMGZmZ5ANBrmFMORdcMcrjOwoQdrruuHy+fHcP8azJydwcq8F33Da/CTnzyGb/zZ/0BruxFSJcV5KxFPFJCI1fDSc0dZp1zOUwhTA3qDChcvXuBEQ+olrRYbenp6sPu6nXjq6ScZL2fQ6uBssfGkmjZBoWgIeosRCgqw8blRa5DOVoVqUcCFWTKSYpPV0OAgKqUSM4MJiXbrHTejtd+O1999FXVxtWkAVNehNqpYzkHose27tkEgoGThOuIxKlgXsPfGfQgHA+hs7UA2U0AsnEWbswMyuYCpO0KhHI8++q+45ZZb+HVXy3TYtmUHN/TnT09i7dAWXDx3GalUDHNLk0hl4khnU5BpahhZ384IVe9KHGZTKwcjbdi0nifyVEQGibHfqGBxeRLvv/8+tm/fjd7BHpw5fwzr12+AWCBFd0cvZsfnsTzjQTgQQywSw6P/8j1uctRKLV8VPD4P/vf3f4BPPfg7HFc/tzKHw+8cxs237sc/PPIPbHwOeqMYGhhm1vLLLx/mv/vdAXR3d/F7nJByNruFkXu7925nRrXfs4LtY1uxZmgYLzz3Au69+2PwuPxcBFHDRpKs3ddv52mcWqxj7ni1UYKYEpsbAly5MoNnnn4Ba4c2sTzFTbkBqTgq1SK0Bg0iKT8e+e7f4MrkDN5++ySsBmdTB5tLoVzKcWO4744bYXToYbBokMknEfCFuWkxGHWIRgNsKJyamMXU+CxaW7rx4Cc/hcXIODLZNKwaBxaurODQzYdQzJVgNlnYM0PT9pCPXq8ZODrNyFWS8ARdGBjpRZkyF6qkQxagxdoCk96Ek++fQaMoYFmKgxj8E0uYnVrEfXffz8xzKiyoiP75z5/GX379r6BQqHHi+ClotYTfnGIJ55WZCQjlQvSu6cPOfbsgkAC5Ug6pdBQzVy5D3tDDPRlibXY8lIBMrUQsHcL43Hn8+68fh0BY5S2D2+fi4B+S9dFKft2a9Th97BxLQLw+Fw7cth+Xxs8z8m/DhjHkMmXOl7j11ltx7OQR3s7VhCQ/SXPQWrVcQqVY54aQpnNikRK9PYOQiZX8O8gHo9UpATH5wZpyC0lZjHRIBO9CElOTV6CyCLDr5nVQGhTI5asskSIJqVKogpQ2CbEGVGIThDVKwgWq9TJOnnkX23ZshlAsYFJTvpTBimsJO2/YwVIuMqUazVZ+v1PT0qjWMDkxwVNkqVKG1s5WllAQjEGh0uLujz2IJ59+FuvWb4RWpUM0FCIhPONWw8kAHPY2pFJ5lAoNlJJldFp7oAZtOQqokrSBSHRiEfK5LKMa6VxULVc4OZv8axKZkukwZIil5rtUyiKdSbBPgAL2FhaXmaZC8jImxXAyqpQRiEIh8bbJ/yZFkVjuJMwjDxYN+ColxtnSNZWup3ROpETWqrCAkigLtVnJg6lirg7vcgR3HrgHz/zq39HZ2waTQQ+LzcxknaXlGZbE0Hm6lAFK5RRPraOhDIpZAWeLUJAUbR5IX0/Y08WFFURDEdx98BC8wQAHKNK2gI65Qixj2ct7x9/Djl3bodTK4Yuu4Etf+UP4wx5m+ftcbnz/kR8jm6a6CJCoqImw8mZo1/Y9MBjM2LPnBjz7zM/gsDtw0037odPR1jrKbPvxi5d5g0EGbdqmUdI7DXDIkEqvbVd3B1+bCFyglBfhXjneJPxdLUpz2QoPXmlwQOdBajzNRRFu/gipMi9urXLhTp81qhNpQ0bT9mb9SMx2ogyRxr5ZYDfDOYlK2DSlrhbXzVTTJnGGfhe9j1LpUjN8KZL/D7p0+l56ntdq6fnnrsqCVutWVn9Um5Kcaxgl/6Gs/ii47ly49ywCe89++KKdZDJHtjTY6Ut0mGKhwhqipiCfJuOU1NvENa5qjKggl2m1UMqE0CgoZlnOk/dm13uVzS6gpDTaWwm4+4mE80ini7Tb4yKceYBUfXywF6lDSOEJZTLbCCC+ymelzosLeLmCPp1sdrnxRBkD8x9R4b6pDe/dMYwKPVZRc6LPbw46+VRp2k5/liEsZSAgjKNADJkkAZGwgAsXZxCNZFDNASadlTt0cUOAO2+9BcYuO9468gbLZ2wGA+Yvz8BiMOPug3cjEg6zMU2uUrFmkNjxFA9utJh50pTJ5VCt0zrSz41O0B3FuuGtEEqUyFfKiGcSqJUKENQr3CjUUUfvyAgmJmfg9fpRKuaRS6chJOmOQoWvfvOreOntV5lv3dHeiRRNdYg1myyit2sAOosJgZyPvz62aQPsjlZkC3koNZQU6UUiG0WtXIVGQqFNSrhXfBxSoqVi0LXAH6CQPwKbw4iGpAq324+J8Rl85rOfxrodG/DTHz2BfKDG4Uy0Ji0XCxzIRIQUj8fV5DW32zE83Ifr9u1GWV/ArHsO2VKO9b57dl2Hdw6/BaVAhWK6BqO+BbcevAsygwLxXBJ/+61vQVKtYsP6UfQNDMPlDiPkyUErMmPn1i14+flf4nd/9xOwdFhQFjdw09792LF2C+RiCq0Qo0qr1WqZDb97btyJXTdugcWuR7lehEQgwcTsDJaWo5ge9yMbySMW9uKG/duZsx0Ip9Fm7mCpxJXxS1iYm+fodJpyfOahT+D48WNo6TZCaq+jvb8f4UAY+UgBcqEGd9//cZw5eQKvPf88vvLf/xDTs+Po6++F3twCrz+Nl184hlyqinKhyFNTu82EublZnuyQoVSlVGNoaBB2RwveefdtNnlpVUpsGRvDyPAajq1+9rlnodZpoDUbMLe8gGwujRNH38GObTdCKlJDBDFfUDu72rmZci2t8AXp0D13ome0E+cnzuJXL/4SA+sGINWJMTV7BQf234yWDiIVULBQCDqNhsNATh07AalYBq1ajQqte2kiVqjAaNZArZJAQ8WxwgxRXY13jr6NkdF+jjWnxMn27j74liPwLESQjpa5gZlbvMLa4mDID5G8gk9+5h50dLajlJdyUfnGO69h9+5d+MWTP8LnH/p9uHwh/PtzzyKe8HHx5/H4IBTX0TPohEiqQH/vAFptHQh74/jlz59HJplHOBzEPz76HejNBtYdSyUyXsd/5pOfwQOH7sHHH3gA/pgHv3r5lxjdvA7HTxzHmoERnDlxAY2KAL29gzxs8Hl8OHPqLLq62jl59PTxU3jocw/hpdefw8CmPjZ6rxkYxMcO3YMGIySjGOgdaiI2RSIUSnnIlWKWIhC2kIJ4+MIkrPEFOJHK4603j+L8ycuQiTXo7RmC1+9FKOjlixIVRHPuGfzJn/0x8qUSxi/Nw2Jqw8SlCWg0UsgVQkzNTeETn/0kQukw1BoZ9CY1Olu7seydx9LKLKw2LdzuBfgDfnzi0McYxUuFj0glwLkLFzHcN4Zjb51hgk9fRx9vZtx+F0wWI5568ueoVAuQK4UcPkYJmNFUlKVi1UaFjbrlehk9Hb1YnvcgFc5CJzdgadoD92IImWQR995xHwR1ATd1jz32GE+1r7vuemQzeTbiWinJMxmF3///sfYe0HEeZLr/M733Gc2MRr0Xq1hyd9wdO3EKIQ1CIBdIIAGWwBa4XO4unbsL7AK7wLLAQoAUSEhC4iROc+JeZMu2qtXrjKTpvdd73ndsyNnD/3/uQubgk4MkyzPfzPd9b3me3+NCOp+By7eCyrpKNK1rhNashsu7xIa81roGGBUOPPGT5yDNKZBJ5Dj4bdmzAJEqh/Vb2zEyMcCGyUg8ivseuI/zD2jrIcqJsOb0w+NaKxeBuRSnc9Y3tEDIxB8Jdu3YhV/9+jEsrc7hwG0HoTWpcWnoPGx2Iwr5HJYWVjiinpIrU0l6/2S8AaXGQ6NRMH6SaCf9G9bj6tgE6i0tePWFk3DN+SEQ5tDYZUVztx2heAgo0WZbx5+vWmsd0qEC7Np6FJNSSAQK9hXR8zxz7i1U1dvZeGm20eAlh8WFRcaeSpVi3paKZTLWh0sFUkiKIizMLcJqs/KGUK1XQaaQIJkNI5pIwlJZA5lSzeFymzdswsUzA9hzwy5OkR2fHC8XrCIhaqoa4DBXY358EelABg5zFc6ePwepXM4Yz4bGep5MG3R6bsZoGl+uKyRIZ3NQK1V8bUun45wAWyqRXCONI6++jo1bNqOpuZnJKcR+JyIu6eapdqCJPZmnCV1LlBoqnqnapEEhce2JnELDGLp/h6J+FCQpNHbVArICa8BPHrsI/1oMChFtXSPYs38PRkaGccd738sbynDEg2w6gVdfegNupx95xNHe2QbkZLR8h0yiwJrLjUgkCq1eBVOFDhSzHY/FuA5I57JQazQ0fYRz0Ym+7vXweXywOxwIxSNoWdeIRe80vvDVv4VIXIDft4pSJocnf/gcBk4NoSgSYtPWLfD5g5ibXcDenfvY8Ewy1TNn3kJ1DZGMRHw/p5AqmriXaFpdFCCXyvHmhZod+mxUVJi5KG5uacSJE8dZRoRSCNHgVT5e1wMmSVnB0hUalF4rkrlwHxLBFvjza8x3Vr4vby1iwUY5PeVE1DKisgwz4QbiGiWGi/RrSadU//1Bg34th6lMmyEKUo6bjGyuwKQZCl+i4p1ey/Xp+XVz6ju57vQ1eq3vLNrfiX68joX8r8Pw68+bntyfS5oRfOur7y1tGBOgZ+rPP6huUwmH+3IIiygtlBBK5TePOo+yy7ecaEVaderArjM3CZtI5Bm1TgG9QQGTTsI6TNLciQRlk8N1cwF1VkScCSe4jYNAawPyGZRo5EdCvetH+Bqqh948ZqoTWYFCASgVTSoDZHJ+Y/eczqBl5o+BSH/upoH+HplTT9zUjKwYrDkXiP8ol6FCpkQXmnwWglySC/cSpTfG5+CPLEAkkWBpyYlHP/korGY7jr11CgPHz6OppgEN69sRCPkQWFlBW30Lwp4w1nf2I+Ql/ng1zpw9hcrqWnh9bihUcoSjFArSxohDojyQqYZc/tFgCIU04Z0M+N1zh7Fz336Y7CZEAj7oNWrkY3Fs23ED6pqb8Y1v/SOKReoWS8ilkogHQxBkUvjKN76Ki2OXEY5HEA6FGTdn1lvgdXlgNliht1dgbHGcNdptLS2sryMzlGvViXwpC5GM9HRaZBNF1gTSxddi1cNk0WDV42TkZT5dYhzVjTfvx8joJObG57D7wB5sPbAVX//SP2HkFEV+a9Df28MrTZI8kBVlYX4WSrkECiWlwZXw+f/1N0hLYginI7DVOOBaWUYsEsXC1CK0MgN2btmLpYVVHLjlJgTzEUTTEXzjK1+FViZGX18vtu3Yw4X74NlJqIR6bOxZj/OnTmDTpm40djXBFfDglZdfRTaQYP0xEQlIi0qaRZoeN7fU4gtf/Bx8YTfyKKDSUg2BQII51yoe/+XzKGYECPqcaGyx4aFPPoyJ6UUkglnWhy4tLOHqyCh0GjXW1lzYsnUjjh59HXd/8A6Ei16EswlO3yvES0hEsvj4hx9FKB7AB+95H/7pq1/E9q2b4A6uwGixIhzO4VePvYB0rIRChvBmKeg0Kqb30DSF4q7ttkr09a1H57oO/OJXv+BpGTHxe3t70Vxfz0i2C5cuYs+Ne+HyrOHK2DAHvghyBQ4PUisNKJWEPJ2qrXGgtbUZy8tLSERjbK7t3NzOK/gnf/MUbn7PIWTIIGsxIOgNwFZnRltnM0+FQ2HCfGo5pMez5oZSroLdWoWFJTeMWjNQykOrkSEaCaPW0Q6TzsHFXDTuwdAwFVAmTE7Nw2iwokJfi3UtfXjuueeQTIchkmXR0FwFrVEFb2gFVZV1cC1GsPuG/VhanMX5gVMQ5wS49aY74bA24cnnfouh4fO8ypbLZKwXvv3OfUhQIJbLjea6dixMu/DUL59BJBBDOObHL3/7Uxw98Sqnco6PTTPT+7knnsemno34+EMPQiAqYnjmMiAV4l++98+oMFtx5sQZtDZ3wGyyY++eGzE+ehVH33wDvX1dvJ1686U38J47DqGkKgHaEjwBNwyUiOiO4vHvPwFZSUbqBy4+qMEi03gk5YdQnmNpj1GrZ513MBaEzqiHQq7G1ZFZvPj8qzBqbcwJn5ydYTwryXk+8pEPY8k9j+b2OoTjcZw7cxmLC27GxhUKcYyOX0ZeQHSuMN577108taZt6cYtvXj9rZcYxZcvkmwsDREKvEGwWuxYWVmDy7WEqqpa5HMiLM2toK6yCd0dvbhyeRjz83O46567mWQi4Wt/CYuLi+hc1wmf38+hRxqDFmq9GlLazIoUnB+xPOtCLlFANlHCuWMXUF3ZCIe9mpt02hqurKzwVJskEj09PXjxxZe48CvmU1hyOXkquubzwGjXI1VMYsvuDXjq97/Bzt3bOJvghr69ePInzyMXLSATz3PmwdjMMGR6AXq2tCKGAHQ6LeyOKpgtJgxeGkT/+g1YnfdCLlLj+aeeQzaZgs6oganCiHAkjm9++R950h8MBnDi5HGs62vBmt/D244cqMF0Mrd7bmoJKpWO9dwkt6QBFoUzEa1ldGyYt6kVVhvLKOpqm4G4DN6VCCOH33/fnfj9K48jmHBjw8Z+XB2dZQkDaZ2RFSAfEaDe2gpxQc1DFGr6EqkEMpkQTpx9G8ZKIxrb6hAK+ZkuNjI2hh37tyJZikKtViLsjyIVSkKSl3JIGWFI5RoVb05sNVb44240NrfAaLWB1hhNjS3wLXuQCiZZFhr0emG2mXhKH0slEODtkhctNe2QFRWI+RO8bRgdJf10Ae3t7WhorGMOv0Qsg1gi5W0GyX9IKkESRfo5pVwEv8/NEGNBuwAAIABJREFUNQOFF711/AQ6ejtR5ajiqTsRv4hUJpMrOBhRoVSzpIayHGmDTwNGSg8lWRqZUxOJsgSS6ohskQKt5rH+hnUQyAp48fBhTqfOp6QYvzINtVKPr3z1Szg3MIA1rwf/9J1/xBtHX8bFgbPwrvjhc4cQzwXZR0LT8FJaAoVYzVun2dkF6PRqmK16Ht5QQCEx1R111Rw0WFNbj3AgzJ6zjX2boDcaMTU/A22FFiVlDlv39WPH7i3IpRMIeXw48sRbGLlwlT/bd997L5ZcK9CpddDIiKevwNjoVUCcg1qnw+WhIbzvvvu5iQgGgsx/p2EU+UUKxTzLUSlLguSJdB7R197//ns54ffUicPIJRc5D6Qk+WNKPddenGJaHpgaUwLsp+TUd6lwP3JDCfNWUjLQUOC6p5JmsmXIyTsHv/R9ToqV0D2KGOXgLBwqqqm+ZPSuP8XSJ2pA6LNDMm36WjpN0teyYqKsVaeJe7lS5H+Lgj5zZSn4H7j11xCY9L3rSpM/VVv+V9Pqf7f+FPzwC+8t3XRKCP1fQJM511LA8VoyhpDJoyxx4fUbhR5ce7F/0PVcO3DXOw0q5JU6NRRqBZRqGfRGPTRqGSTFBJBP/aEjoTcgnhEjnJUgrzTz5By5NDgtiM64fBYlMn5SwiAHMohQEtMqqsRYMWEpAwHl0Avp76Ww60QKLe/WxL3PgRM3tyErog+GEAKJFEJJmZxTpIsKdS10QHIpCGhDIBJDp04gGJtHIOlBKLwKITGBjRXQqioQXk3CrLLAVFMDjVYPtUgO58wipoYmcMvBQzh97BSkYgVHLpO+MRgOIpNPoXt9D2tr9UYLMtkcs0NJPyssgqOfhVDB7Q0yApHIIKViDs6FWazOL+GBBz6EpnUd+M2zz3IEcjgSRNDnhTiXR4VWjX/652/j/JUBzMzPcTwzraOD/hD0Sh3MRivs9XW4MjHBASeExbth5w6ErskssoU0FBoZG+foBkI4rlIpC6m8iJtv28Wcc6LhuFf9WF7wYMOmrTh3fhDPPvE73HLbIdz8vpvx1K+fwfCxEbQ190Aql3DhT2SbbCYDz9oqEnEyhqbR2taI3t4uLqDDiTBMVRY43cuob6rlQiKfKUFSUuC3v3kWu/bvwtZ92zlB9Wtf/hJqKqwsGWnt6EYkVsSRw8eRj+Vx094D+Pd//S7uuO1mKC1qZMTA8vwiEr4ofJ4gaxpplU+rWpvVjIX5aXzu838Hc4URer0ReYEY0WQcV0avYvDCKHyrXizOj2HP/k3Ye9N+uNZCEOaVWHGtwOf28go6HomgosKIDRvW4ze/eQq3vfdmrL+hFz996jFU2GwopUvIpoVQGczobGvH6aNvwOtcwkc++kHkC2lU19chkxbhZz9+EglCNqZzSCdj3BRPTU5zqh9pmaoc1ejqWgeL1YK3jh0tB9mgxEFMmzb2Q28w4OVXXsLm7Vvx2tE3mfZCMo50MIr1vZugUOj4fKMJjM1mQioVY0NXf18f6H0XaURo7WjCL3/5K0jJHFdI4/Kly2hv7sCd77+NbyAUsENT4QL7Ugj3ANbDkoyikJIilxShmBOh2mFnSoVSpqW5GIrFDIYnzqKxpQqlfAmxWAq5fAnHT17Evn23IeD1YuDc29AbpLg4MgChXACr3QC5VAuLrgF33HwPLl04x6jDPZv3YHpqGR3tfRidGMOloQGcO30KtbX10Opl2HLDeqj0ctTU1HNYUo29Cf/zb/83YtE4koUY7n/wDnStb8HKmgtWcxVmri7j3JsXcOfNd2PHlm0QCEuIF6KIZKK478MfRHdnJ0w6PRyOWoQCETz7u+dQX1eLhrpaNrFSWuHE0DiaGush1gqgsKo4FTfojmF1yo3jz56EhEhLWfIBSTgJuSjIMq7QF1lGZU0FmxKnpyfQ2NaEYqnIk/krF8fx0u9fh8XgQF1tI1RGLTb0rYdnbQ2haAhTs+MoCDPYd/AA/uPHj8Fur+GwHZmiiImpIUhUUgRicTz4sY/j+PG3EfJ70L2xESarmm/qGq0CAb+PCRWuRRdMeisIY1XtMGF2fpbNvzfcsBPjIxPQq82IBNJobepELJbE1MwkT5uVUjmW55Zx5x134dv//C8QiiXYuYewmUlUVtkxP+NEPBTHlQtDSEczUEk1CKyG8cmHP8MBZFeGLqGiwsIUHdpEkk6XrldUyG/ZshWPPfZTNmGTTMq55oSj3oHuzV2YW52GN+LG1hu2otLigHPGh4G3hlCIA9FgFDK5nD0rOWEMB+/aDX2tGsPDozAYjaiwVnCzQa9515b9GB4YQz5VhGd1BRXkvxELUVVTg0OHbuWQn5dfPgyvbwWpZAJrXjea2po5lCoc8TFNa3lhDXK5BhVWC9L58nkrI+RgkTITcnxvJfoe1ZX0c8GVJBRiORv2/ZRsLUhBrpZidmoVGrkCdbVNSGey3JDoJAZICkoU02LoNOV7QTDkRyDghNu/hmnXNBy1JKGrxejQONY8fhy8fQ/ihTBQykIlViHmTUCYErHPRiSQQmc2YnphBhu3bYSjxYF9B2/E4rKLNx1jI1exe+NuzIxMo7+jnz0aSoMUc85ZnB08i1Uf4RNVkEKBYkoMmVAB94qbzf7kAWltb8PCwjyHKpHWnyQQEqkcSo0G6UQaiXgcAnLRUL1QIHN+FqlkFtFYEgqDGlqiyZCsIpni+qSuoRFisQy+QJCLLimN67nQLFNlaLpPGne6d1LhTimuInEJK4F5CNQF6ExybNiymYPtXnnhbbjmvfjB93+EVDrJNRDlhxSERQxePstNomfFz7K4UNqH7t4OVFRUY3F6hYkz/rUgpibnYHPYUFVrp4gkhAN+NrYSNebU+bOoq6/nLaR31cNEHJu9Eiq9Fkqjipv6Dzx0LyJJP8w6Crky4ukfPY1jrx5HJJnAXffcg0gsBgmkyMYzqK9qxNE334bKKEcoFuXMCkuFjSfumUQWBp2RoRA06CLyHcklKUmVoAt0LEjkQMdFJpMik3JDGHEiUyqgJC/xYPZPPYxJAp9Q4f7fLU//9M+/vK2IRXuZEkMPUnbQPYh57jQkLpaHxQwyCaWQSORYik1eSbmCYCiEGC7xOUQKESLIxOMZLtEInEIDCVKMxKJZHhYnkpSuStP3ctAnF/Ak9iA5zrXCvUyeKRfwZflMWSL+/yWX4c8bn79/HiZS8MxDd5b2Xvjzp+1Mk+krYkKfZW3TdbMAx8EyIF+AnEgE8bUo3OtIHu5aSNcsE0OuUbIuTaZWQGcywaiTQ0A3/UKcE0jpAGRLUiTldkTyMl6/0m6DJCT8j1AxnI6iFPcDYikEYhlAf1TGspyG3FvXHAkliRS5eBT7Ds+gdfZdlMrc0oYschAUsigKRBDIlRBKpCgVCqxzfycnSCASorlSg+mpc/BFlyGWZ+APrDFjVSnUYX5iGV0tvWjr78fE5AyKyQJEeSEunT6PDV19CPj8aGpqZXlLKOLDxMRV5m3TWpWY3MRhJc1WIpli5irF28tEanR2bIRIqka2VEIwFkYyGkY0FIC4kMeePbvgDnsxu7DAHgWi0dAkDukkdBIFvvPd72DRtYTTZ07D73azSVYmVUCl1ECmUmPzDTvwxpkzvFql19u3vo8nKeS+p6Q3WgWSjlmkECESD0KqKCJTiGP3nu3w+92IxhJQKjVYmvWg0lzP5r1vfPlb2LqlDw3tdbg0OISlq8vYs/NmzC8ulc0vchlfpIk4sTS/AH/Aixv370LXujaW0BCpoXFdG4oyoKOrHf6gh28Im/q34bOf/iye+PWvEM+mEU7Fcfr8ccTCfnS0NKGvbzvCCQGefeY1FCI59LR14oXnnsbn/+6zUOgVePzpp6BQaxD2hhAPx6FRq5idTRo6q82MqxOj+PZ3/g/rjcVyKZuig9EYZhecOHb0JHwuN5KxAOx2HW48tB+V9Y04+tZZfv2UeUDeAoNeh3DQx4YlCthKJiOIE9Itn4FCo4V72cVMb63exL+7sboeAa8bjU1VTB1K0rYklodUpIN/LYxitoC5yUlUWipw/NgJmAwmGLR6vtH39fWhs7sTP3/s50zjIAMYodaoGCFvgFwpg9qoJX4axmemMTI8glI8DVtFFRoaW5nXTJN6vV7FRfD0zCRaWprRt6EHI9PDcHqXsXU7ESAofyHGHPl1betgq7ZiePwS3v+hexn9J1VIsX5TDxKpCPwhD6KRKBqt7ViaDaKysh4lpHFl+Dx6uvpYFkER9rv3bEK1zcFTEWFRgHA0jjeOnYGjtoklVAvz47BV6+AMEpNfg0qHHfEIhYtl0FTfxtrR7p4eNFc34fBLr2Pv3oOYnJzgLdXh5w/DZLRBJM3jng/cAndolT/vpHP3uII4f2oIK8teCCVZfODD70EyF0BHVwdQksCqr8Z/fP/nuP+OD2Lr+i1IphOsEQ6lIzh0762Qi6WIBaNMEhILhVAoZVCopTx105p0yBay8HrWkM0mkUUGAimRReKYGJqDSVGBD931QTTYGtDb0Q+psJyASAV3uhSFN+5CUZhFEXmWrLQ0NZeZykIhRkavcoMjEZGcR4bBwSGEQkEsO5fQ1t7OG7X+TT3Yf2AvPv6Jh2A06dj019zaAJVGgZyggKJYhqqaWjgqLfC6l5BFEL7gKhMoiOnvqKhByJuE3VIFmVyD2up6KEQCLCzOQqGVY8G1AJ3BiLmZRQgLUhzccwuHxB09ehRV9mpEgzE89JGP8bbj8CuHGRlL00OSi0yOT8BqckAj1WH26izkIgkXctWVtbBVODA7Nwuz1YS9e/fBH/DDUePA/MIc4+w6OzvgdDoxPnSJ9bo5euapIOMg6zvrsbS2wAmzhFaUSzUYJRxmQASDxALfagBCiQBXJi5AZhDiI5++D+OrV2A2WzmdOpXOcPhaLBxHta2WE2Onr04ikYjCbDbBXmVniUIilYLBZOBzSqNVodpajbGRsbLcEUXeWFEy8IprjeliJD0xW3WIxWn6m+dCiugycrkK/mCINdq09UuFSzh1/DRuveUg+6RoA2i2UbCanROsaZA1N7eIe+94H5wzq4h6M1CJ9VBIVXwfzhcoW2QSgYgfK741ZAUZWGxavh4QaUeulqC2oQpqvQxaGR2bcTjHXZBDDR0NJ0RANJfADx/7EUIZP86dvYCpqzOYnZiFWWPBt77ybXQ1dLOXyO11w9ZoRDARwODIAJZXiVJSgEahR3/XDQi7YzxhNhh0SKeSGBgY4M2fzWbHjp27GPlM23ry6VBRTaQduUzKRBC6/rg9bjiqqhlHLJHLGHdIzU4hm4NMLmNUJckisrkiZw+Q1IY028SIp8KdJHbUUJXlMjRsKzG1LFYMwVKvh7FSzTJGqVCJi6dH0Nnah/fdey+jJsdHpnHHLXfhH770D/B6VuAP+XDjjQdx7PVjSCCFCpsRdnsVgr4YVDIVIv44I37JG7Wuex1UFESoIK35Zay4nNCbjIzCpO25zW6HRqlmg3I4HGFiWlKcwaP/8GnkhGkEPWuor6zE4Gvn8eN//U/Ek3Rd+hAT5vLJHBoczXAurmD0yggHiClUSjQ2t0KnN0AmU0Gvo2Oh5gA12saSr0CpUvLWngp3OodoM0GFu1wmQTzmRCY1x6hmuVqENElL3sE+vz6cNSYF2DdIUpl3qXDfWixP3Enqki8ypY6ClUhXf30qTvUn+SHn58NceOu0RNZRwlJBJmDJtYCoMl+dinOfr2xGpd9xPaSJinoyqlLhn8lRHVeCgCVAZeT49Sn79QKca14aGnMt/keezTuL9+tmWf6JPxT5/31IiuCte+4s/SUymbBGgJd2SRGSpJCI04c/f211UF4tZMgMSqmpjFv64+u5/qKJKqHSKaDUqCDWmaA0mtjVb5BmICQJDElckENepERObUYKKsQjcTYUUIEqILNnJomSb54n2QKNhYt3KLTl7xcoBbKAklCColhenojH/dj5zMi7VrhPrHfg9KFm1jOXkmEIaBsg16Ak10Iok5a3BtcLeHrHBAJUa1UI+5yYXRhDMhdBJpOATCiDb8WHqC+E/bv3Yv89h7DodCGTzAGpEp59/Fk0V9WhqtKB6roaDFwagGt1CWaTiXVxRr0OiVgcao0Ws/PzUKnV6OrqRiQYhhgKtHduQKEkRaYIROIxeFZckAhLsJj00JmUmF6YgFymQjiUYQSWx+NEPkYhS2r827//G9w+D+syxRBAKZOxflYgkcBgtUJbYcbo7DQiwQiMagOqHTXMMvcEvHD7XHxT0htVyIszyCKJnCCBdC4JtUrJumFCtRWpQy3KEVpJYN+Om/GNr38LkaAfX/z7v2NW8qsvvImOtg2MrCoQIUUm4gkdsuWTd35mGve+/w50dDaz6dVSaYNUq8HG7ZsxNHGFT0iLyQKZSIZPPfRJ/J8vf50T7WQ6Lf7zdz9HKhOAWaVEQ20HLFXteP75oxAkimipqcWpk8fQ292OO+++ExCX8NPHn0A+k2cpEfHO6UEyIaNFz7HWX/vmVxi9qNFp2dNAf14/egKTV6eRCETgdTqxbWsfPvDh+3Du8gU4fRRwsYbW5nasOIndn0YmHUcsEkE2TUW0Eftv2olLVyd4FWvSapGIRiBTKmC2O6DRmnhClU3HIRMJeHrf2NQJ56IP1VWNWFtexfToODobWvDbp56iYEKYjSbU1NSgu7sL/Zs24KnfPMmsclrXyiUyvqEpFXIUUMCd992J3734PLr6+7jwdi8sQa8zw1FZw54WMnHV1VSxUW7w0nk0NzdifX8P5lamEEgF0NLRgtnZeZg0FqwsulgLTL11VU0VqqodbKQKJ6Lo7utER3crJGRKl4ihKqihlFTCHw1hLTAJ5+okm6yOvXGBJ3mbN66HQanhUC4KF6LJyfTcIuLpJAxmHeacMwgl1yCSZ1HI5Hkyv23zNvzumefw3rvuwvnBS7A67EwCqbLXsfyK9KXUlP34ez/n6XllbQU++sjdGJm6zAmMi4vz6G7vw/ljI/AshZHLJrFheysaWqpYKuH2+Vn7/+qLb6CntRfvuek9kJNmNU8BVlHcdOfNEJVEiPiiWNfWAZPRgEDEi+Z1jRDJBcyElqvl8AZXWPdaJONiKg2pQIGxK5NQy3XoaO6ECkrcf9sD0Mr1LNfKlJKIl6IYnR1BSZhHbU01Tp04ieamZhi0BjanTkxNsOSJArcIvZqK5RhdRxN5knxk8jk4qmwwVKjw9omXoVJL+Nwlws3mLdthqXRgdmmZudGUNzc/M4bm9lqeZJHZWEW4TG01DHI7DFor4oTBLBWwmVCAc3OosJoxPDOEklSAxcVlSARSeJe9KKWKkAsVmJ1agtvlw9PPPAOJTIAfP/ZDuINe2GsdaGpowdDAFTzz+Ator+/CwtQChBTMJxVz4i5pdJtbmlFhtaK9sxMra2u45bZb2RRLS9lhoiblczCrVRi6PIicJIe1mAsb9/dDYZKxQZQY6elEFmaDHblwCWdfvQyLrApRf5zTXmecY4gWg/ifX38UoYKbZaG0LRgbm+BCUgAhpCI50mnieZenkNQA9/b0sreBklANJhMcNVXsUaowmDF8aRgryyvcLK+trkImk0CtU0KulCBTyCCbT/CUnvjpFKZHG86W5lbWRssVSgQ8YfhcCbgW57CufR1effkkDCYV1m9qg9GmYaY5QRlUChUyiSJ62jdgZc4Po8oOrYISd4kg5kYyHcPYxAg8ER8i5NXZvw3ZQgKTk1eh05vQv6EfJXEWuWQWsqwEa1NuDJy4jGy+ALFWjp0378aDn30IF8fOwO30wDm7iumRaUigwDe//HU0VTfDuxLEq68fgbFazXKcoyeOYM1HuQMZ7Nq6D2++chIfuf8RuJZdmJub4y0GXac6O9vx+OOPY9ee3SzrpIGfa2GVGfaUbnodPU0Jqv6AD7l8HnKVArFwFEF/GBKJHJFwiBG0JouJGwXio8vkSkgID0kGVAp3ogAmkg7RNFpAW7wYX4MFMiCU8aF9UzOaOqo4JyXsj+DI4bewrnMjOrvaUcyVYDPWYNemvRg8M4B/+7fvIy0soKqK9PtTyEsEaOto46Yqm8zBbLIiGorD6/YhkUygrqGO2fWUfjw0eAmZVBpWq5XNqSQhrqyt4S2zSqpAOpaEn9JhzXLUb2rG5t39sOjVKMaTGD15Gf/x/V8gniqgtWcddHoFtBI1ckkhN/m+1VUcP30Sap0W5ooK9PSsZ1wvGX3J96RV6xgFTM0+bazo2kIyEuLal4oUcCmGVCJGKDQHYXER66urkC0UcNXt5gajXLiWJSz00MfxrkplXt5awFxFEclkDl5fkqfjFHxlMimgUEqYXlUu3NNYXAwx2pnOQ41aCodDA5NZyT/DpMFsgfHiwQDR/soG5euJr1TwRyNEHCJbpZB/J6HTeVp/TR7DYaHEjqcQ0dw7KTR/fP1/8DxeOx70/68fmz/Ffv9/aW8EgzfdWapb/fMn7lfaxLjUXEJckOaOhWgyjIOkKl0sYlIJvSBpPsd6IE5EpReZJ30QSUsE3A0pzWZAZ4PcaITWpGVEoUJIK5oCG06FRI9RapEXUrpXCckskKMoNDInpGNlPrpIzMUyRJLyhF0gRCGbgVhQYNkMG1qIe5oMY+cL82h5lybuE+srcXKfg5PbSiSioruEXAMRm2FFPIGnRDs2SlBzQYmwyTQyoQD8YR8HuJBOT1wSIREKQ1zMo6uzFZpGLaxVVaitbMTsyBzeevkoNGIFbGQGyqdREBRw7uI56NRqDv8gYovdbsOly1egUCqhUKmh1WmhU2kgFalQ6WiGVK5DQShm4+jczATUChnkKgksdgNr0ZeXVhAPleVGbvcSCokYTHIN/uHrX8T4xBiOnTjGq0cqVuVqFQq0NVEpUaIo5EiIUx6bqhtQX9eILE1BZWIu5tzuFYyODGH7jq2IZSNYXJmCyaJDMZ9jXNXUzDRPBAUEVs4osG/HIbz4/BHEw0H81Wcexpkzp3D+5CB6urdgfGwCqVQcCpkQqVgcSqmSJ7lUyG7a3IuNW9Zj665NyJay0FpMmFyY4MnV0WNH8dEHHuTo+N//9kUc2H4Qvev64Ax48cVvfgFKjRDb1vdi1/YDMFmb8dVvfw/KkhS1FhtGxq5gy+Z+3HHXHSDt0fjiPJ781VPIJ+Ik/OGJDV2maAVPZti+zX2wOSqg0dIUvQiVxsSG6cMvvgxJSQC3cxmPPPIggkkvrFUOvPLa25CI5UgnMxzgQTfSLZs34Plnf4/ZmRlU1zvwha98DjKdAYdfeRmZeAxqJd1wcqhrbeKIc7oBVNtt2L3jBjaiOVf8GB+dR2NdB0RFEQbPDaDWbuPigDSiqQQZVGXYuHEDF9CXrlziooGKNAoOIsoPaXcpfOTWO27B48/8Bp196zE+PoaZKyPMC9ZrLUglMmzGpDAswpq9/voRVFVXorahGntuvgFDs5dREpaYS15bWY9YKIbV5RXk0ylMT82io6sbFZU2tPe0o29DP9LFHE4PnoLOoOYif1P/LqTSWWgMAgyPnOUmzeOKoMJQib7ublw+fx6dHf1oa+6DUCxGKp/C6PQgtEYFZpem4Xav4dyZs9i+dRvWVp3Yv38Pnj/8PG48dJAnyGQqJIpSLk0XYTF2bt0O17wL//LNH2HXtv0oIYvqJgME6jTqm+vh8xEFSoYXnjyKUkqJubkp/PbZn8IXWkVDXSsKBeLai/HTH/+cG6avfulr5YCYbJxlEY/96hds6H3tpTfR19OPSrsdC8tznAxqMOuxdcdWyFVSjE5cwY2H9vI2yGq3YXF2ARKhDIcO3Moa9aFzQ9jWs4VNnkReEUiBJf8i4vkUs5rVIhWWl5Y58KWurg4VZgteef0Ib9tIxkbUDqGUJDDjyORSeOhjDzFuNBwNQa4UIZOLIZuLQ69Tc8ibRKSGVluBJecyTzYNRBbJFNnEFgh5mHXf378RLQ3dUIrNOH3iPJrbWnDu4mncfsttiMTCmFuYQW1jLXtfTp8+h2Imj0wkhVv23YLhwUnMzTqxtLCMIy8fQbIUwdHTRzA2M4Lx6Ul85q8ehVVrw/YNt6DOWoWQL4p0LMaEI9pQfOITn0IgGIJGr0dPby/TMUZHR7lZoMZkddUJK22R5CpcGbkMX9wDU70e9uYKCLVAY2sDRkfG+RjrNGYUogJcPj4BdckAmVDN5JVp5xiygjjec/9NyMmibHSkaeXs9Bwi4QhL4wKeIBdAdIxpOmkxW/i6TAbDSDiMu+68B75gAFeuXOHCbM3thc1sZb8OnetkEhZJ6D5CaFEBcvkEouEIKisrIZerWcpI/24gGIbTSQ2UEkvTXgiLBZj0Rqy6fDwpbl1XA62F7kFCpnyRb+XyhSHo5GZkEyL0dWxh7vfU5CTCIS+jbAkuEEpEAVkJVXVWSDgUtQS3N4CKChtnh5DHSidRQy8zYnZ8DufPX4BUI8f/+MRHUd1SiQtDp6FR6RAPJjFw9gIW590YPHMORqMFgqIUK65lvHb8FQ5xgjSHsfFhSCVSTvxUCHS4/ea7EQxGGMBw9eo4du3YgaqqKgwODmJ4dAQfffCjMFvMoG6fZH9Enbl2u+drL22iE8kkFp1LaGlshkREVJkS0skUF6JExZLLFTCaKso652gCMhpE0ba8VIDf74fdWoFYJMzM+lw+A0/Iw1uINKK49/67kMkmoFJo8fivn0Zbay96NnWju6sbIW8UtfY6GOVafOYzfwWJTgnXihs+p5upLSTHIeqMQqaGTCxHJpVnwhDJSFvaW1iOEgkEmdpjJLa7SIS5hXlkcjmkcxls2bqNN6WJUIyTTJ3RVWw8uAV923uhUUmgKBYRXgriFz96Ah5/FDqbEZ9+9BG88fIRaOQWVFqrEVhzY+DiRcQzKdTV1aO2rp5R0jZbJTraOtHa0oaL5weQiCV4eMK67yQNS2lAluQ/JFUVIgSlyAuzTolUPotQsqwV/8M0+RrVxZApiAdsAAAgAElEQVQQYP+ld0/jTlKZOQudz1GsrMaRzeRZ/mK3q2CmBOtraHGqR93uOLzeBLPZCZBitaq4cCd1FJWo9DNEIyNTKhXn17XrNIAOBFKIRso0K4IoUP1GNSx9Zq4jIelzR4U7PcrFfJk0Uw5sugYpuVaw/6mv/b8U6X/qZwSz2+8q/bn69rRMgCN9wEVlCqJCATLS/dCUPU+m0CIKChmEIikK+Qyb2Yrp7B9SrahzYd0Q4XpoFV/hgNxshanKBrVBAwXhhFCCVEDykwwbJEX5LPJKLQpiJWLpMnmGVChlkkwaAomMC2OaTDBvk2bDhGEs5NgUCsIxMkcd2HnEhZaZcof0lz4memw4ucOEvFyMkkzNhTtNOIQk22F+MhXrQtYuU/smkIhRpzXg6uAFxldRmMHi/AL0Kh2S0RDTcHp729C2uxUXrlxGzJ/HwR23Ym54DjEfsWiFWPOvcqAD6TRHh4Zw8tgJ7Nm1gz98dJCJxkFmHqlcitaWZtjNNVCpzFBrKyCQyuCjpsGzxlOFgjAHc7WeUzWPv3UakoKK2bdrawvIJaLQyZT4wt//DQ4fOQx/0MehPJFoGJFYFI1tLWhe14GFVdoMpFDI5Hha2dzUgmyeoqaJI5zgDn546BJuuukAYqkwBNIC3J5lvukS+zlXKqIkKsHjjUFc1HGMuVJugNu5hPfddydWVl0YOHUZvd1bcPnyZSQTUe6yKbKeDFReN1FrMtizdxvUBiVq22px8NYDOHPxNLRmDVyeJY6ovmHzXpTyErzw9CvY3LkZm9dvRRp5fO17XwUEadSYK3Drze+F0xfHxeGrGL84iq09vbgyMgiz0YB1PZ1oaG3E66dPchR82OOFWFDi9TT5OYhEMjUzhUc++XEYzAb2CmSiaVQ6auEORHD8+Cnkkxl4XC70b+pG7+Yu1DY14MXfv8ZEEiLG8LQ9FcfRN1/DXXfehcMvvoTOnnbc+r7bMDA8yrzpgGcNVZUWyFRCHD9zHAcO7sfirBNryx48+qmHmYZSU9WMI0dOwbMWgbggZlRYQ301YtEwowYTiQRLLNra2lg7TDpSuVLBTHaRUMSBH6SdzpZSuPWO2+H0rGJ+1YmF+TkYlXIIiiKkYllkkkWWj1hMJqYPPPu7p9HZ1YHKOiu6Nrfj3PBJ5AU5Tn48sO8m1lvmkjnce9s9SMXTCESi6O7uwZtn3sRX/vFrePDhB7HmXwNZUijVkZIY5RIFbjy4C7liko192VQJAycG8eCHHsarL72C99z+AagUZiiIwY000sUAnnv5CVhsRqy5/NApKvDm0Vd5IvO5L/41vvXP38CDn/wogtEAVr1uTjalNTE1P5Pjk7h1/y34zx88ibWFAE/Bbr9nF3q2N0NjUmB2ehpry36MnFuAz5lh8/uGbW14//13weXywesJIpspYnnOicmRSXz5S//AqY9yrYIZ05/+zKdRaXNgfpqmiRXo6+vnAsVoNWPLts0YGDwLqUKE0avDkOlkTBGhjOhkPMVBbNs2bkFzcyenh4bWfGiqr4NCI8fo9BhonzU8cRW9PX3Y2rqdJ2Q/+OEP8NlPPIqMMI3BwUs4M3AWwWgQaq2KKUlFQRIGExWCHqQyGeY4ExWKA2sUYoSDAZi0dhg1lRgfn4BWq8S2rRuhl2uhEunwyvNHYDAb6W2CwWKC0WhFIVtCpdWBt44fw5btW5FFCtlMmnFygbAfcwsL6GrvwpXBSxBlBWisbsLpE1ewtLiMK0NX8Mxzv4ZSKsFjL/wHZpfn4AkE8eCHP458tICP3PcpiDIyDnaK+INQKAnrJ8D9H/og4skkzBU23HP3vVhbc+Ptt4/jvvvu43wEoilNTVxFe2MzTg+cwUpwBa7wIqyNRnzkUw+w/2JmehYTo1PMUNdJLRDG5bCr6zlZl6ZxAkURTs8sajvs0FXJEAlEsLbmQ2dHFxeGyUQabx99G1WV1XCuuDiYymGvZC0smxxTOTTU1/MkedeuXejqX4+lpXLa7JlTp1n6t+ZawdzSDDdT69Z1oKmJ0LdgjT4VVTQkiCeSLD0j3jZ5HEYGr8Jk0EIlU8O54GGZg1xbRHtPAyQKGXzBIG99zp0ewIMf+gSW5j2I+bL40H0P4Nhbb/O11LmyhIFL56E2alh3vX1/P4wmLReur7/+Nrq6ungrLIUYlTY7qiqq4Xa6MXD+AmYW5iGQCLDnwG5s2LYOi/NL6Ghdh9HRcZa20PF85JFPYX7OyRtga6UFz734W7g8i2jvbGUfxNjlSaglJrz49Eu47wMfhFQh4yERSZeIMEVF7PLyMpuVt23bxjSm5WUn538kEzF+nlKZhKfXJBUkqRGFMCViKeRzJSzScxSUoFDKIZbQxrjIuEW9RlfGPpZIikRc+Dzy2TSi4RDLPpOZBGN7k9kExFIBllcWuCGtqanD7LwLYrEcH/v0x7G0OIdIKMqs+tbaepw7dQY//dUv8K8/+BG+9vdfg0KiQiDoRyaX4c8LfSaoqaDzetG5yOnVrH3O5WExGNngT58NIhdR4U6wh5bWNr5OVZoqMD4+jqtLk6hf34TtB7ZxQKVzZgo9devwH9/9OXyhBNQmLbbt3ACVSA7vagReTxgauYwHIWROpUKT6DLUCCoVKp62Uy6JUqYop9zLZeUtAIoIBAIsl6HhDn1eSwU/SskZRChFtVhkM+r1op3Nl9f024QZv5FwkO+SOZUKd5LKUFHt85GcqSyV0enkTL/6A2GmBITDaYRCaYamkLyWAAf0fRocE66cPgPXKTT09evadPqeP5Bi2TDVcKSPp7qKpDVUt74zRIkK9+v6dnr9ZZridbDKdc37f18O8/9Xlwr83Xf92b8xoBbgt+uymGOeLBnauD2HoFBAUSRiXJNIqkUuFYCEVi/X3MbE904TJiyb58l4QaWF0lwFnd3KCY0anQJSItAIckgXJCjl05CRDIWta6Qf1yCTuxbuVOCBAhfw1/9LR590RayvzwPCbBxIxVCK+VgPnxfIse/N1XfNnDrRY8Wp3VbkFDIUJUqW71DDUJSSrlsE0rRfe0LlxkUggEMlQNxHKDYPrwmvXB6BiGQ8pQyEyKC7pxU3vm8/ZuacWJ0PwTnh4+CMscsjcLmWoTURxxcI+v08waBUQlr10WTCVmmHQqXi40VrQ5I79HVvgkZrhT+QgNlmRyAS4gAmDokTZxh15XQ7seoKwK6v4/cxEvEgl45CUhTgtvfeAolKxsFNdEOhVZNOp8OiaxmtnZ2YmJ2GRqHE5Mg47BY7r42DoSgKELOxRiwkBKaUsYN0IfSH1tiIZbcakCZkYzHDN36BSIFCToaQO4l8Voyg14MPfuge/Pbp36CpupVEOpicmkI+l4ZOLYeoVEI4SBxxWrNP4t7774TdYUHnlnYEoz4MT15BZbWRjVqk53Y7w+jr2o7FmTXMjy7hvvffh1WfFycvnEAk4ocgncVnP/05pAVyfPWb30IymEBfazuWnItsGHr0bz4NuVaOK1OTOPzCSxBm8yikM2zYpROYbqoqlRw792zH7Nw0Y/jqa2px8NAheIJx/Ov3/h3I5jE1No7+jd145K8fQTKTwpVLV3mSTLHXpLNMJyOcwkdTuO9+90cwW7X4wEP3I1sSIZ0rYGRwEDJxHg2t1ejoa+PUznAgxgmzX/j852Di6ZYC5weuwrXoRyqaRjwcgcms4YtuJBTmtMDrzcZNhw7imWefYU8ErQ+LZAATU96CFqueJXzsUw/DEw5geHKcL+B6hZCLdbcrgGSUyE1CqOUqdLS24Wc/+ymaWuuxdfdGiLUlSPQlhAlLBwH8njAcFdU4sOcmDuC5OHgBao0SHZ3duDIyimNnjrGmF8IClpadjKGjZOB8mvS/LczLXlqbZ424SW1HNiaEyVyJpsZmviA7V5eRzhGLO4DJ6WH09HbgrddOQSkxMVJSZ1Zyku/I1SuobalBHjnUNzVAIgfGro6iWBAgl87ArDLDvxjD0MA0fB43OrprUNNVAefKAseFExXl8uk5hFZyWFpcwDe/8/doaq3lQcXM7AIuXxxBPBDH/MQcHnnoYWzavIk9AgNDAzhx/hhUchUXCD6vHxcvXoCUaFpSCTq7O1hbTGE8RBMhmUmStNHxNIwaM7KpPE4du4xfPfYjJCJxVOhNqLAYMTk/AU/Uh5HJUYilCuzetQ+L44twOV2sx6VCyWymAiCNQCiAru4upLJpzK/MsSErngoilY5BKpWx34SSFpPJNFLRKBwmB0pZNRrqO+APrCKacPM0clPPJhhVJlTqa1l3mxEU+DkEggGcOnUG3Z09CEciyBXzyBTT3Bi4XCvYs3svzLYKXvu/8uLLuP/u90MlVuJ3v3sZ4+OjnFybyPggU5VQVe/A6bPnkcoAhw6+B0sTTpx++zIWr67COb8Gs17HfP+PPfwRNny2dXahubUNB248iFAwwv6QhYUFWC0VCAR9TOZQyKU4evwoQikfQjk/Oja3APIcdt+4G2++dhTFnBBqhQ4xfxrKogHpAKCSaJDLZxGJ+xHNhuDyL0BfRR4fFSptVXA51zgkqr+vn69HiUQSyUiSrzl2eyVPu+m1UbO8vLwIC+VeBAMw26yIRinFOgKj0YSRkRHWdrP5L0fXEiUWpheh1+mwZ89uTE/PoqOjk98novVQiA6F5hw7dhzbt2xAIV1EISPC/MI8lHoBuvqaWILo9vhg0Bp5M6lTm3hjFQ1k0Fzfht6uLk6oJYXpWyfehMagQqZASaRZpp14PG6W99C1QZAVsJafTOvRUAS1jnq4nV6W11HuASE233PvzTAZjGhra8fUzAwTz3o39sHrCyARyyDoD6K9ox1jE1eQyET5dVIDn4uXkArmcfHMZdxy2+0sdVlaXMK+vXv5mlVT7cDY2BjOnz+P3bv3QCyR8z1odaWMMyUddjJZvg4n0ynoDHqm0KSTed7ukx6eCk8aZtHxy2RyVF5BSvcmmYyNv9TwCJnUVEIqHkcmk0amSJr4NCMfiexDnyO1VsfoZQp0zEOITz76MHKZJMbHR3Bg/15cOTeA3/z6KUzOzqKhpYWBDJRgFwj4WeZTWengabtGbeAGMxoPY/2G9Tw9VsrlCPuDyGcyGB0ZRVtHO+QKBYKRMEwWM1qbWqAWyxHw+zG3ughdjQkCVQlmiwZGjRzyjBjHjpxBUSBDvJDCQw8/gDdefhXpOE2KhZxenIylEUukuVYwGs0c0CQR08aU+O3le5ZMKmFfBWExKbWWPEPko6OkXrpHlYoBSCVuLtC5aC//7w913nWZtz7xLktlrplTafpNCg8iDlJxTcX79UcZOw7Wp9OfMoedqh2aiBcZ3MHBoGQuLZQZ7XS/ozqWJDgkk4nHyJBbzhIiXDmZVmNkVr32++glX5fJXJ/AvzNBtSwHL0tm/tK01P9axP9Fhfu0VYRnGhPwg0wfYihFQI4mzfSOiUiXpSmvEDIRCKkrI24lcc4lMpRI5lLIIZ3Nc/drqG2CymaDSFwG6ZNDmEIVuCPK5yAqldGNBYGEpSclLnLLaxmeul/DTrKcnNYU9BYRbSGfh4ASFwspZISKMlM9k8COV1bQNhn/S4ft/Pcneitx4qYm5GQk0WGQKBfv/BwlxIwlFU/5ObNRVSREyj0GQSbI6XqRcBIVlkqcO3sG1ko9mlsdyOQjMFaakYznsTITgmcuAiV02LFpB2s1G9vr4PatIZWIcdG46lyGx73KYTp0wbLabGyEomAg0p6S2fOGrfuRJokRnV1i4tcmkM0kIVUXUN1iRUFUwI9+8DO01Paw6SmRCMFhN8FhtsJsr4BYKUdltQPTMxPIZ1IIB0N8IzJbKxg1Nj01w+59ZEqQiuUwmezlBos2K5zEGsC67vXMm44nI0hTUyAi/0EWRXEBWUGe9caRUAqjg1OocjRjaXoG99xzB0YmhlFICaCQG3nFTBN3uYTsQHQExZgYm4TZasYdd90CiPMwVeshVQvR2d2CI2++gKoaG0+mmuu6MD+1hr6e7XjyZ0/gox9+EPPLS3jr9DH4vV5YlDr83V//L+TFcjzxu+cwOT6O9uoGnuDMz03j+z/4HnKCHF4/fQJDQ0NIB0iqQ5jCKIqFHKy2CkxMjOETn/wYzp4/jabmBjS31UNvtmB8ehEXLwwhn8zC61pBVY0Vn/zspzA8Mcq4MGI8j42Mw7u2hlQyhhu2beEVKuk9qeHs3dCDeLaEZDqPcydPQ1BI4b4H7sTA8Dl0dLUimy5iecEJjVIBISSQSbVIpyRYWQ4im8gin86iJMgwg5iCngjpKRSKOJlyy7atuHR5kKdROVr10XkpFJTxaKIC9hzYg1QxB73VioHBc4h4l9FQ24hLF8ZYN5tLFqBXG9C9rgM/+fGP0d7Vgv2HdqJ7Wzse//0v0LupB0NDIzh34iLqq5qhUepQVV+JCpuZOcI6rQEvvfIqp/KFw34oFDIsLi2WJ6gGA5RiJZLpNHbs2wl7rRke7xpqKlpQSqngDoZQW2fE4soYF8E967bgud++gsoKOxw2C8tFqmvpfFlGUZxFU3stMsUkT35pAk7bMAq/aeoglKWTjc1qiRae2TDSQSEuXxjEodt2IVIMora+FsGQF/09m3D46bcgKxmRySTx6N8+zBjOWDYGu7UapYwQQVcQP/3+T/HDf/k3WEwVSGVTmPcs4Ns/+RabI4mmQxHmhDAdHR/mVM8KmwUlERnc8/D4Sbdtw+KCi1GpFXo7Mmw4VuC+998NhUSKaquDTb0CSQlvnHgDMpUCrrU13hxQ02em4Cy1nKlTJIUgIhPd0EjLTz4WktFQVD0VRiQTohCni5eokRAjGPSjtaYJpYQIRl0NwuEESuIM2rvrIRRRSy7B+vZ+NNlb+Jz2xTzQmLU48vobHJh1afAS/H4fpHIR1Hotyz36+zby1DCZzcLnL+MUhcUiTFoTjrz4FhcHGp0cSpUIlTUmloxcuDAEtzuM3s6NGB4YxezECocHXR2ehMNWAZlCgG9955v45a8fg0yhxOat23H3nXfzdsDr9qKhoYE3fiurTi7E2ttb8OaxN+CLuTHtmsTuW7bC5V+C1qhjPJ+gKEaCrslaBxQCPYpxMVKRLCQiEZLZGEs81CYZ4ojAHwjydY2aEJJCEG6SGJ2USeBedsM5vwqVWoZwLIKW9iboTQZ09XZiZGwEao0aRpOFCzAyeBPCUiGXM1GITKF0baVJZiqcRXtrK9+7Zmdn4SFvQjLFZlfi0tN7qTfpYDZokQin4FuLsj68slaPD3z4TswuzWN6Yh6xcIrvD/T6woEUCmkxNCojKkwVrFvOF5J49Y2XIFWKoDercGHwHPbv383GT7rBUj4ISflyhRzEItpySJAIJhh3e/HsJW5YnC4vNGYJNm/egv379+PYqbcZTtDa2YJsLs8GYsrfoEAfaporq63lEKt5JyxaO4bOj8Pj9OHQLbfj7ePHGLZw8OBBHohQw0WPSxcuoqW1hSEUFouZTdEU2Ea6a/Iz0IaX5DAajRYSqYKn2lQQE32GJB8qjYoLKaVKDalUgVwqw59/4veTpI1MrPlcBtlUkifxuWKWp/mJSBSu5SX2AYWiUXT19UEgkcO16sVff/5vkElHcfToa9i6dSO6mtuhEalw6+2344EHP4pX33idTcJ0HHOFLOx2BxQyFW8T3W4PgqEAevq7uS7iYVo2D7lUyvr+hcVFbkQoMXxdVxfLiqhwp/PJ5V+BwqJBZZMd67qaYNDJIYoX8eTPnoEvnERWmMfHP/ER/OC730N352aWKyVJXqrU8zWXjgFtxUl+VVNTbsDz2TwydLylEpZcUSN5dWKMQQWEyCSqWBmrmEAuOwdBScBbeatOj3AyAU+CWPplyQg9WON+UfiuJafSxH3B+kdJDhXeVMQTHIVk2TSMImkLseSpsCe8Yzye4+d0PVmVNnT07GhIRSZlJuIIwB5NKthpQk+/kx5U1BuMCs4Zot9FhtVys1Dmx5eJMte3DddQmO8w6ZYn8O/u4y8q3N9uKuAlawoKYYnlLmQUoodQoS8XyDR5FkpQyETYmS2QaSASKyDQGLi45Y5FIgYFbxGWTChTgagvtO6i0psaJPrDOqJCBiVK1hRKWMNOpsoskRJ4wk9vSlmzRD9PPycsETGGooWzKEb9kJayyKhs/O8VMmnsfH4arSO+d+Vokjn15KE2FBVibiJ4r0l8eSrUJXKW75B2iqYjQmkZE7k6cQ6iXJi7VZ8vBK/Hz2YRa6UJ0bgX9moTHNU29HZuwInXLmD47CSsagf6u/u5uErkE3wDuXzhAtxrq9Cr1SyBqKxywFFVxSe6UqXixEi6OZYKIqxr74dQokI4nmTzHmkDiZcvlCXR2O2A0qDCk08+h6bqHk51i8cDMGhVuHx+EK2dHdCZ9MiVCti1ZyfeePUIzHoDp2WeOHmKG4UyzjAAnVwDE7HddWbEE2nWU2cSafi9PjS3U6hPiZ8rmS9FwiwyuShkehkSuSRMlWb4/GGWKFDiZz6ZZJzgzPwMs7ENBjtGhscgFBTLAVvFIiMUI8EYtAYtDty8ByqdDEI14A970dbRgIYmB98giBmdihewa9shmPR2fPkLX8KDD3wU1XV1+MljP8fC9CzsWgu++IUvwx9PYnrNxSjGSp2JV8OnTx7Dt7/7HRTEefzgFz9j6VMhkYeoQGu3FBdwVLxX1zpQVW2DSqNkbq+l0ohZ5zIMlkr84uePQwYJQj4vWlrqsWnnJkwtzMK7FuQLOU3EBPQ5FpSQSSewZdNmPPaLX8Jhs7NGuaqpDXPzyzh77CTjUj/9tw/j6KnXoVBLIJaoIChSeEgS27ZsRz4nxsK8B/OzaxDmBUiEIzzt0es18Kx5kU6lYbFY2PhGoU0LS/PQ6DTIZnIoUsqg8P8y9x7QcSbkufAzvfciaTSj3rtky23XfW1vXy8sbWFpWSBLh0BCC4QSzk0gJEsIEO4NhLawDbZ3995k2ZLV+4ym997nP+87Niy5Of+f7L/3nKtzdGzL9mj0zTff97zP+xQhgzoq0Lr7voMIJeOIU3pGNoFTR1/Avr0HMD25yNn8KNKGTIx77r4Ln/3Mp7H15k3Yd8dO1HdZIDVVcHn6MqymGjz71EtYmF6FqCzF3nt2s9xqZHgDGhwOllKQgdGzvs5mbTKTbd26G4JSGdloBlqdAZFcFGkkuJSlydIFBYy4PH8OiawTMkUaiVgSctTBs5RFMpiHqCJAKhOFzqxBLB1CshiGqVaHWDIEk9UMqUSCQCDERlahVIhgNIIyNTBT7nVWC2FOjRNHjuOtb70V9o5GJNIpzM5Nw+fxIZeoIBMvIhIL4aOf/hDq7DV47vCzqDXbcNf+g9CWdXjfOx7A048+BTGXxeTx00d/ivXkKtb9TgjEZWgM5EWh6x15g3K8liaWmrT6VPmezmQ5LrKhrgkNdS1IhlNYmV/FRz/yYfR3D/CQQewh6dL//bGfIV8swOvxo7mpGalsmrXyVpuJuxKyBdK0UvNhEEaDkd+r8VAKDY5Gbmxsam7hbcpvHn0cd955C/sVxGUxGq1NnF+/uLQK0kP2jXQilQkzi333bfdCXhFhYW4GsXwM4Rgx92kIy0KEgmGWV8TSFFnrQ3NTEypFEcKxBEQyBZada9h/6z6sLS8gE89gZTbIzC2ZLpOpCD704fchGPThp//2M2jUJnS19WL8/CReeuYwKjkJlDIV94AotVJ88SufZyP48hpJF6S4/bbbsTi3gAZHAwKBAMtMGhvtmJmdZvZ0ZnGKW0WdoWU4Ousg10nZIB+PJrF7+y1YmJ2HVm5AMSWCa9GPhtpmJKIxTh4pIYdQwg9Dg47L6vg+JqDKdRXLG8bHrqGxsR4RXxj1Fju+8a2v47sPfwfZYhaf/Mwn8OqxVzlhi7oLSC5BjDyx2olEktlA+qRtjNFggsVoxvzEAid7cMIHdw6WuPNBbzBCqVBieWWV/RPUZ6JVGiEsyqHX6aG3SKE2UzSxEPFIFo66FoxdusjtviQzkIl0UCkM0Gn0UCsVSCTCmJmfQDofg0IlRDwe5vIdusZTFKdUJsOac40LjYg5ZlBTlkBSkbEMZG3FBZVKg1eOHIFYKMKnPvtxnDh9DFa7EXqzFvsP7Ed/bz8uXrjEYFQiF2PVtcZDhlVvhVKiw4UTlyEuyVBvb8D4lStQqVW47fZb+TpE7DqVUPk9Xr4HWuvsTEJQ8gwdk2w6yWwwZdITaCB5GXkCiMQggE6sMQFPAnRkxtTpDJywRGQasfG0SSPgTpvIcjHP1yOWtwrp9chxIWHI74NSo4BGr0NDSxuWXV641v34y7/+ApKJKM6ePYFtN98Eo1yHjR2D2LljJxo7W5DKUznXIjcYUzIJ6cnJB4CKiFOJqOG8q7eLvzeV0Rl1BsjEYoSDIay717mMKhyNoKOzkyWpFnruMboeJ6GuMUBhlKAMuu4PQVGU4rc/exKxVAG+aBD7b98N96oTaiUVsgG2mloYjXVQqjQIhSKcskNYSaVSo66mlkEobf9JHnODUSYPXTwRZcaa5DPU1YFiECiuoF5rwEC9HQaFFd54CBddc/AnYihebxV904H79QKmG+CN2H5i0GPRLDPlRPbKZWJmyqlgKZ7I8fn++ghymVRU9T1kCaNSbCN18VLABBGdOYZwEpmI43YJeNNWkoB7Pl/8A1vPuJRY+us/540m1RsRjzcy5t+oAfX/DZy+YeAeUgvx+GAZC6I0FJR/qpRDwvptJSiygjXLlPjCp0S1JEQo10NAbyQF6cCFEMnkoAMoUig495wMqAzFxbQ2FvNEI6T4C6o7A7jUpySUMjsgJ2NitohKntzPRQbAPAGJRddNjhVO8hCQiTPsB/IpQKG7njYjxI7fz6FzzP2mAveijNrXqux/mZJuhGIISOcuua5xr6buc3SdNBdDOuzihkzSNNOq3GyxYHllCel8BsUK6aJrsX/Prbh44gpcs15oxDps2bCFV7Zh53YAACAASURBVI/JQpJZaGGJMr8jrK+kLHMqS1DSzT8R4yIoelx682nVRhRyAvQPboJMpcGq04lAkFjXCiTKPDpGmiDWSHD0+Hk02XrY8PbM7x+H3+1GKVNES5sD7T2diGdTXBFPJSFkhqXjfnFsnA1+pNMntzuVoyjlWlitNmY6qLGOMrWJ8egbHKhqC5NJvtCZjDLoDHJMr1xDa28bItkEEskM5iZcMGltWJmbx7333Y2JqQnYzPWYn19HNBJHJhlHKZ9hXbtUJOMGOo1eg3vecjsMFi1KUtK66tjBr9Mr+U2cTKbQ37sRK4teTltZnluFzWpFTV0drkxOsqnMojTgoQ9/DPbWNrxy/jQee/L3MMtU6O7swplTx/H33/173kw8c+glTE5MYG1mkQEMacJz2QwcDhuUKjmvPvfu240USbREFKEnxpo3gHA4jnwqC5Neg1giiK7hTvhDAfjWo8y6U6U7vZa0DaFbj5aa88pi+N0e7Ni6Hbo6Gy6PTeLCqdNQSCqcL640KlCoECOlxysvHYJCLsF73nU/G3KWlvy4dnWetanpeBzJZIwZSAK49BoQQDeZTbDZbdzGqNGoOe+ZzNLEPFHU5eTMBB744PsgUipx5tIYxi6dQ9CziPsOvg0+dxiVophX3ZQxfOuBW/DNr/8NNmwewd3vvAOL3msoKlNo72/G4UOHgYIIXmcYxUwF9//Zu1GskGk1yMUujU12LFCUZFs7JqfGkckl0NzaAc+SDztGdkMtN2Mtso6xuXMwmDToaxqE3xnD+YkTqHfoUBGkoNMY0Fw7hBMvTSDhz0NcEkIkLSOY8gLiPETqIkVcgbzquXyWwdKW0a1YX/fC0dSC2YVZLksicNzXtBEnXx1DLBTFgw++E30bh3Dk5Glm/wYHe/HKS68iHAgik49hYFMfNAYdA9d0LAe5UIU9m3bj21/+W/zq334FrUHPQPpL3/giQlkfKqIijDVa6MxqrLqWOYGHmNfm5ibMTi8iEomzxI6eo06rB+hSWhBy6RA1Fu+8eSe0ai1u2rKVGbxfP/pL1utTUsn5UxdRX9eAxtYWrqMn06o/7OGeDJJu0dBGjJ/fHeRc+BprHYPljo4OZHMZ/Ozn/463ve0+Zo+9ngDqqDJ9YZZLiyKpGBrbGwBBHptHR8AVaJUSPF4vs4ESgRDjYxewe+dOaFValMoipPI5pAokZ5Pi1MnzaG3vxYXLVziL2lJr5v4FWUWE1Sk/pq/N87UpEo3iln03oa21Edl0FutOD2zWRpx4+QwW55yIBpNsns5k43A023DHwdvhaGiGWCrjuESH3YFkPME3a2JhdToNr/kjsTCUGjEiqTDmV2ZQ12qFtcGMUCJQTZgIxmFQmxAORzhRSCnWIxkpoJIDp3lQARhtG2KZKK4sjMNG0X7BEIwmE2+nVHIFs/vLyyvwu/2c5HL7nbfh90//Dl19Xaitt7CR1mIxcNkcNVtToRoBYorjI/BEumsyKZLEUCVXI+aJI3j9PdLS2sIeDymx7Dodl/ddm53GrgM70dhgw9rCOqYuLyFMemRRCr0klaGtUlGKTDSHuflZOBqasGXTTuSztPWWsqRpdnYOQmEBR4+/inIli66eJijlUkTCEZw9e46jOMm/QLnqVMhFIK7BYeeWTUpGMRBJk0xxss/ZM5dw6dJVtLQ28NbE1myF3qLB4PAg6m31WKUBUAC4fW4EQkGOWI0FYqgxOhDzpYC8kIdKiiil4rBNmzdDo9UyqJVIJAgGfMwa1zpoU6eBgoDk6grUSiUPjRR/WCgXuNE6nc3DUd/MSSdkxqdMcjJJWyxWaLUGTihTKzW83aAhhdKjuUW1RDr3HA/G1MFA5XokLQ2HfKhrqEVDazMkMhVWnD7Mza7gq9/6Bg4feoUHcKPJjEZrI3b334SHPvwRuELrkNOQ6HJyuZNKq2JirLbGzkMFvfeyuSx0Rh3r+OnnqDFbuYiJzl9i/UORCB93KkFamp/n0qNbdu9BupSDLx6C2qxAb38zYuF17NmyEz/5/r8jWxDCHfbhY5/4CJbnlpDPi6GQa7mVWiRUcs49b3dMZh50TEYTG6kp8pG26XQ+05aJnjNtCClVJplMQKWklns5ROUQbAii3dIItYrCP6q55KseP+aiTrgTYWTyBRiSFAcpePM07ltLWK79o8K7GsMIZskj4Qxi8RxjQdKlEwAnhjwWI6l2lfmWyWizSDr9alMqgXbqE6omRFE5ZFV6cyNJ5sbm4Ib85kbKDA2A9PmHAaJETaxVoH+Dha8aUv8kDfxNwZxvGLjPWMp4dkCMqCjLQFVITHi5CAlNqjIVBCIpA+5MKskHhZ68VGUFFBouQpIp5cx+k7hUqlJVk1hKeXbG09Fm0CuRQCKmyMcCy0woNYbKOGjqkxGwpwGhUESJjBJcckTTMZ1o1bQZivuhx5SnA0iHfIBMBaHahIpSjx2/X0DHZc+bchCrzakdKMjIgU0dTyJuNCR5SLWGt9qxWykUmRkQFrMQlrKoM6nh87hweewCT7B0k3z3A+/G1Nw1qLVyfOkLX8XRwycQdEUQJLATz2Pvzt2wNzlw/NwJBKIBCIoFCMol1pyHAgEGXnRhcLnXuaCC9m4GgxHpeBYyqQ5DI5tQqAhw+eoVroYmdlakKmJwWzcUZjWmZ5bhXgohE8lyrjlVKMsqEpjMCnT2dyKcjsEXDkKn16HGWovFhQU0NrUgEI7yyrvF0QyTxoq25k4ceu0Y0mTYSiSRz2Qgk0hQ73BwfBpd5LOpGBTyMjZu7cWyZxHhVATWZjt0BjMOvXAKY+enoRRL0dHZjP7BXggrUly4OAmPy49sIg6FVIR4JMzGpqAvhMaWRtz/wNswuzgFQ40Sbq8Le/fu5MhMsbjCOkGhQAmFzICL56+yrrHOamVDEiRiuBadWJtewkDvAAz2Oqhq6/Dyy8cgSOdRZ6nFwtw0vvU/vgmdQYMnXnwGTz7xJAqUP8+Z9jLWo1K8YndPFyqCEm7Zv5cb+2YXp9FMtfYV4O++8x12wJOXAaICRGpanRahl9Ugn6GBJgOVTIlwmMo2ROjr7WNDWcAfwj/9wz9CqjHgyd89jdeefxGpuB8/+sk/AYoyVl1L6GwfxFNPPYffPfEofvzDH8Lp9OHUqXGcPzOGRlsjsqk0azzbWls5McC55uS0EVrRt7Q1I5lKMGPLMa6ZLHcQ0LGhbcftd9+FRJ4q4gOs1fUsTuCtB9+GgJc2JyWOQpNLJVzm86Mf/RDDm4aw755bEC648Mq5p7Hvjl1c6iQRKOFZ86O7rZeTH9bca1hzOiGWyXHXgbvw4tEX0D/QDb1Bg8lr12CxayDOy3D52DzuP/gQXj57GBlhFEJxBvNXZlBnsLE8hExjZpOeDbMdLUM4+sIZaKVm1JtsmJqZgN6iglBeRFYQx3pkBelCFHKVHFJKoUnnoJGZkc8JkC5mIBRXICxVkA5WUIhL4Ft3Y3hDN/bdfRsOHTmBm7Zvx7Hjr0GtliEep3zvIkLpEL/fiIGMhZOIh5JoMNu53XSkfxjbd+xASVzBZ7/wGdx5zz40tTdCZ9TixcPPYm5xlktwjAYDampq0eRow7EjJ3H12lVoNEpm3w1qPRZnl7icpr2lA/b6xmpMXncnfvmrn3KBFTVRBnxBOGpa8J53vA8GjQWhRBBPPPUo1v0ubN91M+ZmZ9Da0obenj5MXp7iErVoOIn5hUXWJNOFmlpO9UYdhoaHMD1HEY61qKu14Ne//RlsDXVwetYYzGweHUCNUY3+vmFuBiYSgLo1VuaWsXl4I6eepLMFLKwsQaQpIpZIIhJIYGBwE/7h+/+M3fv34crkZezbvwuL04uwiOvhXHNDKBFhxTmPr3/jy0gkQnjysSchFSuhk9fg2AtnUSmIkYilsbI4j4q4iL37d8Le3IQt225GPEaNl2ns2L4dc7Nz2LZ1KxusieWknof5hVnMLE4iEPbh2JmjcLTXYWjrIHKlDEpFAXraB5CMU3mRBMtkPCwruWhn49BmmPUmjtCdmZlEZ087XjjyPCfXOFddLC2w2+s535rYcZIenDp1Cg1NjQwGyfxNXh4CvsTekmyp1mpGOE7xwdVSF4rvFYrEbG4OBcLobOuERq3H8sQKn6OkN9aqlXAyyNdzssrS4goiyRi2H9iC++49iB8//D/hXYsgGU9Cpi7j5r2j3AGwNOOERqJmFpESRBaX3FhacOGTD30OBoOZ01loGTw/Nwmvfw1SaQX33/8uPPHY48jliyy79IeiSMWr8YutbU0YHOplZj2RiLNspiSgMiglBDkpXn75EHLFFHqG2lEQZrD3wE4mogIBamMVMeHT2ELmzkWcP38JHU1dyMRL0EqNXBIV8Udx5NhRjG7ZBJvDzj4F6psgaRk1cFO2eSSaZLBNLDyBUdK40yfJs0jmRdpyap8VCaXcBk7ECm1w0pkUdDojbwcoAY+aX7P5G+khFOlJGxQi70vVTSoRaeU8MpkYXOvLGB4dgNleB53BgpMnLiIezeHet97HhAbp5OsdjXjXXe+CTWrFX33qszg9fgp5aZ631eFoEFtv2oYglRdqjVykGAyGEU8kUO+o53uyz+3B0MAg3zPr6+tZGkqAnjc66TQmxq9AKhBh69at3H3jiwVRkRZw8/YhtLfacO38FVy+MINEuoRQKoovfPGz8Di9HI9IGm1K2iHTpkKp4tZcMjoTEKdPqUTG0iOS2RHOoms2bajIMEuSWwrSoDAJAvE6QRy7GtSsjf+Tj7IQ4UQM51xTWA2HoI2XseeCEHXhN55e+PrHf3ZLiQuYbqS03GC0STJDZUoU70ggnbAj/RgExolxJ2BPnQ9KlYTN2GRATWUIk1Wl1cTa0/+7Abbpe97QqN/4/oRjabAhUE+S7uqwcr019ro8iIA/fY0e67oI5U3Bma9/kDcM3I92CHGsR8XGU5LI0GqFIrdKAgEkCiObHQgkUHMYPftyKQ+JygKh1sw3ItKvE2gXyWUQXW8ZpSdWpmzwYq66ghBVza4SIbUCikDeA8pmrxo9hQyQUSryqksiLLAUhYAxyXL4pSjmeXiQFuLIxYKQFDIoqMwQWJqx4+kldFz2vikHdG6jHSfu6ESG8tsJppOOn54bvfBUbUeSmUKBp3gaQkja4zAYkAh74fSsoIgcg3GVRstRgKTz1GlVXBayZ/sB/PYXT8KsqsHy1BLuvecgmlubkS3lcOjoYZgMch5ciBlwLa/AXGPh6D0yPCq1an4ulMlNUePRSAqbNt4EhdqIda8P8VQEyWwSSoMYu+7YDlfQjatjU/DM+aGTU8JNGCGfj6OtqD2yY6ANTv8qiqISpDI5t9i95d534erMDM6eOw+DTIdoIARRWYj3vPt9eOaZ57kplSLRaEfHOjKRENbaeqytUnlDEgaDHPXtdF6UUd9UA0/Yz6uqqfFFPP3Y86jV1qCtuRXd3T1o6+jCU8++gKC3WsVdymeRTsZ5pUhrw/q6GmzatIl1sSJ1iTOIKUrNH1yH3qRnj4XRZEM4lMb+fbfh5//2C1gNJo63Uus1qK2149zREzDq1Vw3nYMckXCBNwjD/cM4dOQF/NlD70HnYAf+x9//A/zeKLQSOQqZDFIx8hpkWCf4/j/7ABLFBIa39HMagUSgQrpIF+4ifvXII2hpaGK5ll6rhD/ow+LSImo0dpbvkE69s60djz3+K2zdtpG3E15PEMuLy/jiFz6HfFmKw8dP48KZM6ggha997S9w4txRpItZ2B0tXGH+9a/9DW7Zs49LurLJEs6duQSdxsh5xKTJ27plC86fO8/ynzwDDjtSVJcdi/LqmfJ7CxmKd81zWYwv4Mc733M/53e7fX6cOH4YMkEOd951EDPXFjhBhIxMMrEIZ86e4tr2xlYbPvSpD8Cf9MDaakaymGBtbldHL7QqHaKRGA/7U1NTvJ6m1XhNXQ13IYipqCgSha2G8oHTCHgCePnZQ6i12FGk95BEwAXIZAxUy1TwrFL5jxxmvRW2mib0dY3glWcPIZcsQC5WoLOjDWPjp+ENuhFJBaAxy6C1qlnvTgVhGr0KYqEKAX+EL7YEQgw6EwwqE8K+OCKhMGanp/HRjz+EF197hYdRiiOlQidf0I/W9mZY643Yf/ttePGFF2HVWeGw2LF322589Ytfwv3vfQ/i+RjS5TRePXIIaapZF8vhWvOgptbCeeVNbQ7OridmeHZmCe5VD7PHlO5EYGloiIxrJGEq86qajs3Bu+/C2TMn8eKLz2J08wa0tLUgmc5AoSApRBqDQ1TWFsKLz77IySYEQIhZJFkbsZEbNmzClWuTsBrNOHPiBJYXF9HY6MAzzzyHv/n6N7G4skaEKmKpKLLpFIRCCgTI4Mz5kxwg8O73vYONxJK8BD0tvdAqtLg8PobRDRvx60d/jYNvvQtjly6xrMEfdiMRT2B+bhU6sxW1jgY4vW7MzM4wS31g121YmVhnoyWZWV9+7VncvGOU02sSEToH4qikRZgdX0IkmkIwFMPswhQ6uuuxe/9ObBzdhnJRxkA3k05znjs9lx07tjNYpghTusFfHhtj3T8NMCfPHUVrXwM0NQrMr87wYlcl0WF50Q2lVsCSPjoPZBIl2lt6kUlWB3h6fCqm0lnU+PlPf81GVgJGtKmiFBi/z4tgyMcldrffcSsujI+hp68bK2vLPNxLJAL2Zy0vLLB3RKYR82vj9XihkRshhgbutQBnwltr6hD1Jlk+pqKED5WS72mUtELSHmJxPT4PWnqqTbhySg/xhOHxetDZ3wqrw4BAxA+5TImV2WVMzS9idLQPzfYWnDl8EQqhDlqVEY3N7VDKpAwsi8jDbNNj09ZB/PbRX6AioPs6gSAJrMZ6SIVSXL10EYvzS2x4Jjac2nCdq2v8/tRojAj4Ijh29AQPTL0bm3Hgrp3YsGWI8/9nZ2fR2d7JRmXKrpeJFShlgFefO4TbDhxEKpaD1+1nsE356nX1dXyvJ707bSNJuuN2unBtZhrNzc18btLmkBpyCfhS6glLRTUq9vnEYwlUSkKsLC3AYjGxJ4Qy3Cl5jQC0VkWtvwTYrmua2aRY5E14gcyp2SzKJJAqpzExcxnv+9C7WV6ysLCMpTkXWhu6EMtksGvvbrR1d0BvMKO1phm1Ij0+99FP4cTZY8hLSlw+mM2lOXGLegcMBivKRQEn0czPLmDjxhEGy2TA7ers5Pei2WjE+fPneQvAWIiaTo0WtDY3Y2lhEUVBBe6AFwqtGBarHLGYBzcNb8Clk+NYXY8gnE7ht0/+EgvXJvH806/BWtcCvd4KS60Nk9emWJJF3gwypZI3kM4rKvmi42zUa9mEmqTNbLHABA8fi0qZG31bdBIMmapqCNK5o0Rt9UUISmKgJIQvFMR4cB7JtSi2nsvCFv3Pm1X/uyDsmc1FLNVc15JfN34S2KZYR2LbSaPOx0pK44eAGXdKlklfB+nUOUGRkaRnp88bwP9GMszrS5L+43Orsu7VAeQGiOeuoetZ7vR/SVd/IxLyzTal/mGAeCOpMmmpAI9vVmDVXD2ZSoUUShyzSFWwQoilWk5TIfabUmBIBkM/ALFKYg1pSWVcmgRZlU2icoE/mSauGzu5LImiHCmhRSyDXEoXUwLtFFNX/SDSnmRopHlnDVMhy6wPt6pWXz3K50El7gVySQgM9YDGgh2/n3/TgPv8RgdOHuwFiRtutA9w8RJdCGgTQGw7NccW8xDSMIEKzFINcuk4wgkfSuIsRHIhT91z01Noqq/nWmjaPEjFavyvf/45+tqHEHAHsW3zZrR2tGF6jlg6GSSVAptyyAlPCTXUtClTUZ1xlJkriVTC8VGpVBYSkRItLT2QKfQIR2KIJCOw1BogVldQURQxtTjNCSHlsBDpcJIznJ1Ly2yEkcsF2LJjI7bv34YXD73ALLHd3ooNG7ahtr4Bjzz6ODIRKgFZhaBYxr33vAVLy07kcxU2bpLRh/KgP/KRP8e/P/pb1vXl00nI5RVsuLkfQi2VOeWx6FxGKJxCyJOEc96LoDOIhroG6HR62JuacPLMOY5g0yrUrEHM5zJsWqrkSZdYQF9fHyxWMxo7ayFVCrFpyyAE4hKCiQDXZI9PTuH8+Svo7OhBOVPB7MQ07jl4F6bmprG8tIq+7h54vSusNwyF81hdjCLsjqG7swdXJs9h845BmG1GjF+dxvK8B1qJisJdkUuleH1NjXzv/eD78Nizj+JdH3w7ahutqAjlyBaKuDI5gfmZOc70zcQTkAqB4ZF+Xn03WNshgpKtEWQcXVqehkotRTwRh93ejHAojr/6q89Da6zBI48/julr41hbuYaGRhOSuTg2bt0Ma42NjYsXzo3hyOET+MHDP8L4xUmcOXWOV9q0FaDkHq1aA9eaE+0trTzkzs/Po3egn3XSVOsuFkiY7SEjH90AaXvz5x//KNw+HyampzjBRikp4m1veydeevEQDBoDUvEkNCoy58lw/tJZbN+1BY52G8Q6ITLCDEriMi5evIx0PI2tW25i8EjlKZTqcPrMWdTU1vDA1dPXAb/PB4ejEWMXr2B4aIilcdSOOD5+GRqVGgaTno8LsT+JaAJqiQYahRa1NQ2wGm3QSA04dugUKlliziSot9VxidFrR15EAVnIdUJI1BWY6vUIxgMw1xrgXPNycY5Wo4Nea2CT79z0IhpsjSjlSyx52HdgL5xuJ9/YaJV18vgJhIKhamydUQ0B1dLLFOho6cCtu/bzDfnb3/oGPvdXn0M4GcCxM8cY3NFAESNTM3VOVIBkOoJkOgxaUnb3dSIUjMJkqsH01CyWl53YOLIJb3nLW/D8889jemYKra3NDI7JHB2PhVgaRTfSbdtv4kxwahb2BUhOoUAkEMX6yjo+/fFPgi8SgjIz4X0Dgzhx+jQ6erpx4dxZKGRibsyleEaKkmxr6cLU9DzUOg3CsSCsFgtvnFbXFtHe1QKxvIKu/g6Oody7YQ9UQjVEkCBbzGDJvYhl1yKUaima7I0wqfSg+/rS6go87iCefu4F6CxmNLe3IhgKIRvL4LMPfQ5PPfI05peWkEwnEIx50D/Qif6eLi6JSsdL8K2E4F7zIxhMwhPww+Vfw+e+8Ofcakka+IG+LSjnBeyNoK6LC5cuwGK1QK/Tore3F7lMnlnLWNSP7373OwhE/ShJsjA1aKG3KiFTyJCO5FDIVJApxhn8k2dofnYZZrMNIsghhBiu1TXoNWo2aVN7sE5l5LbXy5evcpkZgXACwMTW0garZ7AXhXKuqpWuEHlDpYKA1WJCncOClfUFztNPJ7MQ5OUIr2egVZkglkjZUJuNVo2xFLVKplRi9CUSGcKhCLeEOlrssNQpWSYWiySRjKUZIHf1d2LJNY+GNge/b+an5zi1jcIjbCYb/KshhNfjqLU2wGKu41SOYqWARC4JW3MtXO4F9PQ2I0P3dpEExYoYx189BYPGiHKuwCxlJpuF2+OD3+NDncWC3u4ehCJRyMQqHD10gh/T0VaH93zo7YgmAwhFwrDX1UOt0mJlaYklQcsLKxgcGMHxw6fQ3TUAs8HKSTCFAtXYE8knQ4mKtuRymAwG3mbQdpm4Mbr30TBK6WmJRJRBFREBHMNZb4dUYeChnjZLlApWLufZIEzHT60xMMEXCYYYlLKvjrK8RSIm2eh1pL4S3j4KyoilwwinA9x5QqEPvd39UMtNePnZ17Bz/y2w2mthtdXB7miCUaaDpijD97/1Hd6oXZmfhEqvgkQhxsDQIAN3Gp5FAinIjjc5MYW+nl7QieFyrnHuv96gY3kMDTfk/aENMflZRoaG+LpTSFPaTQGesA9iBVBj0+DAbduxe/NWfOz9H0c4kocnEsLD//Id+F1OXDwzDpW+DiZLAxvYs7kCH1OKgSSgSY9NTbIsFaJW0nwWcokExTwV7GWYVGTQKhAgFo+hUSPAre11gLjEx6f6IYCgQMC9SlzS/eP0xYvoOeGHLfLmAnd6zmRGJYabPolZJ+kLfV2uEPG5QclBVNKUStLPQDGOVd0+EVjVP1djG69jcRSL13HkH4D5n24JbjSzVoH7H/+O2HeWzVxvQyUtPElm/q9i3J1GEQP3pFzIjG5FJEWlkGUQQABeJFNDoNBUgbRIwsBdJJVBQgkVYskf2k4hlfOqUaKk5ApKOxCyKYTemJxHTgeH9e0Vls5QjNN//CAW/vq5xH/F0URkTilQ/nOFZTH0hhQm/MzAC7UmlKQa7Hx84k0D7nMb6nHsngHkr69OaHjh50KlS/xR4e9NQwiLriolWDUW3iQsOqcRTnrhD7hZM5hNpiAXiKBVq9gjsGFwK6auzOPSmavQq/S82t+4aSNUOh1HX0W9Hl5tqdQazlYnTSwlm1CLJ/2ejhndAFaW16BWGyGX66A31iEYiqBUKXB6xZJzGkPb+iDVyTE9uQBRSoGoN4xAxAvqAdFKlaiUMhjY2INMJYlQ3IeBoSFcunAFd975VviCUaQyWWaMPC4XUCzjps03o1ySIBROIJemQaqAQjGLBz/2Yfzm8SdJVYXg+jqUKiH23bEDkYwHc8tTqGuwweUNIeRPYvHaGtYX3JifXsK+vXvQNzCEU2fP84WUVndUqEDsE50rSpkcq8tL2H/LPjY3a81StPe0YNE1i9oGC3KVLLdFUrKBkuIFc2Xk4gU8+dvf4ctf+SKmF2bw6988huHBfgwMdUNr1GLyygomL7oQ8yexd+devHr4BQxu6kD/SA8mrs3DvRZGNpqCkJKLqFMgX2CT2oMf/TC+8s2v4Nv/9E3Mrk4jmIxhanYOXR19yMZzWJ1bRjIcBnU63HX3fi7dWZr2QSM3YWXBw6xGsZhmrenuvXtw/PhppNM5vPNd74RQJMOxcydx4eIphHyreP/734HltSXsOXAAr7zyMhQyBbQaE379i8fxwP1/BrVCjxeffQkyGSUr5Hjz0NXdhcuXLsPldDLb1NdLwKIICZUv5XLIKOhHowAAIABJREFUJNNsTCXTF8WFnb90AZ/+zKcwNjmBhbUVeLxrMGll2LVjD66OT6NSpIi4NPRaLTZv2Ygnf/cYBkcGGdiJ9UK4IuuQqWQ4ffIszhy/wM2/+285gPbuVmgMRr5Yrq2vwmTWYdW5hNnpeWaBTEYzzAYLZubm0NXdgdo6K+ZJVkLbOhrmSwW4XR6ubTfpzSw1a25shd3SgKmxOQiLYlj1Ndx2F4iFMbNwFVJ1BRqzFI0dtfBGXIgmQ0hk4rDbmrgxM51MsxSFsnrHLowhFUuzCZI8DB/+6Ifx6uHX2DxGJkZiyYQVARcS3XrnAY73K+YrEFaEUMiU2Lr1ZvzsZz/FBz/0PgaJ2WIaTzz+OFQCNdadXthtjejq6MSZsyegM5HWfRH3vf1erK2t842INlpT03Oc5EEA9NKli6i11WLPnl24fHmMZTS3HdjHLJ7P78WevXtx4uQpSIlJDEexPE8tpNSya4a9rg5lQQlCsQDZUoGvF/RJqT3U9Gs2mxAI+FDM5zE/s4iB/hE4ahuwtLTM2fikuy3mM5AqhJwGpNEreODJl3OwquogFyhQKpc4C1xjUkGsBJzrTnS3d3FiDKWIvPrya7hp2242v7Z1dLC0guL6muobkfAncPX8NfiDQag0CmSKSXzr619FuVzAay8eRTyUxblTY8ilSwiEYxDSTbmSwo//7Xv41SM/g9FQA4OuDnqZAROXJxjQ3nrbrTCYjOjt6eYUFAoUJ5AXCq4z0Pvlb36BgiSH2lY98oIEZHIp8ok8dBorb98IdHj9Xt4IU2a4x+2DRkVD7xpveQVFMTcAG/UWuFbW2ahK5mKZUoLGpgbe3HR2dsEdWEc45odKR8lI1cI4eo9R8Q+kORjMKgyO9OPsmQuoZKTIhCtIp/J8HdAb1MhTU6lEwuCS7pdSqZw7MqjFl8yb5hoD1FoRRAIxstT2GE2w/MEX8OBd7307fGEvv1/c61Rzr2BzZ4ujFZH1GELuBA9pFouN26YjyRCOnDoOjUGD7h4HBIIikqkkQN4yqZLLnkL+0B/MonQO0bGNBEJwL3uwMr+E0dEhyMRqBu7EW5VQRv9oB7p625nZtpqtEJWq/g3qaaANFsUXT03PYsPIJmj1JqSjKQa1ZDClDzKmkqSIyBHiUSORMELedY5tpOStTJrkLxqOc8xfJ8fIuySSaJjQIF/HzNQkmpob2IRKuRYymRLJdJYblQnAEruv1+uZsad7DOn4CcDT3ZxSk+KZKEJxP9LFBHr7emHUW1HKCbk4anT7KDR6LftKrlydQr3RBlVBjEvHz+DqxDimlqY5gIPSbuwNDhTLBJQVXFyXSeYwfvkKtt+8HaFYiKM5R4aGWfWroXJFjRZT01NMApKsg4bowLoHaoWKr0UklZEbpJCqBfjkZz6MQjSKf/3uv8LvSyJVyOGHP/lHqEQi/PAH/8Zy5XiiyJhMrdVwZ4NapeEhguCa0Wjk78cRhsUCbxxocKDjQwMRKX9JrkM+n2a9CNsbFf8bJqOABNr606+BRAQXxi9i5GgOtaH/7Z++oS8Q4z5jrLLlN0qPBKw8FSBeqcZ5FgUU+ViCz5dCnGIdi9U/39C5V1n1KmB/Hf5m3vXGvyFwT6D+Rqwj4bjXs+3swWQpdFUPT0k1HIhyvVmVhor/E4kyjIvfCON+rFuGY10yKNVyFChMnKZxqsct5fjFFUmlyAnkEJSKkKlVEChJu0fsuxhSYQkFuhAUcmxCrUgVDLSEEtn19UKR/65cKLB5lSbgapi9iPXiIpT5zVoWVcuNpHQ9LlcPPjHvYmI1cnnWkNNB5KGC9PKpCANmgcbE33f7b6++acB9dsSGc/cNIEmNrYzTq2YJlsmwGbUEIbEWhFYJvAtFaG1sgdmkxZFTL8FmN3HcUswf5nIai8bAUgWHowZSiQK5ZAV+d5jLeehNazBW15Orq2sIr3uYLaXNBV3YqBxpeXkRoSDdZJQcl0XM1tWrE6zzImMYIEU6k0c6k0QyG0OIzDN6MTbt3sapK+6FEELeUDX6LJXgumS1UojBjd0IJN3IFBOchJCIZiGTqJGjOH6JhI15VFpRa7LAXtuETAZIp4rIpXLshFfIxZDo5JApNQgHokiEgtAqpfjM5x+CK0TlPxSfKUJOUMFTT7yIpVk31ilOTapEjbUGSqUG41cmkScWJJtBMhFHLpOB1WJGwOeDTqvFQG8/M1Nt3TYGjiK1EHMrs8ySzy/NYdPoJsxNz3Ds4n1veSe+/72H8WcPPsgXTKfHywbBDRv7Oav9/Olp+FeyyMZLqDfbMD1/FSObu6ExUZKDG8l4CcVEHkqRBGrK2Q0Ekc/m8dAnP4qf//bnuHn/Vkg1IuhrtJiamcfU5AI0MgO8Kz7IhMT+pLD7wDbOxc+EwVnj2UQF0VAU6TQNYXEMDQ/y//UH/Lj/Pe/AubExjvI8d/40ai163LJnOxqaGnBpYhwe3xobO13OAM6fvoy+rg249+634Wtf+yYGegagVmuqbbK0Zvd44HV7OA6QwEZTcxMkMikD92yKSi0yHEdGiTNTs9fwrgfuhzvoQyyVwOzcNfR2NkEh1yDoTyCdyKGcL7F2nkx3h468BrVGi607bkZLfxP8aS8S6Tj6ewYwOX4NJ4+fglwi5xvh8MbN6OkZwHPPP4NoPAhbfR0kQilHRxp0Orz9re/G6bNnIJKJ0TPYiYYmB86ePckbtkQ0jOHBYUSiCZbWEDtFaFBUFCKwHoVeboJGpuOYTdISX7xyBo1tVuQqUd4y0WAajAXYzE3MPOUZez0+CCpCmA1mHkgiNJTG0qw5fvBjD6IirAIPvdqIf/rew8hQ9XgohK9946s4c+Ys56pnE3l0tfeivbULX/rrL8PRUoeRbYMw1ujwF5//DCQFJZoczXDUN3H+PHUEnDt/ipltMn5nshlOnKBGRWK/kskM+wBGRof5vU+63mw+yYzY8PAQN8NSwRP5W+ia0D8wVG1GjKbQ3zUA5+Ia5DJKpQgxiKpvdECupChCE0vqyLy57nEhGglBoVBCT3KTZIGbcXPpAhrq7YiEQ1hfd6IiKECmkeCe++5i6QBpek36WjTWNWLiygTsjnpEUyGsB1fR0duO5ZVlZuzy8Swnjxw/egYSiQJqLUkVZDwUJcMJNNe1YmZyCU6XCyOjQwhF/bDXW7BheASzk0uYnVzG5PgMKgQKRGT0dvF7Z9uOEUxMjfGllUiHnaN7WKpEgDadyXC5mMlshlFn4pg42kr6vE7Wujt9q7g4dRoH7tuJZTc1OZM8yoqlGRekAhXC0Sib++UqMvIl0Ehb0KoIkwe7ibE5NDY282aEUpFIjpPPZ1h7bjTrsbi4zFr0WCoEhU4Mp9eFgb5OTgkq5ykyV8HRl02tNjZpetd9KKREyEbKCPrCqKDAaVHUvhyh96lSBb3OxMVLlO1f3WpXeKClbY2ck1OIXUzCT7pvnQqGGj0qwhIDf5LAqTUkCQtCUpZCLdLCuxqAyVCHpsYW5EophFIBFAR5FMqUOEWbp2W4XRRpqaf1NWvdzUZzdXiNJTjZhsrneto60VRvxze/8m0uRCK7mQBiHgwdDfVY99FjUKmPmOMMSadO1xgiluKpGNLZHPoGBtDbNwCNTg8pgfYCEI3H0N3djUAwyECTPEMk4yDzbSYR5i0RSTDJSEnMfKVSRCqd5AGBzi/qBent7cdzTz/H92WpXMxG+EQ6DZu9AVq1AflcngdLkuNQ5GWpWODNNREdFLVcyOUYROfLGSytLWB06wjiqQS/fqW8mL1J3UPdKKOIKxPXMLppC95577uhqcjx0u+exo//9Ue88VUYNTw4UdQ1JboQbpGIZNxUTXnto6ObWIZy6LVX+T5PgyRtiugaHAqHOW2MfHsKmQyNNTb4nR6YrRbMLM8iLchAW6vC2959L2x6PX74dz9ANJCFRCnD9p2jOLBzB/ckKFQWRBMlFDjCsMwSGbovkMyTfk/XUJLnkbeJNtoquZzvvZRAl8tVc/LpdaMW3w6jAvaSn432r/8Q5KWkaUak5MO5lXmEV/yscX+zgPvFAxpMaoqYd3v4nCbs16iz4uDINviSMVyYuYJxjxeBQBqhIG2Oi38wi1bzQaoAnED3dY71D0//9dnrN774n+ncqxnufwTu1U2P8A9Anv4vDRU0LDCJ+7p4yDc0rfyH//TfBu4ZqQDPbVJh2iLk3NO8SMkxOdXJWsQXuoJAAgGtgSgmUqGq1sXSh1CMAnlP0/GqVEZETaMqXodRAgwz6zRgpyKoZNMQqbUQKygHXcigng4UkaxVrTu7QNlQQww9MSAsTSFjCRUHFEhrVY05IvBO2nL+O7mSn8Oux66iY9z3ZhxDEON+5i19yEikfBz4uVDuEoN4isrLQUAaiOu583SmaSlLFjlcGDuBmjojEvEY4oEkSqkKZGUJFBI5HHYjWlracenSJFRyLUeUUXvnrl27+MJEGjUZhLDUWDm5Rm82YmLyKr/h1HIZ53lTzTddkMRSKbzeIBobOtDS2osrVyfYrFVjJY13HM1dDYgWU8jlKhBkZIhFUlxgRIyXiqQeuQjuvu8AJucv8wWeWH0qo5VLtRBSdXOxjEg8yHm65VwJ73/gQbicQaw7Q8y4FzNkrsrxjYSGLmqzS0djEJRzUOoo51mCWocZWoOaDUOrKz5MT65g+uocDBo9SxhCoSinALBm1u+H0UCxo5QTn7t+AZdg86YtUMiksDVqMTzaj1g2icFNQ3jupWdRZ6tjPe/S/ALfiO88eBe++Jdfxq6dO2Cps+Lh7/8Qne2teMf993J8V6ksx/FXr8C/EoFOqUMwtA6zTYOtO0Zx7Pg5KGRGIEPjPUllMtTTy+UiP/6fP8aHP/kg3vfnD6CtpwlFURq/+NUjMOnrEVpPIRUhTXwMkZQP++/YDogqSPkLMKnrUUiLkKes2Lgf+WISO3dux5HjJ1lOMzTSjWQ+C63ZyIVUeq0a9x68E5l8Gkq9AqlsEl6XG3qdhRNqVpY92L/3Thx+9TgEkMBW60C5kmegnozE+KZEWwsyIHFEJ90EKbuXJCxU/JNIcBLH3OIMhkeH0TvcB7FSCtf6GlQSEWprGzA7vcznQTFT5NIVa40J41fGYDJbcMdb7sWSbw6dw21w+asGPqp9pyGup6ubS2gWFlchl6kZnFy+fIlzlgkoRKNxBLxB/O3X/57NjVPz11DbUMuSg57udoQDPkQDAU4/kCqovtwAuUqGwYEBiMpirM654F0Nos7sgLAiRkmQh8uzjFjai1XPHA+fCrWCC8T6+wfR3tnNxjm6abW1taNcKMPr9MC77kc8lIBapYY74sbQyBBWl1exeeNWrC6uIeyLYn5uBj/6yY+Qz+eglaooQR86hYmqXfDvv/gpMpUERm7uQxoxPPPcM/z+Onz4ODZv3IyB/kGWWBAwIDBAxj+H3cbRnz5/AHfceSf+4Xv/CLFEAqVaAblCzpptAd0shaR3lzN4J1nGoUOvwWAyM/ggfwwNslKhDFqlDgvTCywdaOtsx+T0NJQqSuERcGtywO+D3+dBa0szIpEYp8zY6hogFsrQ2d6NMyfOornBgZMnjqKm3gq1WQm5TgZrrQlyBZk4V7Br+y6IKhJ+X/ljfrR0NeDC+BkEAh4GzNlIDu1NnRgfm4AAMiiUZMCOIBGJ46YN21BjrMPVq/NYWllEV08HFlfmEQn78d2/+y5eee4Ixi9OseGXmFCzrRbeqAcDo91Y9cyjt7cdgrIAzQ3t0EoMsOhqcPbcOQbtzrV13HnHXVzQRvnUROCOXbrAXQFXZ8ewFp5H35Z2SPUi3lL4nXFopQYQgxcMkuFYjbp6G06dOYvevj7OTachSK3RwW5vY1adUkzoMxT2c9zgunsN9fW1eOGFl9mIXmu3YNNNvRifvshlR7Mzs0hGM/C5A9izaz+Wlhah0avZKzJxaY5jTMmbkcnHuTDM3KDlbSo1ka4uOCEoyzE3s8RpQ5SF39zSBJ1VjUy6mkBUyBd4W1bfUM9FZrQhI3YXZSGSqQykAgm0CgMUAjVigQQnm7S2dCKRDSMvrObxq/RyTF+7hkqhjHQsA6lECeKh1CY1v55t9hasr7pQZFAEbBgYhnvVxdGpdA8haQuBzGyuBKNRBQFJQip5vn/n8xVIFEKk0nmUiSEVUYtpHl3d3diz5xbIFCoIywKsu9xsXpVzNv8WlrDI5QpuJq2mXtHPq2G2neIcq42YeR58ORKStMcSGRKRBNZWnOy1IhmlQinj0p0am51N1VTKVShWE2sUKiU3htLv6Vwj8E7IhgayXCGNaCqG5hbyo8hYXnT0yGnU1NSjs7sDwUiIy7Q2bd6Gd739AZQTJQSdbnz2M5/kuE6xmqI5yZ9DRtk86usbWcqRzxZ5+9nT3Y3VpRVcm5xkeSCdOwSkafAkBpwKsCjLnQqRSskMWu1NfL9v7GpBVphFUV7Cgx9/ENloBM//5hmsr/iRyWXxk5/+M3QKKR751ZOIJspQa2sRjyXZZEmvHfma6DymRBSrtYaPMaXH0L2VtqgDlBYlEmNpaYnPb7oWEaFQJyugW5pBRVxVRbBMpihCSZSHPxHFVc8ClgMB6BMC7DkvhDX0hrs+/wSnTR2oA7pqsR4P4+zSNBdJmVRa7OkcxLTbiWmXE05/lHXtN6Qz1RKkahnSdW71T5j2G0z6DSB/Q+Ly+oz2/wws3mhbvQHkGaOKqgCeGPf/U1r3/zZwpxjIX+y3IlFJc8KLSKVilp2yystCKURKFRtJmXmnr19fJfAPTVIYMhVSPmohxycOMbX0Q5ZBbnfaZgogyCarfy+VQqxQsvGELrpUuFMRVzPc6aJALBPp30u5HDvAmd2mSEhytkukXJNc/Vr1BOVFhqSaEb/7iQl0jL05qTJkTj17by9ypKGDiI2ilO3JzHsxByENELy+++OHSFRErphANOFDJOpjE4VeZUImlEU6koa4IkRnVyteefkQ7PZ2jgrLpkknrkVjQwO0Wh3m5+YhE1PbYj86e7p5VffsM89wRbnX5YStpgarKwvsAqc3G8U2qpQGGM31rOemNSBlNTc12NDYaYfSqkMqXcLarB8apR6eoBOxWAQ6qQpieQkbt/RBphdCa1JwYksxK0Aylkc4Stm4EjYMRkIRJMJRDPSNwGSo56SOWCiOaDAEtUJGZfSoczRz02A5l4NEUEL/UDvOXj6JweEeCCpFBpCrK34IoMDE1RnOUpVJqjfLSJTyYUmSIqhq+4WkVcvyeow0xaOjo/xCq9VFjGweQSQewZ7b9uHkyZMcq/XW2w4ySKULlTvjxZc+/yX0dHShqbUFP//5r7Dzppuwc/dW6CxaNoK++vI51taaNGbML0xCY5Bgz4FdEInkOH70PGcYC0gqUypz4yZlBX/hr7+I7zz8HYjUQO9wJwrSFG7dfyeWFzw48coFCAtSpKNR5EpJvPU9d3IiyuzVZRSTIm40LKWLaHBYse5eQf/wADPulNV/9z234ezlM6hrqcfLr72I2hozbrp5G7PZgXiQ2y7J+EmMFsWNfftv/x6f/uRf4vyZKygWRMikcihk0xgeGIBr1QmJUAST0cAJDf6gH4VSiau1/e51ll/p1CoEgj6cvXAGH/vkQxAqhDh+9hjK5RJG+kag01uwsrDOwJ206zKxFM3NjThy7BC2bb8ZG27ehONjx9A52IITF46jq6sddpsdV6+O49L5s2hr6sVdt9+DaCTBKQ+HDx/hdlT3+ircLi/CgQS3q27fuQNTi1NQ6FRIpuNcDGUxGaCQyJhJpOfu8a1DbVDhjjtvh9dNGw0VVGIdRCUyuJchkhYZuC+tz0AoKSESD0AolmJhcQX1tgb0Dw5x2yStVHfv3o2rl68gFIgi4A5gdorkKlnO7//RT/4FTzz6OzbPUZtrpVDh5sMPfvADrLnftGEUZr2Zvz+1nv7zvzwMtVmOW/bvwPPHnoLf54e0okRLYxOWllbR6GjBL3/xCNraO9DY2IhLly7BVmdFk8PBoPzY8eMMxhMJAoRuBvhtbW3o6W1nYEZMLa23qf6cfp24dpU3KT093Vz8s7ywhv62fmYvaQU+MzOP7r5+SKVqhGMRuMMuJCi7Pp/H0twiDHo9GhpaIJYpOF4xFIijki/DZNBziks4FULf5gHItVK0drSgkCfQlEWDzY5ctoBgOIThLcN48dBz0Bs1CPk80CjVsBhqsTy/htXldTQ2tDCQJLDiqLXj2MtH8KXPfxmvHDqKsSuX8alPfwL/8q8/gMVkxKaRLZidXOSW1GggztI46psIZXxo7WnAgTt2YXpqAt2dvRjq24DlWSfLlagqftsWMqaaIKqImJEv5sssUaEOiMXlebx4+Dl44qto6quH2WHCpi3b8NtfPoVEMAedQo09u/eixOBPiitXLqOhsZEfd+u2m2C3N8DrD8FWX8Pb0oWlOaRTMWi1ZIgU4ZWXX+L0kraOVgSi69h88yAS6Qg3b6ZTlKneCOeyG/FgCTLyTAgKWF5cgVZhRp2xEadPnIFAXEFDWy02H+iBVCaCQqTG5OUZrq6fv+Zi6ST5h5raGlCRUfJJiU2oVITkpZ6I9nY2jRPTrVKq+ZqbiGXgd4XQ3tQBrcIIlVjDA5pGo4dQVkIyH0ZOlEJDWz3cbhe3HF86O84bAKlcAXubAz46D9MFiPICiCsilsw9/9wLWF9bZ9mFPxyFSCaC3qKHxWqCSqlErcWKpgYHhgb6EYgE4Qx4mekmBp7kR7FYAhfOX8GGDaPIZ0osCyKgSFsPMrW/+73vZbxAm16SRZI2PkQJNSIRX/8pZY4HxEKWwSURW4Q9SFpK2IEIA72+ap6m50TNpyZzDZfvxEJh1mjL5DKWFNL1je4PJMckg75AUOZEIJL20LBcQpGL4iKRJILBKPTGWoxu3oh4NIqLFy/i9jvvwQc+8BGWj4lLZdyyewcUOiUylQx7UahTgABhR0cncT7MZFMra521BtloEosL8/D6fKyxp+Gbyg2JnLQ77Nx2XGe3wWGug0Yix8uvvIS+0X6kkIVQLcLQ6BC6O1rxo3/4F+7LkKtluOPgPsxdG0chJ4TTFcPohu0coUzpQtTsS9iIOgNI407abPKB0JAklYj4VyqnIY8Ebfq4wbapkU2rsoQffZqq/v+P7HQFE55ZLAaDCCYTTMLVZMTYc0EAo7/KPv///Xj1JiGiTTqYZAYsh9cxtepGNluAHjIE0hlkS0UG7NFojlnvKlB/fUlS9Rnc+Lsbchcmdl8X70h/vgG8/yvPmcA/ad2r8huS2FSHBHqMG9/rv/I4/5V/898G7kc7RDjeq6o+NplHlVr+YaVKBQRyioEUs/6Q5d4U68hmUgEX5ZQp01xMJ8z16EYW+AuRK1QglVAqDWWgk8GzwMVJpBWnf1vM0tRb/ZCRI18ohFQh58cWUvFENsGGVb6rsX5Gzu2sBKJpiKA37g3HOEl2CPDv+d01dFxc/68co//Pf0OM+6m7u1GQVZ8DMe60wmH2nYB7MVsF7iymIgNDuboNEOYxOTOGQHgdy8tLGBrYADnkSIXjbL5saevE0PAmVARSRIJhHHr1NWRT1TQLSlrJFYrVFrhKGeFQFJcuXsTWzZsY1BIL/ewzT6G3uwN1dVbOWY+niKGwYH5+lTWZxOrV1prR3tqEirwMhVULa40D4fU0cnTxzCfg8zghLgogU4DTOCwOHQRy0j3Gub6eIiZFQmo61LFhhZ4nvV4SgRR9vSPQaC2IBunrAejUasjUUuhMVrjWvYh4/Xx83nH/QUiUlBWbxIVzJ7jxcnnNjwsXp2G11sPt8fDanvKNw5EolAo5X0RoOqY0IxqUCLSS7o7WorSyrrNp+Oa8ceMGLmaiKLJYNI677z4IjZwkI0VcXr6CqC+CRx/5DT7xiU/hgfvfi9HhEfz5Rz8InVWP+VUX5hY8DNy1Uqr+dkEkz2PH3m04e2YMKoUFK4urbIylKzDJm4iN+97D38NffOWzuPXeW9G/sRtFaQa5IrFp8zj83AkoKmpkY8RuV/DQJz+AQIxKklzQyS0oZSVQQIpw2IN4MlSNFoUIC/ML2LJ5AIGUGyVZEdFkBHKpjJsiTVYrugZ6MXVtBnPTs8zIEouSStKqNw97fQsmry7Abm/C+JmLuGnzFjaGUSMiMSq1dXVsfFpzOblWO+wLcDERpVhotCo8/9Jz+PTnPgGrw4JIOsyZyRTZ1t7ag0OvneL4z4DHjwa7Hbt378STv3+C4w5lRhmkBhly4hz/2eVyotZi4Ug2ihccvzCFgDvE6TJbt+yAvb4JHrcTP/jnhzlTP5epwGwwQSKXwNHcgIZmO6+ZU+kUJ3uQYbW2pobZ5v237YNASstqahaVsEkx5IlDkBNhdnEG9hYjDGY1kvkYnO5FZPIpGE1WxKNpyGRqOJ0u1j9TIRXFpVHijt8bwhO/eYLLvai3gFj7nbt2IBpPcJTb4deOw15jh9frZQ/AxbFLWFldg93ugM1hY7MtGRijiRDkSmKjI0jFUlBL1Ny0Sc+bQOzLz7/M0WSdnd3MptGWi6gMatMkIyy3OspkXJZCYJ4Wd109bai11cC57sbG0VGWhZw9exprayvYuGGYGzKXVxZInIjlmRVuF07EU6wnHt6wCW956ztw9NhxnL1CZkMtakwGHHrlNXS0dbDGeGTjZm7o7SMZ0++e5fQuYpRp8G7sbsbw1iF093biqd8/xt97w/BGbBregCNHXmXzar6SxT/94Pt4/wPvx7WrEwgHgyy7sZrq+GelazilVWhkamwd2Yy+zkH87OePYGF5AV/9my8jW8ix3v7YoZP/D3HvAWXpXV357ptzDnVD5Zy7uzrnoG6FFgoYSWSwMZh5w7OxxzZjj3kePLaX3ziyjOUH2GOQAIEMQgjl2HTOlXO+dXPOOb11zu0CDTN+Ix691tRavRBSd3XVrft93/nvs/dv4/rF2yikKpAJZAj4PYiZSqWMAAAgAElEQVTmwiiK0/jc734W+w7vgsVsxfj1cVgNNkY50sqfOPVkHSEVm2hE4poUmXQOc9NzsBhUcHk38erbryFTT0JplyEvyMFmd+Lg7uNQywy4cf0Wf092RzN+9KMfIZ9PQ2fQcRiQGOD03Prus8/wxsFms/CAlM0m0WQxsa2IhkzCzmm0EghlQly5fgE9A32oVGiTVcK+XYeQS+WhUzfh7XNvIJoMoLW1BeKaDKuLHg7E9vZ1oyjIYffxAaytrzBBKeQL4/iB4yjlKgi4gxi/dRtWuwnH7jsErcHA75G1tU220TjtTlbfSbCoV+vIJHLwrAeY3a9TmWHUWmDSmKDTmKBSqNkGlasmsBVZRaIYQTQR5cZei94Bi8GMjs4uRBJR1AtlFKJpDHf1cyh9enoWwWAjwExM9q1AABanCbFshBt4aZg/sHsfv4cyySTShSwS+TTOnn0IN67cYNX59o0p1KsCPHjfQ9DrTXjppRexvrHBz3W90YCPfeLjyOYJ2digpNFWif6ckrj5pSI/U0klZtW9SiU8REHJcMCzxdmCW9dvwefxYHVtmQPau3bvgZVKkDR6+La2GvOBqKE+k9pOQhChpsvFMsrVIqo1UrrzXJJGNiuHkyhNVabxpDJ57l+g+z9hK4+fOo2PfvLTbA2r5HP41U9+FG0dTrh8Hn4O07M5Go2ht6ef7335QpGdCkZqjfZEMDs7zVYnCvbS++jMmTM4SgjaixdRFdBMVYdarOCsxPj4Dd5wdY30QK5TornViaNHDuCprz2FeDSLoqiMz/3Or0MlE+LaxZuYmVxHf/cODo9SkJ6uQbLHUWkZZYqUSjX3OdDgSRsKp8PG+S36/1TOdP3GNd7YlisVyDNh7HeIQAVIwXSE/ezeRJyVcHpttj3kxowQJ28CTY3Orl/640d7y1i1kMRLj9063L4UYrE8crnyHTS5gJtS6T7z7nDotnd9+wto+OPf7XX/7z3v27aaX8TmQocAeg9uK/jbjPmf/7t/2RfhFxrcc5I6nh8VYqVZ0VCvhWKUxCoOc4glQvbIkqedhuPGK8avCqp1srWIWAWniuAG1/x/pNKT3YNY5zzw3+G5E2qPvWlSUcNpQqx3OhSQTUZUhaCYbQQ/KfQqpjDLncAsYSIlctSlDUY8XZd0E2so9VLc8/wcem5SIcIv/7G8x4nLDw2gqmqgGbc/GGdVLvPgzihIPopx9R0KCT/q9QzCCT/KoCBileuGm23NQKkxfFgsnRgbO4i3f3IJQTqBZ7O4dvkiDoztRk9nHytAqxsbuH71KttoZCIpTHoDK+6Ek9LqtIjHw6wY5MtFBENRdPcMYmzXAUzcmsG1SxdBeQpq9xzY3Qdzh50tIP0tOxCLJNkz7dpcg0akZBxke68TR8/sZR52JB5hrnq1IsHszBIUagOvlr0uN4xaPX7tE5/CzZtTrEwTM5wKmPQ6DWqiOsw2J7yeACrZPMqFLE6cOgCZog6fz4XuNicztOdXtjC3uIXrtyagM5BlqBOJJHmZU5BR+y29D+hAyHyPxlrK6WxhBYeUkT17RjExcRO7d48iX8zCajVhfnEBn/z1TyEYikCqUmIr5EI5U8HT//JNPHT2IfbfUonVb33+32FgtA8b/iBu3JxD2BVDKV1ELh2DyiDGr33m47h67SYmbi8jFqYCogri4TAMGg2/rf/kz/8UX/q/v4Qv/tkfwh93Q2VSwOPxY3nBjUykjHQww6VW1FT4xT/5Ah/Evv7N/4ZKToRsJI+A24uxnUOQyIQ8FGUKFa6Zvu/sEaz7l5AsxbC6uQqruQk93X1wub0QyMQc3ErF02wRIBvKV7/2z5BJlejvH4ZYJMPGpgfikhh6lRY/eecdDkCfPHGCS19oO0Ze7Uw+h1gwyraWFocT+Vwacwsz2HN4F3qGO1ERlbG2sQaFQIEz9zyAHz//GmpFARLRJDpa2/DwI+/DH/3RH+Deh09CbpZDoBbD6LRgfHISuVwBGrkaczNTfJgkn6tEqOQ1ei5TxOzMHLLpDJKxJFqb2xEJxHj1TaFiUsvUGjlbeSh8RpSSsbHdSKZSvLLu6uuEO7DJZUQ2K4XfxNha8yEVynD4F6oCPIENlGtZLkwi/KXT4WDfLtE8SBmioZ1utOQhnbg9jr1j+3H90jXGRNLgm8zG0d3dCbOlCdlMAX5fiMvACEtJbcKEvosmEnyJt3e2QiIVwOXagD/g44GDWi7T8SxS0Ty8W5vc/mrQG7C6vM7kCyInJRMxuH0u2J1WXlvnswW+h5ASSASdQqGEcrHCGEYzfZ+0WWT2cI3L20ht7O/t4nsmhQjFAhn8m37YLDbs2DmKmflZPPjQQxBL5ByqFUpqmJ2Z5pI08gsrlGoWHfbtO8QZhnpdiEw8jUjAj5WVBUh0EvjTITz4+EO8/TAbtEhTY2WtjmI6B++mi1Xn5g4KBop5gJ6bmeeiJNqc6bUWpNJZtLc3vvcDew/g8rnLOH3kNL777A850EquSWrqrBQq6G7vw/LsBvKpEiqFKhfgzK4t4e+/8SXo7RpUUeBBTy3WQipQIFcosCWOWlvtTQ5mFNDBspyvQQopfw1rS3MIxYJ4/uUfchnWvjNj0DkoGO1Fd+sQIoEkh5EPHTgCfyCIhYVFjAwNcGCb1F+fN4S1jWU4WvXI5NMIhgOIxsPo6upEd0c3Cpk8W+YSiRDsrRYuIwyEg4jG4jBbHUhE0ti76xBMOhOX3tyeugJHmwnxRBjxaBqCigzpZAl9Q/0wNxmhs2iQziSRikUQ8nv5fpdJUqZDxy2/IgmVGYr4+SsSkw89i60tN3buGIFOq4PX60HYG4N7JYTx67Pobh4EKlIoJGrsGhmDzx2AxdTE9tK6NA9fch2hvB9u3xbUcgNK2SrO3HMvbty4ydmOdCSObmcbmm02vPn6G9wmTO9devaNDI9icWMdOqsKFXEJaq0KkVAcf/Wnf4356QX43Vscgq9QuLxG26ogvF4/FuZX+L1y6MAx9vDPz8xwiF2mVCCZTmNgaJiHTJ3WwMMs8c39Hj+z7em9l6WhnT3GdSbdUJiUCpuIrDbYP8wY0GgojFDYj1KpwFuTJpsTLpcHiWiEhy0FASHqNUYuigVCFoJoA0cH6UKJmHF1bowl/GQqm0JzazvEchX0Rgs0WgUP7rdv3sLBw8fwH77wRZy7eAnxYBA/eecN5PJpFCo19qtTsJY20wMDw3x9UaibrDFUUJYJJjgndntikg8Y9P0dP34cjzz6KC5dvsT3vUwqCaPOgoWZWbi2NtHe3wqlVg5nqwMikZgH/mQkhXgyh62oGw8+cS/ymTj8G36YNC0QlGW8ZaEtHrHs6SBKeEz6XkkotVptvFEQM7YUGKJ+B9SYJ09zCCny9N8NgjT2mBogjinfMq6tr7IFiUY/Kl6knxMhGY1ZwV31uP9wdwlr1oaSTsM3WWK8njTCUWrQrfOmpVhoIBm31fRtxX17kN8eP+n3bIdT302X+f8ztG/PfQ2rzLavvaG8/7xP/pedOn+hwT2iqOG5/jw8JhHTYcjbLJIouFSJktrUVEVKilBCgVBSvxs/VLKmVCCBWE5UGSLDCJhGQ68YD+j0/3mOv+OBYqm6hjo1qVIhTJ0CqeRrJ9RQnkkz5GeX1ItcyyvIRgG1mUOy5GcHB0EpHcOtT6iKZVxsQYM8Dfz0t5x6fuGuDe4re5pZcS/SFuDO11up3kEM1at8Q2y8EDVuh6XXRVyOwmSQwBvaQiIbg91pQyqVYUWOFOsWRzN2jR1HIlNAPJlCV0cXrl2+hIjfj+G+Aa4UJ18nneAX5xeRjsYhhZgpIZREpxVYNBHjCugYcXxVSkzPzWFkdC/27j6IaDiJ6fFx3L5xAzqDEmNHd8HSYUepLEDCR9QWAZNuaLBOhePQquVslREoK6gIcxjbPUaUTQT8MXR2DeDcTy4im6vAtbZOpid8+W//HufOX0Y0kkKtXOW6cBq2c+UCDh4/ibmZBeRiSVQKaQwOdKJUTqFUzNKjFWqyRwkV2PBGseHxcfvd/gMHMTc3j2K5ikqxwEFfUh9JHTFodbz2Y0WSVgMQYHhkAJMTN3Hw4G7E4kEYLVpWVLRGAx/yqAyjuaMN0zem8fZrb2LXzj24eWOSm1if+NDDbAtxtHViYW4TnmU/qvka8rkkKrUEtCY1xOSZLYuRiKX5hl6jDUCtxl70r379a9wK+uFPPY6WLge3thKeL5uu4tbVWYjLEuTTxMMt4UMffwwzi9OYm5mDWkK+UznqRWrty8Jk0jP1QKbU8UBz5NQYcvUUJuZvIhaPspIlFUnRPdDFnlRake/esQ8eNzGz85icnsXbb1/A8eMnYTQTSq6ATLQIh8WG2akZHvSbrBY47DYOflGlNg1VpHbLJDLoNGr2d165fhEPf+ABKA0yTC9Os/eS2qQOHjqC+bllZBMFxuF1tLSzLWtmdgIHT+6B3CyFzKhGvl6F1x+Ca82LDmcbo9xm56YQDPkwOrIbUglVbTt47T09McsYxlqpxgq4TCnF7l2jiEbCMFsMqFKBVF8P9u7fh+b2NvbCkw11YWkeuXIarR1ObvTVKvSYvT0PcUXCyncw44GjxYIN9yJS+QhCkQB/71QeQrXY0UQScoWKMYKEqVQplNzwqKIMjkDSaO502NHR1Q5Lk42Hdtemm1ns9LDX6ojCMYBMPgWlQgHPlgsmIwX30lhdXcUHHn8M1XoVr7z0JlBQolzOY2Cwl8kN5OUNh6NsT6LGzzLIJihgK0E+m0c8muDhhDjuFGy02R18iGnr6EAqnUFbRydu3LoJv9+LjrYWbpJscTqRiGZRyVchqYvh3trC6XtP4cLl8zhw5CC8gQDTQEhNpNYLGnLI/kGHuNmpOdhtTlhMNi7foUKYSCAAqUyAmryOqrSGorCEjq5WHD9yCM9879tcHBULxqGQqaFSKqAzqKFUSVnNv3zxIrb8bmi1JliMdn6dSUDR6LTIp3JYmFrAJz78SUxPz2NxaQEHDu1DMBzm98TUzRl41gJsy4tH4khmYnB2m/Bf/vaPECsEEaWSuKoQ2VgRj5x9P1zuDai0akjFcuTSBc47GNVNkAnlPKgKayIUc1msb67gwvV3sBqYh73PCEePHYvLaxjq3wetwsqHhlKBNh9CrK2t4txbr7M1jVRxGnIhqkGgLEEsFTE1RCgW8mbk0Yfej6W5ZWRSWTS3tPAGhmlqEqKolPlAYTJYmBSUSzeyQvZmI2IZL5LpGKKhGIaH9sLW1IK1jU20d7QhEY8x8efAgV3cqHz5ynke2GmY1+rVHMzM5ItcAEW9EFKiLqGKWCwMjVbNAUOjsgk/eeUGqnkxlqY3US4IMNAzgnZnJ1u+DFojN9Em82FkhVGU5TkodSoEfVF0tHRjfnaRlVeVQAP/phe//slfxVtvvY5N9yasNisXHimllInoxYbbjaIgD5VZiVKlyN0Kg53DyBMcoa2Tt0r03k4mE+y5X1hcwo2b49g1tgeHDx/D2sYGMvEUZ2Fa2lo5yExWT3ovkiJO2w69VsdfD9GOivkiKtUS50NI6KAhk5jutPkX07XQ3MY2StpIp9NxLoSkrRjRZshiEfRusahGwW2aQdjrLpUxYYo+CqU8BMJaA4iQTDKBqYoqd1p87vO/g6eefgZGsw42kxEXL1zE7v370drdh/6BYQz09OCjH3kMoRAFSVsZt5uMx7mvxukgao8IJaI8aTQQ1wWoZktYWVriMCrlGkZGhhlxPLewwL5y2qYSNIDu0dR/QK3WznY7TDYjW5LIIjk1Pc75m2SqgI6d3RjY04Xjxw9iZWYFhSSgqKs4Z0BYUaPRBLPZyvfalpZWyKS0cZCiv78Ply6fZ0BAX18fNtbXeUvb19/L73OyB6qqcZzq1LMFLZSL4idrBI5oHMjIL09KPDkpLEURTt64e+FUGtxXzA1Fn4ZtVUmCubUwFl3RnwZR6ee2zVxvqN6N4fnd6vnPa8f034kMQ8P8zw/a217299KEun1Y2P69NMhvf75fRL3//xruf6HBfcJaxpvtBWSkhGckm4wCQqkaUrUOEqWCbSxCksWlMma1E82FPko1WqcIuCGVVPH/7uPOqyeQNhrLGgFTQYN7TkMuD/aNFrMatZuh2qDOlIoQCyp8ulQI6OEjQKEuhZAuPwqGimV3ur/oMhaiXChBbLBAwKGshlWm5y5ZZVb2tuDCw8PcnMoEGfLb33mjiGpUvCNij5qgVmFkZk0khtUogFiYxfrGKodESU0gpF6zzQm7xcHoMmtLCxc5qXTkc5PA7/FhbmIOdl0T8tEsmh0tOHXPMbz1xlu4fvkqulo60N3eyYMEXfjhaBhavYrpBDTYlCtV9PYMY2zHAWQyBS6QWFpZZNWob7ANzk4bQtEkUNMxXYZea/fGGitxGqUY/UOd0Ohk0OjohlzD8RNnYLE7mVN74/YNrKytMpmCbqr3338WiWQBPl+MsXyk2tFa8/rEFZw+8wAPkblUFtlkHKODvZBL6sgko1x+RK8hvV+CyRSuTszi8tVx/PqnPsNryEw+QzZDVi60Oh2Hk4IBPzLJLFqbW/mAlkimMDoygC3vOk7ccxi3bl9FpZxHKp7E8OAIEyEoXJStF6EUKfD2G+fwh3/8J/jNz/82K/4HD45h75Gd+P0/+CIO7j2NfLKKarHODP5sNszUmVA8hVJVjHA4wWUdwjq9Vyv8tXz161/H5/7D59A+0I79x/bA0d6EhcVlCCoSuJYCyMYKqBYqiKdiuP/R+3H99lV865+fwdl77oXTYkeT0YTL5y9yKE5M36eRCrN8GNo5yI2fCo0E3/nWd3Dm5L34jc9+BhVxDhNL19DT1YGZiXnMzaww0k4iUuOfvvYUbajR3ExBqCKrtfecuAcriyt8GDYataiUS2jraOdgIhFYNlY3+EZHXQICQRUvvfoSPvjRx5iFnsklYTLrkYgFuEFwZGwUq8ubWJl1sZJsNdkwPj6Bg0d2QqisoHWoEzdnpxCNJJFPVjiUR9SNXDGNUCzMh49ENAURRIwfNOst+Lu//ju0Otu5ybV3pAMOBzX0LqO5tRlqlYpVbcp12BxOBEL0OfSstC+vzWH33h2sBlGgVAEFvGs+7Ny5E9NLE7A0G1ES5BBLh3gAJHKC3+dnbyooWiwSw+F0speUHoCbGy4eMIpkMdPo4PZ48ZGPfIgDYqQiT03MwucmHKUcx44cRijkg1anx9kHH4Tf62G/a1tnB5dMnThxnNf3z//gJSglFmY19/d1IVfMsKWFyA4WvQ0GrYWHV7dnEyMjI3w49Xg8TNUi4lGxUGS1moaPffv3YX5+Dm6PC1K5Eh//xEe5GC2dzXBgNBWMI+IP84BIVfSUO/IHfbz16urrhpqalQUCBAJkXXIi6A0i4A1gemoWD569n0vP/CE/PAEvfF43KrUyOno64A97YWtugkwu5IGEvPVET2hv64XV7GC6zuBQHyAoYXN9EWq1hO1Ym1s+2OzNvDWgYYgLTyo1aGQaiMVKxBIpVMoVfORDH4FCqsC//NM34Vn3w78VRL0sQDqR4CzDX/3DnyErSOLImQOoi4iJLkIhWUDAHUE8HecSuq72HiikakxPzKO/cwjiuhQ2k53tRxKREIGgF9997lsIpbcwcrAb6WoMvUODKFeliMcKaLb3YG5yAdO3ZpmWQmV0bc3NTHdJJjMQy4WgIvBIIoKOnjaYm0ysRpJPvZgvM4t8ZHgP0uk8trxunDh5Ercnxtn6RLYnunf7fD6k40EUyhnML89CqVFCqVKhq6uXPxeV49BWikpxqOqe8k10sFQopFhYnOFtqEwhYguPykTh+TDyeaJ+5BALRyGEkJnfc7Mz2FoPYrC9H7WyHOsrbu4Q6GobQDkjRj0D5ONJWCj8KMhDYROhKMlBpqH8jgh6pZHf584mO8KbfkhJmqmUcePWNUjVMrR2tSGXScOi00EiEKFQE8Ad8sDeYYfeakC5UIHN6EDcl8Rw704m6mgVKmxuueBsceD5H72AN996B0PDO/Erjz2OcpU2ClT6Q03oAmy6NnnjSvQYsrCtra2hpdnJCv/Kyipbxej9TdcqXQ9UaU9bqrW1ZVy+dJltGx/60MchlooRT0YQT8ZgbWqCQqnhA1QyEkG1WuY8Aw3tpH6T5kiCG+XrSHCqUoFeuYRkKs4/QzpEuLa8+Nu/exLffPrboA5Jv9+DQCSAHWM7IZRKcOzocf4+v/C7v8OHcqOlGRq1DrFojAv7mpqaeNimA0OhUmZijqwi4CF5dW0d+XwRZrORSS60TSFamtPZyhjIVDKBjfVV9uMTG/43Pvfvsel1I5srIBYJIRwMYGJ8FjqLDp0jnRjYMcj3fmldinqmytfGvn0H+X7i83ghIdGTUmVKFfoHB7m1WiqWslXS46GwtZ23UJSzo1ZeEvakwjjM8hBf+0nyltcpbFxjvZTatKnQSSQWwJQTssfdFr07zamEg1wyNhR1+rsIuej2pODaTCJNhLM7lvuGZeV/7lPfHuTfPWT/W4MyHRC2P9e7h/9/awhvICTvgFbuoCK3B/d3//tfRnX/hQb3f+3LY8bSoLPQB11IZbkcMrUZMg2t2xtqNg2ZdNJl9Zun7kYoFRLZHavMz77kRsMoKfANP3sj+nsHpXhHpeZBvlpilCKv82hor2R5OKaVhKyWg6BC7WmNgAm9GWk1LVLpUBbKG2o/Ksx0J1INfV3HvjeBnpt3x+NOg/vVD4yiSK8HB6xrPLzTpoA+yK9P96Dt5DX/y0oYtUoS83OzvOKjgYRWVw6zA8kYqc8ljOzbSXxLLK+vQCQVY3ZqlvGI+WgOH3/8I9Aptejv70UyFse1y9egkSuZC20xm3ltT42cdJNXqCTsVyMetkln49IkajQllvuLr7xMcB80t5owvKsX7Z19uHJlAeWSECLyDSaikAiIABBHR6cDH3jsEbS3tyOWyPDhyGgwI1/L4cVXf4w33nmF1QCjTofh4R3sbw+FklzqVEgV+FC2sjqHx5/4MJaX1/ghSsOuWilBR7MNpUKKbU9SUuO0Wiy7PZhd2cSlq5O4/8z9yGSzHPiiVTGt4QgjSr5Do96AUp6GKz1Uai3CkRj27RxGTVBiS8HK2hyMeg1jIInzTb7XfKkEjVUPjVSNixev4fj9D+Av/+Zv0NnWggcfPImeoU78+NVXkE8IYNQ4GPGXioVRKacwMNiDbKmMPIVzs0WkUnGIBKTQESM6jCe/+jX83hd/D49+8GEOp4ZTYXzvu8/h4J4jcC37UcsR3jPIxRV6u55tFX/z53+PQ3v3wm6yQlwTMJ+cbuzUqNvc3opXXn+NQ1UDI11YXJ3F5cvXMNI/gv/4h19AoZbEzNo4rl25ypaAWl3EW5XLl2/h3BsXIahKIaiKkE3n0NbZBplUzgMrKe1icZ0fDuQFpcMSIdyowp3oQG2tLSjks1hdXcKX/vw/IxIPI1PKIpwI4AMfeh/+n3/6B5w6cxJ2ixPf/cYPoBbroJKpsbXlQmd3GzoH2zG1Po2+HQPw+6lHQYRLRGGwNcFkNcIT9LFFhuwcEX8cSokGQW+A8XJKuQylSgEt3c04dc9xJp9I5eTD9/C1IBLL0NzaxvYWv8fLlfUe/yaOHD/ISMlUJINaFohSEK+7F27/OqrCEta9K2jraeOHNw0ETWYLFhcWkc3mmI/d0d2NlpYWbLk8vP7fXFtHLpNnjzuF/wipePLUCWZ2X786ztuhPTvGYDEauBCGSE+kXlO4jqwiNNTSdd3R1Ynevj489+xzMKiaEA5F0dfbx7eCQMiP+fkFFHNFPPq+D3A2wxvYYnWRgsOk/BJFiVb3NMyxIqiUsTWDUJBLS4v4rd/+POYX55C/MxDTRkVYFmPPjl2wWR24//4H+BCwtr6O67evQ282IZVJI55I8Zo8k0rDoNbjnXfeYa4/MbFpJU6c9mgizLSdUCTMzZjFChWdJGG1WbhgaM/e3Y1tQCIDvd6IPXv2wB/wQiYV4sWXfoA//ZM/xoZnHYlEGqFQnIOSpELR58/nivB7Q9i39wBnUMhTfPjAYVy+cAV/+1dfhkamhbAqQjqZQTwehc4gxRf+8xeQqWXQ3O1khCOhRSeujWOwux/RRBzJdAZGowWdHV08oJTyFSglSiikSj4Y+H0+/nPffvabWFgfx+mHDyFXi8Ed8kKm0MBkcOCHz72KHYNjOLr/ODzrPoBjShU0NVFRkQRT8+PIIsKbEVuLhYuLKOzLxKGxQ/yzJMwf5Qiod6NQLGBkdIQPYTSEk8pJP8tWmxWTU7e5sIkDnQY951qoLC0cCkGpUkAkkbN6yU3GOi2r7xRWFQjqUGmUXO0ez8b4YEiqMD0/IyHCB4pgNVn5Gbl3924OTa8teXkLSlmcYk6AZKCMSrwOSaUOuUYFd3QL9h4jaooSCuU8Pv6hT+Cprz4FMUQY7OuHSqzCudffxqZrHRabGU2tdiytruDwwf0wyJWIBiMoEdNaKUWymGQE5tDgMExqK7QSHQKuKCwGK44cPIRr16/x9/vNbzyFyYl57No1xj7lel3Elq8//tL/hTh5pr1etsrRwDw/OwcxZeqkUi4pomcIebSFAjESiSSHOa0WA+dglhbmMD8zx69fMBjj4DbNGwYT+fkFeOwDT0AmlrM1hfiVNLjT56WDPwVD6blK167JqOfBnl5YyrOQTYdsT3K5Cr/5W7+Lv/vyV6DTqTAxcQtuvw9nH7oPn/rMp/HC8w1QRJGCtmtr7E4gHzmp/8lEAlqlircy4VgYQqmYaTm5SAoz09O8OaANJL1PqHBty+Viscpmb7Qek62GQvnpbArhaAi79+3FhStXcfr0vYwiDQf9HGLfdG9hYX0ZAhnl1JQY7B7iGUMt1SAWSyESCvPzk2YnEg+IqUGZAirGIywm3TPUagUkUjGHgenZS9dBX08/UolNrK68+VOBlO5l1GhuUqkQSWaQK5fYQsq4n9MAACAASURBVK3PAKcJBxm7O4P7iweqPLiTTYaG5GyujEAgA583zYM7DfLbyEf6mhoKeqPdlCzXlTI1QP9iQdntZtTG56PDSYPX/l4+Gn73Rk7gvf6Z/9Xnfc+De1RRww/68/CpG9/w9hqiTIqg1QnICeJPFxQZJQSstotltCIkqkMD31inkiUa5rdNRWR92ebvsBemzhaaWqncKHbaRire+S4oyEjDMBFnaMAjRbhKLNgCvaEaajbftZQGQKpshFXlava5k9pNlBrindeEEhz73jS675bHfW8brvzKKPJ3rP2EvKoSxYYGeAqa1Sq8QhIR2oGY95SDqSRQKSSwvLzEHljCdxn1Ri5vaWtpZ/+nUCNGqpDmNWwgFOSTscNsh7QqQzldwMkjJ7C+usHWmKA/yGxujYLwnDJO0ze3OJBIxNhn1tPXjWvXbqBSEqCUB5RKLXvGV9bXoFJKIFPUcOLMIdQEUmQzhNOUIp2MIp2IQiOXQyCswOGwcoMjfX05euOLJCiSIoESvvKPfwe3d51VIUIdnjh+EhKZFquEL6uLEQ8l2Pvu2lrF2QcfwvqmG/FkEpl0Ap0dzRge6kIpn4JCJMTC1AzUGjVae/vw9Pd/jInJBQz2jXAJB/lJ6SIkpSIcCbGykojFOFRH/lKj2YK5+QWcPLyHLRvNbVYsLE4hk07CoNViuH8EqWQehw4dQr5WhN1EDYEhfOVfvgG9xYJcMo7Hn3gEBeSwvLaKTKwKQVWBuclltDqbIBQVYTBqodGSFSnPgwdlCMolUiFKKBTz+OznPocvP/ll3PvIaT4AbG6tYWhwJxZm1rG1FkAikGQCzdLaHJ745KPQG3X4yn99El2t3agVSrATP7tQQDyRgMFswv0PncXT33oaImENf/ynX8Sf/eV/YUVudGQXIpEY/s/P/waqggL7cY0GG25cv8E4T0FFgOee/REqRSFkQgWTWo6cPIoLFy/y529rbUa1kufSJKIx2G3N8Hp9mJyahkwkQmdLCytFtBV64H33Q2vWo6nNjhuTN/DJ3/gYnnvhX5nTTfjDR+59P8698g6CXj+TZcRyEaytVuw/vR/Pvvhd2FucyCYy0Cn1iEQiGN05iqnZBSwtrcOosSDojWF1fg1+tx/333sf5hdmcODgPoSSEX4Q7d47xtYKUo0jsTiuXr/Jvn0a/mSyGprb7QglA7A1W1GtVLg0y6FzIuZOMvdZIhfC2KRHrpLhCni9Uc9UJrLKEFKShm16SJktVrjdjQKktpY2tjzQdddksSIQ8aO3vxvJTJKRaQq5GnKJEuffOYfhnh5EwkEe7C1NTZibW2A6Dd2OqGWRFPORHTtw/vx5GFUGSIQqmIx2JoyQ8kgrNlpPO6wOTM6MI5II8YCYjCfQ3z8Ik8mE8VsTPOyl0ynsGhuFy7XJiiPZkw4e3IdA0I9P/OrH0NPbicnJcawtbCHkD+Pt19/Gg2cfQSaT5V9km6Kwr9vn40MuMayPHDrMCrhKQdhYP+KJKNt/lleXOARLHnvyjS6vrKJvYABd3b3MfyfV/y/+61+gta2VUZCUlXj00UcwNTuOA/v3Ym5uCmO7diCZ9vMmp1ysQavUoLW1DXnqqnC2Qac3Q6XRQSnXMJJTVBPhX/75KeRTeSzPrXDjKeHzEukQPvObH4NEJcPA2DBK9SquXrsKm6kJnY52iCoCRoOurK3joYce4sAl3WPIuiQWSiATixtqbXs7q9L0GruD6xjY0Q5vaBU3pm8gXygxvSqdzkJUE6LL2Qu7oRPf+Nq/YqBrBxfZkfXK2WWByiSCJ+hGS5cTVUEFkzNTXGFPhVNWix0d7Z2IRMKsrNNWjoUK1Bm/WsgW4Pf7odPSYWoJu/ftgEBUg0anYexfMBiAUiXn30MdJ0RACYVi6O8b4M9HpUj5fBJGiwGFfAapeAwqlRKJeKJBKsmXEPTHuNWYtoLHT+1nbLN3K8y5DDr4GbR2pAJ1mOUOLI7P8ufKVJJQmMQw2jU4ePgQ9y5ceItyVfu5eCoa9TFucc+eMaQLGaj0Wm5BDrjdSAcjOHboGILZOK5P3sJmYAtn7juDXDrHoVunqQX+jSAGh3Zw2zA9+2ibW8qX8a1vPoN773kAIX8MXlcApWoeA8P9vOHo6OjgA89nP/tZXLt6mRGJZAm12KxMQqEt19LSCltoWEGtV5juRYfLpYUljO3ag+d+8CJvls1mPVuMaHCnhtP9ew8gnUzw5j6eSvIzhuwoVL5Ennga3MmKRPcd8pwTeIIO0GRvU6v1CAYi6O0fxFBfH95881VEkxGMju3EN556iv3esWgY//H3v8AH/AhZngJhziYRXtHj9jBFizj2aq2cWeqBDR9v58kiR9eXUafHQD+FRcHKNwkB1boAcqWSt7E0vNOvJz74Ibz+xpsYGd4FSKqwNFnwve98l/GlB48dhtFhwe2pSebWK6VqOMxEfKsilaANex39ff3weH08u1XrNbS2tnP5Et1baNOWSCbY218tk6OgYYEWCZIoF1cb86BAwJsNyscQHINL5HlYFkCXFuDe8bs7uJNVhv4O+h5oaPf60kgmi3yP+lljaUP1blhqGjPr4Y5+7HR04du3zyGUTP90FH13iPXfGpq3B/D38nv/V4P3L/vf3/PgTiecl3oLyMgaJ4ft2ZvKliQGM6AysAJaFckbxnw65YhljcAMIXbotCGWscecLrB3fwhlUlZj62QnYYQkBTjrPMD//AfbZ8j7Thcp2WjSYSDh5SGfam5rFADRGQBtEzPihdQYWRFCQIo9BWSlMohRxeF/nb9rHvfF3S24/P5RlKnD/s4HHcZEzJFvtLmS4k+bh3KlDomojkw4gB1Dvbh85TJjDekmtm/3PvbcZdJZvnFnKxn0UQV6LIK2jlYORpH6VMvRnbmGm1duYWznbrS1tTNKrqe7E3PTU1yEk00lMDczg/XNVQ7z0QCfSGWgVRpQKQmhUup5SAlGwshnk5Apazh4bDeyBaoB1iKdbBySCtkkFCIRKtUiq3Bf+N0/YEtBtlhEplDAK2+8Apd3HalsArlsio6jUMqksFhszOcViah1VcTYPPK6h0JeWGwOmK12HkzJWiOV1tHebIZUXEV/dxfmpqbZ154plpAuC7G46OKQJbHBqVyDiCdUwUzKLa0RxQJqDRRAJVdxkDUQDOHgvlGkslFsedZgNKv54Xbj6lXcd88D3MhH6n0qk4RZbUQ4msL1mTmIFXI0GYxw2I04fOoA3+iEUCKdrMLviUHDpRxJtLc3I1ugLYoEsXgc1XKRsXhymZjbCf/iL/8S//D1J7Fj/yg2vCtYWV9COBKHw9yJ44dOw+8Kcc22uUmDrqEWRONBPPf089i7cx9ee/FlGDQ6dHR0stpKintHbzdeefllxGMR/P4f/R6+9tTXOaxK9eC0Cl9cWoTZokEoSni6VrhXt4CSACvzq1xDPze3xM22qUyGFRxaatGDjQ6YAkEZTU0mrLtW8fGPfQLZXBFXrl3nn2FvWwdkYiErUqfuPQ2ZTgOX3w2pRoF0Lo2vPPk1fOxjT+C/ffXbkNaFeOzhR9He3oqp6ds4df9JZAVZ7DwyArlRhGQ2iUgowgrX3PQ8B2gLJSETNprMdqa31It1LC+tQSlTMt6Qug7GDuxFXQQOcsrVch6KCQlHA+/62iYrYaVKEtF0GDoLXe8CukOjt6UXaX8WuXAebY4OVqquj19FJh9HoZpnpbJUKLKPlA789NrRME5RZwqJh4MxbsokzCUdqOmX1qzjVk8aqDK5PHzeIJRSBZpMVhg1aqg1SmY9j4yMcrvg9PQ0xscnmR5DhSUtzlY+IFBQORFN49jRU0inM8gX84CgwvYbbm2tktpZwIXzF/D4449zQOz06TP4h79/Emq1mlnRQIUDyMFACBazCQf278N/+k9/hn/37z+IvoEutkEtzK3A7w3i8V/5IF564RUMDo7g3LnzHPQjVY3wknT4puImQv/ZiVLj3uDNDh1s6DBBNfKkQLpcXui0RsbfEbmJhqlXXnsVJ06dgEKjxvrGGvPLt7yb6Opu40GI2Nz09dptVhTLSS6kG+gexkjvECNdqUhtZWWNm1D7+obxyguv8wZGJpLj+8/8EKl4Cv29A2xzJA+uL+7Bp3/vw1h3baJ7sB8Gk4lDfkPdQ+iwtaOcLTNrnCxNFrMFuVKuUSwmpsCemG0ktLqnnrzV9RU4W1p4m3B75gYDAjKlNIcpSV2jQXuwtxsbS5vwr6fQ5diLdIysFHJsupZRFeegb1ZAb9ajKirDF/Ky5cHe5GSbF1l1VpbXEQiEudmTegtoYHRtbLKaTt5mGoqWV6ZRFxSRysWxc+cgnM12HtazeSq8aQxvZK3RaIxQK024fWsaeoOJPd0CMVkKqSjJyP5xo1GH9TUX1EoqKlLxUEnX0/DgIC5fu4iT9xxBMV/D5ORtDA8PcvA0H5dBVtJhY24DdlsTaqICt2OLFFTU5cTVyzfYsrE0tw6LRYVde7phb7FhYHgAS+urcDY3s2Lr3/QgGYgygtnc2Yx0MctWOAoZRwMxnDh4CnFfAnKRCp3dPbB3NmNpaYEH4bdefxNrC+u478QDSEZzWJhZQMDvZ0xmS0szB23J1nb8+AkuJBro7cfm5gbUOjUXdsnlysZBSyTmrQPN2FTORwVlFPCORuK4dWOacy1kuTWYtCgTXlqhRktLG88rrKhTuZFCwZYYoqYRdpKuNXISEOddSGhQoZAbsicnpvleSsF1KvjRKeXYs3cMTQ4rt/WSYj63uMQEGMJgUg+E2+XC8NAoVuiQASF27dyBS5cv8sFNbyAefR6DvcNI3SkWVMpkfOhVSqVYXJrHYH8fZmbnkUrl2POuNhjgbG/FysoKlEoVh9fNJgtkWjnfnwmXq9Pr2e+/7NpAXSzC/kNHIZHK0dbUgnAoxj8vEgXEQhEfHAgLSdcaff056tsRCBBPJvhZS+9bYtuPjozyBqFeiaBW2WAVmVRt2uKXylV+jQiLyE2rQkCbAu6bEN01xf2lg1WsWmvM26cNjWuLbDIJFO4EUkl02R6yt0Vm+l+aWU/0DuI3Dz+Bcc8c/v7SSwjHM7/sDP2/5c+/58H9fHsJP2kj5UjAwaLtICmr7CoVhBojREoNRBo9N6QSWaZUofrvKiRioFwT3VG8G/SX/+kHHQga0wSfAumfaXgnZiu1pRLFhtV7QiuSl4rU7GQAtRjx2MlPJeTBXSkXomZuh1BnYa899W4ImKNOHduUvBfh6LMzd29wH3Pi4iMjKMsbPn2+EZC/q1bhi5y+fsrzEV2HLEO06pOXsqjl0piammJVgYZ7oqIkYwlWt8jqky9nODw2unsHLly6yI14vq0AmnRG1Ap0GBAhVyywSrB/7z4cO3oY8VgY2XQa0VAAyUQcPT1dWHNtQKtVY3pmFkLIcHj/SUTCCV6LFUpFXDj/DmqCLB589F7kS1XkC3KYjA5uTc0kIlDJpFDIqUVTyhYe8quSJ6+7vxu3Jm9yKU4ynWRfJa0XWx0OdHV2cSWxQmVAvUZvgDrfRDa21iASS1ntSCaSTHGRCct47P0PIBxwMaObsJKEfYxl8kiV6jh/4RakIiX27NnHIU06B5K1g4pHaH0cCQQRj8XQbG+GQqXG9NwsTt1zGD+59Aavsds77EinYhCBtg20YhPg4IGDuPiTdyCtimA0NuE7P/wxOju7Uc/l0NXqQFVYRFksgFJnwfzMJoQCFT/YlhcncfjoAXq3IZku8YmeylzKhQy/RvQgOnriBK+ItVYND5M1URmz88so5QSw6JpRSlWQTiXgC2zgsY8+jK2tNXz/qecw2DeAkN+PydsTaLJY0NHVxeUjFMSkYK5Wr2NW+YbXxZzmjo4urpUmBF1/Xy/brkiBSpFnvCzkkJzN5kAik0EZdYxPTXHZB+ENKdxG4VOdXoG9+3YgGPRDJJLwZojoGhKBAD3tHUhFoxgb24Wu3m4M79qJxbVVRrGS1eYv//qv8eGPfBT/+JWvcWFYd3cX2ycovHzo1H7c9/57EUx7oW1S8tBMwwsN7pOTM/D4/EBZxiobysBrL72Os/eeRSqRwaXzl1htvnVrHF1d3dwWSkE5OoASkULG4U8PWy5oqUbe9Vwpxd7/uqiGmZlZjA2NQV5TYGN2A22OTphMRrR3teDStfNYXJ7D5tYGZwioWZi6DBxttG3wM1KzWq6hvbUTm+tbXGBEmDp6gFNpEOVHaOg3WsyYGp/Bwf2H0dnSirfefA0trQ7OlNDBgoJkZL/hwTQU5i3D2bMPYm3NhWg0zeSjwcFedPd2oC4ss4qXTmShURqQTKbYkvGPTz6J06dPY215jf9uUnvpfcFtoEYDZmZn+IHpsJN3O4Fvf+dZfPGLv42V1QUeUPlrSGXxwcc+jOWFdUgkMkxNzTIXnoYUWo1TzTy1OTY1mWGy6rCyssSEFMJuUlMoBdgMBjN8vgBQEzCFgvI3lJ+hAwyh90hscXndsNnNUGllKJYzMJkM/FrptQamn2x5XGhtbsOZo6e5qCyfz/EgS1kcvd4KiUyBV194CxsrLizPLiMeSrOfWSykjc8akukUDp3ejT1nduD+B+9HPJvElStXIBHKkI3m8MCJB5GJ5rhshygZ9Pwxmo1MFSEfMA3JtWqZ8wB0YKZMxJXr19Dc2opYJsH5kfOX30EyG0PfQA/Wl5dRLWaRT2VQzckw0nscqUgda6suCMVVCGQlxIoBiBVCSDVSqHQKtsPQoTgUIPuBhe8zw8M7sXNklLnuBw8cYGXy2rXr/H5KprJobWtCsZRBJOyDx7uOgYFelCsFJsNQloIehSF/kOkjuWyZPfOk8NJWldpNqdROqVKi2UFN1Tko5AoM9PWzd9vn9UFvMGBlebkR1hSIEA5EUasXuQVXIdWi1TwCVdWCVCDFr4/VbkQw5kHfcCee+f63kS3kGIFKVC5q8syXEpAqJTDZrDBZLIhF4yjnilBLlJi5NQWVWg25RQetUQ+zzcrPJgriq4RKzI3Pc4A5kUnj/l95gIkpbreLh8dqoYpEKAn/ZhABT4jvA+RDD4aCLDDRNmx4eJQ3TmO7xthKl8lnEY6E2R5J3xtdb/Q5JWIBCxuJWARWm50xoPQMikZCLK4EAl72zBv0Zi71yxWoeDDPijsdkriFVSFFPptlaxUp24ylLpaYvkRq/5XL17gUMBKJs8Wuv6uTA7qUNyD7pkgiYQX78NFjfPBdWJxnUhyp6dSS2tbWyUJYOBTgXgGP28V8dAJ7ENWK5iqijRHwQKORE1eBbYtkgSLMYzAaQ7FWo6JoLo0iVGMkGIEIQuSqJdQEdbY60jaeyFtunxeFWhX7jx7FyM6dqOUrLBBS5wd9j/T7CFkjl8p5i03boVI5B6FIABmXVjb47vT+MptM3EBcr0YgrLkbwUuiShWrTHfjkCdRBu80ieozApy+LYT9LlllaHDfsDXoMfT3RaN5hIJZRkKm0yW20NB/I0oO3R9ZPL0TUB10OvGpPe+DRi7Fd8Zfx8WVFd6M8Fz5Ll/6/5Zp/Bf4S9/T4E4YyO8PFeA2Nl4QOulwo1S9zs2LdJOHQs1kF6neBCi1TO4oZXNMgaGG1UpdyKFQkYwY62S9EP606fTnv162yZB0sq1e0xBPQ/qdgV9AjK9qkYfxWjKMOqnu2x8EwdfqIDa3QqyhIGqjdfWOdZ5/F93UT/xg9q4O7ucf6EdVJeMDRo22CsxqJ3RbY2tAhx0azoljT4N91udCJZ2Az0uYwCUM9A9ArzcgFkswr5zeRGQ70hk0KFZLXOFNa9ebV69BKZSjjcJNWx4IpXSqFbDnjUpX8pk0jhw+AKVcyrXQFMgpC2rsiySsWS5TQV/XMJzOdi69oErpZCoGX3Adpx84jt7BETz77Gtobe1nxnqxkEYplwNqRfT09PLP3WAyIBQLIJWNMZ+aGluJ7hHyROBxbcFBLOzuXlbzhGIV6kRyyJdZyapLqlAq9axccdV0OAiVtMa/9CoxBxDJp0oEBoPVjunlTVy+MgGpSM2+eQrLEQ5SLpOgpa2FX5NUnBBaSYwOjfLgvry+hsOn9mF2aQJCaQ1qjYSVZQqn2puaIRRIGY83MzmOWraEWlWEf376u3jfA2dRT2fRZrOgvdOBmY1lZKtk/zLB503AbrfD61nFQw8/iKWVNSiVRoTCIZSpZbWSh1wiQSGTw9n3PYS55QVYm02I56LoHeniQ6fT3oGL527Ct07e7hwEwjI6e524efs6Zq5PoeNO6DAZj3EAkXBo6VSOS4uI+PHya6/DFw4gyWixEmMIhweGkIwkMbZjBJM3bkGtUHDokEJCvX29cHm8yOZLmJ6dx9raOiQiOYx6E6YnZmAwqOFwWLBrbJjVSLpOQmEiWCRQLZYwPNiPZJS82L3cINnZ1Y1ipYrb4zexY2gQP3zhx+ju7cMLL7zEQ2JnTxseeuwsppYn0NTchLOPPoBgws+HFxpw6JqnoCwNgkka0C9eRqu9HcK6BJKaBD/43g/x/od/hQ8K1CQ8PnEb2VQZW24vb52IvrBn/24eSqkZlKwd+UIWIqWYa90pEElFKRR+pHIaQni2WluRiMSRSMYhEtfh8mxy7Tv5z2nq7xvo48FqK7SJ2+O3uWwpnylBWKNiGC0OHzoGt8uN27fGkUzmcOrEcVZrSVWPRhLYWHPxYEg5gfvuuwcLyzPMq6eNAD3ASMEjKgxZQ2iwqNfp4KHjwHh7hwXFahJNzUYe5mpFMaolEQxqM5YWl/k1ILsHfZ/E/6aiI6q9J4/t7Nws0yYo03P79k0MjQzC43Xh9D2n4PMTkz7NpV1DA4N47P1P4NL5qzxgULmZo7kF6Uy6EQAPhrlx99SZE3jhx8/xfUahlsHnD/D7nVbfhOakof/i+UtcmtTT3QWhqI6jxw/zQL6yvoHOnk5e94ejfrR3OrF/P9GN3KiUq8ik83yAOX3PAxy+V0sVIKgYbQ3oPXnuwkV84NHH8fKP3wFowza9zEp3k8UGv98Hj9+Nlg4nHvnw+5ARp5ipffj4QfgDAVQpaF6XY6RrF4LuKAqpPHp6ethuQvf5XCHPTcskqBDO0RfwYnb+JlyeDbahHTp0BElq6436kS0lIVEQhSsMGeTo7WrH1558EihL8cH3fxobyyFW+OJkISxEkavHoCQMoLCI/Uf3c4MxbYGIFkJef58vDLfHj+7OTs5haNVq/jmSgBSKxLBrbBeuXbqCYj6DTDqCWDSAkZEBqFQKCKQiuNwu5nsrJAqsrq7xwZrKeEiJpiHdaDGystnc0oZqlTbVRMUQQialLbeIbShEbhEI61zMFA4koNeYUK9RR0oZ6XgJTuMganE5UoEEvAEPrDYjICxj74Gd+MqTX8axe45xIJk83FarBRtMummHPxLifg29RoeNpTVIIMJAzyCLQXKDhqlAUqLI0bOvVEOT0YrrF6/j3JvnEYiEcfLRk2jvbGPqGV0jhUwR+UQeNy7c5N4PKiRq76KAOjVYN+5ldP8n5Zrel99/9l9RIfBDpYxPferTrH4vLS2zgEfiVSQUQjaXRldPD0Qi2uiLeRAOBDzIZqgd2AalQs04SgjBB99SlUQdypCIOfxdokxJucLWERLfiGJD+Tmi77z+2uvIZCgXo2AvOg37pPA3Ox2sTFOQPBhMMOGHthIen5e3bdQ7QmJTT28v6qjwz4gPLuUy2ywJU0yDNs0/Bh3lLXT8rLOaTWzvInRn0B/nXhBaq5Gjgbz5FKejrTMN0GTFLdeqXLxF3nR6LRUKFZL5LE4/cB/2Hz6IHDWnCsQsGND3RIo99YJ0t3dxKHhpaYkzYmQVosGdmtfZA18luk4BWo0aem0VsdAUzypM5akQzYfsMg0POG3d6P2pzwL33LyLg/uhGjZtxMKqs7ODUL6JRAGxaAHJZAGZLBVg1hiTWy422kvp66avk7YANrWeG4Uj6RxyxdJP/fCsF9Nc+x6967/AnH3Xf+t7GtyXTRW83FdEVgEe1N+N0Wko8ALUKXiqbYLc6kBdZWicYApZlGnoo8Aq+aQpei1VcjkEUWSouGb7h06/h34ApEZXyE7CDU4/+6CTFb0RGiejGgTFNASZGMS5EPNTIVXTX4K6UsehVIGKSCziRlC0IeD/DMsI4ORzs+i97bsrL+jSmBPnz/ajqqQBke5FdEmKwGbycgk1GmBFFKgjZiuZrQTwzd2CvE6n71lkEhmMDo9CJlPySTedyTE2ikpY5HIpewnp5jY5Ps5J+lqhjA5HCw/rVIoSj8XR1tKCTvJuZrNwOJq46ZBW1blKAUKljNUAuunm09RAq8HiwhpbT3aNjbF6s7Q6CbNdh09+5rN48aWLEApVqFYKTHohYgBqeVbMe/v6YbLqsbQ6gyaHkVFofQPD8HqCbAFJRWMwarXobO9kgkQomgHRMMlrSw8htUGJ7p5+XmnTjS8RC0Ncy0OjrGOwt41tVdTe6fP5oTFR4U8NL770Dg/uY7v3NRCXhAOl1aaQXl4qF6nyCm+gbwCtbR2YW1pEW68Dy655tHfauOCKDkHUFEqDq1JBKDEhSoUcDu7ah6tXbuAfvvp1HD1yAvVUigf302eOIZyJY3nLh1C4jGAgzepVKOzB6dPH2QKh09m4pj4U8DFVxmo0coPq3r0Hcen6JWwFXLC3WnHgxAEsrixDqdDCbmlG0B2CSirn4LAnuMmFRMtzyxgdHYGz1QaTxcAc6EwiC61cxyoVUU8Ip0qKzOziPFNxqGiKsGXNVhs8Gy6Y1XpIRCL07xyAwqjgkhOiG8xOL8C9GeAQ4I4dO5gNPkM5AhX5tCVobXVi3/7dUKo0mJtdxI0b41x+QwcUUh7JO0tlLvTwp0bBgf5+LC5OsO2N1ugvvvQq2x66B1vx4U99kAuigrEwLHYbtAYl9CY9VFoFP8xNFivIXqfSaunHhxQFsTM1dLX0M7rw+R8+/9MBvK29FXOTa3Bv+Ro4BO/b6wAAIABJREFUy2IOYimx7VM4dGQ/nvrWvyCWjEGmlHPIVCFToFKgsiIFuto7+NrSKtV8PRrMOlTKlEcAIvE4I1bJO0xZCpvThvWNJW5jdbt88LuDPEjs2bWPC2Won4CGLVrazc5OcRvl8NAwr6x37tgNrz/A1e29fV0c6aEyJ7LdZOlwdqdpgMOnhSJmZxfR0T2AUikDo0mOnbv7sLIxzwqdSmaA3x1HyB2BQWdgyhQpgOsbm4y4pNAs3QeIrkQ6EqEIDx7aywVZao2MWxlVarINZHD48GFY9GbYrDb0d/cjEiZLmhwXLl5oFL6oZPxAo+3ej19+AaM7h+ELetHS1syISZoC+weGkE5lOBxLa/T1lXVMTUzi2LEj6Opq4xKrX/21j+ObT38LE7NTXOZmaTKiu7uDsXFPP/1dHDm0n4eDA4cOMTuehiWyaVGvBVk8KqUynn3m+9gzth+utRBbPq6cv4FcogCjzsDB3cm5KZy+/wT+j9/+DDxRDyM3I/EgmltbIBPJoJHpIIMK4qoUcomCB0wKLNLfSz83bsSUyjj74NrcQCTqxfTcOIIRP007GBwdYRrI3kO74PWvQa1VwKBswuuvvIOu9mb4tsI4dug0Vpc88HpDfAikzUKpGsfkwiQ6B9rZqtXV3822CrIM0KBAfG9ncxsPROfeeIv9yTQUNLe08nWsN5pQyRVx4dxb8Hk3oNcq0NnRysHptc0N7Nm3l3/OdACiLE3/QC93d7R3tuOFH/+IrwUCC9RInKqL+fumMCvdC+neSgIRoSSpIIoGKrlEy8V6hJRMJiMIuKOwqrthkjZDWhFjbXMVWp0SGpUSM9Pj0Og1aOtqR7qQ5kMBUWsEdSHeePsihoa74Wiywmmx8Ta1yWzDCy+9hnKtxnQcCv9RWLS12Q6r0Yzl2SWcPnYCoUAIi5sryIlrqAkbnPUoXV91IgPl4TA4mCLU5LCgo7ud0adUDLdz5y50d/eySrx37z488+1vo1zJsRVmdHQHlzHRjEBKO7H+S8UCb8Z6Bga4pMegt7L1Kx4LIZmIcqcChRS3XNRiWuHnDm2vebtPA7FUxDkkGrJpQOR/T09kGgCrdbz6yqtc0EQCEynVMqWMaWi01SXRTq3QMBCPft7pfJ63/IVymQ/4kVgEI6NDTJOjQi1SydlJS9lACQ32BUjEkjuo7EYDu06r4JAo3Y/y2TJT4eg6pkMNb2aoMYrfLQJUywLmvRM9iv6XQsyCOkGLgVNnT6PJ2QSD2shN2nQ/oaAyldmRXSafyfM9lJR1tVYCndHI3Sm0IVWqGwFhKtoi3GitHEK93EBpbnPLG8HPGg/U9JrSzEaK+5nxuz+4s0WHDioVEgcaTam5PBWOVRlHSRYm8t0T4Yb++ecH8m01fvvr/5lQ3Pi5bdvB7zaD/W4Mne9pcCebDP1itV0kaLSb3vmgf+RACKnhGhMUjjbUFDrGQrKvvFpGGVLQHYbevPQTJvWRAhb0WegFIpVg+4OG8gYGktRpacMSQ6gi6qymfxZKGvz3Ug7CdAj1TLzR4KohpV/X8LVLpPz3COnPMOVG1FjnVAnv1DgNniTF/fbdo8pceLAfJbLKUFhTQGVRddTLBQjLBQ7qcjCXMJniht1Hlg0jE/TCs+VFLBRnBbavd5DV9mQ6yxecUiHjYAjdQEmtnp+fRY78reU67CYLaqUKbyIoMFLOFWCzmDE6NIyuzg4Mjwzxjevc5YuI5hMIhglVtoFirsaK+xuvn8Pjjz/B5RnElY3FvWjpduBDn/xVvPzyJWRzjeIJwv7Rj1ejpRS/HToqwtFKMTjchUjcx1x1nzeMy5duYWNpA9lEgtm1XZ3dqNYEkKuMqFYEjBqk1aNcJYK1qRm25lauVw6H/ahV01Apa+jptEMtl2N+dp5vmFKlDpvBGFZX/KgWhTh2/B74wyF+8ND7gewGxIwuFYs8wI4MjfLNbHVzA8O7erDpXYW5SYtqPYNatcQYqzZnO7zuMAfpyNrRYrVjeXUD8ytrfKBU1OtwmvRosumRKmQhVRmw6YpjdtbF1pWA34WHH34QXp8fsTgpqEA0EoRCLIBa0thy3H/mLCZmJjG7NM2De9dQLyKJGN/MoqEIqvkyNDIlWluckKmkSGeTXIjhDbgxuKOffcK0unSvkm80hfuO3geVXI9/evqbEIsVWFldYwV8fm4N+3b3orezG4lwDLtHRiBTyBHNxpEV5iFUE9lJiFs3bjOreXPVhQceOItnnnkWQohhb7JgdGSQH1xGkwHj5Ns0NTHHm9BjDz/6EKu35GElZY0oRtevXOeBSm9SYWBwCB6vn8NnRMXo6m+Btc2MyeVJhNMxnH3f+7hinJQiYj3v3L0bhWoJLvqcFiO377UQO1yihagugUZMJThubLk3IJdLOIg8tusoBDURwmFSO3PYuWsYl679BGIFkCskGAdIp/JKtgLvuhflXAU6tYGVs3AkyJkI8nPT5imdjLMvnOgwlIWIZ1KwNzsxOz+HXCqBnvZOOG0tuHH5JlYW15ljTgeVVDLNJTBGk+n/pe49oOS+7+veO73XnZ3dne29L4BFB1HZxSZSVCTIomjTLU6e89yenOS8E7/YjsuLj09iW7JlyZJlx5ZMihIrSLCABNHboi2w2N5nZ3Z67+Wd+x2Akn3i6BybOS8ZH5g81Bbs7Mz///3d772fK82unW1t8K57YTba0NLaKWG0j86eEn9rPBqSwxH98aSHULUn+SYajcmQQc/3iRMnhGwyOjaAeCqMQimDQrGE9fUA9u85hJlbc9LuSzKGxWiW/Av57k88+YQoYN/85jdlPd5Mr/FwF25NX8PWnSNi2eKNu8HtgU5jRDFTRU97t6iGO7bvwurqKixUHcObuDM3KzY9tiBKG20uCb3JgN7+PlhsDthsdbg6cV0Glh3bx2XIqZWNVUUhrFRLEqaMJaNSAkPfOYf/hgaWWJURjgSFBNLZ2ilbNG/Ii0w+j8P3P4zZ2XkJ8ra3tqCUzQtqNeANwe1sxtXz17E274NOoUdPVy+m56Zw5cYF2BusEpLt7u2RPgb+uXHjuijrzzzxjJAy1FU1wpEEduzigcsgwV2Gj+scTqls54FhemoKSm0BgfAGLl0+I9arrePb8J0XXwQUZZQUaTz40GEszq5jfTWAWDCN5sZOjI5sxQcnToqyy+1XsZSFxazAjelrqOoAV4sTfcN9khtQqjWYnp6VrSYH91ScXRYMpyYkH8AegLJCiXAkhng0DKNRi87WJimgu3LpvBwK55cXZXPY6PHg+ed+Em3NLTjx4XF8cPJ9CcfXN9bVNreZlFg5ilWldA9wO8OB0uNpgcNeh5Mffojh4QEksymx95m0NrFcWsxGmPQO5MMaVJNaeGxuCWmzeEyv1mBpcRauxnqcuXIeCp0OOiOLC6so5Cqi5KaTJTjMChSSRfzfv/5rePXVN3F1ahoqvRad/d0IR8KyjTQZDDDIQJhCg7MJg/0dmF1eRFGnQF1jvdigSObyNDRiy8A2xDfTuHT6otiO2tpbcejwYWG4k3LCzQJfh2xLvjV5CxnamvpoLaqIgs6NFkP7qUQEiSRtLxrUeZpQ39CERlezbBVj0SDmZqdhsRCDWxEbDQuNONdY7AwlJ0UYpAWPGRjaRmQmIY6ag2KxZqsgapOHbb6naGMsoCxNnTqlGlaGoRUc/Kn8AtFEUg4ozOoUynmYbfSem/Hc81/At77+bSQjOZSyFREGtDqlHEB0epYMlmE0aGXw7u7pRj6fQ0dnpxBt3K5G4acXigw5r0NrUOOBhx7A5NRtfPQuEZglVGiXM6nFIVFOVaEz63Dk4QMY2jKE6CbFOJVsLknPam7yyGGmkMkLT97T5EG+mMTps+eg1ZvQ1t4lrHlek3gg5nOrU6eQic2JcMuZkJYT3uM4TLOxm3MahVjiIJ+ZM6A9VZt9/rmPe1aZmpOCgzuzOHlks0RQMjxcQipFrj8H9rL877Tt3vPAy++vFqP8uFn1HiPlh3NozbH9oyI1XRufdAPqP/W5+LGDO20yrw/mMV9/l6eupE9bAQ1/KJWq9qeWRgUMVigdTVCaGVRVi9L8cbmSjOk10or4xuhH5/lUPv+HZU0czkmKYckOV50qqoxqrrrIRq/UAqb0uovqnkK1lKvZT8x2VKq15jQOyuSnlxX8/ndTCdKRWBLUFh8HvnsNfZ8Ux31XG849s4UbVVGX5ezLF3EhB9p66GsrcpmoN8jJnI9icBmafApnTp7F6tI6toxulZUUXxyRSFyS81yzEXPXM9ArifJMOonoZgh2oxnxcAxBrw8elwvNTU1S52xU67Bn+07c/8BhGYxIq4jn08grqUYU8eabx9He0iNkmVQ8K37ophYPgv5NLCxM4eCD+/Dzv/jL+P0/+BOUSmo5kKWSUZSKOdgcxJIpxbqz774diMU3YbXqhErBAp2Ll27i6qVrMJI7r9Ohyd2Ezq5eqHUWzC2sSNqbfH1SFIoVBfpHtyBbyElgKJVi0l4Hg66Cap5+SYP4VAdHt8IXSuOP//RbKBc12LtnPy5OTMDT6BZLkk6nldCthWtKaU5l054ZU3em0NHZAL1RgYoyD4tdi9uTN/Hk40/gtVePwWl3weGsF3Z5IZ3FG8fegkKvRzAYhJsXMZcDL/zsczh9/jSg1GN+KYDZGR/6+wYxO3tHgoDcjJhNtDZFZfWqVlSAQhGZZBKfe/aoqGbf+vY34W52o7mzTRRmFtLwUEr7CdlLe3fvRiQWgafFg2ymgEwhi+mFKRnm6aVcmlrGWNcoFHklPPUtuHL9Jv70q9+GzljjDL/wwpfQ3NQga2G7kDqacercGcwuL8BYZ4OtwYkVnxc3bkxhdKhPyCg8MDOJT/RePpsVDzPzAhzimj1tCPgCgtXcf3A/Jiau4MiDhzB95zbWl1bx4MEH8PQTT+O1778qVhMqHRyIGJ7k8De6bRATty5jz5E9uHJrAhanTcJiD95/BMfffQf5Yg5akwH2egd4AbHX1wmvuN5eLxhJT2MznLY6FCtF4VmzAVGvsmJ2YVHUIIYmI/EgZuYmsbAyA71VA71Ri5YGN9LRLG5dnIK2ZMBPfP5LeOfEuzLgrG6sIFPIw2i1yJBKq0kg6BcM27VbbOW1IVNIo5otw7+yAbvFgaXZFYyNjGN5aR0jHLTcbly7dl2C3vRu7t29R7IoLc0dmLozjWy5CJ1JL0SbYi4rdeYcKHngYR18V2cP1te9okB2drTh1s2rCIfjwnOmOulw2jE8MiyH21Qii30796GQycnnkmhDoWH79m2CgTt9+rSEXd2NDUhmImK1OnB4J6rqAnQGjVAkjr31HraObUfUl8G2se1CtNizZw+Wl5fx9jtvQ6FRCgGFwUexKRQyqCiraOvqkAOBTm+Ci1hShUYGKzWbijkk5Ipis6JyTWWTrbbMzrBNkjdy0lIYmuShiZjYSDQk1Ay+vqKZCNp5wIwnMT09J8NXitQkiwMOI/F1YaRSWbHJZOMFFBMlCSWGYwE4mxx45IkH0DvQg2Ovv41GTxPypaLYN6hGM5T3W//hN/HBe+/DUd+ARx57XBRD79qGZAt2jW8TsgyzMP6NDVy6dgbd/W04d/4kLlw4i76+QXzxueeFmx+IefHeibeQiKfw3junkU8pkE1V8dlnj2KWON06lyi8y0vsrPCiqq7g6q3L6Bvrh8pADLJGnlN+vsPpwtlT56UpkxugelcDcsU8DGYzVtbXJGOhYI7GSJU8gXIhI4KF02mHvc6JRDqDLePbsDS7JI26tO+FIl7Z+jlcTslOCNmEYkYxh7a2NqmsZ41IvsD7bI1gwwGwoiqjQCGLhVQ2B5aXFmHROmGu1uOx/U8h7ovig7c/km6N1ZUlHDi8G9dmJrB13xiylRTq3HXwbnqhUhhk40Zkbz6RRDYcl7bsdDYPldkCvdMKa7MT4XhErH+pWFza0HntN2o1WJ6fg8Vuxf4jh/Diyy/JodrudGGgdxALt5exeHsFZ947g2QshT179orFjBZkm83BqkXZEJG0wsDvwf278dU/+RNs274DDz30CN5/74TYhEgQM5n1shkJJQkT6Ba7psVkwvkLp8UD3983AKvVgfUVL0KBTQmkMlzMHFet8b0iiGEehPh/fA/Qo07aC1HEVPgXFxeQzeflPVDRATanXZCOR/YdxPNHX0B0M4ann34WdS4XUrk0MuUcNsMbeOTJ+/Hlf/dLePUH38crL72GXKKClTkfsom8DPQcjHnApwc+mUjI75DCA8u/2AxMjKunwSNc9WIxj3A4AKNFB2cj7/lLWJ1mAV8Ozb1t6B7skdcfD9OPPvQgfEGfWJyefOyzWF/2yeDOgx5xt1tGxxANRnBbrjvrMJq1gpAk716t1cuGiK9PDrO0BmWSAUxOnL2rZNeAJXy+OFAXCjxAllGuVtFW1eGXC40YqjL8/89/EAe53FQb2qWltViW/Ie4N5QK5LIlhEJZpNMc5kvyMbTN5DIlpNO1XBqFUJYt/UM1/R4xRpwkVCzF4SH//67lpoaW/P/78WMH9zVrGS+P5pHW1/6y/IHTChX0GjWMOp6EKXhRcddBQcyZzQEFB3gOyKTI3BucJcBQQiWTutt8WYFCb4KWgT4Z3GsDNQfyQjpd47lzhWVgJboCCjVpNLUjEJGSHPhVytoKS0g1PABUf6T8iOx4qvNkvfO0LMO+sIGgU1dx8O9ufGIed3LcLzy7BUV97Xuw8Ilc40o+Lz5xsuepPtO/xoMIH+mNO4isLmFlfg3xYBKelnZZ29IXSFWYiolSr4KrySkB1Xfff0e46rl4BqpiBSFfAGH/JjqamjA8NIhIKFjzJQ8MYdeuHXC4XZhbW8bs0hzWfKtwuRqRiGdg1NrgaewS/yVZvGazEbFwAOFwEL0D/fjN3/sd/O7/+4eoKrVQQCVIrUolD70OePTxhwFtBZ4mFwwaJTKJuHDbk5ksrtycxIkT58XPSJPP3l27EE9mYHG4EAgnpFQjk8mizmFGOldCc1sHMtkMEskI8rkwejrcyKYCGBscRjVflkMFcxFzSxs4eW4CxYoW+/YdwPzsnNgH6CvkaZ6DErF1vJFz5V2sVHH2/FmYdQALC9s6m+Cst2COVhWzRQJDKp1WVs8tTW0SsltbX5N1pZIMFpUK9S4r2lsbZCALpZIo5BTIJbjd0CPkj6Kvb0DISFRAuGLMktmtqsqKmYHgBw7fD/+GDxfOXcLRz31BlOUz50/JcOVqtCIU9UuJEQkAtEgdf/sdtDW1o1As4ubtSbl59Hb1wK634urZyzAqDYiG4swG4sGHH5ZhnzawVCYt7Z9XLl2S90GTx4PL1yfg4MrcYYHKqEcgGBSu+paxMdy6cR06uxmZQgFjY1sl4MkWx8hmGB++/wEO7DuASDCK6YUFGe53jo/A0+SW0pcL58/j+Z94TsqKVpdXUMqXMTQwLCo4b6ZLy4ui5hb5ntWq8c2//GtRSH/qp49Cpa7gU48/im9/+9to7WiXA2BbRyvWgl5RUDlgUaEmQjSdyaLe7RLfJm+KtCNx4KUqxs0ZLxVzS9NobGvA+StnsHV8C2LRADo93SjHVfAvBhH0xSSMpzMpoTWrkSymsbixJoxhoud4cEon6WdWoVRJCWVi5/geNNY3o7ezX4atLcPj+O3f+h0EgxFhl9MrbTVbkU0XhGaSzxfQ5GkSNB4HZjLnaYWrcznw6aeewrlzF4SjfO3qpBzyqO6xbZAhv8WFGeGit7W21z7m+g2olBr5uh5PM7QqFc6eOSOtvAyLcdgnopFhzcnJSVQqCtgcDqh1SgSjG3j+haO4PX0DUzNTeO75n4LDWYfdu/fh/MnzMOpMMuivrq5LDoEebw7sfM+QrNTU3Iwy8lAZVFK0RKoV/dEMlJqMepiNZiTiaQkmMkTPTSKHJhJy2PRM1KaB12NablEVXzoZ+Gz91Bp10tLa09+NxdUFNDQ04/LlCcHhrS8vIxmJore7D6PDW8Cm6Tu3p7E4s4hKpoRUJCO2ikA0hCc+8ymM79sGX3gdQyND0mexY3y7BA0DGxvoaO0Qesq7x9/Bz/7LX0BTSwvqnA1SokVkrFYFOFjRbrPjwrkLyJSyKFczOHP6fbGnGC1WPP7kkxK6jxXicr30bqwBZTXOnbqMSlEHl6MJOo0ZqXgSE5cvYWVpHp/7/JPwbW7ixIcfoX+kB1t3bBOuvUqrEqxjMVsCigo4nW7ojToce/sY8pU8Wjo8sDrM8IW8sJnsaGr0YGN9TUQBEoJIOurs6YJKr661WaoYTE0I71uhLCOeisl9mNsEBpkjsRjGd20XNCztULS0WWx2LC4swWC2SCcGG4eJMSXNRqvQopQrIxlMw6FyIuFNYfvoHqgLGizMLyBZjiNRimD8wDDM9dzaVbHpD4ow1tXTjyRLqKKbMCrVsKlN0nGxHgjAF4sK171krKKnt5e3b9lq3iRZKZlAs6cJt29cR3dft/xsq6teOOrrRGwxm2xIBZIoxyp48S9eRE9XH1raOmUuUClrbeukvFCscTe4RIXetXO7vCan78zVQvgxol/TwmCnTTSVYslbQEKo9eShd3XjW3/5DYEIEHvb3tYp3m+NUiPXT3YgiE2FHnfaesl2L5XEQqPR6WDSG5GKJeBdXYHewDZ2pRxQOOvY26x46vNPwhvYhApafPrIM4itJfGHv/eHyJVyiOcSSJcyyBTjaO6qx1NPPypZrbMnzmH62jJmrq9j+9at0Jl0SCdT4g4gcU2vNchBgcVLrW28Dvil2ZRWJNriVlaW4G5wIhT1QWdQQGNUY3VuExF/WpCRVrcVVUMVJWVFELLqihofvXsG3T2D6OzuR31dnRCzeNBlH8Lq8hoSsaRQxbjZ5iBcou8bChH5aMNiWRO7Nvwb6zh36rQM0EIOFIJeFWY9nQIV6UrhyNWm1OH/0bVjVGX6ROZdFjAtNd6FgJRrVhkq6/xetFjz4MCgajCUQSyaE1cA/xs3FLTM8N/FOSJGjx+y1e+FU2uFS7VZ90dndKrt91T+T+QH+Wd8kR87uH/UWbPJ3Dt9lIhcUihgM+ikyrmi0gsesGqqg9ZqR1VbG0zFvsK7bCkvAVGQ355LSiCzlM/XfO46I5RavQyzspIoFQXTJA8SJMoZFEoKsdncU+a1Rj2qGgM0eg2qLHW6y4gXvju575zN1cqPW1t/9Lnhx6jo91IAh168gb5P0Cpz8XPjKOpqCj9fSDzFVvIF2QiwcZOHk6paD6VOJxuK5Npt5EJ+lHMQ5Zanf66hvH4fjFqTNEo62TqnKIo95eTpk4gGgmiua4CB6XQiuqZuo6u5BaMjw2IXIP6x2eXGpz71KFo62zG3uoQ1/xrWffShqREMxdDq6cXg0LhU1VOtvslWy80NuFwOKDRq/NFXv4Kv/OnXodObZTilh5zkAnW1gK6+Dqj0VD0UYi146NARsQ/Q5/3WOydw8cptVNJ52A0G9HZ2YmTLVtycnkNZqUEykZcSGaqgaq0BQyNb4PX54F1fQrWShcuuwfBgJ5qJcUukRGkolCvwh5OYXtrAmi+EZ575rLRR8kK2xounRoOhgT7hWlM57RsawtLaKpLpNKrFLOKJIIaGe6DQVGRAZxA3k8uLr5nBXJWCHu2sWG44IHE43rV9O+xWI/L5JG3lKKu0uHX9DpQwwGlrRCaRE8Y31X0qiyvLy3dJQhUpQqFVamRwSDB1GqUejQ2NmJmbgVavElKNyaZFIOyHzWGVMPLK0pp4s5FX3LVirKOnuxZmiwej6O/qJSlQarvbOjvw/VdfgcFsQKlK1TMmpBsGnviH2K46dwOCsTCKqio+PHMKBw4dktW4sMxVHGJz0JmNiEZiUCu04l2/eOYSAht+7NqxB0vzxPNFEAmFhd4zONCDg4f2Y3ZmGm5XPewWK+KROCwm2uFUMuR510hp6BY1kXZN0jyo6HPt/MXnj+Kjj94XuoTN6YDNYYdap8b09G1RpWnzIp3BYDALoYJYU+Y7yKlmqKvEG6hCgWw6JYci8sWX1xdR31QHJQfvah6h0IZU24+P7EQuXRIvf1OrBzembsJgNeIKuejRkJA2mtkQurGBjY01mExa7Ny7DXanGeWyQiw21y7fQDqWkUCmxWzH/Pw81r3e2vYPathtThlYM9mc0GPYisqhqLmtRnYx24yiuFLBCgRC0OtMwoXn0BzYDMgN32IxopHEFLVGGOrBcAgGnRH9AwPCGdcqNXBaHZibIYKPvmUdFudn5aDr2wgKvpHEDpaRsZSK63IrcXL5DJpaGhFPxuT1QBptLlOQ55nYO14cOfiwoMq/uSGhu2QmgVI5J+KAL7Apg1Iimcb4+FaxS1kdNoQiEVy7dhXtHa1C55Gq+kQKi2xnjWbR2dqC+TtzaGtpltcybTlUp4mJbO1qFdvCt7/+Pelr4EDKXAxDq//qF34enR3dyGXLuDYxidXpZRmMktwm+sI11F61hJbuRnQPteLoC0dx9so5tDS60dveA4vWhpf+9mWMjY4inU7gG3/xF/jKn/0porEkhgbHYLfWoc5uRTQcgt1qRjqRFPpUUVGQIO13vvuXyBZSOHBoP77/+ivYf3g/+gZ74KyvkzIpNrFevXALU9cX0Ns1KL933jtWVxeRyaXQP9gpzZpEEpJIFArFcd++7fJ7MRgNMnAa9BY0t7TJx6SyGax5l9HR2wZ3swtWu1naKV1OF27dvAmtVo1MhoU/DlQVFah1GlGCbRYLQpGwbDNmF6eF3HJnZgED/V1Qq7VQapTwdHlE0KKyzAGbmS6+5iiWkdxFHzMPh6V0FYVUCU3ORlj0Nkycm0AqmsPOHfdh5+B2ae28dOsiLt85j3/727+CSNovNht2PKjVegSjMdy+OgGTXi2dIdo8kIqk0NzVjXAuJRZBc70V47yO2u1iReF74Y1XX8GendvFLsn7WXO7B+teP/RmC9xNjcgVShII/uDOueX6AAAgAElEQVSVD+Bf2IRRx+tjnSzyGWbPMUCp00sey2yhDWoGjQ1usdpNTFzH7l17xDLJewFpRcQ7UmXmMG6x2OX+SpX4+NvH0N3dISISA9clogMrVIsVSKQT8Pm8MutwQ10q5OQ55GGMByEdB9ZkSjJfvoAX8XRSSrNMdiNUFgUsbiuGtoxi29YdcBsaYVNY8Sv/5tdE5VabNLC52DDPPgkzfunX/jXeeuNNBFZCuHL6BrRVEwwawgI86OnsEoHqDjNMOoNsHThw/p+/9Es4c+Y0PC3NOH/hohDhaJNpanahraMRo9v7EU6F8N6rpxFcTYgdEpoqVGYVytxw1lmwf+9+3Lo6jXqXB6PDW+Xgw9cfNwnM4KCqlFZzdh7Q7lyqlKDWMM9Bj3hFaDx+EqaqwPLigsAy7j3YWDvY2ITRplZM+/yYD/sRS2fRqtB+ooP7axzcG2pzXOluuRL/Pj/0pSvEOsPhPZHIIxrLIZspyXNYU8trhUj811o50z1LTE2crqEka4M7D4hSAHr36/9vYZXJaqp4c7iAWVe55g2/uzqoqDXin4ae1BYVwFOh2Q6lwSTDXjmXgcyw9HnRa0UthqeYYgblREROk7SzKBhoZZBVRVSkTvCIUsLE75NJoEJiBEooq2orFpVOJ2EHesWhM0NhtIjazmFcAiSVH56Qao2stROV2Gc43LC6mOUBKjUe+N419H9Cg/v8rnZc+BfbUNSpZWDnL5yrNB4kaJeRn6lSksZW/pzcHpSCS6jSH7qwjmpZiY7OLlHvai8aFZKJNFyNVB6JVKwF0jZW1tBU54JZq0cqEkEszBY6p6xI6d806QxSlrRvzx4JoIQSUSSzSUzevgGbnR7mW9DpHGhp60W5qkIiEcdmyI9o2A+z0SDbD4YA1VqTtP5RcefFi+s4q16FL37pKC5eOYddu8ZhYJNaICS/b3Jhr9yYxI1bM0hshqREadeO7dh74BDe+fAj5MoKZnSF493S0oCLE1fx5NOfRSAYkjWlQa+Ekoe0bEwKq+qsFmmEZWHF9r0H8IM338XlG1N46NHHJBzHQioe/mif4taHN4ZQOIzm9jZh5xKrxaZYtje2tTfCWWeFd3NN1pVMxwcjYVHtzXqT+PfZoNnZ1oUzp85j+9ZxWEwcrnSynhweGcXrrx6H1VwPFfRIp/KiDm/fMS4X9WQ8IQObghBUhmVzWezfc5/8rBsrPlHASihBq1ejf6gH88vTMJoNclM+fvxd9PUNiXWgu6MfiXgU5UIO3bTW6LSoszuELNPsacHrr78hvtEPTp/ET77wPDYCG3A6HKh31GFlYRHPPPU0vv71byKaSGAzFsbA2JDQflLZrDjMjDoD4tE4Ogf6cWfmjrSj8r97GpoFGciK8WwiI4oKt0XcZvDm19vXLVYO3hBpbyBZYbB3UNCEtE9QPS3m8xK+ZrkPn3ui+ziQ6NQaNHrq4PWtyvu/3t0gDaIVVHHuwlmpJ6cVZXpqRljLVANpkeKNanhoCAaTCWYnqQoG+Vr8fRuMWgkPZis5FCuFjwOrFpsZfv+GWJQ4HN5ZmMPNqdu4dusWtHoDTCYzLl24LCg3I4NXDJOpqjCYVEJHSaWzyKZL2FjdQLWgQIunTYK3tJcQzccLfTaZQi5fkM1MLl8WhZPXFw7qVG/YIKrRKZDP57EwNy9huuXlFbhdbjkkcotETyxJJGqVBht+v1hOePhx1jkF0Sd+3jww2j+KZDIjuDy1RiG2kHQ2ie07tiOfK8phkMOZwUC0YUUY1vF4FCVux4wqqWn3NLSjr7sfH508JUSI+gY3wtEwmls8sNpMyBWy0JlUMthlM8yBkBSmwNLyKgZHB0FdpKQqQWfWS0fHPd41h0kO8IlYQpCDR5/5ohymabkjraK3uxevvPoKDt9/BOcvn0Odqw7/7euvobOzDX0DpIMMIxQKwOtdF2vQA/c/gmtXJpH2phDa3JTrUiwSRzSeRJoHTasaX/nmH+L8pfOYmVrC+TMX0dvWgrnJ9VrHnl6Df/8ffglf+fOv4c+/8TUh2LR6urBv9wE5AHPzSfSp3WyVgH4gvCbtv+O7t2FqfhIj4yOIJSLQm7VY866IV1dvcGF13o8LH1xGcC2OtuYuwZKevXgaWqMSe/Ztl24CBhYvnb+E5YVV9HZ1odHtRmN9veAFw7EkNvzhWntuOg27wwmjxSDoSaNZh/MXz6GntwsqpRoWs0nKepgLWFpakEOTgoVYZiMmJiZQV++SA5nFaYU36BP7Bak4tFcl0ikY7ToJw7KHwVnnRpXruUoFm+teaJVKjA6NSjuxw+SGXeeAuqLE3/zVfxMRafvOvejrH8Pa9CKWlxcBQwWzvmk8efQRqIwV+EObkr9io6nOYEY6SuxvABa9AalABHqlnroDbE11mLobnK9z1qGluU2oX9zSrC2vYHR4EIFNn9DkeEC/cOUy2oh7bahHLB6H3VSHwHIIEW8MNr0TFqNNlPRclt0HXrGuEPeYy2dQLGYFg9rV0Y2TH36EHTt2oqWlpcbApzhYLsh9Ip3LQaHQwOGok/sYkZfclNZITdzGs5U3LuxyEsu4QTQYdHK9M+gIm1DI+8xoMkOnoVUmg0w2hUg8jKq2jFAqDL1JC51dh4aWRik6SicyaHa2oKuhEz946ftI5VNQ6elAoIxbht6ixsjYEB5/9HFcvXANb37vGBRFDWwGO8L+OOrsTun56GrvRFRsdx7cYu6L9BmUsWX7FhGeqlWF9BAw69PW04Dh7X3oGmjDS996A8uTfqgqpBCpUVSWEEiEsXXXFuzatQv+9SB0SpMUzJEAw+A5ufK0WRGnTWsOLYVqVOXQsrK6LjhIbm5o4SUMg2FX3+oKzpw+8/HgThW7p74RTXYLvIkwoqkcwsk0WhWfrOL+g+1FLDXdJcXctcvQZ3+3oFQKmOhxTyTzElrl8E4aFG0z9wZzDvD3Glb/exSZexx4HuLueeH/V7DI3Huy/4eKe9hYxUtbSghbeCqt4XTkodFAzzYxeh+1FlS4KiUWiUVKHOTLTGITU8j1RFlW3GS7o5hHmYG/UgpFpUGGadplOHyLZ11NdU2JKmks2SRU5QwTIrKq4cU5r6o1J9JPqzCYxFPPzxVqC2+t9NTfZb3fndn/nsWGYVUOEDxJHnr5FgYm1v8Zy4offioH9/PPjiKvrXn6uQaXTQD9cflczf/PQCp/TI0OZaUWpcAybMoKrl+9jduTd9Dd3S1eUCp7HAgqZQXMVqMEU6mwsGQhHoqimsvDpNagpbEBeq1GOMlcY5Frq1USJWcW1djisODWndtQaBR47c2XsYMNcekClpY3Ua7o0NjcJkMsi5OWF+ex6VuV3+eWbeOytsyl89I2WMhnUWEVXzGNX//yr4hH9vADh9DqaZX1OA9LLPaJJlL4L1/9Y5i1GmyuruLZZ57G4Ycfwcmz53F9choKlh4lktCqFdgIhLD/0P0STmVIT6/lRWAJfu8KNr3L8NQ78cu/+otY21hDR28/Tl26irXNKPoGR2pMa5NBio7MBr0w610Op9hLStUyrly7hgOHDkqoaG5+Fp6WJjjrzKioSpiau42W9jYsr63JwNHa3CyevUYWUfmCMBks4s1nKLeQT8vwSkX6xInTyGeq6O4aEBWW3uOHH31Y1FETvX7pNHRalkBVpDXW09CEaCAi5T0MzAZjIaQyKRjMeqlGp53E6a7HH//RV5HNFlCq8KBXwujYIDqbG2El7UWrFAIBh2BaaGhD6evrQVlRRpThK349rRYWgxnVfBFbh8awsRHA8ppXyk+cDU7MLS0IoSeTzotFpNHdBH84LErYyQ9PiheWLZb1dfUoZIrQqoisbBG0Ju0QVKa6ezrh9jQIESgUDAjLOBaOy/qfBwGWvZRy5JDnxT9P1di74ZXXI/FkZEaTAvLU008jlc7V2nIzKbS1twgxSa9W48ypswgGwqKA8dDgcDgEdchrQSSRxNStO1ArlNCqlTJ0RhNRUZISmQQam91SGKNUVWB26BFKBFFRKdA3NILJqTmsezdhttiF7MHBdH1lBcFNPwqlPMbGhsVukkwnRfXmJsW35kc6nhVbDbMp9HzzoMU2xWgoCJezHjMz80CFbGelHAg4wHK7sHfvHlisRvG+EvJAewqvB53tnTK8XLx4CVu3bcW169eFHz80TLIEiTVVsa0MDQ0I7o82htMfnJEgVH19HQwWLTYD6xge7Ud/f3/NEpAvSEB6czMEBdQirNC/TXW+q7dDAmlPffpZ2WSQOc2bE0utPJ4mWKwmhKNspLWhrdsNvVYtm5bZqVkkEmmY7TYYLCaoTSrsf/AAFn0r4sO22cxYmJuRrADtU3zdMwzIAq2RwTEZMvq7etDZ0o7X3ngNsURUDlfcKrR5emEy2XHq1Fk5JJNN3tHSCZetDpFQFMsLa8gEc0LiWVlbBVRVWOtMgL6K3/zPv4Gzl84jGue2wYq3vv8Rkr4UOts8OHTwAI4dew29wz2YW5zFz/z886KMtzX1YMvwdqTiabgdTgmHMihJGEA8FUAyE8dm1I+u4W509LXJVi6dS2DyFluWOcTlEFiOI7wSx/FXjuMzn/48csUMdu/fLj74i5fP4sD9B4S9TzZ6yBfC4vwiPvPU0yjmMrh+7Sq6+/qhobc+HIHZapPr5IMPPYR1/zpOn/lQireaW5uE5MKhk6VC7vo6nDl9Et0dLI6qhbJpq+NmhepuERWUVVXZjqq0GmQLRajVOthdtbxNsUC6Vb1s00pZbn1roXTv8hoysbJkOH72hZ/DD773XQRDIbzwM88hEErBZHLj2oVLyBeYicqhdaAJ+x/Zi/fPHJeSqQMHjgjNxGS2IBbYRLmYk+3i1MQNNLkaoTbp0TnSi298/c/R0tQq1xpmhja8ftkaaVRKDPX3YWF+DkY9eyD86Ozrg7ulBblqAbFEQkLKhWQZ0c0UrGobrHq70HFYvkdSEkUDq42bYA5tBfT29CAeTSAWjcsQy8MAB+5KKYdKtSxzAksH+fyw84FFQyIiMMBbKKBYrAqWlnQxDuzhaFQGfuY1eKDm35PvTc4cHGa5sZDtZTEDb2AdzmY7StoybHUWhJNhmGwmIWhReMvGs+ht78XE5Sty/ciX8zIEm20mxFIRufZxG8ZDul5pQInlRekiAosRJKIpuSc11jUKAYx/N24wuaETWF2liIHhYZhNVhRKWfhDq6hvteGnf/E5KAwVvPPSCZx5cwLpcFYCp7lSHhVuBpxG9A/1oqO1G+lwDlYzmfN5FPIlyR1yeGeZFe04vd09YuXhIZrYyMHhIcFK0n9PkYDXEza1v3Ps2N+boVi+xKAqTRY2kwGxVBZNFfUnqrh/f7wAkg7vDdxUzUXsFVWc3voKotEckqmC/GzZHIOpZdnycYTlMC5Yy3wtcFzz5tc47v+7PP6Hg/uFtiJOdVVR0FakCIDcdp5EqkoldEaDeLyId6wS8cCXOIkutKEXMkKZ4WmeCg5DlgJKqpTk1FwrQ/rhQ8U0v1IvuDvBLZFnWozKjZNPtgy9JhOqOosEHrRGA0BLjkYvXHh5VMqo6Cx/v9yJkiJfQaTh0D5Dnz2hS0ol7n/pOgYm1j6R3xM97uc/M4aCViFe9rs8fymPIllGFHdaedQ1FZcHjNTSNIr0LCo0+P7Lr2DPrl2iBDQ0sTlvE3qDCSOjA5jlUB0ICDYtl8wguLaBxjonHji4XwqShobGMb8wjwMHDiCTSqBaKCEVj+HhRx4UksmHp09gx44xnDx1FvliFVZ7ExoaO7ERCIsvvFjKI52O4drVK+Ln4/c5evQ5rC17oVOznCEnTGiLtopwOCw++Oe+9DxsVrtgsJg45yGNKuq/++0vy7YlEQxiy+gI9h85ggtXb6JQpL+9UCuXUhFdpsTQ2FYJ2vBisOldRymTxOWL5/Cvfu4FnPzgOPYd2FG7iNqtmF/dRCpbhqelE9lUDrlCQZjsDpsNmz6v3JTZ+uhqbMDbx4/hiU8/JaHI69evi/rZ3t6McjWLqqqEkqKKQCgklhLi9Zbm5sWnzgFUUWFuw4TZuSmMb98Cg+Q4DPjgg9PIZujtb0dnVx8uX76M++8/Is/LysqKtEtygLeZDchwMI3G0dvZJ62a9Chem7yF6dk7opZQudl7YK9gxP7m776HUDghVIi+/l5RiixaNaxmAzram2FgQ2cujf0HDggHmGUo8WQY0WQMM3NT6O3uwheePYr1uVUM9w3i6sQktEYjVjfYbqpDoVLG/Nw8Apsh7Nl5H175wRuCxmtqbBQ6CP+Qi8zBW6fRi12IXk+duoYW3Do+ho7udugtRswtzGP6zh0c/eznMDAwiGic2zCV0BPyqZy0NFJxJ7qQRVG8+Y2ODUFnUElIly25rW2dUp5ERZPKZn93O/p6emG32OWmMTczD7PFKijEDb9P7HQ8XLJRmZsA/l0NBg1a2psRS0fR3t2JiVsTyFZzqHNbEIz5UFLkcWPyKqxOJwKRJFLJHFpbuhEMxIT4Q9VteWFe0HnrG2t46JGHRXmenbslvm+r2Q6DloFbhbDjuXWgV59helpX7Az2za8hFskQmCUtqwxi2qy2WrV9sSjvI75XSGHi64PUJt7MaFnZuXM33jj2tgwCXDt7N9Zlm9be1iZr8t7+XqG3JGJp3Lp9G4lUDC2tjfjic5/FF577LN55511RvX7rP/2+bCYikaC0kDKrEvQHsLS4iaGhXhw+fFjwbW+88YagRLdt3S7XFwoDdS4n/IENaI1qNLQYRZEVCkY2j1dfPQaz3YFwIozte8exGQ+jolFhbMuQtG1evXJJCmb4vuroYOlPVmw+DAXW2+tE4V5ZXBIkLZ83jUGDXbt3YWV5Hf/xP/4+/u2v/3ssTC0jsB6WJs2+9gGEAmEZ+rmuX13bxPzKCgbHurHn8Ci6hpvgi2ziW99+Ec8++6x0FrQ2dMBpskGn1ECrVIuF6K+/+00MbemWsr/Wlg64na3o7xxFIVNCYMOHA/v3y+uH1KlEdBO2OhvOT1zCoQcPYz2ygpWNBfj8DOoV4HK4MbsQwHD3Fty+cAf/+Te+iue+dBQ6gxq5Sgb9Y524cOkM9u/bK3jPkycuCft/aLAHDrtd6CUNbhd3wB/bLLhRSqYzuH7zNnbsGZcg+e3bN9HW1SK+dVJDmEVh1oj2FtofQwE/Ghrc0BgU0h1gddrE5hZPp1BWKqSzglspbgDZj1AulGBQauF2ulGlXpRnwBLS5trk9CDgi2Dy9m2cuXwGTz7zIMa29snmTFkyIR6uYnF2Ggp1FQ0dbijNZQzu6kemHBe6jNvtgdlgFwrP3/7VtzDQ2yee7FPHP0A5V0R9SwPUFlq/QlieWYGn0SMDXtAflAH+ySeeFGsmufykodFX/tBjj+Gjc2exFtyQ+zObPNuauqCGAYq0GploRu6Pba0dCASCUmZosZplc7OwMAetWoeDBw9jZXkVqyurYoWhWk6fM7dI3BCRA28yWsWyQxsMg9TRaBgrq6tQKjQwiCVUgVg8goK0r2vhcNhE2efgzvZq+XcDrU8cWCsCEbizMIX+rd2IFyNyuBT8IkOsWrUQcapFwGa2yXVPpRVGtGAkudXmBpY2SyHUkCQDLZLxFFRFBQrhKnxrQRw5eFDIUo1uD1579XVpVaU4lS8V0NjaLLhTBkcV6gpiqRDy6jTue2gn9hzZgXdfOoHpC4tAToVUNIF8pQhHkwubkQC27BxFT9cgSomioJFpCcrnCgIpsFhsMqRzmGWYmvhckpCYz6ltFZViz+Hhmc6CuZkZnPrgg//uDMVDp8WoQzKTQ1NF84kO7t8dzWHaXpBrMkdt/v04dNeGcIXQY2iTYRCVA3k6W0SBg3up9nGyRbkboq0p8DVnRq0Blh/zwx9J5t3/BQf6f3Rwp03mnb48bjWytfRuwpYox7uccgUHZtJl9HqUNJaaxYM+bilOuusjImRWrZWTrzSPlWiaKaNKFVoIMwyTllDJpeTrFLR2KHNxlLNpeZHwyeWDBAutra4Wdq1WhNDCr1lSGaE1m2rHJb5x1HohzNyVuz8ueJIBQK2QsCM/lm/o+39wCwNXPyEc5I4WnHmiX5pTS/dINjxLMJSaz0uiXqssoaIxCDuaNp7wreuwq1XYDIRw7sx57Nm9E06nQxoSB4eHsbyyinMXzgilgM8Dme0rc0uoM1kRDQZwcO8uhDYD6O0bQ527Hsury2LdeO7zn0c2lRC1lrXptFTk8km88eZbMBitaPL0oLmlFwvLa/JbisZDyOczWFqYx+rKsqzUn3jsKcTDCbHBkNdaLhXgsunwKBX0k6fw/E/9jAwF/FWTIaxWqVGsFvGrv/mLqJRzKCSTaPO04qd+9ufw+lvvAlUtvKsBucnSF8kDQ0tnl7wmSETwra/CajTi2OuvYKCvCwcO7IRaXUJbZzP89FsncpiaWUVjY4eovc2tHTDo9Ji4eAEOq1W8jQzoGCwGVBQluNx1WPOtYHVlAwa1AVq1GgYTiThGBKMheFo7kUhmsbqxKgOh1WCU4pdIKCarZwZTtoyPosHlFFzd4088jcmbMzh95iJ6egbw3nvvYWzLiAxLq2srUpyRCAfB6oHOtlYoClV85olPw7fqh8PmxNe+9S0ZztvaWjAwPCgtducvXUJ7Vy/m5pdQ39iIyekb0gjssluwY/tWGcqhVsjA7PX7sXfvXrFMXL1xBYGQT6hNDz3wACbOXsLTn3oaHxz/AENDY7LWpAd+1bculJCZ2Tkpocilc7BanWLJ2PT5a0O73igtmESL5UmFYFtvJgulRo18MY+TJz+AwqCUQODDjz6KYCCAUDAov7fl5TX09fQjFUkiEaGVoEP8gqTBkHhChfDBhx4QNXF9Y0UKt6x2J7Q6IxQqhfjhFVUGhcjkrwpnm4ca2rOoupMow6GQeLRypYhkIonApl+Y1GVFEflqDma7BQurC1Couc5dlJsjVBVRtO/MzaGTJWDMdgSjqHOxxdGCaCSMpcUFkBHPQfrEhydw9OhRaLRVvHP8TRw8cARbRraJevm1r30Njz/+CNRahdyQ29s7xbN+5qNL8K76ce70RZgNNrG9jAyNCqFBo6jeVU9XZDhvbHTLz8EbNS0PzEbEYinx/PPQypsgFT1CifjxMggbTdJQygMiB4rf+d3fxN77xsXy9dd//Vc48f5JrHh9QprRaBUy2EejIVElZ6eXREli6QyHoZ7ePgmLMtDa0d6F3Xt2iuXi2rUriKWi2HtkGzyNLimBs5ksmJ6aw/L6uvC76xrqoDLp0NTaIpaHBned/DMWZVukTogtDB/GojE8cOR+nHjnfVHujxw+iFg8KLzx2eVZPPXUUzDrLHj92BswGi3IJ4tIBAvQVyywal24ePa6tLCurM1iYzOERDaN3rFW7Dk8iJ6RFpw8fQZLSwHcuryGcrQCT5sVX/61X8GnHnoE3/jmn+Gd997EI48dQTQZhFatQTZRRH/XGAZ7tyAciCGfZdlZBYeOHBYrx2A3CUuNiOfS0Bi1mJi8iM3wOvbv3yeoSooM8/NeDHYO4yt/8Oc4/e5l/PqX/y/MzBF3WMXOvdtx/uyH0t/Q1tqNubkVXLs2g8amOnR1dUr/QTC8CZ9vDc2eRukV+M53vgunq0EIRbS8dXZ2wGwxIpYOiSKr0WrEBsqN0uH7DyO46ZP3n8ligtVZQ6OubhD7Z0ChXJY/FMUsVruIDvFgXN6LVq0VLqsLuWQea0uki6Sk1E8N1tWXsbjuxejuPhx6aC9cbqvgU8PrGYwP3Ydpdg2UM1jeXMS2A2MwuNRo62lCJMEwvAkqbk0zCQmadnd2IRVLIu4Pi5pvcpqRQRajI4PSfnrt6jXs27Nf3rdkgwvZplIRi9XZU6ewdXgbHn3qCZw8d0bsbgyUrix7oVEapLOjyd6K6+dvSIgeVbUcAkhHov2xubmpNpQnmMXYcZfsxSFfIeQ12fCTbkRVPZ+TArSLl6/CbDLJ0F4o5GWgV0smgHQ7hhnDEqrn65B2JbaE2q219yZFIB6WObhrVFrJEl2ZvIimbjeMLi1ShbgQaTjg833OsD7FCWaY6KVnORwJTGS8C8xDfNNAtViV+5OyokSZzgQWIoXyKObKSIRScFpciIbjYkdcWVqCzWpFOB6FQsv7mRn9g4PIl3PIldKI5YJoG2xBSZVHJVFGdrMAVVmLRCQm21noVbC7bXJP6G7rh8PglAZtiqOSC2SnukYnW3ZuJ/jz62iH5Ubwbhcmt9MUUnj45WTmXV/DxR+xyvzDCZ7KNofhTzqc+jeDadyxc9NUC6LSBkMkqPD31UqhzCQTBfnvnDlpm6FN5kf96fd87ffoMbWhvfbnRwf1fzi4CyjlblHTJ6L6/hO/yD86uIeNFfxgMIdNW1U4nRqTqTY4F3MSGuRDqdZDwwpsQTSS2Uk80d1w6d2/EAOs9JRzWOc6hjcTZSElAzufSLZ08Z/ixYJG8InSGkp/GUMi+drnVEz1UBAzyTwqlXS1FgWFHmp+ffktUFknJq/mbaedjN602jrlh9z5e4enB34wiaEbn1QBkwdnnxxA3lCz/8ibkie6fLHGNq1UoFVVJYjLn4kKYmTmNvqaPLh96w4++uiUKK6KSlmUzjARWkqVsHNpreDp2mamtzCJ6eu30Oxu4CZZVHyHowGdvb0Y370Dv/Ebv4GnHn9MGv9Y70y11u1xC/GEz8umP4LAZgL1bhJMWFGclTBhPB7B/PwsUlQpFEocvO8wVpZWkcnk0dbejAhLKwJeuTmzlfKFF/4ltCYLqmyJ5QULReQqOfzZi19BIhpGMhTCUN8gHn74MRx/7yRikSx0KhPSsTT0mtpat/a6YIgkBp93TRCgvMEuLc9JmczQMK1DRkmmQ23C6loUDqsHxVxFrEikL9yZvIXr1yawdesImjz1GBztQywdkQbD9t4OvPy9V7A4s4IvHf0JxKKbqG+wY8O3AYPZgWBzhbQAACAASURBVGQqL0HWTCIJvUojTZtqhQ4L88vwB73Yc98OseIQ21jn8kjjpVKpQTZXFIvMjh3bsLa+Kv7nTd8G1MoqrGxoLJZA49b99x1GIpLElUtX0dXXi4OHDuD7r3wfza3N4t1PZjJI0Qu9vCor67beNrFZEC3GkjMGlV1uN7Q6Pc6duyg12Ht27UQ0GoDVboTJqJVgp06hhQ46qKHFnclpWB0ODA4P4tLVCcHmzc0vio/RZDDBZrHh5uRNUYdpHXHanHBY7IItpGfSarMJm9gfDcr3vzZ5TTy5Dz/+Kew/tF+CsCR9TN68iViYraFLKLDOXG2U4ZtUEG5Durq7BG3KIT+eishrmtx8vz8kX59fm9eUfLGEjo42BAMhUUNHRkel4IXvIarVLJnytDZgcGgAxVwOx956A/VuJ5raGqAxq+EP+7CwNC8r3c9+5lnkMwXcuDGJO7PTcDTWYX51Ea2dLVK4RAuI3WFFf1+3qG4b3nWxt9BycnPyNnbt3Iaudh4ITZifW8TKyhq6uzuliXVtfQEtrR4YrBb4fAFUS2r0dQ9i8tqU2EQmb9xGQ32D3DjcdVbUOZ24fWdKPNEz03ckdEySS0dHu+AvaW3hAZHXpZ7uHgl60s5Etda7ztBoWZR9cqnZwDgyNoB8ISF5E1IvnE4X0rkymlsapEXW7qxRQ1bX1jA4NILDh+7H2bNnpbyIQwvr1QOBCPbvP4Dr169hz77dqCrKSOfi0FrV0vzrsFnx8vd+ILzy7r4+8Vk3NDeiobEBV65ekaAf7UIXL1wQXzGVuO7uXiHYMHtAtrtWpRVySzDgg6vJgUtXL2HH3h3S4ktO99WJq0LYSUTS6GkZRj6qwOyNFWQSDFCmkcqHsLi+jC/89Gdw6JE9+IM/+k8YHhtAYDMCm7UeSwtrGB4akQGZFj62NqcTYWQzYXBFzyEn4I3AqndgqH8bujsHoVKo8M2//Doc9RY89fTjIjBY1GaMb92F9Q1uNvXIFpPY8K1g9+7dSKRymJldxNStOSQjKbz20jFowcO/Qd6PZ89cxBeffwZe7zJy6QRaWrsFRcegJbdF2VwK47u2wmzRQ1EuYnlpSXz1nZ09wsdnKDwS5ean1iSdRQb9A91y37zvvj3StxFLxaWR9vD9hyTETmsPB8u5pUUZmviHzawGvQl+/ybK+QrMChO6O3qRT+fw8otvSOsmh5mdu7ZLvkYNFV595RgOPXAYFVUFp85ewOc//2lRdfOJMjo9g7g9eVuwgqcun8T4gTH0buuA1qaQrYHb3STIWpbv+ddYWsSNHbB0Zx5WrRF6qx4FZa52yI6mJcC+dcu4YEXJ07504YLkN0aGh5FNZuTeyMbaeIa5Ix7WsxLU3zKyHStLPjnQ5RMltDS3imLO+w4L9Fha1NvbJd0TvD/xOXA4nELomr4zLa3IzHrU/Owl6JRVBPxBfPjRGbF7kTTDw5A0hepMd60UObFzpbIpsYBt3bZFNh8M53OzxK00D9U2ixPry16srK5gYX0ejR0u6OpUqGqLcgjna1CrIRbVKtkio8Uin0/7G1tVmcXjAUZDzyy3lVW1WBTZrk4bEK8biWAK8VASLnsjVhe8qOQAnVYPT0ODWOnmFxfgC27Kc2myWWCrs8uWUW1UIK/KoawsoZQuwqGvk5A9c1MMX6nNOmiMRJWacHDPA0iFMpJtikVismndPr4DyXgSG2sEVbiQy7KcSSdKOzcHzA7QJkPXRbFchtXuwPSdKUzcDadyy8HZioPyP3x80oP7X/YkMWUryAGNIkU6RQRtrZ+H0x5dGcRPZ7IleQ/Q4kUb5D01ndfpeyo7/673yj75MT+uNVUOBxqlfL97BU7/xNn7n/Vp/+jgTg/Rm315ZIwEwmigtrmgYDNpiuvjioDuNQz3GSwf/wWIDKNa9vGJRcuqVS0MRg0qhTxK2ZwUJ5EuQ0Tix9VUd78CPdZU0uWFrDdDXWUBAu0yJcDogM7hpGcGFQUpMxrQqVO5a8mpSfhK+e/3Hvfg+T8K0b9XOf3Qq7cxfPMTHNyfGkLO8Pc5pXweCumc/JxaFincpfxXWS4Ui6IcjQtu7uTJj9DW5hFMZkdnO/KlErhFK6tyaOtsFdtBNpXBrYkbSEcScLAQoaUFnW0dSGfL4klVatnMlkfA55XWVKNRL2Gbrt5OJNO0CSTENrDpj+LI4ceQSbFpLIxsPo3Z+Vn4fevip6VVqaerX4KCpEtQ5Q1HNxH1rcOkNeDxxz+Nn/35X5SSkYqyjEI1hwpyKCGPr7/+LdjI344mJJg7NroDly9PgucDg9Ika2v6jFu72tHS3iJeTyoooYAPRo0GdotJWMHuZieC/jXQYsgwVLlKHJgFWpUdyQjRdHrBfnF7MnH5POrqbJhbnMLeg7vQ2OzC4888jvXIBr7zNy/j8pnr+De/8H/AoAEefuQwTp05hWs3prFj+z5Rpxfn5hENhBDxhWVF3tDYiLGtwwjH6c9ck6Zai8UJm6MBgUAYXV29UoS1a/cO3Lx5A4lUonbgqZbEBmTXG1BmLXZVjSZXE/bu2odcmUPnMVGbeOIqVSto6exAIMqGxBVhMptsZkRiUfGSb2z65SIUicYQjSTF/06G8EP3H0GplAGNkfQbMxQa9UewfcsuLM+uCv5OWuA0GqQyGQnhUkWnmkLKCL3RVrsVLc0tUvBUznEdbBSVnYoW7Tss9rU3OIXOytdsRV1FKB4WWwlfG7t37UZzA8lGWgmzpiIJhLwByQgcPHBIEHQdXZ24cumKDGsmswaXJi7LNYFtfxLSs9uFysFVL9fKpBncmZoWq4iVHP2WFqyueWG2WAR9Njc7I/7kW7dvwO6y4IFPHYbGooHBppfBlcpbZ1svtEoT3n/vJH7ty1/G7/7X34PGrkZenZUhld+fF13ekPV6tahvVPm5rGOT5e3rt1CUxkCzHNBy2Sz8mz4kU1F87vNPw1Fnk5DKzNwCfOtBtDS1QwM9Lpy9IqUlep1OrC9GfVVsOAuL83j40Ufwve+9JHznL37xJ8Qb/vVvfANjW3dg8uakeLunbt+Bw14Pi9mKoD8k6uhP/eTzcpD5zt++KEPx/gO7sbIyjy2jw4Kpm74zA7Vei3whj9nZBYyMjYkFiZoFex/4vXmwpAWMLahjI1uRyRawvLQCnUEnw5XVahFPbiTDoLYa3g3aNCIYHBwRVCp58LRVEbnr9a6IJ5iHPfKlSTJh2JaqPrF0fF0TG0lqz+mTpxAIB7D3wDjaulvQ0NIkBxG/z4v29g4JaydDWazNbsK3EMHtKzPQQCe+9CXvAkx1Sjz2L+7DxK2LSGXyMBmdcNga0NXhQTwWx8DYCHKFJEJxLwxmFQaHuhH2+TE3NY1UNAnkDXDbOzDUv0XsUTMz01ham8GRR+9DS1cTllcXYVJasWvbfiZvxeKTTEaQSEWwd/9+BMOk7Kjxlf/6F4iFgwj5YvCtJTDA4bpQwtnTl/D4Ew9Kt0F7eyO6ugbw9lvvQ0PlVKVEKh2XQPaeveMI+nwY3zKO02fOodHTjOWVNfF2Gw16GTDSqSTsDTZ093fKgEcridFiEj90R1+3MP6dbid8/lV0dXdLI+/i8jLaWtoRjyZl00OFNBVN4+aZScRiCSkK+/Szj2J0y4iQg/gedje4EQhQXFAhFc9JidKbr36A4aF+HDp4RN67RDfO3JzG8OgQytoSivosdt2/FVVNTg4SNeUyC4vdJO9F7+o6Otu7MX11CspSFSa7CSV1QULHDFPyENXe2imHUrVKJ9cqCgi8vgV9m2JzimVSSOezcohnGJ8HgY72PgQDcZQzajiMLrnmkMvN+5HDaoOnuUE87gzyarQGsdJwuHc6nELZ4oGSSmwmk4JvYx3lfEpoVbzPsryIulqZtJkcsY8GoaiEg2HxdRO3yWsT8zfB4KZANIRbrqzWOO5KPaZvzcomen1zFXqHFs299dCYFQIooDPBbq35xqNsItXp5V7OplH+/AYdBU66fHUyBBOjiVIVmURWDu1subWYLFCU1IIfTsfzyCUKKGZpLa7KxpBQBQbwuRUtK6vo6utBU2sDYpmoKP95lOBi63IiL3S6ZDqKkqIEp8ct8wF/LyO929Bc1yYHKIPeKNbIpgbiTnWyRUml2KJKPK1dgtXhAAlPAcnhsECS1xT+07fhxZVz5+We0+lyIV8uwhuJ/U8f3P/AHpDBvUZ9+eG34+DN+S4jBJkycuLdZwiZQ/YPLTA/qprz82vYx5ra/uMe9/jvNXX+79tqftznfpL/+z86uN9rS6VYzcZTpYkXbI3gHXPFknDc80qztO1JKJS2GIUSemUROSIcSXuRAI1e1irqUlaeSGUuAVUhiVIuV1OnFUq54JFKUdXooakWZDAvKmtKuraUFA8W3zgwu1Ax2gG9BTpFEXK40xrlYFFT3FV37R1cB/A3WksdcMD/2HfOZtMq8OjrUxi8/gkO7k8OoGw2oEiyDT0kEtBQyoWHnhJWz398oCgXMX3qQyjSCfQPjuDF77yMvu5u8AeibzSeSokaqdCXMTzSJ+EUPqZuTMK/sob2hmY0u91ocDdJ4G9s+3bxM3P4+ru/+04Nj5ZJQGfUoLWrGWcvnpILs8lgxdKcF5/59Bdw9fJN2Ow2KZTJFtOizpFMwzFvcHBYwoIM4rjcLhSKWWwsEVOnwpaxcfzql38derMRuWoeFWUByUwUd+bv4K1z76NcLEALNXaMjePIoYelzexPv/oN6DVEn+lkTcnhob7RLRegjc0NdLR5EAkGZJPS3tMGlVEFo0GBd999S4gcgA7ryxGMj+7H2pJfVFGG7/K5NIr5NLL5BErVLKz1RvQMdUJr1kJlVmN1eRN3rs2jvaFVQrOhTS9279mL+YV1mKwuzM3OIx6JoJwrYLC3H0a9GW+//Ta8fvKiB2WdTVIPBw9uFEmFIBaMKlciHhP/MwcXPwdtlGAx6FBntovHvaOpBTu27UDIH0A6T/XcJStnu9NWs5upFFhaX8P04qKEtMqKCvwBv9hFJq5dRTKRkVKaalkhHnCTnoNhuwSpzEY9hgf6RfVWVblCtqBQqMK7soqeLt7wLWJBkrA3FLIWpvpELza3V1zVc0XKEC2HkTpHnVx8SSfhWpjbEyLtltdW4Gysk6pzhmNFdclm8fhjj2H/zt1QVoBEOA6byQrv6poo+rdu35GAKgfZTCot6phWQ364X8hGPIhTgboycQn7jxzE8ePHZTVNdrLLVQ+/L4B6N9ntDHymZcv05BNPSLCSwctcKQVLvQnZahZLG8t46OGH8eGpU9Ao9MiliuI5rm9uwqXrl2BqNKOhswG5Ugb5TFoU73NnTuPK5QkJ3pKNTHKMlTe6ZEpULRbnCC2FA5begLW1JfT396C1vQVb94xjcWVVVtnxUArrqxsymPBy39HRiiaPGwYT1fh+XDp/AStLi+jq6cRjTzwm3nLfph/Hjh/H2OgIVGo13j9xQoJ1Bp0N87PLsJkt2LNrL+7bv1+2hd/+xt9gfXkNnz/6NB557AEcO/aqrNX/P/beO7zNwlz/v7X3lizvvbed4exBSEJCwt5705ayGmgplEKhlEJYbYEeWgok7BICAbITsnfseO+9bVmWJVmStX/X8zihtOWc9nsOv+v7/eO8V7maK7FlWdL7vs+478+dnJiOoeFBVJ+pQXJKGqqqa3iKSPxxqUKIlIwU5ORms7GRklBTk1MxarNz4ZeWns4G1/c+fA99fd1s8KUNVUlpIUpKykA+dCpycnJz0NvbBbt9CCmJcbxloc8LTTcFUREm3X6Ul89Gf/8QJ26O2+zo6aENlBuz585Edn46KmurkFOQjfyifHT3dkAuV2Bs1IGijDLs/eIQao83QuCnW0oIw7ZRtA50Yc1V85CYqeWJvWcSaGogM6EAFXNLUF5ehMqqMxgc64HaRJs7JZx2GxfsUy4/xoadSIpJg1puQrw1Ee3t3UhNScbklBNZhWnQGIka08X8cvvgJFYsWsXNCmEYu/q6oDMbOJl54cIlPLn3TvpQV1fPrwlNm8n/8NEHHyMrPR9JSbFYu2YVPn7/E5w6VoUV56+G0WRmadPRYwdRUJCNFJLNIcrNGW2V8nLyGaFJ01ma4RB8wEdJrSuXYWR0BFN+P4ZGhqAx6JCZmwOnxwW9Uc8bIhqUkck1KTmJCTTkMyBz+GDfEAf9tJ3pZnlb6awizJxXiqS0BHj8FGJUwYVkFCFGik7Y3FAJ9djw589QkJPHNJ3Va9ey4dqisbLHKSz2wytwoWJZGVxBO6KyKG9K6Hwcsw9z4+9ykO9JjaGuAYz2DWHm/NlQmzT83Nta21i/TcZ7akiJFCUWCjE8MAif14NIMIyUxBScOXOGtxj9g/080CkpLmUjod3mhFkdj+TYdEhFMs6WoAk+TcCpARkc7mWTal5eEVRKzVl9M/j3pMaWg4o8XjjGx+CaGOFiTiKQsrxv3OFgbxW972R8pesRFaokMyMEJ12L0jPTYTTouWkWUG1C9UMoCL83iI6WTvafkXxRqRfBmmqcDj9TSnjartfreEPh8wcQiJIEZ4JxltSIe5zjkCvI1B5lPC9tKck8TQICek3JWNzZ2cPhSgqxGhq5AXWV9bAYLJxjYRsd4SEeDQJoU5GckcxZCdSAkxSHoAUpKUmMSKTrGDVqTq8DCZkJiEgE6O3rhUqsRowmFmqZHonxiSgrKcMgncP2Cd6YkW+JrvGUGqvW6HjaT3+mbQJlWVCgEgdMCgQ8ca86fgJ6lRKzkzPRNDyAPocdOqUceo2czxv7pAcxIeH3qnH/abALR6NuSGUinn5LpSI2ctM5EghSUBxJlkjp8Dfk4zmZDA1viH7zn20H/lVxTU0h/UeP/13bhX/1/d/Xv39n4U5pqZ8UTKFHPy1uoo44KhIhQlphiZjXJfTm0VQ3LFbyf1w0B8lAIQZkSi5cgwI5h3KIwx6WygQEMpBbRhKYYLQRrylkMpbgULFO/4mocCeBAgVFRDysg+cJvpAINloIlFoIaaoZoNhtIQQKNSRK0s1K+IWkN+Uch/O7XiR/YPp3osL9+5q4N5UlsFQmLKfnTYAwMLv8u48oBKEgovYuDPe0QS7V4fNPv0JF6Ry4HW6oFWoOTiBePWnXtBriQsvZFFRXVwPX2BhiNHqkJJC5qRFlJeU47/zlcLi86B0c5JABCjWaM28Wmjua0DnQDl/YhYmxCQ75oSlhYc4MBAMC9A8OshkrIgkzIpAYu6TLv3j1WoyOjDDjVW/Qo629DUatEl1tbVgwbwF+cO89ECvFHPVNRhuaSJw4fRJHq06xxo8MyIW5RVi86Dz4XAG8/PtX+SZPQUdGk5KlA6QhTkpKxJBtGGJBFMPD/cyX7hro5psATa6mPB6ONTeqzbANubB0/oXobBmYNtXQJIQCMsI+TLhGIVUJoDTKGO+WXZQLrVGNvu4RDHWPQeCLIOL1IzstY5o+ExKjp38YWZnEkPaxHKGxvp7Ne6YYM0KRMBdZqanpyEhNR1ZOGsLRAJwUXc1YQiG+3rMXSXHxMJutXLiHQhQDLUYCkVt6h5CVmoaKsnKm6FCRlpyVjraedg7JoYmV1WSG3eHEONFhDHooDGpmze/etZfpKh6nGyrKOYiI2ORaXFwM76Qdu3fsw/lLFoBWMvU1TVwsx8TGIcYaizhLDAe5TAWC3FCLpDJ4PDRxFvJk3eV0sdyBbi5kJKX3Sq3W8o0t4PMzvWbl8hU4efQIlFo1DGYDdu3aBa1GjaWLF6OtoxX7Dx3k4k8QFqBi9mxUVMxGc20dtGo1F1j9fQN8syNTXSAc5As+Tbe9k97p83j6fzDQJGdygnnIAmJWi4HDh4/gwgsvZboPvTZEYkmJj4dcIoV70ousnAwMjPVhzD2KZEq+rDzBnHoy61HiKyEoyStDr+Pew/sQkQo45lsoFmBseJAnYpQ4PGF3MNGICvbxCTfWXHQRZ0j09XQhKTEJDXX1TMX44rOvWGqSn5uFzOx0ZBVl4ZNNm6FXG1Axax7LWgZJx5wSC6VWysxjtU6LMyercNHKtcjNyIJSLmZ5EvGd3/3gQw5bumjtBSgqLeSchsrTVRgcGIHVYkFWajZLNE5X1yAxJRu1J+tRc6IWhw7txsm6o/BNOZCelI7Kk7U8Lets72BSxrzZK3Hxyut4UPDcf6xDekk8y38OHTuBp3/zFMsyaEt15Mgx5u1TsnBLawtPJZMSE1hfTVx98kB4fUEU5BUjryAXZosREkmUm+O21lYkJyYzOWVogLYWVDBR5PsgIlMhyCk5VadCfEo8mtob2MiZlp2GEdsQ7BPjCISnMKN8BvIyi9BwsgmNJ1vhHvECIQG8Ux70DPdAnajGmisWIigiyZ4AtmEPZpUvgCHGgJ7BNrg9dvbjuKdcCESJ2T0BGQQ8YTRq4mA1pXBIkorSX8Vi1NbWYc0FaxCMhtgoOjDShXc2vomK8gro5SZs+3wXtEo9Lr3yCrimvEjKSIZIHuYbc5FiFeTQcpO9+dSfcODU16itaUBOVgFvhci4b1DrYR8cR1N1GypP1PF14dKrLmFzI8mFEhJiWSpTdfoU41blYjmbDWmSSRp4mVIEU7Ie3qCHN2E0fKJ0yoKiIpZUETubUy2TktDX28/3gMSUeEjkQrQ017MWlHTaKfGp2PPlbiSlJiMuOZZNrCqNAkq1igcFHZ2d8E16EB8Xi0RrPHpbh/HXjVswODjGxJrzl58Hj0cIsyaWvy4qCMLuGcIFVy/H0doDEGtEUGmVHE5HyNJIMAJxWAqr1oKOhhZOT05MT4Hd64ZEpeDwOaK8WGPjIRRJ2AMxNjwMmVjIiEVCDZKh1ufywD3hhFpn5CI3M4eIVMNM8pJF1Ei20jAL3CC01jehva0ZbucYFBoxNDolTKZYxsjSJJqaGpVyGkdNuRDpGZncbNjGBiEVCLF35z6WxTick8yMJ18WFc/+YIAHjOynE1CxF4JGp2VvyiVrL8OP7ryf7xlf79+FXz/zS6agUUFKacyUuEyGaK/fAblawrJC2jZRMiyly9P7KeUhk5Tj/QhFKREJ2KzOOGKVis9NIinpdLQl16C/d5hfE6PWBL3KyAFeJq2ZMZ20QaC0ca1JD0u8FSqdAoMjQ+yLIHoMNdDUHMnlKr6uk/FdG6OHOc0MX4RM5ApopWqoBEpoFAZoNUYeLAZ8AR4O+b1+ZrrT9oykfFqVji/WpHcnWeHw6Cjfu7U6LW+H+3p6sGf7dszLyMby7EJ8VHUcbbYhrCoowXUzVqGmrx5vn9oPuTvwvRbu66Y6cShEUsO/iTZoEv7tY5oeM/03nOXJVMRpogzViOc07f8nhfS56fy57yd6zf+t4zsL93MymUnZWSA969cF8AnF7J7WyKaTzARUYgvOFqlkayf5jFSCqJzwezJEZWq+SYt8Di7qIVFAEAki5Ju+iVOBTUV3WEwn3DSiRxT1IwwpZBHilEb55k0TeSrqoyozwlLVtJ4+GmKzqVStQZRWZudMqYyPF/L38fEPjmB6w+jNW7qp7nst3A+uzkVEIWYEJiW2ntO6c+PD8blkpJh2NYvDU/D0N6H6OCWYFaCloRP5mXno6+yD2WDiJNLpFFUxp8fSukpr1OPAof1w28Zh0emQkZrCBUh58QzGjulMFnT29LPZkKboIkmUjWF2tw3Djn70tHfyBT43PR9SkZa4lDwZCIXDrJEjRF9LYyNrBjOSp82fpGAntjyxrI06JaYoMTExHqsvWo24tAQYE8xweBx8caaJ6NGTR5n1St9L4nk68Sn4gHBp/qnppDeXl7SgGsRYraisquSbiUQqhJLiwkVC9PUPwhwTB5VawUQUkot0tHYjMTYNK5asxbiNWNphSCUiuCccQDSAkZFe9A13Iys/DcY4IyLCEBqbmqAUa1B1uAau8UnMKi/HrJnljFy7684f8VTnscceZTkA8bxNFor07kNmViaamhqQnJKEU1WNsCTE4JGfPYycnCxOKTx04CgcdhdOHj7KjHUqnGiLMDXlhlAQRazJguGBIYS9U4gxGfHTdQ9i8xefo2TmDEjUMjQ1N7M2nVIVdTojjFYrmrs6cbT6CDIyMtHX28sTl46WdkgFEjTWNrFpNj8vC6svXIEJ+zg8E5MwaA081aK8AJPZcnZ6FOBVr0qtgnOSTFpynDhxghs8MhOSuam0sJQLgTDpNwMB5kFbY6y8wqcocUKeCWhCJZNw4JNETDc4D5uX586Zg2FKmh0cREZqJicROh12NDUQ4SYDfl+At3GUK1BbdwblM0tYvkNmRrrgUwAOoRKJrUxSnYa2Jm6IfFNe1pjS1xBrPCU1DakZaWz2opAgsUACs8mKgH+KqRcD9j40djVyANOAbRiQkPUmxBNfmrjJKA1RIYZnygNaC9BKN0gmZK2W8WwctuJ0oyCvkA2b3Z3dbAwftQ0jPiYWI6M2vtFqVFrEmCzY9/VuTHrc8IZ90OvNHMdeUjyTUyaZty0OITUzCb6AB0qVkiPl77nlR7y9UEoIiymGl5JVRVI0d7UhOy0dfjhZhzvuGMfBQ/t5yi4Sypnese/rw7CNTuLpx56DRW2FzT4KQ7wC61/6FUryCxBvSMZU2AU/GVmlZozZ7BCpXBD5KCRHgsruzcjMysN9P3kMfYM2Npivf/FlvPPORixesgQHDu7HyMgga6t1mumgG5osJ8Uno7amjgunxsZm/mybLRYkpyfz6zcw0Au9Rg37uAMiiRSLFy/lqWpXRzei0QjGHWMQSgScDDoV8DK2LiOTzObz0dnXiVOnqyCJSuEanoTPFuTwmYAvzGmuA+P9mL2iEO7gMLRmGTeEiXEZsBgTcbqmErFJ5BuoZQKPTm/k4UQ0EkBqQiJvIPq6h5gm45kMo2JWBTo7W3H+sqU4cvgQy1Bo7Up6drp3DPT1wqKLRVdjD9OpxHIZNGYDlixfim07N+O2VQ9CYxVhy85NuHrmCQCRUAAAIABJREFU/fCpbLj9oetRUFzGgwtqdIn8M2GfRFZSBnOxyQh69NgpPPLYozh84CCnbna3d0EYBg9BqBEnkyZJM+YtmIPhMaImBZA/Mxcak5rD6UrLy6HR6tjETab04uISNLe1ovbMGaY10TkZGx+D5LR4DA71o4+3XGRO1SHkIf25ic2jJWUlGHeOsSyFFtFE7CHMn0qh5ByD4rwyfLBxM5obm7F27SqMDI6jo20YRbnlbP6PCkNwBu0omJuNMd8wS2ciwgj7F0aH+jhpuSSzBF0NnTx5T05LxqB9BEqDmj1nJDuhhoN8LkIBBUxZMEg8eZGQvSqUME0SpSm3j0OVaMDg9vlgMFtwuqqaKVdzyhYhzkyDJgl8Dg885ANxOaFSyzA41MWBdhQqGCYWu5BkgBN8jbNa47hwpwKePCLkOZBAxMZp0smP2Z3cEPHE1R/gVGsyntO0liUxYjG0eg0Xeo889Cg2f/FXXLrmCsyfuxA/vu92bjioWaDn7PI6kZYdD0ucDlIZJ8lgKhTgDSv5alQaMrlqWUZFdcek08kFsF6ngUGvnaa0TPl5E5qamoaB3kEOyFJIlXA5JiCEhP0LhIImD4s/4GXClyswicLiQogVIk7ppesMjQuNWh1aG5p4W0upy9Rw6CwGpt5AIeKtoV6lhTgkRHJsJuxjLhj0BkbfRoKA1RwDi8kMj9uDgYEBxnCS/4kOkvZQkjUd9LmiDIH+3j588v77yIwhH50AnWNjLE25fMZcXFu6HG8f34YdjVWwRkT/vxXu31U4c890VkNzziD77a87J53+V3r2f3zsc0bWc4/5/5xU5huZzLlnTsoXYl8SNYbzgURQUYFO2CMqrr/pbqY7GVrH85peNK1Zp+ObRFQmxdA3UJiDFBGhjHXyDMQPnDWiEjYp5OLV0bRRVYqQVAuoDFzAy+UUDBRkAyilttKEn1JY2ZogIlMr/czpOCyapE0z4mXTm4Kz65MVWxq+N3MqTdz3XZCNqHKa5EBrpOnCfVqARWmFZEqhI0ympJAPg41VGB/oRmNTB7yuADJTsuD3+hAXY2VSC/G3FXIZTzvpQ0ghFSdPnUB7UxPmz6pg/CBNGeMMscgrKkZDSwsnldIElugIW3d8hYS0BGTlZ6KhpRqffbIJfu8Ud/EL553PnPj+wWFesRHL3TM1LRGgojLGZGYOOr32NM2gYrC1uY7Z5oUFObj2xqsgN1LolgQTHjeamtt4Bd7Z1sKGPDLPkDYwMyMHJJru6xxEnDmeJ58+THC8MkUik9HOQxNnBSWrEjIvguS4NPR1DbGJhjYC8XGJOH26Gm6nHzffcDuGB+wse6KLLBlHidlL+lxrrAH1LbWQaeQc0EHrv/6OYRhUBuRlFeHOu+4ExFE8v/4FtLe2IycrnZshIrcEEIJcp4RASil9eqjlcthtI5gxYw7Ss/Jw4vhRGA06ZiNXnqiBfdTBU9ec1FQMj42ip68H4+MjSCT9JfFtB4ZRkJODOKsZ6SlJUJt08IX8qKyvQW19A+ZVzGUKS0ZaDja89zE0Zh36Rrpx4vgpZKenswb02suv4puiSWdCDBfWgzwRorUlWc2ooCaMHoUTEcefE2xdLl7JErKLSAlOlwtnTp9msgGhzeKslFRKOlMZnn3+OQ40mwqRO1+CpvpG6NUaPPubZzFjznzccuttvHWYdLu4efS53cxJptlldW0tBJAwE5wCZ6hhp8eXqzTcHFDLTPIqwtxRQ0c3fG4WwmHIiUJF5AW5HGMjQ2xKo+dLeneS52zbtZ2n0U6PnYuQto4udHX0IDUuAzEWK8YnxjFg64VACay95iIoNXK8+/5GpKVn4uixE1h2/nIcPHQIaamp/Ni0QlUqpGyyIhQecdn1BgPnSyRY43kTNWEbZ9wmXeOIxkRINMLLxccn8vSLCl96LELe1dc1Y6h/FHm5xWwaJ/nOjIpibP78I2TmZmJoeBilRcW46bobEPGFEGtOgEgk4dhtJTWuk06IZQKWGlJiqcc3hlNVR5CdVYTY2Cy0dnfgxRdfxNoLLsUrz78Bt82Bt9/5MzJL0uCenECcOQHhMK1qHZBKBJAHkzHsq4NWnABMaXCg/i8oyCtgP8G4J4KvduzCiROn2HTa3dvPZlMKv0rLiEdRcQE629vZyBVrSUR/Tz+ys7JhNVtx5nQ1khPTuMGjCL3MzHR0dbeiMD8Ps2aX48iJo2yk7O8f5PC4oqJinDp9EosWLkBqehK/jzR5poaM0mWJUEP5AInxSXAMTcA56IJ3PIDhwTH2YsxfNhcxOSq09zdg9vxi7N65G8UFMzBun+QmXyiLoKmtAc4JN4RRGdOkMjNTIZdJUVhYCo1ahwn3BPLSy7gY6+ppBfHHyKcyd+Z87DmwHzNmVHA4k1QtRG5mHtQiNaQCMQ8QyIB75dWXw+0aRZqmGB/seBW3LH8UjV01aBo7jXZCXCYmoWxmOae0BvxhpCVmIS8hD+P2cdTWNmFszMFSoo8+/hj9Pd1QCdVIjk1l0s5ATx+/rvYJB8xWI1LSEyBXiZBRkIL4+Fj2pZCRjvwKlWeqYbVaUVNbz9s/ip+nLRydtyP2Edxw87XYuv0Lvi4bjfS6ejhtmXwLXp8LVWdo80nJoSH2XVDjbDETZngY2bnpaKhvQW1NE5YsXIy+ri4IQjJkp5RhsMeBkaERxhdOhp2wpBsQkvngDE5wOis10hoyBI+6kGxMRt2pRt4+BEURmBJNsE3YUFxaBIdjgilSJ0+c5twLkUDG1ysqCimYLI7ez0gEboeTKWNEyBkdt0MiV0AuU3JTlJ1aCK3CgmggAlFIyJkYZtpMKsWwjQ+xRyY4FURiYjJPralIpfNs2tTtYbM9DY+mpjwI+QLYt2cfOtq7GPkoVchZKkg0MrpPEU2GCnaezhLlDlF8uOFj/OzxdUyL+sXPfol1P72Hhz7kLaBAKKo7XN4JqI1KzKooglAUYsmGlxrWaJBDseQKgisEGRxAZljy9RG6lDaMxO2nayFtQqnJGRgYhFFjwWj7KKNoqfmhQUNzSzvjb8mvRmGCUAoRm06DLRWC4QCmfB7odTrYhmhzLeFGlEypk45Jlk9SSnhiehKpTeFwOzh12aA1Ij0+FxZjHG9tXBOTPGChxFStRouk+AQu1EnnTjUAka6IYEf3F0L9ktSR6GHUEH7y4V+nTaHfGpDmJcYi0xSH/c1NcPunvneqzLcn7v/VxPtciNI0/nF6kPu3QKV/rWf/x8emxyE6IddxZ+kz/7dIkf80cScM5Bf5frQap7vSbx9ckJ9F4ZDG+B8lKefcuud4mt+8WGSQo+hy4refrfJFCiVEMgWCJJ/hlZKYV1mkdeVpfITCCTysZSZee1RpQFSq5PUHPQT5Vcm8So51gUTKWndC7gll00jISMCHKJ3cHg8X9VKDhX8OaZIJGXT+Z/Xfm8adCvc9y7MB0laTyWY6HxcC4gqC0g3JjELcUWo4/KAgKF9vK8b6ehgl1tczBJVcA4Nah9SkJASjhPuKQCWTMT1GZzAgIAjhTG0Na3FjdAZOJq2rrYdZY8GiJYuZ+pORkYOEhHgutrt7upg3m5ieiO6+Nrz4/HPQKJUsl9HraELrZx2cUCxCIOzj4AoiO1BxRS5ywtX19/eysYaMN5NuJ+QKSrbUYMHS2YhJtUAVo4M/EsXO7fvQVN8KtVDC6ZH7jh5k7eKSpedh/56DbD6bUTILrS3NkGjJ9Chno1lCciIbOwN+L2yjw0xxsWjMiNHGoKG5mVMAs3LyeKqnVOogjEoxOuJgCQZptkeGh+D3umGxEBVlDDl5WazzjYuPY0kBTTJorU83kMqaGvimPDCZtfwzV6xcAWNCLIQkb5KJodCquaipqTrD6/fKo8cxYXMgOyMXyUnxTNuh123Tpi+Zhzy/Yj52bduOktJylgO4nOMoLMhlBvOk042O1lZYYwy4994fIibRjE++/AxKvQZu7yQXjeUlM3Bg/xEkJqVy0UhNLK1uiRikkijY+EnbE4rj1uv0rHmmYCKSu9ANgFJMyew1YqP0WgGysnPh803xWppMi1M+L2PJ6PlQE0KmKZIwURormUfVBj2mwiHs3vc1r42JOkON8Mkjx6FS6mCJjePNCN30ac0toYuWSISVqy/AwcNHUN/UzDIYSqi9/dbbUFNTw18fJHSpQoGkxDgkJcVhbHQUlKJIn6P+/n5ODqUUPkK6FRUW49ChIxBLpJhZMZvRjGfqq5GWHYfYRDP8IS8HQrU3dkIUIQqOBemZmfj68F4oTVJI9VLkFmTycxyfoMkpZQrQKtqF0tJSNDXUYai/DylpyZggvXCMGUOjI+y5oZu+x+FCR0MbMpJJE54HpVaDY8eOQqlUMsqNEG10TXO5nZwJkJmbBpPBiuPHKuH3R5nX/uRTv0RGVhJGbH2MFz1VVYm777oLFr0RoogYGpUBUqGS3z+ayQ0M9iI5MYGLP5JREbaOmlCJXA2Krfv5049g2bLFSE/JxMfvbcEn732KDz7+M8JyD8tNzDorxm0udPc2YdGCxTAKcyATk6RKik73QZYhhP1hyKRq2JyT2PLVNtTU1GPpkvNhG5/Ali83Iy0jBWqNhINjVq1djT079/JWx2l3QiqWQ6/Uc3JpjMkKfzTMRklikwNBmM0Gfh4XrFqBL7Z+wXjDlNQMdHV3M7WDshXIZEkUFJKzkTnabnewrIWIQSTlazzTBnFYxpxuold09A7jlh9cigmBDZNTZLwL831GJlLA45zia5Q1MQZhIflAxmBWWyATSBAXH89eDp3BiNzCPEaHqqRk2iZzP20TQ4zWpIj2/oEhuNwubnAnQ27MLJuFqYkpNNXWswmVBhgXrFyBvMxMhMYjUAWTMeRpxcGmLzFn3iIMjIyytCosCLHOOyU5FY2n27lAOrz/EIdxFRWVcsG6Z8ceXHzhGmTEZeKT9z7DpNsNrVLN3H0iXpyursKaS87D2stWw5po4Q3I4NAwp3tSQVjX2MjoUdJg06Q91mhmDTb9fJoGi6RA/3AfAsEAT3VJGw9xBBkZKbCYjdBrVehob2GTdGAqwJLHaESE9o4uZOSmsIkwN7cQA30D0MkUkEfUOLq/AWlxOUxwcbodGHEOI6IMQB0nhyvkhERO0+0QVHIxJvrH4OpzwqyLhUAmRXx2CgbH+xEWBdhgSUZRmUzJevBIRIi05EwmwND9hYrsGWUlLK+jIYc4SvfkIOxON+ITE5i6Q1priz4RMcZkxMfEY9LuRsAT4FRqklBqDSTNjfCQwOWcRkfT9Znu70QcIxMryWap+KTNmhgCfL1rLzcuJPFQa7XsMxBEoxBJRAgQtplyaiJ0vpOmXYjtX+7AvgNfY/UFF+LuH9/GPjkK/XM7SRcf4WvWpN/D1LfkdMq8yOM/U/4B0dwUaiU3XYEQbSqmp9gO2pabTfw7kFyKvGsGvYkbjKA/ApVUhY4z7XwNJ/8UefeiQgE0BjXs7lEUluRCrBYjIqcbQ5TliA6bnd9jk9bEjWFoKsTQgeG+UfR29mPKG0RqegoUGjnGJ8eRkp4KsVQOizYevskQG1O1GgP7OURCEdO8yOdGwxVqLEjS43RM8ACDYRuhIOSUxREKob+3H3t3/TPHnaRmdP6ek5LkyNV4XJaC7DApNf7nx79buH9X4f0/RTl+G3TyP/9N/vuP8E+F+4A+gs3FfjglETaMnHPtcr19Vj9Ob+B3Fe70NBjnzsbQ6a7k3NriG/cvTchFYkg1WgREag5lEhPzaBqBDyEVrWItF/L0KFRoi2U0lVex1IZWkKFAiM2CJKEhrbuU9pEiCSIyNURkViE8mXMcAreNjbARXQKEhjgu8Om5EaJx5ZaG77Vw/3plNkJyCafH0jqWwpdEMgl38iyPEYu4eOffMxpBukKA4fYOnK6sZdILhRPFmmNYL0jsdjKBUIFv1NJrIYNAIefCnabyVr0Rs2fOhFAohnPMhZWrV6OprRULFy1GckI8qqurOOhi6fJlqG0g8okTLS0NaGtuQE5mNqIRkqXIMeFycycaiQbhmLCza5xTX6NR5rnThY9IM6QB9/kmkZoSh86uJqxYswR5M7LhjQRgm3Chvq4Np45WQh2VY87cOSCg+diEnXV7rc0dMOsskAnl/NoLlBGotRru2mkiRBuZSfcET8/JgDnWPwqlWMGYuY6ePjicLkbZKZRqLF60HONjbkwFKc7YieaGBkx53cjLyUAoFEBaehLMFjNTAwhz1drZxg1dX38X4uJo2hzkaTwl1IrlYphiLUx36RocQENjEyYcHmglckyNuxGZ9OPCFSuYYb9//34sWLAAUrkW23ceQF//KBu1aDMhFclZFyoWR1CQnwcTGVjVag5g2bDhL7hw7UrMXTwTn+/4AgqtEh6/l4turUrDhTcZr0MhsCxmsHeAzaUTI2O87lVIFZycp1FrWGZFxlWanpMBmG48dMGXKxVQKtQ8ceIQDTWh0+giTFMG8htQ8m0Ac2ZXYMrrRdDrQXZeLlo622F3O6HSaXHw4CFOJl26aDFqK2uQk1OE3v5pTa01JgYuuwOpCUlMKcnOy0Z7ZyeycnNhGx5GchJtRE7x1IgKI5LXUJAH6adJymQxmznynuRTTucE34jo+Y3ZxyCQyLiIjo2NQ3NLK7Kys3Cq+hQKSrMREU5BZ1BAJpDBPuKA2RiPmuoGWKyxECmFmJgaR155Jhqa69Db1cd4snG3BwKRlEkrOblZzGFuaWpGAm1C5NMJvyEhMO6aQFJCMgJuH45+fRiFGTmwxiegq7eHDZ1EVKEmiLjslKBIiM45c2YhIoigrr6J5WTUTKrVOlTX1CEnL40/U1U1J3HJVZdNXycBlr85HT7EWZJQWFDIAU0ScRRmnQ7iqAZKGWEcA1yETIUnMTDRjeqmU8jOzURLazsmbH789lcvYtvOLRgP9EOhksKktaCuoQ6BoIenqeKQBhZ9AgJCSpkWQjppYqwpFdDdznoM20fR0NAEsVSGTzdvwdKKZbjy/OtgNcbxtSko8ONU19fY27iJQ8MaqluAsBh6jQ6FGaU4XX0GGSWZ+HTzp8jNzcKsmTMxI3khjNJYphE5QqPY1fg5cnNz0dzcityEPPT19KGjpxm2iVFcsGIVdmzfyc+xv68fZqORtxyCAEndPDhx8jRiEmKwfPEqXLn2KkglUjR112JL1QYudmk6ODHpZqMmYe2IQa30q5EZmwut3ITyktn8uaKt7K6aLajpPIzysjIMj44jHBUjJ7cQ23Zs4wyFcJiQfAKMjNlYGmfrG2WNf2tbE9asuRDNdW3ILUrBSG8fU7Gc3lFYY9IBpx5CinpQ+7Dv0B7WgGuUGkQmaZtI0rZY1hU7nR6oZFqsXnIRYxk/2/Q5CnIKEA2G8fEHf+Uo+9iEBIxN2DB7finmLpqFnsEeLK+4EiadlTdOJ1sOwOWfjrOnTViCNRlDnUM4evoYF/KWGAuSUuORkZiJOQUL+bwbGhvExiNvICsrDXq1Ch6XA3GxMYhMilBC75XaymF5Y4EBbNj5B94AxiUk8HTWqFBDKzRDFYqDWRPPZu1Jrxvtg63oc3QhNsvKBlq318XNWFpCEoJjQVQfOcNNm18QhdSggC5eh1H7ENJS4uCecLNumuQXGZY8XDDzYt70CaVCnB45hfbuFhzdfxAF2Tls5Bexb0iE8sLZMKtjoJFpkRqfAa1Gz4Q5ul9v3bUdjfUNHJBEgXoXr76EE1pJ0kbNIaUfU2DaweP72B/h9wf4v5klszm5uKuzE79++in2chWVlGLdgw+xF4IkIW9veBuVZyr5fIixxPD9gxJDiwqL0NrWyjjIS9ZewuhqutbR+aTV6uH2uhGI+lA6qxBKvRRRcRhOjxNCmRBCiYib9ctXXMuGctLSHzt+EH1D3dAZNdwwUIFL+K54cyLijckwaWLYjD/hdqCjsxkun2tammxSw+2fwITHjsQ0K0RyIXKTSrCseC2UMjW8U268s+VVmM0mbrwnJ5xwjbkxMjAGlUSDjNQMjDlG2aQv1ypRMmMmBCEpHPZJxFrjYRtxQCKWYe3KC1kuQ/hWTpYlGZFIhKrqSkb4dpPvIhBAfHwClixeyiGMVNzT60bXNtquEpKapWnfOnIUajynzka87/98yv1dpe1/t3D/75fJ/+995z8V7kezQjiSOR0ny8gbkpac04ufLcppwseT8LPHt7uQbxfu//jrMm5dLIZAbYRAY0Q0SDikIOvZ2QFM+nOJGAGBCnLl2SAlekDSsFNYjFRJ9u7pMCf/tKkkSLtcoQgMbRHLmXAT9rgQolh0n5v/TWIwQ0hGDNLJnxWwrCCqzJnvJ4CpsTQBB1bnwM8no4gDlsgoRn+mDcK5g35HLowJR9XRjMnhYUQiYrS39bB2magSlGqo0mg4JZOY+bEWC0t8IJdhxGZH5clTjN9atvg86Ax65OUU8LQyRCkJhNybcGLHtq3Iz8/ji4NGr0dDUz36B7rQ3FSDGLOFJ8cFReWcdklYJ2ISK5Ry2MZsjASkNRwVilS4x8ZY+ERsbKhHIEA4qAB+eN8dsKZY4EeAUw6lEjVqTtYjaJ9CQWEBX0QnXE42Hne2dyMzLQsquZpP/tTsBE6CpUkZad7j4qxob21BwOeFxWRiQ59jbBzdvX2QqZSQygn5J0N//whKimZzYiXJDnzeSf4+lVyKGIuRJ8t0A5bLKfUzBqmZqVCalKhvb0BdUy0XnYKQkE2UiUmJ8HrdXFyqdXpk5RWgv38YMqEM0ckghtt6kR6XjJLCQqZQWONisHvvPsyZtxhfbt+P7v5RnpZQI2LQmHhVruLPa5jlKG+88Weehtx19x0on1EIQ6wKUXEEDe2NWLJsKT+H/u4eSERijA6OQiZSAgEBr4NJc+zzeBn/SDIYqUQGx7gDQqEIRoMF7slpnSStL8n7QNPhaZRVGFolocimMDXl5SkfoQ+XL13KJigNmZ09XvT3d/HFNiY+Dhq9jifQNEEh/eu4zcYXcNI8a3Q6bt6IfDJ3xiwOz+rs6OTPRk1jPS6+7FK0NrcgxmLGpGcS1qQk2EdHWJ5DaY4kZaPikcLHKqtOIy+PJAVjkCnkcHsm0dzchFlz5/HnjdJFc7JzWJc/f/F87Nz9JQxmDdRqGZRS0sMqcPDIMShVWvjDEfZuJKfHob65EouXLsCJ45VIy8hCPOlEB0eZqkMEk33790GjVcE2PARLjAkrL1yN0fEx3oTt2b0X0qgExXlFCE762cyZmZON9vY2tJDsrLAQSQmJjEwlPTEtzxxOB+IS4vl8dBBakz47RASKhJgIRIFJay5Zi6amZp74Hzp8GAvmLkRRfglKC0qZGEKNd5IlGSZdMtOKouEgG7wJzLXz0CaIlX42dba0d0AQluOe23+OrTs/g09C6FYvcqxFEI+ZYdUk8vs+FGzDKDphkscjCUUQMTp1+nh728t479N30dMzhPTMRFy5/EasXnQp1m94ElkFKTwhvLjiRqSastEyegbPfrIOhbllqD/egTce+Qgy0XQqdZutDn858DKnM6eEi1AYP/Obn0FEqtWPVeCBH63DkriLoZMZ+d88QRfueuFyRClDQKmBxKfGbx98lUNs7A4bPtn6Ad7965twev1Y/+vncMXSG//udvHH3c/gRNUB3tT09Q3gigtuxqz0xUi2pP/TXTQUCU5jEf0uPPne7ShKrsCauTcxLrHX1os/7HgZSrkQKwvXYHnJWv57Iq583bQdYa0LCr8By3Mv4caX3ssPa57HlGAMmJLgupmPQSnW8s+cnHLh7rcuglAcRWlRKY7vP4GMlDRMeXwYHRlFScY8rLvqWX58Opq7zuD1N59HXXUdN0WFebPxw7vWweN1w+1x4v3tv8PK+degLHfON7/T5/vfR894CxRyDS6ecwM3WHQM24aw+sYV6Gzvwa3X3YaXfvXy3228H9t4P2yOPuRkpkOrkEMtV+Hy2Q/ik71vEDIcK2dfA7PWin57F97Y/xturt0uJ84vWIP52au/ec7nngh9tho769DsqcPxhmOQKsQoj5+Ni2deBbFw+p62+esPcLj5EMa847AkmuGbIgRkAoRRCkLyQTKlwMOXPwWJ+G+fya/r9mDTiY946n7m1GmUZBZjVdnlSDClsGvu2wfpzNn7Fglj46aP4fV6kJmWhsVzF6B3qJfpXxSIRJPiirIK/n+692z64gOeSJcVzkJp4YxvHrK1tQUXrlmJluYOvp6eO6rOVOH2u+/A9i+2cSgb/e6fbt6EXzz+KP/52Wefw2WXXM5fTpPmq6+6HI1NLVykB6N+WGJNyCxLhS80CZFMzNf6+eVLcO8V62DQTJ8P547ugQ48/eYj8IRdPP2/buXtuG7Frdyw/t3vHo3gWNUhvPHXVxjxSvIuiENwecaRn1KMX93+R743nDu2HtyELw5+xMMyQjo67A7kJJfg4R88wYFKdNQ3VOLl15+AxmBCjDWZg+BcTi9kUhVWn78aK887/5/OLfqLweFBbN2xDeO2MZQUl2DhgkU4U12F8KgT3qFB9COIm++4k4dH5Ie7+OKLv5EG0/enCGV4SpmOPJxNuf/On/Lv/+X/Fu7A3xXuJJPZXhxER8y0W3Za8RHlJCqueBmVPl20n2NhnpuonzN9fpur+Y9vBTUCNGGVGC2AUo8IrVIDLkSCgW9SrURyFUKEgiRtuFzCHHhIZBDSJJ0Kc+JUE9uQZDcCEaKEkRTLzjLSqYOlafcUgi4nxKQzIcKNUATRWdLNOS3Wss3135/GfUYiDq7KxZSIun8Bm2Np8k5GuW+/HhyzS0aSaBj2+loMtFA3D4yPOdlcQmaztLQURkd6KWCEwlXUGjbbCSRiDIyM4IvNX+GS1WugpYkPaPMhhUKjhN6sh0QkRF5GOno6OlhWsXfPHiSlp2HGnFkwGNV46+032Pyq0xlgMMajt7efkyW7iW6jkHKxRtpzco2ToZE0lAq5lAOHWpulAtX1AAAgAElEQVSbERcXA7E0irkLZ2DJykWM4yPut8vh4TREmV/MhSuZD4eHaDXtYcMQEU+o0CStv4DCoERC0M2WpBM09aCmRRgF6y1vvu2mab39pJu1hyqtiqf2VmsK5GI9hgbsiITFCEz5EAxOsSFUrVRgaLAPQ0P9PIVUqBSobD6Fghk5kGoFqKyvRKw1DiX55XCNuhD2EwVDxjg8lUbH7OO5FQs4fKK3uQtrlq1CQ2UNpGIR4hOtGBkexqyKClRWN2DG7AW48ZY7OSCLSSkUPU7UHyGtBoPIzMzE+udepHxgjI4NQ61VoGugBWKpkLX/9L401TfA7/EhKSYRQn8EMqGCJyS0YuYoa1pP0iqX1r9RAbq7upGXl8+yAnrtSPJjsVjgcbs4BpwmTtRIqM5O3svLy3laTJ+lkaEhZKSnQRAOobe7Bw0NdZzCSkVkYnIiNn36KZtJK2bNQm93L1JSknmjMTA8gv6BAU4uJFPprLKZvMJNTkvD1m3bMWPmLE7RrK2pZv04mXxnzpqJTZs/w+w5FbDZxhhhdsXll3NoD11A4pITUVtdjcTkBLZ/jLsnYI23wmQ0sAGLJlxk0qPJnlJNfG0X0tIyOKzrVHUVgoIIm6JOnzmNoqJsjI8PorW5ASmpmfB4yS/hh1SpxLHjp7h5sNKkXUiUCRWcjnHk5Bew/j0zOxf2sXEM9Q9hxXkrsPWLbVxQEgKSbjrvvbsR8+fPR19fL+tWJ13jLGWic5JIO6RRJklaaXkZSsrK4Rh38Wr+yy+3YmR4hA24GZmZnMnw0ccfIcZsxj0/+jFKCkogl6qhEBgQiYbh9k5wEuakdwIyRQSTXjtrTel6FxUJUXW6Gvfe/RA+2vQu+l3N0Bl0WG69CWFBAAHBJDThWEwERtHkOg5PXxR6WQwOn9qHS5Zdg9TEdHywdSOqu48jigA0Sj0evu4pPPC7W/DzW56BVZuAY40HUO84jjsWPQylRI0/7vo1WnqbUJa4ALExsRwOlaErwoCnE7/b+gxysvNwUeb1ONy8lxHBF5VeyySd3x98AoJJCW5f9gDahxuQn1DORdRP3rgZvkk/Yq2J+OX16xlXR9ffWHM8th/8BJu2b2Sfxfqf/gk/e+2HmPRN4K5LH8KiouVo6KrC29te4HNQpdbgrjWPY8wzgqbWGvQPdLA+fMBmgzEpDsMTI/jlZb+FXKLA65sfxa1rHsWgrQ8ZCbl8Dj301t2YWToD15TfBYdnjLG5WrkeHSOteHPnK0i2puC28+5Hj6cNWboC1IweRq1jD/K0cyERKDE2OYzzs67GiHMAO4c2oLmtGbNnzkJPRy9OHD8CKW2QJVJcs/AepFsL4I+4kR1fDqfLgYd+eQvTOmYWz8MP7vwZYzwpoMdkNOM/PnkaP7jycXy6/y1kJxajKHMm9p3ehj0ntyAzKR9LZqzC3sM7ccdV93Kz88Cv7maD/I9veRBd/e2MIbz6gttg0Jlw/7M3w+bsRnysBekpybh66cM4ULkJSqUWenUc9pzYjutW383a5pMtX+NQ6zYeHNyx7DGcbt6F+toWhANSxMcmQa8zIiWJEjYzMea04dlPHofb78If7noL+87shEUVi5mFc3Cwcjfe3fk2XH4X4lPi2KvE0g2/H+Njdvz6rlfxyc4NqGurQWl+BR6/8zfMG1+/7WmodQoM9w7i/gsfYV04FeIjjhE0tNTz8GLM7sbSJSsxM7UUiZZ47Dq8n+kr581fgCPVJ5CTnoXEmHimojV0NWF0dASrFl3Asr8tOz6BzT6ENcsvR0t7I2KMVvakOBzjeP2Pr7Ino7WlBT9/5DEeYjz51JN49/338PXuvdi9ZzeuvfpaHohk52bxtfXjj/6K117/Ax647wHk5xdyWJttbIIBEuQPozTd/Nk5UOhlnN497hrDfzy2EW9+9TpfN4RBEVJj01GaVY7yvNn82bzvdzdj2D6CbS8exbpX7oHdOcb0E51UjRl5s1BRtABzShdgyDaAy3+0HEGhD8YYHUMZXrxvA97a9CpG7INItGTh6Z+8iBH7MH71H+vQ3t0JhVTG29zXnnwHbZ3NUIilmF9xPgb6u/Dcbx9GTHwyVGYLbHYHMtJzEA4A1156NQ4fP8ZDGPKK0FBr/vxFmFlQgqraGuzbt49zHK6+8kp8+OGHmD17NkoKixCY9OKmm66HMxDgr6Hj/PPOw4iNTPFAnE6HQqUB17vk/1u4//u9yb/8yr8r3MdVUWwq9YP+/9zknCfvJKcIR7mIPyeXOTdxP1eYnpPH/Fc/cbq4F0Ju0CEo1TMTXhz2Toc2RaI8ZQ+TpEKuYlc3sd0FpPOWypjxTthIMn1GKSE1EuYiXkCkGhqHMayd9TNsSI2GpzXmFKJAHQibWM8dAgFr3HOr+v/lC/TvfEHzjCQcurgQU1S0h8MQyaU8+f2ug6ejQT/UbgeGm5vQ2DwdsU1WVlrFJScncEAPcb3lYrIhUuMUgUAm57jh7rYeCANRJMQnYunSpRh3OtlEmJCawOi5tvpGnDd/HtwuF5t0VDodhCol6hsr0dPVys+L0uw0uhi++JAkgEKW/CEfawQdzulJOU0DKJmZdH+2s4FAoaB/GqUkCuC8VYthTbZyDHhsTAIQiEIRlrOx0kBa0EAQ1XX1iIuLh85kxCgFc1hjOWiHPlwanYY7dFrv1VRXQ0BYKq8Xqy+9EM6AAzFxMSguyUdzSxP6B0YgggpSoQEjwy4IgmJm5RPBh/axpAekSelAXw/S01NRXFYMS5YFXQNNaO+rQ2p2EsadFAolRXNVKyZHXchKy8CpumrcdsdtzHZnIolAgt3bdkIUjkIjU/CkOhwNYUZZORcc/oAAQrECPd027Nm3G0sXL8SQbYijygmXd+9996K7oxtavYn1pLPnzoLDZceorQ9Gs5H1z/PnzseHGz5AaW4JlFE5G70mRidQVFDA5h9LXCwmvdMyCErvpFQ70n3SeUMbJipsKSo9Pz8fDvsYm4aoCUlOTGKtvEql5uaaVpo6vZZpDrSlSk1ORn1dPUsV6HdZsGgRb3cooKakpAS9Xd3IyMjA4SNHcfzkEdTW12PmnArEWmKxasUq9HT1MG9YbzJhaMSG+MQUDuNpbWriKfzA8CAz1Sm9s76pETabjWVJ1BQQEpZuhPWN9UhLT0NHRxvWXnoJduzbygbJPbt24vLLLkN/7wAqZs1Ba2srS58cE0SaMaOlsxV5ZYVo6GjCiH0MK1ach/aWBoQ8TpYFkE6UTHWkqYyPT0FMXCwMFjPTIwZHh2B3OPgzTUSfuroG5hMP9A0y1ScjPYtDgTQKLTIzsrB921ZkpKfzxGjP3t1IiKXVuR8lpUWQKCSYt2gurLEmnkB29XQhKzsPGoUJn275CscOHYNCLML119+EgsIieKbceP+Dd+DxuDFmG+PGSCrSsOl58XlzEJ+UAIWakINhNvMqxEpIhTIEEMChEwfR1dqHN//4Pv7w+u/hFY8iMTkeueGl+O1H65CcnoQ7F/4CzV0NuPXnl2Fe8VLMmzsXf3jzRaxZeiUevvOXqGw8jcdeeYgTiF966E94d/drWFp2IWbnLcDL7z6DS8+/Fi+8/SRuWHsn5hQtxK6TW/Dxnrdx1zX348uvP+MU4t/ftxEdw234w/b1OHr0KDY98xVe+OxJNsT9+to/ME3m2mdWIdYYiztXPYj1H/8C1y65CyvnXIRn3/kFDp7YhwuWrcGsjIVY/6dnoNdo8Pbzf8W6J+6BxipGelomllWsxTu7f8fsbadjEq+ue58vnW999RwOHNsOlVqL6y64D7c/ci2WLZqLhqpaBg7cdNvdiEKDrIw8zMtajPe+egVx8ToYFJl449P1ePT2V5CZlIsdpz7DlsPvY901T+HpjQ9hSdka3LriR+joa8MPn70ReYX5eO7O17BvfBcWGZbx5Pfxz2/DDxc/jneOr0eKIQt3LvoFPj7xR+w6s4U/02QepO3LyPAAX7tJ/51tKUO6JQ9nOg7hkat/D5lEjvt+fh0aautw180PcSP4wQfv4u2N76MorxzrnrkVLz2+Ac+8dR9yk4txxfl34mT9Afz8N/fg2stvwozCefjTBy/h949/BH9gClXd+5jgVJo5D+998QaUWhHuueZJJMdl4N0tv8fhU1sZGrFy8eUoK1yItz54Hvfe8QJGbQMIhAM42bIHN16wjqUff/z8cT7nn7r3L5gMt8AxJERSQg4PDE6fOYkTNUdx+w13Iy0xA89ueAJ7K7djy/Nf4+EXfoDZ+XNwy2U/RlNnHe596hYMjA7CGmthCllgKshI1dGhIXz88h7c/OAaJMSloN/ejx1vnuCB34HGvdjXs51k+ViRdTF2138JH/nbBDL4PQFUHTuDC5dditll85CXlMXSpmOVlVhSMR/9I4MMFJhXPJMlbwEEIRdKsffI11gyeyFMBjO+2LkZnd2NuHT1tfhi18eINcbhyktv5ZqChitls4rwq1/+GldecRXfI2dUzGTp3rVXX8PBTBajmU36a9auwayZs+D1e/He+xtw5MAx2O12XHzRhZBIlczNF0jA5/mClbMgUAkgkAqYavbCfa/hqY0/w9VLbsLFC6/Cxzs24qV3nsH6h1/HohnL8OKHT+GDvW/j61fO4OJHVuC+qx7CsvIVsLts2H10K45WH8DT97yM5LhU3PXza3Do9F7emhkNJrz00Pu48PoFmFFUgZqGBhz5qopf142b38bjr/wUUrEEySkpWP+z36Om9QTsA4N46Ie/4e3hI/ffAm8ggqhaDrlGi4rZCzDlCWHZovPw+datmDtrJpPeyKSqUiq5yX3vo494sHjp2rU4efIkS5AuueQi1Jw4jZ27tyG3uASPPvoYdmzfjsSkJNxz522oa6yDUarFvUuuQKHCAOfWrUj8ewXNv1NafefX/O/E/R8m7qfSwziZHIRb+jct0rQL96xsJhw9y0n/G27n3CtLBd2/dYglkCoJ30iowzC7uykEgQ6pXIqQWA2ZchqfxEZTQguS/IVCm8ngShN1cufQQQU88eO/hX8kmQqHH53tKKjAI73idKoqhTSRcUKA8/5ajdzKvn/rKf+rL2qbncKFe5B0+d84rCkaV8yrtXNyGZLJSKUSvoAE2psh8XnR09+PtvYONqkRxrFsRhHMsWaEQfoyGU6fqIROpYcwSsUqSYKIDpIAa0w8hoaHeIqtNxmYM93a3IjB9k7kpmdytDOFryg1WgyOjqC4rAgtHQ3Yd3Afn4wqlQZDwzYYTAbodCpOpcwvKkT3QC9MVjO2bPkM6anpEESEKMgt4CliZVUV8vML4Jp0wBSrRVlFERMywhEBPC4frBoDB2ZYYqwYHR5De1sHo+oK8gt4ErJ9x3bkZuWir3+Aza+8ChUKObgmLoFWwiGevoy7HcgtyMKhU4eZ4iAQSmHWJcA9MoWRbjuCHgHnAPh8LohEUXS0NkGllLIsY9A2ipvvuAlD3j5E5SEYrFrGWO3Zcwi1p3sQnvKhojwHhUW5OHBkPwqKC7kAJe2oi7TqIhmMGiMshmnsH6XJVZ+ugkxMFJVkuN0+jIyNQ2M0QSAWYsw2DINRy3lfA339XHgmxCWhsaEZSfGJMJksmPA54fH62ByqlisxQJSU2CQ4h8cR8oZ4A0AkEzI8kXyCwnqcE8Qn1iESDnNAEhUK6WlpXIjSvxOhhwgBfd29iLPEMaN3dGSM/42CXcigSmt/Cuwg2Qox4Ul2YDQYcKa6FpmZGd9IbTgufoyMU2Zu+CQqCZRaLQc60fSfXgelUo2oQMyNXTAcxeDoKFOciCZDk3Fi8Hd2dWHW3Aou3r2eSTid4+ju70FBYT6fQhqtmsOjqDGJT4qDc8qJ5tYmxg5arbGslezv74PJpGedLU1zI4EIJAopzIlxONN4BiarEYgEIAyFYNYb0d/RDSlhYUVyLFlwPsZt1MiOwOVzY8I7zoZG2kgJJCJOrqSGKhQVIC+/iHF7xLn//PMtMGlMMOvMUCoUkMulWLhoEd7/6H1+HhRqQozy5IwE1DXVwajVIyUphb0MJDX7y1tvY8I9xRSliy5agaSkFPZAPP/b9Vi9ejUWzVuCju5WiBBGV28HJyEePXYERpMGQrEQjU0N0Or1EAulUKl0qK1rnA4U8YsQcEcxFfJDpAohOTMOb/1yKw51fIrPv/wCf3z4M0y4x/HB4dexdO5yuIf82LT/XeRnl+DW8+9FQ3stXnjnSW76XnnkLVz4gwXY9eZJbgZX3b0I99/4U0x4R1GYXYLC1Bk4XLkfmw++h6yEQuhIYtdTgydvfY7NxI9u/Am8Ph+evuU5vPT5Mxi32/HnBz/g9/W2J67g1f/6e9/A/S/cjjklC/CzG57CiYZDOFC3E0tLV2P33l04VXcKi+YswYO3PIyfPPMj5JSmIkaTiEAkgARLMrIT8vHjF27Exse/YJlY33A7fvu7e7m4evpn72BkrJ9D4Xbu2wylXoJf/PiP/PO7x1uw7dAmtLc1oryoDOeVXYln/vQAZpRU4JYLH2ZZxNofLsArj/4FN/70IiwoWYTnH/kzevq6cN6l5cjKy8UlK29Et6sFxRkzcd3KG/HWtldhNOmxvf5jPLj6GZhUMbjvL9fCoDciPjaWcZqDowNML6LtA93H5pTOx+qU22BT1cAaKIJcqMMTL9/L4XI/uevXWL/+KZw4cRKvvfYWSkvL8cKrj+Oxn6zHI8/fgoTYZNx389PoHW7DW5tfxrzZi5FqzscHW/4DP7n915xt8IvX7mPP0cLiC/DhV39CR1cLnnv4T8jNKMbhyp04dHILkqwxuOGyJ7Dv4GsoL7kaOp0Fv/vdA7jhxp9i0/YXcfVFj0CvseBYw2cwxSqQbliKM407kGguQ4wlAU8+/xiuvvR6nKmrRO9IJx6951c4VX8Mz2x4DBue2Iy3N/8OfR0DeOmpP6O5sw4//tWNmPQ7OaCNAtYoATfgC0IlV+Ge69ahsv4oHrrj17ju0WV47oE3kZ1UALfPiSc++wncjkncsPAOKKXTHp32gVacbD2O21b8EDlJubC77ThaexxDA6OsZ68oKseOI1/DbDBi5bzzMOawYwo+xKhjsOGjNzGjaBbKS2fh9T+tR13TGdx1y/3YunsTYgxW3HX7Q1zH3Hb7jSw5/eKzL/l6s27dT7DhvY0sa6XG/dU/vIrrrr8WjfVNOHDgAA9Qli5bgpUrVuC1V/+IW269Ebv27CSrHZvNSQfOaZo6EcrmlcAYZ4ArMIGXHnwNj7zxY/xp3QcwaE04UrUPJ6qP4UTNMXz8uy9x4PRe3PPbW3Hk7VpcsW4NXn/sL0iKTcFFD6zAY7c/gQ2fvcFhTa899h6OVO7H7Q9ehdycXESmBLjh0jtx9OQRPPvkS7jsxlVY/9QfUJRfzEF5C9aW8QDUaLXgoTsfxaHKfXC77Xj1yY2w20fx4APXoaa6HiUVc9HZ24ubbr6DvV1rVqxFVV0Nbrj8KnimfKhsquWBEN0bKZtDKVOgNK8Ab7+zgZuZORWzUFtby5r2F154AZdccglee+1VLF68BNdffw36ujpQEpeC+xZdDffIMCQHjyIj9K3h6b8qqv6Lf//fwv1bhbtPCuwoDqLdEv4mcercFJ0+8H/787R85h+Pc0QZ+nvWsv9ndTwVzlI5S2boYnfusWhKSAUua+CjEQSEakj1BoiIjMH8eCq8p2Ux3zDS6e9ows6antA0y52kNN9KKf3Ppt7LPqn53gp3mrifvmYG3NEI3/SnX4NpTj1N7mjdRkU7/35nXxjLlAcTvZ3wBqY4oOSr7V/iCgrvMGsgkgm4YKCJK2nkxBEZxocmkJNegMrKWiQkpkKt1XOSp1ou485/wulArNmMSfs4UuLieQV4+NhR1g1nZGYgIyeDbzRbd37FhsYVK5djdkUFnnvhed5KUHiQXK1CSBSETCWCP+hlHnmMMRaZadmYcLlYBnLmTDWmAj7ExNFE08faeL3ZyGxjYpcjIkAwEGWzFoXXjI2OcVKeilBfCprkTyAhPoFXyxR45HA5oTNoEBNnQld3F091CX84FfbBEGeAXKf+/9h76+iszq3d+5cn7u6eEJJAgODuTpHiBUqLWynSAoXiFCul0BaKF3coUNytOAQNMYi7u8tzxj1T9tv3nP2OM/b49vf98Y29xmBgSR5b617znvO6fhdJKVk4WrhgWGXMu+fvRHOq3k9l7FO6+6K8HDJSU+Q1VOlWU7ehH8YOepjbm/Mm8i1mVracPn6R0cM/FflGbNw7mjWvj56ZRsyVpSUlOLm58vJNmCTGerr7UJxbjK+bN2WF5aQlpWBlbCavLT42ATNrG6p1dUnPUYbePPJyM6RbrTjoGh1dWjVtybFDJxnUbxBJyWloDfUpKCzExtyCQkXuqNZgp0JHCkvJzcqW0C0DI1ORyagbWFZWlkwRPhTuuoqGVFFJg3r1MDQzlhTW7Nwsnjx+zPatOxg+5BMaBjUkKyMHJxdnklISJS49JjZaQtLcXdypW8cPCwtLmUoZmqjkxTJys7IkPVeNtVVxr0xcioqkzFF5+XnYWlsTEx2LsYmJ3JTjE5MJqN9AblYqglyCxpRRNi+XzKwMdA11pQumwn3c3J0lZEalUZpYqPCnPMLDQmkYFCQ6VH1DA+xd7UQOpSQZaqoXn5BIWNhbXFwdhJuuNhc5yelEx8bRe0BfImMisHeyIS01iRxF+TCxQF9jgKuTO0EBjXjz5C1PHjwTs+L0r77gefgLMgszJbkzJlrJ0mpwdnMnLj6J4MZNxYBbVlomYSMmxqZUKSa+rY0Y4xs1aEh0Uqy8TpWyqFCYJdWFLF+6HCdbR2Eyq4XOPzCAtu064u7ni66BhmqKuXjlInW9AzDSt8TFzlOkW69fhnDsxCGCAgL4uFdfmSipYkGtEwXFBWRkZ0kolXpvFFZQkWh2bzvE+4hYiV8fNWa4MKO7NRpKkV4SKdlpdPIeJpKj0y92SAjQR+2GsvvSJgkoW//FTl6+fcrslePp1+dj+rQbxuHrO1g27icKivNZuW8hQzuNIjs3A32NIS2D2zJz5UTCot7i5urF3AnfsuX3jexcdBAjA2M2nlpNubaSUe3HMuWHMZgYGXJw8WlJVly9+1uiUsIZ3GkUKdlJRGdGsW7CFjJz01m4eTa/zPuN2d9Nw8bRjvGDpuDt6sOS376S4nfSwFlceHqank0G0DSgBQPndGH30uM4WNdqu/f/vpq7t25L5Lqjswu+Po3x8/UnLPExi6b+Kl9z4PwWknNj8fb2JiEmhi+Hr2DZ1qnkZOTz9cQV+Hs35NeDa+jX5RNmLBuFplTDsd23xJDfo08zYafrGhvw7dxVPI27z5wRi+V1LfxtqhirvxqwkttR5zl2Z48gFxOT4tFqK3kf/V5yH1RqrQpIU2bA5QO38yDld/zdgnDUNuDBm6v8+eAKYwZ+zbgJg+natQezvlwqdKEL1w8z+fMF7Du7TgqjYb1mkJWXyvmHh8Rw3rnhABasnMqi2T/i5e7Lkh++Ii4llmmffcXOoxuIiX7HhmW/0TioJUdO7ubW3ZPU9fGld7eRXL+yh+mztoicMDrqMp6+7bh44wB+vq1oXL8975JfsfXQClZM38OcZaOZPn4J9fwas2HHWvy8AmUtuvP4OivmrCUpLYGpK0dxeO15Vv40B3MTa5bO+ZGImFC+WTcZC1szqnWqBUtrZGwmQUHDuo8iOSMBV3s3xg/8ipW7Z+Lm5MuYPjPkM1tyYDZ5pXmUFpZhZmBOeWkZyyf9wIxN01gy5jsC3esRnxnPw9ePyUzJobqiilGDRnDt0U2hwXzUvpeY9i/cPM9HXT4iOTUJa0sbEhJj2bZjvTQ2Rn0yiWOn9+Ji78rsGUu5ePEsU6ZOJiJcrYtKUveQIYMHycZUHUraev3qDSnUr1+9TlBQA3bu2sHSZUu5ef2mFPqKwa/oeupQKgR1f1dG4hrdanwDffEIdANjLT/N3cz8HTM5uOh32TgOm95DiufRXw3myv77PHv9hAGTevL2agwdh7di07LtNG/Ukno9vBk1YLTUChdvn+bBibdExUYwcHR3yooqGDNykjQ3/OoE8M3shcxbPEtkTV9MmiXPaeT4AbyLj6C8qpLlC77nfshd7jy8ydNzbyXV95tF40hPSsfRzYOrN24z9YsZxMWlMHnMFO4/e8y0zyeQnJbK3ZCHeLm7yRqpritjQxO8HFw5dfqMYLtHjhgmTZ25c+eyZs0aQkND5R749OkT5syZI9JnCxMjXK2ssCitYVK5FQ00pv8PyvX/+tb/FO5/K9xzTbVcbFJFqkWN4I7+fkjalJ5CLqnuas0/WOjqaz4U6B807urflJb9Qwf+nxbxhsb/9ANUFAtVzOspzreeKXomZkKOUV0txYVXRbvqsisD6t8Djj78MEWUkMJdAqL++6E67yKdUUIyrZauv7/5txXukc3ceTCoETUmhnIj/pDiVTupqJFfKlFW/a5u1uowyk1Hr7RAkkOT05N5E/qKVm2bY2xmgIGJnmii1RBDdX6T4zLJTS9GHxNyc0ul2660v8qNr1IlFSNXIdhsLazwdncnLjpadM3ZuTnkFeQJYUP/L9PMpq2/UlJehF9AHTKyM3kXEy0Ske7dumFsYURcynv0jKoxUWl5piY8e/QcX++6mFpYEBP3XnwHSvKip2tMaWmNJLRl52Sj1akQ1riDgxOJCakS86zRaoiLjhV8oZWlBd5eniI9UcE4SnLl5OwkhlVdfR3R1atiMTUhE3MTS7S6NeSX5uHk7kpljQZTPUscTZ25fvoavh6+Qt1R8gKFPSwvUmacDNHyllNK74E90ZpXojXQQauvQ43WgKePXlIvoCHxsbGS0opuFZb2pgTVr4eDrS2u7u6kZWbx5k0Y1OhipDHCztyWmMgY7G1spcg21jOicXATIqLekVdcgpuHB8lp8bx8+YwG9eoLOUVTrUNpQZl0qRX6TqMxIOBx+UAAACAASURBVDUrUz77zh06k56USnVZJbbKLF1ZJUW70poqKY/Siiututp0KWaykiOoDqPqiCudvbeHJwXFhfj4egnPXI3nL164TJtWbTA3UYmR5rU0lKREaqiWTqDqfKsJiwoFUp1LxdlPT08TLJ6StkRGRMj4+H3UO0F0mpubU62rg4uri1CK1DmoEhhNzE2p0WiIjY+T4K9XIa8leTYkJITOXTqLBCY2MQZTSxMcXexRpsVKEX1Ui9FaBY5UVVbI9Css4i1Ork7EJ8aJ3lTRcRTGUREtduzYITjHsWNHSxKgr6u7IN0sba2FJGRkqi/6S3s7e3TREBigCDgZlBZXoC3VwUwV4NUVQiqp0quiuLqE8vJiNGq6V60lXeEE7R2IjU3Azs5OfBzqPVFG3ei4GGysbMjOzOLcubN079VbEiwfP3oiRYIqCoxNDLA0N6Z9m1aykVU0mgoVEmWsR3JuPI9ePRIztoO1Gw6Wbpw9fQEjfUMxJMfHxDN57GRJLiypLhcpoJLFJSTHYu9qQ01NORU1RejrmKKpNOHZw9d8/916enTvTkzCezy8nBnQeThuvvb8+eI2w9tMkaLgbuwpwt5E0KFBb45e305CfDJ7vvuDiNhQlv/0NQ0DWmJobMibqBfsXXOKa/cvM3vVVD7pN5pmDZsJezwy6Q1Z+RmC9ayhhl1LjzFmaX92LDqBuUmtOfPDMXrVYCF3rf9iC042LizfuoCQd0/wcvVm2pCvmLVxMpu+2kUd97rM/WE638/5hckLx5CVl8PBH4+SnZ/N1NWfSXjVjzO38+3O2ayfuoXcwhyO392Di6UzI3tMkYdbt3k+oZHPSEtPp1mr5vj7NiI4oDVHL+9g6ZRN0pnfdGANMUlhNGnSWKY1nYOGc/7JLga2ncaEeX3ZvuYPEpJjcLRzoeeQpjTyb8jib37C2NiMJsHeQu4wtTLj4d0wGnYM5PyxSxJM03F0I85suYadtRMr9n1JXmE+WXlZcn5nZKWTX5RLQGCgbEJdXFzQVkFTt/bU82rEvj9+ZsnobWLkvPnkNNbGTmzbuR7/uo2YO3MFj17c5ubjMyyYspGfDy4QE+/sMesoLMnn4KVfycnJY9qwb1j181zGDJ1BUGDwf/sMxn8xgIjIMJYuWE+PrgO4cu0PXjy/Ks81Jz2VPn0HEdS4GzExT7n3+HcaBH3E/VdXsbZwZVT/KSRmxvLj0W9Z8vkvbDq5giZenejXZTAhbx/ROLA5m3ZtJK8ohyWzV3Hq2lF2ntjIntWn+X7zNxjombBu8Q7C34cyddFoDE31hISm3geFQCwsy+fAsj+Yv3kqEwZ8ScM6TbkVcpm7r66w6esj8jreJ0ew8sBCsrOzBMWpaFgHF//BhB9HM23AbFrXa8P71GiehT8nOjxWApj6dO0pdKGo6Ah8PHzp172v1CKnLpwgMf49udnZOLs4ys8rLCqgb+/hnDp3EFdHd/r2Gkbr1o2Zv2AZ06Z+KQV3s1bNyEhJk+esDlWY9+vbT6aWjx4+lFTjtu3bENwomC2/bmXYJ0O4ffuWGF/VFEsHjYAbVEmhGi5anRpsXK3QMYU7p+4zfdVETmw4Jz/721VfsnLBzzRs70vo/VhehIYwcExfHl18Tu9RXfhu3lr6dh/AV0tnsGrBWhp09cXB2o77516z79hOtuzcKCnFD6+/4Is5E5k59WsaBDbijwunOX32BFfP3pHHefUmhGlfjxFk8vRJc3gfH8GzN0+4dOAueQW5zF08nqK8YgE8vHgZKhhhW3tn5s6Yx8UbV1g0a/5/O89UXsOpS2fw8fBhzIjRAhJ49PCJcOi7de0iksxJkybx/Pnz/7Eo99AY/n8awPQ/PpH/H/3HPzTuMY41XG1QRZFBDVVVWkEwqSTLD1r3D4W7hBipBrdKwfnb8b8X6EKJ+asx/3cZjUhJlBtatVbVya8oMX+58JVURm0SynUtMDAyrJXJqItKRyMmJmVOVcYtlUyqkJJyxXxwzWp00RjUJuNJ8JLaCVcrBJX+P/5c+4SUBMfw3yqVUYX7oyHBlOqqOF1dKdKUROGDEVa9ZtWRVn9XO2kVt5719im6JcrYok9GTqZ0SZW0oHGzBrRu15LktARSEuLw9wskITqV8DexMhKtrtDg4OAsaYxu7h64OLlQWlxManKKmH2DguoLQUUZJvOys3FysufI8cPYO9oxbMRQbt69SV5BNmlZaYIdK6+pIMi/IeFvIzG1MsTAtIZqTRF2juYSeV6QV0J1lYb4lET09LU4OdlSmF9MUX4NFmaOWFrYyY2+srIEawcb2UxkZuSIbEPxa5OTkoQeVFJYIJIIB1dH0K3B0toCM3NjjE0VJlJXDF7XFOlDY0rPLn1JTI3n3qO7gi5UMdWdWnfn8u+X0Ss3wNLUDAMVsa42E+/eSfezIDeLypoiGrdqiLufMxUmldg521NZrfTDWmJjVOS9IrUYyYZBGUczMuMFd2hvY8OtO3eoqtbi5+cvYVH5OQXCGVdhSyohTiXOWRgqPJ2VYMoi370XmU9YeCjurk5y442JfEfj+sE8fvAUb+86FBWUUMe3riThJielyPloYWpBTVUNJoYqQlxPOhlK1qRCiNSmWBWSajFUGm9FNVFGU2Uyruvnh6FGT7wCfv51SEtPo2nTJtItTk9Jo35wMJfPnJOUQi9vLyEBqIAk5VM4evQI/nX8RVbl7Okm2DR1Tp46c5revfuSnZkp1/OggQM5c+Ysdx88kBubiv1WNyP/ev6Y21hgamEuxfbhQ0eYP2uu0CIUW1oZMDt36yQ3eldvJ6q05ega61KmU0Vmbpb4GSrKytDVqo2eidCElLFVdfuV4VVPT3lCTCQQ7MTJU8yd/ZWgJbMzs0lPSZaNSXJSsqSbqsdv2KgBjs7OsmlUCZ66OsZUq0u7RhddPT3KK1SoUwlVVMpG8c2blzJVev8+mqZNm4v+s6y0AlsbG3SqkU2Qig4vLCoiOSGZkCfPcXVxp2PnrvIcVCBKu7btiEmIw9PbjrVrFjF16iSsrO3RMVDyvkpeRD7l0q2zDBwxmKzUYuKjM7GztkdTBZ5uHtiYOnDp0jXGjhgrkwJlXlbM+1JtOemZSVTWFJOeGY+biy2m+g7kpFWQl17EysWr5bP5btVy1m/4nu6tBwgz/vm7EM79dh0rc2sexV3h8cNHjOo3kV2nNkg+w6rpW3jx9hlzV09j6Zw1LNuwkImfTWVEj7FsPfozF/78Q84PhbCbPX4uh48ewcLOmOTUBN5FRXJh60NmbBjCt2N+wsrUVsJe4jNiCI99K9+vfEnrv9pM64bt2XZiE/GFsRKmNuPjucz+YRqDewxjzEcTufvsJnU9A5n3w2xaBLdi+shZnH94hrU7l1K/bhALxqzgm59mc2TNGb5aN4XOzbux48hGft98U4ryV+FP2Lh3Jbl5eZhamNGsQSt6tOnHhn0rWD1rM062rlx6cJw/H1zF0cFe0lsnDJvPt+vGs231We48vICzozuN67eTu9W4iX1EdtGv3xjq1WvAkP4dBXKQkJLMsBGf8+TlU1w9nXD0VBvNStbM2cGeEz9xK+QCRqZGxKbGomeskY1pSWUZ3j4+ZOVk4+vrJ+eTbrU+K4fu4PvTs5nY/VtszOyJig3lyvXT3L5/mYVzfqBJUBt2n/+BsOgXrJ95iO+2Thdj+rThK6ToXLNT0Ux0mDLsK9ZtXkbXNr3p2rGXJDRnZKYQEx3BxYvHiY2LZ+oXc+nVfRDh4S85cXgrXbv0JT87kbpBLagT0IxN2xeQlBvFp4PncerWEdq26kq3hv2Iz45m6rpRHFp0gbGrhjC446eM6jlW2PC7Dm6hqLCYTwaPElnmF8tHE5sQxZYVh1j909eCbty/6QJRMRGMnjWMOv7epGakUFFdLt4sBQ+5uOEuoxb2Y9fiY5y9eZz2TbswY/VY9q46jbuzFzn52Xw8uwt6BroYmxtKYNH1n5/y8Te9+azXBEb0GEVIxHPOXDtL/Lt4Yt7F4FvHk9UL1/Dw+X0pzNU63KfzRxLo9/zVY+ITlDemUqg9GdkZ9O/9CZdvnJQNVXZ6DocPHeP9+zQpupVXSPlW1LWlcgLUv6nGidJ2X7x4iSZNGzNl8hS2bd/G3dt/yv+3bttC7u/KWF7LjtcV6IJgr6vV2gNawxoMLQx4fOMZKzcvYfuavXLeHTq2h9Yt2jHj60mcP3WLtxGvWbJ6Hrt+OUy/4d2YNmEmnwz+VBpZPYZ0FMTjyd0XRHbZqltDIXEpz8Sj6y/o0LcVF45e48jJQ3Tt2J0J00Zz9vhl3N08ZW0fMryryF0+/2wKKelJPAj5k1unn8pUftj4PtLcUJ/ruQtX0Gj0adAwmGXzl/P7hdMsnDUfA4FqKCqeHgnJCTx69VgyRQqy8/hsxOfcuHlNahi1Jg8fPlwkl8uXL+fkyZP/tDT+T+H+798x/KNwf1i3mnu+Ki2zVuYhCah/Fe6qaFd/VjWxqpVV8S5xrzW1chCZmf8VMPKhjlZP9UPx/n/o31WqquwIdKG8FP7qwCv5jOoSajUGVGmMMTTUyA23Ws8YfVMzCWJSv2pU512loaqHlYRSZT41RGNkiKGBviDmPkhVVIddW1mFtqqiNmlVT0+0811Pvv63ddw/SGWUxv1/Oj6grRR3V+nck57epyInXUKjCsuKyS/K503oSxwc7dA11FBWXiykkiaNmlBVrkOl+lWqg521I4Z6BtRRBrpKVVQ1EO20YsCrIk0ZplQhqGLeE+NiZVT68MkD9PT1GDt+jHRpXoY+x9XHjaKKIjILMklPy8ba3JqXb57i6++Kl58DVdpSkbOYm9lQXFwlEd1Gpqq7r0tGWrrwXxWmUQV2FKuud3k5NvaOwtdHq0tNjQ6lRWWEh70Vtnz0uyhhC2fl5NGwUX1BaFVWl0v4htpsqbAbha2yMLPBzdGDU6dOUCfAlxIVc68xJDstn4rccnJT8zEzUMFCyixaSXlpucRmZ6Un4xfgTrV+Gc3aNkbPzkRkGDeu38TJ2U3IH6qr6+DkLN2x7JxMclVMt5EByQmJsiArvGZVpRZjQ1OaNmxCamoGickp+Pn6oavVIT8zl4LsfBwdnKUIt7KykU1hVVkFSfGJvHzynDpeddCp1sHe3lF0zvb2TiSnJKOvcgZqtDKCV1WmSoZVKXp16/gLXae0slSKTnVDUCPIjIw0vD29hKOrGMQKVac2LMpwmpqaKvHt+QV5smgqU6sKWclIzxRfgmKG1/HzE/6+2gQoo7BKsFREG6XdLq0o5/at2zRsHCwyEIUINTU1FYxb1Lv3ODq7Cq0hIuothiaGhEaGUqNTRfM2zUUrrq+u2+IqSdrTNTAS5r5Wt1qSBMOiXit6K/WbNOTPR48orSrD3slBqEGGKgHY0gJ9Az3yC/KFWVwvMJCS8goKS0vw8vaW61/hGFVYi+q0G5gaS4CTt5snr5+/wNHZSVJSM/KysXN2ICU1BUcXJzGq5+UWCM4tKzdTpgjKM6J+TlhkuJisLcwshP6iiDJO9s7CKlbvkZ2tHf51AmRDqsJbFPasU5tOxCWmcO3qDT4d+TmWJtaUVJWTkh2DlZUiQJVgZmlNaY1WONeHzv5G45YBQlQKfRUtneHAgPo8ffpIPArRkbGYGCoELrRs1pwajZb84jyKyopwcLKjsqqUIwcO8NnIkdhZOBMdnkh5fjUrF64WXGfb9m158vQJQ/uOIi4unkcv73FsxxkpQgeM7UZZRRlzJi/kz9cX6d69B+3q9uVt7AuOXNxDC/+O7PpjK/26DmbSwGkcvLaPA6f3MLD/QMZ3m/oPXN+LiGcs/GU6yamJvDydxNebh5OSniaJuHXr+hP9Ph4LM0tCQ9+Sk53Hujk/07V5L8IT3rJ4ywI5Bz/vP04+35fhIXw/4ydZDk9cOMqxy4f5fu4GIZWs2r+Eq3fP0aVFdzo17cH+c3v4bVmtIVWt260HBXJy61XcnDzk751GNqVR48bcuH2DSZ9NZkDHYazavoB5Y1bg5xXAgVObuXXvEn5+fpibGdOgTntOXtzOnKlr8XQJpEffRpw+dl+M2wvmjmPP3qOcPnuF4OCmfNSjLfWDgrh89TqpKtgqNo52XZvRsLkPK+dvxt7WkRZdPMRro2RgNYbVFFcVYuNoRbWuFq1GI5LDyKgo0QPbWNqybtQejr/aQnWuhtFdpsvrWrp+mnLw8N1Xv8kmaNWR6egbaFj8yU6+2/aFyArXztstiL/V25cK9WTj0l/5cfN3kiPh6+lBs6aNufDHaQz09cT0n5mVy8DBnzJ61FSZIoY8vkZwo1akp7zD068BtvberN8xl4i018wavZozj45homfJV0MXcuzufg7e3MHBueeY+P0IikpL8bD0ICsulyC/hiye852sT8s3ziMjP5nExBg2rdjPnuMb0Oga8MO3u+U623R4A0WlBbx6+wJnVyfCIyMwt7fi0k83WLFvASvH//gP9GKPz1rTu0N/Zk9YIPfs7uNakJ6fiqG5AboGutzc9JLB83ozquc4Pu0zhmfhzzh38zyO1srDYyh4WwXFGD34c+LiYngZ9VqaEa2DW1HHy59XoU948PBW7fpSlE+f7kMIeXOX0sISDHRM2b59B3X86rN/X603o1uPLrx5/UY67Oo8U9JE1bA4c+oPPh40QCaUYz4fw5rVaxkxcji379ySYlYV7up+oXqPysNWXq5IcYpop6VSW4mNoy0Pbz8kJPIRH7Uf+I+S4NDRvSJ7m/XlN9y6e42ft6zjwK7fmf7VeEJD34hkR/lxVAjS6f2XyMrJpMfgtlRV104LdTR6PL32mgYd6hL1KF6eg3ofO/RoyegRY5g4dpo8VsvWdSVX4uMBn5CZk8WfT25z7fRDaYa06BokU1UltVH1Q0ZmjuB/Vy1exd0nd0URUFiQI938bu178vD5AzLzsqgur0BbWUNVWSV9+vRHoTXV+3n//gOWLl3K0KFDmTJlCvfu3fs/SqD/FO7/LxXuZQZwqlUVyaa1Wi91fCjIhdmuq8IganVdqjBX3Xh1Iv39kO7yX0X///VpqvhT1XVX2jLVUReGqY4UcKrA/CA1UZsD9ecKfSsMLS1FGy/FuxTr/3UoNJ/qxqtOuuqC/rf/q6oS3KSmUuEDa9A1NpbOfNdTSirz76PK3B/YAI2FYmrXXsx/57er56NeS230bq1cJsjagsQ3r3gZGkphabGMj2Njo/Hx9ZRodisbC3p06cz9Bw/QQemA/akoq0anWoOlsTkWxqY0bdoMc2s7CelR+mp/f38lwyY/P5e1q1dSWV7Gp5+OFHyeo72DMFZbtWrG81chXLt3jS4fdeWZQiU6O2FpbsmrN89p3ESZTzMlhTQvL58aDNDTNRG5gwpcSElNJjIylN4fdUJHt4zy6jKsbVRCH+jpqiS7UsIjovFRBtn8QsLevCG4URD6Gq3oGB0dXCVW2szSTIoNZaKMeReNob4Bzk7OBNavL2hApZO0srXE3UNFgnsQ/vo91cU1vH0ehm6lBlMjlUynpaSwWIrorPRU3D0dKa4p4LOJo8gsK5QubnZ6Nn516kiXV0mH4hISpKutAqASlLRD30CkEY0aBJGXX0ByShq66JKflSddNNWNU5sLIz0jSgpL8XBxJ/R1KLYW1kIKsTC1IiUhhcL8Inw8vKkoLqdn956EvQ2T4lmRXBTJR3UM9fX05SamwnBUkJI6V1QBr4KSlEm4SlstNw8llykpVNkGyrhdKcW3KroNNBrBWip9pjqX1Gg69G0o7Tu2JyMzXQgsERGRBNWrL797urlLKI4659T1pbrc3Tt0lY2C0jEqTae63lR8ter8q05LVnY2JVUVMvlKz0zB2t6axJR46jeqJ4EgNg7WWJqYYaStjWEPD4+kSdMmgipUAURPQx6SmBxDz7590VeGVj2kmxge/pZySQ/Mws3FBXsHO+5euS3f6+nnI3HcZTUVYjjLyckST0RMTCwNGzcXfWuxogJVa/H1rSOhTSlZGbi4u+Ad4EtI5FPRIqvzQG041HqlplGqS1VYXCJhVhWl5RIMVFRUJoZrVXiWFpUybMgwnr98jqur8l3oc+rE77Rr2Z42Ldvy6MlTfLx8cXN0F7zahSs36NWzG/qaagqKszA0MqFIeTv0awhPfcalmyewNLXn6uUbBNVvTP2gYMytTDAXjX8hAXWDiYtJp3WTlkTEvEXPWIutoyqE36Cp1lBVosNPP2yFymo+6t6ZRgFNWThnEXXrBtCpc2datm5FTFgKUZHvePn2Gb+u24WXuw+7Dv/CxRtn+ObL5Uyc+wnGJuY8OhPO7VeXCYl4jK9tEC9TXuJk7sLUQdNYuWM5L+Oe07JuK+aOUUVU7fEg9A7f/7ZIshW2zjvBpLX9+KjNJ/RsOeivdavWWL/txM88eH2Hzz+eRN82AwXzOGPDNDFQ13Gpw5iPx7Nx3zqO/HhKCC3jF3wm2uwzWy5gbmrBZysGU1FeTPemH8lnHR4dxrp5W7j/9CavIp7I5q9jy15MHf21PK/dZ7fwOuolTk6OElTWvWl/Bo/vxvkDd6nrU489RzZy7Pd94tuwMDdj+MBxXLpxlPYtuzN53GJu3DxPUUEBAz4eyZyZ4zn++3GOn7xEcHAzmjapK9eimoqpDv/+/UdY/9M69EzLOHv4Lvcf3eD7DXOITVS+EVNKqsqwdDDDwExx41UgWYBMyxxdnOX1K0pRa9/OvEsOR8+ohq/6rpGicNgX7ejd7WPGDZpLUlY0l97ulWC8sR0WcvD8JpEvzJmwVgp3n2A3CXxb/e06Vq1biLePF9MnzhfJ3AdJ6v0H18kvSuLs2Rvs2XlS1oygBl5MmjiNvIJEevQeSJf2fVn063TSyhP5Zvgadl3/iR5NPqZrgz78cHoJz97fZ9vUE6w9uogv+s3DUcls8nJYvHoB23/cLWvM/NVfkl+SSWR4KAtmriYs9gnZebmsnL2V1IxU2nzcQqQm7Tu1JOpdJC6urjRr2pp2gR2ZNn8ST8+95OqtSzwPfcrDkHt4uXuxe0OtXGbr4Q0cu76bkuoSaVgdWHyZ0YsH8MWIufRu2Z/X71/xLu0dJjomQsfS6mh58PCeNK5GDvmU1s3ace/ZnxQU5NKjQx+Zpp4+u5+YuCjxCQ0dPJajp36TifLoEV9w794dRoxUcpdH4qvZtn0LixcvRIkHVMPEQoUdGhjI6375/JXgIFXjR31ti1bNJUlcnf+qkakaA2pNkL/r6kszrqKqgiqdSvoO6MO6ZRuYMmc8Zw9eltcaFvGGTZvXsXzJDyIn/frbacQnvWfPrydZvOpr5s5YIsSY6Lj3TJ07lj/Ph8gmol3/RpKMq6ur7sMGzPtiIV/On0zEwziu3LzE0ZNHiI+PJjioETt/PVB7vezdwt592+jT+2Ns7ezZfWAbD2+9lY2YR5CTeM0srezo0bU7CvJfXFzG/BnzuHLnCi72TnRo3QEzU3Mi3odx5vIpunbpLmtrSUERBTkFRL+PpUOHjjQIasS4cePkfq1QkOq+pDCR6r35+/Gfwv3/WhH/y18gHfdYJy03G1dTqK980rVdD0lK1eiIrr0WAflX3f4BD/k3KYwUBv9qKJbqsqsAJkWX0dGI9EHp2dWhxrCquFWLlOrCY2IDRqZoVJCAksv8paNXz0862PqaWpa7kZmEH6nD2NhQNLOqy15TXo5OVW06q6Ak9Qzpejr03xbApDruSiqjNTUUVJLqAqjnVUuVUfHdtSZVdXF/OF6ePUtaVAR1AgMknU0l/8XERVNaWiKdC4XYs7KyICklCWtbW+lQqrRNE31jTPRM8PcKoHGjxiSmpsrFqYpqxVuvjZRuyJMnj0CnhpTURCLeReHrXYcbV6/j6uSMqYXyEFTSpnsbjO1MZOSrtNRq8VKBRhHhbzE2Vl0QA4yMVaR2DVY2ZiQkJkn0tg6VWNkb0LhZPfQMdEjPyKW0VCEUrTE0NKWySo0dzcjOyCYpIQ5bK3PcXR0pyM0jNTENLy9v6Uar4ll1NdzdXMS8qQJB3L3cMDU3xMhAX7rieobGFBeXi0RIGfB0q3ShFIk1l2AqNBjqGlCYl0dmTiqVmnJatGvJ6cs3sLEwYvTw0ThYW8vzVBg/hblMSkkXo6aPlxfFebk0DAzk9s0b8j6rqHEVFqXinO3tHXj/PkYoOYorrxIzczJyyEzLEqNobHS8pD+6ubjXRnVr9EWCoaK4Y2OipZhUZjZl3JRzoKpGim01hlRJsGXllXKeODraixn5Q+KcClhSngVliFSfZ1D9+pJMp86r0uJSCTdxdHSUTk9JWbFQR+oF1UMFiagCX8mn3kVE4eLiRnFhiTDWlQxH/bzs1Ex5LmosrMbT6vFd3V1IS02Tm5bqaOtbGkrYkJm5KXpGGgyNDCitLpaOuvInpMQnEv7kNU2bNpV0x9jYGOni5ORmSAiVmvKYW9vQoFlzXoW+xs+vLrevX0e3RsvwjweLuUwVOzev3Gb4J8NIzUkTU3F6Xobc/O7+eZf8XBXm4knXdj0E95ifmyumrIYNgmUK4+LpSllFMbmleWhNtdKxi0uMEy68laUZsTFx2NjYSfKm2lQZqYTb0nLi4pJwdnTBwc4Rc1NLkcFEREdQoS0XnXvU2wgc7Z0k9CktPYNOHTrWdu81ehhqLGuxrRUVFBWWYGfrTLmmmrzKbJJy3vE+MYKC7EKRWFnZWJKcnkJMXCwtmjanoKiE7Nw86noFYm5kTUFpFqXVebJZvnr5ihgC3zyJwN87iLo+HjRv3ID9uw7z5nkEZcVluHi48vL1G0YPHUdFeTWXb/zB9bMPsbVy4PKtUxw6uZP5s1ex8+Q68vOL2LPmPDNWjeXi9UvMm7gcmwBrkuJSmDVoFr/fPsn201uZNXIWyRnxpKQlsXTiWq4+O8ejd7d58fw5p9bdZPpPoxjReRLtgjsx/+cZPH7xkB7tetOsfit+O72NRf3qzQAAIABJREFUlg3aMHv0fNnYjlo4TDbmSou8d80hZq6axuqv1uPp6smCn7/i0dOH3DsawsvoZ/x4cAV5GVksnLiGtb8soEFgM74YM1/IU8qvk5WTxcSZQ7lw7KEUEDuObOLey9s8uH8PH1cPtn5/iC/njeCXtQep4xPInn0buHXvAn0++kgkEIZ6FuTmZhLy/D7HDjySdW3f3o306j2cC+dPsHL1Sg4ePE2L5i3x8LKT61FNYhRz4YfvN7Lzt20ENa7L9p8PcuvPSxw5tZno2HgcnJwE65qcmixG/y/nTZH1RE2wyiorJcBOnSuKeLVqwhbOvt7D523mEvb+BScu/Eq3dgPp3nYYZ+7swsS5mvDIt7TzHcqL8HuCQfx88Ffyer38nXBzc+bM8Uvs2LWBwvJi1iz5lWt//s6u/T/RslUzpoz4junzhlNerOXQnotyWxkwvAvDh40kOSMONzdPRvSbyMk/97H7wna2fX2I+fumsHT4BuwsHBi1urcgJvcvOMepPw8xoN0IvBx9pRDduGsDA3sOwsfTh0s3z3Lp9kkqyotE4qOaKXuO7ObSgYfyuStjZUJKIq6ejpI4nJebT89WA0hJT+blqxcc3HREJIGqSaCqi7HzhrNr7SGZpiSlxfPlupHo6ulQXlnGrkV/MHP953Rt2p+JQ2bw5v1L7r64g6ZCQ0FeEZ3bdqZZw+byeT159Uget22Tdpy7fAYDXR3Gjp5KZmYae/b/JJLCT4ZNYN+RLYwaMolWLTqI1Kiuv6dkd7x+ESZ1jpr+lpVXyH1InSfqearmyf59B+jVuydPHz/Fw8NTyFhZ2bXruKqHVDNFadw/FO4qzdTAWJ8OndoJknjciClMmTMWF0cXvNy98fcNpEuHHtjZ2vPDzyvZvnsTnl5eHNxxip37NjFyyFjq+PjLz+0+tC2b1uygYb3GbN//C9//9B0GxiaMGjyGuIQY3ke/Y++vhzHQM5Cuu2oUTp75Gdt/2S/3oqTkeMZP/YT6AQ3p2b0fy1Z+w8M7byURtVGbQDl/9Y1NGDJ0KLo6BpSXVTF97GS27N7Kim+WYW9rz9Eze0hISRE5qiLrWFlY4+fuL+upOi5dviDd9VEjR4sZVeWK7N+/X9JTlXzmP4X7v1yL/0vfIIX7k8AaHgcoNJ/OP3jtH36KBAopJOTfSDIfuu2qcPqQePovPaoSgym5jJK7qE2CCkhSKaMGf5ea6FClaywnWLVWQ436Gn19dFWnVavGVNXo6yktuyJcqLQmM7RG5rVUGhkh/ddRU1aOtuoviKhCRerq0/XMvy85VWnc731c23GXzcFf4v4P2nbRw/0taVZ9Tfm7CFIiwsgpzJcuuTIkJiQkEBn5Topm37rK+GYjwQrWdlZYWJlhZ2PHmxdheDn4YKqxILhBY4pVUJGxoeiD9+3dQ0VZBe7O9jRr0RgXNydCI95SUFxMXlYu5oZmcmNVC6XGRIcBowZQUF2IxkSP+KRESalUUdWF+Xl4urtJcaXkTMo4GdDQj4iIUAYPGURSYjxpaSnEJ8VjZmolOmMvDx9S4pPQ0dGjYcOmqE23GumXKUpGejKNG9SjoqyEiuJScnOK0FbpUFOlsHz1atnwOlXSdXn99rl0IRXTXtGFqrXq/DMg5n0SBVklpMSmoletJDxWlJaVYGVpJShDpUVWXeuXYa8xNDPF3cuJyFeR2Jla0bxRMLZ25tRvUJfId+/w8fYTSYxKXrWztia4XqBEn1tZWaOnry+IwKL8IsH6qWRYlZJpYGxEWkamFO8mRia8ePaSqLBIghs0wMfLm4yMLFxdPaQbqiQaqotua2cloVqOzo5kZmfJhtTGxlY2G+pnKpqFvr6BLLxKS6KkBh8OpS+Pj4uT0azyBuTl52Njb0N+dh4lxYr7rxH9vmI52Dla13L/TQyJCI/ASnH0y6vQ0zGgTp26EoKlJFRqJKy6/2ooZWJmJjduSTJV56C6DpXmuqKU9ynvBFOophRKu+rgYk9M3DsKSvLVAEI028/vPBSZS0paMu4uLrg5u2JhZY4eGtKTUympqiS7tEjyFRT3OiMllcriUgK864g0RzG7U1LTJIJbx0iX+IwkCSRR0x9lbDbSN5FNqpGOGQ7WDpJ0qa6rsooKrGysa5GZxZmCEjQwNiAxPYkybRlG5gbk5GdSWVKOnoq8966LRmuAqZGFEI1MjWs/PzWtUR35Bw8foKOrQ/PmbbEwt6a4MF9CThIS4nAXqZKShxmgp9HlfUy48PKz03PxcvNXAFtySrIIi39NeNxrPHw8KClS3P/GvA57xvvYSNxcvDA0tMDDzZvwiDcU5uVQU1JJDVUYmhpKgaGt1GJuYkfjgBa4OHrwNjSEuOgo3Gw9Wb96o3T0uvfsyp0/b9O4QSs8XOuwY+9mli9Yw6fDJxCbGEFSahwl5YUcu7CLer7NmTNxJYs2TeXilau0a9GFrl168TDsCd+NWyk38K+3zmBYu0+48/w6Tg6OTOw/g2W75pFTmkF4RCRXNz9g+s8T6dSgK0O7jmD66slkZKVgYWzBN5OWsOzXBbjae7Ju7kYxUn/yzSBKioopLSph8ZcrOHxqP/X8g/hs0HhGfz2ERvWasubrH1mwdQbObjY8unOHnxYcYsGKsUz8dB5Ng9vTq28rSkrzuXIhhBHjerJh9W78/erzMOQu329ZwoP7T7G3tuDCsXssXjaRpd9upk6depw5vY8bN04SF58gOQi29g506zyAR08vsODrrXL+K+371eunqKjQsnzZEg7s+52WLdvg6W0vTRVVgCkow5Ejp1i6fBENGtVnx697efT8Nu9SVMx9GLa2DlLoJMUncez303Tv31zOHaUnNjW3ICY+VkzA7p7ubJpxhLlbxzD3k9VkFcRTUJhAPa9OWJjZs//8Kjp17UB0dCQelq0oLsll147t/Lh6r4TjDRnWm549u9KtSz/u3D5HaU0xU8cv5czVPYQnPKWosJTF07Yw49tRpCVlcfbYXVk2eg1tLebtNUs2sWr3PPatuEBKdiInbh3EydqVC09Psv+bs4TGvWTKquEyeVw//Tf+uH2cloEd6Nq6F3dD7uDr5seZi+eY9Ok4WX+OntvFjdvnRT4RGNCENZtWcuv4M3lMVbzX3vNqyCnIYeaPk1k3/RcGjOvLiI9H8s2Ubzl94yQ7Dm1hZL8x3H5+nvbNOzOm/1RKSovpPq4h5uYmkva8e/VFDl3/BU+bBnzWfwqxye/5+bf1vA4JJTCwPvOmf0tpVQl13P2k0L927waaGh2C6tbj2PF9zP16qchnV6ycJSnDgweNZc+hTQwbMJYunXrL8xw2/GNu3rnNiaOn6dypMz+s/54NGzfK56+K9g+d9xXLv+OL6dN4EfICJydn0cOnZ9Tq4xWvXgp2jZ40WxQRy9TKGBcPJ5o2ayLEtrbBnaTjvn/zUTHeHj9ziIT4WGJi35OTn0VGZhpFRUUc2XOWnXs3M7DfcFo2a8uBY7sFOfrH5WNsW39QHq/XoA7SXLh9/jGTZo6hTYv2LF+wioXfzef3Myf4btEqLlz7g47tOjN25CTxmgz5rA+uTq5Mn/g1s76ayO0bL+T1Kw+Akt6oQ4WkzfxurkzBBnbvx7v4KHp17IG9jT1bfltPQFBDQcAmp6ZRt04d2jXuIBOP1i3bEhkVwfffr8XN1UNyQLZt2yb4TLXxUL6s/xTu/1JF/C9/sU5Ss8HaCy2qSbGvbZl/SEtVf1MXwT946II3rO3C/914+kHv/i913JVGVhkgtDVoVSXw1+Movnu1jh662kqqdVSRbvpXt7pWmiObCNHH66LRr+XAK4ydKtR1Tc3RMbaQAv7vVBlF7lDCfFXoK2Rk7YNp6HYmnMBXqf/yG/bPviGquQd3+tVHz8r0H9OKDxhItaB9wEGqjrv6d1XApYbcIz85VhCM5RUV0oFVF5SihxibGIvBMDMvGWMLfeo1CkCjkjeT0oiLTMJMxwoHSw/KCypo1CCAmMR40Qjv3btXQi3q+fvh4elCaXU5qRlp6BvoizatvLAEKzMrMrPSMbQ0pPvAHtJxzynPEzKGmb4Z0ZExlJeUUS/QDydnR8FVurq5UaGpIC0rkcLCHDzcXcnJKkSDMSlJmXTp0pUXL56Rl5mFu5sHtnbO5OUXS1iFrkZLWlK8FO5mxkbkZGRQVV5NWVE1ehoj3r1/T8eO7cnMTqNKW4FWp4qKqhIC/OsKVcTQ2ISKSigv0xL6IlJMRvo1xmIMqqgsF0+Dh5unyFfClSxESatqKnGws8JYx4CU90mMHTmS+vV85WasTJ3vomKpX78Rbr5ehNy/h4mhIdbmZlja2xMXHSPx36qzrYJfKqtriE6Iw9zaGn0jIzIyssnLyeP1i9c0CW6MnrYGdxdnSksrsLC0EtmJ6lAnJsRiq1CIJoZC3XFydpVxtuIcqymM6vJoNHrS5U7PyCSoYRCZGZnyWanU08B6AaSnpom519XNVXwETm4u0mWpqdTy4N4jHJ2ccPZwJbBhADl52VjZW1FSVip+AT8ff6jS1PoAysskNrywSHX1SwS1qAx16t/MrcyJi4uVACtTczNBhnkHuGNsZoiHp4egRotKCrCytZCutmJfNw4ORrdSTbWMKCspoqy4WNL64t5F42TnxKsXb2jSpjlaUz1KyxR1oUYK95rSSpF4BdQJwNPTi6LKEl5FvEGjEKpGuuL1MDMzx9jADD0McHFwp6pCUxvEpq2RyZBalJQcTt9Ql9KKAtHuqfNBmSwVqcG/njcVlSXyOhKjE2kU1BhdDDDQNREPRVpGmty81Gv98J4o7bO9uRu6WkNZKyz+uharqKpd73SqycvLokSTRVZWHj7O9THUmMvzQr+G/PJ8whJCMTIzRKNryNUbZ9DTr6ZDuw4U5leiU2NEcWER6anJYsbXU2FlpiYSqKXWLuV7yMvKw0BPBUFZSlBPUnwCgz8axqdDxwi9R6FPVVZDeVklMyctYfysETg7uXHmwHWMjUxISH7PtceHOX/hIvt+vsz951e5+egiaemZdOzUncEdP2fs4s+YO34ebRu25/7LezSs24hlv81jeJfPCK7blLErhshkJjomnieHXzNtw1TaBLZldJ/RzFz9Jfce3haZwvGtZ5i1ahqe7t78OO8Xqqqr6DulC86Ozuhr9PF19iM4sCmHzuxh6mezWLxxLie3XMTC1JKZP49RDFFsjWwY0WsyP2/6lh/XHpdu6ID+LcnJzeXixacsWDyZAf1HMWTg58QnRTP+y2GkpiZTXlrFldP32LTpWyZNWEK9+kp+FMbzx+cJfRtGYlYaWgM95n65mm+XjGPvzhuYmVoQ9f4tIa8fcv/JHa7+cZ2D+04RFNSQdh0ak56eIUWYwtxdvXqHceM+o9/H/Vm6aCV3H18lLOGB+GO2bNqOtkKfvKwCDE20NGrhh6W1NWXVlUJHik2Mw9vPR6kPGNdrFmfvHcBcxxo/Hy+SYqMYOXA+KRnvOXDiR8ytTAnw96OBf3f0dQ3ZvHkdM6euFN/MwkVfyoSy/4CRZKXH8CI8hM9HfsO9Zxf4fttCTEwt2LnqLHt//5lDew/x6Gak3CenLxpBTmkmB9df5ZsdnzOowzhaB3YW0/iMn8bSs2U/RnWfwNaz63gceldY/Gu/2M7lP8/g4xTIxz2HcvvFHTo0as+GbZto07wFbZq3JiL2NeeuHCE5KYH+vT5l0Y/z2LfxhMj+1Gev1jAvF2/Z9C/YMYsfp22lx5iOrP9mE02CmrD+0EqiU6JoVKexTP9eRT3hp5l7Zf3uP7W5ZEFkZqTxy7KjHL+2nTbBPejXcRQZ2WlMnjOa9KRsabb9sGIDsWkx9O70kXiyYpPjcLJ3lITa+NhImjVRm6EItu9cJ4X7mNFfcvSP3bRp2pmhg8YQEfEWc3NLmrZSzHpHIaapZoBqRoU8r5WmqENpzD8d9SkbNm4gMjxKJDSB9f3Jy8uVjYzSshcXl0jhqw4TUzPsnKzEm6aaNHV8fZkx4Wu+XDCJ84dvyNd89e00ycjQ0+hQWlEi64rKv1i7YjO/7d1Cn54DaNemM/OXzGLx/JU0axfI8kVrGDboU9ZuWMH+I7t58yiaPkO6sXHNZuoF1Kfv0B4y1ZgwdrLcN7Jy09m4cgtl5WWMnDxQpC3fL/+Z8RNHsGPrQUnsVVMPVWf4+dSVjcqCH5fKlHhU/2GEvgulS6sOeLh6yuZe+arUoeSs526co2+Xvpw9f5qunboLierIsSPSnVckqvPnz0vhfu3aNWbPnv2fwv3fUln+zz9E53WnQdoLzaso/ivoU8r3vwKXPphTawvr2iJe/f6huP/wY9WOU+Q1/4Tv/k8f2tAYnZoqka38/VAdQ3VU6yi0kq4U7xptlfzS1VaJAU0FMakusNKpqydSqcKb1AlmZIaeoQH6JqboWDkIsUZeigQw1V6QHw7Vfe/2RwSBr9L+LW+v6rg/HBxMmepky7hN7cRV2JLeP0y+SuMuXR1VhZYWUJLznvLi9NqC0MCEtIQMoqNi8XD3FEqLg5Mt+iZaGdmmZCYQlxxPSUE5D289x7TGFsNqMzFmeXu7ye7d1cmJm9eukZWZQUFBoXTBjUxUsFI0piYIrcLexlKwjH0G9OfukweYOllg62pDuU45kRGRONo4UllSSeuWrbFzcqBGp4bMrDSJik7NSsbR1QYbe7XBqECj1UdTY0RacjZG+kYkxsdgbqBSWe3R0zfGwNREbmhKyhH5NhwfNy+MlZHR3ILSwiKRHijt8cuQ55iZmOPj7klBTp5QR0wsjTExNpLRc3l1DT5+/ugbmnL3z8e8DYvEQKuHib6SrWRLx0fJTz4e/DHbt+8kMTaReoH1adGsvhTjWSpkylhJddxkihBQrz5Hjp3AxNRcpCNq7Ki04ErrrTToEZERMhJXRkYLCyvBjyozaGFJiWxEigoLxYRma20jSZ91fLwkGEMZi96GhdWaq7U1GOrVbizc3FzJysvD0d6RrLR04YUrOZWiRsTGJ+Dr54+JuZmM29VCqi4wC2srIajk5mRjYWZKyLOn5OTmSNqoer+UjtBKde71NCRnplBYWUR5ZTEhL0Lk/PLz8aW0oBgbc1sxbCptu6GJLm7uTpw/e0709nPnzRPTpgqRMjAxwKeuJ5U1lfIrLimOgrwctDVV2NnYkpGZRRU15Bbng74WYxNDTPUMMNTVx9XBjaLcAsqLSkXjaGdnj7Orq3RtXd3cKSjMJT0jiZcvntGubVsZHcdFJ2FqbEGloRYjS1NsHBzIzMsR7nN2VgbBQU3JyyiljncQBurrKlTxryQIZZibG5Gdl0VOfo6852pa4WTvgZW1FeXaMjJykjA00MPRypZ3YdH4eQSQHJ+KnYODbKwqa0pBr5qysgr0NXqyQbMzd8TQxEKMuvbW9higj66SPVWUU1CSQ5m2iAptCakZSWLiqxfQiOoKrZwHKkzql22/8OmET4lLiSM9N5WwNy8pKypn5rSZ7Dt4UCRS6tz2cHKhuKAQR2t7OfcUUadGW4GXlydhoWEE1WvE+XNXsbSwJj01k5AHrzAzMKGsqIwBg/tQJ9AbXVMDujYezsa9yyksyyEjKYPKIrUOFmNmYsG3s34gPOodP/66lOzcInz8fEhKT+b7hRu4du8SF26epXnDVgT5NeLhS7VpNeHIplMcP3+I9bvWUFFZiYGRCU9PvWTY10MZ1msYw3oOZ9GGb7hy+4pct4d/Oc74eZ/X6pV/OCBoyj9unhDPQFFeAYa6RiyYsZyRE/tK6IvqVh7dfp1Hr+/w68nVUvB9NmAClrq2HD64nZ9/PE5aSiznTm0hLiGOZi168fL1U5KS49i16xJHTv4qGvac7Bxy0/M4efw2kyf3Z8eOs/j7NyA2JpKo0BsysTp64RR1g4NY881u2vUJ4MKxB9hY2XPoxE46tu3FtJljcbRxYN3aTdy7f5vf9mwTc15lRTW3b93h/r3HDOjXh4WLlzBs2AgOH9nJ5m3LcHNzpKK8nJycQsrKtII/dHC3JTUjgw6dO4KeARkZOTKpcnd3xkRjRvPGrdh3eDNtm7dhcJ8R2FkGcP32QWp08ol4915kBm9fJVDPvxnHT23l0+FzMTezZPP2JTRp2gBvj2DCI5+TX5rDoJ7TePrqLgcv/MLzkBds//4Uv+xZzfOXITz4I1zCkracWY2ds7U8ds/mQ9lwfBGtArsTnxFLSmIqm+bu5dbTy/x6ah2NghoRHfme5VN+4sjp3fTo0JfWTTtz5c/zeLvV5cWrl7x88Zxl3y5nw+Y1DB7Wj3379jKw7wiWrZ9LlZ4Oeib65BbmYeNgy7FVZ6VYbjuyOa9OR9BzfBfObr0oNcPweT3xCfTExtSewZ0+ZcPxxeydd5kr905x6MwGSvKL8fbyYero7zhxbhvNG3Wma/vBkpzcoVcTSeZWU+kxo8bj4+NLYWkR3dr0FGlVUWkRUbFhMulrENiUdesXExcXKVSuoUPHcuvPK7g6eTJ96nxu3LyCk5MrU2dNIzMriy0bf6Vzx8589FFvXrx4Id1idf9W12azZs05e/YPyVJR921fv9o0ZVW4q/VdNV9Ut139Xa1BRqa6+Pp7yNRN4WZnTviGGQsmc/7wdakxpsz6TBpKVRUVIgdzdXEhJyuLubOWs2fvVnr16E+rVu35etGX9OjSm/1HdpGTk8EfR24wacanPH8RwrN7EXTv25azJ67JpqFLr5aylrdo3oYxoyew5qfvuPHHn5y5eJpNOzagq6PDxlW/Mmn6KIEPKK286sZXVFZx/fwjnByc+OK7WWI1/HL0FM5fPU/nNu0UfUTee/U6VKiVOnbs2UyfHn1Fsqnug9269pLX/vjxY2bOnCmejB9++IGuXbtKavbfj/9o3P8tZeZ/+yE654Z8rH0UUPOPTrF02f+SdXzIUPp70f6/m1L/XrwLOUXlKX7gQP6T51uLg1S89drCWldF1iu8oxo8G+pLR71CgfrVjk+xqKtKpEBX+nch2ShMpWKi6yjyTK3eXX2fdOoN9NGoLr2VIzoGtZuAGlUo/+35fOi8/7sL97v9g6gyUhil/0pM/SCVUc9DdQw12mqqigqhugJ7Jx3i4l6RX1yMnuq0Gdlw5dxV4VN7+nqSmZ2BoWENFtam2Lvb4uHlQVZKHmHP3hEbmkyb4I4Y6RqLAVWFgVSXlRMUFMift/+kTBUzLi6cOX9RdHlKUtSsWV0c7a3w8vKiVdt2xKUlkVmSTXpuGqbWZlLwqZTK6PdxdO3STTCNFpZmFObnYm5iREJqEsXlBbh521NQmkdhQRHtW3ckKixGitJ34VEUZBZgaW4tjHAXTzeev31FfoEyFdYQExaNq4MrrVu14v7tu7g5uwitRZknzUwsMcQAI/Qk9dPe2UZCflRQVE5+Ltl5RaizITO7kNdh4ZQVlFBTWi06d9UVKK8qw6uON4UFxTx58BRbKxsmjP2Ejm3b8j4ySgWyEhUaQXBwMCWl5dg7OfLg0SP69x9QSzApLiYhLp769evLzV8Zm1SXRU0aMjNzRLeqFj61cKv3SS3wigGel5dHYny8LPRKwqE+b8Ve1+hoBX+oMExqQ5CRnSMMc1sra6HLKF66CvYxt7QioH4Qbp6eYqIsLi4SXfmpUydp2aIZz5494+L5C7g4u9CxUweOnzpBcMNGoi338vEmt6iQospSzG3NeBTyAAMjPbl5KoqShYk5lgphaW6Nh5c7RaUq6KrW5KX07UomokI6tLo6YiA1MjOisDiPGgVu12rJzswgNSURbw8PvDx9yC8s4k1kGPb/i733jrL7rM5/n9N7rzNnep/RVEmjZlmSZctylQtuoRgIISTwSyHcBIesm3Bz8wsOgSSEFjChd7DBRdhykWVJlqw6vdczp/fe2117H8kxhFwv1uL3H4dlbGlmzsyc8/2+7373fp7P02CBVq/C0tQsBEXwgcyqMyOTyDLhxt7QiHQuA51WzTp96lLJFSTZaecDhMfjx0DPEJuYdS0UtFWBWCFHrpxBthiFVieDxxlAa0M/dHIbd7t5YmFsRLFchkwsh8u3xddFU2sjE3gIabq8tgJ/xIdILICOzhaYtXqE3BHsHz8IpUCPfLEGqVSOSCrIfod8PsddOzH19oUa5MpJCARlnuhQhLxUoEGBDvziGtK1CF6//Aq6Ono4CXdmfpYnEb09nRz5vbG1jg//4Yfw5EtPwuV3c9HdbG0CqkLUhALcd8+9OH/2dbg3nCjlclDpFDh44DBeO32KA9sO3HADNjfW4dr0olISsswpEUigydaG1145DZ/bh69886sIp0KQ6RXI5oq4degdmFi5ALG0wlSkK+ev4m//8l9w9txJ/P3jH2eEqtZkgFylQEdPO4aGh3Dbrvvwnz/9Ilq7m/G973wfe7bvx1/8/l9jzbmCz3/nXxGNRrgQoNj7tdfd+Ojjf4L3HHsfhnqG8d6/fARenw/5bAH/8LFPweVzYVvfIHrae/Hxz/4pZx0koilsrjkhqgFf/uw38eOffQtKpQJjo+Mc1vbXj3+Y1EWMUHzk1j/k9TAXS+GWww/i3z/1F4jFPZDJFBBJ1Pj4334OCwuzcDqXcObcswiEgshn87jl8K04cPBhfPdbn8ZHP/Y4rLY2fP0rn4TP44TH48GSdw27Dh7A45/4JieLtjg68KWv/iv+9fP/hC/++1chE6sgFNawvDKPH/zom0hni8imC0jE0vj4xz6OBx74PTxw/z348leegNlixgf/4H60thmhVcu4s5rMEPa2AY6WFkSiAcSSSQ65ozwMmqqtbazD6Qpg965hfPGT38XUwhtsoL9h181Y3biM5Y1LSKSTsDe3IhJLYu/IYYz07kdZFIeorMMPn/wGFtcuMVXsj973V4xhrIgrOLLnIXz5J3+Pnz7zA57Qvff+/4Xxkb2MWh3r3Y1vv/Ql/OL0zxj/azTpsKPlJjRZOvjaJYnhLbvuwuzKBL69K6LvAAAgAElEQVT67L9gY20Do8OjiARD+LN3/t+syW9xtDMid35jGitLTvzlhx+DP+CDc2sDJ8+cQN9AD8MN/vj9H8Xc0jRPBohsRRkRtFaTXOqp136M0xdP4S/e+Rim1y/jz9/1GL78/U9jMTDFevbuzi78xQP/G/E0+WyAr37vb6GVaSAVKthQvX/X/Zieu4Cx4V3YOXoz/vlzn8TxE89yZglJ26gs+eRjj2N5YwnzK/N82Dpw4EboFTr0dgzg6uRFvHLyWZbeJJIRjI7sg8FgYdNxe1sPHnj4LsRTWfzke08hnkzA0dDIXePPfuYzXHzTP7TG79m9B80tLchmM/jm17+FD3/kj/HCiRfY/FzXtNcxkHX0cwUGgx6JTASDI73QGtTYvnOcQ7I+88VP4dN/9zk8ffxJ/NsXH4fOaODDPkXXkXcwk8zgH/7uXziforWlHXMLM/ib//1xztD41hd+CH/Qh3NvvIavfftLEFQF+MRf/j2++d2v4ZtP/Aif+dd/wAsvHeempNZgwr9/5j/gC/i42fCxT/wJv75ktv/Jt57hKSl5JwibSZ15UkxQw/OF0ycwuTbHB/4/efeH8LPnnkJbUwsarHYMbBvg5mNLQwvLIS9eOsNfv310L7xeN06eegV+XxAnXzmFd7/73fjIRz6C7373u/jsZz/73+q/3xXu/wcK9yc+cKy2ZqnyCJrxjhS2dA39eL3D/manmvjtv6arzgjlt/49fR6xkn6NYZU06MRtF9SIZMxzb356ISWfUoCNQguhhEbOQuRzBUhLSRTyxV/6zWUKKWMpqcinbjwV8SKFCkWZETKDAZAqmTBDBQj9ThT6Qg8u2jmruPZb7biTOfXiQ9tB5SXdzNRpp8MLpXvy60IHh1IeYiGxm4UcBpNOL6BQDiKdz3KXxb3hh3PFhfHxXcyDVemItWpBJB5knToRXgRFMVpMHcj48zDI9ehobmd8nVwmhclogNfj5sUlmc0gXcjj6ePH4Q/5oTfKMNDXiaZGC8ciUwpmJBmDSC2Bo82BbL4u4aBuY7FUwaGbbmYcocWkRymXYQPnltcJY4MWAqUA43u382LQ17sNywsbmJtegQQytDe3we1yc4rg4vI8h/HQYiKBBBtLTrTYm9DW3IJYMAKpVMFMc6lMiZXFDRSzJQgKNbS2N0GmJkmGE42NDpRrNIEhA2wUFlsjrkxNYWvNxfztdCLDr7dao4TWqOMibnF+GaloEiathg2kTXY7k15aHS38PhB5hQ54Lq+HC28intCEglj4dKih4pO66lSo03VHizkZLwm5SCNhQgiSATQei9WZvpUqf5xCipjIks2iwWbD1uYGL+o+v48TVg16PXo6OtBEXehoDFoDBSLl4CJTqEwBi92O5YV53Hb0JkxPT2D66lWmN1HYVjyeQjKdxM23HsLlixf5QHHfAw9gZnEBTz73c5y79DoOHDwAnU3DKYaUOPq1/3gCu8f38gZLErNKjeQhMlAKK92Y1HVRqTUoVMu4PHkFNVENw2MjGBkbRjASgNVqQKWS59eCaA1CSKG4lriqUsmRy6chgwSJYAx2ox2ZVAb5XI5Z6CarhXXiUsZbiiCT1Tf4ZDLBUphSsYr21k7Ey3VzeigRhkQhAEQZlCpp+L1+tFp7oZQbka9mcOHiRezZeSOddyEmH0axiGgqzLQWKiC1BjOMejMTHShwhDZumojIBVIEPRF0NW9DMlKCRq9lnFxNQBzm+polrskQjSQgV5SwtDTJKcFKuQlalQ2VqggVYRHJkg/RjAsWjQ0bHjfUZDiORVCtlOFosiOTSUCplnPYmVytxgvP/gLeLZLkVLhoKFbK8Di3IBGIoFbJcPTYTVhd2eB7jQ6FzS0OPhBSV7SpoQUasRJakZID17799R9gaWUNH/yjD6KxuwWb/i2suTeh1MhwcOcBlNMlSASAe9OJSxfOsXcgmy1jbcMDhUEBrV7HHH6vz42bj9yCO3Y9zFIwOgDRtfrkSz/B1bmL3CWjSSGZlWkN+co/foPNd2TE+5evfQqT5D0xWHlSNNo3ykXTlm+Lw9zaW5oRY969CJFwjK8Dkp+RzO3e+45iZu4qNv1rUGrkuHh1AiNDA/i9Oz+IRlMLRJUapi6+jpv2jiCZiOHKlat8YCXEaKVWhcliYZ/E6bNnMDw8iHw2i7vf8UGMju1ngtD05Ktwbs7D7fJibW0d+gYzQokEtGoTHzIoTTgYpEmXFLfccphlYVVRCbv27MOFNy7j8qVphIJJCKtiSARCnD59AdlsHulMEn/7d3+FaiWOzhYbMxSoOJ1aXIJCZ8C604eB/jbmWdNBp7O7nT0L5GVxtLWh0dGGXCzPDRur2czmzngyBHuTFcVqGecuX0F7ZzeaLV2488Z3IJFK4NyFs+gcakU+k2TggrisxEDXdlAK2mZwEc+c+SE3ApKJJFARYnzwRg7NylXTjCikTiithTQtInnDoe23odu+jelUl2fP4/nXfsoSPZKJ0PscjyZwaPwW7Bzcy2nDz770Uzz4wLt4Tb94/jJOnzoNWmjlCgnGd+/ERz7yYUxOXsXkzAQbZlu6W/DzXzyNQq2MdDaN3bt3o5gq4F1HHuWJYTjmx9zGBTg9hC6swmYy8cH1phtvxMyVSUiFUoR8UUYIv/ra6/jDD30M9979KB+qL02cwze+82WWIBJ6mKg/AwM9LE97z4N/gI6WLu4gKxUK7ny/fOp5NsUT3yKbTSKWjMFqbsDw4DhWVxfgdm3hK098DR5fEO9896MIhkN47dRpiGtClh/SNc8NNoGAk0K/9tX/5BqGUJyP/9On3iTC8dT8Wj1B/6ZCnPb67p4WSJUiVIVVNpL/+R9+nJuY4UgYX37i32A06BBLJHjtIDkZfU0uk8UNew6gp7OfJZzf/8m34Ap4oVKTIqEKg0nPhXk0GuP17QOPfphltTRt/PFPv8vPLyb/nEjCPxM1nQQiIcQyMZRyBa/dVISTF4yuXfpagUSIJgobDIYwMT2Pu+67l/nv7zn2e7AQBCAZ42Rg8jOJpdK6J6tagcflZrDFiRMv473v+QCnn6czGUZG00T6E5/4BNNlft3jd4X7/4HC/Z//7FgtoiAZxzW5S4062GK+Aa4bKrlLfo008yYf/fqff+Vnuv7xX+W8Xz8U1CRy7rRUr2vbWXVV7+3LlXKUJFqWG9DCQn8rqaRRyOTe/C60cFGxdJ2Lzl17ItCI5BCR41lrgUShQE2ihADXNPT0s1KRwLx3crcDtzw5jf7pwG/lFaXCncypRJW5HmN+PTWVqTI1wjjWtfgk/6E/5xPTyOc9EMvlfHKVC1VYWVqDSW+qJ4kaNRxmRFxYl9fNsePuVR8S7hR2dI1h7+hu1Ipl6NQ6ZDIpaDRqPk1TSA4VTolsBp/70hewsLwAjV4OhVyGpkYbJ6jSTU7BOslsCvc/cC9LNgaHRmE2WzEzM8cueipK5BIhXBtrKOezsDnMSBWSyCCHRCGK5jYHGhrs8HqCkAm16Orsh8/lxtSVCSzMzaKhwYqB4V6YTAbMTM4jGU7BrrejnC2gkC2wuXJ8fDfW17dwdWIaR2++HWdfOQ1Hix19w31M0aHikpjiRB4lbKZSrcXC0hJTNSgqu8FiRz6bQyDsR/dAFy9kdNg79cppFBNZDPT2o8newLpqcU2EsdExZLJZmGxWuP1eptyQ3o9SMSkHT6lQ8qiUf3e5nDs8xXwOeoMB1UqFO0v0b1qsiepSvyeqKFUryBXyUGs0XABRJ0UmFqO9rQ3hcJRDiEjfTz9rMhbjMCVy62+6XYin04ytJB66xWhAOZ/B4uw0GhssnMqp1ujx4ssncc+D78Dq4iRmpmZ5zEvd9vEb9uDMG+ew/9ABju+2t9rQ3GHnTcrvD2Bw2zC/ViSzGdsxisnpy1AplGyAo9ARiVTBEp3b774TWo0GRco6rRTgD7lQKKYgFFcRCPlYUy+oiFEtCZBL5dDZ1QGDVYvF2QUYVAaoJSpYTVY+uFAXLhAM8KSLEKN6vRmNDc38+pAGllBqOp2WdfcKowEFMommU5CphEhm/fD4Vhj5J6qq0OzoQkVchkQow5bHA7PRhkKxzGf9aDIMtU6FlbUVQCiDVCZnXJ9ARFOjZT4okTmLDKrN1i7EIzlYrSaWVtH7VipkoZApoJDqWZpGoj2ixZBciqg9MoWW9fBilQDPvfwjlJGCVq5DNl9CIBZBT18fMrkcLr5xkRNw/+axv8HFSxc45MSsM+O1V85yl7uvvw+RWAyvnz7LCFG3ex1DO7uZ/KLWGbnY3LlzO35x/DmQHuCB+x6EoibF2swqutr68fUnvsfG5517duHYw/fi0vRVTqO12XWctGrUqLC+OI8dw8M8wfJ5Qzh/bgJPfO2bOPbQA/j5M8ehVCkwNDIEsUSKWCKOwzcfxvzCIhYWF1HMlfnAKxYIYdTrec0NBoJQc8iZlP88OT0BlVLJ2lcy0A9uG0IqneOwGiIv+b0eiCFCKEATliQXCfF4CDfetBsGs5zTha0OB8xWE7ZcLiYwtTlaUctWUEnlsK2jG71tHVCSb6VQ4IAswvCRKY64/GabDdMzM2hta4ZEIuSCoVytcpFMzRuz1QKzzc44xrnFFYRjSaQTWfT1DSDgDTAJyGjSQyisQiYXY3h8GDNz8ywjo3FTwB+Fy+nmtYPWlUff9yi+/ePvMGa3q8WEh++7G+VijjGqM0tLjCYm4gbRoOhaJYkbpfN29nQCEhHemJiERm/F7ht2IJdLYWZyBnq1FrVamYEB4QRJamTQmSyIJZLoHxjkoDcq6CLBMN7zzncjEQ3D63Zjy70Jb8KDrr5uNr1TgUfJyPTaNzmaEfAHIRVL2ENB3inmfQsknJtB+Exaw/RaghKk2HwbCIe5eUHJlwF/iOV773zoEVx4nShkEtx4w2FoVSYEfVGcPf06nFtr0OnUaOtsxb59+9Dc1IALly4gXcgikozAE/ZyOJ9QJuCMiWQijmaDCRqlkpO319bXuRF488FDaLM7MHvxChLRGHbu3IG+7gF4XUSB+SF0VtpfinB6/ZxdYdTrIJcrGINI6Fba94noQzI9KubHRndgcHAIxXyBJVS5bI6Lb8owoQMoARiKxTwUSjknVRNK+cc/fgq+QBimBhu2bRvE+XNvQEYT/lyRZX60LnBRTj0EQkyDcjdk9aluvsBddmreUOOASVNiMe8FlJFhtehRrBXR0d0GjUHDJmWVUsVSPMoZKZMUUiZnCABJ5Oj75fMFPrDT9/B4vfz9hDIxiqU8s/qbmhrR0dqGC29c4FA1QoXGUkmodVr+GpK0CCmpXShBMp5g6hg3W8VEApMxbIAOedQwoWu0Svr2WgU7d+7kPev06+fwrve8D0dvuxNnXj2DSq6A/p5uTiOnuoMkc+RbUUglnKxNyOkvfvFL+NznPo9Tp05jZWUVp1/979z2Xy2qfle4/1bKzF+Wynzib+6u0c1OOsx6JlJdp11HQV4r3q8FLL31K6mJTNr2/+lxvXCnzvmb2nfqtguoRKILjop3MW8M1Wtdd0pOLYm1fNFX6BhOHyxkUMln/ltSq1jwX+hKklHQzyyiG0OmhkihhkipRlWsgECu+CWpjEBEMh0Bbn5y6reocW/hwr0opS1CwONvGjPVte7F+ven0RXf9HXpTj5ARVSOx6yZdB6VArAyt8qUkXaSysTD0NpMUJu0jGCMBmJwLXmQDeZweOcBdDa0QikmuoqWO2c01tUZ9bA7GvlUnysVcP7ieXzq04/DYDWAEINUDFOxQyNAMsnoDRo2Go7v2QdQF6Bcw+TEFDo7O1mCo1TQ1KLERJtQJABLkwWbgU1I9VJINSLo9WqWq+h1Flw+P4HxsV1IRePwu92olAmxlUSpXIBeY4RCrEbcn4B3xYW9u/egUiojm88jEk9g565xrC6s8CJK0g2hXIJkKo1MNo/RsR28yWaLBZSqZQRDIRRLVaRjGe7YULeFuvSO1gYO4yGM37M/fx6pQAoysQz3H7sbHU2tWJyZg0ZFhxspZColv0a04RHGiugKUxOTTKghXSA96HmFqMJkJL25kTcFkphcH5FSsUOdNiKaJLJpPH38WQ4QOnr0KN9LsxPTvCGQjtDeaEcsEoaVulCBAL//ZCwls+nMwjxGt49hcmIaWxsbjME0EE+Y5F+1Cvz0dY5GTE5dRU9HGx8oqAMXz6T4n1QhC53RhO2j2xGJeTk9Nl/IwWqzwKA3IxxOcJfK7/fh9OlXMb5jF9OJNjY3GSPqDwXR1NLEcfLPHX8W9qYG6CwalJGDRCaERqvC6so6Iv44fM4Adoxs5w3T3uwAikCVDgb+KBcdJOkxmI0s+6hUy0glU3A0tyEQCDOJQWfWMuv9llsP8EFp0bUMlVoPsVjB93wo6kY86YdOpYLbGcTI8C4IxHIolSq4tjzY3NxCf38fd8LInEpdd9K7W6xWLoACwQj27N6NyekrrCPt7xtgLbtBZYZzYxMe9yYa7Q7+OTPZJCwmK5Ip2uzTcBiaYdHaUKoW6uFncmBq/goaWu145hdPcedaWpNxMegMuFARCVAulTnNsN3RBufaJtLJNJulSRKWTedZ9rG+scGmLdeWCw/cez96etrhCa7D5Qng1jvuxqmzr0EsEqCzsx1f+twXccvhI8jGc3juqRNoMDegVhQxqpMmIdQFO3z7EcwvL2F1dQY7tg8hm4lDIRGgUs2jf6AfVlsj5pc2cPz4y1Bo9IwDpY2dKDwWm52xq3TgSGZSjCslPT1pbTtaW7A4N88dTJoqkcmcrnWSbynoECsE1lZXmbIzPDQMqUTB4WvEniZvByXOUiAXdemJUtTS0QBbI0kIQjBZtShVBdi9ZzdriaOhCMqZGsTVGoZ7B6AWSWHWahFz+1hzrKcEUggxP7cAr9/PB9t4MsnNmu1jw5iYmoLH52ZDfVUIFCpl3HHsGH72zNNYX/Ngc8PHht9t/UPwbLmZpBSJBNDe3gyr3YhsKcvXFJlR6cBHazL9ma6ZUoUoKSLkUGKjeiEZx7sfuAdysRBz83OIZzIoCoGyALzWUFgXSQFJC93c0ohMpYy23k4otBrYW+1wtDiwueLE1vomLGYz5ufnOTCMGlfrW27oLTouCulalAqkENZEeOj+h5FJZHD05qP4h3/8f1GUZLG8tshNF5KdbTo3+BrWKKlQTnIAXywS5c6pyWRDIpbExNUpBgNQ576t1YFSscQyikKZmiENsNhsyKRSWFtew+EbDmB2ahomkx35XA37996EdDyHbQOD+Od//hRLOQaHt+HIkSNosNvw4osvwh/yIZFNwhXYQnNHM5bWl6A16encgp5mOxptlO4txMTEFEZGxlBI5DDasw2rU3Pwe73oGxzCnvE9XIz+02f/BRWxBDMrS9CbjPy+0PpKfi+5TMWccXqQlM/eaENbazuTlsgzRUU0pUfTAZKKaVq3CcFLTTqSkBI5C7RfJDM49epZzC2toLOnhyc6ZFanxPFwKMIYZkLbkkmaM2Wu7QMctESo0GvNQvq5aC/lDAyxmPdmkoMVC1lodEqoDRqYbCZev4mSR3Q0q8mMUCDApmLCPNP0to6HJjkv1QsKbDo36xJNo5bvNaohyOdFEjSaQNJ0tlKqsMeGrnc60FJhTnumVCzj5gFdRxQoR9JH2tfoZ6S1LZvJcLOyQBkXYhG6e3sYeHD8+Rewc89eVGoiDPUPwqTVQyIUMlihKqjBaLGjt7sHapUC0WAIRp2B80EUSiU3hracHpw/88bbVqW/K9zf9iX6jT9B8NefuLtGFyUV7xSyRFKZ65p2Hh3RMka61195XNe6v7V0f+tnMV7u2gff5LyToZT13mQWZTV8vWspkoAgS5DKIVYbUBFJIRVU+DQtKae4iK+ViiAFfbUmgFRYv5FY144KymTjv2agJbydQCJDWWmBQKWHUKGsG1W5eBZyx53GSYd/OoX+Ce9v/IL9ui9YHm/Fa3cPQEh89Gvc9nqIlKBeuNODA6oIf0nHjCrM4jCU0hzCsSiaHK1YXdpEKV3G5UtXcMOBfdhwr6OmlXIXlH7+9cVNFGJFlCIl7OrbDq1YifbmJjjszZxmaTAZYbJbYTAaUa5QUmYIzzz7NF58+QWkimmotDrW24bjRBMpsG7dZrHwiVql0rAMhYxnFDxx+9Hb4HJuYmznCGRqKaZmJ5EppJCvFiDTy6G3a5np7fFuobOtHWnCwGVL0CtMqGRLEJUFHPh08eJ5qLRaiAVi0MCjzdoKZVUJu9XMr8WVyQkmhey7cR9y2QzmZ2fR2dOLYg2soV9e3UBHZzcjHCUKOdRaFRswG+wtmJ2ah9VggUqhYB10KpdgooNcIsOZV89CWJIyZs+75cLBffvhMNshrNS4i1gicxHRQ9QaXthoITbo9Nw9MejqGylJZVQqBeQSIifUcXE0iqQDIvGKqWNCnZaqFKiKgJaONkzPzeLkyyehUxtZXz8+Ns5drqmJK1hfWUG1XMLNhw4yApUY6u1dnXj9wnnWcDc3NXFHntJviXKSSidYRuWPBrG6sY67j92BIzcf5uuJvl8oHoS50ULRwRAr5ZDRhInMT+U0BKK6uYiCq0rFGut3Q6EgH9Yy1LFRqrgIlspk0Gg1rB13bm2itauNp17+ZBj5Uob8doxss5psSCfy0Kn0zEAnmUVLWydUYjXfm9VMBTIZ+VQEyBZyiMUjWNlYwfzyIn72s6dhb2jA0PYh3H7XYeTKCcZXEimEJCvtbb3I5YhUJUQsRvIXCTRqJSRCOaRyDYo5CScGEkmGKENExLHZTNh0raIqLMFoNnCwSCZXQMAXxujodmw41+H2utDV3QWvL4C56Tk4aXJUomlPFXKZmA+sVGh6vSHcf/890Mn0MKiM6GhvhSu4jlXnLBZXZ/DiSy/jscf+H0xMLODgvpu4I/f8Ky+gq7cTarUKU1cn0GhpQNgfxW1Hb8Pq0gLGRnYg4Atyp/zlV05ibnYOw4OD2LtzD44eOYJkKYF//PQ/o7GtBYFIEKPbtyGdTGBpfgnNDa1wb3ogqkmwMLnEB1S5VIqBgW4Ewz4mL9FUjcKxdo/vwNbWOpRKCSw2PTRGLQ7deoRlGC+9dAbNja24cP4SDu4/DI/bV/dVaHWw2KwIRkNYWl7ivAWSNLWQidrnY1kFBV4FAoTmbODuIHXiqYNJGueBbX3IZ4oY37EHmUQeuWwRkzPTnCJJ8jHqflKzZvuubaggh7IgD5G4ho62LtbQN9jsKKQLaLI34eXjL6Kvqwvdre2kQ4F3bQPvf+/7sLy4DJ/Xh7GR7XjsE3+Pv/jon7AcjdJJZyenIFMr2fMTz6aQKeSwc99uXJme5JTXlVUfAv446+3VciUqhRrkcgnMFiOCgQB6+togUxD2T8AHcpaRVUp8ALQ3WBl3SlkGJdSgUavhczoR8QXgsFj4nvSHwhArpdi+dxc2nS5epxQyKbKZPJxuD9p6uhHPxnHbXUdRFBQQDEcgqIjQYGmEQibng1xjawu6+gbgC4bx4598C0PbBjiHcGvdzZJDpUyNVDyHdz3yLsSiMQRSHrx6+mXs3TuOucUZLqQ1SjUUEmWdVuQPMOFpaHAMvzj+MiQiEd8LN9+0H6GAF44GK3tfkvkMxnbuhC8UQCKdriN3y1U02WgSmkeBatySENtH9qDV0c6Tp+PHn+W1obGpgYtF6iD39vVhY3MVbr+bMb6JXAzFah6QgBG4O4cG0Gi1MQVteHAEF9+4Aq1cjV2DO/Cjb3yXue7dg9t4SqNQqeDxB3Di1CtQGfXXml15WK2NMFsbIJOqGMtL8pm5uSloDRo+tGg1epYj0nqo0+vR3U0M9HoqOR02s5k0yz4IEKCSytksfunyJCYoEE9FGRp1yRBlD/CaWq3yIYD2gOsBQvRnnugLRBDTNIjob+QPSqW4sK/T4op19rtaiUQqCZlKiobmBpgpAZ1YA7Ua5NzVL0AolnJXnQpfTsvO59HS2oahoSFcnZjApcuX4Gh2QECbAKWzCgU8FSZ8LYWEEQQinctDqVUzvYwKfaPBwAZzQaXGBziSS1EqM0k31eTLKpc5YLBYLvFEmLruhNWmdTMaT2DfgUMQSWTobO2ATCTGyuICU3OonujtG8KW01mfFgiFPLGmvZFqHMKjriyusqTq7R6/K9zf7hX6zT8uoI57tVIvoGnBZWoMyWZId34tgOnNwp0k6dfMp2/FRl4v8H+pI/+WICdOVCXh9jWkJGMgrxXSnHoqEEKMCgSUIinV8WiNsGTiUqquha9R6maRNeJk6qBiPVcRQUi7BQUi0IUupKKcRmQiLtArciNEKjUEOitq1GW/hoIUEtFGLMbhH0+i74rrN3/Ffs1XkFTmwoNjyNDPce11o5ua5D70qGTTEFRJVyuo6+1plc47MTt5Gl09PTzaJC3u1UvTaHE0c5R0c0cTDG1WpHJJhKIR5JM5xLwJHNlzBJtT69BL1Yyt27vnBqh1OqgMWhSrFbz66kmM7xjDiePPwmoywB90w9RoxImTr0KkVrHuvFTNQySoQFoVwm6xo1ysYP/+g8wxpxHY+Pg4J3FyJ2VtEQKZAGVBEY0tDVAYNKgIy9yJDQQ9KOYzUCqlTMa4eHYKorIMFpWVrQR0g8dTKS7oWpraUCvUkPAm0GC1cmTyttFB7hiTTmF+fo4LK9JkG602KORqhEIxRKJxJhzE00mMjA2yHj8eTWN2ch4ygQwaFYUEiWBrsjLbVySQwKgzIh5OQ1gV4sLZN6AUSTA2MIih/m2QSWQsfSlWqrwIkbSJ2Pe0cNPmRwhGu83OizGhHBsb7IxnpK58c2sLL9gkF6BuJBX0arMa4UQYFSFdgxQIVkHQE8DWqhPuDQ/27bkRe/fuht1qQTxSl8zs2bsX62urmJiZwqnXz+Dw4cNYX17ibszAtkFYG+qBT5RWS2bd1rZWNr1VSiX2J0hVUgQSAU7fzBSy2LljHJFwEnG1EPYAACAASURBVGa9HgadktGNVKi3trXj7Kk30N3RB5vZxh0wksGcO3cerS1tLFkgnShj0IQCXvTbuzrw/Z/+BJtby+jsbMUDDzwInUYPq62BcYWkpaWwqFAogUQ4wa1H8idQnCknLMskmJmfwf4D+zA4Ogifz49oLIKLE2/glTMv44//1/ugMxOW0QWf34+jR+6BQmZiXTZ1vTY2F3Fw343whgKo1SSwWztxdfoqTwJ7e7oRifnRYDPBH91CqZzjsbpMRDx8JRKxLBrsjfAEXEhlk7DazdypJQlEX0cfAhGS8FQRCgYxOTGHfKbA3SgiJbQ0NuID730fS32cnjVcnbkAj3cToUAcY2MHMDywF/FYFNtHR/Gt738dKnWdakXm1s3VLWwbGOGiOBp1c4eMirCenl6eBBB2z+fyYPvQKAb6B5Ak2UXQg7037ce3fvCf6N/Whc6ONpx88STkQiWvBcKqCHqFAVvrToQCQXz3O1/F9OxVnHztJaSzWZ46kHZ1YKAfo3xfpKEyaHD+8iVMUoCaWodH7n8Ix599HouzKxwqRvhVg96AQDiEhqZGLlBzuRKCAT9qlRJK+RzMZiNKhSLLq8iIS6mRW64tlEo59Pb2cAFN05VsqoRaSYjpiTkkk1msra5DKuFWDG44MA6ZUox4MoxSpYBcPodyIc+HYro3LToz7CYbosEwQl4/2lqb4XG7oFGQPMqB24/ejl889zzcLjJSq5CMU4owcPHCRezcOQqb3QZfKIiewT6SekNt1uGVM6+hIgA2nT4cOnArXjpxCmsLTmjkamTTWVgsJn6dKWVTq1awh4cKJvq9aPpC1CIqQg0WPcubhBIJdxVtZgue+dnTXBR1drWzlr2lswW5comnpR2dHWxw39h0YXltnb0rxPNOZOJwtDTytKm5oQ3CmpizAIhCs3v/PvijURQqgGdjGQGvG82OZpbm2CwODA0M4Uc//Cm2j46jv68fV6cuQGNQw7m1jmQmxs0Kkl9kU1nOJZifXahPKURSzumo1YRcjNNpyqzXYeLqJehNemTLBUgUMih0Gp6W07WvksihkcjQaLYhGk+jp3cYBq0VAV8E66ubyNLeJQQbFMmrQujARx55BFuuDfj9bnj9W4xEtTdZUBPXcOHSZfzhe38PU5cnIRPJ8P53/z5OvXoGqVgKOpkavk03d7ZHdo5zsvYPf/QjPkzkKkWsbW1gaNsgF4qBeByHj9zOzQeRUIof/vB7TKiiNblenOfYR0N+IxvJIalbLJFidXWVk8NpYqwmvLSwCqlICmEFmJ1bwszMEkRyGUswaSJImRLz8wt8XdOeTY0ZmqTSf9NaTw0cagbRNI32CFr3ab28noLOoYUqFUtWDAYdgpEwG7Abm+3o6G5FJhFnSQtNf7N5oonVWK5GBT/z/9UqdPf08Nrr3Nriv6fgRWpeUOFeLhRhMpqQjCURDcdgMJtRRo2RjzTBp0kwPTet7RVC/+bzyJfokCDkr6Pai1qILpcbNSHYp0SSWoVGzk1Ma2MTtg0Nw6g1Qq1QwLPlZElSZ1cXsvkKgn4ypJMsTgWbyYyzZ19Hk6OJ9fKb61t4/dT5t62hfle4v+1L9Bt/Qr3jfi35lAr365z26x1sKpSv89vf+uxvZbn/uu/KH3/LB64X6iS/oefjjryQIE51qQwxjUnHVhQquSNdgxCSapafgUZnNHYqE36JIomrZf47OmBUBPUbjBJWuWi/9qiSTpa479YOVInvfq3bzqZVgeC3Wrhf57iXZL+Mt+RGO3VrC3kIKQCK/iG9O2hByCCZqPPXqxUh2pu6kUsW4dx04tDhQ0wJUejlqKKItY01uJ0etFnbEHPG0OvoQ6Pexh0LvcGMHbt3A6SNq5Rx8cIb+OF3voM2mxlmrQbj42MwOiz4yTPHcXVxAWVxGXqjEjKpEBatCeVUEQ6bHcODw7g8PY1bbjuK5ZU1iCRClAUVeAJuONodWFhdwu3H7mDTKWmVs9kUGu1mTE9fwJ/82fuRTEdx8dwM9AozNBIznKteniR09nbj4uUrLB+hEKgGswOTVycwNjaGVC4DmU4Nq8OOUCiMudlp7vwRurGluR0nXnwFi0treO30G3C0WdDe1YqHHnmQSTYvPPMi9Gods2pjqRi6+zuZnkJJp0PbhiERU7etzNKdmCeEraVVWI0W6NQaqLU6vt7MBguHG1EXlRbBRrudu4rUcaFOPBMxxkavBf8UuLNDXXbi/FJKLV2l+WIKFVGJZSuknSdiwM7RXXjmyedAwxKSCc0vLuDKpYuMWDxww37YzCa87wO/D41Bj8XlJbzwwgt8yKJUQio4r0xP4J3vficn+K0sr+Dky6+wZOjZ536BiekVDO/oxO6bdqCpwwaNTo2XT57C9NV5WKwG3HDjDuy/cS+mZiYwM7OADzz6QVj1dkRDUdanU6ebpA+lAo1qlfweeV0e1jxSQRsIBtl4STpaq8nIXRuiyhy94w5Gv5WFlBDpx9rKOpKxNO649U7oVDrWCNMIVqogOVwNp0+fwgsnXsTy8jxuuvkQxsZHodRI0T/Sw0WNWCqENxSB2dwEi6EFEpGSDxUQFmE0GRGPp7G2voWevkEIxWSaL2NtfQFqjQwCUQXBkJeLdrFQgbbGQTby0cGduuhKrQKJXATf/M7X0dnbiYMHDuCrX34C514/D0dTI3q7+5FJFvHAvQ/i9MmX4HA0s96dMgw2XFtYd65jZHQAbe1NGBocxcXzUxALlMgXCLuZw/raMqRiITpaW5FN5tHZMYDF+TXozRbIVBX4fAEOj3r44d/ja4lIC4f2HUA8FMHI0DDkWjVylRxySOHM5VdhMKvh9XpgUOlh0tgQ9sQR9SXQ2tiGl194mYNfPvShR7H/4B5cnb7MnPAnn30KI6OjkEvl/A910AhNmS4XOCyMkKKk+w37grh6cQoHd9/E8hYqDqfnZiBXK+D1+9DTvQ02mxkrywuolMh4rUEiGYeNpBiUhhuNwWQyo1wtQqNVMB40k8qjkidS0zqWFtZQSJUZd5lOZ/GXf/UhfONbT6B/oAcG6urF4lhZ2URvfwsMOi1UUiWCvgAazY2QisS4+4478dxzz7B2mnTXtxy+Bcl4nBGY0VCCGevTU3M4ffos1GoFurtb0dffi6GxEXznRz+Ao60FDe2teObF5xmr6vEHUS5WoVdbEPYlMTMxBzXJLdL1/ISuriYolGI0Oxp5AmDQa1k7PjTUj5OvvsiBWB/5yB+zfGbL42V5Q0NjIxaWFjEzN4UdO0Y42dpNcilhlTubZPgLR6OwNTbA7fXwwV6nM/L0iQ7PpUwZy3OrbNqlwDmz3QIdGVZLFS6eVxcX0d3VxRMAkj2SyY+uIaKpWC0WDkWcX5iBSiWFVFEPH6QOrnvTjZsP3QzXpodTdUnzTh4NVKqIhqP44Pvfj1dOnGB4AecX0ORcKIDSqMP0zCwGBwawNreEPcMjSEZiUBqMgEiGgd4x6LVmvPLyKS6Cu3u6eIrV1NyK7t4BvOudj2BpYR7PPfskFhanOVXbH/Zix55RLK0uQStRo7ulAzaDFVcvTDCN6cqVKZj1ZlQoILCpGbfefhue+umTnLRKqaDugJ8lh23NpL33Y8+hA1AYDBge2s6+iWee+TkCQS/y+Qz0eh0n3e6/YTcX2XKFkov2OqowxBptjULJ8jwipuk1ekhqEkzPLOD8G5d4wl+qUBNQyPJJkrtQoU4PatjQfsASGdKPUwFfpegBQsjWJTskx6lDKKT8ftF9Qpr8cDDItQztBxKFBPtv3MnSx2q5ylIykqSk00k2XUvkMq6oaTrQ0dkJn9+DZDrNmNlSiUy3MthtVj6gFXIFboyQJ4MQmGWa2otF3OHnTAvyS2g0fEBIxOIoVOpoYfItkXmU/CtkKifqEkltyPQqlonYHzKycxeTwEiWRBPpcDDAh3er3Ybmli64t5xMXCM5H0l+vvCFL+ADH/gDXhOOP/MLnD994W2Lzt8V7m/7Ev3GnyB47LG7anQT0IM7Ztyxrj9PPYDpv0yqb332t2Ihr4c1/ep3r0fSX5OYU7edZTj1J6f/Lwmlb2ISSSbzy8mp//VspCUVVYv1wBPSNVbr8dS0DpEshrr214t7embSDxJthh4VtRUSo5217/S5AnG90P9tdtyJ4044yDcL92splGRGpZu/ms9DUC7wgYO67UK5Ern8KlSKLBseY9EUBFUJJAIFa2EpwIewXtSxolAFOilHQiGEXTE0qG3QC/Wwamysi/T5gth94w1o7Wzn0/hzzzyDSi4D//oaFEIB3vse4kt7obPZoTSb8eSJpzE1ewXlQhYOswUTFybwtX//Mi8+8+treO7kyyBb8MMPP8gdHkLv3X7n7fj8Vz/PumKNTgWr1cJaWBGqaGw0YnV9GsViii8WuUCFWlEOh7UdJksj5hYWOMSJNrjmxibulFMnoFytQKnTQaZRoaOvlxPayIwlowlKpQqfLwSxRM64SOoArDvXYLQYkEjF0NrYgUyiALPOiItvXEBjcyN3tyhZNODzYWVxDXZbEyOwlucWoKRY52QaxXQeDSYrm/RY4y6RsT6XGLRUzNIYnzZd0i5SWAWRGWicSXguWkzVGh0HjpBGkXjXdN6NRH3MSCe0B3V+yBT55c9/Bbu370HIF8YtN93KFBsyTHZ1dGJ1eZHvs7nFeZw9fwn7D+zFzbfcArVEimIphzMXzmDfjXvZ4PT62XMYHRzDbbfejmQqg5defY01lNlCEs3ddkwtXGHq0P4bD2JqYhZDY0MwWPXsPSATLUlLFmZWMdI/CpVEDb/Lhbm1CThaGlDIlaBW6DjQZmlxjd87GvvTOJXMuqT1J8MT4SttlgY89fTPMTC6DYM7BlAoZjHSN8IHp7XVDQ7Dov+RCZIQnpQCS14KMkhVRTVEkxEkcwnIVBJOt6WDX6VUxcTSPFqaO6HXWllHXyyl2QRN3dFEiiLI6f1ZgFanQCzhg1hIRtsIc/9bWzqQSJD3hc7CUpaMhSJxPvRR59Qd3GQpTZm0yhvr8LrcHHg1MDCALacblbwIJp0FCokIjsYmCGpyhINxSFiXvoZ9N+zC45/+B3S2t7K2c35mnjWfMomEpTblQg5jw6Owmm3MkV9a2YQ7EMAd9x6Bx+WFSq7BhfOXUSwXkYjFODFYLSUzrBxavRbRQhg1eR62VgM8QSdGB4exMreJQrqCtWknLJoG+L1BNublixl0dDfD6VlHa1crG4j7xvr4tSAtdDFXYm05aZjpulZo1HyoTKWT2FjdxK6xPUysOnLoCE6fPsMfI404rc5mi427fPRnMm8ODvVDp9dxJ5AwqYRYlauUcG6uobnZwV1jeu9MWjvWl1yYm15EOpzlcLcdO7bhPe95EG7PBhaXF7moWdvYZOtvQ7OJDwaFTBatjlamPBHe8fKli9h3w27ceOBGTE9cxdTUDI7ddQzhQJiDpSYvT/JBob2tE2JJDUsrkzhy9FaW2G163AjGY6hKRMiVy3XfRyIFncaItcUN2E3NmLw0ywd4KmCo8LJaDOjp78D83Dy29XejkMuiiTTn1RJ3TIkCQqnQKpkSJpsd4XgCBosZJpuFmfskzEznkjz9uOu+O3H2jQswWUxobGms41jzOTTYm6FWGxFJxLlQUss1UIgUjPotF/PIFSiNMoAgHVxNNpZekJpTKBZArpBBLBFw44CLQ4mMpzorK0tcuFJdThMDmoqQDIgKPYPOiK0tH09TqOiUkZFTr8f7H30PvvBvn0NPRxenyqoNeg6oo3yNldU1VApFCEo1/PGjj+K1l16FqcWBXLmK1uZubG36kOJ7UMgNEZfLCbVGi8Hh7czmp8To1aVZzM1OoqWtESJZFXKVnJGv995xL6RVCT75iU/i2O334MUXXkJDQyPvhXSwIOlHOBRFpUwd4hJsjkasODcxNDSM2dkZ9Hf3oKwQwuxwYHhkB08+6DVyOteQL2RZzsWt5FqZg8zoeROJJE/sZFIpzHoDZ1BQ95lSmWnKRlKZTacHs7ML0BotTKkhiQxRrgrZOvziuvGU/pskMdfNqmQgFQrEjPil16NeuFPBLOa1z2QxgsS+bo+XPT4evw8agwIHDu/F8LYBnrhR1/7ypSlsbG7A2mCFx+eFSCJi2W4VFVQ4k6bE9xZJlkkep9fqoJDJIKpRWFMayUSKU5ypU0/FP+1T1HAhrwXRZaiuIe8Yr8NyGU/SqfGaTqW5CUT3PU1y6RqVKaVQ6/Swt7Sgu7cf3e3dKGSzPBXe2nKi0eHA2I5d7EW6cukylDIJT6I///nP4YEHHmJKWMAbwqsvvva2RefvCve3fYl+408QfOz/uoM77lRji0VCSKWieqf6Wqf9f3rG6x33/0njfv3rrn/8Tf37rzG6EmmCTo41qeLXf7sqadwLpM4CRTCVq3VJj1gmYyJNPRSK3PR81EBBSKzUMsTVHEpCBcQ6EwSmJk5Xvf74bRbuK7tacequAZSkIlQpXIfQlpSqRjNG1vpfT20l468AQpkc8dgMNOocj9kIa6hTG+DzBLA0twizwcy6ukQ8AkiFaGxvwoUL5yAqCyHKAjt6tyMTyEJIAVUyKTq6OrB9x3buOqwsLSEWDCDs80IhkXJx4XS7oDebAbUEtu4WvP7G61iZnWVu+tTUNI4cvInNOtFiAWWpGCK5FGG/G1qWdexh2RJ1Ip999me46+6jqFSzTJwxG3QwGw08+qSFuJDOo6OtjU2PX//6t/GOh96Nnz1zHDKlCm0drcwPJuKGQCqCVKNkMoHeYmb9Ho2zlVIFPGsb6GnrhEQqx+T0NMKxCNLpBFQaFVrb2phUsrS0wgQYlUyB8Z070dLWyh3ihbkFiKg7ki+jXBLj/Pk3ePSaCEexrbefcXyEzaOJBxXmTS2tjIIk8gFp3Pt7+3D18mWmvpDpkLpNRCmhBV2pUoL8E0T6KZQqiBG5Ip1BNpOASi1jugzRN6gjOTw8Co/Tw3x68TXqRH9fD9ZWVxj1aW2yQ6pWgoCo3/3e9zmNstPRzDr3kZFt3DUi78P6lgu79tyAWDIFFxmUcjmYrEZYG02YmpuAXCHG7bcfZczj8RPPY3B0iJNQaRKVTaawMreEZCiBgc4BKERK7t4kCzGeptDvh5oIEokc+XwZFosN1ZqQDyaULEoFDWl/TToz3E7qPKpA5nGpSoJVOhSK5ejq6GBeO+lCuaCj2HC5gmVSpUoR3pAbqXIKvpQXaouaWfF0rSikSpYwpPNFFMvU+ZcjX86jWMmz3Ili5GmcTB00iAXo6mrG5OQlWExGyEVqJCI5NDW0YXF+Fr6AF3ceu49NtsSmb6ZrwbPFWDyBsMb645WVRWxurHGHmvwDJO0Y6h9jBOu23iF4nF5EgnHI5WpOwpyencbC4hTEIsoKyKJaqrAeeHhkJ8eDB3wBbhQQ7UquUGD33r148aUXmdxDqYjRcBI+Twhdnb187dKBzG6zYG1lFZ1tnUw0MtiVcAZXUBHSe2qCbysEWU0LOv+GXWF0tbUjFA0hEPJDqpRAY1QzclIkEzPKjhKGqTCOBEJsaKSJFucJlCp8L1MgFZGj6BpFuYpsPM2Jv2QooyRW2sipW0lBYzI6qCmkECskKJZz8PtdKOWyEEKEfC4Pm60B51+/gHuP3cUJr5RqSz+v2+VD2B8BilXG1915x01QyAV45OGH8I2vf5NDc7z+AL+mdKidn1uEUiriyRaZAnfs2sGUFLVeC4/XDbPZAK3eACrLdu/cjad+/BRuO3wrwsEIF1IbG6uIxP2469idPAFU6zXsV7kyOcn3JGnMWxxdmLyygFIxD61aj4W5VWiUKu5Q0z1uI+21342GRhvCoRAEFeLxdzCKsrerm6k2rc2tOPnKazyRuvnWwzjx4gkIxIDRqmfkaCjqZ1NsV1/Pm0Y9KixpAkTJrxS0A5EILX3dsLc0IegPoKmxmaPkk/E0isUK5yvE4uQ3UaJULiIU8kOn17BRkRoVlH8gVcgQCPihVaiRisVw8qUXccftt8JFYXyFDMsCxQIZahURJxPbbA7WTlPHtLXNgbbmBsxevQxhFWwi9gbDyFZoSljmfSfocmGkr58DkCqFEi7PLEOu0+KDH/wjLC6vsLeEQAV0H5I0bGVxCbffeS+uXLmM3u5OqCjxmCRGVaKs5BCPRTj/orOpHWdPX0CtKuYMDSJpRcMBNDQ1MBGI0MM0EaVObl9fPzdP/JySLcK+XbshohwMUQ1Nne1o7ehCoVjBiZdfRnNLExeicqkQTY5Gvjd4ks8wDSEX06VCgXXrhFEkqQn9XPRmpVJZRKJJTE5RBkOZUbuU6UHIUiqY6ecmGQwpHhnzWy1zZ5u17AIJN0JIL07eOpKvUK1Ea57ZYOTPDUZT/P3JvBqLxyCQCnhC1uiwQSYRIR4OY3pygessOszT2k/XCa2T1D2n0qVYIrd/DVI54SLBU7tmayPSyRRLU4gAVhMJkS1k+X7niQAd2YVC6DRaLuQJXlAulln+SbUQNT3p4wQ6qAhoBlHjKS1JoLQ6A08J7zh2N093ouEIooEAnOuUzWKBQCbF2NAYooEI09WK5QJmF2bYf3LLzbdifcWJF56rB0z9/z1+V7i/3Sv0m39c8Kd/epRpjHSREwaSTns0FrmuYadC81qTvO6vvFYg88d/JWjpenFOhf/1D9XDmOrVOv0n6+WvHQpoBEgHAC7c6VPIvEF622smVvp1CHHFXWoi0pQpcKfGBlU2qSpkfIHShU4mOZLaMG6RqTVlkFyGCn0hHQgs7RAaKFG1PhL7bRbuZE49c882FCQiVLKZ+rtA+nv+N5li/8u2SxO5alWAfHYFW65ZDAwMIp/JcwfFYjYxpWN+ZgFGnYU7RyXSW8iBbCHBC0YlU0HSm4FBYmYjm0RG75ucjXJ0kJGIhNhYXUUqTsFJZK4U8+ldKBUiUysgIypj1bmObCIJlVjBJrTO5naUCKagVEGm13BnbW56AlaTjn0PpXKNDaVXLl9EPB1Gc4sNg7RpyeXc4Th06DDOnjvP2LuDB29gnNx/PvEN9PZsw+aGl005FGjhdLnR3dUPSIRo7mrG4voSrHYLb+JkwqLOWCWTh6gCyBVqXlQ3XZtctBNajKgJ9979AJ5/4Tm4NzZw1x13MbaLxvn0/JTceOX8BfjdfiiUeiwvr0JOnex8ga8dSsok2gHpSWlxDsaC7EMwGY0cLkMbOxU3pMXVqDTo6+3l4obGmGQEOnf+PGRKBZNFZHIlv680IqWEu3gizvgu6sa3tXXApDNBrzWiVKqysWpjfZV1zFKFhE2luXKemeDUJdKqdQhsuLEwP4/2thZodRo22tJGmyuUsH18F2Zn53HnHfcgnoqyhpG6qXRVER1gbmEW/WQaLBRYrlCtFGA2UbiQAOKqhMORipkK2lo6IFLQ0l3hQw11i6QSOV+PZL3Qm8y8yBt0Kvh9XqYzZNJZZFM5HteTKY0e/qAHUgVtlmDiAOH/6onBMmRyRbhcPnj8bmSKKTiDm5CZZGgbaIVCrWDDn9VoZRICHSQotrzB0fimZjNdSDPWLxgMcqfI0djCz+/3+WAymNDa0olMssByJfr+oYgPnpCLNbv5YhVun5/XDIVCxjx3Ch9LRpNsDrQ2kKnVCY2KsIdyoCRm7XeQEHRiKR9eVBoNYvEwUukocsTTFos5zCoWTcJstSEeSSAUDKOtpY1ZyRQMRAcGIhoRf3lja5WRo45GO54/8Qvcc/8xbLrWYGswo7WtiRnqbpefC4Wm1ib4/UH2EGyubEElVqFMWv9kHiYjmdsEiKdisDZaMbswjUgswhMN2oRpFE7FrM/j48OsSqFm1KJcQRpWYqhTgJqG9etEnMgkczh800HYbHZsbjiRTCURjYah09NhxQSBRAyDxYSlxVmWxVCxUS1VkU3kIRFQIrIZ6SSlosqQz5Vw9fI08ikKLkqxsfYd990BibgMr9sJk16HY/fci1Onz3KgEx3CYtk0B96QDSjg9eLQoYOYX5pnihH9TqTv7exqYwkBZTcko2m0O1pQzpU4wIi6njVhDf1DA/j5z5/C0MggUtk0FyudXT048eJLmJ1ZwPDwGC5dmoTdboWCMiKW12EymDE0MMiSi6nJKaauHDt2OxbmZlgyqJBJIJOKoFIq6l3aqgA+b4TldBTKtrSyjO07xyCUCpjDPjk7gU33FjP7yQMwdXWG90yaxlBQ0Oiu7bzGTS3MIhKPobOjHc3NzewpUSo00OmNbOr1BUIYGhlGKBRAuUQyjBofymg96+vrQb5cwJZzE6JqFX6XlwItcPToQZw9dwYt7S3IpKjQlLI0qFwoY21li/dxkpYNjfRBKq5BLhRAp1Jjdn4Buw8cxOT0PBLpLDpb25CNx1BKZyCBmMksiVwRUqUKd999H0RiORoczazfp4KU3lcyelKCNXXNH3zHfbzXBLweRMNB9jBcfOMcvB4Pd4XN5gbk0mXs27MPPtcW3O5NlKtl+ANBaHTU0BBj+9AYdFo9fvbzp7lBRdf1+Ph2zExPoioRoG9kGB09fdhyeVg7Tx/ftXMn4tEQopEQF6FUWNP6QVQ1kZAK9yJ3iavlIhfwlKBKk1Eit5VKNZx6jfCFQsZx5umaojrmGuL3eiedCnlq1tCaxoU7va+VulSG92DaM/R6LtopCZU+nyaEpAKg0CPyh1CRTEnHJqsBJqMOyWiUD23kE6C1rVStcuoreWrqAVYV7pJXqW4h7wylOqdy2DU6hmw6w/kr5POi66pER9uagA8SVJjT8IEoSrQe0c9C+wJhokkaRsjJ6yQ0IsUIxAJudFG6NO1hqVwOI9t3sKRr+9h2hLxezExOwW61MQ9erzEg5AlyojVR6sgjF4vFmU5WyFTwyolTb1t1/q5wf9uX6Df+BMFHP3pbjYozKtgl1wvoa09DmyEV7rQY0KN8rdC+/nfX2e6/RKHhTKX/KlSp+0c3Dl1dfAh468dIewXbkQAAIABJREFURkJaMy7m60FMxaoQMnENNYmCJTGlQglSUV2ukyuSLq1euJOenb4LYScpkInMq/Rvxk1eK5qrMj1KhNhCBTKjFTDY2Zj62y7cSSpDOEgq3OngQQQcQbGe+Eq/V1UkASmQKlVOqUelQC7tKK5MnmGtmEquhVKuRi6d5U6BWk385Aocjh5OrExSEqVZz0VkrQRIikKoBUqU00XIZTJm+lJHdBsFlJDhRaFEMOBDOpXAxvISkrRBmw1QmNXIiSt45bWTSMQisJlsvNDp5Sbs3LEPwXgC0/NzcLucsBjVHHghlkjg8fqgJLOLyQjy+QolAqg1CuYY00ZjsdrhD4ahMerhcm1idHgbXn/tLORSDYebNNgJU2aB3dHEUo/m9hasu9aQyqfYcESLLBlgyrkCNFIFMrEU9Ma6pKWhuZEZzhSWdPdd92JubgkqiQQ//8lP0NvZDbVai3KpwgUXhTKtL69BKZbD4w3zOC8VT6CxoQEyiZTRjGvLq8ykjsYjMNtMTEqgIsjn9XLB2NvTywtzR0c7F7V0fVGRT913+jzqckYTccZ90pG0o70NHo+bu2YssVFr0NHajsnJGRj0JiZ5EBaUaCjUdc8WM/AEPTDZzfAEvGz6ontg/96DyGczsNmtEEpEEMpEsDc1wxcI4urEFB/o+lq7sbm1xd83lynwiJQ6Z93d9Lw5hKMBKFRSVCpFxqbRuDwRS3CH1LnhQjgQRSQc4mKEul1mkwmRUIQ3sM9/4T9w/wMPsVGqq7OZeeRKtZJNyrlcHiq5kiUzRDbIpJPQmSjAJ42NzTV0dLUzZ91osmBkdAce/6fPcHd9zbWEjz7258gJ8pDpxFjdXOWCdXRoBGF/kAOUDEYdH0KIXkOknpmZGTQ3t2B5aRWCmhDVHIEBxfx7E81neuYqmtqamIYyMrqT8wvSpSh7JIj4MTK8nYNVqFtMKbYUHKKWGXDzwTtx+tyrkPOIWItctszj88WFJcaTlsm4JxWip7cLE1OX+bBAxmcq2lOxLEaHdmJmbgab6xt8z7qcW2xYpntSZ9DzxJA41q+dewlNrRam0jhabKyxL4NY/zkIxCWeLjWZCbcqhnMlALlYD7vegZmrU5AIa3DYzSzxItkPBbkFgj4oVXI2pJFEgDwIdEgkCRdttCtLyxgaGuFNmqQXnZ1djFGlBF5qaBDicWSYisMQUokE/5zEsic85MrqAowGJWtnqQNM5myjQYtAKMD0Ibp/EqEMRvq3831Ch3ySG60ur3HCci6dRyAYwwOP3I5aNYtSIQ2DQYWxwWFMTM4gFIxiY9PJUhuxSs7ZBXQoHujrhclsgEgsxov/H3vvHRzpeV75ns4RnRtAI+c4AAaTZzgMw6BA0iRNSZYtr4MkW5aznO2967v2Bu/d2ru1vru2Vw7y2lpJFi1ZFCXmNJzIiRiEQRhkoBvoRuecw63z9ICitfTyssr3P03VFCWy0Wh8+L73fd7nOed33nwNW94wTp4alwRc/gz9A0NIxdJIhOLw2F3IpTNIxZOIxuPwh0JwOO1oaDChQBmK0SyYStYyPJQwnZLyFDaL1tY2xEjbSllOroiVlfX6725jC5/56Z/Ciy99Vw52LGIctgahPlGiQuN2NJoUSZXD4aonOMciOPPIGQmsY1DS9elZGGxm9Hf3wqwz4Pzrl3Dq+GHYnU5kKnmojDrs+L1Cd2pqahQJqqnBLCjblrZ2pNIZwXPyoMIYehaF6+ur8gxQ487CkXSw7u5OJKIRrC56MdDtEeNmVVVF3wCNtmmk4lmgqsbuVgCB3bAcWPPFLA5ODsPhMEOvVqCUywvBqKRRQ6c1462z52E3mjHQ2YEomf3GBuzs7klwX2dPN4ZHDkKjaYBOb5JDBDvKilpZgsZCkRjuve9+jAgj3y+GxTdffRUb5Ma7nUI5CYbCgqHVacxiTs9n0kglozA3kIbSgLX1VXz4kYdQypZx6+YtmeiMTBxAscbDGe/NGlQGHTI0qYaj8O3sIZZICaqxu7sLJoNW1iDKPrjmjo4dkMKa6zrJWZyaaJQqmZKxoy1rsFKHfL6EF194FdlcCXlZv1lBKKXOkE51tV6ws3BmAb7fxa8pFNLx5uGRfwXn63IjnUpCr9XJs8VJCcMQWTiHoizcAZVRgR/98U/KVJaIVZKdaDQnkrX+3ipB2bJwpyyN6wnTatkQ4mSQWRgPnj6N4O6uHB41ejWimSSgZ/ppVbTzLPi51nHaUy3XoNPrRYLEaQAbGJJsWyJtrK7bz+TzGBzsk4YTi5FwLCUeOYuNE+dhHBgcFYOqb9tL6jse+8jjeO4bz+LKlcuCPra5bbL/EB2tKGvw1usX3rfo/EHh/r6X6AO/QPHbv/1YjR3v/aJ9v6vOon0/DVXQhiyyq/UCWq2uS2nq3fR62phYUe821/d17Pv89n1ZjUhw3lW4v/vT7ocwybeSZLFqnb6iJktc3CHv8NhzlXrxLbx5Hjo039O4l5TGd0ytMNqhtDWiCC00JjOUBqac1TvhD31z9p+NKsPCncmpqbu0nBq5WkWm5lXEgMsuPzvt9BKoqmX5DC2NCgljiYRTsFtcWF/fFCRaLBpCIZdEX18PzM5mSRZVkm+uVErIyNSNKazOLGKssw/j/cOyMXFTPXz4MPx7AXF8h8JBKTzIUp+ZuimYvbKyjEAyhKpBiVgyLsXb1LUp+d3N3VjA8SOnRYfIEe3bl87j8cc+hGKR4UAG6bAY1Boxyd5z/ynMLMyIhpmbTpgGL5cTuUJBuo78Ghq9qPPlxHiwfxx2eysWF1fR1OpBVVnG0CgJHwGRRKSZchcK48F775fOp06pwtsXL+OHfugJ7OwGRPqxtrEqi8762jaa3a3QKVQy1k5FE1DWlPjWs99BYyPZwS3SodNQfV+qiXSIOkRuTJTWLC0u4uTJkzh//jwt0YjEQ1IMsnPB2G92can35diRchGO7RlSRL03Q664qe8bk3jvsQvPBZ+bB/8/zXXUhXKhpJyHHauO9nYpjtn94eSgj2P5XEIYyFu726hUS2IS9DS2IJVMiHHogUcexP/46pfhaW/DfffdD7vNga/99ddgVpuFpqCAWvjGdPXT2ORudiGVTSCajqGAAj728SfgD27KJp6IJxHwhWEzN+Hiubcx1NmL5YVFMXmZ9AYx7T351NP4mZ/7BbR2dGJgaAC2pgb81u/+loxUr1x7W6QFG6sbuHj2Ehxml0wTgoGAoAn1RjU+9qNP49//xz/CmYceRHNLK27cWIDGWIHFacLph06jf7QPW8EtBMJ+tHo8kky4tbouY2QOwHK5jISl8TBB70wqkRHuMsOBkAGGB8eEmrGxvYamDieczTaRU9jtLfAHoqIx5h4sDGeTWbSdX/zTL6K3p1dSiccPHEJv94gEelGjXNNUpUBg8ubK4qo0JMZHDiAaCWLLt4lINCT3RzO79I5mvPz8WTz9xI/gz/7k/0GR+QZGvWysZC1TSnD95g2MHZyQdUhrAYKxNTib9fAFNmh3g6nBJvd6vkxahRJBXxoomoCsEWZVI9QVLcwGI2x2AzxNDpG5cPBIdj+vDQ8HkUhUNmse0NfX19Dd0yObfTgUxsMPPQK1VifPb5Sd00QCN6duwGgxSaF8z8lTeOutN0WyR/8AMZC8lyPRIIb7u1DKlKQI/8XP/Tz+25/8V/z4p34MX/7q/xRdL028fd2DkhHBJOHNrS2EieXM0qS7IQeFI/eOCa/dv7uJVv5OawrcuMrQJps0Lni9pEuIKnp6eqDRqOByOyWpmAfXdC4j5jmiWn07fgR3wxjsHcaedxcDXX3Y29mF3+tFg9WCm7N3MDrcI4fcnp4uOZjFIjGhftx7733YCwcxe/s2jh8/KeFnra1t0m1taLDi3PlLMvzMp3MYGx2FXkf/hkM07alUHO1t5J0XREtsNtuwtbkN/15ETIzpbB52txmRZAqPfPgM9mJBRLNZNLsb0WJzwbe6KRMkSrYICmjr65bJVDLBsK5BWWeYrbHj38Hxe05ja3sLeqNRCin6e2hatFqs2N7algTSb33rWzgo95QCqVhCJEoTw6PwejeEfEONMpGGdosDL3/3VfR2HJBnlHuMu9kOL6caZyYQi4ZFjpOvlWFv8eDKpRtQKzVostkxOTKMtcUlGPQmxFIZfOJHnobR2IBkqogDo0fQ2NyGxcU74sth8muxmMPy6gpCkSh+7Ed+HJMHD6FWrGDmxk2cffllrC4u4tD4uBzUgqEEQqEo3I1uzM/NoIHZGWYzkumMdM7/8A//D8xNzWJzZRNra5uwuGyYW1lARZHHA2dOY/LEUczMLwl8wevz4/bikjQpmMhrtZhEohmOx6R73UvZjtkkHXdBXIK/Ao0ccnQmAzQqLdLJLDRqPb71D88hHuNBiUFLLNpr4kEymc1yqGVTikUuG1YshqXlyIeR4Uxk4ZPoxOm+qp5BQ8kZgQWU8Hgam7Dj2xXUMLQKaC1GDI8Noau7HRtra9je9sl7cL/gQZv7zH7zkf+O055YMiEHXO4ntVIJHzrzIDbW7mBjfU0mMAVUoDGze8ZuJjXC9XCoSrkmJlTmqoiXQENGPETqxuRrAZBUqlIvsS7jdEvFjqhGh0PHj0uTzGa1Y3xkHHfmF+VA4nQ0IOTfw1DvEFbXlvGt576FyeOH8Oijj2FtZQ27W3v45t89+75F5w8K9/e9RB/4BYKD3Ne1s/DmaZO/Y0Za75tW95UeLPL4Wrrw9wv8fVRkPbFtX2/OmvuuVOT7PtI7hfv3i98Z6ESWPPO7KXbh3OmuMZbkcxbx+weBYk0lshA+dDxxsqMpD5jagLJSB02VI8SSFP0KWwtga4ZCb6yjGOsVPx5+9vY/a+F+5eOTyCrrcqBqvgCUcmJGpYNddPh3Ge6CpayUkIz5UCikMTQ0JDKfWzdvyui6s71LOlodbZ0YODohi1M0EsPrb57Fgw8+hGQ0gVo8g9CqFycnDksQBRcOFniUCnV1dsqPaLNbpINDlm0eJVy9dR2RXBTOJrt08KnVPn/2AtLpPJQVFdqa25Fkd6VcxmOPfkRMp0R0sptNMxGZ5wyHWNlaR6qYkW45zcTd/d24Pj2FSDSMkeEelEsZhMN+9Pf0QqM0YX3Nj+7uEYQjSajVOjz84YeEIW1z2eF0u7Dj9eKZrz6DBr0JbqsTfd09qJZKsiBb7Rb4Al6hXvCeUym0COyEoNea0dveC71KK3QTBqBcuXINpXwZj374UTRaXcgnMzDqTbKIsYvFjj2LFWKxPvrRR/Hcc8+hr6dDDErcREeGh0V/6XI64N3xSUBSKp2GgSmpjU0yEuXhYWtzUzo/XGjZIaHUhpsytcS35xYknOjy5cs4MD4mEdeU4Ji1JkHPsdDa9m2Lpnl8cgxf+pu/wvF7jqO9q130hWazERvb66Lrd7U1Yy8ako7JnblFRAMppEJF5PJEZjqRTuXq4ToM32ERiiKaup34ld/8JUFm/tZv/x4sFo2Y15odHvz2r/0O/vg//ykWbszBrDfJ83T82FH84i/8Av7si1/E5etXMTQ2hi/8xheQU8cxfGBENieaUjc210W6cWBgHL/42V9Dg7YBtXydnf/kJx7F6+fewpGTQ9Jd9gcD6O3rx/jkAZjtJvQM9KKiqmB1exXxZBQ2u1UoFxsba7A1WDFAqcHcNKwMnVJrYLfaMXXjlkTVnz55H/7LH/1f+NFP/AT0BhtGJ8cQjvsRTO4glU/D4W6BzdqIjXW/hEpRe56OpxCLRJBKxKUoc7mcGBocRiCYQDAclUJJpSsjU4qiUqvTISYOHMbNazNCZ7E5LGhtb8HU9VtIxDM4OnESO9thJCNJXH7rLdisFpEMMIWVnchAcE+K2p/93Ofwl3/9lyjrchgaa0epFkNToxMuWzumb94RJjZNfLlSCQ5rK27fWMKd2Q08/tBTMGotmJ+fh7FBj5u3rqOjzSPjfhayi4uLcDls6O7skefau+1DV0cHVldX5IDRPziIru4uzN6ex9KdZbhcLjnEj46P4flXXpLCnyVGLpuW8BzSoDg67+zswNmzZ9FFxv7IOOauz0FZps9JIQXW+QvXZMx/YGxCDrOUJS4tL8taVqiUUK4osBvYRZPHjZwig5HxPpEm5XJptDR7YNCYkE3zOQ7B59uW1FPp+ikoua+jP9ns4eGwra1V1n692oBdHwO4HDBpGxDcCWD2xjS62tqxsrQghfrqxjYeOHMC165dleKfu4XN6RQM6IVLF1HM83voJDQuncrinnvuxYWLl9He3iUJpTyoXrvytsgcKEcplfKSlBwOBiTwhh1RFmNMa25q9ODatZsyUfRROma1Crs8kcnj13/nlxFKReTzNVrtCHv3xAvhdDmwtLmGwYkxJDMZRKO7EnhHI2LvUL90tNe8G7A4bBImx9yNrfUNmRZwreU9SFY6J15Op1UIOwygUlYUUNcUMhUiGtK7S7Z6C1aXVpGJ59DROIDF+TuC5TVbdNj2r6OrtwWhSFBCyxK5LGDQIuiP4PFHn8Dbr78Fk0YN3+amvL/V4UZzkxNWqw0+XxgqJTMtmiRlmXKq4N6OGLL9gbr08eSpe9Ho9sBqasDOxhZee/5FGNjgiNc74ZFIHHaXmxpc+LY38dnP/DRW7qzg8uUreOQjDyMcCwh1a/3OGtQ6Pbb3dqG36FGoZvA7v/ebOHvhAjp7+6AzmAUJTLoYJ6KUgNqsDeKvYVJyYG9PTLGUIrGrnctkRY6XTVFHT1qdBk5XI2KhKPQaI772tb8XDCzln0T3Eo/I1Kgah/7qOk6aaavcKwgasDVYZCrto2RJoZRuPptGDDjKZrJYWFwQ4AVfx0aId8tbbyQqASOxjk4LGptcsg9xksJnQFFTyOcl9Yl8eErXGMbEhg+nUHzuKdPKJBN48PQ9cNltOH/hrIRJpVlXGDTIl0t1mQ1vVCgFA0rZKA8sChDXmpf9mfvbvv6BUwjKaThFNtsMYpKNxJO4/+GHpDmYTmUwfmASH3rwYcxNT6PBoIHdbBNe+5Z3U/wdlNx+9NFHJRDv9q0FfPOr33rfovMHhfv7XqIP/ALF//mvn6wxXY2ddP6pd9rrEhQW7/tdd+msKxXQ64hdrMta5N+9q/O+/++ELilklfdOVv1Hsm+RvNe79yKb+T45zf57CvpRDgf117OY5+colBXQGXUikamoG6Bh4iRPloWEFCdlrQVqdxtgsovZZv/PQ8/exvCtnQ98wd7rC2hOvfTD48hQdUcDCUfRleLdKQHHFHcxlfwnL0mliNieDxaLAaHwrpgA2c1qaWmDWqFFLBKXjfyhH3lMwnZoamNHOxVLokGlx+23p6DPKzHS3S8aSXbdbs/OwdNMTOEKDowdkKRFju6zpRym1+dwZ3NFOLtNrW4JssrSRFtR4My9Z+CyNWJ9dV1irxlt7HJZ0NXLz1IVU2d4N4IHH35YyArXZm7CHwmgZ6AHc0tzyORTSGQS+OijH4HdocfNG5dlrMpFwm5yQ6+1QwEdDPoG2fhS2Qw0Rh1UOo2ETjB0hhKOrpYulLMFPPVDT4iTnpzat69cxObWKpo8TulcM/aZxj9yvx+49wy2ltdhN1tx+dJlScm899RpzN2alaQ8m94siyx1pVq9XqgEbe1tslhSh07+b2BnR+5vi9Ui43CawiRUiXeXRi2ECaVSI8hIGtnKhRLSqRRMBr10QClloGaRsfWpRAofe/rjmJ2bx8jYAewF96TAkdhspRYGvQHXb9yUBZpTDW7MnFowItvJuO9sUuRkx04dFYRZOB3DJhNoC2U025z40//y55i/tSmdoGpNJcMo3v/FWh4lRRG/+ts/hxP3nsTffuVrUKjKePzxj0KjUCIZSeCL//Uv4FsJ4FOf+CQWbq9icX5JCAlP/tDjGB4ZxFe+/gzOX7lQ5zybNLh++208950XUMqyT1qFxW6S+6mQLqLR6kExWcXS7BJeeuMFrO2s4eQDY/hP//mPsBvxoVCqF8OGBiN29/wwmAzQmQ3SyeKBQi2eDK2g9Xo7uiXJ9NrVq4I+Y9eUSDsaetm5orbzvsnT2A2E0dnZL+xzhbYmSMq5pduSEsqD58L8Oto8bdhcXYPb6UI+ncHQYC92vBswGLXo6x3B3k4SoxOTeO3sa6hpy+jqa0IguAUNzZKeNni3dsXkyc54WzvNsHPo6xyCsqLDzlYAt27cgqJYxPr6Cvp6e8WoS4nf8Oggjp08LiSGbf828so0KkpumhVE9sK48Pp1fPpHP4/XXjknEpXT9z+AK1dvwb+9i8G+QeEnc6NlBDu13aRFZNNJ3J6elufXammQsTynQkSDWmiO3QtgYWFGpC0t7W1CaNLotELY4Kici6Tg7XRqpJJJkcgM9/cLu5zSOk6TWLyzC+ewO6AoAmadFToShHj98nlser0in3E3OnFnbV7Y2Q02B1bX1pDK5ZHMJERKxcAuYmPNVhY7cfEXOW0OMR96t3flOVNCCaNBg0SKBV1QyClifHY7pbPY3d0B/+4eiskisskC4sEknPYmvPLCa2hyudDV1glrgw4DvV24ev2yFNyxWESSoFc312BzO9HW0YVsIS/EmpA/JA0Usr25FzFRl913psRynxno78XLL70kk4UL598SRjWTjXl4pGeHvH670w2VWotGd7Okf9IHkMymseXbwoc++gjsbgdeffMlWExWpGNJGNU6mTRkclkEYxEcOnUC8VRC5IbcUxOpuByu9Q1GhGIh1DQKkfxQyxzeC8FmsSEZTyIWSUi40PTUlISuKRVVkUuS2a6oKGB3WLB05zb6R0jZUUkHd3djF4VYTTjfnqYmKNRlFKpZVNRF1FQ16IxGaJh+q9PA3cgpUhNuXr6CvvZ2FNJZkZlxKtTR2iLdWdT0Yu5ntgJNkE2Nbhh0aiwszOH23Cye/tjHcejYMThdHpkylNI5vPrt7+Lym+dgMxhEykXDM/HEvJ+rKGNidFTWYmJ+b0xdR6GcgdvmFK1/LJXExLEjmFmawdOfeALffPbvsRcMYWx8EkeP3wOdzojFO6v1wjWRgG97Q+5pdvaj8RjaOtoF2Ul0plqIlwqkEknpYJdJl6tRGq6FSqHGuTfOIRpJil+AfTzKYNQm+iqqYjRnoU+OOiV94WBI8Iq93R1SmOcyGTit9E4ti4SXhxKdwSDyGoZiPXT/A5I5sLGxgZVNH/QNWrham6WJlslm4PP6hBJEA6tOq5OwMmrT+TxSiy4hUAyG8jQhT+18IQd1rYpTR49JiJg/6EcgFJB1mvc6Dxr0puRpapWBVk1IQQw75AGQEpw6eKQmXi9xGpbZjdegghJUPCDoNLj3oTNyGOvr7ZcGAcOYVpfuwL+1jlvXb4lEcn17DWOT42hqbcLYxIQk9r71yjm88t3X3reG+kHh/r6X6AO/QPFv/90Pv1Nd1+ks+1ZSSOpjqVyVf/IPdfA6PUMK7iId2WGX++V72Mf9TrwoZ77PvCpdcXakq/UCXMyqd2U38t/eVeh/v6Rmv3B/90/I11B/L+FOGm2d1a63QCLL+AGoMyfD1OyE0taEmsb4/0vhzgCmC08eQFlVQTWduPs9alCU8oKqfIevuX/YqVaQjAeRo76b6Ck9A0GC6O/vF5Y2Gbm8omP3HIXFZcWd9SVsbq5joLsXV964BCusiG5G0dfWg77+Tlw8dwUTY8MYHh6WzYCpbVywWIgWlRWsBTfxytlXBe3I8TBH6g996KNYWFjGtfPTGBnuE5PLOLvE8SiczQ5s7W6grbUVu+vb8K5u40MfeljoNCub64ilE/L+za1Noqs+dfoEKrUyOrqbUcynodeqYTVaYTE5gYpW0jtvTU3j2PFjmJ6dQSaXwan770Vra6uY0gqZvCDPWCiSgEHj0vPPP48HHzqDQ4fHsLvrk4W4UqIBzIT2zkGoa2rM3ZhChNQKk0W66jS9qWpKNDtccNrtMsmw2x2IJxLyv1kksEtBbBcvMLttLLypvSRWy9BAs2GIcC7BdHFTJEWEHRGiuVhZsbsf2PVja2sTn/+5z+HGzRv41je/heZmD44eOSETEE+LRzZ2k7UByXRSDJyUzrz08ivY2NjG5NhBjI8dQKGYQywdx8l7TmB9Y10MuHqjBqFMDEubyxg5cEDQmHem5mDWNsBktuPs2bex5fWKz4OHi82ADyfOHMQXfvdzmJtdgn83jE//9KcF3cXEvj/74z9BJhzH9JUpPPXRx/HVrz8nnant9Q38xm9+QQxez7/8MiKZNDQ2paQqfv5XPo1nn3kR68vb0KpV+PLX/lowjq3NHTDorDAoaYBUIVNIIlUKQ20CNv0rcDczSCkHs8mCcDwsPPdEkgemTsFCrm6swGIzoaas4MbN62hrbpGijhg7IkLNBrNQbbLpPExmo/zOM7ESXOzcUeJQzGOFaMe9gKQkslPHLtHI6DhWuZlmc+hobcXLL72Ivp5uNBiNop0fGhiDbysMnalBxs0DY33Y9C4gW4ygs7NFilijyizps8vLK+js7IHRYIWypsOFNy/j9tSM4AQJbnvqiSdkisKNmN3HWDIKT1sz3E0OJHMpKLRVCTdxu1148dsvos3VjtHeCXzpL76Ke06fhtFshUprwOzMjOjIuzq7pFhsbetCKpXDqdP3IxTw48rbl8XUmEzFJUiGcoeNtXWRrXFyM35gCFevXpFDZpYhWooqunu65MDLAn1waIQLNpLJhFBNTPp6+JJs5KhJV5kTJeqrKwUg6A8jHAijqdEl1BfiVNlVCwa9sFi1YqgUbevdEb3WqEc2n5Gkx3g0hXg8CihK2Av4Ua4ATodbTM+kqZCXzo5tLBYV06hCzZCbODLZlEwJSf8h3/3U4VN49u9fECNxNJiUg7os44UcfvazP4lGhw2Dg90I+Hdw4cIFCWJiSFlVpZApote/i0nxT4RlEsaoPuaBMICL+Q4Md7M0WEX+t7a2LOm5DEZbWpiXyQSDjcKhYN3XvCItAAAgAElEQVRordXL/rTjC8lBjkSPbD4v7Oz+oT5oDCpsbKzLe/EzsuPJTirTUA8dO4yJo4fg9+9KFgQPsAwDy5YyKNdKqCgrqKoqgpslUSqTzAjlKR5OwGxoQF93H2amb8LAALjWZmzubKOttUNITpxUFMpZ8bLw3uZ6xKhpTVmDaJCG6gw6utqgNSkwtzKLxvYWwQTTRG1kcqaCsAITiukcrHodTGqtUM3SmSy6JZQtiXKF16wiAXjsqp+5/wFpclB2Q9gBTY6tXd2wOhzo7OxCm9uDrYU7eOM7LyK045eAtrWtTaiNBtHjWywm6QSTxNTV0SsJ2d3d7WKwDEVj2I2EkKuVMDIxIsjNZrcDsXgKkWgBP/8LP4fAXhhqrV7qjt3tbWxtrCAU3BOzppqcdAVEptjU2CgNCaKKGYhEmQj1/iyMK8UqcqmsTKxJtUoncsjni4JD9YUCkl2QpylVSHU0d5rFSN3S1AjvjhflCiWUVjxw731YmLst01mj2YxipSITr2AoiB9+8klcPHsBM9Nz2AnsoqSATBz5GVtbW4TCROoPu+70ZHFPomKAXX5221njENLAZ4qhipl0CvFgRCYdP/bJTwjGcXFpHrt7u5KWnquUkaO3SquBVq0VIg5D+so5dl5r0ixRsstupL+kAaUcjbsqWSMYDFeqlKEx63Hqvnsl4Zyym672Tnz0kY8gFopgc2UJC7OLgvMcGB5AOBnBwaMH8YVf/3XR0//D15/FM3/7zPsWnT8o3N/3En3gF/yjwv3dXXQW5NR+cnyXy5Wla8DC3WhUS2LZfvFOrJJ03usHvrsu7feWyey//z4DXtCInJ3ul7pS0H9PO8835ffk699duO933f8x7eYuc16rRU1nrHe2mfSoNUJtb0TNaIdCo4GqVpGN5Z+z484ApvNPjCJfKUBRrDNh2RJVlPOoVco8ndDRWf8ntfqoIR31I5dMQKXUIEXGs9kkm//G6jKSiShuz8/h4z/+KVT1CuhtBmx7N5GKJHD97BScWjtiOynolTp0tzWjs60dhycPSceAiyZJDTtBP7x+H9q4QBrVWPNtYGHxNuZnF/AH//r38Yf/9j8incyjlCqhta0Jn/v5z0rE+W4ogNFjE0hXsohEwmh3eRBY28H511/B0ePHsLSyLMYbnvg5GqfWsre3S0x0ociOaPnDe0EZ1X3kw09I+qWwoktFWYgcZhta2vn5dpHJpWSsyiRVGsZGBoalQC3lK1IA26w2KW5nppnCZ8DMrUX8xKc+DWdjo+g+Q94d1PIlGZ9SLsVRdSGVEfyYq5FJgirYHXbptImzXq2uG/uyOUmPU2oIT1YIvouG0GypIPjBHDs72QyyyQy0VRWWl1bQ6mlDOpGGuqYULSXNqyeOH8ef/Ml/w+l7TuErX/4aPv1TnxZPwqEjR/D1bz4jvgKH2wmjRYMjR4/DHwhhe8OHkD8oqE4tO2AtTRIU8vprb8g9YHdZYXZZEExH0eRpQjmdx1B7N/mK8LS2Ym8vgkAwimgijatTN/Dr/+rXYGs1I5TxIxAIYaBnBGqlTiQ2HEWryjXM37yB7Tt3cHTiIFqbWrC1viWSFHaA1Ho1xo9M4Bsv/gNCmTAGDvRDoanhz/74S3jknsdwZ34Nv/m7v47GFnaBqPGkg1yJYNgLb3ALRUUGXUNt2A5sianR09wm43YasHjt7TYXjEazdImmZ6cxMNQHr38TrkYnbs/cko3KbDShwWzB4UOHJQ2UxBObwyqTpEpWIbQWf8CL6Zk5pGnINlikoeBuckqCr9FoEZoFQ2S0SjWWbi+ir69fRubsSlPeQf9CKlMTokZZlYfZXoNCk0UmExUKRgNcCHkjaGpqwZUrN+ps+aUtCQLiyNqgZWOgLruirltrNIoMjYXYp3/2J3Hj5lVcuXEF3b1daG1rR2dXL77813+LvvYu6cgGfEG0d/dhxx9GW3uPmB1HhoYk4TYUCIv0qa9nSJJMJ8Yn5Dr8+V98UTptw0ODgt4je1yjJkUpis7WNtmQyW7XNxiwGwxIqq270SVyDR4GKAdgN5WGQR5CWTgRKcqpjcPpRCDgl2ffoDOhXCYhiRKsJKxmi0i3aN6dm70hoUUCCijX8Pqb5yVngIcyhhUxwXWwZ0SC42yOBjCisrGpFel0Dg1mm3wPk9EEu8Uoz//yGpGoSribXOLDSadTQtLIZ3JwmO2SxpuKFUVmQzmOu9ktGFm7xYC2Zhd+/1/+rqytL7/0Mvz+HXT39kjQUUWpkGApm71Bpi6kpNSqCvR094o8jnvI8p0VHDp0BNs+v7C1LWYznA47Thw7gr/5679GT1cnyqWiaNpTmYwU5WaTDcl0VrjbPPJ09nRi07uBBosZhXQOap1Wuv2U142OjMlhmwXt/PIiNjc35HvkSzmEI0EYLXpEE2E4mm3Qm3TCbed0lQFBpBsxXVWr5AGRa84SGhoM0OmUKGorQsJKx/PSOSVZatvnRXu7p04fSabw0Il7kYwlMCPTAROsjQ0oKEtI5NIoKxTi96GUolxTSWOLiaFrtxfQ4nTC3mCH3+uHQWeRsDWFQo3V9XUkE1lZO3u6+gSnSW330uy0TBJICXrww4+gtb0NZo0Bdp0Jb7/2FlqbmnD23JtocDqw7ttGY1sT1Ooaxg+MSUNmfm5JaDKHxsbxL3//90Ewos3ThGg2jsljkzBoNVhZnJdMBbXGgl/85V/Ciy+9IoQxSri219ZQyKXFGF+oFCX9l3I1+mbo9WJII2ENlWJRfANxJuVazChmC1DXVPXGjrtZAuhCexGEQhGkM5RE1j1bnJjQK2PS6ZCIxGDQ6pCrFcWTRLO7osoU94I0E5hozj1xj4nYDSaEAkHUChWhmxXIZFcqxWei0dYlb5yUSkAWMY2VMkrVskykWKpwCpXJZJFLp6AxGoW8wyTUWDiM+06cxOULl/DUx55AJBjC9atXkKHpVqNCHmUh2PBzkWpEnjvJ/zzA8HvYXTZpCPGwz+dQBYbU5QAV78UESooqTtx7Cg6XSzDJhyYO4eDoBAK+HSzOzeDKpWvSuDowNopYNoHbywv49Gc+jZ6uXqwuruNbX/uBVOYDV93/DF/wnoU735edbBbR1LmzcM9mSyKVMZmIIatjI7kYCnWDXe934SH3MY//qDv+roJ836z6/ajJd1ET619KZzYDCjgCKteZqvs4yv/lte9xMdhtYWKF0uKCwu4BzE5Ar0etXMXD35rD0JTvn+ESAsvHOnH+sWHkGBJVzu8nTgHsuBdyYnoRxKVaX09PBRAP7cCs5ziSLPCssMP9uz6J0A4E/Vhcui3a5dbudlibnHJC3173QllQIRfNIxXKYGluCUZFDb3dvYiEwujr6xMd+urGhnQ423u64A8HEMskcP8j9wuTnJinqRszOHf2ErJpyJjVbNbh2MlJ0Vsmshk8/OSHsexdx86OF8VUFm3OZmyvL0ux29rejmye7v5u6ZpxUWQHnaapaMgHt9shWmUSWWhuqkCFUCyKBx5+GM8/9xx+6/O/ipnZKaxurIqMgTIUjmItRpMQMoK7URw+eBzuJo9QHUiOaG9ulxCN3/vN38exIyfw2c98Vja25fkF6aq2eTxiGqKGlxIdLv4GC6crVUQjCSlolMqaJCtSr8uFmQdRCkHI1O7s64FvjweJLAxmo3RF2DVPheKYuXwdg33DEjCUzxZw/z334fLFi9LFdDjssvlarRZ4GlsRCUeED09JxPihcbx5/iwKlTxcnW7R0dusTgz0DKKlqQ0qpVruZR4eSCFwN3oksdTaaEE0E0UeBTz7zX+AUanFF37ul3Dr6hV0trfBZnUjHEmjXFWho68bWpsO6gYFQvk9pLMJmWCw+09aChMqG7Q6nJg4iGIqjaGuPiBTkt8NC1qhMhjViKbDyFTiCKb3sBP04s6SDweHjuLBkx9BNU+llwLJdFw2bJ8vgKXFFbS0NGNgdADpSgoVdRmJXEKIMmR169QGwUJys44mozCY9DLSVhsoaavhhde+g2qtgFbqxEvssOfgdDZKwcqpFQk8fr9PcKPezS1kcsToGREKpxCN8JDrQDgawJkHT4qmen3dL13jowePoae9Twxa4UgUI6NDuPL2eSyuzKG5xYORA4eh0TUgU4xjZeMWYqkdFPMsTlxwGzxQFjRYW95ELJLG9LXb8PuCggo1GXU4fvyocMQDeyGcOHUKyVwaCg3gamRxuiOHP3KR2e0mXu2NN9/E8RPHkEknkIxF0d3ZB5Pejs21Xex49+4G9Xhg0ptw6fzbODx5GHfm76C1pV1SS0fHJrDl3cadlSXoVES/5dHRQaRgDKFwBJt31vDjn/qUaK7j6YQchIdHR4REEgzuocXTIrxwehNYgPJZZROG6b/stPM11PLmCxnRhyvYQEikJSq9rcUjut5EJC4615XFWUEuMvNgaWkFh48fw+a2V6ZNNFSSisXJh86oFOkXtcN6o1W0t5QFkKjSYNTJVI/0JXL2eZCnP4phRGbeH5EoEqEImhvbJUHa5wuJMZHBM8RNkvLhZrIw8Yrd3WJyJm2FMiV2rmP08rBos9dTaPm/KftgEU4EI42Jc3O35WfN5StCyCFNJpNK4aknn8Df/93fwWaxvJOEGYlGJXPA7WwSWWFjUxNC0bDAz5ZXN3Hw4AjGRsZQrlXg8jSLYZMabD4jDMxjwcbQPJNeh1K1hKXleXT2dEg4GfGeZPL7dn0YHhoWDxOpaMVcUSQz3O8YflarluChbEKZFapJtViTTAUe8EnH4eGDmEtKKHvbW/Hm66/hgfvvx17Yj8Z2Nzb827L+k+tPozHzFVbXt+BqahLTsrYKKIo1pCJJMb+2NHbiyJHjIhvhfc418vDh4yKL4KGAdJ94wC+NhovXroi8ZYiEqo1t9Ld2ohhPiw/E2GBARaPCmY9+CAabAWq9SjIY3njjLfi2dzExNIYXvvFtdPf3oqpUYGRyQorjru4OXDz7FhZmZuT35Xa3oqO7B0t3VmVqQIkHJ4XVCgvakDQdiKwljnVgaAiDgwOSmkpTaSIal9A8Zihw6sEimAeU1aUVwSxywkPv0uLCEvKZrHDVDaTSaLXynoQaMA2YEjWVSYdV35YcXPi9DTo9PvyRj2J6ZhYmq00kpNxXiEvd3fIiEoyIz8Td3IzzFy/I2sXiXZp3YtY2yb3EtZCkKE6E2XRjyiqpZZzuEOvLov7+0/fi4rm3EI9Ecez4UXhcLly5eBGxTBoqk1667hrisIt5aFUKaGnMVWnrIXw1GpUbEU9TotSBWDSBeDQpnXWvNyzekHQpg9MP3C/rI9OCKSc6PDYpkqSttVWcff0t8Fngf+/s7cTLb74Gg9EAi8WKydHDuHlp6n1rqB903N/3En3gF7xn4U6N2H5HncUFC3S6sMtlMtcV7xTu0gV/Dx27aNyrNGreDUWiLOaf0LvzE78XM/6d7r9SIdp3qeO/15z/p39QeU3d3PoOrpI8Vr0RCrMdsDZDYXXj4eeW/tnMqUsTzTj/SDtKGmrY5Yevd9fJ5mUXV6Q8TJQkC7JOxwlFtqBSMP2OG2RETHr8U6pU0dXThxdefgGZSgKTR8Zlc2hpa5OujF5tQiqUA8oqCc2wm01SxPZ2dcuJe3mVevgsqmoF3rp4QSglYxPD6B3pgT+6i1vT01hf2cQTH/k4fuixpyWqngmG7CL7tnbE0c7R8ytvvoL5hVmcOnYMZr0GXUMDCEXCklRK086TTz4Jq7lBMIr1yYgKfu+adAxqlRJ6ersFkxeKk0PdBovTAU9TK6Jev6QwlrNZMcCcPHIS0XBc9Lmuxkbs+cMYpbN9ZV1CM25evYXxoTFcfesS/uqLf47XXnwZi4tLOHH8lDB6ubBSt8tADppEmXyaz2elg84F0+1woVDKIJtP1Zn4PAhWlNjY3Jbvd2thDkOHxrAT2ZM0VGqCbXojTGo95q9PY6SXOmSGYwWED8/NOBZmZ7ZRTHV9w4NiUn3xhZclznt4aEiKPG6e1P+3dLTB6LFKN2Xq+pQwqVkM0Cip1OgQoCnVZoXSZIDSqEFRWcSjT3wEv/ALn4NVb4KqVEOLuwXryyv49//u30ho0GD/GCLhBBQ6FUwuM3ROLSL5MBKpCJKpKIaGh3Hp0iXhUve0dqDD3QLObXc2dhHaZiJiAgq9GhPHRuFusyOS8SGRC2Brd0XoIw5TJ37507+O3Z0wPPZ2OMxubKxvoKWtCQvL81JQb296EUnFMXxoHGu+dYSTUTFcHR49Lqm3TY2dyGQL0JuYmFzEim8FYeJMlVXMLk2jyWPH0vRNnD56D0qFKswNjrp2s5TD6PgILp0/J/ruTDKGo8cOYml5FUNDk4jGcqJ1jcQCiMV3ZbRdyCjhXQ3AoDDjs5/+Wfh8fng626HVK3D11lvQaesjYzH15rKYnb2FcNQvRnt2ZYv5GhLRJI5MHsf64haW59ahqWqxNHcHH//ED8Nk4cRrAztM1dUbMDw+it6RboRiXslReP47z6OnfQQNBocUKZ6WZuTLWZy7chb3P3RauMe+9QCc+mY4zS3QKY24cOGcpE/eujENK/03NaUQOVh0rm150djcjvHJw7h24zpSyQgCvk20eBoxemAc12/MIuTbkQmF1qgTuRVpFES6vfr6WfzMz/y0TJtY9JIw09RUT0ft6enF9WvXpODj4ZVUF3bvXY1uYc9v7/hw/5kHBIN5/sJbcFN212BGyLcFj7tRQr3C8SRKVSU0ehOy2QJmp2cQjxTx+GP3IhTbxeGjh3Hh0iVotCZEogkJdqFPwu5okEM6//A5JfZz6c4CLLYGwfApFFUxplNPWysq8ew3v4tiriIsdk7S6FFhIWK2mIS+1dLYiIMTY3LIo5GQhB/e10yOvXbzhph0mUfBwwMRpjot+dPsSM/VZT+1esOJnclTJ05ibnZWtP25bL1IZiFF/XNnRze83h0pqAYGB3HkyGFcvXalbkjPZiRfZOjACG7cuonl1TvoH2FgUBZnHnoA6UQSi4vzkqgKFdDY1FyHCcRj6Ohow8bmqmiL68xwSBOns71DTIzEHRJcQB1/vpxBOpuWLnElXxFZjc1sl0PIQE8/FhYWkMok4HBYsLG+gva+DhhtJOBERXpJr0ulRIGUWrC71WIBBq0B6UgKrY1tEkKmKCuQjWfx0ksvY3hiDN39/YBKh6GREWxtbaFaKaKczyG0uY1CgVIdE2aXFnH0xD1QaXQw8q9CLaFOFy+dg8llQySXBAxKPPGxJ4UcdOyek3LAbLQ14c1vvorhgUGZql29eUUO2p//+Z/FjbevIewPIB5PY2sriKHxQQmf+8SP/Rj+8i//Ct2dXbCZzXJtGbKlYfaMViMGcRbubKZQBra6uopsOgUjD06lIop55sEokE2mMXPjFnq7esQLw2kfn4/1tTUBalDbzumSyWyRZ4qHHgY2bfMwyMRRLeVncUnVJbq0UK2hu6dPDgns+Mci9EIVBcnMsD8ekinJYRFOpGtNqUBjc5NI0gkh4ARvH9eYSqZgMprlsMvPwPv35s2bErJUKOQlR+P0sSO4cv4cNnd2UFZrUKUBFwr6juGymqGqFTHYP4DWthYhHBUYplcuYWHpjqRlM5QsGIxBUVXLZ2np8qCprQWd3X3QqHUSyKZh/cemaVWBL37xL2WyzueK1/eNc+fk8P+JH/sklFU1vvalr79v0fmDwv19L9EHfoHiP/yHj9XEzHnXFCqy9HdSSOvvJ8V7tVanzDCoTPW9wp5FOhGO+6FKLJgpsfn+P/+7wn2/eP+nCvPvyzB67x/yrmmV//G9Cn2R5xD3ZLJAaW/GwxfSGJrZ+8AX7L2+YHHEhosPelDSfS8tVbT1coZQ1k8cBKCTj6ioF/eh8IbQV9LxOAa6e2TExU2GfHBupESEGZ0G0QOvb2wgmYgLaaaQpvFVLWN9agQ3fF4M9fdhcuIApq5fx9j4AXR2tkOp52LmEDOY02XFl5/5G2gtWjTYLNBrzLh2ZRodbT2SkPfQmQcxdfUGPI3NKOWLsoEfPHII8UQUFqMBB0aG0TrcK8bSV158UeQoTI20my1CuCAT9jj161PXkE0lZXqwt+eXrvXtxUUh49RUKjG+NDCAYi8gMqEzp89Id/75774kunuyutXQoNXTgQ99+FFcuHgJkxNHsDgzj57WrrsJqEP48t/+T/T29WJgYFD0gqlU8i6OtH5Y40JM8xsLTN53JNJEk2GYbSYks1m5PzOFInoPDMhIu2ugF4FwAJvrmwjt7EqibIvdjVa3BwGfHwfHDoo5bPXOqrDm+3v7xJNAP8Ha9gam52ZxZ2ENHrcTv/c7v4uNrXVk8um6bKnVg+2UH13dvbg9NYtsLI1dbwA1hRrjhyahMxvx8OMfwctvv4rW3g45sM3MziASDMKut2Jn3QdHgwNHDx8VGg0qDA1qwPDQKFo72lGo5fHqWy/B3eHG8XuPSMAGCTdL84vSbe3v7EYpWUJwJ4jRgVHp8OcreSgNVdxcuASrR4G9+AZMdo10W3nAyCTS8Lg70Wrvg1HtRq2ikUKwpihhw7cq64PL6pFAnNWtNSi0HGypRdNsUJsRDadwYPgwTCYH4tkIrkxdQoPDBJPVgMZmO6ZnruErX/0bPPXRJ2Xc+vhjT+PchcsyIVpcu4NjJ46KXtNiNGNzbREPn7kXV25dgU5vgdPVIqEwRpMGly6/Jb9bR6MbzoY2qGsGPHLmEVSqZUzdnkI4FkS+mILJpEImHZfwJo6giVnU6lRCB9rd8UOntSAZLooRtdXdgeXb67jy1tv40EOPYNfvhVanQHtnixxOd/0B2Jqc6B3qRk2dg9GkhkalxuLsCjzOdigUOizfWUZbZysKtQzGJkfFA6RTGJGLlHHhjWt0tSAaDknRSI3z4u078DTx/dXiZWEC5oHxIxgenZCU2ldfeR6DfZ1YW1mGzW6H09kszHdeB73JgK6+bqGeUItLLjSTe8mW3vEFcPToUSlsmTB87do1obzsd8Epi6AH4cjhw4JRvL14W36PlBhoqT1HFYPdHfCtLMKoZbibWhB/aoMJuUJF/ABHDx1FtZxDhfeUWiE40dfPnoPV6oLZ6sC2b1e63iRY8D3b2zsxtzAnxQrN4q4mhxg+q9USjEatYCkbnR60NrXjq1/+OgwMCGNKJEN0MixeibfT1fMujAb09/XJ9Og8KSRdHXA4XQiE9yScilOG/r5ByXIgOWVzwys4VaY0U6YzPj4uJleaUmkKZFAdi/R0NiukEfooJg9OyiSI4U30NfBa+na8ciCi5IeeGerrmYZ534P34cbUVbg9Lni9W2hvbYPdZmFAMWIJ+im6USiWRPJBqYdOrxbGOA8Z6+vrIqFkN51yinwuJ4crplUqdfV0zGgoKgZ5UqFISGtpbEYmnUFXdzdCibDo9KmBV+g0SOezcDd7JBOA6dEWhlHNLeFLf/lNtDY3QFVT4Eee/hFkoimsLa+LxIO+AJfbDWjUMDltaO/sFXkpJ7lEQjKLJLkXRGDHJ/fC3MICDh46ItIrSjjcVqvsZ7x/1Hqd0MOC0SAa7A0oaoATD51G21APzr12EZm1GDTc7zJZma7xviZdi6jSp554UpJrY7EUmtu5lxlw+oEH8I1vfEMmy01ONywmI8IhvxzkaCilUZpacxbCPFTt+QOSvZHLpITQxIA1bsj0U92Zm0eHgCC4X9ckIKyluUXkdsTQJuIpdPX0SqqzPxAQiSLle5I7Sqkt8xQiMehozGboEqW5lRLn+3KvuR122SNkakU5Sqksz2Mymxczd6aQh1avE5kVJacDAwOi0T937pxI2u6//375Oj7fUs+UynIv8IB39OAEasU8ZhbmpcGWL1bQ3tKE5maa8tPQUH6spOVPIz603v5+kZB5PMy+MCKfLWJjY1NyDbz+PRw+NSFhUI8/8TSCexE0GM3IJdOoVSuIBiOCUOZ0in40QWaqlZiencPhY0dE2nX7xuL71lA/KNzf9xJ94Bco/tP//Yla3SxKEoFCxnRCkrlrLt33l0oHXlFHNkon/a4pdf+/U9IirmXBSbLQ/1/Nqe8U7/Ug1X8kfdk3su6TY/bflzXvfvf/vX46ynf4vsKOv9vZ/98V+mKeVanxoVkDhlfu6tE/8GX7x1+wNGrDhTP1wp3cdmIgpXCXheHumIALB+3eckqpILi3jUQiAgtNKiVylLPSuaVmkUY4dr5VWqXEejOwYmZmWhjIJAIYtCaE9+KywLhamqFVAzplDYUsN1zGlOdQUylgMDfghRdfxsHDozDadDhx/wnEUnEkM9S/EetpEFMSpUOpaBwz16akaGttaRW9O0eHw8MDYuAqqoFCqSioPcoXTBod/D5Go+elM8QC/sL5s4Kuc9vtCIeDaPY0YWl1SUxRXKg4quvvH4bb7kAsuIeIPwSjxogDowfxpS/9D/yLT/04ZqdmMdA7hDKnEuEonn7q4/CubUsst6oGSV+kyY0dH3YlSIRhsbm6uiaLCzdFbn40LzEpVZLkNAooVDUE4yHR9dHM6N3bQclU16AXmK5XqyHg3YHH7kQ+msSd2XlolTr09gyLcdJtc+Ps62+iv6dPklhv3riBQ4cPYfL4EUGCXb9yTVIUp29NY3CwXwgqDpcdhUoBH/7kY/ilX/pl5KJZ3HP4HjS7PLLgU8J04r5TuH77BnLmIlraW/D6629Ar9ZJOEncH0UxVUI0GJPCwxegNjcp3RwmxbLIam51I1VM4VM/8aOApoLzl86j2dOGvZ0gpm5M4xNPfQztja04efQeSR6lvIPm22QxgYomg3PXX0D3oEuKeaeDYSBVJNMhxMNpNLs7YbM045VXXhM/QlO7HZ29HmTzObQ29kCprmBja1m6ktmMAnqVFSoYZHPY9e3B4WqE3ckEPqNo8NXaEqamL2Bxfgp2uxk9zSO4PbOMz/zUz2Br1wuzowEb/jU0Ntrx5puvyWj+6MFDeP6Fb2N84nAuRgYAACAASURBVCAuXJzCr/7yb2B7ZwvbvlU4XHqZCo0dOQJUdDh16D6srq+go7sV4VgYuWIa3p1VOInPo964wSWHGnZOafrkuhEIRFAuATo4UcoqUSsocPmtt9HZ3C6F4dKdeSyvLONXvvA5PPONV3Di1CF09HQiFN9DVZHHjetXMDk+AqfVjWZnK/Z8ERQLZdGw8/sHIjsI+AMwqhugq5lQLWkQT+dFYjY5MSEmTuIvKQWkPILFBs3cj/3Qx2AwWhGMRPDC899Gc6MNhUJdVsdcAsE7ehpFd026Bo1mLN4ZbR+PJwR/ymeN6Zb8vc7PLOC+B+7Fjm8HoXBICgkSLZwuN4ZHRtgzEKNra7sHZ998A5lsUrrYmloZJppH9TooquwK53FgYhI7AaZXRuWgX8qzg9win4GUm2gsKWnV/r2o0D4ymbysgzSKLywtwuFwCA52fXMNJqtJJnP0K+RLaTQYTfBt+lCmz6Wqxt5uCGqlViZVsXBUUIDRUFiKIkpvOto7Zc8h5cnmsMu0kdeD2EcWQQzzouRleWlTUIoME8ulMvJzHD58EAuLS7BaG+Qww6Kch6fubiYMG+rGUyiwFwjJNI4aYBpCqcnX6bSCe+WeY7VZ8aP/4pOCJXz5leeRLdYZ+aR8caJBbCNlSQy9Il6R2F9+fSQakFRXk6lBNNAsOrmPsZCnTJG+HJK46GGgBCSdSIlMKBGOoFbiwcUo3VG92Yi8qizfi7kSwXAEJhq+Gz0Ih2OI+kNod3hwaGBQ5IfVgqLegS+UJdznMz/xk3j70iVBB+YrZRRqZSgNOkwcOQq11oASi1JlPT07EQzjyoWLyCWTAi/w+/fqMp5KGflUHIcnJ9EsE6eiTL3YqTZbzdjye6Fu0CKHEpqcLfDN+LC6sIRUNCoeJ4vdhkKlLAhg0sCWFldhNNtQU2sQTibwU5/5DL79nefkgKOs1Or4RZO6/rszGuTAyvwD/vxsMkigX5HwAY3cK0JW0RqEElNIZ7B+ZwWVYln0306PWw5FRq1BnkH6TajzJzqWBDZKb7inJFIJqDRKmGwW6Ew6FCtAvlyR7ARNrYbWxkZBGbMZ5dvewYMP3Ce/Q8I9OEXZ2QtCqVLLfUMYAokwlGZSp280m8Soev+9p+WATZkcp0ysqsh8J8Wixi68x4NTx49KTkMiGRU07Sef/jimpm7BZrMjGImKfJDTaCIlSQ0jV565E7lcQaYnZLwns3E4Gp3igWPa9BNPfQKL8yswao0okXBTKkOn0GBmZkbC5ugR4nSTGTF8PZ/bw5PHMHPt9vtWTz8o3N/3En3gF0jhLo3hu4FGLIbeCVC6m0zKDjYLZDGTKuoUmX3iDL+OnQfKa/alKXwdi3d2NvflMt9PmJFi+91hTHcPCvv6933qDD/bu7Xw+z/hfqEudfB7yHBKzIsk/ZFJpt9Ht+H3+NC0GsNb/1+0N+9/TZdGbDh3nxsVUz30QD4TO+z8yxMK5TH7PxBDmgRrFUW+QOoNU2DVMJrMSMTIUa9IfDlxV0S18YRORnooGsLg0CAikRisNidcrmYZwVfVVRj1GhSJYqsWcWBoQHS5t2bnSEWUtEGXx4VoPIAiioIoNFnt2PL5heE6ODKCm9euw6TSYqirH7ubXtgbbGK62fL60NjoxneefRaf//zP4+vPfEPioft6uyVFdWNzA/5dPyYmD0rA0OT4BFFEuHH1CkYPDCGSCEpq5F7Ij1P3nIS5wYIWT5doWUO7O4jvRmBWm9DZ3I0md5OYl1gcMAJebzJjfmEJVrMNhWxRMFxhdrkdDumoMjmSNy0XKy6uvB+yubxErNP0ycAKLnZNrka0tbdiem5KkhmpSRT0GbuUKR98uzvSSaPs4I1XX8Pxg4eQCcewMr+EY0dP4Oq1aUTCUXg3tvGzn/kZ4cZz02CQBakFbZ0dolEkPzidStd160rA4XIixcRbpw2GFr0YdpemluDQ26Uop0bw8Mlj+Ppz30D/eD/y+oKk0B4cm8SNS9ewu+GDgZST+RVBphF3yXjw5ZUV2aDNNhue/thT2Ivu4aXXX0JbRxs8rS4JrZq6OQOnvUXoEb1drWhubkIiGpXJCvXkTA1sam9BrpxCKheCN7AGE30OR0/g8pWr0DWw82fFockTsFjc2PCtY9W7gNGDXYhnd6XLTxdyOLwJlboMncoCFF1wW4fQ1twn+m2aKNmlVOlMUJp0CCd2kcr6cf3KWTF7RnbD+Pmf+jXcmprH00/+MCLJkFAw4oUgYok9Gc27bHZ0eDolIdLT1oaLl67j4OQx3Jq+hbX1RTS3WDAyNoDF1XXUqpzo9IpudHPLi0OHjiKb50Zbgl6rRCaaRGd7H1ZWNkSDvbJyBx3tXTBbHCiVVdjZCqOnYwCZeBavv3hOnqM7C7extb0Gh6MBLW2NmFlaxKnTJ9HR0wWTxYz5xVnEoxEcHB2D3WQVBrm7wSPyF3aCV9eWUFMywrwKs94KRVENg9aKS1dv4MjRIxLqxdTSQGBPvBHRWExY/jz4DA2OIZevYWvbh/GJUXh9q9jZ3RQpBQvzjZVVCYY5fOSoFAKDQ8OYn78tHXVXU6Ow69kMmL7FICSTdGYb3Y1iAqZJ0eFwYmWVbP2kjPPZ/Z48cgi+nW3ksikUCjkhrIwOdKOSS4kHRVnlpDAu+t4r12+KZC64t4e2JhvsVrOsZfFUGgaLFTGSSlg81WoiNWBnWaFQSkd3fXNdCnfv7o5gEp3NbmGyW2ycRIRRLZaRiCbQ19mHRCiBRDQnWNqF+Xns+naE8ERpH83iInUqlmR8z0AjNhd2/TvivWKHkusCry01wwwjY1FnNujlMEEMJSdnLNgp1YtEEhge7pfOYrZYQS6blykzp3oio8llRaPf0uoRHwuDhCgxchHnmkmivYvhdwH09nYgsLeDSq2G7R0/Tp48gq6eLqytrd2lfBhRoddJUcbG+qZIGPg9OClk8V7HCyYlgZTdflKMWcxSrtPW1CKyJS/zJLI0NPeILNDQaIF32yvfI55KEc6FRk87luZXoFWo0GK145GT9yGVzMFqdmJ5YQWepmbEw0HxMQT9XmgMJsSSKeisZtQ0KrR0dMLicIrkqrHRBZfLgUw0gWe+/GWUslmcOnq8Dg7goQ4V5LMpHDo4IenPTk8zMpUSHI1NiEbCWFpekqLPYrdg9MAEzr52GcV0Flol7wuFhCBRdkRJF4OWKG0h6jXLVFFea4UCCXaCUalPey1WKJUFCZ/r6++Xgp1dab4XjdlaFYt6q8gmeW05gRHfAMOUmDiaL6DMQ2e5KP4INw+8kRgSkaRgaYmbZigRTcrUtJN/ToZ5qpCBnnItjRLlqgJKrU7qnINDo1icnZPEUh4O2po9Ip1h0nIwGBZwB+8Z7secLpDxTyINtfU2px2TR44IipZ4UqJdiSzmIZJEJNHZQyVBUkxF7evpRFtLIzbXl2XC/eiHP4LvEN9bVUKtN6N/sEdqC+JkSZZj955/WbhzckNDdL6Wgd1txYHJcWz6duFp60FHa6/4kyi96WnvgHd1HV/5ylfqgV1u+rS20dzaLE2paDKOjtYubK3uvm+B9IPC/X0v0Qd+wTuFuxTICgUqLNzxPSlMneteL+brhbtCCndufsUC6R9EZ9U58CzmhT7DdK678pr9T7TPdq9XtfVu/LuL7/0CnK+rU2Pq3X05VLxX1/1uzb1/yHh3AS/yHdJq1Op6+up7MOUfuqHEiPd7PPoPfOXe9QUs3N+614mqmR2au5MGIilpRuWHv2tIlZ+lWkK1UMDq0hI8TW5JRKU5kTMMGlDpDg/s+KU41Gl0dbOU1SwGE48wYZ0oVqrI5AvS6SGBRIUq0rEIbCYdjPp6ShojtUvVGlo72xm4DrvDjI3NFUTiUXR09yJTLEFvNmNje1MWwd0NL1KhmJjeOlo7pAs3dWtaOtgXz12AzcgwCpuMZfOlAo4cPwKdQY9nv/sdWaB4oh8eGEMyEsXRw5OIJMK4dP0iOvs7oNTW4HTUXfIWsxXT129gb8OLXDiF46PH0OpohVlrhNvukgAPdgSmZmfR2d0jxRX1mCIr0OjgbnIjGo/exWipZbNmIiYNSkQR8nrT8EaUWjaZFc0eDa7E9ulMeglW4diwq78fObrx1Uy1VUkxI9Ff9EYQ8FupysK5Fw7hv//pf8fi3CL+4F/9AcIhdlQLwssmVrGrq0eK8EKWQS7kadc3n2gyAaWOXZssdjNbcuCopcrQ1wxwW5wyuiWpJZqKQ2fRwx8LIhyO4PDEJNRVhbCom91NkkZrtlgQ2A0IWm93d1coGu3dnYIoU+lUsNobsLG1hrX1ZURiCfT3HcDBsUMyDiXiUqWsIBjehdNpB3IM2siLLpQbRCS6JxIFq9UsRikWa9shr0RsmywmPMhochTwD999BrNLU/C0u/D4Dz+KcHZPtOvsiqdjQKt7DF3to/CHdrG9syh6XZejBal8CRqDFs3tLrz88jcRj+whGYzBorPj9NGHUclV4XS5BNPY1teCXIUYOD+ymRROHj6GYiUv3opwNITe3kGsUWNbrGB6egqVahbHTx7G0opXeN33nD4lE4Vr16+hu6sX8wtzcDiNUNaqyMWKiEcyIuchP51s5XCU+u8O6PRWvPL6GyJDCPtDiEeSOH38lAQhPfvtZ3DP6SNoaW2UoKFtn+//Ze+9o+M8r3PfZ3rvfTDAoHcQ7CTYqyjJ6pLLSWK5O+WclZPjkuTmJL5ZuU65tmXHTi/2cSQ7LuqFRRIl0RR7AQiA6HWAwWB67/WuvYeQGSc3ul7X5z9jLS2RxGAAzHzf++537+f5PRBJ5ZiZX2ACBxWaxNqnxF7ynMghQ61YQ3NjM7yrHpRqBVjtFsjEcjjMLng9IczOezC/MMdjZ0I0UsFOHUOSx8nlMpSLZVTLhIgT4POf/z28+trLkCkFGBm9Bq1ayR0+t8ONS+9exeDgJjaskn6bUnTnF+ZZctfZ2cYHpFKR9OMCmI0mHpHLJTI+cGay9L2UTFFSqYkGAyhVCgwN7cb46C14vcus53XZrRBVilBJZRDyuipj2ZtWb+RGA/VeYkEfVGw8FnD6biaXRzyT4bWHDtiZbB5JCkRTKREIBlnT7mxswIJnCYlsirW2VFxRoBUZYwv5LNpcTViYWeBJxuriGsQCOeL8/SgEpwQpBdtVa6zLpalaiRoK7Z2Ymp1msyrd01Q40/SD7j0qPqmjSVNNmVgIh8POhxwqZgxGPZY9a5DLxfwYMn7ShVTXvBf4NSS6FXUuyRfR2dmO9cA6yoIav+Y0qaCiVK6U8SSJXjeS/mRLRS6cOrvb4PWt8LpA9z0dFmTkhxJU2PArlShgNpnY6BsKhrlwJS4bFYAtrS383ETNogKymC3CqDOgtamFzazxaJTX9JyggGQ8xofAts523ld6+/r5OqT0y4Xb07y2p1IFCGtS1slbzUZs2dwHlVKEfD6JUDDGxTthNdVGPRfd5OkgsgwdJvp7epGIhPHMt7+DZrsdNy5dQVdnFx+opFIh7HYLLCY9LGYDOnt7uEFCiZ5n3zyLSDgMtU6DQrUCqUoFfyzO2ntBpYptO3ZxEUuVxxtvvAGNQok4yYLKVVgbXIhns8hWyhCKRbwmZ1JptLiboNPKeL2lD/JrUFEa8PvrBxyHk6fZdDCka5uoKmREpoKeDgv9Xb0QEDIyk+FJwo1r1/n+L+UKHJZGTSZ6/5PpNLo6uvm9o2u1b3M/3rp0HsF4hM3ocpWGU1lRFsJpc7APhg6eNPGhRF/CNFLHPJOnQMY6hrWpqYnvFTo0qw16NDa7mWU/MjbC6NQiTziEfN/S9Uj7H2FzadLGOSJKGVqbG2DQKGBQ0fujxQsvvIpQtAiBTIyKoMwK3Z27trE3yd3YgJFbE1AqJXy/WG0mNLc34Z2L53HigRMYHp/Ehz7ycSjkeoYsZBIpZBJJqCQinDl5hn1wREciVHK5WuQDaiASZEnr3MTy+5ZOvyzc3/cl+rkfIHjqqQ+914/ekL9Qt+LugvinbeR695uKe7oh6QupaKdCnf6tVKrWI4TvEGlIC8/G00qVi/26CfXfpqreLXGpF7317/Zeg/rO120ktP70IPDvw5reT0d/96vziyzcp3q0LJUpiCg+WcqMbQpH4FYJlYMknblzYhEwDhI4d/p12Ewm1EQkh9HzBpDNFzF84wZvsqTlI406LUKEKCP9otliZA0nFXKhSIRjz5UGLXyrqxz8tH3zIFaWl1l7V6xWOO65o4vMYXmoFFJkM0k26lC4ilSpRlVMo74ihq/dhICKj3wR7e5WrK2t8fhOra6PLcdGxvDovY9haNcQLl25wsUyddmJSiKRybhjR129IlEPllc4iKWlqxWXbl5CtpxBuZrH3qFtWPeswqDTo7+9E9KyCC8882Msjy+h192DqD+Cg3v285SBxokUGiKTEQ5NwUYk2nC5E5WMQ6PX8YJGMgEaYYcjEag0WhTLZY5Fp+4CaUqJC09oO7rGSG/e1NyEhWUPDh4+CoGIQqDkd96VOxhSmhpRR0ZIMdJ55qTPzs/i0ruX8J1/+g7+4Pf+gLsehMrjuPb1df65urp6WM9fqVaw5l2F3eXkjXN6YZY7M0qzGC8892OcOHQc4rIY1XwFVrMVDc3N3E0h175CqUalWEExl+fuZiKe4CCQcq2AMmUdCGscEmO12jn1ljovqXQCepMG+UIantVFTM3NYmFpFaFAEh//2K+jhXSWhFsRFbEaWIDNYYZWZIEEUhTKBURihNGUwEQ4OL+PpU8kCynVMsxq1pl06N3UD71Fh6WVedyeGUUqG8fZc2dxfWQVj39wH3Zs34a1FUKBxnHg4GFUakVkCkR0KMHtbodEpuYJ0be++Q1O7TSq1XBZnRi+egsfeuDXsGf7fuiIuS8oI1clbXGFn6OQy0JYqSCU9HCht7jsgaPBBY3WhHSaDq10D/hQLFNCogL+UAwimRhylQS3J26hpakDlF5G2meiutgMZgzt3IezZ97CkcOHMD4+hk1btiKSSKNQEEChoYNLDTqVDn/9jb/Czq074fd7sWfvNoyPD6OLTIeCLCPjquQ0hAw6vQVt7k68/eZbaGt248aVy4j412FQm7gD725shEBYhlQu4UmZQqbBrRu3MTY6iYYGB5s2KbHR5XazVvrS1YuwWEzYunk7ZibmkUkU4bA1Yfeenbhw9R3UREWEwwFO9aUQrFvXx5hZTYVsPJaA0+lkiRpNg4iD397czEVsX28v4tEY39d2i5ULGurE03RKodPzVK0uMVNz0bp3z25M3h5nE3k8HIJFr0Mhk0HYH2LMI00paAIyMzUDtVKOQi7FSNQXXjyNQimP7r4eWOw2TM3N8WGA0oSJ1kFpuWT6FEiEbEpdW/cjkohBKJVyiJlGreKivcXtgoEIUOk8qoUabo/MwaDVc6OIJgVUCK2SkZ5kDkYT06BS6SwfECRycT0Fk+LsK+BOOxkOBSIRTCZ9XSseCSEWS+MjH3kc167dAJsCVSpeN6hz6/cHWV5DX090EXoOtVbB+nizWc+hVMFoGEqdhg8cJG0xW8xY9iyxYdbr9aDB6agTZsQCOF1GZmqv+VYRj9e/F22EbW1uXmPi0TjvkURvEQml3GWVkawjGsXBg4cQjvjR4HJxgjWZdVeWVnFr+BYcdjLfggkmr799ij09y0uL6O7pZo07TXKDvhBrycmgOzM9x9KsXL7I7/XmzQNoctsRi/pRqeT4AEFBhkRMEkllkCk1cDa4oVZomTZCYUv0/izPzUNaq2J1YRkrnlU+OFKIVVd7C+vg5VJKszUjnkhy0u89R+9hSRIF/vjCYX5+QjjS67B983ZE4gmUaiTRy8BhpdRdKdJU9EplmPeswB+PIpHPw9Xk5uAzAiLQQaejrRH5fIYPafQeUHFO0hS1nBo9Ba5LiK5GuEdKBCddPjVXitk8LEYTAms+fPpjH8P3n36ap9ShQIB9XoSRJfklHRLuOX4Pbk9M8j5DvrG1iB+rIT8C0TDEEhmqlTrSUySU89pM2MyVpSUGN/R09WBhfoHDFTlVvlrlqQCldBOa9cT99+HKjRv40fMv8GTW5nRgZW2V9zbqvlPAFv1OwpqQMwIE1XoyPZHblDIJTDoFOprd7JmbnJxDRShGvixEppjkuoxyIGamptDd2c7TvQEKBvT7ecKUKxYRDAew79hhRFM59PRvxaFD9zEoQEHhTYU8Cskkbly9gae++hRjSCOxKMvBZGoplBoltm7ZiRsXRt636Pxl4f6+L9HP/QAu3O/+qg0ZzHv/dqfbvYF4pAdTYU4fVExTx50+SoxKqptYqStPn2P9OXe76/Ur/blUooRUMnncKWXvFOb/kRxmo5Cvyw/o9FkPbqpLcerP97MF/c++AhuBUHzj3KWMOXZThJ6VX5BUpt+E88ebUBLXpxU1saxuSqVOO/3y9OeNjzsJV5fOvskdJJvdAZ/fD7VWB4vFCqfNjuWlJTZg+UMRPPzQQ6iUixgZvsl8WuLmTlDMMiW+SaWYm5tnd7xGqUVnayu6e7qwuLqII/ccxrJ/BeFoEIObexFaW8Wmvm5MT09jbtmDrv4+JPNpiGUivPjDF7Bryw4uIgcGBjCwdROe+d73eCPbumkQJq2JI8zp5E16RrqBo9EYp0XSZkYbBxls5ufmeXxNXcGfXDyPL/zR72JhZQHFIiX/JZAI+PGhRx9DIZWHTqaGUW5EZC0OA8lHMgUUMsTHNbPWUqPX80ZMxh7SDMrk9bE3URoCwTAOHz7M3Qvq1pF+nhCahGyjxDkaM1PH9sxrZ7B/zwE02B1I5TNsmCJTz8rKGvR6iqGmiVF9VEuLNGXLNLnd0OrUWFtfh0qrw9zSCnOkX37xFfYWDw4MQq8z8uiVYtwdDY66RlEl57jxn7x7DmaHldMcn3/5ZbR3d0GmFeP69csw6Uxwmq00IeeEXLlIhrVVH/btPcDj1GgowmEsPMotFzFEfF2bHjqLHoGYD9eHLzAf32pxMpeZqBwWiwaOJjPmlyYRilF4ihgOK9E5WmAkgy2ZJCspQFLE/NIU/IsRPHTfI0hm0nj6+9/F8XsOY923huWFRdY30iZD+nJ63xqbnBjcvhkTsxOcfrht5xYuMIlVThKO++//AC5fulrXLJv0fGiioJer167BYjfA6jJw4M2tm7eYQOCyNmOgexCpZBZWowkmlR3lIvGHpSijgDxSSOYjrHU2qXWYn52CvUELmVyB6fklFOixSh0X71q9DidPP4dMNoqOtm6IFQpYbFZ4gvO4evUCDForoqE0tBoTCrkMDIRTnffg+NF7sTg/ywXw7r17UKT8mrII0XiSJ4Z0H7ldzRyo46eApXiI0X96oxahuJ+56YNbtkMsVqNaEaNYqPKGT5O0fCbJE6Xnvv8cbl29hUI2iyef/BX4gmvYvGULJm/PMCVpzeOF02ljmVNHZwfShSzC8Qh27q4fFuZnluC2t+PyuRtQyrTo6+uF3W1COOOHxqBiveyewb146bkz6O/tZDY2pczabWYOyvKu0SHHwV0/WkfsNht8a172RtA1T0VPJpniA3AklsTs9DoEoiy2E6VGKsfy/BwGBzaxhnp9bZWxtWJS21aE8K0HUShV4fUF2BtDKcePf/AD8HrXcOHCdfZI0HpHZs1HPvgYp2Wefett2B1WDA0NQSaXYHpumrGI9P2jiSRGx8ehVGtYAkade7VKAp1WxTQncVUC72IA2WSe05eJ7EETPkKd1ir1FEi6/6UKOVZWifIj5SYSyWdIGszTNJEYR44dwaVLF5BKZbBlywBLEeiQcuP6MK/Z5AsiCpVGo2H9P6WgFiu1OiJPQhRhOT83hQnFU3E0Nzdx44Cmm5RT0ORuYdM9ydKWFuZZk77sXYJMJcG2HQNI52IwWgwQS2VshNRodCxrKdWKbCSktX10ZIwTPikp1r8ehM+7zsbhQj6HU6d+Up8WdTi488yGQWcjVlZWuRv8wMMfQD6bxszUNP9dplZBqVBhcnwWHzh+DCM3R1EqC5kn397VyWQbmUrKXgy7Q4lPffrjGB6+wWZod2szAuEIXA0tcDW0YnJ0Bo2OJnS1ETEnh1goiNnJaezZNcTvLx0i5mdmEA9HcPTgPuSKSRSrJehMRs5yIA9QuVBh/nk0nmBpze5dO1leSchRMmPfvDWKUDSJeCyN9rYmbBschNVshse/jpGpSaQrJezdd4BBAHRdUgOnkE1xaiolhdPeRThPCr2ijjrtGXTISOfS3JGmKQcFHZLlmmSL1On3ra5BrVBg/9AueFfX+Fry+dbxZ3/253yPEYJ4aXGR79EfPf8cvvSnf4xv/v1fIxCLsHRHIpUhnykyrUau1fEeQs9Lcs/1FS+bnSlJlaY6IkE9+4P2s93bd8DrWcXY7duciD675GHNeDCSgUInY6mnWCpi0zV5KvKZPB9GqJSgwww18fq6O9Dd0cJhh1RvrfuDSKayOH/xJg6fGEKT24mF+VmUiIQjFsHvW0NfXx8Wl+bhdDp4HZ6YmYZnfQ01qRzbhw5CKFQimylBo6a0ZhMOHzyI1156Fd9/+vu8P5EElBo+OosRQwd2QiKQYuTS+PsWnb8s3N/3Jfq5H/DvCnd6BireySz1s8GnbFyt1aUw1E0nljvLayp1iQwV7hTIxBAVpqTcXa/WTauk9eIC/+7inWU69YL87oL+p0jKetrqxsdGsf7/iTbz//KSHBsW/eI07pssOH9PC0oU6MOu2zv/L+XvGFUFTBGhz5FxlQysi3MznCBHeDDqBhFJgMxeRNOgrgBxwmkPpCh3Shg0sjZbia3btnHgwuT8HLPL1VI5wsEIRFUhBvsHGV0HaQ3GBgPkOil3mssUILK0gBNHD3Mnf2bZgwPHj8JgM+L0m6ehkai5kKaxbK6c55HgepQSXKegFFOBKUE8lGSKC8kWLl26ytpLcr3fc+w4hnbvxnf++TsoZNJw8wsguwAAIABJREFUOxtRyOZw+PhxxHIpdPR24Mql88jEorBqNIgEfOhu60JzQzP6OjehmhVAozZjemwSKgXJgyRY9a7y5mR3ujB1e5I3X6NBzzx8k9kAoVAMjVbHcgxaTQiZRoUjsZuXV5a4A49SET0dPUjFM6yDb+3pRDydwte++Q2c/cm7HKgkrFV4Uad0UK1Kw9p5k9kEtVbN3Y7L12/id373D/DZT3+WcYFGvRmbegd4IhAOh3n8W5XV4GikkBEhd0kampxwtTRx1HVHby+jvyLJGLzeVZw5+Qq/bs0NTQj7Qnjr9NsIrobQ29XLk5DLl64wrqvB0cAF0dzSLOKZKMQqOZ781BOQygt44flXMDO9joFNPdi9ZxeczWaYG7RoaXaiJhGjkBNhcnwZTlsHWt3dnNwaiHoxtzgBiVyAL//un0CntnCR7Wqy48Dh7agKsmhvbWRM4PjoFBYX1uD1+vD3//iPePOdt5Ar5bnwoS6/RqPCwtI8p3RSGqVOZ+RESro2rw9fh0Fvgs5gxMWbZ2BsEKPR2YClGQ9GLs/ApGlEk7ODDVzUbXQ7m2EzOlCqFFGoZrDom8Hbl86gUspCLhVh28BmLlqa3B3Q6Ez8/qWzFYglGoTCMVjtOmh1MoQC6/AngphensDYxE1oNGo0N3ajkBHQZYBQcB2iaoVRg9FAhA9Fej3FwEtRFohRrAgQCsYhEymxY9suaJQ6LMwvYvv2rTj3k7dAvvJgKICuzjY2Yi+trMJkoVG8BcuLKwiHAhxSpFUrMDUxg1MvvQ7fwhpyyQw+8amPoqHZiUXPEsbHJiETylgqRBMhm9OCjp5OzC3NY8nrwdZtdP8qGWuZChZw8Y2bbHAk+o1IDTR1O1EVlTG/tIAWqxvXLt7G44+cwPTkDHxeLzb198No0qN3oAfPfP9pDG7eAo9nFQcP7MPKsgdz8zMc6NLT1YWOjnZ417yYmVliSYLFYoNIIMK999yHC+/8hM1pZAKl7nciFoJJb4BRa8LorUnkyzUEQlHuYNJKt//QDvh8fkSihPDzob2ji9cGmtr09m7C57/4OTz62AehUNQbOoObB5hVTWFQXLzH42zCjJA/RSqEXC5ELp3A+loE2zZtgmdundGQpXyV5Q1k0qMijJItCcNHh7hEOsEHcJIRknSu7q8iuWWViR10kIhEQmyyo7WCDi/jo7fZL5BJ5yARifg5dRo12traMDk1w/I7rVbPsirS9VK3lwpBlUoOiVTM358OurSG2+1OnkJbzCamexGGUaoQQ2NUwt1mhUYvA8S0N4hAmXy8B9JeIanywbdUKGFmahZ2kw3dXb2Yvj0Dq9mGcCDCnfT2tjbMzROtyIXbt8f4fqMALJqsNFEAlNfLhfR3v/MDSGXA4JZtGLkxyrkGre4WvPziSSYB9Q10YHJ6AQ998AScTVZMTI1CrhRhze9Fd28HVn0raO9o4+vGaHCgq60f0UAS6UgaerUeLrcD6QQVzTnmz1MTJBKKIU6FXaWK3o52KPRiiBQS7Nizgz1aNDF1251ooGCuVIZJJVQjfOSRJ/DCD5/H9OQs+1QqELCh1h8IMlKYmgW2pkaWyXRvHkQym+HkWjrwkHTSZjWxdJDW7AP79lHLDNVyia9Lkq0RrYbMm3X5LzEh6PoRoJTNszxUrVBCQOuC1cwHKZr8jY1PcChTyB9CYC3AabpEzyrVSrA1ORHJJKC3WliaJRSIUCsBuQxNRYGWZjfWvWugNziw5mfP19TENMqFMg4cOIAlzzJfYxQCtbK0zN13ms4T1aVYKSNVKCCeyaIqrHESuUJRD+mjoC/6+SUCCRN8BIIaa/MHejsgEQl4okam65dePYWBzYNYC66gu7sVQf86Bvv6kCdkajLOpLXt27fzfd9qa0G+UESmksf8qg86ixNNzV0ApHjtlVd58u2ktXt+CVcuXWX5nkqt4gNZe387Ttx/HNlEDq/9+PT7Fp2/LNzf9yX6uR/AhfsGCrJOl6k/B3WfOBX1LrrMRrd9w6jKwUsbuMgKmXjqZtQNqQw9jrrrdZ18/T8qcPj5uav4Uw37hjSHzanvmWXrXfINw+rGb3d3d77eha8jkP6jj7ulN3d//uhNEXp/UR33ATPOH3WiLJPwqJElMjRnpUKdSDI1mkZUuOAjzBJtPMTpHRsfxZJnlU/7AqEIA32bUCtWMHN7jkMh6CanEzabWIUCNv2odGqWZZC5izpqsxPTzF0m/ffRo4cgVUigMamRq+SRyqcQWFtDi92Fvt4e/Omf/AnrM802C2QKCRpbGzG5MAmlUIm9Ow5w8Mvc8gKi6Qi0Ji1TA9568x2o5VrsGNzGE4GF5VXINXJmVb/60oswaTVwWZyc6ur3eJnOsG3nLsg0KpgdNly+dBE2gwG5WBwDXZ0QVApIp7KsKY9FEshnK2yiJG52JpWFTFTXrNJGSGNqGkUTg5u1v3woIuVRmYsZolhoDTrMLc6zPnhwcBDzc7M8Gs+nc6wv9C6vorWlFV29PTj95ut49cxpzHs8aG2jDc3NiKxymTSxQo7MJo+ARqVm8satyQn81ue+gKHd+7h7J5Mo0dHewZsy0XP27xvCA//lMYQLAeQFxKs3Q1ARoJitMTXA3twIkUKKWkHI6Zyh0DokMglrTk+9dAr/8o8/hFauRm9XH2sRjXoDQqvraHU3w2AyMgEoko1jLeJDR58LT376AS5oFXIjtgzuYyLBa2//AJGsBz2Dbdy9RlaDDscQOmxbiYeAIslOaiWcPf8mVteXcHRoH1aXvUzgmZkZRzC8hEcfPYFA0ItUMg2XqwV6vRsSsRrBSAjnL56F1WHGwOYelusQAoxG2zK1hI2VpUoWAkUZweA6FBIt+tu38u96fvwkDI4qsskiXKYuJII1VNKU7KfiMbJMLkAg6IHNZoBcKcC1m+fh7nBgbnGK6SNzUwt8bRw/8iDUOi1y+TRHzocjCbhcHZhb8HBy5p6DO3HhBh0ucjwBoQ3NYXXh8qWbaG/pxsK8B7FYmAkTGoUa+QxpfGusVVaoFdyppemOby2ASpk8PEps3ryDizyaolDYnFBQQzwWxewcJZeKsWXLVhgMDpRKEjQ2tCISDmH4+kUUchRZr8Krz5/E5K15DgMbGOzHvkN7MDkzzuuARqnBqZfeQP9gN1rb3chXcmzgZhqKXMYTpEy0iFZnN575h2fx0Q//Cl5+8UUYHXoIlYC7vQliuQQTNyYQ9kfQ2dqMWrkEsVCAubkVPPHE/SiWCTmowNtvv8M5BtTpJs73/OI8JApCyOV4iWpr68CFt66w1vi+YycgE8oRCsQwt7CMWk1Yx5lajFDLJBxxTv9NTMzC2dCESCzO6biUzPr4Bx/AincFFP8il6kxPTXLBmUy8JJshTS75WKBSRd0CxvMRrR3dTBT/8rVYQ6N4sh2Kp6VUhRLWchkIihlCkafimpSxKNElRKyTI0SPWnsT0UjHebpPScNOO1G5L+hop2Y17QpUIeTMJ6BYICxte4mN6Njp6ZnuPAkyhAV0RTSQzI5l8vJqNnP/tZ/Y835hXfP4+//7u/w1a99BV/83S+wDl8sk7CcokLhYdkcnE4XX/NUgF+9chnFYp652wa9BEN7BljCRUmxk7MzKFABpFSzJ4FQlWNERRoYYByld9XHZlvKuyB5C2nrRRBCKpExxpQSWBdXFtHU0gi9iTCTVZQE5KeJoZSpGwpfevY0yqUS+gd7+JBlMziQSxbg9a1CIKcDhgWf+eyn8Oabb2NpZRq/87lfx8lTL6OppQm1WglGsxZCmRDrgRA8Hj86WwYhLsuQTxagV2o4kmRjUnzy1GkOe+vs6EQsEMb1S1dQLRbR1dsCrVEDjUHNAWRuRwNK2QKS0SSGhvZzQF4mHobFZMeOHbvxo3/9MWbmFtDc2cH7JK3phPKk8ESxSoW/+qd/xoc++lEMj4/z3jdy4yYHclXLRSSTCe6+UyBcI+FFTSbmw3PeRjSCcjnPEwgqa0izTtcY0WSquSxcFjtnJ1B2h5YOT3TwqwGvvXYGZr0VWrkG8XAMnpVlnnS19XVgNeRFspDhPQlloJQpQqfU8WtLEtWRmzfYWLt1cACf+x+fw42rNzE2Mo6RkVscNkWTnuaGRg5bmpueQUNDIxPCbtwaRqFcgUCm5KkESXO4VqpVSW3JTSalUgalRgWdWc+STSn5lISEDs3zGkSmdCrKJXIRNm/rxeLKAv7iz/8vFDNpvPrjZ6GWkU8kjrb2DqhqGiRTaUwtL6AgFEBncbBsTqs38VSb+PbZTBHzMwu8X9Cki+4rwg2brQa0tjYjlyog6Iu/b9H5y8L9fV+in/sB9cL9juSFi2vumpOhs15cbzDZ36MaEvZRWO+c3P1RKlbqMpk7n+OU0zvFOj1HXRNfZ2qLKQmQkiuLNGysS264QOdOfF1uQ19LtBp6LH1sGFXpzxuF+90EGvp+G1jL+s9VPxTUu/L/vrA/OixGr+fnfr3+wy+Y7jfi/CEbiqIad885IY30dFIlBJUyBKUcQBHF9JqQjKZcwtzUOCPUHC4n0tk8FhaXOY54bmoOJrUJozdHeaRKms5kIsFad6IHEEqsUCpwh5bILgP9fXwYoC5QsZLD7r27mJ9L3S4SHBKfd0f/VnzjG3+Ly9cvo7e7BR/91Q/CaNIxyYO67mM3xnH84Alcu3ULx++7B1J5ndl9+tQpZHMV9PdtRW9HD3707PM4eu8JGK1G1FDGay8/j809PTjzwkm0OJrgNNhZ+2p2OZEpFRBNxJj/nIvHoZMrkE2l0d/fh1vDI3zQ6mjvZD0pjVGVQjmEZUCh0EBIhrNCETIxdRfuyK3INyGh8Iskj0BtNjN8AT/kahVS2TR0Oj38Ph/6e/s4fZDIHAq5EtcuX8JAbx8nRco0aqayZCsl7lAZ9Eb4g37ufPX19eAv/vzP0d/dw+zmX/3VX8MPnv0xwqkkvv71v4LZ7MT+/Qd4nDo2PoJoJIB8LoWXL76A16+/jII4Bbe7GYqaCb/+kd/H/fcexfEHD0OqleHZ773CnG5Cvn3xC19kjjQqIswTP7kkQCad5c3j9VdPIRWMo0xhZ9UqXO1ufO1vvoaGjgaMzlzF5MJFxKLrbFy85/ijEElFmPfdREuPhaUW1PbJBKR4cO8noRE5IRdLUayVkMrnEU3EUanm8A/f+iYINyQSVSGTCyEWl2GxGbF//35E42ls3TwEoZxCSCgavYrZ+VEYzHKksjHmGCsUOqytraOxy8GUn3Dci4o0xbzpbvdmmBV2LK95EM0vI5H3wmqyopSTo0Hfg4VZP7b272XDcLWSQaUWwrJ3AjqjHKjlIVOJ4A2swW5tRjJRhtXUiHS6DI9nAYl0mAswrzeIfUPH2BcyPDoCiayGd2+dY08CdfuvXrqJDz3xQVy5co27aFQIicTE5M4hFowyIYGmWCQhoclMR2c7c8SpADEaLejt2YZAhALBZDj71kkYdWqWzJiNlKCZhkIiYb3vnt0HkUgWIZVqeJMTVvN449TLPE2ZHpvCpXevYN0XREd3BydpqrVKDq7RqzW4eH4Y3X1tXCQR3z6VTnI3jogvZrMVJr0Dra5u/N9fegr/7dO/gWee/h7UBiWMdiOTmqx2O5ZmlnjsT2NwhVSMJx57BPfeey+e/NhHMbR3iNMNLTo9N1No7WhwOTA9dxslFOHxLcHisKGrsxMX3ryCnpZm9LZ24sj+Y3jhxTN4/a1zuP/hh5lkVcgkkY5GoFZpWSPtWwuiwdXE8j690Yglzwr27dvGErpsuoCZmQX+PcjcJ1PL2VhP0e4k0SDjOfm+TWY9Dh47glQ+h7NnzzLxho2mhMKVSriLLpGKeA2QS+WwWZwIBqKs8aW1ggpam6MRwVCM5XxUtNOaoNYomDxChdC2HdsZPSmTyTnUipB+XR0duHn9BtNL2lrbMTpKY/46m5i+b2dXO3sfPv7Jj6EmlLMe+IlHH8EXPvc/eI0lhCOZ0ul6IjReJp3iSQUZTmnvWVoiFnuZ19ZYPIKBARceeeQoTp56HU6nGyOjt9noSQhImmy1uFvQ1tHG0j4KhCPzMH3eaSeDLkkcpHjwvvvx1Nf/krv1X/ryH+PFV15EPJniQ5jBboBULeIgNIe5ibu81J016c3YNbSFZR+XfjIMQVkIvUUDrd3IuMHXT5/ikKBt23qRTEVw+Ajp6MOcMupua0Qyl4AvFEAuW4Pd1AZhXopsLAuH2cL+JUKNkn7+3YsXsGXzICM8ib9/8dwFNLpcsFgNbCpvbW9GpZiDSaPFiz96ifMd6DrcSofZ7Vsxv7AIoUiK25OzaGhs4oRZSgemgxW9npFkCiuBEG5OzKC1rw9ag4kbQUWSNcmkPH2lAl9GQIBSAQ0NTnR1djDOOBGNMeWrVMhwYBtpxYkCRAjdSrEIs1oDcaEEN/HJVSp4fGsYm5tDc1c31nwhBHxh2HRWjA+PMa4ylU/DYNdDqpOiWK2bn5USFQrpIixGK7JEG2p08QGQ9OH0cxFiMhlLQkFBegIRE81onSc6E+n0c5kMU+T2HTiA1TUvYvEErz2U5UK8f7FIDJGgCpmYTBtFtLQ1QWvWwh/xQ6sxIBHLoK2F8MRlrgfWVlfY49LS4YLaoILdZcORo/tx6+o1GKUK1HJltLV04O13zmN+colrlEgujebubjS0US4FTf/JWF1mnCY12Oieo2nQwsISVnxeXifptSe9PgUZJhN3ENf/SSn1y8L9F1Nn3v0s70llqHivu5ir3G1nZnu5bjZ9rw1/R2vOmmCWhfz0g76GHns3c51GVBsd743Cm8k0dJC8Y1S924RKz7ZxeCBJDhX0JMXZKMDfS0K9U4jfrV/f+NzdPxN9/UYqK/37RgFP/3Z85BcolekjHKSVC/eNH1ao1qMqU/MvSlQLlPN39O4iNqtefucNLv62797FGt5z585j8+ateOeNd+CyuiAUSDh1UK/X4Qff/1eOIydDUU93J7xeL8sWaHHo6m5l4wk5xQcH+yAjso1IgP2HDmBheZn5zZVMBd71FWQySRSyGbga7LBYDDhyz1G093Szg/zyhSvoGxzklNZYLIhtWwbx/HPPQq+z4PTJswiHozhy7AT6t2xGR3cX0vkEmgmLlslg/OYYnEY7MsEk60C/9Xd/i7/42lfx2qmTvJAObduO4FrdUOQLRGAyGLC6vMjyF3rfpqenmCpDjPRcjiKcVTzGJAoNLXCkIyU2M0dDU9yyXsumN5lCwcEx1L0npKNJb4TXs8LoLhEkkEvrmysRYmjRfu7FF9DgdrMOeMHj4QCkJz78YTaVUtdvanoS/+ufvo3f/I3fZI79U089hXA0ivPnLkAskiOdKeLe++/B2roXV29ehb3BiE998RFAl2We/qlX3sUP/+4iepvaMT06j9/877+C9egKLl6ewuBgD5546HH8zV/9LcLBMHq6N+Gzv/FZ3qiuXL2Mkydfw+VzV9Hb1oOpsRls2bET3/zHb0LnUMMTmsftuZuYmruOhkYbJyU+8vATnJK6sDaKUjXNQRsKqQHCggFOTT9clk6oFCT/qbCkhYgUJ0+9gKe+9Be458hh/PZv/w66urpQEZRQEdVQKJdREYugJ5Y78boLGTY+igUCpPIBCCUVlijlcyVIZWLMrIzCrDNBJK/BE5jC2poHu7YMoZQtYm5+GkVxCj9++V8wNLSLC/FGWz9anJuQiVcRjYWhUgNCaRST0zf5eoSogkQyDoVcjVpNBanEyJsCyYgozGt6dpKTP5PpAkRiOXtDZuenkS+kIJQSZWaUI90Jrbd58xZOHCWTJv1HCMJoPAUam5BeVKPScleM6EW9fQOs9yXpA0sltGYolCokUzEsLU9zMUiTMqlUgVymzME1VFiRrMlotHMgE8W5S0UV+L1LUEl0sBrISJnD6TOvoaOrC/liFTKpCjazA4vzS6xRpQNDoZzFxPRtNofOza+gu7OV+dGUa/DO6+9iangBj973AN599wJUOiUiqQgUGglLAxxGO25cHcGuHZtY50o+BUrj9Pl9zLAntGCjzYHe3j7OhaBiK5mOIRYPc9Kqd22N0ymf/NATCK2uoaOpBZ1tvRgdn0E0W8DNsVE4Gp2Mri2l0hyc9MaZN7mjTnIP0ub29PXhxvANHDywG+FwCJl0HtPTS2zcTucL2Lx1kCeErNPNZxFa99eNf9ksVAYdHnr8UXzpS1/i+5swKlIR+Vgo6K/EhTtJHvLpImvITQYbZqdn0NfdA8+yF4FQHYG5TFjEYgEmox7RWJS75Q2uRrR3tLPmnZKiaY2hjjYV31RA0fcnAyAZUDdyR4i4lC8Qv7uGrVu34PbkHBM8Hn34YXhXVzA5eZuLP0L5EXe+t78PY7eG0dHRjZUVL/x+P6xWE0+uSKqi0yuhNoig0oqZy095AYf2H0MsGINKSiblcXzmE5/BSydfZBRnVQDcGh7j0CdK0SbNNkn4SJ+fziWw4vOjs6cNcwvznALrIX22Xo18NQuBVIR9Bw6yj+jKxetQyXR48lOP4p1zb2Fx2ofWBjeUOike/NBDeOnFlzE/O4tPfeJJpBMxmEw6pv3QdOXm6C0cu+8Y/KF1LCyRWdgEjdQGFMQwqc3sc6hWi9wEyefSuHrlIq/hRGMx6Mzw+4JobCRUqhLZYgZqtQyVUhHBlRU02RtgNpjx8U9+krXfX/+zLzP8oAYhZueWsB4MwuqwwdXYxGZ0uUKJlXU/DBY7lnxBrIWiEEhl3MQK+wNQyKTc+aUBN004iIxFWnTyGNDkktKt6TXM5zJMIsrm0pBIpZxqS4mq3W0tUFbr6iVK8Z2c80Bl0GDHvr1IJDLMNM/GMjwRJY06wSBMdj1kGinngtAUqbO9B83NbSzxXF734uKVS5zeSyjcQr6AZCzLhl6ryQKFTMW1CE3b6QBEJmIy0pJcpn/TIMMkSF5MkjbCGtN0m6bydAgw6FXo7e+EUiNFspCCyqBFR1sHnv72j3g9am1uZoMzHXiJDGZ16KDUyljaRT6BKOnfAzHoFFrEIykYzBbEsjlm7EfTKXzqv/461kJh5AhQUSYJkICzWhqbGqHX6diTQ5hX8jc1t7QiFPBzQGAqnkUwkHrfqvSXhfv7vkQ/9wMYB8kyFcIz3uGvbzwLFe5c8DIlpt4RZ5Pnnb/zn+/0tukNZxPqnQ/umjPykc4AdYTkz35sfF+i0dCnudC+0yXfCHmign+jAN94TpLi/Gwo04YG/qed939rYv3Z733PiOgXjoNkjXutyl12qA2AXMN0EYFYhlopXy/gS3nU8mmkohE8//xzyJdKUGlU2Ll7iAkHEX8EiWB9kVGaSNO+hfF116/ewK1rt6BSyPFbv/5ZDN8cRkdbK7yrcwhHQrDZzRz0QTptCqRoaGpiDdtTX/t7yCVK7NrTDYtVD5VUjEP79+L06dPo37QFb507hyOHj2BoaA8HjxCreN2/BqlQgBtXrmHv7v344Q+fxYMPP4Fv/8vTKAvAaXiUcvfQg/fD71nFQFcfVCIlbp6/DqlMjl27d2H41giPJUnzSYhBQizSQaRUESDg86GQJVmGkyUp9FzhaJiJE2QaHbs1Do1CBYfVxpIhGjvTpUXdLjpYNDY31zsnlQpefuUVPPTQQ3ju2WexedMgewFu3RzhwKa9e/di09Zt9fdDTKm0ee5ISBUKLK16cPnqNXz4V38FJpsVkWgIsUgURkqmNJrwL888zRMNz8Ii87lbGtsxMjrOr7GjxYZcJY2JuXGI9AWsJ1YxMx+BRW/Hu6fH0WpuR3jNh3KthC/84Sdx5dYwm5MmxyYRDmSZ6mGxGtkIu7y2jI6OVg4iuXZhCh9+9DF89St/iT//6lfw3R99F5/4rV+FuVGPBe8U+je3oaPbjfWgB/lCHuvr6+jv72B0H0lBakUBBGUNpBUzjh16FAF/mAM0KJzGajDAZbPgA4fuQzAUh05tg1ikhFAqR6qUQqqaxhsXX0f/1gEYtGZQ7i8VwsurHiwuTaCttYmnZp1tnUikwnjplec5COzIsUOYmL0BvUEOjULOiYVKtQzrCQ8CKS8fSjcPDKGYkyPoT0Kj0HOHVCQqYC0yCYOJ8IZhRqXR+FurNWN53o+tg/uhUpmRTBDrPIVSCWjv6sbC0iyi8QgEwip2797LITw//uEzbJLeu2c/lDIVTp05zYZQohnRaN/d3o4EITBFQhi1epY3WIwWiIQy3HP0XvzDt7/D7weNf8nHkE4kIBTVkMslOHyG3InVqhhWswvxUBjpZIpNeWQ4peAUMr9evfAOT9WuXriBHVsG2HNgdRgxNn4bgWASsXAOYzfnuOh3NdkQCPk5QIXMmlRIqlVqhINR6LRG1kzXKiKsTK/g/mMfwJlTZ9De0wZf0AuL08zhTZOjEzDrDDAa9XdSR+V49PGH8ZWn/hI2O+EPM5zITBSZUCDEBQ110rZt24JXX30Ni0vLfOC9/8hh+DzLaG9qRQvFnqv1XCT989NPM/GlpcECt92GzvZuPP/cSxBAwvQM/pm1GpbI7NuzjVMnaxBjdmYJaq0BkUSCGdtkZqPpn7Ba4e4i4S9p/4hn0/jvn/8c/ucf/SGbDaXCDVkcSV/qKZGlQgVyST3QSy5TMhln+5ZtuHz5GnL5ClyNbjaNrqwuM3O9ubmB8az7Dx3kqHgyGIYiUS6IyKxIxlMqnIgGRRIZmuCQoVBLcj8XdXqrTHKamprmrid1Han4IUkMJ5rK6He3creVpp+RSJgnwfQ6UlYEHV6bmm2IxvzQG1TQGBXwR9ZxcP8RJGMZBLxBrCx4cXDoMDrcnXjlxVdx89YwyyCpKUPFWpO7Ga+fOYu+ng7eSwLBCAxOA/Yc2Ivbk7cxMjqGYq6KwcEBTM9PQaQQ4f6H7seZk+dgdxlYdvPmm2/gyLFdmJ4ex8pCACcO7WWvTaaaR2dHN2v4BeUy3n7zDK8bBw8dhGd5FRK1EjOLs4gnYiy78Pu8VOd2AAAgAElEQVRCsBoa0drQBZlQCblIDpVazp6OSHAVRw7sgUImxn/9zd9GJplFuSqD0WSFwW6B0WIkZAU625txz74D6HQ3w7vkYQpNU1MDZibqiZuU0TA8MoJQLIFPfPoTeOHVl2GyWKAx6LFj5x7Mzi/hmR++iGgqi7bObt73uBFDUxmFmKlpKyvLUKpkfHAlshKZsOkxJOmh15XkVQqFjFn7NruF9d5yUQ12vQERnx9dHV3IFoqoiGjiF+A9LOSPQFKTIM9haXoEwmGkMwn0b+rl/e+Dv/IhvPjKSbz+1gUmrJSFYEMpXbdUPFNQmqQm5ukKXcMENoiFImhxN3MGg0wiRjZN6dpZZsZrdBrWoBMH3mo2cZiU17MMM5G9BjrR0tGEVZ8HoXQUm3ftRMQfhVqiQtQfZSlLrVZFhLw23W2Ix0OM96UMBbq2KTVXq9BhfGwKmUwRi/R4lQgUdNM90I/N27dhcmYWSqWG/XJEkNKqNRBJBLBaLPCt+JhwR/dNV18v+0GyySQ8C17cHiP87H/+8cvC/f1eoZ//84KvfPWJeuF+54P/dEd2cnegUr22rxt+NjTs3CG/w0inovqOOoX/baOQvpvpvtFdf+/ruatfQ45HPWRNAXfI6GvE4noRX18YBay3pz/TaXCDLHM3JebuX/1uI+t/cF7gh/5vK9z5RanQXQyhQsUhTFXqJJHDjX7DYgbIp5AIr8FAyZrlEvyhIFzNzXdMV3IOHqECMpFNIxKOIeALsgkm6F1HLBjGzO0JVApF9HR1olxNIRKJcPeddJQ0rmM5CeH4mlvqBiiUOQSptdUJqViA1YVF9HT3QaHWYmxiGhaTFb//hd/H/NI8YrEY/N41WA1GSGsimI1mnH3zHZx64y1cH5mDQFKDUkeYRhG2bd+CRx96CO+cfhsLUwvY0b+NyRQWs5kNVkRLCAb98PvX0drexqzq8xcvsTkxuO5nfeLOod0IxUJQqFVYIzmLXAar0QybyYyAj9B6WmYVu1taOCX19sQEBNRBTMS5y0UotyeffJKDYCr5IkJ+MhQpISjWoNUQp96DHTu2scRlZn4WW7dv41EspdKRhePq8A04XA18CDAYDGhpaWFE29zsLCe/Ekrw0k8uw7O4wlx7MhPam23o2tKOl0+/hF1HhyBQCnjsPnxjArlwFTaVC7eHx+ButmJwaxcMTSa8+topfPHzX+QxNhF5yORIYStn3z7LB5vWxhYkoikubB966GHEsinI1VJMeabq+uTVGVRFhGkrIVdMsEdBJVejvbkDLnMTLl+4jsG+AWjkWuSLhCuUMiNeopAgm0lDp1BCWK5AJlTBaWuBZ9GP4HqKU3RLggocHTZkBDGIFELYLS4+hHtWVtHZ0slj2mqthD/98pehVsmxb/8e3Lx5Hf093WhtbeLYeNJ+NzQ6mQRSQQGJQhTT3kmkUklsHtiFG8NjaHQ1AzUxbg2P44H7P4C5pVEkkxHGJZL++dLF89i8ZRvisQx27ToI4pUuzq8gk67i3mOP4OqNq2hpcyBfiiGXL8C3FoNncR0dzY3YtWOIA5+oM65VqjHnmcWChxB0AoxNTcKztsaJtiSpIH8CSSysZjsfbu45fh+WVxZw/vx5FDNFTvZd8SzBbrfi4LHjaO/qx62xST58drQ04/at2+yH2DQ4gHPn3sHa6hLEghrWvSuwmqjzuAKLUY8Ll8+jqbEF0UgG2WQZnjk/G487N7Ujm89gYFMvrl+/hlAwBI1Kx1jNLYNbMTE9Bb3agOnROfzPL/4hnvraU1Bo5dCZ1WxakxAmLkq0ihwjFGl65m5uwutvnsNDj56ghjjUag3Onz2PTQN9CFJsu8PBCcgz07Nobelg2Quz5pfm4DSbWVqQTGVw/MHHcP7qNZx5522I5VK0NVnR6rDC5WzC66fOsr68v38Tm60pIfPmrUkc3DPAXXWhUIqpqQXojCasBcIwmPSs7yYZAxF26KKie5M0+OSB+dinPokv/+lXoFZK2MQcCgcYg8iwgwo9VoVMMscsdpoaEHkl7A9CJJFzIijp8OmedTY4kU4neBqpN5q4wKCETZLskHmRCnZ6vwmDR0U3/Z30zkTDIkINdW2pyCfyiMGg49d1ZXmV9wlaN6jTTrQrmvJRd5qKeyLZTE5NcV6A1WLmA9ji4hzf86VqiidBdqcTq6s+WK0ONtcSmlar0sFmtmNqfBqLs0todDVxBsblK1fZ50SeJpvNgunpGZitJgYC+GIhzC8voiqo8u9BZlXas/s2dUEgq9EthQvnh/HAQyeYElMoJbnrajCq4F/14uF7P4DZmTnmp1ttDp6kVXJ5iGqUiCvn655+j7KgimA0wKjGXCGPbVt2IB4jikwWbe4uNgdTEuk7Z9+E3aTCt77+Z3jm2//AEyzP8jouXhpDBRLo7YQ6pewQHcx6DZptVuzftRuRgB9T4+NwuRowNzOLEydOYHh4mItXkmGQ+XRhZYWJZ0aLBVevXEcikUVNIEOmQKhl0n/H+QBIKxxNCwn/SeFQlAet1ihZ505FJ+ELyQNG2MXWlmYuitVaFVa9HhTzGaRiYXz44YcR8QUwPT6FXXv38PcORmPIZXJob+tm2ZFSSlKrdQ6Nomvj1ZMvYXJ6AgKFFPF8ns3tUcoQKechUUr5vYtHonwwRAmQixUwGSwMZHBabHx4mZucYsoVoX9JpkPXoj8Y4kRqOkzKZVKuebZu7kexmEEosg6tVQuT0wSpVgtncxv++W++zSb23Vu3YHl+kSfzJAn7zG98BhcunkOtUpdbUjYMTVafffZFiGVyLK2uoVgGNBYiOiXw1b98CmfeeJ1zZCwGGzKxFKwGC5t2S2SQlSpQLlaw4l2Fs7GJD2QExcil04iHErh6+Zc4yJ+/7P7//xWCr90xp3KS6R098UZBvlEAb9BeyGjK+nbWsf/UZMooSOa31//t7sKdCm0qyql8pA2H6DGkXefH3dGyF4sVZLMUwFHv0NOYVCYV3cFJ1n9JkuIwFpI073epd/6zl+CnAU4bcpufdv3/txTuUtFPQfSk3ZeR2Yy0wlImyZC+XUB/rhTxzivfx969uxFLJ7G44kHvYD8anE5cuniBx1BzM4s4eOQAI6kunLuMsCfC6WktjY1YX/XB5bBCIgH2H9wBs8kIs82M4Zs3mTNNMgJaOOwOJz83URSEUkAhF6GSz2BidBSJWAp79hzC5NwChysYjQbYnTa8eeYM9m4fwmMfeBjLs4s4/855NmOGogk0t3WxtvjVU6dYM/zIow+iwebC//qn76LJ0QibzsS69IcffBjlUoXHbRR3bbGaOYhIoVFCrJQiEUuivb2dZQsUGEJ0D4ra7uzr4e4r4dQoNTOfymD7wCCbVdPJJBu0SGdFyZhU/I6MjECtUuHggQNw2u08WqeuHNEw2htb2ZREBRLJbMQkhVAo6hSaRBQu6v4nUhi5NYqOni4YbTYU80U2LpI3gAxetBiTx0Ihrofi0NHyme99FxduXkT35k4cPnEY8VoMVXGpTjfQGVHJimCQ2XDt/DBcVCw5TEhWc8gU8mwIPXnqFB55+BHGflLxR+FQtBkHY6QjVsFptUOpk7OxeGpuhsN+HI5GXLx0Dqm0DzVhFYePHeUupHdlFX1dvRi5PInDu+/jzp1cJcbC6iwbqLKVIi7fugyZksjjxIeXw65rRjFdxfz0Ct56/TJcDR147EP/BXsO7cFXv/lnsDYasbK+in37DjHBIJmKY/u23XwYffmlH6Gx0cqHK+pQOZ0Wln0RxjKZjGH/wSE8/+JzjB3r6OxEGSV4Vj3QGy3wrQcY32nQWXDt2i0M7d6BxcV5Zix3tbYjm0shFPBhZOQmG7ZIH26x2hGMxnHi2AOIRtIcClYsZXDm9ZNQqfTYt+cE1HJClYp4cyF5GTG9SU7F0fSiCptaA9Eg/PEQ8vk0kokIcvkE/IF15hUT5or8ETSyLhdLrNUl9On2rdthMJngamzDpSs3OW14aW4CJUrsLVeQTiYQCKzh2ImjKObTWF6YZ246aaVvXL3KhcOqZxWf+Phn8PTT/4rmxlase/wwW6y4NnaTN/hsLslkIvJlUKLlnp17cebk69zF1usMCPtSOLz3IF56+RXojBq4WhsQCPrQ39eNsD/KmNJ0Jo9Dh3dzQeJd82PbzkEEQ0HIiMWcy6K/r49RqiMjw8yPJmxkOplH0B+BTmPE0uwsDu7fjaaGRuSLFVwbGUe+JkC+XEY0GYXboYfLooVKocfo8DjSCUocbcXMzDRa21o4abWr0800KIFQitGxKebck9GuKhBCZ9ShigoqpRJjP/3r69y/OHT8MJo72vGvP/wB01kocK5aK7OhmljxtH6QjndlaYWJW/R3IkA1OJwYHhljbTTJiqi7ScZEt7uJQ958/gDfi/RBRTqZXokAReZ13oe4qVRPKSV07s6dO2GzWfGNb3ydTe30QV34SDDEoU2Um0HNDLo+aI20EnLToOWDPU1uTEb6OxGvgIYGG9LZKPbs3YFUOorpyTnEwhnYbHbWBtP0hn4mkkaNDo/B6XDi5RfOoK93gJ9nzedj7Th1hslYWSLqlU6LAuWgiKpIZJJoaWnGwvw8hoZ2YHj0BpzNdhitBvzkwg38H7/3ebz8yovoG+iE2iBHqZxBMZeG02BFLEqHiQocrka+3hPBMNYWl6CUSpntbrMRltjDtKPl1RVYnS5mx+v1Vly+cANSkRouewtPUKUiMp0H8fgDx/BPf//XnL/hbuqEdzWK3/uDP0a6KoDFbkFffx+o1fzwfSewODkBjZzM3jLodBrWegsI2lAmkpeRA4qmF+YhUirQt3kLwvEoE+iuXR5mutDYxBy279nPjYaxkVGW26h1Sj6kkt+KJk80JaNgrW1btzDJJhqO1XGdcjkbv/0BH98LqVQM1XwW7e4m1HJFKMVKltNli0W+bidvTyESirKJfv/evSzpOf+Td1lSs33HAIq1Cq4Mj0CkVSKay0FFEs2Il39nknmRNp0kPUSTqRXBzRgxROhyt8JmMCIaCsGoVKFWKjFSlaAAhHYmQhcF8dFaq9doUK3m4VtfQUtHMyRqGUKZKKLZLKyOZuQTWTTZmhChbIV4miWjZHKnFNZMKs6GYUpG9vrjEMqqyNMpQiZEc2srm/1XV9b4QPKtv/km/vCP/k8cPXQMDdYGyGoSNuUSKpMO7kRNKuXLHGZGQVFkaO1sb0MqFsP8zDxeP332favQX3bc3/cl+rkfIPjmtz7CVBkujokcUKm+h2Ukk+q/SSa9k3ZKxTgV19QVocWQvo6lNu/p0esGU/qgOogKc/ocob4YJfkzkhxaTAtFoszUDwZU/9PjNyQy9Sb2HenNnZ/1/cKW7ta2bxhp7za4/kIL9z493j3iRFEiYFf9xgcFi7z3+gmEqInldXOqUAxBJoqxkWsYm5iERCXDZ37r07h05QJrDt1NDVhZXoJQLEGxWOXO2ZongEKqxCd1h9mESDCMBrsVDpcRWRpt6TXo7e3lWGWifRCUnLoNiUwGErWKiRsNDht0GhUkNQHefOMsNHoDktkcZman0dTkgEIm4c0eReDh4w+io6kd66tryGbTHNrhWw/BQKmCQhFTCmjRXVvxor9nExKxNFAoor2lnZPjjHo9b7h0oKDCnNIF5xfnYHGYIJbJoFBpEI7EIBRLYW9ogNVhh0BKC14UYgqUGB2DVqGCQaFiMycVfbQokuY8Fkui2e3mQBkyJdIom5BvQZ8fhw4fhsfjgaQmYpmIs8nFo0AyZzobGlCrlpFKJJhbvrKwjN179mH09ji/T2TAI/34gw8/CH84hBQFSbW6ce3adQztHuLx8czsFC5cu4iBrf3w+lcxdGg70jkySEk5ZKdWEUMi1iISSGOwfxPWfYS2FCKRSjFeiyRQNNYk9KfFZIZWpWSUXUkBXL92BVYq6ApJxNMxbNq0GRKBig2QuVQK4fgSpAoZpBINVAoDR7iLUYNnZhF6lRWNjR34/rPfQ02SQc+2Plga3ahIgLXILCYmL8JmUsOsd6BG5JtcCU57K5yWDpgNbjZUf/ELX8CN0et47MOP4MDBYzBYKJjJj0ymzB0dg06CQHiZkYPUgSyW8/xz0Ug5mQhhNTiPUMwPsUQBV4OLJ0GpTA49vYMsM9DoyHOQhVZVzwVYD9TZyaVcBaKKkNncxLEnbT55CqgDmarGuJAlw1l3dy/Uaj3kci3TXyRCCv0qYd4zAYVSCYOWuPEG7lbK5Eq46JDr96OEMiqiMvxBL4wmDW5PDGPN50EsEuIDVGNDI18rQgGZwWRsPN29fS9qVMCWyggEozCZLBCLKzQCxM1LV9HgtEEkrmBxeRorKwvQq7UI+QKMZUvHk1CRpt1ix7LHi5m5eb4XaBLw2KMfxHe+9y9IJGLopDG/Z5kDVlKJDAQ1OpqLIabE3XQWLqsbq0s+Dqahwt1kNaBQTKGvpwfBQAyrq16eaFBnU6cjDW2FCztO5uRxvw9yhZTxpp7VVcgUIi4Ql5fCiEUTnCVw9PB+2s+RiCVQqYrw1vlrqAiraGlvQ3t7C4qZCLQywthKMT0xx51jmhosLi3A6SJDrw4Gg5KDx8wWJyan5pHNFpErliGUSLmwomKXrnsypxOOkvwUv/bxJ5Ep57HkWcLi/AJ7Wii/gX7uconWewHCwXr3k2avfJ4WiniKt3nzNjz2+IcRCIQRi8dw8dK7LDcjE/H6GskG6nAD4pjTnz0e8vdk6lQM3qPqfiyNVgWVSsnyCir/yDu0ZcsW7shPTUyyxt1osmB8fIILzs2bN7FMhJCDze5GLj4p7bivt48TLzVaJT704cfxxhunMTV9G8KqFO2tPVCp1cx8Xw+ucWeepo/U3CLJUoO9hTXw5EEgP4rD4cSV6xRyJ2N6DTUdwrE44wgPHqEC2YFrV2+whjpfysDWaIRAUuW9wmVvZJqQWCaA1qDhxGy7RY+Ql67zRrz77mVOvW1tb4dcIMLo1Ws4vGcf+z3I8Hzy1RfQ1NyAeDrD+RMkd6L7aNXjh9PWCpupEdlUCv29HcglQ7CZlXCY9YiTBKSxE35fAn/0R3+KSLaALL1GLU0stZAIa9gxuAmRoB8+MjjarJiYGIVWqUSr24XBTf1MyMpVyqhKJHj59BkIFWLs2L4dJrUVP/j+87h6YxytPQOoCiUYGR7lopcaUuRBofeR/FtyhQRutxvuJhdK+QKbmwnj2eh0YXV5mSEGNN2jqZuwUmbayo6BLSgkcmjraMf07Bw6Ors4zVYhU6CUyWNqcpIn4SsrKzhx4jgWPYuwNzkxNj0NErmshEMoAMx2V6hEPD2ga4p09VaTDflkHpFAkooruCwWuOx2DHb3sDdsZuw2OlraeZ+mJOPRiQm42ls4kfj/Ye+9g+O+z6vfs7037C6w2MWi995BsJNik6wu2ZYst7gm7l1J/N44r+041y1yTRzbcpNiS5bVqMJewU4ARO+97gLY3vs7zwPCUXKT6GrGd+b+Ycx4KJMgCGz5/Z7vec75nIDXjWgwAL1BjXd98N04euo1WIoLsBEIcChbIZDDpDNhoGeACwAdG06k5SIotCrOM5UWF3P5HBU7iVRyQCVBNBNnvCTZvoQJmq8IpEG0nQhMhhzkW/IR9YTZ9kpCVSASRzQcZcGQ5zxk0NbWjqL8fKw7HLjSdRmnTpx606Hzz4P7mz5Eb/kTBD/44aPUvvsfQqT0/zeH8i0m+23F+g10F7JK0Ac/oRRMzWyy2N846DNO8j+1oW4hJLdCp1vf8dbn8u/fNs5vetr5K2z+usWJpP98A9f9v/qpt4Kr9MW2UJFb1Bn69U85uI9W69C114IkVWYTeioZR0Yig4gk8Tf6eWijIZIy531soA8SUQpOzzoKy4qg1Cs5oGfNNcHlWoVarUQ8AUTDCQz2jSLHmIs8Sx50SjXkEjFmp6exseZgPy6pM0RSWF5eQmNzM4aGhrlEobm5DVdvXIe5IA9OxypmZ2mVb8B7H3mM/dvExDXm5oCIuUQVRiqG5dk5nHvlNCQJMT76ng9zONGcpcOZcxdhMuWgvWMHzpw9i8XFBSYfWC02/MV7P4g1pwvD/X3sSafK6k0lk+gKHlgL8lgFGx0fQWN9HTQU5tNokJ1ngy8YQJbZiA2vh1dzwnQGKoEEwmQaS9NzfIMhNi6pZg88/DCuXrrEoTJSNMiDSp5TWgXOzs5yKyup81lmE3q7bzGpwFpSxKvIstpqXv95XS7Mz87wulmp0EAi3RwQKXhD7LrFhUVuWJUoFZidnkAqHYdOTz7iNHJtFghlUkTDIYilEgRDAWg0SrhdZAvIQiQexZJrBbl5hfCFIlhepprzIK9cWxvbmBHc0tiKS5cuo6ahDiqVgi0o5HM32YnYEIbJaGbFzelcYQycVKiAFArOQYSS63j1+EuQStTweTOYmZhDeYkdc9MTUIrUmJ/fgMWWjX0H26AyqqAymRERhCBUxHDxwjGUF5Whs2kf0oIEZhbGsbi0AGFGDlFGj5L8Wnzx04+zHemjn/4Aq9ZqnY5tCcFInAkOjrVZrK1PY8f2Fh4aF5anYc+2IxUQQacxYs4xgVgmwCtfsjlQpXxzaxusFjuHdBeXJmHSm6GSmpGJSTA52YtsYxZC/gS860HYbYXQqgyYm1smvXTT5CUKQ6kWo7CkCIuLq9i18xCiMQHcvgD0WXpMzY1ienGYlTba4EyMTcKclYv9+45AKdPBGwhzYVlJeRGm5iYgkmT4YCSVCGHQa9F17iwjz4heQlSZAwfvQjZZhWiEFknYj08D48TkGDdjbmts59C0c5WsNwUYHO7lJs4rFy7hysVuvPOhh3jT1NbYzK95ClCPz0xDqdEyyYYIE4vzK5iemYItL4ftNwGfnzcoVHBEmDeCUtGhoaa8AS/8/hVkmbL4EEWNtgq5hF/D2RY7ZueXUFpSgOWlFYjFaezc0QEPtQirVMyfJmVZqVEglopArpVikl/PYGsiHTCXFjewo7MDEyMjTCDas3c/vvO9J2E06yEQSNDUWA1RMgS9QgyTMQdXu7qRpGZFmZI3FkRiolbPgsJcOJ0OKJU6TE7Oo7yiBiNjUzx0kppK9rOJqXG2OZIlhzzvBaXFHHSn19vPfvav0KnUXN4kEkkhESmYHuR1edmbnojHufGU/j6FFsm7+4tf/BrhSAwnT57kQdzlXuNCOK97HWLqe8gysvJJnl06yJB1kF5PpKbL5dTKLOGtDOUa6H04NTXFGFKNhpqWRYyOJLTt6Og46hsaoZDLGK/52CMP4uTxE9BrlPjQBz6Ip59+FvfcfRjnzp3jQ8XU5CQr96TCU2FSmNpcpVJo9BrMzk8z2reopART01RwVsQbk2AwytY9l9uF6tpq3OjtZrse9ULsO7gXje0NEMmEUKoVWF1a4swDCTdWmxFpUQK5djMH8aViapI1cAhZRoquIImpiTGU5JfCs+7nksSOnTthJsvU4CAmB4bQUlODudkFdG7fibHRPg4nKrQ6WArsmF+hg2EQMpEKKmkWSgursbw4j6DfjXQqjJrKQrQ01MC5sIjm6hb85Ec/w/ycAzPLG1DpDVh2rvK2JRmL4f5778HU+CjyqOfCbsXFc2e4rEmrkKCyrIT59M+98BJC6TRcpEBrJMyTX5l2YGZyEd23xjgzVlpdwxkH2mjRPVIgIMyyAFVVZRw8JXGHFHdCsSZiMciUUn6/LszMcgCYbFqMZKb7hFqNXIMJh/fcwfc0ai9fWXbwAc6Wm8toVwqX0tBOoWqyWhH1ylpYgEvd12G0WTGzsgyj1Yrx6XEWp1LUvoQMb7xo26OSquF3BTdbyQsL4F5fQ5ElF7VlZei/0cvhXluunYPUJBL0Do+gpNAOtUIKhUSMtQ0Hdh++A12919G6dyeWnA4+VNy6fgsVRRWYm5lnAS67wAaBSoowYpzlKsovwKWuy2yVNeSYkZQRLz4Bg1bDjdRnTp1FSUkhzwCFRQUozCtCcV4JPKse5Jls/N5TqPTs+k0n00w7omZyuqfr1GpW3F9/9TUu9nqzjz8P7m/2CL31Pxd857tvpzLdTaWbaC2Earw9tMdim/YVssXQ75GdhVaWMrkYGjVxdzcRjHRFpIsuzahSieiPSX26UL7Rb741xG8WNG1SbLY+thT624L6bfb7pq/+v/vgP/vv//i//XukvP8pB3fGQe42I0ZUGQ75clKF+c90Wt/6H31DIpmcbTMnXnwdgkwEufZc5NgtiCOGyZkRRGIBZFIRtLU3Y2HRyR4/EeSoraxDcX4Jr5Rvdd+EgspjknH2uJLiThcNWuVVVdVgYmKSFUiTyYz27W3oGb6JnBwrGhuaqP+QrSQ+r5dxb+07Orh8gQaxK11nEfb6sDqxhNhaCkaFAtuaWmC3WmDJs/NBjjybBoORV++khFnMViAt5IY4QjTSBZNO60X2fPaCEmudaAV79u7mNTCh6db9Xog1KshUCoxPTaK1rRlLKwu85kvHM7AZcyGMp+Bf20CRvRAr1CynVPJwTlx3ujBRMDMei3Fj69mzZ1lxP/K2u/Dyyy+jqKQU23bsgtZgwNziIkQKOQ/adLOmAKrP5UJzRwcEQuLu009BddL0vImwvuHiADCp5KTO0Do3lUoycSJJxu9MBs899xzfKJsbm1BRU4nh4WHkF9oRjPsxtTwOh9+N4vJSuD1OFBRYMD48ifGxaZj0OZiZXIBaTal/JaoaKqHSyzEzP4Wl+WXU1TbB74swS3twsB9yiQjF9hL85udP48F3HYHCFkNNbSNUijwIkmbMTS9gfm4Ibc11+MqXv45AMAKFUoTH3vMg7r7/fkQTUUw5B+CPzjOj2bnowSMHP4lUPI3JpSEoNFKsr7lx5VIPstTZqCou5YIlsVbCr0eX24tQNM0YttKSQmz4VjAydg1CSYSHFPLoK8R6NJV2QpgWYWSxD6vueW7fVEl1XFMfS0YgEIuwsDiPAkmSgB4AACAASURBVLsN0+NzEKVkzFmurqjkwNvS/Aq0Cj0C3gAXn9DAS6hQo9mEVZcT1jwLem/1or2zE75ADE3t27CytoLisnxc770EX2ydcxTpBB3M/DDqLbDkFGJn+wFEI2kYssxICpPoH+xjxOX8/CzyC/PgWl/DyvwiVHIFHCsOPuhmhFLYbMVQaNQ4eew4HnrwHpw88SquX7mEHbt3Y2JkEqM3RiGRC/Ge9zzCAbxr164h12TD2eNdSEUiaGmox7mTJ/CORx/E4soS0jIJUkIRq5fudR9G+kbYIqTXqJCTm81Bulg4iliYbqx6BCJBvnbdfeg+/OiHP2EPdF5xHpQqCZzOJdhzbdBmWZhZ3tNzHSqlgikfJrJyZBm5QXJyYoytHU6PAwWldji9K7AWWOHx+xCNpkCOH/eGHwVEpNjYgF6lZXzmzMwSjOZcPpgHfQGU51tQUWRDTVU9zp26hKAvDCHEfIhpbW1EPBmB0ahigYIG0GvX+tHQ0ITrN/pZzKHQIKl61G9BVjDyF5PlLTffBpMlGw+9/WH87ne/RTwcQTiawNzsIpYWnEinhRAJNocuEgbp4EzXUbFczvkL8hznWKwIR8K8/R0bG4ZSIYVMLGQSBxGIBvoH4XG7N4Wl27oPDe46nYGvneRZz8vL5WbaxcVFXLt2HSUlpUzQys+zsSKpUKlx/doNqGkz5vXiW9/4Kp74zjeRZdDBsbSKgwcOoqvrIgcYBaC2SwXjUkm1pdC9OksDGYW2nU7o9BrezHFLsssLi9WGYCwGlXbTg+/z+5l4JZKJeOglykpLazNUOgUWluZQVlnErb/DtwZQUVIEvUGJFKJcQS+QSGBQmzkXRI+5Y8ONuYV55Foo4J/gPAzhcz/52U/h4qVLCGy4EPd5oaNwui/E5B7KzVD7tFCuRBwZdA/0orKsHHKRCoKkHIkQEA77ebsjFiUhEadh1qtRll+IA/sO4dzLJ9B1/houXL2FrNxceIIBuD0e5FosMBg0+OxnP41jJ49hzbmCuupyWI1ZOHBoH3zOVRx7/RXcGh6BSKXGgSN34cqtKzCbs7AwsQitMhuvnbiAlESJXQcO4dTps4xSJMuGXC5mAeKee+/knAMdIMnTToVhfq8XGx4H2ycpE6bS6LjYj67hPrcLCpGEyUtm2oikUjh35iL3D1jp90zZUEhlqK6q5Gu9JScXv332d8jKMSEhABY2HIik01h0OOELh1mFl8qkWFxe3IyyxRKw5uYhEU4g7A+z172sOJ+v6VPDw2iqqUbEH0BuNtGxpjlMvuZycdarramZ21xfeel57oFYWHMgo5ZDrNOwfY2oNdWllbhw5hKLI2RrcxEFzKRFTUcjF08R+tS17oJMroZKp0UwEWXrYyYSxZXzFwFxAvbCfNTWVvG1SCqUozS/HOtLLiiFMn6fW3LtyLNSp4eERSTKjqg1Gi6JFKWBc6fP4FLX1TedOv88uL/pQ/SWP0Hwj//3Q9x4RHaSLd8647MSKQQCCWa503Qci1FSOsErPpVSCoNB9kfCjEQs3AypUhEc/ffthtVNuZ3uS7dpNLeVfbLHb/1b/9V3vIWR/J886ltf+38a7P/z136jfeZPO7gb0bU3G1FqZKCALVUfE84ik2YFfuuDf1/MchpuXr0Ek1kLKIBoKsZrV6lQipDfg+xcLYrL82GzleKzn/k6jhzegeqqOgwOjGNkcBi1VVUozM+HJTsbXp+LG0PFMikPsyGqR9aokRFncPjOg7jRexUtrfWM6pKJ5CiwFzKLenh4CIWFRfAFgoil08i2mDE82MeIR0VGgt6LN2E35mFpcgHvf+x9+MrX/gHb2jrRWtfIpSDBUJhbCltb2/iGf/PmTR7eae3cc/0m32AOHjrEFfEU0vIF/ahraMDo+Biysk3Y8Hk5cMVeyJpKXjNT5XbAE+ASpuX5Rfg3vNi1fQcK8mg158S6cwPHX3udi2ze9dhjvHWgUomSokK8+OpRfOyLX8TffeXr+OpX/xFyswnhwGb1tlqnwsXL51iZN2cZEQtFGeElVqp4Q0AtqcTBpXPkN772dTz22GPswb9x8zpkShkrchG6MGo0eOmll+B0rHOrnV6nxT333Qt/MACDUYsb/Tdx5eYlpBUpPPD2+7gYSiQUw7GwyCvwUDgFqVyHPXsPwRPw8w359ePPc8jsYtcFqGUqtowc/cPL2NW5k9U1oqrs3rUbChMQ1ZAHVoWqkn1Qy4ugleuRrc1FhJB5chGSoiCCCR9eevn3yLZo4VybQzBClBchsnRZfAAMLItx5cJ1HD5yCJ3b2/GP//gNWG0FXNMtFgjxsY9/Ar1j/RidHMLQcB++8IXHceN6Lw8iMpUYqYwPQmEaNTUdyDLlMqXAG3BDnSXBpStnUF9fj2g0CZ3WiN6+HupQ4WwLlVcZtdlYmFrGXQfuRPfVK/D5AqiuqoVGrWcm9PmL5xhrSrXwxYWlbIXounwZAbcfbQ3NOLDrDpiM2cQNRHaeBUuBVcyvzkKqEuDmjRtobyNvcRALS0sI+iKoKWmCzUw0HBEaG1oRiAcYkXfXPXehu7cHc/NzqKmsYf/y1Mg4um/04m//7itQaXW43t2N/p5uvOvt9+Pkqy9DSbkbvQaXL1/BkQNvY5LIxPAozAYj1ldd6L3eD4/Di/raKqwsLyKVjiESCaKxtRl9A/3Q6rLQc2sIqVgStRWlGBufgNFkgok44CIR1lZXsLqwDpvVyE2gMgoSmnMxMTrJthYqgyKLQSQaYPuLLxDH0vIqUz6iZG/LJLF7+zYM9vWirroKjqUVxJMZVDeVI6PKYGC6HwWVhfD43eT2QTyS5KDkxqqHA6CVJaUI+AiTCEwSsjJMLZMp1FUWoamqHPnWAhw7epLtSN29fUzQKCopYJqVWC5gj/HwwCDmZpagU2fB4w4jy5CNVaeDD+9EuiL1mTzpYpmIbQ6FxXYUFRdjcWkVsUgcsVgGo6OT3GQqyAg5fLop9mzaJLeWrmTnpAGTqu5pWBMgDcfqMr8nqdXTaDTh8cf/Gv/w1X9gVCN9UJsq8dfJpkbhRVLFS8qK+Ro1Nj7Oh68yGnZcLlZY29pbMTwyjPnZBUTCSW6IzTXr8Ngj78TZMyeQn1+AybFJaPV6XjXv27uPA65EuSFldmZ6DqsbdGgqwtsffRivHXsFMrUMyw4HSksq0HOjn9GnJIgtrzpRU1uNFccSf62WHU04deoUgmt0EJdxc3HbthoEIh6o1BLkWowEZsSXPv8F/OhHPyIVDDFkNoPhUWJuT8CQY4HL6+Gw87XLV1FYXASxXIzCUmo8noDf44VRpYc4kkGOxowXnnkVR+47iDvuPoIXXn0FUo2CS/iIFkQD3UTfFKRpJRRyMR+UJqZH0NBQjcP796K+qhpZmixcOn4OzsU1PPnUU4iRkCeSwOX1I8dmw4ZnDQ+/8yFU1dXg0oXTUAmAYlsOYj4PPBtOTM3NwR+N4r0f+gh27t2LPzz/DCZHR9gj7nR64PTF4PBHIVbrsLS8whvT9pZmBII+hCL0b5ggkVDrrgwFNjtz6qnQz+NxMy6SW1XTSX5+GP+bTCISjrCl8wsf/wROHn0N64srGB4cYpvYvgMHcO3KVQ6UkgWSELEkRL1y7BXeFlkL8+GLRnDs9FmsbvjQuL2G7UbZOVYWaQLeILJ0Zgz29iPbYGLl3mY2Qyylfpo089lVEglKC4uxtLDKNjWCARCtKBIIw2I0co8A2UErGmpgKSnAS6eOoa65jjfk01Nz3KxLglI0EUZGLEBDWzM0WgOOvvAilzkqtWpseL3Qm81QatSI+IPwuzy4dKYLtnITlHoZOnZ2YmhwCKlgEh212xEPJhENxlDb0AyNQsvUHxLbiHRFeZBoJMYHWJlYjBOvHcOl811vOnT+eXB/04foLX+C4JvffJgviVycJBRyPTD70mMpBINxhMKbwztdLGOxTVVdqSS1jdbIIlbdFQoKnW6q5zTAbzWo0nqTvhh53OkYKpEKNw8It9X2N1p0ti7QW8r71k9CiN8tq8sbB++tP3+rqvvWBuBg758QB1ml3eS4S2hzIeQSJvqVmvj4MaHWEd5miDYLmgiD5VlHc3sNvDE31j1rm0rjzAoTLeZXp2HI1qKqpp6MPsyRTSYyMGZlM31CLpMjFU3hqaefwvve927IFCrMzc+jqakFPd297KNcdsxj2442vPDyc/j7x7+Mn//yl3A7fewbJxoNkVpoyCYU1YJzBZ6AB83N9Vw1bdJmwaQ1Ikedg0QgiUunqQI9g7LCUly90IXO1nY4neuw5RdyqEinz4JGq+UypbCflPccaNUqJrWoNSr0D/Sz6upYW8PS6gpq6msZyejx+bkd7m1vuxODt3oR8Hs5gEh87Xg0BmFKgKtdl7B923Z0X7+B0uIyxttptDRAXWJCRV93N3Zu3wa5QYu+yQn85KdPs4/4E5//HD/m4ZAfMoUYg6OD0Gdp2eOLlADBQARdly5yqI2IA3TIKi0qwne+/W1m15YVFTNuzlaUjxdffA4iiQg5ubkYGR7FwMAwhyuppCeVSUMoEaCmqZaHyXAqjLHpIeTmWzBNN+/ldYT9bvbIkmJstOQiFI0jGk9gbn4atXXljPObmZ9DtiEb7rUNzhZ0X+mGkOBEAilyTNm4NXkN2RVSHgqKitpRU74LmbQIqZgACmkW0skIkkIiFC1zWHJ5cRLLyxPY1t6IBDG0HRsQCmSwmiuRk5XLNy167EklovZLoo6cOHGSiUDWIgvkKhFGx/pZ7R0enEZFeQ1OnzuN1o46HDp8ANG4hEuJFtxOZKRpiBVJLLsm4XI7OSvgdgWgN+kxNj6EAns+ZqbmkZNlh0Wfi9GBYciEQlbH+weGsGf3frRt68DTv/03LCzNctEV+b0ZJCsAXMtrWJiYR3NVA/bvuwOzKwtwRwMwFVoRyUSRESWYBEJbmVAsjLx8GxIUDIuKIEnJmV0sV6lRUlqMx7/8OH78ox/i6OtHb5N91Dhz+jT27NjN32Nz+3ZMzS8xD3xyfBznThxFgPB+KhlKqkshlinZFkSh4NHBURRY7Pj1T3+No8+/igfueRCIpdieQIx9YptX1xRzs+PCEv13GWMUY5EY1Fod50bIvpBrscLvdmNlcQk5ZjMrsPaCAly7dpO97ERrobA+kabW19eQk2uGxxeE2x3gHgfXhhORUBjZJi2ytGqY9XpuY6ZA2aF7D8Ed82DOvQBP3MPrcmoLJt5+OpbGJz70Sbb5JCIJpnapNHocfeV1FBYUc4hcKUnjsx/7CHqudGNsaByeDS/0xiweyE05RljtNkhk4IDo3Mw0b45ScSHUcgNWV9YRCId4UJIR6YmaKVNpZARpImyioakONbV1qKisxXe+/QNMTy2wyk30VrKr0PdDBVqEady0S2ZYsaZQaEtLMyMu6bFddawwN58oQNXlFei+2c2vW6qudzrX2KpDwzgx2gkP+PnPfQbf+9732IsfS8bZckNkHiKS0GuOHuPOHdt4k0YEEwoZks1pbdnBKMPmpnpMTk5tfo/pNH8esd3rGxpQVlqK69evs82GwoJUZKTWK2AvssHpXue22XCY2qPjSCXSUCrUrMDTVm/b7nbc6u/D1771FXzuU49DnAYP45F0EC2tNSirKOSvlRbEUVxYwBuRF/7wAlrbOjA4OoaF2TmYDFnY3rkDtwb6YTCa2Qs/eGsA9oI8ZNstaG5r5gA4+bwXpxbR2dCBpDcGu9GK5159GR/+1McwOjOJcDrGeRvyqQ9cH0BoIwphkixTRO1Z5GE5z56DPEsO7j1yFwZu9mJqaALxcAIVNTV44cWjcLl9kMqViCSSWFxdYvzgvoO7cWj/Xoz13IBaLMDdd+yD1ZKNz33h87ATtpUCv9y7sMG2s+GBYe7PePnkBYQzctS1b9tESN68gWgoBINZD5s9l0UFEgloM0LXGzoIUl6GrFaU0aJsE/1KAzuBCjxeL99HaUNycNdueAkLaS9EXWU1fvaLJ5EW0QYpCEt2Lm8NhkZH8c5H3oH+vj7uZtjweXC9tweRJGEkgfyyAt5oKJRa5ObYsb7qRmNNA55/9nkm01Cg3e/xsGWPeOzpTBzV5aVwOTaY1HT8eDc6OmqYA+9z+1FVVoKuiz1oaqzAYx98H55/7Si6bvZi26FOQCWE3V7E3QSOFbreh2DIMvBzQxmbqcEp9NwYgkqvQEllBdbdlBNahlKm5L6SVDKFgw/sxOzqNNt0qeir+0IvSizluHmmH+evnIdcqWaRgWy31IVAIl9VVTVja5cXF5nydP3KVfz6Z79806Hzz4P7mz5Eb/kTNjnut2+QdGHcGpxpvRgMJkB2GfKxk02ClXOiw0iFrLrLFcRj/vdhnIfUNDWvbg7/HAMixZ1Ue6LFUGuqWMgD/9bQvrkC3Rz46UK95UPfGtbf+BP9V4M7D/xv4nf/rx6VAz0iVC38x/bXt/zo3f4Lo0VCXNxhQFyjhfD2DYr/iFADm9/gH780hVdpeA9HfPAE1zA+PcTMX+JL51ny0dLUjjXPGpyeNQRjEQ6C0q750N472R7Q39uP5sZmtsxwEC4SQCBIRQgbmJ2cxdGXX8ae3Z3Y1tkET2CNfeV33/8A5EIlsjQmnHrlOKPrqL3y3OmzaGxpYcY5qSsGk47r1Hfu2AVhQoTp4RmkQ0nkZVuhEcrQd60b5YQ/yzKz3y2SSOD1kydx4NAhrK46+CZbX1ePqbFx6PUa9hjqDFp4Az54/F5GSRFqjBQmqgiXiCRYc6wxjzon28QWlfyiQr4AtrW0Ix2LY3F+gdFhRkMWAl4/LDk5WF5dZjrHyvIKJEIB0y0ychGOnj6DF44e4+KQH/7wh5gYJRX1BquMH/nYh6DSKyGUSKDTGfnmT5hMooAQEo3wVoJMmkNNwlSa/YlqnYEpPRsbDqjUKh6yYgkq1KLVUZpVdgrgUYibmDOTC1PIsuqwtLoEQ1YW3B5Ctyk5nBcIe+ENujA4SjdUA2x2O5aWllFdVc4cYhrWqGxqddGJ/Tv3Q5yUIhFKothWDEGKsqMZDM/fwtHXXoZQrIZCruchsLCwChXlTbDYzIjGQ5DKxQh6fVDLZaBIMLHVqThFKpZzXiKTFDPrnA7r9DrIiIjYnuYbRiwS5apti9XIlBJqaTSZs5jtr1CpkF9YCHN2Dqx5ebjW0w17YQk8kQjmnHOwlubCF9vAwOhNmC06HrIIS0oDLGUHSgrLIUopcPNyD5pq63GruxuNdQ0QpEW4fLkbxcUVqKutZ4rPC394HufOXsKOjp1oa6vHKy++BFlGhI7mNg5jNjQ3orSxChFBnJ93qULO1g4qzSK0KFXBU3A35A7DubCOmoo6zMzNwu1zo6/vFj73+c9hYnKCX6uUnVheXkFpYQUGBka49ru2pYWf99dfexm1lUUYG+hBNORjq9XU1Cx87hgaqppQaM/D8K0hXDl/DXVVFVheWIFSpoHf64ZYlML83Cw6Oxo4uEgbKhoaaFAViIU8rE1OzsBoyuEBghR8okORzSWZpjCwEceOnUImLUQwQAVGFNyUsfARCIRRXVMOrzfA2FwuXknGIRUL8fD992LNQVaEKvz++Re4fVesEWF8eRrBZBDeYID/LTqrWkxm6CRKNNY28LaBLGbXbt5kIlBP3xDybTaIUyF0NNRjbckJQUqE6fEZaLP0iMQi3NxbWFKIYNiH1tYmhPx+3KTDhoMak3Vwu/x83Tfo9UxUoS0uBW3ZtqaUwphjQrbFyrjE535/lKlA9DMRiIDsVlRGtGnFpJsJ/Zpij397x2ZpHW0qaCCn1zIRmsgnPjQwiG3trRgaGuG/T1keGsCoYImY1jQgezxeVmopGE1Y0WAohooK6rCgawLdp8RQqRUcOq0sr+TXo0qhhnN1FXablRGUFCYl1CwRZ3bt3s22lKmZGf53PG4P9u3fx2qn2++FWidHRpRhHK29wIaFxRXY8wrgdvk4FEz9FsTMnlmcwr7Du1BRXc42LbVIhxyjGVX1xUim47h85QIaW2qhUBBiM4LF+Vmm+ayveyAUqTHQN8qbipbWBkjkCg7kDvQOwmo0oqi0GIZcEwqK8uEP+nD9+lUWRug673d6sa9zD4KxKKKZJMKJGLKt2Wy1y8/Lw9jgBAKuECK+BNteSKzbcDn5vkU+7L//u7+HHCL03+jBmZPnMTYxxVvYxYUVHrLNllyMTk1gze2HRCnBux59EPcc3IvO5ka89MzTiAZ8rBy7Az5u75ycnsFnPv8ZVFZVYujWAG509+Pl42ex4olCbbTAsepENBDk6xaFtssrS5mmpdIoEQoHGE1rNpihVqg5SOxxb3AmhT5fq9Oxz31z4y9gC9OOjjbkZxmxNj2PZfL779yJyYVZQCJCb88AsozazYC5SIIDBw4yuWjD42KRwF5k5wBsQpjGwvISci025GbbMTk+jea6Zgx09/K2kFq9PV4/IokIiyLZuWasrzmQThK2OAs3bvZxSNhCYV464EYSXNxE2aa3P/YovvFP34I/FoOl0gqlVc8EGOLAE2iCYXbJJMaGRpBlMKKyoHJzC9g3AKfLw68FfzTMoAAqcKPNT3lzAbQ5OswvL6C4oAS+FR8UKTWunO3Bzh07cPjInfw6ps0zDe10CNbpdZBLiLCWQCgUxLXLV/C73zz7pmPTnwf3N32I3vIn/LE59Y8K921POQ3rRDThQZyGdko13Sa90M2V2hNpEN8a1hklSRaZN9hkSC1nUoxgk89OYvPWoM9FSeQHx7+3tZKyv0mV2VTa/l1V/3eG/Gap038cuDfLmqgl9f+94f1A75+uOXXEnkFXCxDXaCBQGSBQaDYVdwqi3h7cBelNGw0xzMmr6fI7Gdk1MzMKpOPsq0slBQhHkkgKMlDptTDbbPx4UOCS/MTkYf23p57C2+48wl5tuogS9YBOxZe7elBTXYlYKIJwxIOKqgI0tVXzmt7h9OHmpR7YTDYI4xlIhSIe/CdGxtHc3I5IKsqtjJosLa/OPN4AKoorIU6KsTy5gI7GVogjCfz2l79Boc2OqrIK9mbS0Ee4SWq9a2lphdft4xvJ3Ows2xbIQ7/iXOZSiKm5KfhCAZRUlLIdJp0Q8HpVKpBCKZKitbGJgzspoQC6LFIMF9mjt71zG+OzQv4gxsdG8ctf/Qrf+9734XJ74PNuMo37hvuRkggw53TiXNc1qDUG6DU6mI1mzE5M4fs/eAL5JXYIqXRCQqi7FORyFTdOOlaXYNJlceA3FYvBterEL3/yUz4odHRs46ZVTZaeaUh0iP32t55AdU0te2c/8KH3Y3p2DoFIBEvOFYRSAZTWFDLasaG2Gek0hTY1mF2aQkqQxPBYH3JsZqQycX6t0k0+x5TD7ZOFxVamGgjSYvZLm/QWZCkMoPF7sLufKSOHDx3Bhn8NN2/1w55fyKg9iUSJnBw7vCEPhPI00xXoebNk5WBmdAKIJbme2rXuY1JHJBzCvn17eAihwOns3AwSqTiqqipxq7eXtw0UdqNDp8vjQl6BFVK5COcvnce27XvgXPMhI5Cju68Hja3bkBILERfGAVUGV29dwNLGNDwBBw8odGOiANTkxDREGRmWZp3Y2b4bg/39ePSdb2emMXn+fZ4YVhdd+OxnvoAn//XnePrJ36KxqZa3PNR0OTI4hJ2drWisq2Klau8dexBIhhlxlpYIIVHImVNdW1+HXz31a8anUUlRyBeCz+lDdpaFcWtEiKBhbc/uPTh37jzuuusuHsxOnDoNnzcMY3YOGjpakBCnIJACJ0+9CkE6ij/82zNMidjW0oT8vDLIJXqsLbthUOm4JGV6dAwGjRbDg4NsOaurrYUwk0JLQx1cGy703uzF5OQsOrbtYOXYoFPizPnLbC+h8J9UpmBllLsbmDcewqOPPIqnnvotv05DoTAjEmlwp+GUVvYetx8dHS1c8FRgt6KkpIBVyAfvuxfz01NwLK9wqHpobAwirQgCuRBpqQDhWBSptAA6tRJymQIaqYxbHSm7tLq+ho98/K/w/R//GPfedydmpieQDoegk8iRjqQgSArhXFmHJS8P/ZSnqa1kYg1xpluaG6DXanDz+k241r2QCpVYmF9BliGL+deJZBTRaAxeKurJpKHR6+AJ+LB9xy5c6LqOhoZmdF28xix+8oqTTYY2tmSt2byuk70gA41ahsNHDjMKUiSWcGkdHYhowKB7AJFg6DUukUiRnZ3DCj4dnGigo0MP3TpC4SArrVNTc1xUQ0r7gYMHmbQVCPoZskA+7pKiEj50ysRyrK44mH9Oiivx5P0BP2bml6FUS9iaSCFk2j7SgYKei0QyiSyjkQ+ItJEjGok1P5fZ9mT1oIDq2rqLbRXve+9j+LffPoMsixIllQUoqyrG5fNd2Ld9LwwKA78uRkZHOFgdTwYRDLnR2dmEzs4WnDt7Eq++ehxSaS4LJxKpEqZsMwtmC7PzCLmCqCktgc6gQ/ueTqxt0PWjG7Y8K7qv96C2qgZWUy6kAglbhowmMw/5Xr+Xf0aDTodoKI756RUEvVHk2mxYW3dwFiaDxKbfuqwcAz19qCwpw/LiCiYm5/DAfQ9gdHCEG8H1+ixS+yCQiDGzsEC5c/bG/+UH3oOpoVvwrFNuSstBSbPFwtaqb37vewgFQ9wk2tMziO7BCVzsHsSGN4x0gjIhEW7DJiRkdV0lskwaCEQZrK+vw2w2wZJj5QNqJOBHMhplCgodNumaR0AEIqvwTIMMHnn0YeSqNPjZt59ARWEJZ570lmzMrixCIBNDr1VjdXmVWfdErUqkMogm40wVo3wBiRuk4NNhk8KcjuU1rC47IBWIYdTosZfJPXGc7epCY0sDvH4XJmcnWcCRK1SYnV1kKzJtsVvq63n7TmSY8tJSSOUK3lS89NrLiCQTiMnSiMmSeMeD70TQ44dvY51/xmJ7HlzOdbbWHdh9CGdOnOf7z8rKOjyhMFN6fPEQKupLPvbCDAAAIABJREFU4PCsQGaUomV7M5PWqKBRFJPg+uluDPaMwKgzsYBz/wP3MgmNsl+EC6UsHeXmyEGw5lzFjSs3ceXi9TcdOv88uL/pQ/SWP0HwT0+8M/OfFWta/5HCvsVLTyTppZzZtMZstZZuFTKRWn6b/kLKxxvDqNxkfZvNvjWM04WTSgZYkBZs8tnZXpNIs8VGJBawKk+HgzfaZjbrgjd9jtzYent2/w9lS29Bef/TDu5pnK9LISkTQiiVIKM0QKg1AVIFk0wytBcm1Z0U+Eyaa8QjCTfCCT8W5+cQC4XR0dbOyg+xjy12G7k54NjY4JZNWgcrlHKmoRAD3mQ08AmeTuctzR3oungZ+QXFiEUTsNvyYM7WobvvMvzhdX6QF2bXYFKaYVDoMXCtD/VVtZtetwuX+TGva22Ew+2ArdAOXziAiqoazE/MY0dzJ0pthTBrs1BdVobzx0/CoNahrLSMB2xaA49OTiCRSvHqjFaCZLuoqKrkMgi5RgmRUoTCikII5XSQyXA4zuV0IxlMwTm/huqSSoz0DiIRjqK1uQkbbhfMubkoyLfjheefx8TYGPbu2ont2zr5hkx/rlKqUVNTh5deeIlLJsqqy5GWCdE3MoKf/uppQCCGzxtEPBJDniUXn/zEXyEpSiCcDkOmU0FE3Ph4nItDBvv6IUpnYM/JQV52LmymbPzoie/j8B0H0NHZiYwgg2g8ikAozOroY4+9ny+262tOvPray1h0rOKVE8eQFKVRVJWHqCiE6vpaWCwFyCSFfJObnh3mm+CBwwcwMTXF4Vprbg66b15HaXERX/hNuTpMTE7Bai2AyWTB/MwiJoemoBBK4HG4sbG6gYaqBmRENHzFGZVHraHNNDCZtZhfXYQl38yH476rA/A5/Bzyzc3K5grw6el5ZOfYcK3nEopLC2CzWZkmQGQGIpwMjxKjPIb9+/ZCphLg0pXL0Oq1MOWaoDdp0d13CzW1zRCKtMgy5iOZpFO4kEtbAjE/ZNoMbg53YXpxFDqjlgfYDbcDw0NDCAcjKC2oRNC3GdQ6dOAOJJMRzE9NI5UQQKMw49gr5yCXqPDa716FVCFC1J9grNuD9z3AA9W2bfW42HUan/3CJ+DxumArKuB2YHr9ra6vwmTKZlsEbUYiqQhcG2sY6u1DU00Tb5doO1NcXMrbGwoSkmeTcgczs/P47Gc/hx//68+wbfcuXO29AoPNgOKqIiyvzECjkkCjkHAuJOwFnvrlc/C74rjrwL346Y//FbVV5Rjs62Oryn33Hcb83DgKCuxcxESv6UxKCJ3WhKefeh6BQIw98OmYnwcrGu7IYiYUSdDTO8jvVWq1JEV3z649+NnPn4Q1N5c/hwZ6ek9RKDgSDrOFgvCJXl8A7e1NGBkeoqcDB/bu5e3R9MQ4BCRoiEWQ6ZQYm52GXKtAJBFjHzCVXBGTn5pcqQlWpdIiQ3Yci5mZ4b29N7F3VyeSgRBiriA2ltdh0ps4T0H0i/HJaew/uBsurxuBgAv5divufttdePaZ37N/fsPphWvNC4uFGOEmkFmZrg2xBLmJ0ogm4nyNM1usGB2bQmtrJy5cuHK7r0N42yqTuo0OTvAQr1KI0VhXycjX14+dRCyewic++WlkZRkxPDyCXzz5Cy6voUGebHvkY6+rq8WVK5eRnZPNAe1CIkZJxXwYoJZRGlzIKkW2QfK3k583Ho/BlmtmS9PU1AzWVjeYMESHq4ryCkxMjHNwmnopaBvV1ELNk6NQqpU4cOQQWzHSmTSTT4oLCpix3T/Yj5dePYoduzpRXl3Bh/vl1RVEI1EOEpK/3eVzQqmTQqIQIuT3waQywWa0orKkFrt27MTlaxfR19+DQGAdGo0M9913kA8ywXAEP/7Jc9hYd6O5pR1T07OsvM+OT6OxsgZaKTVnt2Mj4uWD+vzKIsoryhmVSqHLhx54CLd6ehELRBgGsLS8xNvyRDyK9tZWHD92CkhLMTgwBoVOxwHFeCLMVhruu/BTM7CL8bYzUzMIhVJQSKT4wXe/g4tnu/D0b/4N8TSgM5mx7vEiGIkgGPTi7iP78I3//Td45cVn4dlYY2tZU3MT1l0b2LP/IN8HyBvu9YXx4yefxsj8KhZXNuBz+fj+RSy0/GJ6PoGK6hJGj3q8bn5uNGod03yokZpRug4nN/JSy6lSo2LlndqsKyvLceHSWRQZcyCLRvH+R96FY6+dZIQi4RXTEgE8605Ul1bg2tVu6PQmNLW0Yow3CE64/Bvo6GzB6oKD230dq2tMPSP1XJQR4I5dezExNIIU9YAIM3yIo2I/l88Nt9eDsakp5FhsLJLSwba8tBiDg0NQK1U8MBOt7MKlS1hZ80KllSOv1AapToX773kA8zOznINKxiJwrTmRb7UhEU+hwFqE46+cRLbRynkjuVbDIkdFcwVEGiFEaroXp/n6TuH5VFwArVgPz7IP4/2TTECjx5E2P263Gy0tbXydoQA/DYXUv0GWLMrGXLvU/aZD558H9zd9iN7yJzAOklTxTRsKqeObEzGtNWllSUM1fZAvnUIpW152sg1Q6ynTG2+r5/+5sfS/sr1s+dvptEtcXR7cbw/k5KOXSsmrRmrL7Q3p/+BmoYPBFrP3rf7k/18M7nHKoxJyjN50Kj2gNkIgJfzj5kEFxHCnxzMRwexiL9xeJ3RqPQ7uuwM2ax4Gx4Yxt7jE+LckHd0FIjQ0NkIqEvMNgugRYyMjMBuz4FhcxvDQAJ/K+/oHkJ9fyHXYeoOBEYUO1yKybVlwuzdgy8pH1JdAbVEtksEEBNEkbly+DodjnVXYJecalBoZahtr4Cfuu0QCSVqKZDAGpUCMO/bsRUNDPaMhSwqKMTE+wWtBQoYtbziZe0zINgIwZxlM7F1X67Ws8HmjXl7JeUIuiBUSbmBTizU4+/p5VBdUoe/aLWSp9djRsY2rnr0eLyst+cWFrLbV19RiaXaGw2EULiurqcZwXx9XUa+sOKGlMpFoCAlRirnDbl8QHdt34QuP/w3aW9tx7sw5FBfbYbYaIVIJsfvgfqxurPNQvrfzAIeXnvvtb/GD73wXddU1aK6tx0jfAKQiKQ84Wq2KMWwaQxaj286c66JECBYX53DHgX1o7WzHhauXUVhVgOY9NWjcXov55RXY8opw9Uo35mamoFSmWAnKLypDQ0M7rl+/gVAwgOamWiQSYaZghBJe1Dc14WZ3L8pKK3H54hUc2n8EsVAcI/2DSEfi0Mk1ePHoMT5UG7Um5BgsOHvmOB569C5YCnKgseh5jbs270LUHUfP5Zu4+/BdbCuideerJ05gzb8GrUGN2toaHlaWV5b4NUPv/dOnTqEwz4ZEhlofLdAZs+APeVFZW8r2iNnZFTjXQrjn7rcjFhewXeAXv3oSk3ND2L2/FZW1xXzoJD7/xMwYHBtLKLDbWanNzS7Awuwq14tPTo5ysUhNdQWS0RQqy5pwrasH/TcHuQWwprwG21s68fOf/hIqpQoHDu3E4vI06poqOdCYQhrhUARj41OcvSE+dnVFDfQ6E5YdKxgY7MP01CQqiothVOv5QEmbPhrYSYVdWnIgEonD5fHAVlCIBx56iNfRv3/5Obzw2os4fP8RzC7P4NKV89AopViem8Xq/BLyc0tgMRVidmIVAzdG2FM6PT6FT3z8Q1hZnGemNGHySOF1rhDOU4rC/CI+ZF29cgu2PDsiviCy5Cou4xoaGUMiRX53LVNSTpw5yzdxvy+IO++8E88+8wxbNsiXTXXuS0sLrF7TmpoacKkcherpiZQSi8fYk15WXABTlo7JSW1tbZiYmsT8ygpcQT8S1GspF8Oab2XxhEQSUgfvvvsuPjTOLi1CplVCrpLCubrI5JIshRqqjJS7HShX0987gsKSYgyNDqOyupLtMvFYkDs63v/+9+DoS69gYXaZSSYel5fLZDJpat4FFEope+hpWKewKl0LyJg8v7CCz33+r/FPT/yYm6IJhUk2F72eGm69oJy/XC5Fa1MtHv/sp3Hi9Gn09Q9hxbHGrzVS5/fv38+ZBWrLHOjvR1/fICvsBw4c4OA80UbIFlNQkLuJqLVa2Ha1WY5EXnk/38cId0fvBSoDW1la2UQiQ4iqiirefDhWHYyKpAAxbRvt+TaIpFLU1NUgkghj/+EDuH7zBoLhIC6cPQ+NQoaqympuel7fWEdtYz36Rga4ByKeimNullqsK9HdfQMPvOMe1HfU4OWjf+CBLEeXzQz2fXv2Y2lhCUKhmA/9/X23mKCjlIuZo+/x+ZAWy2DJtrBFJUYHJ4cLS1NzaKyoxdCtfuTmWXDo/iPoutyFxG0YAW1YGpua+fU1Pj6Oj33gw7h6roubXSnkrJBJ8dCDD0Cm0ODXv/4d+vpHINXpuYCNGnypC5FyTGRFCfuDCAQD3CVCvRsf/8hfYVtjMw+Sn/3Yp9F1+TogUUAsV/O/Pz23BLUqg29+639h364OPPfbpxnRuLOzk+2LnmAYg0PD+OSnP4OF1TV849vfg6mgHMsOD86dOA9BIsWCCmEkpTJa6SchFGeg0qqx7FjFw+94J2eUFqZneAOVob6HqQm+L5mtFpjMJs6UdLS1YW5pBnuaG3C4cwe6L16G2+1DKJGAOtuAjYCL2f2H9+6HTKrC5MQMxicmsepcxdvuvhM5eWb86jc/x/aOPbDk2nD2zFnemNFMRQHOlYUlaFVqpiOl0glUVpXxzMSh7QzgoUKjikrMz6/ygbC4rAAb6y7eOuRabZCrNAhFghibGEeePR9lleXcU1FSUg6ZTIH+Wz1MlisvL+ZcGCFzSVzLxAW8KaFmaJPFwuVNw7NDKKopQG1rHYQQYmlxCRPTU4gEY8g15qO5qh2Xz17B7u27+ZBz8vQJNLc0c+aIWpUpi0PXHnpd0Faq90Yfjr965k1Hrz8P7m/6EL3lTxB87/uPZHhllKH8xGY7KV3UN1V0KmTaHN5pDSmm8CUEHFblwT59W4WnN3B6M+B6G8H+//Cr0+9vkWQ2ffAZflPTv73pnL9dsAQBiBFPw/tWk+uWA+Y/OWTw/8fBfXOTIIBQpYZAY4ZApQUnscg2Q371TTAqnBtD2HAvQ6vQ8qBqzs1hf253fw+KC4vQ1tyG+aVFJrjQ2m9jndL3XjTUNaCqrIq509/99rfQub2ZvZ5FJcUYHBrCvffez2HLJeciLly5yFXjMW8ISxPLsBpsGO4eREtdPfT05s6QdSKO6dkFeP0eBIIhfOlLX+Tn6eb1brbIRENBqGQKlFEhh3ONcZLEtKVQDmGxSKUjzyQpt3IZBZalaG/rxKmz55AUpRh5mBSnIFaJcObCaezq3A6ZQI6jz7yGkZsjECYF2NneyWQPk4l87PS1tPCHguw/dlKYtbwSiWiEU+2BSBhKhZx93+QnrqypY9TVb377K7x09BU8/tdfxvY9+/CJz30Sz//hGGTSNO6572342Kf+EuNzE/jMF76E3bt34fz5y9i5fQ9/XbIVkB1HIhBCKhQzH568hxR+TSaiTJYhKZuULYFExhfa6ZlJxOIRiFVirPv9OHBvM7749c9jfGkM9fX0nMjxwx/+C04dO4WP/eX7odJokUxJceXqTRw6eATdPdfxmU98HIlkBNPTY1h0zqC8omIzlJkRQwwJ0kkBcnNsUIgIMTePIpsVA4MzfKCYHp3AiZeO4/XXLyGvRIC/+Oj7kFLI4HKHcOrV8xBEBLj70N34w7PP4NH3PIa0WILi8jLsOLQLg0P96LnRzcoJtWlWVNfAYrYgz2rH7NQU/v7rX8Ku3TvwoQ99EJ6QGxvuNbYDURhVqlAjEU/jxOlTkEuoTCYfpmwlLl85hbrGeuRYCyEWKTE6NQqvdw1PfPef8d5H34mdnfsghhwbLheCEQ+0OjkW5mexML+E+to2lNjK8bd//Tf43Kc+h96rPbDl2DEztYCzZy/ggYfvRjC+AaE8iWMnj6KtrZXtCw/e/w78/ne/51IlYUYCe24RxsYmEItF0NLUhEtnTmP01jCqSsvZn0qovz88dxzveNf9fNOcmJvhoq3vfP8J/PjJH0OiFsOYq8fAxACiqQh7npOhJERpCZbnVhk9KkxLoFWZ4VkLQKfSMEaUWOo0VD/3zOsoLNRDqZRi3/69aG9pYn812bPlYjm+9c0noBbLsTa5gk9/+pN46qnfcIBUJJXAZMlFjs2OsYlpmHNsUGs1bO2pq67GuXNnWMgoLyvlAUuhIIRflNtOjdkmjI2NIRQK3P5eihHwevl5nZiYwPyiAxkJkEgL0NBaj4KyAkaYzs5PIRYJY2p0irn55mwDdxTos418OErHokhEIvA6nKgsKMTIrSGEfVG41vyoqa/jQZ82K86NdeSYDbDkmvDhD38Av3/mWT6obDg8cCytw24zIRwKIttqwobLC4lMjYUlB+QKGbQGLbPeqaQqkRLAH0jzIYQGEo/HxzYXCqNmEIfdbsU7Hn4Q3deuQCiU4NqNG4wgJioPbVsI59jR0YHXX3sd5WVleOCBB9l//vOfPwmBgO4l4KIesidRQ/TIyBAjZKkIjYKnpLSTJZHsSNS4TAVjZI2Zn12E3Z7PtkQK5l29eg2HD+3H2fPnWVShpmetQY/ZhVnsO7QP5y6dR441F32Ec5XT4ObCzh1kI/Qi25yDC12XUVhix3s/8l6cPHMCN6/34oMffJTpYO9898PounEBobiPB776inqoZWros9SYGJ9GOBRjstbZ0zdxz9sOMi2mIL8AFy72ob7Dhq/976/i9aOvI9uQg+6u6zAotRBnRDBodXjk3e+EL+LBq8deh82ex6VzVXW1XDx04swp3H3vvVAKhAhveHGt6xpWFxZYra6proZILkcomsKGK4i4VMLENLVSAYfDwcM7beI/9alPIseSzdfx48dew3vf8Si0KhXWphcR9ofwqU99EVPzDshUehSUVuDy1WsIxEJ4+yMH8cEPvAtf/V9/A5vRjK/87d+y5SwYJr59iLcmew8dxt987Zsw2EsRjKTZtx/1BHjopNwJYVLJzmezW7hdVm8yoqisDKWlFRCk0jDp9OjvvonJyQlItUqUVpTzAWPwVh/T2Wjo31icxw4Sp+Jp9PcN4dTZ88iy5WDd70RRUT4K8vMhFojh9fow0NePj370I2hpacKJE8cYBrHv4BEO19MblTpB6HVMW7I923fip//yE5QUFzG69W13HYGZDvyzc9zbYc0r4Gbpof5hJDNJONYXkExnMDm9BD/9LFlaNLe0cY4jFIlAKZajsaIeX/3qE/jBD7+Ja93XmV4VDBHmNYqB/hGEg0lUV5ZibmaFX89EYHvm+WdZQCuvL4dSR6VaizyM08ZpZHQCK3M+vOO+h/HSc0fxlx/+KI69/hrSwhSqa2shlchx+PCdbNOjEzi9X2i7d6XrCl549pU3HTr/PLi/6UP0lj9B8NWv3p+JJ+iCuXlxo1/pgsPe8y0FfgvFdTt4mkhkECfGeybD3Hb+u0KyuGwiJWkg31LRWcG//fe31Hb6e1v89y2MJKn3/PspKuGg72HTlrOJkvz3gqg3/oRMHfhvWO7/3bDPlvMMQFSZP1U4dcS+aZUhxX3rg7361AKosUBCCjwlywm/kE5BkIojmFxBdrYcnnUP1NT8lgijfVc7WSrhXFjG6uIq7PnFGB4e5fKDaCQJtUIHc1Y289zJn06hVZEsg8LiQoyMDOPGjeucUi8tLUddXT2rr9/7zo+gE4lRnGdFYC2AhC+MqtJSfOgv/oJr6Ccnp7ksxeunk385pFIpjh8/yxeBisoivO/970F5ZRmW51cgp3IYwngVF0Mok7CK98unf4Wm5mamrsQyEfZjNtQ3c4ELHSCm5qcg04g44X750nkm0rzwzEtoqWqDNCGBUWvmQZwKTAh9RkoFtVSSKkKknPvuvgevPP8CtGo1zCYztu/eBZdnHWFfCFqlHi+++hqXJbV3tsNutcHhXEdFXT2ee/l3OHLnXfjnf/5nJkRs392J7z7xBH73u+ew7vQhFEigqNjGliObNZfpA3Oz8xx2LS+v5CImKrGpLC2D3mTA+OQkHOvrSAtFzNr1+t0oKi3A7jvbkVOmh1ibwrJvHiqjmq0E62suWI35CHljyNZlQ6s1YH5hmb3WO3dth0GjY6Qeeflps6DQCJiXm04AyQggESqhkumgVhr4NUBbFJVciGiS7KIJLEzNYG5sAVarEZ7YKiwFxXjhlZPwecIIu+IosZVi947dm+vjUAA79+9HQizA6XOvYWlpDqXFJSgqKML8/CLM5hx868vfREKYwIc/8hFUVBNRx8i2GiI8ELO0tqaVV9Pjk0M4e/4EHBsOiMUxLC9PIZOO4f0ffDeGRoZhtuQhFM1ArzWyCkdEjpAviNKiaiAtRnNTM06cfRnZuQYOadPrmXCHmSRw9swZvPuRd+P0sdNwrXpx8I678KUv/F/4u288jpMXj6K8vhCFpVasOZ0YujWCbH0OI8uoxMrrDsKWXYxYJMF0mRuXL8NmMMExswC9XIN9O/fiW9/+F4TjMew71Int+/bgy1/7Lpq2l6FlWxuMNj3mHdMQyBIwWDVwbKxyoFee0UAQk2NhfIXX64loCmsrHuTl2OFYXsXgQD9o2ZSdbUCSQn1mPQ4c3A+VRoETx1/nDWVJfiE0MjVsOXmQpsUYutqDaDTEw3gqncTM4iIiyRT0pmwIpXI0tHbg50/+mhnLhC/V6wy4fLGLMyRESyE7HLUDh8MhLsoiYhFdB2mgTyUSHE6WisWIJwVMLVl0OCCRybFj/06MTo0hkgwhx5aFkeEJ/N0X/xbf/e6PkJtnQl6+HQuOJUyNz0OrFEGSzqCixA6zTg2D2oC5iQUeyqnYbHRijK87iXQKqQShH7W45967cOP6TYwMj0EikMKz7oaVEJbhEG8eE0lgdXUDqYyAN3tUUU+0kw23B+3bduGFl0/wkBAKkZ1HzkOgUJhBjsWMe++9Ewtzc9xce/1GN2L0oAtEbC0i9ZLoLw+//UF0XbzExCQShKy5NrbREAb21q1bbKGhQ69Gr8bKKrX2SlFgz8PpU6f5oNDQUMebMTrgXWWmO3m2l/gAR15vekzJtlRTU8FD6zyRaoQZ6IwGLCzNY9uuTuzYuxPf+M63sW1HB0y5Bm7CRlKEC6cuwrHkhJdIQNWlaN3eiJmFKVhyjKyWUo/F+Nwk8susMOboeUAKekIIuALIs9s2s2axFDyeAPzeIBRSBZd1KZUKzC/OoaKpBCsLKzCpjWiubsbQjT4+tCKVwec//wUsrM4iIYrzYUYskbGn//+w997Rcd/nme8zvfcKYIBBrwSIQrCBTRIpkSq05F7kIllWnD3HWWedsl4n6zjJ3eSmbbJJ7HUSO3FiW1a1LIlUYRUJEiR674MODDC993LP+4JwdH2Sq+Nzsr7/GOfwUGVmMPObme/3/b7v83yea703MDw+hic+8gSef+l5NNfVwr28xp/R1rpGfOYTn8BLL7+AUw88iGAshX/8lx/Cl0yz7nkvAE+n1WCHmPM2M0+F3r35Lg52d6KuwgmbRocqqx0yyHGzdxB/8j+/ibxIgWxBDLFcCU94GxUNViYvRX1e1Dkc+LVf+U/4g9/9On73d/87m2v/8TvfwdKmG6NLK3jwiY9jayfCMsLFyVmm8tD1p2l0XUM5Og/sRyAaQqZYQHPbfuiNpl2Pg3sHK/OLbIBVGdToONiF6uoqTI5MQCWTc2r4zctvoaOpAXNjExDkxdxk01uMiKZDEEgEcJSU8iSapI+n73sANrsNAb8fDkcZem/1QmPQ4e7AXTS3tfA6SAx+rV6N8bFxFLI51NXUIZOO8/tB5DXClErEMqYsEep5fmaR082T6SDvMwSNICnZxNQUe6toqt7TcxR2rRnZYIqxj4SK9Pi8kCslKBZz8Ht9aGvrQCgcxq3eQWhUcpSUlOHWrVEGBhgsJg4JpDTVmUUXPvv0Z3H52hUsr24iHi7gS7/6a/j7b/49lDIFG+VXtlZRW1OPR89/ACqlhiczNAWjGoYQtIN3B/HGyxfft+j8ZeH+vpfo576B4MtfPlukTjsV4DQ6Vamk0JELnnXnJNfY1ZPzwpEr3NOiFxjxSH+ouCY0pFQm4scgxznfjvnvhKXdDWniZFXit98rxsnstyt0p7X4X7vttOBSsU/G172AJ869+Rn9PN11Fxe2y4/fM63+K61mt+Cn5/fen93bggOY/k8W7vza6XfLVRCqjSjK1Uyc4UqqmEcovoDSUg2C/iDcO1tQG5SwVlp5A3KvbCIRSaEAOZRqHTRKPQYHJrG1vo7K8io89ZmneRzZ3tGBVDGL+flZOEptcM0vMGpPLqDY8CKPgZvr65EM+XH7+m3E/FFoZCooxCKOTSeJC6EmCwUJn76JuECoKyraJQop0y9WNldhsZpgUBmQjiag1ahZr10UC+ENBZgpSwx5i92MWDHKuuuaqjpmRFPCX2dXO0TSIoTiLBcrgQ035AIVd4QbKluwNLcEvdHA/G0iJ1CXwr3tZQ1hIBJmM2whncX+1lYc7emBlOQrVhNG+gbg3Q5gw72NEmc5hzNFAkE4HBXoOnwIE7PDSKZTqK9vQLaQw9zi7O7nMiNALJDkmPtULsFx22azCbFIhLt2jvJytHd24Cev/gSCHCAVSnDm3Bk24tKI9+btO8gUcujq3g+tXoGppWEML/TCUKbA6MIgSqtKGcGlkqkwNTSL9YUdnOx5gGUdlGo6Mz8JW5kJ2VyCu2UWkx1alR4jU4Mcd3/pjWs4euAEzj/4IcgkGuSyIhSKNIESQSIUIpJIYH55CBdefwE3r4yirMyG04/0QK43IhxLI0FMd7EWVp0NJaXl/L4IFCJEMgkE42HkU34EPW5m49fXNOK1117Hyy+/is79B9DW3AaHoxxpIm+EdhCIeODx+vDE4x/F+tYOS0CWV2fhD29iaLwXZQ4jpLIilCoxk120OhtEUiWyRSFTjHqv3uI7hyacAAAgAElEQVS01vIyJ06dOIM333gbH/zIh/A7v/cbKCu34NiJE0xaoCkOmbcooMdkMOHP/+gv4HWH8ewXfhUev4dZ5DlJDDlhnPWoDfWN8K4HUFfRxIXk6PgwlBIDFEIt9Gor8ukszBotdx1lhSyqSkpZLkP+AqIWQSbC0vYqWg60IScFUkjzUEysFEEkB6QaIRKZBJtbs5ECBEkx7IYy5AoCVFVUo79viDuftJBQKAnh1T7+sU+g9+YNKGU5CIV5WMwmppesL63h9PHT+N7fPYfTJ+/D+OAQHn/4DN69fh0t+5s4OI1kSOueHbh9IXQc6kbnwcNQKrUYuNuP3ut9PNbOpgosq1MqVLh75y4OHmrnwp0IS6TpJXkBdfmIXz0zOQWL0YxkNAOFSsPhLoTZI2pHVUMFCuIMskKSmgVYcrC/fR88O15OJI3G47CZrPAT7UmtRZXTDJ1aAoNKD/eaB5FgDBabDRPT06hrqOMAqeGhflRVleOzn/0Mbrz7Lq5dvQ6rycqHa7lUyp3qcCKLzS0PItEEd8zpsCWUCFFTVwXCtau1Riwue5kjT8U7yfGam5ugVMphNOl4ukVafCpe05ksk2nYuIoiVlZW0NNzhCUDXo8XkxOznEhJQUrUbackWSpgiONN14zSPNOZAkrsZu7okmdgYGCQizDae8gITiBfMqHSvrK6vAKLxYJIOIjKinJ+TjTloEJOqpRBb9TBWmqDUCpA56EDmJqbwsn770PtvhpMz0+jv7cfoqwIr7/yNjc2Tp85wRI0o0WHdDaKcNiP/Qf2Q2fSQKaTYWZ+GjqtloPJ8qkCVhfX+RDB82zqIBupaNvgg93KyhL8IT9KaipQX92ARCCBdDCBbDiJ65eu4enPPoWOjg7cGeqDN+JheRVNuz//zDN4/eIFBGMhFCh9VEJNhBWEvAG01TfDNTmLhqpa7O9ox/j0LHTEMyedcyCECqcT8WicDZSRSJjXhdW1JTzzzFP45rf/Fp9/6km01tVDUQC2F9fYmzM4NI3//Z3nMD2/hNLyWoxNzSAhyKKujaQuBbS3NEGSF6BEr0VLbQP0SjVPPEgycuHqVYwvrUFpcaDMWY8V1zru3uzjfAcavSrlEtjsJtQ0VCMYC6OupQlKvRblziqWxvXd6IVCKNo1HsulOHL8KH93h/uHYTUboVHKkYoFsb+hDo1Vtbj2zjWWkYqkQp4UEfFn2+3mDACJTIRQOMBSG1rzHv/Qh/HyK6+gtbUBV69dQU1DDXwhH0SyXR8FFdd0rWwWK4d2lVrtTGUhOMPw8AiKAsq4ULDMaWtjHafP9ODV11+HXKGARKGE3mjE6voa5HIFo3sToRgkWREqif9OUq5MGplkDKurG+ju6uDG1/jYJEtXmbwklrLsLBZPIpuhLAMpdjwelgEdOXUMeSEwMjYBi6kMVRX1uH75BmLhGKOs7c5SfO5zTzOeWSAUQ6emeiHJ6NX1tVVMjExi8NYvNe4/d9X9H3AHwa//+tkiGRioqKFEVK1GBqNRwUU8dc7JALTXHediPldk3R9FI6fSu5xyig9Xq2VQayQ/lbdwsf4ejfzPPtefTU6lNYkKXbrPe7vW/Dj3ZDt70pm9/7+HhySdPN2LHpO79PdwlD8tnu8ZYfcKfPr7oVHx//HCnWmQIgl33kG0GbkGAoV616Aq8mB7Z5G/wJTAR4thMpWAWquASqfkzcq1vA5neQ3kUjXSKTClgfSgNOI998jD7O6mTjWlDpZZbBCms4j5g3jztUv41S98hoMSLr/9Dp596vN84HKUOSCTyJGIJrCzucMc2FQihYb6ZtjLHKzbTGRSrF32+b2YnpliE5lGo0Z9fRPHSVNSD2n1aKxMqaNGux1itRxXb12HUJ1BWYmd3e56pRGCohzuHQ8k0iJW12bx+KPnUFVSDf/yDnaWdlBV2YjZpVV0HjnCjvWdzU3m0VLiKRXwoVAAFRUVuxukVM54xbpG0ppGeAOiiRB1zej2NMajBYYmN9RlkcqFvIgV80VG+1F8eCaX4UAkvycAm9WGPG/P5LHIcJJiPBGBRq3E8NAAamtrsLqyhv372pmGkExnUBSLIaWAlVQc0zOT6L/bh4npfrR3NcBZWwqxvoD57XEUVHlIpTJsLm6jqaINyzNLaG09gHgmA3/Ei1BiCwJpCpF4AE5nNfPVidHvcYewNL8BjcyIxro2REMpNDe1QyKRsxwq6PdAqhCjKEzjZu9uWixJa0jHmErk0dzSCZFIDaXSCJPFwSFIa9tLMJcoMTzeiw33HOqcDkgEBSwuLCKbyuLIwWNQKQ0o5Ol6AS+98jKam5pZLkS6Wvou3XfqFManJ6DQyhDPRDDnmsK6exbdR5qZgkFrBY15I5Ek1la3YbNWwb8ZwcL0EnzeCB566EGIxUoOnjFbTfj+j76L0w8ex9zsLHcTvb4dpqR0tndjaX4Fo8OjcNgdfACs2VeDyYUBRFJbEMkz7DdYXlyDsKCETKRDMS/iYnasfx6nuh+GMCmDa2oRVy5cRDYRxbEj+2G2GLC4tMgUHoqON5dYIVJKIFBIEMuk4FpfgUaiYnxcopBCibOEsZ1BbxTtDY1QQolsNI0rV28ikcywybeuuRpihQxiuRS1tXU8jSK6QyIV4BA1Modm42nE/Ek8/shj2FrfQqm1FJ4tL3zbxDePIBQPQGvR4djpo4hm4jhw7AiUehUXanKo0Xv9DqK+JBRiFbJpapYQgzkLqUwOtUqKlRUXFGoFEskkY0fJX0JdQNLbk3Hds+kjgSPz4uPpDBcTHYfaMLcyBUiLLH8qKTew8YwKi2xGAKlYzZKbnbUdVJbZkU+EUWLWorq8EoszLjYG0vMIRqOoqa/Fxz7xMfzFX/4ZmpsbcP6xRzA6MoSZ6VmE/AEk4xkIiyKIBBKIJBrMzbuQyRWgUam4CBKIiyipsEKuV6C0womp6R0OkPN5fIxJJK05MaZpCknfadoH6HVSw4FwjlScULhOsZjn7y1JZSh45jv/8E+73XoRkZvM7JOg7AcqcslbQM+/vb0dk5PjPLWsI7nI229zd56aFrFoAiKJmM2CVrOZTZhjY+OwWy0osZdw0BJRZIhQpTdoYHfYkM4mIKMAqFgUx08cZ9ysa8GFtrZWvH7xImpqq1gacfK++xEKBXH96lV89OMfwNzaNFNkNDoNh9XNu1ZQ4azk19g/0IdEMsZgCJJpZKJJJCJJ5pTTOpzLp5BMxRBNhHHfg/cj7IsgtBOEw1KBVCyD8+ceQzodh8/jxvTiHAxWGx5+6FFMjo0jEg5hfGKEw+kC4RBC4QhWN1dx6sQpbLjWsLG0zmuDLxjB8Mg46luaGNO76VnHgYMHkU7smvsJSUwHonAkiEceOc2+rRLShq9u4cEjJ9H7zjW07+vA6Og0dKZSfOP3/wzxdBFb/hh0ViUgF0BnouTSFL7y5V/FsYOdUEvF8G5uIxlLYXp2gbMVvvEn/xPGMqJFmbG8tI756Vlsb+4wBpEkmiSttZeXQGvSMenKWVfNMiCD2QChQMQpqCQzs1qs3AShKW80EoZUImF8azGbxtLkNDZdS+je34VSawmG7k1pbI4SHD52mIO+llxz/JkTKURMG0vmia4GGDRKqDVK6C06XL1xlRsOTY1NGLwziMaaZtBWI0aRs3IOHTnGDbP+gREObSLNPDWkzp07g1de/AFLMTc3tiCCCJlUCrOLczCXWGCwGSGWSJGmDIBMmot2i1qPoJsSoLdg0lvZlE1m6anZaQSiEejMOiRSKfbRkGlcpzZwGF86W8CtoT7U72+CmWS63gBaGjowcncKq4trSCUzOHbmFI4fP8YTK6VcwcnWlHitUanZGHvn9l0M9P2ycP8PqMN/7ocQ/O7vni9GYxlORSU+LLnVSaZCchn6ITwhFfa7khfcY7pT8liBNYb3mubcddcb5KxP32O4/7STLtiVvFARQIsvSWGIGvOzWMefffZ8n3vGWeq+/yxpZk/2smdwJTPSe4vz/6+r8R+ZnPpvSWX4utxr9pOGtSgjuYwSApWOddIFRRz2EiXi4QSQE6CpvoWnHa7VBWx5NjC3MMNTB+JcS0Qq6HV25ItiJFIFZkEbzSasLLrwk+deQn1lNbQKBQ53dsFu0mN0aADzc1NQqxXQaww4sP8gUyMCXj8ERQlWXetMu3CUlEMhV0GpkNH8Ao0tzSgIwN0uOlm3trbglVdfxdLyMjbdXpw6fT9q66vg9rg5cIToF0RHqG6ow3ef+x4OnjqAYGAb++pqOdBFKlbhJ69e5KJgYmwIX/nPX4IkL8JE3xjkUKCktAo9D52FQC5DNpcFCbTIbkHhGZT6RpUkGRF3zc8CXoD5Q0iZy8UC0rk0F/w0RjzQdQDJVBZ+0qzKFfwZI8pI3+1beOrpp9hsE46HkctkWG/a0tTCmvXtHTcb38i/EY4Qf1vAZiSn0wG/x8udOpFMjgKhLzdWUVVfxfehru5bP7mA4eE+PPHhR2C0qWCt1mMztoKtyDob2dRiLTRiPXRKPe7eHcF9D5zD7cHbUOqFyCKKLBWJdgcZBaDRWJitXWItQyqWx93eYZw9ex5ajQ5+vw/xaBRldisuX3ubNa/0XCncilomxA0eGhiBUe/A4SOnkc4IoVSbOUQkmYmgIIpgcOQqIvFtrM3PYf++fdjZ3oJOa8Sh7h5IJWrGDhJlggoXQo/S9y7gDWLbvcXFzj99/7uwOcywl9vgDeww3eL4fV3IFNJsECYySkVFNd69cgsKmQGlliq4N/0wmqgrT8g0M0OVvP5tbHtWuUtP8h+RSMxaVuoW26x2ZBIFmPQ2BD0BdHS2Qqwq4uLV16E1KhCKBZBKp2AgE+raFvzeAHs1BAU55AI9LKpyLE6swjW9CK1UwgV0ic2E6oYa7qyTdpnGvSTrIg05mdhoekKyDIpCp6j5SCrKo/HVjWUc6T4MYbqAQiwL35YXiWgeCeKpq5VMR6Ix9wfOP8rIx8E7A/jspz+Nq1fexNLyPNxbbpw5cwqFTJGTgN1rm9Dr9Fgh9BvyMNp1qG9pgN6qR11LHTa2NmG3l3C+gXt5CzOjcyikBfCsB9FY28TsakpXpo1fppQzD5pQqDNTU6iwl5JoDnKpEgVBAcGwF0Mjo7AYjVxoTk5Ncyw6aa+d9aVoP7gP2WISdfscsFRKWcJkMhBdJgu9mtIepzE5NM5M65jHjwqTBf6dIERFMTKJDLY23CwFIGPqyQdO4sqVSzh9+n5OGKbp3+ryMhcq0UgSSrmOD9mrK24kUwW+zmajiQNxCoIcNEYlSmvL4KiqxvM/uoRQMIZilqY4akbQkc+FEI8iPrxTijEdTOVwlDs45I2wfmql/N7vnkfIH8LC/DLjCvf2FzKcUqFPDYlYNMZrDY96BSI2qba0tPBaQXpg0i9/+ctf5iAkktbQBJTkGCQhnJ2eYbwl+ShiyTTqGms5AXZlYwUmiwnHT/ZwyJNvZxt3+/r44Lm5tY1oKsisb7NVj5r6OkYSzs9MoL6hBjUtdbCXlWDeNc+NEGrMeHx+/LevfRXf/vY3Wbu9trGCloYmXH7zClRSJc6cPoO5+Rk4yu1YXJzFA6dPQUhgBAo6TBexvrSFlpZ2XrumpybQ1dUOhUYFg96EN16/AEeJAwtzszDoVDDbLJhfcCGdzcHt3ebrIxXI8OiDj6HnyH34tS/9Bo6fOonXLryBM2cfQFJE6bp5ZtDTodBqtkCv00ClkkOvV2JqcgxtddXYnF/Cg8fug1wggdVqgVSmxI2bA3jh+Vdxs28UsawIOWRRlIhgthuQSERQX+vEj/7lO+i/3Yv+3tvsDRFJ5AhEE7gzMgmbsxqpTAF6jQl3evuYVkU+DeqPkX3MbLcgmUtDopKhrLoCB48cZvIVrWfUwKGQuf6+O6ipruY9j1CW1IUnmde6awmCXBbzY+OQFACFVMnJzSRLcvsC0BjUOHywG2WlRCfKQyABUoUs4tkUVeQQCTOwl1p4byLUY1NzE5aXVnmv+epvfhVvvf4WVpdmYTQakU7lYC0pxeT0DGoaG1m+QvkSJpMepWUW7qRT/oBOoyMwKsKRCLYDOzwFV6t1SMTSMNH+S/8/k4VGKMeNS9fZV0KHemqmJXJpGKxGZJCDWCZmRKhBo8fszDwUYjnWN73wR4KIZCMs06uqrsF9xx7C0swGNwvo+1HmdHBAIX32SbLnoyaciDxgCdy4/i4fcOdnl9636PylVOZ9L9HPfQPBN77xeDGRoHAMIrqIoFSKuWtNSX30dzKVQyq5O5KkAplMqbSp07iN9Oh7JBm6r1Yrg1ot5YCmdCrPj0nymF2MJBX9JG0p8Il3T1P/3g47Fec/xT4WizzOJJ48bVb0mFRU7eZx/L957SSXoUnAe6k273clfhGF+95zoG4AFe580BDLIdCYAD3pfyII+cMwaIw8TtvcWGG9u0ojY0ZuOkka4Tyy6SL8vig+8tHPQKUxsL+g/+6unn17fhVCulaJBEqsRjQ21sHnd2NfaxNLTwK+AIc3qZRa6JQ6NtVRJ5cWP7FIwcYUkkbpjCpeINxuN7IUDy4Q8iKjpO6YQIjp2Xl0dh/AdnCbCxuiWJQ4SjE9O8P4s577juP2eD8WFyZh0MhYjvOhRz+KeCyFv/rzb2JjZQPnH3kURzq6IMmJ2fUejafhbGrCmteL5158Hp/59KdRoAlPvgiT2QSpUsJ0BjKoUZAH4dkMBj3zejPZDJuo19bWmdhAhTIh24jrTOY2MhEdPnwIajWFrqQhU4oxMjaIqspKXL18GY+ff4JNeXRf+pxTp0yukMDv9zLarljIY2tjE92dB5EpJBFMhBBIRLG5s42PPP4hJMJRlFmtmJ6eQDjmQ04URwxBdJ1q58CboaERNFY3IeINY2VpDQZTCXp7B3D2A4/AtTILiLJoam7E3MwCnjj/Ccgkemz53GwOVSv0aGvqYr43dedm58Z5cyFs6NbOBtM5SBNLoTM6lZ4Z7Sd6TuLP/u+/hcFYji9+8csQS1SQKpWIpSMYm7qNF378XTTvq+QQrXw6j0fPP4p9+/ajwlGFedcSNGoNSK965dolNjqTfMVhK8PrF1/bDf1JhHnzGhof4sTYtZVldB/qhD8YQmlJJYQiOf7iz/8Z9504gK6Oo3j8sU/SlsHf89Gxfqh1dOgMQqUVc1eODLJkmiNSBgUQ0fs9PTEFs6EEDxx7iKkw61sr8MU2kM6n0HXwMCampnH37ihqqivQ2rIf1y5fgM1iRiYugBRqzI0tQ5gR48FTD2Cor49TSEnakMplEUmm2Jxm0puRSu4y0W024tWD0Z6WSjtmV+extEk0JjPOP3EeWZpIRRPIxzO4fa0XEU8MJ07eh2A8jq7uQ/Bt+/DCD17Ew2cfgU6rYxlGMZdAtpDG3eG7sJbZsLC4iA8+8ThEAgH0Oi2++0/fRUaSx29//auMXqTnFo1EMTs6C6etAr41L6bHJ1kWIciJoJJRpyzN43Va9ugzT7Kwkmon1EolhNkCQts+xENxuFzLaNrfhKI0h5wwg3gyzixxlU6FnmPH0Na1j7vDkaQf2WIWG9sLSAq3YTGXQliUQa+xQSZUIB8v4p0Lb2F0YBh2lQGFYJrNuWF/jLXulDpcXlnGoWJlzlJsbW6i58hh/i5QkJdOo2cs3sbGDtpaOzA1PoNcVgCt3oDZmWU4yuy7BZekAIEM6DzeBXt5OXyeDE+f+m4NYnZ2AbV1DTh27BjL3Wrq62ErsbHWnAgw2ztbGLhzB5cvX8LqyhIOHOhCIhbFwJ1BqBSa3Wj7PE2LC2w8LS8vZ18AdTqJ8U9mnXA4zjKIh889DJfLBbvdDh+Z1EVi1NRU89SPin+aMJLJmA791VU1sFisuPjW2+g40I35pSWcOnMGEIsYn6hTKzA7NY7+27fg9QXQ0dUBg1XJ2QbnH38Yt+7eRnV1JfwBDygGJRRLoqK6CgaLEUKxGJevXseJk6d4QhiLhTE1OwGtQQWz3oR3L71LKksuoppbiESyhMbGWiSTUcglRcQCMeTiWZy+7yySmRweevgR3Lrbx4Fw5IOgbApRUYh3r1xn0/Pw4AAbNUtKK9C8rwO//TtfRSQcgTAngl1fiv/+O7+PI4fP4Nkvfhp3+vvwN9/8S4wtjPCB1+sJcjK0hz57kRBSmQQOHtiPsw8+gHpnORRiKQrJLOqqq3D7DpFaKAFYBqlIhckJF1574wZMVgtEChmclRUwGPVIxaPYWFvm7rWcXn8kCplKBaXOgEu9vahv68Ty6jps5lJsLK/BtbCE4l6YkqDI+5DOaoBSp+YwqVNn7meKjEqhYqwyHSaJ5kVdbAN1oNNJpNLUeFAj4vcjn07As7EKJQUDbnkhlWgwPTnP2QOE4KUpMwV1rSytoqGlGs7qSg4sJHiBzqxi+RMdpmnfJb8LEaM829toaKxjrGap2YTx0XGe+l65TubXEuhsFoSJ+JRN8fpLjapkOg6vzwO7zYJENMrJ2aRbjydSkMlUvL9tubcgKhbRVtsIp8kGQSqPyxcu8SFMajSg+2QPssUcgpTgHPLy959kTdFwBNtbO1DIdYink9gJeWB3VvAU0aS2I+pNQyXRQi3XMsEqn8uxZGxnawNyqYy1/tQMGxkaQiAQQSLxr+GS/17N9cvC/f2q0Z///wu+/nuPFxNxCoShTYFkJkSVEUKjkXLIEhkjqBtPevbd4ni3WKduOEth3sNpl8nE3LWnrjsV7dSpJ407FfWEkqQCgIok+j3vCRPdLbhpHCr814453Z9+Jx0S6L4K+e6B4r0BT+99ufzcOFDh3zay/uyl+UUW7qJ75l1I5CDbgFihREichVorhklnglwihzBfhMezjZGRAe6mVpQ7WDrTVEvpcVNM/Aj6ogj4gqyN1qs0rDnbWd9inTwVPyQroa4Pdatfee3HaOtsx+DQID79iU9jemwS8WAcTTUtMBvsEAllWFndQkdHN2Zdk6yBpC5kU1MTB0H4PF4mt1AapVypwo53B5FkGJAKkCpSR1yFY8d6MD01habGBlRUOLER8+IHP/weKkrMnNzp3dpBVVkNvvqVr+Nb/+tbzI//0heexVe+9BVEglFcvd6L0upqCFQKRhIODQ0y3cUfDGB9cwO/9dXfxPWbV/mzQSmGhHlr378fzro6vHujF5VOJy5evICxsTEOkyE2N3GRlUoV7FYrurq68J1/+A5sdjMOHe1GXV0NhcTiB9//AXKZAqzWcty9M8BGwupqJ1aIqZ9KodJZxgXSqmsVtVXVOPPg/XjuxVdR3eDAX/31X6JQpI5TAK1NLYinovD4NzG3Po6yOgtCuSCGJoawf38HvNs+TI1NQiyUobqyEYvL6zjc08PphX39N1HuKEOp3cFMdJ3GjrWtFfT19XGh0t7azYVYKp1AOh3hwJxsJsHFIU1y6ADz0ksv4fLbo/i7//3HMOutuHH9NnyeKBYW1/Ffv/b7sFpLEUkFMb84iRu33oREXsTC1Bxamlvx9Oe+wCEi1Cm/cv0aj/JJw0toNwoGiYVDmKRAIasVk1NjkMqlPC7+v/7kj/DZpz7NGDur1YzKqhqmyPzFn/0NH5xO338WiUgOv/blr2FlcxsicQFjUwPI5AOIxrewtrEAgWgXP3vqOPG4L/J1OHqwB6+9egGtze3IZ3Mw6s3MMl7aXIBGr+UDU0dXJ2Zm5jhYi2LcN1ZWuUi06Iysv15f3kYxXUCJ2YpwMIiO/e3Y2HRDlBNBmpPyhIhGzf0Dg6itq4Zap4BMLmSzYjAfg0QrRZoiwUk3y7kJK6hyVGCgdxw2owJjfTOs9fzs559BJitALJzCnXfvYmpyDnqDBYcOdePo4S689MpzsFbY8G5fHy5efRWvX/gJug60o9JZjmgyiEQxiom5aah0Gijkau6Qrk2vo6O2A6/+y49x9NgJbGxvMQo0l86ydIUwgEODA8zdbm/fD7lGjdGxUWQSaUQCYRzpPoodvx9r2ytIC+L44peega3MimPHjyGejSGdJcdzEXlBFqk0pZeKkMomkCrGSYiBZDSLTCyHipIqDluioDai5iyMTmBjehF/981/RLmtAv7tEB4++xB3gTPFJKfskq68q72dE4CXl5e4Mx4Oxbl5Q+1IqUTJxQ6lhdI6HaIiTkCkmzQkGjE6ew6g9UAHigU5+vvGsOTaxPDQBJQqHQ4dPYK6+jo2SJH5VqfT4u6dO+wT2t52Q6dRoby8DCU2O1yuBbz52tvcqdwt3CmQLI5wOMKHf4WCQndycDhKUe50cgE0MDKMw4d7+DHL7HY8fO4cXn/tVTZcks5Zq6Z1RYAHTj+AyYlJTs588cWXYDCZ2bQpUakgU+sh4vCdDOLhIGbGB1FiIFzkMsbnJ2Cxq2At1cBgpj96aLU6hMNBLs4EYgWcldWIJqPo6j6A2QUXxian8LnPfQ43b1/j60z8eUprbm/ej8G+IWjVGjalfvCJ89jYWMWKaw6FbJL9S3ajFZFQHKfufwhzy6uoaW7A3NI8T9gkQhGGBwZxsuckIgE/yuwlnAZ9+MgJPP/8q3jjnUscCkXY2TJzObo7juBb3/o23rjwMqZmhvDM5z+D3/vD/467Q8PMM9/Y9PB0k/CaDocd+UIK/oAX9bXlqK6o4sPmY489xhITndGARCwFiUAO72YYT370WTYrS2QSCEXU9NMyunNhehp+nxcH2tvYM3L2A49ibceNxc0tqExGRvFGAzF4Nt3IpinMkPb9HL+v1KKvrKvC3PIiGlubYbJbUFFdzUQYCm2irAVqUFDYnsft5pyDXD6H+qZ6zE6OoZgnwtgaXNPzcJZVc5Nrxx3k7AF/KMJyytLSEpbl0CRIQDAOcZG57AdOHODUaiKU0YGR0oxb25qQz6c4v0QqE0KQzSAcCKLKWY2x6UnYaysRLWYgoZpJLMSt3l44nJWw2s3wBXeg06tgIRloMIpkJMnT+UwOKHNWY3NrHUqJDFqZHOco5kMAACAASURBVG7XCgxSFSx6I1aXVgGdEgK1FF6/n/0vMvWuV4AmXevrG7smbZkSCo0C4XQcOaEANmsFdHIzFNBCrzBDXJRBBAHDE+iQTdcs6PNycF9tTTVu3rwBz04QEon2favOXxbu73uJfu4bCL7+9Q8UqUAm2Qv/naHRIPFsSUcp4aIpHEqD5DT0JaFFjGQIrHffo7rQ8iwi9jp9kIUs8aDb0iGASDFUvNP9qACXy6gLJ+AkVaYq5HaNqYyTvMeDp009Q53mXH638Cfjq1T00wCmf+tV7slydv9+j1n137kkv8jCnbo29PrpWhIVWCBTorKthSPq/WSCKQqhUSoZE0Vx5VeuXuIFQiSU4McvXoXNKMe5h85y12VjbRNORzme+dxTSMTi2NpcxzvvXEKlsxpl5U7GTPnCYYxMTsBkt2N2dgqPPfowUrEELDoz7vbeZdPT449/EDq9kVPtWNceD7PGfWtrG3Z7KSRCMR/SKH3RXloCd3gLNocVU3OTHDY0MzfLm6jZaITNbGKub6yYxqLLhRKrHYEdippvxuzoJJqqGzA9Ng2jWgtpUQypUIbm5hY4K2uQow3Y58fY+DgG7txFeWUluo8c5g7MD174AXpO9jAfe2hgCL29vdjf2gZrRQUmpmewMD/Pm9jj5x/Hj19+lRFuFy68xeFKZ8+cYgkGdTeOHD3Mmz6N3N955x2cPXMWLc37IJUqMDgwyOmy9KGhsKBAyI+zDz3A199uNeNH//JDfOyjn8DHP/UkYok4S0PCiSAH1BChYmJmgmUPaosYxnItZlamcODwQTbGzc/O8SFrbnoZH/vwk2xEIr08hcRE42HOLCBmb3//EG+E9Lk1W22sKaTvYogY1YU8ywDowLG+usjjfgqIIQ0tTRfuP3EfsukcRii5sK4e9XWNkEhU6B+aQGfXYbz86o9Zu3/seDf6B27hyU9+FCNjY3js/OPIFcFYOGuJlTF51LEkYktrUxtLBN568yJ3pErK7NwVev7F53Ho2GG0tu3DlnsDmUwCChWNx2cZzUpaZqPegg8/8UmksgIodAZksjGsby7AH15HOutHNBZk7XBFeRXsduIeX4LFZECR4teLMtRV1/EkYXJ8BkKBBPfdfwYyqQR/8a0/w+bmGkxWExwlToR8McxPudDW0o75yRFUOioxP72IrfVNxtDRZ6Gk1IGKiiq88tyPoRaoUGovg81eijt37qChqR7bnk3IFEIYLFpYrDYMjcxAppRCZ1KiZV8zAqEAk4ro2hNXWyNQ4Orl6zj74MOIx7OYnF3C9Rt3+cAokyl5gyVKyK//xpcwONoPf8yDxrYGBBMB1DRWofNgO/oHe/kgFQgGYTJZUVfVhIgvgXQgjyce/DC+/lvfYClPXWMdm1szyRRqq6ux7V5nn4NMKsfy8hoOdnexDGB4dJS7vSQ18YYDOHikG/VNFbDYtegbvI2Pf+xjCMR8gKiIeDqGdCaBublZ7i5Tp3N0aoJ16DazA1ffuoEbl2+hs6UdQkqAXHezsd2kUCFAgUruIKKBFJ55+jO41XcDBWRw9pEzGLh7CzVV1Vy0UVe7rIwOo0WsLG0inS5CpzGwdl2hUCOVTPMUkA7WsWQY0VwEnce60NTWglA4jVu9Qyjk5Njc8MK95UXP8WN4+tkvQK5Q4q2334TVYoJMKsPRI4fwhWefgdPh4IbP0cOHmAjTe/0mS7zo+0HIv/HxcQ5vUiiULLOhLjqZUz/96U9jaXUNArEUIqJ7pDNIx2NwlJUg6PMhGPTtTqAuX+F0VSqkb926tRuuk8liweVi2kZNYwsEMhXSOUoXzyEW9MG9PI9UPACRDFjZdnGgmc4o5Y5sZ3cXe3FcriXeG60lJSxPNHOxFoA/FIJSo4PeoMf6xjInO8ulEuRSOZw+fj/u9PajuaEJB7u6eO13b66jpaURaysuVJU5IM6L0NbaiZGJKZw+9wiH79wevAtv0IeBvttQy1XckGlpaMDk6BhyObDEjagvbl+QZRrFdBHivBRqmQzdBzpwtKcDw8M3mTJG4XMvvPxjlFfXc6jS5o4X8UwSWr2KC9rqmnJYbRroVVqsLm/w5LPcWYFwKIISaylEBTECm0Fcfu0Kh2xRuGMqlUFdXQNL5cLBEHeZm5saWQp46d1rWHR78MEnn0CW1sD1TYz2j0CYJYi0kI3FPI0qkAxLCJ1JxxKPhrYmLK+voKKyCuWEfGQ7UxGpWJy77dR4oPeXvE6EXXS71+DZ2ULQtw25WIa1hQ04bJXYWvewryVToPeX2PH0XOmz7kMsTuz/AvLFAhraatG6v42lm9UVTp5CrWwsQyguYN/+JgiElEaZxaGubqYjXem9gYYDbVDYdVhcXuBJTSQYhlKp5qwFSm7OFVJEBYG4IMLO8hasWhPFYEJttiIWj/P3rZDOoMJkxf6GZhxu78LC/AKuDd5gDw/5y+yOcsiUBJSIcWOF1ipqhhLlbXJuEtFMgjq2UMh0sOgcqC9v5RRVg8YEYVEImVQKjUrJgXYBzw48O9vMp5+ZnmIVgM8Te9+i85eF+/teop/7BoKvfe08wxrpzUwkcuxApuKXim+SvlDRHI3uauDpZ1drvluk75pVd42h9O8SSjwVC7mw36O7UNdjLwGVbrNbuN+7nXiX+75XtHOS6r1QJpLIkAmWbqtQirlw3zOq/luvco/pTlOAXR797nP69/KbfpGF+67enQ41//psbDV13GkgHZ9/x8fUi3NnHsTw4CCGBgbxkY98FDKJFEuuJQzc6UdLYyvm5xdw6NBhjI9McPFJHZN8MQ2lUsN0DtLTKVRabHl2EEnESUHIsfWkHwz6AzBrDFBI5Tx6o/cuHI0il89zd1Op0nJhSgtCIplgpjrh75pbW5DKpuHJByBUCOHze7C8SjKJbri33VhxLaGhpgYz05OQqKRoa+9G7827+NDjH8bbb7yB6tJSRLx+JMJhvP7j13Gk8zBLC+jUT8SHuvp6/rx5d3bw7o0b0BrMMNnKkMmlWDuqNepQUengUXY0FGG9tc5u4g4OjX7JXEv0j/HxKQ6IaGxo4UTKbC7KE5jR4TGeBuxrbeNxYzgYhVGnh1Fv2i2C01mIiMaRJ1RaAGodhWWkWN5FrGIJKTGLtO6LmbOdFwuw49tAPOrD5XcuwO4ohb2yFPNb03Btz0KhlfNYMpXNYml5iQ20lAJKUdmEwFtYdKGmtgaJRIx164cOdmNxwcUpeXX1jShzOFn2QymOHEgmFkOlUGN2ZgrdHa148803eQpGm38ynuLFmNCO9PfczCTcW5uoqKyBw1GDkydPI5FIIxwJIxaLQCGXYWNnib/DjU1N/H7TdEOj10Cn0XD4zfzcAo4dPAG72c4yIqVcjeW1JTauCWVCTM5No6WlGRMTE9jxruPMQ/ej99YtDrGZmpxCY0MTzp17HFNz86w5vXrtHSiUQnj8G1BrpHwIcS2uwOGoZFOna3GeO8pkfiKX176mNqBApAUZJw2TTp46Wt9//p/hD+5AKCjizJlzGLw9CoetBquuNVSW2dhzMDo0yptfaYmdUywfeewxzMwtIuCPQlQQIBwIIRHLsjE7l0lzJ7OUNas52G1lHII2NDyOUNSPpeVN2Er0MJu1cJSXsoZ34MZd/N7XfgfeLQ+mZhfwgxcv4sSZo5CpyHi5AO/ONsrtTqyuLKN5Xx0aW2tR01QDoVwA18YSqhuqOLK+UExBJlYi5I8wYUkqUGNjaQdd+w7iT/7Hn6K0pBSt+/Zxkdl/pw8nT/RwOqJULMX62iYXxsikUVnjxNTKPOq7WlHZ3ISOgwcQi4fw7vV30N7ezJQvpVbBevLphVlUVlXw0jk8PIxCNs8Gyx1vAE2NLRi8M4JbV27DbrRjcWoeTzx2Hndu3WY5h1GrhbggwfTIFAI7YXz+c09iaKgfEFKkU5alBnTIDQT9u+FQhMHNFhENJ7C06IbZYkKhIGQPCl3jzbUNPrxm8ylkRBmUN5bj4595EoPDE0gnhdhxxzEzvcSfcwpJ+q3/+ttM0SAJCXlVqLNOxeybFy/i3WvXMDzYzwSars5O5pgTOEEoEHLIFhVMlJNBjYLFRRcXkiQjtJeUwhOM4PO/8qu4cPEt5rRb9AYM3L6FSNgPo1aN6ekZlJaVIJm858Gw2TA5Oc3XnyaCFODlqKyCpdRJlD/WcpeX2pCjyWQ+ieGJO9DbFDCY1aiucyASiyIYjqJQFDKud25+EQXRbihWMpeCUCJmklZ1TR0mpiZg0Gv54G7QqOFZ30EqnMS50+fgdDjR13sLhzo7cfPGNcbZtrQ240BbJ/7kj/8IJfYyxopGk1k8+PA5vNt7k2kqK2srCO34sLqwjJ6Dhziw59lnn8XI8AT+9E//ClV1LZidciEaDLCWvrOtBU997klsrM1hdKQXXV2tUKr16O0bwNDkDCrqGhHPE850FRqDBtvbm/jUpz4CrVqEWCiKVCwHm7UUy2sriEbiEBQEWJlfYTmPKEdqJREC3hCczhrUVNXAtbTKtDQqjj/x8Y/jZu9NDEyOIC0q4MwTj6IoFcOgN+CdVy8iuO3n9zifzXMDi8LOyP8iU8mhNqhQ11QHhVaFQCiEfS37YLfaMD+7gPJS8oMU2TxNU1WZRIJ4it5fAe703+buMk3BQ54g6KQgEyrh8/oglIoRjsSQze9CGdo7W9HRuR+TE6Mc0jcyOQMv7b8SEWcOWK06dB/sQEVVGYqCPEbHhjkdPRoMMUZ03etG48E2ZMR0/VywWUzYWFmDUCCFpcTC0+1ckRo0cTgsJSjGcoh7KUFdB4ujAqE4eaRynKWhoANQNMHp3+SjGZ7uR5bum85DptQgmxfCZC2Ba2GVzdr0mGYK6/NuYMu/AzXJTwsytNR0QJyWw6wugUahZ708rc0EnNBpKL8jjbDfh51tN8sN11fdePWlX+Igf+6q+z/gDoLf/M2HWadChRwVyyRvoUKKil4qlqlTTAU0Fc1crDPikVIs7+EcqajZFZ7zF2GP5c5d+Xu6eOrmUwd+lxMvupe2ulvM0gGBbkvyGnp8eg6kbScUJf9OEeG8qKO123Hf6+K/97XTf9vVyOx22vekPHtS+D0k5HuL+F904U5Pj65lBmLIhHno7WXY396JydFx9Bw6gnyaxuI51Nc24trla5yO1lBTiwfOnoUUQng8Xqh1RsQTSWYBj49OMHqR+LmFfB4KmYI3NyI2LCwuIJPPcjc7GAmxMYrYxnazhQ8IdHu6lksry6xjL2bB3c9YMsFBTKXlJUhlk9Ab9UgXsiipKIWnEEMkEYFYWGTTJo3rucAk81gojJ/8+BUOojh+4jSHbBh0Rrzx6stob2rk4l2nUnNozuTwFGrr65mi8NyPnuMF1WImyUU1y2VyBTFaiANPWFEaMxI9oUjYURFPgjJEi5CLsLi0wOQJnUoLuVgBqVQJs9HOmzU9L71RwyFVZPYjARUF/0hlMj4sFLNEq5CzDpNGiAL6rAqKiEYphZE6K2kkE1FIGQO2htKKKkCmgMZoQrqQgXt7FetLc/BsreK1t95CY+c+GCp0yMuz3I0vsVshlsqg1mnhCfjQUFMPQUGIbe8Odjw+VFRW8pjXpDdgyeXihbSqqhalpQ7uFAYCIeTy2d33iTp5uTymxsdQyGU4xEUiUcC96UEoGMGBAweZJGLQ6VlfTOFeyUwGC65lNliRHndj3c0kCmelEx0H9mPRtcAGOa/fi1deeYn1vJ/85JMQQ4ntHR8aK5t2cxzyFPoRh0qtRjwXw2sXf4IdP3WgYnxIJA5+dW0lFpZcePSxR3Dl2jtIpZJobNjHRrdUPoHR0UF0d3cyhYcSF81GC2t/yQRHB4gyRxlPd+KRCL9fN6714uMf+QwcZeV48+2LeODUWQwMDnEqYjqXgsfj5tuRZKPEUoG5yQU8fOYBzM8uYmZ8hg+oBqMG3Ye7UepwYGJmhklA05PTTOCJBWMQ5SUot5exQa+7q5P9PHRNeVpHh2yRAFOzs0wPsTmMsJXouJvY1tSCybFZnDx6CHfu3mVj9qc+/zmUOh1cnFy9dg1RHyFG2/Do+XNsVKQ05OW1VdTUVzNWdWllEWtrS8ili9CrLBAX5LCbHczvpwC0lpZ9cM26MDIwxEjARCIKq4VIEBpsrG4CBQlGBoewr7kWaztrOHCyC3qHBR/57CeRJ6JWLovxiSHUOCtYcvQP3/17PP3UU/ydcLu32aDrrKjGD3/4I0TCcUSjOVQ4nORGwMvPvYQzJ08i5PNgf0szVldcPFIXi2S4c+M2xLkCKkodsBmNHDhFrduS0hIuEhoa6uDxbLGOlpo1UpEcqcRucmMyWUQskeZpIxGAqLtNxnO5WsrZAc6mChw+dQyRZBrbmxGc7HkUr7x0EUHWRQM9x3qgUmnwsY99AsFwiGUvLzz/HDLpFNM1/vl7/8ySGXrt1VW1nL5MGD7qjBPikTTxXq+P5TNGo4Efk7xa0UwOX/v6H7Kcirw9PQe78e2/+WuWu+hUCpiMBkzPzDA1RavTsrmR9PKUwLu6vs40n3AshvqmfTCazSzdCQe9MJt10GuUSOeDqGosRSDsYUY3fQ4USi0cFU4EQ2FOUrWWWuAJeli2QPpmo8UGlZre9yRTg4qFLMQkASmtxP0992G0f5SpXaVmK072HIN/ZxuD/XehNet4Anr79i10Hz6CtU03zpx9BDdv3mIfUDgeg1ytxvTIBFKRHM6cOMzyDDqwUJLw1Wu30XP8FG7dHMCxw1348Ac+gK3VdRgNaiwt0ncnDb1WiQ2PFzmRBG9euc4pqkKFiicGC6452O1m1NU6IRcLkQglOesgncyjf7CfJwkk//R7/KDkvnK7DXRHu7mEQQmLCyuMBG5oaEJbRztL4t69eQOBZBwGhwX3feBBmMrs0Ku1GO0bxMjtQSRjSQ5Wi0di3HgkPCjJV/Yf3A+FSo6iSMBNKIIjlJWW8e2oPqDKJBmPMyWIvE1E2KEk3/6hAeQLeTZhry1uwahW4Ylz59F78114vB6UVTgY3do/PIann/kspFIBF+kzM1MYHhlBJpvmP6lMHs4qOx5/4lH4PB7Uk9QLRUT9IZ4QTM3OQKKRo7S2HFlRjidPSysLqKxwIpHMQ0KhY+IiNj1bkEjFLAVEPANRarc2CqYz0NvMnCdCU5d8Mg017XOpFE8rSG8fiodgMNuxb/8BLK1twh8kfKcSYiI8iYRI5aOIJsPIigoQSaSIBJOoK2+GTU1ZE0qo5TomudF3jK4f+b7omm1vbsI1N8cksK31HUyOLbxvGfrLjvv7XqKf+waC3/iNh4tULO/JS5i/Tt1h0pPfK4KpyNvVpt+Tw4io2N7Vm+9tdiyjoW47yWXuEWP2OuTUAd8zobLO/Z7UZlcfv9upl8lp8xTdo9bsFfq7j0Vdf/rdrIsX7Eph3vuz123n2p3QkfcY79R54RRT6rwTj/49d/r/o3Df48rTcympqoVUrmSntkIsA03SsskcKiuqIRHIuLNDEhqJWMzR5WRGWd90I53NMqpJrdSi68ABNFKK4dw8JkdHIROJUchmeMxIBT3p0msb6rjbkk4k8cbrb6C2shoioYgNv0RqoQ3OZi/BtseDbCELq2OXGpLMx6nxifKaCsRIEmEyMb4PmSxaauuxr7kVC/MuHkdfv3wJF15/DQ/e9wCC0TjaD3Sjr7+PN4Ably/Bv7WDnoPHEPCEWQpR39LI2K6xiTHuAFRWOiGRy5FIJVkKsDf2TGdSrPGmUSRt2B6/jzW+NEUYGSF2txJ6tZ4DTiocNUxGcZQ5WQKTphlwkYrPPBfnKo0SuUIWUmLSFgVMLfG5PVAoFMjkyJydgse/A69vm9FkZCRMpCLoONDOTO27gyPY19HOtJFUMoJoyMej5I4j3Xjj2ltoO7ofa8FVrLlXWCNPpsB4Js24wc112oDzqGtshFAsg1igYB0qPb9cOsXjVSJ70ARjX1sLR7MzDjMQ4IWSJiYKqRiCvIA71USfoWTWwYEROCsqoVQpGZm5vLzO5jm3ewMnTx1jUkGV04l0Ossor+npOQ5r6TzQAbFQALNFh4Dfw6SM9TUPampbcbLnDEotDg53oekydXXWN9ewvLEAC3HblWL84R/8PoqZHNo7WtG2vw1KrQ5TM5MoiHJs5NvxetDQWI/p2QlGpE1MjOLw4SPw7Phht5XDbLagv/8OxDIhLFYzUvEkmmob8KMfPocz959lGonfH2T+tFgo5bDhBdciJ7jSayMG/91bd3H00AmsLKzg0XPn8NaFy8jEKFnSywE3FLp1e6CP4+gzqSxS0SQWJzYhIQKdVIFoMMKfja6Odmj1GqytrqGhrgEX33yHR+OHjncxpq5+Xw0O9XTBVmpBJhGDUqHE+soqJsYnuNgzWkyobaxDVkjXaYv19PSdoM8crUuz84s41nOCk4jl1BVMJjA9OgZBQQKzvgxSoQZapQ6PPPIIfuf3/hsUajmqnDWMbd3Z2eJDyMb6KpxlZbhx7RbyaSASiiAjSOBDH38Uze31kKqFUBnVzJWmAoSMt0S3IBnekmsZC3MLcC0s44vPfhE3b9yGXK7GwUNH8Y1v/A/YLNWwmMwIeX24/MZlRrc2VJXj8KFOhAKeXcliRoDea30wqcQ4efQoAh4PFyQVznKWUmmMGiZqEL6VtNS0ttCHhwr3YkEIvc6MnUCUswAoOIhO0lRkG0waRDIRSPRSnH70ISTyOWhUJfjgo5/B+ooXf/j7fwC3exMnTx6Dz+fHF7/4JUzPkfysnDt+1DuanZ7ED7//fcSjEZQ7HKxnF4rEyGVpkiZCOpXm68H7R7HA8jmVWoUoNUCiKXz0yadgMFmwurKCw10d+OH3/glGjQpbq8uoqqpkIsn29hbGxqfR2dXGhkxCxS6trvKUjEzytO5QQ4p8E2RMrKml4Lxx6C0S+EPrrOMmTwGRW0gu19zSAl/QC71Bi9GJcSg0alTWOuEPB6E3kmROxAFT9Pq2dzZRW1uJ9pY2XH3zCoRZIVQSBZ782CeglSkgF4lYTnrp+lvY2nGjqbUFyXyWQ4jIcPhP//jPaG5oxODgCBqb9mF6fIoDyR578DRqKivgci1yKNOFC2+jp+cETp28D6suF+723kJbczN+/df/C9658DqnAL/y8ovonRrG3MoaLGUOFGVK7jJbbFQYWzEy1A850ZkKYsigQNgbYvRuUSxAqdMOqULK/gf6vlPHXCFVodJRxVkeGo0ODU0tHCi0sLTE0t1trw8pYQ4f+NQHUdfVwkFyKrrW6QKuXbiElaV1iKnbnKIAtiDvlcQh01v0nJEgkoqRSRHZSMHrPoEWqPikSTY1ZqjQl4vFjIaMpdNYXl1DOBbnQ/3IwDDS4Qz+6k//GCvzs7j4xmsIx7N48FEKrurFlseDX/vPzzL7vrtrP8tWqKERjIZYs64xank6TEhY77YfK4vLKCeYgF4H1+oyKmorYeRD2zZWNlyc+jo6NobWrkO7jVCpCKubGywNjIejMMmVQDyJZDoHdySCfV0dcK2t8iSwmMpCkM5CXCzAqFZzAvuGdxsb22EodGo4nDVQawwsLTVqdSgtKcHC4iw36Jbda3wgkQnVEOeUONB4CIHNMMMrDEYjN2nJ73bn9i2UlZbCZjZjbmqaJ2sUwDA2MvO+RecvC/f3vUQ/9w24474XpHSvab2L38tTUZ5nPB9VyvTfaPGjLvzuIrhbQP+0E3/v3/c6y3tF/V7xz+78HFFmdotxOvW992dXA77b+affvVfgszb+HpVmLzyJCuA91OLeY/y0eOeW2e7z2ktwpYMCHSje+/OLLNz50PCeX0//3NDSjnJnNXdVe2/28uZtMdqwsbLJvFWljEgCNizMzbPERqvTcDEeikYYnXf/yftRUVWNWB4IkkZ8aBC+LTcqyx1oqK/F3Ow0m2mMVjO2g35sbWyhoqKSdZhqhQrJVIrT/2yWEljK7PBH/ZCqyB2vxs07vRBQgaNXc4S0Vq/HvpZu9N24CZ1cjksX3kStswrtbR2orqxm5vfK4hIaqusRS6VgL7fj5p130VBbCbVMArlIjvrqFogLYj7oCQg1KhVyzDcVOPQ8IskYLl27gs6O/ehsb+GRZCaXRiwRhU6n583F5w+yTrmxtgUDd4c4Oe/U8fvh3tiBVKiC1UZoRQEEQgmYjwYRfxbIKJRI74ZHkWOfOnnf/ttvQS1WorKqigswf9jHiawUh67VKXYXYIkQJSVWNo1VVlRCrdKyThLIIpNPI5OLIxCP4LsvfB8WpxktB5owOT/KmnyvzwdHZSUffmSKIrzebaRzedTUUjiTEW63lxF7lHZHY2LiqDvKS3Bn8DbGJ8bwK59/Frdv38bY8CBqqsth0mp59EwkDL3eBrXaiKqaBmTzeZZoUMR9eUk1h+iEQn68/eYF2EusmJ4aZ2wedRtvXL+Oru5uXL9+HdU1lXjm80/h4oXXOPzo8KHj8AcSyGWFaKprQW1dI8tsWPYgSGJpbQ6vX/wxYokgTj/wAEK+AKKxKCMnXctryBYyeOjRM/jBj76Hutpafu8I/Xfq5Eksu1xMGDGbbWhuacXzLzyP4yeO4uqNdzhtsbGuEbFQDCqpGkePHMcLL7yIpaVVHD9+AsVMkdnEH/7IR/DXf/O/UMqvaQqFdB7VlTW4cuk6jh3uwcTYFOZmFlliYzJr8eSnPslSK7dnBzev3EWpycABJPEYEYaUzOUn2UJDSw0kCgnLiCgu/NChdnz+6aeZL983cIu59e0HWxGK+JHNJFFbU4NIOIpkNI6tdTd/r/UmE8QqBVL5DCQQsjyKTN20rt6m8B2BBMUMMDY4ioaaOlg1Bmxv+jA9sYgjh06gWBTg8Q+dx1d++8vo6NwHoUSO/qFRLBGR5oPnoVbKUO2shHt9E1feuQbX4ia++of/BW2dTXjjjRcxMnoHz/6nL0BAacahIBqb/h/23js6zsM8832m914wA2DQG5UNGgAAIABJREFUewcJgp2UKIqSKFHdkizbcUvsSI7tOG33Xt/dOCfJrjfxvZusS+x14hKrWN2SRZFib2IHQfTeBgMMpmB6r3vedwCZ6z03Or6b3L88+kMkAQyAb+b7vrc8z+9px/KykylSBp2B6Q/f/fvvQSJU4Au/+xy+9rV/j2S8gE9+6uOYmV5kXSwV4r09XcjGEwive9HT3YZsKo5yuwPnTl5AwEsm3yy6W1q5CRUKxDw1JimXWCVCa2szZmemmJ9Ok36aSq+tenmjRnK4D64NIRSM8lSVkmDpcp9HBuFUhMNgOvt7INWr0N22A865AP7r33wXGoWa5T5U6SuUCg6j+acf/zPiiTjeeuNN9h28d/RdpOJxdHV1YXxsFJlsDmqNmqfydK8hHjpN3MmkSvcRvi/QxNJcBo3BgoaWDqZm6SkVNxnD/OQkdCo50tEwD4CWnEsIhkIcwETTdco0IKkRTdsJzed0OhkK0NnVyYbT8clRRGIJ3Hf/XYikPBBKMlhZWWZdvlKjxt13H8DA0ADUehVoWnPu4gCOPHY/ktkMB1HZrBU4cfIkJ8LSMOGhh+7H4MhNeFc9XHBTkmqtrQomnQGCbA4SCorSqnF16Dr0ZiPyoiKi6QRW1jx45pln8Q/f+T4qLOWIJxKoq2nA5XOXsLd/F1+Xezvakc8R/STHRkbSoBMnn2RnRw4/iKO/fBcXzpzFJ5/5OE6/f4LNxxOhFTR0tPHU/cbQKPuUaLsqLgqQioWxNLuIpekVJkYRgYSyP8qr7HCtObHi8ZZ468YySPJSdLW14/i770EECY489Diu3biJ8dl55ApkKk4wqjIjzaO6vR6mOjunk0pFUhikGhz7xXtIR5NM2cnTeR0lM3SaL/m0aenqb4NYIuYBjHfNy9sS8kBQAjd5ZijNV64gkpKaZVt6gwk+8pRQcrtQhMmhMcyOz8JmMODNl1/GP/7ge0zo8UeCaGpvQyqfxnogwNtimnrTVLprSzvi2SjMFUbIlCU9eSQQgkGlQ9gbQmdNI27evMnhUI0t9TDZTJiYGYMn4MXy6hKiiQSKCiXaOjvZNKowaNgPRO9vn9OF9toGNDa34PLtQTa2CyVSxCIhaBQq+FyrkFHeo1QGgVwEl8cDlc7AMj5PMIy6ugaWFFEaMjXY+WIGkUSUn4cMrIThtaorYNNUQpSVway1sHSLzteL587z6/jI4cOMoDx/9hwGBm4gEU8hHitJqP+lx28L9486Qr/5xwX/7t89WPzQPFlSm3yYjrqZfrpZnLM2nRJNqQi/U0e+USjfiWPkon5jNL6JeNz8+KbG/VdFd0lGQ997czJPDcKmnp5QkHcmoFKRTg8a7Gw+fr2opwKRCnf6HUhiQVOgO4vnf83CfcxRwLnOPLIl9P3/8ihN/H9Fu6E/z4wswmGvRU/fVjS3t2FqZoFNoe5lN6bHp3mKsHvbLu6Oh4YGueA2mPQoFAuIJhPo79+OglCE0x9cxjtvvIX2+iY8duQINwK5bIaPDSXKBYIhhJIpVFdXY3p2BkVhARqtmjt/0rffHBjgiT4lAI5MDkOkAGoaK5GWZFFUSvHmm0dRZa3BoQOHMT05wchJh91EV0dMDo8hGkjimSeexe3BMVy6dBlf+vJzXJC7PSvIFdIwqNVYXFiEUW+EQCDB7eEJaHUq1nj7gl60tDchW8yzHprMscQndrmXOYmQEv0CwQBfAG1GC8rN5YiHEnDY6xlvSShDsViBbJa8FzLIJCr+nYhVG/T50dHZCdeyk9f33/nut/HU009haXmJDXR0U5m8Pc4BKZVV5awxJa622UZTZeLpz6KxvhoapRSZfJ5vAiqBAvEwseDToP8yojxyCjku3riM8poyQJyBL+xh4ym954i/Thxzc5kGYpmMzYYUPT84OIZ8togjhx+FXKTkLZFEIYfLvYSiIMtkDppckv9BLBBiYmQUgnQRW9u2obW9CzUNdIMoIhAnykCOg7ZonUrbCZK1UCT4lUs3oFNq8JnP/A4SyQAgSGN45AbLTFrbOpn6dPLkGSYEXLt6Bbt270Lf1n4cPXkMsXAAhx94GFeuDuBvv/W3+NM/+QMoSKc9PYWezh5mG7/y6ms4+MD9iBdSUBpUmF+ahWvFCaWCdNgL2L13FxadS+jr3Q17WQ3MBisXLpOzY8xk/8rz/wFf/8+fYhZ7NimCTmXgwCd7WTkunL+CJ558GpUV5ez3GBocwl/+x7/CX3zjG2hrboN7xYXu7m7eAFGKKNENiNVNhr67776LJSrlNjvKTGasOl1wLi5xmiARF8rsDszMzCOezqJtayu+9LUvoa27jWUq4XAI46PDuHzpHMZGxvCVr3yZtxPE4SbCFqHkyEgb8PqgVaoRC0d5QkdITLVeD7XRiEAkyLpbQvZ513xwLTkRCobx8EOPYtm5irmJBcyMzcNkNGFhbhntHa1wLjvR2dPOxBGSmwlEEoRCUdTW1mLk9iCcC/M8+bWYjRx7LpYAnoCP+eWxQADOlQU8+MSDCKXCHLQ0eP02lmeXeZO36vFiz54D8PlDbOYduzWBTz37Obzw05cQjydRabcx+33eOYtoPIY//MoX8d4v30Z3aytmJyfx4KGH8M4bv4Aom4WQQvrEUpZ6EX//5vUBSERC1DXVwFpm5O0hbTfm512c9ktyvc6OJqCQgcniwM2B29DrDczBDocDvB1YW1+HO5BB/95ulDWYMTk6i9kxD5RiFfFoWFaTzWU46KgoFODBRx7jjImZyWmMDI8hlUjzPYkHRrxFMiOXoQY3BLlCjkw2y6ZeetDan4oyrdYArz8Ei92O7/3gv+Nb3/pbLuaUUjFqKivw9ptvQCoUcLMwT/hBWznC0QiamhoQj0expbcHP/nJz9DR2cvkqoGBAZapzMxMQa6QYuvWbgYxTC8OoSjKQESm9IKQ6Un77t6PE2dPIF1IoSAucsIqTXCramsZf+lZXUMqnoBOr+Yk1osfnIdar0Ahk4NaJkc6kMCO7n4kKMHWZMLw8G1O+X34E09CqdVgcnYG0USMA6W29WzDzMQsCqkCF5aBdT+29WzBwtQMVDIZvvyl53hAdv78OVy6QsMjLdpbu/F7X/gD+DzruHzpIvKZOESFLLwuFx/TtXwMi143ksUCVr0hVNrqoJObkIokeBO0ND+HZCQLhVqC9p4GyDVSTM1OMF62obaR004rrVUQ5WRYmpuCXq2ERqmFyVKBs+evY8nrR5pu5tkiDBY91lNhdO3vws57dmN2YZ6TmJUiFY69fRyeZUoljaGpoYmlcCQdJeY4EZiIFNbZ1c7yRBpAlpWVsamfEkEpzZfukfayMt4UkG+LBpRiuRzlVRXwB/0c/vTBiUuIuGPYt3MnE16uXL3AIAdblRkNLS24cWsEGqUBC9NOJLMF1LfY0NDuQCwTwM59O9igSljlTDyJre3dmLs+BueCE/UN1Ugn41wMt/W24dLAVUYzhiNxyAwGxAVZ1PY0w1BuLg1HKFVaIkdNuQNLyytw1NXjxvVraKypw/LiApQyOSwWE99nCRaQLGZ5EKVQ60AXC9qsq5UaiEgKmM0huO5HILMOoVTIKdSkuAj54zCqbai3t0CSlEEj10Gu0XIA4/T0NJRSCTqbW5FPpTE/O4ej773HOQFzU4sfWXX+tnD/yEP0G38CS2VoskiFMmnZ6UUsFdylCfkm7nGz+CUNO/2ZCmyajm9Ok1nHfgfNhdNOWaNeGjXzU258/qZmhUyuH5pYN9JR6Xnp30r6+pL+nS7MrJ0nDSfJazYajH/pt+XCnRJeN7TyLOOh77fxRf8WhXtGzAPe/+VxZ9HONxiRAOM3ZnH40CM4de4MbgwO49Of/wy6OrowNDjMxpi7992F5rpGPklkcikX7CaLBQVBEaFIjDFmBpMJOYEQ0qII0UAI4qKIk0cJM2YyGUohRSTFSKVYD6cz6mG2mWCyGli7TJpn0swTsWF0ggoqNUYnhmCtMqJAU+JEBGfOXEJf1zb4XAEmN5SZdYiF/CgkUyg32/DjH/wUNmM57j/4IEs8aGrd2d2Jt3/5Jh555AhPoXQaLU8p6QYolKs26Do5eLxuROJhzMxNo3NLD5Maerp7EAwHmSpDqC63exWuZRfqqutRW9VQMqMGUzDqzJwLQFHOXk+A8ZY0VU6nM6zLJd6zSiHnSRutTMmASgUDkWDm5ylBsRzB4DprV9PZNAxGHVR6JZsw07kk3j95DNGwHwfv3odzV85zwiDRCNQSBZLxJJN75lZdgFSB3/vS89wMRTNhjE4PIJEKo66hmnnQiUSKC1p6/corKljuxc1xpsBBUxQyE48mIFdpsLq6DI1WhemJCd5i0MWWVs2EvRy6OYJdW3ZzAFDXlq24ensQSr0esVSCz6tsMkXPyiSV5SUPMqkitvfuYI3v2poTcoUQZ84eQzGTxbbt2xFLpGAyWxAK+PHyiy+gq7cTBrMJM7PTaGyo5a8zGS0Ihv2YmhiGWqVAOpqGuCjHyy+8igOHDuGtd9/Gk594AuF0BJW1FaV1cTyMRDyCcDQIs8WOVFyIrz73dSwvu/HB1YvIFIJIFnwwlckQ4cArJQQ5BYIBaohycDhq0NrShfX1EGKJBMLBdb75ETpyeXGZV86EPh0fH2eZAqHV8jkiaXTCteriJoaa1kQkytz7ZCzBsec+7zrOnxtAfUMl+nfuxMH7DsFkNyGSjiJVKMmkKPWT0k8rymzobu9Cc0Mbp+smMwkUyAgioECeFKNbc2ky7CdhsdrgCwawuuZBiqQeeg0WFpfYT2IymDA7NQOtWsceEo/bzwm58UgavuA6Wts7EWMjcoCLSnoNaWoc8Udh0ppQW1PNBRxRUBYXF7Dv7t2MnBufHmUUpkGjQbnNynHv3qgP5goLx5znk0UkwmnWFQ8ODEEiJv2+EGqlkbdVSqkG3/j6nyO6HgayGZRXlTOb3+6ww2IxYHh4EC0N9QgHA2hvasd7b72LIKERFSqIigKo1Bo2elNzQduALVs7oVaJWdpFYVTO5XXWfMuVCmg0cpgNGuh1Frx39ARPwBuaGrDoXOBmfXF1FTGS3/V2IymIIxZJYmJ0ATKRCnKRClKRDOkUIVFTEEvl0BpMnM0wNjLOAUokdWNaSDrBxZlCSamsYFOrhMyegQCH2ZQyQopQqVQI+kNwOKoRicXw6mtvYHhomJOXqVm++sFF3LxxFUricedyvFXgcC6RmK/DCrmUDdLbtvXj0qWrzKsnWs2DDz6E1157BRqtEtXVDnT3dCAU8wLiLFxLy1hdcePP/vTfc9G+FnBDrBShur4acpUKcrUG8VQSGp0O1Q4HnAtzmJ6dhMGiQzgW4imxQiLF8sw8Kk02lBvscM4uYse2fkSiISyuLuHwxx/DjcFBJgyR1ISumZU2O1LRDAKedVSVlfN94t6DB7Grvx++NQ/H1lPDQZr4N17/OZO7zGYbb/8IRauQS9DV0Yygz410PMoSE4lRA28sCl8kyuSogRvjkBQVIERVJp3g4thsIKBABWbnplFRaS5x83MFGLQmRENxtDR2IJMSYGZiDBOjU/jZT36Iv/v772FkYg7uQBgZVopI+J7lSwaw/8g+WOvsPNghEEFNRR1e/PGLPD2m4RxN3cUQYsW1spHcTsO6Ig+6lBolN3pEmaL3A+nXaLum12o5AZSOH/V1tFkMUgaBQc+5B/FIAvOj01h3rvOgoru7FeGwH0pCxhYzqKipxcTkPMseKbGWXnOxrAiDTQ2ZVsRNF2mdyswWJuUQ6UoQS+Ophx+DQijG9Pg4pmYmkRcB3Vt7cPzYMQwOz8BQU4Gh+Wn07t+CpCDD2F8JVRXkdcqS/K6IHMC0F8JBErY3FAxCrdFwo0oBeoRrdvs9KK+qQjSWhNFoRiFXhFau5GtiJBSEvlIH56oTJpOJA6GS5HWxNaBSXw1BXAKroQx6ixnhWJSn/hqFEsV0FuloFK++8gpP4gk37F1d/8ii87eF+0ceot/4EwRf+cp9RTJ+0kSJC/cMGQFLxlGaVn/IWN+Qm7Ck5dce/GbaKOSpGP8QFXlH4U7/XirgS+jHkt67FKrEDHaW2pTE66yn3yjq+c+SXzHg6eP0NZuG2s2p/p0/Ej0NNR00VaTfh79mg6W+SZr5tyrc6Xv9+hHa1Lbf2di4Z4OorWzE408/Bc+6j2+Eq6urUFKSqVSB2YlpWI1mlhqQRnNyehq19fWMewyEI8ht6L6LKGB5fgk2kxXltnK+8NweHmZ9J+nQFDI5NGotxDIJrOVWZIppzCxN84Vl566d0Oi0WF3x8A3PH/LDF3SjIEmjstmBa8ODjAoL+cNYGJuHzWJGTVUF8ukkqsrLoZVqMHhlAA8ePILFOSe2bOnnIAkK3JiYGkd3bxe/po5KBzQaLaMQhWoVbty4zqtp0gcHIwGUV1bAubyMZZeLuc9qpQ5SmYRXeyqFAvFYAnK5EuXlVTwtoxuQTERMZz3rtykVlnjChK+kFT43lJsbGd4O5RGPxeB0LrGe/uSpE7BYLYhnk2woG7h1E08/8xTf/MOxIMfRUyFDqLX+bT2Ydk3DUmXA/NIUM7Pv2X8fDOYyrPr8EEglpQTOfBI2hxnDkwPs1xBBDJFAiqrKOjafUgNCZkMyvJFJNhwKY23NwwFEZpMZyVQeLrqRqtQYHxnH4UMPIRVLs5xj1b3Gum/PcgDWMhMbsOQ6FfJSIURywnbmce3yFU4wpCakqqIePR39yGaKbMoiHaTX58LAzWuoLi/nVfTtkSEmcVw4fw5ffv73YbEa8Yujb0GpUbHmnqLAeaWap2AQJQqUrLi4hgN770dbcxf+8q//EkabGQKZCJX1lRiZHEGmkIJKLUNFhQ2tLW0IBuKIRwow66s5AbG9tREvvv4PiGdcSBcC6O3qQzEnh1Kmh0gsYZMXSQ/sdgfLDcgwTIWp1+1lXntLQzMioQSvxGnt3dDQgHJ7JeLRLEup1jxr/B6gm3KNowoVZXYmZyiU5G8QMBLNUeXgvzvdTmhMaqRJ8pRPYXJ6hI9TbaWDC25ClmYTtDYX48Kl8+jd2gPX6jyUchmq7OUYvj3IKaxyhYLPR996gKemM4uz3NjReTd0ewgysQR7du9mT0oikcGJ90/hU5/5HHRaE0YnxyEVKzhhkUg3arkSi7NLkBIyz7PO70GSXAnFOQ4fIrpPV18PDtyzi8kft65dQ0NDHbZs64JIKUU8HcfkxCTWVwKw6svQtXUbVl0enDh2EslEAQaDCQqFHm6nh7GBA1euYde2HnjXffAF1lHbUIPllSW0d7TwaIQGOiaNEcfeeg+Sohi5RJr1wiQBIsN7PF4yLO7Y0QWdRoJoKIBkMoHVNT+iiQystnKIRUVkU0mWg50/e5mL6s7ujhJJpUAbqigWXCuwOSqgschY5kYBPfFYnotVhUzFRCAylBMXPpEu8H0pl8nz60hIQfKuUINOwwqTuWQMp3OetjCkPaf7TCqV4OsCFTx0XhOBiigjL77wEl8fh4aH8N3vfJsHBmQKjUTDXAQ1NDZyonA6RVQfwhlL0NTYwL/HB5du8naHNoJUuJPvhuSJdN3t6GyHc3mWJQl0Dj7z8Wdx+sxpTM9PIZQIo3NbO7+e/mAMjz/5OORqkm8lYDYYcOb0+5xQPbMwjbsO3MWa857WdjY37urtx1svv4nPPftpDpX6xp//B2jMevQc2IEFp5NTno8fP825J2TkrC53UL+JvX27cOP8ZQQCfnzzb/4La9EnJyf4nlNf14i/+qu/QraQR2VVLfsiaNujUkvxxONHcO7McVTa7Rzeo9BpcIZoQ2odQpEsThy7CElRimwiCYVCBFuFGdU1lYhRQVzMcS4HvWf0WjJYWyCTKBGJ5XDhgxuIheJ46P69uGv/Xfi7//odrPmjSBYKSBcKfE0sCoBAJsT+oac+83FcHbgOsUDM4UALM4uIBcLwrfkgERDOUIGRoWFu4hiCIRFCqVLAYrPw1pbuoVQE0zlLiakUzkYcd/q/e81VAnPkMtwki+XEVRcjH8tiaXIB4UAcO3dt5aCr5tZ6nL54BnZHNVLpAlKJPMQFKXwrJbRsY3st0khiZHoM/bv6GYqw6vZBLgP0SgU+/bGn4TBZEV4PospRxY0kSXmcS0s4ceYsAoIi1uIB2OodCCRDDHGgjZFCKmWVAzW+JDwnTEgmmWQ2PQVDGU0WlkPRezyRi8NHHiw95VbIuGinxGOtkrYbhEQNIpSiiTvx22388XVvBFqZCQ2VbdCJDByQSIFPTW3N7J+iLVAmkcTAlascwKRQqRjXGw9lPrLo/G3h/pGH6Df+BC7caRpBWkKaSnPxTIVvvsR1Z6ziHQjIzekxu7M3dOOsG8xSNH0pJZWn7SR72ZiOU3FN0/LNCGoyq7JplLXqvypzSRu6KWm5UxpDfyadOqfd05+FJaoNSXboy+n5f30KT80Ah0ZtGG83G47N57pvUIS25f9ZZ/8bH72NLxhz5HGuswCauG8+/t+Kd/o4SX3EWS1UciPuOXQQCrWS0Xt0Yy3m8sxrHxm8jVWXi1fqzFUXSxkfptRomM4w71yE3qBDJhmFsFCAUUfINQGS6RQUWg1Prel3JRNe0B9mvaBCp0RRSjSFCNq6W5lTTQeTpiyhQIQLl1WvC2nEkJXmoDEZmA1/7vQF5EMJZsY+8vARXLv6Abb3bcPVC1fRUFGPPf17MTI4yuE5lBg3OT0BR001PN41Rg4SuUYmVyKSSKCglLP0hzjpNB2kKRkV9mS+peIcIM6sAOlkEg21tWxyI/QhoQFB+mHaBKVzGLh+E9u3b2czK63TSfdPciK62dJULJ0htGmGJ2kUh01IOEpF1Go1fCGihoVaumQqyQVqRQVx260QiIsIhP0sKfJ6Paitr8Yvz76JsgYdZpYnMDw2hPvuexBatQmjFLxjNkClkWJo/BpiKR8gpsLRBJ3axlr2tWUvT6qi4TDMJhP/vlaLlQvPFdcqT9zNVitu3hpAPpVFMpxCnaMBHU3dWF5ew9ziIiRyGSP7Xvzpz1FdVYGVNRfsNXaYKqzIiQTMBCfJQCTk55tRd9cWVNpLnHQyU8ZjESRTEUxNTaCjvR3Tc1MYGh1iKkg8HIFEJMADD9yDn7/xc56+6nRm6LV6eH1rMBr0HLvtpwnd3BLMfPNVoK6+AalcGk63Cyli2ycjSOWSaKRkwaV5uJY8UEgM+OIXn8f7x0+ho6uLn292fhTe9QUcfuhuLM+toaqyGUZjGfzrPuSKSQwMXkc2X2BpCDVS9PPeujnI1JWq8io01TcjGo6jqbEJL7zwAmrrGrC1exdrymmjZi2z8o2OgrRoCpeg0BWdljdTqUyKG1pKktQZSSMKThXkICBREalEDOs+LxLRBO47eBhT43Nc1Fy+8gF2796OeDIMi9bIwUUL83NckNHknwg+SpWab/wUtlJhr0BNTQ0mxscxOT6O1uYWVFZUYXHBCUdFFeLJFLo7e/DKi68yEjIWTGDdE0L/lp1IJtKM1iSKzrFjR9HS0oyzZ88y/tRg1qKxuQGzizP42KNH0NHWzGbIWDoK4jbeHLyFZCQOv9ODfCIHS1kFU6qKOQHm55Zw8uQ51hL//IXXEFgLQSQowFFjZ841GWoJDfresV+ir6+XPRm09exu78Hbr74Dk9aIeDDG5kKfb50N42QwLTOZsHVrE8TCLOpq7IyFlSpUcK74IBJLoVIrsTC3CIfNioBvHdFIAiqtFpW1DsRzKcSyGZ7eLrv92LaXNhxFVNc2QqMmHbwMF898gHX3OrKJDCe3ZtOle1SGhkqELSZNLwf70fWhwGx88hRQUU/FGp3/pGUm1Cvp74kQk8ul2NwqEUpg0hk5uZZCkYiyRKbQT3z6ExgYHIRIJGLDoVgoZBSe1WyExWximUU+m8X01CwzyGl6v71/B7xeLxYXF7n5JAZ5Op1AKBzF7/zOJ7kB+G/f/R5Tp8qqLMgKM0jlUrjvvkOwO8rZu0S5DvR+IcpRJpeBo64a9ko7Lp05BaNKjUcOHUaNzYEz753C/ffcz9crr8eLn736ItQOE1LpLKprG3iDqlYpsUJ4wUIBFqMF8qIA7lk67w6zpId07VTA0j3DoDfhxRdfRmtXF/p37cLR944hHArg4L374HLOoLWlgekzUxPTeP/0SSg0OtgcdXC5Anjz58eQi6ehVsnRUF8BjVbKfhfX0lKpUJQrIRfLYbFWIJkuYG7eicXlNYQiScjEwO9+9lNMJjtz5iLc/gjygiIs5TZ0dfVifGoCTt8qatqrce+DhzC/QhsCA8sMg+shDpwK0WYuHGV85Y1rNxjCQGmfNF0nTCmx3eOpNG+SqJFTqZS8pdGo1cjnMpx0Sk0dbU5oWKQ361EQ5KDXqOCaXUJg1c+FLekWv/T8FzA0PIh3T1Bq7lYoVBrGZyrESrRWE/QhjxuDV9GxtR1zrgVkijmIFXKY7EZOuraXGWFSa/DUw49i6OYQkuEYTEodBOk8nMsrWI9Hoay0ICUqoCAXwRcNwEK+tlAYlRWVfJ0PhAN8KyQZISEt6XykYQUli+eLAt7giRVCxnOqdTo2+RO9hzxJ5VYbD4/oOpzMRRlTSfWRUqGGWCCHTKhFQ0ULjHIrCCH/3nvHsLW/D3v37YOwWMC1Dy7j+DtHseb1sGcgmchCVJB9ZNn028L9Iw/Rb/wJXLhvdqh04aACm7pPTi3dwCySNIam3CVTKtjxTYxpuljyCpIm7hvGU5reb+pfSimnpSaAC9k7zKcssdmom7lI39DEbxb4m8QZuh5vUmQ2aTWbchP6/pRIxomrG43C5hGgr0+n80xF2Jzib/YI9L0fGJGg/V+xcD/bkUdW8qty/V+SzNDPEfQVkE4ABw7eA3tFeSlwY3mZGeNEXSBRTyGTgcVoxpkz53DXXQdx6uQp9G3rx5lzZ1HXVI+amlpcPHsKKrkSNouN8U2kSStKRFjzuaGQK3ilT9OSzjq0AAAgAElEQVQIk82K6cVp2KqtgKwIiVKM9469i5a2dtxzz/2IhKKYnphEQ1MdvvPDv8e9D9+DHbt3YXRiEpFwAjM3BtHV1oGKynI+noSQe+OV19He2Im795BZMYhMPIPZ6RleLXf3dHMTIZFKoVCpeZW3HoxCb634ECtKUpKSKKuEDmXKCkmlhEKOeUc+z3zeUoCXFBl6nxUobGiQebvdXT286qNpG03EiKLi93thNBmY9CCRSvgCQzxkuglPTU1xyqJRb2DMVjpH0dQ5KBWKjS1RBvl8FolUjCU8o+Oj2L5vO45feAf2JgOWAwvQW3Vwu70oFkTIZIpobGpGNpdEIOrE6NQN5s+TiVUi0CK6nkYxJ4ROqYVeo+PzhPSYVRVVGJuY4PcmNZjUZAnkRSzPLcPrCsBuqEZzbSe2bdmB7/3oH2C1l8KZNAotRoZuMTGkuaMFvTv7YeIkP9o2gI2FyOWhUmi5QCWJBgWFLDpnefL5/R98F7//5efxTz/+7/jUZ2kCeBK9Pd2s2aYieWxyCBXVNpgtldi/5y4cP34SMrECFWWVSMVjCK+vY3zkNvbu3gN7ZTlCkQgCpHv1e6G30M1piUT5rO1fnFvBv//TP8fpM+8ze5uIEhS+Q01Tma2sNO0/eQGf/tTv4u13j+JjTz6O//aDbyGTS6C5uQU+r5elVISYEwslWJpbhFln5UaukBewXILwmXftuwsKoQ4ut5snbAmSVIhFnJJ65fIVHgS0drRBplYyWjRPaFFxETmSvojy8Pg9HH1eba9g2RBtREiKQ3IBkpgRmYoaO5qs0k2PohhIMkH6VCrUyC9BTUN5hQP/8IPvo66hlqeFZFZMxGJ46803+D3YUNfIeM633nobzz33PEsLfvLDnyIXy0OvMqO3cxu8a0EO4yKO88ziFJuq5+fneLLas7UXXp8HcpUUVbUOnDj6Dr72R19Bz7ZurPrdmJiZ4uY0HohBI1IgHYrj1PEL+PjHn8Z6IIzZmQVuNodvjQJ5GniI0Nnbg4Iwhy1btuDoL4/C415DmdnIx53kIERHcZRX4vgvT6CmogZjQ+PQ60xMbonGIlxgkl54/75eSEQZiAUZmE06pl+JZCoEwwlupAWFAm8q6LVbWnAyXUVp0EBp0iGYjKO5vQNnL91EW28FwokYbOUO6PRlaG/pwr49+yGFFH/z13+Dk++egiArYwlLMp3d8FnRUIiuHyXUMIWR8RinCC7qaSNHJw9lZpSoZRkUaQRdLMJuKSsVfUrlRjBTkTMY6BnmXUtob2/FzOQUa6HNJj1L72LRMFO8qDHLJLN8LPbs2YOVFTd++c5RTjQlcg1J8WgY87nPfRaLC0s4fvw4/vPf/hd86+//FtFUBPVttbDYzdi3fzvGpiYYWUuvMwWg0TEjCWNjayubLfVqMRwWC5SQIBGK8QS9r7cfra0deOmn/8w8/7/7yQ94wPHJ3/ksdm3fiVd+/hIsRiN8bg+a6urR4CiHpJjDyMgQ53AQvcVkteDw4UcwOTXDCNrG1g58cO0axsbGYDRomEVuMKiwtDDPtCa/r7SNrKprwNXrQzDpyzE/sQxBtoi+3i6o1EIEAh7MzizBbi3lbChlSthtlUzwuTU8jrX1IMLRJPvoWpqq8NlPfwI/+dGPsUSNvloFiVKJ+uYmxh9PTE3z36vbKtHa24ZYOgmxhEIhRSx/kwllnNobC0TYrH7z6g0u5KkYL+RyMFlMEEmF/LxyuZQn1YS+raur4+NMUkka7tC9xGgo5XpI5CIe3NCWkUKenMSdz+YZM/zE4w9yYu+xUyewbcd2xGJJCPJiJCJJSLJFmHQEcwhyYnEwHkY4mWDcYlFagFQlhrlMC5lACOfkHHZs2wm7wQqbygC/y8NNaCgdR0qTx0rQBzH5PwgqseZGOpVhXwk1vFoD6c7jPKChe6RrycUUpaVFF7b09WNxaRmWcgOEcgkqqqrYX7M4swClhIKUVEw3Iu9JOL4OjUYFt2sFqWSBZZE6hQVdDb1Ih4u4euEa9EQbc7mYHEZNjnNuASvOZW6GaRhC22S30/eRRedvC/ePPES/8Sdw4b4pYZHJxVygEyuUpCabDyoaSgz2kiadQ5c2/q3Ea+dnYPZzyUj6q2p7ky5DjQDTYKjIZj17aZJfquc38JNc6JcuxKQJLk3lS5+ziaLkazIV+dQ4bDQT9Pn0518nzaSIe0pcekJVbhhEN7/f4VEJOlwl09L/7oMm7mfa8x9O3EvUmxJ+cgNys3GMfiWjmZ32I50WYef27ejq7GANHp0QVAxFo3G4V1dBMjkKHaqraWSWMq1/6USWKmSIpyKs39za0w+JQASH3cE3D7lGhXg2zZMfk9GIXC4Jf9CNRCaNnv5eSNRijE2PYNf+nXj77V9wYb2tbxfGRiZQbrJCqZQhXUyy+ZImR5//3S8gnkhjgtjRTa24fvMGUzRMBgveeO0t7Ny6G1YzaYgDuGfPPpgsNiSjUZ5AUrIjE16KYHOXSCKDTGngCQHJO+h1I108JbRR0Z5KpvhCSoYi0suShrmtpZX1pVKZdIMWIeOLPq0HKQ2VnjxFunY5rRKzCAUDMBoMtJJBNB6FXq1BNpeFRCTikKVMJsWF+pp3FYGQB1euXmMUHxX2JLcgTeTi8gKOvvcuT98MViMaWqrgT64hkg/D0VjDF62hoWHs2rkLGp2RC+/RyVuAKIlUNsyIMFrpjt0e5ynq4uQyHnzgQVy4cAEdHV28nSLCBhnAKOl0emYGUq0IyAkwO76EansTDt3zEN568x20kWxBkIdMJuFkTpp+07r32ImT+MJXv4zy2nrIFCpGc06PjkJczGPPnn24dv06pmcmoFTJEQx5UVZmYt35557/Ai5fO49EJoYC7W5yQHtbJ/PPp2ZHoTUp4XQts/n5zTfexSee+TzS8Tzmp5fQ2dqCN157Ef3bujiB8+C992J6ZhYFoYBDXlramnH95jVev3/siWcwO7vARkqlSobl1RVYzRXYv/se3L49zkUvSVkoMVUiV6C+qRavvfUCa7hNehOikRi83jUsO6dQVVnF0hGD2oiuti4EKDxFIsPs/BxL4Zqq2rC05MS3v/dd/N23v83hS7TZ+P73f4Cmpia411aZNX7w0EHsObAXAmGeJSH01nQ4Kvm9MzU6gZ6Obt5K7Ni2HYurLtaGEiayvq6G6Q9ksJ6enETf1i2IJWM8yS1QVkIoxDc+wnlabWW4fv06v5/6+rbwpJam88ScPnniJPbu3c+scb83gFdffJ0N6pSc2lTbgunJRYzeHmN0aWdvO2KxMLbRxGv/HkzPz8JYZgBFmt64eRWxcJiDgVa9bjzysYdhKrMwWadMY0HY7eOUxQ9OX0RRIIYnGOAt1iMPPobZyXneXE1MTmFLfz+S+RSfG2H/Og7uP4D/+PWv8yY0nYrjwIEDsNvL+Gcl6Z7btc76cIGQGm4yqpIkMYdPPPsQIqFVJCLryGVpok5NegIiiYKlYCQdoU0XeRRMekspMVOYh8KsRVZQYNqI0WJGUhhnwovZUgGVUoex0WmMj8+jp6MTB/bvx3e+9Y9MRCGJGRVTVCCTFyQYIF+DgBnadO+hxovIInSeUagX3TDItE4TeLq+CKUlbHDf1q28aabpu8fjYQ8KcdoJZ0rTUqlYgkgoDJVCBkclEVJyfE0koz/5EkjKR/fCv/iLb+ClF3/O1+fx8Une3tH7+5v/6Zs4eeIETp06xQnVlND5hed+D8lcEuevnuMC7JFH70U8FYWQzLFKFXLpPCKRKFRqPc5fucKT3X17tuCFn/wIP/rO93Dx1Fk+js9/8Su8qb125SpGR0fhCfnx4ENH+H7Xt2UrTp98H2fPnMbwrVvYv2cviuk4ByMR4u/UmVPo6OnGI48+DqFYgY89/TR27NqD20MTsFdUsDeqpbkeO3duQSTgw9Q4nYMk+ctSHB3cPh/ru91OL/JxSvaUwmEzQSzNo6GhGivOFaSTOYglUh4CypSU5DyEUCyNFN3XIUS5zYi/+PP/E6dPHmffD7HkK6tK6d9Xb97AwuIifD4v5FRA03BOJYWhzMIAgUg0yg0Wyc2WF5344PwlqCQq+Al/OjXLWnCaCVICsVQuRU1DLUtSSAZT39DAfglCg2o1WoyPj6LMZoFUIsfC3AJCYT/sDisMeg2kAhHmJ+fYZE4+BnuZiclLI2PDUGu1NFeCVq7BlQuXYVComeaWSsUZk7roWmbKU05aRFmNFeFUAMlUGNMjU1AUhbhn3wEIC0L0b+mDRqLEyXePYcntRO3OZoSScZirKhknPDY2gbq6ei7AqSKj7aZCK2HpolKqZAkSNas+XxADN2/j0H2HoTKqML0wDbfXx7SxgNfP+nSjXotMIcfkIbdnGXq9FlIysK+uocJeDUFGCrPKhqWJVTjnljE7uYBPfP6TmJ2dhZYkOvkC0vE4N6TxZJJlranwb6ky/7v14/+Xrxd89av3FWmCTkXmpg58c8K9WQhTN0gFOE+8N+UxFNK0wWvniXep/C8V4Rufx0U9Teg5BTXPXeXm13xobC0N4jdMJaUWYNPwyoU7r0FLhT39nXGRRSLflBjtJJm5s0Dm5FZx6efJkAGQJjCM8PvVg77fg6NSdKz82xTuv/69NuVAd/7OC/MUZy9HS0MDtvVuRSwShb28AnK1Ch9cvYZQJAyVSFyiV8RSaG1tx4rbzVp1b9CDiioba52TiRRPcy16MwKBMHq3bceNW4NcPJBG9OOffBJL3jmo9Fp4172QKCW4ePUCJDIx9u3bB7drlde5tAZPBWMw6nRQ6JVsxiQ2bn19E/zBMNRyMd59+23s2LkL8VgKhZyAmdzbt+5guQqFAdEqkigh05PTXFi1NLVw1/76629AIpPhvvvu5ykY0SRoLUkvPKVBUsgQXTgF1IyJxcgSf19Uat7oxaXNDE08hSyJKk0LS4Qi+iBKCLp8qZAPBNaRSichVyq5EVIq5Sx/qK6u5HAgptl4vUilYvD4VniVKBJK0N7ZxRpPU5kZV65fxdziLBMpYtE4Jy3G0jE0d7dg0eNEKBnGXft2wbk6D5VWiRNnTjAG7tlPPIGh0RuIxQMcKCQRSDhoJxXMIp3KsmGPEhMXFhb5fKBpJk0gSSIkJRpAIo1ELA2d2oRtvTuQiKZY8kGTkZHhIXQ0d+JH3/9HhEIx/PGf/ikcDQ1wNDUytuvipUtIhP1YmBlnwy1NlvVGHSZnJtDW1oz5+RmWDAViFHGdg63Kwkg7vdoEm6USfVv6kEUS//zyj1FZbWWCBk3hbt0cg0lXji0dO2DUmti4d+DALly5fg4igQCTk9NcCJbZrKVkyOA6VBoVr3eJvU16V9p8uD0+PPXEp1nP/s4vjuIPnv8yEskIjr13AkKJBP27+jAzP4b+bVuxtuLF8XePY25mGo2NDiwvOVFldyAaiKKvZys++OAyk3fMZVb09W3HvfsOo6O9CzduDeCHP/onfPZzn8OLL72IK5cvc6rw3j3b0b+jF8dPHUckEcauvTvR0FzPyEBChFKT293RxdHpNpsNFy9fQv/2HfjZz17G4489gZnZCR5IdHcQBi7FXO5kKs6BUoQtJRM10UrofbjsWoHL5WL29zMfexq3bt+Ax+Nmn0Y+k8e+vXfh7IULnD2QCKeQiGRQYa1GJJhgBGwqnYNYSOmLFaWtUCqOcDSEFc8qNzdiqRBGs5aWLojFo7w5m5iZ5BTayvIqjN4Ygt1QBplAhEQwgbU1H06dPYfZhXU4Ks2cZFlVVQuNwYCJiQmUmU0I+ddx/z334tK5swgHghgdG4VAKMW2HX0w6FUoFjKYGJ7BmoukWFLWvtK5VFFmQCoWwWNPHuLCPZOMQFDIQq5SIxRJYWRsBfX1dpZqCUhjrDOhvrIWZ89dRAppQC6A0qjBGjWwLQ3ISbJYD0TRUNeGgRsj6O7ZBqVKwzQm2nCcO3GeEa50vlIuAGmnc+ksYpEYp8JeunSJXxeahm7fvhMajQFqlQ4KuQrhEG0J4qwRJrNnJBbmPIiJyXGWJnV2dmBqfAJVDgeWlhbx8OOPMnOfdMTf++63Oe2SNpg9PVtw5OFHsLqyCs+al+9H27b14ac//WdYrVZcu3YVUqkEjz36GNNmXn7xFd4Aej0kHRJDJBHAUVuJojCPL33593HlxjmcOXcKH//kszwAqK2uYUPxk089i//jG38Oi70cDz/6AK5duICPHTmCi+fO8M/R0taKqelpfP6zn8Xpkydw8tw59PZsQT5XZH+YSa/D4M3rUMkVXNA++tB9CIXWGJdJ723i0K/5/Vjzr2N5jcL9tAgFKMgoh4WZGfT1diKXTsBqNuHrf/Z/YW56Gf/Pt76DmaVFBGNBVNirOIU66A6y52jn9n5OOJ+Zn2Z0pU6r5wRYUplcuT7A3HyaBdLWVCgoYOeuLhw5fAg/f/lFTi1OJmn7KMDw2ARSVOxLyauUg0gqgcVuRbKQZh+EQq9CXlBAR3c3urq3Ym3Vg5mxKSCbx8qCCyODwwh415HPFHhgIFfLoTFoeSBICFz6P8npyNtEptXGxno4V5wwaA0IrgcRCgegUEkYKWvU6DA5MoF8Os/DI7Neh9UVFxzVlSXzq8EI58wiGmsaMDlBuStF3LV/L2+51To9RsbHINSI0dzThHnXDJvcd/RvR1djKy6dPo9kMgXthkm2ympnn+FaNozLgzfZS8DnUSiMWDQKtUrNmStFmQA6qxqRYARNdQ1wLbpgNliQywrQ1dmL0bFJ5MUFDp+KkRxMIsHE7SH0b9mCUNCPvBgQ0yDF7eTGNBigQZcZUqKbJcXobe3DqXcvQCVS4fbQKPbevQ/VNbUsSzx4193QqBQYuHULoShJP22I+GIfWXf+duL+kYfoN/4EwR/+4f1F0pzTY3O6zX/eNKFusNo3n3lT47454S7pzP/nwp0+l4p3MpVuctlZL79h3Nwsozen4FSYsy6+WPq6zQf9O603f32Sfmcy6qbZlL6GTkr6eciYQs9DMgSaQGxiLe/8Hf7/KtxLjciv5D6bP28urcRLL/wCZmKkNzVj3+69eOzxJ6HS6/HCa6/xVMHvXGZzm8lcxheqo8ePQ2NUI5wKYfue7VBoxFDrxByuY9KamQ1OsdEFiHiqEfaHkM4n8NTnn2YJTSwRYymD1+9h8xQRIIh40NfXh4gnhKOv/QJKmQJqvQZ3HdiHsaExln1UVtVAKC8ygsrnCbDGuKaqAfU1jeju3Mo6T5poKNRq9iIQ+ox0tcTUpvcWSa4kEilrUXkUIhDwNJxWtsWCAPXVNdASI52lWQL+vDRlCGxIG8jwxZj/Qg4SgZB1mfScjMoqgNfTdBGmKT5pGintsKOrjTGQNM5ZXlpgskE4vI7u7i5uAq5fvQqtWg+NWsfJiU0tbYBEzLKPW0O3MOdc4Ik0JZG2NrbyBmF4ehx7Du2Ba30JOpMIszNDCCd9cLrnsR4KYM++Po5jJ9MOmWepGLMYrMjGiWajhlQuYZ016SXDgRCy6TSeeOwJxup5fHEOUiLjKOuyVTpYDDZY9RaMj40zvlIuUfKE52c/fgn2iio8+5lPQ2U2wFJZhhde+hm87nmsrS7hY089hTfeeoMn0g8cvh8iqQjBgB979uyGnOLTA26MTN2GTm+AWmFCR0sfvGsedPS2YXD0OhaXpziIp9Jh4dCkYlaK9uY+rHuiUMpI9iRHIunHyAhtHfYwspH2bkTEmZmf5fOeJpKRcIQ1mlU1DszMOtG3dR/8a2G0NXdygXL+/Hm0d3ShrqkJZ8+fgNu7gMaGOvR3b8eVix/g8qVL0JEnQSxFyBdAOpbEA/c9gIEbNyCWSlBdU4MtW/qQjBbx4ksv49Tpc/ju97/D7O03XnsdofUgDHo9TCYt7r57DweMvfDKC+jd3osjRx5ioyqZwhobG/k55Uo5F+MvvPgSh/389KcvwOcNo7O1De1djXj76MvQ6JX4zO99lot1pVrOmFCatNINkgr3cDjK10OSHdKkmfT+VosRZpOlFJyUyXMxSZSgtfk1SPIyKGVa6A1WWEhHPD/HwxEK+eGwpuERRpoSLYoKzHg8gvV1H+zlVii0Mnzqs59EPB3jMK6j7xzDwX0HEPWFUO+oxaXTl9jY29nZw9hKg8UK73oYFVU13PAvTM8g7POhzlHN7hFqjMmwODA4BbFMhLauNpRXmFBuNWB50Y3p0QVEIylEYwnG6BG3WyYq4uFH74XHu4RCJgZBPgu5Uo3hsWme5lIRS54DfzLBht+H73+YPS8/ffmfEUgGodSrsR4MsmZXZ9FiYd4Fq8GBbEaMJSfJ3oxo7Wxh+dD4yCjCnihvnMrMZZibmUeK+eQ1cK+sIhwKIifKwWSjBqUCD9x/BOfOXWaiEFGLyu3lbLqempgqkdPERRx57Ah7Y4KBdd4Uzk3PIJtK477Dh9h34Vxc5AAaSvgdG59kOk9NXT2fS4S/pAA5agBvDd6CRq3C6dOncf/9h/Dkk0/gm9/8JibGJ2HQG+FcckOtVuKeew+gps4Bs0XPsoy3j74FmYLCzrKstf7YU09i2enC7r378J/+72+hrLIKZeUO/PLNN9FYZWNTslKtgFKrwr33HcTy8iIPaCjoiyan7S2tqCgvQywSQToew+88+0mW5h0/9i5qqyuwsrLKeQbvnzmLFFXVEhHKHA6ojXoMDwxhbtKFuio7tm/txPT4CO7ZdxeiwQSGBqZx89oo8kKgpb2Vr92xcAoqqQIqiZJ5/kurLk44b21uhEanRyQa558rnk4jmUxzYBXduxsaHXjp5e/jr/7yGzDq9XA53fB6o0yeiiWz7IcSi4uQko9NIuIGvSAWICcsoKa5DhnkYK2wY+++A6xNX553wr/i4WCq6x9cw9ToNBQyKZ+j9c113FwTtae8kqhJFhRALPMglwManRo6g5Y3j2qlGtOzU4jFg7BXlCG8HkAhk4fH5UVLYxMX+65FN/bu64VIIoTXvQZRXgCLTo/K6ip+HyZjMezq34Gzp89yhgdtCtwhF7wRDw+jKCSNJo+drR0opLO8oQtHw0xsitPGPZNAKBHDSsAPoVSKQjaLbDLJmnwCGujKdAikqDHJoq6qjr9/0BdmSWYykUNPz1ZcHriOMko7X19nRn00EERDVSVLv26ODiIrLpBajrfTmXSW773CohSFpBBWdTmmh+eZ406BfpSDQcNEv9fDWFMdcfAVckaOajUG5OIlKfK/9Pht4f5RR+g3/7jga3/0QHGTr745maYbx4fF8q8V7psJqjxf35DLfGhY3Ugu/TBldWMiz8U74yFpJl8KWNosaFnfvmlSZV9syRzLH+ewJjKhlv5+Z2HPcplfm6Rv0mo4vZVi5zaY9KR1L/2MvzLUPjAs+beZuG92J5uvBWv3S7KfzU0CNRfd7XswN+XiwjmXzHDYyCee/STmlhbhCwTw+i/eQk9zKw4ffpAvGFqDHosry6hpqoWlwoJEPg5PaBlpUZgT9kREU8lSKEoKd911L5NbgkEvhLICctI8TAYztm7ZwdHjx46fQE11DdqbW1HM5nHyxHuwm81AuoDdO3fj7XfeZd73M48+DZPJxl+TE2ycoNTj5SnoQYl0tgCZTAGhWMIX5SLjNkvEHwnEHB9NB55MxxzAVcgz9YRW2mOTozwxoolyha0CNeXVsJnLSloiMRBNxTikKVXIsEmXLhhUtIvoKbMSvgC7VpY5OKSyyoFyewVeeeVVLhRIgtPe0cY0F9JVU9FEsgbSWtfWVWFpeQFdHR1IRdL8ewoEYu4Z6Oc/dvYEjp84xomeRrOR0w1pC0HSGTr2qWIK9W1VOH/1GCSSDCx2LeQ6AVz+OQikRUaTrSz4oVfaQDU6rYwvnpzG3r3tUOkVcK8t89SNEm71Gi3UahUnva66oxi6PcaR7PX1zdAoNWwYPrjvILP5y4hE4Isg5I/hwL77OAWVkIJERskgg0DEj/WQG77ACht1u7u6cPrsWai1GsjkKtQ3NHGoywuvvYADh/bD5rCyNECrNjDSi2LJyWBGW4TqBjMSySAHwBAFwqAux6orjGJexBIWi82IxqYa5FJpnD95EsVsuoTlEwlZLrJly1ZUVDrwwx/+E/7oj7+Kd955hyffDbXtUMqNEAkoFTQAn8ePz3/+C/AEPPjF0VchEKbQWFuBXCqPKlstqm1kdF3G2ZOnIc4XUVlewTKq3m192L2b0jT9+MY3/gKLs8tcmDmqKqHXm7G8vAKRRAKz0cD0o0uXzmPX3j7suXsP7n/oPsTSCUQo+Y+aS7EUf/etv8cHF6/jK1/+Is5dPMNSm3gii8mZBWbyky6WcIePPXMI23ZuZVNhILwOtVbFWx2SX2QzGTZGkh6f3nfRaBA6vZalNyStoI0abQ6IftTa0oFXXngFOpkJ4rwUOrURMpkamUIebu8aN8DUFLhXXZwA+thjT/I5MD4xyFNNokJ0b+1k4xjRmihAiaRSb770Fp565Cmszq2gvrqeDe7dPT04d+EK7DVVWAv4UV5ZyfK7NacLsqIExUQSB+7aw691LB7H+++fRjASh0qj40bGXmFEe0s9hgdG4V0NIBRIspSvo60NOq0Ks9OTaGgsh8EkRTEfhwA5iMVSTIzPs+mdru8KpRxTLidEUhXUaj38gShkciHiyQjEEmrUCfcrgkarx+SkE61NXVhzBzAxtgCTSceZAISu27ljJ1+vLly4xPg+urwQFcTldCKwvg4peWYkRAWRQKXRw2qtwHNf+hqGbo/i5o1bWHG5kScPiErB5vmJyQk2slNBQ3z+oZvX4VlxoUCpt2TcdVRicWEetjJbyddVANrau2Ats2NwaAg9XV0wmU0sa6RpO/2u5LPIUgBQdyeuX7nOQw6SIhVyeb42LToXoeFguyAEogIz/GVKGYQSAfuLqOCMkNzPYsbZK5dhqayETKVlbXo6EUaF3YZkPMJSwcM0RQ/7+dhNT82zVHJbd9BrWLUAACAASURBVDdIyERa6mw8jnvuPQit3oB3jx7FoUMHMT46wVvEcDyJRDYHp3sVrZ1dCMVjcC3NczPS00nhWwlIBUIIM0QWKsO7b51GwJdg78bo5CSbP8nUGgmGkU2XtP4kiyMsIl1zI+E4Y4vpWkf3YkqnpvcB3bK/+uXfRzq9jmWnE6urHohEMiwvryKRzKOuvpbhCxqFlOlUlKjtcq8ilozDE/DDWmlHGnls27UThTyZ0DO8KaOJuyBX5MCjt9/4JTLxNG8eqEC1WA0sk6JbV11DPR9vlnop5AhFQvwzUmFOYXiUJEum4paWemg1Sqx7vbg9MAqlVMXMc5/Hi4MH92NpYQqrrgV0NrfBoNEjlqOtbx5lBjN7IKg+ae/q4BC4HXv6Oazv8tUrHNxEQVLkraJinHDGqUwOOq0RgVAISp2KPRY0PKOU9EgwiPKyMuTzGR60ZSVZhHJBhlEoRUqE3OsIuYPQyLWQihRIpjIw2C2Q6pRwra1yzVNbWYkqmw3lFTYMT41iLeTj40m1FiGJkRMy/jK2nsS2zh0IeeMYH5qEVmtGNBHHvHOJJWW05UtEEjwoo0RtDXm5hCRX/W3h/lHH4F/744I//pPDPOrmmN07ivE7v9GdhTadhHRCbE69N6fmnLZ6RyFNARR3ar03n48msNQg8JQeNCEnHUSJFsOSlw2TKpd/GxX75gy+1EyUqDKbP+tmgiv9nX4H0r7Tgwv+TVnPHdQZbk4EAhBV5l9LKjNakcfptmxJ4775w/K32WTYl37fDxsUaijiUqytBNHS1Mo4K5PGwHHUvVt6uSuPpZK8uiuzWpBIRWGz25go41xbgUwjhy+0hsr6cqisMni8Lp4aicQqSCV67N1zELduXcPs3BD0Vjkgo1CiecQiWUSjOQiKYmgoVVGrQ02lA/MLYyjmU6jYoFBcv3YLwzfHsTC5gue+8PvYvfcAphfm+EJDNxarxcLaOrFEDlK4SRUKDgFhLTlJX/j9VEA6m0EmneaVPqUHEjOYzn5aT7/+5iswm01oqGvA5OgkF6UP3ncEOr0eMrUMW7b3whv1IhgJ4/U3XkdTfRN62rqgkikhSAl4TRlPUoiTn4+L3mBGubWCp1+E4qMphY6KhPUILl++yoY4SmG9eOUcunvbUVZmQSJCaZ0KFLIFNiIGo0GI5TKMjg8xsaEgyEKkEGJxaRHjE0O49/6DaO5qwvd/9D2UO4zo6m5iFF1emkZaFMKMcxJSoRhqgRkBdxKRUJIvpMU0HZMCFGoxYmRMq3PA712DRqPmoo/etzKlCciKsDDngiAvYf1jebmDzaOkyZSJJGipaUc2AWzt3YWJ8Sm0tjVhZHIQx06/x5Pgxs56TM2PY3v/NizML7DURyKVQypX4sEHHsHbR9+FxWHEAjG0y4yw2q1MJZmZmcaNq1fxZ3/0J/jxT34Ie70aqUwcYoEU1RXNiAYKaG/byujF90+9B4lcCJvNijPHj2FbVwdCAR8bUlfW6HcyMEFFp9XxjWzw1k001tWzdjefF6GzYzt0+nJotVbcujWIjs4O3Bq5BTdNbPNRSIV5GFQGrC0F0FrfA0d5FRurJkfHeIsm06hgc1SitqEeZ06dwfkzZ3mSvbayiuB6mGURjppG2CsqIRTk2UybRxL7Du7GI48f4Zs2aYYIgZqO5/A3f/0trC552CdCRRwVqyQ9IjZ9R283VDo5dEY5nnziIdQ0O/DzV19C3/atiKWi7JmgVTdpn6nRIh2sWq1FkZByIiCRjHMMe5SSVpNJ+H1euFZcnMJL+FQy8MrFaph0dsaHGvQGuLjAFWNsYoTTZUVSGbZv34M1jxvJjB+RuBsxCviSitHW1g29yohTx8/Au+zB6MAIWms64Jpz45knn8XU9BinjYpkSkwThcqiw8DAdfR1dOKeXXsxdnMYHucKbty8gu07t2J5dQ23h6YBgZylbSq1AlqdlPXOM5Oz8K4EkIimEVqP83UpnaEpahHVVWY0NlGD74NcKca6P4igPw6ZWMlmX39gHWqrBtFsEfEc4A9GOahLggIzpYkXTqs4uUSPsQknahvquOFdXlhBZ0srFzBUNJP8i1KLy+zl7GuhSzkx/olA5V5Z4RyHWCLCEkKZXA292YpQOMFhSSsuD27fGmb2/nrUj6bmZkbSJqIx5DIp+NZcGLh+GUvz09Br1ahtrGPDanEDMUsmVzIB0rlKemwq6m3ldjz3/HOlTIF0mnnX9F64dWuA05if/+KXcHvgNhsl45EoEvEY69kpK+Lg/fdyAN2Fs2dR01iLmoY6WK0m+Ci3YnEBrZ3teP/8WTR0tnGCtdu3ylsB+vkrrWVQyeT/g733Dm/zMM+9bwwSew8SJAjuvSmR2qKWZVm2JXnHI85yaidpmyau24y2Sdqepv2auMnJctLYqWM73juyZMmStSyJIinuDQ5wAwQJYm/gXM9D0VHTpv5ynXzfX8FlXZRFkASBF+/7jPv+3bjxwD68efQVGM0mqOU6dF+9iu2bNmO4qx85Og22tWzB4OgQXD4PRDIpdm7fxXpwM5lyIxFuCi60daK2roabMft4HwwGFSzZZkYR93R2ocRaAadjCW0XulFf2YDLl69y0UZ4Vr8/gFAojKwsM+YWnKivr+DN6/DgCMLBGJu5RaI0p1VTPUCywm07d2JrczN+8r3voqyqGuPj05iecWPTpkYuruecC7AVWAGakgf8LK1REz0tHofRZMasax6O+XnItGoeuNy4bz+baWmzplGoWJ7oGJ3k4RI9RkpFJjgGhUeRJ4xoSLR1JiQvFa+0+aVjuLG+jjc2PqKxsfogjWyLHpkZQkwRCWd8ASKxBGIKNEqGkZ9rQHmRDQISuseBpcAqp1iH/KQB90KuVGL/wRsxOTnO1zmi/IwMDsATWEFuYR4Pp+hcNTI8Bkt2AeRKPW+Zp+bHEaN0c9VaSKLXR2F+aSYA0eZNaZQjJI5AkimDSqJBOhCHPlOD+clZeN1eNG1sxouvHkXrgS1IZwgxtzAPk0YHA5+P48gtyEXvyADmXDPcYMvECsw7FqFVaGAxZkOeocbY0DTiUQEaGpsxNDaKweEhlpwGvD5UFZfDMeVAJEap2nIo5KqPrEn/OHH/yKfo974DJ6euy1TWKDD/WQ++biRdn8JzAXodb/16nOP1U3TGN15jsq+V22s3OvGtFc+/0bKvVeFrxfvvul3PQud6+Jqw/frJO71B182w6xsDbgjW9fHXfi79jAPd4v9vCvf/Fy8BPeZD++/Gpo074XF7GKU4YZ/AlpZNa/gyCp7wLDMlwpaXy29+WufPzM3zRSwQCyIlSkCmkmLYPoylVScqaisQDMeQX1iOqfEZnDn1LjKEMZSU58E+bUdFXSNkCi1juZLRFOwjoxxG1Lp7J5RqCfq6OhH1RRAkh7xEhbHhKZx46z2YtNn4whf+DFMr0wiEvHzBqKmoQlPdRnh9ftbh0SoyQ5oJf8gDtUrDhbLJnMVTKDKYFhUX4Y03XseBgwfYVEsx5aSVW3G7oZap8fbrv0aexQZKoygrq4CtqBDheJDTBXXEji8qRHaWhXV+v37rbUSDYY4ZF8szeUqenZsHvdGEWDTFK3O1XAFdhoSLXyIhtLVf5YIq22LG0Xfewvvn3mMfhNaghd8XRGNtA2qr6tic2tXVwUUZpbYaLEosBRe4+ApHIjhy1yFU1JbAF3JDrVagq7sDt9/2MUw5J7AaW0JPbycmRiZgkFvgXwpjctLBhd3iwjI8Xi8yqOnJkcNs0vFFiWgWMpkcOp0J7xy7CDHEUEm1SATjHDg1NmZHRVUFMqQZPIW+5/D9mLLPYse2PVAqVDBn63Gl6xJGJwex6F7A6PQIh7aolCrccsshXGprww037mcTX+9AP6pra9A32Ms6b8KK5RflIRD0sVbYu+LF5ubNePKpn6OgwoR4IoKS4hIszi4j31YBhZwK8jxcuHiOJ9uhsB+jA31Ymp/D9u1b+L374kuv4OHPPIKcrBxMTU5Cp1MxhswxbofZYEFv7xh27z0ES14psnML8fff+iYKS/KxuLTIzOiOtvOorSiHMC7E17/0DfzFnz/G/gePe5lfb7pAG7OyICT9q5AQthLUVNTgtVdfRY7ZzGxqjUoDfzCGmvo6/ORHP0W2RQdhZgoPfPYe3H7HbXjt1dfw9lvvQCXTQCqQc2x615WriEPEAVxCoQiPfPEhfOZP/gQD4yPIKyTSiRvhiAdavZpRaJkSEYTitXhxCura0NjE73oy/rFnQkQJnjrEElHGz9GkTCGTY3JqAjm5OZxmTGQkegxyiQrilBSTY9OcOqpR6xCOBKAzqJgIRAQOu92B7bu2QiCOwD7ZA71RAyNJpyRKTt7tvNKF6TEH9u3YC+e0G3F/EtWVDfwa9Pb2wZKTg6xcE7Zu34Tp6QnWv4/2DqKvoxuRYAQNTbXk5cb03AJ6+kdhMtuY00yeGI1GCpstF5FQDFNj0wiQFyYY540Xae/dbiJyCHHP3fsRjCwDwhQ8KwF4VkKswy3ItxJxGs7VZSgNZrg8foxNzUGvVyI3y4R4jPwyMWa0S8QaBCMxuJe9KC0pw9zULISgDA8JhOJM9uWUlto4GdlgMsO95EZhUTFnPVy+eIknz0Svmp6bhVSmYJ9LcWkFTKZsFOQXMxmEaERCsYA3RHlWK0ZGhuFfXYZ9eAipRBDxaBBCms1miDn5Micnh3XjDscMYrEEFCoVmy5pUELBaI2NTZw8SlsVSu2USgiX6WaSEF3TwoEo3nrtdcYpEi6MPFg0bPjUn3wa7546xojapDCF6rp6WHOysbK0CGmGCKVlZfjlyy9BptNAlauH2+NCZWU5JsYnUJJfhKW5RcwvzqCw1MbPedSfQnFhISwmI6ZHxuGemWOMpXt1BRUN1Vj1B6GQqiHLlMBkNiMcjWFibhaNLc2wTzpYchSLerHkXFijBWVIOeV0c9NWuGdXMdA5ApVMz/kc1JCHwynIZHRejKO0tIAlZtSokibb4/Gxd4SatjAbk2W4867bOMSMMjeG+obQe7kTmTI59GYLbwNffuU1GM1G1G+s59eZvB2MfZZkss797Jmz/JpRynZRRTniSKO4rAgn3jvJ9BqSY9H5U5wWcxM70GNnAlQ8nYJcJUNZZTm/7jRlJ8IQjQnJwK6SKxAI+Jlvr1bLsbhA6c3ZLKek58Fg1LJ/a3DIjrEJB7bt2AalMhOiVATl+fkwKnQYGRiBa9XNkpuF+QVuMiRyKRR6FaRKGW+ZSW6glMngoWRlJKHTqSEi43RcgFdfPodQMA2dMRM797VgfMqBmcV51DTVIi0WoLS0hE3OBr0WpjwTouIwFEo1PEuryEiJUJRTAEEkDf/qKnsLSH9OYWqUj0DnqyJbAQSJFJvwKS/AFwtDoszA4twCVihAKRyHUa2HTKKCXGrE0aPvIxSk1zgCAa3zKc9Br2NiGaGq52Zmr1GcJCw1/ajbHwv3j3qGfv/PC77ylVu4cF8r3tfDkdZMoOtTbU48va6oXp/A0wWKJtvrt/Xier1oX/93msqv39aClv7rA11rEMi8uoZ3vP7Gxfe6nOa3anv6OtI70/ckdBvd1huR6xsHJuFci8WmfyeNe+38H8ac2m9N4lTltYn773gN1uRCv/nknTfdj/rqZizMLbL+j3BbhKmisA9yflMxo1SpEY9GIM3M4Dj4fFshFxYDw4PYdUMrF1E0bXGuLsBSlIvB8RFMTc8zfaS3vR16lQy7d+/A9n378NY7x3D8vffx8COfw5n3z6KkpICJFZNTdtx40z70Xu3GprpmTE3NQaEx4n9//8fobuthA91nHvos7vvCPTj67tvQEKN5YgbyDBkblFZXfTzFkMolKK3K59eCJi4CgRAXPriI2dk51NbXMyEgEAli887N0MiVkAgFqCgqRbY+GxaTFa6FJUTCcWbRlpSVsR6UTuAc5oUU+kYGcPiO23HTzTdhz65WTDjG0di8AYP2MUQSKZYTEKGmo4N46FGIvEGkIkmolFo27ZJZlwyNgYAPM7MOGM163HnfnRgdtWN0yI5EeE3j63ItQK6TIylKoGZLMUobbQj6g3jt1RP45GfuwK237YdrZR4jo8Oora3HqdPn0dnTtVaoReKYHJlCIiBARlqCRCSO6tpyKHVK9hUEIx5mhkslIkZslpYU82aC6AjdXdOgGaQ4mYGRnnHIM0Q8Gc7Oz4a1IBc52XnITCmQn1+KxtpGpJMpXO29gqxcA1aDFJy1hH77AIpKixEMhpjOQGZRkvvQhX1guA8KpRRKtR63Hj6EN958mXWcPr8HE2PjMOstaG7axLKuZ156ks1+ZNSkguWGvTddM3nT9mEcdXU1eP5Xz6K6qhxatQpLSwvItuSwaVYtUWFlYRklhfkwmTXobrvCrOyZyRnsbD2AUCIDgZgAG5p34uvffAxSeSYn+J44dgxIRCETZmBD7UbsbrkBD3/mz6HUZHIza86xYPfePYjGk3DOO5mkQShQa44VTucSXDMOZKSTnDZKWLzG5ha8+eabqKyqgFgKfOlrX8TPfvIEzp0+g+ryasxNLcA978JfP/qXePedY7jS1weJRoFoPITqxlr88vnn4IsHMDQ5jI7Oi2jdvQ0ms4Ev+N193Xx8Tk1NYMe2rWzUpC0kkWTIuEkfSbtLSNa5RSpStdwUUhqtgO4TpQbZh/6eXtapnjt1kSPHx4amkJNl5YCf2+88hH/73ndw6MhhDA6PIkWyilk7NjTXo7AoD6uBIE6fOgujNgsWcx5qymrQ19mNyuJq9LT3o9hWjgWnEzXlFfi7r38FQmES+/ZuR31dLV94n3riOdywaztvAul3pij3/gE7wgkgO9eGRfcSbw40GhVLuqzZOYzbI+RrKBBhjwxJa2iNrtdkYM+ezRCKU4hEI5iZdmJqapEnrtnZehhMai4m/MEoJCo12jqHYTBIoZBLuZAlHwmZtUOBBKQySm+eR77VBIkwA+FgHEZDFgQiMaSyTITDXp5q+/0h5FltKC4tYRws0WTGx8cxMDAMhVIBn5/SLPNRWFyCPGs+dAYzJiYcuOOOu/nYoe/ByaieZUTCAbRfvoCm+ipUlhXi+LF3ML/oQgnrmhe5UPVTwJPehIqKSkYVLi8vQ6tRc4Gu1Wp52k9SNJrq0rmPZD19PX0YGhzi8Lei/AIm1Lx78jj0ZgMisTBUejVkcgkmpifYxN9YXw+NXAaPewk5NisudXWh3z4KY5kFcjXJ6WZRW1WDG1r3or+7D6+//hoamqsRjyfgmnahurqKk5GVmVLUFpeyOXtwzIHGLbVYdK8gQyDB/n03oKKiAq+89ipGpsZR09iAd44dY1BB95XLaN7QBI/bzQbP0sJSfOHhP8NXv/R3CPviGB0cY2kfNS3kM6DnmYpUev7JtxMM0mYpDo2G8LQC3rDeuH8PLNkmjI71s1zoS3/xJbz37jk+3geGhjE0OoZF1xJTfxK0eVRkstQpEApDpRUjJZKhuCQX+Xk2xsQ6nYu43NmBSCKOktoizrSgnIxNG7egrLASPe3deOpnv4RUKIeIABXJBOgvlE5qzbfCtbSEcbudpWsZ5AVLCjjdOifXhOJiG3yBVYYXfOITDyIY8qOr8yo3DLPzC5h1zuOeB+6D272IpZlpREk2qNAjFQYbjilMcB1NuhpY5eu4TCuDRCGFTC5jKgs5/SjVd27GwZS2iYFxTI3NMh6yoroKi0tzmCNErQgYm52CraQAm7dswQ+//wu0bCiFxqBEPCPG789say4z8lvqNsBqykLHpTbOAahvakAcSbR1dCIaSyLPnMOaeFtuHubdLsg1Ksw4ZznRdfuGZuQaTEhF4gj5Yzh3rhujI4vwrIaIusnGb6VRzfp7vVoNIYQ8GCKqDHkI2Zv2Ebc/Fu4f9Qz9/p/niTtNr2mqsC5j4ZPpten4OsmFdNlsIr0W0MShR9cwjh8W6FTIX2O9c9F/bcK9Vnj/Rjbym4bgN5r29eaBsY/XtPEfNgTXzLL/ZSJ/Ted+PWlmPZ30+vtSMbn+u9G/UwF/aEiKuj9U4X69VOZ3Fu7/WZN/cMdt0CrMPBlaWfHAMTeL4rJSmLLMbMqUSKVMcSmwWpFOJplP21jfCJ83wG71cCzIZAIqVnMKLJhanMK8x4U9e2/A0MAorl5qx7bmZmTSVFoqQeeVTlRWVvGJ9viJ4/jkp+7H+NgIaivLeEriWnDjvXfexWc++whuPHIE//q97+H5515GniUbd9x+J5ZTSywVSYRiaD9/BRdOX4QwJeIpbFPzRjQ1NeK1t19EOpnG3n03wpZXgIwMujirGMtFiLaEMIkp9xxOvnMCb/zqFVQWFuPA7htx5NDtsI+NQyDIQEVVFU9GiGHt8/n4RNsz0IdIOo6JuSnI1FJsadmMkbER1mXSCTkQjfJJv7y8HD3dXfjX//VPaMwvwbJzGVu3bceKexXd3T3Iz8vHQH8fJBli3HHHETz78otwTE+hqqqOkZxk4nn97bdZWrR1bwvue+QupGURnDtzFmazEXtv2I1IPIAR+wC2btvCmKyLF6+gr3cQXk8A+dkFcIwuIuiJwDkZxKYtFairr8LAaC8yZWIo9TLEkyF4V5e5wVGpNKwTJaKCay6O3rYhWI0miBJiiFIpZOXmQGVQQaqSITfPhsByBHfefg+z4L/z3X/B/gN7sOCehkwt44u/PxbgDUVmphwLLhcmHQ488In7OPGVtgFEEjhy6D4mR7z2xouoqCzhhMNwKIwdW1vR09WH+TkXjtx1GBc+OM86f9rKOJ0uPqrr6uqZbV9A8d4CAbItJqb0XLh8gSkeGRRPTxjAKLGnFXAuTKPYlo/lBRe6O7qQX1gBsUKHDI0RSqMZx959CxaLiZuzo28dhV6pQXVRBQauDiLbkMOGy3A0iixrFqz5BYglkkjGk7j98O2oLKfU17O4fKmNcXUba6ph1iugUSlYinLxyhVYbTb09ffjhhv24ImfP4lssxIahYbN08SXJvnNrh1bUVtbjZffeQdhpHnyTKtsIXGXrUY0bm5EbUM1pqYnONSEgnwUUikbZw8fugUjw0Oorq5ggoXL6WZPCE2nT5w8yceYfXyEmzaattL7bGfrHgjEIvj9K5ifn0YkEMEv/v2XiAZJCyLjyTOZtQN+HzY0NyIUDaF1z06mY3T3dGJjSxMXL91d3XAuuqFXZzENpKSgGO+fPA21RIn2S91oaWyGxZKDK+cv4KZ9rbjv7iMsgfjLv3wUI0PjLJsY6BvgZE5ax5+7dBELTjekCj2/nwrLiuFedrFpdHZiGjUVlejv7OJQK++yF7bCAoRiCcZ8ymQp3HfvbUghAZd7GX19Y3C6fEzDKi8nxr0Ri/PzfAwLJRkYnRjHipd07iS7M7KmO8tshi8UYDnV/NwqUjGwZMqabeXCyuv3cwNLzxltsfLzC1nKQiQrosxQkzo2NsYaa7pNTkyguLSYm6gNTS0YGrFj9+790OkNsI9NYN+effjhj38En28VQ0P9kEtF+I+nfoqSIituPXAAM/NLHE5HunuSxJD0Ra8zMeqUEjj7+wawuXkjvvzlL+Po0aOYp0lrbE06Rd4Lagro8UWjMagVKtZhr9DmRSVHOEaTTAGknDsQ4LRrQopu3tiMXLMZAwM9qKqtQ3tvD96/1IGq1nKo9UosuhYZVSpKijA2OMLaedq0WXIsCC75eSulkEowcLUPj3zqUzh35gx7hMjA3j88hOLCMjTVN1CNjXdOHGOtdVos5C2Fa2EeZbTlGxrloYBGpUJZYTmSEeD40VOYmZznxt5kMGB4ZIhlFyQro490/FDxTmb+r33lr3Hm5Akmg8lVSlgpXMrrxszsFO6/716Ul1Xi63/z9+jpH2dpSYST2qk+EPPml8LmBBkiaIxKrITczHQnNCR5Gzwrfuh1RCzy4/CdRxCIe7F16xacfu8MhGkxP1bnjAuLM24s0ySZwAWEbBWm2Ghdt6Gek33JTO+aX4RBoeFNIyGLk4gxBrKwOA+jo6PsEwr4gtBrNXwcEcKTqD/EhScp4kjvAGcmiBMihH0ROJdWkJ1DaMYYb9cYFYsknMuLkKplKCgu5I0rQSecLicaqmuRCsWwMr8E95yLpWEUGhZJhrFx+1aEkEQwHUOKqHrpFMqLiuGwj0OUkUJUGGbpW1FFGbw+H5QSKYqtefjYHXfi2ad/Cfv0JMLJBDefZSXlsGZZ4V/2QkNFtkiEeZcT1sIcdHVfZQoUGWCJbJchlKO3w47TJ9uRTkqRSMf49QhGQrjl5gM4csshtF26hDfefIvPxZQqTdkiH3X7Y+H+Uc/Q7/95wde/fihNRThNPHgqnSICyH+eRK8lnZL3bI3jvl7Uf1jMX9O2r6WS/saEuc6C/9CYyVi/30zzWRN/LaDpQwQlfY91Gc2HBf8aLYYfw7WmYl3Cs66rXy/M16UztA1Y/zsV6iSj+RBrw4W7BHXz10Wd/v7P3Ydfsa5xT2SS9v8awpAlRWuG2PXbeqAV/X+RqQo5xkKoNBoskPZ1cRHVDXV45Y3XmD5CUgytXMnhJR+//37WzoVDMQwPj8Ex48Cy1w2tTsUx39nWLCwszUEoEcNssjBezazPQqZIgu/+4N9wxwP34Nmnn8HGhiZ+41FRcODAPqSjIdxy035OANSpjaipqoEvEkKGVo2e4X5e7Xf3dLFEZ9+hPazB9bpWsehYREVRNT77yYe5OKfizu1e4okuESUkGVIIGZa81ujRlIEOGyq+2wauwmGfxJl33sNY3zCKbUX4p3/8NheHlMaZpMt/MoFVj4fJHI7pWbR3tcMbDaC0tgzZNjN+9qOfsRlXbdBgy46tzBFvamzCkz//OYw6LVIUXNM9jI72K9iz7wamxpCEIhyM4PIHH+Dj992LmspKfOOb30Jufh7KqivgmJtGc3MDZpccUJv00GYrkVeWh7LaEgwMdEMmJwNuCgMjg6ipr+IoANiQqQAAIABJREFU896eLogghHvRjWRQwJN2cUKB3q5R1FZWw+1yMcrR7hhBNBlBRV0RZAohZuemWSJD7zmViqZ1argmaWrmQTwYgWfBjerKcpZVtOzcAveqG7lWK37+kyfx7W//P5iZnoFOr0JevgUdPW0QyzMwMDSInHwrr90vtXVg+85WtO7bjaef+QUkcgFEEsDn88C3ksKnP/EpvP3O61iYn2Yee0VZ2RqSMkOKZFzA064sSzZPJqtqynHs2FvMgy8tK0XThma89ebrLHWiyTuZvBTatTAkiViCmCcMx9A4rCSXGR/Dlo0bOdzotddeR8umbegbG0eGSg9vOIJV/wqn9VIw1vn3z6G6tJqPrZbGLXj5xVc5zTLXZkFuvg1C0pdmZMI+Mo7y4nJOSKSizWrJxdXLnYj6V9i851yYw8bmZhSWlKOjo4O9FdWVZejsuAwVFVDRBG+uSCtMRZg/4IWZKCS2PPjCIQ4Nk2vlKKsvw96b90KZpcDUzATyCgowPj3K0gZRSoCK8nIM9PVj+7YtUMgl6Lx6hSdj505fxuZN2/Gd73wPX/7yF3mzoTdo2OD6+htvM/Vh/4Eb4XLNwOddZu/DwpwLP/7hUxCm6PkXQadWQafRoLFxA4zZWWyYhSCF/II8KJUymLOM6G6/irLSaiy5VuH3kLxDhAXHDKYnJ7F/943M0lap5NizfRsykzG8+/Zx9Pb0skHw1luPYHHRjc7Oq1y4UVjXiscHsVSBZV8IxmzzWkCVMIlCmw1DZJpWKRFcXkFDZTUSsQSGx8bhCyeYVqNUC/Gx+w4jHA3zuaLj6gD8gbVzttGsQk6uHuJ0mqfrdMz0jQ7B7phlPwmhL9OJOD+Hq2E/ZHI1BCkpRvtnUF5YxLIxmVxJW3rG6UUTQZ6AkynUaDRx2I5CoeIJOF9bUoTnjDHRhwKNyMQZCsfg8fhx2+334NLFK6gor2KELWVSBIIB3oAtuxfw+OP/gqb6avz1o1/GxctdzPGvb2rk+xFOUqPR8vSVGt9bDt6MTFEG89rd7hXs3bsXvb296Onp4Sk8/TthUQljOT5m5+OOHgtJB1OCNNKCNDPGVVoV37ewsBDNTY0Y7O3lQLDisjJ09vehd2wUDfvqsbCyiHybFUqZCmaNCRfPXeLX0JytRdAfwoFde9jwSAF4S7Mr+Oqjf4of/+iH2LxrB+ZXltDW2YGmxkaY9QbWKJOPggYDI/YxbNuyFRfOnUMsEMWqexW11TWIhaLscSE/VNvFDqaE1dc3or+vD1oNGSfXUmgJ60vp2AJBEmqtFpWlZZARS1+mgHNliYPsXB4Xqqoq8M///G384ze/jeOnzsJcVAhzdjbLRkheRAhOwn6S542umDsObENUGGWkYUVlBcuSSKZJxB/XspuTZuemJ9lv1d3ZAzEksA9NwDPnw7YtO+Fd8SEajmN6epyP5eqGGsa4SmQSRnx6XG54nB4mexGKl7wHWpMSdU3VjMkl7b5cqoBYIMTwyCA0RjUUKhkHMFWVluPsyXOIh1JoqKvnazMdT9NTDuzYshX+5VUkYzFYssz8HEiUmVhaXYY3HIA1z8rmeb1Ghyy1AasLS1icXURtTR0HF1KYWlwA5FeWIq+4AM7lJWSKRKgpLeWAvfGpEXhiK1j0eaAyGdijlGfJhW/ZDZ1Sxbz1/rERrPi8DD2gZrOqrBqStBjjQ5T0G+WgqUDMC7FUiBXfKm8kSGoUD6Yhiskx0D6BcIDC6tIQZAoYFUoyrKkJO7Zu3sKb9FA0Cr3eBEHsv5FP/FYt9cfC/f+iuPwdX8oT9/+kE2c9xxo3nYpflqFck5T/FynMNdkLFSDrE/X14prNqteMomsM+LVJ+vq0nSff12gzVOBfL59Zl7SsNwlrKavX89zXptfXG2rZpPpblBluMIhBf+3nXP8c/EEL9/9GKkOSn99+TNcX7jmaEhTlVcExPcOr88N33Y6T587gF0//AgJBirtgtVzGMhnS0j70mYdw882HkBYKMTM/y3rc8+dPQ5BKstGSXOcc/OF0oalpM46feB/28RmMOybQvG0DZmZmMTgwhM5Lbagtq8DOzc1IJqMsd7j4wWVOATRmZUOh06K8oRZuvwehkBeZMuLGu5hPffFCG27ZfxDJUBq3HLgN1eX1zGsnzSCdxOn3oy6c5Dy0Z6MLLJFkaAJFf0SyDCx6Xbj3nnsRXA4gHU+gsqwCH7v7Hpy/cB4FRQUIR8KYX3CiuKgIA/2D6O3rZzKKLkeH8tpSRFMhvP3qO1y0te5pxee+8DBPu77y2NcgTCRh0mpx39134ZaDB/DZhx5GSWU5vvP440xhefy7/waHfQIfu/su5Jqz2dBUUl2Od8+dgESbCbPVjLyiXPQMdEMkEUN8zcA0Nz8OS44RfcN9yCvM5wtJW8dF5pCHvAE4HU6YFSaIYzIYtRbMTjtZntN+uRNFBfmYmZ9HAkHs3LsJgowYnEsU/uRl1GFOng0iyPDy0xeQYzRBkBAi4o8iHPBh6/ZtrG+ntevWrdvwk+8/gZ07t7MBjF7zm27eh7buy7jc0Ya9N96EYCQIl2cJdY2NXMT/8IkfQ0tms1wzI+jOnXsfWYZCbGneit7+LuzZ3Ypv//M/4tOf+gRjDE+8d4qTYEPBCBsMW3fvwvzCDH75zJPYsLEWiSQZkmQsA6C1/QhJtvbs4vcXGZFJb55nzGWNqVSQibYLH+DWgzehq6ODDXpqnR6Xr3ajfuMmzDmX4JiZhdlkYOnSxfPn0VS/EVc+uIrGumbWMbfu2c4TRSqyd27bg0m7A4N9Q9AoNaivrcNzzz2LRkrPVajR0XYRB2+6AdMzDoxOONDY1ICrnZ2cdlmQk4Wp8ZG1dXycpHVC5qXTHzIt1zVUIZaMMnpudn4WecU23HjbfkwvT+Cm2w9AJBGxSYtScem8k23IwuXzl/DIQw9jaWkR5z94n3nttx66BW++dhLbt+7C2TOXUV9fDZEoyZpYMpe/+OJrEECMr3z9K7jSfh5lZUUYGhrAju2tePFXr+Pk8QvsEck2ZkOWIcPg0DAXGiRBiSdi2LZ5CxeBZHarrqzG0aPH4VoM4O47bsfk+ASUxJWPhNnkTiZyg07DjWC2XoM9O7bB5VqBIEOGmTknp/+efO8CDFlqGI1m2Cenmd0eTSQ4sCaejCApiKK5sRFTI+Ow9w+jzGaBWUuFYhjzi0uIJKjQ8EJrkOKOu25k0g4VVCfe60NWtgGeFQ90RjXMZjWqS0oxPzuBTz/0cU6ePHb6CtQGFSclZ3JsdhJpiRixKAUfyZCOAXqFDi2NLejs7MOIfYqZ4Hq9AhEydCPBUqnsLBNMOiO8Hi/8Ph9EwhT8gVU2qZPW3OsPoWnDBv4dCZdLoWcWSz4MeiMmHVOc6GvOMsFs0uLRL/0p0okIa4V/8IOfc7jY3CKZgcMoKSnhKSw1I7t37ULrjlb87d98Azt27OSCnrZvdCPWNl2vSI5CqEGaWHS2d7IUktjvOr2W5USxRIyxhHk2Gzd19tFR5FutGBsmQ7EGKq0Gg+NjcK6uIH9DARxzU8i1WqCRa2FUGfHBmSts6jVmmRgjSYFb1CRQiJBeoURteSXjWrVZBgiVMvSPDGPXzm1skiX9OqWzKjUa6A0GzDhmmMYyNjwOpVzFAU7OhWXcevAgHv/O9zmDIJ0W8HufHrNRr0EKcc4UoCaJjKdGwiymUjAbjcjLsuByewcmZqcZN+kNhHHmzDGGELz37ilIlCpYq8qRKV+DGjgXSVcvYR8ABQtR8vDs8jQiwijUBh0ypVIsOZ3o7+7F7PQMNm3dzMZ2q9EIpUzJWm2D2oST75xGyBPF/r03oeNiB28xNAYVbPk2DI4OsqQpx5rDunvfigdGnZ4n4JkKGQ++bCRJ0ir4ejY3O49bb7oFIwNDuHi5DQ1N5fx7KuVy7NiyA6eOncakfRqHD9+MHEs2nv+P5+GcdaOiuBhSgRjzkw7eTqjUSk4xtZUUIlMlQ9/AANONKOk84g3AqNahuqKKZSskj3J7PRi2j2HUMYlMOUkb5fjpT36M5UUnp+QurMwjKA7BYM1CVUMtVlZXoFEpMedwsBSHNh/Lq6soLS/HsscHc1YON2NVxZWYGLKjv6sHgVU/qhtL2SO2EvCuXevEmZAIpEj6hbhwvA3JiAhJIWGZY9AbDbjjjtvx1ltvcONEaFqiEW3ZvA2jPSMfWZX+sXD/yKfo976D4NFHD6av56Svy07WYubXSDFcsF+HdlzXtVOhTFN6Ovl+OCW/RohZL8TXqS9kBuRE1et05jyNvS6hdd1YSv9OmtH127q+nfjs1yeSriEm17Txv+u23nhQZ0D3Wp/Q//8hlVnHZa4/tusbpHxLLYRp0iwXwDEzjYKyEg6QId0zpcmFA35+Tq3WHEYEUrG25FlFWXUVWrZugjvgYkwkrdk2EHkkEsLwYC/9giwruNo9gIKicvzymV/CYtYgv6gY7586h5AnjP27d8CancU0BTLAiaWZ8HhXkRSIkF9SiqSQzECnsH1zCyZnJyCQEm5sBI1VjUhEUthYvxkzk05s3bKbMWkFxcXQ6jRIJuLsuic2bDyZurYuXmXW8PDIMOv2u/q7mW0cp2mdd5VX5Fu3boJnZYkT6YgxLJWoeAV4662HcPr99/HU0/8BlU6Oc5few69e/A/otGp84lOfxML8IsymbPzyF89BL9eh82IHqVzQWFuHlu3NyC8i46MLhuws6A1kujkGhUSGrz72Vzj+znGOflYY5JhcHEfZxnIEkyHWEg8ODMAx4UB5CREtErDbBwFRAuYcM2LpOLOne/p7ec0fWApAL9NjbmQamckMnoiRUfb4ibMcm202mTEyMI4lTxAfe3A3IkkviGnp869Aa9ADAjFjI0+82cVM/wJrIWvl+/oGGHFJF/rGxnq+4L5//BRP6AsKyFuwjPLKMpw8dxbbd26DPxzFxPQ0CstysWX7VojkGfCFfWjZ1oKu7k6seJbR0dGOzz/0Z3jhuZd4ykcn42AoxOjQ+YV51DXV8faEcgHyC0u48CEsYVfPJeTk6JkDSuZLMjsmknHkZGdz+h7pien1Il61xWiBQaFF3B9FbXkNN5QdV9q4UKA+fsIxg4amZmRKpPjpz55m5vXs/AQbFCUSBaerrngCKC0rgTHbwMf/D7/7v3H22Flsqm/mCXMilkSWOYsvIMvORcxOOfDA/feyfMrt9WJm0QX3sgfidIJ183t3bsXM9AQMRhNyc2146+33sHvPXrz5xq+Zz08eDZ2B0I6rzNE3W7Owff8mFDXYUNtcjcGxYd6KmQxmREJRNFY1wDE+jZwsC6MFp2cm0N55GVZbLto7uyCXG9DbNcKs/uZN1aivq+CNH13oxydm0LxpI7Q6JYIhz1oxptJiemoeAz1DWHJ5sLzog3vRw4bq5pY6+IPLuOO2Q5CJlXjtlV/j4vkLOHTbLci15uMXT/4KsUgEt958E5zz05BmCCEVi5GIxUB6k60tLbCas3HyvTPILyyDIduK/3jmOS5qaLJosdpgH3cgnRJClCFlIsa+G3djfGoI/qAHO7dvwaWz5yBJJ1FmtaKxuhpDA3b4AlHMOr1Y8oUhyohgzw1bEI752bNxtYeM7zqedIvEdN6NoaIoH9GgB999/J/w1DNP4+yVDsQFEtZCJ4i+Q1r7ZJqTcClMKhyIMPq1vLQCziUPOnpoEp3kRGKdUYfVoJfNqDZrLkLeEETJBFQyOUgISbz+SDTKyE+N1sD30+sN2NyyBRP2SWRlWVm2Q4ST5ZUVljJ1d3fgM5+8H1lGLXyrq3jn1yfx+hvvcNqpQqXGsmcFDfX1qK+rx+lTp/DjHz2Bz372ETz44IM4duwYv59I433ffffxBqm7u5vzMSgJu7ioFHm5eXxuHh4e5skqTax1Oh1rxX/4gx8iFPCjqa4OC3MzfK7JtuWiq78XyBRDX6TD/BJJkmTQq4mdncL8xAIyMyXIsRIidREFOXlYWl5CJBBFGQXm/OJJHDx4kDniArkE3mAAIpJgCjMRj8Sg1xoxO+fidO1wMAzn7CJ8/gjq62sgl0q5CXrwgQfxt3/z97z5jCXT7IuSKshn4Eco5INUSZQVITRaJdNZDEYjWjZtwdkPLqCrdwhpIYUn6XHzzTcxzvfdN49janQSObn58DHQQAJvxIeSimIcuPFGBL0+vHfsBCzZuTDnGRCIB5gbb8rO4nOyVq2FTCLh7QrJZYSpGP8/2VKjgRiufNAFlVzJpBT/SoDRteVVZRizj3PRTtpsIrRQOrjP72XWfR5lTEzZkV9ihTnfhIQgDgFJpAhmYMrG+PAocnLMcLkXEAwFmEZD18CG6g0staP3tnd1CbHlMObsc9AqVIgHIpCkRJBLVTxtF8olWAmSNEyOvDwb5hYWseJaQTqWgMWQhXAwBJPJwE1RJBpnMAUha40WM8yWbKZDkdmXOPHjc3YYCvQYn3GgtKqcGyeSLRJqVqVR8VZHkinH6qofKr0OUsphseRhcXoecX8Y4pQA9oFhSFVi5vHTrHOO9PvTC6iuqEbIG8PpYxcQDaWREq5x59PCNA4fPoSTJ44zHYsKQrFciprKWkwNUhLz/3z7Y+H+Uc/Q7/95waOP3pReTztdn4avfVzTsF9f1LNB9VqN/BtD62906usT+fVi+XqT6Xog03W0xGts9/9ceFNxSxe59Qk+/Z0aBZ7k08frGPNEdmJpyv9wu96ouq5/p7vfMpj5B5XKvF+TRET4m8dyvWTn+oe3/ngKbI3QqnN4fe3zB3j6QLxiknmceOcocswmprVQCmiGRMQmLKlKhdKaaiz53PDF/JiZnURz3QbEI4SHEsO9NAuBIMFf19XdD3GGHBq5GgaZEhZzDkaH7WwsI/PiBxcuYPOmFizOz+LQXbfC5V2BPjsH3/iHf8LCghfbN27AkZsOcqrfwdsP4fSpE0wzkIlV+Lfv/AxGrQn33P0gBOJMXqVt3LQR3V1dHERDulJKfiXjF70+FErU09fDRd6tB2/F4//2ffzFo1/GlSvtOHnqBBeBmzbVYe/eVrz16ltshCTji2PaCZVOwbxYf2wVBcUm3P/AnRi2d3H4iNu1ip8/8TTHLhukRqiECuSbcqFTqvG5Rx/GC6++xFKA1n17EUnEmEwgSglRXV6FYDiEus2NmHU7oMlWom2oDS27t+KV119BOpxAfDXOCENKTKyooJhtDzRmDdp722G2ZaO+fgPI9/TD7/4c2Qojwi4P9HIl6mpqsRz0YNnj5qK8orQC77x+ksNWdh/YgmBsCWJJGuF4iC/eRN8JBGLwu9JYnF9CdXUdZFIVXnrhDbS2bueC/erVbph0OuQZsyHNlLHZ7a6P3Ym29jZ4/KvYtmsP8otLsRrwYHp+EvVNdZDrFDh59j0kBUlOCqRUye7uXnzxkc+hs6OHj4M8WwHmFxbR3duLb/3jt5hZ7nTN88SxoXEjvvrlv8Ft9x6B0zUJx8wYpFIh5wHs2ruXC377CBnv/PjYPXejvfsqT3qbNzSjqqQCYW8Y+3fux5lz73OaJa206TV97733sXHDJp6od7T34cjtRxBPBvDCC7/C9u3bkWcrwhtvHcWOvbtwz313YNYxjcErPXj558/jwPb9mHEsIjvHylzoRDyK+dk5lJcWYXxiAsP2CWSqlSivqcely5dRUVyA8Kobq+4lpqAQUaKoqIQ1re+fPodVb4D509Q45dqIqS/nTUiGQoyoMI7vPPF3yCrKgt0xiUttV5CfWwSr2YbNTZtx497DUEgzUURIOGECmXIxFBoZFHoNDtxwCP/+02dw++EjuPjBKeRYDMwZT8QEsE/M4N6P34sLF85g48Z6TDsmcfOBmziNmNjMFnMWXn7uTTz91ItwOn3YsWMDNGoi7nShsrQE2zftwKuvvIz9txxEOBbFC8+/imWnDzcf3A25RIRJ+yCbrGlTp9eoQHGV9P6pqW3Cj37+K7g8XmTnZbNEZOeOnTh19jwffyKBhJ8XMucZTBoYTWrY8s3IyjJgoOcqcrQaVBTY0HbhMuprGpCEDM+9eBLpDOK0A3v2tWDH7hacOX8WogwFLn7QC6MxB7Nzc1AoMqCQCHDz/p3YubMFR08eQ+fgGIJJEWQyFRYckxDGCYGnYXwj6cpjwTgKbDbMzE7Dkm9FXlE+/P4ozh2/iFAsjJ17duK22w9zQfP6iy/DPbOAkNd3LcBNxGbS2vq6NTPzkpNNmdNTE2yuW3R6eJvh9njwt9/8BowmIx5//F/xxI++h5rKctaOv/vOSfzr44+zhEiYkYnv/+AHeO2VV3Dp0kXolBq8/NpruO32u9Ha2srFE+mi5xeIQEX+BR9uvPFGHD5yO65c6eDzoW/VD7FQjEAggPb2dua55+XbWNrS1NCEgrw8RIM+DA/3wx/xMc97YGQYoUQc2eVrSGC5XI5oMA5EBPAvB3g67g362PhIA5DlFQ/EQgEOH7yZ5Sq08Tx35TIgy+DiN7C6iqG+Qdx9+C7e/Lz62ltYcXvYtJplMCEYD0JMRXokhkg4gid/9u/4q7/6Kywv+5Cbb2H8bDC6CqVGBodjnI32NlsOM+/lCgWj4Tp7B1G/rQXBWBw3H7yVj7OQ34+MlBDnj51F+wftqCitgn1iEsFEBF//p28wGpGwm13tnThz6gzKCouZPiaUCeEJ+NC6ZxcuXbqEvbv2IRaJoq29HSXlZZhbmkI0SpIWJWQZcgS8IUjFMizNL6GyvIrlSWQQpomzWJTBuESJQgKlWoakIIGKqjIOXMrNz2ZJSElVIWZdc0yx2bNrNyZHx7lJzs/NQX5BDmQaGtgMQCbVoHXLbpw9eQJGrQwrK3NoKayDLlONwGoQwVU/6UJxue0KymqqEBamkc4QM6qSJKS0vRCkhRDFBRCmUvB5V2G1WfHKy7+GXquCj4p8eSaEUjH27N/DUIdsq4U9BG1XLyIiCkJr1DH0gYSoFoMZm7dsxo+e+MkaplFM2SoSmHJyIMjMZEmLQqLAqnMJve2dkIsy0bpnB4b6h/Dur99lmEU6RkNUChcrgn18gSDP3Nhnysh3sJZNQUhLkqBlSjIRS6dYiqvO+CMO8vcvu//vv0Lw2GMHuRRn7fg6e3wdqL5uKL1uqr3OaydNOUtghEJkZKxx3ddxkjRFpwk9O6yvyWmoM6c/XHhfe9zMXafC+7cG5utF7zqacj3RlYr/ddkMT9l/S0PO3/Zas7Eum/ldQU2HBiV/MKrMQB5RZRKICNe2E//TbV0ukyk0QixUchculcnhdDoxMzvDHN/KshJO4duwqRkKlRLRRIzfLE63C/6wn9ni/mgACUEKmRlyDosYHOyEyayCXC5iuoLOkI1NW1qRTgrx8jMvwKTWoySvAAalHs0bW/Dt7/wLTp0/iwc//Um+EBaUFHN3/8W//BJqamrRdu4Ctm5oQbGtkMNlBLEo3K5lWMz5UKmyMWqfgUSuQdPGzXjxhReQnZ3DqYtknqU1MG1YqOGgFb/Ht8wXLGrvKXnxiZ/9CEOjQ8jNs+AvH3sMDQ0V2NzShEKbFXVVDejvHcSR2+7Aq6+9wYmvGoMasXQAReUWdPe3I78oB263B0FvBI2VzcjR2tB9uR8nf30S8XAch245hEDUC5lKjonpSWzevpXJNExNisWhUqwlvNod04ghjJDAj/EFO6cu5mTnor+jH8K4GGODo4gEg/jsw59GNBWGO7CMm26/BYP2EYRCUZw/+wFWxpcRdQVh1GgYu0VYuYYN9ZzAmp2bwxONgf5xjIwMoK6xEqLMJMqqSrCwOI/PfeHzGJ+YwtG330XPlTGsLHnR3NyMgf4hRtj98Mc/gK0gF4PDfZgYHcHI1X6YjRbk5uTyxJhQoNVNdajb1Mq8/sN33IzysmIse1dQVlcFuUaOy12XMD4+AcfELAxaMyKeKESCTE41pU1ZVUM9T1VIivPFL3yOsW2VFaVYmFvAr98+CqNRj+2tW2A0a9kM3d3byXIh+9QEE2V2te6E3T6KgNePmfFJnjjlmi0w682QiaWcREmFiWNiGlq1ngsCU1Y2XnrpNYQDcRQUFGBoeBgFhTmYX5zD5tat0JoM0Bg1mJqZRDocxWT3KLZUb0JjSSN06iz0DQwjv6gI5y5ewAMPPoBnnn8GV7u7UVhSBufKCp56+lko5ZmwmA3QKuVIUThKIskrarEoEzu2b2H9e5bZgkNHDnHj+PKbr6CitooDilLiNPrt/TDlaLF1z2bWVZO8Yc+OG/GT7/8MbRfaWRZ0+dJllFUUQCgBVoM+3PvAvXxc+wMBFBeXoO3SFdYtiwUiTE1NQ5QhY8rJxKgdy04njESNisQQCvpZalFXV4sJ+wi2bW6Fc36Vcx5i0RBMBiMO3LAPA/0DMOjN/Hq+8OppfPJTd+L5F17gPIwtm+p42m4fHoTJqIc8U8pNQIZIiOaWTXjip8/CG1pGKAbINUqoGDsZxfyiB+k4+Zqo+MvF8MgIZDIRcguyWOZ2xx07IREnsOJeYsoLNbOrniDz3pc9AcSStJVN4s47W2HSK7jQrqvdgH/4h2eg0AqQW2BhDa1aJkJOlgGPPPIQnn/1ZbR3dSEpEEMqV2PCPgWVXAZBKoOLm1gwBYVUxRIpXySIZ199FqvhVTz37AuYHHIgmUrA6Vzm37OsqBiilBhXLlzC7h27UVxYgF/96hk2lsaRYo9AR0c/vvPd/4VfPPUkewqSUazFyXu9uOtjd2PHju0IhfxMP2nZUM+Joz1dvfjq1/4WJRWVOPfBRU58rqwqZU0+UaY2b9mGTz30MD7/+S/AuehEc3MLSktKePtEDSCdy6MUXBdPwZqbi+npaQwODHNgVn6+DR2dnZicnIRYkoEM0Vr6dVmRDS7nPAqLC7Bh00a89NqriKSSyNBlQKeXQyVVYsm5isBqCOFgFLl5OZieXWTGtjlLzyFkJQU26HVa3nbSlistEsC9vAy9Vo/5mTkogqsHAAAgAElEQVTcf/fH+Lgk7xD5imhjSebemD+MtFgE97IbMlkms/HpuPH6ArAVFfDGbmhsEJGYH2JJEmUV+dCbNSz1FIglOHjkMCfcTs47EJGJIEiLkPDHkKPNwsWT5yGMptkbQnjXjRs34fs/fAKOqXkuUKtrK3n70NPbzefo7CwzJHIxD21oWEebUUqTra6t4/OiY36aufY5RUY2m2aKJTBrsxDxxWDNzsfPfvAUXz8p88Oz6OWQITKL0rbMmKvDnv27sBxYgmvFBalaCqPFiPqGajaNTjkmuUHauKGJi1zaVi25Frm5WAkFUVpZg3gkDUEkiQ9OnoA1VwdTthK5OitkCRFkMSFW59ws3+oaHEZ+RTkMebmwT01CItMhEg6j++oVqGVybG9uQdQf4Mk7bZozMiUYnZrixtG14kR+RRmsJYXw+QLsvZmcn4PGokMYdO0Pw2zRIRlJov1CBx556PN49rlfcjBeMJCAQCSFe3UZjRsa2CC9MDMLkyGLMaPkyZgan8LspAMbyqsgisUx3DeIZbcP+SVVOHOhnWVwFEpozDLyAI4NxGmiTKmRTCd42CgUSjhh9aNuf5y4f9Qz9Pt/njXuVAxTof2hQfSaOfRDJOS1onwdCUlFMaWRrmvXKeaYiyLGMq6hGdfNodc/pHViDBXi12Mhf1vusk6B4Tr8WhATPUYx597Tf2sSHvqzjor8UFZzHbN9XUP/3ylp/pA4SC7cqxKIkF1/rXf4nbc16ZEAcmEWsgz5mHc6oVSrGZ1GmCpykNdUVUKtVSMlFbLOmsI+qPClzpcCRlaDHpy5eIaTFouKiiEQJllLSytWgifm22ygGLumDZTYFmcMl3N6AT7XKhYm52AxWzA4OgKBNINXsta8PNamHj1+FKNjE9jZuhW23FwkQiEsz7uIJsiIsUgghhv33orsnCKcvdCOH/3kScaY6TRazM7MYGxsAnKFHLFYhM1XpIHUGTQYHh3B57/wMOvsR4aGsaN1O+wTY/jbb34NnVfbeGOQTsbZAENUg0JbKZpbtqCruwcNTRvgmHcggQgkKgGWfUt4+623kSnIxImj5/Hxe+6DRZ+LTIEU05MzTLkh85hjZgINTU1wLrvQsmUznv7V03zRvXThAupqayGTyHD3PQ/AG/Hg7JUziCCMmfkZFBUU4t1fn8T+XQcQ9ocwMjTEq/SbD9+AmCgBoTwD23a14uTxk4zVnOtzQY40sgwG5JhMfNGklblSreTCoaqmBiaDlSf8ZrMOWdlGyBRSDtfIzsmBWqFjqpAoKebI7VRCiFA4wsSGtDABsQT8kVbTQ1d7sat1L0+u0yBcpBDDM2No77uKV99+Hf6YnxNjiSdOIUvWsjxc7e2EgtjVCSG0SgPm7AvY17oP758+jblFF/YfvJXDfE6fPg25OBO+lWXk5mVj1eNGbk4OLl68wEQcSsfVm+UwZRlQ01AHbygEU5YJTtLvJ+IQJhJYXVqGXqFiQkE0FEE4FEGRrRD+lSAKcosw0NvPq2LH7Bzc7mVM2R3YvWs3FHIFLrddRDAcxKbtLRhzjCM738IEG1uWBZdOnEdFbhnmRhdx0/5bkClRsBb7Qtsl5OXnYXpuis2LFMzS2d2HFOH4NjVBSXHjdLFTKfl5IbKSLdfKWD4yY9H7SiLL4ICwZIYAjoVZCCWZTFEgqdHs4gw2tNTjLx79AqYmx/HB6cu4eO4y0lEhaz1NJiP0ZgWqGqpwqeMy4inabpg4Jvzw4cNs5Jt3zHHImsWSh8mZWW7kiDLS13YVXtcS1DIlmps34lcvvY5Dh/bwBqyyohpX23tw+5F7eNJ+/Oh7qK0pQ/PGjaAgICpaP/aJT+PZ557D8eNHOfhsU0sdhKk4a7AXZ6eRStLKXIZ4NAm50gClkjNpIJYRcWgZWoMFnVd7IUyLmAaklGt5vU6FUFpAvHIRbAXZ+PM//xTaLp/miz0F96TTQizMLmF8fAaBQJwNxLFkAHv3boYsQwiL2czBS1MOJ+bdy7CW5CEY9SPk83LxRAMiGkCMjI1xGNaRO+7GiROnGOnpcXlgVBkw71jh+HqScyjUSvhCPswvLcGaZ2JZkTUvFzZrHuxjdtRVNeL0yfcx55jDXz/2GEsl/vRPP4/cPCsihCqMhlFTW8cegxMn3oXZaMLc9DykCjnLae7/xIMwm03cmFhzs/DAvXdCq5FzU3n//Q9iYGSMz8EGo44ntRniDJ6cj09M4ut/9y2MjIxCpzPCaDTyhHtqaoqZ4DqdBiTKpw0ZTdzJqN/V1cWZCiSjIQKNz+fnTSBN6QUpwJaTDdfiAkvjFFo13j93HglhGpnaTBSXFiBTIILDPoNld4BzDwwGPRYXlyASideIO44F5OYYuDjcv38/nn/xFRTk21g+QZr8leUV1NfU4hc/fwrLHg8MRjOKi8sgl8px+YOLSAtFCARDKC608XSVklglciUXtBKlFIseJ7ILjFBoCeFqYhmMSCJBLCVALJXC5NwUbr39CEIpSjJNQxIXQR7PxEtPPofIShBa1ZoEku4bFYhYEkMFbmdnB6fT+nxeeP1ehmOUV5VgZm4WDQ2VSKeTGLWPczIxvbfVei17kdJiSmz1Qp4p5w3f/OQ8Fqdd8Ll9UMgUFIUN74ofcomMcZVEMYrEQ7CV2fh3seRnISFKobK2nHGHFHRHGvgx+xh2bN22ZhT2BzA1MQE5BVrt3oOismoOCxzp6oNzehLxhBc7b9gKnVgN9+QCfDMuIBDnxsWYk4OoSIjpZTcsNhuudvVh1jHLhCdxOgmZUIBjb72NproG2HLyIFOoceLsGaikMuTk5+LoubMor6+CNEPG8AqN2YjSxirMe+Yx57JDqhBCnBJhcXKJiWNHbjmIqWk7lCod3B4fXzeoqaMp/sLsAg8uSJkszJBg04bN8C4tQSWWQJ0phkah4Ib86MlzWFwOYdUfRSIt4nqCGP20WXG5nNiwoZGbUiK+EclHkJJ8ZNX5x8L9I5+i3/sOgq9+7db0emrptVDR9WyjD7/ZejG+9pHSSa9x00nSArBpg4vxa8U0fSGjI68zi64X2HTivr5wX89zWjeyUpFNumn+HtcTbJg2s2ZQpVE7Depp6k9ynDWj69rPXDe90tevs9O5nL4m/Vn/pf7Qhfvp6iSiov/eIPvfvSpFplqUFdbBveqBPxxCbm7uGqs+leaodCruIpI0Rw5r2fw0xsly/rCPw4mWvG6eUMrEQpZCyJUKDkGiN9X03DSEmQLcetshTM1MEQGKEygjq1EObNGpdOjvH2B6SyKdRFpAHHaKS6bVmIyn+4TBWlqYg06p5NQ1gzoLucY8vPn6Oygvr8Pbvz6B555/CWIxJY+GUVxYxISWM2fPwecPMuGgoMSCm289yBxr4okvLy/h2NG30byphVNPd7Zu44jr2WkHOq5cZt0yYQDLiqs5KIXi7q22fCy63VDS6nioDy++8gpuaN2D2ooaTp8kzSsS4OKX1rUNDXUcOS6GgC/e3QO9uNzehrKKclxpu4zMjExOgJ2edKC0qAxV9dXwRX3QmLWYmLAjgyrleBJFeUVQyNUIMTVDylP0idlJWApzma9ORQY1YEalHpnptThoCtggChAdokSOoEk26acFhHekizOZjgVJpNMJLuBisSQUciWHO/k9yzw5IgPYiN3Oa2lvwI0MORVcEWaFOyhJsrIO0zPzUCo1GJ2YwIxzAT0jA3jv7PvYsH0j5l0L+MxDD/GEcHhyEMPjQ4yiU8u06Ovow4aKJk7kvdrZhQce/AQ0OgpbSvHxdfStN7Bvdyu6u68wLaJpQx06OttQXlHG+snegT7UNtTBkpcHW3ERLrddhsu5iMJCGyI+HxyTEyi0WNFYV88mMpEoAxKRHJuatnLY0ckTp1gXbrFaEAgFOHFwaGCYJ5IUnU4/89U3XsX9n/g42ns6OcSkdes2vPniG3jo3k9janSadeIUPvL+mTPsiSByCB1HC4sudPYMMspxzG7HY3/1GAIBL7QaJTdSdKLK+T/svXd03GeZBXyn96IZ9d67LMmy3Hvce4rTSEIChCQEWEICu7Asu7QN+y2wIRDSKCEhvcc97r1IlmxJVu/SaEbTNb1qvvM88iTeHM6Xj3PY/9A5JsYazYxmfvO+973PLVnZuNrWjkQsjoG+Pm58dLlsKCjMZ8Mk6TZd3gBEcimkKhFGJi14/sVfYnxylIuCDryzF1q5jv0ZKrkCUoUIOqPqukxGw4dVk9UClVbDQ0SdWoMZh5s9C1QipNTp2FBfW1OPP/3uOWxavZ51slQfX11bBalMzE251EJLSRMuuwcalR5HjhzhQyel/tC0JSe3EGKVEq/85XXW65qnrKiqLMG0ZRI7t23C0cOHoFJKoNGr2ShOCUxZ2bnwh8No7+yG2xtEcVkVxkZNzNiJhRJYzPbrE1QxIIghhjBWr1mI+U1VCPrdaL9CXQXpmJyaQjSSQCwyC7FIDrdzBrOCCDZuWoP+7m7OfVbKdBxLqyEzcvtZxIVRGFJSOEozOy8Ho6MjrB3v7jOhuCyHk2SIWc3NzETrhTYE3RH47EGoZWrMq67hyEHqX6BcfJrA6Q165ObnIRQMQ63S8YH3/JnzcDucmD9/EU6dOgOJVMIlXSSP+ulPf4ZnnnkGw0NDrJPWayivP4ydt9yCcCzORj6KNaX40h/+23cgkwgZlPz2mefxxpvvQmcwsGRxbm+Js3ZaJJbgC/fch/7+AU7/oYkVTU0PH/4Y4+Oj/J6aJkzwzfi5h4Cy3W02B0s7klJQ0lLHZmN8+KHM8Tgl4PgDWLN2Gdo6rvIBnip447JZ5OVlk4YU48MmhEMxnnJT9KnLTpGYGkQTEei49yOC5cuoadcK94yHGX7PjBc2u51jUakl+sDe/WzwFYokkMjkfJCkky+RSE0L56MgLw/Hj53k4qF1GzbCbLegt78LyhQ5lDkq7Nq9HTU1FbA5LZx45XC7MO10QKJQoaqyGj6vDwaNAbO+KII2L1569o9Yt2IVuru62PNi9XgQTAihkCqRlZ6J2qpqtLW0YnRsDAlBHEXFBQiF/Vi0aAGXPI2N0ZRllv09gVCYi47oj9PjgkAogpLWzYQEtkkrZmwuOK0kGZIgHIlALBFzSIZMKuE1WGfQwR30wO51oLSKPB9GjviluM+cnGw2aqp05FMy4OrlVtaEj4+NIy0zC6vXb4DZbOdSqo/3HIBSKsTIRB8y89NQasiFz+yCTiCHeWQSFosVX/36N3C+8yqkGg1Pbfqv9UKrUuPLX7yb1/vGefOgkcnQcu4C7FYbpqYsyCkqBcHlgZFhxNUy1DQ1oKS4FFc7O3D47Cnsvu9u+ON+tF49x3I24awAsz4BetsGkIhE0NxUz42wMpWCDbm6FBXCQR9K8guRojGisLAESmpJzchFLBxGkKSCAS+GBga4YdvpCaG9cxDX+kaRgIT3EaVSgVtu3YnjJ44hGPRzahL1UsgkCngcwc8Fnf8A7p/7Ev3NN+ACpk9y1q8D5SRhTECSAAYD8ngy+WWOMf4sO39jTnvS0ErPJskwJ1noJHBnLP1pAerc/dPt48TczwH35OPQh/YTRv2GPPjkYxJ4nwPnc2x3Mg2HNsnkwYBA/I2G1/8L4M4a989JR0pKfXLV5TDqcrmEw+mdYQ07AT6KYNKQS9xihsigwMkzp7l+mkCAw+ngkZ1Kp8KsIMZg1mszs8HO5fZwZTLJOKh9TigTorSiGEJRAtPOKQR9MeRmFbLBbaB7EGl6A2ZjUWZMM3PS0TtA8o8QKqpqeAEjMGU2jyMWCbCxKDQzC61Uj1gE0Cj1nCphd7oYAJE5hirQyRUvlysYoPPiIZMym5mRlc5FJhq1EhVl5VynTm54Am9USuNy2BEKBPln46FZHtmTVp705ZRZTu52ugRGKIEnEETcF0WKNoUPjdQ+SqPnC5cusJHT5pxGqjGNtez0O4xMjsFoTOV4Q2KeaFNRq1SQUAatSsMypBmfl41spIOWUtGLlIpfArwR+0IBmCbGeRMh1mmWyu7icditdpTml3AxlnfGw6kAVFQTCQWY8afDz4TJxGA0NSWFwQc9T/eMC0Z6HImUjUhDQyMs3SHQO2ma5MNZKBxAXBDlUbFSK8HU9CSEUglis0IGb5YpC0ZGx9n4FohGkVmQg6GxMcxf2YSaxlqIafTu93FLX4xaK6csmLF6YZuwQifTwmaeRlVlFapralBSVo5nn3+BTamXzp5DZqoe6VkqLqjauHEdL9C0Wfp8AYhlKsgUKs7PHzOPc9Tl1JSJq9rrKVJzdBhuqwMNdXWs+W2sb0IsOIuBrlF0Xx2ARpmCNEMKlq1aygU0mcZ0LiAjiRElqThsdvz3L36BouJiTpMoKCrkw+WJI6cxv6YR589dxNTUNCrKy9Ewr44BWFvrJWzctBmvvvEGFixeguHJCQyNjmDrtm1sxm1e0MSNuWarGfs+2sMHfZVMBoNOB4VchngsgltvuwU2p4NjRaeddoxPTeLy1TbkFOZj1aoV+N1zz+PLD9yL53/5LMLeODZvWIcFCxrQfrUFC5c14WLbeaxdswZHj5+AQqOCRCHj0TZJE/QaPSdfmC3TrKlWaHSoq23E2WMnmO3yujywOzxYsKgOFy+2Y/78So40pGtQKJCyvGlwcIhj59ra2zE2OoGt225GW0c7TGY7ZDI5bDYnX08yCYG/AMrKchEKeTkqsKKyGibTNDKycrFn3wHEEkL4Q0Bz82Ls3XsIRm0Kp8TEojS1EyMSiXIzrFSewPwFtZDKgMyMVI4NpOg4IgdoTfd7/EhNSYPd4oRYJkQ5FX95fEwQHDpwEt/8xjewbvM6/PhnP4A+VcXaaa2OcvBd0Gg1nBY1YTKzN2PHzlvYHB/welBf04Df/Op3SFEacPLwBRTlZPAkiJKgTp45gVnxLCqqq9C0cAGeefY52OxuXi+L8vMwZZrE5IQFwQD5fBIwGNN4UvmLX/wSb7z+Bq60XeZDu0wq4MjQnoEhbN68FQo11ctr8dGHb+EXv/gpcrMzkIjM4vyFy7jv/oc4x51Yc9KyG1IM3Enh9Xgxr6EBy5evgIDY46xsfPTRhzCZJpm5HRjo5/4Iko1SOVM0GmHJAn1RUSCtb7QX0EGEZFwElqn4iNoql69YjM7ubtjsLggpkEEhhFwu5n1gcmKKEgn5d6gsK4PdPM1lQgKJANVVlVixbCXa2q9iZHSM21K9Xj+ElJGuU2H37lvRceUqT74oUYlyxemzTRGCapkKcYQxr7Eeba3tcDk98PvC2Lh5M06fP4WEIIx5zZW455E74Zxxw+FwYnh0CMHwDNRUMkTrwkwQpkkbbt6xE1evdMDv8qOusgZvvfomJCIBDEYD4okov3ep6dmIhqJ48y9vQknrikSCQWK2NQpU1ZVjbHQId9x+G3p6OlmKNTwyhlRDGqfPEBFECoFQKI6QPwCdXI2S3AKcP3EGFaUV7CehiT5N9SjQgvZ+8gXRVIQOGSKSJ6kU0GWkshF1/oIG4mJ4T7J73ZBp5NAYdejv7UEkEIReq0UoRJ8LFQP3++66Dx+8/R5SU/VIyzHA7XPCIFIhS5aCngttiHhorZQjq6gQHx05xpNRisJ0mMw4ffwESDhA0rA0vZY7RdxU2pUAf5apOfjcqTPIKszHrFqGYcskHnnkIRz6+BB6x0ew+Zad8EeDGBjuhlg6y82r8AsQdUaRpjeyZHPENIIpxxTSc1IhEM/yQaCsoBCuaTfHPl+71geHM4Dm5nmsYiBfhGXawoy/XKnj0q5LLdcQjdLBVwaFQo7dd9yK/Qf2zU3NREJkZ+fAbnXBbnJ9Luj8B3D/3Jfob76B4IkntjBwpz9JE+inIJmJ6rk4RSoxus6EEzD+5DbXpSlsTL0O6Al4/7Wkl6QJNvk4n6SuCAS8wCU171QGlfyif/tr98XP+XomPOvur2vebyxeIkZ+7gDA//tJ8g1tPNv/zhr3I5WfNqeSpOiz0ZSfLYbKM1SgtKgWoUSEHeTzGuchEAohEAoiNzefo6D6J0bYEJWRkspAs7ikGKkZRsz43egf6UckGoJCIMDk5AQ3me2+azc80SBGpsaxcNEi7D+0n6vZ84tykZ5GkpgSyEQK/OSHP8HgtR40VlWhrqoK09NmZtxp7Fpb34j6+ga4Z5xob2thzRwl3URnEgjORLjC22FzoLColE1bVCZEwDQnMxNSlZwj4M6cPcObad28Oi4kofQYitiicTEh3/SMDAYJ9PvS9+mwQyNuPuQxQ0ijB5pehFn7W1BYzAUddGpJCISQiSScpEG5vInZGF+7lI9M4CAcDfEbHnAHIVcouPacSqfo+7QpksaaRsaU0hPw+ThthrSFEqmcx38kK1LIxZwHTjFYnoAXComEU3vI5DZtt3F+dH9vP3Izc6DVp7CmmZ7ztNnCub+UWECgn1pISbspEsaRX5AHt9uJjs4ORKIxvt7pcXu6+6HVaGEaN3NKii9A5TZ5SM9KRVFZEcoqy9moJib2nhZhARXF/JHH13SA275rB+QaJVQ6LUZtIxgzjyEzIwvTFitSMzJwtaML/hkfot4Ywu4wCvNKOImj9eIFli3U1tfhyJHDLFWSCYGFzY1oaCzH+OQYs1W1tTVob+9izaRMroHN4SGiHLYZC86dPwOPJ4iKyjwsWtCEjLRUuBw2XGlrh0QowuJFS5GqycCB9w9DJtTAqE5FJBrG2OQINm1eD5tlGsUFxei+2o3BniHcedsd+MlPfo5tW7ciHI9Cp09BbWMjN2S2XmzDz372JIOo5uYm5GSkoaPlEjKMepitNjQvWYwxsxkTFgsqaqvZPEvJKaeOH2emjbwWcokUwllqEF2FbZs3YWpygtMYvvbo1/CLX/4SPf19zLaJ5GKsWL2a0z8utrZwkRdJDuSzMlSWVmD37t2w2c14f8/bOHj0AOrmVbHpTKmQ40LLeSxethQzXg+6O7ths/hx/323IhAMYHhsDEVl5Vix8ia88PSz8NndPKEZHR1DTmEe57OT7EWtFEGplLL5umHefHzwwR4+hFJTKcWM5mTnY9rhhNXhZ7MYMd+UgS2VCKDVSlFenof6eRXw+21wuWewcfMOfPDBPvQPks5WjYLCMkxNuzE1McWPoaLNWChGIBCATK5gqUyKUQGlRsq6b2KPO3p6UFFTir6hAfY2UN42iWBlIilPjQb7R7GoaSG6O3shTFDbrQ9llcWIJfwIR2ZQWV2I7OwstF5qRVpqBsczHjt5DjP+MH70k//E49/5dwgTPgoihl5jhDghYUN9z9UeiBDHwqYmTE6OwR/xoaislK+PKauLDdWUMpWfl4uysmIkZgXo6x1GS0snZqnx1BfEd5/4Do58/DG+/MADvBecOX0cl1pa0T84jm99+zGEwhH09ndDo5HgX773OCrKi7hVc3LSirvufgDDw+PM+FI6DYFIMhZKpFLO1ne5fPjRj36It99+m1OY6IumYwTe6bnQHhWmrHCplOMkqeWU2PdkwhrJdfi+EgleQwSY5SKl8ckJhCJRJrHEGvp+HMUFeRjoH6bkTOg1Snz1S3dDEInh3bffhUKlxuOPfQvvvPM+LrdfhTcY5ax2iVzBh+47774TS5Yswi/+6//haEqfPwxtipaJkC2btiHDmIqrXa1cfkdRsIMDI0BCwg0cUpUQOQVpKKvKx6R5CDnZeZi2OLF+w1p88NFbyMlL4/hfChOIRsRoap6PickpnkKQ7CwtNY2lgZ6Am71CCrEEsogAB/cdhN8TxMSEGeWVZZiwmFBQmo8Iyz1z0d/XC4mEAHoIWrWOGXq3w4U0YwqvV0qZBrFADOn6FGTqUxCY8UJCxUl+P2YCPo56JGM8sfoU40iJWJRjrqY1OxKBPxKBUqtln93ChQtwofUS2rqvYO3WdVy2RmpEs4mkpUYmnGitNptsuGv3Xfj1r5/m5mmL04zdd92G0Y4BFBuyoE6I4Zl24LVX32ID6VcffRSX265wktmJw0dxpfUy/D4/gj4/vvTA/Xju2Wfgcjrgcbu41I9M9tS4HReJIDFq4Ir4OVp1aGQIqzauw9otm/DB3r0YmxrhZLHC7ALYR20QB4DVi1dxo25AEIDCoEJGbjr7EgSzMS63K84pgs8VwLVrPWwqpz2fpkHEqD/xxBPc/+H1htB+pRtnzrQhEhPN5d5Hwrj/y1/kAzpJKpevWM6lX5fOXsa1yz2fCzr/Adw/9yX6m2/AwJ1+isD4J6D3BoMn55Ffl8B8FkCzxpyrvudMo/T9pGTmk2QYCqKhf79e3pRsW/0ko/26pIbAetKMmpTNcAY7PfZfEal/Ggv56WPO/R6fxkjyQYDkPHQoud76mvy5bdf+fubUZAFT5HqfUzJ95xOPwPWpBT2/pGQoO60cBkMWPGEvVm9YzUB9YGgQnde6uWjJ5nCy3u5Kaxvy0jKwesVqNn45vE421Jy9eAbChACrlq6EWqWAJ+DC8MQgckvzcbmzAyqtDnm5RWia34TyyhLs3XcIwWAMixctw2+fehqVhUWoJkbT5+eM9rKKKj6YBcNRfs0IFNM4loD/mTOnUZBWhHmV9Vi1fCWkEhkUKg3r52mhTMzGMeNwQGdMmTskXZclkY6T2HVC5gII56I/Z6V8LYRJziKmgg8hhBIJyzmowVOlUvJInQ4lUpmAy2ioJp4YQTJK0fVA2nmtXs0JA7FYBAq5gg88tEF6/UFmDTMzchCm78fjmJic5NExMe7E+JkmzLwB0ziW9OIkWSGgIQT1FsTgcjsQjYaQYtTD6XZxPu5sOMrFWMSuETsfj8SgVagQioW51XHG7YZWrWFmjmLbKDaLsssjkRioi4oMvvQYNMEi+QLFZiYnSvTcebSfSCASI127FLfccRsamhrwy18/BZPVhGWrl+Gxf34MZcVFINvd0FAfnnr6V1i+egVuveM2niy0dJ1HKB6Ag7wMkzasXLMGGrUB/pkALpy4iAMEJFIAACAASURBVI0rt/AmOTE+gomRfqxZu5LZNGL4169ZjazUVAjjcUzZJjn7eHx8DG6XE3aHG5lZuWhauASRmAAWhxU1jdVsEnz2ud/C6XRgzcoV+PCD9zjj3WqmunsNtm/agf7OQaTrcjDUPQrLhJXNqIePHMLDj3yF+wmmzVbYLQ6M9A6htqIOx4+exPz5C7Fj504IxBLcfu89bMjduHET3D4vvD5iqK1I1apQnJPJRsI77/0Cuvp6YLLacLHtMmcMkxmQ3gNqWqW1RakgOjoOjVKGtSuX45abd8Fpt6Pz6lUunyKw1NreBqVWhRn/DJu1ly1bxik4pcWlLI947qnn8d7b7+Lb334M6hQ5iisLcOd9d+DosSM4dfI0tAoNT5UWUIzqyDA3qEaDIRj0ek4Z6u7rxfLVa/HSy6/jrpt3IzctE/v27sXqNWvw2ptvoH9wGjodsHHjKshkQhw+eAHf+MZX8T+/ehqVVWUMwEiGlpNXjLMXLiE/vwhmiwNCkYwZRbGEGDIBjEY5KsrykZepY9PkqTMXsWfvOQhEMRQUlcBozGDWjRjdaHSWtfrEINOkiD6/JAHSG9WYRQQqpRF+v5OZxQnzJLR6JR/oDPoULsEyT01BrdBxqkc0EEcsKML+D/fxgWPhojqkZeoQCLlQV1vEKUDmcRPmNyxAODILi9WFrr5BnLvYD5Ihx+lEiAQUciWqqmq4x0FPSTMuF2LhCAPfwsIsWJ02bNy+BXKNCpdaW2GxTGHRwiZMTY5DraJDhZQZY0rEvNbVh1dfeQ33fuE+yKVCXisp3eqxbz+Bd999H+cvtmDRkiVQa1XIyDQgKzsFjzzyIJMD3pkQbtt9Lxdd/fnlV/gzSuCdmHOaas0mYvyZpRSsDRvWMQA8evQERKIEA3WfNwS1Ss5/J8BIXhBa8+b2ASGvR1KZAnKFnMkE0rqTFIcmc3T9JjsDIRNwmRZJeBxWFxQKGTeJ3n3bdoR9fqSlGPn6femllzBpsnPEod3jhcvnQ0JAhw3g/gfuY2LizInTsEyZIZLJmdAgqtlisnDpUnFJLnuo7FYn7DYH4hEgOpvA5u3rMDE9DIk8gZysdAz0DGHXzltw7OhhGFN1iERJOiSFzToDl9PP7P9td96BJUuXs5yvu/ca3nz3HXzloXshV0nQ0doCsSeIooISJixa2rpQWlMOi8uGkCgCpUHDST+zkTCGhsjzlI+q8ioOWvC7PRAkYhjs7cWapWswPjCMDWtuQmfLZc5mp0LCGYoXVcqpMZIlKNQ8PjU+heKCIkRiCYybLKDeIF8kinAkhtVrbuLPwHsfvQexSo2b79mFwfEBrFi5FCdPHseShU3o772GgDfEBw2VSo0UYwqudF1BIOLH8pXL4ZiwQBEXYXp4HAGbE9977Ltw2R1YvWotS/cut7Xh0Uf/iZ/PY49+i0mId95+B52dV/g5U9+GaWKMI1zD3jDCCWDYYUHl/Fq4XNPw+WeQW1aI2+65B0Nj4zh97jQ0Gg3igRhLdFbMX4KuS1fZm5CSk4FB8xhmxUBWbjZm3E5kp2VCAiEf1o8fO4uYGPjao1/GtWu9PImYMplRVFQCsUiBY0fO4lrPAMJRIRJCmhBF8e8//gG6+7phc9hRXV3NB7ETh09irHfyc0HnP4D7575Ef/MNPgHunzLTn4JfjoS8gT1OgvgkICVgTUBUKqXFYY4ZJ+B8I2Cea7ObY9BpvJVsQE2m0yS18PQzSa09G12pYIm09HS/vJ4TgP/fTaRzz/k6KL8O8EkOkzxIzOXCfyq7mbubOanP31Mq81ng/tnypRuTbZIHlsWLN2DP/sOIJILYdus2nDl/Bg1N87kmnNpIh4fH0Nvdg6Dbg6baepQWF8PhtsMfDyItKxXv732fP0BkzCwpLkTL5fNYsGg+IiLKVS/FwY+PorF+Prq7ujnlZeu2HWwKVMhV7GjXK1XY++47eOiL90OrSWHAa7GakZOVA5FEgrNnz3KpBpm6Hn74a4gGIlwj/fzvnkPz/AVwzXggU6pgs9lAgUQDPX2oqalmpom+CEQTgKWsYfo3eh+IiSIDF0tWfAFMTpggkciQkTGnmaNCHpK1yOQqtLe1QqtRoa62CsPDQ5zZTuk7ubm58Ia8UKhp/BzFtMXCeuqSkhJMkOlMroJ52somvlAowskRtMgQsCZU4rBTWyUdMqkZjgp54nxQofH13LVB2vMQZhNxrt6msb7X4WHzGBka6bWhAw6/j/EEjyKJJaVxIm3O1AJI90OPTQwaMZNRji2dG4XSZkmvCb0OUgYCYjZjuWZs3ELqD8UhkicYXPkjfo5omxUmcNvdt2H33bdDLIrDTlrfsA/ReJAPd7X1tbjc0Y5zLacQiQU49SCRkLB2vaqyDoO9Q3BbZlibWVxcgcOH9qOyohDuGRs0WhWMqQb0XutBpj4VxXkFUKhU6Onu5imFSq3ATevX4tDhj9krUF1Xg41bt+DFP/6Bzak0SaDX6+TxE8jJysKePWdxx+712L5tB95/9wMUZhfjyJ6jyDFko66qAcPDo5ymQea5N954FU889gQsExYU5RZjbHAMxUVlnBi0d/9+NC5YiCMnTuH8hYtYsWIFH3bOt1xg2YBGKYVkNsayF22qHgKxCC6/FxKFnAEysZocFxudRV5OLiyTk9BpVVizchmy0tO48IdSr6xWGyfNUFNiff08Zto+OvgRispL2GchgoQNkWMj40jRGPDnP/4Jy5Yvwbpta/Hb3/8GW2/djtz8fLz/6ruIRwR45je/4N/xytUrnA402NODqspKLFzUzBufMSsLP/jhr3H3rZvQcuY8/vmJJzA0Osrtwi+98heoNSro9ApYzNO4eccOXLrUDrfHxROirJxsXLzUjkWLl+DosTMwGtJgsthgTE/jDZUuUrlCwOx2Y30VDEoJJEIp2q904mJrH8orihEIR1A3rxFvvPERCvNzuHSNDl4W8xRLz2ijp2kCaWPJmEs6YfI3UNGUSALWmocjITb6UZSmk1oYZwRIJ1mXSAmtRIcXn3kRWzZuZm/N9p2bEIr4sHhRPfZ9+CGy07I4mnGO5R7CwNg4m4pHJkzwuAkQk7F4KXq6e6Ck9s1pKzyeAMtsSANOhufdd+3AudYLqG9uQGtbB6oqStBysQUZqTougjMY0hGJCJCfW4K3396LSxfOY/XKVdBrVfjG17+GF154ntcdauLdvmMXPD4/0jONDLgdbgsef/zr0KvVUMj02L/3KL74wMNYv34jAkE/9u8/yJ/faIyMf5RpHmFQTXsNTRkpx53MpxRfSBGHBPAp4YXAPq0RdEikkhzagwh40fqUkmJkkyUxy2KxgEt76LWl65cmEAnpLDcMR0J+zMbA0rrMDCPKS/KZSdWpdNixcxc3R9Mk88yF87ARkWBMZdJj85bN/PyOHjkGl50ahoNIiMQQisSIQ4hXXvozfvqjnyI1TYeJiRGEgyEG7kRqSOUKpGZQbr4D+UWZc4cWoRQVpXSQ9MBmm+Z1saamFgf2f8yH5Z8/+TOcOnMO7+85CJFEwA3RdMgvq8zl9mmDWolvfvnL+OUvn0IiJoQvFEY6BTDMhuETBCDWypGXn8ekgdGgg0wgnDtcVM7D+OgoPC4H9DotVjUvxeF9B5FKkccqDZrqG3jK/PTzz+JPr72C7gFqOnawhl8QA86fucJlSTb3DILxWegMRpSWlyMtNYclf72D/Vi8ohlLb1rGwJ0K5+j3i8dCkIsEcLu8UChUHMOaX5yHacc0SkpL2IS+ad0GPPn9J3H31k146M57UJRbgLAvgOPHTvAEPR6d5eleb/8A38/gwCjsTif7bPQGLUKxIGZcNtSUFCASiMJid2PC7YQ+OwXpqRqEQj6k5mZAk56OsICIIPJSCbnoLk2hh58O4V4iKmLoN41h3D6NgtJyCCQSNkTLJRKsW7sGLZcvMsueW5CD9Mx0jjSmJldKtcnOyOVI4suXrmJ8woJQXMDXLBmGv/mtR7k7gfwlFBNJU0zTyBTazl79XND5D+D+uS/R33yD/wXcidmmYR0tHv9/vpJSF2IhaJSYNI8SSPtE2369IZUAODPflMV+neGfk4/MsSx/LfklKdFJJtb8NdlMErgnwT6Bf1r8kwA5KVFJ3j/dB7Hv/5fA/bOM+42NqfTb0nPIyChFUWklxsyjKCovhMU2xQt6fmEJ9LpUmKam4aWSCKcTS+c3IzsjA76wDyPTYxiYGMDljhZumivKLoNWrsLaNWs5JYTyYj/av5fBI52w+wcHoEtL4YzhVWvX4sihwxBBAJ2S4qgWcdMiVcATs0za9KLCAgwNDSItPZOZ/0hkFq+/8TZ0ai3Gh0Zxz+13ozC/kBlzi9XGMV2VpWVQKpQIRwJwkl4PYCBOQEtEjHwiwQwSHagICBJIJslKMBBm8xTpPaPxGCcyeHwhNh1TAYhCJud6ddoY6BBA90Vf/mAIYcrxjkUgECQQDUcZZBFYFotlCAUjXBpBLPcc2xViJpz+EBtPYJmmAUIaUcdnOduZrl1KPfKxXECKQCTMleTEQs5SMgdJCGKzrJ0lxQ9dQ7Eo3ZeQZT10/dPzo8MEaWA5im127lBJCIY2YTowzOUkzR0gRUI6jFLWB5AQJ1A1rwxrNywDJGFMWCdQVl0NmUqN/oEx7Nx1M+oaa+CdceLM6WNYvnwx2q+0IDYbZ18CpTt4vA5IZEIM9o8hN5daaEMMIFw2J4pyS2FQ6pnlutrRDsQDiMbo/bIjP68Ybqcf9WW1kIvkCEaC2LdvH9bfdBNPPgypeoRjQbS2X0AwFsCVzk7INWpOiCGQoaT3KR5jpo4SYkyTk5xWkZ6ehd7OXqSpDbBN2mBQGxgMzG9sZgkTHe6mxiew94OPUVlWii/cfi8npvzPU7/m0f+Lv/8jDp88yQBu/0d70dnVxS2mwbAfRXlZEMQjGOjtZVMypY+kpBthsU9DKBTD6wuwvITSRiLBMASJWWzeuI5ZLWqQtFosKKP4SIsN8+c3o6qqmnX3wUgATz/7ayxftRzXerqhV+sxNTmNpc1LOSv7jddew3N/+B0Gx/vQPzWI820XOXGlvqIRW9dtRfvly3jpz3+GQqnCpQutLLN68YVn2Xh6ofUCcgoL8f1//Q/UlJQhRaXFQw8+yLIaev++/d3vspyLSmLm1ddArzfiwrlLUGmUcM94ecpktniwdu1KfPjhAc4pF8vlWLpiGVauWQmPz4lnnn0at+zegjMnjiNTo+cIvA/2HEdaegpy8gsYOCxatBg9PX3Izs6Fy+VBXW01Ojo6WIdNBrmCokxuQd195y58sHcPHzps02aEAh5OjaHro6S8BPlFxVzJTqbyVH0qBjr64DS5UF9Rh4/e+ZAlfGSyJ0mBaXKaY+5mIyGUFxcjGIpizfpl6OjtRmdfD9QpevT1W+C2z6AwK4NjRSViKcyT03zwpfWG9iaJWAC5To7UHCMKSwowbpqEeWIKXpeTM7yrqkswysZoJabNpMUO4v1332NZwppVy5Gbk8VMO+1ZVqudP+sEEjdu2YCBwV6kpmvwza8/grKSQggFSgwOmPC1R76Fnt4BLt8pr6zk5Cx6nXqudfH6RUk8pGOn9YU+/9nZ2VysREZUn9eDtDQyQbtYb0/sJq1JLtcMS5O0Oh3LASOxOBNXlALCBEcsBiGB9oQQcXEcWq0SiEURCpDR14BoNIDlSxdixuFCd2cfjhw7hkcf+RqGh4d5Iki9IBQ1+eR/Pckxovv3H+A9hdKeaB2jch3a7RMQoqG+AX95+VV89zuPYXCwD2UlRTj88cdslBeIhJAopMjKy+AuCpLqPPzIg+jt7oTdZsPYyCRPllYsX46jR47iO098C4M9/Th34QKcviCvgzEKXNApeL1pbp6P8fFhFGSno6+bUtTEEEvkkOu0qGqahw+PH8CmmzdCoVfxJHd6chyRQACz4RiqSqow2DfAr2lVVRmi3hAcJgsMMhXy0zPR39mPotJCDIyPoYmKw9paYXM7UVVRhY7WLhh0JOXzwmJ3IRSfRUZuBvuMqipqMNjfxxOr+796PwRyoHugG7OJCNJS9DwFsRFzHwMcHjcgEcKYnYY4oli7ahXOHD+F5UuWYkltPRx9Ixi92o3+7h6IJGJs2rYdxz4+Cte0gzGJRKpAKBiHWmNATV0DrnRexeWrl6HRy7Bi2WLcs2s73nr1Hew7eBzTQS+y8jNYOpeXl4HBiRHULFoAVaoRO7bfjIP7j8I+bsasL8jRssL4LBNUIpUSgfgshsYt8IdjsNrs8HqoBV0GbYqEW7TpoOh2UwFiNh8+U3QpCAejkIgknGx2tb0LntCcV8sf8EIklXILslgu4QI+OrCM9I9hrGfic6HiP4D7575Ef/MNPgHuSYDLkY3XwfZfu7ekJCYZy5hk35PRkKSbTZpZ+eeT0ZLXZTVJVv2zMY5/LW892XRKjOhcYs2cXj2ZVkPAnoARHQbo3wjwfdKyel0yc2M0441lTP+XwD35un0WsCf/nX7XgoI6CCVKzjn2hGYYNNjsVs5T1uvSeKO2u63Iy8zCxdOnkaLTwu5xQKgSISKMcDkFASa1WAmlRA2XwweNNp2juQgIUHV2NODD5u2boEk38of04KEDrE0bGRqDWiFHSWER1q1Zg86Oq6ipq4Znxon+/h5OfRBAgrqa+Th9toXZgcryMnzr69/E0UNHMDkyifPnLkGp1CAWjs61GeqINQghEg5zrjQxhNQmqNao5xiqKB0Covw+kWRmlmQzVERBI+NYhOUhNLakxZN0lpSnTlmzlFNPunNirYhxJO04FUXMHQ7jyMpOR0NDA/bv28/6+Nk4Sb5EXMk9NwGa808kr2kCdQQyaVRNWlFu/CVTc7JwTEwlFEXIzM3l96Sj4wrr1oO+IEAMLt2W5V00yZnzflBmPdnv+fAqErKunUbfxIjQgYBywpPTqiRwpzQQIef+k9xMALmGCjPSWUfoCfqgNuqwZdcaNDQ3sA+AzLVnz19EV+cVfP3Rh6ixBKPjI+gbGMT6m7bgWj9JHyxwO+1wOb2ob5jPiRRFRQXo6+5GwOlF+6U25GUXIBL2Ixr1wWG1oLKqGgN9o1i5bD2CrihnLQtEYW6sLS8pZ202GZwLSvLgmpmG22uD2zfDhmryLbjcTmYV01IzWbdMbaFkoKXWzJGxSdy8dTs+ePN9NFTWc8RfXW0Durv7YbU6OO5t25atuNp2FSMDo7jn7vtYLkEFXffe/wD0hhR+H1587gXYp+1YvGQRDh0+hB07t+H48cOYcVixasUKrL9pPQ58fAAu3wxKK8s4haKwoAijA8MY6h9muczC5gWc506/M0WaqWRynDt/HlqtAfn5BfB4/PjKQ19BJBHBhctnOUmHJjknj59kcEJG23g4gJrqCgjECbjDLoy7pzBhm0JBAU0VTmJZ01L+melpOx9GR4ZHuQ132dLF/Nmmycjd99+HtTdtQXlePgxaLdKNadx++YX778OmrdvYMEwG5kmzGdu27cAbb7zF0bCmKSuWLmtGS2sbP96V9musfXXMuJk50xn1MGYasHHrGswmwjhz+gSkITFGRycxMUXvcw0fSh1ON/sWjhw+gYcffghvvfUOKsrKUFCYh7b2y1i9ZhX27tuH6toiBt3OGRd0ej36errhdjqQnZGOFKMGi5cvhzvghc3phM1pZ6OkzzaD/NQiLJ3fhN899Tuo6RBnnsLkpBkCoZpLpiQJiqeNci55XnEGiipKMeWcgi41FTet3wnLuBkfvvERojMznNhEMieZTAnTlIXTpUQSEcRKEZf3bNu1iRniFK0eAY8PQz2DyMg2wOn2wu0OQ69LR25OEcvmhgYHMG0xobS4kCNCR0Yn0EBdByoNysrLcK3nGrPDxjQ1vvLg/Vi6aAHEAgVaWq5hz56P0XalC5bpaQahlFSTX1CAeCTCoJsKl5L7IB/YSfJGpIFYxO3KtA4SWCd9O33+aS2kxCUyrBPZwN0jQiGzmDSFo7IbWpsoSYjAtUhJkZ0CzEaiiITiSDMaOEkmLy8Lg3398PtD3A/w6COP4rFvP8b5+6SPN6Sm4Ef//m/o6uzAH/70MkvPIoHInCeI1t+5xkQ+bL/+6usUIILvf++fWXb00p/+yGtkeUUFHwTUeiUmpyYgEsjx5S/fha6udlxuuYzZaAKRIJjY+MI9d9CIC2dOnMEkmWajs3zNKdRE6pDERMrr+/z5tejquAKtUselSZkZlOYihzviQ1gcRVyawPKblrMZOBEOYWJ4GCkaPa60diEnMwOhYAB6rZoz/0U0FYgmsKiuEeMDIxyxmZ6bjUm7DYOT44jKgKryGlhNNkwMm+Dzh/ggyGWG1eVcQEfdH5S8Qr0j//3Uz2F1TaOl7SJU1DjrdDIB5XKRHNKDlWvX4Oi5ExCrJUjLMGDn5q144dfPoKygALdv3Y4stR5xpw/tFy5y7CzRMmqdngvc8jLT4ZkJoL2d8vCB1NQMaFJ0qKgp49x6vU6F+pIiXDpzGadOXcKky4m8slw01JZDIp6FyWZBQBhHRCxCU9MSlkPKExL0tLdBLgR3VpCU0BsIQyRVoay6ARbbDEzTNvT2dUOll2HxygVISdUhFgzj0sUWSKUKnggQOUKJRBR1SoVNJFmcnHIhNSONQyTiiKOwuIDLoNIzM7Bw0UKcPHIa1tE5X8f/19c/gPvnvUJ/+/f/F+Oe/PFPQPV10M2MICMWAjrEMM7dkj73rFu+Lln55L8Erq+3nyalNsmFTSwhvvdTrfeNYPbG+MikPZWNrtdlMzc+vxtvy8+PE2nmAD6BJC55vZ4yk2yAvZHV39Il+bs2px6tnjOnJn/fGw8Jf+1tyS9pRFpmPizWSYhkgJgW7HAQVtqcpBQdyHZaHD96nIGsQBRHZm4m+keGoFCLQdZ00oKqRUo0Ni2E1x/GkiUrseeDfWzs2v/+AchFMuj0Stx+7204eOBjXOu+hocefRCl1eU4f7kV85vmI78gC7955r/hck9w2kpBQRHUqhQIEwpcae3Fzu23Q6vU47VX/szV1yRbKS0uQ8wXxdC1cVgnzRAKRKwNJzBLkXgk/TBkGLk9lRw+sUSMtZ0EbEMhP3JSs+FzemBIMcLmdiE0G0BKmgEPfu2LsJqnsffDA2xM62jpQOO8RnRe6WSWm8w0JPshs0xyIyQDGrVhjo+bKIORFx9m+UERfGRsirK5Lslyz0m0CMgLISbJzPVipvyiAgSCYTQ3L+IRNhUsJWhDlUhw97134t3338KF06cR8wUQoGQajR6+UAhur4sjH8n4SBnRRQWFqKqqxIcffoDy8lLYnXYEvX42pHp9fpbI1NXVYs1Nq/Hx4QNQq+WoqqlAZV0FA7DLV6/gyOlT+I+f/xDD5kF4Aw74/C4sX7oMJUXlOHzsEBWycmoMAbirVzq5RMVAxla/FwcPHkRZaRVkci0ut7azJGTV0qXoar8CwWwc5cWVMJnovZZwY59MosLWTbdhxhXCtHmazaNSuQBGnYFzqMvKymC123Dm/GmEwz6kGXWYtpoglCcwZZ3gVKSMrGzI5WpcPNeK+upG+Nw+1rvSe0Kgeqh3CHmZORjq60NjfSOqK2vwk3//T6xZtx4ZGZkwmaagUeu5iGfH9l241tPHI3cybRJIIT31vPp5rOPtH+jD+QvnMRuPQSoWs5be6bDD5Z3hwrKhsVEGNdUVldwQ+PvnnseWLVv59SLGMi87A6mGFJw4dpR1tFRusmTpEszMeLF6/U3QZKRywcveDz7A1PA4T6dWrlyDk2fPYt3a1TDo1Pjd808hr7IAUz4LqhbW4dzZ84h7ovDbfMjJLYF9yoamugXcTCgRgQ1eFH+o0RqwZt1qlqucPnIUDVW1mI2HufrdG4kim2L4Tp/iqM+xiXFU1JSjd6AfOr0RFy9exq4du/DH37+CRYsa0NdNxj0Zm9KJAZYqVfCG3PDHgvjRf38f0/ZpdJ7vxrWr/UBcgIAvgLz8HBiMeoxTjr7Djjt234mWCy0wWyawdv1q9PUPwe6gg00t0lJTcOzICaQaM1HTUIM9+/exZpiSJgpKMjkPunbeXHEOleJQhCVJVk6fOAklj9HNMI+aMTVq5dQKJGRMBkQjfpQUZ6OoKA2NC6rQ3t2BK31m7LxtC1paryIWBFxTdrhMDuzesR2WcZLQuBEl5tDlhtU7w9fchq0bMGIaRywRhtvhINs6lBIpMjLTMTg0AqvFxesYMYpkKqS1p7a2nHYJlBXm4gff/wFmXH48/q1/gXXajtp5tVCoJOju74dEFscTT3wD61avw4w7iKd+8zxGLTbo0zJhtTnZZ6CUyyGMxXHp0kV4Z2aQm52NYCjAaygBc/os0qZEYG8uKSrMRAN9/jlW+foeSGQA76OzcdDeSNMjKlIi4zpxA7SulhTlYtpqZb0drXvkK2pqbMDU5CSs09Psi/GH43j+hWfx+muv4szZ02wOf/ihh1FcVIQXn38RXT19SIhECNL0ifbw6/s3TQpINkgTAvJDPPnkk/jNr5/CRx+8z8Z/nU6HnNwcJgmsNhu27dwImUSEq5cvw0WlXGIhaiqr2VtQVFCGnp5BXBscwtS0lZOwwlE6mAAKpRSlpcWYnrbwVGvtTctx5tQZZGRmM5tNUjGKYiQw7XA7WAtP5XfpKUZo1WoIpEKYbWY2HNP1IQwDaXSITEmB3+GBAhKEvH6Ul1YiN68Ae/YfgNXlgFgpQVlJGRQyNct3PKG5z1tVdRVPtGmPHR+f5FjOtGwdHnjwXrg9Tv6ctLZc5qmHQirHxOg4VHIVLDYH3JEAsktzOTK2sjgPXS2XkJ+ZieWLl6AqrwwrmpbjzIcHuAOkd2SAM/mPHD2KJQsbUVxaDpebStXy8P57BzE6MgaFWoaComwo1VI22i5oXICAJ4Tu3n64KKdeLWN5bP9wPyZtVqiMaairb4BUKseWzVtw/PBBKARxZBi1aD13CRlZ1gAAIABJREFUGtd6RhEMC1FbuwBksHLMzMA+Y4dCK4PD54BYJoLfPcPSOprMpGVnshets+MaQr4YCnLyOf/eYp7hlLvFK5ZiaIQOqDN8nZDhOByPoTC3CG6T+3NR5z+A++e+RH/zDf4qcE9+qInJThYzJQ2jBIqT3ycQdCNwp/XgE2nKdV17srSJmEmOarye457MXk/KZJLRkEkQTv+dY9nnIhaT7HXyAJCMgkz+xszkkh7+ulae7++GeEuW0JCs4fr9bumU/t2aU2/UuCcnEn9tgpB8rgQoV627BTKVDle7LiOWiKK4vBSZ+bkwWaZwpbMNdocNfqcHKrWKi2h23bwLJouJY+qIBaPXldhjSVyCwqIi2F1uFBeXQylV8aZJDannT5/HwNAwVNQOp0vlXOu7v3w7JuyTqJw/DwcO7oPNZsL8pXlQqcVIhJRARIOsnCIIxVKcOXkB61dtRtwHPPkfP8bO3ZthMKpx6cJl7Nx4Cz58+wDHDJomJyAUz4Fh0n9nZKfDYExBd08ftuzcyCwogfeCwkK0XmrhOMf97+1HNBLHzXfdgpqGKti8VqRnGXHh9EXkpxXi/OlzsE66IJdK4XXNcN2zSqPCTevWoLGxEX/80+/ZUEOPR7pDQvaxCMWsSfnQRuNrGjcnN0pmtETCORlMgNjzWag1Wt4oo7E4KqsrsW79RmzZsoVzc+cY9LnNhHL2L10+j3dffx0ZGj0GunvwnX/5Z4RiUXz/P/4VxaWFSDemw26xo7enF5s2bOBNVSBKsHSov7cPa29ayxsxFV/RZuz2OBhc5eVlYtO2TdhxyxbsPbgPQxSxJozgngfvw4nTR2GxTmHxgibWdZvMJuTkZ3BRkTE1FRKZiuP3ZgXAm2++jvq6Rpw9fRFKtR5nT1/irPF77rwLxw4dhNftQF1VDSZHp9DUNB82m5mlPpUV9XDY/Bz9RmxNWhoVuPhhnjRh7fLVKCoqgj8UhMPpxLXubpw8cRybNqxDZ3cLyqsL0dXfhRVrVuEPL76G1StXoCinkBn0rs4++LxxlBWVYcbuwcZ163Bo32EGbrQprF59ExsLc3NpbBvg92th8xI0zW9GWVkFT1hoSmQ2m/DWG29yodFb77yN2tpaPqRQRGdtbTUnT8ikUk6Aabt6Fd6wHxvWr8eChkYcO3gYBTk5HK24ccN65OVk4czJExxhatBpsWLVSo7Es9vt2Lt3L1Q6NfrHhlFcWcZ+hDUrV+PVv7yKjRs3o6Z+Hl575RU0NzZy+sYdD9yO3/7lWVzoaMGyZSvgs7jRWNWIc+cuwWG2Y8emXXjz5ddZI/rkz3+KvXv34MLFixidGOcc5HgohPrqKkxZprBtx3a88cG7mJWIMe2ifgAxlFoqXZmEL+TDimWrIRUp0dHWzRrfBfProFVrMdA3gJ7ecahJViACdBl6yLRi+CJerFy1Eg6TCz1XByCcFcI2beX0iNLyIlxsaePRt0gMLgjKyDIiryALA4MjDNQ0RAzEohgbmYBApMD6rZtQWVPF0YSOGQebHz/6aA8OHzrGU5bGuhpMW6YYeNx6x80sPUMI0AiV+P3Tz2B8aBxxiGG1+yGYFWB+QzFWrKiHyzeN7sF+lNY2wB8Biksr8c6b78Ay4oB4dhaZOj1kIhE3tqoVWtgcbggUCkyYTYiLEgzgU9OMsJgnKCUXWWkZ8HjtXNCUkpIG67QTToeXjf6k06+tq2LwONjVg3/73g9wzx1fhMPmg1ajh16v4yKvZ57/DX7zzNPo6+vGV+6/D9/8xuO4694HoE3NRFpOPuRKDXdujI6MMtNPoJwyyKmcZnhwkNcckhYwOSCgpBiaBs+lrJGsjf5OaxElTtHPkneGppQSKWnOhdCn6DgRiiRltJbRz8mlIr5fKnWj65+M/D09Paxbpn3Z4/NCn0rruxd/+uPv8eCDX8Xj3/om+wEuXriEixdbOZ40Pjcm5ykG7VN0bdJaRPKdGQ+lmqxi2eG/fu9f8Kc/vIjhoUGMDg+wj4UOnuRt+MIX7sTevfswNTEBLRXJqZS4/bbbkJ9XiNdefRdtV64hoyAfo+Pj/PtSKRkdXEn+U1payNMJypffvP0mXLx4kcviyCNEkxkqedu6bSM6O6/CYjGjKK8AiXAMHR0DqFlYiqKqUuTm5OK9V99BbIZ8UzEubqotr8KpYycxf14jHyLm1dXjUstlXi8Hh/o4urJ+XjPaO6/B6plBRnY2ZmejLMfUKjUMjuVqKbSpGixdtYCjlmnfnZyYhNM+w5PHa51dmDevHi3tbahpmAeTdRIVFUUwjwxh4bx5cNmnsXb1WmQb0iHwxNDb3oV3336bE79Wr1/LHhKKK6VSRH1KJl584S/o7R7gIkAq09qweSWEggi6OzqhkKrQ10NdABTXGYNcrYQqRcdFeXKtCvULm3HuwiWodTqezgUCM6itKIbfZcWC+lpuNHXY/RgdMvPnYP/BgyguKURKmg4KjQI7bt7JEr6LLReQoAAKuRgtba0sMSWTeX52Ebqu9qCzY4T7YajELC0rjb0PND1OSTOieckiXG3rgs/i+VzQ+Q/g/rkv0d98A25OTTLTSUY6yWbPmTyTOvT/fd8EHD8LnpNyBAbvyfIlnsbNAfxkQyvJBz4B3NdZ8c8+8xuz42+Uu9CCxpKE63GQ9HPJ2EcC+MnnnjShJu+X9WUS0jnPPfbmDglqTaK/+QX7az/wWXPqjYeJG/Puk42ytHhmFFbB6SWTxyxC8RBrNq50diC3IA+r1q5Aa+t5eOxOjE+YsPPmXTxW+8trryE7vwCj42MoLilBb28/FtQ3cs5zdXUtPvpwL5RSBZrnL8KLT/8ZX/vmg7j7C/chHE1gy9qNiAQDeOjx+7Bk3WKItBIMDnZDKorj+PmPoFApIA4bsHvXl7gRsfVKO7o7unBy31kIwwIkwgI88viXUNtQyeO0wT4TOlp6UVRYiqXLFsLrc2DCbMZTv/wfxMKkjRMjOycTi5YtRDgRwpKVS/CfP/spvnr/w3jhty/CbXVDLBRi0cqlmLegDiKZAJPmMbScugyjPB06lRrbtmzHTavW4qWX/oQFC5p4bEcFEO+88zaUyjnjGrGyxOZnZWbDYbXjS1/6Cpqbmll7SnKb737ncYyNjXBMJIFQYlmJ3eru7sGamzairqGeN9G+/n6EIjFmcHbvvp1ZKdLBUrWzQqvmsfavnvw5DEoVhgd6sXb9Wpw4ewr1i+p5WuJxzuCVP70Cs8mMlcuWo/NqB3bs2IHKqnJuUbx06RIfEtKzsnDm/FmWNjQ2zWM9s0whhSfigjvoRFlVEbqGO6FL1SGKOFxWNzKNmXztnm87je3bNmFsbJQNUZVVdfAGw8jNy+eoSqlcBZVCh6lJC2ajQqTrDRBEYzh6aC8qiwsxNjiA1IwceIh9zcvjDPXU1Cy43UEYjUYIRAJMmcYxOjiOW7ftgEJKjXn58PoDuNrRidNnL6CsuILLiE4c34vla5dCrqAN4BxLlCrLK/HjH/47Th4/hqFBC44cuQi92oAzx1rxyINfwBt/eQ3Lli7Fli3bcOjjozh19hRLSu64406sWL4GZ8+ex8S4iRsmv/vdf8HJkydZHkWSlm98/eswphlZ5vD+e+8y0Dp/9jS++c2vY88He1BWVY76hnpMWsxcpqKUUbPux8hMNWDX5q0oyEjH5cstrPn/4v33IiMrC+++9w6MhlTcfvvt2Lv/fTZfrt+wAZ193WyaHDVNoKqmBsuXLcNT//MUnvin7+BnP/0pmhc3oLi2CB+d2gupXsmpM3FfHKO9Q1wGJBPKIIqL+PB8y85d8HtnoFQo0NraioqKcmTnpMPrdvPY/8133oI6VY/XPngXKdkZkGu17CcgeYsxXc3XzJcf+Cp+9Z+/wrKFS2EzmTE2MoIlzUthszr4MDVutaJ51WJoMwwIRwMc6yoTAfMbmjhOkZoe7VYH1BoFPEEvrG4XfAE/s/V0HegNGpimpriRUyYFVixr5kIeh82FFB1JPZwYGB2AXK/Ei396Ad39vZxhThGA1zq74SQZwsQYlq1aBKfbhueffw4VheXISUmHaXCI00FCELHMrSArBxo6PHttSM0yQqrVIi2vGNPuIDJz8/Hy79+Ax2VHIenECdhG49CpDQj5opgyWVkyk5WXi5hwlrsuZulIQFLJSBxysRBKlRRZWUaoVFoG7sMjFvzh5ec5mz8UCXDb6A8f/wEQAb79T49zDv1773zAHQ4myziC0SB+9l8/RiQSxI9/+CRKi4qYtVy8fBXcFCcbiyM/Lx/f/vZ34PJ64XI4uKn09dfewD994xt8P5cvX2ZDfu+1Dhw/cogP71SkR98j3wlNebJzcviaoHZi+7SV413JCEkAlwz0qcZU1iHnUnGW38fNy3SYpShd8vwUFxejrKQE586eg93hYPBO+vqcrEzcdfedLKO8cOEimyNJOkgme9O0mf09oRBNQMk4T8lhlK9P61scFZW18Lg9iISCeOShB/Hcb59mTwFN3Eiys2HDKvYVUc67RCRGZnoWHn74S3zofvnlV9HV2Q9SA3nDkbkCOrkU/mAYxaUFbGBPMej4cEFxuSKpkMkHMuDnF+Zx+R2BwkceehhvvPY6l8RVllTAaXXwe9ZyrQuVTVVYtKQZH390EEZFCrINqWwwH+jtw8YNGzEyNILua90wTzrRUF+G0tIyTI4PY2J8AhBJ4XB7IVIqIVNrWBpipcADqZwPLfS+Ni2tRFl1MWQqGb+eXZ3XUFpcjrS0DJ42UAoDdXmkpGjRcuE8GioqEfV4QHHqmRnpyM3N5j4KlUSOS6cvcDBEbmEBy0xSDUbkZOZxVOXPfvY7qNVilgUaU7RIS9MgNz8VxUXZUAiFyMkqwMcfn4DDHURCIIfWmIE9h4+hYUE9Fi5diN8+/zwysjO4V+E73/sul/VdunAKE6ODXIZIBxLqW6koqcG02Y6pcRNUCjmnKVHhIaWFEcm2bMVynDx7EmKVFKFYDJOTJjz+zSfQc60PR4+eQsula1xIp9KqkJJGfQ8+lJaVYMpqQTAaRk1FHcZ7xj4XQ/0DuH/uS/Q334ALmG6MebxR6kH3dmMu+mfvPcm+3wiO53Q0/9ts+llJDUtxrteiJsuakgCXn0uCIog+LV36JDf+OluQZPxvNJx+orWPz4lskv8/WS7FGnyx8JOmVQLudVN/f+Ce/L1ulPfcmHuffK0MBWXoHRmBXCnjrFmny4VFixdjaHgQxjQ9YvEg69CJfRsbn+D4NG2KEXKFGnsPHsKatWvg9wawYeM6BoljNHKTyDjqi7KmyaS5bPlKnDt/CSH/LN549S+IxYKoaaxCeWM+7F4L5jfXo739AiqrCniziAbEMGqzYbf6oZRpcfLoWZQVVCA7LRcenw/Do4NIyzRwZnRGei4GB8fQ09mFm2+/BebpCVQ31kKUEOOtV95E2BPEL3/x33j1tZdR3VCFwvI8/Pnll5Clz4JOpcV9d36RK5hngj4cOLwf1XWVMFkm4LMF0Ha6A6UlxcwoUZMg/f2Rrz3MRk4CwG6nF3abHSlGI2659VY2gVJjYZohnSPPqOKaWk/9Hi/rdI2GFE5OMU1NcuzXmbOn4PMGoNCmoLGpmXO3KfP9zNmz6Onrw80334KyslJuY6XxtVanZ+bqw3ffRbpeh0N7P0RJeSEKK4px2z234q333oFwVgSDNgWvv/w6HxyOHj7C5rctWzZyKgNNS9asXY/K6hqO2Ood7GPdYUVlGYOPzKJMiOSzuNJ/CYFZLxYuX4iBvmEkAiJo5ak87n3lLy8gI82AWDgImYQMbj5k5hWgtKqSTYLegJeLYIYHx/DR+x9xrno06MOipjp4XDbOIr/aNSex0OmMiMUEyErP5Zpzytg+cfIwx+XJRWqU5JWguqwaUtKeevzc5EjJC+FQEFq1CsJEhOMCXS4H8vJyuRSmu7MHBQW5/Hpv3XgbDh46g/ycQowNDGN0aAjNTU04cfwY2q90Qa01oqA4mwts9uzZhy/cfS+OHTsOs9nC7B0BDJqMyBRKloQtW7EUw0MD3IBot9u4gVGllGNkeAjGlLnrgMDZyOgoFxVZpkyoLi+H02ZHfXklIq4ZfO3rj+IPf/4DKmuplGgKBw8eQvPCZug0GqRkaZCTlYaRgSG4vV6UzqvBpc4rEMulmBwdR2lBAZxWDxsOK+eVw+IzIyqPQ6iSQKczoOXUJezYuA1umxM+lxclBWUI+4LYtXUHXv3zn7nJlxKRVqxYgj/8/lkUFeTzAUyXZkBUAoj1SrT1XoNcp8GyVcvQN9j7/7L33vFtH3T+/0t7W8OW5G3LezvxiBMncWabpEmTpk0nHAWOfdwCChzwhbv7wj04Do7jDigHRykto3s3O3Gc4QxneO8teUiyZEnWnt/H++24hP7K9cHjx5+4Dx4tiWRJH0mfz3u8Xs8XxifHsHvnLowOjCHmi+L6+S601K+HIJFEbnYBT0TNOZkYmhmDpa4C9Zs24MzZs4gu+zE/PQuZUoryonIu3LMyTAjFwlhwO+CnIiojA2fbL3EhRGSLEdpcEJpQIuXGIMecxVHyRPMgXKnL40ZjC4VN3YRULkJT0wbG8/X09PNK/Z+++RXIVWKcP38GI8PDmJueRbo2DZubGzEzNQF/NMSp0LmmLHz44UeQSoY5tfnGwBBeOdoOm8OPyro6PPLwI3DZHZiZGMPowCDscwuQCuVY8USRnZUP99Iy7tqzh019SSFgnZtF25YtTDXSKtVwuRZ5O0vn/dWkzTAUahVPGknD/Ohjj0KaEOB73/4+kBChqrQSxZYSvH30bWxqa2G52rGTb+PIg/fjyKEH8NUv/x9MTkwhLcOE5tZWThclA+iVruuIpkg6FEc8FsWFC5ewrq4OiwsLTCrKyc3GM0/9FIU52ewRmJqeQseFC3jiS19EZlY2FEoi0SQ4eVYuFWNwcJBJThkGA/RaLU6fOsUSFmq4QpEIb0KI8EPSFgoRqquuwckTJ7gQpA1HOhFSSoq4YaDvDm0APB4vhxAJUgKoNHLG2ZYUl7Acsq+3nws1BgNQQ2A0QixTYM42z4mapUUFyDQaMT42BJVKwZvKoiILbxXs87QpzMe9996LZe8yB/NYbQuAQIYkmWkRZ2ljNBFHmk7L6ZulxUUMJujt7eEGg3TvOpMOc855lFWV8vCJpFY1ZRWYnZhCb/8I9t+9D1KBGFbrLPzxIKLCJCQKMSYHp2BOS8fMwAy2tDZjcmaKjzc1NLTypy3N5uYWNDasY6zvj378Q4hlSrj9QTi9PmRkZqHEUoYL7RdgoFTyiTEUVxThwOG9ePP4a0wsoyGBSCJDusHE11Jq4mkyXVxm4aA5n8MBnUQORUIAQTDKTRQV6XMLC3jrjRNwO13YuKkZ/UPDaN24EWWWUhx98wxGRochVRBW08xblCyjEYGAD3KFGPfsuws5BgNmbQsY6JvA1ZsDEEjUMOYUQGc0ontggAdX5LWgZiivuIiD5YyZ6ZBISDOv4c9ERroWlkILVPI0eJxemDLM8Hu8fN6QyyTMkU8mRJweLJAKeKtMmxHaCKvVOg5XI9rM4Mg0bIsOnrALpWKEg2E2yseSMd5gFeZZMNY78b5F558L9/c9RH/0DQRf/ocDqXeHBbFxj0OXVqfkd06873wEDpF4F4BmzRx6Z3rq2gR+NZiJ5DKrhtK1Ip/14GsT+tsPcCcNZg3vuLrmS66ysG9vAt6Ztq/dj7X4v0NQriaVrm4A1rYEZGj9U2vcz1bHEZWspb2uvh6+gNDWgl4pP+HVl0x/J04zIgLgVs8tZOXm8Mpw/7334vTZU5ArRcjMTMfo0CDm5+YRSwgwNTWPzMxc+IIBNtSQoY1eGK1lSTqSazJjqG8AuZnZ6OsdZA31nH0R9gUXZidsHGVtSE8DxHEMDHejoDQHeZZMjE+PY8W3qp+sKFmHUyc6kaFPx2DPOE97D+w5jLdePcWJhaTXJJc7pRySzIVZ/SLgS1//IkbHhtC2ZwevtKf6J/GTf38SSqEcu3ZsZw2fSivD+MQ4p+kVZOVhcnQGCqUCk7NWNG1shNFkwNGjbyMeiMG3FGQtZ0F+Hk8JKMmVpEOtrZtYWtF5oQv/56tfh5jW/SIRxCIJh+289OKLq2E2mTmIBEK80l60z2PdujoMDQ2uykAiq3+enmHESijOgVF00iI6xQMPPohoJIaFxUVu/Cg9NBKnEKgpXL54BROjY6guLUFJYS6yco1QpClQWFWEZ5/7DYIrQYQ8QXjdXpQWleL++x9gecSePXvw9G+fYikHnRg3bW2DSqPmCPmu61fx1a9+BXPzVhw/fxJLvgXUtpRDqgY/z+H+SeSbSqAQ6uFzeREPE5YyglyzERn6DKhILjExiy07d+JG3y1EYwGefGZn50GnTUdv301s27kZ5y+ehlhCaqIEBEIpwqE4M6aN6Tl8UaevIklnJFIB61fFUECclOODD30Y5RV1CEVjGJkcxhtHX8Kli6dZ527WZTB/eGbCCrfDi2gohCJLGXbv3o1rV6/AkJ6JCxe7IJfIkSbXcLGfk53JzXNRUSmmZqy42HkJCgUxu2sQCARx8uQpNDc3M6GI1veEq7t08QrMRhPuvfcAKirKMDo6zO+n1TqNv/7sX/F72ri+mb8/kzOT2Ni6iSPKSVJChtQXnnsOKw4X7t93D4rLy1Df3Ih5+yJGxsYY//ipT3wau3ftgC5TzbkBlcXlOHH8BCrX1WNwdpwvbiX5+WyypQaCZGD3PnwEzdvqMeWYRiAZwY2uEXzhbz6Ncyc7II6Co+cfevAxfP87/46f/vBJnD5+giPty0pL8N3v/RitrWVcWBIPOtuSh/llJxZX3AgI42jevAm+wArjD/sHelBRVo6zR88iXarDwrgVlYUlbCyjbc7QyDDLZI5dOAm5WYeEVIzq8mp4rA5MD43C6VlAblYO4v44fz7V+jSIVXKsREJMoCKzKG1bOFdAIuaGXK1KQywU4Ql2RXEZHAs2lJcVIyUUwDpv4/RXklzEuTiWYWHegc9+7q8RS8Vw+sQxxu9FoyvQaWiqKYZaIQbBm0BFF0TQSJW49+67cP3aVaxvaERd82Y88bVvYnh8Hk5vAHv23I3uG10IBnycskta7anxRUhFMpgyMqFN02Jh0cFFIXl0um5ewxOf/wL+/Tvf4yKUimCNOo3xsSTPVKrVLM8geQ+Fih249x5IBELMTluRa85DeXEpOtrPc3FJRKbm1mZGnxqMGdjeugXjA6N45pnfQqpSwJBpZi2w1WbFvgMHcPehQ7DNzLIenfjc29p2MC0rTZvG17hf/vxn8LgccNFUPkpoQTe2bNuKbTt2cKFNvovASgD+lRVo1CrMzsxwQjaZWql5OnHiBHKys7Bn3wEYTWb84z/9E7JzyB9QxOcturbR1pLePwr0oQKX5C9kzqbrMJkqaaNCfpGMDD17VLRpepaiXbl8lQ2yKzSpj0ZhMpmx4HAgFI4gGYsx+5w2QmTGJiJOYWEeDt13EF/6/BOoqapCeUU1Tpw4hWnrNOMBkxAgEEmhID8fgaAPsUSMg6XoNZIMKE2jZlPpqlxWxH4fgVwMfVYa9JkGljzJJUJUWkpw4ewV1DZUM/JwybpIHx3WaEOWQjgaRbpaj8Hr/YA/iW/98//Ff//ip2wYzs4281ZZKhDi8Q8+yumkNMzoHexn2MONgX4I5EpQluiGxhZYx2dZamgym3D1xmW4fItQplFGiQzNGzbg1MkzqKmpQ1IsxVLAx5JIQkQuLMzDOT8Pz7wduWkZKEjPRGVJOc6c78Ds4hyCoTBvV8h7QsnFFIDXcbIdIR81kRJU15XA511CbXUF3EsuRCNRVFVVwFJQALWcULAujIzNIhwTICWSY2beDrfPx9872nbSICsSp+ZIwPkD1JBq9WoEAkQqWuEBHX0eaaNC3wVC7NKW3O9d4dRWen+97iDXYCTTpcyWlaAfWp0BS24P4rEkPB4/ZmwLcC57kBKLUVBUxJkNhPWkNPAY4ii1lME+43zfovPPhfv7HqI/+gaCf/jKvak1Hfk7k/N3FZmrxe9qMfx70/lVB+U74UtrhenalHutpqd6le5LRTZTOG7LVTiUSbgqb3mvwn1t2r/2mHTRpw/VO+FOhFakZoCNqasa+js19e9sDN7VXDAOckD6JzWnnq2JIyZZfaA1PwBvBu44lqubgtWgqkVvCK5ACOXl5XxR3NK2DUMjo1ASnzwRwNjEMJaXHEhEE4yIJGRWCmJMTs9g1mbjxEvCjk1OTeLksTOQ0dpTnMDOLW1MCaDY9WOnzsCUnsETT6FShs/8zWd4GyKXCqBUiXGjvwv3HDmIF178NczpRiQjIrSf6UJlZR5STPiVwOsMo/vqKKrqK1FRVYq0NOKkL2Jz2w4MDo1zUX2z7wqWvQ5o002QixSostSg51I3trW0Iejx4+aN63AvL6G5uQmJaAwvPPcST/RI75ebXwCH046hoQGmVnhcXmzdsp0nUMQYp8LdseRAZWUlBvsHmHmcnmZm+UBOXi4mp6fgdi1jYpIS/XKYEDEyOIQIJWcuu/lCV1dXg+9859tsGjWZTFw0uWiaLlZwg3r/Qw9hZHSEEYU0fXYuOTEzPYPcwhxIlVJcuXyNyQM0McwyZsBo0GLWOgmlVoGETIgFxyLkYtJ76jA2Ms4SE6LKEO+bcGr6LAM0Wi3kKiUbyUiWQ5/l/sE+CFIJnOtoR/3Gamzf3Yqu/itobWvCtavX4PdE0H7yJrZv2YnQShimdA1khLkMBzE2MsFaVbvLBY8vhOJSIg9EIaJ470ACGzduwOTUODZtbkHvcDeycoysUc7NJ51pBNNTNsilKjb+UTqhz+tEdqYJDvsC9GkmPPbgR2DQZGPRTvpPJTd6U9Z+/Ob5/0Z+thFhXxiJYATpWhNOvHkGgpgMmzZuRyQc5ePR19/H0h1qoIosRVyYXLnaidKEvhoxAAAgAElEQVTSYuTk5MNqnYdAJMamTa1ciJCmnFb7NttqoAdNGK1WK2MGH37oYZ400hRy27ateOPN1zAxPordd+3E5cudiIUSaGrZwE0y/bS0bMDY2Dh+9atnmOzSUFuLwpwcKDRpGBodRVZuLpODKBr9+ed+i7/97F+juNaCJ//7R9Aqddi9fTs6Ll1GIBFgskVelgn7796NsupyjFsn8dNnfwZTgQkxcZyTdft7x/ChRz+Aa5e6sLt1O2tqa+vXY2R4DGadEXpNGgb7+uhshSQimJwaRlqaDpaiIijTNHD5fQgI4nCueLHv3n3ouHgBgWAA29q28Gs+9foFfPKxx/D2b99AdVEJY9+IsFNaXoL2znMQ6qQIihIYnp5EnjkbBrEaK44lhJI+2G0uHNx3D080ySk7MTfLWQSdl26yXECrzub3wmH3Id2cBvuCFyq5BOn6DN4gqVUCjI4NY+vWzSBX9IWLV3labMrMQiRGTa4dH/jAQ7jZcx16vQ49fb1syKa3orgwE8Z0FQw6FeMnibxBxbBJb0DX1SuYts7hr//2iwhERPj0Z74MpV7HBJp4PAK5XIrsLCOHmHlcPkRCKcbomcx6lg9NzUxz8yCWSFBkKYZtZoYnuWQQ93q8jLejgDYqikiCISMNEID99+7Dr5/7LY4cvg+OeScXMxoKbRKR+XGRJ7oKlZLJXGXFpSgw5+J8+3nM2GwcaqTQqHi6W1FdhU1tmzkUjuRWs1YrJscnWUZD8yz6yTBocfVKJ4wmE3Lz85iktOR2oaS0bJXBrVRw0SwRk2k3xrIZ7/Iym66nJib4OdOGMBiO4tz58xgYGMTXv/F1JqeQsZPO84TnJLkMoTaJx7+wuMCZFjOzM1ywt7W1ITcvlwcX1JTTNbewoIhladRkv/H6m6yTpu+bx+dn7G4sHOYkWik1c+4lZGaZkWHKQKGlAMt2B583Tp5q5++6N+BjLFc8JYBYQmF7QphMOizY7cjMNMO97ObNglqtRDDgR4pM5RI5kgIhRCoRLFUWbN21GQ73IqdhF+XlwzY9A6Fcjv6+IWSpDei5dgOFlnx4gh5m5SdDcRRnFWJ5fhk52bmYmp1mwz5di1o3bkBtZTl++/QveRMYTJHOPs7p5OFkHKFkAnn5Rey76brYhXXV9Thx8hSHCbbtbEJuQSZL1QiRbNCmo6vrOsJCAfIryrHksCMU8vOEn97iNLkStZYyOKfnEFsJ8jZmOeRHcWkJN+UGg4HNp93XuhnXaErXQ5+hZi+ISiWDQiZln1FGugECwpzK5JibXkQgEIVIooRMoUEwkmA6FxG2KAeC3j/38gpkUjUPWsjPQeeKaCwEnT4NMpkY62qqEAyQFC6IKauNPWC0ZaXttcvpRJgwpDI10ijAKRmDWCLk10/DLH8wjMXFJeQSItrrx83efrh9K5CpVGwMJuqRWqtiSVlVeTVmRv4cwPRHV91/gjsIvvLVe7kuvrPYvLOAfyc86ba8hQrkO4v393oOzFYXr/La7/yhx6EwBrr/WlH+TlNwWyJzJ16SA5uIN3tbE8NhTWtpqrebiDV9Pg3aGftH2KzbcpnVCftqY7B237U/OzgoQ93C7ajT/58HkjTu7bWEaVr9RXfq69cef+04rr3ei/0TEGsUyMnN5WCh6qoatJ/rQCoVZ1Ta+oZqnhDptHoEgzE+eRsyzIw8JIweachpQkYnh1QiCZM+AxlpOhx/623WR9LEYMHpwIsvvIqy4lyUVFVi1r6I3lv9qKsqh0GvQFwSRcv2LXCteDA9OcnpoBl6A5LiOJvdunt7II5L8YkPfRymnCz87KknkUpEcejg/ZBIdVj2xrjQvXq1HWazDhXF61BZWg29KgP/+OVvYOeWnTCmZeDUiVMwZWTwCYoMkBKBFMFAiMK0oU83oKy0FGMjo7h+9RoWbXN8DHXpOhSVFKN1yyac6+jAY499kDXsQ0OUpFcKt8O9yhiWSjE2NsonS5lUxjpiKtCd9jncunELK34vNjRv4HWwx+vB3r17oNPr0XOrh1fJtNokOQYVAHkF+YzjyzAZmWn/5tE3odZqEI/FoVGokIzFUVtRwevwweFBjkk/+ND9GJ+eBOKAPs3AaMllt5vX6fReV9dWYpGwnpZCLNoXoU034NiJtzkpLxYP49B992DGOoZdezchjjgGR/tx5swZlJWWY2HOgSxzIUrLarC07MULL72ANNpeyCVMnsjNzoJen8ENcW1dLQa6u1Gcb4HfG8Kbrx5DIhznkK662io+sXu9HvgSEUQiRErZhcGhYRQV5sK+OIv166tx6eJFTn8tKSpHKibGjq170XW9FwXFhYgihKyCNJw4+TIW5qfQ1rIZ85NWhL0x9FwZwrqKjVAp0nHPvYdwq6cb3b034PEsQ6FUs3k6GPTDapvmZopIDTT1m5qZ5bCajAwjG782bGjBk08+yaa92tpa5Obm4Mqlq3yRJFMaaYWpmDh/gbTvmaisXJ0GTk/MYO+evWxgJiIQFRojwyOsG6ZpJ/HX7zt4ED9/+mnoDRlIN5rQ093NRUBzQwMUMgnCiDC1QSqSYmx0nCePACVbCmGbm0Lbts148MMP4sdP/RRyvRw5lmzY7LPwLnugoougXIfcLAtcC3bG522/+y5G8j3x91/HrrYWyOUSuJddsLts2NC6HkUFRairqWcp0vnLl7FuQzPGpiYZBRoKhxh72H3rBjwuNwpMeZDFJBjpGgFCYVhys/H5v/sc5BoFsotz8JNf/xyTdivu2rcHC8QwD8UgTiRh99qY+JSuzYBSk8aJktbFefZAWCet8C2FUF66Aa++doo/jx//+MfwHz/4Twgh5sKdYuajKQ82bW3CW6+dxj9+7R/xja/9M/tLJHIxxHIxPvWZT+DnP3oSiXgUOYV5WPb5WIpEBej0xADKS7Jhyc/CnG0RHqcdB/buQ15uNqeFnj17DukZuSgvqcePfvQ0Ll3pg0gsgd6QxpIVCvaLRkizG+DQGoFQjN1378KFC+d5dRmJxblAIXJUpsnEz0ujVsM6O4toeDVR2ZiegXAgiFgswmSX+nV16LzeiURchHSdBvlZuWwQpO8/BYzFBCk88cUvoKevBwPdPYj7I2he34TBkRHM2e0QSKX8/q5fv44NjSqVBk3NLcyyn5iY5NAlMk+TDIJ08uSvoSLuwYcf4lRs2jCRGZ506Zq0NE5L9Xh8vI2lwQMNLOgcQhNoyvUgGc5KIMDa+Js3b6K2phZKpZKL9pPHTqBhXQPmrFZIRSIMDPSzkZwkLUQlovtkZmby9JcY8sVFRaybz87O4caWGg7S4xNdSq1W8SbboNcz3Z3kOiThID066alJ1qRSK7GtZQva2y9CIlawnpy2lURkIRmjSCRliavFkssbHMrl4LC5eIzRimTCzc/JhtvtgXfFj7gwjqyibJTXl6Or+xqbX/fv34O5WSsPshRSJfo6b2JxapYHOLEUHYsVzE3OYfvGLfA7fNzQ0yDk0OFDsDsdmBgfR3lJCUvofN4VNG5uhVpLGQ96OH0uLLid7MfpudaDHEMWB4JRY3HjJpk9ZWhpbYTP78EnPvFJzE7bMDIyjhR5MkjW1XWdpXy0EZTKZUy7ySQvwtISSnIK8crLb3KiND0n+v5QczQ+MoGdra0wqNUQIgJfkNDPAezfvx9paVoMDw0hryAbC/ZZmM1m2KbsuHD+MrQGM9J0BsgVGvT3D7IRl85BE5OzXFCXl5bx59uz7OHPttdHtCMfhoaHYDJkwLnogEKjRF3jOohkUt72Uoo4bVJUchlam1t48n6u4wy//4RkJtRpJC5AQiDg/BaJRAm7241gDDwYGejt49sR5S6aiPEGUpKUv2/19OeJ+/seoj/6Bu8U7u+eFK/9prWidxUFSV/pO4ynf+Dh7gxa+r3C/faEfK24XTOTstGU9vVsLl2V59xJj+Hfd1sTz03GbRnPOyFPa7IZltGsadx/R5V5r6d5cEj2p5u45ybQXvO7wp0eb00yxOiv92iM0qsqMOl0oKGhAWfPdqC4oAQzs7OMB6xfVwmPj2KOfTydkcs05BXDjVu9iCWSnFjXO9AHXZoW2eZMTgW8de06k1hWXMuM26NiibTbpHmWy8RcXAolcvT2DMLrdmHrtkYMjHejtnk9BzudPn2SjVaEGtvQugnWxQWcOn0cBflmlFpyERPGONqaJsuphAyxCOkeMxDwR5FpNmBpYR5pKQN2bb+b9ZNymRLf/uZ3sW1zKxdDG1s2Yveu3XjppZcQDoSxY9suOB1uRtP5V/xIRYkhDlgnplBcXIS6hnqoNUpIVApGjX3/+//JK+1UUogMXToa1zVi67YtiCeTcLldGBjo40S4J77wBF584XmIpQK+uA0MDGD9ukZez5JoiS6i9L9du3cxOeB8x3ksOhzIzs/D62+8jty8PEbGzVpnoUvXw+Fy8gnu1RdfQaYxHZtbNvHzpYbp8AP3Y9HtwsuvvsrUjkSU0vFmYM4084o4TavCxtaNKCyx4Or1a+gfHMQ99+1DQUkObvRcwZJnDm3bW7F5SzNm5yc4DGR0ZILNvUTuIQmJ2+dlnBjpGSvrqtgEfOzo6wgHQ4iEorDkW1iaMz46hixzOhzzdugURoz0jKGquAbWKRtudd1CS0sLZHIZ7n3wAfT0DGJweAyFlkJoNDKoNCKcOn0C1RUVXAQppGqoZSp89CMfwxtvvon0TBNcgWWEYysIhciQN4+tm9ajr6sHwzdHsb6sBRdP38A3//nfIFWoMTg2hPGJUf4e6/RGTjJt2diM3v5uGNPTUZCXzwX5qbMnUVFVxebUT3/6Myz/KCggprqPTWwkgwr4/Lhw4QJP7qhYJTTdD/7rh/jkpz+O48ePcWE+OTKBz3z603zf6elJNDQ1cZPS29fHxsHmlg3IyjLjxo1bPO1LN5k4Hn1+bg7pBh2bXGkSO2Wbxez8Apo2tODlF59HqaUQSUEUZTXFGJ+fwJEPP4jnXn8BlfWVaL94hrnwGpkScsihEKl5K0JN3tTCHO59+D5Opzz+9nF8+EOPoyA/Fz/+7x8gIY6ioDibCUS72nbj9Kl2fOozn8XPf/ELFJeWMy2kvKoMPr8PHefPoKTAAo1Eja72K9i6fhM0Yhmb357/7cv45F99AplFOThzpQOyNAU2btqAoNeDu9ra8Mun/gdRSRjNTc1MGqpvasLkwhzLhAjPmS7Xw6g2YXBgHtdvDMCYaUaaXsPJnp0XrjMVigzAQmkcBcW56Dh5FQm/AM1NjejvG4RYmUJZbRFKKwvR/vpJpCIiCKVCGDOzeKs0NTkHpGLYc/d6rKsrhcftZunCnG2WKSMrQS9KSytQXlIDqUCN0sJq7Nv3MAIcnibmqb5SI2NDqjFDw++TVm9A/+AQfN4IiotzGOFJTR41sWTcpKaNNmr0+aEJNhXvJLWhoKO83Dz+d011NRbcczzxXna4EA2G+fwyNWuDTClHKBZDfUMdll1LEFA6qkCGaqIcpYCOy5dRVVeLjs5OLmIl0hQ2bdqMiYlpDrlhOot3GctuP1QqEVo2NPNGkBp2S2ExCgsLUVlTy4hGMs9SMT1vX02tJKnKNHkpiktXzawrK4yUDEfDTF0hU71IKEIiGmdmumd5GS6nC8/95jkO4ktTKdlg6lnxrRbhSDEukSbpVKwXF9NgQ4l9+/ZBqVLj+eeeYxkfBaid7+iAz+dF0B9AKpFiWY1QkER5VSl++OMfQiQXQqKU4GMf+xic1mX8z09+iezMPGa8k6G2f6CPvUAUnqZUyJGTm4mNGzfitdde4yJWKSd6TgLuJTdqq8thX1yCbyUIf8wPbaYOplwTBArgwH33IJoI83BHmBRDlpBh5Hov+q/dQkPTely8fpXpR0qZEmlSNTZU1zFdipj0tKkhOdHZcxdRVVPNiE8qNkvKKiBXSgEZ8PJbr0KlV7N3qaGyHgsTc2yg9i67YJ2f5mTY5tYmzC3a8K1vfQs3bvZgZsaGGIBX33oTH/7wx/D0z59ZvYYoFJi1ziCOBLbvakN4yYO//uzf4DfPvcBSvaOvvc2vOyczCzJqhZMpGDO0CMVD2NrWytvXvv4BNr2ub6xlCWthXi5kkOIrX/tn7Nl7DxbsS5ykTpuN+w4dRCCwgslpKyYnrBjo78OKN4SmhnrerFBA2K7dbZykPdw7wk0kbY+ECglGJ6ZX5cUQYF19Berranh4QvJFp2MeUomUPzs0RLO7PJAr0zA5PcuM/dGpadg9PlRUV7NnjHI9/MEVzrKg6Z5Okf6+ReefC/f3PUR/9A24cL+zSH+3ZGXN6POHdO7vOXG/TZy509i6NoVe+/edIU1rdJo1mQuTbMibegcv/vdJNKvBN2shUKthOKs/qwjJVU4up9K/h3aeKun7RhR/UnMqTdxjNHG/gx//TqPDjcbvbyp8CilsXg/j6ChZLzsrD00bmnnK0T/Ui3giiNwsE8cVDwyMQCZV8WQnJy8fTqcTszYrjr79NlxzDvzFBx5jJzmZs6igoyTHV156m4va0pI8fPxjH8WLr74CoYjWZRGOPq9eX4y+kWsw5xhX47TjCViKK+H1R5BhNOP8hZMYn+mBWhuHPl2EQGQFYpECsRUhvEsx5OZUQqejaYUEhflFuNF5HWKPBNmmLAwOD6B1aysKiizo7u7hCHOiBNBk9MyZdmxt3Yo56xxfSCgJkBqNloYm/Og/foCqinIU5ufipddeWZ0iDw5jfGISRYUlGB+bQCyShEy0uoWhi/X//eY30dvfy2QJ4qZ3dd1gDSCtIgmBZjZnsQaVpl1ZWTnwLHv5IkioL4VSwnxwkpyQ0PvXzz0PuUrOOj5ah5pMRmxra8MXv/B5yAQCnmqpZArmxUtkcuzedRfWt2zA4OAwQsEQFuZX19QUcEMoR9eyi/WTR48fw79973vIK8rG93/0PVTUlyCc9MMfpr/XwlJUgNdefZORjAN9Y3jkyKOwzs5j247tyCnOhd3rRFGFBS+/+BuWECwu2DgplnjyQV+QSUJiiDA60oemhvUQJGWI+FIQJWSM9drSug35eRY2f/b19XNx/rGPfRz7DxzAq6+/gLn5aTYduZx0Ya1HVWUVFFIxr15PnjkJp2cJBrOR9b20SRjq70FVkYljvV0zbox2T8KsL8T3//0n+ODjH+G0QuKzb9+2E/vu2c+c4PMXz2Nx0YYiSwHeeOVVvPXG2/i37/4Lzpw7i9bWLfifnz2F2to6fO5zn8OPfvIkyy4uXbqEm9238NTPf8F//sEPfhCdnZ3cND32gUfxs5/9DNevdyHsC8CYYcTWrVtZ00u0DghTaGxuwtDwMMsYaNtSW1PHiDWKbae1L+mIG2pqkIpFMTQ6QLhzaE1GdFy6iDSlEmdPn8fzr/4Cv3rt12jvuoK2/a34uy/+LZ7+DXkWUrjY3oFUIIz6yvVIhlI8Qb/Z14P6pvXQZZlw7eZ1puSQ8bfz8hV87sufwvEzb6Jp4zp4lnxYdpKkw8iM9YqKanTf6sWNG9dx7+EDGJ8aZbOd2WBEKpRE98WbyEvPQENlDUoLi5CIJPH8K68gkAqj9a5tKKoogaUgD6l4FP23buLixXOobanEW28cQ6GlDOlmI1IyMXzBECaGJmHWrBbuzvkQ3ni7HSKZBMWlBSirrIRtdhFTUzM8Pa2sLUD/wDBKciow3D0GNU2MY3EEwsv40F8+guPtb0IUkHAyLknP6LRMU3Mq5FwuL1o2F0GnV8Co12BjcxMuXTqPcDzARJiC/EKEV2KQQYmvfOEbOHniMr75rX9DQihmVCuRoHR6FW8+MtLTYXc6IVersOL3s6+FUmbpsywVS5CfV4CpiWmo1GrWwVPhTgE4H3n8o3j22We5gCUNvE6vw5J7gXXvYX8Q6QYDMgxG1p8TdYWSJqVSIRdmUX8A9959D4YGBrFh00a88vrr8EcinJ5MNCiRKAWZXIGGhkZOoyXMJzUNkXAQdvsCKqsr8KMnf8zDk5YNGzE2NobR8fFVb5I/xIU8kXZycnJRUVHB163h4XHsvms3E7B0Oh26uq4xcYtoMiTDmRgbYzP2jStX8cwvn2FPDhXHlHhNm0AJJcHm5XGyJV1b8gso+2CcJaYWSxmjTyvLK3gT8NTP/wcH770XX/vaV/G1r30N169ex+5dO3Hy5HEkUzFs27UFxkwjbI4Z+EN+9jb1XBnGips08SaWXhCzfvPmTaiqrmTcKR1jp3ORdfs0mS4sLIBtegqJWByPPvQgb9iGB0dYlqPSqUAWdzovVjdWY2FpHrm0yZqbhVlrRufpTmxr3ITFmVkMjgxBa9ZDl6FjqMG+u/bCMTYBlYq2D1pOhSV0oqWkHB/+6MchUagwNj6Bjo7zvHV1r7gx57QilAitTqTn7IivRJAIhNG8rgZ1DXVQqEU8+Tdlm/Cpz3wap061M5YzEkvgraNHUVJaCYlIwRsaSnG63NUJY0EmWnduRtDuRmVZBXusbnXdZKnmSO8ASi3FUEvlnBmSptPA4/Ng38G74XA7eQtMAx6n24mKmgr85UcfR8fbb3Ijapt3YGJyhoPCaqrquJGrrqmBTmuAbXaBPTPZWTlYsNr4nEi+LEJPbm5rw/mzlxgZXV1fxc309es3OQWbTNxvvfkGQoEA5u0urjV2bt/BQw0yPpOxf2p2DgXFJSguKYXD7sTZjgsIxZJweWhTk8UMd6lCgkgiwr4TpUD9vkXnnwv39z1Ef/QNBF/92kEu3Ncm3FS43xluRIX7asDa76DoNLm8cyL+h6QzfJ93Vfxr//fduva1yf67STX03N5NtrmTRHMndnLtv+n5cHjFbTnN2rR+dVK/OgG/b0T+J5PKDOQlcK42uVq43/6506RLxfxaINPac5wNhuFBCnv23Y0LlzpYA7yppQULc3NQpaVhYnoKDfXVGB4YgmPBgYK8Amg0WqYXsPkwXQ/btBWuGSdPoyiifP99+1GxrhqLi4sw6jPgc3pY0yaTypkPTZPLndu3IJoMYCkwB6VBiJQwDNeSExKpFrn5tdCn5+FGXxcmpm9Cl5GAQhVFJORDOBKETp2JbEMN8rOqEfDGMD1thVSugFprwq1rA3CNO7F3x044l+ZQWFqAhFSEkfEJdsFnZphQV1GLDH0247fI/b604IYwKkVBZiGWl5ZYQw9JAhnmdPj9QQ4cIqKE1+XBsbeOoaykhHGLZHaiaGaSiZBG+lzHWTbAEpeW+N0jw6P4hy99DjO2OQyPTcJSXg65Jg0VlZU8VXv++d+g8+JFRnEGfT6kYknU1Tfg45/5LKICoKvvOq7duoLsTDOmRsZ4C+CYJR1jCNFAmKe2SrUGAokYVZU1WFffiJ27d+OpX/wC1nkrh2U8/PARNg7TRGp4eAx79+3BsVNvQqmX454j+7AcdHPQkZ9CqhJJXDrficyMLORlFbJh7Ve//TWKq/JR11KLKfs0HMuLcDjm4V70IeARwphOBUoaowo1MhVW3H5uOOLJKPy+AFY8QURDcU7q81LMt20ROZm5TJugwpcwaKS/JFlVfd063LN3P39nbLZ5KGRCxBHB0MQAJ7ouLjmZCEGTu4U5K2TCJMqzs1BMWlGHD06bG1Pj8/D4YojExcjOK1zVSOsN+PBffhRylQzf+9532ThF5Ihb168hXa/j5oqmpvR5vnTpGpY9K9i8dVWTSzHrxIL+4OOPM6qwuKgY3/jGN3DxwgXWLtNkr6ysjNf6c7PTXKwX5hesTvcEAmzeuhWLdicWnQ5Gp/762V+zPnPnnrvQ2NwMp9uFr375H/DBhx7E4M1beOgDR9A/MsCra8LWCQUJXL52BU/881cQkiQQlqTQtKkZz7/8LBQaIYXS4typdgTdQayvbYRGreX1/sDoADfvvT19MBvJTKnB6XOn0HbXVsj1EmSYdUxZCYViqK9vQU/PAKP5LIVFuHjuMqqrKrDoXEBKmGIMaL4xD5fPXYFJq4HPuYiC7GyUFJTiZlcXIokoDLmZCAqTaGjZgBnbDCZHxjA5PIkvPfFZjEz2Y87qQDSSRHauGRKlFEueFYRWoui+fg3mDAPKixpw41YPICS0jRgKuQrz84tceCrkUtbBuu1+6GUmzM840bK1kdGbv/3NC4gnw9ixqxWnXzsNhZDCoKJQp2nxsU9+AjKFEDdvdeL6zUsQCJJQSkVIxcVobCxBSrS6GaUCxaQ1wb+0grZN21FVuQ5PPfMcXnnzNAQCBZ8TibYRS1BypwwSmRiBYBh37dvLvouBwRE88vAHMDY4hh//18+gkau5iI+QWTKRglyuwJJjibXPxEsn5ClJdIbHh3ibQyQpknQQLYM++/RnoUCIdeeUlCyXk7wjzISRRx97DL997nnY5uYZ/0qNA0nr4vEYpienYTZlMDqVZCqUdDww2I+CEgsHC9F3jEymlBVQW1+H6ppajE1Oc2JlusaA0pIS/OA//gNVVZU8/SZfxmOPfAA93b2wzc1h687tGB8fQ/P6Bgz09yPTbERHRzumpqb4sagAJDmMRqNCXn4eS1fIB2BIN7K8KDengNnp9kU7osEQk6ludF3FyrKbjdRU+JNkJis7ByqNlhn2wZCfUbambCN8AZK2rGBpeQn+5TBPa2l4kYwl+XtIDUJckMIHH/8QLnVexOK8jYlW1EgW5ubi1Rdfwoce+wuMjU3AtbTMJtjJmWnIZBJo9BqWxI2Nj6CM8j6SMcYVRqghE0pRW1aKTU1NuHTlAgKRIMw5WZicscLrW8GG2nooxDIsuZYRjSSQl2dBQ/MmnG0/j8lZG29B/KEQh2tlZht540fZBSajAXNWG4f10fXCvbhKtnG4F5CTn810HolYCrFIBu/yCkbGJ5EkoUswwls1uobrM/S4MXAL6gw1mjc1wijXw26dx9Xrndhz927c6qJznB5KgZwDB3PMOQhGY7h26zq27d6O7p4bPBghDw0NFTQ6Lb705Sfgs9vRfe0q+nt6OIyxqqoeOlyYZiQAACAASURBVJUB7R0XYMjJwic/9WlcOXcBnRcuIhmOwWw0Q6vTovPqNYQJ6VlThSWHA+mZRkzNW3H40AFoZXJc67jIHpXlZS9/LuYpc2RkFEKxmIlkxuws3mhFYzH4VlZYVkZSKqIFUeCY2+eHVKVEBFGWONE/ZkMmFJFV78j/9vPnwv39jtAf//fvFO53UmD+UFHNEpD34LezHORdk20uuEXC9+TAv1v3TbddaxCYNnPb8PpOgNLt/1gFTa6xaNb48r+PniSt/lpY05pshiffq+0JG5roNoeG5Vhnl/zxR+w97tGfm0BH3WrhTsbbNd392k3XwpjWZD70fLwyJdKLLBxMND0zAQcFUAgEaGlq4slm//AQZmyTaGxYj1gwhrryGtjnHZibmedgDYlYhtrqWsyOz2JsdAQPPXIEtjkrLt/sgsmcybdRiuUc5vHQXzwKY5YJ3//BdzE61Iu//PgH4YsvwRtZYgShiIxFIiWM5mLU1W/iAmZo5DoiUQdSCR8UChFkShWWnRGIE3rEAhJUlFRCKAL0GQakIEVutgX+xSDaT53Enr274PF7UVheRuM3nDp+BjOjUzh34iw++9nPYnB0CI1N61GQW4R4QIDx/km47HbWYo9MDSGSCKOpqYUL976b/bRx56huIihQcXb81DFmddfW1EOpVjAthYKJ+gZ6WSeYl53HNJPXX38TdesaeNo+MT3D1sAHH3kIVTWVXEQSyvCLX/oCdu+5C5mZWbCUlKGytg6/+PUzaGhpRJbJiJsXLuG1519Gwh+BJClkIySZzehTGIxF8MB9R+CnZNREHDKlgjn8I6ODrNGnpFkutp3LbFg7cHAfvFEv8svyYHXM4mb3dYwMDGDLpk3QqfVYnHPg/oP347/+67/gXnHBlG+CVC9BSiHgi2Zz4wZUFlVAKVFjxRdER/tFTp+l6QuFVFmKc+BatmN4YIQxZrMzNk6PjAZjaKxr5HCbzZs3c7ARNd+0os/NyYNSrsTIyBhP7yh86sihw7AtWJESJyDTihFPhTE40ofhoUHoNGkYGRhEVV4pivIKEVkJ48KZi4hFU1CpDahv2IARwuep9TDoM1jSRRd9St7LyclEYX4OykuKYZ2dYR8BTegUCjViMeCjH/04/uLxD/N2KCUgCRSFPg1gbHQUFy9cZMY+FRqFBQWYnZ1FU1MTy10G+rrx4ANH2OxFU3TSvX/4Ix/BlWtdGJ+cZB8JSVDq69fh2o0u7D98EP0DAzh75iwqLMVobWhgsxVpaKesU7x9gCDBU6W4LIFdh/YhKk0hM8eEvsFuxIVElpjG/OwSinMKoJAYYMwwYWNrE/71+99GZUU5ert7mViSZTLDlGXC+SsdKCjLh8ezBLlQBJ8/gFiSIu3ppJFi9OXB/UdYZkbR516fF84FFzeVNCG9erEDGToVlBIJUrEUKksrkGux4Gj7aQRScRRVljO1qSA3G2MDfWjbvBH2JSdClOgaCODarU5s3bkFk9M2ZOgzGZdZUpAPUVLOrOfsnHy88cYZCIUJLjSJ+kMkkUQ4iaL8cgR9EYwMTWBwYJiRsnsO7ILJZMBPf/xTpIkUzEwXiRQoLCjk6V+GUQuJNAqBMAq1erXRkUgo1CzK2xAyjFKqqVFrglqshk6px5EHPoCX3zyGL/7DNwFIORyKwrNEkgRSohjEMgopEnNjR5kRDqeLKSkKqQKuRQ+i4ThUitUJIF2PSCYViyWZ0kK68Fg4gsamRrSfP8cbgdUgpNWhilqpXJUVSmWYnZqGSqpAPBFHOBZm6d7mLa24eq0LV7tuQCQS89aBsIsyuRxlpcW8iaLH2LlzB3p7++HzeyGRy3HfA4f5O0oJp5QtkZmdxfrzjZvauCDSp2lx8XwHT47Jq0P89b7eXtRW1+HMqbNI02qRYUrnZpQMo8ePvc3eEWoYyLwaDocZUkBbJNJ/0+9Z39DApnwTIT2VGo61F4ml6Lp2DWKBACG/D9OTE8gypePcGfInmXjYk2HOYonlre6bPCl3uwkx64MpKxOhCH1eE5AIVzeOBAQgEy0FTNEWg45TUYkFNus8GtZXsx+JmhWn3Q6pSMIoVNKMk16bUJFkdiUzrcmUwXjXWDIKY0Y61BoVY1JD4SiH2lny8qBRyjjNNLcwHxotkbQmMDk+Bb1KjcJ8CxYX7VAqNHC7fYgmwBNyl9fP19FEKgFDejrjZF997UWkaZUcBEXvM21kyJysEIsgVIlhKS9EVpYJtolJ5GfnYWJ0EhDLMDkzi8qKKvg9K3zOra+rhi/oQ3p2OsQqCZQ6JbQSDXpv3kBzSxMEyThioRA++oEPQa/U49zxdgz0DeFKdzfyiy3YvH0zS8YEZIxKJuDzeWDKNKKkvBRahQzZGXpuzMl7RUF6Qd+qz0GkluOZ3zyPhfFJnrQTRY7Qx16fD4vOJdajLywtcaMlkAmx7PezZ82o1sE6MgH3spc3by6XByZjFrJzcyGUSDBlncXswjzSzWakp2fw94K+O4T9XHJ5WJ4biicgUsoBhRhVjdUoLLPANefExOWR962h/ly4v+8h+qNvwFSZO4OT1qbv71WIs6TldlF95xQ8Hku85wOvFe6rv/P/e5P3K/jX5DFrd10zu65NztcoEnf+7rXfuVa8rz0qYyNvn6Tp9oeGZX+6wj0ngXN1CcRvU2W4wfkDwVVrr0WSkw9pRgYzUa9fv8J0EUE8Ad+KhxMdh8fGoNCpOBluqGcA0rgIepUBWrkWdVX1PK0iiQetlKOh8GoEvFQEh9uFsqoK+Lw+HD92AnbXEj775c8hpzALAwO3cO1SOxqbaxBIrWDSNg6Xxw6VXI5EFMjMtECpMqC3tw8tG5rgdNhgnRlFaXEhXCthpGtzcOrtSwh6kvAte1FYZMD2nW1MYKCQFrlIs5qA2dLI3f/o5DTr8PLN+ZgYGIUwAUSjQSRFKcSEcdTXNcKzFMA9Ow/g9LETyM02IyWIw+v38kV9ZHAU9x88gmQ0hbOn2+H3+rF16xZM26ZYz0oXTYVShlgqCEOmFr949im0trayttW7FIBYIEVhfjFOnjjJEzhiDucU5LPMiMgB9fW1iAhjWFy2w7Ywh5Licp7iU8BLSiKGbWICC4Oj6O8ewBf+6m9w7PW3UV+9Drb5RZbKFBYVMfeYkFsvv/YKs23/5V//hU3FQmEKP37yh7w+T1PKuWhdDizjkb94CBNzk1jyLTHKMD87m6f4g7eIIuTli2tpRQke/9jjuDV8Cwl5CoYcE6pq67iJGei5yT6DUCAGldyASCjBelyZkAgnS7ytGB0eg1AgRiIuQDgchSAhxMaGFtY4njpzmqfDWq2ODXXU/PT3D6CkuIy1m4P9/XAv2rlg2HZ3G/P3JQpgxbfMSLF5qx3WCRvaj7dDLpKgsXY9dEoNBvqJAqSHLt0At9cLmVzDEePrGtZzYAcRP3p6erDvnt0YGx7maSGxnYljvbBgR35BEe47fD/27r0HZzrO4Zlnn4FEKoFCKuGLP5ls5+fn2axOXgky0ZG8gCaRVLCToW/jhma8+vLLPI38yU9/yqtfklkR0vH06dOsU66uq4EyTY2JmWmsr1uH0PIK+m/2sHnXlGdCeU05puamUFRWgAnrLCrWFcMZcMOQbYQqTYrJ2VnkFuXgjbeeQ3VFGRQwwJhWiPbT7dhxVwuu9lxAWpoGxXmFUEjkWHGvsAmNCA9zzgVUVZbjwpkTfJzSdEaEIlF4/T7Y7U6o5ek4cv+DeP3VV3DkgYfw1lvHOS2TZHNGynaIhjA5OoqWDRtgnbKioqoWMbEIMm0arGQ87+tB2+YWdJw9htaWJkxPLUAmToPX64MpWw1/zIO5BTvEQgXqKutw89pVhL0hSIQkcctBZUU1Tp1s5y2IWCrjZEZJUoVrF27B4VzGP/3TV/GVL/8jTNkZ2PcATYGH0X9tFBsaa5GMJxCNAFcudUMsFKGywoKcHB2ksjiACPwhLzdEhKTNyjYxXcU2MweT3gSVSIXsjDxk5RUjEE7i9NlOnDhxEVIBYXHNEAlTCIR9SAlSPElOpJJYWQnw9Jykf6UlZRgZHGOPSZJkbEw3AQJ+P0/RSUpJuQfU1GeazLhy7Qob20lqx2QzQpvdJn7Rd6S8pBSRQJALZJqGHj5ymHF9ZDYkgABhFnV6GliA/S6CVIrxtaSdNmZSEM8q7UqqUOKeAwewY8cu+H1+xjv6A360bduBxuaNEEsob0KKC+c7mCU+vzC3uk2Sy2HQ6TE5Ogm1SomJqVGmvdCk3U4oQqcLpaVFGB0dZWmOTKFgKhNtKXV6Nac05+cXMryAAqt8vgBSEKJt23b88qmfY2NzM9RKGWRSMc6eOo25ORs3EcWlxSyBoQA08g4EiVYST6KiuoTPnYFgEMm4gD/PdOzoWhujyWy6gUlXLpeD05MddgdvyR968GHOv7h+/Qb0egPMmVm36W8C5BTkYmx8FIloBCOj4ygsyIFGrWTGOG0OFxcd/Fyi4SA3RuNTY5x/UVRUjHV19dxwBLw+JGIJbN++gz07LrcXGp2Bw8uC0SgEtEGJhPm1HHnoAbz99uuQyYQwmzOQlZmFTHMWhzbFEhHI05Q48tj9+M/vfxet6xsZA6pSaCASy6DR6dn/ZV9YxLxtjvX7dY11uHClA86VJZTXlkMj0zC69djbb0GlkKKmvBJ3te3CmaNn4LV7OC26Z3IcptxMNG9ogn/Fy4QwqUiIqYlRyBVSHoIZtArk52TxkCoSieFn//009t19AMFQBNf7buHhRx5FRWEppBIJfvCd7+LwffeznBYiEeYcTibTibUiRIVxdN0a4CFMyLXCkiCiXdFmhGq4LHMuLl+5CufyMlaCQXhDEU5TTjdm8PtEN7NNTrPclsAIkMoQlwgRSkVx6JHDkOtUsE/MYfLPhfsfXXT/Ke7wzsT9nYL9tkGUz0p8NltFGL5XSuraff430gxP6G9XsnfKa+iPfg+beLspWG0iVo2w76Wrp4k26c7onzsL+3cX9WvMeHoZzH5/10bgIE3cF/+0VJm49HccnXcTdd5dzGc3NCCuVGFmdhoXLrTDlG5AulqJWes0d8JaMofRJGRuAUM9g1iyLUElUkIYl2D39j08UaYV6M3eXhQVWBAJ+tmw4vA6YCkvRlFZER+/9S2NEOsVGJ0eh8s+h2XHAjRpchSUFeClN16E2+tGgNZnaQbodAa4l1bQ3LgRy0sriATCvAkw6HWoqmvA4oIbx944BbfDwwEdpaV5bBYqLi2CTKlE3+AIvP4VVNVVQm9Kx5XO63DZvYh6I3DMODDWP46/+vuP4MAD+5lkY3fRqjYDlpxivPrbF3HXth04dfokbty8AYPOgLHhSVinbdi9/S5UlFfh0IFDfPF98ZWXeI09ShMqjRQRhKDWy1iLefHiJaZLZBvz4PcEsLToQn1FHYb6R7ChZSNSQjJayZCdl8vEF3/cj+def46DdoLhGPJyC2EpKsGi3QHH7Cw2VtXAqDUgGojgrVfe5Gnnhk2bUVZRheOnTvHkh4w9BZY8dF7tRCwRxfad25CVnYmJCTr5KzC/OI2dO9uw6JjDtd5raGxt5uaktXUjXvjNczBpjbjV0YdHHnoYs7ZZ5BXmQK6VISZNwJcIwVJRjLkFBwZ7erHktOHg3j0Y7BtH56VeJCIiBLzLeO2lZ/Gbl37FnO0V7woyzTmwzS1gdGQcMpEM9TX1HNtNa1B6nzdu3MSEBKK7UIAVTREJv0jpfzmZBi5uuvu7EU2FYc7KxuK8Aya9GU3rNiERTMBsTIdenQavw8VkhrysbN460DSN1q9khqbJ143uW5idm0dDUyMzh4kvfP78OVSUV2Bp0c7r2La2bTzReuqpp3H8+HFEEjEuyggBSsFHV69chsezgpISC3bs2IGXX36Zee9EounuvoX52RmsrBBpoRQTYyMoLS1l6cC3vvOv+MQnPs5TOqdrCdXVNZhfcqDr1g1o9DpUlJVhdnQSk8NjLLnJKsrF3sN7sX3PDjz6+KM4dGQ/vGEPIBPg8MMP4BfP/Aw5+SXIK86DP7oAt2sezdVtmB3xYn7WCqU2gqQigIryMgx2D6KisBIaqQ4BbwTrG1vQcakTapUUnReOwpBh4BU/JbNap2dQVFiGu3fuh1ajw1uvHcXQ0DjuPfwAnn72aWQVpMNSkovs7Ey89NLzkEtF0OuMSCRF0JnMWN+yCQPDI7zBefjhQzh+9CVYCnOQrs3EqeNXmd6UkoZgyJQh35IHszEX1y7ewKJ1Dhq5gjdJ0UAUek06QnSBX/ZBodJARaE/nhRsk0ucCfDjJ3+Cv//8E2jYVAdNhhRatQov/eo4lCoqnrbgUkcXvO4oUlEBGtdVwumworLcArlMiCWfA+YsotsoEAoTOSeICG3REmLIBDQ4SEGm0aK8qg7d3UO40dUL96IHWnUajBkGsDoDCXh8Xi6S6XpEzSXpcAMrEZb0REJEuYqwaY4zRkgdH1vVgFMBXl5awrpx0lmTRIZkAfR7OIQoGoNcJuOpuUwkhk6twtzCPA8idu/eyTjMGasNv/r1c3w9IRM7EWLm5uYY6UcNAqH0yBRKtBh6nG07d6KhuRnt7R2wFBTdpqxIb9Nx7oFMSqFvHejpvYXmlmZG8BKRyrPs5jA9rULDOMaJyWHW+M/bbJgYn8ADDxxCfX09b1IGh4dw9Ohxfp2k48/KzWLEMMEBqHBd8fn5+15RWQWRUIzOzku40tmJz/3d36Dz0gUOtAtHwrwdJzwo/U76XWv/o+J53u6EjDCZCiVTlAhjSc2Q3qDnLdj87DRqq8owOtDP30Eq/Oh43733HvT10zknwH6JUDCC6ZkZGE1GDI8OY9vWNricDm6QaALuWXbx+52kiXUqxQ0wJbstOhdhKS7E1eu9OHxoL0ryLTj99jH2LpH8iVC47efOM9c8RvkptFUgVrk/wIMTavppc9N+7iQM6VqkknGsW1fPcASS0hAZjD7fyVQUkeAKso0muG1OSEVyiBJC+ENBlJaVMfXsFz//GchRd+L0UXRcPg+X343K+irMTy3AsUCyEi90WjXKSkrRdfEaNqzbiIg/jsV5O1zRAPRGei/K4XE7IIhEUFViYdkabaByc7NQYMnBnG0aZSXFcLu8nJORjIvQNzgEmUaFokILNFIVDuzfj2ef/iXLlej4tu3YgXAiiRvdPShtKILVNY+RsSnMjs9BkZQiSU1tSgxzrp5zTCi9bPPmVjz/4suwORzwhyPwBSIcFkZMfiIBpclVKCgs5EHVlG0O4VQcZXUVKCovRiQVY5mgY2iVAve//fx54v5+R+iP/3vB179+iJNT12QcPL0mw/DaGPvdE/Y1rcrvvKNIJFf57O/1w4QY/oW3+4A1OsztQnpNerOmCX+vgpfuSXp1KtTXtgN/6KXyr2XjYpIxeWsG1XeSWW8/7qEROer/xDjIOwv3tefH4Ut3egRu/4VlQwt6Z2bRfu4M5qzz2H/3dixYZ4BkHKUVZXyyOHjwMF556XVGDQ71jqKtpQ1up48DdEQCGRsvkykRXn7hJdRUFPOktrqhAiO2UbRsa8HVG528NjPlZ2IlFGbNYL4pk3XVltJi/Mt3v81mGQrPyWE6zXakoklc67yJpUU/PEtB1tzStIQwY2QiTVNoMT0+CUt+PsxmPc62n0KGSc8audKGauiMegyM9PM6uOvKDRiU6chJz8Fzv3weT3z+71BSUYSVqB82pw39o6OorlyHU0fP4Im/+jyGe/shFgjxxquvw7HoQLGlFEq5is2vlHRKtAUqLsnMSFzo3bt34IdP/gA1TRWwlOXh+OmjrOXctesu1FVXwOVYhl6phTAhwUOHH0F//why84tw/dZNVK+rg9O9AOvCDDLzzLh0/TIza59++lc4c7odR998G3lGE55/6n9QVlyGwwcPo7OjE/v3H4Db5YNYoWKiCUWKnzl7EmfPncGrr7+KzVs3oXegm01npAn/t3/9V3zrm19FWbkFY1OjjCXbec/dKCotwuXOSzh/6gz27tiDb3/t31mLG4gEYJ1fwP/5l39AZ/dl1LWsQ35pMeLJBH764ydRXGhGQ20Vnn36BQz12XFo/33ou9mFPXe1Is2gx/nOy7DPO6HVaJESSvD/2Hvv6DbPK9t7o3eQIECCvfcmUp3qktWbq2zLRS7pTjKTTCaZ3GTsmdiTTGYmdiZlHDt2ih1bdtzUe6caJYqk2HvvAIje67fOIWkrvvd+Xl43fwZeWXZIAnjxAnje85yz9293d/fA4/RBIZdwFy8pKRk5uXkoLKSpjAtyuYo15NQJLCoq4ICRrJw4tHc3wemzYtuurfjP/3wRUpEG9mkfJoc8LJvQKoBd23cjNSEZU8OTuHm1jj0YQ2OjjAuTyCWMkdux+26WFKWlZ0IslbNxji74g339yM/ORVdHB37+0s9hNplx7733cOFO2LKUtFTWDGuokJKIGWunUqm4G1hWVsbSF/o9/ds8OcmfC5lEwqbDBx64n02tJ0+dxNlz5xCnj8eZ82cZTfnaH/6A//XcDxAShHDo4EFIoiKU5RUjNSMFHb3t2HTPVvz4xZ9CrBRi+z1bOc23dEEpBkeHkGhMxOoNW1FbX4v+kQbk5iRDHovH9KAHSQlxmLB0oGBhGhvzpoct0CkSkZ1YiNysCvi9MaRn5eF2yzU0Nh5HMESFawgralbg0IGDaL49wDIkjVKFX/7sf5CRUoiO3j5MmCfQ1X8bSWl6NLbeRloGYTAL0dbeg6TkNDS3diA7vwhShRxaLcktWmAyDSInNw0uhxebVu9BemoZnvn2U0hMl6OgNAvCmBiWCUpUTIKVijKhBNZJEzKTM7mApgHq5JQFTS0tyEjKx6XTdaBYrp337kRMHsaEZZQTMo2GOD7e4bEefm4KdaHwLp8jiOHeQZa3cQEap4In5EZyugEOF21WSiCXChEORtB8sxWRAFBZXsUYWrU2Hv5AFHKJErVnLkMmkvK1w2KfQUZOFm8Og0E/MtPTucgmfOnw4Aj6+gag08bD6fDDF5jtBgdDQShVCv5v6jrn5mZBIZOzhp+KdbvDwdcmMnzTOk1dzLSUVOaNux12TqkkLF5lZTG+9a1voX9wCG+9tR9DwxMIBkMsN0tJSWQjNvl4PB4fa8SnLSaWZ5VUlKO9qwubN2+BTCzh5ySCzfS0BfrEFMZcTpsmoIlTIyUtBYuWLsZHH30AQSSC0YEhVJWSXOY0wiEvklMSsWvHTjQ1NbBE5/CRo8jKzuRNb35hEd57dz/LB0muR82NYCCM/Pz8OfSyGFevXmN52aJFi/g9I4kLdfHtThsCwQCsdjt/n6iDLxaJ0dvdjZkZG/+NN+DnTYE/EITP6+JNUZwuHm6vh/0AOq0CcQo5inKzOTiLJjUbNt6F46dPIRCOYHR0HFu2bEcsKsKRw0dZZ0288dzcXO5gZ2VkwDQ1DbVSxdMKIhCNjo/yRo02CIlJBg78IRpRaWERwp4gG4e7enpQXFoCgUDENcikaZrXGirGo0IB0jIzIBRJ0NnexnjLzZs2oLOrjYPj9AYDywPXb96KI2ePccc/KyuVE0372jvx7We+hdzUHLz31rs8Qbh+ow7//m8/Zuzp/nffRmKSHgkpiXAFXRTAC3FQhO6ObrR3tGLGakZJUSl+/vNf4Pnn/g1uRxC9fQMICILILchhJr11ehIJCjk2rFyO995+CwsWlPP9xDIRjMl6Zr5HA1H88fdvMQ6YUtPbu3vwyN69WLGkBkptHGKBEBpu1iMQDGFsijC0XgyPjEGSKILZY4NGq4dt0o6lFUt5MixXyNgXo9Eo0Xq7Fe1tnYhSgJdUihh17CfN8AfDPLEijTtR2WhjRhJKq9MOt9fLaEmIBdDEaxH2hWBQJHxm1fm3wv0zT9Hn/gPBPz+7m5pkXLjP1rx/qRmfL6jnmu+zTfi56nq+GCbpCnUhPn2bZ5azpv0Otjp36jnhlGAeszr42dCm2eOYxzzSEc0f17wG/2MCzbz85hPP7MdDAi7057rsn3TeZ1/gLM4SIBzkgr9ix50CmOYL93mcJb/+uZMyHzo1T+nxKTUQqrSQq+Xo7+5CS2M9Hrr3Pvg8bnac5xbkAUERf7kkQhnC5JjPLEBhQSkC/giMKWl47fU/4KE9j2BooA8dHW3YvHMjukc64Y45EZWHkZiqg1IpQ0ZmJk6fOYeQN8y6tAXlVaioXoRzly+hhfWUZWhvaUN6ajJUMhXcMy4U5pejq7UXlVWLmHDgcNnx0osvIuqPIhaOoCArG1s2b8YHH72HL33ty8gvLsCoawpnr5xng8/ixdUYGxiFecSEssJyDkn56MBHkBHBJuqHO+BBXEICbtQ1YNXyNcjQp+MH3/k+HnnoIZinzEwJoRTSjz44gMceeYy7bLebW7hrSkX8saPHkZGRhqXLF2LCNApdSjyOnzwGlzOAb33rm6iuKmID5vFDJ9F8qxVLFq3AQ3sexc2G2xwSUlBajIQELd7/834utGfcDqzfshXf/sfvYnhwCP/54x/j5pWrsJusqFm+FG67E/k5+Uz/oEWYUuzoE08dn0ULFyE5NQkXr5xDanoKlq1YhuamBgSDYQz096O6vARDQ/2QysUw2SlCOgFCqQhrVq7AsYNH8OUnn8JTT34Zbo+faSkJRj3OXj0PsUqELfdsgcluZn2tVqXCXWtrMDM9hbrL9Zged2Fi1AynxYoVS6qhVCvhC0Vw82YT7rv3XkxMTnNCKF1opyYmUVJczEbl5ORUZGXnwGp1sEyAC+khwnBmQROvRkPLVRjTtYDMjwnTMAeDbFizBbVnr0NKwDKBDJMjFsaPluVWwDw6g4fve5DlN1S8FJcWMY7x9NmTuFB7GQ8/vg9vvfshzBQoFokyhq6u7ib8HjfJnZGVlYmAzwu7zYLdu+/G8ZPn8f3vfwdt7R2YGpvgaPXW1hasXr2GdcBE8XjhhRfw3nvv4cTJY/jd+8Mp1gAAIABJREFUq7/hyHaP24uXX34ZLpeDO/1r161FX18f3nn/XaRlZeB2SytKF5Rj957dePPdN+F2OZGiN8JusuHa9Vp8+RtfxrHzJ6GIV8IdcGHN+rVwuG0oXVCJy9eu4oGHHsTEtAWeqBMt3VegVgkRdgnhtUbxxaeeREvnZTiCY7DZXAi6gKHOKVQULEdF0RIkG7Oh0sQjEJ7By6/8LyxetABBTxgZqVkcjuPzU7iJisNQBruH8Y9//wPkpBagY6ATgZALg2O92P/BOygqK4I/4sdTX/wabre0Y2RkDJmZWdw1JUrSjZuXoVBR0epik3LUH4eVK7czMWbaOYiBkV6E/CF0t/RAS2sQZEhJNiBeqYVSKke6MRW1l65idGSSOfthHzDWZ4XX6UdJVQl2PLgRh04e4o7d2KAJq+9aiHCY0j+dSDNmIuAKQyONw+36dowOjiPgCbHRD+IoklLiERGSVl0Egy4Ofrcf/V0TiAYAkUAAmVIApVYFh8OPlCQDdmzaht6OHvT29THmMBAJQySXcuElkYhRVJiPoC+I7s5uNkMTr91isiEYijGtg8b8lF5JTH7Sl5M5+fXXfovdu+5lLTiRNKiYIZY6ddvJG5GoT+AOOiF3SaZCxf2yZYvx+OP72Fx55fJV3LrVxEV4MBjgzXbFgiq0trZjaHQMmzZvw4XLtVhas4I3euWVFWxgb2ttZW+J1+NCYWEJolEhS9TITEt6e5laDl/Qz7pvjULOMoWahctw89o16A1axt36vB7WhBO5ii6fx0+cYKkVGWKfeeYZPP/881i7di1DCNatW8fcd5JgVVRQCmmYu+E0jTp/7hyuX7+JdWvX4vzFizAYExlvSY0urUbLxCVCGorFIp7QkRGXNPQkBSRijkQigt8f4GI+MUmHoM+NRVWViAR9rFHX6LXQJyXgzPkzGJ4Y4zAjl8OP6YkZFBeW4+6d96Knuwtvv/0eysuLudseT7IskRhNTbe5iKf3WqmSsAY8MzOD5WRk7G24cQsVxSUY6RtAamY6b1YKiot4Ukl6dpLTZOXlcIZJHK1r/SOQS8loKkBedhZ08RqW/UhlCvY/HTt5Cj3D3ahavACBsB/ZaakoycpFolqHbRt34Mjh4zh94iRfI4WIYXhoELFYhLM+qpcuhCfkx/D4OFpu3IZMKMbipdVITjVyp/rMufNw2v3o6u5HY0MH0rINWFazBGlpRpgmxqEUxLBqyWKcOn4Ia9esZtJPR1c3tu/YDJ1WCXEEqF6wBL/7/X4MjE/jnj17YEgwML+ffEn0Pr/w/PO41XQbTc2tiAlFmLHZMOU2QZMYhzB9RwfGEPGFoZKrUFBaxGFqpSUlaGpqRJw2nkPwzFYbHC4vXG4vewvoGiGRyvmcUzaKWqXiZHK/LwiFanbaQjeaeFG98Fm3vxXun3WGPv/vWSrzFwmndxTun+6CzxfX9DTzlJT5p2SCyxyGkSUs88U4/S1TXmLcoZiTE/J/U7eDiltqwn+SkvoJwvHjpNY7ZDN3Mt7nTaAsrfmY8z77mLQBoeJ9fiMwf5zzx/LXDmA6XxZGkLyutB+ZOxbekMwba+/Y7NCPJPo0uMIC2B1WdvonJcRDEIni3t078dHhA2zqHO0fQXpqBgw6Pf70xn7uPKdnZEMokmLKZOaOAbnKicOalJIIm88FfVYCjLlJiMkCcHut3EGikR/FMC+qWAj4owh6w0jOyEJHTz/e//AjxMVpeVGiZFC/y8OJiQ31jchIy2JdMIXEyOQSlBQW4srFWlQUl6HhRgMb6h5/ch+Hley+/26kFmeh9lot6ptuIBYMQiGSwqDVQ62KR3yCns1NP//Vr/Dqqy9DQBHoUhpRR7iwnhqZxpLKJUhPTmP01VD/IPa/9TZKikqgkMmwcPFC1lj2DwxwwAkhuQ4fOsyL6IzdgsU1i1FWWopQKIbmphZIJWFOIozXJmDp0hpEI0IOXOIEOR+leebhzTf/hG3btnAoEAWi6JOMKK+sxIFDHzLfNhqOQi6WMSEkJyMTq1et5U4E8dXf++hDuD0elJSUMWLQF/Ti6ImDWFazlDnG1L0m+kJ7awdOHjqCp5/aB6lcihd++iPkFOZhyjwOq9mFwqwUjukWa6XYufseCMVynDhzliO/5XFSiJRAz2A3B5qVlZRBFIlBLZPj4pnLGOwbRTQggM/hQ1VpGUZHxzA2Mc0XaYPRgBUrV8HudrJ5jIJhSL+bkGBgsxrRJqQSGU8xbHYrkowG6HRx6O7tgFgVhVQdQ9dgI5TxlLIrh0ahhSyqQG/7IHyOKBLijRgfnIbb7OepitfuxIMPPMQIx+df+BGuX6lFzfLFePu990G9yXO1V6BUa7Fy1VruOhJ7mC4ehQX5GB0bgVwiRlZmGnP+H374YfZutLW2IyszF3v37uXpxUcffMibkO7ubu7MUfHU19uDXds3Y8P6dXjhhR9zR/HpL34BD+19DG63A//14n/i0NFDqL1+FXsefBiDY4NYv3096pvrMDwywIU7oUxXrVsBVYIKIdqSSQVITjOyXKD2yhXs+8IX8Ps/vYl9T+9D7fXLkGqFmLb0Q6WUwGcPQSNNwJ779uDIyffh9I2xdEMUUWF62IO8jAqsXLoeak0cVHFaJKdp0dZzDsMDAxjpHUV1+WKmp+TlFaGlqwvqeAVGhocQp9KhJK8E6UkZTPlIzTTi0MmDgEyErsE+/P0/fB8HDh1CaXEJZiwWDBKpJuCGQiWE022GSiOD0+bEkur1sFi8TAdx+G1s+O1s7YZMQMWXH4aENGSlpSEU8CM3M5PzAAhBKRHI0N83iKH+UYgicpw4QpMLNZ7+5j6cuHASg4Pj0MXHo7g0H2VFRZienIbbTuQpAwZ7RtDS0AmjPhlrV69DKBDGe++/A7FCAKlqFjtJKZQRXwReRwCxENFcggiGArSnhkAQgzFJj+qyCmSnZ6C5tRUOtxtRkZCZ6BKpEA/t3csdyts3G5gYQ0x20uUaDamQypXMqycDKxXmcqWKO6wrVq5gCd5/v/QL7tbTOqxQyNnkGaAOo1rB5k2nw8GYw0gsjKzMTC74CfeYlpaBCxdqOUmZ7ktGRrFEyjpySpFNMqajcuFCNLW14ZmvfwP5xUUs4RIKRQiHAjw1On3iBMrLKjgB+vq1G6y9JyOrL+yHVCHjzQiFdug1cRju7sepY8f5faVjbG5uYlMqFdk+X4AlDdRtpfyCrKx0luJQ8B7JW27V16Oru4slRCSDi9dqkZhgQCQUgkwqxcQknUc5evp7ERUIEI1FWbtOjREKsaP1wuWkjb2A0bO0llJiNgVeScSzQU2kwy4oygVZrL1eJ1O0yECclGNEVBCCw2NjLxFpxW1mNzQyAywTTtitbiTEx7NPiTYaZDg+8NFB/r5RON7E+CRcHgdkUiFioTB35imtljwr5Fug6UV6SioyszPh8XvQ1dXJE4BoLIyR8VH+WX5hPqYtM4iEYmxAzUhNQVZ6GmzOGaRnZEIiV8I040BHRydcHidWrK+By+fEmhXLkRqvx2jXABrqm/l7S6z/RDLgerxsvpYTRScWQf/wMFIyMjA0OgKj3oCg38fJqhqtgq9hySmpGOgfQVNDC1wuH8oWljD6lzISZqYnkajV4P6d23D+7EkoFVKMjk9gxuxCLBbAqpqFSNcZcPjgcXiCAjhCwDSFkAmESNInYu/DD+Pdd//MKdXl5QtQd/MW4nQ6SOVyDE+OIUCbGIKDRAFhOIpAiLj+emzZvAljIyPo7u5kqbLV7oQvGGTEKflDKN+Amit0jaDrNXHbZ2uYGAcukZ6egp/oRtIpohp91u1vhftnnaHP/3vmuN+pFZ/vuM8X7bM16Gw3fL4jfmdX/pMEVLD2nEZWTIa5Q0rDHXDGTNJSQ3ra2S77/O1OKQl1pPlvI7NF951kmXlz7Ke18v/by6bNx1zX/WOJzF9Ie2LY1S79q+EgKTmVOu5B0VxqKgVKzRXvdwZH3Xmc0y4BmjuHYHNYkZGaCkFEhIqCbC4k33p3P4pKi5GdQRfSPsgkMkyNTzNlgcyGlP44Y6WugQwutwupaWnwR8IQKiV4YN9DsAVncPbyCajVEiaaTI3aUF5ZhvbGJhjjEzAyOIbv/fA5HD91HikpmYx67OrqgsNi5c47YeLIOEkdi9SMDA6KoATXs2dOY9fWbZgYHuUd/JEjJ7F5y2Y8/cWnYLGbYQv60djaCJE4hojXzwtGcoIRdQ1NiDcmIr+4FB6fH07bDM6dPoHcrCwUFRRBIlKynKYkv4xNixTbTYuLIV7HCzwhDGtW1GDKNM2dNI/bibHRUThsTg48Wbt2NS8wSqUWk2NmZKZnETMFarWaAAg8cVAoVdytJbKFzToDrSYepaWVGBsbR0ZGJhN7piZNmJweR1KqHr6gC12dPXjs4afw0ksvMdlDFxeP2kuXoYmPR2FxERfuSUmpjBfMzs3A+NQQLlw6ixmrhTWuCyqq0FjfiNPHTuK+e+9hfWVxZRGuN1znMbCT6BBuNxL18fCIfZiatmLhouUsqSCm8ejUAPQp8Rgc7cbE1CRz0b02D5rrm5GZkgGxQITh3mFcvXALYXcEa9esxPDwCGPwcvML0NTSDG/QD5vDibXrViI/NwdyOaU1SrljR+P0oaFBnhZQ6Mr4xDB0eg06h24hLlEGsTKCMJwQiCJAWAhhQA6DOg03r7bCNO2Fx+5HljET4/3jKC+oRGlhMc5fOAe/38ca52e+/DQEEilLPsZNM3B5AxwyRB1LOufxBj26ujsQDvpZCkDdsMQEPZvqTp0+zVKCzRu384WExvzlpWWceEoTAPIV0Bj//LmzmJ4YwSN7H8KGuzayAXDp8uVsQCaphDZei0XLluLvvv1tlJSXYN8Xn8DtrkbEpCHYnWYYEwzQSLQwZiRhfGYM1+uuIzM7g9OISRdMUonE9DT84a0/wR/1YdOu9WjpqodcJYRl2gRjfCpcNh+e+co38Itf/xzhkBVSsQpjgzZcP9fN5uivffUZDI8PIzsvA5XLShGRuWEaGcPB/SfR1dSDfY8+yEXRh4eP4L6Ht0GsFszKN/xAYXohJDEZx6T7BV6cuXIO8rh4bNx+D27cuIm2libce/duHDl6gEN5yivzEBOFkZpmxI3rjVDINJzuSRg3uUqNRYtWwWn1oaO5kYPFMlILsXLFCojFMbz7zlvcPLBOmXnSlJ6SjlRDGlOdSFKXkZWDIyePIznLiCn7FCoqKxktOdI3Sqh1GHRG1F1qxNbNW9HZ2oPhoSEuACViCU8QLTNT6B8ZxNad63Cr7gZkAhnkYiWTb6wzLsQiVLVTynUMErEARTlE/5g1gsYZEmC2WpBg0HE4E+Fy4+IJVWnGuprVWFixgPn2CoUGMzYHS/vsPL2c4Sh3kUTMkhbrzAxTrujzRMU5hRWR8ZRIKl0d7Ry+RmxIY3IqfH4Pa77J3EgZAZWVVbh+7Sbef/+D2Y6jVjPLtZbKufNds3ItHti7FzoD4famsWDhYtgcLkSCIc6EoFAj6pgTflIikuLwwaNcHDucMxzks2rdGp6aFeXm4Xf/8wpkUQFu37oNi9XEYUz9/b0Qi4WzkgUxYTKjHKxEG4KBgR5Mm0zMTifee3ZOFmKxKHekKRlUrVAg5PWxzp265ZSeKlOqYbZY4An42QNCmEDyDrW1tCIvN4eBB8FgkKkvdB7olkIAgXAIjz/2GOqvX+P3lzIQqIFC6KCcoizI9FIEY14IZRGeAjlsDjhMPuSmlsJnjcE0SQnIUsbSEvmJJmi0YcjNy8cf/vgmNxNiCCHg9wChMHbv2MnfdyJMGVOMHEAV9PshUUgwNj7Gm/qt2zaxwZdQqlULF+DcpQscchT2RvjvV9fUYHpqEh6fG2MTFqRmpaGoZAE6STsuFaKwtBAOtx2RsB8+uxMBVxD5WfmIhAGf242g2w1jUiJPSBobGqGJi4OIrsszNgjEYsTHK6FQiHH9+lXk52ay9CYaiqC7s5c3KoTalKhliEuIg0wh5WZNdmoKahZXwWaZRkFhLl595XVYTT5Y7dNYvrAUBSlpuHGtHn6BHF1jFrgChPsFXzNpAt3X38//rqiqwrnzFyAUiVBWuQDNLZSg64dAQu24KBSEUfUQ+Qz4+29+Hfvf+BNP6PzBwCwyWyBkFQIZmAmzTH4PrptEtOEMsf5+Pp+GknAhECEcjnAAJDUdPuv2t8L9s87Q5//9XxTuVGyyiXO2YT5rEp2TsNBDs2xlriM/byKdxR9+klb6CdN99ufzHe553Tx32EWzSajzzzdfXM///3lqDOnU5yUmvBGgzjuZV+f47LNd/dkwnvnf8zSACDJzx0uvZ57nTiE988+xvU2KygnR5z9j/4d7UOF+rjQEvzDGr42Oab5wp/qdNirzwVDzd+8bdSEoUHFngAI3YuEwzh49jhXLluH1116DyWzFqrXLOcCHuLzE7D740UE8+cSTCPjD8HhmE/VSko18kbrReAsZhblwBr3wBN0cIiKTijDYO4S8zBIoNXJcOncaa1bWMLrssSeehMniRm1tHfLz8nDyzGk89+yzkEkl+MkL/4LGpnps37EdekMyJBI5j1fvWr8O+ng97DMz3HE5cfIE88nVOi06u7uRmJbCGrrrVy4yOYRG6WtWrcQTT30BMsII9vXzc1N3lYgWKUYjVHIl4+kUEhXj76hTQfHWI0PDKMjNZ10naYZ5KyYSMCc9JyMVCoqVTtDjD3/8A3fNSHO6a9c9HGX+53c/xO2GG3xhJROgJ+CDwZgAgyGBJwsBnwcF+UXQqPQYHR5l8xZp6YluQovU7vt2QKWW4oc/fA6Iytjg1NneibzsPOaJ6wiZJRYgKcWIAx8exopVK+EPeaHRKfCHP7zOOLO7d93NATO//tXLEEai2L5jKxYurcLtzkYsWbmItaUtTU3Y98hjEApiaO65DZ8/jPzCEmTnF8Ad9OA3r/+aw2IWLSrni3ZcvI45wjeuNKGipBAapRZtjW1sWJ4cmkZpUQljFsvLqzAyMs762oggygSK7Tu2Qa1Rs5TFbnVCJJSxfE0oFnEnpr7hChYsLGP2d0hqhttvhlBK8e0apCanYKR/EsKgAm5LCNGQBKOjTtjNDjinXFASwYawgdl5XFTsffwx1F46Da1KCplcyZr6yWkzalauwo1bt9ikZkxKxv0P78Gb+99Ed3c7nvn6V2C1WZCanIwXnv83Hq8TccbnDWHT5s1IS01Hf38/ujt7uHNI69PNmzfYYHzu7BlUlZdg0+ZNUKpVuHT5MnzhIAyJiTBbzLj77t1soKaJR0gSxeXGy9ClqtF4ux49be24b9t9EEhjSDDqOIqd0kOp9XvyxElGBN77wP348NBBuEIO1Kxdwt8vGsvHqTUwjU9DGJUgxZiBEydPIhb2MK98uM+MkR4z3E4fvvNP/4APDr+HH/7r92DyTKN8aRncNicmB6bR0dCJjOQMvPzL17Fk2QKsXb8S3pgDzR2NiPlD6G8dxvYN6/Hoo4/g8q1rqL11A9/97g8x5XIwvai1tRFO5wzKyopgMk3BbJlEKBpAQWE+Wm91QqNRY2pmAhq9hg2yQ0MzSDFkwjIxyfKkDet3sWzl8KH3kZQUjwtnz0Ar18AYl4QEVQIinhCSDAYkJOlx7MRJqBN0cEU8mLRPcoe7MKsEwpCQfSTXLt2CTCjF8NAEnnv2efzkJz+BEFHylbLJUxWnRlQUxbIVi1mb67S6EPSE+LvvdQdZA02eUqlMCqlYyBvb1JRkxokWFBZgyfJlTD6hjjF1aysrylm257Y7UH/1OkYGB9HbP8gdZPKEiKQybiRRAadLSGCtdaLBwBpuItEQDWVOPMkG/PS0NM6IoOKM0l9pA0qmU5KLUEeesIM07QyFItxMECKC1LR0CMUSnhClpmdhesbGzQ5qpjjcfjZmF+Tn8XMJxWRhisDhINqNBM3Nrax1JhwgTciKy4qZkJRsSMQP/uG7CLm9HC52tf4qXwep+O/q7EIgHOQcCcpfoE0tbWbdPurUxvi1qZRKBMMBDjEjTwldQ8gkf7uhCQ67g4ljpIMnrTkFb9F3lEz1cqUaWm08B9h5PESJmYHLYUc4GESMI+7lSMtKRaoxBQZ9Ahpv1cNht8HpdcHldyAzNwNavRaOmJ1JVBI5DY4FEEYFsE27IAqqEHQKgLAEw0NjrJ2OxQQs66mtvcqbq69/8+/Yt9Lf0wGdRoOaZUsxOTYBi9kMX8DLlBjaLJDOn2hRZOjNy89lUyh1znX6eAglAjQ03eL3xOeKYHF1FTauW8cZDVeuXoUxLRUimYw3dQVFBSCTxcjIKCdw03RXp4mDOCpAfnYO/B4fEuN0SErQszRocHiYpxx0/76BYUxbLJwnUL2kBD6Pg7v6LpsNBXl5sJotnClSWlTGfP1ppxVCqRjJScmYGBthYlJqsh6CWBibNq3Dy7/6HzRcb4ZYEEVJVgpWLlqCju4BmNwhXGvuwqTFzTp/qmcoOJDM0zQ127ljJ976036+PqRl0ISul2VPAZp1CmIQIUKFEhNjVq5YhfordbA6rXzNJDkZaSGikVkJMddOMardovwa6XxHiXjHsl/6h77RAsZI0rnSx8V/Zg31t8L9M0/R5/4DwT+TVOYOAyrLV+Yq99kC+S917/MW1Nlspdki/NPoyPn7zDNy5wttfh6hkIt27rLzfedkN3fo6++kzXz6Fc1r3D8u1ulA5o2vcxIdLtrnins6lnmdOxXT8xuBbS0SlI//lQr39AjOlcwV7rQhmZs40HHQNGN+c8PSsLlNUVxSCZav3QqdMQm/eOWXyMvOQWfTbaglMmQmpzIJ4dzl8xApJQhGA1zMEmFg0/qNvODpKO3PZOEEvTiDHtmFeXAFPLwYUYd+qG8IPpeXi4uU5FT+AtfVXcOadTW4casOf/+tb8MfjOHgAULHrWSu9Ve+/lXsf38/R4y/9cYbWLViNaanbHDYvfB7bdj70MOwWZz8mZDJCcwcxeZtGzFpnoLVZsfo2CjEEgHycjLQ09OFjo5u3LVuC7NoDQnJyMzKgcU6jbGxMTZvPvH4Pj7OFctX4ErtNeYDr1m1Fvvf2o/KskqmLqiVakxOTGHRomqMjA+jt68XJXl5qK4shzpOjX/76Y/hdNixbftOJOiM+PDAYVRUVqGttYlDREhCMGM380Vs6dLF/NkjicX0+DSUUhXyswtoBsTd1bbuLkxMTrAvgPStJLUiTfv7732AstJy2GfsyMnOR83KlYzu+uPbb+CZL38NU5MT6OjrQFZOOn72s//A5g0b2fiZmp6JpKQU/Pqll5hY8NgXHsXQZD9U8XJcvl7LaYj0d21tPcjISeLkUOoOZubnQJeoR99wH6eN1p4/B6vFxCY2IiRQcMvEyDiEYRG6WnpQmFPIHU4a5RLiMSHBiPHRKVy/WoesLCOW1iyDVCZhM7NIJkI0FINKEY9YRIQp0yQnWap1UuhTVLjZfAUZ5Too1AKMjw5CKZFjfMiCqSEPZDE9Nt+1FnVXG9BQ1w1DfAIyE1MgCMawsLwaNrsXi2tWoqx6IfQpegz09+CXL76EgMeHRx/di4OHD6J/YAg7tm2F1WJDcUURIqIIps2TSE1PhlKjRmdbO0ZHRpFuzODJABU+W7Zt5aLdZnWiq6MX9+26F9MTEzAmJ6L22iVoEzQwTUzC56YCLx+F5aUYGBtGXJwOBz88AK1GhQ/efxdnzp2GLEGOAdswpAYp+gd7MdY3hGStAbFYCAZjEnbf8wBCESFrRYuKilF76RyEsSgsZhN6JvpRXr0AmTm5vDlwWM1YUl3Nn1WBQIbTp09zsNfjDz8NrcyA7vY+1sTOeKahT9UirzwHMo0MGp0WGm0cEJUi4otirG8CNy7dQNONJjxwzwNo7WqAN2yHw2bD2mWL0Fx3E08+/UVojclwhCI8lfn9279HKBbA1h0bmXZTUVkOY2IiOtpuc3AOpcW2N3QjIzOZpzYKrRITkyZIxBqIoEC6kUJ5KGSHTNwT+ODdP8GYqONNfEFWPuou1KG3uRuP3PsgZGIRxqemcfD4UTzz3W/iYv1VlgmE/VGsW7YG/d39qCqrQv2VeshEKpy/eBWPPvE0/vjaHxHxhxALBLkAJoMhcaTzi/I5Udbn9sBmthMyn82SAjFNYgUwGBK5Q0iyAOooP/7449i+fTvCoTDMZgsOHPwI0RDpdmXo7upEb1c3vG4P5wJEBFTK0fSXPAPS2caOgEykKZy0So8rosJDKOTij46L1mjqLJMRb/5nhJ0k0yZ1m0WkZw+FWNoXH6dngzcV4iUF+dztdTg9jLekmkeiUGL1mjW4a+MmDgqK1yciKyuDzdrU4RQIRXA4qUuv4CRYQYQC7rwcQkSXMjI/JqhVePzhRxHxBTDQ3QVFnAwm0yQnppotM9wJpU3wtavXYZ+xQqNWw+V38USbziPp/+k8UmOHNus0maUCnvjufb29vKYyacdmg1giYSO4QCxirG0sJkJF5QKYZ6wwJOh5bR3s6UbDjTqMDA/A7fOgpqYGY2OjXMRm56YjHAvBHXTz5rewrIDzQcQyISHQ4fV7IQgLEPYD8XIDxgbM8LtDiIWFIKR/NEwY4lTo4nWciKsnJKI+HmtrVuPCqdNoaWlGSloyxifGWcoU8JOXQwmb3cHNMNro2Zx2qDVyDl2jTR8Ra7Ky0ziRViRRsp7carGgo6UVcoUG02YrCsvzEREG8MCDu3Hp3Fno9Ymou3YTGSkZeGLvY5gaHcUzX/kSJoYGcfViLabGJtE7OISIUIhSylaJAZ293RzwRpM9uVyMvfffh5nxaUyPmRDwB9DR0YGZGQu++MUvoKXlNsZtU8jIzOaNOm2KYiIgIysV/f1dnCy8ZcM6fPDOn5Gm1cJrsqC8tAKvvfUuSpatxLmrt2CacUIolECskCIUiXDzIBIIY8uGuzjAjxqe6rh4yOQyjEyMQR2vYZwuJWyG3m5XAAAgAElEQVSTmUih1qKwuBhNJHPlbnuUKUhk7qVkXfpOBH30GaXPkAQShQxOL6EmuUMKavfHiP4kkzAxjKbKVF981u1vhftnnaHP/3vBv/zL3bG/QD3Oa7Hn6Cuf1ojfAZX5i278/FN/HDZ0ZxrrXGF9p96bimj633xRzZ3yj5NN/5JQ8+li/f/6Muc68LPt9k+0MfOymzunBdtb/3qFOyWnnisNIyCc1dfPa9zpMOalMrRLnj8met3rd+xDxdJ1CCOKYDQECYSsCT9y6ABGh0eYjPH4U3uRV5Q3q6EzJiI5UY/05FRUlJWjb6CfCQAZqWns9JaolOgbGcb773/InaXMlHQkGRI5hW7r9m08+m9taURhYQ42rF/LO/Jpsx29PcOYGB7nceqWndvQ2dsBtUbGFBKKph4dMWHDhq345Usv4vSxU2hv72KJgkACHD5+EIeOHsFPf/oj2IhUk5eNtjaSMgiQoNMiJSkdkUAMP3n+ZygtWoDqhYvh8jlY10gmqXf27+dOKgU92GacjAh88Wcv4e7d9yAnMwfnz17E4sVLedQciYQxPDaC6zSe9fmwccNdqFhQjvGpcfzm1VdgMCQhOSUNjz/xFMeumydH2ez1ox/9BEXFWawNXbRoIZbXLOMUT5L6PHTfo0hMSIRSoYbN6WJixeDIIHfMB/t6GblFBs7W1lbuwj2693FO/qtevAS/+e2r2H3PTiypXozfvPw/KK0qhdVpxrYdW1CUW4gZixV+fxhNLW049M57uNVwE//ywrM4ePIA2ntb8ZVvfAl19dewZ88D6O7pQSAWQG9PLzOZ125Yj7bODtafVpSW4vrlWiTq9Xhk32Oora3FjMmMRF0i3vj9fohjQiTpEpGRlgmfL8jSDrFQyhfnWzfrUFlRxBtkwi2SiXHGNgNtvA5OpxeXL1/B93/wXVxvuIKmjjosXlEJhVaAKc8QolEPJCIg5A5DGFLCbYlBKdChvakLKnkcbCYX2pp6sPf+u1GaXwyrxYFvfPNbGDOZ8f3nnsOzP3oWb+//E2qWLEWiTocvfflLOHbiCM6cOc3Gqt/99nVULa9CQlICMjLScezYUWjjNKiqquJY7wsXLmLDho2M3aTi6Pd//B2mJ824/+4HsXDBIt6kXLhwhlNq9zx0L956+03uwo4ODzF9hiY7JI8iHB/RZV55+df45t99A7J4OaKqGPIW5MKYkcwcbuvUDNRcBHZj5aoNaL7dji9/9WucdOn1kdQhwGFjIo0MS1euwO/e/CN3UVMSE1BSmI+hvj7EafWsF126Yg2EUSkun72KZQuXo/byWcy4J1GzoRpqvRwKjQpOV5C9Fk67CwXZhXDP+PC9vydj9uP49+d+hnDMh1VrFmJssB/2KQcWVebioUf24nZ/L+59bB+Gxidx+vwZJCRSl9cIj88OlVLBeEbanFOBQ91LqVCNTRvvwu3Wm2hqacLoyAQWVC1Helou7A4/FlRV4M0//gYVpSUs+1m6ZDHnM7TcasRdq9Yi5gshNS4JP/+PF/Gv//YCTl08j3GnFTa/F2KpEi31behqGMS//8ePcObEKSTFxaP1dgsiZKpbtAxHD52F0+SCiMfwUR7zEySG5C4k1SDjttvug0ahhN/jR0pGCrZu24by8nJeI6jLTd0/kgTV19ezBrq3txdOhw0Wi4W1zpRMW1JI4VM9SDYaIZHNUlA4HEkmg0qjwcWLF9lcSbp2urHsIxLlEKUFC2bj5CmAKDcnh4sXMuKRt2dycgLFxTTJmGZCC5m4KXztjTfeZG16wOuDQqVCZlY2Vq1ei7PnL6J3YBCV1dVMO9m2dSeWLl3OXeAAk1ko8t6FSETASMXJiWk2ppI0hBjgwii4yx9wu/DNZ74KpUyCxsZ6RKJe/vwR8UsiVUCflMShclRwkeaNLi2RWJA9LDx5ntu4qFRyft2k0ZerFEhKNnLhu/6ujWympddM7wPJIG/fbsHU2CibeKl1V1Jehh07drDURhiNYLCvDxcvXEB+Xg43Q/LycliKEUUYdo8NcrUUcQYtb6JtXhtkSgmkchHM5knu5pJnIuCOICk+FVXl1bCMW7B69TqMDIzj2KHjLFmU0Xvn9SIUCiAp0YhEXQKsVgtPaiorK+HxuDE8PMwSSEIaErp37fo1sNlNuHrjKo4eO8oo2ryCAigUKvZueXw2qOVSCCHkRGqtOgEGYzLOnj+NGdckxLIYMoxGnrqSHr68uAyOGRt+9bOf45kvf5nTs/u6uhhNe5W45w4H5FotZmhqQf4xuQwLFy1CQ30d8jOzYJ0wQR+XAJPZjJHxMfQPmpGWpkZObjZiUgEy0qghIeOkXjJOi8SkI3dw1kdBdjoe2/sAnv2772DTslW4cfUGrjW2QpuRBZPLC5lKwzIVp9uNpOQkaLVqNuX7nW543X7YHS7GwlLjZoDOk1YNv8fDnym3PwJVghrGlGSm5Lgcbn5fQpEwHwtt9tgXGIkiXqtBdmYmHPYZmN0u3LVrC0oXLmBvUd3FKzCPTiPk9nNYk0r1N4375y+7/9/vwThIMox+mtN+JxLyzjCjOwv3O2Usdx7Kncml8zp1ltyQITVGxe2sBGdW9z6LeaTHpQL707x17lrPdbA/lsjc8WQfUys/xZGcnQbMaennpgb0oZy//TU77u0ZUVysiLBUhhfOuWPhzQkZf6IxHq/eGV41MhXGklWbmdd++vQpuOx2yCVSLKxeiNttrahvuoXS6lxOjBscGoFEJEN+Vi5jGynIxjRjYnoJGfNMlhmIFHLkF5XgRn0jqisX8Mj0V//933jggQdw6uwpLviJ3CAVC+By21FZsQBebwC9faOwTE4jGAigrLKMkyPDsQAqKorR0tKBh/Y8hsaGVjafpadkIjU5DX/+85/R1NKI3ffvgD5JC5PJxHKgxJRElr/cqr8Br9OLDWs2YLR/HFaTDYW5RYxIs7qpoPVDp09ARXk5jh09xtQCfQJ1CzuYO6xUqaFWaphTT9KUqgVVmJgYg906g6tXLqO6tJLvS3HiBw8f4kWRcYFqLUwzVjS3tiAW9nP35uTp08z0puKQOgmU/qlVq1FRsQBXLtVBq9KiorwCKm0c0nKy0NzWDK1ahaDXyyQWWpxo7E6Gr4H+AdYcEhVldGIcJ8+cgiE+HgkJ8Vi9cS3u3XM3rly+hKKCYjTUN0EsU+LUyTNovnoLCqLpRIJcrFKw0S9eeQnP/ev3MTjci+z8HKgMcdwto8/ogYMHuPikLgh1q2lyQl4HQ/KsPtbj9kEplyE5KQUhfxBP7/sCPnzvQ5RVLsSvfvkKUyFcNjseuH8nOtpvI0ac+awcqOQaaAw6tLW1wh/w4ZEn9iIU80Gpk8HsGMH1hkvIK8mEO2hFRnoqG/5cFh/CLjFGOk2AX46OplEsLC+FRCDBhrXrcfHcRezYugvlpeWASIJpuxXDExMcaLLhrjU4+MGHCAcDPOIl0+7A8ABuXq/Dk48/AaffxVKXH3z/h7jv7nuxbu06nD13Hh6vB26/H6tWr4HZOYPqRVWIhCPo7urDgfcPQRST4tGHHsT+d/6E4pJ89A20wWA0oqH5NtQyBZI18UiM10Msl0OokCEhyYAzp8/gN7/5NU6cPQYvPDh87jBW3rUaHj+ZBtNwo/YKKkoqkJtXjLFxE8rLKxjVd/DQR3j00YdgJtZxOIjCshJ853v/iK986SnIxUL0dbSjqaER99+3B8tXrMT3nn0WmzZsg88ZhHnagsf3PYiewVY4Q1ZEREGkpKYgPSUP/qCfpReUxyCDHF57ECP946iva8bt+gaUlxVCFAtDKxFjcUUZ9n3xKdR1t0OSEI9bbW3o6+3Gxs0bcOPmNaxZuwLXrtQiJzsLXV0dfEGnznR11Qp0dLSgpDQP/YMDEEAMiUSNmhXr0NLchc4OIkrlMbknJyOXPx+0MRTFYshKSUZ5fj5abjTgVl0DVq9fg/jUJIySfyMlBc23u/DRn47DqErEt7/7bbz4Xz/FAqIJzZixfRvxu7sgFqpRVboE5kkrNm5az0WZQq3kQpJMbTeu1zFBauGCamRmZEGrj0NraxtuN9+G2WxmxCdNFycmJpn4Eo2E+LNMaxVNhqnDXFhYyLpxwkJSQUfaY5PJzAUeGc7HxidYH00FOW3sbA77rBSGDHlzXUO6X25OFhe+1Awhf0QoIkBqqpG/J4QnlMrEWLVqFa8HjY230N8/yCnDhCa9cvU6DElGfPeffoCK6oV49bXX8Mqrv+UONjUgyBRLkkbalGZkZbLmP06rxvDQCBweLxesBTk58LrI/2PjaWXt1XN4+503IJGJsGz5AkyNjsE2bWNpSf/gCJvLg6Ew03DEYilPF5ldz2CGCJNaaONDawFJGkgSRzH1ZF6kc3TvfQ8gOzsXthk7erv7ONxs/YoaXL50CWNTkzDPmFFaVob8wkL4PB72V5GvKDstGR1tLejs6YY+UQeZWgZPyAl/JIDk9CRodVT4U9BZCRRqGRRKKYc1kUF5ZtqGiZEpmCZM0CrViIYEmB63IE6pgyEhCeND48x/pxt139UaDWcw0HtF1xdCve7avZvf5wMHD7KXx+t3IRh0cXL2xNQEhFSAQsg5FWTWDYVIlhRFkt4Ip82LkSEztLQRqCpDvEHBRKVzp0/xBCLVmMrhfUkJSbBNz6C9uY3P46ZNdyEuPg7nay9hxu5GfmkxOrp7oI2L5/NE/ofL586jrLCITcUqhQq3Gm/B5nYhtzgfvf3UkJEiNT0NZUWlmDFbZ02gsSgHZgX8Ls7OiIZ9+MdvfQ0/+d4PsLyoChMjk2jtHcIETZ+UaiRnZKKiopqzSsgEXF5SDKfNCqfNDsuUBf4gMe/NcLuDEIkl6O0fhkwq4O+bKxiEJkkPQ2oiT8KFPiGilIcjiM6SY7RqBANBRCJB3gzThH98agLrd26CKiMJYbmEzaq2KRMkgRiaLt+A3+6HVvk3HOT/exn++R+BO+6zxeYdXMW5jjVr1KOfFKJ3Ihmpq0zrxP/Gfb/jGKiApy46Pfa8PObOQwyzk3m2kKe/YR04sdfnu9ZzNBoqwFlTT3r1O4rv+ceaHZndEX40x3u/82e8MZh7Lvr31tviv5pUZr5wD4hmpUXzr3WWbjP7vMSmZuLM3Gvr7J7GpNkDt9eHlSuXYqi/j4vRK1ev4Z6HHkTl4oUIiIOIiQT46pe+zuE8DXU3EQsFsWnzeixduZTDm6amxzE5aQIxQ3r6BtDc2o6qBQsYt7Vj+zZkpKejp7sbgqiQ0XvUlRMIohwDXXv1OmQyDUoKiiASxHi0Rtz3Y6eOoLAojzsDyUkZWLp0Fbrau5kLXVxYgkzCaiVpce3mZfT1d3E8MukeBQIJxkbGWMNH2EmP048t67fgyEeHUZibD7K4j1kn2HyakZnOo3CiBNxuamEZDvGYqduVnJaCgqIi7pqIRSI+h4TzIuYvBUNk6tPQ3zuA7bt38qJIhXt7ZzsTi0hf6vP72WhGZq1Nm7bw8R47fhwup5O7cnSxO3rkOKoqqpiYUFlRyRd4jUGPgcE+HDx4gAM0Vi5dzt6CrTu24l9+9BxmzGbWLJI+lj6ncrUCBw8cQn5+HkoXliAaC2HX7h04efwUgt4QEpPSOORjoL0Xe/bswa2WBmzZtY1DfWZcUxyGUbNyMQ4dPQB5gpa1/Bs23IVLFy5ydygaiGBkYAQhX5hlI5193di5dRvefGM/qheU87kJB8MoLSnFwMAQGuu72OBHEe96XTwSjWq4HEQYIWpJIZRyLXoGqCOjxcjEENZvWY2ugRaWcWTkJ2PGOQWFSgqX046QP4KgN4belmGEXRK4p4NIkCdBLYtDZkoWgpws6URRUQkam1pQVlLOBUFhRSlGJycwYZ3koJ3CvHxGnKo0cg4FS0jUoYekDQ43brc182Sgs7UDD9+/l7JWuKPUPzQAk30GE5Zp1Gxcirs2r+eC6nv/+M+4/+57OW2TpjCLFi3Ab1/7DSymCUTEEhjTjdCIlWi7fAP3b78bbp8bWcUFaOpo4+KOJkV5pbmoa7mOjoF2LF2zHAKxDOGoAL2d3RAJiLMdh61bd7Bp751390OvV/PmgGQS/SOjdHhobWtBVUUFAi4XknR62C02Tq7csHkzOvra0XDrNhSSeGSk5sLltWBJTTXO1p6EPoVSCY1M4ygsLsSVK7VIiNOhtLAcHlsAPmcEnR39OH7gJOzmady7ayvipFIk6rTQGQ1QZyWjZbgfEbEIbS3NWLliGczmaeTmZqCh/gYMCTrcuFnHcfU0gVpauQpHTxxiIg11oc0WK2QSDWJhEcpLK3HhzDmsWrYMfd19yM3KR82ylTyBUCvk8DjsEFEQj9+L6akJCKRieKIh5FeWISaR4r13DiBFm47/fO6/8c2vfwmvvvpbfPubX4XVbMX2LZuQnJKBlORMtLZ1440/vAWf38eccDKDUiEmEYs5iZc030Rfom760BgV25bZgj0YnJPLzMpaqPij+5CRnyQtpG8eHBxgrXZ6ZiZ3V2k9oakVGbRJ70sFilqtYIkM4f/IC0PPEwj6+PFmr3vkkZolLpG0hsx3pAk3Wwjd6IFCIYVao+RQINJKk7aTzOf0d9Qk2bB+IyxWK4cv2RxuvPr671FaUcHr+vDAIE4eP83YUpVaxXptmiYQdpfJWFIZGxslQjEy0zPhcfnQ3NKMy9cuoanjFqatE9i8czMKCnOYnnP8gyP82R8fHoc/QPplIRNjiBQjkIj5WkvNDJJQfCwfZbcGyUXDUCgVLI+gRNeUtHRulmSmZ0Afp+Mgq6nRIYwOD/JnJbsgB51d3dj31NOIRYVITkxGY0MDOppuwWGzAmLAH/JDpVMiKS0Rap0KlVXlUKhVmJ40YWR0mNNyJXIxwpEgU6TIkEtyH/JHdbS3wT7jgVKsgWXciprFKzHQPcjaetLUewM+RASAnMklGixevJjfd5KjuTw0tQhDKhNBJAojvyiN/Tg6Qxw3Bk+ebsQ992zg86NSyWCxmKCUqWCanMHgwAQ0yjgUFedjcmqI12zCRRbk5cPt8jAqld6LkaEx1F+/CaVcze+93qCDRC5HR08vFGoNtHE6LoxIkkWbi5HeHqQajNi1bTsnrF6/eQMChRjuoJcRp1S4E4WpoqQMEyMTbJQeGhlGYqIOEnEUKpkIzQ11ePPt1/HaT/4Lezbt4MC/EbMNtggQEIqhjtdjkK6RVqJDuVGzvBw9He3YvG49vE4fhscmYbHZkaAz8EaEpE4UUthH08cEDYRqOX752m/wP6++gtaLzfA6qBPvhZgyN8hLFwmioCCfTbyBkB8KvQZFixZAYUyAxecGxEKEfEGoYhLEvCFcOXEJssgsYeb/7/Y3qcxnnaHP/3vBs8/ujs0bTe/sFs8/1Lxe/S8KY9aozxbudKPiflaGMquPn5ek3EmomTW5zhlZZ+lCc/f9S1b7nUbTT8gzn6SohqlzfYfxdP6YP318891u3ljM6crnXxN1+rc0if6qhfulighCUubvfLwRmR09zW5OaMGcL9zpeNo6h2F1+jlcwmrzICvTgO7OLtxz//3o6O+FJxRAPHVpFi/G73/3Bu+oaWGoWb4Eclqw5CKEwkHEJ+hY95iTkwuZTMmJgL/97evIyUlnRr5EIOKu1vS4mWUhlFRXVlYMQ3ISvMEQvP4g7JYZTI5PICM7AzKVDG0dt5GVlw2RWAqX3QOlTAu5TIGSwhJ+rJ337Eb/UC9Mjmle6Pu6e5GenInRQTOTV4ry81B79hLiVfF48d9fxKmjp9ByuwVLly2BO+zA9RvXmPldtagKZ85eQG5ONqRiKU6dPI09Dz0IkVQAXzDAY7yc3FxGDAYDfh4nU/JmTkoWBDHiqMcgk9PFOIhQOIBwNISyijLUN1AoRRgLFy5mzXhWdh4bT8nUNjoywnrlt99+G/kF+SjKL4RGrcHk1BQn05VXlOPd/e9gfGQEOemzx1WxsBz9I304eeIY4/fI1V93vY7TCynwRBmnRnd/FxYtrkbtxYtQyRSs4xSLZZicNPOF2eF0YcOmDRDIhbB7rFDr5JCpRRgZ6+Wk1PVbtqD28iU23JIxVxAGpAKKok/FuTOXOQb8yaefwAfvfYDezi4k6hNhmp7iQJknn34ap0+fgVwYh/OnankCsGvXNnT1tCAlIwmJRgO8XmJE2yGWxuALOpGVn4KYOIiB0U6k5xg54IdIHRqNAqKoFOZJB3wOwDzqRtABJGqSkZ2SA8eMC3EqDTRKNaPbEo2pjHPT6RO5MKPHqFq8ECKlEN39nTzRkMslMJunEESQjWOk6aXJzc6tD2P5kgpUly+Ey+aB3xPAvqeewsUrlzA4OgyxSoyYKohgxMu4N9qkGOIMGB0YRVZGFtM4iG2tUMtRtWQJGptboBYqcOHDY/jv5/8dh48dwZBpHClZxK3PRNdAL3LL8jAyPYKQKMDFydXrN7F2/SboEvTcuWxpbkNhfjFOnDrG6Lak5Dj4g17G042OTrBml7TkNKXat+cR/OsPfgRBRIDKBQuxeds2NHU0IRSIYVH1UuTn5UNP4U+XTrCvoa27DUb63vlcUChl0Bl0LI+wzzhh1KWg/nozjElpGOkbwZULV5CXnY3Kwlzcf/duHD1zEqmluYioZLCS7jTgx+TEOBuunQ4rTh8/ipTkJC5uSD9PAVsBRxgNjfVYWrMIY+Oj0OkSIZdqYLe7oYtLQHFeMZL1RlgtM+jr7cPQ0DCTPq5ercOqxYuhlkjZoJeTn4tXfvtbZOblYOXGtfBFgrh2uQ6V+dUoyijC2cNHsHnjJpactbV28nmiYpsK2tbOdrR1tMNknpkrMingRcz0CvpuUY1J0xRChDq8TpjNJi6gae2k4pq65FRsk+yF07SjYf69WqthCRV1WLOzs5lGRcx16nIT5tRgMPDPOAGUMz2iPHkjbw13MBiaIeJu/Owkd/ZvSH5CNBUyoZJhlaY/NMGQyyTITE9DZmYaJ9iSmfHDA0eRkZ4JbyCAlNR0KDVxGB2fwg/++Z+xcPFipnzo4hPgcnkYc3rx/EV0d3Ug2WiARqFAvFaN5KRE6BMSkGhI4o0vSSenbNNIzjFCpVfD6p7hKcFU/wg+eOPPiJdo4SEsYIyKxjAigSCCYeKXxzhEJxCNICqIcsNnHuTA12rqrgZjEErIACxh43acRgOvx4cnHnuMmyKjQzSVEaCeQAe5mfyd+M73/gl1129h+7YdOH3yDOSCKCymSQxNDMFsNcGQamCvEaUsu9wOlia5HW5EohFIlRImaRUW5yEUCcHhtPPGzGqb4QlALCiE1xZA2ENylWw2KpOUx2V38EaPQpRUKjVvdiiPgVCg5NUhgMD69WugT9IgEHQgKqC03ymEoiEOgbt1q50LY0qwNSRpGZ9JhBfTlBWT41ZYzW42AWdlJnNzga4hi6qrEQlFcbPuJoJ+In4Rw1wJvy/AE1p6TsImmi0OaOO0rLMnshtJTlesqOFEcorx2rZxM65du4b+4UH4oiEI5CJI6DtrtWPt6uVI1iex6T41JQ0m8zS0WhXCQTcM8SrcvHYZBz98B3/8xa9w/8bNOHrgMBo7ehCQqtDQ1Q+dPoW9ISxQikSxbvUSnnJRl582HH39o7DYHBALBYjXquD3BtDT18+a+JhMiIhMiG177ubPyK9/8jKCvjDTZ1Ky0pBbmAd9YgIUlHvgJc+GBR4i0mjVcAd90Oh1jAsVCUSQC6VMnjp36CwSpPrPrDr/Vrh/5in63H/A5tT5e/2fEj7/b48423GfLVI/zXTnYn4+cOlO7OMdXfHZgpvczJ+w1qljwBuFOWPpfKf9zmOYZbPPHjIVxZ8+Zu5o32FSnd1YRHk0xcX93PH+dQv3CC5WRBFTzO1keGcxu5mZnzrMB1TNn7fmniEYMymURQV/0MeLNyX3kUk0LjERVqeTFyHiBJeUVuDCuYvwOj3YuG49ystKeZccDAc5wInoF8IYMbopSGcIq1etQmtrMzo6O3gRVYqUaGtqg98HDnYgzeXDjz2M0akJQCzB6NAodzlIC6fQKCDXyBhv+P+x995Rct/V+f8zvfed2Z3tfVdbtaveLcmyZMlIcsMGN3oSSAgk/ELiEDAJAQInJHwhEDDNHdwk2ZZkWbJ6b9tX2+vUnbbT+8zv3Ltae+NDQjjhT3SOj6Wd3ZnZz8y83/d97/O8nvLySpx85wwc03OMhzz5zgmUlVXhn775j0w9mQ8H4LDbkI2lIclJ0Nc9jOnJaRQYDIyv3LJxKwwaPWqrqvn+29paYPc4oDPouKNOaK5AKIQnn3wS7S3t8M75sHJVJ4RSAYLRMOLpBGYdNjS3NLMDn4KmVnSuxOHX34RKqWY9uEqthkQoglIlg8ttQ2NTPXdF6XyXh5g3VPecj1nLtInT4YgWvkgkgvLyUpgMBtaJKlUaLgJm7TZMjo5z8W01WxEKBZmtHYwHEfB7UFRkhVFj4IKDimHC1JmLLVyUEXKzvKQYl89exOjQGJQyDcyFVjg9TixrasTWHdvw2qHX8OqB1/CJzzyGqZlx1DdVo7m5CbeGR3gUbDSaUGq1MlEkEaFQoiDa2zswa7OhwGLBgVdfx9VLVxELZjgGfdOGTu6QuahLEsljetTBBA1iBWv0CugL1FCq5ZiankFdYyNsjjEoVQJYKwoQz5CWl2QpIUhktO0IkYimEHRH4ZuLo7VxJTJxCXyuIKqKK6CQyDnR0mKysM6ypb0Nbp+PD+4UfkSyJgqVoU1625474fDa8OMf/BC7du1CaUUxE0UmpsZx7vw5rFu9Ft//7n9gx9at0Ch0mBiewEMf/ggSmRS8AT+a25sgIWyaMIZg1M+f8//88c/Q2b4c/jkv2ltaOFsgGg1h5aoVEMmIfHQGtSXVmO4fh2/WwWPg8toKlFeXc8Lh2OwUJl02bLt7M7JIobevl1nPGzdt5whvwmY2Nbawxt4z58Lht99gTnk4EcKqVSsQCl6FjToAACAASURBVIfgtNvR3XUTSpEUH93/MF59/iAunruB1vZWdKxcA5XOiO9+69+48P/37/8rInEvmlqrEc9E4AsFUGDWo6OzndndFN5FpsoCgwW2KTtisTRWdKxixGexpQguhwO1ZRW4dOE8Zt1O7n65QgGYCgsxOzHGyNRVK1ZgdGQIXrcdwfl5Nk3qDSbUUJqqQAPb9BQGem/C6XDg3n33YWrKjoamFpRUlkMqEuPnT/+CpUylJUXchSR5AhUwWqUWarEcU2OzGBuZZA8DmUc//8W/hKW0EGfPnMHenfcwslKeE+DKhcu42TuIodEJOB1eRraSNMxYqIdcq4DL7eOpSWVZBQecJeMpTvQlORiFvggFImi0apZ30OeUpCm0bpNJjoprKtaJYkPUK0rrpNvofd/S0sS3EZeaJAIkukylskzTockbETE0ah1/D/0M/Z/oI4vyGTrM0zpNj7lIKONufJ5kawvIUUI2cnE270NlZRm2bt2CkydP4fSpC9xxJZLRAllGT2JhPqCs27gRf/75z3OuRElZOa5fv4mO5R3o6erGqhVtiIXncfiNgzh14m04bA6MTo6xDt1gLcDOe3ejprUOoUQIkAhRUlyCkCsAbV4Oz4QTAzd6OWl4+fJ29PV24/z5i0iRJVeyULgbKV23rYW71PlcBiePn8DAjT7k43RKykGlJIOygDM0SJ7X1trKjSUyfFMOQv+tAf6dSMO9c9fdnFLtmfOxJGze74TBqIdcIcXoxDhMRXrew8hTQaFr1JDhekBATRUJT9j8AQ9iqTAfLmgaQAeL8opyCPMySLIypEI5CFJCaBVaRlFai4owMNDPh4v6+gbMzs7A7rTx3i2RCNC+vBllFaVweKYRiYXh9dpYokOsfkoUv3lzANEIcfjzKK0xobGpDAJhHmqlHt3XR5GOJpGMZmDU6jjBtaquFn29fexXOvnuKUZVhoNRxi7TQYaINvTeEwrEMBdZ4Z7z8qGJpioKuYxlX6lkFMtqa7BxzTqcOX0aMzYbkoIc1EYdZ0NQc2ndmg6UWKwY6B1ER1sHHG47KitLkYwFIRXmYJsaww///bt46Sc/xR0rVvIh4vyNHqRkGpy5fIvpP1ZrIU8Rtm/diLaWBgScdsyMjqOksBgezzyiiSyi0SB8cy4UmMwc6kcSULvPDZFagmUr2+EOenHx7E2MjZPZVoC1d2xCc+dyBKOhhSlCLsuo49Tt+mx8dAQup5NlYTQF97jm0HXlOhLeBMxy8+8sOv9YuP/OS/R7f8N7hfvSDvpiR/u3deA/aGRdkLgsyFv4526bWpd27N9T4fyWwp0q9UVd+2KRy/9eEmS0tJu+gFVc6F4vFv8Lz3fhCws6v8XbFv5Ph4gFbf370wDSuLf+AXGQpHHPKd7HQC5eB36+eYAmBYsyGboeo3YPmlesBqGLh8eGuPCisIwN6zbC7fVgfHwKe/fcj+GRUUzMTOCLX/hLTI6Pw2mzcafNYDLxwtLc1oof/cePOJRhIVFQgvkA6QQFWL1mLU688w58Tg+mJ2wY6ZuCQibCXTvvhMKg4LChOb+XN5U80So6OnFreADF5cUQK0S4dWsIK1tXQZSXwOt2o7+3F5WlVfjsX/w5hiZHMeOYZQ7uxhXrUF9ej0QyCmFeBK3WCJPBjJkpO+vFtRoKDAmhvKIUHl8ABZYC+Ob9bMCcnJnGr375LOpr6niDojjz9s52HDl+FHfs2Aqb14X6xjpOZiScJ42F5TQJCMc4EKWnpxe22Rna35DJJvCRj9wHpUaBaCoDk8XK/gB/IAybzQHbrI2lOSs6lmM+GGDdZEfrcnhdbk6BC0djrMMN+YLIJNOIhyKoqa/B8TPHce+DezmIiKQvRP+oKK7C0MAQli1vxejMKLbdtZVDmJ79xc85pl2rNqC8rBr7770fE65RjIzdYuTaXbvuYn3iseNvc1rp3XffheNvH4NSqkQ8Gce+ffvx1qGDqLCWMHKNTFiUfkrmX9LIjgyOQJIXobigCFWVVZhzu3Hu/HnWTFNHhoompUKDVJJ0+UaenrS1N3IBQ9MYtVEO37ydZTr0/6KSAi74BHkx8ikBoqE0kx8KC8pRUVHPhfzI0C0oKR7dF0BTfSsGb41g/eZNjH08c/40wpE4Y+EoxXJ8aBz37tsPXzyApCCNo28dxvp1a/D2O0ex78F9MFsL2fCm0xpw4vBh7Nm1G0aDmUNannvhRTYBbtm6BZeuXuLJTFNHA3bv24l/+Zdv4tGPfhSrO9dwSNAbhw4hk46jo6MNfkJSKjTMbEZGgJ/+8KfQazTo7OzErt13IZmNQ6QSQ6ZVwRmYg0QhxPF3jqC42Io7d+3Bi795FQ3tjSzTCvojHFhGUfKBUAAVVSW4dO0CvAEq8Nfh1lAfHDOzCHl92NCxHuMDk9CpTBidmIZUrkbbynWcmLt/3z588a/+HNvvWo8p+zAsVgOiiTD2fGgX8/7p0EfdzngsAWuBhY2qDocdpSXl3Bldt2o9Dh89jG2btyIcCOPgW2/BUlYKsVLJn/FMMo5f/uIZfOLjT2Bqkkyefk61pJh3UhPq9BY0Vi7HmZMn0dHSxGmcoVCEJSM7dt2N9Xfswo9/8l28+dbrWNnZyVrk8ckR3Lh5HU/+3Vdx7cJlBOYCsOiKcfzIWXhtPtYpb9l+B0RSIf7kzz7DuQ+feOxjaCZ8aSQKTygEg7kAW7duZykTyVlofXN63bhJSY2s/1VCr9HDqC3A0SPvwOnwsd5SJiEjZfI2SpegrbeLdYGArxXxy6nrTt1rnUbNZnMqnhRKOZQyGTKZFK/1oUiSi+nFIpymcuShofWfphGRWBSxWIT/TR13kptR4UUFOhleeY9YlGsKBLzOUEOkpMSKW0NDkCsk+Ozn/hT2WRsOvPIGG24pwZD3HZGY0ZOlFeWoqqnFI088geUr1iCbEyAWJ/OokGkjGqUcFqMG834PJsduIRSZxztnjqO2pQ7OeQ8qGquRlwpZdkJZGmqSaFzrxeGXDiI448Wy2gYUWa04dfYU05jePXEOMpUYzava0bpqBRo6WlFeVXn7YBiCIJvHibeO4ef//hMkI3Fk4hk01tbxZ4XzHFIZPuyTV6m6pgadnR3Yun07nnvuOfYB0HVZu2o1jhw+AptzDHv27obHN8fSpkg0wteVpDAkeSJTJtGvaIMmVjhNlThASiWBQJxnqEFhcREEIgkUIiXkAg0qLBUoK6rE+XfP8eTX5/VwYU8Jsa+88jIjOqnZQ1kTOr0S0dg8Cq0mzLinoDNqmCQVCoVZGuXzhuD3JbnAp1ChskY9ZMoslCox+0k2b9yBsDeF8yeuoLqshg3Obp8Dw4PDMJtKUWI1o6+nn0P6iLBDFTvp3Enmo1SreSJDExxKLCZjKkm66L1DOOB1K1ejurQM3ddv8qGGfGfJXBoiqYTfqzt2bIAYRG5JodRasnCo1CgQmfdg3uNkT8vf/+0XcP7tYyg1mHDu7EUI1QbklTocOXGeDeX1dfXse1je2gCLUY3G8jLUV1bg0plLGB6dRN/gKB7/2KOIhkO8V1y6eg01zY1YtWE1Qskw1BYd5iLzuHa1G7m8CFXLGmEstiIlBGK5LELxKERSKbKpDAcQkp+EyjalasH0TcZuMjATua737A24euy/s+j8Y+H+Oy/R7/0NLJVZ5LUTfWKRfPLBAvy9Ipm+5QPF+VKKyuJtS2k0ZGJlHTqN75YmL71X3S8U3otF7qLWfQEmfzsVdcnBYKmchp/zbekMbQD0XBYfY7HZv5RWszgd2NMv/YMW7ieb08jJhUwJWOy2L8VikjZ/UetPzyeSlGBkyo5NO7ay1vfOHdtg1Oox1H8LP/rxfyIUTDHZ5eOf/hS0BVqmCyxf3obqsirIJAqMT05z6AdFPP/6pZdQZLZwF4VMmHabE4889gTHOdNYf+2qlXjx2V9zd4Pikleu6oBcI8VHH3+ECRlEWKFFjZJTKyrL0NBcD1OhCUODt1BTXgePwwc54cLkamhUejb75aUiHsfmM3lI0iJGAvoDc5wSSJ16WuCoS8Mj0rAfTpcN6eRCXDaFzZBm1jc/z4V7JBLDzh07OfuEwkNIi0mSEl2hATKNEtd7rmFibBTpVJI16tu2bsXRo8e4+GtqasaVi5dQV10OvVaJQquR0/EkagVujUzAVFAInz+ISIQW4jw0KjViEcJqYSGYhooCCDn0x2IhjKKNmeQ6BbGlIyzb+dAD9+DC9Ys4f/4cSizl0KmMuGfnfhw+eAQtK1rwi+d/jo41HfAFPFi5shNH33gL69ZuxgMPPASbw4kDx36NuXk3Hnr4Abz4wvMoLLYwqmzL5q04c+YcLp4+j+UNLRyCReY1WnRPHD+KB++9jwvyprZlyOTzsNsduH7pBkotxXBM2tHZ1sEph1/4qy/iZ7/8OT7/N18CxHLMTDpx9cI1TE6MQ62SwVygRS6XYp2tvliL8dlhqHViBKMeqFVyBDwBFJnKEfUnIc7L0dM9whHlhL2jjWXt+k5cv3GF0xoLTaWIxTOoWdaA5Ss74A0GYCk086j2pV89j4Hufnznn78DQ7EJ57suYc7uZDmP2qCBy+fi2G21Vovrl64hFQshk03innv2obikjBnq1L0jOcGzzz2DTD6FDz9+D/qHu3hKVFRoxvT4FGKRGJQKObRaOZLRFE6/dg3f/cb38Kunn+U02ae+8Q0889yzjNhraVmGtevXYtwxgVkXjfinIZUC9plJ9jz8+Rf/Gj94+hdYva4Dh48chlFnhkFrwac++Sd44MH78bNf/owPkY0ty5AVJHD23GkMDXajxGhBQ1kdcvE8fvaTQ/jyk5/DC6+8jHs//BHu+NKUaGZ2EjX15egZuA6xFJiYmkAyFUZzWwnjAMUiOTQqLUL+AHsaSIZB+EGPcw7VlXXYsmU7hm4Nw2IuwvVrXYgm0zCaCtgsSWZCkoVQkZrNJCHKZzHQ38fhM3mhBEqFAbvvuB8PP/gQvvnPT/F73u8PsWHz7t178LWvfw3tHS3oH+rBV/72yzh87C3ctWsHJqcncPLd06x7ps5kR8tqvPLCW3COO+CZ9TIqMBieh0qrwP79+/D6yy/jnj27EYxHEMsn8M7Z47hjy0ZuFpCRMpbIwDHnQSQWRFlxKTKJNGcRlFrJeN7AicbPP/siy1yE+fczOYj4Qt1Q+swyNvi25lEkFC1IaRh9KEBlVTlryWVSMctjLNZSUP4HUYUoVIi65oR75Y49GxzJrLiw8XCxfbvhQ5pgOiQXmi1Mz4iGw5xWajIWoKK6hk3ThLol/0B9fS0HHb3+8iE2/tFiQrI+ItlkBHmkkykYzQW49+GP4qvf+Bbs9jkmgmRSJP8h86MeGrkUqWQE3/u3f0EkGUZFQyVWbVmFWD4Ou8fFmnVKm6bJojibxc1zV3Do2VfQdeoGk5iI6KIx6tjrdOdd2znQraK+DiqTHlmpAELpAvUmnYhzMnfENw9pRoxjh47g1ed+g5g/CrWc5G4F8PoD+Nlzz4HGiK/+5lW+drSHGQxGPrATcejObdvw79//N5Q3FKG+sfY2nUrHBSlRSuKxOLzuADeNhFKwJ4TWm1Q2jRzS0Jt0kKrFEMmEMBaYUFJUgjlnABatFTcudGFmZAZapQ61VZX8mjldDgTmAxCLF4rnlrYmyBUiKJQiOJxTmA96UVRdxNeC5U8ABz0lk2lEwguHOKlciLqOGhgL1ciDmgtByEUayKDHppV34r49D+LTH/8k6hsrcONqF/xeP0v76LNIe7VWr2PpVnFZOev8idZGh0Da2yhIkA5hhGWkmoOmSiuXt6NAY8TVcxdYGpYgCZNEBImMKDIZbNuxFvlUmrvjdFBNJGKIx0KoqSzB9NgQxMjiM59+CAlfABFnAP0Do4gJxMgrdIgkcyguqUB39wDvGcJcCqffPQxxKo43X34NFmMBJibsuHj1BvwRL08CqitqcPFqF4qrSvgguHHLOhRVWzHtmkVteR3SqTy6h4fQvn4tRm02RLNZyDVapHJZnmLHXR7Gh1bWV0OolsIXDSF/O+eATqyeISfGzw7+zqLzj4X777xEv/c3sDn1vySULnLRP0Bp+eA9/5fi/b0O9/td96WF+4KG/raB9LYRden9LRb2nJp6WxO+yHJf7JKzXo8r4fc77QtF+vvGWnr0xcdaGh5FJthFvf0iuWZ33x+wcC/N4lRLlgt3ZrbfpuUsPt2FveH2ROA2QUckL4amwMoR8xevnOWgonSSRuUr0d62En//5FfZKGIpK8Kde7bD43cxqpAS/2anbCixliEWTWL/Pffh1VdeY8MfmbdIA2cyWbBixSpYi8vYkHX27BlolSqsXL4KvV3dKLJYWF5AekTiY0vFMkiFhMzKs5tcp9dS84inAKS5Jq0udasddhcXC5QGSB1gCkahLpxOo2WKDMV+i8TUkcjA7rAxd5lisEnLJ1fIIZeJefEl3CI9xgJ6DPxzZKZrbmlhScemOzbg8vVLsJRYMDY7gR1372S9KrHVh28NQCyWQKEgfWjRQrcnGoZKLYNcLuQxbCaXYk0f0WvISDQxOcMyJLvNweSMdDyLuso6psZQvLlWqWGKxZzbC2uRFR1ty9Hd1cUx4el8CslMkg2upLe81T+MJx79OH75018CWREb6T7y6MM48vab2LV7B44ePQqfL4Ctd2yH3qCD2zuHCecIZh1TeOJTj+Fm31WYLUY2z81OOyAVqXHq6Gn0nrmBts4WCOUCjt7+sz/7M3z7W9/hUBjaPO+//wH84Ac/wIfu2oPRgWG8/eY5LO+o4wKitLQYN292QWPSYu/9D8Dt8GJ0aJSNj5RKWlFSyqmktJmmRBHc7L+KYMjLBmQaEVeVVyOXEqKqmIykaUzOeqDQqOEPBaA1qtDU3gS/38c0o8KCItTU1mPT1i1MKyqpKuXwk0OvH8Knn/gMvvp338QX/+KzqGqoxphtjDt7Y8MjyCKHnFiIaCqO5R3tuHzlMsrLC2C3z3AewZ4PfYhTBa9cv4gZxyTC0QDS2Tgy0jgfnnLJNBKxKLP3qWij7qxGo0ShuQQbW3ej2FAGr9PPr+30zCyb49atWoPK0nK8efgtSDVKbLprO46dOg6pSACryQjbzDSS2SyiuSyygizcDifcDg+bRTds2YTuwT40NDfi0qVLfGDUW1SYmBzFzm134ty7Z+GYsmP18pUY6CfdshUr1qzEwNgE7E4XqqtrWQq2dt0q9A/2Yt3GDYxfm/M4MTh4AUXWAl6rRHkhwqEY62mLSiwIhb1sCjToC/jQMed0IpnMoPtmH4pKKmAoKMSF8xewddsWnD9zBhqFmiVMNIWIhmNsrJOJFRgbnoA4K0FlbSUfsD//xS/hzbeOYWbSjnv3fwg2OsjMTWAubEdJUTFe+81hJlQVm4tRU1GLkZ4huMYduHf/Q/jNbw7y6xsPxVhKQ4Ql4mWT5CRPm7xESo58PPbJh/Gd730LKrUcM9NePPDgXly5dgNKjRaRaBAmg5F1tRazFVNj0zDqCtDe1gmv24+3Dh9hWRi1ryXiBcY6rQ3UEae1k8yI9NgBf5gPky3NLZiZnkZJqRWzU5OciFxVVQGpVAWhkAKa1Lh45TIfhEg7R4UXrTNms4VlUHTgIYRmMpXivAYOfpJIWeZCHXFCaprNBcxwv3btJlNsCCdJ3dUtWzYzWvUH3/8RN2risRh/tpieQrJMGaVZdmL5qjV44pN/Cp3eyPxwkiBFo2FOppaJBbjV3webexJF5RaINVKIlGJ4oj54g142Z1KXOZvJIBYMo+9qF44deBOtdcuw48670NTSxsCDWJQSo2mimeBDBBVdmXwOk9NTmBgZxUDvAOZcbkSDIW68hPwhZutH/GEUFZbgyb//CqZmbTj4xhvICfMoKSlmqRhpvK0WwqWGGMNYVVWOt95+EyV1VlhLraipq0UmlebpGZlsbdMzmJqY5O48XStKdiVPglAshFav58Kd7r/QauECOh6KQ6vSwz7txNysB8loks3KGykh2+mAzeGgFYNfV7PFgJracoQjASSSEb7mSqUEs3NOZEh6IxLAH45AoQJMZiVksjyKCk3M7nf5QrDPuhEMJHjSQPQmQUaKdCSPytJKxiA//PCD2L5tO6yFVgTn/ZianMT0zCS6bnbx2kZyk4aGZqYVTU5Os7eCOvIkL6L3Kf3dHwzjgfs/BFE2j+uXryLgC4ASt0KxOOjoKFPKsWnrSkTnfWiqqeee5NDQCMuAmhurEA94cM/OrVjWWMnZEvKcGCND40gIpcgoVUgLhPC45zA+NA27zQutXoH79t6N+uoy+GwOTi6maUNt7TJc6jqLxz75OM6+exrXr97A/HwU0zYX1BYZVt25EREBNQXluHphAEoZHYzEMJcUc7haUVkZRCIpcokk1jUuw8kLZ3G+5zrqVrZDZtBCIldARM7kdA43Tl5FdGaBAvQ//flj4f67rtDvf7vgqaf25xc72Et/fLGYX9pNp5WUuhmL2vYPasyXohmXIiSXpq9y5/4DkplFrCT9PElKFgrt95/N4vP7YKf/gxr4xcKdivnF50+qGupwL3TliVqzUMT/IXGQlJx6ui3LGnc6aJBuc6Fof//3WDpo4KejKIVSa8G58+8iHqc0Oz8+99nP4cUXXkFLcwdv1GQUo1ALsVKEmsYqKDRK1spduXwNH3/8kzh98ixLWfp7B7kTxAElbj9Wr1qD8bEJ1NctYwOr1+9BRVkZs68puIRGYNRhIvMOIenS8TQH4mjUSsSiEY79NpuMbPhMphI88iTJDnUzaIOORRPcZSLzFRWOHNZAmzcAmUTCVAZa0IqsFg7ToAAQ0s/T+6CnpwtTkxNsMiJGb0NjIyRSKa0DGLx1C5/7y7/A2UtnEAj70LCsFnaPE3mJmEewNIGgQkGvMbC58fLFS1je1sYGH59vDslMDBq9nhd8b9jNG39RSSkmJidRWlqKIrMV+bQAXsc8vE4v1IQTiy6MeKloaKhtgD/gZ/2ow27nzpy5kGLAFejq6WZjjkqp4wTV8dFJNNU3IRqPIxDwMamFOsJU4EokClRUknmSFvgIwqkAJmwTuOOuLThx5ih2793FUo9iSzmqyhrx8rOvIxtKo6yqhE25j376IfzgRz9EW0s7hHkJvz40TVFKxVwEk+l1z567+bUg2dA//N03sbyphFFpU7N2GA0m9HUPcDiLTCzD6s5O7h463UQHSeP+h/bhF7/6BTo6lqOuvhHIiXDjehdGbo1hK21gFbX4wX/+BwLRIL79r9/Ct//1OywrIUKR02bng5O1tBjdAz24Z+8eRJIRHDt6HPU1jehsW4EXnnkBvqAPj3/sESaXrFzeyQc9Uwlpb5fh0JsHuWPX1FzNFB8ynxEpISfKwj43i3Q+BpkcsDumoTJoYTGb4JieRTKe4BFtaQmhPYGxiTGUl1aguXoNmmtbkYpkIRXJ+LUkg1vA7YFFR6/JPIorq3DhxhUYC00cce91unDo4GvQFRjgDc9zgdJYU4fjR05xnkDbmpWIZGLQWfTswyEDd1oQh8dpx/o165COZbC8eQUj7IiR39N7E16fG9F0Dnds24ETJ09gdnYau+7ZCZfbyRMF0rDTwfjYOwexa9cd6Om+xiZNn3ceNTV1jGO9ev0iVFo1U1Kmp8bg97rR0daJQCDEASyxVBaVVbWYJ2lSLA7b1CwfZiicqrKsGitaV+DAy69BIZTBoFTDGwrAGw2hsa0DDz/0BBw2N+pqK/GLZ/8DFfUW5GRJxrVODM1AnJdgVcdqVBVXokhTCFlaimtXe3D9Ri9eeeVVZtfTRI3WYdKEk2GaNMuJBJn2PPjNy8+grr4SX/jrz2NyZgb777sfN7t64PH5UFJWxAWg3zuPupoGjI2MM9kmEorCoCV/jxwvvvgKc8epoE6nFjrYtGbIZVIkkjF+XIlUztx1pVzOt1Pw1GB/D3dm6T1Okqmqyhrmxuv0egyNDMMfWDAWCyi8RixhTT+Taqhbenthpn8TdZiQeFRw8iFAJsXI2BgX/WKJkNdXWusogGigbwBut3chvj6dQJ49XdxFQl4qxde//S/Ycfc9nDxNlBurtYz3HtLn88FAJsHpUyfxzAtPY9+H98EX9SOei8NaU8wFvNvrYuIJPb1ZSusMxaARyqGTaZBJZDDn9LCU6cTREwTr4mKdpETU7CkuLuZDzfjwJGKxOGhKQbIMmjrQdb1z6zZs3bKNZUCHj7wNmUKJ5Z2duHzzCidltja3or2lA45ZB0ZGhzk8bvmKNvQN9EBRoOAwKdo/qLGhkJOEzs9+X5JyEjaVsLt0PcmEHI1E2U9ErxVp1gnz6Ha5CUzK5slELIV8muQoCjQta+RJB1HPyKhLexetAVVVxWTFYoM7ve8IgREMJqDS6qEyypAVpyDR5KEuEMFglsJi0UIhkzCrPOBPwTUbxMSwF9mIgEJSkUvkIcyJeZ8muRTtUYTG3LxpM4qtheSew4VzZxGJhDE1PQ1LURFS6SxPa9va2jE4MMDTUZoK0fslFosimkrgkY88BKlQiJPHjsPvCSBNgAGFFMFYCvoCPedkqORiVFlLIRGJuEk1PjaCSNCPuzavhVEjw8oV7ei5dhNqoRxioQzuYARTAS9yIhHsU5O8xtkc80ilkygs0uLPP/NpFBlMePfoCei0RkxN22AtNyIUm8fuu+/B2nWb8Ysf/BjjE+MYdUxDWKBERilGdWMdQmSS1RVhdcdaPPPMr/iQ6vZ4WXbUuqwNwmwaQxMjSIqBiqZ6WEpLEYklMT01C4fNibg/BpPijzjI37/s/r//hOCpr+/nNPmlxfsHi27uYnPX47b2fAm+kZ7CQjLogkn1v/uz2BlfSE9d0j2/rQ9cLLZpk+TO+22D6uJzW3TI8/2zx3TBNb+0w85GVTan3pbX3JbQcPjR7T+LMpw/dOF+qvV24X7bNEuPuVisLz2ELB4gXH4JdOZy7iT0fDdURgAAIABJREFU9FxDaVkxB2JIREqUl1bjzOnzUClkGJ8ch1qvQsfqToxOjHFaWXFRMVZ2rGYOKy1+hNSjTSVEaXLZHJNfKJGWyCMkMaCQDApjIhkIdZjp2imVKi5SuXOQoRBjEdGeeFxKuMTG+jqmK6hUSpauUMecNH1kwoolEognaPMToaKigqkQ6WQcMqmIF2vqtlBXVKPVcMIdxZ2TC58YveYCMx8QaHRIZibix0YTMU5i/OnTT6NzzSqMz0xiPuSFidi2YlJ/yDDnI+2kCgLq3abz6GzthH/Ox3pU0lcbTVrWiMsVCrjm3NAYZNRC49jz6rpa2B1OOG1ORLxhmHWFkEACvZKSAgVMaKBij+gyRNig1ESSUTBCTSFneo1KqUJLSxv6egYQDcWwbvU6XLl0FXft3omh8WGcPPEOxkfHoVTIoFRQfLqVu/hr1qxGPBeGUqeAy+/EyOggzFYLc5xHb03ANuXB5KgDmXgOO3ZtRSwdhlgh5hhvKqRbm9rxwq9egFIqQXtzIwZGBvCP3/kGopk4d+U0UgVK9QU48OxLjCGlNFat1gC1woCbl2/AbXdi04Z1nN545uxJWCuKmAd//do1PPzwozCZC9HQ3IInv/ZVrN20gV8Ll8vDGs1tO7czsaW0ohSnz5yGXqeHiDboyUnIKDxEJkIsEcWWO7fA6/WziY1QZ+vWrIFYSkWSGMlwnFnSFZWVUJu0cPicOH/5HDZsXIe33jzIOMPa2joUFRchFAvCMTcLo1kHv9eFfXvv4d+RDlE+t4dTAuk9T8QIOgyevXCWMWZmfRGqy2qhlumRSeYQCYVQXV4F17QdnhkXEvE0IskkxESkQBbrN23A0z9/GgqVAsUlVt6c9+67E1/6wj/i44/eD4POjEQuh4QwjZrmWp4sWExG7Ni9lWUiXqcTl8/cwJa1d6B12QoMDQ6ht68bgXkPSqqqIVeqUFZegvHJYdQuq0MoPA+NzoCenkHU1dfj3NkTWLW6AyAUnVzCkiy708mbcUVVFUs+5uZcCPjmYNRpWYZEyEqV1oDAfISTW2mDnRib5o47HaRnZpyorqxGZ8tyvH3gMHQyJbav24JZpx29Y0N44pOfZrM2McPd7lmIlRkcPf466pZVwOeeR8gfQ1FhGXxzfrQ3L8fsyAzm7T7kM1LYZ9w4ffocSLDOtK68AHK5jBMU50PzkEnl3BUvr7Lizp134HOf/ROcOnca167fgEgiY8O8Ui/lbiwVbWZTIZs/iWxDa5lJb8LwrWFEIglcuXKNu+E0OVjW2Izu7psQiQXMlg4Gw7AUFiGVSGJsbJy9Tps2rseVy1dRVkY4WiAcimJ21sXGSLVGxVQqj4fM6XOsR87lKFvj9mZAoIJ8not++o8yJChYqajIwkUuTW6Itc1rNoVHCWmaSCZWER+4MmSilUuQyxOnnChSNCUQQKbV44tf/htsvGM7tLoCJEjXrtFx0Z9LZaBRqSCTCDDQP4CzZ9/FynUrcODYAdh8NmzdsxXmUjNmnFOgSFlafxKxCIJuHwSxHFL+BKKBOI69cQytdW24cOo85BIZIFnYF2PxKHfg6+rq2TNEz4skL4lMApFEnA2yVy9fQdeNbkSjC5hMc1Ehm/M1ZiPu3LUTa1atQyaZQVfXTVy7doUPTXUN1fD4XNBa1PAH/QuUNCL1GE2M0qQ8C0o9pjUvHI/xPhwN0XShkNKhYNIbMHRrCLOzztueOCCdXIBGUABURTlJZGi9lcHtdnBSLTdOCvQwGVVIxCOIxONwukh+CVTW1CEUCSOZj2Eu4kRlowZtaytRUKxFODyPeDTFKd+JcBqJcBYSqOCY8iOfFCEdo30zh1QsB/Ih02tKjad0IsOyHEIPcxMrFoNULObQtOKSYv6ctzY38e9MRn7CPlJYIk07IM3hM5/6BB/wr5y/iK2bt+DYsePwBIJQ6XRIZDNYu3UNFHIxlNx8KEEkFIZnzo3JkUG01lZClE9Co1XgzIkL6GhuRTycwrTLDZ3VjLqGOs5zEKQEOHHyIi5cvoSNmzcQoQMb1qyDbdqO7p5ehGNRtHc2YceObZDLlLh64TJS0QR8Hi/80SBsoTnYwwHsvv9uHDzwBmor6+GeDUCKHIotFhRarJz3cPbCZb7eRDlas34tHG4XxqamKNwcc94Qp6mqFRqYVH+kyvzfy/Df/x4E//SNe/OLhfpv06cvFtzvox3fJ8n8bx5uaWDT4veTKZA6ZouP98EOPH19kfG+SJhZKuehTjv/7O0CfWlhvBD0tLRwX+h6v991X3jcnd3iP5jGnZJTTzVnkZUtHCQWuO2LZtlFDf773Xd6/ETOjGlbEEVWcmWnEYqEUGix8Mh8fGwGDTXLoNUqoJArIZAKmbFeZC1CwOfnqYTT7mL+LHVxKKyHHsWg0fLol8Z01J0sLyljDF48FVmQlpjNbCKyOxwQiEQcJkL0ANqkiJ5CEeupRByjwyMoNJvYlFNdXcUbEhXflLpG0dhkno3EYzyGNmj1SCUSCAVD0GlUKLAUQacjnm4O6UyWaSW0YY6PT+Dqlcsw6Mg02AGtRo1IPIxMLgP/vB9jU2OYmJmCscCCyupKyFVSpPIJ9FF8dV01RiZGedwuk4mYPtPe1I5SaynsM7OwzczCWmhBKBpBS1srd0MmZoagN5uhMhjQ1deLxqZmzE7aoBIpUFlYhuh8FNlUlrsupDeka0EypI725ejq6mKjML1xDAY9b7x08CBWejKRRktjK4Q5AQd2iLVSzPnd6O3pgVqlYtzX+MgkbvXf4kOWXm+AzqKEUqtEOpvkxLtQOLBginL4cPPaAAb7RngDIfOWrkDFkht6z/Z1DSAZSfBrvWZlJ27euIrPfvEzmEv4UFBeiHsf3M9puzdOXsTR3xxCqcXMQTIyqQbjozb4HT5UllZgdHgQOp0aWr0KWVEOX/qbL0MilKK7qx86gxnW6kp84vN/gt0P3sN4N/I2UIDPh/bfg1dfe4WDzHbt2om+3l4uBiikh7pF6zevh0giQnltObq7u+EPzqO8rBQNDQ28sdFGeODl17H7rl3MfJaqZfDFApCqJJiZHsfZs9fx6Y89wqQhSt11eRxwzTkxPT3JSYIlVurShvj6E1FJIVMiGiZyiBgr16xlqlA2l2LkW3VxDSd59t7o4RRZlUyJCms5nDMuLsaIOESHMirEwskEpFoV1DotHn3kUfzwX3+AojIFZHIhUtE8FDIdhkbHUdFQjbK6MkTi8xgZG4K11sxFqmvGgXl3GIK0FFqFCVs2b+MEygsXz0KpouCTcWj0KojkAoyMD7IP5aGPPIJjx09zmis1OghHZykswOjwAMIRP/QGDW529WH37g/x+nTx4jm0NzWzxIsKEIVCg5LSCohkSsz5fGx2LC4phVSugNFYwH4PIkgZVRr0X+/GpVPnMNR9C2KpDFKNHD/88U/Q29sHiZiSFz1QGsQYGunikKmPPvQEum/eQigch9FkgW/Oh2QoDtvYDOZdYVw+fwMBH2nQxUhE01zM0H9ELCH9eTZD2u006hoqIFeLORX0tZd/g5u9N/Hss8+jr78PGXEa5VUVfIiTSRVwUDBSOstISJPRgGwqh0w6z7fR50wulcPt9nAhR4cEmlwRl9vtCkKnUbBHhKaPSrmCDzmEjbTbXdxx7urqh1ar5DWOCnLysgQCQQ4somwKklnRZ5WKQ0okDYXD/H2FFjOzr2kKSX6OUDjCnWVqUjAQgfJIRMQOF3PDgMKgiGBF3fhknEx8AuSp06xQ45FPfpKNz0aDhSeTtGYTjpLWbDLo5jJpXqNnpifR09+FFw+8gIbOOjSsqEdlfTkm7WNQa9Qsf8kl4hjs6odj3I7jB09h08p1mBiaRntjB068/S5fn2gmwvkNqUyamyZUEItJIpTNQaPUMBI1kcvwIZE60RRsRVpt+t1Ij5/NC9C5bj2+9LdPYnpqChvWb8CNmzcwOTmG613XYCkyIpWisDY54zS9Xh9SxFpPZ0BippaGJgQ8XoyMjCCTz3AjiELg7JOzLIMhilBVRQWURCXxEhIywIT55cs70FC/DFevXWUJJSEjCVccClHYVAZalQKFFjoc5DDjcKCiug5Xu/rY9Ex7SyAyj9pWHdZtr4fRKkEw4YfXG4BYoILPE+LGgUKiRDSYgjAnQTSQQjouQCZBrxkQDsf5MzLvDaG6ppaTg6nrT4U7HeTofZ4VZLiZqNUokIrGcf/efei92cNZHzSFvHmzG56AgxGVQa8PQ30DfFDZsnUb/MEg+odHcL23Fys2r4VELoJOqYZEJGaS3I3Ll1Fk1CER9CARCTCSUa8zcaJw941+iKRyFJZbsWPbRqxpb8LZt0/h1IkLUBoMMBYWsV8onc7BFwigb3gIGpOe5TN0qKZpB8ngJHkBgv4AgpEQwtk47H4XNuzeBod7DrZpB6dvf+MfnsJzP38GQ/3DbMpVaUwIxKJIEHGquBhj42O8vsczKURTKY5ALi0uRS7y3zdrF+u9P0pl/jeV8u/3PYJ//Kd784ud8qVSlEU2+9K7Wyp5+SAC8oMF/v/0NNikuuQbPmhuXbxvekssctu50c5pqLe7++85/2/7i25PARYL9w8+/iJqcrHj/YcMYCKpzMnmDLJyIXdzFsOeqPiiLuh73f4luEuzuR0NjatR31DHI9F4KsG/KxUnU5MzTAWJREOIRcMsaaHNkAyu1IGhoo8KSuqskO6OinFCy5UWl7AGc3J8AtFImANEqICm0BPS+y0SgBKpNOsOaROizY9IC9TtyKaTkIqEGB8ZxbKGRt6IqINC90mbw/TsDHPjBWIBxBIy6ZAeVcyFuVKmZG48UQjo6zanayGxLRJnbTgV8ZXlxUjHw9xBow1xeHQILq8bB986gLpldZAqZdDriB5ggnPOgYIiM8LJOLZs3460KI+b3dcRmHfzuHR2cha1FTWYGB3ljk95WQkaly3D64cOIZcXcJJeMpuBsagIV7u7ISQLalaEkb4hmFQ66FU63jAcDheEQjEC/nnGp9F9q5VKvtYky+nsWIFTp0+x0YokKoVmK86dPc/x44Tb2nPf3eju6+IN7NDBg9i0YTN++ZNfMjJxZedq7N+3H9ZKEw4cfJ0L3oV0y1F8aPfdmBifxpE3jyObE8JUTKEvc2xiJJ/A8tZmXDl/jUM72lvb+fXs7etBTiLCl7/+WWiLtXzNqNDw2zz408c/i+bKMgizeYyOTOORhz+O/q5BhL1BKGRiDqJpbm2AJ+yHtbAETXWtKCmuwPWuXtz3yMPwZOYxOjeG3pEe7Lnrbhx64w34fF40LmvkYsvr87C0hpBwJGf46COP4ZnnfgWtSYNwPMIIMZI+koaXePUUBCUXyPDhfR/DCy/8J3JC0v5KcK3vOtKIo7iYDqkKvr/KqgrUNdbh9LlT3OUibS0FixQYjOhc0YbTJ0/xKN7rDWLjhq0IzVMCp4aZw8Ru1hmVyEYzOHHoOBKhOHZt38k67Ew8zzHm8XAQ9pkRRAMRfv86gwE0rOhASWUVpsYm8C9f+3/49x/+FZLpKMaGp1FeXs8mR6JCzHqmoTIpkBOmMWLrZ4SeQqCGXKBCNBhDJpFDe1sHamub8MLzz+O+vXfimed/ha987Sv41+9/F2KFAFqjDo3N7bh+vRet7W0YGbkFa2EpS4TeffcI5EqaZiZYB71pw3a8+OJz3JmzmgsxPjyBpoZ2jI3M4LOf+yvc6O3DxatX0blqJeobyTC7MOlMp9LczZVAAI1Mhh987/tY3t4Jk9mMlrYO+Dw+PmT7PU789Gffh0QJPPL4w3zov3G9Dwq5AaFIDJevXUdZaQUqisvwo3/7Dzyw58O4eaELN67dADIiJkyRVlshlfDnhAgtyQSF4YgRT8dRWm5iWcXlyxdx9sxphENhfOYzn4bSpGIJWygcZdmaWCjhSQrNcpmTnclBIpSgsaEJ2QwwN+dj3w5RLKRSEXtuaFoQjy4U0fQ5pcKU1jB6zxgLCnh6SJpv6ohTkUwJm6QjXsgXEaGppYXXqi0bt6CpeRmeeuopON1O1qabC4yoqqpCf08vqqur+ecWYAJiKDVqxOIJLnaJT85yIRo+Z3MQigXM5I+GI4yVFUmkEMiVHKK3acudqK6qZ2kPrXd0ralYW/i7EkH/PFx2B55/6RkcO3sEd394J3bdeycUegVGJoYW0In5HFQSOUoKy2BU6XHx5Hm8+9ZJhD1hVJRW47VXD0KqVCAjy3BmAEkX3aR5pv0xneUDLE2q6BqRFogKRirK6blcvHCZSVp0wKlrqMdT//wdXLx8Aze6ruMvv/AXmJyeZn9GXrgQdkQkLrVJxf4B2i/8AS+8rjlYzRbolWqWbWUSKbhcDr5WGqUKUqEMne2dePnXr8Dt9LCGnnwGSqWc192+vgEODyTTbiqbRDDoR01NNRwk60AWxdZS6LU69hIl8ykKt0A4lYBMLUZLZwMamiugNojgm59GIOpGJBKEWKJAIkpNGQFqa+vhm5tDjIpwkQJSoRyDfXaeVOs0BlRV13HWhlyixuSEDcVFRfw5Gh0e5gNWKpVGTV0lCgr0sOhNGOrtRy6WRGfrcr59dHScJ5B33r2NTcu2qUn2FtChzOWaQ1NbO+ajEegKzIhLRDylpFwNMvwqJDLYJybRUFaM0YGbQCaBNRvWwu2dB3KUfRFANiNALBnGhtXLoRPn0XPxGmYm5xBO51BcWY6axmVIZPMYmRiDa96DcDqOkpJCxsI2tTTjE098DNcvXcbIwAAGbvVDZzEikkmguL4KszY7+m72w2wwo7ykhA97HqcXQsjQ0zuAvJh4/wWM5aWpmUAi4sOuXK2EtawUorQEgak/atx/v5L7D/Pd/23h/kFz6Qc12h+UxSyVwvw2rvvSp/vf8uIFFMaxRNZyW5P+njzmtgxmaYd90cTKI1wSKd7WslPRufiH7nEpiYb+vrNbhObZ23iB/+O1pML93aY0F+5UqNPzW5TKLH0eC4qdBXpOJxnqihsgV8h45EeaTNICkgyDYqhJrkEsbjJfUrFOMgWaUtAmEwwGmM5CXOTa6nrWdVORzqPYHBXO4NtICkDjSr1Gx0U+OeBpo6PTxSIec2HjWzCQEqOamK0DfX1Ys2otLKYCToRk7JpCwbrbWDLGuk4qvmkTpNt0OuKa56CWK1keQ7+/TKFCnkO6RBBIpAvW3GwG4eAC6UFv0DNxYHp2GolsgkkE07Zp/vf05ASMBRTuY0GUzFm0kE5NoKS8CH393SgrpRALP5N0NAoVenu6YbGYuTCYnLWhoqoaWrWSUwRPnr8AiVSFXE6EsqJyGOQ6IJlBVXkFh1xRd08ppzRZEQYGB9DY2IT6ujpm99JBVq1UMW2CMG9FRcWs7yMsYn1NPeKROJ5/5VmMjw9jeftyLpTIqDbYM4g55xzu3Xsvbg0Oo66hkok0JGUgpKZKqURbawd+/euXEPBHsGfvfdhyzx38OnjcDmxYtxbPP/s86msamBe9bu06RkeazUas37gKl6+dxox7Auu2rkf/8BAXOhWlVTDLNUiFojAaipBNCTDQNYjZCdIuA5/+zCdx8dI51LTUwuf2IRVJw1JQgsbmVvzm0Ktwp71Iq9L4/772JU7+JA0sTV56e3uhVCr4AEhYtg0bN+Dw4SPYsnUr5ubcLAOhor13oBdETyNUoMaogklnxnNPv4TBvnHcu/8u/NVffxFvHj+KwnIL1Ho5Llw8gy2bN+PKxYv8vieaEXGjbXY7XDY7gt6FaPo77tyCfDaDmclZ1usTS5lSLcloGAj6cf/997IEA6k8Ohs70Nfdx9357pu9KC0sx9679yM5H8Ts6C1cvXoVX/7Kk3j56CG44iHcvX8vYuEITh87gVvdl1FRUQqNtgBbtt8NgUSBV984CGOxERKtGKXVxejpvw7btA27t+6BbcLO7HI6EFPw1LbtO1i613/jMm7dGoRKp+HUyJ6BLuy9fx8iNJUKxRbkDLEIsmkR1q/ZgBtdVyCRpmF3TqDIWoJ4jArDDGJRP6bHZyDISrB+9RZMTbhwz94HYTBZ+H3tCfj5uqeyGf5MU8JvKhbFzMQETypoOhdOpJBIZRD0R6FT61CoNyDon8O3v/UU2lc14cjbR/Hpz/wZRkZmoNOZsW7jZhgKTByiFg1GcP7kORx8/gB8s348/uij+Kd//DakeTGQEzI5hRoI1G0mvXKGhuqCLCylejz6+MMYHB7EzSvX8J1vfgtr1qzEl5/8W5acxeJJzm7wef1Yv34DJibG4XG7meYSDAWgkKigVuk5kZcmX36fn4PGzBY9F0JkIKTflw5y5D2hxoWKzPGxBIcy0W1EGaEihD7X0WicC2cqwKghQOsVmbaZ4y4Rsc9mWVMDm0AH+vr5Z1jykstwI0VrMPCUhTqPbveCfptMsiQNE4ukLBUjzC2x6fM5AZQqJaLpLB75xMfR1rEazU3tfMggCYaWEje1WsjkMp5K0kHj6Z/8CE///CdoW9OMsgYraloqYCjUQaPXMo2EYAASqRoSqQxyejxfCK888yLOnTjHn/menj5UNTXC2lzJORnk2wl5/RgbHELP5RsIOOdQoDcxGlDExl8J/640hSotq8D9Dz6Ay9euorKqClu27sSRo+/wpOQrT/0D/CEfHK5ZlikK6VCeiMJkNfE6EImGIciR3CQBk0aP0gIrBnsHoBLL0Hv9Jgf20VSErj99ZgERE40opyQejSOXTnEXm/eQHHjyQRMo4sP7fG7otQo+3KSSObjmfCy9C6cikBuE2L1/ExQ6MaZcI4jHw9Dr1SzRpINTNkmyT8JupjgfQG0yMGmttrKSX6PB/iGEAhFIJUom9lDaLYUqPfbRj+P/fe8n3NChcDnyg1EFQQeQT37sMajkErjtDtSWlOONVw6gsbaeQQ96UwGWNTcxo57ee5YCE3fsWRJmLuSD0dvHT6C0qgpikxFCuRgytZxJW5QF0X3xKj685054nTPwzdmwduN6HDn+LoQiJTc/ZmecEAqyqKsowarWBtQUluDSqUsorq2GJxJFMJ5E/8gIZn1urLljM3SFRkAugqnIzGx9mqB7nA7kUknGcIYSUQgUdGh2IB6MQpaXQiYUM/N+fHYaCo2Wpw+D/cOobqrDilWr4QvNI8VZJ0oOjIuFQkhE4ph3BuGbCv3O6umPHfffeYl+7294Tyqz0JVYxG4t3M9vCzh6rxhmXfxCIUq70WJh/L/Ruy90z9+Xs7zXkb6dwLr0MRYlLr+to8+1+fugGb7PRQTjInpx8RnyY96+Y3rGd3UJ/+CFe0Yq4IKaTbCL9JvbV+g9zjxx7/N5bFp7H8qKl3GQjU6vYW02GTiJIUubWLG1GNaSYn7SRFYgY9d8IMCbG2nFabxLZqRMZiFBjworgVCEDC2mFFesULAvge4rFYljzZo1jBQkXXt/fy93fqirHg6GuEi226Yx0N/LB4D21jbevLweYiwLWQ+vV2v4/oguQN0vGhHTv4kgQ+N6ii73u53cpSa5TiyxwFOmzj49L5IPDAwOYsY2g0QiDaVSjbb2Njjn3IhnYlBplZjzz8HhsvEUggpnrd6ATF6ASDKDFetWY1lLPb769b+HIEvjXh+B29He0or5eR/mIwF0rloFt9+LQCiMVDTG6amrVq2FyViMMycvYu/d92J0YASrOlbgld+8DEtJIUpLylh/OjBwC1ZrCS+2ZFqjAxPxzcvKyuB2O1FaUcmGq5lpG1w2B3O3h4dGAWEGmUwScrkSFeUVPP1QK+UcKPX24XfYvLV58wZ865+/i2Q0BvusA6XFhfjCF76Al176NZ78ytdgs7vQsqIJR4+8iTcPHcAD990Ph8MJu93JjOXW1lYsa23GS79+ESO3+lFbV4xJ+yi+8b1vIpSKweXzYf2GzRi42oWYL8whQq+/cgD2aQesxiJYjGY8+thjOHLkME5feJfRbRqZFhvWboJzzovqpmqsu3sDXjj0LJatbGLz48T4BLxuL3fEiRldWVMBlVbFyYeWokIusEmjSZ2lPXv2IJlOYXx6AkWlFly8co4DPMzGQty1dQd3jekgOu2eQUacZcJOLp9EkcWIhtpaDvcYHR1lCUKRtRhd13uQjiX56zK1hAt8mmiYdRYo5GTEDLP5uqjYiomJEVSVlyEyH4NWo2OyChWefs88KkxliHhi8M04UGIyQiCXsG49mE9gw113IJyKMtXGoNFhZmSc0aDVjY0or6rDcy+8zOz/f/v+d1BQUsCHy7mAl2THCHr8UIrlMOmM3Dm8NTIIb3AOWp0KczY3y6PKKqoRSUTQP9THv69YLuaDaGNjA65fvYZ4OI+O9tWMhHvnxCFU15VCrVVhZtaBispSFJj0OPjqIVSX1sFSUIrLF27gb5/8GkvVFCoVssKFyRYVYnRYnPd5ONAnkYggEAxAqpRj+doN0GpNEOcVaKhsRF0Zyab68cKvn4GOgrk0euy4axfEYgXm54mMQn6OHBe6wnQep4+dQjwQw4GXXodRbcL+e+/Fz//z54xtJZINSV3IbCmXyTmjQGtWY9P29VBq5MxXjwTnMdjdg0997AkOnaID38VL1xCMxLBy1Rq43B7OVRALhex3USnlLOmjLILG2mXcNOjqusF6da/XzUmfErGUGxflpaVcoBv0NJ3zYnrGA5lMyJ83ks1QHgARQDqXd+LMmTPcuacOPXXHq6tqOE2TDpvUzSd6DPky3n77beZ1p5IL00cq7qm4Lq+oYqwrJQTTukjTRvps0sSIfm9Kv6YQJRmlgQpFUOgM2LBtG9Zu3ILW1g4ulKmpQgU8B+gQn92gw8CtAfz8l09jz96dqFpWBqGSyEspxNJxhKNRCPIiJvAQ3pNkPgJBHqJMFqePnsCR195CdXU937Zz316YSgu4cKSCPBkOM/4xn8jg9Rd+jYGuPqa4RPzBhRRaqRTxWHKBm09SIq2G30tl5dWQqRScG3LfQ/dhPhpASVUOGh4TAAAgAElEQVQZJAoJovEoQtEQT0FJPkkd3UQ0iunRCcQCUcR8EfYPTQyNYHJ4FFK6juk0h2CR56Oisgp19Q0YmRjHnMMFAU8uJIxYpOdUWGRms7NAmEM0FoRKJl4AGyg0mLDNQqSSsv/nI5/YjYxgHjOOEQgkWZZoCTJCKKUapKjLnsqzbJOkIhKZGAKpDEnCCJsNnL7tdnmRSQlgLTLxIYwSrQPBOBpqW2CfcmNqxAaxQIy1K1dhoLcPWrUWWzeux4P79+HahUuYuDWMscFhNpdSjghJVUiyozcYObeAfA+ztlm45zxobFwGnb6A5XHnL10GtGpkJIDWpOP3kUYkRdDuwupl9ZAKkvDOOZAWZOHyB+DxhTA75URNRT2ylNoaCWLrxnXQk58knYUvHILSaMS004EL165y4FZBaTEs5SXIUmecvGACqkOyUMolJEnnIDlHwANfLIRcTohMOA3flAuPP/QIfMEARmbGcXOgn5OXVWotTwrpGET7NWVD0DQz4PIi7PEzPYf8Atk4Hcr+5z9/LNx/1xX6/W/nwp19JjRao07sEiPnUl3573PXix33pV34pYbXpV//L0X6B8ObPtApXyqv+W3a+UWJCv8ut2U1rDvk9NT3yTL0hV09YrTY/7Ad97REwEEhH/yzKNNZlPHQM+lo2wGNqog/5FT8UtFOH+ZELIHG+noew5FEhnCM5IyizZmIJfOhIPOJqahNptKY8wV5TK5WqWE0mXgMSZ16WgTn5+cx7/dBIZJwAUpOfYlUxNr1gM+HSCjII1W1RsmO/dmZKUilMlRVVXIYB3PYeQIiRCaRgFIuRYnVwiNZCDIwFZg4bXJschI+n49Na2Q0Ikzk1NQUa+KIzxyKhvlETwU84dKIcy0SSlBWTng7isxWYdY2hVQ+DYfLzhs5jdNJXmMwmeHweJER5iCWCZHKRCBEFCG/e0EvqiLjrBgzzml86L59sHlcGJ2YgsfuQqHRgjs2bcfl89dRXFAFx7QHGpVuoQi0mHBreBBGo5lRlG6XhztoxNemmHOX280kFYrZptetqqaaTYMD/bdYf0udOUKmBWgh9AdQVFiEBz/8AFMYurtvoI1oNxo9Dh54E3dsWI8r569ALJCipbEZ2UyaO40FhWZkBULm7v/Jpz7O6EaWB0SirLmvrW+Abz6A9Zs24sAbhziI6u0jhzA03Id9D92DntEhtK1tw94H7mPfwq9++DPs2baLDxCXL13ha6BRaJBL5SAWSplMsnbTWrx56E3WvqfiaYxPTmDPA/fAn/JCZZHjav9V6Awm7iJPj0/zAYY0utRNV+pUmLLNMu/73XePQ0RfzOa5O1vf0Mivs1guRCDkh6nQyIWBbcqG5rpm5Mj8rBBDaVBAa1DjzSMHYDaqkP7/2Tvr8LjvK92/w8wz0oyY0ZIsmZntGMINNdA2Zd5SUrzt7nZ3C7dw2+02paRpg02T1I4Tx8wo22JmjaTRaDTMfJ9zZKXebNr03qd/Vs/jJ44lDfxm5vs933Pe9/PGIqxJp8LH4ZjjA53b5YFeTWE9ajS2NKD18hXk0qg5HEeepQAigRQalYbXKtKHC4UZvPryfqxbux7mnFyeiHRc7cDWVdvwzC9eQJElB9u2roFIp8QbZ4+hpLoMzSua0dHRjo994qM4ceIohGkJRGIJxh3TaF6xAh6XG067A+FAgHny8z4vCisKGFdIUpzp0Sm0X7vGaLri8kI894dn0bSsCdbcPMRiaaQzIijUSnT1taGsuhBznmlkkEBzcxMunLoInSoPK5dtYtnE4HA3YskAfCEXRNIFAymRHcx6CwpzizDQOwSD3gKVWoOZuRloDBo21fb39WKwtx8mrRbbN23izlx3Xwcq6qvYiDY4OI07b38AwowSmbgQKqkcAkEaZy6ewtDkCD79+c8z5SWZyLDchTTVdDCjtWGosx+HXjnEuEqLPpcP9BRJb7Pm4szJs1ws8YQvmWbplMFiQMWSUmZ1W/LMKCsrQl93N3f5B3p6cP9dt+Oeu+/Bt//juxgatcOWV4S2jk6edK1duxZOhwNe6uwKJAgG4igrqmAjKjWCLl++gGDIh3DIj4DPx5IWjUrBXcuZWSeEYjlHwE9NO1lGQyhOWj9yzLkYH5vA2OgoB0JRwb96zSpublBzoK39OktASBJm0Bs4TC4ZS7O/JZGgxkMWudYcjI5NQSwVoay8kqUX19vamDyVJIM+ywYpGC7FoW2kcS8srYAp34ad+25D49IW3lsXGfVGixG5Ngun+v7vH/5vRLIhvPeRe5FABGlRDLPuaYYB5NmKoJBoWeJH7WghrX2JKNzTM7h0/CwmB8axc/s+VNQ0wBsKIRYNMpmJSCdysRgTwyM4/Noh9Ld3Q0CG3KyADaVU2BPGkRpJNIWVKmR8IBHJJJhzzUFv1KN6STU0OVoY80wwWi1QGyh9Wcl7g0whZ0Y47TnUcc9Ek+i43I7B9gHI0lKEfUGWWpLEjwhQ1Cii/a+isooRmsTSp3WBWPHkLSKpotfrRSaTZBiCUMgYDBi0ZAi1YmzWAaVFgaQkjZ23b0A864dIkoBzdoKnPhQYS4hfyhoJ+RMI+NMoKrYgEgugqroCc3MOPkSmEileq6j7TzQdMrDSHkCdeqmcplUZxIIZeOaCUMs1CHqCWNbUhIvnL2LZkiY0VVdALZFhfGgEihtTC/IGpAQZ1DU1IMdoxZEjR3gCNjgyxAcCWovIYE3SszePHEVKLoE75kduUR5PhIw03QlGUZGXg4mBThQV5uJadzu0ZhMUagNkIiUcdnpPC3k/JcDE5MQoDBY9tm7fypji8+cuoLG+DtVV1RyQRaZdVzDIHX53wAODWccmZ4NRh/mQB5OeWTjDfnijcVSX1qA6rwKKDIUt9sIdJLJRDFlK0ZZI+MBBe0cylEQ6ksJwzzBSoSQHiREIQySQQ6MxvGtp+I/C/V0v0f/zD7BUZtF4yt3pv0KG+Wu3/vainwplTgq90QXnAKYb3PW/djt0iODHQXrwm7rkN/Pab368b7+thSKdbmTBKPrnbv4NljuN09JZ/L0DmEgqQ4X7zXr9xUL9ZqoNOdbpMebbmqDR2DhVjToltHjFY1HWStJpnjrlVJzQ5kSddhqFE07LbMnB9Y5OTk7NKyiEjxIL50h+kuGRLo2PaSOiTh5p260WM3zueTa5hSMh3oC9Hg9S8TjSNO7mKPAkrFYLR7rT78SiUYyMjmFweBSBUBhanR61FVXwe1wQke7Qamb0IS3mZJTrGRhEb/8Qgv4oj+Zj8Ti0Oi1rJ+kx86Ivk0Kj07CxiUxoCwE0MhSWlDBNQ2/SsIGTNJiEf6PEtnAoyvrH3Px8XOu8hid+/TMUFdsgEkcgEWe5i0BjUodzCnfedwem5x0w2CwcTCVMCjDQ1Yeltc3Qyo0Y6bPDMeWBQqbirjiNt/VaDabsMwhHYjy6J6QePS56DYlaUlRShGnHNE82SO9ZXlbBRcOMfRp7d+/D0cNHUV1VwfQMoUQMmUIGlUaJNetWwetx48LFS5AIZdBI5Xj5xZexetkaVJSW82tN/GmKOHfOz3M4VHlJCYJ+P5tjB/r64Zh1QqZUYvvunRieGGO2sUmvhUwhQUqQgFAlQtOaFqQkaSi1apw4eRwmmR7BOS9LAnIsZrz4u2fw6CMfwsE/HWLm/Nyclzu2ZaWlUMoXPAlkCjbajLBV5KKyqQydAx2YsNuxfNlylglVVlTjwqVLgFiAtIjQpBR1PoSa6grGxc1MzMCoNsBitnLS6PMvPYfb7tyHksoiDomZGBrH3l370NHRDbPNgpQwiTnPLDq7rkMpJ4mPDSNDo8yHn5/z8mGnsqwKFy9chlqlxapVa9n4O2OfwsZ1G6Ej5v7MHCbGxngSQt2unbt3odBWhDOnz+Jq61VsWL+e+dDJQBLChBhV5cWIpN2obF4CXzLKKMpYIIQ1y1ZiZHiED87ueS+shfm41NaKsupyNhuuW7YaE8OjOPj6a1y8LF/XgFg4zpQKYqRLhAJU1Zajq68HOXl5C9QL1wxalq9FY+MK/Pb3TyOaDMKQK8fkTD80OjImKiBMSHHqeCs++L7PIBiMwWzRo7P3MmLJIManRrByzVp43UHeHE8cOYdbtm+Bgg7yehVkSiniqSim7WROl8M1M4MdmzYhE49haLAXtkIr0lKge7APw73E787gtr33Ysv6HRxvT4UmYS5jgjTePHEcq1etRiqe5klGb283YwTniKEdTiLijWCgZxi37rsVLz3/R5jNRmzbtBWdbZ3MiRcJJKisqER7Wwc279qAUCKAYDKI3MIcSImrXlSEkrx8ZBNx9Fy5hDvvuB0NjS34zvf/D9o7etgYTYfe+voGLigpZK6kuALXW7uRk2ODQaNHRXkZ5lyz6B/ovkELiaKqogRO5yxWrliOWeccPD4KlvJzgUOpljQZI6kGFb20LropETWT5ryDW27ZiVnXHNJIY9oxhVgszHkPVPDSBCEWpa4pFXhCLjipuA1TkFE6w13Iu+++B3/avx/5Viu6yTsjFnBH12w08PSSfi4jkkKsVOCfHn8MdTS9FErgcft4CmrNy+FkUaEky8hQW4UVcUSg1ssQinnhdDsYUVtb1chBYHKJEkKFgLvwiVgYMyOjGLnai8CUF5fOtCGRFiBKvqJ4lBs1NA2RyKWIx2JsoKdwOZqGku+HjNkkP6EJLX1fIBLwGvTohz/ETaCLV84jx2ZBHHEojRoUVBQgt9CGnHwrk7BoW6XDCZlXg34fktEEFCIZBzt1XGzDtbPXUVVWyQFGdB8kdaPGGa13dGAlAztJyzw+H1atW4fB/iEGDZAfwTFjZ8JUOBTgdFoyd5LsrqqlEiPzo7j1vbvgCjjgnLNzwnA6HoVaomHAAK1TqUQaXpooEOpYrYJcLeH3a9Q/z/unQkp7iwxiEaFG07w/UbrqvJvkTzLG7oqzKijEWph1Zkgg5jRxmuhuWr0aZ48cRTaegloqQyoWx8DgIN7/8Y/yJC0ciyLoDeDK5cs8UXB53JCpVKitW8J7MzWLaC3rHh/EtN+Fijrqomdgkikg8IehSMUQ8TpRVVWMroEemPKsiCUz2LFpF379q6eRTgkxSVMKgQA5thxU1Fcgx2ZG0O9FT3s7Vi9tRq7BjLOnz7PH4WxrB0prKiEnE3dJPjZv28iypxOXziIsSGJy3gGV0YzVy9fDKNHh4tHTsOp0mJ6xw1SYg5RcgCn3PLIZMYRxYPj6AKzaXBSY89HfO4R4MsW6fZlcASnB8//RcX+3S/B3/T6HyS123N9ipd8QkLN99IYUZVFjQkU9c28XJSqLP3szl30RLXlTMNICGWZBHvM/vhbDm26yq/75sRA68iZ9y+Jfb9zHIsHlZn48y3Zu1s/c+J2b01Ppn/7eOEgu3KU3pbbeeP5vP2QsHiZs1kZY86pRVFgMpVrzVtQ3scLpREtadSoo6NqdO3sG3V09LD2hwAmbNY+7HzSKjDAfXcQbO2kyPR4PM9KJzEEINWtuDrzueUaoxQiXKJUxqSEeXZAUFBctSEWIvECx16zRjER4MyN2Oi2ypOkkISKNH1UqOUeO02tJjGBKctTrjTAwIou4y0IeoxJXmDYGwkum4hF+FQgjSTpH6uATWo30f6TfDwR8mHURwo04wwkO9ZDJ5ci12rBs2TI898LzHIrx8ssvY+uW9Zh1jWL5yha45t2Mrty5awf6hnqRFiVRsaQCR08eh98ZgSgtgpdQcOMz2LhuM8LBGDVoOPnVaDaS7BRjfUNYtbQFRbZCLiYo7GbO64ElJxd7br0V3/jWN9ksumzZcnR1dXJAExVAt++9jU16HT09zPilpEy67mfPnWH5BG1ctDmMjI5CGI2zz4ACXvyBENauW83JlxcunGOTGD1PpUaHWccsZian8MQTT3AS46e+8BnsvmMv6pc14MSxY/jVT36G3bfvhrkwFx/59IfxL//+LZYRGIx6nDh5EpvWb+DwqKvXrvD7ZvOGzXjtpYNQiHSw6IlhL4RSo8ITv/gld1cpOCon14THv/EY9tyxCw99+EF09rQzQu6Pr7yENWtXwWzJXRjTi4UIRALYumcbF6dkhp5zzDM5hhCZ5Dfo6u3Bnn23wGjWYWhimDFzJQUF6OnrRDgUQTAURH1DA85dOA2dXg2vl+QHWfT1DKOmsgSSrAQehw/XL3fiy499A/5AlEfl9DodePUVUFKA1WhGNBRijCD5Qmh6c/1yB1/be+5+D1auWIbBgX5cuHARSpUWTpcHH/34o/jeD76FBOIsMbntjtsxPTWNyuIqKKQahLwhuP0exJIJjNoncPtdd6D10hUsb1iKZ3/7NJYtX46Tp08ilvbggfvei2sX21FeWglzrhl6ix7nr1xAeUUFgqEIsiIJ6utXIBwBzOZcvHn8NUAWRDA+BYk8jpalTbh0+jp0WhtytIUIe+OoKCpBd18bUsIIIMtgataJwuJyNo5PO+wcDsQ+C4mMw4XsE1OoKK5AY2MNYkkP2tsvQy2XoSSvBINDE7jc2g2H041ZewgykRzJQAL33HEnljY0oqi8BGMzdhw9cwIPPvow9GYDEhAjI5BArdZARjzzZBKj/cOconnk9aMoziuBUqXDWN8IS1HqG+tw/Uo7h7q1LG/G64cPY8OmVRDKhSz5EioBmVK8YMKUKFBWUIzOjlZMDAxiY8sqqKRqPP/Sq5CqDWjr7Mctu/Zifn4OVzvb8cj7HmTWfEdrJ3K0Zvjm/dixZTsOvPYaxieGkUoEmI5UW1XJRRdd45FxO9y+CLJZKctb6BBA05Ncaz6b6x3TUxAKMti+dRPKSgvx0v79KK+oZPwurVcOxywXUjRdcjicXPySEJAoNiSFqK5ZwpJGKlg3bdjAhSiZWFORGK9zJEFcurSJNflCsRhqoxGNK1qwbvMGVFVVQUpG3JlZiGViWAusPLl7/eCbeOPgEXzzO9/ExNQQikusGBrtZc08rasupwvl5RW8/nlDfpw6cxyVlWWQQYrvfvW7SLji0Mg17JdxuV2MSKVUWNLh03Unwz4Ft5HsifxHtP+lCXUoE0KiFiMOIoNkYTQZse/2O+CbDyKvIA+z87OwFVlR01iLSDrBuQeWnAViF8mUyPBKWvHJyQnMTk+hsrgceWYbRvtG0H6xDUO9w5DTe0mpwvT0NBuEKWH34MGDCIXIaEy4TSuutrehrrYe1dV1OH7kOOLxGMs6YtEIB3jp9DpEkiFs3rMGzsgEVDlKqPUKuD0u3ruo2x+ei8LnCfG6S3sOBSOpNGq+zjSoIE9QIhJEjDT1KQHGBp3INeuhoOYMFlJzaUpYWlGJieFprFq2ERdOXEZjbSNS0SjKywrh981DLhBgz5btiMz7YVIZcPLUaYxMT2HD9i2IpOL8mD3eANcq/YO9C7IvlQKlFeWcrXD69AXojGZYK0vQNzoMjUHPGS3CRBySWARr6qvQduYE6uurceDEYZ5M0HR0w9ot+Nl//hKVNfUYHLdDb7TAVpgLi5WyUaQMO6ivqUV9VTUeuvd+fPsrX4NMJMb13j7kFhUyja2wogS9I4OwlRSgo78b3kgQdU2NGLHb0dy4DPbhMfjsM6jMzUNDZTV6h/rRax9FQBBnKptvJgBFQoZEIMkJ675gCHNeL6LJFILhKNOu3u3rHx33d7tC/2/fp2k4F+4LHe535rAvdrpv7qDTv90sfXm3u32nLv7bEZDvdhuL378ZWXkzJ/2dDgVvf06LWEgqpv/eVJmbO+43S2JuNsUuPgc6q2zceB+aGjeyVGF4dIS7upTsSQEWRAqhLnwWQv6A00iaNhU6lNDrQLIUOkBxnLdggaBAaXcLBAYpG3y0GtXCa5pOwERatVSajUDIpPhnqPgmjBohEL2+IJuHSGvIC71QwIZBKuSpaKXNjUI6uPiOhLlTS1156vAY9EZ+DETDIU0hbZqOWQe0WjWHPtnt45ietvPvULWvtxi4u0e4te3bt6Ovrw/nzp1BTU0Njy5JI0iaWXOOBR1dPWyOnCKNowC4dOEC9HodHnzoPpw4dRwjo+OYmnKyzpykOGlxFnfet5d11jqlkQ9A3jkPjhx8E5UVVVizZh16+vuQX1KEqpoa7tpeOXUOVp0JRdYCyCmFtLgUWZGUN0JCpFExQYgzuk6XLl3i666Sq6FTqZnr/thXvo4XX3qJkxbJJEkBO0TU2LF9K372s5+hpbkZa5evwMsv/RH/9m//xt3r5154Dps3b8Ebrx/gje3DH/4wegb6GY030j/EXalrbdch08m5A2KwmZjPXJKfjwceeADeoA/j9nFY8nPg9rmwdfNmfOnzn8N7H3oAb7z5BtQ6Db74uc9zB/vsyfOYHnFCAQ06rnbh2Ikj2LZrB376Xz/Bv3z7X1BVU4rtu7fj5LnjkGnk3OUiznM8GcVdd9+Jrp4+SCQyprHQRl9cUYzewT6YzGQQ9kGv1WN4cJQ7efTzp86f4sLq6Wd/h8996fM4c/o4ksScj0QYWbgQFx5Cbp4ZI0OdcLqmmDMd9gbgmpqDSqTD/JQPy5etQ66tiI1pjz76Ifz+t0/h9Vf3Y/uGDdwFpwkSpYtSF9A358PKFSuZPEGGTeIn77ttFzRmHaqW1GDe54RjdhyllSXoH+xhrCmZNPRqE9as2IgZuxNd7W0oKLRhxuHAb558Ch/76EegZEmZh+VsJJWa986ioWYJzp8+x1IiS54JVY1V+MWTv0TD0qWIR5KQyY0oKqiEUmlGfkERrrSdhzs0gZGJDhSU0CTEApulFBdOX4FBZUbSn0RzXT3ePHiAC/c9d+xEUijDiH2GJSJEc6Cirra2lsOFxkensWv7XoyNDEIgTkChBioqi/DCM8/BpLegpWkNzp+7itGxadjH3IiHM5ALgM1rN8BqyUUsGcfltquoqKlGOB5GZW0Ftu3ZjcKycubwR30htJ69hFt2bOei8BMf+jSmBtz40X/+AI996UtQqhTYc/s+PPf75yGgws+qhcVoYdnD5/7ps0hnE/ycL1w5iw0bN2D9uvU48voRIBFDSV4ennnyGRw++CZeOfQG/vX7P0XzypXo7u6BLS8XhhIdHnrwYYiyYvz8R09g84qN8Dp8aL14DQ8/9D58/7v/gTXNDZi0U1OCilIfr4fUnYynhPCHEhySVlBQyGsXFcvBYJgRmD6vC49/8fP49ZO/YOkdGTPp8xoKRTi/gcyrtObR+5OIKTT1E5OERCJF3ZKlbCo9e/Y0NzoIZUuFO2mNqbsrlizouSmIirxKWosFuQV5WLVuPRN9SONOayVp1NesXYuBwX786le/xuOPP8ao32PHX8fQYBe6Oq/CaNRxGBBp23/7m6dw1/134d4H72Qs6kuv/AmHDx6FWqFFaDYIYUrIXWGSrmQFYv6M0XqSiMYWwqsg4EMA743MSM5CblRAbpRCaRQjp9iIgqIC6NQGzM8HUV5SC4/bywV+VV0tyqsq+VCiNxrh9vmRZ7NBQgjJYAiXL19EyOdDJkGc9AikGQmSkSQ6Wjsw2jXEJCqiz9A+RlMLOkyQJ8HvD6F+SS1LEInkJZer4fOS5poOQCnasHgNyrWZcd9D78HJC4eRX2mCTCOEJ+Tm14b2MLpvmVDB00qfJwy1SscMfdK8J9LkmZJz4qpCRrz4FHyuwIIcLktynghyLVZGVM573di2exd8riAC7igS4RSCbh8mR8ewd+8O5OUaUZiXj+mxSZiVWpi1RjZYQybDj5/4T54ox6NRhBNxBhhQUywaC0Gr1fE0icg5RMbRGU1ISLOoX9oI59w8ezvkwiwsKjmKjWrMDPTgPXfchq9+51+xccNmOKdnmUh06tR5JDMiTM460bx8FftSKIV1cGgIXV1d8HtDeOTBu5FvNqPvehui/gA8oTB8kSg2bNuCV18/BIFSiH1334HhqXFIlArkWnMxHyT0pAk+pwsIxbCishbL6htwraMNPfYRBLNxDk5bVtOC1hPXIBfIEQhHECOghGOGvRxEQ9NqzO9auv2jcH/XS/Q3/wDVbqtXr/5z4U6/+ZeK8cVk05tv/a/hIt/pewuHgwUD7Ns7+W/d7k3aGNaoCxcNsguSm8UDBnexb0h63poA/AWZz82PZbFDT92HXW0i1E/9fTXuCTJtkulWRFjIG7z7Bdz8W1/0feLYF9hWoLZ2LReotMg6XXOYm53lAj6TSrEmHUIJ/z8Z/SgQiJ43dcUC/iDrBDm9MJ1Fbo6VddHUraaFkorb6ekpLvZ0GkJahblTTN+nZFSaSBC3XUw8/GwWCiV1/CXcZac/dDCYtNu5651IJtisSWkYtDHRASJFJAv2QwAmU84CR54nKmnmIWvUapw/fw5bNm1GS8tS7pbTQtWwdAkbnF5+5RUeSdPiRnHoZAKl7gzddjQYhIhMdzI53B4PPx+SfsxM29F5vQ07d+xgnvXho8ewc9ct3InTG3QIhPzoG+rB0pVLsWP3dkxMjSEeiSIaiqCvsxe7du6G2+2BRKaA2ZrLJIXWi5eYe60WyCBIZReCNERi+MIxjoSW00JtzUdzy1I0NzdzUffLX/6CsWYlRSV4/rnnYLZa8YUvfpFxie975GEOOiLvQDQcxKFDh7C0qQGnTp7kBX7P7r0cRU5deJGYNKtxHDxwABqtGgXF+XA5ZjlIY+vmLTh34Tx+/MRPcaXrKtMUiLhz1513oKO9gxnr1JGqrqlmNrzVaubRf35xPpM9+vr7GC15790P4JMf/TQEMSFUAh0ckw54gx4IJAIUluTjQx95P1rbLmNyapxTeWUaBceHE4I0lUnioYceRkd7F+2laGvrgM6gx73vvQdXr1/BEJk5Y0mcP3sJP/v5fzJqjDpdQ0TYWdbAoWE9A91ctFOiJXXblFRlCsloHaSUbQz0tqGmvoINv3qFGnMTTnS3jqOysBwPvvdRjE/OoHugF3V1tSx/eeWFPyDk8UGSEnDA0oljJ5gC5J33MCZJ/VEAACAASURBVL+fwqde+OMLMJj1qGmoQgwJSLVyaHRynD99go2B0XiEpyPBUIy11AUFZRjoH0XLkno8/eunsaShmtnMVRXlbL69er2Nee/USZ2ZnkRnRw9++uPvMHt7fGYEtjIbsiIhezmUUj1MukJsWL8dp0+fxYYtm3Hg4CtQ6sWYnh1DFgk2MVtzS+ByuOBxzGNicBj37N6Hvo4OlBTnI5GJwZtIIJoVIB4NQ6OWo6e3G1s3b+Xo9URciE1bd0KuyMLlmcb19ksYmRiCc2YWyWgWblcQ1RV16OzoBtIKqGQqjI9MI5sQoaWpCmPjE/AH49i7dztmZh1wzjtQWJkPqUaGpqXN+PG//xotTbXcMSW/js8TRM+1Idx3/z0soaKubEaQYfpTJBFgY6ZFlwfH+Ay62jtYMgJBDOFEBPv27uJ1p8haiMH2Dg5mU5p0uHDtGr774x9j2jkHkzUXr73xOlJIIquJMQ9/sHMQoz1jaC5vwvUz1yFIESayAclQFPuffx45FgNi8QBUShmTakLRGHyhOMskIJJxtoWRg4HEjMEkUkBZeSmHnl1svcjpxLE4TcQ0CAXDPLGkCRmlqtIkk4pI6lKTTn7e7WEzKn3RukcG2nSSiEwmzjsgc2eKiBtKFXIsufzzFPqWU5CPtRu3omn5akhkIkxOTMJkMKIwvwAXzp/BjHsCX/3WYzjXdgKO2QnMOabgIQKMwcK5AHQofflPr+LNI29g955NnGw95/Rh+5690JqINT+Hk4eO4fKJC9DJtEjHiINPRnlijt+gh/GeSFeIGAOEbgFkeiHMZTpo82XQWCSw5ufwe1Il0yLsJi28nCVQ5IlpaGiBWKaGmgADYhEMJiNEGSGHBjkc03DPzsDlcCAw70VhbiH8Lj/L5kg2MzQ0AK1WwwcJejxDQ8MLDSi9gaWRtGeMjdlZ0iSWyLB521Zcu3YFWr0ajUvr4fG7mD7VP9IJS74eEhV4AiWnxG23k8MJycArlaowM+VGJiFGMg4ObCNNd0GxDkaTGnJxig3HCpGKu+pykQZmXS6EGRHCwSiCkShsJUWIR+Js4C0vKkV/Tw8kQiFPl+tqqjgJ3DXrhFwghkqpZe9VJB7DksZGvPH66+i43gaXPwDKb1KryaMih8Fs5Gm0fWqKIQk2Ww5yS/KQzKSwacs2DPT1IceghXd6AgU6NaYGe1CSZ0NCvDC1FwnELD/s6x/GnNuH6dl5qPUG5NqK4fPHMDoxjrlZB0pLC9G0pB7lRYXo7biOwLwb3QOTqFlSg5KqSlzr6kA0HUN9SxNmPXPICAWw5uVBplVBpVMhm0gh6JxHjlwFpUCMypoqvHzkdchNGqQjCZjVJsyPuxH0Rjh8aWR6ErFsGuE4ScoEjJF9t69/FO7vdoX+9u9Tw2jdunX/vXB/p4J7sYBeUMgsEFH+XEDz37ize7N+fYHssvBgFgtuWkz/WwX7tsfKnWn6kRuym8X7ffvt/Pf7/jPm8S/JcW6mzCxOCrhw/zvjII/VksZ94UlRUUaF+2LiLBW4i1r/xQmGzdwCa24VSxbI8OP3B+D2zHNnnDozFKFNWm0K/tFqF5jtpM2m0S+Znci8Rh0ikjVQEU/Jb3QnRJkgKibdD3U9DHpCpGW4G0P0BNp8qDin311Y4IWIxJIIBEJM9aCuCP0uLay8CWQyHCTkCYZ5A1vo4tNjFC6MTgUC7uDTIi2TgLv6LuccowLFQhGMej13tirKy3HHXbcjGPMxqnLSPoXCohLmOtOIlzpnv336aZbySARCLupJc0+bKHW4Gqgr+fpBvP9978PUpBOmHCs/VnrejtlptKxowcBQH+YDbqxYuxKxbAgTExNQSuRY2bICrVeu8aY8OT2DoZExjE/aIcpkoFOokKPVwzfvwZat2zFun0RN7RLuaBTklyC/qAzbtm9HXX0d/vDHl/DKK6+ivr4ew0MjWL1yDbQGHSan7Th29DDskxMoKytBWXER7n3PXTh4YD+qa6rQ1tGBixcvsYlPKpcjLz+fEz9pTP3Rj34EWq0Kbx55DefOnseurTvx6st/Qn5BAYxWM7Q5Wk5WNFnNaOtqZ30mBTwdP3aCfQq1tRVYsW4FjFYD0x+ogF+xYgUOHz8MrUKLipJKXD17HRqJBvk5BWhZ3YKJmXHMOO1M6Rke6+fx/DPPP4+i8jKYci2oq6/BCy++wCm3LUuX4dWXDuDhh97P7zOtXsPa3MqqGhQUFrBpenLKjk1bNmJ0YhhT0xMgZhh1o89fPsOUJZJfUfANFUtLm5ex+ex6+3UkEgHMzc1gNSX/jUwgMOvHcOcI8i1lqCitR5ISbSNeTlXdtnUbUx7aLrbCPeVEOppEvsUGjUbLh5VYKo5QLIyHPvAQfvvMU2zmozH28tUrmUC0Zd0azEzZmVRD6b9ebxBytR5r12/FxOQ0cnU6BN1uSIQi5sd/93v/gabGJpSUV2Dtxg347TO/w8yMHY9/6bMYHulDIDwPd2gOArkQTrcbpSXV8MyFoZRZsG3LNviDfly8cgFu3zwXu9MzUzCbLQhHo2TTRU9PNxrra+GanIISIhSYcmHWGbBh/UY8c+Al2Ocd2LZpMwb7ehEK+BZ00v4IOjrGsW7TenzgEw/h988/hQuXznBQkNcfQyRIDQEja48b6utx9uQ1PgSvWbWSUyvJTDzrcEElU2PdqtUssYgkA7AUapGSxNDSsgzPP/0nGFQWFBYUMoNerlHh2JHzeOThe3DXe+7Dr37+Wzz71LP47Oc/hitXW+GYcCHg8WH9mrU4uP8wVAopDCY1/EEPF+5l+UUooNyAikocO3cGhtICVC9rRE5+HtOxhkeHOMk3K0tDok5x0m86mkEmkMELv3geMVcCerkJWpUJ+bn58LvdaG09D5VSymQiKkZjiQSyPMmJIyOULKTMkpclGEF5SQX6evu5815YXMhJr5SZQTJE7vJS8tkNXxQnolKQAlHfRZR9oEVVVSWcszMs5UilkxycpNWpsXH9erzw/LNYsrQF/QMDLJsz6k2I0Zqt0iCBLFZv2IR1mzbDaDaxJtqg0yIWCeL3L/4G//XkDzHtGUfvxDXuICsFSpx64wykUGPdyk2c/kwUo4qaYqTgh9vhQyIsZMTniq1rkVdWyLK6Pzz5IibaR5EJpdiXQQQy0rKTAZcWay7aMxmIlGLYyq2wlBgwH5uCsVAGS6EKChXpyU0QpERAVAtBXAH/fAjRQAqV5Ut4DUwRWlNPhBcZa7VpgioWAH3dHXDa7UyWcU7OIBFJQa/SQi6SwTk7y9eL9hdao2k/0en0mJl23NivRAgFSeYphCXXBn/Ij6wgjbUb1yCVScATmIO1wICp2SmUVxZAoZQiHAzwfpZJxzA/PwPacAix6vNEEfIlEfTFkE2loVJLYbMZoVZLkU4EYDKY+FDrmvbge9/+AXraBzAxOoX+7n4mokVAoWsypiBZzSYk4zHGgdL02GgwYN3G9XB7PbjWep1DwaiLTnjePKuNQ/T27twM+6wDXX0D3GWndGOxVMx/qKtNqGK9UQu1Ucv+Ayr8aSJeaMtFb+tlbGxpxHBXG2Ymx/Hg+x7B+OgYvwdJBkY0GqeTmi0yZMh3AQkuXe1DTq4GeTYrzEY9Pv7xj0GUTuPkscPQKBVYs3kHf95/9dRvEUmGUVpdjpk5J+OPDSYDSiurkJFIodTpMDQ4AJ1Ejmwwgpg/gOvtA8ivskFvNWHnhs3oudaNgDOEypJKvo1h+ygHJdIkRiRRQyDSvWvV+Y/C/V0v0d/0A1Rnbdq0iae9b0llFgviP//3z8mfN6MVOZjmhrRmsRjlYpVMl5xm+t+RkouP6F2lNTd064uF+2KXf/EQsHgAeCdJzCIV5y/p6Lkrf4Msw3x1xkGKUGf/nwSYv+kKvu2HiON+pDrBhTsV67RY0eOn/y5KZRbvf/Eg4p9XwOehij7LhTsV5qSJpmQ7lVKxMGJU67i4piKdinYivVCRSxsM/T9JYyKhIGLxGHcz6uvq2dhKLzAhpKjTSV2lZCrOHSFayKl7TsU7XZNYlDajFOMTiUFMGkEqqgndR3IdGjvSF0lIEuksx6zT/ScTlIxHsdAa5rEbjQZ+rhqlmCUvlFBJo9F8q42d8PR46PkpVDLI1SI4Zme52CBtOC1i4UgcV69dx/PPvciHN+JDc8hKOsWSCKVchlUty3Dpwnm0LG3kcA3SMpKBNBgO8iK6bHkzKigAY3Ya1sI8uIKk+7TANTuP1kutsE9OM1qRdMikc6c3AXONIWTzKBEKKNa6uKyc8YcUZ03ShLr6JoyOjzEtgDbo9RvWs6H1tttuQ2FBEQaGBpDMptF+/Rr2/+llTl8MeNyoralESWEhKisr8fSzz0Kt0XJyJR3EyAim02sRDIXQ3NzAuvCqWkIwjmFieAJLG1vw+98/w10TiVqK5atb8MaJN/Ge997HXP5oMIYLZy/wQWTKOYVde7fip0/8DO+593YOvVq7YR3OnjvLZAfnpBO5+hzkanM4hbXfPgxLvgV5RVYMjPQhI0gxfaG7vx8rVq1lI975S2dRU1OJX/7it8jLzcWOzbdAkBHxGD2LFDZv34L2nj7U19eyLIgmLVK5FOlMEt3dHbjrzttx+tIp+MNEfBEw1o0CxaKxNJqaWzhJk6gaa9YsR9v1a7DkWOB3ueGamMXkgB25+nyMjkxjz613YnhyCC6vGx/44KNMMHnj5T8h5PJh3u6ESaOBLS8PSrMKVXXVKKksRmFpMU+JJDIJzl+8jHiKIuaVGB/og0IqQzQSQ0lJOc6eu4xp5zx+9sQTjC6N+AMY6KJOm4gDW4i8QQfH3bfeyh1hmoiJJQk8/NC9TLJx+aZR1VCOP+7/I6LxNKrLG2Ex5WNyyov161djenaSUyfn5kmWUYJ4LI2lS5fhDy+8CLlEhJr6agz0d8FqMnCni4ygFBCWY7ZhPuSCUEax7GHu/AV9ATbXmXML0NM/wZHjn/zKJ/HSqy+wlpY6vGpik0PCB9Xutnb4yPSnN8FoMCIvr4ARlY5pJ8xaE2Ymp/H7p37HONje/i4YC+RYvW0pT5mG+x1wTHiwe/dutHZchqk4H4Y8Iw4dOIDPff5xXDp7HX988iU0NdcxZeXQHw9hSX01At4A8699viCS2Tii8Ti2bFqFiC+IZY0tnPK6dMMqpFViYknyhI6IQqGQB3KdDGcun4ZAmkZtZTVEGQm6LnbAKDTi9z9/DkqhBvnWEqjVOhQU5uO//usnUCjEyCDJXXwyeiqUan69siI5y/6yyQykApJGiDA7M4d0EpAqFFCp1dzEIMIMTUa5cM9mebpIaw4FLtHiQJM5KtwqK8rZNBmLhpnuJRYvyDHI4zE+OcY0G5rGkOciEoxh2bIVGB4fhTccRsuKldi8lbrnJsYD6k1a/PSXP8R7HtoLqS6LUMKDdCbGLO328524fqYLt2y6k/GdpDW/2HoearMMKzfVwjvjw+k3Whe8Q2oJbn3vbaiqqsaloxfRd6kHwbkAG2pJKkY79OIfWiNJ5iUzK9C8ZRmsRUbI9GnMeIfg9k5CIsxALSN5TRqCiBapkAhBTwydV3qxd9edMBmt8IWj8EcjMNtyUFpZyfJFjZLMnBl0XGlFT1s71HI1xobGeHJJTR2aJi5kqyykzRKNiabFdG0DfqKZ0RRXyFM4a34ehBIh5x4QSpTkf2lpHHVNVZh3ORGPh3nqRp3wluZGxOPU5JplFC7hHcn8aTXlYWbSgVg4garyStRU1XDWx+TYEHfcqcOOpAg2Sz4i/gjnGsglcgwMDiNIxb5ShsICK7LJGB8OBvr7YTFZmNZmsuWy2ZSTRh3TGBubhEouQ2lBMZKRMAptNly+ehXrN25i31YyK8TFS5dYApvOCmHQK2C2mKDPNTNKl2qcvDwrZiZG0VRVCZ1IAL9zBitblsIf9HGAIlUphCClZFuPP8SIXvp/ghkUlxXzfkoUueamRowOD2NidAyf+cQncf70GThcLuQXFbLG/lr7dYjlUkAi4oI7vygf4Vgc7mACc34/XPMuNNctQdDpgss+jaamJsyFfBidnkRVSSl8Di/sQ1Msg1JpVFCo5ZApZTy9dnoicEfeybj43wukfxTu/z9V5f/8HaolyPNCKgymyvw1ffhiAU2yCvqiwncB97igayE5C8kmFovjhcJ/oei/maZyc+f8L0lpFik0N3fqFwt++h7d7juRad7p9t6S0tDiIVzQhr/VlRcCO66JUDPx7m+6v+WSLwYwkTl14fFR4t6NlNe3UXrocdA/TY0mMGMPseaUikjqjZABLRaJIEVadOKuhqMs36DNhQp1KoBJi0nfpA8uoayIIc7M9myWC3kK9tBrtCgoykcw4EcilUA0HoPP5+eieLGLHg5HeHGl24zEk7wBkemSrghtbnQ7FWVl3BEhKU9+URHHoUslchgMJmg1WtaiU2FNJjHShEolC+NaMp4SyYG656PDI9wFIs24wajFrIuMZB42vNLiRJxYrz+II0dP4uyZC9zpoo2UHgdNRuh3qYNN3WWpAFDIJJwkSgeQVWtWcjBHW8d1TnalYn5wdJSTDhU6LQ69eQjOGSc/RpGQrl0K9Lw5okMsYn0mob3IcEUJsFkBsH7TJkxNTXEhQs9l6/bt2Lh5E2vTCcNJbF66/kTv+eNLL3MBTh334uIiNsBlSOsaCWN5SzPGRocZ4Tk1O8+vLRkoqXggjjodMojlTEXBkqYlKK0uw09/9BOMDU1j+5at/DiLSguhNqowOD6A2+65HV393VASOUgs5VP34Nggtu/egUiMDkExvPD888hmF4ro6tpq1p1rZSrYRyaxcskylg1pC80YHB/ByMQwp5nWNdRy0Av5BUrKyjhF99r1VlitOejt7sWGNRsR9kbxu98+A4VUhYamWjz8gUcYmzgw0I8Zhx25VjPTOUZGiCwUwK379iIUD+DAoQOoqi5nDwZJU+fdAfYW0Hu3o7sdJhPpQxNQqWTo6ejA2pZVfMAQZeTYv/8wJmfsaFm1YM6jKdbePXvgnJzGsdfegFmtxS1bdiAWjyAsCGP1urWMtCMdJiX1UgALhdP4vD5meV85d55TcEnuRAFnwyOTnGC4ctUaFBQXI04oP/JJJDKMeTSbzHDOuzjplAJciP/tmZvk2PPxyUHYCsyYdk/g0tVLPBlrqGlGJiXG9Lwf5hwDBMIUs8dj8QzybKUcxEPIxf/zox/h8olWvP8T90CmEiHkd0MtlaPIko/+ngE0UMJq2xVkEGfCEumUci25eOShD+LJJ59FSUkdpEo9Klvq4PHPcxBOMBpFPCuAw+WGz+tHfVk58k1mnD58nCdEVCPddvut2HPLXk6QtGhNjB199nfPIBINwRWewtL1VSivKoN/Lor9L5/Ek795AmcvnsHq7ZvgDgfhmp1BbV0DtCoj1DIlvD4Pc7CvX7qOytIyfPrDn8WqlcsxOjyK8spyxDMxPrDRmvKZT34OUpUUaakI0SyFtiWgIjJCIg7XvANvHDmAvNJ8lDfUMrZPmBXjK5/5BvL1uchR5WBqbJbzKiigKp6IYcmSOrz2+p/Q0LgEpWVFEEmE+MMfXqKuCZKJLBRyDcKBEMx6A2ZnnMjEs0wU0aj0XEASZSQWiXJRSRAA2ghpUkj6ZPoiyY1MpmIqiiBLuMsoe2xkUgksFhM3N+bnKRRIxCFzFVVVrIf3uX0oKSlB79AwNGYDikpKsXf3bbDm5GN83I7j54/BVKhB/cpKRFI+xtiSjM016UTn5S5MDzlwz63vReulNqQyKZ5YQZJE9fISSJMS9F4e4D1MpBQhIU7zgVcOBaKeGKL+CCRyGa/3lBhNkwipijwrIp4KrtyxDuUrq2HO0SCS8mBmdgDB4CwUIjGkWSmS4QwiXgHSMQkbVd0OP1oaV0GtMsDtCyJEhbhEBJlOzTIPjUKKdCwMjVTGh0TKx6DcB0q/TQsWjg08cc6mb4ybb4Tx8T7ObSxeXwk5SOmclCjqD3qhMxHWWIe0PIXapio4HVN88KYDNZG1KPgvg+jCtEWmRJJeGwAmnR7pWBrZhABhXwIKiY6xsUjRnqFgvPJw/ygK8wthy8nlxFpCi5Ikc9OuXRgfGYJImAad8LRqFUKBAEqKSzE5OYX27h7MB32QkoZdrUF9fR12bduOTDzO4Uatly6ht7cXGzZsRDAaw+DoGPoGB1FdU8Ofk/HRCYYI6CwWxh/X1VVDp1ZienIM3a2Xsba5Ee+//z7IxEJ8/wffR8uyFRgdG4XL44VAJGZwRGFRKcYn7LBYzdi9bxfz8Y8dP8F7M8l8wv4gLHozCqw2BCJBnLl4Dp/41CfYS5DMZlBCJKa5OeQV5aOzsxsDo1OY8/rYrE6/45uZxcqGJpatJkQCXO1ug5sOm3ItcjRW1FfVoaOzHQ2NdfwZOHnsOC6192E2+u7Nz38U7n9LFfnXf+bmbjvVcIJ//peFwv0tScsNHOPizVBhzh31GxKWm4vxxZ9ZLOrfftdUeLEvhkKHuGD9cyrq2+U070ic4S75wq0u6t3fqXB/p27+Qvd/4b4Xf2fRrEqHka1XBKge/zsV7gVpHCepzM2Fu+iGVOZtEiCWDAG4eGYUIyPzHFxDXXUxbWQU3JTJQClX8EaSSCUhFkne0tkQT5uKPyreqfihbptMJeNinwp7GgdnMinutNL1IomKSEKjUzIwKVgPT90PGluuXrUWSxqWoLaqGoUlZZxESRIY2pRoMaDHQXIa2uBc8/PslCeuMY37k8ksU0Io6IRGfjRKJt2iRATW2lPIDGkC6XnRmJYWaCpcFXIJikrzYMm1MOHm4pUraL3ejmAojMOHT8Ll9kFIyU607NMh7cZoZ+PaNbh26TIK82yQS0WorqrkYvrcpXPw+D2QycWMx6TuS25+Abp7exlPSbSeEAVMGU38eEmyROFQhLMifwBNNlLROBM5CGtH5qL2rk7GPg72DXD0OY1KKRlvcGQYBpOeQ5eIikDSIpPBjNtu38ukH+oieSicyGKBRCTExYsX+DpMjE9AozfAmp/PBRRJcMiETOEYWr0Wn//S5+Byz+G1wwexfcsO/OInv2J5CmlBibwyNDGI7sEu1os//rUvIplKYGx8iLm7K9es4qlHQ9MS/PqpJ5ki9M2vfx2nz53G6Pgoduzcxml/Q929aKpagkwiDbtnFu19PahpWILSynI2R588dRJf/OJjzIonhj2x9GlxfuD++1mLfeb4eZiNFpZd7N63G9/74XcRTSVQWVWGuiW1cLkcqKgs5aLdPjHJ/H+PlzSqSvT0dGHnzl1IJIizPYulzS0srbl6vRWVFbXcoZWIafIhgH10DA3VS3D7rXfh0KHj6OoegMGihT/s5/f7ww8/hGggiCtnzkNFulX6zGQykBqkKCwphdZowSuv7seRNy7g57/4EQ7sfxXrNqxh/e3Y4AQfFGg6MzE+yZ2Lvt4efPTDH8b+/fux4ZadcAeCyKSy3HCgwx/JlWjKZTEZEI+GoBJQUUg8/HnWt88FZjE43o9J+wRWNq8E0mJUNzej9epFnDl3nN9HzU2rMdA/zuSU06dPIR2LYXpiHCfPXsSDj9yBnp4ONNbUQEjR6qUVcDrm+HpSvDx/xtUalJVWoLd7GA/e/yh++P2f4/Spqzh57Ty2bt2EZcuX4vNf+QJEKjX85FEJR2FUqKGiyRUkOPLmEX4O9CeZjGNqwo71a9fj4KsHWC5CmL9QxosZnwfrtixBgbUAV85dw4ce/RimHQ5U19bxWJy6bXRYpYAeKgqJ479p22b2tBBZqLetB6eOnMSsfYa7vmqDCl/8ypdRXlHFr71MIYDbPYdr11phNRMtZh4hrxdF+VbEYkEcPn4Em++6ExIpeXLSKCsoh1ltRPuVLkbqkbypZdkyDp6jhgMdlE05Brz++kFeh6j7TOSS5S2r+PO1a+dOvHbgAMtAXnnxFVw+fhEarQFKqRL2UTsbN2ktTKRivKbShJLWKNJRezxemC1WxnGa9Tr+XNknxpHNpvhQmJ+Xj+6eXkY/ktGPPv90bWi6Qa+ZUElFmpnN7XQd+3sH8cor+yFRSfCRzz7KVJeiknxeJ44dOInZsWl0XLsOnVKFZDiJoD/CE8ne/m5kxEnoLRqYtGZM9I9CKqRJQ3ZBcpEmOYcMYqEMYX+AoQKEdwwnokhmk2xGJU2LqSAPW2/fgYb1S5FGAj7vDMJBJxJRH5QSGRAH0nEhhGkFPC4KNxvH8OA4Vi1bg5KyagSCMUTiKYgkElhspOOfw+TgAIpsVlQVl6K3rRPnTp5FPJSATK4ERBSitLAXLey/i4nmC3//8x5Ok2lK8iYcOyErE1Dr5DCaNNDnGVBQng+Py8lc+qGBAezevQudve2QKgUIRDyYnYuiIM8Ek04LtUKGTDSNsCeCssI62MdcqCyrA1JiDA8O80Hr1ltvQ19PD3yeeVRUlKO7swOt19qw5/a9KMzPg2N6AiVFRXDYpzg5lVJr9ToTLra2Ytg+CTHRwpDByuUr0Fxfjw889F788pc/x6HDh7jLT4Xx0NgEbIU2xtR6/X40MA5UjAvnL8LpCbKfiXwhNoseZr0Ww72d0MulWLdiGXJNZvQPjfEepTMb0dHZzShkev/Pu32cDrxj53YMjQ/zZHTXvj24evUqPGR29QYxM+HEIw/ci2vd1yFXyzhJeMfOHTxJPnnqBFTahakUU5RSAjjdHtQtbUQ6lcBk/xBCLjcfZn70nz/Bj3/xMwyPDEEKGRqrlqKnvZsn5TTF/+pXvoCejk50DdvRaSdK3F//+kfh/m5X6N2/T/LclStX3kCdA4Jv/fMd2cWu+mLnerFDvZiC+peK6sW7W+y4Ew7prc772yg1i1x27nq/7XH+JYkL6cRvLvb/0tNb/P2bO+8L3XkhH0je6fFvaxWiiqRkf4evnsI0jtelmOO+iHskXvtbX29DY9Ko7PiRHnR32ZmGQpIHKuCpZ3IErQAAIABJREFU80MbilQsZjkKbQiLGnKPx3eD/JPmw4xGo0RLSwuWNC7hTYukKUSgISIJdVrJzCon7GOcsI4OLsipU05dJLfby2gnMg4REi0QikKl0TD5hXTMNAamf6fDANEQKJU1k06ynpgYx+k06dplTIDxeua4O0tIR2ID0xc5/8mJT4+pq7OLN0V6TGq1Ej7vPHJtOUyQuXDlMkbHJ1mGMz3jQjAUZVmQgLpKQhEf+mj6sGPLFlw+dx4KqRBffexxHD5+AqZcM4RSAXeN01mKJ8+wSe3ipdYF1z8xZYRC1mAT+YYmF3RNqVghVBxd63vvfQ/OnzkLt3OWH6tar8OKlauZG04sdTpAURhKbl4uX9sJ+yTrx8n4R2axfJuNo9BzrDnMKC4uKmJKzle+8jhOnTrNByTSDdcubcSpsxdgNJjYBEwmtrxCG+a98xxtToW7rTAH83M+KEUqjA5SOAlNQkJwuOy4ePUCTDlaaA1S5Jfmw5xnZOPgC8/8HkpGwpHO8ZP4j+98Gx949P3oHerF3e+5C1/+ypfwqY9/nNMWlSIJ3LNzuHz9GoxWG8y5eWjr7mFD4sDAALp6utgDse/2vQjGo6iuqcTszAyefvJ33KlavXIVvva1r+LMuZOIJaO40noBS5ubYMoxwumaYYb9gQMHGDE2MjTGvgS1hggGFiTiCYgkC2Ed8WQas84ZuDwu1FXVo7urG/fffy9WLm9ByOvHv/3LvyKbFuPe+x/GpavXcPzIm7jv3ntw9MRx7N2zDxqFCpNDo1i3YhXyc60IeH148cWXoM8xY//rR2CyGvHYl7+C73/3O/z5GBgeQOv5HkaDrly3Ag88+AB+85vfoKy0BMubluCWbVvxtccfx70ffB+0llzo9WZATCmNSWTFQtaQTo2PoKTABqtSjVAwgJdefgUta1YgKUpyGuy8Z47jzx+45370TwzAZNRgaHgQB197E9/8xn/A66ashTkkUxFcOHMCZp0WldVVjOaUCAQY6OhENpnkgpY8LHl5eZiddfJnMisUwznnxsULHfinT30RX/vCtyGCHIdOnsCdd92K+x+4Cw+8/0FERRkkhAKkEhlohCJ87MEPYrxzHDI5UaEE/BrQOkhd5bq6Kj7Uu1xu6MwmfO/n3wfUWda0U/DNkdeOYKh3BLOOeXzgAx/AL5/6NedNXL50HT/80bdxsfUKHnjgYf5ME0Fj2j2HaDgGcUrAQVkzzlk+EGjNBuZm0/TD57Rj/0svYvPatXA5HSyX2nPLLbh2+SJWNC3F+QsXsHTLLvzbd76Hr3/zW5xM3N/TzxkEX/vW4+xVEBPpRSLnCRcF09HUjAy2FrMZJmMOhzgJQDJC6vYbOMWZUKZyCuwSq/H1L3yNQ2RG+4aRjqdYpkibkVwpW/isLmtmUz1NG9esXofRkRE4puzM69eq1HzYp/3LYs7BwOAIN0KUWg3L9eob69Hb14v6hjrMuGZR29LIYUzJdJZf+57+XvzwBz9myhQ1J2idzTHl4OirR3HxzFnk2Sx489BB1FTWwjEzC8eME7NOBwTiDFOi6PM4OT7GvxfwBPl5kpk2QcmtuWZ4vR5uPBBTXqAUQaZVQJejh9ZkQHl1BepaGmC0muAPuOEnmYnfAUEmgWQshsnRSSilWhgNFpYZkfxIbzDD5w+jqmoJxGLK9khDo9ajsLAUgmwK/rl5nHjzTcxNTkGQyGKoexDzLi8nbQsoqyNF7zcBEomFPYGrc4CbQrT+JpJkWl+QhNIhLBwJQiQFG0qjsQCMNgP0Zh2cjmnugpN0jT4v4XgAapMMWVEKEjl1xsNIRRNwO7ywaPWQZGQw66wQgTTrURTllTPumPa6VWvW4ujRw9ywmXFMMw2G1i5KLKaCPRKOIOj1Q6NQQiKQ8PRnzjkHiVyJydlZON3zLEFRKqT4xmNfwrUrl9DT34PWzqt49Y/78cxzz2DMPgapUoqJ6UmYzFZYc6w48uYx7Nq5B2dOX8DIyDDjgletWAqLUQvP7DTK8q0oLyhgk/3ltn7s2bePTaQkzaEck+GRUZYZtbd18mOQquWYdnrxX7/8IR7/8uM8ydPK1bhn7xZcu3QF4845LF3ZxIhMojXR3vbGGwcZgczZK04Xpvrc2L5zE1asX42jR4+gqrAY/W2dWLl8Od48fgQimj4JBCjKK+EAJrlUyYerxx77AqNAv/r44winJQgJ1e9aQf2jcH/XS/RXf4BqDwqpo8n1QkbRjcKd//IXtOk3d7hv7n4v3hNTVIigckOSsli4LpgYM2+ZVOnnF3GMfH83pBD098Vwprc/+j8bOv8c5HSzZvydni0tpouSm7924Ph7dtypcD+5JM2F++IXNRnourx1nXhsuHAR6FodOtiG3JxKbNu5A9/93vd4VE88dEq9JPJAQV4eKirLWb5AnSCSkFAhTYUtcYSJBUxaTTK70QmdNOZ0G9RVIw1mKBRAMBhAMhHjkTB90diaCAIp2rSygEqpYu47jVZp7E30Ggp8oodNGDHq+tPmTC55ej50f0EfBURJIZXJMe9ysVZUb9AinaRRs4JjxanrRKNSuqGx8VEolQo2y8y75mAw6GAyGTiMaWLazrIV4m3X1DVCrdHh9ddeh51MpUolj6cTsShWLG1BLBjAvlt2MRknEE3gelcnp3MKxALWHfb1Dd9QdtLGnQAHXd2Y+BDOkKYUpL0kfwBHgysWnqdeo+GOA+lDYyQriiYQDVN3Pst6P4/Pg5LiYnj8XqSSCb4ulJhKI2G5TMmmWMJy0QfKarPiE5/8FLq6u1n3arNZmf4ipGuezjA+izpzdMfxVALOOQd0Bg2cLsKkzbNpMZMUACkByyRSmTguXj7LspaSKhs+/PGH8MzzT6O4sgATU+MsRbhl+17GnH3x019FeXUxtGYNtHodTDkmFBXmMbbNqjegpb4BUpEYBw8dhkypQjyZYYnS3ltv47TM0bEx1rzf/8B9ePLZZziinhj78y43rl3uwCMPP4QL585Ap1cxjm/Jklqm93gD82i9dvkGo5l0wkIuHoXZLKYmJ/h9RUXRqrVrAYGUqToCcRbHTx7Dhx75KJ773csoL89nHwOZCem9f/78Vah1Rnz8U5/Et77+Zdx99+04fOQIamuWcLdLLhTBMTGF86fPIhHKYHLEiT13bMPE7AxWrFuF8alxFJeWcogVFXp1tQ3ItxUzTUij17EGXizIQkhaZZUSzz39FIRKKRLk+4hnUEXXSq1mLadEJECIWM5CoKG8FAq5EleudUCh1UKqVSMjybJPYAFjKsLh439CMhlFJBzDvt13wTnjh91Oh+AgRGJKeozi5LE38aEPfRAzDifsw+MQRFJY0dAM58w0U4m8QUobjvCB1uXz4403T6K6vB42Swlefe51CNJiPPXM7/BPn/0kQpEA5DoJ9t17Jz7zpS/xZ/STH/gwxruHIE6I2BdAnwOZRMiGO0LtJYnxv2UDTp08BWNOLprXLsenH/s0fvzzHyCbiiKTiOPU0Xbo1Ap85NMfwtDMELOkh/r6maaSzQhx8UwrbOZc/K9//gbs/lkOofF7vPCTPC8Th0QuR0V1NYQZCVovtEIQ86K/rR1hjwcNDUsYn9ne0YZoKIhPPPJ+OGed+NlTL8BNaEGlAn19gyzHI8/IP//7P0OhU2DW64ZYpeFDNzU6KPGTltQjh49i9649fDihzxe952jNiyaiLIWhfIDwvB/njp3FwRf3Y/DqAB/KaY0JhQMsSzGa9dwlpk2SfCI6vRETY6NIRKNcuFvNFu5sJ2NJ5OUVYXhoFC6XFxKFlNegqroajE2OYPPObVi3eT3ySgpgK8rD/2XvvcPjvKu0/3t6bxqNeu9dsiUXudtxSWzHJXEKIZAQyi41sLAsoWXDwrKwLBCWJJSQQhKnx2lOcRL3KlmWZVm9jspImt57+V3njAUmBPJ73zd/Ii5d4ZJHUx49z/c53/vc53PLVTLOPSARRSZWwDI+D63MwBhVevPOGSuGLvdj/1NPco5DZUUN5q027lLS9ZOiAU+aE8nWQyyn+SArkuSkTKbvJ0SLURuU3MEjG0RFQxVyS/KRXVwAsUoMjUHL/nHqgkCQ5PTZYMANj8sKh3Wa/ePFJSXcTdVrM9I2V7ZuUtKqEBqNCfl5pdBpsiARyZGMSaBWKBHzB5jL/+L+Z9km47V5OfVbrdQiGAoiGkkPnpIlJn2vT9//af2lBG3yt5BQRH8zqZQGgZUwGFWIJkJIpaLYvH0zTp0+ztZIGgjONhn53I2kIkhIIgjFyfJI91gxov4Edmy+HvPmeaxdsQ45xmzEQhH85Mc/RSIm4g0CoQ09vjiWr2xiLn1+YR7sdhv0eg2mZkfZXipMCjFrnuG5KJPBCNucnTvOsVgSmdm5gFiE2YU5fPKTH4dOIYN5cowD0cgWtTBvRXf3RQ46qmqqhMPr5oHkf/vmd9B3cQDhYAwTo2ZcuHABBq2SO8dLmmqQpdOgqrQIBSYTOjrP4/CpHkjIkqNVs0XGPDUNh90Nl9PPAYsJQRQZ+Vm4ds92tqP19l5AbU0F3DSH4fNjdGAITSvaUFFD6esydJ/vgsftZCGFk3LlMlhpLiCqwao166HQqfHaa6+hurgUttlZlBUXw5RHQ7Gn+Hz0uoOIR4CKikp0dfciI5NmyyRsYVVqszHwD8X9/60q/5DfJosMeduJJEOb9j/Vk/feuzv195jqi4X7+7GKVxfFTFDhIZS/9LqzPeaKNWTxBa+2z9Aikb6g36/B/+WnWcQWfpBN5//2qG3sEKDmI7LK9BUmcbQxAcJBXv2V7kSkf7Jo02H/u0iAhur1qCpvhdPrg1gmh0RKxbGY6QS08xYTL08EuNwuLirp9+QKOfw+/5/sLLQihmMJXiiTiEMulyIU8kMmE8PlpEFSLyvswQANCqUDJ8gHH4+nAzkWC1sqWGPxGOamZpCpN6KiqpJvxPTmya9NC7LL4+SYayr+SfInxWvPnj2sUrz62quYnp5iBZSGuyJxwlTG08OlMjkPqvVc6uWhV5qL1+n1zDFfvmIFSspKWeExT83w4CsNyF7o6sLRo4fx79//Hn7205+gub4Bc7MWJmGQOpxVUsioSFInKSSKvhNJ8ICZQqHi4oXUfyb0ACgpKeKfkSeMBnPq6hvY77527WoUFxZgaHgAY6Ppdir5/woLi/GVu+9GYUkhc9HJAkPHknjM5JWkzZV5YootDDT4p1ApkJ+fh4zMTHh8QWRm5WBwdAQlZUUc1U6BMkKJFBYiLSST8PrJjiRCMOBFlMJEyMOTBMpKKjA5OcVzBMSNpxvtgnUWFssUVFopwikviqoKMO2YxpqNKzFjHkMyEsfu7XsQ8odRVlONZ559HoO9ozyISfHur7/5FrZsXoOxgXHMmy3IzM9lvCYl7N16280YGB4AzW2JFRK8+fZbsNoWUNtYy4E0y1a0IxSKobKyGm+9cRCRQADZej2TQAx5Bqi0So57HxkaYB824e7sdhcPOsfDccbxiaRSprKc777AN46ui13ILzThxOlz+NxnPoP9j76EgNuL+ppqFBXksz3l/vsfxqYtG3HDvn0IRT048u6r6D7fjbZlqznFUaEQwqTWYej8MN56+QjKy/OwvH0NUhIljpw5iaXLlmHDlk0oLi2HmJQicgxIpZzoS+sNnaPEHZfSZjoaRDIexMj0KHtYSSVLQcQDxHTDEyMOk0GN0cE+mCdGsGbNamRm5sLm8CAQSW9+CkvzEYr7EYg4sP/ph1BXWQdBVIby4nqMTEzDG/SDHAkiQQyWqTHyJbBKT96pPI0JS8qa0Fq7BMYMPUKJICwuKwd7HT1xFuOT81Cp9KitWgLbDAX/9EIilOJfv/OvuP/Xv0IiQYSUMNuuqPNWWlyOp554BhTjhniKrRV03tJGlAg/ZLMgQgfZ7pa0tqCru5Ovmx27rsOR4++isbUOM7PT6OkhRTmJT9y1D/1jF7Ft505MWWbh9XjZ06wSa1BT0YBN11zHXSyJVMT3gAuXuzE6M4pANMyoP51Mj0cffARf/NKdOPjaIVy7cQPOn73AITo1VeWIhXzYuW0jLDNTOHTkOEJJMbyRGBwuH1IRMeLhKHIKjMgpysYNH78VM44F1NTWICkS8rpJ6rXL5eEunU6nQTSRhJqwo/EkfPEIJCoVJCkSHVwI+0I4/doJ/O6/fwd5SsxWBfJT17bWoqm9GVkFBTh+4jhkUrJmEGJzCqtWLoFCIkbnmR5Mjc9BnFIi5KYIeQPMk9OMya2uq2G8XkoKrNq4CkUVRUTy5SKJCuZYMoqamqr04GtcgGggCkEcmBqbhGPOhog7hDcOvA633QuVVo9oMskiyEh/H0HI2epIszx79m6HQpU+n6NE/EolWcCRSGm+R8VDxHFFEhH6wFdemxW6eJStifFUBEJEEQ2HkW0wwW2fh805CY1JBalaCZ0+F1KBFCFXEIlADC6bF4VFlRAI5Tw74HJQF1cDqUiOuckpXDjbCe+CA36nl/39iWgsvZmiDJJEjO89kSu5H2QrIhQsFe0UtCQUUG2Q5PRNUuXp76DU0kWSQDQews7rd+Lo0aMIhYL8dzUYtNQIg2VhCqa8DNicC1DpiLQWYRzpvNnJNJx8UzZ27diJhflZJje1LG1lD/ihQ4eQEAghUsihMuh54L2trYWtcl+/+xtQq4Woq6nmoEKFWAaf3Ys58xykkCJDZ+CwqGnLPO75/r2Ytc6hv78HY0ODqKoow1PPPIPcjDxOdA0mQpAbFGhdtxzPvfo69u7dA5fNw3NC0UAEs1MzSEQpHDABhViIXKMeK5YuQZZBj8GRYbx9tgv5tSVoaF2CyTEzuk9dgFQoQyMF/EnJRhqH2qTFuuu3oW+oH43VFTzrMjwyBJFYinm3G63Ll6Or8wzkohQiHg/Cbj82rlmLrs7zEAoksFs9KM8sg93mREl5OUbHJtDS1Ix3Dh3ivw0BJGg98bi8yC8uYeiFx+HB0NAw5m0LbHUlxHOmqRhjs5QB8/e//qG4f9gR+tv/TkLChg0buAu4qLaz8P2d7+xiqwwr5Ve7O65wyK8u0K+20vyJ8sL+83TBvqjsXv02uDi8MpDyQUFMrLhfKdzp5d9fnC/y0D/Kop1e86NU3AeKUjjalEBE+GcbEG1aJISFFFJQ0uIwb/rI0PHWKiogSOp4Fy9XqbioJNQfFe7hQJgLZCrIgyFqKcp4qDStgFN4UYjbX5SaSjdiUhAp1IZq80CQeO9xSEXpGymlqSZiqfRAVjjKr084SLLDyK7YXYI0eET2nFAYHpeHVSe6mc/MWRAKBJgrT155+hnxjWlxo+KdlGtSmXfv3oNf/PwXUBPPXSRkOgWpvkRAIC8eFatkrWlqbER9XS0S8QTfbEgFoYAZbkELhEyJmZ6a5huLx+3CzTfdiKnxcf4s5zs6WYWiIBqxRoG333mHWfC0QUhvhtJBUeSrp3NGRZhHUyZvdnbu2IG+/j720pPX3JSVg76+ftgXrDBlGnngidp/RfmFCEVjWL9uA5qaW+AL+pBEgu06YokYSrkckXCELUNEJOBgKqmSFWva/KY/zwxiKWBuYR5JYQIyBbWdNaioroHb7+NhjfyCfEyMjeKdt95ESWERQv4AZqbn+DxZ1rYS5851IkJsao8LIlGKPdUpxJi9/uNf/Qd8cTfmHRaYx0YgTqXgcfpYlVGo1NBqM9DfPQCfJwCbYwEF5QVYv24NdwjefPk9fOPbX0Vvbw/7utVaBeLCBGJIwOp2QaNTsv1ASUqzRMrhMWvWrIfH68MrLx9AIhSCOJlEdXUF9CYd4oIUOjrPIScnm5nn9dW1mJyYQiySwMpl7SgpLIU/HMGjTzyGpW1L+RwlZvx112/FI48/iR27t+HdNw/jm1/5JhqrWvDS8y/h7Lmz2Lx1KyqrqqE3GPDqay9gdLgHznnq7JiQmZ8Fp8+CkC+Aa1ZuQdAdZeVWpcnA8rUbUNvUDLVei1giAWoshSJUVFLKcJS9zNSxoaKd1DUKJ1NIRbA75iCUp6Ax6JBIUvdQzMPBhIgLeByQi4l0JIRWLcHI2DBv+rJzCiEUKzhBkHjIoxNDGBy5BJkqgUQoAUmCukxm7Nx7A/IK8vH4kw+jMDcTZ08chcdhQ0VFCeyWeaxpXIHvffk7uHjuAiqrygFpCv/78O/w7olTWLC64AvGoFDosX3bHhx4/gB8Ti8Phd/08X049O47iMWCCAZ9fE0l4knGRqaSIkQjcaQSCR5kpjWYOeUSMaubtEukjhgNvtXUVWFmZgq1jVXQZMjgj7lgsc1AKJEgNzsPrSuaERcEEE5EWAVESowtG7fDPDaH/p4hVFXUorywAn5PgGcRBHLg2LkT8AS9KC0tR4baiJ7z3SgozkNLQzPOn+rEM088j7kZK67Z1I6Iz4HiPCOyMvSYmrNCotHDPG+DTKlFJJgCValyjQgFZQXYtG0L+kcGMDA0iB27dyE7t4DvF7Rmel0ejrinc5JsDql4CnEpEKRAnmAIiVSYzxmTKBMP3Pe/GLk4CIQjqK0pR1gQw7R7Dut3rkPT8mrevBqNmdwdcMzOsABAPPOcvDJ0XxiA2+6HbdKOWfMcCsqKYXXaUViUj9qlzVi5ZgUCUT8alzRiaHCIO3SEAiS/d6bRiGgoxvQdrVLNMydvvvwaor4wQq4ATp/ogNcXhEShgEQixDyhQiVi1Nc0oG1ZGwKhIF5+9RXYnE4kiXAjE0OqlPPcC228q+qrsHnPFmQUZCFG9qh4ApEwdX/8iER9cLjnEYv5YdQZ4LP6MDEyirr6UhiyDWhuW4H8vHKcPXoOj/z6D1AL1cjNLkJJaRVkcjWOvHeYu4at7a3wuNxIhmJIhqOYHBmDa8HOxTENmvNaLJMy657sfpSlkb6vU+FONQJBALgdz0IVbeZpKJW6HBU1pfAFXPD5PVi/cT0OHzkBtZq48im+9+UWmmAwauALubnAJ747rf9+dwhauRZBH72WAAqZFCVFBYy59XNauALhcByRhIDpOHGhEDW1VYziFaeAH3zr+5wtkUzEGTlZwrSYGA9x2yw2mDIyEQtE4bJ7MTE1jQ3btmLcPILV7e240NkJp8MBnVIPh93BivzKDcsRTIVRWl+FOauVefHzM1YoCEZPtUA0CsvkJEw6HRRiAQpzcrD1mo147oUXMOF1o3XjGkAqweTwNBxTNj5vk7EIqqtKkVuQhagkhfoVbRgcGURDTRU8fgcP7prNM5Dp9YyjvXT+HETJMBSErhwcwb69e9F3+TLMUxaEQ0nopXruApDIRmKL3+PnPJSS8mK4Qy5k5+VibnaWZ98mxqdQUVyCupp6zNkWEEcKwUAIqaQcl4csH1qV/qNw/9BD9IEPILWd8mOamprS4ZlXfQnuuef6FKvlVHxf8ah/0ADoIg99kSSz+ByMfLraEkJttqsY7ler+YtUl7/3MVgJvuKDpwueLCD0RQv0hynz/yeH5yMt3ItTrLhT4c7q+hV+PS2+dHxiUbIMpXn3bC0SCiARFCISlHNxG6KQo2RaDSfpmKwspOyS9YU85vRLpETTEBZ7tCVibpsQ/SUc8cPr9/GNmbxzxkw9psyTrLKRH5e8heQdp4KbNgB00yDfN/17timLF87comJ+D/2XLkOv0TFnfNoyC4fDjpv33cTIyd037MY/ff6fkc0prXoegB0ZGWHGucVi4dAfKgTsDgffQLfv2IEtW7Zwa/TUmTPQ6Q0I+UM4+PprIL8+tdSzc/NY+aPFg3y907MWtgjt23sD/vOHP0RuThZ7kYf6LrPSSPi6W26+BZ5oAC+9/BInmtImweX0QC6XMMdYKiEWs4SHNmlwMRSJ4Ya9OzkAaX7Bygrwm28d4uJ71fKVuOaajRxYRQOndLMh/BbNAMzNzZFEyjdHGlAlrKbDZuNkWbrh0MJFFpygnxRzwDJvgYe6IT7yTdq52xCMBiEUp7Dthi24Yd9e3P31f0FJaRn/HRrrG/HTH/wnVHI55mbn8Mk77mJudFfXRXSeI2WECkvCYYpYkSJyy+ZtG7F552Y8c2A/K+7H33sPYoEANeU12P/UKygpLUB//xBmzXYkY0BusR7X7t6OQNiH/t5BxkK2rVjGDGTyz7/x9hEsWV6DDddtwpFTx1FWVYaDr7+BLdesx/KV7Th65CSaWlooXAFZRhMunDvLqEGDRouRsXGUVRdz0b9gd0CvUmP3jt0YHRjBlmu2wufwclIqHe8XXn6Buxez89NoX7Uc8445LG1bwh5xSqq0m13o6xqERqHB44//EbkFBSivKMcrrxxkZvbdX7oT/Rf7cOTwaWzYthb+uAOhcAClhZWQi9S42N2Pf/nGPRBIVZAoVYzZVKhUkCnUnD5MShSzmRNJqEilTQmZGkGzGxKpEKGIHylxDP6QD1q9gW0DrJRGwjz4ZpkyMyFIJadhOiAQCnAXKdOUh7YVK9E/NMiEoAXHLByueQjiAkxNWDj5UKnT83F9bv8T7GmdHB6CSaNF0OtBPBDGDVt34YZr92DePIckkujs7sBDjz+B/tEZJFMCRBNCaNQ63HbLJ/CbBx/iGZhELIGl7S08a2CzzrO1izbTNKgYDSe400G+V/IZU2eHNtmLag1Z32i9J0WN1ht/IISa2gp4Aja0rW6EM2yBXE+KmwqlZWVMQJJIaRjQh7yCAkRigN6QhwxdHgLuMKLBCAoyipCdkY2J6XHeeIQEEZRUl+L1g29i9co1OHH0BNZt2ghRUgyZQIqxoTE8cP+DyM5UAfEw1BLg1n378NKB15BbUoHe0SFs2LwFeblljLGNIQxPyIeikiKcOXOCN2ZWm50M0ygqKofD7kJ1ZRVvrKkjkG/KQ1fHedS2NcEXDiHg9yIhoMIyDGVYib7jfTysalBoONDHE3FjwjWEm/5pJwTKBFxeP4QREVwzNkScIYyPTCKvqATG3EJs2LwNqZQIBXnFcHndOHX6LMorKzhiR72CAAAgAElEQVTURqlVclFaUFLIxBkRJDwMSOnRhUW5jDZUyZX89yNxIhqKsP2BrB3dHd18/pO1q7PrPKYmzQj7/chQa5GfkYXnnnkBdqcbaq2Wk5QblrXgul3XQaVT4+Spk5CKZJi2TECqFqOkuhz6TCN3jRgZHPIjEgsiHPNBpRYiNzMHIVcUnSfO4JpNa1BRXYWC4iogLkfCn8B/3fsTFBpLMNA3go6TZ2A0mdCyrA3hcBALXgudgVBKFHDM2xALRhEJBJGIEbGLbCVxhgLQWkq+dLrm/vRFCF7yuIvSnZ/0PUsJv9/D+RfBkBehWIhFCjr3ZmctfN6SV5tmelQ6BSvtcqUImgwVdJlyTv8mfzpZn2QSCTxeFxPOaLdAa7A34IbD7uUcAF8gDoVGj2uv34GlrUsRj4UxNTqOt189yLNgbpeD/euESS7MLUDEG4YwKeDh63xjHmryKjBttkCgVuJE11nu2E6PTzK5ZmJsku9PdH/ffO0GTNum8fp7b6G+pRkjo+MsoBkzsiGGAFq5Ch0nT0MhkqAwJxsb1qyC1+1CR/cF2BNxuBPEsQ9CJVGhKr8cIbcPk1NDKC7OYaGgvq0eNc1NPFtBiboFBTm4fPEiLvf14YaP3w4NcfQnxhAJemAxm1m0IZsn+fMp1E6rM2LPzn24fLmfBaae8z2MyaV736zNj+qWPJRVl8Nlt3H2iN/rR8IX4aFpCijMys3hvAOXKwSX9300kw8owv5RuP+fVKZ/fuxi2BLVC++vfQXfumdnapG8Qr5gKrQXw48Wn2KRALNImFn8OZ2kHGX/vq/FQdRFtZzOZhbzryj677fPvP/3F3GTi++LMW3vwyr+3x2KP//WR1m4919llVkMf11k2HIhf+W9L3r56RiPDAQQDingCfjhDaSVWFpkBVS4kx87STM5KS7YfQE/F8s1dbXcnSirKEd2djYnnFJBSRuuI0cO42L3RUikYjQ3N3ExSiz2g68f5HQ4apNTkUvx5NR+zjJm8qDUpz91F/rHx7D/uWfReeYctm7ezEjAb3372zh99hReeuFFDr7Zum0zbyIIlbg4wLphwyZOISRbxz333IOsvHyEwyF4PW4cOX6MBzYz9BkoLSnF+Pg4R1sXUOutoYFtLhKplAeqmpqb8eSTT8Lj9aO8pATFBQWora1BKOiHz+XG0089haDPjy98/gs49OZbWLKqFT//5S+wMD/HyqhcQsthigOfErEIqy7EgqfdqlquYCWhqKQYa9et56Ka1Fyf18/0CVIgg/4AU3Hoc1FhTn546i6QTWnZyuWs/O7f/yQfb1N2FhebtBDbnS6oZEoeuKI/mNvjg83qhMPj5b9ZLBmBSCqAJluFBZcNW6/diu9+/3v4+c9/gXffOoSKwjIcPXiMGb+br92Md999jwfr1q3diGOHj0Auk3E3glQr6tKICXcY8UKqkaCsvIBxlkqpDDu3X4/hoVEYTEZIpXI8+8SzvNmLIgx/IoSvfeNu/Or+ByBNSZhC0td3iXnJ1Abd+7GdEMiEqG6uw/7nnuaE2k/cdiue2f8ssnLyUFBYyoFTdB7FAkHMjE8gQ6fjm++aazbA4fdyomY8ksDOrdfi/OkuZOoyIIgCW67ZjKdfeAZFpcV4+bWX2IJVU18OiUIM8/QkWlevxHNPP4djb3fj5l3XYcd1O/Djn/yEI9dblq7kUBYiBp06ehxfuutO/PxHj6B5VRlMRRom1vT0XIZ1xomaqqW4+2v/CoFYCVNOHtxeD1IpIR8Lsr1QMzFBATqRKA+ekYJKxQx1F46fO4HGlnrkFOTAMj/DCajDoyOYm5/DHZ+8A0b6rClSNIhyFMfZM8fw5qGDjCDU6IycwLpz1y5Mzcyk0athH6vPGVoDhkfGsWbDOsxYZtB/qQfZRi2ShCN1B7CufTXee+MQ7rr9TpQXluGb/3oP24Au9PVgyuKEx5tk5CkVruTbvu7aHXjiiT/y7INYIkJ1UzUj5ii9kwXMSIJRhx5XmDeDPF8kTCvryRih+YRMhCBsKnUfaKiaZjDMk/PQ6KSoa6xAVOyBzJBAbmkmglEfSspLkQwLoRbr+VgS716skCMKIVauXIf+i0MQxiRIBsPYvfN6DI8OwRfxISFN8jcNtHZ19eDTd34GsWSSFT46L6jDFAwE8B/3fR9F+dkIex0oys1FLJRERk4eRCoppi0WlJVVQypXQqaQoKymipwW6B/sgUKtQE9fP2pqGvgxlPTpcbr5+rVOW/HI/b9FxB/BHV/6FPJKiphmFUz4uJCzDVnxwH0PQpKQYsXS5Zien4LEGMO1t62CNCOFScsMjIYcKCMqXDjRi7AjgunxORgMmTzo+bE778TJjk68cfht/NPXP4+21jZ4fD7O4KCilMQV+i99iWnIORjgc0IgiCMY9MLvSWdy0NAzZUeQGqxXUwdPic4zXbDMWLB58xboNFpWf8OhIIbH+zE2MYn16zdBodFCqlQyRlgkFyMSDbLQIBcpeROqNyhgc9lhWVhgoYjmnwgVS/dPqVLCcxY0w7C0rg3ueQeH/hCzvrS0FqKUDGqxGl///L9iamgG5cU1KCsvR3VdFaanJjAweAmeoJu7cRqlCkFvABqlBj6PjwMEaV6K/OTU7eAaIJHeMFJRz2Q5ssiIhGlmPnH8YzTXpYXb7UJRMRGc5iEgJCNSyMg0cMeAzmmyyxA+uLqONiRazM5NwOaywpSXidKKAh5CDgV9XLDTZvXs2R4e9qV1mYSNWCgBtz0ErdaEu7/+TUxMT+IHP/wZGmqyoVUrEE1FMbdggdebgNEoR3NTDVNlEtEEm/Mz9FkQhYTQRuQwKDNwedaMoCDBmE2/3Y2Qyw+X24OCwkI01NTA53HBF/UhIowhJRczRpiQu9TJFiVT0ErU6D57ARKaIVCQ3ceP6upyVrOHFyzwp1KIpUTw2UOIByIQC4RYtWYJJPI4d742bNuGgf4hVFRUYGxiDEVFuTCPjjJffvXmTQjM2qBCin30NLNGNBjqCqv0Gpgts9Aasnhd775wAfl5ecjLymXLJV0fKoMGlycHGTmaYzSh63wXpsedMCmkSIaTUKi0KCylAWURzndSh5EGmv/+1z8K9w87Qn/974v4x+LiYr5O3v8luOfb1//JYE5YNrqwFhX3D8IsLhJo6Inez2+nn1FhSQUqF91X7DZcs5MT5wpSki/qxY0aFfN/3+LO75nadB/l10dbuKdwrDmBGNVv7yNMsk2Ibp9sl0nbZOg4zEwLYLPFmfV6rqsTw2NjyMrMxNjwEF+odONdv3YTNCoN5m1WXL58mVVAKtiJRU0TxqR0a7VaZOfkYGlbK3ouXsRAXz/baWqqqxlttnv39XjptZdRVlrKhcvy1uW4eKGbPeOTY+O4795/x7SdPNhCvPPmW3A7nKipq4bd5eTd+OT4JBeH5OkkYg0Fs9CgCu3EX3v9dVZOqGg/fuIUe+WWLV/GhBl6n4RInJ6ehsftQTyeYJVbKFMw1oh2+7n5+di2bSvGxsZx8M23GL9IbUeJEDCbJ0GzDaJUEtb5BR58u2nfPqjkChw+dYyLEqPBwHaY/st9/Fi5RIqVK5YhLzsHJkMGL7rxWCR986BAJ2LMUwhPJIr+wUEEqBNBrHgxDeaSehHg85beL/l7F+zpwA0a3Lzt4x/Dvpv24aHf/IaHCsPhCGZm53hjQpjEQJiUrSCjMqmAlytVCIR8bJX5zRMP4tU3XmU6zYMPPsgJtJ//3D/zQNfDv34Yn/z4J3Cp9xJGRgfYF9zU1Iwjh49BzsFQ8T91tKgwTElSWLtpNaanJjE/OwudWoWtm7ehrq4BB958DZOTZmjVGkyMzyKzUItPfvbjCESCOHX8DHZt34N1a1Zz0fqzn/0EN9y6F4F4AEmZAP0jfcx+9/rceO7JF7Fly1pOtS2vrGXff01VNUb6B7EwM4toMIxrt1+HiCCJ0+c78MlP3Yn5uQUce+cImqub2EtPStyNu/fCG/Jh3YY1ONtxEgv2eZzqOIFrt1+LH/3Xz3DLLbdCDBk2ta+H2+7CD3/wA0hUUqzftglPv/gyvn/fvUxtuHHndZjoGcKDP/89ahoqYHGOckDR6vY1KMmvwOjQLPyBGMqr61FUVMwWsGiMPOpeCIVSyCnFEHF0nT+P6spKNDc2IpQIwZibhXmvHUZjFkKpCNMuEskE4skYpqfNjPfL0GZAQrH2sST/VyJI4Q9P/Jbb+XtuvBFvHHwHpmyiwFiZ906qqkwkRse5Tj4uc/Z5DA0OwGOzQhiNIOHxo72uBTPjU2ipb8Ynbr8D+595Fs+8+CIighSGJkbh9yUZz0dzDxKphGlIe/bsxoEDL0KuIjqPCv5oGJVlFei73JfupokkSMZSbFegQXYKZKNrhIYzw+EYFzDkm6b1ncgSVFASlQQJIp9EodSIUNdajvG5ATSvrEMw6uduiUmVj8sd4+i+MAKJLAWNSY2tu65DfWMzLpy9iJ6OS7DPz8Go1+LOOz+J4rJCOANuOCMe9A8P4q4772IMajgURTySnuWgbhhZAJ99/mmkkhFYpiZ4g96+pB1ZBflMFOk4fwYSiRLTUxY0NTdxjgRRtnxBGwKhMKfVNjYugUikgFgoJRYKd9oEAQFee/IVviY7es7j0WefQH9fLxac0xz6NX5xEpNnxjFweQgijQhhWQh3fG0nhIYwF90qaQbGByehSmpQklOBV559C3t3kDrZx6SWA6+/BnVmBu5/+CGIVKI/oY7puqX1RSKkY0/D8HEIJELGTdptc+jp6UQi4uc1kGw49F5oPignIwt/fOwJtlNcf91u5JpyEPIGUZCXj5xsCutJYNDciwRSeOPtd3DHXZ+FWmvgGaRwIs7WLVKtqThNJcPIzNQhHAng8OEjMJmyYMzM5OI4JRBDIJPC451DPByAXpUJYQyYHhtnn3gqqYDX5UNxViEOvfwuvAs+rFy+DnIKrdJK0T/QDZfbzoP5mZlZbGmUi+XsbafNJWF/3R4vRIQvTofRcreVRKtFLCQV2NTtIbsMzT4Fg37e1NNan5ubDY/LwZtsWpM1BjVfw4RDTqUEfJ+TUeiTHFDrZLC7FrBy/XI+Ph3nTiEc9PPmiXj9oXAMaoUeLrubbVNSgRwlBeUIh2IYJ1yty4a21kbIxCm4/A54YumcCAoIVKkJmxzlc4kGzsluJpPqsLR6OUrk2bh49iJePnYcK7au4Y7B3PgUcjNyUN/chJnpKRiUmnQ3JRlBIBFEMBWBO+iFRquCUiXh2QKTKhPvvvIOc+dJ9gyFArjplr145+h7UGZoMUgkI6UO8zN2xP1RAvXgvv/8NhLiEGYXLJxme+5EBycX/9t3voVn9v8RcokEQ4PDuP7mfZjuGYReIkH7qhWYnJzE+MQUrG4HPvvFz+LdE8exYHNhesaCb3zjGzh75hQGLvZyAB2R6rQmPWqW1GOWBqrlSqTiSWRrM+GbdqLj2FkoFBrkF5XizOlzSEKGuEDxoWXZPwr3Dz1Ef/WA9+Mf/6pw/973dqVYzSYbB6d+pr8X5fF0kZ2urK9W469OU736SRcHTtkyf6WKvbpov/qxi9SYD1PgWbW+aoD1b6nvV5Nx+DXpf1cKaU5MvRKMRBuLDR1A9cRHw3EfKE7hWFMCccmfU2PTXYM/F+qLAVBs/REAb791Gb2XZyGQiOCnMBCJCHl5uUiEo6weNdY3cJyzw+5MU3KEAlRXV/NQJqEdyeM+OzvLaMjt27cz55gi6I8dOcrhR5+4/RMoyM9nYsnU7AQX8/OWOfRd6mO/VEtTExfEtdV1GBwfQjQe4aJ488aNnE5IiWsGYwaKC4tQWlTMOCoaHqWvjIxMJs1wJySVhM3h5LYmnSXEi45GQ5CKJOy9PHXqNCvGLS0tXDTbPV62uBQUFKKurh4LpAwlU/D4vKyez8/PsSeTlHOy6Cxf1oYMrQ4V5RVY2tzCXt5oMppGZVJYlFLBrxkI+EEASVYfqU0bjvBGhToPNAFPQRSEhqPvAC2szM4nXCap7F4Egn5+/3RMyY5ACaek3FJiqt1p54RZ+szr1q9Dbm4eHnjgIUhlCt6QEO6SlEzaKBGKUiiiWOskpHIxDw5+5st3Ys8tezAyNgiJSozf/+73yNRn4uShU/AueLG8tY0HmyrKy9jn33PpEhdrfm8QOo2e0ZhUGEKY5NjxTVs3YnbWDEE8iZHBMVRWlLCNIS5JweVxs6q3rH0Zlq9pRU5JFp569mlYF+woL6rGyROnsO/GPXB7nazAdff3IBD1oqy6DLV11VDKZEjEwjjX0YmW5laIxHI4XG40NTbh9LETCLq90Ot0EMtl8EdDaF+/Buc6O5isQ4r+rmt349HfPoqVS5ehp/si9n3sRlzsPQ+rYx5FJQVYuWo5LNY5BMJxICrEwqQDY/2TaG9tw6OPPolb7tiDJavbkFWai/HpSYRjcfzhgQcQWfCjuqgBcoUINrcZrcsbWWk9e6ILq1esxtjYHORqBSt+NFxJg2atza0c/GQwEErtHKM6V7a3M31DY9JCm2WELtuIhIRCxhRsqyG0KHvAkwkeJuT5DqGYuzAUDETdraf2P8pBKMOjo1i2bCVGRya4SKELno5fWUkZW8dyCnL5+iMV0LMwB0ksBnVCCKNQxYi1m264mePe3z52GM8dfAUX+vvhC0U4fl4YFyJFhCwAkUgc6zesxokTp0Gm3Lz8LEyaF7BtyyYceuMwVEqyAsXZZkcFO3VDqNCjgXV+DgERZaiIF0ClljMpimZByL9K7G0SiEVyirUXw1igQyQVQG5BHl/XrfWrceCpdyBTC1BWW4oEBVAKY1i/YQMrkvMzFrz8/CvQyEiFVaOxsR6d3ZewbF0LMnOy0LykhWd3Kksq2KJEfOtgKApv2I/s/GwkBQmmtlDiI5JCrN24Hq8cfA4ZmRpMTc5ADAlCgRATXCpramB1zjJJS5+RgVAkiW3bdmBkYBylxSWIRSIQhxV49fEDOPHeMXzvR9/D9Tfuxi0334glKxphddjgnnCj92gvpCoJIpo4Pv6NLUjpw+wRz9YUwTcbhGfODbFQDrlQiUOvH0F1dT2fK5lFucgpzocpPwden4eLpQtdF/hvTwx+iqgnMlQoGIGYyFtKGRQaCbVDYJkx42J3J9atWwcpTyoLeQ0TJ0Rw2JwQiWRoaVgCaVKM3/3qIdxx++247777eM5mySoioZhAHU6xWI5HHn2cE0ezsvO4OA8lwrAHHJidNzOKNC8/G88/+wKLLKTcezwOxgpGElHEEWD7qVaZAbVEA5+L/M20Zmk562Bm1Az3nAdGVSYK8miOQ8i+c6eLQrACcNhcCHpD3NGkGSOi23g9Pt700HEgkSTgDfDmhbQ2Fk3iccQTUfa1U1dfTFkkpMYLUkwko1AtssSF/H7uQlCeiFpDaMsoJ04TxYjsoR6fE9kFGQhF3WhsqYFUnUIo4oN13or1a1fjln234Mtf+ipkUhIuLDBlZgNJMfJzqDuZZOqL2xPGsvYGuN1WxMJ0HqkgUkg4qIqufX/Qz0njWVmZ3NFikkdCgQyJCSahDpapeZwZ6sMNn7gZx949jKjHD2FKwAnLz+5/AeJkClkZJnj8XrgiISxf2wKr08ozHgUFBmjkarQ3teOH3/ohtHINrzNunws/u/+/8dDvH8KCwwqRRokZClNzBBB2A+FUFBUNhfjcVz7FeN333jiMsCeM5uYlTNA6cfww08kysjJhNGXjYzv24ve/foA7aoFAGP5QBG8fOYlb77yBCTjReAolxSWMPaaAq4WZeSxrrEduNq1pQwilwmhetgTzNju0Si1MCh2ypDocOvAWpDIVtIZMHDjwOoQSBUQK44dWpf8o3D/0EP3FAwhd2t7eziGLnOz8AV8CKtypkly0t1Chy4FKV7zYrKJfKewXf5a2yPwlQebvvbW/4LtfeWC6qE8Xt/wa76PPLD7f4nDr1c9/tfr+JxzllQr96scvqv/p3X/arrO4mVh/Fh8Zx50K9+MtSVYu0wU6ASOY/Zh+3St0Ge4yXNkrnDw1iUt9s9i4eRNKKytYPX/jjTc5yZMKUBq2CpPXlgajJBLk5eRy28s8ZeaindqPVIDT5ymvqERFZRWqqqvx4gsvcOty08aNsFltCEdDUOtUXOwH/H401DfwEJtl1oK6mhouZA2ZGbxQGfU6yIjhq9dCJBMzNouGDoO+ANw+wlC6oVXr+HVJcddodfzeKCyEuO/E4qUCgRCR9DHJEzllnkJZSSkH3vT3D6BnsB9+Hy22C0wYoKRB7psKBHyyUigU+XIp2InQVFTEh/0ByKVSLtCpRUs8Z2pHk4I4OWVmNZ0+Hx0TshnRACINnlIwFb0f+juQekP/j3yf3PKXyhj/SEUOWYB8fi+/Fn02skvQc/OuTyTi9NN0tkGSOclSqYJRXYTmpIJuMQadznNS2sjbPDVrYQRgLBFDy4p6lNeVQK6VIiVOcFt4enIax946xq14mVCBbKORFVt6n6vXruFC+0JXN6YmZ2GloT2JhAsxUkGLivNQXFyAjtPn0NrUgNOnz6GlrQnZhfmc9kl/5/bVy+FP+ZFVYkJtUwOSCQGOHz4FrdbITFirdQ5Onw2lFcU403GSqSCEC2xfuYJDWhYWrHjpxVexes06RjzqdHp4HR48/fjz0Ovk+NTnPgNDlh4vvfIilGoFc++JfqAQqyATKSBICWB3OtDUVs80iNvv+BistnkYs8iGQSmMUrz8zCvQiHT49X/9Hh+7cR9bWMLxIBqWN0KZpcaM1YLlq1ci6HTiyQefh0qoxMDAIDbvbMel3vNYsaQNJw+fQn5+LrZsvY7xiXl5+ZymSOE2FAjV3zeIzZs34cSpo9yV0mVlYsY6i9ol9ZBoFAgRLlCuQow69BCypYxwqqTY0kkcCYavhMYIIRapGPVIQ79k3yB/spKGDBMCxGJhxrSSMl9WXMb+U4iB/c/sh9/jhlYqxvzoOFZU1eH4q+/ie/92L7Iy8qDWafHVe76JhYAb5vl5eDwhTm9NRpK8YaOdOT1naXkRW5KEUiH7pSeGZ3DfvffhP//jvxCLkmJKA+CkTlJBlOBriJKAyYtKQ93UbiWvJH0rCTenkHHniPjMZBfzBTwQy1Mori6EP+jm88zh8GHblh04fvQMvvj1f0JGrg4qvRour4cpTbSizllm8NhvH4WQ7i+RFLZs3MDXiEghhiHLyLaITRuvgXVuHjqtno/RA7//LW647RYojTpWE4mG5XI42PvtdNtgdZpRXpYLx4KDCSbk377cMwCPx49QIsrpxjTfk4KEEaG9PX3Qa2ntkuDlP76K0fODqCgqxoYt1+D5l17CitY2BBI+DAwOY+j8OEifl+hTuOUrWyAtCMGfCiHbWI7QfApirwSCIBFrVHj84Se4Q/Gj//kJQmJAoldDQkQeIeBYmMPsxCirkqQ406aoqKCUcxokIgX7mglxqFaRchuGSibB0MBlRKJxLFm6DEqtjjcg5pExxsq6XF7eRAlCSQx09WJieIwH9wViITKyDVja1oRbbr0FP/+fn8M8Mc1+YyEkEIpl2H3TXrTvXo2znSfgcC+gtq4mjfuVKXntjIQC6SI0FUEg7kI4FoNRnwedKoMDqaKRFCJhGRLBFEZ6h1FoyodJnYmZqWnMLcwiKYhhbn4Kc5Yp7uwEiJxlMPK9IeALMB6YugfsXSerJyVRS2SM1KTuCCnrqUScOAxMFaN7Bl2rZNeSKsXIKyDPtBhTk5Psxya1GwISRBJQKlSQSAgzm0BeUQ6SojCHL9U1lkIsj8Fhm+NzmzoWxQUlTE0ZGZ5EIEAWoSSycgpQXFCIqXEz4z5pFoUQnU6HDbSrp1RtpU7LbHMq3LNzTdDo1HC4ac0V83uQC7UwSk2IOkI4330J1lgEN92+ByfeOgSjXIVlK1Ygt5Bm1qI8bD9rtiAhFCC/LB/BRBAqrQoFhdmoqM6H1+7C8roVePI3T8Ix52BhKRDx4zNfugtHTh3mDaE+Lwfzdiea65ZgZesavPDKS1jw2NG+YSWMmQYcfv0d9J7vxb//+3147IlHGK8bSARQUVfNqbAHnzvIHWeymw4Pj6OytgH9Q6PYc+v1ONdzATn5BTAajBjq72OVHdEotFIZAi43D/aWlhSid6gXQUTRVNeEFXUtuHy8A2N9oxibmEJz23JMWeaxYPNhxhr80Kr0H4X7hx6iPz3gb+Ef/0px/+53d3Fy6pWAT/532hVTS2uRh55WvBc5rFdsL1ep2enfTbu7F5/rasX96k3A3/oIVxfuadX+z0X9+zcJVw+qftAG4oMwk+9/3EdZuA+WpHByaQpxDjlNF+9pksyfh1HpuFxtPerosiAQkfON25hlgtVqY98nRXW3tSyFUiZH/+g4o/heP3gQC5Y5XmSoGKVWeNr3TKQXKbQ6HScK0jGkFuSKZctQXVXNiygV+tOzU2hftYpVc7LYUJw7paLqtLq0okBtdLkcerUa8WiY/Xi+AA3vAQvkj1uwwR+m15Pw71GQE/2jw+lGOEIBGyJms9OQ3/jYKDN8ySBEv0sF/OTEJKqqqpiuEUuE2etHFpMlLUtYbaZkUprrpd2l1W7Hgs3KhRcNhZJKQ+g4svCQGkOpb0QruHipF8asLG65U/yzeWqKi1u6+XMMdDRy5fOFYbNZuegm0gjtp6hw9/mDXFRTe5v87XRjoHhuIu7QYk3Dt9QBiHPaLM0f+K9sZoVIkIczmfaw0u9RoZekpEIKuJGrceedn0Z5eSUefOjXmJ41Y9221VDplahqrsCCa5ZvVEV5RXjmkWcxMzqDqCeCltoG3pBlZpvgdLswODiCC129XABn6Ok40P4mzt5ut9sBiVgGrUKCmspKrFu3hnGLC3Yn24Bo7qS0qhgWzyxa1i7B5eEBbNy0BVs3Ek5Oj3vvvRedF87iy3d/AZFYACOjg4ym7O/tQ0lRHkprSniA95pNW3hQMxiMMumeuGUAACAASURBVE0jL8uETavXo6q6Cm+9+zYkciFbYIqLc9kTqlUbkIwJIRErmd7curIVS5Y3weWxwemxcbFL51ZpZRVOd3TAY/PANePEm8+9h62rNkApUaKkrBDPvfoiF9X9I8NIimLYu3MzDjx5CFs37cRbB9+BMlOCwmITRHFg13XbkECE7UnmGQv78fVaJYe21FbUoLCkGJ1dXewFhVSK3bfcCFfYC5lOhlAqjmiK4CIJqFU6LkTJQ06rmVgo5L/rvGUWdrsTdTV1gFjCPt14PMJ+do1KCxFx/2jtSya4KFVpM1iJpOAu4oMPjY9AIRKh68RxJFxuDHZ04eZte5GhyERlWS3bre772Y8QFwng8Yfh94X5mNOGmjOE4ynuIhFq1OG2Q5upZaXWOePH4488jC9/4StMDuF9hpjmIIQ8IJkizT0p4OKDgmTo5KSbAuEDicTh9rrZ7iUh1YzX+xR7fRuXVMLqWODzy+MJYOnSNriCPmzesQXT1mm0LGvmYWkqNul6Jcxrd0cnfAsOtC9ZjuaaBvz3T+9nhKPNaedik2Lm129chzfeeAt1jfXoGx5C9ZJGKAxaiBhhG4KMFFWnAy8eeAYGoxg1tYXQqXSYn7bCY/cgN7MQS5etRlIigc/vYyufxxvE2KgZRQVFOPLuEXz5i1/E4799DMdfO4Jt6zchMycH99//O9x20z7MWKeZqDE/sICoJIpP/cteSLJcSKh8EErk0MkKIHRrcPzVs8jR5CMzqwjdvd34xKc/joLqUghUcsREgFKlgN/rhjAVwXvvvczzLqQ7UNJqTXU9BAIp9Lp0ujR1/Tx2K+QSIR57+PdobmjkIrS0sgbGnDxYKGdAQMPGceh0Rgz2DsK34IG5d5QtFx3nzyM7Lw9yvQT+kBs52ZlQqxVsf1i3bhNOnjgHm9VLuzPc8S93IpoKwkcBRRolDyuTBz0VjiLo9cLrcyEpjUKXpURCTPdpDQzaTIhFMgQDMSClQSooQklmEbxWByaHRtlmaLMvwDwzgXmrBXKJiGcHqiorcf5cF5QKBZRSObRqUvXJjx/mlFBeQ5Ngehdt0H0+D/P6yRZl0Gn5HuVwexGJh6HQElDBwOIWdUidNhfbnig4jK4/tUrL5C6yMspUIlTUFkIgiUAgIQthggEELocLJcWlmJ2dZ2yl3x9grKZWp0eQNg4+8uIr+H2QSGVzOtijTfNPQbJLQsjHzOF28TCxhu7JJi2HWxF9TRQRwSDQYnbCguGZKQgylFi/rh2tlZWwmqehMRpw9NhxpOJCFOSWwm7zYM5mQ3ltBY6ePoKGxhqGC2TkqLG0vgVVOZX49U8ewMTgBK8nZH9cvqEV/ogfZssUCqvLcam3D03VzTj57mkEg3EEE3Hc/W9fRCQcxNz4JLQKwr/WYGhkAL0DPRAZZDAV5kKUSMI6aUU0HOMu98WLlCI+gU997i7YvDZINSpodDq88uLLLNDV1lRBq1Bgon8IC+NmGNUaxMNhFJTmI6FJobSwCNetvQZvPv0SQm4/IikBsgqLcPb8Bea4X+qf+dCq9B+F+4ceoj89gGqjTZs2cQfravzjXxXu3/kuKe5/aUUhxX2Ry75Y8F49IEo/u7qw/qC39Ve0mTRGPG3JuYptTo9bJK78LVX9/c/1Fz76K0r61Qr9B72391t7PsrCfbgMOL0UiNE9/MoXbS6ogKeb4qJt5urPOTEdRWZuNbcC/cEgex+nJqeQlZkNp80Oi2UOm7ZdhwMHXmGM2JTZDMv0DKtrMqmUffBUwGdlG1FaXo582kUbTeyfpAKdVPvFyHSlVs0Wk6npaX4OQokR+5xu6lS4Uws7NzsHElKfPU6MjY3x4kXKOBXNNCgbFwlZ2aBvei4adiO8pMvpYqoCeWZ7Lnawz5AU7wy9jj3rRIv56pe/zFYdUqpiUWqjSvg5iQCxuHkgJZ0HlhJJhOJRBLxejpJ3Ox38fCMjw7xpoQKELCRUUPuCAR5wJeWKBsRIcUSCkJhBHvolKg+pyDTkR8U4fdMulZIc6XXo/dDFIRKL0sOp0fQQL8VS0+egxZ1YutQCXmxZ8caM+PACslVQeSpID6cihexsEyKhGKxWJ5pbmvHVr32VbTSnLpyGM+hEIO5BbpEJFy6eR1N9AyYGJ/HVL3wNB196DQuTszywSzeOyalpTqilooAUrrSSBKzbuBYnzxzDxo0bsG7dajzy+4fhsC5gz85dTFE5fboD0zOzKC4tgifkgdKkgMyowK6b9+LoiVMwGXNQWVePPz7xBHoudeEzn/0U7I55+Lwe9PZcRENVBdRKBYx5mWzBuvWm2/Gt73yX2/i9l/qwacNG3LBrN44fO4KurnMoKS3mYei+Sz0oyM2BXmeAWKJA24pVsDqdTBkpKc3HpHmMkXNKnRJqgw55xcWstuUZ83H4zSM4/s4xtNUthX1mHsX5Rejt7cOZrh7ojHoUVWbjxj07Mdo7jlMnLmD7rutRUVcKsTiJH9/3CyxpqEBOQSafR3t27eXBxycffwRNDXU89KZSqxBOxmEP+nHt3j2Y9zmhMxkQjpFdKg6FUo04DbKKpOmMAu4w0iChDy++8BwUUgVKioqxckU7ZHINE5B4JiLoTw+/ssUQzEsfnxxDVnYBZyuQFSIWJ798HE7HAhxTZgyf68RIRz8e++Wv8dKzr2DNyvV4/c1DOPjum/AGg7A5gnxdR2lXSMxr4s9zF0AMlVqLSNyHvKICzFkX4Jx24zcPPITP//MXmaiUoHAlcdrqIxSmmIZEQ4TUQeIMhyTYhkVqJvnm6RwfH59AfVMTdFoNOi+cZ2W1tqGcrQKUzDkyPIXV69oRF6Ww7pqNcARciCRCrNKRAECfj2wvj//2YZTl5CHq9UNCb52tbz6E4gk88JsH+dqgzbvBYEBuYR5CiRiURgOmHQsQySQc/Ea40eryEvg8DgwOd2FJSx00UiWUUjUqyiohoURhswW+SAwur4sxoy1L2pCTk4eRoSEcP3oEy5a28GZuRX0rHv7dH7Bp8xY89czz6DzdjRtuugFvHzwEx6wTujwtPnfPjXCExiCUxaBW6qERZeHRnx9AYDaB3IxCrFl7DXvafWEPhHIhz15oTDpk5Rlhd83jcl8nVDraDCkgESuQacyBVmOE0ZiDqqpa9Fy8jAd/+b8YHxxGSXEBqivKMdxnRvuaNuiM2bjltttADmeir6RSYg728th9iLkieP7RZ7Blw0a88dbrGJ0agSdhh0ItRH1dKWqqKxENphANAEZtLmJRAbyRMLIrcyHVSiBXS+H1ehjPiEiS6SXxoJ+vwdUbV8GYp4Pd60QsQQhoKQzGTCjUBiQSYmTriyCKCnHxXCcSVHwTKtBh5Q4TYVxJEAh7gvDafVDIZdCrDYhFYrxWs5AhlDAa1uFwMqFEpdFDplByIFbI70Y44OOuLt1/6HynbgIV7hIZoYvFkIslcNld8Dg9MGbpuYtKZB693pBGKGeoIZJGIdMQIx/QKdU8W5OhNyLTkAWzeYpkR74fuOh3xSK4nF7k52dCmEzydUqYQ7vdzfcwl8MNnzuAzOwspmwFCZcsTEGtU6KyopyfL+APYHXLSv67dHaeR1wuhrE4F1s2rcWK2joIIhEMT4zxIP+5U51IJgh2EIcvFMbkzBS8IRcqq0uQm2dCSVUhaoqrkCEx4A//+wdMj89wnZWSJPG5r34aL7zyIiz2eRSWFsPnDaIsvxzLm5ajsLgYmgw9wokop9K++twLuG7bTtz/i19gZtrMXbismjwoM/Vsl1MLVZgjjGVONi52XebZhRVrViG/sgiGnCx0nu3EjNmM0eExXH/9tXDbHJyEK0sKUJydxxQ3m8uJ1dtXIIM2MSotvnzX57D/8acwNjmNksoqPPLYH2E0lcBi/3Mo0N8qT/9RuP//K9xJWCHhqa2t7a/wjx+ouFMgz+LgKBXJVJhfXbhfnY/EAUp/I2V18cnZavP/+LVoh/lblpz0AOyfX2TRAkO2ib+V53T1+/ooC/eRMgFOtwFR0V9O2S5udhbDl64+JGpDLXxBMU4eP4nS0jJkZBghlSmRYcziSX4K4rHMzSMrK4uLRtr50zAmqQtBv5+JMVREu9wOVs44TTCaTl8lZd9D9IJgCElB2olCNhMivuTl5sLrcTH6ipQzIsAEfH62btCg6ZYtm+H2ellZ93s8HA40bZ5CYVkpaMKZbgpUIJM6TAQWUvAWrPM8ZFOQl8MLXevSpdi+/VoUFRYyiYWGYIk4ECI6jlbBQ6S0sySsosNq4+L5hRdeQH19A5avXgNvIMD0Gm/AyxYcGmYjBB8pMKTwkW+P7AN0fNm6IpOxakc3dC7OaQNAyYJJinhXpFv3nNKXVtOpMKOiK12AkyeMnifI/lt6bb1Riv+5/2f4xU9+iZAnjeTkAa4EkUXIAhSB3mhgT7XT4eLOAJ2PleWVCIdC6OnpZSW/sKCQhyVv+sStkKgkOH3uGF569QCu2bIW69avhnl8EgGPn9Xq3s4LHLy0fv1mTE9bcPlSHw9s0rDb6pXtiEYjaGltQd9QL27/1McxONTHx5rCcM6f7cZw7xDz5yemzEiKk2hc2YTxuQmcPN+FXz70U275U+z67Z++AwdefRmbt14Dm9PGRR4RT57d/xTu+cY3eJ7gtw8/zB0DwpiuXrUOv3/4EU7vpdj1Cxc62SZQWVKIUDCGUDCO8aEZ3HTjDh7G7ezuQm5xMWZpYDHDAIVUzN7/y0N9uO0zn4TaqEU4FuV5jIqiijTXmYSARALjlwdQW1SJk++dQjSahFSrRUVjJXovXkRTXQOe2P8EbrntVszZbRxBn2PMQFVBGbwBP2zzCzjx7mEIoyl4bTbegGgzdKyaKbJ0mAk6AbUSrWvambCRqc1ANBTm8yPBrhgh89FtDhtGxkcwPjGKgI8SJl3MfG+obUJ1WROqa+vgjwSY8EPKdlq5jvLf36DVs9IYowqBrE2xONM/qJXtssziveeex7alq1GkKcDFi5fQSr7+x55Bd28vz1wQTtTuItwoKeVSzg+ggoU87BS+UlpRgpHxMfj9IZB348c/+BG+/b3vctYAFe20HtCGS6uSMzM7Jab5mQCvB3SeE9aRRIBFRB9dk5/57D+jsDgfjzzxRzg9s0gJEiigeYlYiv39tLvNLStG/2A/Pv25T2FgZBD5xfl8nFauak8/1hXHt+/+Olob61CUY8LJEydQVlkFfVYWYxJLS0uhkEjQ0dGBzdduQ4BCr8RCWD0uTM/NorC8lBcpGvztH7iM7s7zqCou5fj6g68eZLb5rpv2YHxyAl/8ylfw2JNP4Lrrd2B8epbXgMu93ZgaG0R+rh4Bmxfty9ZgZn4BctqAG0y43NOH9hWrEfaGcP//PID/+PU3sXrLMjz93GOQy4VIRZOIuoEnHzgIcUiF2rJmGLMMuNR7GWqFCkW5+bBYp9CyvgklS/IhMxCxiaxQCQ6387mjWL1yAzK0ufC6A1DL1Tz8PzE+ie4LPbw2X7ttG9577z0UFRfj+j27oNJqMGe1QafWQKvOgDiphDAqhSypxuXOHkTCAZw8+y7M88MobDSiqNwEl8sCSUII/wLQVrsJMiEVzgl0D1xETl0+NBmECybV2o0Dzx7AWN8wQg4PSksLWRAoLS+DTq+GzqBCQhhHUXkx9KYspKQyJIW0eVVDrSTsrZ1rALpfjI4N8fVLg6lkv3JabPDY3Ag6/Yj4IsxOp6CvHFMW26foOibvOgQSBhEUFRGBBAj6fJgaG0FJYU46VFAq5TV02jINtTadxklixsHX3oApw8jqcyKVYjWfMKepeAwZRi0yc7VICkKwOuYgE4lQXFCEvOwCjA2PQ0Zkns4uZGTlsLDoJtuJUQWtNk1eo3spzVfRRpYobbR+0s/Msxao9Sre9NKGnq5nvVzHpCyTLgs+mxeTY1NIyYXwxKLYsHEFyinUz+PG8iUtGB8Z43vm+OQ0IiEB5mfp+EmRFNBMkgg5+Xrk5JtQVlmCXZuuw/OPvoDj756E3xfkTld2nhH1rTUIJIOYW3Dw3ACFNlFOAF0XtNnILy5AY3MDtu/cjl/98lcoLSLm/v/H3nuHR16X6//3lEyvmUwmk0x678n23peFBQSXtkgXLCAeFb7qsRzPVwWxYUXBLiKKIH2BXbZle7LZlE3vvUwyk+m9/q7nmY2uyAE9l9/fX8aLS9jNTD75zMz7/byf575f9ykO15LrpIBeBpU5A95QAGur1+A3Tz+DhlUrcfi1t5Gp0jDP/gN33cYhcy/87k8oL0l95ii4rK21g43tZpOW1+ytWzbAap2DVC3HyaYmKGUSlBQW8WedmklGrQGvv/QaPN4EwkLt+1Z6/y7c3/cW8TdQTbRnzx5eL94PfS746levZ3Mqy10u8dOpu5cq3Cmx8x/7oZd/F33oU/HGl2nnL9OXv98zLnfUU1SalNY0dW2p61zuwC8Xxsvd9MtZ6e80sKb46WQ7TH39Kwv3oULg7Mq/dtyXO/7LN//y1Nllo++KlXtRXbuRO9ZU6Ak4KZXc9kruJufm5bGOOxkn0Qk42ZNGpHabDfV1dcwZpzE+hRNRZ4EoJvR40hSSTpptbSIRa74pXIJ+dzoAhKnAdTrgdNig1+u4QKdEzPkZ2gQT0FEwk1TCXeTC/FwOodm5YwcbZ0lKQiETziUH68Ab6uuRm5vLRQx104w6A6erCgQJLupnp2fgcrrgdrl4PE+sdErIU8rlTMbx+QI8PWg6cYKnA1Q4+QIhuHx+vka3l+guhAQDG+no9/B6vFxk0X0kpn1KqpOS2UQ51CN1aKR7mApnSk2T6M8pTZX+mjr+pE2nA81yJ5003gKRAB/92N1oWFmPl155AT6nnxPvRsbGEfASr13AHypKCK1f1YjDR45izzVXYcfOnfjJE09wUbR+7TocPXIMd9xxB775zW+xDj7TlIXMLCOcPgcEojhCET8bh3wuN1atWIlzp85AIhZysfzWwaPINGYxws/pcDFHeO+VV0Iqk2KIpCPCOFavX8GR3X29fXjjtaO44Zq9MGgzkIwDSy4HEvIkbrxnP6TpSjz8hf+DdetXoqOtjUO4vvH4t3Dg0AEMjAygsLgQFks2nM4lOBYXoFOrcBWhxoYG8dprr0MskjGvngpFkjp94uMfR99QL86cbMKt+/Zhfo4e58T6dRvQ1HSUEW2FpcUIJ+N46ZVX+LBRX1fLlB+9Vo2B3j6eZFy1dy+UahVUeh3Otp/H5q1beRx38tAxPPHYd6BT6lBd3YBkmggrt6/k5zGodThy5Bju/uhHIFPJeDIippNZOIZMYzY6LnTC6/RAkhRiZmwC1ZUVLNVoudACtVGPxq3rkZBIIKcOfCTCNJ5YIMSToEXHEmYW5tE7MABRWhpnESjVCqTrNRgeGuDXQi6V4/SRVuzcthMffeDjTFiiAj4SjuI73/4WiguLsHv3lYiTxFCpgNPngzEjgw+cSWEcSzPTePsPz+Pj+26Hb96LgYEhrF2zAb9/7nkMjo7DarNh3mqDXKFMBX4JwHIZ+iwWl5DZdRg5OZmYm0uZuUVJCW7adyNee+N1TtYkyZhEKmYDM73n6bqS9Gan0RatvaJU5375QECkGeqcE3KP8gFcPiciiRAs+TmYnplEYW4hT+5owuDwuDjl+PiJYyRSZrRqhjGD5RHUeS8wFeI3T/4KU+OjMGZoUVNbzWCRmtoG7L95PxfjiXgAg8ODSJPKoDMYkWXJZs8JTc3oNLywuACNWouFBStP16rLqvCtr38b4rgEMxN2/PyZJ/D0M7/Cfz/6JTz9zG9w54fvZmqNQqmGWiGDc8mGXHMmjh47g/7BMVx93fUYHB3h35vi3olzvXv7VixY5yCUBeEl118apcmKMTe1CJVIj2d/9ipiHiFMegM+fN+d+N1vnoMkqUQkkMDc/DSUBgmuvm0roAhAoIxDmaFGKOKBmt5T/ihU0kycbmpDeXE1sjLNjMCkdTkejiHsD6GnuwtDw8PIzs/CRx/4CBaWFhCOeDA7ZYVekYsP7rkLmUoL4r4EfvmLp5BXZIDdMw21WYzZhREIk1Fkqs147lcHgJAWH77jAebwi5UCJDVxiKQiln3YrA4ohCrUlNdxwUzkGZLfqcifFA5gZnYcR5vext5rr0Jnfy8+eNPNsBQUpMLrIGDJJu2xNAlOkwp4mrNoX+QOuM/hgm3GirZzbQi4/JCJ5PC7/HwAcS+5YMrIYPqZPxRBXcNKSGQp4gxp7bvaW7GmsR6tredZJkV7Bh1sg+EAzNkmLth7u3tSAYNyKYQs84pz2J1YKIBaI4Uv5IFMKeTwuEgwwh6UytJq9FwcYCqYWCSGVm/gw3wgHIBGm5Li6PVaDAwMQp+u5QMIHXKpw8lmbpkULq8LxiwjS+DkUgWsU1aIY0JkpmfBoDSg+Vwz5BlKeKI+7NyzFUqlDOVFJSjKK8DBNw5ifHwC09PzsC0QDjaKHdt3cPr3lVfvhsO1gJwCEyrKi1BXXIWXnnkFXW3d0OsyAFECoZgf+RUWhAS0n0UZAuHzBvkfiViMLVs2Y2R0CIl4FD/6wQ9w4OXXUFFahV899UvY7TYMzc5i1e4VbDw9d6YZO9dvQ1t7J8prqhDx+DHc3gOpRo3Kjat5wnXu2EkopAr2udH6RzUAHfzT03Wcqrxu/WpGTR488CYGB4dJIYhtO7awBIpM2AglEXLR9cVx6NiF9yvn8O/C/X1vEb8X161bxwCSd4YtvdujBV9/5IPMcaeNk7pFZFxc7mb/b4r3v+jiL1FqCKvHGwfjIVNyGa7F3+NEcHkBvvx9yx341MNSUwH6Wr7WFCc2JU95ty86BHA67P9Phfvl10GFO+uVLrs0mTgH4UAazNk5WL9xM0RiKaZm5jA4MgEXFadpabxo0UJK3OXBwUF+Qam77HS5QM5jwk75XE5YcvK4aCUdOklAyIFPBTBFblOBk4yFubNIZrfxsXHuPM/PzcKUlYnVKxuRl5ODPIuFN2EKu6Ai0b64iJmZaZizTFhcWIDX5WIzEoU2FVhyUVNTw5t3miyNw5sSsQTjt2amZ7i7b6UAIyQZrUjdbtJFun1euPxuLu4pUZU6NAuLi3ARCcXj4wNHPClAiAgZAoop97OUJ+UbSI06qfimjYCY7exl4D+nlMAYHzaoEKcFZjlFNSVVomJGwH+XMl/TYUeMAOnBL0mASOO/Z89unD5zgpNBf/TED/Dwpx5GMpSEzeGESqnmMSQlsubn53Hs+nU3XI9Trc00I2YTrsO+hLHRUfR0d/P7nMaxhDKjKPMUh10MqVyExsY6lJYWY3pikuVCZB6UyyUYHhmFVquHICGC1xuAw27nyUqWKYvlPrSpkEQjTsatZIynJ0Qfeu2l17lwpwAQjVGP8YUpfPrLD2HWOQdznhkd7W147eWXIJOk4dbb9+PM+bNYt2kdFpZsGBodwDXX7EVfTzciLEUCJEqSxnTDueRGeXklZqfn+P1D9/Daa69GS8tZRL0BDPSOIDenAOPjk7jvo3fj8R89jn23fhBnWlqYu5xpzsaKlQ3QqlX4zle+g1JTBjzWJajUWmSYzVgKumC0mJCVm410Qzpys8x49flXOUjLHwpj194rIVICM5NTuHj+Ij72sQcgEKWhZ7gPHq8DJYW5OH/2HHZt2oXCvEJk6AwYHhhGZVkZvvvt7/BmVFRWwiE8Up0GFdW1OH7iONNHQn4PBnq62RxJBUJFQy1LDvQGI3oHBpGVk4W8vBws2q0YHupnNGfzW5246cYbcPpMK777vUeRm5uHrotdePnFl1nvXlpSityKIviTURgtFi7a1XoNF6ZDnRfxxtPP4odffBSysIynGnfecy+++vVv8yQkHI0hSChHsQghvx9SsQChSBIkoV+zYT2siwtMV1myLTEPXZ4mQ1FRMTxuH1y+JYQiIdDZnwv1S+ucPE16CYWaQhOSxIc+i35fCHfdeRvyiwpx6MgRePwOWIpzEE1GOCGZ1v2DbzbhW9/5OtOE/vinPyA3L5elZ4uLC6CbRq8RHUrpEG3SZuPnP/4VGupLoaQ1Ry7F4Mgw9l57HSw5WahvqEVH71nECSAnUaH5fBv7Uj70oQ9haHgAnRcvYvu2TZhemENWjhnBcIg7v1ppOkRxEQrzizExOYnjJw5CmyHFLbfchJGpEQyPDbAWn0yvtB6Q78dSXAWDKY8D7YgERYc+AWLwuW1IxHxsZgwnvYiBUo1lMGaa4PeGMTU2D4QEUEu0mBmfxdZNO2GbWoJ1zIG5KTsnDZOUrrgmA9mlGcgs1UNbqEAs4aMVGiqlCrGgBBcvjKGyeCWMBgvOtbSkiEx19SgtLYPLZefAPKGUCjQXVGoZwgkis0gQdAmRpS7B1VtvRF5GPr7/nW/jmut3YmJ+CA7/NHtRwoEAus4PoL99GjKBEQW5ZSxNEUmBlevrmYLV1d2PI4eOo6qsAWtWr0dJeSn/DF8syGnH2eZMxOJksAeiiEIsSYOf3/cZmJ4c48K5oaGRSTCj4yP8XpLIJVxcE2aV2udOmxPDvQOYHBhDxBdFIpjA0pwdoihhTCmASckTzzXrN0ImVzFCcmF+FqMDfdiwZiVOnzkLsUKOopJCTE6Os1m0pKQI46OjqaKF1s5EjPGrdAAlX4BcksZkGpVODolUxEFLomQaS9koOdfp9DFKl7xIXCMIASNJFyN+vkcOhw0Opx35+blQqZUsYSQ+PB3kIRFxyiq9PwnNGPCGoFfpMT9hA2HlVRIyGcsgM8igMqmQkZvJ2n/CYWZn5rAcpb97EmkiAYryCmHOzMWi1Y7e3gF89P67MDjUB6MpHWazHmWWQrzy7MuYmbTy3p+dl41FpxX+hB9SnQJSvQ5T03M8xSW5bDwYxifv/xhaT5+CXCTAY498Az98/AdIxgRoOn4KGblmDMyNo2HzGs4okSTFcLPpVc8EsiKLBUl/GIebjqFoRQ0UWi3mxif5ELgnnQAAIABJREFU3o2MjsHu9KCmrgK5hRb0Dg7AnGNAtsWEvNwC9LR285px9Php1K+qQGVNFczGbJw6dAIxdxi37/8IHvsWSeHe++vfhfv73SGgtLSUJTJUwP8jX4JHHv1gcjn5lOOjqVNJxTt1tqnIoYX8XZQvywX4e/0Qet7lLjl9H/03FdfvLKL/kQu9nBbzbqQZeo7LdfiX6+iXDxN/SXgVANuaBSgd+wcA8v/AxQ0VJnF2peBvNO70sGUTLRtV33GgSAa1EMRV8AdC3CFwev2Yp8TNGCCSynlMmIxR2lo6jh0/wR2+6Zlp7oKQTGXl2pWwzlvRe7EH+vR0HkcXlZQwd3d6ZgZSmZwLc71OC7VSCjkly0mkUCoUXNSSbKWiogyjI8OQpgm5U5JpymSsIdFgCClJjneShlD3fHpiik1U1OHPs+Qy5Ya0iy6fB+F4DINDw3A7Ux1xKqDp8SRtIdyjQk4LnxLhWAQziwuptNRIhDXdTneK8U5FLh3xqBOS0g3TQYt09CEurpcLcVrYGftIAUORCL/m9O/0OPoeWsjpVSWJEB1A6NBBXRVC4NF7kTr09BiLJQfegI+lPkZ9JqMQf//MM+whqKurhFQiQl52LpuxvH4/ZDIld9r1Wj0v/JVVVfjJk09gaHICe6+5Cvp0Hdrb2lBYUICa6ipGCJ48eZJNfFs27cRnP/tZyBVSLiYoxpsQgTfs2wexQMT3Yd3GdTh8+HCqIHL7uCAh4g7JdIjhT4ePW265Bc2tLSzP8AWJ5LOIvDwLdBoDy6fyCgqRnZ+DnMIcCFUinG09w51US66ZjWT0OgoQRX5RPi72d+Mzn30Irxx4Fbl5FoyNjaAgNxdyuQwxJHD82DEIBSKUlBAiUs5aUpLb0M3t7+9DbWUlzjSdgV6dgdLyEmzZuRkzi1PQZugwODzEmnuSVGRasnnM7Z5cwELPMDqa2pgcZHW4UFxXitGpUdZ0NjQ24E/PPYcrrrgCh95+m7XXVruNTWqKNCVyDLloOdfGkeMJYQIPfvp+aHVynDh+jJMCjRmZvMkTgYcQeGRuJiRbmkyCdKMRTU1nuINF4V4iYRJZpnQ23NFhKpZMoqC6DBRzwaiz1w5g7fp1sDkWMTDYjXSjDhc7LiLpEKIovxgX2/pRv6oG3/zmN/D2wbfR3d7NOmxiWx9vOY2d1+3Brmv3skHVG/JBqpSju+U8Xv/tH/Drb/wIhekFuO9jH8cj3/o2PnTXPfyZpthxMpSRJC7g9/L7hDrmkUQC2YXZfGDzOLxIkkSM9OpEwE8js6mRA55YqyakDq+UD3h6gx5+bwgmcxaj4pZcS5xISd176vQdP3oCEqkE3/re/2X2+uDoINp7L2BmntYOeu8VMWZ2ZHgUh946hCv3XInhgSGIBWKWUKXrMiBIiuH3BRDzxnHgxQOwz84jHPBjzYYG+KMBuAIuFJVW4MMfuQUt3ec4uVEh10IskeOnP/kZTxCou06ft3DEh7pVtcgtzIXOZETQF0GmPhsBZwjD/UNYsC4gnoiiqrYCar0CbW3NUKrpMClkskvAH4FKoYU5vxz6jGxEInGEAqnEaCHCGB/rgcdtRQIhhJKUfEva5izk5ORicHAMyZgIOrURLrsPzkUvHvzIZ9B24gK+8rmvEc0RFnMOujo6mfMvVAlx1f4NqNxqhlAUZynTwqINUrEC+TkVmJt2Q6c1Y87mQElFNbSqdJ7aUIGZIGKTYwYiaRzuwBLikRikYhlM6RZkaS0wysyYG53D2ZOnkWUxoqAkB5OzQ2w2pnXB54jAZYvCZQuivLgcAwM98HiW8B8PfQrnzp/nrnpGugkyiQrRJPggP+eYRUVdKRQqKZIJ8jzwCskZE3bnEiRyGaMiiVlut9k5RZP8U0TOoslqMByE2+PiQyXlfZDnJ+D0orO1AzKBFFFvBKffPgWNWAlRQsDhdhKFGtt27IY/EOYOPsEVluZnkJ+ThYGhQSTEaVxEM2nKoEeWmd4Lg7yWU0OHqE60h1P4GE1HqaChNZBqEeqaezwkYROzpMvn9fFnItXwI7AFYU9Jjqln/wcZiokMRkU5hVSRVNJoIj+OGC6fGxQcQtPWuCDGHWhBXIBEOAm5SIHp0RkoJVLkF2TB5rdBnaWCIlPNk6JwMIba8ga8+KfXoRbJkaXPQiQQRYbehNGRMbhcXtx6+03s9TGaDMgwKFGSk4dXfv8yvB4/T2KNOSYMTQxh1rGI2x+4Cw4xyWtkTG2jQ7YgHIVFr4N7egbO2Snc/+GP4Xe/fZZ1+iRFmnXbUVhXhqhQgMmJaWTqjTjy+mGUllegpr4GTW8fRnVJCXwhPwyFFkgUcsb6qoQqbsZ0Dwyx9LJ7oBsLS/MorqBkbzHvSVsaN3PoWe9gD8LJCCOn6ypr0NvSje2NmyBOKvG9H/72fSukfxfu732LlsOW3gv/+M5nEDz6jX1EDftLB5z07lRoLqd8pugyqb9PdTgvo70w7/2f+/pnMJL/3DOnvvuv8pnUQeHdOvv0+2z9lxbufyuVoetYpuuQ5p7v52W4S7omr12CxVkfBKTzdroQSSQhlMjg8viZd04ElP6ubl649u3bh//z2c/jrUMHGbE3O09aVKD1QiusCzYO66DOmEop55GGVCxBrsXCMhTinPu8Do6BD4fCTJqhgpAKm0xTBnfbCdNFLyXp0QnNRjhBwnuR7pAW6+GhYdZuUudEIk7jLi+ZTpkFHYuiq78X9iUHnG4PnA4H0zVo3EmJpMFQIDWCJalOPA5PMMQFP4326c+paCcZDOHAqFChDYpILSRzoYWaRvtE7GAcY5zuJU0hqNtOlJ44Tx5okkDYOxL4cvAM0UEUCh7Fkm5sdGyMdfn0vLQpkIfg+9//Li52tfPkoONCO1579VW4nS709fQgN9eMbLMJgngSpgwTp8MGAmFIxBI29xEth/CRPX192H/bfqxeswq7d+3G7Ow0Xn7xRcYPnmw6wXhO+r2ffvYFTtajqjcvLxdtbRd4c9y1azunu/b29jJCUylXQCFTMPeaDiWVlZW8uVAH6+uPfhP33n0nDh05zBIXilunRNeKigoMj4ygo7OLfQWNKxpx4MgbTB/ZumszAmHCeC7BZlvgicqBN15GSVkxCkqLIdeoMDk3zZi0wsICGDMMfDjzBv08IaHx8PjwGG7cdxM6Oy/i5EkiyBTA5XGitLQEp4+1YFVdDczZFnQNdeDmO27kYpiY7g8++An4In50Dw+go6MNQk8IVaYCjF0cZFym3mxGOBFHV38PiouLMD4xig0b17NG9+SZU8g0GbHkdDDLf2XdKnQ090EjV2FoZBw1DTWIC6KYnp9AbV0Va2wpXOXqq69mQ7V1zsp4xqKyYtZQ5+Xk4o+/+SOW5u3QKYkPPsb85gc+dT96h/sxMT2DWacNxuwsRgyGo0mMjI+itKIYTq8DkVgQWo0Gg+2jkKcpOLPAkpOLL3z+i/i/X/6/WFW/EhfbL/Jn76uPfQ1aswHTtjnu4IWTMYjkUmjlSvScbMH64npUZpfjC1/5Cr781a/hxttu41RMWndFoAN1MPVeFYCTcPfdehP27d+HpID8BAH0dXfjR9//MXyLXvidYdTWVGJwYJjaBFAoZYyCjCbj0Kbr8JmHH8YHrr+GC3pCfFJhQnIpQinSujI42Is4AjBkpEOpV3JozJLbgda2CxyyRvK1c6eb4XX7ccuN+3Hu9Fn88XcvcM5ESWEZCvKKWd7Sdb4XpvRMnDp2jM2W5rx0rNq4AsOTg1i/sRGFJXnMPz977jyKS8s58Kqnrxezc9OIkF9ATLQWCdKztKkiSpKG+rpGTI9asTBlg06pRXFxMS+qMpUaPq8L0zPj/PuSZHBh0QGH04edO/agsKwGSdBaIGRpGx1ofV4nLrSfhNe3AEuuEeE4scyBsgoqfAd5iiMSyHHlrg/i5KkW1FQ1IDvdgr7z3bjv1o/CbMzFc79/HpvWruNmSu3qatx87z4IdD6Mjg0zzWTL1g2Ynp3hCZXJZEbrhTYkJQrkFpRDKdNwoBY1FchH5A26oNBKoNDIGMEYCkQgTggQ90cRdoShFCqhU+sxOjGG8soyeKnAj8VZdmNIN8PnCcO+6MCBV1/Gnl1boJBLoZDpUVlXC5VGA0maIpU9gDhmnDNwR5wYnuxHcWEeY1tra2twgcLIysvg9riRYTYiQB6iZJwN2hLKtwiGMT01wxp9ap5otVo2NetMhlSIIACPww2HdQmCkAAjnUMYbOuDRqqGw+6CRK7Enis/AIfby+tlPBRGNOjjILShoUGkm7JYez4+McITlOaWs7znBJmQRKSdFM9drVEjRhPWS9NUWu8TsShPKUUCgivEeL9hDwf5ShJxbj4QF553k0ueJ2oiiSVixBMRJvPEkmHI5GKodGo+tAQjIYSiAW7ABL0BqKQqaOQ6fPSej8GSlYlf/PqnmFychEAtREAQwtTsPLJMFpTkVuBsUzNUYSmE0SQbdjP0GWhrbYc/EMOtd9yItu52lFaWwpKTgZVVtfj+o49zQ4cbQholMi2ZmHUuoGbDCihyDBDJJQjFEnwAFycSUJK8MxhAulzGaduTkwv41dOv4ep9O2B12yHXKPn1cC+5Offgzy8dxN4PXstGcErJFVHIoEKKkAg8YRElAOfoHDdkzne0I7+kkKdt4XgIldVlLGdtOXsOGxs38iGJCveRiRHei0gmQ+bvz338M/jBt5/Cz3710vuWaf8u3N/7Fr1f2NK7PVrw2GM3/E3b+S+F76VA0+VCmwp26pYvd4+XteeXJ6mmCue/ymGW//udHfv/18X75fKZvzupXDqEbDmHf2HHPVW4x2jKsZwWy4UlJXbSYYdqz79Nfj13chTjo3bWttPCBIEIbn8ACo2OjZA33nIznvnNb7lbXVxSxhpjopgYTSZecC/2XIQpy8QoxdwcC2Ps7FYrosEwO8FJJ0tsZOpiEKqQqDVUyBOPW6fRcCGsUam4wxcO+TA7O8UmopQuP8kkl1CYRqoSzFoXGElF4zfq8i3ML2B+fo6Do0jPSBphWoTo352OJe4W0EJCXWUq1rkQJ8IGFersVSDvxDJNiCY8MQgpIY+16SGo1HK+DuqG86JMEdDRFLOerocWazIQ0RSBJC4atQYmo4kDdq7as5cPBV/5+iPMd6co+gyjAQcOHMCG9euZIdzR2YZnfv871hwGAkF0dXTxIaO0pARdHReh06noxUN5eSnqqmqh0moRikRx+uQZ7L/lFnz/e99DOBzkwpkSVRUyOa69di/LhK7fdxNWN9Zw0bOicQVKy8rQNz7BlAPiFJPciGk6ei13sBtXrsTgQC+MGUZQ9o+BEGZ+P2+W23fswOEjR/jARl0vuie333E7RsfGIRSLsWP3DhxrOsqmPYoI37ZxK06dOo1VG1dBm6VD18BFbNyyDnbbIt564xD0WgV27NmKmbk5eEJ+GM1ZHEt/y/79cCzZ8forr2JudhZTc7OcA0AdxoAvwBvCrftvRXZ2Lt584y3cdd89jIibGZtF1BvE8MgQdl+7G6X1JZDIRHjrzTewef1GLjztPnoPDsOs08OiN8E178DstBXpJjOs8zb+jNB0hjYImUoKT9jDZlXCXHqCHrz91gFs37ARA+2D6G7vxVVXXg2JUg6FToXhiUHUNzbCOmvjw851116Hnr4e5OXm4MzZ0xgcH4Iug96zUox29CPXmIeJ3kEU5OYgK88IbywAZ9APl9+PZBogUyogFMlwvOkUluxR7NizCgZjOqe30kGqurIeR94+hlxLHuZm5vHJ+x9Ex4WLSJdrcaG5jVniFBx0w+23wJSdxV1s0vunaVWYnpxBz7lWfPiDt6O2oBp942Moqa5kzBuh4158/iUkwhEONRodHmZpy5O//Dns3iWIZSLyusIf9iMRi/Bz/ffD/42ZgTns2LUFRw8eh1qp4KKfEJ3UFRZJhFBqVfjkQw8yhnPtxlWQKAhdGGU2Ohlrn//Tn7Dn6u0IhAKQqqSQyqUQS0Vc9FFngIpMQp+SHj5dbYDX5UZfZz96uwdw9uRZFBeXY3xqCrOjs9i2aTtPh+RqCXZdtQMxUQR1K0rx+qvPwe9xAEkpLnb3oqi4iKcZ84tWzM5Ps+Rh3ZrVXADXr2iA0Wxi8zJNNhARIeyN4c033+QMida2TtTW1UOlUDDBaW5mBioyHorE2LnnSrS0dGLe4cDW7btgIP1wPMken4GRXkzNDnMYEnXIHdYF5okXFOTC63VxroFMrsa5lnb09Y7g6quv4YZGz/l+/PTx3+LVFw4i6k+gpqQM2gwZPvelT6OjtxXnO5uhpPesJ4jF+RBLjK7bvwfV9WUYGe/HrHURxoxcZJvzUFFRA683zA0XUZqAsbjBkA+F5iooZBrk51iQDMaQ9CeRpcuGXKLC628ewM4rdiIpjOHAawfQ2LCCee/Ed1copbAtTuMr//UFdLafx0fu/Q888ZOfcdEnk5MUJIGewR54o07klprQ2nUBRmMWcsw5CHnDnMxMvo2Vq1YiEkt5ovSZKggobZeadzQdIG+HjGhfSZxvaeEDKyUhW/ItPAUlZCo1idRSNXrOdeMPP3sGaXEx0jWZdJbGbbfdg/PtnSl0MWUKCBKYmxyHzWblzxp5pmhNW7N6Jdo72nkt9/p9PFGmIp403VKFHFKFJBWQR9PVpJApaJQoTnklnCcgFHJQFMlIaX8gZnxxUV4qW8RPHigy2qZeH/pHqZZCp1cjngjzFDguBE9xEokw5GoFtEoVT88SkSSci0Eo5EBJWS5yinNxsu0MMiyZcPtDMGgzoZPqGenrnXBgz5adMGjTmX9/4XwrFpcCuOPem/HG4UNYtXY1jBlq1JVW4jc/+QVC4QgMRiMEUjHkGgXcUT+EFAoWC0CslMFUkI9QMg65Uga9WglBJASDQsqTrriASGoROHx+JMRk1IrCZ1/CzPAEMg1ZeOXgaVz5wWtgMGewV4DIX05KBo+FoVBpICJVhd2N7s4uCKVp2LxtKx9chKIEJ0Ynk1FO5V5Z1QCXi5j5lRgZG+LDk31mAR/ccy20QgV6Osbxq98e+Hfh/r534H/+BjqIbtu2jZtq74V//Ls6drlw55CgSx3rZSoL6cr/0m2/ZFy9vAhdTlJNfc9fn/pyXjn96XJx//+yYOfhH6H93k3Xc+nS+Dov6T+3ngNKRv9VUhng3CogLvtrh59Z7jHyDaQoN9Rxp8V0WWd/5Eg/+gcX2KVNqzlpPqUyBT7/n19kwsTpM2dQmFfATFoyCCrUau4+79q1k4M9TCYTQuEAWi+0IB6JQKdUsXa9trKKA7TCAR9rzal7R+Eb0VCMue9UgJBcxu12w+N0ML+WDaBIQiaVMN6QtOC0aVMh7vX5OUHR7w8jHIoyR53GaPx70ZhaLmetOHF2aZxPnRDSJ9Ivzf9jrWnq+emlESbTWLJBrxWNJWkxIG7vqtWrUh0IeRpOnz3F4RG02Po8Ho67JikQFfDULczOzcW55vPoaG9HIpaEhu6NSAyDPoOTCckU2N7dg7q6Otx511144ic/4s7cvNXKGvltO7ZyMSmTiaFWa6HXpnMAFqUvzkxNIF2v5YWL9PVEhyFCyrcf/x5azp3Hj374I3jcbqYokMyCNOj//d9fhn3Rhkce+Toi4TA0GhVTWPQ6PY4cOYqyulruxNH1Er2HGK3Es87INHCyZiAUhG3Bhmuu2ovZySm89fobKCktwZ4r93CAzfD4KPoHB6BUSvGpT30G93/iAZiysjAxM40jTUcQE8SwaFvAdx/9FlrOtCAz1wipToZtu7eit78LZZWlrKdfuaIRUYRRUlEOtU6HiZkZ1NTW4bnnnkN5aSmElIJrXYRar0Z1VTVee+lFNNbU4Sc//jWysjLQ3zeKm2+5CV/40hfxiYf+A+ebzkErVeGhzz2Eo83H8bXvfg2//O1TXPSQYa22ug7d/V28cfi9bqxqaIRKpsTF9m6Mj02xm3tpcYkTfl878BY+/YUH8eIbL6N2ZTW27dyGwcE+9FxsweTgKHZv2gk/kSyCMfzx+QPIKc7CNfuuhdvjQ9CThG1xARc7OpBjMaOkOJ8lF0u+JRRVFKPtQhsyFTqIA0Bg3o2PffhutPW240jzCXQM9qGsogazNhsXt/Q6jQyPQK5U4MyZM1ixcjVPVqZmZiGWS/n9deTIcZjSTagsrUTXhS64F5zYsGoD/vD0c9i8eSXq1zRgaGwIa9eugS4zA2e7O1Fd24DmprPYv/d6bFi1EXafGyFBEkKFgg+FhIGUCNIgF0swMtKH0vJixuXRlMcZXILH70ZSRDkNEi5GjNoMLM3b8K2vfpMTeBVSCaIBoktJWFJiKczFAw/fj2Dcj5VrGuHy2xCJh6BQK6CUq9DS2ory4jI8+/TT+MT9D0CqkeL5F1/AB/ddz8FSlEZJ0jqPzwupQgGjwYh0eTpPpZJxkkuIWU5xvOkkZsamsTA7h/rGFcgrKsDgxBA27tgAJAP4/dNPQSJMwGTI4/A36nA6PQ5MTI3BHwpysU/87tOnW2GzR7FqTSG2bduCjes246kfPokMvZmlEhMzkyyrI+58NBCFQW/kz15dQx3sbic/l0ypglKr42ApvUbLqLwdu7bDap9F92AnckuyIZGnQS/TQZ4mh31xASolBSjJoNVq4PQ6odFpIJFJOKHaPu/F6pptqMxtwH888GmcaDqKTbvWwGhSYseujbDbrJArJdx08HhDOHOmFafOnMc11+9Cw4oKjE1MYWXjJuRm5+Oh/3gYd9/9EaYl+SNhZOaY+ZrXNqxl6R/pBA8fOIxsvQU3X3sLZqcXeJpJ3XBKiiayUW97Jzav24BHHvsqhxE9/+KzyM03oaahCn94/jl8/MFPMiPeZneyfnpwqAdpSkCTIUWeJR/nTrVhy4ZtWJxZwpM/+Bk8Nhce//4Pcd21H8CpM2fQOzXAnhhqMhEHniastFbT5JUmgqdOnYLdakN5RRkSogTiggSbQdOQhrg7iuMHjiItIkRlaR08/iCKiysxPW9lIglx+hPBIHq62jA1Oc6HF1qDi4sKeC+gphLdc5mCpDExbl7QPhKMBKHWKfkaFm2LUMlVnE5Lcpagn4zNIt6LjKZMhKMRntQSM76hvhb9Pb2IJal5xjNw3j/TpASAEMHjd7HpkqZNVPgLxGTuBUw5mYhEg2yGXZy3IcdsQTDgRZbFxJPlhEQAY44Zc9YlFOUVY2nKjqmBKVhUmfA63NiyfiOmx8bZB9V0+jTu/ei9OHjsGPIK81FSkg9dmhxvv36Q9ywy0CbFQjgCbjiCflStrEY0SQV2BNosE/IryvkQa9BrkIyGgUgISomSKPcQJSgJNwaX34kl+wLCDjcEgQgKLIXoHBhBTkkJvNEAhHIpMjIzEKFDOANH0kDOcXmamF+XvuHBSyZ22rITkIlFLNWLh0NwLS5QhhwaVzSwB4HMtvPTc9ArtBjrHYY4qcXEyL8DmP63dfs/Grb0rh13ksosa7+ZKXqJLpPSaP89WnEZbUgF2XIRzMbTd+jguYn8joKeNVv/gLpmOWn1f0pT/d/eKHoc/Y7U2v1Xd9yb1wgQl/71l+PJBbUdLhlol7nuLKFJJNHe40Z33xy0Gj3UahWbl4qLSnnh0qcbWAJCRBmTKQsyuQKRYBRKpYpDJEj/2tPThanxMcjTkqwH1FLkNEi7a2RdOwU7UMAQmbPI4OpyuuFYcrDhU6VQQSpJ4xErpdpptKQFlHF3m8JFqCvt9ROaagGBcJixlPYlF3fSWW4SCjPxgnvzrC+nYp1K/eXuOYXwpLEpj/npdBCgbgm9Z+ICWHKyUVZWzvr9cDCC6elp+IkZH4mgvLqSNcWkyT7w2uu49dZbU8bpeJS13jR5kKlVOHO2mQ1h1MHWqrUs7wn6QygvKcXNN9+CHz7xQyxSZLNaybzqVWuoKCuDbckO64KVpT40KhcKxDwaJkIGGW872i8gO8vEBfzIyDCuve46rFy7Fs/+4U8YHR3DqhWrWILV0XYBnRc7+KDj83lZSkEfxNzsLJYcUXgTURjqGxqRk5vL/z8+Ms7kBJIhvPz6y9i6YyumZqdwob2NO1xUXEuEZHAqYK781q1bMbdgRV5hAZunkojhYmcXauob8Ovf/oZH29pMHYxZBmzatgl//uMLWNWwGgu2Ody0fx8OHj6A0qoy5BTkMM4vOycbSo2C+b7adD2nO2p1ekxOTOHk8SYmtDQ01iMWCyIvPxdlRUX4+U+fRHVFNebnFnDDvls4mImmB7v3XgXfohsv/eEF3Hb37ShdWYGRhTGsWF2Lp574Ca7e9QGcePsE6uuqUFtfjYu9nfx7lpeUQZwUwzFvx3PPvwGdWoeG2mqeGCjSlRiYHIYv6sbqNSuwbt1qnDjVhGv3XAOdWIk3Xn4NjXUr8dOf/RpCeRpuuuN2vPL6AdRU1CE/Lw9P/fRJLgKvvmY7zLmZWHDb4I54UhhQdxBrSxqRKdFDHIvjzWNvQmVKhyEvF6vWbsbxc8c4Pry4sBgvv/QSHxSJib9y1VqcaDqDekpp7aBCvoG1xuJkGutfBzvHcP3eq3DkzSb84skn8ORPf4KPf/I+PPXUE9i5fRtOnT8PbV4Obrz9LliMORCHElBJ5XjpjdewfvdORMirEYtxLHvQ40VaDDjadAA7d21GR1cnM87rGmogUci4kI+RMZ9yHMQC1rurhAq89eJb+PJDX4I4IYJSIeOu+nX7rsedH7sVlsIsOP125pHHEIZtYRG+YAD5efk4fPAobrvpdrz+5pt8v5UqNf784gu46467kYwl8PCnH8KV116FmsZqZBqMeOIHT2BsZJzXonvuvQ9FRaUIBAPQyuUY7R9EFSU09g/B5nKhrLoE41NDUKlEECYjcFjd/LmbW5jDxNw4G9uJsd/YuIrXuUMHjyAn28SH3qLCAsyOT6OvsxcKqRZKrRpT1ln2TVAEe2/nIBqqV8Ey8lhCAAAgAElEQVS2YIfeqGepQO2KevzppT+jpLAEFSUlOHH8KMuHPCEHiisK4I15UbO6FlKVBAqJFD43GRAzsGR18USGpnJRBBGMeiFXSaDSZkCnN6EwuwwagR4vPPc8XH4PVqxpgNNl4xyBYMiPeessexPEYil3tOnAR9KzqppKOGwevP36EYyNTuDRr30NL778Khf5lJoqkkqgTU9nQhh1mlUyGezzdgx0DCJDacLk+DzWb94MndGABCWORuJYGJnCzPAojh47iNauZqzZuhZbr9iCjdvWY8o6ghhZUNLkcHvDMKZnspZ9cOgiPD4rd9XlMh3ECSmMShO+/KmvwOsM4J47Poxf/ewX3PDa/7H7cOfHPsK+Nmo6uJx22B02xOJRxJIRNJ89B9uElZG3RdVFyMw1YWJqCh6HC+KQGGaNCQl/HJKkDEtuLzPV1XrCroYhEQkxPToMu3UOk9NjsC7OcFhTY10dBwvS9JKaQot2JxNsGGWciPMESKmVQaVRwrowzx4LOiiIBGmM0aWAJ6IW0HuEJk3kUUpQSiuECBEKVUAySzFDAkiSSe87kr5RM0ssESIY8HNzi6R3hiwd0o0qlpURbYgOwYO9oygqyeXnIc67OxhAVCDg4Kqa0loMtF5EukyHgCMExATYvH4tpsdGkaHX8zRq284daG6/wFkrtKaOdvXCNjPPuny1ToORyQn4o2EUVZfDGfOgYn0ZzAX58IejkJC+PxqHWibhQ4+QZKnnO3DjFfsw1N2Ljq4OrNm6HpFkECGXG3FvCCFPAOu37YYvGcOhU8fQfLEDa7duhKWwED4KOpPK4bK5OGCJ9m9qllESOe3nTPFMxEFGOzHNYKJBJCMRqFUKFBYVsKyKELKTo+PIN1vgtkZx8uDA+5Zj/5bKvPstIhkvddtJhvbPdNv5GPrIo/uSy4QWKsQvN1Euy2Mu/7HLhfuydpwK1Ms76vz3l1JP/1q4p2QR/3DHndGNqeCiy0ksl1/HP13cX5LI0DXRgeBfjYP8+8I9JTuhn/XO+0j3KCNzFXTpxdzVJSY5y4qoKy8AbLYlDhGiDxJ1m6iLK6ThLnWuqYMdi/IGTVKXNAGl7mn5QETaPirAiUJDGyqNZalwHh0Z5dRRKqyVMhnSDQYOWyLc2+mTJ1FUWoJgOMwfSio6id9Lkfcky6eQFSqoKawmZRxN0RqIykJvtmUdOmnol+kv1CEnckyUE0lp3Crjx5LGnjZNoqSQRnrzpk2crvfKK69jcnwSO3ftRvWl4JzhkUEmSVBQT1VlJfw+L4/IafQdF4l4LEojfdL2v/TSS6yBnRgbQ5bZzEakmalxlJdT1z7MRTkRWDiNLBlHQV4e3yOZQgtdRjrrfWk0+upLL+PO2z7Eo86tWzaxn2B+YQ4enw8GYyZryakgZ6LPpVAoep/W19agt6eHg2wW5q18LfSa2G1LPFFgSpBACK/bg8nxCVRWVWLzli1489AbUGo1vEHQ71FeVoZvfuNReB0u5GWbmTF830fuw8Ejh2F32tHf34UQhd4QzjDdgBv338gGyltvuwkH3nodTrsXgrgQ46Mj2LFjK7r6OjEyMYR129ZDJBNxMiYRfMgI2tvXz3QiUZoEcrkCmUYjHIseaFRU1NihEEvgJwMUu9TFKKupwtmWFmzcsAnz8ws48MYhZGlMCDi8UGZqoMxW4fq79mFyYgyCcAxeuw+xCE3sEhzk4nTb0dl9ETu2bUU0HGPd+eDAOHp6BrCivgFdPRdRWlOGsvpy1uAPDg6wIZEmJBk6HWK+IGyzVjTUN2KWWMdpMjz/4msoLMjD9t3b+b1CBtordu7Arp1bmJnfM9GNoZkRVFWWI+YKYuuKzZjtn0DA6YFGr0UoEYUu04jugQH4ogGIJGIEgyFMTc2joMCCjs6LKCuvwvj4LCYmplHVUA6ZQgJzTh56OroxOzEHnVSD7Zu2obuzH5s3bsbp0ydx5913oOn4cdx7371YdDrRNzEOXzSCPXv2snkv4g3i188+jY8++ABmFmaZAhCnLptciR9//wfIM+lhyNSgf3AEUpkSe6/Yiw0bNvLa4In54Yr64A05kIzEoJFqYVJl4oY9N8A2vcBaaZp6kYxOqaVAHjka11VxYmaaQsDSODoobN+6G9FQEt/+xuP4/EOf5S6rdcGOpqYmXGjpwn99+fN45dWXEUUc51vP49rrdqC9qw1XXrmHcYPHDzfj2qv3wrawgFdeeAv5ORlQk0QjIUCQklrTRGxa9vodLKlbnJ3lxFNzgRbBRBSbt69Ge2cHPB4/1q1dwQSRLEMO0hUG+G0+NB9vRsDlw8zcPLP/BXIBc7GVEjl6O8Zw5e4rcPTICSSEUpSUW5CmkKL5fA/qK8tY2kXJz+oMHcSaGIpqTcgpymTDbjAYxZLVg03rtmNmYgHVFQ1448BBlnt9+qEHodBI8IcXnsXWPVewj2Fhbgmj/aOwLTpw/b7rucly+O03cbH9AvLzslHb0AChWMoFuVarxnN/+h1uvukWtDZfhH3BS71hVJWX4pU/v4I1qzbAHwrAmGOE3myEw+vnA9Tc/Chmp4YgFQHWCTvkSR1cCyHU1K8CJGKWFSnI8D9rxUhfP5vNic718Yfvhzfqh8agwsHDr0MglmDbrt1IkyrxnW9+Bw9+/AEM9HUhGvIjnYL5FOmoqahHIhxHLJhA/8UB/OKnP0dXB1GwEqioW43n/vwSJ/8+8+yz2L5zGyy5OWzgjMRC3JhYmJxjrOWCfZ7XRuKQS8ViKMQyzE5Mwzoxj5A7wp6jNIkcGUYjN1jqamvQ3trKMASf38Vm18aGBm58CAWpDAK3x8NrNe19HF4Wj3K4kM6ohlwu5T0pTSCCWJCGNOKkJ5K8DovFaRx0lppep5KuaU0lUhnZgUmbT8U5rfmUdUKHK9rjaIMtLLCwZ0ciE0NvVCAY9SEzS88EIQqKMujS4XL5YLd74HLHoMpIgz8ahFSpwJr6lTh3+BTLRrRKAyrKKjE5PspSHdoX7PYllqgSIa6qugpFeXlYmltAf3s3rzOTszOQaVWQaeRQpmtRUJ2PmCbESdVeN5GVtEgTSGAyEOc/jrDXjftuuxsWQw4e/+Y32WyeX17EzPuqmirU1VTj+Reeh0ilhT0YxJLfAyFlQKhUjCalSQYZi4nARChlYs6mfGWX8kkIikAKiXiMMywIUhHxE6FNAEGaADUr6jhHxmjIhN8bgHMmhBMv/RsH+b4nl3f5hn8W//g/SmVSenR6CVMadUY3XuoW/08XtiypWe6iLwccpZzdqedIaZn52d8TAXn5z+Cu+LJe/hKN5S+FOgcvpQyzf9eRZ63Pu19tStaT+js6nFDHvWz8f3PL//4xlJzaskaAmORvxwkkjSG3+3Lhvqz/p/uTb1kPoSiDXfw0jnQsudiQSrpyWoxoYkEPJjkJFeOUYEqdBLlEyqYSdvgLBUQiZPkIPY6KdYWSIo01XDDTAkhdDApjohEiaQppUaModUK5Eb+VCk2KzE4V5oSkS1FXSFZD1576HRK8aZIme/nARjKW1GubYLY5/45sxCUEW5RlN9FYlI2jHB9PTGqJBKaMTJb7kEmGNOxyhQITEzNc5EZjpK0PIz/PgvLKCu7mU1Q9hWZkZWaybEYlU6CorJTRiaVl5RgZGWE9OXXQqQNOWMGFhXmoNUo2WhHPnZL46GdRV7+msgISWRrGRsewftM2PtxQ14gOLReaz+OWfTfgd0//jqU6O3fvxOQU0QFcqGuoZ10iRWifa27Gpk0bcba5GUq5FF63CzqtFpUVFVDIZNzBryiv5BAp4jYTl53u55LdhoH+fujT9aiqroafupV6HZqbm7nQIAoCvT4LczOoKi1HXVUVurq6MDk9jdbOVsQRhjk3D+p0AxpXr+YDhS/oQV6+hV5CRCJJqJVazE/PovXCBX7Ovdddiax8E/rH+7B15xYcPHSITbv0WKL7rF+/gY3ENPXYs/sK/PTHT2BhfhpFpmwYZBqE/WE4/F6oMtO5s5mu0yPg9uKZX/4JMoEEDtK/33sr7vzkXWjpacXYyBAMCj2CrgB/zrQ6Lacs0msyb52DzqBj5GB7x0WOsiecJJmlKdhHn6VHXBzHDTffwN1Um9XOMfE//O7jCHrcMOp1jMlccvtx6/7bUFvTyL6Cts429mHcePPN3HFvazsPlU4KPzxYCjsgFCZQWViKxZlFFJsLkK7Qc3pgTnY2JkhOsXsn5pdssDuc0OsNaGvvgM25xB3itDQlVGod3C4fG0QbVtRxKurpE6eQJpCj2JLHYSmf/ORDePmVV/lQLBKI2FBuMtNIfQESlRLecBBCCi6TKpEMx9kQJ1GmYX5hHi73EhlCUFddDRe9D8+exp+ffx7ZhWYMj46zPGFN/VrGiG7dswOmgmzY/RSeBQS9ZGZU49H/fBTtJ89DRIJdmiwSlYk8IXIRIsIQ5Ho18kp0KCqmSHYn5qddnMr8yiuv4Gc//Dm+89hjeP3A23j2988jTSjiwKddV+/m5MkTTSegN6ehtC4He67cDdeSF2eOt0KvVrEsYeeePXwdF891oLt7GHnFBVDqdZBKFcjJNcHpdmFmagqlFXkQKaKICYPIMBtYQkUac49ziU30wkAa2s50YUXpWuRoclCaW4gzZ5rQM9YHc7EZozNjKMzPR44pFwFXAF5fAHaXE4ZMIwxZWZyfsDjnBJJiJMSAOlOGuz5xI4JJOwTCGJw2L2IBEd4+cA5X7b4aoWAc1+y9Fv/5n19iSeBH778XGzetx399/Uv4zJcf5inoI488hptu3I/8wiKEIyHYF6147c8vQqOSQa2TsYRRptRBJlPzoa6v9zx2btkOqUCPno4hzM9Oo6DQgpNNp9DR3s1myyW3DVdevRf1DatgyM6E3TEBl2MCKoUYIW8MwpASx948g03bdkGToeN1nRoDDrsN2SYTsjKN2LJ9C7wRH6LiBOcJeFxODA2PoaCgGHqtgX0MarkaSwt2vP3WIe6uN719kg9oq1auglqhQl19HTav34SDbx7Cs8/8HjmWUqxZtxmDQyMoK6/Eug0b2UNFIWZ0qCU5pFapxPwMmVbbMDs9AZVMgrHRIVjnZ5GZacT87DxinhiUCiXvY6RBp0YOMdZpoksGUiKXZWQYGIFH687U1AwX7rQOpYAFMYY2JIl+I0rAnEeBSjEsWBfZwJ0GCdKEROiKXHqvk6GWvE+EDhZx0yjVUKKCnvY8gHI6CG0YDEURiyV58k7rLU2nwlSIy4RQklk4GUJBUS7s9gWm3dCePT29yImoaRIpBFIBgoIwNAYtinPz0drUjOLMQsbxUhgfrXEkZyMjJ3mtaJ9tbFzJ+8O6hkZ0X7iI8YERbpDFBIDGpEdcCk6QFSsBgSYGlUyD0b4JOK1uVBaVI0Oj5cKd5DKJcAxlxWXMW6frnLcvYnhqAis2rGWjfXqGDsPzVsj1BojlMkTIRyASsfSV0VPxBOfBlJaWcxIr3R+iL0W8fujlSuSkpyMZC6G1tRmheAzKNDnrr6dsc8grzePphlggRUlxJS4c78bFQz3vW0T9u+P+97fon8U/vm/h/s7gopTU4+9lL+98onciHt+tWF8mrbzfK315kf1Oo+lfnuNSZ3+5UGft+GXF/LI2nyUaNFq4pG3nIKfkvzaAiZJTW9b+LQ7ycqnMMoOeDhrL54qQJx3W+TAbB+l3pE4YFQQE0BRc4ozTBkrdClqUqKClcWYsSo56CjmiQKXoX6Q/xD4mjJtULufbSx1wWgit1gU4XR5m1lLhTp0GShIl2QoV6aRRJx0dfYCXiUFUkMs4vSt16KA7GIuG/8JNX+6yp7r8Cu5uLDPV6RBCRToTAdRKhIMhljGYs80cUPTg/Z+AJT8PTz31JKampzniN00i4wJh85atjOzqbG+FWCJJpT5SEiRtdrYlxvyR4XZoZBgFBfl8XcQQpw4y8eBpxLt69WqsW7+W6SbUHW9pOY/TJ07jhn03ckeivf0ClmyLfFgqLSnjRW1qdoaDpdatWo0nf/wE6zYLigsRCgcxMTmBPVdcgcnJSdx2223IyDCxPpGkPAODg4zMnJoYh9vtYhRmjiWHtdGkcc/KMvNroVVp0dnegbn5Wb4vdbW1fMAiPB5pN8cmx7HkXmRDY06uhSU6jnkrd6VpivBH0qBXlaKypowDZTZu2cZJh1979BFekE1mIwoK8nD4aBPSxEp8+1uPcOFOh4U9V+/G4ROHMb80y50dCn7asWMHb27zC1ZYLLkQCJLo7epmg25ffy+UahkyVVqoBVKcaDoFmUaNkroqZNH1mU3oOHUe/hkP+gdHUbdqNTIKMlG5sgK///PvEfb5sLphDeKeGE4fPYVVq1birYNvYf+HbkEwGkJHTxcf6K7ceyXzoI8cOoYvfuGLaGk/D6trHrmlFpw8e4olKwvzi5xPoJSkYUVdAwc5TUxOYdv2HTh7ugXzs1acajqF++75OAcnHTl6DG8fOYHyyjxUryiHM+zAom8RWp0CmelaZGgy4Jizw5yehe62TmRlmLhjTxrXREKEBbsTS043m8BJIz88NoJDh09j46YNaG7uxIqVVcjNzUb/8CAWFxYhSKRh/cpVOHOqGQ995nMwZpmRZTLzJOiZ3z2Nbdu3oqK6hot3h9+HaDzJr3tdRQ0Hvnj8Xk49HR0d5pE9+QzMpiycOHIMOo0Si64pSOREiFHw4fBMUxsOHWhGdXkVHvzsJxnr6bA70d7Sgce//j2IowLmaDO2UyhgjXpSRJrqAD5w4xVYdM4jO8eMpiNnIRMpsXbdelx/y/Wsk6ekzzvuvBtnz7YwGYrQrut3rkHTkdOQCCTIKFBh4856LDmtMBoMaKitR19vN67euwd2ZxDNTRdw6OXjKCzIx5TViqoVtXC5nWx6DoZj8Lj9cPvmsGJdJZS6NE7LLCoqZDOuVqFG1B9Eb2sfhgasUKTpUZxlwdFX38aKqnLsuXoHpm2zSEiBwZEBVJXXoqG6gYuII8ePIRSPst63rb0HRrOZkaESlQxV9WXIL0iH12VFZ2snVtaswYljbYhEhfA4KRysHgV5+Xj70BH4QyE89tjXmSL03J//gM9/9fPIL8jHF//rv/Dt73+X6R9PP/M0F88U0LT/5puQphCxBK2ne5Dvl0Yth94gQfPpM/A6Y7hwpg+iWBIKjRo///VT7FchXfv55ha0tl6A3+PFzqt2wZRFenwy/1EjRorRgSlIhZJU8qtBA43BwO9RktGVFhajt7sLBYW56O7rYR8HOT/Hhsawbs0GjI/OobigDDlZ+cgyWJCMCpCMJWGbs+PJHz2J6fEpNiymeP5+1jvfe+89OH3qNPqGaOq5F1W1taisrmVggt5gYIQuvZZypRzGdB1OHD3Kk5bOtgvQahQoJJzs6BBmpqdRUV6O3q5+3gNo76HimbppNPmkf6e9jChSJIMh3xF9+f1BLtyXJ7q0v6QCBAVsTLXkmeF0O1h6SKmiEqGUZTYkA2UCTjjMU1BqJqUC9VIBfdRppwkr7QsSSepAm0gI4COJjUjMWF8yX2o0Cs5ASE9Xw2DUwe118gQs15LNe+jioguz1iUugtKz9AgJIiwfi4eiGO4aRG66BXlZeZiZnWFKGh1YKPXb6XRDoVJhxYpGnjrXFpUg7Pbj2FuHYcmxQKFXISSOYsw2BaFKDI1RjRAI+elD1BvF4rgNZn0GQk4Pyim13OnkZsPdd38YcUEYZ5rPYtHrQppGje7RQUg1KhhMBsg0OiREFMYmgJy67VEiEsn52rijSvLWWIKllpzaF0/Aa3fAMb+IDK0aDXXVOHXmBHfi7VY7Tz3Jv7d203oO+KutqkMiLkTLkU5MN6dew/f6+nfh/rd3h96r69evxz+Df3zPwp3+kotMLor/ijRMkUYuhSi9C9OdRynvkoxKz7Vc0P9NMU4ajPfojvPPotC/dwjiLw9QWg44Wu66X/78/+Ob6BI15V9duA9R4b6GqDJ/q3HnQv0SXYbuJ/HxUzcSmByKYbDPyiO8DEM6M1VJE074QOpuSKUyZqhTB4KIKvSho0WPFoXlkCHqVtA9oo4zjRnJ7EJXQIcV+l7qwtMHlPR9xGOlx5JxjRfGRJIXPFrkyJGf4u2nuubU5adOCf0dPT/p4gjBRc9JOnsq1qmrTgspBTalOu1R1mnT9ZKJlLTzxHsnTXqmMQNFBQW8EU7PzrNkxZRl5EMDdR7OtpzH0OAIL8KkczWZDNBotZidm+cwltmZeRQVFDNRQKlQYWZ6HJu3bOTF/WJXN2tf6fVvbW1l4yYZfSPxMOskyWT5y5//Ah+++8PweNwY6O/FmTOnIRWJGe1Gbvu77rmHC3PbvBWfe+hhtLa14fDRI9wN6u3rxZrVa/j38Ho8yM7M5vtNCbZ0EFFrNCz9oU2CpErpGel4/vkXeLEmY6o5x4ypkXEm+dBiTYX+7MwsLrRf4ACal197lbXuxgIj7D4HVqxehZm5adyx/3Z6wbBt8zbWvq9dtxqzs2MoLCnG7JyVTVdkLKpfUYeRqTEoVURpECLXUoD83DzYbITndKKtrQe333sjVqxuhDnHhOf++CwbnyurKnDnPXdjYGiA8Wxk0KONlA53VFTNDI/hgbs/gv+Pve+OjrO80n9G0/to1Ee9925J7r1iDBjjAKEFCCRhk5CyJEtIsklIg7RNSEggSyB0g+ng3uQi2bJlSVbvvc+MpvfyO/eOBA7LJr89y3+bOccYWVO+mfm+9733uU/57ne+i517bsCqDevQ3dONaJUKQ609CM648OA3HsK7Rw6j4colWIJWSNRiBJxumKdNmB2YgVaqxboN6/l8unDxArQxWub707ZM5w+JpMmhiIK39tyyB/POOTz36rOIM8RDp43GmtVrcfjocd70yEPf7XBgnILDEhIQrdHBOr+AqKAQb75yAps3rcLylXU4dPwI0nJSsOeOPWjtbUV3fzv6BjpRXlaI0ydOY9e2Xei43A6NTInb996MM8dOoqiwAA1nm5FXUIaz586zHaHT50QyFSRjo0hIMkCh0qKz4wpWr12Fp//yIt7Y/yLOXziPtuZWHD96Gl/84pcglirYNnV5XR1i9DoceO89pGakIyM7G3aXF25/JAVYp1JjzjiL9MwMHvHHUMS70866kDitHnfceju6Wjp4Y83IUWPz9aug0Akhl2rR3zqLt148wVMwhYqEkULYrS6opQoEvSGEiZ8qFrJThkAkRCBMCcEhJKXHIi4uFgqFBFEhCc6dugi/M4xf/vkxHP3gMH7wg+/hSnsX9r/xJnbt3InRiRGY7BQ89C6279iEd94/iM998Rocr29gR5Y779jDSBwZ0Jhm/JCH1TDEJUGhUiMcJYbb48W//MuXcO/9dyO/pICTK690XERb9wWodXIYF+YhFcpQWlAOhUSJMyfOoLSwBHp9ItLS83G58TLOHDyGysIC2MzzqK6phD/ow6tv7odUKMeyymW4/fbbceTEUXT2daL+7HnIlGoY7TYsW1WDhORUhMkGk0T6I6Nwm+wwTzqwYPTC4fVDFx0Di9kKtytSUJID1iPf/w7eee8dtF5px7984z4Ulxfh13/4Db79o0eQUZCJ197ej03rNyAtKRnmGSOOHzuCM2dOYN3adQywSOUCNLedgkgigESqxYF3zsFnF6IoLx3z0yZMjBsRmxiDPz3zJEQqMYyWWTSdrcf02AT6evoRH5+IlOR0JOrjcanpAnILMlkMGZCLeP2WRImgUythNRpRXVUOQVQY7T0dsDjsWF6+Ei+/8Cr0qnicOHQBTz35FO6980vITMvH7LQRjgUH3BY7X3O0LlIAHKVuetweuJweXnMdvhD2fvYOXLvzevQNDLH9pEql4S2LGk63m0KOxOhqv4LhgUGMDw+huDAfHrcDKclJ6O3pxtT0FK+lRBOhvYxEv5zO7Q1g/fo1vAcND0dG3RHxv58dwpYyOZb2bgIQhRIhFCoF1BoF01nYncwfhkQohojPMRdfM/QcNJWOmD9Q0BglBEf+nWoGqVzC3y/tXzSxI593WnMIxKBQJgKzUlKS4PN74A94eA/Nzcvm4/S5Pcy/pzwFSnt2h3xs9Xrd7h0Y7BvAWP8YVEIV4I2kais1Sm5afEE/xscnUFpeDo1WzZPK/JRUeC12XGlqhsvpgFAtgUcegjBOxhohmVYGfZweAZcfk4MTaGm4DMfcAgR+orhKoIvWICc1I0JJEwThDfnQPzmOuk0bQQqokFjI6wnRXqkiI90ZCXmZ/hwl4AaJ9l4yixCKJNyUKInfTqYQAiGyUtNhXTCjp7eDpxEUunWxsZnDAQsrStAz2of0nHQkp6QhKyMXR187idEzU/+obv9ncupVn9D/RpB69Qf9X+wglwSp5AzzISWFUerIz0t8dg5XWvy3/y4JdSnJlCg0S37wf/stRzj1/13aKRXvVOUuCWE5wXuxmI+ELUToMkvUmr93Bi0h7Uv3+bQ57g3kKiP9yFWGDpPDrIKRJNqPW0KODAUx1G9ihxJa3IiDHSb8LUQbLzEjKbbcx6JLsoukhY245oSmkesDFdZGo5G7aQoZISSW3WBCIb4/FeL8cxi8kFHxzwEW5NkuFLJw9sPgIqbAhPl+kSI8yH7tkUmLACqlhsWRVDBlZeXw+I/+kGsGUWM6OtqxZvUqRkAJUU5PT0dcTCwG+/ugVqn4/RHvhhDeGWOE9010jc2bN2Pf/tfR0tLCX8vy5Suh1apQWJTLRXhdXR26u3pRUlKGhPgkPPvs85iamsGKmkoMDfdzk5mVnYMokRBlFZW8IFHx6fJ4UF5exnzqU6dOs889cSvJIpP84r1eDwsWQ/4ADCkGTpylhX9+ZhbtrW3My9TqtYyUPfWnp1FaVMKe6tFqDWQSKXq7+7D3xj1MO4nRx3IiLPHRxRIJ8yfVWi26e7qYa09e088/+xxysrIZ1SSknkapP3/s5zh46BC/95889lOcaxwppRQAACAASURBVG8EZCL0jQ/D4bAh6AtBI1NgRXUNjh0+hrdefx27dmzG4MggU0k0ejWeevbPqFm1DC/vfxMbNtfRCQidKpbFchqNDrEJ8eypTmiLTClmji5ZAypUclgdVtSfrod5wcxj5JKSIvaYHxsd5SZxtG8I9UdPYMumrZwOe9d9dyOJvNWnpqEVyDB9ZQRvvfUeCsvLUFhThuSiDLT3taOvsxuH3zqByuJChIMitLX04IEHPsdNT09XN9OVVq9azaP5z919DxcGRJs6fOoIimqKMLkwid6Rfuy89lqoVToU5ZfBPG+EyWxE72Afbr3tszh06CDbdbosNlQUVeKJnz7FqXM9vT145NFvY9Q4hlPnT3BS5IVLjYwKEh9Zo9JCq9YzRcdhssE6bwK8PsSqtUyv2HPjrfjd75+GRh+H8dkJJKQlorWjFXUrl+NSSwcKCnJY29Hc2Yo7PncHxsfGOFH1pRfexDe//mV0dvXh0FvHkJppwDXbtkKtoOAXM/IKi3j0T5aDlEaslUuh1mlhtlk4uGf9xo2MhBNdjSZBf3ziP9Dd0gmnhbiuNjjDdsRlanDNri2IUSTgpw89AbFEAK8zDFkMZS2IGDmlxMcIMEBrIgnxhREgJgpcVFZWlTENpvHMZYS8AuYK//nZp/HrX/4S3d09qKmuQaIhCe+//T6iFAIsX10NuQqYt44gMTUWyRlJsLtsbGGbkZ6N+LgkTtzUKQwQ+qlp8zFKa7EStaMHb+1/Db09Q3jutT8hSujBwEgPXt7/MqrrChEXH4ecjAK4bT4kxqbg9X37UVxSiLoVqxAlkWNqao4FmwGHB2+9/BJmRyfxi5//FO0dXWhpbkNN9TKoVEq43A5Ex+vx+K9+h9GJKey66XoIxGR7KeSpiCRKCK1EiXf3HYbQH4WooAxeBJnCR2uQ1+PDzPQUf4ax8XoQj5BEeOQG0t3bDp8ogO/87DsYMY4jLBYgOysLrRcvY2p8HL3kVJMcy1kDUrEYInkYzsAsRAoBZGodrtn8GQgCcg7zefWv++B3034VwILDhO6BAWzZsRabNq1GZ1sX3FYKG9KjqrIWAbcHTz7xW9x8yx7UrKrFnNvIZgQdV64gIzkJyYnx6G5vg8Nth1qjQlNTM37z2B/x9BNP40pzB9ITszE9ZkRP5xC87hBPeiQCKZ8jNGmjSQxNdgl1pwkn0Th4iqpS4ebbb0dlVQ2GhscgkSgQExPLhTfttTRZpckimQrMz85genwMMTot06Uazp7ByOgg7wsQhqGgNYcEt8YF3H//vZicnGQXGSoW6RynvzkI0E02t1FMuVyyCOaUa96ryP6XMg1YNRlxJYsSQSoSM1+bbiFOp/4IWCSQgOmdVB8EQyxqJVBDIAiydkwfEw/Lgi0S7CeOgkwhY4c1pVLO+0K0VgelUgaTyQy7zQWlQszPRZ+zWCFDUBiG02fHtms2o7W5DYM9o5AIREjUJzCopNPpWFw7MDCEsJAagFwOT6TmfGVVFbpaWnCl8SKbQ5StrEBWbSEWxE5YohzcFFDwYlRYCI/FCb1CD9eCFTH6eG6+iRfrMpow1tKBsYkx5BTlIjY1DVEqDVwhwIcQ0/EoC4XSoWmvCvgC8Hsj+4HXFzGJoOk6EWZJgDrU3wev3Yn5iSmkp6aynTMF8qk0CvT39nIOikQqQ1KGAcoYJUamKDujDEMDo5hqn8fo6X8W7v+wc7nqDv8bQerfFO4//vHuMHWlS3x1vhiuEpfyz1S4E1hM0yvyQl3kT/5PDpgey49bpKxc/dglLjjX5J/AX18q0pceKxJ/BPsv/Y6eL/I+PgqIuvo1rnbLoX//dAv3MM5WA0FxBHFfsp2kpoI2Ti7crwpgovs0NxvR3zfPoSqEdtIX6vN5WMC19BxcuNvt7NlNRSnRY5bcW/g74ukIiREitpNLYlEu1AMR+0d+7UX9wlLTReg+Ff5s6RYVxcE/MjmJeWzMR6YiNDYmFlOT03wfQorvuucudPf0obHxPEdiHzp0CLfccgva29vYE5dCPbo6OjltkxZeWgyJekEoBCHUhH7Q/w8MDaK0ohxbtmxhUSn9zQs62WFKpXA6beyvbDLNM0LwxmuvY2HBzjQaXbSePDWgkIlYrERBJ+STPjA0hLl5E9NTyB4wMoINc/AHNQ4qhYw/q+mpKb5PdWUVe1hv2LiOi25CdYjSQ4FLxO0ldwKywCPNAflH0wJYVVWFCw3n2XlmcnyCaQ0etw96fSz7SJNfPDUmJqsFHZ3tvAmsWbMaL7/8Mj7/+bt5Q7BYFnjTpI2QKEJanYY91alQkMUqMGWcY7ESpX0ur65Dc0MTAm6y4fRy4ufl8+cQRBB1K2swaZyAUq+ATCuB1WPBnGkGvS0juH7bTXj3gwMsIC0pK8X9X/oC9r32KjZsXI+3330LeVWFMFpMbJlJVCaNSoHq8gqcOHGUC4O01HRkZObhysUWLMzNITUtDYWVpWwvePjgQcwOj0Dg8CNNkwCb3QlDehr8EiCnNA9js5OYnphC95VO5viTvSkJiolP29fVjaDLh+62Dtx84004d6oeOQUlPMolGziJWgaxToas8hzUXzjLU56BngEOGaLCYmJ6HDtu2IldN+7CsRPHmGs7OzaO1LhkGMetsNmtzJeWaaUoW16Otu5WQBjA1PQ4LCYzSouLERUlZkcUh80FipWUiSSIVWnhdbgwOzOF9es2o39oBlc6u7n5I0/51KxUWJwWhMIyzJmmcN2NuxGlEMFMo3vrAqzk5hAIYcXyVTDNL8A8aUVcDMWbxyMhNgYnTx7H/IyJk0cNSanM7206fxYenw964gTPzmJydgZ9Q8OoXVWNrNws7Hv1JTgXHJgZNTEft6S6FAVVeYhN0EEZJcV43zhzqhNSDZCqpZy0SNe0gFKXBUJ0dXXyOmKZNXMyKDWC01OTMJvnmJ40PTaPGE08apatxKljxxl1JZtLEp51dXfB6XJDoZNh6/ZN6B1qQkquDhaHmScZMqWMi91oXRzS0nOQlJiK6VEznnniRUz3zXIA1LJVdbjxs7uRnpkMk3mez7MPPngDly5fwEMPfw1DowNc1JGw1u8I48zRc+jr7scvf/tjHKk/AUWcHtEJCWxbqRLI4DIt4Nh7B7CqdhUCAQIupMhMS0d3TzuGhvswNT2N2+64E/VnGlFSUon9r7+LTqLx7NyModERzEwtoDi/HIffPo6wOwoBoR9CkYAzMtavX8fBUuQTrlQrmXJlWbBAr9WzINMd9uF7v3gEfkkQydkpiE9MwMljx/k7npzsR3paHMZHR3DsyDFooxWorCuEF06I5Up0d02jqrIIFrMNK2o3QyLQIS5WD6t9Ek1N9Twlpeuj83IvVq/YDoSV3PRYTAvwOO3o6mhHzYoaZOSnQ6NTIz8nB5cuNLKItfNKKyQ0mZWL0dhwCQpRHFZUL8epoyfhc/ggFckhIGlslAhyhRonjjew7S4jOVS2CYgeFoJYSNOGAE97NTE6ZOfkoqSigidMJC6l4p383glFJvpkTEICYqP1uNLWCovRCIVEjPnZKczOTKP+xAmm4fiCFKIkxM6d1zCwMzQU0QnRHkBg0xLaTvtUZKIcsZ2mfYLWfK4DyJxCEGYTBWpEqUmj/ZED+MQiLvppIs17XoB47AQ6ERhFiLuQ/42oCGQwQIixRCrCFAmd1TquZchggTw4SVxLLmkMWvkjNBfaN0nESZ8L1RMalZxpkzSJoxRkj9+OXTt34NCBI9AoNQj5BQj5AnxsxOentFmiF9EeXFJazDRY+pOdkQ7bvAmXG85zerNL5IGhLBMudQCCGAkyinLgcPkhF0sRtHkgcAehFEiQmpjMRhFemmTPm9B+6gxPRmmtECvUCItlMNqdMNttnAaekGmAVEXfPxlaRABEDrDyh9jUgai2QU8AMrEIVuMsxodH8bk77sSli804caIe6zes4kwU+u6oyaKcg+RMA7qHu2H32VFYUoQ+SjPuMMF6ZREs+DvF4D+pMpEP538rSP2bwv3RH+9ealgjolSylCJBJXV+i0X2h6JO0oospqZ9UiLp0hMvIeAf0lgWRar/CBnn52QjmQjCvyTspOKXjo1caeiYaNGlgnOpwYgg/xFR7cdvPCb6hGbg0yzcezPCOFMVhl8UOUY+jgjlnhcTtoL8WOF+7OQgentmFylGESUuoQ7EyaNGhm6MpHPiaIDHikQloQJdLI3QYHh9i+QlfZhOuvT+l6Yh9Fy0qEVuEcEO8w4pyCJKtMhFVxF0wbSXoqIiFhqR2LMgpwA2m4N5S9Pz08wXLywsRn5ePj8HiZH2v/EaBzYQX7e8ooKPk4RJGo2W3XBy8woYxY2Li8eKFcuRnGJg6s6xY8fYPm7/m29Ap9Ng9+7d7BNLgk4aWxInn3jXVPDS4kGcRENKKsdEk/0i/dvExCS2bNkGuUyBEydOICMrmx+/fPlyiIXkOhCEVqOEl0aqQhEG+vphtVjYI7i0tAxWu40DOOgzp3MvPloPuVTKlpGU6EmuKyWFxaiqqOQJAAl5vV4/+np7IyIqEhO7vbBYIjQlilD3LVKaYmKjUVVRzgVl1bJqnD17lotlQgEpYGfBQh76atTU1bLDDnEiVdEaFhuR88vCrBmZqRnQa6IRExvPxzU5Mshe3Hfddxd+8vijmDTPQqYCVqxdjhACcJkCiFEmMkWCisGdN1yPvsFejIwMwum04zO37MWkZRaG9BTIpRJOxL148QIWjEZs37wF/T3dnOBZUliJlLgk9HZ34bFf/xabrtkIhVYGQcCPofZOVBeUYLCzH9fu2YNp8zzONjVwyiNNXUjAm5KWzpstuRJQYdDZ3oG6imXovNyOi2easW55LaKVaniCFEYjZcvRiZkplNaV4XJvO0QKCSxWB660dmFZSQ2ystLggxef/fxtkGokeOW1V5Coj0XQ5UWiLoapE0SjII/ycBRwqbUJSYZ4tgOkYDFyp6ER+arVqzkFlGgJWzdvRXd7N/xuD8pKSnH54nkkxCdCoYzG7//wPKrrynGm8Qr23roFV7rasWB14I577uYU1Iw8ShokAbYYGoWKkxZp2kK2L53NXSzCpnU0NSUZg339CHj9kApEqC6rRFdnN0wLRubjb9q2Feebm5FVmAUXPHCFPZiam+JzdHrMhO9+72FodTrY3Tb25CaHi5SYNKiEahqjQaSUwAc//OEAT+cWjGYEaeOnkT3lOrg8LAikFEzi0LeQdgRSGGdMUCk0OHfiAq+ny5ZXw26xY2RwOEIncLiwZsNKFkUu2CYh14SxYv1ydA62ITUjCX6/E+GQAJWVNYiPS0Zaah6kISlefu5l9PeO4Fvf+y7sHgdCIQpg8+F8cwPSMpIhIBeLcICv88KcfCTpEjAzOAXzlBmrapfDZJnCmHUWblEIeSUlMMSnwL3ggnXWDJvZhuHBUaQlZyInNxcz89MoyM+Gz+OA2TgLh82Np596ERvWrkN/7xD/7nxTE+KSkyHXxKCvbwDx0Qm43NTKSZ0BnwfDg0McdresugKjo2NQKNU4cOAgFzsSENIaglgpgjZJh1233IDN126GN+TFyOgQ4vRxyM/MwR/++AtYrUZYbC4Or4kSi3H9rasZTyF/fomIkG0pXDYRrlwhEaoZazdWQhsj5sKuqrgGPa2DePetQ9iy43rsunEPu5/Q+UIOWn/+8zO4dis53CTDajZDLhGio+0K2povoqa6Cr/7/e8QDonhXAiy005PRxcMiUkYGx7lDcjucrIFokyhQkd7H8xGK09deP2HEAF/kHVEZAFMfunxhkQO1sotJE9x8NpKOgRDUjI3TBTuRHuVxWRC66VLUCukLIw1m424cL6BtVi1dcuQylqdAc4SiVBlIqYLS4UxFbLkIEMHSYANFckEXlGBSSg82eASHZB94oVUgAYYfacNj1KFmVYajjQg9Fi2tA4jIn6lhFqiiQiFLMIXE7Iul/Dzu5xe3jupwaCgPXKdMS8ssP5gZnoOPl8QErE0MhEQCiOBZOwFH0AUaUaiaPrtxbaNa9Da3IIoSumFGB53RIRLFCH6/pQqOZtDZGZlorAwj9f65cvq0HzuPHxOFyanxzDvMqF0QyXii1IQ0kbB7nfDT0g4ZZOQ5aXFjdPvnIFCEMTcnI9eBnq1FAa1EsvrangKYLG7IJAoEIAQZrsd586fQ/qyfIh0SoikMqbKUulBQIjLTk1RiM8rUZjbOMjEQp4E37TnJvzql79GWVk5N4hzs9OYnZ/H8NgoVq1ew6DBuwffRmxqDFIyUjAzMYXx5hnYuyKTj793+2fhHvl0CKyjbBlaY/+3NwEV7h8PTOJK/uoieLHwpqJ9yTnmv3vhjxfnkS444vP+94r9JY48FeNX3wjNosKXjlEsiuKinZ9vsZtYouP8l4J9KQX0qiI64uoSEYhuuCD41FxlejPDOFMZKdw/6cY0mdDiKHDRJefQ0W709c1H7A0X0XHWijBdZrHYXgwvovdKozIq4qkJIRFqhAZDvuk+Rh/oZFiiytBrLdFeyEWAOm+SvdL9aGETCYW8uBFKFxMTh9XrVqOmdhnOn29kpPv9d97lMbJWrUNZWQUkEhkQFWQ+el3tci7KKTL7UvNFLo5ycjMZnSNrxeSUFHhcXjQ3t0AupzGlmh9PVl7UOGSkpTDCfvjQUczOzjPSNzg4iBtv3I2JybEIGuAPQKNSwjg/y3/TeyceOlFTHG4Po+qU6EdJrnGx8Vzo0PkxNjaGnp4evkCIw5qalor29lYcPPA+apdVs/2YXqdHW0srbySE6qWlp7G3vctuh1ah4GRYp9vJNngz0zOQRkX4km+88QZTgOh8poKdziNCj5KSDNDq9Ghqvow9N98MnU7PdpCENM7NzHB4x/jUNCP9C2Yj23KSbzH9TIFQBUWF+POfn0JcbAzyCwrYU5esKY8fPIy9ez6Drs4eJKelQyaRcJDNF770BfSN9sPutqKh6RxaOtrgD3ixY/t27N61B0P9I+ge6EN2YT5cQQ9iE/R49q/PYmpqjIumTdds4demEC06DhuhNGYro+611TUsUnvx2Zc57bC4qAAytQxrtm5AU2sT0hITIAuGMdrVh6KCEkxZzUjMSkNQGBmjm2dNsC1YoI2ORlF+Pgb7ejAwOIQbd98EuVSBf/vGt6BTaJAQHQulTIEDh45hw8ZNeO/9g0hNT8HwzCRqVtWho6cbJcXlKC+pxIFDh/mzrlhVgvLlJRAoBBgdG8Etu2/E5bONGOqhZsyM/NJibLtmJ373u99DJhZjqK8fo0NDzOUVSIVwBFyoKq/mJFgq7IyzFty890aolSosWKxwWM2MtFptdlzp6GXahNFsxJp163G5pR3joyZ86Wv349U3X8XqTeuQkZ3G42iP3YGkuHgOa6EJFRXDdF4mGGKYCvaj7/0E127dyLzWB7/0ZaQbMjA5M49LLS2YNZsxNDOGx594DGMLk3ALPJi1zjG6R77KGRk53AyE3T688NSzsM8ZMTo4xSE0Np8bhvRUaBKjWZCWnZ6JeG0M3nvtHfR09rAAuai0gIV4VHxdudKK2ekp2BYckEtlGOmbZNeO9OxEFFeWovVSK2ZHKIE2hJrV1VBoFJibnkZmWhJPkAQyCWINMsQkKeGwzyMjM4290M1zVsTrMhDyiLB1y0YOa8spKUH3QC/OnDkFhV4KXbwGRSUlyMrKRkPDeQwNDHLjNjM0hq/e8wBmhifR0dIGoSwMdZIO/bOjSM7OREKMAZY5B6eWikUypiIEXF509nYzVzwqyo+Ayw5DbBwuN7VAKdOgrLiMKUxnGxsRhAbeoB/xhjjs2bsH9fWnsGnDOpw9eR77XnkbEpEA27as5+ucbElLS0uRkZmDd958n2Pr6VwmIX9mfgZWblyNpBwDIAlDIBFgzeo1uHi+Gc0tp1GzohJu8t2WS+ANLSAYdrPneFpKFowzZg7+qSivg9cr4DV3cnIYp04fZbpiRlo2yovKmY5Hdp8+BNHZ3Q270Q5DXCp0Wj0+ePNtdnzKzsxiS8VTR4+zToOCmyjhmnj6QoGE8zxovZdKRDzRmJqZgEqnYgqWRqthrrZSrkZPZx9Ms054PdTwBdgOVxglhiHdwKFPVTW10ETHIL+oBE6HGxnpWZCQT70+hi0yJ0ZH0dvdjZmJcVjN8+i80sY8d9J1EDLe1dvFezTRUchNhv7QjfYnKqbpptfHMDIeQcgjYBKZCdBaTMg80RcpQZnqAolQBD1RyxZMfM5SA0jUUAKtCJAhgIjuKZPKWU9DdE1C7x02J19HlAgslYm4ILfbnTxZkcnEcLntcLooxTqa96rZWSM3NKYFGze0pK8iFyyyNSYKS2iRuuMw25CflYzxoXGeagSpohbRPks0FGoFCKgLsk6P3NVIpK5Rq1BXWYfLjU0Ier1snuATB5FTUwBDcQqcUR7YPDZIRApIQ2HIXAEoXUGsLqjCv//rD5juEiVX8rqklEXB5/YhJysVN9y4B7pYA8Zm59DQfBHzVhMGF8Yg06vZfUyq0SAsFHHSKum6pscn2HlLq1Sz9owosgQUVVUvQ8O58yjIycfyqlocPHCAk5qVOh0MySkwGqdx9vxJxKTFQK6WATQ96bZi5pLjH9ag/yzcweJpEqSmpKT8jz3bP+kD5sJ9qVamv69G19kUnovdyEOZJvMJxfvVFJfI4yPWix8+8eLP/22xv8RbX6R0XH0/fu3FYpufeQm9J4794v2XOPIfNhz0u8UC+eOvuWTNuLFJgPyR/480qH94WgJ9mWGc/juF+9WNER0X/XzkaCc6OsZ5oaXFgoSXxGlhnh+9T6GQaH2LgtEAgot2mlK5jBdAsVjImwq1zbQZ0IJI3GQaLTJCvZiIRQtjyEecziju+omLSbfE+CQOfMrKykJiqoHHXw8//G32KZ6cGGfxm8Pu5OjxxEQD0tKTMDY2zggN0UcIUSUqCI3f7//CvfD4XLB5nIzyuFxuWK0OyOUqdmGh8ac3EMCp48ehVyv4nJJK5OwmQwh5dXU12wU2Np6DRq1DanIKMjNS4XM5sHnTRhw89AEut7VAoVZBLJVBFx2PjZu2Y3pqGufOnkNjQyOSDcnsB15SUsKuIJOz8ygoyMPRo0dgs5t5kQr6/cjNzmG/b0La4lNSefxKhX9zUxNW19ZxkBWht919vcjLycW5+nregMiXPclgwMwciSkDqKyuQkFBASMzZAM2Z1rA6Pgktmzdzp8/jcQPHTyAFEMC4pIM3EzQ8V5obOSCr6+3BzffegvHua9atRI2h4355nRGjo+OQhiOwg3X7kZIEIXo2Dj89blnsWpZFaOrJF6urqtlROdKexve2L8fsXo9f5f5JRRgFYPskjzse+d17HtzH29cO6/bipmpCaTlZjM/9PiRo9CpNNi5dTs6W68g3ZCCwwcOMW1qxcrViI+OQSDoRe/IANbs2ABPwI32y5fgNS5AI5EhSizFio3roEqIhcllRWV1Nf702yfQ0tiCIIm9YhIgF0uQk5eHsw2NyM0rhEatRaohBc898xwkQglm5hY4AfamG/egb2AQQrkIfYODWLNmHZouXMa5+gt46IffwpRxAlavCbpkHbqHOjgsaP+Lb6K2KA/mmXmEovzYvus65BWVMg2mr7UHpw6fhIocjyisSCeGIkHODSUl/4nCEm7gNm7cjMOHDuFkfSMyUxNYtEcCY0LZCgrzmfcsFMlx7uxlrFq1AUKJAPUN9bjupuvhDbgjiJVQDJ1CjanxSR75e1weto0jYfPGTZvwyEM/wr133ITB9i5kJ6fhqw98HRcvdWJiZgbHG86yTWf1uhrc/ZV7MO2cYxROIVFAIVUybYtgzwMvvYcP9h1EtFwPd8ADuVqO3PIcPo7MvCx4fG5G9Qfb+/DLH/0SwrAA0dpoRCnEUGu06O3tYxepsrIipo953X5Yph1sy3nD/VswNTeDrMxsBF0Bdiexup3IzM5AeUkRzp86i+YLVzgps3ptMRSaMMorCxllHe0f50TU9pZezI+bkBidiKzcfKjiYnHq/HnYXAsICT1Iy05BQWk+T6W279iF3OxcdLW1Y3xgEPNjU1hbXYeXX3wRy1ZXQxWrwbzTBENGJrTaOORmlUEqUsNqtkMWJUR70wWUVJdjZGII5xvrEXTbEK+NxnXbr0ND/XmsWLGa6S6d/V3o6e/Hxs1bcfLkabhcXmTnpONMwzmcPdqAqrJKTgM1G40oyCvA6VPnoY3WYnrKiLLyCnR19EASJWaOfFgQhkynwI9//RN8cOoADOmJWLtuLR588EE88LU7UVCUzwF183Nz6OlpgyDkQXER+XYXYGrCjPaOTiQnp8HudLPzkNm2gOSMVFTVVnNCqcU4h6YL52BzLkAkE6OyvBpZhlx4LX4M9o/gxLHjeOihhxD0+tHT0Y2Whmb0d/RhuG+Ik6NdTheEYpLqC0A0UirapQoZjOY5FklmZKVzKFtMjA6U5iSEBHKRhnMUXE6yYfRxc93c3gqNToetO6+FXK1BVm4BgxA0nXHZnUzhmBobh5FTdcUYHxnAX595BpXlJZzUTbRJ2rSMtI4t8teXwCTanyIAXoTmupTiHQFBIhTXCFXSGTG0kIrZZY3ABTp3iaJIVosktibRapRYADGFMQmEEZ48+ycLWNROlB5C+UUCIQvGiaIoV8oi6eAyOR+HTEHaEKLMuJGYbGAzCLPRjpl5I7vBaGKIuurl9ZZ85kUyKWRaDQu/5yfGEatQYmp4mnU4Dl8A7pAD8YZ4SMQSTh0WCAXsbjYyMoTU1GTE6mNRnlOMqZFx9Hf18ATbkJMKTZoe2RXZ8ER5IaBk5IAA7nkzzMPjuGXLTiTLY7D/+X1oaetGclYOhifHsHfvTqSnGFBSXISf/fQxjEybsGzNSiSQJ73LDlfICb8giJKaZbjc1Y0ZomjK5JibnEWcVovmC02YnpzHpo1rMGea4/0iv7AIYyOTiIuOXfXF1AAAIABJREFUAzx+BjRsXidikwzceJ47Vw+rax7qBBUUGhmmx8ZhG3DBOxSpJ/7e7f964U6gKu3/5HgXMQT5398ElJy6ROlgSskix32JerIUIMRUFbKrok73Kp761Qj7kpj1f3pYS+g5PW6pGOfnWjyWSMFOgUwfJbnyMVxlCbnEbb/ai57+/2o+/oeC1nAYn2bhvkSV8REd7xN6AV5TFpsMniAEwzhwsB2dXRFhBwlBqTikYITIMUZ4iMzhY21AFMKCCGKvUEV83W02SjIli0ghe5QTZ51emhAFQssJDabHkYsANVx6tRalpeWIjY3n0IVbP3sbHvzq11BSWIL0nAzmzJHjzNtvv8F8X3qOlKRkzMzMIS01g0doUYIwpsYnInxESrKjYBCVEjfduBvLqqrZKWJ8epQ5jUq1GrFxKZBJVfxcAmEIZ+vr8eSvf4fVq1czwkPJpZVVVexnTsdLAlhCzWkk2tZ8GXfcdjtHT6vUKgyNDMET8KH1yhXcfdcXsbBg46LLsmDGnXfdgcTEBLz7zvvsfrBv32vIzslCbk4OpDIJZmanUFFRgfr60zwxIEeY1NR02L0+rF69FgqpFBPjY0xrEApCzB0l+s7Z+tNISTAwV5JTWwvykZGVicd++Qvcc++9OHe+EWq5HK+99gYLLXX6ONz8mZvZfWWgrxevvPIC2zJ+/Rvf4lE08QupyaKpAollt2zchA/efx86rYYRZ3I5GBwc4LAdi8mGi03NMBgS+fhjE2K5kDt98gw+f899GJuY5sKERI7EsSXRnDZGh7ySPPhCbrz1/htovnIZhaUlmLcakVecjcpl5Th4+BA8Tg9Kcwrw3B//AqEv4nOfYohncWBnTyfu+cLnEa2Jxksvvoovf/1reP/EAbi8Lnzli1/Emy+8gtHuAfa1LqurhjRGDbFKiN89+VskGWKRlmRAbU01LtVfQG9DJ5aXr4BSocGV7j52ScnJzORG6em/vIJf/8fP0NHVzeK5w0eOwmy2MOXhZz/5Ib797X/H7598AvqcNMw7jWhoPYvYlGj4g07YbOToo0I/Ia/6aCQlJkImVkLoE+PsifO44+bPMW2DNn2iCKmTlBBEAxqVDhNj08z/JXegixeaOWxr48b1aG9pgdvlQXZOIvPQw4Io6OOTYUjLxu//+Bd87Ztfx6WW8zj03jF8/8cPYWxwGL2dvVi3fA0Ks0vw+9/8AXHxBmQUZ+DAoSNYv34to4h//N3TuPvWz8A6M491dSsxPzGDKKEM8enp+NNzzyA2IQ4t7S2weV342qMPILUoha1c5VEKtvJ7+ZlX0HGhE0qhBCVlJfjsfbchoyQb8wtmFhpSINH48AgOvnMIl842IeChiRXRWMowMDDI7hDURNASlJebD9OciRvNAALYdP0GtPZfwq233sI8ZqKnRYmj+BoiFFOn0uLYwZM4fbwJcUkKuANOlFZmQqGTIzU9ExKBDDu3X4/MjHzUnziLztZ2yGVyHDlxDC++9Cr84jD84SBzbylllAoAu8XGnwuFxxGP+639+3Df5+7EB++/hQWXGXa3Cw6nB/d/6cvw+zkKFIKwKEJjsNgw3NIGpVwEtVqCQMiFWdM0lGoFRsdGUVpShplxE8Ik7FYpeMJHIXNUHI5NTqOosBQphhRcutDMky+i62kYybXimw89gtk5E6Zm59DfP4hz9acRIMVfQITcjDwYUhORnJ0Md9gJV9CBHzz6KJbXrsFzr/4eGZkJOHryMMZGR1hIbV2wIVYXC58twOh277AJP/zFd/Hjxx7Da2+/ibGJSRQXFjJCq1VL8af//ANi4mL4D3l+a0QanD3XiJTEDGRm5OCPv/4Nvvbg19F4ugGvEB2poxcCf4DDvEhjoVLLmVZCcfbk+EXnLln9enwEOKhhdTiQnBSPuZlZnsSSza5ETGF9Ss4ViI6ORXpKJs42XcSOnTcgv7gYK9esQWJiMidPz85YGTHu7+5HV+sV3H3nHjzxmz/C5bSgqakB8zNTLO6cnp6E0+2GxevkNY6CmYhKRtopoi0KooRc0NNEmTYrKjxIEyWWSVk4yVklNFmm7U8jwTd/+B3s2/cqNywOoxn2efLo50QYCGRCLtCjyETDH+QALzIeoOkyJbtSGNLk2GSE0khCV5GQaXwKpZw1TImGOC7aKQiKUPqk+ARG2KdM85DG6HDzXXciOTODqWp+l4fppvaAj2kwCbo4PPmzx9F+vplTlOl4bv/qvcgszEbd8uX4/ne/g9SMDJ7y0rkuCIeYnkncwINvf4DxkXF2GVqxog6hqAAM6QkIC7wYGRuCIiyA0O1HaXo20sj4gELovF4MDY5i+cq1ON3YgJikWNx77x3sgDMwOIgFhwthiQwafSx+9qtf4Nobd2F8fhr6lAT4hQIcqT+FquW1MM6bkRmfhL7LHYhNS+DpLlEjFQolS1W9Dicyk9Mw0tOHlBQDLAEvKpYtw/j0NF7a9yJWrKuFTC2CWqfm6cvwxXG0vdP7D8u9/+uFe2JiIjZs2MCN6Udg9j/82P7uHf6Lq8zV947QAohrHikmydGEJl2E3i4JMK9G2P/eKy0VzR8v7pcK9I8/lt/gonPN1bSYT0LQqRj+yL7yI3Hqkn87PX7JLWfp8Z924V5fEUZA/LcTi0jD8dERU8FOqByh1keP96C1ZXiRuiLiwp3vfxVT6MMvmXj9xLcTi7mIJRtGpsbQxq1WcCNAYhy6wElYOjk5xQs4++KyeMfPYisK76BFnNAUCm0iBJ2cNqiwX7CYuGCOi4/G3r17UF5OPs3dzOkmO0aHzY4v3HsP3nv3HXZMGZueYP/3iLdumF1x9Hod4hNjOKSGoponJucpV4ZFYNMzY5x+qlVoII4SwZCags7OLuTk5vBItLS8LDLNEQnZ297tdDNyQQgwp88Jo+DyulFUWoL6k+dQXlrJBW9LKxW3SdwcUMNAo9/0zEzmYBKarieB4KlTzFdVKtVMbSHlPyn9jRYrCvPy2b6MmgCbxYobrrsWDruFnUvSDMnQaXXspkOC15mZGej00cjIzkJLaytTZ1RKJfNiaXpRWVWNkZExpqL4A26MjY2y68Wa1Rs5jIM2NXotQoE3rl+Pc6dOs2VmW1sbVFpyJFDz+79hzx4cPHAU5xvP88g9NlYHoTQKKo0GaUlpGOgZYpHV1muu4fTJLVs2sc83FSgQhRGO8mHeOoeC4kL87PFf4OEfPMLR7/2DPRgb7UdmegYe+8mv8JUvfBEW4wLzYikeXa6U8vvT6WPY1ebZZ96ARC7Cl758F8qXVWBsaAjz49N4/tl95E2Hex+4DfJoCc411aOssgRrVq6GXKqE2+nD9MAk4qU61L9/ChcbWmB2eLBiVR38LjdO1Z/Drt3X8sY9PTeL5NR0nKg/i7mZSXz+nrsxODIMCCVYcDjx5H8+DXeUG6++/QoKKvLw9vv7MW+cRFFpLopKcnGy/iTiNHHISkzH8bdPoL9tDEGPDzftvRUqrRqbt23Ej37zQxTXFUesGmtWISnOAOO0iXnAWzdswpO//z2SUuLgCzjR2XeFp1hShQYPfOVbGOin79CLBasJYrkAL7/8Au773Odx8Vwjjh86ix999/u4efdtKMytRmJqPHbctg1vvvM2PnPTzTh65DhHlH/2MzdxONHtN92IoZ4BROvj4PAHcPxMPebNZjhddkASwmfu2wOX1A2lRgONKgbxegPUEh2e/NWT6L3Ugede+gtEaglsHjuSkxNw4shx/PU/X2APdPiBKHKWoOhyCJGTkwPbghXGOUL/ALcviOUrVvB3TWhklFSEVdfUQZugxPHDp7Fr1w7IlHIIxQIutqVCMUyzC4jWxEfs44RB7H9zPypX5GPN5vXIKSiGWCiHRKhAVEjE6KbH6eZraMFswfD4GPbcfAssJPqkAB6XDQppRNga5ucTwGiaweGD70EqIs95IRw+GxdwxSXl3PDrdDHIy8mH0+GBVCTFeP8g3vrrS9i5YyviYxRctI9MDnIhQ04ytK6qFDpMDI1hpLcPsRo1MlNTkZGazog4NQTlFVWYnJrF6dOn2Sbw8JFTWLl6NXr6BmGxuzE2OY/Skjy25UxPzkbT2WZ0tvWy7kobJ8fqjSsxb5/H47/+Fdau34wf//T7WLdlOV7e9ywyMpN5nUhOSoFMJEdxbjmmJ4wwOa0ISsTIKS7kdFPaPxfmjHDZ7BCLgxgc7oVEJvvwWtBqopGRkgNhUISmM024dOwMyovK8OqLryI3M5enO1MTE0iIi8P83AxEEiGv9bRHqFVantLR1I8mjwRCUKnr8kWmnpRGSsUk7Yc0kSLBYpRAzFQ2Mg+89trrUFFVyxOwm/bczHQaYRTR9MRMt3z7tdcx0NeNmdlJ9Pb38DpHDiSUKUL2ktQ0kECadBXEn6bwPaEgzMdCx0X8EU4GIfcyEpWCwCoBhDIRvIIQN4w33H0rbr73DvgEEUMDsn8kmscvf/YYrtl+DfSxsUzX7L3cht8+/kuECcUMBHl6TfRRpVzJQlOpSMI6JhKlk0UicdZJV0C0GZmMnIeCHLJEPHoCoBYcFphcNkg0anz35z+GLiEeY+OTUBI/3OthfQs1n2GHB755Cx755kMIC4QoX1mLf/3hd/DMX59FVWUlgzNul4MBOZ/bBQHRl4Qi6CikSySDcXoOk6OTCHp9SEpMQGdXG650XMZLLz2PRx9+GMtLKtB67gJqyksASneO1UKl1kKm0ODkmTNIzkjBe++/hTVrVrB+yhcE2rq6meduslmwftMmHK0/jhm7CVafi73e4wxJEQ1YzxDmhqeRVZAGfXx8xL5ZIML46BhCHh8Gu0ewsroI2TmZCKvk0Orj4Pb74Av5MTE7Dq1ezdNhEo7P9ZgxWj/5DyvQ/8uF+5Igleyk6Rr9tG6fYAe5GFjEFWekcI8E80S46pQ+RgJMukUsHj9KJI1wsSOVZ6To/Oh3S84qdO0SEnx1QXs14k6P/TjPnQva/yYUdel5ScBK0wB6XRbW8nF9VDXzc34ofMWnirh3p4dxujwEP2lnloKernr/S1QjWlgixXsQ9fUDGBo284VDqAk9jkWpi5/zkt0mT0E4yZCU8dKIOpxCHrxeaLU6Rg/YrmsxJYv8hAlRowWPvGrJfrAgLx+GxETk5eQhOjYafUODGJ+YQEx0LJoaGngjycjMZO9aSqibnJzgsA2iu1D0NIlNyZt9dmoKsdE67P3MTUjLTGcB5A8ffZSTOomDSEPQlDQDZHIxuxk4XV6kpqSz4DXFkIT4hDgcOniIkZG169axIwshXmRPRf6zJrMJdge50Thw4XwTJ2empaax+DM/Px++YBBpGel4790DTKchFIe8bWmzpFEUofYyqYLtNKXE55dI0d3Tw2LT9es3si3YhaYmppRIpWKMj08xavP+ex/A5/FAp9Eyp55cfshxpquzk20Gidu/ZfNmHD5yhKc+FPpy0969LDglazQqGNRqLTZt2sz2kzTu3bFzO5588nc8Pq8orWJhMW1YlIR6x52347133sXo8AiHStXW1mBmfh5NTecRrddiZHycLT/XrluPnNwsnKw/jtVrVmNoZASGOANqKmpw8VIbpzbOmY1obbuMumXVfCwymQQylZhdZt794F1s3rEDbZ1XGDHPyDOgoDgjcu6ootHR1s60CvrsiD9KoUDzxnkMDY1jeUUtygvLceTQCdx+182YmBnD6TMnYZqbw9r1a7BsbQ1Ssw2YmhuGw2WG0+7E1MQ81izfgu7OYTz+0/+A32SHRiBEoj4dd913L2+av/3Fr1CzrBbK6GhMz0ygclkV+gdH+AIfGRngkfYcjXY1at5YHvn2t/GNf/smduzejtHpYYSj/CguLcD45DD0ZPfYdAEyoRrZiel467k3UJiWi472fpRWV2Dr9dfgL688h7RcA2QaETug9HQOQK+OhyQsxsrqZXhz32vwuFyIjdNAKAmjYmUlGlsv4V8f/j6On2zA2TNNWLlqFcwWE/qHO5BK1m4aPbpbuzA2OI71qzbhi/d9BUX5lYhN1uOeh+7ACy+9iAe/8iD2vfgarjR344v33oXnn3oOj3zj6yjMLUBndy/++sorjGQJyYc64IcyWob4nDhklGVgfmGB+e0xMQmQRSkgE8hx/vhZjAyM4OFHHkZHbyf2vfgKN5hel4/dcfxuLzfJtLYmpyYzHUqr1qK3q4cLb5FcyPQuos04nQ4kpSegpLYIkAThdwdQXFzCeo/J2Smm6ZEGhuLWZ0ZnWY8gUwrx1juvoXhZCSpXL0d8ciq00fFQynXwuXxAIMQTQ+JdL5gX4HA6kZ6VybQuWr9CAj+Lyin5kgqlmZkpaDRKqNVyKKSUoGpFw4XzEU55VhYL8IleQCNHnycAtVwFUVCAt/e9gT03Xofh4R4MjvTCHXTD5LCw4JBodoakFAS8AYS9HqhI2G+zISUmHjmZ2Wht78DUzDxsLjdUWm1EGCmXw2y183uJ1sfiYksrO+tQMzQ2PAMxpHTEjF7LlFGorCnF+NQYdly/E4OTo2wL6PY6uHgmOp7NasPk6BQk5FgUlwiVLpqTngNCIdw+SpsWQSGRAv4gOi63QiIl6qSfp2cDw0PYsGUL8otKEfICqbEpmBuZwdt/fgUeu5v1ASToVKqUrIWiNZOsXj1eB7SaSNPvoubJ7oCfrP8QhtcXjEyQpH44wl6muHg9fohCEW94ouRRcU4qqBtuvgnX794DqUgGQUiIztZOxGnjMTI4gtPHT8M8Z+TJLE1/IRIgKAxianoMIoUMqempbPG5besOPPfEM8ylDvt95GvDj6HNlzj8bFQcJr2aBCGvj4tiour4ooIIiAUIRyvx3Z//ENkF2fweae5Ok4KY6GimoVDhS4L3acrCOH0Wk0MjmBod4/Oc1m0f+bULJdAoVbAuWHlyTZkRtB9RPSAnh7EwhQ1SiGHEEEIklzJ/3eZxISyLQkJqMq7fexNMdhsSk1MQl5jIEyvyQKecBHEghDeefxljQ8NYv2MrqlavgJcprpEAHL/Hw99xwOvBxOAwfC4XpORoteDgxvlc/RnIxTIU5eex7sq0YOImaO3qlfjqffdjrG8AfVfaMdjfham5cegSo6GO1sHh8nKY4tDIGO68cy9Gx4ax89qdePu9DzBjtPJesKxuGfzBEEwLFnQN9cEjDMErCkMbG4P4uHhIQlGYHpvkz5YmDATGyuQyWC0LcFotSE9KREKMnhuagEyCtes34fSZc2hqbkZRUQEHxlHY4fycGUGTAI7uf7rK/L1inPbW2traT4XXfvXrCH7+2E2ULL9Y1JLPbISOskRZiXiRE+WEeGmEuEeEodSxcxFPKX3s3hQpkpfEoh/3dr/aq/1Df3j2io+kmi49ful1l5JXI4LSSOEe+c/fFscfpnsuimA/ahoij6OLiYvgCFX+w1HFp4m4U+FeXxZkceoSdehvNLaLAtmI+0uIm6Hjx7rhchIHVcPWieRzG0HII5MG/jwW+fyR9yRgpMRLi51CjWXLatHa2gpfgAp4LSMs9HtCe0ncWFhQiMzMTI43riirwPatW/Deu+8iJAwzskNe4kQFUYhk2LxxM78uBe/QBsRiImEU87lHx8aRlprKdl9WKqwtVqi1KhZVbtmxjTnaRw4dZuSa/HUJxahaVsHcZbq46X0QokxOFxTCUruyJlJci0SYm5tHRlYWBoYGkJ6RAYfLxqmjJBZTyJWora6FwZAKs4nGmSr+3IhGQFZdNMKdnJrgVFUSWpIYaXZ2lgWCyckp8NjtLBK8dtcuOF0e3qCJqzow2M+FC1ldBQmVkcowPDDMRTihRsSH1KlVuO766xabqSA3BCT2u3ypmfmUcrUS5eUV/N7puqitqYPfH4DFYuUoaSrO8wsIKbThvfffw5oVq7BixUoWztK5Trz7uto6DPT3s9MMOX9s2ryNven7B3oxPTeHdevW84hXqZHjZP0xjkq/dKENpQVFKC+uRFV1HQ4cOcIo6cqVy/Hm668yl7KopADxCdE4WX8CjU0XMGs0ISM3G//y4P04dPQ9uOFBaloyJocnOX77mh07uNGhEK4oiRBNzReRl5WDXVuuwx9+8QfUHzuNL3/5AfQOdLE/9Q9//B0oNFI8/+ZLiI7RYsFqxMBAH7o7BlG7rA5dHYPw+4SoKCmC12RGUXIBVtSsx8S8kYOjjhw4hE0bt+DcxUsQSSljysOOH5QzsGL5MpRWFMIV9OHgqXrsveMWTrItqyhFzcoqmBfIPtUBpUyMwf4eOD025OQXYP++k0jUKeGYsyIpJh5dPX346kPf5LS/Ew2nYLLOIC0rEZUVtQj5hTh7/Bw+f/s9aGm4gKDHA4fVyiE+KTnJKKurgD3khUAix6nTTdiwcSunH07PTaO5uQFrV62Ex+pCc0MrbrlxD06eqMc3v/FvWLl2I+IMOjzw7XvQ2NiIa7bswHe++Siu37UdcboYvPjMC/iXe+9hu82eoWEYFxbwztsfRIoJmYI1Envv3oWQPIzoOD1P1shJidBCuUAMv82D+qP1yM8vwiuvvwaRUAq3k9A8KoSjIBYQRSDiNLV9+zacOHUaqSmZ7NNM5zp5kNeursMFEschgFUbV6CovAD6eC08Di9mJud43SG7Q0ImaXSeGJOE04dPsCg2GPLCE3TDkJuBf3v032F2uyGUq7k5p/2BUFbSB9BkjqZQdquVsxIIQCCagMNjYf3M9MQ0AwEJSQkcN69WKjA9NYGAPyKyt9qtMNvMqK6rQSgQwtDgMAKeILRKHTJSMjA7PgmL1YjJmTGkZ6dian6G0eQg8ZCF5OwThohQXQqEczshCfixYVkdxIEwDh84yNQAP8TsfEQNbP/QMObmFxAdE49EQypT0ii4jFJzKbhoeHACTouH+cc6vRSxsdFYt241RHIR/EI/urq6sXLVGoyNzeC2227Gk0/8ATk5eWg8d46TLG++8zbW5iQmJfG6JRVKMNI/CHFIgAvnGuFxWLB522YMjo9CplVDodIgHIpCYU4RvDYvLp69gKNvHGSLyAWbjW1n6TqNT47nQCByN7I7aa1T8gZJtEnKnKD1klKiSYi9dccmyLUKCNUiSMVSaFRqpsvNzxkxNjYBt9OD66+7AdFJcXD7fJzaapox48DbH2BqZAZuqxM6dTTnXlh5PcninIPs4lzs3H0dB4nJlAouTgZ6BnH5RDPmJqfRcLIe5BiPYAAioQDBcMRQgfYWKoSjwgL4vQEkp6WhdlUdtt5wLZJz0jBrMWJydgwut5ObgWRDCtwOF776wFdgm7dAJBCxzS9ZJVMhHaDkVJmMaTZCkZDpo9TIkm6M3FRI/Ep2lmwlSTaSCHPKNVkKi0m0qlWhpKIMa7ZvREIauRCpmNNOQBE5AxFFk3QTLz7/PFRCIXZs2wmVSMoTA2fAg5CEKEDkmR7mazHk98I8Ow+H1QJhMMgOLEqRBOM9Qxjo6YWQvdpDyM/LxY7t12B8cgJnzp5j8O2GbTsYIGu+cAHrN6zA4EQvekb6UFBSyPtCYlIyUzvFkii2pI2OjmH3mIHhUXh8Xtbe7N69FxKJHFd6O3HyUiOi1FJk5+fBZl5AtFrHlKqZmWlOek3NSIXXT5QhM8qKCpAYo4NIEGY6o0ipgc8XxpbNO9jPv6mpEQ0NZ6Gl8DurA565EMabyHTi79/+ryLu5GJEVpoUVMd60U/xJnjscSrcP0LGP3ReWQxG4mhcGqdFRYQvhLYv3V9Im/1VQUxLRfMnuDJGivqrBKNLdo/072wxeVX6Kv3ukywUr+bTX41sf+gzv/jBLL2HjyP3SyFI1GVuvvTpiVOpcD9VGoSXk0//9rPkfoO4fIsNDjVGVIBePD+B7s4pLgqoiCbrLELf2NOewjGENEIMsTo9wo0CROy5G2JhJUXV33vvvfjT00/xfUtKink8Tkmhv3j8caaw0ON2XrOTR7cupx3NzRc5yp3EaHThEpIW9vmRm5WLhLhE9iFfsFqQkpoKpUbFQUK9fb1sc0XOHcMD/Vi/di0XWWK5FHPGeZw5e5Y5hTRIpRHhstplXNwSdaWhoYHRZKKDEN98emYa+/a/zJzCuNgEXHvtTtSfOcP0DHLwIGTIbDKhqLAYra1tKC0ug8fjh9loY4EsLZTk3U5pd9QEkB0leZTT+6ZFmZoUoviMDA1jsLcPSYkGfP7++3H4yGGmf9BGQOmtlO5HdpcUCkQIFbnb9PX2YeOGjRyYdPnyZbbyo9RUsm+iTYOQ6Kz0DEbgW9paUVlZyVQf8gEmVIes0ggNq6qq5kaFmrGMjDT09PUyR5MoTGfOnMG2HdthNBkZBfJ7vMydT01NxeZNW1nYZVqY58/p8NGjuPaG63gMPTo5jMvNzZgYmkJJfgkHutxw414UFBZxKIhcLmZ0JzpWi97+Trzx5j5G3ikBUqePRUpGKvSxGvQPd+HbP3gYX3rgQVy3cxtmp+aZttTX34s/PfUn/Oo3v8Kq1Svx1B/+iJA7zIE1okBk9G11LEAgD+N7P/oWWrov44XX9/OEprd3iAv23u5+tDSNQq0DfvPbn/GGpQwKMdw+hGu274Y9EGLaDjVWZG8pJjtIn42tQgmpJU5ybnY6ZDIBMvIyAKUcczYLdHGxiEuKh8UyD5fNyhSIloZLWLeqBm1XWlFRXomhEROL/HJyMpgn/MJr+7H92m1w+9zMG83MTmOKGLkMrVqxHvACfa1d6G5tR9gXRFJiLLuZZJbnIJpoF1IxAiEhJFIVrA43c/MlJPRUK1ic996bb0EMMW68bhc62juRkp4Ok8UCb8ADq2eWhV3GaSOcFETU2oUbdl2Pox8cwuduuwPFZaX44c9/ivVrNuD9t47wyJxSgdetXwVXwIWc4hzY3DZORfQH/YxEC0NhOE1Wnmq4/AFkFxRidtrCnH3yqO9o7WDebCDg4UY2LS0dw0NjsFs9jGpS7IU94EHt2hq0t7UjrzQb26/ZxjoVk2kwk/lpAAAgAElEQVQOLqsbXqcfw4NjKCsv5wKbEF5CWYevdKE8JzvCBdYqAJUUn//mVyHR66E3JJMTNpzsqCLnRpU89z1uJ8J+P2KidRgfHsbgYD9KSwuh1WjR3dXFk0CixtH1SPS8BaMJFIFxofEcmloucpBMXkkRhzuRm0xsdAKSE1IQrVLj6MED2LJ1E6xuCxxeJ4dYEcJIw0qpTAW308mBSCLCk0J+SARBhJxOxKs0mBudYBcg44wD2RnZ+PJXvoqZ2XmcrD8Hi9WJxqbznNi84/rtOHDm6P9j77zj7C7LtH+dXmfm9Clneu+Zkp5JJ50ACUhAuoCiq+5a1tVXxS7qKiyroiiiIEUMNQmk957MZCaT6b3PaXN6n1Pez33PDLCuu/6D7x/v7vnIJ0imnPr87ud6rut78aZEr8uESW9CeUkRIgEvWq5cAmZjOHzwGLy+IELhJG82nW4/9r71KpauXI3dH9vK5U2QSfHdH/4YOTm5iIRCCPtDrFpfOXce+hQNbNMWGNNS4Qn5cOTsOdz78ANoXLoUX/rsF5go89B9D+L553+PUydPIyMzC2KpGB+75w7kFuahuq6a35cKtQLxJNkk59RTEl2mpqY4K0RiDtk1KNND11iZUspWJsJqqtVpqKqq4T4B4qJTlopanenaI5Mo2OpDOSRBTIiCvEK+9hCR6fLJ03jnnbdQXleN3ffciUA4xAVqdOJx/dp1OCbtMMgyuMCt/XIzXNNWyMQiSCUi/tnExmeco0TMmEnS4slvT1kkosVI5HR/rUjKE6ioq8Lt9+zhjSGx84f5tEzLg7jfH2BVXymVI0p9IVIJY5PJkkM2UGEcfIoqFEuRl53Lqj3hlYmWRRkOGkzpekMh2GhyFsFYBCvXr0XpogpuHXa4XRjsH4QYIqxa14SMXDOfxJBgmZuZw1a53htdKCkrZ5SkQqLmk3ACBpA9ZnxslAfw8pIS5GRlwqjVo/daB5N44tEwhMkY6uvqsWXLFpw9fxEnT52BUpnCp3/0Pl+2uAFlVQXILc7EvoPvsI1n+/ab+QTK6bTjnX1vIyPLhPyiYlbgJQolGhc3IJaM4WpLK3bu3IWRyTGca72CzKJcfl666XqQquUThRmnmy10wYgfs/EI9PoUlJcUQq2QwDNjZzysKasY3R19THBbs7oJGel6TE6MYf/+/RgamoAynobYJIV+/3dw/8tnYCGQSvMCIVA/6tv84P4BqvHDyjkP0POK+8LQTU4QVt4/ZJlZsNHw4P5XyDALd5ptLOSZ/yuT/V/abj4Ixc59/YLr5cNft2CFYVZ6bO6k4MPDOg3q8yF2/rs5K8qcwr+pRfiRUWVocD9ZFUOEFHd6fsTCubbXeQzmAkd+wUpEG6GuNhdaW4aRnpkBg8nIChyVX1AZjVang81m5TZD1ww1jQpZKZFIZNBSPbo/CK1ej8997h/x9NNP8REeXWxpWCf7xY4dO9iOQtYEQh86bHZ85Utf4qFQJBVidGKMBxzyddPcSUfi5aWVsM3MID+/gC+sCgqozUb5eJ387xTe/NI/fh4nTxzH1atXMDIxjs//0+d5odq/bz/c9hnkFuSzp5AW/PGJUW6Nc7tmEAmTqtrP7ZAzDisPzXV1Dfz8dHR2Ik2Txgt37aJaHD50mH3ltDFxufzsj5+NJuF0uFBTWYOZGQc+tucOPP3zp1FWVorOzg5W72kgn3HMcNEFXReoyY+873TyQI+Hnhui6iyqb+ABnxjtpIySAtPYuAR2h5OVwsbFjXj1lZexeMlibv8jaYg2QzRgmgwGnDp5iu07tNGin09qNZED6EJCJx9GYzoOHjzI9pOqqkr09PXwILdhw0YcP3mC778qNYXf0Itqarm9lOrbjx4+itloCDWLqvnYee8bb+JL//JlvLX/LZRVFuGJH/wEkrgQ+998B5+4/2Hsufte9rl7Al6Eg37s2L4NLdcuIzRLNB8p+/g9Hh90OiPjBV969QWoU6XYcvM61C1uwEsvv4r0rCy4iaUsItVXzszhp//taVb1N2/YjEQohqHufmy7aRsys4w4fuYYnv71r3DPw3sgUigBgQS/eeZltiwtX7wEHpcNJr0GxSVZ0KalovtKO4wKAyRSFQw5+Xjn4LvwB8PspU1Lz0BKmhLBoB8OuwNFOdlIRINoWtUIX8jH6l/t0qXonRyDL+xDYX4emi9cQFFmNiYHR3Dh9Gk0NtZjfGISudnFmLJbYfHZccudu7B45TI88slP4Y5bdmJieJhPi6539WHnrTcjRaGBUWPC9Qst6L3RDadtBg984h5kFWejtb8dUWkCU64ZzCYEWNO0DpOT06wAJ8VJSGVC9PV245adO5BBlIuJCT4Bo4vg5ast6LzRjx23rSZCKsaGxhHyUqhNhNWr1jH9aMPaNYjGaMhVYoAagYsrMdY/julxO2/6KM/QuKQR93/yYR4eZAox4rEIFCIB/vzKq2hYshhxqRhhAaCWqjExOsVDGZW9iIRi5Obl8aa5r78fk2PT6GsfgHvCzmKCNkOFnXtugVg5V15GazHxq4myEfKEIYiK4XLMhf+o/VaUlMEyPg61WIRCcwYPfmLCHYoFiMgF+NoTP4AxOxuzNBD09nNfQyRCDcREAUnw8BIN+XHl4nk01tfhwtk5CxmtDw6nE+q0VB6C6DN107q18FPpkVaF1/e/A5FCAWNeHhxuHwoLSlGQVwy/2w+VSITmC6eRZtRCpVNBrU2Dn5R/kZw3EF5fiJVV3qh43ZDLRMx5VyllmPV7MdLTC6VAhLgjzsPXsqUrodebkJ1bwOx6fyiIN996AyazEatu3Qi3z8+e+asXm3nAPkDB0r5BDPUOQilUIOJL8PuZFGTyZ7+090UcOL4fklQxbtq2DoWl5XA7QzwY3WhrR5bBBNuUBZfPnUeGwcSnly1t12BzBBCTzeKb3/sWK3N/fvU1dF/rh1qh4GK7pTctR92Sej4NHR0fgcvnRtWiarYekaXRZrfDnJUFrVaHvr4+mEzpvAbShtvv8fKmwTo+hddf/TMkYhnKSsvRfr0LazduhEAmRjAe4dI3GvJJwaYhnax6Oq0eAoGUT2AoY0Svl1auhCndhDMXz6JiUQ1vJsgWlCQLaDAKtVQJR/8Mett74LbNwGV3ME1rZHwEFvsUCsqLcdc9d7MgdP7EWUQ8YSjIliUSY3BoABIqYlNLse2unfCEPYyZ9Xn92LXrdg4Wh8NRtsoopHLYBybx+D9/lak8lJ8gjK9ULmMxLOD1IRaOMJs/w2Ri0IPP5eHQLAlf1CtCn0UiHSWlAn4ew/Eo3FE/yutq8I9f/CL+/Wf/hvRULfq7+5CWocGnPvcPCEVj0Gp0fJ9/8ZMnce7YaQgJ2UrQewggVcr5daLPF21gi4qLkJebjZKCQgx29mLGamUCj1opw7333I3jJ05iaHQcEIqhTknlbhKyrlWWF6KoOBtNG5aid7AXGRkmbsSmMjuJVIyW1isIxyJI0WmwZsNNuHS1hX36+/a/hXA8AXNOPpSaFCRlImQX5OHo4YNMBaKyKSp+84WIfiXiNSY9U4+iohwoJGK47RYWgfp6+lBV24SpSRsSNA9IpViypJ57CQjKQIH36IwYMz1/W0n+n6i4/z0CqR8e/gU/+tHtSbaqfEjxfn/QpiF8XnknpZdV8MQ8T33e306DMvchiOZKkf77wX2OZ84trH9544Q5Ke/zBVDzvnr6nf/hDgvo98xhKT98W2gppY3GwkC/QJVZUPvnNg1zqvhN10SoGP1ocJALg3uUCpjmTw8WBnci8Sw0ui5UOlMbYnerC0GfhIdKfboJTo8XmeYszLg96BugIXeu4ZMCTM8/9zsuXKCdm8Fogt5oxJlzF7mIhBL7xAYtLizE8PAwL9ylJSW8KzYY9DDo9UinCvexEdTV1eCOPbuZFTw0PIje3n7YrTZs3rgZK1c0obevHwffO8KK8bsHD+HI0cO40dmOpqZVOH/+DHvgiODR1dWF8akJWOw27L79dux/ex8a6+qRqiPmLVgBJxVmdGwAMtlciyptVkZHJrB6zQpWtDWpGixevAS9fX3sgc8yZ2BiepoDrKSYT0/b2CpAJIze3gEuPKHAqUFnxEMP34/Onm5ePEi9r6qpZp+oTCLHyZMneWMZCvnR0X4dq1atYEWbbp1dPejrH+TmV6WSwrljaLt+nX345ZVVfEpAvkHytFOode3aNeju6MLkxCSUcrq4zDUP1tcuwvHjx3kDEp4Nc8scHYeRTYl+/549e/iIlf6dXhPaWBC7nliu6zdu5Nfr/MULWLZsGV5//XV8//vfR13NIjz761/wJol+bldfH/oH+mHINGL7rVvZEx9yeREJhBHyz6K4oBTl1TUYGRvDksZ6mDMz2ddO6h81ZyZjMfg8Ia7eposf2WrvvX8PvvC1x7By9TIOVU1bbfzeKywrgdVph1qThvfe3Y8H7r4Pk+OTuHzpKvIychGaCaA0vwD5BTl4853XkWY04OjZK3jrnf2oqa7Hx+++B0MDXXjwrjtw6ugB3LpjC/JycyGIiXD87cN45NFPw5eI4x/+6fO8gU7TGZCUyqDWaNDb38snNZlGA/q622HUqVFdX43Fy5cgSKcoDhvMedl4+t/+DV/98hdQVVSO0ydO4vKly1yqUlxagtHBESi0KqSatYiI4wjFoijIzUciEMbZIxeg18hhddjRsHg5+183rd6Id/fug1aVxkUxu+/cg8e//zgSCgGyK4pQ2liNNK2RGy9Jyo0lI3B67UiIYjDnZGBwqBd2hwUT4+N8SmaZnIFCnoJohMJuGtRU1UCYIMKzGGk6PSvHhIcjRZAUclINgy4fultuoPXiNWjVehw9eorVZ/Ld6k1ZyMkr4rWk/XorNEoFNCkqPPYPjyGplsMe9GJkaJARoES9gESETLMZBUXFmJi28sU5Go7CINPj3MEjeOUPv0MoEcCdD90JlU4NP9nqRBJYp63c+qgSp/EG4vK5K0gEk9h28yZcvXgVQbcPWk0K9AY6Mo+yLc/q80BhTMPjP/sB9FkZrI4XZOYi5AmyIEKqOzGfJaIk2luvccvxlcsXodekIUF/HwohGItyURZxuxViGfbsuh2v/+lVVC8qRziZRHZRGU5euYLb7riLEZ6Es6UTvbDHiZ72FugyjTyQZOblQK5QwueLwusJUr0cl0ZR0D+FGjyjAaSmqUnnhdGoRVVxEfa+9DKK0nLw0m9fwNo1G+DzhVBdvYixmfn5+SgpK8Jzv/8tKlfUIVWjR2Z6DjwOF6bGxvDdb3wXBqUaI72jiIZIK6aNVYJteL5wEEqtGktWN+I7P/4OJEohTpw7izJaVyhEf6WZkZ1UEEUB/Xff3c9r//JNqzA8Mcqnd7SZKa+sxOPf+jYevf9hDLT3sG1PnK5ETBBjO9u0dQpFJQVICBJISUuFyZQx13wtkcNut/E6RJ8xouaEvEG2t0gJBqBPhyCYgGvGw+vpwOAwt/WW11YiIRMiKUoiVapib3/AH+DH9ceXXkIkGMY3fvhdaEx6BKNhZpoTstLt8yAnn/JHLihlCrZJykVy9Hf2YrJ9HJKkCMP9I1DKCeErRZrJgJt2bobKkArHjB3ihBCzTj9++o0fIlWi5mtka2cHMiry8YXHvwaZgbCNcWRpDbhz282obViMe+9/kNfpgM+Pa5ea0XnlGmKhIMRx4OKFC4jMhplQI5ErEPYFmFdOJ0D0maqpqOTQOq351DVAZX422qhKhEyoERJeORFFem4mPvPlf+Iw6msvvIJZtx+VhcVc0NXR1wOpSomKylroNXqsX7ka3/3qNxGgUiuxlNGbYqmUczpp2lS24RABjoZuam52UxN1RhZvZv1eD+66aw/+8MIf2MkvksphTE/nfpRbd+7ExNgYausqkFdMgecJ7l5xTNuRZ87m0rykNAF5ihKrNqyFMSsbMx4/9r13gLMjGbnZ8EXDCM5GoKMTS60OXW03EA2RpQyobaxn/nxXTxeSohjWrl0JVYoMAY8T40MjGCIUckkFDJn5XFxHSFqJWMCKO1nmqIyK6EuOkSAGLsw14f53t/9pgzup7WvXrmV4xUcZSP0Pc/ATT3wwuC+ETv/yRaDhnL2BswsNph/4zBeGZFLE2e8+Pwt/WCX/sOJOpRN044A5Ix7/ouzpL375+575D4VT6X6Sqr1w44AqEXBi8yjFBS87e/fnDPx0UZnbhMz53LdcF3+0g3t1DBHRnOL+YVwm/V66AM9tHubsQnQ/RntCECf1fFTYPzSI0soqRJNx0NOzbccOHDt+bC7N7vWxb44qkumCa6cSpJWrcOHyFVYi1jU18QBLvN0333gDNTVVbMkoLCjgACdVTZuzMmCfnkYiHkFtXTVKqspZJWq/0cmvgdPhBpIi9kWWllbgwP73cMstt6CruxMOhw15eTmw2qbxwH334typ03wk6w8HMTZJimOEEXApChW8Ph8MhgwIhFI0NNThcvNZWOxz9y02O0fUofpz4qPT+4mG1kceeYQb7Yid3tXbw0oJEXKIvlJcWoa6hkZ03eiCZWoaBo0WToeTVUlqB6VWvrk3k4A3A3QcSx8UCp+SPUKjTWG1326dZlV3aGgEaak6pKeb0dbazt9K6pNKlcoKfDAcQndvN3vG99y9B+8dPMQYMDpWpaNWXZoGQ/0D7Ocngg2pqctWLIOLmwOdnFMYmxjni8PWrVtZ2SH05eGDh3D33Xczneb7P3wCjY2LodXrUFhchEuXLjGqcnRkEKOjw6ivX8TPS1lFBecEpCo5LDNTGB8bxvLGxbh8/jKyTDlshahd1Mjs6eYrV7F61UpcbbuEVJ0aKqqlD0aYBe6hwh2pDP6gC/FYAEGRG5nZ6Rgfn8ToxDir7vRaUoGRyZyJwuJCxGIRDI+OcDnS6SNnMdLej56WDpj1RmRmGqDVG9E7NI2LzdfxlW/8IzZv2wTb9BhaL5yFEkksqqjAjRudrJQeev09bFi3ETEihyhl3OooFMnQ0T+Al157DX2Dw1CkqKFOUaK3twN5eRlYu341KFqnM6Wjd3QUWbnZXCZDAesLZ8+x9/lTn34MYrUcV5ovY2ioF+F4GBt3boTT70R5dTXa29rRUFmL/hs9UEnlGB4eRXlFBd5542189sHHYBmaQPvVNtx66y6IVSqozHrYIl4oabDwueFwOHnYISpGKOLGsTNHeQBds7EJBaVZcPptHHAjepNCnAa5SA1hUsF/EqGDKE6kNIqkMkjVSqYy0GPichiBDIqEkO06QWcA7x44irFRC7JzDIjHo2hauQ4iiRzHjh5j1v5o/yBMOj3yC/MxMD6B0roynLlwAcvXLMaej3+cQ+Lk9U8IxZCS/Y3zMFKoBVJM9/WjICsdMeEsrAEr+kf7cO7MWQ7YxkIJiBJyBN1RHHrrMDcr0gL+pS9+Ac/9+reMljSZDPAF3DyYUbhbrJLBj1n84Y2XIVCK4Q8HII0IgRCV3igwONiHY0cPYmCgG+GQD7t23Yyx8RESFGFx2JkNTcM+bTbodyXDMSgpwhhPwJRnhlKrRSAuxJpNW+F0e0FMlLDHA6/Dhky9FlJREivXr8GQZQIzfrK6zcJud2N4eAqlJZW8rtDNH/IhzhIFBVvJ2JRA2OdGe8s1/n1EP/K4/aipqsO6NRuh0+owG4ticKiHlVLCTyIphtvtw4zdBcv4JMYGhlGaW4KTR85yYU+IaJFRCnbS/i6O+x++D20drfj05z+FhDCJrDwzHn7oUSb23L77dly6eBHmzCwMj4zg0pXLnCG66fYt2LHrZjz11FMsatXV18MyYYGGqB0TFlaNzWUFiAvjOHn2JO598F6IZCJM260oLS9HmkbLirdtygatJo03wWSxNKYYOG9Am47O6x1ou9SC5vNtWNrQAMSASxevQqZUICkWYMftNyPDnIkXf/Uc6EH5/F4+5aVOiO233owx2yRmhUlk5GYhxahBQghunA6EA3NqPNnWKa8qFPMQ77E4MdQ7gngghoiPQqBCdPR2o7y2Arfu2QWFSomLp87DOWZF2B6Aa9LBJ4NKoxZxpRT1TUuhN+mhEApx7O0DePW5F9h6RRtSsvVQ4yvZemIxKhUS8qbO7/Oygi6SUs4KbMOZE1pmkWE0QCoUQq/TYsbhZLqNw+VFMDrLmxyVWg4pFY55HTBlZ+DJX/475yFOvHcIphQ9Zix2jI9MIiEgUVAEAWEnBULEqbxKLAfdo4Dfz6hLKogiJVupVqJxSQNjm8kmmZVuRCIS5izKpfMXUFVegfz8PJw/fw71ixsxODwIsUyCro5uzils3LABQgn4/QRBDHfdcTcGe4bw4u9/j8bGaoxMD0OslkGokmHNTZthc3owZbXC4/VASgVJSiki8RgLKKffO4JkIMzX2r1vvYncggK2dwbCQdgck1zSR575QMCLLFMmRgdGUV9by2VcZGOaHp/m1nEIqC08ykWLWmM6RjttiIzOFWr97+D+wTPw9wqk/qfBfUEl/ku6y/sDNw+dhG+a854zQn3elrLgeSeqCzWbfjic+eGA6vu+8/lAKg1/C7jDvzW80/1YCJouqPv83+aH8LmhmGgy8/eLLDG0mBIRZ96X875KP/81N7UIUTn+wfD/t958/93fL3jcw9TqNh+e/QCXOdcau3BbKGM6f3QQKTIzNHodvv74N3HyzFlYXU5MTFvYPnPh0iUYNDr29sWiFDpLoLqmGjU1tbjtjjvw6p9f4zZSh8XKvkWyeRQVFcDldOJ66zVuV6XEendnF5eu7LljN86dO41PfvIRqLUpUOs0ePnVP3F4h45PaSEKBaNob7uBqsoaVFZUsEpPA6ndYUVxWRHSDQau7KaQZzQWg95khNFghHPGyc2e0VAEHm+AiRijE6OwOsaRplXxwqWUUwOqiP3yFCYdHRnl9xSp4X0DFKCLc4CTfIe0SDStXsPhShrOyYdeV1PNbOXFjYvhJJ/myAge+sQnOJRKCfl33nqbS3PIR0s/U6qg8g0hero72fNKDYMpqjSMj0/D6w4ikRDAPmVBZVU1BodG8M9f+QrOnD0Lq90KY7qBg056gwEW2wxSlCqkkUfWYmE1fuvmLXjrjTe4POobj38dX/7qP2PJ8iW8QZxxOKCUKfGZz3wGv33ueWbg04WN3hchf4g3TP6gnxV9omBQmEpv0GFopB/vHTyAWDTKPvpVTU243t4Jf8SPzJx02O1WHNj/NvKy8tB+rROrVq3Gx+++F0ePn+CyJ7pIqU0q5JdmMyP7/JmzeOpH/469r72BX//yl7DYJjAbC2D7rk1weBzIyDIjNz8fVucM9r71BkpKS9F2vQ137rkTDU2L4Y8GcOb8KWxZtxHnDp1B59lWpKuMiPrDOH3qHFatWwmL2470PDMeevQBJBNRvPK732GkpwdLamtRVVOPl55/DZW5hZgYncBnPv8PyMrO5AvXlcvNrESO2x349e9+z35XIqnU1pfjY3fegpdfe4WVLZFEyu22lEkQy8S8QeTQpliC7r4eEOZba0xDSU0he/B9QRd3Aey85Ra89cZb0Gm0KMkvgjAhQjwCpg9dPHkaTfVNMEhV6L3Ri8rqRYiLxChsqELnRD86+ztRsaiST1loWB2fHIdKK0N1QzWOvnsU5hwjJuxDqF9eBalCwMOROCZBhjYb/R2jEM2mManj3Nnz+NiePdAa9cgpzkdEEOch12Fz4OTB0zCoVHBNWvkEhTzp5PunTfbw4DATpLbdfDN3ITz5k58hx5CJiCeITGM6svNz2dpQtbIeg6PD2Lx9GwcKh8fGUVe/GGJqOYYYA/2DGOjvwol39mGgswOrN6yELkeH4ooibsp1WhxwTLswPeLA9avdEESESFOnYfGSRpRVlOKpnz3Fmw9SiSUCUtIDTJaKJOL458e/gsLaErzw5xdRsagc+186gLqyaphMOkxNT8Bmn8T45BgMxjTcfc8dPLiPTA1DSrhJtRxhqpMje0k4jHggwkMFUTayK8sglKnQuKwJUdDG3I4Y+eWpVMbpQIZBy/0K5uJ8zEoFGJmYgsvjh8PmhVyWhnQTlbZF2Y8fFSUhUogQDvsgiEeRIpUAkRAunj6DjZs2YHKCuh0a4XJ6UVxUwWsMKbwiYYx9yKqkDApJKmajAowMjmFyfBz93b2oLqvC6WPnGC0ZI3hAUsBNz9yMLQRjU61OG/KK8rF0SQNyzVkYGRziU7dVK1fiwsWLOH3+NNzBACQKOdbuaIIhywin280NqL4ZDyYGR1BeWMLtv0KxGMvWrMXPn3kGS1cvxc7bd3Kp2tJVK7jcTJWSyn5Q4sfTicGUZQq6lFQ0X7qKkvwSeBwepMjViHhDGLjehYmxKXRd74Lb4Wb6DJVwSZRi7Ny1E/v2voNYiAZe2viJYcowILcol0/9ymrKIVSIIU3XIJyMseoeFyQRCPrZKkcWJWo45euyRIw0eQoQSEIFJSRxEXumh0eH2JNfXlXJNr6GyjoM944hFknA7w9TrhgWlwPyFAWjRbtaruPiqdMIOJwQs+iWIHUQMcK1qhQw6jVwzdiYjEWdBvwaEPJxNsZBT7L+iMUJqORypCjk/HkOUptrZBaeQBCzSQHEMhlKyor5xK5u1VLOD3R1dcBGm+5YEsW5Bdi3dx9sYxYWlIgTT3MGTxgC4ZwlNRrlEiOf34dINMxrlFJNmQ8fFjc2QCYRc39FV1sbli9dzCVaBTm56O/rQygSQt3ieoxODLPVpae7B7bpGaaLLWtajp6BbmRmZSIn3czBXL/bA4FwFjqzHt6YHyFhAouWrsD4tBUXL1/lwGnt0loo9SkIxmZhSNXhyJv7kK1L59eGTlUlUim36A6NDUOZIkUwGoTVbkEjb+riKMgvQCQQhGVqjE8oaaPUfIXADDFs3b4RN7r7oDEYMdZlRXL6fwuYPjwb/j0Dqf9hcP/+93clSSmn4Ol/Nbi/P8DPh0bJD0Oc7g+G1DnlfCHAOjdoz4VY5LAAACAASURBVPnZF0qdFjju9Hdsy5nHJtKAS8Psf9V0+tcGZtocLHjg2aozH5BdGPAXLDELg/v7nvoF1KJQgM2too90cCeqDB3W8ueZqTCYC/POh1IXHv9cIRRw+EA3Rgc9yMky8/EmqdVLm1ZAKJGyT8/t82Jq2oZ0UwYfm3k9nrmyJaMJRWUlyC0swI0b7Tj87rsQCYTINmcyH5waSIlUQs2GkxMT8Ht8qCop5fDQ5q1EyFBxeyBxxTu6Olkxz8oys+2GlHFSt7OzzZgcn0BJSQlOk5d4cSMUqXJWxulourSsjKuv7Q4HH3cfPXwEarWCi5vImpNTWADayFFp0sBAP2MWi4qKubLc6w8gVaXi4+zhoUEuJiCvOXltVzWtRltbK9+35ctXsIeTClRsViuqqipwo70dQ8NDuNHWxap1RlY6ZmMRtgsRWYBoFeMT4xifnAQ1zFL5SElJPjSET0vEOYQ6NDQKh9OLxQ1LuL00CSEjL6mciixKw0PUJuhjYgepR2SRyUjPwqZNW7Bx0yb0DvWz7YWaVmlArqyuxLBlFEvXr8Kp8ydRYDYjQ6OH2ZiF/pFRCGRylBaV4+LJ8zykUTahtKIMU5NjKM7PZ28zcXJVGnrtLLBMTbG1iGgLFBImjz+pp4TWI5XtWksz+nv64Ha5GDPlmHHi4sUL2HXbLqzdvpZ57QGvG9VllTh98BSkAimrzWKlFNFkBP6wC+VlZciiIprWa6iorcShk0cQmo2gvq4Rhw8dQV5FPu66dzecbhuuXroAsy4LkpAYYj8QtPt4iHFEXNi6czscbjdbQ4gi0XzxAipLS1j9umn9Zry9dx82rm7CyaPHsH7DGlb46CSor6sXxUUl6Bvqg8Vmw8DIMG509+OPe3+HA4f3QZqiwNXr1xmX2LR2NaZGpuCecUOdpoU0RQlzUT56hgdw+UozPv3ow/jTvj9BkSZHdn4WAl4/qksrudxHqhQiKvBjcGgYBTkl0KiUPCwLvDGohRqMDVixbOV6VNY1Qm5Iwbf/9TuAPI6GlXXIK8lnZZAGI2pPDIWDcFhm8N6776KpaRlGx/tgztbB67Izmckz6UbYFcVtm/dgfGwa5y5egkxOwbcILM5pmPIyoTbp4LB7MXJ9it/b1TXFyMzQc8FWmlqDtU0b4HNGuHwrEAkiJk5Aq0nFtfOX4R2zomnRUty8aTscTheiiiQsPieGpydRUlEKmUoFTXoG5KlatowopEpGZ8YjQbz0h+fgcc+AeCq0/qQqVBjp7UeGIQujE1bYSLFuG2G1lex123as48GfSEEUXk7OztE4yO5GimNRST4cHiumvTaU1eYh4o5CKVDBOj0JkUoC96wfazetgTk7Hc0tVxEMetGwqApdQ73ILMmFlAgnUjGEiSQiHj/OnriAzTetgUCpgkyWAp0uHdMWO+QpKoQDHhTn5iEw44KHUKRrlnJDJNE8Lre3w+UNIZ6QQ6vNhlioYk55wOeeEzvolEct5U0dCfxZOgNKc/M5L0XhcCqkKatYhFhCApKR7ZYxTAx2YHqkF5JgDP3dEygrWYL6RUu5nMrhmOIh9ezpczh//hqfHvo8AWacE3SAT5CRQKomlQOjhNjdvn0ThgYH8fS/PYmf/OQJbnQdnhpGGFFkF2ZDZzIgK9OM8aEJZOrNGO4dwdmT51FdVYZgyIcVK1egb3CMA4xf/97XMBN04p3D+/HZL3+eux/UqSpGoq5a2QS338utokadAZbRSegUqWi+2MyEoMqCcrzxx71s/6PB1uP1YXpyGkP9g2hvaecMVTScYB81Z3sECT5RWrasHtkFWVCkyBATxpFemg8xlTxJZRDKJUiIqYw1zqcV8ficjYIah+USJZRCFaLOKOQxGSQxIfx2NzewxpGAKdOEyvJKHD50DEqlBtk5+dxySnSlwuISJKKzOHP8OIb7+9HX1QEnNVaHg8xgTyRi7CUnKhB1iiso6B4MMQSAfP30KlCWi2xsSSo3mI3DkJrK3HRPwI8wNaimqNGwdBmWN62CKSuLhS4CIxAC+OyJU5gcG0cGcfItdvbHE3aVMKY00tDkM9c/I+C/o98nECexZPlStvDRjTJbKeoUtkkVFxbBqNej5Uoze9vvIhHt9AmmLdEBkSnXCGfIgxSdiqk9w72DsEx5cdvtt8Ad8CM/LweD1OQbjjIStqA8HypdKiwhJ/KqKxCFkE8SrrZcxaw4gYKaQogVEqgVaXNims2JdJ0Jcgl9FnyQyCgQbkM4HkFUEIdMJWMcMNnZKotL+Po8Y7NjxmaFRCmFWC7k1y3ij0KrNWFswgqZTAX/dATRib9tN/6fYpX5ewdS/8Pg/sMndjN+lKp8mX7y16o/57+DhuT3G0rJ8sGT8gdhTOZrzFNVONgam1O8aXCmYXWBRvM+lnHBXrPw8+lT8Re3ud/xgW99bjKe996zv36O4jJn55n7OlpEF4b4Oa77vCI/v7jS4L+lTYyqj0hx78mfo8rQ4E6bhgW8JQ3uEkpKUZ6ejlXnsZrUgHn+zBiEMT30Gh2zxIeGR3gYlyqV7BXv6elFQXExKw8elxvVlVXchkeDDoWoqPWMhmLr9BSWLV+G69dakZtjZqtIa0szhw1puMvLzoFUIEBlVSX7YK80N8Pr9zG7tbe3l/3YpIjTAH/06FH2aVM5EaEVKYVP/nM6Bo7EI+ypJP81NdRQAdHg4CAP+D//+c9x6dIFXrwpJGrOycGhw4exqKGOB/YXX3iRfeAlRcWsJpL6ZLdYOFhXX9/AQU+fN4Cvf+ObHIqlQiaq8R4ZHeGLDB330deSXYcCcGEPqRopHCiKRILo7+lBw6JF7Dmetlgx43GjvLqSjw2jQT+qykuYp07vFQobGo0ZPMymp2cwRUOj0eHo8ZOsoC+qreWsht1qhUGr5WMdwhAXFhbDYDJhcHSEF3mXcwbXrl7lgfieTz2IssYq9I70obAgF488+Anc+/F7sWb9erR39mKwawQbFq/BM0/+nDcvdrsF2dmZWL9uPVQaDd7a9zZ8fgd70deuXs3WlyWNS3D8+EmsblrDQSrKP3QP9uBnP/lX3LnndkSCQT6N2LdvPwxGA1asXInla1ego7cVmtRUXL/agoKMPJg06Yyn02ca8aMnf4RZQRhrmlYzAaK2oQ69I4M4d/U8nn3uWR5kXnzxJa6UN2RooEoR4Y3X/4xtGzfjyvHLgH8WAVsApSUFWHfzFnT1dGNoYATRUBSGlDT47E709/WiqWkFss15GB0aR3VZGZKxCKPPYsxwBiaGRzExbkF5aT6UKiX6hwfRuGIxB8DeePcN5JUXobO3Fx5/gDc6BaZcpkQ4KCshFuKlN/+Epps2YPXaNWi5fBUVdRUIJ0I4evIo6mvr8fZrb2LtmpVwhZxoaKpGOBGG1eqAmFoCo4AkIIAsrkJfzwS+9b0ncKW9k0t1eke7EI77senmTdCZTbC7PFCoUhEkEoVSiZHRMfh9HrYt+QIOBCNuJONhZpgXZxYiTabBuuWb8cofX8GqpStRXlaMt/a/CXfQCXGqEhaPm7nnKULqPEhwGJmQlqRQV1fVYqR3ApuaNuONV/ZDLpPDkKHD5q2bYJucQldzOwyyVKxfuQ4hX5BbEV954zUI5SJoiS5RUYqymhqMWe1I1egQTQJSnRrRaBC6VAWOvvcerJOT0Gs0PJTUVFVz0LaqthYymR7P/OjXsA1OQC4V4uZbtuBfvvwV3HvfQxjsG+WGVCJHEUiPCFCkKE45J5EQRmDK0SFVJWfE3sDwGBavrsWqTWugSFNjbGSUmy2JBkW2mRHLBAxF2VAb0iAUCxClE6joLJM+SOmzz3ggk6ig05jIVstlUF6fC4vKKxHzRxAN+JGRoUVWQQ6u93QgIZfBEyLClQap6gykqA3sf56enIBULEQ8OctDiUACRANBGFPTMDkwBLfTw3aS+sbFaFy6Eh5/lE8biU6SKksg4rHjld88hwxjLuKzMhw6cII593WLFrHVhcSK/oEBnDp1igWHgC/IbPQI0SOEQhYM6JiNFPTCfCpxS8ULzz+HH/zoe6hbWoPTl87CmJuOkelRTFlsiIeTnAehkxvCMCZnEygvL8Xk9CSvxe03uhCJJfAv3/4KfvGbX8IfD+LbT3yHPdTvHjyAdevXziFe7VZGNfoDfuhUabh+qQVLFy2BKCnC4XePIM+cy5mblpbr8Hv8vMa6plyYDQYRD8dpVmdiC1+v2Y5KvS1ge5g+w4CcwjxkFBbA5wliuGeEXiAU15QjLI0hkCADVYTfByR6UBMvFXOphArIYhKkq/WYmXZw4VJkNoq+oX5kZ+dCJJJyPoE465QrIfY9UWEUMjm/3nSd6O3uhHVyDFNjo9zzQVY+oqS4HE7+c8blmitGiseZeCaQCHjgjCbiXP4khwRahQIzVjtbLIPE+af3B80rYjGfuLEASIo9FRLRJjU0ix3bt+LkiRN83YiQTUcoQoxnETHb0ViEnB/cCT+6bdtm3OjsxMTUJBRKBYMSSEgjWpk5KxPnjp9G0OPCXXfuhkmngUqpYA96z+gArvd1cCNxWW4+7FM2tLXeQEIkYdvftGUKsngSzvEpuB0eLnoTpcgw4prGspvWQShTcqZleHQYU65pxOUJtmEKkiIkac0TKxh5TK3nhHtNS0uFy+lgn3rThiY4PE44nQ6mQOVmUgu1DN2dnfD5XDDnZ0EgoecmCalAxkN7LC7k4kZrvxMiBzUU//e3/ymDOzWsr1q16iNtSP2vnlmmytDwzb7suf/9h+KihW9kcgujCucCmHO3/1ywxB/4+eBqJBJjaw2/wSlUSr70+UGeMJP0M8m/LRbPKfCs0P/l4E4D+fzA+2HW+0Ih08J/I2/jgr+R79m8p33h59L9oAsIfSjpPpLi/pEN7oSDrI0jLEgiHKHmQrDPjaxD9JgX9kKkWNHTQf7BwQFSCNTwzni4tCMtTYvZRBLLmprQNzgwh/KSSuHzeLl4goKqu3ftYosM1dxLZAp0dnZykRAFU0kRolBn+4029pCTCku8cqVECpVchsqqKpw8fYr/rKiqxN69eznYSRaVkqISGAxGrFixggd/GqSp8Gh0fIzbQs3mLGSY09E/2M/eblKJfT4/9DoDK+cUwojORljt2rx1C6PeuDY9HufHQBQX8oPT5uL53z2PzZs3wqQ3or+3D5S+JkoOtQVu2LgROfkFcHm8HOS0TFthm3FgxulAKBiCTCrmAV4uEGNifAKVtRXs3z9/5gxWLV+B/W+/g6UrlqOguARilYJtPtbJcVw4fwbCZByfeuSTuHjhEjexWi02LF2xEio1cfR9GJ+cnqPctLfxyYNzxoHMdBMCPi/Tam7fdQcvyFR6QMfRx08cY5RXd3cX1Lo0NKxqRM2yOlg8Vhw9eQKPPPoIP3dE7OnrGoM0LETL6StY1rgEGekmuL3OucKZZAK+UAhZGaTIXMHtt+3CyCip/kG+AJIHn06OqN2xa7gHZ86cxh27d6GyspQLm44fP4GUVDVTiAg1ePHSOa4nD5E/OCFFfkYetm7bjq89/k2U15YhGPPzxtZhnYFtxsaDXzARxt333Y13DxxCODCLZIyq6qO49Y7NqKgpwcduuxNf//rXce1yMzat28CtmlXVDXjyX3+Gn/7gJ/jht7+PlQ2LUWDOwQvPP8+ffyqk2rRxK3yuGSxpaMCqDeuQoknlE41f/OwptF5twTe++lU+Ws4pykN6UQ7efPd19E/2w2g28BF2R1cfqiqqII0KuDnylb2vsdI06pjGlt23oru/j4/ga+pqkRTGsffNN/Dpxx7D9x7/DlsAvvSNL6BtoAWmPCOOnTyMmsJSmORpkIclSHgFKCupxaRtBueaL6O0qgTXOq6itLoYEpUUqzeuR2hWiBmXH2kaPR+Ld/V1cG6C1OvB4W54g05EokHo0zSoKqlCpoEq4vUY7Rtm29DNW7ZgxmmH0+eCPxLG0PAEygoq4bX4oJYRPtSNGCKQpEpYCSvJK4XfFsTHd96NH3/3x9Ab0mB1TCMYjKIwPx+6FB1yTdmQQoTJSQsHA+0zVuQU50KcpkKaTocly1ehvKoWYw4rokoJPBEf1KkKrqU/c+QYsrUGmE0ZePOtN9nGs3j1Mtx150N44/dvAu4QUyNu27UDOo0GP/7Jk5ic9uHb3/kultYtY1oLrV/EEY8LSL0XobTUBFW6HNlFZtTUViA9OwMiuRCdPT0wmDLhtlGgtAdFhYW40HoFdzxwN3yzIbaLUX6HNnxep5eZ19FoBBq1DqHwLHoHBlFZU46GxjpQ4n2kZwD73ngHO2/ZBl26DpBLMGqbhkiphlytg1afxSHVRCyGybExZspLpBJ4/R4+9VSKxLAN06nCLBobl3MosKyyDHfefTdCEcpvJdHZ2sbsd5/Njvbmi8w7N2fmoaq8Dq//6QAc027suuVW7N37OlavXo5LVy9CmZLKZVPGjEzuvKDPLYWMKcwrF4ugUafh4oXT2L3rZmzZtgFHTxzBsrXL0T3cj7iA6B8F6O8egtPihjAmglKkQiQU41NYoSCJqelpXm/D8Vn+TJoLcjE9M4VPPPYwNHoNvveD7+Od/W/iZ7/6KT7+iQfIaM4nls5pK7RSNUypBubGd/T2QqSUs52EckI0tcoggSgmgmPchgunL0Mtp96AuY4WKowjGwiFK9dv2ohIPApzbg46unpx7NBJVJZXoYQ89gYtKhqqGWWqTFNjZGSYBxdSOyRCEdsMUyUqKEQyBL0hiIVSPo2dmKYCLg2yzfl8jQhFoggEwtzbQdSt3p4epMgUiEXDGBkgpv4EYuEAfD4vZ4GoSMk6bYHdPsMbJuowIYGMuPbkhb//8w8hKkwgPd0Ip8WKvrYOdLS2QyqW8dzhD4X5T0FCwFZRUuzpZ9L1UCqRQCIWYdmSJexBZzdAUsD3kayNdOpEHvE5cXCudEmQmMWSJY1ckmebcUKqnHvuyHLZ2FDPJ422iUm0t11DdUUZCnKysXzZUly6fAWVi6pxub0ZTz75U/zqRz/mwiunywexSgl/LMqn2HlZZmTrjTBqdGjraMfbR/ajcd0qhKQCJt0QWc7ucmDaZcHw5CjWrV/Hm1jCzVJ3QtQX4sdVWlYKm8MKsUDCr8GqdWug1qp4c0AnEvR6+ZxujI6NQJEqgd6kQZo+DTKhmNG3sbgAWeZ8hPwBSINKBEb+K/j3B4Pc/4TBfSGQSsN7jJrw/s43wb/+9GP8zM8VHNHe8q/faGincCHtTEkx/nAAk77jrzWj8qBP7/l5/zmXN80P6AuDOw1LlCH5y6bTD3vpFwb3DxcxLYRfeYBPzqnZNJDMKf7zO5D5h7LAjOefMx8e3dT6EVNlqmNcwBQKx3gDoVJK+ILB1hgurZq3BM3fp44OF7q7pjmARDXgZSVl8IWiTKFQqlPQ39+HaHQOb0aJcqPegPy8fCxdtgzeYICxb8SmvtF+HYsbG3nQJp85+WQ3bliH5557jhe5cCDABUrECxdJxDxAa7Qa7N61G88++ywP6qQmUOqeXv/u3h5evGjRITIMKfD0fEbjYT4uJ3WegqN0YRkcHEJxcRH/zsYli2HOzuayEUIRUhsqiRJETmCSUDKJIPk6BQlW+mnI3nXrbm5FDYdmmc++cmUTmq+1soc5LzePv49qmvfu/TOkMgljGIeGBnH4wH4sX7YMFVXlCIUCaLlylYr8MNjXj09+6tOoqa+HnbzH5D8M+TE9NY621mbYLDYe/On+kvJOQdXy8nImFeTmF7LiTheKvt5ebkptbbuK7u5O1C9aBMukBUqlisNYS1cux9jEKL82k1Yrli5fim5qcpwawWNf/iym3FYcOnwIdVXVmA1EcODV96AWKBF0B7B+7XosW7EUzzz7DBYvb8TWm2/FT596EiqplJFmVRWV+N1vf4N169bxe4IuoIcPH2HbBg1acoUMvb2d2LRpAz/2tuutnGsgqs7mrVvhDwYwMTEO68QUvA4Ptm/cgett7dCajMwjJt/v888/j/6+IapNhFqrRkFFAYeqOm90IeiNIBkUQKwCNu3cCI0xFcUVxRgeGcNnP/tZPjnxzHgw3jOOmuJyaKWp8EzP4Aff+i4+/fAjiEcjuNZyFVqdZi4XE45ibVMTsnKyMDY5zrzz0ydOQCKQYOPqtQhTnbYwjvKGKpy6dgZx2SziwgTkShWSSSEkCRFinhCkCQFfQJS6VLQOdEGiTYNMrcK5k2exeet2FJUWoO1GO1YsWY6xkXGkZ5vg8NvhCNmhzUrBmXNHsGRRHVpPXkVlbiWMqnTMWNx49rd/wk1b1qC8rhhWtw2zwigfH5dW1UCjy4RQrIDBmM7B5uLyPPi9Tj75CUcD8JCnPhLgQhKTzgSVVMHlMIRdC7u9OHfyKAb7etkScO3qdcRDQjisXmzffBuOHjyEGUcAG3c24ULbFdzz0MfZR5qeakIyMIubN21Bf3cHo98mZ+yYsNuQm1OArtZuiKMxnDzRAb1GgNqqSm4yvt7RjvzcPLz4h5chkSohS0vDTbfsQFF9JbyJEAfPZMTNdgdw5MAhdHTfgCk/CznV+fjiF/8PLh+5iPP7j+LJn/4YoZAPuhQNfvP889i2/VYolalYtmQNzcrwhuIQygWAJAlDZhoPlY99+X4YzTpkpZsgoFbnaJQDgGPTVihlapw8eBw5+nSEEzFu77xp+1b2AxOer625BfnmHA7tOlxkiavlE6ZLLZcxOj2KqsoyLoq7edNWWMan0NJ8HXfecwfUBg2ScglC8RhmIYaUGNgRwGa1IBQMsGWELqYkLKgpMDltQ+eVFsR9YaxauRZjE2MYGO7Hhi0buDmzvmEJ/A4vfvfMs7hty3b093Zjktp5NSloXLQUr720H4mQFLftuA2//fWziCei+ORnHsI7Bw7A7vYgliRqkAC5uWYM9Q1DKhFCKVXg9T//Cb///W/hckzDnG3A5ZarSNGrAJkINXUNMBizcPzIabRdvgEBfX9WPr79ze/ivfcOoqe7m9dk+hzR8xWk08Z4BHK1ErkF2ZhxOznU/4WvfBFf+8H/wTO/exZDEyOs7oY8XqxZuhLP/fpZbqsNiRLIrymFyWCCWq6COClkpKXP4sH+P7+DP/zmZeg0Kl4zaa0mAhKd+lCmafXatTh19jzSzUbG/1I4M0G2TVMGGhoakGlKZ8VXpUjl7JMv6Of3LdkYyaLUuKiOlWL6+8qqOiiUKh4a6bXJysiGhLIk45PcdE0oZLr2cAu2RILrLS2YDQcR8pG1Z5wtHXTqShsEEo/kckLKhniTQ63fdpcNEcTx3OsvQmnUwB32YDYURkFGDu7afSeyMrJQWlaBTFMGU8ioidcyOMZdEtyiKqZnS4A9d92JU8ePssW0tLwMLddaecaZs9/Sy0J+/gUHAtmEk7zGkQ3f5ZnbTHC2LZHATRvW8zBns0zD4XOhpLaSryG0mRVQw60/hKjPj/72Gxjr6Ub/4ADqG5dieGoce+6/n0PM9qlplBcUY99bxHT3oGZFPVoHexCTiWDMMjNK2uqwQJ4i5RMIOhUmNHTYH8ZI3wSfupFQR03jZGUqKy5nqyTZAOsa69jjTkHo3u4+qMmeKZfAmJHK1wVTuoGxokShK62o4NMGtVSBDGUuzu+//jdH1P/fB3daZ8hWTGo7ORf+X9zeH9wXVPG/9ksZLzUbR5SLmOYUY/pn4bYQMl3wkn9QjjT3FQt+9wVf+wJiciE4+uHvo5n7ww2nC+SZ9wOs85abBXY83R9CV8Xjc8z2hZ+1oHIv/CzeMMz78Ol+bGwWfqRUGfK4x6R0pEYNbUlI5q1HtFkh9X3By7/Awz99dgjhkAzRAKlMaTAZ0uHyEb5Mg0UNjVzKNDgyAIfVimyzGX5fALU1tUwhIcvKrbtuwy9//WvGMJLFxe/3cy00qREUzkw3mdDZeYMHbSqiYMShXs+LIi2+tGh+6UtfYsbv6eMneaDNyc1lTOGaNWs4REqKPr0pSUHJzM1iwoxSocDY6Biczhm2mtDj2rp9Ozep0mJFlhR6Xem4U2cw8MK3cORAdhqFXMwlE2QdIptNaWk5brR3cUkJkRqEQjH6+wawZetWxlISNYES9kQMIIWSfj6FZun37n3jz+yT33LTTagqL4fL5sDmbTuQnmVGXEhNiiIcP3oER48dYtoOhYguXbqI8spyEI+Ojm5Hx8ZgTM9AY+NSDiURUo2UFrr4640aXLl6CdVVVWi71ga9Ts8nAdQS6HTPMLublFiys1jsVvzoZ0+gf3IIw9YxaLWp8Dpm8OrvX0RdWS2kEhXcXh8efuyTcIe8yCk048FPPICVK1Yi6AuivrIely9cQmV5ObdIdrZ3YsP69TzEtDS3QCyV4Z1D7yIvPwfpGenQalPg9bmhkMtYFdKlpfGiQei1Rx79BB7/xrewoWkdxgcm2QKz6/bdOHryGLQZJjRfoYtQjNnMukwtCsoKsP2WHTh98jRsFgdUylRMTo/iwYfvZXb7Zz73OZRXVDPKj5sJIcCsJ4I//up52Iem4LW6YNQakJeTAzGSOH74IGprqtC0ahk6r9/AY596FDqTDqMTE3j+D7+HUW+EVCjCn17dizv27EGKSQt31AtXzA1n2Ime4T6UVVYjFIhAHBVgqK0T2zdtgt1jgzRFBlcsxEhE4nlUFFdgNpHgzeSjn/okIyynJqYYJ3ns3DEodHLY3ONIxn2oLauCY8yGPF0eyvMrMTY4jcgsIdyEmHQ7MCuKobiyCGp9CgfXJAo1AoFZSGUyjI6MYLC/F2XF+UhLUwPknZUKmRRDzyPhH4mMYhmb4lOaiZERKIUCmA0GtF65Bp89iHWrNuPAuyfh8MXgdHoZf5iVa4bb78aWHeux7+19mBqzYuP6JsRCPqQQW5s2dHod/0Pe4gJzLgrSzZBR+2UkDN+MCyXZhehsvcGtiLfdci+H9ggFqjVqOMS54ZatMBkNGGrvQndzGzJMe6bH3gAAIABJREFUWbjRdwPWgB8b7m7C7tv24MLh8zj91mE88uB9uP/+++Fy2Ll7oaamjrMfZGE4dOwEtt2yDQlWWmLM1xeKErC4xyFTipGmVCJFIsPowAhU6hRc7xmAx+WDz+ZBmkAJoVSKirpqziiQHc3rdMMyMYmAx8+DttVrQ15BIVqutSCvJA8ZeRmorq1gG008PIuWiy284aRw9Y7bbsaMz40ktUknkvCFIpDKVJiyTsLlc7FIQSJCNBiBDGJcOXEOjmELBLOzcDt9+Na3v4lzl85wG/D41BiKSoqhEMrQ29aD4V4K6lVixjUFvVbJwdnS/EV45qkX8Kt/fwY/eeJH2L5tE1qvNTMzu2dgEBq9AZPTVraIUN7GoDOw4CGXqfDUz36AX/78X5FIhOGYsaG4qhRTDju3thYUVsBqmYFcJMN9d32Cy97eeXM/evsGoFKrWFihKy2FCRUqNa/dVDtPWSXy0VNhXHpWJqac0zBmp+Njd9+BI0cP4bOf+wy+/Z1vYuuObUyBSSgkiEuB6YlJzqNMD0/CPmJFMhjHzLgLUW8ASqmKm6mpqImO4en+0ylqZnYWunoG2OaTXWZm4aOhphHVlfUQCaScp/jF07/E+NAY6qobkaLVIpKIIIkYpqbGsGLZMhQXlqG8rAYyZQqyzNl8cknXJbJd0iRMiGF6rGS1pPmAuhdo00AI4KDHwxY1Ktei549VbyEw5XCgo7Mba1augnvGwWo25UWSMiC7PB8fe/AeLFreAKfNDr/DjZYrLVycZyaLjlCMWCiKjpY2nHj3EHq7elkcikVnkaJOw30f/xhe+uOLbFVK1WjQNzjIObRkgpwDpO4LEAzReivhIGxcmkCqUYu6ulpkZmVxN0nrtWu4evkyGurquL8jNzcbK9avgdqo51ZdhVgKcSiK5iOnIfSEMOv1IhELo6ySWlKtaL3RjpyiAjQ1rcax9w7D63LDS90c5nR4kiE4ZwNobFoJdZoGLa2tEEqE0BnSmIRFbdwup4tPTwkHKhdJ+XpLp7NEp9u2fTsOHToEtUaF0opSnhvosRNFjU7Ac7JzIBDP8kaJrvkkCg6NDPN6RV7/dK0eQr8czaeG/uac+v/74P73Zrb/tSf4Pw3uCz7297mO882fvNOcV9AXVGRSu/kUaZ65voCGJG/cXGB0bqheuHE7KvnR53nq9DVsYVlQy0VztpIFwXzhEGaBxML+8YWCo3mDPd0XRg1y4nvuvGDhZ8zx0+dOAz7caPpRD+5dOQmcqU8iLhUgSvYgqt2e39jQn1IpPS5aBGmDMfeojp3sw43r40R6YpSiWpmKnbt2MUudqo2379iOobEhjI0Oc8OeSqGCRqPlQbi4pJgJKHRhoiAS4SBpIM8xZ2FwaBBZmRno7ellfBuFG1csX8EhT1JjKfhIyjIpzfTkDA8NsbeNAp6k7NCxL7WF0v8nPCSFmWhw8QY8rMYPDQygqrISI8MjmLZYeAFQKJWQyuVQqqheWszqAtlP6CJD3sM4kuwPLi4pQFdHG6QSGepqF/HCFpuNcytgMBDmI16Py8sBzarqapiM6fAHg6zsk7c+PcOEa22taL56BfHELDJzzMy3N2g0jCMj5rDekM5IMI/Xi6kpC6an5wJlBYX5vPBQmylRSmixzTWZkabVwe6YgcVqY2tRtjmLaRcUtHU47ahrWMSPr7X1Onv0qaHQaDIgFA4x1/ryZfKUaxhBGYlGUFhagOa2ZigVMqSpVbh8/jxu230LrC4X2nr78OhnP4W6lY3whKjshvjUAoz1jKK7tQfvHTiIdWtWw26xIj8vD3arA+nGdExPW5i5nqpPwz0P3MulU+Pjo2yVkQiF+OSjj+DyxUs4e/Y8CorzMDZpwfZtG6CWpcFldePIwWMwppsgV8pxtb2NVafBvmEIxELoMjSQpcrwhS9/Ee/uO4DigmIOMVFu4TOf+QTeeutN1NcvwwMPPMghT0KI0XNJSMz7dt8PjUSBRCSByqoa5sd7nQ5kmfRIU0jx4H0fhzYtDV2dHfBHgjBkpOPpn/8C3/v+d/DKCy+jdlEDDh07is07t+N6bydG7COoXV4LR8CNkopq3OjoRtjhRd+1Tiypr8Se+++EL+bF+WuXkZJu4PfYiobl0BszuMGR7BllZRVwzMww6rJ/pBd337cHP3nyBygvy4Y4kkR9YTU0Eg2C3hhUKi3OXrqAikVVMOXlIpyMINWQwiVFRLWZcbrYSkUDBVn6ets7MDI4AE2qGr6Al5+LSCLBfG3yEFomp9jvThdqYjF47XZUFxbBMWXHYN84pHItRiatuNzajUdpM2M0cl398YOHUVyRx3i7ixcuQkmbr4fuQ2lBAQfTb9q+HbGkCL5ohGviSaU2VxYgVZeK2WAEGSodXv7tC6guq8HQ8BSam1sx8X/Je+/ouO86/fcZTe8azUgz6r0Xy7KKbbn3FDvFTiOVkEBYFpZtcCFhF1jqhkCAkEAqaYTEaU63496tbqt3jbpmNL33e97vsSD3nvv7cf/g7P4Oq7McFqtM/3zf5Xlez9gMMvUG+GNhDM9M4pZb9+PSiTNAMAyNWo1ALIiMIiPkuQqYsnMhCgjw2m9fx67tm/G973yXm7NjR4/gymAfUqRClFQS19mIsZExRrZmGk1QKKRQauTQ6OUIR/1IEUThsdugVSrg8QYwM0tUmBQEHH7EPTHYSAJH+naphBtuKiLZH1BQAovdityqEsgUcrj9XtQ21kKkEsBiX+DBD1E1BJEUjpU3GTNx8txxrN2wHoFoBAKxBBpNGq7092NsehQCaQpiNKiBACqpAlqJCn6LCwsT0zj2yQlkGPRMTfny338JA6O96B++DLVWiR2btqLzTBs6zg3CZnNhw8ZViMV9zETfteVa+F0RiBJiTI6Oo/fyIPweJ8uoiJ3vC0YQiwmQbtDzEMSUYeQgIDLLr29pxt2fuwm/feqXSDeS/yCBORpwCEUoKamARq1D69r16O66wrQX+hyT6ZwGZeRfoU0cTbQp3p62ucFgiCUYJEo3ZWXC5rCzRCZVr8XWXVtQUV2K3z79FNZvb0VDaxPa+3uwqqURNscyb2BjgRCCLh9s00twLbrQd+kKFqeXEPFFoFFr4fS5uJmVq5UQilMQEwjgCrjx+K8fR365CempBjz2g8dw8XQHli0ObN22Gw899FX09w3i40Mfo62jE6bcTCarfOGBz/MgiczXSk0qe0ZkMiXLiahQDAVCCIeC6Gzv5MEbNShUZwwN9POEPU2r4UGPQiZj6c7AUD+f3yT3LKypZm46yTvI1Nl+9iwHDTncNsQlAkg1CkYqkj57w/pWvt5doMGXRsPBabFQjOUhAV8AKpUShfkFqCwvRabRyFIxGgKYpyYwPjmJGNGDrg4HhWIxIqSFJ4JNLIrCkiJs3LMJan0qVFo1IyvJM+j1ezidm+qREyeO48DNB/iaSsm0sxNTCNhd6Dx1DrbZBYRcPhTm5yMrKx1SkuwI4jxpzzIauamrq6phUhDlvfSMjUCWqUZV8yo+p4KRGE6ePo0NGzcgFguy7IzMpeQPo7wGIqLNjE/zVisrM5N17rShIHLNnGUWGq0aE+NjSVStQs2fG2quSMJstVgRJMlmSQlml2agMWjZVEtBXK65IMYHPP+jC/f/Cmb7/7JwT06p/6xVIknMivyFSTFUUPPEOs5kAXonkvSDueRs1khO1ZPm06QcZkV+89lUVf63qwFLK3eG+etXi9mVKTlpw5Om0qSZbYW9fnV8zxzxz36tyHioSUhy02nausJO/3NS6wprPlm4C1Ax9Zcd0X/xXUnBPlS418cRFgKRcIzvO31w6T7QfaUB1WcfBzU6HT02dHVMQhCN88Q925SFu++7D4ePHUNtXS1PU9q6LmHZasFQ/wDWr12PjPQM+CkS2UDoKS+ys3MwPj7JZhMqLsgA+NFHH7DsiOQTpB82ZhhRUVHD94mmUGSqohRRItCQAchmt6G6ooxfTzpkONKZJu+nTmPjxo2YGJ9go1UsJYH1reuRbcrE0797Go0Na3hCn2EyoX9wiKUxbKKRJjGUwWCEC3hKJKTXUZumQ3ZONqYmRhEMBli3F4tEWAduMmXyZD0YCCJGxqWhIViWrZyeSn0fafwpVjozOxOVlVX8vNLFncw4NIWxLVnYrKnX6OB0e/liRjKWgf4BXiEWFhWhvaMdVTXVjDwkQkh9/Sp4lx1oWNPIvHVqCIi/TsbO/oFePrhbN7YyW59kIvS+pgOLJoUU6mGxUtCNH41NzZxcSG9sqUSK1155FXfdcTvmZ2d4irjsXMb+u26EsTAXYqUSf3zrIPbs3cMINo1GhU/e/wj2GQtOfXwOGYQOzM5hBz+FaC0vLXOwR3ZWDt7/8GPsvXkPnG43Ll+5jJa1jUwtGOrr56aODvXtO7ahZX0LPEEvy30WZy3QyHU4+Mc3+TmmaQtdvNP1Gei93MeJvakZWggkwKatW3Ds0+NIU2sx0UfBLzKWH9VWVTP+MT3DxK+hy0vEEx+n4HqXPdjYvBH+QAQFpWVIy9Dj4GuvIOL1oyjLgMb6WsZ3EgaSwkGOnjrJSYVvvfUm9l23lz0zFBlOenSIgSHzCAqriiHVaZFZXIrZBSunDV6+0IY1a8pxyz0HMLU4xjrOeEoKNwypEjXsdgfSMzORnpPNU+lUgwFtHe2YX5jGTTfvwwiRQuYnMNbVh0JtNoqMhTAa8zFndaBl6ybWG69qauQiXqNXoLy6DFFBHKFQhC9+ZEydm5vBWN8QtBSnnohiioK1pFLe7ExMTsLjcsGYYWCN9b5rr0e6Rg/nwiIcixbMmGfhC8aQU1SOQWpC83LY4CWTa5CVnYXTZ08gFPIyPs5msSDHmMWhL5RgSRKoyvJKngJevjzIzZ1AIsNvD/6K5Wskx+hr68LpIydQUVaNGERQqlJhnjDjyHsfY2Z+EcbCDEYPEm3KsWCB1+HGrftvgN27DJfAidzCQniW3Cgw5EGvyWC/jXVuiSfHwaif9cuEPrz/wQdZ1vfrn/0CPR1dKMjNQW1tJRqaVkGjlaOwMBNiCRFGQixjeO+tIxjrm0JKRASNOg2Xujo5bZOeW9oAaqjgsjlxze49ePf993HNgZvxs188gbUbG6DL1mHNhnpItVJOhfbY3DCPTcOQZsQzz76E/Nx0qFQaJl5RUcWDA4UKc1biuzs5gCYci6M4txAqgQwIxSEVJD1D1PicPXsWsUQK7vnC57CwPIPpmTF87sAtTD4ZvTKG/v4xrKqrwdT0FKzWeQ6eu23/7cjOyMHinAUvvfAih+lcONeGLVt2YGpqBqMjkwiFI2y4pvOAhikSiQhSkQDbt25k/8Dg6CAWl5chUaq4kF3buoERuEcOH+YN5tzcPA8KCFE7OzcPjzcEhUiMtFQ965IpI4AMnbRdo8GBRqtBQiiAw+dFTV0NvvDF+zg9k95T//CvX8OjT/4SP/jFT2D3u2DKNCHs93HDtDg1i4grAOeiA53nOuCyutggSx4wIv6QVpzOyZr6OqTp01BSUckIW5rFv/bKa4zGjIXJuE8GVjluuOlWNDVvRIpIgp6eThw7dRxNjWvwg5/8mB8fTXFFYjEkMuLMCxgz6HV74fd4MTY6ypppotmsbO8vnTsNr8vBIUoaDflKnFhYXECKSMhEGWrU99x8Ew97KGk735SFmbEJnD1+DIfee4clHgkRkKpVQZ+q44A/CieEWAyhNAWhAAFHU1BWXIbCkgKYjEYMDQxgoK8fNusyJ2JT81VVWc3hXCT5pEkzXSPMM3OwOq0sCSJePxGKKFm5vmE18kryIFPLONGatiIEbKAJPD022u5p5RqIggn0nm2He8GKgNvNUrvJaTPChBP2OLF1+2akm9KRINpYihhRTxDCcAKWBQs6r1xGQCZAbesaSA0aDpKy250YnZiAKdPIvPiTx47whNzr8TL0gfJgLPNOaFRyFBcV87m2uDSN0rJCloutW9fIErNwKAKPzw+ZQo3c/AIOpXJYbQh6AnwtiIvjyC7KhtWyANv0IkoyK3Gl62qWyv+mUPpbnbivSGSoTiLp8n/lF5tTV4rrFcQiTcFXJCZUsKwUwTQxpn9fMadGwsk0Vf79q6X/Z6k0VECzM/2qWfX/64H96fdZlp6cyK9M7un2VhoI+u8/E2tWCuFk8BL/DNELrmrck474q5x4mvrThP/qJJ6aENKcb28XoPyvVLgP5iW4cA+mxBEOM1yeb5+Doq6GUiUbmqvNTiwOp9eA3z9P3NwQMnQGTkG8dt/1OHf+PE/GqaiSyGlt5cb05BQ2rGvlQo2KRAr6ycrNZaLBim6dUI0ffvA+PB4XG2GoOCZpCUVE19U2/EmzTmxyOnw6Ozu5eKbp+uLCLJs3yQlP2Mnqqmo+UCmGemF+nrmuFauqWbv+4fvvJ+OmrVZcd911SE1Lgz8YBk0hPH43NxbUaBBjvqyiCrV19XzoqTRaOAhpiRhmps1MaDCbJ/hAJirO+fMXuIiPRIKIhIPQGQzMOSdtJx2cpM9rbGpKbi6iUQ6HoKk3mUNDXi9SlWoM9g6guLSMObUatZJ1knSokVekpKSUp/A+vw9SuZRlMwGXE+2dHUyZUapV/N6bn5tDbm424rEILl/pxR333ov27m5e4edkZSESDGHZuoTe3l4uOIm/futdd8Dh9KC3p5cj0b1WBx584AHYAi4s+V2IKD3450e+CURT0HmxnSOlSa9tys7CUN8QJofognMWKoUKq2pXMT5uXfNavPryH1BYUISC/CLsu/F6vPb2y3A4nKyzr6wsg81mR+elThTnF6C7vZulPKYsE6M7l6xW2C0uBEizHhWgtKQUVVWV8LmtuHj2PKd8lpaXQqPX8Ir94Ftv8eQpPzsfFvMsT80JJZgIRRCPJjghl9jpdpcd8wtz2LShFUZ9JswTs9i4YxcqGhrQNzKAvq4ORNwuNNfXIujxsHGZEmDTTAYUVVBw0DkU5ObhB99/FNlGYm+nc3EqlgohVsrRunMzBsxTaN6+C8dOneXJW29HB1o3N8CQnwqROgXLziWsaWzC9MgkCnRZGOzthyHThLc/PYrc8mLs23+AOeLtbRc4bpyarOamSuxoaoV/0YHRy+NYWHIgs6gcw7Nm5JcXwk2bnckxSBRC6E16bp4JM0dDA2LzUyPmsDthIa67VMqa2BBJOCDgwp20sfpUNdLUKkgFchRl5yNdp0d/bx+naiq1adi3/3Y89ewzyCvJxx9efB1arR4//8UvMTo+hMmpUVw6e5a9DoTy06pT2Vy5fetWvP/WIfzTQ/+I3/3m90wFqlhVhX/87j8hFg5jeX4eRz74iMlLL/7+VaxtbYEyNQ2LdjuighRs27ENuYUFECqkyaJHIMJofx++942Hsffabegc6MDaja2IBwSwTjmwZlUjZqYXcfrTU/B7XJBJVfjq39+Lnz76U7S0tqKmdg2b3J5/+iWIEILLZsX2XTuxfVsrLIvkA8hDOB5EV1cPnEsexAJCBH1RKNRqNlhS+JLT6+JGp6qsgtf3udm58AeC0GRm4NjJkxAqRNh0zQYU1xVh0THPBSQF3dB7VqdJY+nF0twC9Fo9+3E6O7s5gp5Qs+PmMdY4SzRqNgmWF5ViVUkNJwDTYKdvYAhL84T6y8RLL7+OujW1EIhjmJkbQ47RAHFECMeCFYmoEPl5RZiameEQHb1BBbVKiSxjNkzpubAtOfDqy68jP9uIsD+KNK0BM+Z5llDMLi1BSumdwSCk0hS0rGnA8GAfvvLlL2FgZAD9Q8PIKSjChm1bcLn/ChuYfT4f53CcvXCeIQGLyxYOYJuensOFk13wuD1sCtcoUuFxepMTXwFQUFIIvTEdlfW12H/rAZy/eIYn8aNjg2jr7MD0wgzu+8oXUF5XhZz8bOaAp6rVCHv9QCiGK21XcPi9wxgbmIFEKYZCo2SUITWRJcXF2LF1BxfZhw59iEuX2iEMMcKNPTd0XtBUPRAMIRoX4NuPfI9JM4FEhKfR+264AQZDBiMRvX43HGTGjke42E9TGVjeGfL60dXZBaVMjliUUJQKHlCdOnYYzmULX39ooDM6Ooxlhx1KrRplVZWwOx148CtfYZkcoSxpS5ibYWLeOyV/hqNheINUuDo4fyMSjcAdcDOTnlJ7qU5Z37IWr774Ejo7uxgEQNPwYCjMAy26H06HOyk8IH8WEZCQQH5hAcuq6tbUMbHI4lgGhMSR93MdRFkNaq2KefA0fKPU1r7+fpbOsP9LpUduWiZUkODkx59gcnwCVrsN7lAIhdWVsPjcfC6nG1IhisehiCTQWr0Grz//CiL+CBISEYQGFTrH+3DnF+/D9MwcS00LiotQUlyI44cPw2m3QCImvnyEzbeEIQ4HIizzoXogFgX06UoYM/SYmZvC6tV1kEmEDHNYdngQisQ4c4GGIR6HBw6ST0qlbPIPC8nAKoVKIIQ4pMaZk2N/sV79Wy3cVyQybEKmC8V/4ZeAklNXimJis4dCST57MswoAalEyBP2lUkyFaQrMhCavlNxvVLwr8hUVpCR9HPEXeVgphVqDaMck3+bJ/1XEZQrBTtN5FlOwgV3kmKzIi9hic6K3IYm9ZE/S09Wbvuz6a30y4yl/Ew6KzUS9DN/zcKdcJBnGxIIpSRAzQw9J3/aVPBmIvlA6RCnLzLmOt3p+PCDC7BbrdCpCDnn4ZUiBeGMT4yxKVSmknEnZzRm8OqakvcmJiaxZk0TJ2v2D/QzjWLVqlWYnjbzAVVeXsGSD5qu0RReKlGwTtrucnJAR5LHHGGtdnt7O0pKSjBtnkCaTsuyEsLExaJRTE9O8lSMpg5kBB0mZN+aNTh14iTKS0rZNEmGDIfDxVP6da0bYHUvcxASaZjpuXc4Caen4mk63VeauM/PzdM5xzSchcU5XLt7D0+PXn75ZdTW1mJwqA9p6ToutKUyBYyZWTzFJ50hHfS0miRWL2maCXk1PzeLC2fOcKomBYAQqYDSZZctC5BKxCgvq8bEpBmNjc0YHZ/g26L3mkqhYEoGITMlcgWcLooCH2ZvQigYwIYN6zFO2ELLEjZs3gKBSIxz585henICiUiUkz4Xlhbw9//wJbzz4Xv46tcpbfJZVBWXwza3yFOk2+6/GxGZAAG5G8XlJXj2yWcRcfrZaJmTnYM1zU1s+KZ1MTU27x96ny+SulQdvnDf/XjkW//GEyHaMkyax5CaLmeMJb2uGoWaC/WOSx2cRkpbFJ2OiBx+qHSp6O3rg1gkhxQSRAJRlkxdd921MOlV+P53voP//OmjcPk8OH3uNC51tPOUbcumLagqr8STTz0HxEPIyzFhYngYGpkca5ubMToyBH26jjnti9OLyM/OxerVzdh63fWYXFwCFCK4rBa4LfNIU6pZ8rPv+r2oqa1FT18vrC47hHIJlu029h88+h/fhyxFDL1eh7Q0DYQyMVRGA0bm53DHAw+hsKwSz7/wWwwMXsamrc1wRRzwBKlxoc1WGPt27MbApR7cc/eduP/LX0Fqbg5mHTbcdOutLEGh7UleTiYUCiF+9fh/4p+/8jU8/PVHsXldNWRyHcIpItxx3314+Y9/gCEzA0vWWbg8TpZh0ft73foNLAVob2tnOSAZsnOysjE/Y+bthd8fZGRlIOBlzwf5DLzLNtaaG1KNCFMQjFSEuDCBVQ1N6LnSD4/fxyEz06PTUEjUnFewceMGPPzwt5BB4WQzJBMrx/DEJDO1K8oq8Ln9t+J3j/0Kt+y7Af5AGDFhgnngdAUOeHysBb7v3rsRiwbQ1t2BkZkp7LvzTqzatgkOtxPpaWksVyMUHmc9zM9jqOcyoj4vFmbNyM7NYd6/NCHD++8ewaM/fhxf/7uv8fZgad6CB79wF155+WVs3b4dlZXVvE7XaVN5W2hftMAV9KKoMJebtW9/+1+wa88OTJknMDowDvPUAmRyIt7oOKGXUnJJAkAXGJKekdSLzoSsvFxYfS7U1Ffjg2OfoKKpDCKNANmFmXyeuuwuTE6YcdONt8C6sAj3shMtDY3sLfjow48Zx0hTWGNOJqZmZ5BTUIi0jHSUF5YjEUpgaW4RC/MWvm0KwWlpaEJ2bhGu9PZhamYCv/vt01hVV4SlqRkYVHqsbVrHLHKd3oSdu7cxRYhSVYne4fEEkK43IoPyMuxujA2OI8+Ui+ee+T06O3qw7AhBnSbn78/PzuKWm/bi7JmTXPg/8p3v4PDRT7F20yYcO3MK3pCHZYiRcIilC4RrtDvtnNvQ1NyMd999DwU5hVDKlDh1/Byz1lVyFURCCe6//wtIEQjxubvuxOX+Hhw5cRQ7dm3nLW8o6odMKQekYgyODWPr7u04efo42tsuYdfObYiFI5idMMM6vYyDL7+Dv3vwQazdtgECqZCHKWRGnB4349yJc+i+1ANKPaK/S80TTf2pEObsF1EKY4pFYgkPVH722C+RV10FsUIOY0YWTJmZ8HocGBrohcPtYBNkVUUNsg35nEtCoV5Eh6HMjNkZMwfJUfpr27nTmJ81s8+JNPV0HbQ7liGQiBlj27BmDQpLS1BYUs4yTCpIaQgW84ewYJ7CiRMneEuWAKUbSzgXQaaWIiGMIxyPchBhcX4+fvboo1i2uJLUOwqxI8ywnEIDTXC4XUwzcyzbGBVJDSsVLyaTkU2dYrkUG7dvhjHXxKndtClx+z3opcfqcTAWlLTmdK2lxlqskCEnMxchZwg9l9px6cwZDhQrripHXVMLVHo9hAqS9wjg83ggI5+WK4jKzHxYx+dw6I23YcjNxPd/9RheefePHGR27sJF5OUV8LkS8nvQ3dYOr9vKQ0OFXMUsd2K/5+fmMxKS5FwZxlRO16aL9LJtEUXFBSgsLmCZLA2glpfdbLY25mUgERZgrH+Ihz5hAWVLhHnjeP2W7ehvH8e5U/8zNe7/XRKZld6AC3c2jSYSrKmjdCwyoq4UvVR40xd9YGnSTqs/+sBcQNEZAAAgAElEQVTSzxM3nYo2LsATiaSE5Sq+kYojejPTz/5p4r4ylv9T0mlSXsO0mavCdi60mf6SNJN+NmBppaCn4p6aguSUPfkzjHYiqwvjF69q6en36Weufi8Z/JT83a1tfz2pDCWnUuFOUhma6hAGkwv3qw0L3Td6jqQyIX+gQuE4Pjo8jMXFGHNvCQ+4Y/s2tF84z6vcqvIynjLkl+Tj3Q/eRyAcwuqGeg4DokAlkn8UFBXxBYBWhXTQUdFKBRxNR2kC1dS0lqfzlZXlLHW5Zu8+Nrw887unkQiEUJxbgCWrBbuv3Q2n04WR4RHWtBESizYDFJ/d2dnBFJHKykqIJTKcP38eD33xSxwmMTY+gXNnzjHtprSkBKvqVkGmS4VBb4DLaedIamokyKT6yZHDzLKlg9SYlYGhoUFcudzLr1PQH+JDt6amhrnkgpQYiorysGr1Gnj9AZhn5xjDlZmZxfg5F6GqzGZuGiioz2azwrZs4ek6TclpNUjTjSXrHE+WGlY1cHy5WCaDPsOIkdExFOYX4uTRY9i1nfi6uZiYnuatATUTZPYiEy6h6QLhIHykKxaIsbBgwbad29l0OjY+jILCXNRUV+Gxx/8T5VVlSNMZmJBDF1Ii+FDSaTQawb9+859Rvq4KNpcdM+ZpOCw2/OH5V7Bn6258cOgDNvF9/oEHYLaYGa+5MGvhpMa8zFx0tnUhy2jCzMw03152YQY6L3ahLL8UsUAMi/OL6LnSzXrSecs8hxVdamvH/gO3YnZ2kekWcomSY+PniEHudqGptg61NVWoXV2DCxcv4NMjx9n/QJPLHds2o7uzE82NzQhFo1h2WTE42IuGmhrMm6eQZTDwtsRpd6CitJxDsAaGRpGRl4cYhFCQvlMQweXudk7m3NCyCRPjk2zu23fjjcgpyIFYI4M2U4+3D72NmaEpDogZHO5HYaERf//1r+BU2yVM2mwQytVMF/L6l7D9uu2Yt8zB63Zys3lg/368/sqrqC2rwK9+/hi+9/iPMGuxwhkJ4vZ77sFTTz2PH/3oUfYxiGVxPPvcEzBoVbwKJzwnyaD27b0BvkAIOTn5MFO0vCiK/qFe1sqG3H5+fGTsOne+Df0DY7zlEEbo/EiBVq9BY8sahOMhQBiDzWpFLBTiBrwipwAnT57H3JINeaWFKCgvQoTMhFoNuq/0Qq3ScNKmWCRj38Q/f/1fEQ5SozyFs2dOIRTwIzWNiDpxBOxeTI85sP+2PSgtTMPM4AzWVm+AbXkRHR2X0D8yDpszjKrKUqyuLUc45ERMGkNMJcawZQGP/PiniAvAmnmaZlJDSvpbkq9RI0pJkiOXL8M8PgrnMunRg8gx5kAu08LnDfIE2+V0Q6tU49yZs1i3thkumwMtzWtx8sRp+L0hzJjn+HnMzkrD/ffejheefhp+RxAZGikXKTqDEafOXYDeZIRSqcbGjZtx8I2DnDy6fdsGTJrHuQkiIhDFt2/YsQ76QgOCwgAkWgnHwFM66fzsAkuB6L5TRgWZKXUKDeMxX3zhZdStXoNFhwOReAjnLpxBbc1q7L3uBkYMClOksCxZeBBBRRTxtan5JnyuSEBGPicTeWigEY/EGZ+okqgxPjqO6el5lJXlYdw8ColSCKVOhgN33ITXD76Bn/7kMTz3u+ehT81gaoogKkZpQTkMaVn44N0PYZ6ahEohAzG+LQuzuP766zA7v4C777sXr7/1JuuToQAX7pb5eeaQ07lD10CNTgOrzcLbV7qmlZcV8+bNZlnGrNmC5QUXvvrQP2LX9mvwzluHsLAwB7lcynkaGaZ0lFWUIZiI87mWX1yM8ppKyFVivPTSC1DrNdi1ewd7eZ74+W8w3DmITB15aZZYJx+NUURSnAlmEpEEn3xwBB6HD0qZigcDpB/PLs1jLG7MS6m3cghCCQ4nIn301x/+Fhpa1qGotBxxmjrHIhgY6GGsrzY1FbFYCsb6Jvh2SBpIBb9EJOLzUUbDltJimIwGBPxevs5c3btDJk3hreySZRl2hxNjU1P47g9/jILyKoSj4KHH4tQc+nq60d12AX1XuuFx22C1LyEmiiMujWHrzo3IL87n8CzKIZmfX0BT81pGAOtS9fjk8BEcPXaKp+oUSkiZJAqFDJfbOzDS1w/fsgM5GZlcn+hNGaisrU76LBICmKfNmJgdh86YxhN5wlqSkVUqVSBFkIJg1AuZWM489FAgiInxQbi8dqTIxSiuqIJEqmYjKW0rqG6htNvQsheBBTumh0Zx+tPTOHDnzWjcthFvv3cI1avr2d+Qk5+LwcE+BAM+LM4SGEEBl82GREQInzsEmViJqYkJxBMRFBVnQa4Uo6CoEFs2b8Phw58yxnR18xpMzkzDtuyEMC7BcP8YCmvyEaU0X4cHuXR2KwExqc58bnzl3i/g3dc/RcfFmb84Z/5bm7ivSGQoAPG/etL+/yjc6X+sTKaDwRgbLJP/RoUwFfVk8qTCPKl3p0J7RXe+gnyk79FknfFVNHEWJsOHVoKX/t+v7krBfzXFmLXD9EX/TsFNydtLyl1WKDbhMEUrU0Ld1cAo3gwki3eaiCXNrytymxXaTBLftPK1gqT8a1Jl2JxaH0dUTAYWmrgndf8rMqMVCwEVxnQI0/2dmpWgf8DC6W9KuRymjHQkYlHM8uR8CatX1SG3IB8KjZovvgvzc0wbIaQhBepQCiWZn2iCXJCXxwX2wtw8KsorUJBfyAE+Fy+2QafXsQRgiQ5NbRpcDgcOv/chNq5bj8bmNejo7ER6Rgbr26dnzKiqqmA+dHq6HkePHmVTIh1uFGpEhVBWZhY629vZ4FNRXsl6SalIgsqKCkhUROHw4uyZM6ivrUFlZQWGhoY4lIKm7vPzswgGvNAb9FzQ9/Rc5g0DmUiJW19YXMTFN038N23ewkhAt8fP7n3aRtBr7LA5EAj62MhnNKXzGpuaDUIjkjGW9KUkIQqGfCxvoAh0KpYKSkrR0dXFP+Ow2TFnnuHDlxi+On0abzgSghTGK27c2Ir+wQEYM40oLi9jZu+lS5fQ29eLDZvX8lSezGykbZTJReju7mQ50INf+hI++OhDyOUKZGUb4XTY+e+J01S8LXDR6r64DCqZitMM7VYHPB5a0SrQtLkR/QMD0FHMfDAGhVjBYUJLC1YopAqMTY1AII/j04+OoCArHxWF5XA7XOhob4c74IEhIw0lZaXM8ia2MaXu5uUUspxgZtLMhTeZfn/yvR8w4UCbpsbFtou4cqWPX8cPP/gImzeuw3333M3v22effw7Naxt5RZ2XacSZ48exNDPPfOMMvQ4//MF/8IqW9MUFZeUQa5T42WOPoqgoHzNTU7j5+pshTZHhiSd+g1gsiobVq/HQ176KoqpSJARxWJYteOzH/4ndu3ZAqZHiZ4//EoUVWTCYMlFUWQ2xSo0XX38DlbX57EtoWdcKb8CLkrIifPzBhxDGErjrtrtQU1eHV958BUKlCLllBWwQ++Pr7+Ff/ulhJmIcO/EBrvReZDQqNVO33U7JprPweQNoaVrPhXxBXiEGhvvZ9Dw2OILd23dgYWYBw4PDGB2fQjwhxB133IFnf/M0VApC+YmxZm0tLLZFTmCJx6Icq07+AFksBe0dV+ANRtkfsW5rK6IpcUTiUZYRkOb/td+/hNraOpgnp1GQXwKXw8XkiNm5aS7CCgoyYNBp4Vh2YHbaxgFtX3zgTnx48COsq98Ig1aN4rIi/O7Z5zA9bUFhvonxhLv3bsfhMx9j474dKK4tRzxFDLVSi2effJp18wdu3k9TC7gDAYjkMi6YVCIZEokIgiEvRGJqpMNcNFitdpY5UKNCoTYyqQjLlkWe7pcUl7BxXC5TQSqUY2HRjHg0DLVSDsv0DLJS9Xj9hT9ArzZAqzHgxZdeQywqhc8TQOuG9RyoU1icjYqacrR1XYBCq0D3lX6kZ2eirLYE2WXZ0OXoEEoJwulxwUtFujYNqWodb2urq6tw/vRZuJZsyDFk49UX3+Btoio1DTa3FSOjo3jwvgegkafhzKmLuHT+Eqqrqxk9OjM7jRtvPcB+DAoCoglVSiyO8eFRfPLJYaxrbWQ5RMfFbj5vCgryccMN1+HxXz6Bz911M0w5Rrz1zpv4/IOfhz/mgyFVj5RYCoQxMRBKgcfixfFPTgDhFBg0emSlZ0KtJFoW74Qxv7AIm8uB0soKdPT0wOpZYtY8eVKowaJrKNFN3D43Ug2pWLJS0ZkCu9MJU3oajIZ0pCrTEPUB99z2eZw/3Q65VMnXDULFUgaEy+NCTl4up+nKiIIlVzBggD4PRDEUyQXIMBnQuqEV3//O93Hi45NQiZJgAQq/o7LdaDSipbkZb7zxFk/56SIkooRYcRz5FYXYe9uN0KZpcfroCRx77zBkQhkbPiESY8OGLfgqNaRx8DbNlGGAXCLGW+++DYfTibKyKszPWJmYRPJLY3oGD92cdhufmTQYmp4aZ/+Sz+vH4EA/k8HkUhoaiqBL06OxaS3GpsxIMxrx3R/9BFKFBqEANV5RDHVfxsXzZ+Bx2nH86HtwB90Ii6IoWVOOpo3NKKsoJksNZCIJEokYRFIZTh4/iYnxKaQbM1FeVY38omIe9pAkiN4ngkQccgpecvtx6sNPce74SSBK9DQle86WXU4enmjStNh7YB+KyoqY5kPXeirS6b0UAYW1CWCzOKCQSbkIpswDm9cFkVzOcjqpVMUbZXEihbezY139WJqYxsTwGLZu2Yz5ZQsMuVkwZufwYAkiIaKREMxT47AvW6GSyxAhTwpt+yIpcDt88LkCLBkypGuwbn0DY0SzMkwQCsRYstpgd7tQWl2JuaV5xGOAfcGOvisjqGkox+jgOBLxKD+egtIcePx2KEUp+MLn7sQLTx3Ele7F/3GFO8mSCdes1Wr/+wr3H/7w5gQXmkkAFFM+SC6TDFJKFs5cRK/w0QF2trPZ8erUm165FT07/xyVOlTI82T+z4jGz77CK9P0FR47NQTcLNDfJ/RkOCk3oe9LpEl5Dn0I6HvJhiLZFFBRTlNu+je+vc/4TVfY8jRx54n8VVMtS2U6/3o4yGFKTq0jc2qyiUgmuSYfLU3Y6blgcyo3NMkGp63HhWW7kFGD27ZswbO/exo2q4UbGJqEXHftdei+fJm17ks2C5MgiP4yNT6JSJiCnhNc2JcWFbPpxud1o2lNI3QaHRYXFpjcMjMzy0mHnoCLme8TZjN0ai1PcRPRGOpqaxCJRfDqH/7A06a8vFw2AlERTd3kmTNnsG3bDhSXlGDBssDrSpKLkKSFTHvmKTM3C1kZRi6Gq+pqkZuTw0V0TmYmnnn2aV4/SiUyxj1SQ0AmoYWFBdbpG4wZXNCfu3iBPwAkiaHHTkgqei8WFhSjqqaWXfh0wJP+2+N0IxILYHpmkpMFtalkpMljY2x5ZQUj8ohBTMbcwf4+3LzvRgz0D2J6dhb5BYVobmrG4MAQc7SnppJOe5rWU0KsXKXC7mt2o629Dbo0HU9cSHs7PDyEy33dkMvFSMvQoa6+FleuXMGOHTsY91VTU81r6UDIh2v2XosPD3/IrPzTZ04hJzeHY6svd3djcmgcm9ZvgEFvxPDwBK/+Sa96ww03YvP1G/HH119Dw6rV8DjcCPsjiPij0KnTMNg7jOLqEsjTZZidnMGl022469bb2UBMqbpk2tq//yacuXAWW7ZvxeSUGRs3bsXQwAhSlToszS3B63TwaxIl+kUkzI0HUWbcHh/eOvg2vvKVr6C2qpxxauSTcDjseO/Qe7j91v345OMPoVOqoFNrmFHe3taGB++/A8tWN7Zt3w2NIQ3Hz52C0+/kIJRtW3YwfeORbz0Cf8DHMh6iAt18YD8MJhOKSktx4pMj6Bu4jKa1q2H1LmPXjbvxu98/h2v37EE4EINMp4U4TYu33n+DGx4yXN529504d/E8Qr4AjKnpaG3dhK7LV/Dc75/Blt1bsW5nMxbsixAJZSgrrWXs2b9995tIS1ehrKoMlVVVMJun2ehMxk+T3gRBLAUpMQGbH99/+13U166CTqPB0MAg2i61J7MIwjGmbfgcHhQU5qC0qhQnz13gC6chXcUmwob6WgQ8Xmxt2YK2jm7WMZPGvGlDExvYEpSBYDJh1jyL0b4hVFZUIugLYnhwDNEw8O1//xaGRoZx+NPD8HscSFXJUV1bhcs9w4yI3LZ1E9y2AIa7B7GuYTU2bWhBQ10NfvubpzAwOIBVLQ3YuGcz5nxLyKsqgFghRDyeAo1cjYmBMZw9fg4FeQUoKC1hvbtMq2b03kP3PID84jzUrKpEIOLHjl07ib7IwxqrZZkbeJJ4CIWUTSHhoQ1NRekz5vUFsDC/hCAl3GpTmagiE4kgjMQQdPphSjPh3NlLOPj2hwh6JZgcG+ZC1uf2wpiu53MpIYlAqZMwVnNsYha5JdnIyDfiwD37EUaIpXFEUSGajmfZg+4LA0jVK7Bx0wbMTJkRj8T4dfnkk7PIzU9HaUU5RCkinDnWBb0iFRNDM5gYWcA//tOX8fa77yA1PRXmxTlo9alYt2E9KqpKMb8wg4qKEvzLv3wHX//mgzAYDRgeGsE9992LkaHBPyF1aTocDkcR9IYYfylTAsePHsfAlX6IIYHb4sLFYx3ITTPCs+xGJEDXQiEX1nSu5uYVQCyVwmpbRnqWiU2LOpMehnRqSshPEcPw8ADGJgZhnp2Ei2ROWRkIiFO42aWtGVFyjDojbr5+PzrPdUEkkPAgwOX0wem0s0+JgAPUKRQWFUOp0UAsk0KjIEygEFHCNIricHhtrKsn2sql821Ymlliyhed8eRFqqmrRl/fIBIJIcRiGew28jvIASUgUUvwwD98Ealpqfj0o0/Q29YDU7qJNdS00UxTpePVg2/B4w/D7fbA7XRwSigNfmwOFwRCCYKBMJs96bpAZwNtoagppCk7NccDfX08THLa7Ojv7UVH2zmWghH9JS0tHYXFpViy2zlI6Z4Hvohr997A0rUJCpvq7GYKzScfvY+BK+cREUVwwz23YMP1WwCZAFF6Z/k8mB4d50ZHm25glCVtdauq6qCnZkwkZrMzNa5+XwB+lxduyzIm+4bgnF/C7Ogk/C43XE4Xm1BFKgWUOg2/d0zZGVDrNCxNo6GRjySeJK9USdk0Pj0zy9uvlg1NSM/NQFxM2Wd+QCKBWKmFTqVjU6pvwYGeU+ehlSmgVqiYHETSzY3bt7MsjLISCOLgcTlwpbsLaqmEG2h/JMgBeGq5GpNjU1iatSI9PRVlZYVIEcdRv7oOgqAAEpGMPQKa9DT0jw/D5fdwei5Jo6QiKRRqOeNXqaTKyElHRo4eKrUYshQB7jlwG1594V1c7iRfx//+629p4k7N5tq1a1FWVsaS1f+uL8EPf3RzgoOVGNH4GU04qJlbwTMmJSbMIo8mEArHuAhd0ZNz2tpVMgwFT1ABTYU2J6XSNeCqVOSzD3KFGvNZQyoVtXQbpBOn+0TaRmoSqJhNTvuTCasroU4rOnmOaBYmmweea1wNO2LtPU3kr6a0Jov9pIRlR2cKKsx/HarMSGECp+oTCCLZbCRvM2mITTY1yWYmGExuMqgA7B2laZIUiVicJSVUAJeXlSVNNtk5PKGlx06TSdLSqZRKjI0MM3KuuqoGO/fs5r//68d/CZlcgmv3XIND77zDhtKigkJsWE+0AjkC0QDsbjtrxGnqQnSK5595FoUFecjOyuLpK8laaKJNXxbLIssmlpasqKqp4+CZwsICJhhMm6fYIEt6dbqY0vNOOlUyR1bQ1FVGGEYXxoZHMDU1wcx1QlESvrKrqxtLliU2m65e08BpqgaDgXXqZJalop0OIZIk2Ox2PhBHR8ahT8tAWUk5dmzbwWvtcCiMUNiHResC+of6sWhZxE37b+S/Q9MiTaoWTrcLHq8bizMzbMyhop8O4MysbNaP/+ZXv0YsHEUgHIFcJudp1TXXXMNhIqWV5Xj8l79AqkEPgz6DA2asy4uIJSjOPMx4MZVGxRfFlBQxjAYjX5iWHVaEEEJReQFyC3Px5ttvctAI4TRPnT6OxfkFFGTmQClRwu30MipvdHgKN+y9CR8f+RS/fuHneOwXPyNVE3Zu3YYffe+HaKxrgVyswqqqBvjjATiidr492hbMTc6iICcXeVm5bEJmLrbXDYFQgILCQrjcXp7saJVpHLgiRgomRkaxtrGFJ+3xeBjd3d2s/Vcp1dxo7N65Ff19vUxi+MmPfog9O3fwmvj0ydNsviQtPvHXNUoKk1rC6vpGNDevhTEnBxaXDVcG+jA4PILP3f45NgU/98KLbEjzBbwoKCjE6voGHDtyDOub1+LSuYs8/dt10040bmuBI+Jh6da1O/bgqSeehFynQWlDNSQaKS5eOI/9+w9gfoneH1K0X+zG5++6H9ZlK37x+C8wNT+Dex68B/nluZhaGoM/4EGmKQdtFztYn9rU2ghTQSb8Xi9sVjvcThda17bCaXcjGoxCJpEj7g7jSkcPfx6NGWl45plnWLamVCeJTdQs6zVKbN6yGe09HZBrFGxAoyaU8KrFhYVwLjtQUVyBhTkrFm0OzhPQpmsxODKI0opSLvrGRicR9ARhJB9ILIHe7n7eIv77D3+AxWUrU4jee+sghIIIc96tS3ZMj87DkJaO+rpaHHvvOGSxOHZvbURJXj7WN67HhUskL1qCNFONmEaM/XfdArtrmZuv0oJiuJbcsC/ZcOidQ9iyczuOnz0FY4EJe67djRefewk33rwXJ04dhUqrwd59JCGiSbQIQnqzJ2JsvFMpZejsuojWDS1QaxSsyZbKZdyYBy0BJg2RVIAMblIIsbahBQuzS8jLK4RMqeRtScelTkS9CZz4+Cz6uoc4OKe6vhDFlUXILcxGU2sTQokQVHoFQggiHA9jZHyEi7wUCCGJidF5tgP1zQ2YWZxFcXER8jKzIWKppgCXLl7C6OgEqsrrkCpNx2vPHITFbIPfE8JTv3sSX/2nf0CqQQVHwIuKinI2tpP8pXpNJbKLs/HQ174EgSiGhYVZZBiNbHCkLSjp2iOhCCeb9rRfQVZGHqbGJvHqc88hPz+Phw5pujTEAmFsXbcJ9jkrrrR1YaB/GF5vCDnZefB6g7DbPLjnvvvw0SeHMTY5mdyaKuXIy89nMyH9R5uqRFPzasQFIRw/dQwShQT6/EzO79AqtUiJC3Hn7Xej43w7h/IsLs4hP7sQQij5TKP3qkwuh81J2moNSsvLyYkJhVQJhUgKh3sZcWqTUuJs0qRChD4HJBHqoc1hNMjDFAqbO3b0BGJxIUyZOZg2zyGFmvKbdiKnNAenL5zCvhv3YmRgCDXl1UhVajhrQiqWoL9jAC5PCFt27kFRSRkbTMmLkapLg8Ph4eZZIpWxr4c2nUQx87o9PJlOS9VytsiFi238+VucmcOp44cxPTXMqEO6v0XFZdBq9BCKqbhUQ67RoLK6GkJKe6X3bJTka3aMDQ2is/MklGlKfn2VWWpINGL4ol6mJWXnZPFgxRsJIkOXjlS5Bsc+OoqBrl5m2qfEEuwVU0uUUAgkcC7bYFu0MHqYnmv2XEUIAxqHK+RDFAmm/MQEMRgyDKisquTPBw0QSKpmSjfwecFpuD4Pm1vJGJ9VnAtdZjosTgdiUhnSUnXITstE76UufPrmB1hX38DNzJTZjIb1LVCkpbIhGMIUZrU7rFaMDQ8iFqAGww19Vjo8fj/qq+rR290Hp9WO3Tu3YWxsBPtuuh6bNrXCMeeAeWoWTz33LAoqSlBQUYzBsSGkatSYHp2BMCaAz+/lbAJtWiojckkmptHIYFArcedNB/DKc+9goM/6F2vXv5XC/f8EiczKky340Y9uTtBEmvTqdAFJzt2TxScVoTQdZsnL1QCjlek1Y5uS/8dFfyAQYYmIQi5iQyoV8Cx1+axO5S+8xCucd/oxagRIVx8KR3k9ypjHFAHrxFf48NwsfMbcuiKtWQlx4mCmq9N2+ptsbqXCXZyCHR1/vcJ9KD+BE3UxhFMIA0nNQ1Iu9CeazdVNAkmQyBwqI627ogJnLowkJ77WZQQoFMnnZ0mBRqni6QitqzOzTSguL8WhQ4eYz9rS2IR1a9fjmeee5Uk7JW3u3Xsd1q9fj6d/+yTOnDrNk5RMUyZqq2thzDIhLozzFJ0MxjqdDkeOfspGu+py0mbrmGlct6qOJx9jY2P4xje+wSa06dl5CIViLnwd9mVmk5PpkiYTq+rruTEY7B9AmjaVjVgUstPb38uTXZrAU5or0WBodX3q5CnEhMSHzUJWViabsEhzmmUysuaU1k6TkxPYsWcnGluacerkaZw+eRaxSBwapQar6xpY107v0eHxAYQjQabDkJaT3Pszc7OoqK5i7vGVvn54fS5ewc5MTPEKmFbleYWFePOPb+DokU9hSs/A9t17eHJeX1fHUwtqPIjWUFJajqGxEaYMENVFqZTC7rTg9y89i5b1TTBlZSArJ48TX0nm9MEH72LRtojymlLU1FcxB9k8O80Xf41Wi7n5CczNzKCxvgFOqwtBdxCJcApsVg+qa1bD4XbjlgduxcuvvozOS2244fp9WF5YBsICTA6bIU6RYf2WDYjKopg2mxEOhtjMReZP57Id69e14sypsygtLeF1eHZOJn9m5meWcN3OG9B/ZZBDV9w2Ox/i/9e3voGBoT587/v/AXLGk7xqfnYOc/NmXLNnF9I0apw9cQxr6urQ3NLERdfish2CFCF6Onsw0N2NPVtasfe66/jxHzt9CnVrGtHZ14fzFy5yAIgxNxczVgu6u7uYG3zffffhzdffgGV2CUF3gJ9/lUqGNdvXIaASIEUuZP3uQ3c/iINvvglHyIXmLWvhSXhQUlGCyYlJBP1Rpn1s2rQTMpkK3/rGN+n0wT1ffIDZ3QvOOQhkYUiVQui1BkiFMi4YiKYSSaGJlwoPP/zv3Mg88vDDbNpdMC/A7/ZhvI/wdmGW0+zas1uofdcAACAASURBVBM//PEPuSAjE20skoBWo4ZIEIfBoEdWfjYyskwYGh3lzwchW61LSyjKK4RCrsb09CJ7QmobVuP1tw7CZDJg246t+PDDI9xAilIE8Do9LEUguREV+mtb12NtayunY3adv4Sh/stIz9JBq9ZgaXIBlhkPPn/PfqQE/Tj/8XHcd9/NHBhUkF2K2oYmPPbMbzDimMNiwIW9txxARWUlQiEPMtON+PF//AT33HU3I2o/PXEEfcO9aNnYBF26Dg67jQlFF8+fR2lxKTIzcqE3ZCIcToGHKC3jE3ASYz0nE2XlxYgLYsjNM7KEUiwVcXInnVVEY5IpFNCpDDh17CRivgj6ugdhszhx6+23obK5gBuJNKUO3ee7MTu1gPb2bnR19yGeIoJaL8fe23ZDoZUhtyCbw6NS9ZS+G4HFmsSiErklheQKQsAfDDKZRitVoOtcOy6dvQiVQk3qBfg8YSyMLSDiTEAaV2Jpfgk/+elP8dPHH0VcFEVMlkDT2iZ8+ukxGExq5JWW4LHf/BD+qBfzizPIzTLBG3InkzGR4M8bTayXZm0wpmbikW9+F8szdkScxK+JM+bP7SWvQRaHX9GUuDAvh183g5qoSQKMjplhzMjBhtZtnIdw4sRJRDl7JAVKpQalpcVYXFxg304kHoQ2TYVNm1thNBn4/Ubn8pHDR/Gdh/8db7/5Ds6fPQeVSg6tToVENA69Oo+30RaLFeFAmH1PNIApq6yAIT0daqUKghgNj/xIESYwbh6HSCaGSCxNJqJHEpizzSBVr4HL5sbo8BhmZub5vlNyrliqADmyqKEQy8XYsWcbMrNMeOapZ3mDQoX7mpbV/P4+e/oSWjdtw48eexwypQZLC0tYml/gzWkgEOaNIG2/qWinxGwKCSSKCyWWkqSGzriOTtKne3HxzGn09rRhdnYMsXiQE1lzcgpRXFQBj9PP0kyhVILy6kq4fRQclI8tmzbh1PHTEApSYJ4Zw8DAZUTiPvjCbriDdnz+a/ejpL6MtfoLNgtnB2ilKmiEMkwPTeGpR38Dg1KDioJS/vwlghH27FAGSozWUQIhAqEgk9Ro80RJwTEuUgQ8ZfcFfLx5JBlObV0Nr98Jz0h7ZKo/yKRtnp+DN+yHUqeFUCVGfcsabmCd0TAnyIqEUk7d7jxzERmKVEQ8AdiWrNi4axusQQ97PxwON1PglpcWMT0+BnE8AZMhA1mFWaBKTi1Vo+NMG269aT8Pjg4efAfbd2xEY1MjhGHg0KGP4Az44EsEcM1N1+HUudOoLivH9PAUwt4QrNZlOL0+ZBVmQ2lQwx9xMu0mLyMDX7zzHvziJ79D//+gwv3/BInMnwr37//HTYkVkydNhOjNRxPplWk2UWWkUmFSFkMc96v68xUtOf0hkrXQNJmKdImUoqaFXPCzZOSqwZTesCuYx7/UotF0nzoCoq+sbAOYDEPTahmxZolycxVNyZSYP0/OVyb/yVF/sgFYwUrSqo409dQh7x2QomZO+Jfuyv+v7w/kxnC4LIKYNCkPWtk0rGj1+TmKxPix0HNDTc30ogRnzg8xg5aKR2LNksyEMIw0EbzrrrugS03Fi6++jNpVtdi8cRO++++PIBaK8uSCZCGER5TSQXn2LJqbG9HT083/PxXnVFTv2bUH/oAfwWiIJypUpFFiHR1UL7/6CjLSDMz1pWaCvjcyMswmWEpYJRPZuQuX+HBVqzV4643XeeJOhRo5+p0uN5u66DB75FvfZiNW95VupBsNHNBCq0+6L1Q0k7mV6DMPfPnLOPTxe4yAo9+jl62hfhUkohTW6hN2kkycWQU5aL/UyVNRU0YmLnf1wE2rSrcHwUgE1153DZsyr/ReweDwAOvaqTijtFci0dx+++0IxyOYNc8gEYkk8WqWJZ6cDQ4MIJVCRux2bNi0hVMGvV4XsrOz4PV6MDA0hOuv34fSykosLi5BJpPwRYUMlLPzk2zSoUaBni/SA350+BB6+ro4Jfa+B+/A62++hi07tsLpcWP9+g3oG+iDKcvAhJvDhw/DlJoO8+gU5sYX8czTL6CnbxA//s9H8b1Hv890hKOfHsX+m/bz+vvlF15FYXYR9l1zA46fOo6uoS48//yzeOKJJ3hDQGE9773zHja1bobb7sL01DTjQ8mQTBpVktrs2HQttmzYjsd++iiaV6+GWi5DSUkx7rr7Dpb4uF0+FBUV4803DsKUaWCdbEVRIfQaFTa3rMWTv/kVSmsqUdu4BqfPduDQ22+ioqgUN+zcDrt9EbFoiDcZxESnZM0bb7mFJRPnutowZ7eiv38Sf/fQvfxZnBodw+njJxFwByAUCLBjx3Z8cPYMsutLUFJdiOMfHYVtJohrrm3Fk7//LT45+RGGLP1MqBjoH0FxTiHmpuZRWVWL3IIiWBbt2L51G554/lmsaqyD3TuH4qp8ZtXPzy0iTZmG3o52yKQS3HHPvZi3LnH4D5kkvU4vlqYW8NbLB5Gm0KKiohgV1eXQp6ehp/cynnmOZF4iKGQKbqopCEurUfDmobCshAkMFOhFTGSH1YEwBYhRGJLJiGW7G6VlVfB4fPx++vYj/8IbJWJ0j46NoKe3A+vWtfDfIr41YT1JUnHt9dehvasdq8sa8OgPHkdGlhYtzfWIuMM4/uEFfP3LdwFuOwr0JqTqpMjJycOahi149Y130LJ9M154+w9IzTFhdct6fPObD+PWu2/ms/zi2XPYt+96PPPcM9iweR3efu9NNK5rhEIjR1l5IQI+F+YmzDAZTMhMz4ZKocfrB99FChGONFpY5uZxYP8t+NFPfspny79+6x+xbn0zgjEPQrEAjp04jpr6BmRn5SFEErqRKayuWI1drfvxyCNfw0Nf+gZeO/IEDOl6LjTef+cQbr/tdjz2819zamlDYyNu2H8T/GEn67sJoafSKLBss7J3hBp8GgJQKJE2Tc9yEzGlygqEEATjcM7b8OKzL6K7qxc1q+t4iGSbtSPmjSMRSmE5z+23fw79Y4PMwVZkivGHt17E6PgIKior+PpGWxqRhK59AkyYx9E32IUUiYi3gmqFBoK4GAVZhfjlo09AmiKHddYOc/8M0gw6Ns9Ts2i1L0KnV6C0vBAyuRgZ8jS451xs9O29MgKJRIVoELj/ni/i0R8/BkOaHvMLy5DKk14lTlqVS6HTqZCqV8PpXEZFeTmKCwqg0Sqxd+/1+PkvH2dSCUla6EzT6VPh9wQgiFOCqYrfY9mZOWzIp8so+QHWrGng6TBplWkrzVI4jxOegA8Wuw1ShZKn88pMDVQaNZtNl2YXcZS0+jEBjJk50KcbMWWeQV11FRthe/t6WN+9a+cu1FZW4/Sp0zh15hRjhylBu6ymHo/++knU1K/hTZ0YQszNzsPt9GF6egZhyhjJNCE/v5A55nQNoq2hVCRi6eL5ixfhc/vw5h9fRs/lS4hEXIAoArlajdzcAk5tvXjqAijHWSgi2ZICco0W23buYroWXU8PvfMea/l9bgfCHieCfjum58eRXZ6D3bdei4AkBhmFTIUSPGFGIIqRrgHYZpfgt3kgiCTg83jZX+D0eJgSRU0QbUqCgRAHEPKGQywBFXVJ8o2Dm5dYPMawg9rqKsZh0utLXgpqnim8bW7JAqvTxfkIqjQNiioKkFuUi6goAWN+DudRpKelszlUlSLB2U+PYW5qFrXNjYioJPx6SmRSbtBoA7A4O4Og24OoP4i4KI7bbrsFLz3zAqxmD978wwv4wr33YWZmjt+vdN2mBTIR2GjYWFJXgYr6SszNT0OaSIFjzoK4NwKLw4nphSVkFmUjKAwjI1uHvBwjMlNTcd323Xj2iVfR0zn3F2ukv4WJ+4pEhs4hatT+u78E//ZvNzDHnYpKKmjp8BBLhH8yVzJJ5moxSoX5nybYV1GONAWnApsmoSuJqsxKZ0lL0hi6opH/LOP9f/nAr5JnPpsySrfLQU3RON+3Fe39ipZ+5baSk/rk7a180e/x5PuqZIbJOf4Ibh6To8Ei+as8/33ZMRwpD3PhvvL80fO2IhGi26bGhp6nFTRmIGLExbZRXL7cw/IIrUbLOvPrr70OWo0GJ0+cQHaWiS9cswvzsNspil6O3MxslJdXIRSLMEu9KDeP5S4U9EASlOdfeJ5jnanYvnKlFxUVleju6kaqSsMHDNEkWja2QqVRoqOtnQ8TSuYjbeSUeYqnNKR7X7duPZaWl/+kT798uRNtFy4hIyOdtZlEaWhobGLGtVahYoLKstPK92VtUzMjvuiCS8mpdXWrkJWdDX8oBIfXg5PHj7FxlWQ5leVlPDlasliwvqWFNcwZpkwM9A8xvYKiqNe2rMOyzcEIspm5OcwuzqG1tRWv/fE1XhXTtJ4OMqlMylQbn9fH9AyalpSXlmHJsoi6+lUYHhnm5vO2AwfgsTtZH2mxLKBudQ1P++nnqMHYuGkz3G4fXwz8QR9Pry1WC+RKKUIRP4JBH0QSESPHymqLcftdt3Fa3+jYMF8Ql+3LvOHYsmUb3n73XV5dtrauw8ToEPq6L3Ph6/P4sbq+CRKFGnkF+TwBM5myMEWUDrefp4uxUJybqyd/+QSa1zYj1aSD1+9FMBLEAw8+gCd/9QQMqek4f/oibrnxFmRnZuPwJ59gbn6KXz9Jihxzk1YIo2L4nB5s/7/Je+/ouu/rynff3ivuRbvoHSwAUdh7ESlWFcpWb5bi8uxJnuPk2XEcx+PYcaJ4KRln4iZbUmJJphpVSYqi2EmQIAmiEL3Xi9t7r2+dcwFZa2bNyx/Pa42TgZdMEUK59fs7Z599PnvHDnRevoQ/+ZOv4bnnfsiNSll5Ba51XMfUxDQ/D9u2bUI8FoEsm8FdW7Zi355d6BkdwMbde/AP//BjvPPWu7h7113INxtQaDQgz6DFBx+8D4FciQ9OnUP7unZYbQ5854ffBRRC3LzWids3bmFqfAKirAi1NZVQy5Wc9psWZmCLerH384dx6vQFuBedeP4Hf8+vm5MXP8LuIzsRUYSYxlJd2YDXXnwbO3asx333H4XHF8C167ewa+de+MIB+EJuyDVChBJkzQnD6/Aj4g3BvbCI733vWwgjDW84jCSyiCbTuPTJRThn7Lj0wQWqB/DY059H30g/K4mdtzpx6/ZNPhsqy6sgouV8eg3YHZwaSxYRq83GxBE1LUIHoygyF7IXVqZRwu0NYd++/aioqMLAYB/i8QiGBoYgEIi4kG5cWcF7EtML05hbXGAyFEWLHz16P0aGB5GvLcTUkA2Xr1zDvv2b2bc73W/Flx7/HNzTYzh69xFo1HL0D43jamcfRqYXmExU21CDjy+cgy8cwf57jmDeu4ChgTvIz6OC2Y3xiTFs3bEVUwvTCCfjeOwLj+PkmfeRTkYZGWlbmOcwr1AoioA/wvHqK6rqoJVqYLd5YLW6MTY2w01p3coyfOHLD0MsTWPNynZ0XOtEmnCsxhwikXYp1HINOq904PzFi/AlQjj+7ht4/c3XUFhsRll5CaZmJmHOz+Ngn/GxURz7t1eQSsRRUmqByaDHjp3bGRVJoXH0etYa9BCS91argUquRF9vD8oLSxEJRCEVyZFfUIjJhWnMzM+jt6sHjgU3+rrHUVFZyHag27230Lh6BXbcvR0nz3yEA4cPQSIUc3gb2fsa6+sRiUURT8aQEUURjcVw4sRHePSRJyDMSnCnZ4CnLx2XOnh5WSdV8TIvTRwIoajRymAwqzFtnUfrugakwpRQGoWUkjJn3EyeSUeEaKprhiQrx7mPLyMrECEUTrEVlJCtsURiKR2cpt30usvwzsWWLRtQVV2K7p4u9sgTMYwIO2IJ2JJHwVQzU/O8P0NLh2Qt0qrVKC4qYD81TaZJ4KCU0lQqzvZJdZ4es7RwHA7ikScfx11HDrAFQ5jMYuTOKH701z+EIC3Cxo1bsH7jJlZ4FQIRFHIpJibGcfHSRQR8AfgoW4J2s2hZki7KVEjrDHjl7XdQWdsAjUrDOOOQn8KfFuF0exBLRLkJJJQh1RRatSaHW2RLaQR3eu8wS/7D99/Cx2c/xKadbXzWVtZVQ6/Nw4u/+DdYx+d5ckUIR28gyBhYyixILaFGP/zwQz7jzDotaF4w3NeNQMCJSCYMZb4aBz5/mB//gWs9CHoCKDTkIxVKwD63yJNJJipptNDmGVmZj8bjnB9Cg376nWKI2QajlMrYVkJ2LfpvRD2iPJNYNAqdTo01zav4vmSSCaSSMRZ+PP4grLYA2zsFEsBg0mLF6gbYPQ4UlJVg07at/L6IR6IYGRzE6VMnUV1ViaxCzomx9Dolu2Yqm4FSKmUiVCxA3Ho/K5YrGxvx1ivHsHfrNgx334F1Zo4hCGStodcYhWelIEIwHkPb1vXISNKIx8JYU1sPx/g8rp3rgCYvD4TtN5bmwxXzIq9Ih6P3HoR1YgqNZdV459jHGLzzf0YAE03s/3dSZP7HQlXwne8c4SqXlfGlMCWiZpDlg4pPZrZ/hspCRShZYmhhK7fAmitQSYmnonoJDvOpX57eyfQ5xj4uJar+r6rlZasMWVzodyxjJulnL9tfcrSWnHWGcYtLYvsSkXIp2fV3YU2kelPBTE0JW3piKYTDCTw0rUar8/dfuHNS6hJ2kn4fPY5kPWIiDjVGS7Se8ak4BgZtTGMhP/f999/HPrbz587h4sVLOesGeRMp4CKZ4OQ1KkJ1ag2PGpUaLS94Rv1+XkB98qkneHRPoUTkZT/zyVnm5NLhU5hn5iUuOmSbW1tQUF6KW91d2LBuLYJOD8osJZAr5Jwu6vV52e9e11CP0YlxvniXl1dALBXx73vowQe56CI6wu3uHqYhKCRSNNTVwe1xsIpYU1nFSgUdzKQOHT58DxMbbA4H2tevZ0WWQnzIohMI+qHVEmvejKsdV1GQX8hoRfLYz8/OM95yxYpVqKyphstDB34ce/bvw81bnfjNb/6V1dRELMbed7lElhu0pLMoKivJ8egnp1kBD4SCTLORyaTo7+2DRqHE9u3bUVNXySPjN946BqOR+LYaTkEkMk9NXR3qVzXgVy+8iLq6evY7h6N+nDt3Gg2NdaiqqoJII4a52MwLon0Dvfw4Hj50hJGQRN6ghcNQNsnc3KHe22yF0esM2H9oD1sAtm3bCX+QLhAajE1MYXbaijxDEY/9N6zbiHfefBO3b91g7/6jX3gK731wHLSafM/hw7xMlgqnYNaZ0XGhA5mkEE9/4Slc7TjPqMpL56/h4J77sL51C959/TgyyRimRgaxfn07pQlApVThdlc32tvW8sLN6OggR3NfuX4d8nQa9+zdA+vsNIe3XL51A8Oj01jX2oaSwmJEEhE4rHbIRUKsWNkIsVKG1956B8WWcmzfthumUhOu3bqCjouXoVNqEA1GkYnHWOUnRv67778DvcWEGbcVq9e14PyVa3jqkafx/m/fZUrSlGsGdesbUbKyFD/72a/wve9+B+++8z7vPDz4+UdYkWtZ246Z+Tn09XSzyjYyMYRN29fCRwpbJI6Brl601DeibWMrHMkQ8goKEIxG8cbbx+FYcEGSEKG1vhkXTp3HmvYGNDbX4J0P3sPTX3oGN7p6cKf3Nkx5ZrisDk75paJxbXs77gwOwmF3s5KoEEuhlWlAEb/kg9cUGLB2/UZ4PQFcv3gDTe0ruVjq7LjOzzs18FJRhkOepHoJ1m1bD7vLzqFfXbeuIZ1K8HLc+vbt+MnzP8f+I3tQVlEKny0Ek1SBqGMRvTcmUGzSoHtgHGm5AqUV1Ty12rl5K0wGI956/zhqVzdg9dpm9N/pYRyfOJtmi9q7Jz7E//X1r8MVCiEjFkJjkOMXL/wL2tc1IRINIJGMosRSzH5r+oi4QvAvBFBgLodMZkAwnEZxaQG0eQosuicRiDjQc7ELGpUB5fUNMBYWIxpPYmZijhN6qVCg84SQo2KZEJOzw0gigtq6CugNWp5keN1+5oq/9PP/jrbWFi5yOjtuory8iItZgUjIyjctFfcO9uPIffcxXWViZBJ5aiPcdj+2bN0JoUCK10+9jtoVVdygX7hwnqd9JD1XVpXD6XIw8ammvpZRln/1Vz/AD/7me+xnvn7jBmRSBS9g0n5OShhj5bSyvJZxsFx8zy3wWU2q8vzMNKbHh5AMpxDxhiFMAQF/APUrK7mBtLoWUFyej7w8Hf+usD8OcVqOgDOKsDOG9pUbMNg7jJtdAzCazHA5PVz0CSFmi2lu94tUrzQkUgH27N7BhJbzF8/CoNPxJFWnJzxjlBXc0tIqJJJZmA35kBG3j2wxYbJs0DWSrtdxRkua8wxQaVQYmhiG1KBEQ+tqrGxdg1A8CqfXiysXrsA2Y0WhJp9Rm9FADGoFoSmpcbPx4u/6ta348MSHPCmi2kAiIothis/zLHL21rRIir/77/+C3fv2MzKYR90p8HNNIk04HoJILEVRkYWfK9qdUqkUSDLRLouxEbKuRXH+/Gm89f4r+NYP/gwSvQT9w4OIhBJQiTX46PhJaORqfm0p1Fps2rEDGqOBi1mqUyiN1WqdgSCVgCiZQv+tTnhdi0imYhBIsigsK+bnUy3UIpvIMBQAScBlcyIaiTHhjqyeRLmh4L5wPIYssezp5wsI2Zjh5oi8+byTliZkthhSqRwSQtmG/CyGkOqeTERhX5yHUiXlxt/nDcHhDCIUjrMP3pinRSDs5Yk4oUAra6pQQvSYogKkkYTVbYMz4IZYrcLqtg28cAyJmCd5FPSVCEcgzgqQisVYhdfI5MjGEigxmnHy7eOYHZ+ATCpmghol7/r9EfiCEYRTcaxauwY29yJUcjFWllcjNOfCzYvXoS8oQs/4ONbtXo+4NMM4yGefegw3L11BbXE5Tr93Bb3/ByjuNE2hqT1Zuv534R//p8L9L759OMvkE14wzbBC/inKUCzIBTAtebTpTyo8SZ2ncSTjDpcXULNEgsoV+1QsU6GaU9qFn35+GYm1hGzn7+fUVaK9fMbuQgXvp/YWahSSSwmpy46YpfRWTiel71u6zXT7kktF/md97lT4E5s+Z71Jc6NxdFyJpsXcxen/78dAaRpnG1NISZdtO4IlrGVuNEYq+/JjS292ur/zVqCufhMHM7hdTrz44osYGx1nX55SoaLFAVRVVaKkzAKlWsk+cFJxq6uq8MILv2IPO13sDh8+gO6ebuzYuYPTR4kSkkhlmKKiUMjhdro5jbG6opKRXqFYFFmpCJu3b4PDbkfHpct8sT985AhmpqeRzaTZZ09pdsTxHegfYPTjjj27cLPrJnO0++/c4c34IouFU+YoLrqysgqTowN8gJENpam5GTFWHWLsuSeKRmFhEfoG+tk3bDRSDHURxifGeYJSVV3J9BEKXOrq7sXgwCArmJQoSwEuFPBhNOUz8pAKcKK+xOIRvPzSi/x7Al4fj56pkDfoDFi5aiV7micmJzm6eU1bKysOlHhKuM3hoSF+2i2lRdi9ZwcmJsewfccOHPvtbzm0qrKyGguLVkQTYTzwuYfgdHrR238H8WQUxcX5EIpSTM9p3dyOwZFB5unSsh2p/kUlxdi8bSv+4cfPM/rt3kc+j5nRCbQ2NCIaCsAf9UGgEmJ0ahRalQol+cW8QD0yOgWlTM/BSZs2bmCVxb64yKm5t7p70bRuFacpTs1MIz/fhIvnzzEO793fvo/2lS0QZ2Sor18Ju9uGsjIL7LZFKEVayIVqFOaVsPppNKhgytMiz2jE8TffwPzcHCtdf/HNb8Hr8cDn96FudSPefO0YivRqjtAm+gg1fCPj4zh/4SJzfxtXNSLqj6CqvIJxo2so3vy55/DkM3+EqalZFBaZ4XYtoL6iGhq5ErWV1Xj77TeZdZ9IhfGtv/wWJlzz6J8YRDgRg8PlgxgKmHX5sNoXoSpWIygKIiPP4srFDjz1xKNoXNmMoZEJbFq3GcePv4k9+/fgwrVLKCkuZSvVHC2J1pWjo/MCyiwWdN/oQr6uAI89/QhC2Tg3ZYTL7O7tw8XzV2Cbt0OcFqCpYTUSiGD33dt52kQeVFoEI4WdkI1uh5OTOfPyzJibs3OzKZVIIRFKEQ/GoZDKEPRQ0mQ5qlbUwGp3cLE23DvGtJ43XnuNiyhqDCORMDZsWodr3TegMuhhqS5BcXkx49rGxgYgFGRgNOahZc0mrFrVjmgyikg8iGw8A0k6A7VIDOu0lXF6h++9l6cIGp0Ob7z6Bno6uvDME49zc0oR6oZSM6amJ1BXWc7hNJvXb4JSrcGM3Y6CmnIMjg3B45hHRpjCxOwI1AYptHopXO45XgKk81InN2K0awrXOkbx7W99B3n5xewxn5geRjzphViSQU1hCY4dewultXVY1boOybQA1lkHWpraecpAhYwgLUAk5kNaGMH4VB9a21ZCS0nNTi+K9UU4dfIE5qeHIJRLUbOqgRt7apY8ThfvF9C+CYXO+UJBnlb13+rF0cP3w6DVQy5T8WO+ZedOfP8fv49VrSvQ0FCH/v47XNSSgm8pL8Hswixu3LiBbRt2o7qiDh0d11FeVs0Wn5/+y8/53C0rKWNsKtkNiCpSVdXAnmZBVszTSLJNJeNRxm8KRCmc/fATBOxBuOedzGuntFtjgQLF5QUIptwoKs3jrTFKwk2G0/BbA4i6ExAlZEjHBfx6CgXTCAWTSKUo1YNoQCkOAaMJNV0/gTh27t6G5qYm/OLnP0cmlcF3/+rbuHLtInu4VVolAsEY5mad0OvzWH0nrjihdefnZ/k6QZYOysGgHIqC/Hxs2b4ZxuJ8pMWUrSTAypZmfu1b5634/rf+GtlIGoJ4bqmVBIgiSykGhobYH79v31688vIrLKyRx5u83OTppseHrJ8Ggx6jUzM4+ODD+Ou/+VvGihKnnRbBaWfJ5nQx+SRKmQV6A/8cOrNVSiVPMNLJOEYGBxD0uTG7OAWbbw4NrbXQFWhw+fplJFJpVFbXQCfTY3F6Eel4FpPTM9i1by/ySwt5IkmZFSToCXwyagAAIABJREFUiKg4SCXgtlpx4s23IBcJ4PO6uUFWqlRMX/PZQ4hHEwj6gkjE0rw0TqKPTCZmlCcjYImJH4/xIiyhG602O9dCFPxFe2r0FzF53lPUwMg4VZuupdlMkndIqIB3O22MXCURKRiIIJEQIBpJ8Z4DNWn0dYQYnpmZhkxBzaIYLe1rUFiej4goCalBgaxchpRQAolCiTyTGclULpAwQ3kjiRSktPNHyn8ihYDbhUQggJnxMQR9Ptjsi1zcWUrLIBIpMDk1i0gigQNHDmJ6ZgIFJgNS5GnXmtiGRLdMV1iAzXt34GrPdagMCnzzz/8UQz198NvcuH6hF73Xp//d8uk/slXmD80is/xgC77xjf1ZUtipM1/2oH8W1UifZ8zi0gfzSFldyny6MMqpqBx+RH/mUlYphIg+WBUn6wwp7uJcg/DpL1/6V2ocPkVLki9+OTSJPfJEmUnngp6WEleXGwZekKJmYUnmX/blLxft5CunJoLtPemcX56+lzyN++9I0Ph7ospw4b4ihYxsqZFYmmBw8BOzwn+3M7Bs48kvbMf7711i5CKdXHTwUdFOmLqqimpOxTv21uvYsWMnxkeHodFpMT07y1zZvu5u6JUq7Nm5C9OzU8xqp/HimTPnOUxCpzczGeDCpQs8bvW7XQj7A6ziEjningfux+DoCIqLLbx42tfbB6fLxctBNDIutViQZzAyeouUH0IljkyP493332NlnApksuD4g0G+f7QIR98/NzHCBeHAwAA3EhQcpCB+cCLJm/KUordgm0cwGELT6iZWC15++V9ZmadCmx6b4vJSuHyUtDcEQSaLu+++m1MslSotX9SIdU5e9cHBQS74N2/ehNHhYQQDPiaIkI+Tfhd5yolPL5RJeDQolko4uGl6aopTWekCTBgvIsYQRo2wd+Xl5cz4VshVqK6uxczsFMorShCLp7BqTQvu9A9CIKK1H/KK0j5IGnKdAot26xLvOoUNWzbi4tXLjCV88NFHMTIxgVAijjyFFsdffA33HDkIdb4WMUUScp0M8WAA6UgS9XUr4HFHMDkxx8pWvkmPsdEBThakomH33n3oG+5jXyJRc+iiQOg9KoqHbw8zGk4j0iAezUKp0SODBP70G1/D2RMfYX7SgQcOP4J7jhzF9OQo3jn+Bn70N99H1+1bOPbqKzh//ixKS0oZa9jevhZ3H97PlpuOy1dRYjbg4N67kIhFISFFTCTA8Xc/xEZapiqvRMDtZdThtt27cL7jCj7+5CyOHDkCMdK4fPYs9Go11q5p4wAQIuxUVldi0WnF7rv3QlVixuTMKH70o+dYoZ6fcyK/uAR7792PqpZKWAPzeP2NV9hiQw355u07EY4lUFVZBRl5kadH4Yn4YTDko+t2N4qKClFdWwGJJM1Yy4J8MyQiGYcd0WjuRmcXZudm2SfduHIVN4aEZ/Q63fiTb/4X+CN+njhRLDtNjn71y18zccbrDrHqtqZlNb92pVLCpE1gdnoOIV8YiGaw+66NrBQv2J1sXaCF03xDEXQyHW5c6iQABAqLjfBH3Ni4dT28/gBidMEXibH3wF68duxVVNWVwWqdw8KcHUePPoqDR+7nZFZ/0A2XfZ6XY/VqPSRCBfLziZITxuTUJONZCZH5T889D4uxEO2rW7Frx25cG+rlonzdulZYZxa4ySi1lEKmUyGYjeOj86eQCbkgVStQu7IWVzpOw5xHHvM4YqkkssR4T8rQ1rAZF8/dxH33PYpAMAGRRIhgxIdY2ANhJg2DRo1FpxO+SBSW8mpIJCpk0iLIREpeRkxm0gj7gxCK0khlghAIo6irsaBAr4FnfhEXT56BY34eNvsC1u/cgqRCCqvbwV7vtjVNKCkugdPhhtsTgHXejuG+IeRrTMzRbm1ZjdWtTfj5r3+Bb3/vu+gb78f0wiQroRSyQx9kQxLIxPD6vfCHA0BcjJaWtXC5fSixVEKj1qOvqwfD/QNM/aDii95n8wt2GE0FuGvfQVZe6b1I50w8GuSijWyCSrECJ46fgpeatWAY5nwjVBopTIUG+KNOxNI06TFxoJFRo0cqmEDSn4QkpYBCpkHAE8Fg3wTczgSyGTkLVlkBwX6peM8puCJRFnV11Th04AD+8fmfomllPS+hky9frhNDb1RzU3r9+iDC4TifzRRo5/Y4eaJG6F+yLFIh297Sggc//3m89967GBwc4kZIrlZhwb6In//yZ/jbv/0hbHNWCJJCxl6KxVKY880wms1wuV2g0QKl+Y6OTMLt8HCTQZkaZOlhRLRQDJ1BB5PFAqlOh3/5+a9QVFwGqVDKUwASKHwBEi8ijElUa+SgTtCcVwiZRAivOwCX0w77/CwWbbMIJYOQqIWIZ6MorSjkM7Cg3AKpUgatxgi1TIf5sVkszNvR3L4GGWkWwbAXgnQGEp4GiCCBAGN3+vDh28eRiSeQiET59hIBZtFqQzYu5j0EajKzmVyyOE3QtCopLIUFSGXSbJGh3QqxXMFEHNol8PuCfN2m3UBamqVFZnrt0ISIVHR6jmjnr7lpFRLxCLLpBMLRIIdSUVO4MO9EKBinAGTasedCncAUoSgtEAu40c8vzMOWXZsQQQwijRRRURpCtQISiRrJdBYGgwnpWAwuqxUKEQVeR+F3eaCQK9HbS2ciqcRpSGVSJs1QoBRNkoKhKKanrbw4u2XLFszNTCKbiiMZj6NldTOuXrrKDVmhpQSVdbUYnRlnWtrePTsQ9gQwdLsfn3xwBXNj3v/UhfsfmkXm09r5y1/ek1UoxJDLcyO6z9pZqACmFxBjFpf86rw0ypz1dM6uIsop6lyQL3nlCRfJfvSlop1+Dhf2SwX6Z5/p5ZCiTxXypSVUKriXPTpsdUnl8tP467lYzzUBywjJZVv7cjhrrtjPTQioEaHbvPy91Env6RKgfur3g4Mkj/vZFUlAmVviXSbwcCjU8njh084nN7b48IM+jI25uECgiSiNMvNNZlRVVkOnNfDBu2vvXZDIpDj22qt47dhveTxK8fGEyXIuLGD/3n1QqOVYsC7wYuqePfug0eqZCkFjO1JPT310gi82rU3NsJiLsH33TlbdJVIp02VmJ6ewbuNGnrTIZXJGcdFyLIW+cDMhEuHMmTNoam3m20Ib/4RQJKVEZzCwqk2c99defRX2xQXkF5h5MXLNmjW4fOE8vyZoHEm+97LyMth9Xly9cgXVVdW8uEr+V5pGfOnLX2TPOGGzSkssKCstZYJNW2s7LwCSn5MmJy6PG503OrFp82YO9qGvjYTDmJma5PRDSiokv2TjqhVcsBNa8uyFc3j4kUfQ1dXFgVe0GEvLQnSBITpNb+9trFnTzImrVMyRN5mUlL6+XrS3rcHE1DTUGh1PBDSUhiehczbOibe2oA1KrQojI6NMvalf2YCxqQlMzU/h0Sef4AvjxY4rkKUE8M3Z0XH5CvKrivHE174AX9SL+akZ9HXdxoGDh4CsBE6nj9Wxvv4ubNrQxmSFof5R6PX5ePixJzA9PcMH6uz0FOamJngRmHBsSrkawz3DkAqJcb0LVzuuIZWIQCEUY2pgGkaNGZfOXUaxqQDpRAx1tdWc3UALSbMLi2hd28Kvi3vuux/BQBD//I/Po7GmGn/xjT9FXVUVvv3tb0KiVmBoZpL3JB6+7yhMRhNiVPxarYilk8zx//Z3vofm1Q2oryhDdVkp/vknv0BDbTU8LjdEmSxj27bs2gZHwIOv/sUf4yc/eR5qlRonTpyGwxPE5x57DIceug9/84//FXKthJGeUrEM03NzqKhrwKH77sNlImooZbgz2IMD99yNT858xEvJW7Zvh7mAFM4Ebt24BolYzAriufOXOMGQms7dd+3j1y0tFEZDEbZi+b0e7D6wF7EUhYhn2KubRQb/+vJv8OxTzyDPYOZltGgmwgIALXcVFxZDmBXjxRde4KTjgd4uThsuLatDiaUEz//4J7jv4AM4/9EFRAIRVtSI77zoWsD9992Lwd5+WOcWWJC47+GjeOWt30KlU8Ng0qO2sgFf++o34AqGkEinmXeejAUhp4C3eAoSgYyTR2lBmhS0QDDAnm/C/RH2MV9nQiAQglCpRCQRht6oRTIWgyRLy7YqxNNxeKMBXLvdgZ271uNW720uArOJAARRHy+rugN+rGrfAJcrhqb6jRAL1IiEBfB4gzCYjFBrpKBhrFIqhkJMZ5CN2fCkBMZoWVMq5yA/OocomEcsptfaNAJBN7weKyTCJAr1OlSazbh29iwsRpqi6ZCRSBETCmAP+iBWS5laQ1hKugaIhVI4bW7GSgadUZjzNFi3th1bt2/m+3Dw3iN45+Tb8AU8aFnThDxjHs6dOwenw8kJl5S4KRQLUVZeBZVGh3SG7ChiFBUUY2ZyipG81MzT5HH31t256a1Ywl9H4WxEA/K4HbjWcRUumw3uuUWeJOo0Blw8dxVGnRZ5Jh0Hv5lMBsjVUnhjfujMajjcdpSVlPLSHynFLqsHOqURNRVV6Oq8g+HBWcQiYl58I1uiSJzl4o5sFRxUpNVhTXMTY3E7O2+ioaEBf//j5xBP+JHNJthKOD66wIF1MpmC6UfEqN+2dStfL7Zv285q9/M//jH6++7w1JmoQTKljPZPecpESi3hXqUiCavzXk8QKrWcbTAVNVXwh/yoa6jhiWBpcSUkxGMPRzA6Moj5uRme7pLZR6lTQaxSY+2Wbfir7/+QsyiokMymaRqfYbujx+PlvSiyForFEp6akADn9VKD5oDNOo2Z2UkOfCqrtsDmWIDBqAERDTzhAIc/GQx5sC04YNKboNXp4Q54EU5FuO6gpU7E06y0T46NYW5iAl67Hcl4DFJaHk3laDD0HvaQZSVI1hh2JnG9I8xkIRMJoNOqoTcYmIdPViaarNKOARGBiHBEExFOmhdk+b7Q2U1TCJlCgXA4CLPZBJORXhdGJKJBzFtnmc5Eib4Oh5fJYqS6c91FAp5QwrQnEmdoUZpSxJV6OdZtbsec04pIJg5LdQVEchVkRFGKJeFddCLq80KvVaGkNB+TkxPIII1QlJ5fNSe8KlRqxmUmMyR2yrjuCPpDDGCgWsBSbEY47GdSEzWBRCYiipxUIodIIkYkHoZSKoFOLkVTVR3Ge0fw2svvwuPK1WX/Xx//URV3ssgQrY+uG38oFplPC/dnn92V1dAhLKURHSm/uQWqZR85fWGO8Z7zo5A1hRZR6cVKX8+pphIhj5XoayKRFOI0EiPCzNJSKxWvdMfpDSGV0KGUK5hJTacPEsxz/vrfMd/p7/RB/58LWMolqXJy62dIMsvBRp/ZR+UCbxlnSex3Rl2mcreXOmB6s+3tFv3eFHcq3M+tTEGoFi+lty7dn0zuNi/7/peXc6mwP/3RCO7cWWBMFI0I6cVBhTspHHT7Du4/hA/OfIR333uPl4GeePJJVgPn5+Z5kYy8bKNDw7j3gXvR2XmdOelHjx5F350hDi7yBULYuGkDEsk4j/ZVUjlu3+hk+oreaEQgEkJddQ1ampoxSBYdqRRzs7NwO11Y0dCI20spo/S8kZJA8daUxkeFC9FuKO7e5/NjaGQ4R9iYnERL2xpm9pKCfvfde/HCL37Jh5EwA178okXbp7/0JeZej4yM4N133kFBcRFjKKmQ7unpwbNPP4m+7i5eSrvnnns4cIn2Hfr6B1FbW88LpZWV5XzwDA4OsPJ8p6+XlYqK8lKoFEqmHdAiG00oampqUGgpZtWBRrlWq5X95MQ6H5scwejYKFaubETH9Q5+DrZu3YrRkXHMzMyxZ3N4aBCN9Y2sgtfV1fKBWFho5iCL2roqdA/3wuH3MKKzrKwc17s68YsXf4F9B/dxyAsVgnUrGtB3vQtVZgu6bt7GtH0O3/m77+Mvf/Bd1FRWoLKsHHPzk2hftwmmvEJ8cu4MLKUmvPvOCezcsZGnW05rENeu9ODXL/0aL738IsqKC+GwzsNps2HHzl2obWiEbXYRowPjGOwfwfVr1/H0E48xLWG4exg3L3dx0R5wB6BRK3Hk4EGEQ344XXY4vW4kkIHVYUd1bS0aausxNjCEr3/1K+jvuo2ailKc/OgkHCEfVq5vwfH33scXn34WlRUV6LxxAx989DGOPnw/RiYn2Av4b//6G7RU1wKhOCtalvxiCFLkyz+Ev3/uR/DHQiitsuDBZx7BxMw0Vq9chRd+/RLyS8rxyDNfwL+99SrEKhGkShEcMwvYu+suOP1+3LzTh7ZN1GRmWd1esaqev6Zv4Ca/HhPRFCtsJ09+ABLZPQEvhsdGuOlSKGiBz8zNqMFogo4Wa40mpGJxuOwu6AqNKK4sYYIQfQ3xyMmaRmmRlsISVqIgEfAFlXYDlBIFzp45D5lQhAKjEbeud2B0YgRP/tEXcetmF0L+EHyOAMYGplhR1Om0WNHUCGNBHpQSOW5dvIxDO3fjlWNv4MADR/Dym8fw+NOP4659u5GIZFFTswrhVAJTczPwh33sYe/p6oSloBCxcJwLCYVchmA4xI+HQqaE2+VBOpZGTWUNn8H9g0NoXdsKqUKC8YlRlBRYcmg6IutolQjH/KxkmooL4fE4IMsmIE1EcenMaUxMLeDZr/4JtMZizM25kU3LIBQooab0UgGd1SnotQp4HA54HC5mh4tkIswszDCZh7zkdHaQZzwejyEUC7Bt0O10YmVDLc6fPomGCgviLgcGOjtQXliAppY1OHXmE0wu2uCKZNG0oRHBeITpTxQbn/NpBzE/u4C17eth1OmYPEPKN+01FBYXweN38hI7NYrUgBKqViSSwaA3Msrv+Hsf4KHHn8Ci3cUL/DT0oKaMJnQ+n4+b8IDfh/nRGRw6dC+nU0MozlHBEjE+R+g87752AyO3erGw6EJ9fTUjVXu6e5Gn18Ftd5FTna0nIpWEUXqugIMbO5lABJVIicmhGfaLa5VqlBSX49a1fmg1+YiESeUWw1RgZLqKmyZaGQF2bt/O1wHKZ7jd08eWwrv27MYXnnwMrx97BZ98chqDA+NwOgKor69D85omPPjgA5icGsepUx9haGiUr6/UxFA4EV1jCNogpIlsMAKNQY2QN8TFmkwq5bOa7B7hVAxihRjaPB0eevxRdHfdxvjINBrrVufoOnYHErEwhNkM4rEEBwVKlEoUVpRDb87HQ48+gSJzMdQKNYSUw8GW1VzoHRNRRGIugKngp6XgYMjNzd2sdQoSuRAhov3IiFfuho8yR3Q6KNQayJRypLJJzrXQ6PSIJuPwxwJQ0DTJ68cnJ07DObUIRKPIpJIIBwIQkJjldsJEnvVgkC0mDrsHkXAasRg1iGSHoqTELOeh6NUqWIoLuJmjID5/KMhZIxT0RME2dH0gbj0TYyjBNEXThxTvZVRUEv7UzZQkElqMeTpIhBlMTY9j5+7tGBkdg98XgQAyxCJJJGK0lCxAMBCGSqvmcLfmNatxu+sWNm5ag7q6KiQFSQyNDmJ20Yq6lmZs2LYD3TduY6izC6tqapERJEH/a9naDmfQw358mvYKpUrojSaoVTSJViJFomY2gRintlNSK7mJYhBLskhnU9yskq2W6EDkAKBGJOBzI+hxIxMKYnvregStbvzm128jndT+e3U7/iMW7tQsE+SjqanpD4Ii8z8+yAIq3LVa2acWFg5OWgpeImWYSmxerEzlUj+pYFomtCwXy2Q9oVAh+mKyyMRjpG7n1PGcTJ77d/rrcjjTcuFOhzv9t+WFVC7wKXBpyVKzHKCUU9eXl1FzgVDLX8O/ZsnnTm+8zyIhc0uruaaAFsOW0ZEH7kjQZP39eNz7S9K41JRBVplbzmWKzVLjwfx5DpbK3f8cFhPovU12Bz1SyQSikSjjpMi2sji/gPHxSVZ2G1ta0NPby0sqhGWk4rivu4etJxSPTemqNHoj3zkVqGXllejq6uZD0aDPywWHpJKYmJqApbAID3/u8xzoNDI2yoU72SNMegNOnT6DkrJyPswphOiN3x5jT/3999+PssoKFBUV4Rvf+DoeeeQRnDx5EiUlJcyQJzW+yFLMfycLz9Xrnexj9we8GB0eyfG8idetUKKosJBvF2EQyLKyetVqVusHh4cYg0kXTbpY1FZXwOt28sFHdhlqanz+ICqravjApFEyIfeuXbvKfn9SvckruWrFSly5eokfn7r6OvTeGeDpBHldyddK+EQu9JHF8PAwp8TavQ4UFJo5Lt1qXcDuPbvh8fqZakJNHgX8aLQqOG1O5ia3t7bxQp1CJYXX72Sft1yjRPfAHWzdsp098G+99zZjvdLCNJpaVmPBvgC92YB0KIqOM5fw7NPPonugH41tTXjljWOorqmETqeBy2XFunXr+b6KpUKUVxbiypWLsFhK4PNEUFpYixU1LRzcEowEkYnFcPn0ZdTUlKG1tR2Ts7PszTTpjRwRT8UMRdRTGNdo7yhC9jA8Ni8qi8vx2iuv4L987atsy6ALYySRwcGjB3G1qxOfe+hBuK2L6Lh0EVvWrsfCxATMBj2KSgoh1sqxZst6/Ogff4ytG7djwWZFTWMDCsqLIDOokRKS80OEkN+P4y8eg61/EjFvCAUaA1Y3NPLFZ9e+bUzCeOvtYwhJRDAUF+Od4+8zcu3hRx9GLJWAzqTH4MgQssIsxm4P4/6j92PWZkXHrRv4+je/ibn5BY5BHxsbxo7dW6EpUkIlU8O14ELXtZuYnp2EqcTE/6iMOlbXFVIlW9FcDiejOwnrRY0cvcYmxsbw6LNPYs6xwIg1et/Qa/vatU4opQpIhcRqd0IIwtXR1Gke0+MzKCuqwPYNW3Dp/EVMjo+y2n/PM/fj7bfeQvOq1Th7inB6IqjVeshkchy+9xAHg3307glIkmkc3rsH5y5fRtOmNWhoaaZpOVQSBfq6R5HMSLDvyEGEE1Ek0+QHDiERDcPtsLOVjRb5KMWY6Ba19Q0Qi2VwufwwkPqo1OdyMHihNou0IMUqJwkwtZWVXMjYbfNQa6jYFjI9JR4LIZuMIBXyYWZyEhOjk9i8ZReURjMmZhdhziuFSmnk5eBkkiZZDsglEnR2dCAa9UCjkUMmlyCNNLPwK6uqYLfZefeAsLVZ2v8RiKFWqnlnQCuXYG5kEJmgG5J4BEVGA+JEuNIZ4QxGYKmsgMZk4p9HfG4K2rG57BDKs1CqyBqi5uC4QMCPQNDHBSSfR0VmDA72sZXB4/Ri0/rNCAfDUCu1uWbKQzaNFMoqa5h7ToUSLdhT8VVTV4OsiMQdGbqvdjGKkZRKChlTalR8LqjVSiwS5cvhwtUzl7jQJZWVWO9V5bTnM4N4KIxoOMWx9lmJABEkoDBKGZVLATkl5iJEvFFMjc9y89Xc1AKPK4SJsTkkYhnIpXJexqXCL5VJ4dGHH2ZF1uV14MzZc4BYCqVKB5VMCY1MBnOeETU1Vcg3F8PvD2N2agajYyRKUMhVmJdA6bGJJ+KcVkpNKBUmdCEi3zYpruFIFBKmSAiREWWxoq0JNStr0T8+wLkV6zevZ2rW2VMXsbJhDSrL6iHOyiCjwi4eg8O2yFZLQsvq8vKQyGZhKixC29r1MKj1UKu0XOQugyKoOaLmjusKgYTxwpSIHUn54fXbEEOE8yOYo5+MIxtPwrPogElH1zUdT0DkKikniM8szEKslCAlTkNn0kIlU0ABOe5c70HH6U8gyNCUzM3TVqIW0bVZSeGEYfKZJ+F1h/n9Q7sY0Uicr8lU1AuoiKVxOCi5lrJtqOlIcYNItkqawJLQRX/Gk3FIFQpeVF29ahVTZYg2FI4EUEDXqHgYRr2KU3pbWlfxtGN2xopMRgS7zc2Fslaj5ykxBTlROFZjQw0mx0bZNllWXICGFXWIxsI4+fEpVK1ZjUAsCveCE3kyJXZu3IQrN68y2jGuFkNp0iKeTkGkUCC5FAipUWihVeh46pZEhtNRE9EYZAIBYpEA4okQYvEoT9ZpET9FC76xBEJhIpmFEfS7IUolsbKyFoJoFu//9iMIopr/lIU7LbWTa4DfJ3+AH4Knn96ZVSrFXExKpeSnyyWTUsGZU8NzVTEV73TwkyK/7NNeLsxppCOXS7iwZ276ki1luej+VN5fWmZdXmJlvORS4ir9SYU1FUx0G5ZZ6Ky6LynXdMN4oXXpB9JtpiJfKltKaCVuO6ek5lR8+pl0G8innUNe5hZU6efdMyL/vRXuQ+VZXGxKIyXJPWafxVEyTYcnBLkF1eXi/eNTo+jrnuXDgBQAeoFksikUmYvYclFQWIxT587i6AMP4MrVy2hpbcFLL76YK7aNeejruY27992Nc+c/gcVSyr8zx2+XcyopJd/Rwcjj9CzQebUDbS2tUGrVHHL0zvvv8cWKCpL5GSsrRoRVpKKFClsKSCIPOpFXyPe5ftN6VsRJjck3m5lZS54/Kri52NFqUdPQyMtZy+FKluIiPhi6b91CUUEhLl+6hEcffRyjI6NoaW1lUg5xb+nf33nnHfaRUpPS3XuLmxjyGlqti7xARHHh9fWNcDhcmJgYg9Nu49RBujC1rFmDNlLrTp3CxQsXsKalGdXV9ZzI6nI5mO+u1qj4flDRH4vHUFFZDk/QywhNmkjQxZcUVmLYu1xuPozpYk2FNVlCbly/Dr/HA5PJCIlUCKNJi8npCQ5s0ueZ0NPXz2EVDz72EP7yu9/FV77+RcwvzmJ8ahz3PHgvbnRcRdQV5Aj6lrVroS8s4gJVKpfi9OkTkEkpxIyWW+XIL8oDJWRQAWq1OmHOsyDuT2NVXQsn7hHLWEXLkkodblzuxNDACFra2vh+mY0GhAI+LMzPshd50W5DZUk1Rrqmsa1tG1K+MKtP1zs7oDVoUFhuQc/wAH75yssIpiIYmRzHaH8vJkfHce/+/RyAolUq8Zff/TZeO/467nvs8/jpi79CcXEJW2OocQll4vCSlUOjhEIm5aAwRNJwT9jw0+f+GXlSJXZv3Ix7jxzCuk2t8IWcePP465AVFCIjU0Ail/NC20BfHxeT5aJtAAAgAElEQVQ2iWgU/mAYTqcfNRYLRsfH2IdNf27eugN1dY240XkDdqsV23dtxXxoAelYFhPDM7hzYxQqQxYbdmyEMl+FcCbX7Glpv0Op5IRLUjQDwSB6e3sxMT6OttY2PPz0Q1hwLfBkjmLKBQIhrl65xhdfCrghIlOUEm+nZhENxqGSqhm3uW/XQfzd9/4O6UQWbVtXo/3AGpw5exqtLc24cPYiq1yEEDxw4BAkpID5vDj/8RmeQm3dthaT1hkefQciEQTdAZSaLUimZNh36H7oTXp4Qh5WbgnRKZeIKfUcyKRgdy5w0RqNkmqmgdlsgUyhhVptQIIsuuRrloqRTEbhC7h5t6WwuJgnClRo3bx2FXb7AmpryiFIZ6GQCOD12BGPBxiRWlpeAYVMhUsdN9HY3Aq1Jh/JBE3PRGwtouRUOjtIZZXJE/B67ZzGTLs29LtJaSf1GBkRykorAJWQhQehUIzigmKo5TKcePNdyDMB3L15HZxWKyLxLNo374DdH4JALOOlyrffOoGKmmK2aghVUhiLjdx40QSQxBtKlJ6enkLntR782Z/+MWanxtBz+xYXTtYFO3bv2I3Bvn62U9BkJeD2IS2Vo6V1LVsGaIJJqE6yVdFkggQI8qOnIiksWF0cnhWNRWApK4VCqeRFV3pt0HLy668eQyIaR75RD5lAjGggAoPGAI+TlpflDFVwB0MwlhnhSXhRWl6ExXknlEIB9Ao95ibnEAhmUVZmxtq2Dbh68TqkIiUSRB6Syrg5e+yxRzAzPwGZUoyegW6MTE8iKxBDIdcgFU1BnAYnGdN5qdXkwef2I+QPcipsKk3ecxaQWU0mnDAn3YbpOcqFARKBhTzZdJ1ihVUhRUPLKjzw1IMwlxfwIv3U7CQmJ8dQWV6OfE0xMgkJ1q7ZjHAgydMF2+ICpibGWW2Xk0hTXMypwVW1tfxcy8QSiLK5aXQkluQimCbGdD2PhKJsqaJzKi1MIRh1Qa4WwhFyIpZJ5OAWEPHjG7J7IMqI2E5CU3TyuUcTcZRVVcATcSOajSAjSvN7RCvWwDY9j9d++iKn39KkmLz4dP953TcWh89L4hnVGzKKRmKvOlkkyS5D12JKERVLxLmFZHq8RCK2DaXTSS4whIzEJpGORE0RW/DaaRLt8fDEmFLEFQopo5a1OjUUciHCER8TZOhsJquMVKyEw+bl20c5JQqlmpnxpgIzykpLUFZYAIVIyHSo+voaVuH7Bu/AFvBimkKcPD60r2iCMJ2GO+SBQC3FtNOB1g1roTRoGURBORhShZKbA9rZoR0u4sTLRFJG4SZDQaik5LRIY2h4gJ8flVrDQkI4Foc/EkIcSW4+hMIMDCot1BI1Pnr9DFQR/b9b1v5HU9z/kC0yn9bSTz65IyuVChlTRLaSZRWdOmGyu1DdTjYYKoDpc8tFMF0MSQVYttaQ1YYOUt40X/Kk04GxjJjMsdZzPndS6El5Z2vMklK+zFun7122yXDR/RmMZE6xJ1X7d4x4KpWpkKLP5UKZcomvdNs/63tnhT+ba0CokD3YL8Vq6+8ngGm5cE+Kc/YfLs55QkD3L8fBp6ZmeemWbstHJwbhcWR4/EvR3WqNkr3XhHaqKK9iJSCTFbDdg20qpSWIx2LMe6eU0v6BPm4ESM3etGUrWwX6Bwfg83s4hOfcufOccEqjnutXrjGL+vDBQ9DlGZBfXIQLVy6zJ6/ndjdHtVdXVrGybrPZWKlra2tj7CNd6Kurq1FcWoy333yTCTE0FWlubuYCmUb1dOBTkqrd5cGrr77G48GqykpeUiWVg4o5+rtr0Y5UIsWF//jkJAcB1Tc0cJAFFSGkyJdWlMFgMrCiQWhMUmroUGxubmVaCeEliQhABTktlNKFmxIZaWueiDYFFIDjdnHRsa59LdNiHA477r3vXkxOTzIajg7bqppqxNJxVojJFrH82NNkgy6C9OZ1kUqTivFzotdocae3h2kvNussEokoL68SunJycgY2pwfuYAQFZQU4+MARzNqmWTUmrvueQztw9szHOLDjLkyNTrLlx+bxYHVrM09DhOIMrl25wEFGxI0vLS/kpL9gMIDJiVlYiqoxNW5FQ3UDPAE/KqqqoZVrEfaE8C/P/ZxVtJa2JszPL7Bvff/eHaygEt8c1GTozEj5BTBJC6DMiDA7NYWxiTFs27mNl3dv9d9BWUM51m/fgmQ2DbmKQtekzCP2u9zM1CakHFFI1m5dj9HZCWiNBh4Ph+IRxLNJXv4jtZIKU1oMyySSzDnuvXIbu9q2wiTXofPSFazd2IqYMAGFWQVXJMqeZmKrUyCTUgh0XbmKq59cwZZN23D69AXk6XRIZWMor67kJeoVjavQ2NAElVyDl375Mu4/ehDD1hFW7RwOH2wOFzc3W/asQ0JAFAgFR6vTOJ5eKxKBCBcvXoCA7IAiIdujCsxmWMoLodKq+OJLhZPT5eYAL7Jc0HuM9j/6bnbDYXWgvKgcLocP9nkPHn3oCfzTc/8N+4/sR9et29jx+fW43dPJFAk6EIPBGNa2rEexuQB9Xd2I+H0Iet0oLCtiRXN0coQD0ZQKNRxWJ6MJW9u2orCsErWN1XC4bPAHfBxoRo+pz+/AxOQo/AFqIk08WYtHkvB7o9h39xEu2n3BGNsRiNSs0cg49VQsl7LylqUzVEwNQAYdly+x910nkcI1N4famjLc7LmOyhXVcPo8fIZptEbEk1kEQjEk40A2lYXX5eJgM6KFUKpmNOqEfXEGRr2ez2tqkMvKaxDyx+BxBCAQSFC+yoJ52xzy8wu4QeeNPFqks1mR9HlhMeVDIlahvrkdH1/qRMfVXqysL8HWDetgtS1iYm4ards2YtI5y+JCYVE+WweJW037KYAIer0Rv3z+V2isqmXx4k7fGFQqCTa0r8WdW72QEapPKIIkj5bSXSi2lHEq89VLN6FVy2AyEu4ywGnHpOguzNug0SrhDwTZf0+hT3a7CyZzAVasqIfH78XwnUFkwkkUGUyIBcIoLSpDf/8QLCWlGB2fR35FIWxhF+QmBY7cfxiXzl7E4uQ89AodJ2NGogk0NTUiP6+A1Xoq7OMRytZQ4Nk/ega3u2+idmUlnGEnZHlyFNGyfCyJwb5RXjaeHh7ns50sN15XgK1SVOjSBCIYCjJbnHz8dE2l6xJPYZNJPtN4GE7T7nSahaOsVAjIxJCopZAa5KhaUYX1W9fDlJ8Hj4eoOWmU51VAr8xHRekKBH0J2BbtjKSMRUOQy2WMZsxAyEJOWXk5yootUIpFiEUz7BGn6UkySWGNGaQTcd7RoQkyWRNj6RijQrUGBdKSFBICsuTSazvAC5HyrBTpaJItb7TDwTVJOouSqjJW3996/w3OFaiuqUB5cSkWp+fx63/6GSLBCFvViOnOBBiuOcibTs2LgC1T1DxQYBolITOeUqOBxVKESDjE4lI4HIFAJODbQ94Sqovo2kFEKcIbUyhiQWERd0ndXT3wuN18nSHrCaF8aWemsFAPuVwIkSwDqVzCFqhQKA6/J8T3idKho4kUU+GKi4o4uVqnVOHGlat8OygRu7quCnqTDoFwiKcNI0MDaCRr4+goalbUYco6xyQsWpAnRG9eSQEMlgJOaJVptbxzQqAHpdYIKaRAJA5BLAqVRIC2tlW4efsGZomqROcEBHD7fEiS/Z6s1KIMkuk4JAIJRBkxhjtGkVr4z+Vx/0OlyPxPVpkvfml3luwxVHiTek0H/nLhzR44oQBU2C+r8fS19PlIJMGYKyrE6XNUUC8nntIhQZaZ5eAjXvZYKlz5sKCfyejI3D+k2NPnqLBd9s7nUFNL6ajERSfc0qe/J7fIwYr+0m2khoI56UtF87J1Juevz6n49EGKO/2eu3vFv7fk1OHyLC40pUGF+7I1iJSCnHefbnfuceJJAU0FMlnc6Q5goG8ePp8XBYX5mJ6ZAm0wk4JNyhQt7B3efw+aW1pw5XoHh10QOpJ8xeQ5oyKUlGSNQg2/PwQHj3EVKLJQqqKW0YdXrlxFntGM4Tsj2LJ5M4ryC1BSXgZ/JMyhTrSAqlQoOI6aFpiIS06sUlLnyIdO/OVPTn/M9pnLVy6y+kHFNRU7VFjv2bOLFYgTJ08yppCKHToEaYGH1PpQOHdQUhAFfa/b4YAwlUJz0xqsbCJCRxD+QIDVMbL63Lp1C1U1VdwMRMIRbsJ0OgOrinpDHo+1LcUW2J02eNx2LvwpCbWoIB9f+cpXoNVpcOLECUxOTeGlX7+Mg/v28dOh1mmg1Wt4GsBLTWYqRhJICVJ8EE9NzvAycIiWTzUaxGgESSitZJIZ+ZxdkMphyrwuJ1z2Rdx1105WUG1zi9wwbt6+Cx9fvsTq6bzbikAiCLvXxgmuMoMMo4P9EMSS+Ny9RzE2NI62tWsxNjPJwRvH3vwt4zFJCaaAH4d7npGJeoMOTrsfjXVtjIsjhZD2ECgwi3yjLrsH9dWUKOlmxcvj8mBuagpllnzodRqYi4sgUEm5+BRGxZBFVQjavbjVeRPrN26AVqtmlZx43kMTo4ikYti+ZwfyK4qg1muhN+ZBRI1wNg3bohWlZcV44/gbeOiJRxDJxnOPSyaFaCqOcDLCFycFYeFipHKnOM3VINVhunsc3ZdvobV5DVo3tkOSr4Qt7oVMTdQPEWJJ8lLSQlgC+Wo1Lp08C5VEj2xKhGQmgkvXruDQ4QP48N0P8cwTX0B/3zAs7Au+CR9hOAUBmPItmJixwlRsRkNzPT/2Kr0MIkpaFogRT6ZRnJ+PUCDIyY8lFWWsplGOgtvjhtvthNftgTm/kAvAudkF9p1SsWedX4DZZMLta9TkejikKBZKYXrSiq98+St44Ze/whe//EXmLZc1FOP0mQ+xsDiHtnXtvBDZvrod185fRllePrQKOc53XMQzX/0ixufGOXCJglMigTB27NgDSOXYsH0PqmpqMTjciw/eP855DIN9g8zmV2tkmJodw4x1jsNrKICradUavPzCb/DIo1+AWpeHRErAalmRxYT66kqIadwvEmDB7YJcpUEgGoCIPpdOY2J4HP75RU5D9Dhs2L57Cz48+yEgF/JCmkAkQml5NQeDEcs84PYjGqTJwwy2b9sBrd6Ewf6bSMWDUMnl3PDRNGNkZArNazbi49OXkKcvwOrN1VDpFOxR1+rVvOsEQu4RiSMQgVIoQdAdQXV9E7yhBA7dey9eeflluOxWBENeaPQabNq9HdagB6l4ApFICOWlFpSWWXJ40hWr0NPbj5/84F+xc+sWJnN0dd1BMh1hrzLRlyI+P1OOhFrAXFQEt8vHiEJqMIUZATLxJGRyKReFxgITkokkxsenoNXJ4AsEQbIVnbFE5KioKmfkKtkNPvnwIpRCOWQkHkXjqKqs4OJvigg1MgEsjRXYd/QQBBIBhGng1V++goDNg5g/gdoV1RCI0pAJxSjMK0TnlW5EQmmsbW3na+7QSD++8idfwbXBGzj0+D1whdx83ZVm5NDLdAh5gpifmYVepcEv//mXEKbFiAdp6TrNib6cgQIJU5Uo+IeKdPqgs4bOPrrm0+fovKZ/smJAYdZCkqfA8z/9b3B47BBnMlicmcPE4DAO3LUfF8/fwP67P4d4QshNBHnAycJBxSg1yRIK9FMooFWrkG8wMt2FXm6zC054KbBIreHl0Hg4COeiFelEAk6nC3aHHZBlseiYZ187ndX0+qP7oJKroJYoeTk5z5QPr9+/VIRT4a1Hc/MqvPTyCzh77hRiET/TjmhafOHMOSSjKYZvMOklkVyyzlK9kNvRo90BqjdoL4SuZzQVoseeHhemxAhoF4DOESHvLFEtQVat8vJSFhwI5kAFcSgc5Z0sg06PWCSKcCzCd5wn0gYNkokgSsoKEAg7UFhcyMFVKqUOLqcPRr2RbbSU2TI/Z8XGtRth0hoxPjAMr4PSdRU8nZWpZbj7wB6emtA4xeV28G5SMBaByWyC1+fD+PAY0mkhdCYlW2JigjQUegPMFgssFeVQanTQGvIYZ2ufmEEVXSfSUVTVlrB9lMLZhHIZ25+oqJtbXGTYw/DYMJS0gBuMIxPNYKpnDt7J0H8axZ2KdnI7/CEFLf2vHlzBn/3ZgSwpt6yuLxXPRIVJxHPLnDn0ogBKpYTVi2WrTHzpv7OFhgpj8sYvFfFUTPOmNXf0uS1t+pMUeLLR0BuGC3ERLbUS51fMC650O2jxlb+HNsOTNN7K/Z2XYHlpNleI022lz3Nz8Lt6+dP7Sbd5uVBmy8+Sz5wJM4k0L6eunP/9KO4jlVlcWJ1BQpS7JUyWWfL1U3PBB+WSVYaxl5ksjr95G8ODNr7QkVeztraarR1czPr9XGxUWSpQVVPDC1NUXKxobOTR7u69e/BPP/kn9iYmwwnkmQo4LVCulOIrX/0iXG47Pv74IwwOjkCl1OLpJ77A42JCNRKSsW39Onxw4iSr67XVNXA5HZzgumfPHjz11FP48OQJOBwOXsogWw55O5VyKXvSOzs7+YJWShOARAyrVq+CUCxGx7UORu9ZSixIpOKstpBl5pNPPmG2OXlD62pqESSkmEDAHnoq2mn8XFVdw4o7HfYT45PwuX3YvmMburu7eWJRU1OHYDDCByphJGfmJ6FSEuZPskQHiGHL1i149ZVXGJtJt3NqfBJyGjerlfw6kauVHLleUFLAFAWDOQ/ReISJNHKZkpuH69evc6dF/HxS8ScmJmEymbFq1QqUlVo4Kty+MI9QwIPKsjJeyLJOzeHwgXvQMzyCFa1tuNzViYQkg7G5UUjVUogUUsQFMcxMjWH8zgC+8vQX2bZBitxLv3kJX//z/xt///zf4c7AEJMinn7mSfzlX/059t29i6k501NWmPVlqF/VDrfXx5aCres24OInF1i5p+Ahp88Jv9+Lgd4BVi69hEI052N8bg66ojy+L5X5VRi7MYYf/vl/RTqW5PRLYsz/9q3XcfeRgxAopBifmcD1Wzdw4N5DyCvIR/v6dfz8/dtLL6MwLw/f/H/+FIWF+fCEvRAb5KxgReOkmgv4gk9Li+EQhZikuQgqMuTjkzdPYaRjAH/8pa/hn3/xM9z/9IOQFWtgqMhnYkqIcIe+ADcuZBfy2e1IhxLoPHcLg7eHUdtUwTSFp554HC/97AXs3LITZaU16OkZwjuvv4OKilLUETrSZkdXz//L3XtGSX5WV7+7cs5d1TnnNJ2mpyfnpIyyEBIGEQQSYIJtwMYmGdu8gMG8ILIkCyShrJFGEpqoyaHDdE+n6VzVsUJXzvld51Q3cO/1sj9c1rpwi8WaUfdUd4V/Pc95ztn7t6fw2b/7FF547TloC7Qoqy1BUVkRpHIVlpdWeLSdYYkAGGFaXEa0Cjv8/gB8Tg98Lh+bw2nitbCwwhK2C2fPIeANQSISoL6iEadPnoFGqUZ+Xh6jOxsa6rmB0NLZjF//+jncdc+tOHvxNNq7N0CmUkCrN8BpW0EmEIMgGEVRQT6WA07ccs8duHj1AqcQagVSOBfteP/HPoaQRMjX0fLSIkZHr2FyYgSF5nxMjU/y+iiWAkqtDHavm6Pft3ZvY0Z6aVEVrl69hvKKWtBQMc50iyhK8s04e+I49h46gGAqjRX3Kk9IiOcdDQShEkrhtTshgxDWmSnk5emgy1NjYnYMQgmg1htgXXSivWMT5mYXQC39RDSCZdsiwmERtu/cgrBvGZXFJpw8cZzJTHn5efCHYjCYiiCVall6pM5TwBf2IJoI8RSEpBf5+WY01zai3FyMH/zr9xGxJ3Dwplsgletw3/sfhCfowU9/+h/YtXMLJ4BeHxlHZU0jRoeu46Xnn0VNdSUymSTM+QVo39iNJ37+NGqqG9DQ1IzGlmaWfdDeMjV5A+8ceR0hTwAWow4JYQximRw6jRFzMzYOMCswFmBlzsY+CJIDdm7twRtHj6CspAQLi1YueklmRamcpMf2+pMwG8TYunk7lqwrcC+vcmKs1x2DVgXU1VQhnI5j2rGEoroyzHsdePCD74d/1Y9r53qRcMfgmHejqCYPhcVGeF2r7Bs5fewcRFBxCFcsGkFnVxubDCecs/jM1z4Hd8zLRbl1fA6/ffK3sE0v88GOm2bJDMooSdYbQjaRRsAdzIEaMiSFpeYR/T03laZuc67JlcMpU1Erk8i4AZOUpBFGHP/0z1/F5d4r/J777C50t7Wjob4O585cxebN+xGOUbBgBqZ8MyRKKVLZFMQyKQqLS3hPI4mMglJU6dCQACamZxEl7jjrhrOIBnzwrToQ8HhYjrLssCORTkCpJZ57iM3MBJcTiiVsJC8wF8BsKeRDrT8YwkBfL+wrTkT8MdRWVuH6YD/eeP0FOCh0CUme1NL9aVJAfqtUMsU6fp7Gk3ZAJIKSqDqpGOMyhSIJ89zpQEMFPF07TBMhopBEiI0bu6DWanhdnJ+3YaCvnx8n+WYokZ3a1JRRQmZnjUrNSavUcafmhjHfCKk0i5LSPIRiXqh1Kl53aNImEkjZh0H3JelSNBSFVq6BWZsH241ZfkwUNucPh+GNeLB120ZU5BfivRPH4fK64E/EoTBoOLdldnoeSrUICrWS6W8UZEhNNrcvCKfXz2x2YvJv2NSFhtoGnH3nXTSSbNRtx/vuvQ0zdisSkiySVPdpKdCQ6hVw1sv4yDBcC8toqWyAY86OxQknpkaW/39TuJOsmCgyJBn+c6PI/D867p/61MFsJJLk4lqpokKI5Bt0Mqe0Ufqg54pvtZoKdyKe5GQq64ZP7mInc8mk67IXugMX12syG5LFcDFPiahrhTvdj34XnV7J2EoFPFNrSH5DIzs6Acdz3f8clpJ0hTkmPPNiqYNPYWwUqEQfTrrEuKn+BxNsjt++Xkz/gSFPqMl9fUI0zv9pcJCTlcCZ9gziguzvTbPrWE2m26yZdHNc91wX/uyZebhcGQ69OXzwABx2OxeadDonPmxDcyPmpic4tdTusOPIkTfQ2NDEuMgdu3ZjYWkJR4++iYmJcXR2dXHQEPGnDx48iHnbHI+r7csrbMIjri+NTK1zVua5yhRKlhxQcX7PPffiyad+iaXFBajlcjTU1jGRJZlKQKXTYGJ0jGUjVNh3buxE/0AvujZu5IKbaBFpSpHjmIucmZNoBnRyJaNPOBrhTgQZWel5k2aPdLpFhUUsa6EDAXU0iDNM6EoabxcXlMKoz2NT5dTUFBwOB4oKivlnyuUqeNa6o8Y8PdR6FaLJCIRE+/D5EQqE0NXWBeuMDedOn8Ett96C2XkbBMIs6hvrUVZdzvIgGnHTocRiNvLhwL3qhsvj5uKdphqU7knj3+npGWzt2ZKjjLhdPN53OlYYWRkO+dDU1AiHdRndHZswPjWJjDzH2e2fGEIsG0U8FUXbhmaMzozxJCSbSKGitAz7d+3D+PAofvfmUfzd3/0dI9l+/PSTCGUT3M3/yte+jF8/9wxS4QjmxmdRbC6HSp+PTbv3Mg+bxrYuxwpHoV8b6EVLYxM629p41Do2OsImyuLCYlwfHEbXpm6WXdFm4neHcP6Nc9jW0YPHPvYoYzuvXuuFJ+5HaUMVJpfmkBVnUVRWjPOXLjEx6OFH/oqnMCSPePW5F9B3YQBbN3Uwm7qipgLTy7OICxKorK/i64SkCF6nG2aFAU/++89RYipGiakU1/sGMDG7gM/802PQVhmhKTciwp9NIQfFKEQihANeyEVS/OyJX6C0sAobuzdjcm4UAjHRFoIotBTAoNHzSJo0pwPXrmNhwQa5Qoyx8QlU11Th8M2HUVJZDKFMAG/Ix+hDCu8SCaVQyiXcbR+fmkDP1i05ZGIarE2mwmt+doGpCzRpCUciyFCnLZPF4uw8Mok0Si3lmJ2ZgcPpYd7zxp4WzC8t45bbb8N/PvU04wApgTYSDQGyDCKCGB9QR68MotZQjCKNCaUV5RhansSGrg5cOX8eiVU3MtEotu/fC1c0jtK6JuzYvQ9W6zTefPNl1sSqFTJOy+ztG2Rj3sqKG3//1S9h2bnCuQNqlQaryy4kIgls3bwDFy5cQW1dPbP3r5w5g5sPHcT53su45QMPoKShDpFEEtFwFCJqjCSikAuAyZFhTA5f5252NB5EWV0RggkPrEvUENCjubEDjkUXXCsuyBUSnLtyGQcPHEI8nEDQu4CaqlIcf/sEmhqbcGNiGpbCYpRX1WJ6xorrw1PYtq8dy85F1DfVgz67lLBJoTxykQxmgxmn3jkGbVYNnysM27wb9S1NuO3eO9nHYh2bxNsvvgWv04XahibMzcwxknNjdwMCcRdauzfghm0RG3t2Q6LUQiDMsBST/EOEsiPkJk2XFDIJFqxziGeSsC7Y2OCZSmSQiWdx7LWjaKmux/TwGEoKClFSVcFhbWSONRi1WF5ZQUV1Oa93VOSuOlchSAnYm0FheLSoU+hR/+UrTO9ZtTsgliuxEghCV5yP7//ye5ien8E7r7+F0avDSHpjMCj0iGbCUJlUMFkMaOlsR8+WbRBCgtNvn8ZE7xAO7NwL2/Iy3jz9Ll763WtYjbjxt3//d/C4PHj0sY8zEjgU9SMtiHOS769++itMDc3CPuOFLC1C1JeCWCJDghI6c3msvFfzRJgm5tTgypIhVsoTKMq7IA+NUquFIT+Pud8apRxj1wdxz+234o5bD+L5F16HRleCZFqKZFIAjU7Dk4q0MIvCkhJoKevDZIZGqYJMQgWCAAF/mGWWdMBYsq9AqhAjFgrCvriAcCiMYCDABlKSr1EqKBnTNXodWlvbuLFiNudzOBNjJVmCm8Hk9CSWFpYoTgPRYBCzUzcwOjSI8bHrOX1/NoNkJsmyHGrjcdARsfGFwpwuXShimVqCJJOkfReJWNpJuvfWthZcHxphPTuZfx+47z6uT2bnrIxfJswwIS0JjMD+Nao1UsSxp0TVLFNv6PqTyCW8T1JibXldIQTiNNweOxu86UbT8rLSMl6zaU8kI64gI+SwrmJzCeYm57geI/lMz9Zu9lQwDwYAACAASURBVExVVZVj97ZNmLgxguHxYRiKTAgkIyxfpOJfJBNwM06UEUKj1MO5vMpT4VAkDn8ghngiyenCe/buweClq9DLVLCvrODe99+F3pF+qAqMUOUbkFULIVbIIZKSBpjkWCoEVzzoKm/E6ddPwDq9DOssIUD/+9tfgsad6gua0NAhh+VQf+Y3waOP7stGyQyzFsJEhXIymSswiQZDFyEV4VTUU8c9l+b2h673eiFP91vXp68HH1GXm0ZU9LNzp3zSr+cKfOq+c1c+Sxp6UY4jzwQWwj3muvc53fsfNO8cBLWGpFw3xtKHbF0T/3uKzVqHfZ3skuu45wysucI5i71XBWha+EOw1P+b92miIotznVnEqHBfo8asS3N4GiEU8ImcTas8oc7CtgAsLIZzscyLi1y8Eh28vKIKy0tLvGjFokHuMNPJmcxeq6seTM/M8phu27YdHCAhkYlQW1fHjPep6Rk89/xz3F3QarRsuhNk01xs032MxjyOACfnPC2iVus869epAHDYl1FdWoax69fRumED1EYtrl0f5EWOTElao5YDTSi1VK1RczeEU3aZVkAq5dxUg95D4vLShkmyKzIB0SZBY1j6QFAwCslnaAy5tLTEf5JxlYpmMss6lx1YXrTzAkidL2LoxsNx5jFTR5oKPZL0DF3vx7Y921FRV4brI4M4fPgmTE/MIOQJwWVf5YMImYM8fh96Nm/Chs52uH1u1rMXlRSze/7ksXf5dE0btKWwAIWF+SwLKiwqZMTluXPn0Xu1jykepHGfnZlGSVEBd2ylMjGiiSh8Lj8O7N3P04KquiqU1lXi6ZeewbLXztIJ4jln5QIMDA4wNaC5sRFalQblhcU4+bsTqCguYd9CZXMTLgz1ob/vKj7/hU/j2Kl30XfuPIxyPURJCcRKDZQGE5pbNuDchfNsrl1ZXoBUJERzXSPeO34Gu/ft4kKV+MpBTwiJcAxKuRLFhUUsjcovLITXFsKJN49j79btOLB3L3qHerH1pl1IyLO4MHQJaXEW5qJ8SGQSGAw63shT2TSEdDiLp5GNJOBecuDIK6/h0O2HMTY9jk3bunN+DtKuRimxzwev1YnAggdzE1bs33WATXOURlnYWITy7loEJTEo9SYEIlGGJ1O8uSidwdkTp7Fr1z6EoglojSaOJicsHRnH6ABCmDY+CNNBXibl654IERSOk0wk4Pd5YKSuryUP8RQxscXcIaUxNiEM5xdtWHbZIZSL0dK0ATF/FP6VVZw5dobRjzShYhKVKMvSBtKDL87MIx1NM687loghEgli+45tmJmbhW3Jzqmctslp5BvN0OsMmJ2dQ+fmFkQpyCgZgSiWhUWsQbGhAPF0EpfG+3Hn/ffDqNZg6toAAt5VpKQimEor0dLaA5MhD//8zW+w1CWbjWBm9gYbEje0NrKRbnHBgYYN9Whtb8Hw6ChWlldQVliGt159C9UVVcg3F2Hjxh5cPn+Zx/YffOghfOzxT+Knv34GjniQaRPZFKBXqaGUSfD2G68iFnDDs2KHVCjG/Pwc6jdUY8E1h7QgA5XaBIu5BBdOXWaZkFwtg1AhQUNDM06/exImgxwVFcXQKHXwewIY6B+FpcDCCY1JNj8KoDERVpEyk6iQFDFakbwDpN0n4pUgkYVBpIUsq8T4yAyCsTi27duNYDSC//2d/0DMEYNGKoelpACWfBOc3mXo8jQoLLdArlXBG45ArtZx4FlzawsUMjFLNWKxOLJCCTx+D8JRymFQ8vqkUmu5oCXvA/1v4MJVDF+8Cp1EjlgwAoWWTIJ+FJUUwWqzIpYkuYWUp3yEhKwoLcdg/yhUailKywpYmqhRKpnIU1ZYjNKiUgTDcVjtdlidi/jqt7+O5ymLwxvF0owVSoECwrQEtfXlEMiAW+++DcFMHJEMkc9kUGRkyPiSsI3P4uzFc4imU3jksY9Ama+FUCVhvTEVv+EoFcPUNFlBTVUlDGoNXMsuJINJDF4cw7M/eQk+RxAyIRFEEtwAoeI9k83wZ4mdmIIMRGTOlRJgQswaaJOlgDvdZRVlSCSjSISDqK8ux79848u4eKkPc/MerHoI3xjn5F5q3ChUChgL8lFaXQOLpYBlRPQ7aEJLJBsqKajh4PG5GUdKybiUUkv0IZJT0h6g0mpgMuehoLQI5ZWVEIukbCJVKNTceaYCm2oIosPQWu5yOvlAYpuewdz0FBZscxge6odcIeVANtuiDVmuIdKcsE1TTNq4aC8mD49Gq0YgGuav078jWQx9/i3mPJamaTRqJOMJDgOkrA6H08VyUKFEwrJR6qoTmIOyRmgPII0aXXN0WJSq5NDo1Px7ySdUXGOCbWEGBqMesRiRbAiNTeuZiD0HZHiOhELIpkVQiJTI0+UjGIhhZHicZUiHbjqIgWv9nF57cN8upJIhXBvth1QnhVSjQCBOmEqwTJIkO2FfGCFfHOlYBgYdQRc8bMIlUkxrRzOi8Rj0SjXingDCwRBT0upaG3Cm9yI86RBKGipgKDJDosqx9ukgYFLoYEjIceKlo5iZWkQqIf8fS6c/98KdPhMkU+7u7uYa5C/hJvjUpw9mqTinvZA63DxGypC8JceCpO40XeTEP1erKJAn1/Gmb8rkIt5E6T7rAUnUYSatGJtA15NT1wg1VLCuEyLpe1xwr3XZ6etUyOeKPDLHiX9PlqGu+vp91/+USKmw+4PUhWkzawZa+plreQa/17yvU3LoU0m/d3+/8E9WuJPG/XxXrnDPHQ5yXX+6rXPmSR7Extm17x07MYFgUMzcc72WIugNHH5AJAjSe5PJZ2Z6itm3RBgoLirhTYYWBdJ/b968BaFwBEUlhZiameaOe0NjA1Jk+kmluKtNOvWAj+QVS6w5vvnWW5FnysNvnn2OF6G2tnZGVy0sL0BF1I7RMaw6naioqUR5JUXZz3LHsLqyAjJlDvdJmEraKOj5kaeAinO68I2mPCa3UAeddHaUzkadS9ro6DUgWQ7px4mBTQscLdI5/aCANcSk7Seeu0atZmoABUqtOt1MxqERLhXYpDF87tnnUFfbgJ27dsJclIfxqVHW9BP+kLCNMoGcjYShsI/Htt093VyIM9M2HGJTGqVnLi7Mw2qdZRIPmfzIXFtYXMhdj/fOnOFpBJ2+z58/D6VKiXgkxnpG2qBNBj327t+Lvv5eGPPzUVtTC51KiVX7Mh779Cfw+a98gVnlWosR+jwDvFEvwvEYd3jod1Hwzp233YFUNIm5mRkcf+cEvvCFv8VbJ99FIBRAUZEFzS11ePn538K35IYMFJIihjfsZ9nQnv37cerMaeTnm1BXXYdYKAGfOwB/JICMGPB7fMg3mPHaC2/hbz77GLxuL2+MdKDe1r4LEU+YpS/UTZJqZVgMOmCoMEORR0jHNGJIMBKNOnCRaJj1ncTAplG8XCCBOJVFocaA4dER1lUG/KQpJRBOFhadHq7FZczemEP/xVH0dHUy4pC68dcnhtC9fzPCqgQK6krgDMaYR04otUsXz6GtqZmLLZlEjiR9ToUi1mhCDCbmkOmZNm6xgJJUadIj4LAfmhRFg2H0X7mKrrZ2vPj8C9yhzq0bGS6yrw/fgEKtwKHbDiOejSOBJF9Xx994B/1nexHyBvnzRTQFupbp+1qjKhewEk3A7w7C7w1DoZXxNIbYzIcO7kcgGkJfXz9PCjJhCveKsMb75tv3QqAQwlJgxtHXjiIbTmHfrl0sCXC5Xdh/x224eOkSNtRVY2piFHafG91bdqO1qRtPfPdHWLItYceuTbg+1g9LoRHhWAgb2poZ6VdeUYG5JSvr2OnnpZNplqlNTc4iT2eGY3kVj33icdwYn0JTcwvm5qyYnrfisb/+DMLJGEQyGd9XKhbBOnYD5y+egtMxjwKzEWmKfg/6Ud9YjWnrBFYcZD7MIM9SCrvdDZfDg5tvOQCVXsv0mJH+YT5cUPFCJKtoOIGqqhq89PLreN9dtyMYoetHwJ1Nap7oSKKTiHKAGL2XFAJDUxrXkh01lkoU6ApxY2QGldXN6NraiXgmhaGBIbz+7BsoL63Agt2Kjq46NLdUc5FnWyBEpBK+sB+mQj1BbNYY93LWrUsFMqy6iMyTQl6JkVnYFMxEpwiZXIFsVgS9WosLJ8/hzRdeRGtNA5YXFtloKaUEV7sTUoWcsyFoU49FY4iEE9DTAUAo5kMcmX/1OjVamuo5NI68N4lkAjPziyiursSFK70orypmj5F72cUG0lScZBVSDA32MzHmrvvvRWPHBsYoUhy9XmHE+XfOsFRCppCguLwU+gITCqpKINHJ+RBMBms22wsziMejcK3Y0XvhAloaG7G5uxsmTR4mr83hW1/5DlbmnMjE0iyXpH2I9kBaf6ORMOuwaapIz5nCmwoLS6BU66DS6SGWSBAIeFBRUoil+Tncdese/NVHPo5nnnkFC0sepAUkMRGzL8qQZ0IsmURHdw+HZlFDgrCKtOd53W7IJCIOaqKDAhXMNGGWyxVrunsBRFIJnC4n5Co1T55Jhy+RyrG8ZOemIBHE6HGSyZymntTwoqmB170Kt8OBBZsVfq8LE+Mj7FFKJuPc7eZgIzLfZnKadSricx13Ie+31CikAzpNMi0WM7o62pg+RpCDeauNG2k0oSVvF1FfqIFgzDOzBHF+kUAFCX68sUiMg9BkFHSUzTBIgCZGRPmhBPOa5lJIZAIO8KNwJpKU0kFBLs9lHlAOg4ToPwoNsgkRVDItlDI1xicmea8tLiniSVUw7EFNVRn27N6MayMDECgEiAoSvMfRXruy7EAmnoZzxY1sUsgTJUKx0v5JQVWRcAxyjZyxjwGvDyaVkX0B5K/6+6/8Pb76ra8jIc/AEfaitbuDUta4DqCuu0akhC4uxtvPvoZVZwiCbC6d+L+7/bkX7rTPk0SGPR5/HAj0Pz2x/w+///vCnR4DFdv0wKmYou42Fbssm0llQemqFNRE34/GckW5nBzoRIfhkKY/uItzi0Kus577Xk5bt35bL7JZd7emPaffQ4U76dhlcjEX5YyiXKuAuXtOxT2NjRIZLu5zGMv19NScuZX0+evIxfXDx+9F8GuhT3S4YI37n6jjToV7ruNO0Ws58y0dfv7vU4v1jj89r8tXHejtneZuuk6j4kWJsF7NLc24erWXN7XiwnyMjt3IJdImcrHVyTh1cc3YunUbrl8f5o4o6UqbmpqZGBEMEYs1xvKZrs5O/Ou3vgW5SIS9e/dytPF3vvMdDI+NMMec2ONUmFJnkToOfo8b5SWlHABB5kSv38dBN7TgKVUy5Bfm86JLNBcqzvn5QMiUBdI0UpedRodUtNODIYMYLWJ0zdCmR4cRWqRow6dinxZhSlWVSqi4zzL60WjQweGwc5gRjfMpsps2ATqszM5aUVdbC2GGDhECWIrycPb8aQQCPqhVxIovwvysDWaTGRW1pZzU2tbRjmOnTuD68DDTYgi3SBKdxsYG6PS5gwQhNIeuDzHphgpMItdQUBN1kKhwZZMSHUTTGTQ2NvHUoa6hFidOnETthmbU19fieu8VDPdexeFDu1l3mJIKkaKphFSMRDbBxlhiQtNrQymGtMjTtOXi2QuYHJ/EY594jHGb5qICWCw6VNeU47vf/jZWbU5o5Bq4vX6OnA6GI3j4Q3+Fs2fPcAdw86bNWF5wYGP7Fk4NnLZNo+9qPwfPzE/boKAxOYdWVfJz62joxuz4FLLUvZaKcaHvEsh2t/99e6A2aaC3GJDmty8FJY17kYaAwkUSScggQtDpQ8ofQpXZjOHBERz73Qmo5AaopTIUmCxoqq5lyQjRMro3bYFarsK/f+/f0dbRhve9/06kVcCUxwpoRbg6MgaJXIn5pXneSGkkvzA7i5KiMlRWVzNyLUSbm0TInWsaadPIm/jLUpECcrkaoVAEq04H0ykkWREKDBaMDo3AbDTx87bOzUIiUuLc+X50tHbg7//5S7D77JhdmOFOapm5AE/++FcQQwKivIUiUe6iGQoMiKSiqKouRTQUh2vZi+KyfFTU1vD0QijIIBINMCnkJz/+Kfb2bMXSJG3iGS7ENCYt9t96AGK5GC89/xIEiQTyTRYYlFqmMnTs3YUbtlkcPrgHb731KifD1te2IunP4OivjyIWCmP7rs0YmxpFRX0pypn4chXb9+zA0PAgH3xpGrZ39x6cOHYKHe0bceXqAI/ENXI9HvnghzA+MQ6RXIqSigrY7S6mLJFHiZMrgz6cOXsaqWAI/rAXKoOEbKKsAV5dXmHvy8jwCKqJDjVuhUqvQ//gKBukP/7oR+H3+2CbsyLoDSIaC8Fo0qO0tIyLWWooEGqzuJzQlikuekkbzFNPQZYLd0IsUhFMXXfHihPxUASSuAhVhVW4dnkIHncApnwTvvov32Tz6TtH3kbQF2RPw4PvvxPXBq+wiW/VE8bV/jGozQp0bWmBOk8HqUIGhUQJYVIEQVyAKxeuYm7RivzKfKRlaUblUYIvHWTD4ShP+eZnZlFszEPvxV6UWAyYnZhFIpVAMJZFSWUhVn1+qNQylBTnM+1p3urga7vQnIeVpQXkm40QibKorC7jcK+5+Tk89OhHEBMBx44dx/DgNUgycuQbjFBIVHC5Q7jr3rsRS4Tw/e/9EEWFBSgtKcMdt90Bg8YCl82J4UtDSARjGBi+hsm5GaQlgCZPh5vuuAWdmzdywBsx1yldlnj9dAB56TfP43ev/45TPzvaOnDXHXdwR/fzn/wSFGny+9AUScTTT55WI83rMoEOaHJFQWVGgxlZiKHQqFkaFA2H0FBHyaw38IF7DuPOO+/BG28ex9DoDMQKLZICIYxmC1QUViUQobGljT+XBfn5UMiooI0yCYz04HOzMygqKmCTI92oYKbinO4bTSQYC0mptuRTWvX4oNHqWMro8fi48UJSEEqFpT3DubjIyNAV+xKjYefmZjA2PAj3qoPxqeyDy5L0l2Qza+jGtSBH2nvoYCAQZJh6RjkjdXV1HEZETRuS4DH3PUXrpJRpSBQWRfSYpeUVRiZSN54+Bw46bMjlvIYppHJO306mM4gRhok09USISyfQuWUDIrEAT35iiShUGhljJ6kFQTVWIp7gQ51ULEfUH4dMokKBmRpzVqbdcKEd8nFmgiVPi/vvux3j06NwBJxQmTQIkrwvk4FaaWBPARmvR6+PIxllviX7FtVqFSfy0uRLqdMy7ID2CkqUpQTor//TV/C1r38VKSnQNzmK8voqlNRWwWgyMpY5X2eGPinFsz/+Ffy+OATCv2yO+zr6kWSjdKj7S7kJHn/8QJa66FQ0U8edbkSYoYKcTqL0ZlPXijrgVCzTv/H7Sf5AMphc8BJ149c55cxcZxRiToNO/00/e53+st6tp5/JHXn6PUJKN/2DJIY+ZHR/Kt5Z/rJm9KR/Rz8rFKIIbUJO0ak8J3dZ58+ToZUmALmiMldE08/m37Um5aDHcuCaEM0LfyJzakUWZ9rIvZ3rROc0eLm/r2Mw1w9yJCmg56TXtcPpzGJ4eAgzM9PMJb/tlpsxNHSNuwS0QJEMhpCMtAjqdMa19yjBFxiNIemia21pQ1NTEyeAbtu2DceOH2dKh8FoZFNoKBjgIB7WH/N4z8VF7uLyEi82FJ60Y/dO/sDbZmbhsK9AR6mjizbuDFJinUImh1Ith0CY5lN5cVERL/y0+FH3nN5nip8m+QiFl1ChS8U20WXYhOqnhM5Vpp+QyVQilsLpciESCjPNhbretHAKBLn3g4aViwsLXIATOSMRT8I6Z+MpAl0/JE8ZHR5hCYW50ITR0WHW0R86cABjo+M8imxsreXuZCgSRv/gNR6FUcebOv/btm/nRdu+vMjJhItLi/xcaFKxsLjIVw51mI0WI+yrKyxt8XmIAKBCN3WTOH1WD5fLicGxUWzq6cRQ3xXIBRl0t2/AqmcVpfXVuHZjHBqTCbU1NdzN6b02gIM338Rj1QXbAh568CF879++w0bE+++9lzf3zq2bcOLY2/jq1/8Bzz73G/Sd74dKJMGK0w29OYcdI8MyfTYFlOJqKcCp352GTKREeXUFGloaGA3aPzCAH3z3pxAJ0jh8eC9GRkfQ3bMJs6MzOLx7H576xS/RVN+ATdu2YDXgx/d+/FN88UufR2VNFS4OXEJfby/q66qYW08bFJmxsrE0ZBkxjh05jm/87cdAUsBYOI0333iXdf4z01YU5Vv480ymzVQ6idLiUmYWd23rgc29hNVMABFFBithN1K0S9J1LpXmJHjpLJ596hkOBbvj9jtw9K23kBYkoTGqkBQmoTXkUnGlIhm0SiNKiyr4mqmqLMfPf/4LtDVuwKXzl5GiFMSsiCPqx0cnkU0JMdQ/BbOBWOb5nEZaWFGILdtzBq0ffPv7yMZFCAaJlJNBLJ2CNk+JuCCO7k2dWFlY4cRZCgObc9jRuaULAHGdkxCIsiildEUi4LiCaG1ug8KogbIwD5OLM2hvb2UMpsu6CJVIisnr48gmJbjj4x/Cxn274I948Nef+TjKK8qxZ+t+PP39F4FAEEhk0bOzG++eeg+7D26DsdAES1kBvGEfE6XyDAacP3Ue77vlFtTVNmLOtoCxyUlcHxpDZUklGmrqoDOpESdNtlyO1pYNWJyywb44z7Qiwne+87ujaG/aAH/ci4wszbIkel5DfQPY2b0VMV8US7ZF7N67H2+8ewwzS25s3NSG1pZmyEVi/PqpZ1FbXQ2VRovpuRnOO5iZskKllXB+xAMfeACXLl7CxNQETBYqeBZ5akLYTaI10fpMDR8i+NChxrngQKHegpgnjLmpBU6z7Ohux6OPfwJnz5+DJJVlje3lK32IJOOoqa+BSqdmScLJ0yfR2NyC4Ylx1DdUoKWuGRF3DG67H6OjkxwVrzAqUbWhnFGk9PuJTmI0mnKSEQqrSqeg16jwxA//AyVmA5KZLCqqa3DifB8+8fjHeT0UCilvJAKNSgPb9CL6e3vZvMlBPRkJtu7qgCfgQzgexgMfexhZBcmCUhxURFOwb3zpWyy9a97QzmnHrqAXQwODyAQTuHjyPHZs3I4H7/wA3vztEUScfjZM940McjeVzLZkrCeNfjSdhKnAjNvveh+MJgPKKkv49aSO7xc+9TlkomkmQoXCXjR31KOzpRO/e+ldXpvTyQQXzHSoogAvakRQMUcIQblMhVQiy3+nJgHpzckfQCm1UxPj+NCD70NLczPmrXZcG55ASqyATKtDIi2ESCJBS1MLFEoKMBPz9aDTyVjDTmnCR468zjIOKpZBMjaxBG63h1N3qWtPU2kKNyJJZGNTM2Ml4+y5S3IRT34waggR4YnM7Muz04iEg7BabVhYnMdA/1UszM/x+pOMRbgrT8+T8kDYfyfKmXHT1HHnmkHEj6e9tZkZ9ARTCAZ87A8jchcdcmlKnKBiWK1BJBJFQWERIrEoZ27Q/knQBaKg0f6hlMqxOL/IplNKH6VCO5FKoqGuDiNDg6huqoJcKYF1fhoyhQgaA9F4QixLpOk0+S2iwRi0Si0S0TRiIcpvoPwcAXf4SfJHB4l4LIwNzXUoryiASieD3bMCsUrKEriFhUUUFpTBOrsIvyeITDLD2E6jXsv0nlwTLQmFRomiygpMTU+zFMigVWPHlk34xy99ER995EPILy/CjHMZVvsKNm7rRklxMb/2uzfvgm9mBc//9Gl4/JSqa/gfa90/1477ukRm48aNf5bpqP/dCyv4zGcOZamwJZ07IRyJHqNY05tzAb1Gb6ELnoo7MrIGg7l4XurAkzGMC33CJVENvXYfLljXwpPWWe7rVS1r19foLutSmfXueA4JmSu06fDw+3RUOgysUW/C4QR3XEm6k+PH5763TplZp9EwpWZNokIfZjJVUfHOUpmBP13hThz3061pJDiRIRfAxHp9OlQwq/6PJDRrj/O90zb0bLqVdYUTEzdY93ni2HHkGfXMHSfpjIySWMViLC3bORiCottpsSXyQTgY4a4EmXeGBgchl0g5arm4tIQXJLvLiZKyMsTiESikEly6fIFHQVRQUbf9vvvvxZWrl3H8+HG43G5UlFcw6o5WOLUu1xkm6gpJeQiZV1FZhqWVRSyvLKKxsZ6718yWZk1fgvXqHR3tzMtlpCIl3Xk8fKggGQxJUCium46GdL/FxWXW2dMGT/QBh8PJXXYqqGnsOjQ4BEueBWWl5eyMX1pY5p978eJlxue1NjVj166dUGqU+NGPfohHP/ko3J5VHHnzTQ5Uqq4tR1vbBiwsLbLsp6a2lk1AJDWixEmVQsGdMyrWSU9PJlidTs8L+5kzZ3mzIOe/N7AKiVjGk4h56wJvMk6Xm5NELZZcOItOp+ZQqLqqCoiQgslkxLRtDvXtGzhyuqykCs8882sUlZVj6/bt0OsNOHniFD7+0Ufx0AMfwM2HDrAWPuTzYG7ZiqLSfHzwofux5FrB2NAw5JDBtmDHxb4+7N69F1f6+3DH+27B1SsXcfO+/fjOt36GpppSGPOM2LR9E8YnJyAQivDgww/jxIljOHX2PbS2tTLpp+/yJehkcvhdHtx08GZGbQ4MjKC0vArPPPkiF6GEd0zGotjQVI9oJMAyrNrqSpaMiLNClBcVoMCsRnNzG1559SjGRubxwb/6IB8wSa9MabaOBSukyODBhx6CXC2FI+BGRiPDlHsRC0En9MUWeNNB+CIhSGVyZpHr5SocfelV7Ni8Fd/77k9w+PAOQBiH02tH25YNWPU6MDYxCiSBW/bfDqVEi+LiMhSW5WNgYBBvHXmbu+Ztre24MTbGrH/q9DkWQliatuPeO27HtctXEU2GsGnnFthWbLj1trvw/G+eh9ceYvb/qtcDXzAMY5Ea+gIt00wCTi+WrQuMT9x6YC+EahX27tsO28INjE5ew9YtPRg6fRnyYAa1VTWo6myFJxOH0mxgKtNbL70KVSKLYrUeSzM2WEprUdi1AV5BGsGED796+gm0b2jBro27BFeSyAAAIABJREFU8K2/+VcgmkVhkR6BcBAqoxZbdm5FSUU5ZmxzsC0uQaaQg7LetHI5vB4f7rn7Xrz86mvQGgx49/hpHNi7DxZjXk7SRpJDwofmFUCaFuDk2+/i05/+FCcnv/zKKwiHQggmwzBXFECiE8NmncGH3/8gUoEYigyFOP7WMT7My/MMGJ6bwb4DB7Ayv4QCnRFP/eK32LNnCyZmZrHqDaG6qpi7q3/zN5/D6dOnYTTn8aE9HAlhevYGbrntJlztvwqHy5HTMptM0Gp1HAgjgghGkwU6Qk7aVyFOiXDx3AXccefduNJ/CbFkFGqZApeOXYBQqIRMqcOSw46m9irsu3kPjp85jSgVO5EAUtEYSk3FsI7bEA6msBoIIy0GUuIkbrnrEIqbSiBXy7m5QDkVIDdKNIZ0MoqpqXE47cvo3NgMu92Jjs5NqKqu54Pz4hLh8XIsb2ouUIednu8br72B6vImfPozj2DF5eSJm6W4AJFUCJBkOAiKKFdburfBu7yKF2kCI5RiecWDT37uUbQ2NAOBFAo1FkY8vvLcq/CsuHHszWPYvnkzzpy/xA0RKg69vgB7dLzBABdqArGYiTeJZIz3ZEIzfuRDf4WjR97Cos0KvU6HUMgPmUSAAqOBCz+SedH0kNZwwp/SXkz3M+YRtzzKkg3yesgVKpSWlzE6l4zO01OT2NTVhG09PTDqzTj53kWoTfnIyjRweYPM9S8qKOTEWSrU33vvPebsT09Ps1yNDjxkQDUYNJgcH1mTPwr4M6LTavlg7HH7eN9YtNuh0ulw2+13sEl91ePnxGJ6zBaTBV7vKgauXOT9nIpj6my7V53sbZqdmUIkFOTAtVWXg8P06Ea6czq4cFBkJouNGztRU10N6/QkF+1E66HXkKYwDz74AN58802UFBfxa00ddjLpEziCCj6FUs6vJUlkiD5DE2Viuk9PTLNp1WQxI54kogw1L0o4tEyt18Bg1MDhXoZSTWmsGYikQs4OoKmARCxn74lcIkPYH0bQF4NMQiGFQTZSR6JxnronImEU5ptQnG9AU1sjRmdGOZMkHI1hedmOJMn40yI+3EiEMsxbl3h6T8ZzepxUxwUicdS3NvCBWyKkA4wWtRWl+OQjj+CpX/4MYqUcM65lLLqcMFvy8OlHH8M/f/Ob+OWPf4GlkWn84J+/i3BaAKnO/BdbuFMz7y8B/fhfvcBsTvX54lyQK5RimIyKHJN9Dcm4TkRZN1tGoyn4fDEulg164vbmuqR0wVMRTR309a7zeiG9/v3c13NjIcYyrnXi1zvm68SYdUPs+gP+Y108By2tISOpw0sF+Xoy6TqxhbStJL1ZL9pZw7/Ojl8rpkkq07L0p+m4j5VSx52SU3PGU5KCkPFkXW6UK+ZzveTcHAC4MRZFMCBnrOLyyjImJm9wpyEcDKKkqJBNnDO2G7wgXRu6jk2bt2KOoqwnZ6BRa+Bze7hbQsU7jehqq6o53bOmuoZlLNQVaO8io2UBWpob8cSPf4SHH/4Ax8c7nXZMz0yxoZCSP/v6hjA9OcOaQSnRPaJRKNUKHqPSAzcZjMgryGPdIJFUrly5BJ1eC3OehUkvtDnTYpBvMTPejwy1dEigRYKkO3RBUJFOXX9/MJgrkjXE8s3yQkzXQa77oecFjEbjLoqmNxBCS4pELImVZTuTY6jLIReI2HRHhwXqft90y2G8euRVNDbVgyoaotvQ4ee2225HbX0NS18o9GVmZoYlBvTf9JzkMinLZkjuQ8ZGAXIjZDJDEYGHXPwSuZiTXvVaHXRqDZtWiUwTDPl5/D8yfJ0PD/Q6bt++BRfOnMVNBw9wKurSqgPeaBgjwxP8/rd3dKKppRXvvXcWLucqutu78MyvnmFd98cfewRvv36E0+k+/IkPwbG6jGSKDFtRjA6N4fFHP4W//eKXsefwIRw7fRYPf/g+PP3Ub/DIQ3fj2pV+DF8dQX6hCY3tTdDnmZBABol0it/H+pYG6Ix67lKG/V4ma8iEEpQWFKO5sR1nTp2HWqbFSN84lqxLqKmogc/nxuTEKB77zCfw5a98Dbt39iDsDUIlluHeu96HywPneKT9xpHfQacz4x++/A/42Y9+znKZiZExSNMpbN3YiQfuvw8n3zuO3bfsx2oihIL6Cv7zjePvcPedNJQGYx7mZxa4WBEmKGgoAaNBzwcxCBNICOPcFRarhZySKRPJcWj3zTCqLViyrWDjlk6eCh557SiqKmuwYF3guHeSVVwfvoa6ygZYRxe447yhjjp5GSx7lqEzG3Hw0K34xy9/B6WlBVy4u7xeJAUJBBIB3P+BO3H57Hm01tTCqNBCKhKgf2IC3//JE7gxfh1PPf1D5Ffm6EZ5Mi2KJCZIMkJktCpILHmcThjx+nHx2Cm0FlfACDHLK+zRFCQVxQjLxLg8dB6ztjHU1lZBlpQhuEBmWxn8UQ9q6qtB0Zg0WSKs5NDQKGqq63iNITkAETLooElpipPUOUunOYSNushk6hYL5LCYLazlp1CsPdt24tg77yIdz2Dntl04efI0Y0Qf/+Ln8dujryEmiEEkykCcSqIivwTTw1MwqfXccR2cvYFzA734xGceh/XGDMwKLTwONxbtDgiUIqx63CgpKYXD6UQ2k0JPdw9ef+VtVFaWYnrGhh27uzBrnYbX50FdYwPGJ2ZQU1vBTG/CvBpMRi6kSTITdK5iangSSrECrU2tgDjDKMkL5wZxy77deOGlt7nbTiSoZdcqHv74vYhmyMxsgM/tZcRlJpTEwMV+jF2dh1gtYZ29WCpgc/CWm7vQs2MrSxhonaKpp9U6g1Q6gtaWRuiMGkzMTKGysgptze2oqarH5QtX4A+F2HsxMTkFlU7FkyD2VcVSiMVT2LVzJxM4pHIRT/rmF2cxvzAHjU6PkuIKNu6OXRvG/OwSLBYDdmzfgeeeeg5JrxiqjBgbGxvRUNvMHdvX3nyLpxMSiQJN9U04efws9GolG0xpYkndz4xAxAUl4YJD0RAUYjJp05Kd4kwFtVYFnzeAdCINrUqC6tpC7j7LJGSIpMm6LHdoThCQIoV4Brye5+eZoVJRUFOaX1PKsIhEo6yH96yu4FdP/BirK06Mjk8inBLCl8giCQmSkSQfGqenJ/Hiiy9g+44dmJ2jvBFdLrhHkvNJZdNxJONh2Gw2xGNRFOXnw6DXs8eLHl8sEobd5cKS3QGDyQydgczRRejc1I266hr09w5geXkJUlEaAepuS8TQ6PX8GGlvobwQ28wc06rosdP+RPsLHW7oMVDQIAEOqGs+PTnFKcCkm6e1n/wp5EOifBPyc1E2CSGOKZSLpqa0P1FThzDOKyvLLBGl3I+ysjLoNHrMTU1zoCDp9engTWQZg14LSp+iaSYhm23zU8izaBGM+BGOhhBNxHhCrlXrGQedSabhdnpY7pXNUFPJA4FAyvS2eDwBuVgM0sKY87TcXGPTf1kpY2np9aCDBwkaYmzmJTiIlKWeNEUgWpxMIoHb50F+eSkfSgzUaItGoZCI8KEHH8BQfx+EKjnm3S7M2WywGI342he/jM9++rP41te+ibErgzj17mlEIUSYOMD/w+3PseNOtciWLVv4MPbnjn78Lwv3m27qzno8Uf5eaZkW+fnqXDFM2vO1DneO9pJLPmVJDbPbKYWNsH85lzdpuqmIp84xSZzXbzyiWpOscPHPAUQki8np1dlk9nt5Te6O62ZU+jvLbv5I7kI/Y112Q4cEOljkuvXklV87GJDGfp3iQidt0tivd73XfiYlp/6pCnfquJ/ryCAlyR0qGLfF/HuSG+VeNzbirtXtdMgZHvRAmDVBoVbBNm/jgpDg/9StPHfuHKP+KBqZpBt1jU1IZoXc6SUjHBWzfq+Pi03qiNDmHQ+GgVSGcYZFxcWoqKrEtp078MKLz2Pzxi7cdNNh9Pf3wmabQ0lJEVQaBaZnp7lwPXuhl3F5Hhdho2iRDiPLhuIMd/elxNRHFslMGl1dnUxkca+6YLc7eHOrrq5lKUXQ62MnP5lr6TnSBkSFJyEh2fgBinXOFfnUWSeTDHX8yBRIiyYtjFTsU0eITK3rkhUaZRMLmn7e3XffjbNnzrB737FiZ6nNli093MVzuu0wFZh41Dm/sMypflu3b4VWq+GEWtLxkwSJHguZU6kQj0aiaKhv4I2KNuHhoRHWylP3fWN3B/7pn76Cu+58H78OdBgj09LI6BCWlxfx2c9/Dvc8eD96tm1FTX09hGIpxoeG8eA99+Da0DXMU/EtybLUoqSkDKseLyP0XnrxFTiWnTiwcw9+/eR/or1tA26763b87ImfwWI2QWlSwulZZnrGtt078NtnX8G29g4ed5652otwJoO6jnoMj13HxvZWpENRzI7PwB0IQqYVoKK2Clt2bkd1bQ2zyuPJGMLxCGUdceFEeDOdUgOnw4mK0mqkommsLnvQf64fS3PLmJ2Yg5FoOBKgsqEcCSERNWSYGplAkcGC0oIiGPP1zMK+crWPx+utdY048sKr6Gnpwvnj70ESB0IuNz76sUcQjPpw1wfvhzcbgTRPg1ffPYrG9g0Qy0UsS6FD9lO//E/s3bkHAbcHWkoRDvvhXHUikYlDqCCmsAj2gAMulwM6hRbVxbVoqW7DmZPnAFEWHe1d+NF/PIFDBw4hk06htLgAZ86cQnlFCRat8xgfnIFJqYFMqOBNcjXghtqox6aenfjet3+OqsoSRscR0o6Mqe6wDw9/8E4sz8yiUGVAd3MHB66cvHIFj3z04xgd7MXQ8BkMTF2GukgPjUyDkXNWbG1rxNYD+zBBoU2mQngXHLBPW6EViWFWKJGKJzG96kXLgb1wZRI403sKYilJbtIYuTKDxz/wKM6fv4iiyiKM3rgOjVGORCqCyqpKDkCiWHuxUMEBLAcPH8Lxk8cxNjbCBCCSiFERR5HolGZMBkc6aBUYDJDQ+iiWQCZW4cr5Pmxu78HG1i78+//+HopranHfhx9GKB3B6Fg/XCuLUApEEMQAvUbDaLve8SFYPQ7ced/d8CzYce7tk1wQEtSusLaQ4+rpcE6d4YqyCnhWfVArtRgcGMbm7k0YHx9mMyXJ12QqOfRGIxQqFeQKwvuRYY+IJiJmxDuXlqAWKnH2+GWUlxSirb0ZEhVNSpNIRlIwWSwQyCRwh0KQKOQcIkYyiEwmAX8kyoWtIJlmw7AoLYFjyY2piWmMj03AXKBH564OFJeVMFVk3mZjklOeWQ9TngaWAiOv2QQDMGn0EKWFUIiJZy3C7MIi7D4fT4nmFpZw+92HmXYioANHIskSBJVKgdLiQnz/B99DXX0tyirLoFLrGGlIk4V4IIxkjLTBWaZcCSMijF4ZxvXzAzBI9WhrbUMoEUNGLuGUYrlSjuNvnsS+Hbvxix/9DOlwkgYEyCTXUM1CMeNkg6EAVDIFT5yIV07aaSIjEdyAZH8KhRR33HGYDZuUMl1ZUYa5WdJOS5mwQ0FKGlMeNAY9Qv4Am73pUEDBP0J+3xIsl7hw7gR+8O1/Q55agyNH3oKlohpqczGyAgWMWhPOn3oPx44fZT9DRWUFFpeWmPLDB7uyUt67woEA5qYnGe1LqcBtLc1QKmQIBXxIxeMY7O9bw7ESvUsBoVTGhBsaFFByNZtAFUpIpAI+IJGkSSCVoq29E1ev9GLqxiTsi8tckJNkiYLzcnVFCq2tLci3WDhplNJNqRAnXGxuwi9h0grJP4loRnu2itCYCiUbmqn4p443/Z/8RS6Xi+WA5E+jAl6r1uFafx8XzxIFIS3BBtTykmKkEgkmxhEEYnDoKjR6GTKCZM7zEY/m4BsiMR/Sk7EENEotvC4fBFkRQkE6fFDAHakLKCiTWkxpVFUUw7G6wp8FYunTNJkOv6sOF5N8yNBKeyj5yih9ltqUNOGnRl88lYLWoufnrZIr2C+TisfQ2liP8rJirHhdWHCvYm56DiUWC371/R/iIx96BD954qf4yfefwOWLVxEnzK5C+z/V7fhzK9z/0tCP/2Xh3txcl6Vik8ynVdWkNVb/PuyIiupwKPF7s+g6tYUKd7qROZUuOCpQKV2ONO/rLHcKHKILf71gznXGc65nNsVkc2YJwiSSzjHn7M7dhzrl9DX62X8sofnjw0CuKM7p40mik0rmqC102KCSkw8HdP+1Dvu6hn49VOrWUSlal/80HXcq3C90ZZGW/F+1+kyyYeZ9rtFOhxteIKRCLMylMDvr46/nF+TzYkBsWKIR+L1+LuAT8RACoTCqauo4VMWcX4gTx09xYE1RQQE2dm9kNvDKwhKKLQXo7uzEQG8fo6Uqq6tQVlGBB97/frz1xqvMaaVRZE1NOez2FeSZjSgtL4F13opjpy7ANr+CgNeLRCzOWk7qJlMBTbIWnUbLdA+f34+W1mb2M1CBTSNNYrWTPpJ0jDqVih37RLogLB5vyDR5kEr4MdF7Roxr6n57PV42u5D8hd4TWozpdaIJRFFRPptaaQxNHYNsOstFO6EsafzKqaOT06iurMbo8DBHTlfVVCKdTaKkvBiDw0NIJEjCk4Rtfg6lZWVQKhWMsyQrdTRMJAVqzov491JXkvAMpcVlmLct8EGIJhmdXe0sgaFUWa1ayR6BN4++ga1be7B5Sw+CkSCOHH8HaYkIH/zwR/GLn/0KUX8Q6UgcbZ2tEKhFOHrqGMw6HbZt2cZGY9J9/vbZF1FiKcWGxkYkw1G0trZicdWNo28cRSoZZ9JL56ZWXLp6FY984sMYujaKmaFBfPIjD+Gds2dR27EBEWEGoQRxf6NQ0wKaymLrnq1IitMsUSAWPyHwqFtqtc3yocNkMUGp0mBlaZHDhYidTFxwmUjBCLmoJwa5UI6BwVFMzU6hpb0JNc21yEgBsUzCMewKsZxyJhHyhxCnUTHRGtJpCJJZ+BbdCK94sGpz4OTRU4h6Q8SIxIHDe7Dn5j1YDDpRWF0KuVaNqZkZ3HfHnbwxXL02yKm4JFk6c+Y0Dt20H4FYEBq9FnK1Gv2j/RAaRPDH/XzQ1KuMMCvzsLVzO/7tG/+KW266lXnOfVevQSqR45ab9kMsSGNkeAyJuAf79+7F3LQNM2NzrB2l4lKqUcFSVAihQImT755lI1lWnIE3FEJlQzFcXjvuv+9O3OgbgCYrAYk57rzvPpTX18HvDWJldgor9kkM2nqR1AGGvHyosyoIwgIUlJYhFE0iFUxj+MIA6ksqUFNRBpUkZ7KeWXWhpLsLU+4VRDIB2Gw3UFiajzPv9uO2nYdQU1GPy32XEUn4MWW1obbBjI7uTlwbHIHFXIr77nsIS9NLeO63LyC/KB+rPheaGutx+WIv8osM6Nm5Ge8ePwatWAM1+ZcCfiwszDM7XqM148mfvIyW8nrcffNNCIS8iEGIoakptG/qQFFZHm6MDkIQT0CSEnLRQom6SrMO9piHDzZ5Ch2Ov/Q2ew0yMqCyqwpLlPYbT0KnNSA/z4J0kuLYZ1BbWQ+5VInR69cxPmbDlm1t3IWVqZRr16kBIgrqUSr58E6yDireZJDi8pk+7NmxkxF6ja3VkEoE0CmVWFha4IAZuUqLFRd18JsQigeRQgICiYQ1yVS4chZJPANRWooEoUpJ5pJJceed9g2tWoMsJfwGvdBqqUBNI0VIxlAAFrma8biIJuFcdiK/qBRLXj+iQjH0RUUwFZCXIwWBUIxgJM6pqrRmUeFu1Knx7G9+jda2DVCq1dBqjSyDIDN6MhxDKhVHKpNAIp2EKCuHy+rC+OUhCEOUEKpEYVkZdh7ei7gowR186/QiJkcn8KmPfAJfePxziPjDSEaTEArJYEkZBSJGqRKdyelxIyskXjmlHeZQxNRII3nVN77xTTgcK0xfIf8HddyDwTAbmokIVNfajMKiYi70J8bGeVpaVFKC6rq6HN9dLkPQ78TE4AC+8KnH8crLr6K4ohZtm3cjGs9gfGQS3/9f38X84hR2797FHeuf/fIXOHDwEAeCVdfUMMKVFvp0PMGNJKJ0abVKDvijnIxMKs6d94V5Kzd/XB4PsgIhc8zJW0WTUsoFJp17OBaGVmfgPTKRFaC8ohobWtsZaEBhdEtLi/CH3IhGw3xtdW/cyNjYmclJhiLQZ5Gbg1IZ+8ZoD6a6gbrpdE3S7ycKCyWMU5eaGlA0ZaZ6gxpznAoei/K1ZtCbeH+fmrjBhDOxTMzmYWK+b9uyif99PJqCRq+Gz+9ABnH4Ai4u1HN+gwyH4mWEGUjFUt6bSOaSiBL5JwWXKwilUoNQJAKBOAuNQsq+Q5LbkMfDFwzxfsrNrliCte0kfc75A0nnTySdFE8SQsEo5EoxFAY1d/ilIgmbU0mudPjAXk4Hnl6Yg8MfgMfhQMwXwk+/+z189vHP4sknn8J3/vU7HBgIBflLdH9RhftfUjrqf/fCCurqaljEQRz1khItiorVrFfnJNMUdUgJWZTrHlMhFKNimzruaWKsZxGNJmE2K1FdbWAjynqXfD3hlLWAtJDQBbSGhaR/Q8UaGV3Z/EodWMK8iXP6cyrc6UYF/nqw0/p91oOWctIdAT/O9UMC/Zv1jjxjLdfwi1Ro0uJFX1vvxN90XfIn7bifbcsgJc0tkrn015ypdp0lvz69oK/RlGJmLgW1ogSJsJ/uwKd3jdEEqZI01E4UlxYiFPGw1IUS/lxOH4avj6G0pBpCoRT1tQ0w5uXBG/CwC55O6ZTqSeNftVKBTT2bUFNfh9Nnz2BmNhet3lBbiw3NzRwmREEP1XXVOHPuDPLyC7CwsAyVUoNrA4OsGSQOLgU/0WldkM1JSYgaQ+lsBurGUgc+mWQD6ob2Tqa9vPzSCzlAfzoLtVLNI3oKmrDk5xY7KnyTSDE9hhZDkge4HM61QlnDASIV5eUIBf1cOJPRRqfVc4eANhb6WTR2nZ9fwc6du1nDTF18h3MFleUlbCwk3SxdGd4AUQUk+M1zz6KotATVVZWQScUcoFRdXo4iYrX7Q0jGydCzzJ2zPXv2oaioGDablQ9AdtcSNnS1QKMg1KMT0xOTrIlbXFniaGqlRoXJ+Sl09nTh9OlzjOOrq6zF5YuX2Fi4ef92vPDGyzAplYy4JHIJmY+oc21Q6fHhh+9nqcKx48fQ0rEF7/7uGLJZITJIYt+BXei/3o/2no1IZ7PQahTIZiI5hJ1EBJFGDn8mAqffhTyzAcQEaWitgS5Px12XwsJixEh2ZLXyBIZQlkOD17C1ZysboeRqFbxBP2QKGdMTJAIpov4oUvEM/LQRplLILyqA1+fl950+wIRvo88ydaSo06UQSyAkmVMii5gnhLmxOTx090N44dmX8cbLR5n6sGt7D+5/4A5ERDHMOBbQ3NGGrpYOHD/yDsSRDJ5+6knc9eC90OTpEcvE4Q8TOaQM169dY52sIa8I0jw50qY03Ek/6zeLDWVYtbrIpQetQovdm/fBueLgyZxzdQWbt3fjlVdfwGf/+tN48pdP8uGPRsH2OQc0MgqtGkXP9k7oC/JQXFaGp5/+DVT6PJRVF6Kg2IhkKoSwz4+m6gasLiwj5HFDr9Xg1lvvRVlxIf7lH7+Ojg3t0BfloX/2CmZXx1FcVQaFxoT4ahIet5cxbnqBDqWafJiVWqgVcmZxO/1+jJOPoasJrkSIEXtyWpvI6ZsVor6qDgODfdiyvYcxmuPDI3ydd3R24K3jx7Fpxw509WzHq8+8zDIDCsyi97C2qh7vHD2GT33ycfz7f/wQn/nsY/jPn/wno0FF0jhEWmDXoZ1spDv5Zi821dUivhrGvs07MDVHXdEu/K8f/ACf/uJfw1KSj74LF5B1h6AQiBmxGJFl0HmwB0dPvI6GsgpcfbefTev5dSa44AfEApiNhQh6InwAJ7lgKECHeQNMBjNGB0cwPDCFhqpSlqoJ/w937x0l+V1d++7Kuaqrq3POOUzOCpM0SqMZJRBIAiTAGMzlPmz8nrPAF9uYa2MjBDbYYLAIAhSRUJw8o8mpe6Zzro7VVV05x7v2qW6s9xbP/PG4z8bF0tKgmemuqv7V73vOPvt8tl4LlV4Dnc0EvdUoSFezySCqPaeP9GbTsuYoKEQpd0miUcSDQSS8PkFZMpCHwVP9/YNo6WhHhhkfei3SqqwQMxh8k0zGRHjgAjNJQbwOqOz7g34pxDghJu+diaJU2bm0S6tEIhaDOa1GfHEZ+ngCf/pH/xf+8YfPwp3Jwl7XgIqaFqF8sGDj54IUL547FCmooJJRTxVWpdYik1PCZGD4k0FCxHgfzWQ51QzIADboi6KtoR0vfu8F2FJqFBvZyOhw7Nw5FDrKsLG3V3IzSN5JxpO4dddtePONt8SSyBFuKp1Clguc0TiWXC4hk6zto3F9nYqw2Fg1WjzxxBOCaKRoQisVGy1ObrOkniRTsvxqtOXzPqLxhCSUanUmIcbUVNfB7/ehqMCEr3zpC/i7L38BSwtLQpf5+Cd/F5PTs/jq099ELBbE1PwYGhsbJDzw0qVLGBkhIrNJCF+0wlC5pijD1GoW0BRVihyFomzR2qLIZjExMSSWH16vrAHaOjpEKKJNkfcfqssstu2FdrGGUF1OpnNoam7Fjltuhz8QxtjoGFzOaZm2LrmXZGowP+fML0WnWYQTC6oA69viomLhslM8Y+PS2tqC0tISQULOO52MjcgHNukN0nhQuabtkkIV31/aZ1i78NpmMc/07UXXoth0du3asWrzNMqO2ejwIFzuOegNxKOaZP8rHkvlp87JIPRGk9QOwWBUGoJ4NIUF5woKbYV5jHI2BaWCgmn+estPnPLCKJV/5/is2AlD4eh7bMusk9Ty3lN0Y5orl2J5/XCqwp8Lm6KfvfIivvjnX5C9FH8ijtmpCShSKXzgwQfw8vMv4VO/9Wn86Ac/gXN2ETqLDWrTbxYOkjt1u3fv/o1CP/5SxX39hvYcvcYsgOlvtxdy6YJWBkY/kxueFmwWt5uXlyNStL83dIlFcUWlBS3NhbAXGsQ7JzcxKu6KKpeFAAAgAElEQVSr9hQW1izc1gKS1jzwbAyo3ov1ZRXryO8t1haqJatYybVmYE0tp4ogLFp+gDR5e47YZFa58b/AUdKCw+eyGuwkE4PVQKkDv0aPOwOYjnWlkVDm1XR+6tYWUtcwlnn+fd7KwwZl1sXIeC1cM5MwsLHgzYRLkise7N2/R+LAB0b65GYpCt88F1bLYNDTW16GSDQBr98HNYNb7Hb58JMTHArkLTRUF2jBsTkKMeOcFnXA617GQw8+gOd/8hyqqytRVVslSzkDI0MYHpnG9q1boFbrxHZClUIOppxKFmG5oETGLdGTZNPSctHR1Skc946ObiTicbzyyovS0LGDryqvlK9Nrz4Lal4zHOkePHxICnE2GwyOYcPGIv2WnbvgWlqW0eXU1KS8TyzSpRlTKDE4OCT2FVpsyiuqZfmWS7bBgA/VVZWYn3cKnYULhLyJNjS34cbNAWzZth2OYoco/vRtuxbmYTMbBVV29XqfNKfkXpeUlKOkrEwoM6dPn0IsHMbv/eHv4c6DB3D43nvEH+wgPUHCNdIIRMLYu3+fqB19gzegM5jg8azgxLFj+NJffQmNnS0IIoG0ToHRG1dx4sgRGJR6XD59AYvTS7jz9ltxy7at+NKX/hrllaWobGzF7OyioOnos96wuQcWuwUX+67hvvvvlwTYnq42mWwQjXjw/YdR1FSG+cACDBatLMXSd+9adgmh4fLFS7K4TP49R9Jc0KLv+Ac/+JEcbh09XUhkM3C5lwT1qM6q4LAWIh3NwGYulKKJHHdOS6hUCm8ky5E7GfzEsilgyimxMDqBoQt90GfU2NC5ETZbCTZu3CoTsOvXruKHP/oeiipsiGZDaOlqx6FDh/HWi6/CqtSjgKprSRGmFpzwx8NYt3mTsOGZCqlRafDyS68iqzRAW6pBzfpapHVZ4RLrcya89fwxNNWWo6yoBN6FIG67bTeuXbuOu+67E2qjCmllStjho2MTQr1yOGy4efkmxoYmMT3hRGNbHWoa63EL2eqJBGxmB/7880+hobkayUQAU2Nz+PSTTyDgWsGRt9/CQSL4tu8StfH6+bPo6FmPFJG1tiwWo9MYWxzHhk078dCdH8LEzXF88++/hQpzGTpr2yQ4iLcFUiaKysswtuiEvrYIfdPDKOD1c+kyOtpb8s/DYkXvhl75HIwPjGFhah7Hjl3ERz/2MALRMEprapFVqnH06BF4fW5UN1TDarFDldXg9JFzeOSBR6QZ5z30wP478eUvfxkl1QWIIYvHf+s+LC7NocpeAW1cjbmBSZgUajQ1dGB21o1nn3teiDh/+fSXsDgzjde+/2NoYnzPFUgYgc/+5e/jJ2/+GEl6g/tnxGdd1mxDyqDE9MwsnnzsY4gEwhgcGgK4GJtTiGqoVmiFyjM1OomVBR/q66plsdRRVSax6iwYqURSSSXBiL5shtzQN8xJDG1aTAXWpNNwTU3LTkqhzY6ZqQX0dHViataJsXEPlIVKbNuzBSUVJTK5TGVYTFF5JM87CZPRLAJAfrFUCYNOhUw2AZ9/RQJuKCAxl4DLeoHZZbhHx1GkVOGjTzyO599+HUmrBUvhOKw2ogPbZarFr0+iDNn3tBDyufIzx8Ld6w8im2HhbpRimpMECSLMJsW+FoqEEPD4hRzT29iFG8cuYV1tB6Zn5nH26jW5F9t0JsH8MuXXZLKivLwC9913CMePHZNrhF+HXzsSIC53Mp+8yWwVLmEyIZRNVCotYtz63h40NzaLRaSltR3TzhmxO87NOMVmte+OO+Ba9oj3e9++/dCZTHB7aH+sQElZObwrXjjsFjz37D/jS1/4I7Ff/fC5F/DwB57EJz75GWzdsQMXLp3HhHMMW7dukcXfq5eviZf98OHD8nyDwZAUyfxZ05rC/SXemygKcCIa4fsYjyMY9GB+flrOF6II/cGg0M5oaeTPiX+HX4/ZH3kYBC26arGT/PGffB5XrjFfIIf5yXGcv3ge84uL8n7/yZ/8sSAchwcGMDgwgIDfLyhKFvfhcEhUeBblLHBpqeN02LPslqkGbV6sSyTbQUg1vI5U+fTv1bE6nxcbkXA0JNcdfw60c7KgZwP56KOP4ec/fw2ZdAzpbBRmiw5bt2yG3xvAxNS05BRwYZW1DcUhqvgGjQULTg8ycSr9eVFVkl6VgKXAIkU+syUE3012fSQtnzm+j2vXAu/b/AysZczwmpIGT6zEeQcFLaW7dmxF3/WrqK6qFthG0LsC59QS7r93L86ePIM777gLx46ehNvtg5ZWN2vebvPvPf6zWGVYZ9DX/puSjvrvKu779m3I+YN5vGORwyhFrj/AcV4OJiO9x1lR/CLhlARPrFljqBpLcWXTiS++0M5OOL+owN9jotxaWFOe1Z4fL60RYERB5yInfVhrVhKKtUxuTWcRj6XlQyse9lW7Cy/mtSJcivnVBkHsMkxEzUGK4rXCeW3J9b1+/XxjkMWvU3Efa1TgSHtSvMcMhloj3LxXbV9b7l37YTR03oXxKT++8sUvIhuPY+P69cJnJ7WEaLiqqkqcPnccs85ZLMwt4NB99yMQCMG97ENBoQM6vRFarR5VNRXSFFG5ZtiF37uSH/WplLLIyQ9ra3sHItEQrly8gJraarx7+hS2b9+CwZs3UFVdhbQihwuXrqCzpTOvZFnMmFvMY+OYmDk0OCw0Cw2RoFqNqH/tHW0Stz40NITqunqE/AFJrSTajROHLRs3Ck2ADQURlM3NjcLf5WIaHx63G5uY7KpQya/dyytY37sOZpsFZ86eFb9rc3MTrly8IqjHffv2CWf3hRdewryMyqlU5O0Vt+7aKerj5Ni42LpEBVHpUFNbh47uHgwMDAjNoJyWJDakGhVefP4FrNu4HvfcfZ8QbgoKChEKRzC7MC/86t7ubhy6/yC6ezvx+quv4tSRY2huqEdDfZ3cNKfmZhDPJCVwhAUZcYtc+pqfdcLt88JWWoyebZtx9solPPjwfaipKMcb9ISaC6HPKRFyefHyT18Uvzmborbudqi1elwbGMTU/BxMBUbsuGU7zp29gB3bduE6FxNbWrChuwuu5XkYivXQlhlQ2VWN7vXtkqLH9yMaj8v+CA8NHsC8UTsK7NLMPP/8T1FUWoUDB+6UA50EAiYEUq1Lx9JC8nj2n/8VUzecePC+e2AtsGFxcUlCfMjRoNUiq+TyrwsTwzcIzMDs8BgqC0qhTgFWYwH+8Zvfk0V38p8P3Hs3iiocOHHuCH73//xveOWl56HNAuvbuzA7OYOO3mZYHDborRZMz80ip1TjzJmL6LvSh488+gT6r/VjYGYC9d2NcEfdMBWakY5mYVNbcO7IWTz2vodw6dxFDPbNS6F3+IHD+MmrL+Cr//RVxNUJjDlH4Al4MTkzLoFMR984CoNGLxarNNKobqgT4cBstOHmhQFMTgyjuqECeq0SA9fG8NnfegJDNwZkKfvRJx5DKJHE4vgYnONjKKyoAIwaDDtvoHVrA/on+lFb2YiWig0oK6jBzMAsvvaX38Snn3gS7tl5rCy7hAn/ztG34fIn8NQzT+HK8FXYjFr4lhfR0d2GrFopLG2j0QavO4Qv/8VX8cQHPyif7anpedy6Zyu8kRAiyYQ0CrNuJ+666y60NbdjfmoZf/fUP6CluU6yHmhJqKpqQO+mHvzdM3+LTTs70LmhFZlkXNJtV6bd0KYUaKqtpAsW2aQaP33+Vdgri1BYU4odOzbh6GuvI7Tgg91QguGZOfzLq1/HN374j3jksQ8T0SKc/69/82/gcnkwMb6Ij37kQ4iEggh4PdCqFbBZbDj77iXYrGScq6FX6VBeUo65mTkh5MQVClS3VENpVEnYEW/d0WhcONYVZZUSUKQzGGUaKQE1rkVkY1H0XR9DgVmLjb0bcObkJbz/kcOwFjuQpPPRoEBGyfVjzuJysqzIADJO/6wmK+zWAlw4d16wg6MTw/AFfejqbhOsLIPGWBRVV9Qg6QvBrlTBeeMGPvj+h/CDn70AXy4H57IPt9x2AGWlVchm8jhjWl94jXA3qLiUvG+VqPDiNydiOZcRG6FGpcLcYp5MRbwjzz4m8S7OL2J2ZBrJ+QDu3bkf4UAcb58+jWw6h0QgitLiUqGt0CdP1Z57RSR8vPTiixgeGRYf/PTMnCB2KZwJ/Y0WDjYVyNPgzAYdqktLYDaahLpED/aV633yuS6rrpTPOJcZGXLFBmN4aBA9PT1ixeEBs8DiVa2BzWbCytIsPnj/vWiqqxX1f2B4Ct/70U9Q19QAi90qhSR3emhLIF2osrJKkJvk9ldXV4s9Uq3M1w9MK2YRTDQvCyu9VoNAkIFxIbg9S2JzdM7NQqs3Sv4AxTwW1BRZFl0LSDALgBNNTkDo/c8q0NDYIpjkmzcHceL4EXj9Xtjsdtxz7z1CSJqdmxWb4OL8gpxZBj3dBDERkfjg+Uk8pNgAmW+ToqqukowSNgsMMpKUVIoZadpl4vJr/ps7BQky2s3mfGicVisoSYpO4XAM9917SK7Mt958DUYTQ5+82Ltnt6Rdj46NY3JhHOFYUPZ2isqK4XZ5kIhkEfWnEA1mkE1zoL0qhDFILZuB2WIUMYkkOJ1Og2xaKenoayGHUpNp9KuNXC6PPpR1Qi5sU3VPi4WUOwwUwYYGb+anNBa97B4szCygp70No8PD2LplOy5cuMAsJugNFmh/Qzzuv8nox1+quO/btzEXDue7dC6b8iDjwbtmKWEBLz9iJmWustbzy6p5VCPtMfwn39nl8YtFRQbU1NiE8c6qfE1R5ziS6jsLbha1/Hpr6MdfpJ3KEkkeT8nl1TX1fs36wukAvw6tPeS8r/nmpZBnc8AmQTzua2mueaY8G4I1DCWLlrv61L+25NSJJgWOdqWlcM8/j7yFZ42iI2SeVb77GiGnpOZWvPnGZfRfvoRtG9bLzfvwA/fL8ybxxTk9LUxlLkMuLS6hwFog40u/PygeXXJdWfBxpNXS3CTetdkZp4y8eGOjZ5RkDiq0LEx54V66dAG33rYLp04cg8VqEiqFxWRGQakDkXhCunSSNbiUyZtXOpfE6ZOn8zSYSFQ24BsbGrBt61Zcu3ZNAoiIvmJBTa4x/Yp8HVw2Xde7Djf6+7Fx40a4PcuiBBcWFshYm3YLdvlGgwntLW0ymqQSwyaDhyd9qG+9+Zbw3QdvDog/t662HgxJ4CGgUCskrOjeuw/K1yCb/cLZsxLuQZsFvXpE5lRUVsPl9qCiskJY+TarGadOn4TFRE+lHpFoBOtJemnrRGVFJUanJiUl8aWXXkZJUZFcR/R1fvD9DyPs8wuNh97F5o4W2MuKcen6FUSScTjHx1FkNOL4O28ho8qgqq0FugIrauuahL/fvb4XeoMOE2MTmBwawWj/AEau38TE4Dx2btsoASDxeABlNdUYn5/FX3/1b5HT5GQR8x++/g8IeIKwGApw9O1zsBvV2LSpU1jUSVsKh594AMfPHcWmjb0oLi9HMBL5BUWnuKQYK1TQ4iQYBVFWXAbnzDwmx2egyKlRV1mPRCiKkgIHSu2l2N67FT/+0XNYcboFOXbl0nUY9BqYrTZMz88jnIrDUV6KJz/+BL7xta/h4D374V10o66qRsgXxN4xops+Z6IJg5EgNEYtzIUGjA73IRb0objQJkzvS3392HbrRly6epGBrDBabNAbzDh65BS2btyJ8qJy3LLzFrz0+suoaqzG4OQQbt64Ae+sB2aFDoV6C/QKBZ584qMYHZvF93/wU/zZ57+II2dPo21TO5RWJbxxL4wFJiSzSaiputsKEfGH5HBLKzKyTJxJ0tZlB3EhvDep1Dn4V9yYm5jClTNnZdFSa9Th9v17cP7SVcyNjKHIZsW8Zxkaqx5F5VbMeadgsKqQSWWhUxYiFdWis2Ej7rv9IP7yj/4CkwPD2LpxHUorC8QmUVxZiaRZiSPvHkFvezNCXg/iuQQq66thdziQjijwzafJsy9BPBRDR1sbrl4ewJ67tmAlsCJhQHc+dg/SSk5ZQsKsr6tshFlbgIgvimsXr+LHP3wO/kAMBw7uQdf6VhSWmTE1N4ajbx+DKq1BW20FTGo9ysqL4FkIYOuGXfib//k0kqoMtu/dCVuRBdOTo6gtr8fQ1VEsLC/ic099GimjAhV1rSgqLMPQjev42fPPIbwcweKyGztu2YWS0iKkQ0Hcc/tuzIxP48z5m4K09Ad8mJmYgBLEB2vg8fsQTMVRUGaHvbyIYzXhbs855+EoKEFVeQ3s/HnFKDOqZMK37F4CsklB+HFBk4Fb6VhSkpIX3MuobW6ApkAnTGsWMVwW5Q6HIquAQaWDlr5hqASdy5wKtdh1lLJYG0vFhDyTzabFwlHuKMHo1WvIBYNob23G+IITcZUaVQ0tKC6qgN8XhtFgFXLL6OigLH1abUQoGlYnhUoUmgtx5PW35H5L8sxDD96Ju++9B9/57vfQu3EzJmdnUVRVDF/ID4fBjrnrE6jQ29HZsQ7OBTdee/UVeObdKHeUwefxy85QLBxDaQl3ojTobO/Apz752/jbv/tbnD53QbC8ZKTzHsrmgZMFFu58mHQ6GDVKFNkdYptLJNPQGI2oaKiHyqiHyWpDob1IQq6MWrXYVYiE5b26tLwC3mAQLW2tmJqcRDTox2MPHUZ3awtGh0bw11/5e4xMT2HD9i0yCbVbHXAUFYkAQnWTxS2JXqQdEV5gNlmlSOaiNn+P0xFaZyiq8HWFIyHYrPRi+6HR0/IRlnChyZkZFBWXSdOVD9JbFsSh7GAxUE6lls8gSTT0gx89dlQoR+TUkyJDm5QkxMcTMnVYcXugVDFpPCI2TtYHgmXUqkVF53SXIAMe3msZI3wv2WjwHzYabIrWAp4IV+BDoyEeMinvPx8ixtXUCs65trZBdisuXT4LvUGFgG9ZpkYMYuQC78zSFBKZODKKJLLKvCfdtxyCay6IkC8DFbSICS2GyfUMxMwz5rn7Q9IbyT+cPNB2x9dAwSYfNqUVqylfI18XrTLk6JNpz/9PJae5qVEm9T975WX5uetteaKbd9knO3W0VDK9dWhkAFq9Vt5jteo3I4CJ4A/y2n+T0lH/XcV946bOnE7L0YsyXyyvMtRF+U6RHpNPUpWCdFXZ5q/XAoVoqeEomoceUZG8oGprbeJ5N5t5A80vbLK7phKvlYJWIaMgetylQVhtDPKLNHlqzHvTV/nt2fWuFfr8gLNwZ3IqFe61h9THq3QZKdxXLTj87zI5WPXM87Xe2adG+0z+df1/fbBwP7Uuh1A6Ld+Dr4PTB0mNXfXa87nwsaa8LywacOrEINQ5oLWpCfccvBfjU1NYcrswNT0pAUM9bW3oaG+XApiKIpmx5O3Sh8mlJ1oZhOEbj8sCJUOM2js7cObddwWNRUvK+nXrpWBkETw6OozqGm64x2ExG2RBad26dTAV2jAwPASvO4gkdxZKihCOBkQ5oKWF9pCeDevRSn/e6ChOnTiJUCiMGNPxystF9eayo8HAiY0aDfWNGBkalpFxW0e7+MkZGkMkIbnqfP7LbEYK7PD5AigvLUMkFJEbDVMPs4oMll0uuZnW19SK55IjSKbX9fXfkBCUgwcP4pmnv476uia0tXXg+tVrmJmeFD8wvX8qjQ4tLa24ffduIRuwqaBlhOx1ehtPnzyJns4u+L1eOQhj8bhMlrgX0HeTKat2jA4No6O5VVCdetpG9Crs2n2rcK/7xwaxbvMGzM3NYmF8HK6xMfEr773vTvTeth0Tyy5861v/gsWZJaQzadx3/724dPkaNq3vxemjp6TwVKUAu9kuC2nReEQoG/fefxDBWAANrbVYdM3h/IWLmBidgho6jFwfQW97O7K5KGDKYc9DB9C5ax2imQiW3YuYdDqxZcc2ad68vhXhDDO50ChUgYDEy9dU1mJkYBSJYAqn3j6PQwfuxr9849vQQCfR2LQa7dm9HZFQGFcvXkddbR6FxpQ9BkAxVZWNFQ93RsObDSbh/xcVleKO/XdKAUdVXktKkceNZ/7pGyitKkZdbRW+8IU/QDQdwotvvwJ3wi8ThmUeOA76yrkYCISDUcRCSfR09CAZS8gEZXpuWlTXZCQOz4wXG5paYVEp0NXSJt5n5+wyGps70Tcwhvd95HEcvXgale1VKKkrRiAeEuKI3L9yfF5qhCIBZFUZ5FQqFNqKZWE1Fc+IB9RusyK44pHlzMHr10SFmnDOYOstO3H64kWM3xjERz7wGDq6OjC3PIerfRcQDizDatZhZGIINW2tePO1qzi0/xC+94/P4c8+9wfIRNNYcM5gaOgSOnua8dbpi3jwYw/hxddexLaN6+GcnoDGqMe6rRuxuOjCmTfPwDvjR2FhCZQZBTq72zE6MYSq2gp4/EEYTEbcfngfxqZGJR2YKD+/N4jSwjIszi0KXcpmtsLrCSKWCcNQoMWEcxj2IguuX+tHQ021oEC5VMwEXb3ChMUpN/bvvQsKvRJpdQY6sw7f/t53UFtTjZvXhtDWVoW2jgbEuUvRtQ1XLvdj4MplJFZC8Lu9MNstqGxoQHFxEYLzS9jS2ok3X30bOZUZHZvW4+evv4aqquI8CaumBjeGB5HTKmAtKURZfTWUWpUk4rJApa1GmdNi3rmMvXfsRZGjWFTTlYAHjW31UojoVDpBb06NTGBqfBwDg5P43B98FkljFu6wD/aCQlFzHfYixPxhFJptGO4fRMQfxNjQiHDs9961DzqrHhk1M2PTiCTC0mDTEkGuu8NghDaXBQe+wXgM7lBYfNSkp3CKwOv15sANmEx6sTby7DGZGTCUp38o0zm45+Zw4/oV7Ny2GR1tLeKRHh6bxjvHT8C17MPvPfV7WPZ64HOtoCBnQGzBj/rqRkRTablnz4xO4czxs7h+7Sb0Wj0iXCzU6oS6xYafyvW+/fuxactW+fMsqLj8Oz+/IHYaIoRZnJmMBlmwb29sgtlgEfIW1GpsveUWJAh10JBTopQwHr1SAbOOi5FRjI+Oyg5FQ3MTSsvKUFffgG99/Rk8ePAe3Ll7j/DdP/PZ/46KxnpApxF7R6HFIcuQFI3oSw9FImJRYmYGaWf06pP8w4kxLZZuoZklJAyQ5zl94bEIrXr5UKdAKCxLqkwjtdgLUVVdA5fbjYjfh1IHfepU7hkWmZSiXKHSCNaSxf2iyyXXC4ts7k7QMkppjxYZLmYy7JD5Wzx7WIyTJkNkIs8eWnJ4btBqJHQ7BXcGuPRMBZ51TN4yQ8GSBTxfM79e3j6VtxYyJ4PFIu0zpWTct3UItWx4+CbC4RXotGwKMrDb7LJ0DS0tMlGkEBfSFHfNQt4YEiElPIsxREJ5CxRfsyTPq5Wyx0F0aF5MpeKfknNYwrbkuVJoZWOS59hL/SYJuhp5vgajQZqPR973fkTDYRw9cgSJZBzFFYUIB8MI+qPyfnCCX15RimnnFAxmZugYoVf/519OXUtHLS4u/o1EP/5Sxb2trTlHXzY7LGGfS5HN83sVgSLFZv5C+UX6JzGRUpDys88uOa++87+VlBhRXW2Fw8GUQ418SJJJRskqVnGReQVA0JLEiaXyF6LYaN5TR68FL0mIk7Dfs5KYykhxfj8WxgxUElb6/6P+XluMle5XSDZc4mFnnWdTsnjed1mJ1ulfT+E+Wg+cXJdFQrlKtoEinzyrUsj3pd9XEJGq/JIvn+9brw8huKKGVqnBHXfcIeztibkpVNfX4emvPY3qiip4F1woLKCvzyRFML1+vAlT+RgaGYE/GEAmk0Q0FBaEF310u+/YL8uHRpNRlAiP24PJ8QkZ47ndS3j44QfxxuuviZeNqjLtMJF0HEueFTksC635BZj5JadYDHbt3IltW7djYXEeI6OjcM44MeeclaWi9tZ2GUW3trZKkBIDIqxmqzR8LBYHBwfhD/ixZ+9u+fv07xttFjTU14tf8vKli9i37w4M3BiQG6C9wA67w4ZYPILJiXHs2rEL/deu46mnnpKl0W9/5zt46WevYCuTzuJJWaTleLSkpEL89+3tbfjZK68IRpALS/SCkpxA6xFVBTYMWo0aK163EHS2b94KR0EBblzvkwnD5Mw09t95QJZ+efBd7+sXPBuVfH9gBTpeczYDLt28gtvu2I369macOXECCb8f00Mj0KqU2H1gD2JaBTo2bYDNUYSvfe0ZaZjI3H/08ccxPjIGs8aI2EoYFqUe7nkXRoZG4FxcxtzcIoqLbVDrMvj8n/8RTp89jubWZpw6cw6Lc0vIZZTwrSwjnk6iZ0sb2rd0o39iCHcfvkf4+P39AygpsaGru0uIQFQPabPQq/WiXnKMy4XBqXEnaksa8Przb2JL91YcfeOILDQxlrG5qRpbdvQil81IkcsbOXGZzAYIxaMIxyLCtWfRzIbr5NGTQm3xenx4/CMfwc2bA1JYjg4NSZH283dOwFFpwe/9wWdx4sJJFNcXYco7i/mQG6Eo7XBZwVQqtVSFNHkaUSoro2/CiOOhfHgKFyH9y15JmHzf3fdgYXQSJRYHzr97Ht7lEDZv3YV/fe55bNi1DRv37kDOlENKk4baqIZOo4fDUiTs6cGBG6htrIXWokEoHhEVk95h/0pICrKVBRdOvfMOQh434vEIsoqsWAm27NqFvpFhPPzgI7h29rKw8FNISOGSXAliz7YNeP7VF7Hv0QMYGphGW90G/OTZl1DhqMIDB++HVg0898PvoLiyEBdHh/HYpz8EbziA5poGGDVa5Bhgp1bL8uAXP/eXWBpfgMGogc5kQH1DFSKJoBBkXJ4V3Hr77ciqVRibmhIVmgUbC3ge1iyEWMSE/SEU2YuQzMTFMtS7uQfjEyMydeKDdz76Za0GGxorGmFWWXDx/EXcc/dd+NcffA+dG3pgtBfg7aM/R1NjGTSaLIJ+D3SGQnR0bMf3v/8ccvE4Ur4E6hpqkcgmQD2wxFGMYosd4WUvWpraMbfgQUVVHX78o2dFYaxtrMfUzBxUOmF/8V4AACAASURBVAV80ZCQfMrqqgSdRzoVr89EOCELeRF/GEtzK9i7d48k3poLzEirUqJO8hq5cvYyTBodLp45J6mp1/r7cfBDDyCcToglp7K0EhaDBTF/CNNjY4gEgvD7fBgZHMH05AJ27d8lBJ5YJg69RQ9PwCPBTJzEER1r0upA+SWVogKqELsGhSbSWmj7YCFDAhetinZ7gUwmxd6pUkvxqSOlJJWUhj7HZNZcBuVl5XK/orDgCQQkwXJ6fhYlhSWILfkRXw5CDRWuXBvGkscF4sSK7CXweSmqJKBWEqcYFSY3FyypnrMYo62IcfYMYautrcETTzwpWOGXX/6Z2BWJhh0YHkQ8GMHm9esl4ZNnSX1zi6S4rvj8cl9htodWoYTZYEBJoR2uxUXMzk7hU7/z23KmsIHwrXgl5OrQ3XdJQ/7df/0u1EYdSquq4Od7l8jI/Z0qOC07vM5YNFIcMZpMUvBaLZw+kXSSkz9LZZyCC+2UtKTQJkMBiW9uPJnC4tIyrIUOofjoTWZ57xXJuNQt/CeViMlk0evzw2K1il3QZDLLgvDysnt1gTQpCFDxhysU4menGs5KR63R/GIvjcUsC3kmZUsOCTGkiVie8x4Mye/RoiJTDUFk55NZKZSsFcd8jSzy5eZGZGp5mVhNmQROW2Yw6EU47EUg4IbX6xZMJM+oeCYmwpXWqEFOyYYhh2xKgbA3g+XZMDIpvperQgTrprw36hd7G3xebDg4Yc/m8qhtTjU0GpJz8r58PjeSevJ1E/cJM+jp7sbTX30an/rkJzE9OSX8eWuhGbFYHDFy4TMQMAUXWpn2yqm3UW+C1cTG6d9//Ed63Pk+bNu2TWoUsQj9F3koGhsbcix01wpv4Y3/ksfaQqnc9FdtH3kFWQntqmJvtepQV2eDo8go/ngmisn4STxi3GzPX2jv/Q5iX0nzYsoX1GsNwVrhTlvMGsedWKS1r0WbDIOi1nCRv/CVr35xfp01Bny+Ucgr8GvLGXsuKdD2ayrch2tzUrinWICs2oB4Mq49b2kYVtV2/j7/+7WLLrjmU+KBbGxqFiX3+lA/vAG/eJOZGqhXqFHkKFrdYI+JatDW3g6twYDBoUHUNzRgZcWFusoqhP0B1HLsqdOjpLwMCwsLEi5xs/+GbMdXVpTj/Lkz+PDjj2Jw8AZ6ujslWS2TTUn0/M9eex0GrQXlxRVCkwnHQ7jjwF5ZcGWhnkzGRXnnMlNZablw1V2uJVitVmzfvgP9ff0wmq3IZbLib2Rg0uXLl0Vx4Wu+9fZbsWffXlTW1aKvrw9WixnJVQ8gUZVc7KSvkHgrLj6S0R6hDQBqIeSw8fnmt/4ZW7dvweiNAfz5F/4Hvv+DH4ryz0TU5hYiM9Po6++XaYPD7pCCxmK2yU3snSNHcPue28XuwmUp0gtaaupRVVYuhBsSLZxzTjz64Q/DOTsnTUcwFJaxM9Wq0bEhtHe1YNG3BI1VB32hSZJNE7EorCazcHfBsW88IXz03k296Nq6Af/jf34JBcV2PPL+D4gVaeTGKGK+COK+MJLBCKbHJzE8NIJ0mox1PyLxOA49sA8ezyy2bF2PfXt3C7P5jXeOYNa9iJ2370Rzdwv8US+8Yb+85hSXtSIRVJaXI5tKYHR8RJQY2oa0Kq3Yl5bnl7H7tj3w+gLin54YmEJP0zq8e/Qs6sqr8NYbb6K8nBhOFeac4zh06D4plq9cviTLwUSI1dRWisKdiiXESrBn/37UNzRianoaL/zkBRl/RwJkD2fkGo2nY9h3151Q6rQwFFtxabQf9sYSuBNezK7MIZ1WCcqNZAR6soljozrFhExaw0iCScdiotS53SsosFhRZDAB0SSaSqtRW1yNlYUVrCwHZbF3eHIa3kgQH//Mx+GPB2Aw6WWZmsuOrzz/Js6cuogtm7sxMTOOj3/mY6hrr8GiZ0mEg/m5Jdy8MgCb2oRkMCgHtbFAh5WoD1PzLjz8yMM4ce48Sh3VePPlt1BaWITeTW1wzS5CHU6isagIqVwI1kYHKuqaEOLUPKGDc3hKfs719RWoba7EpZuX0bK+DWXtzdBbCpCNpKFX65BTcBqphX/Zg+9/419QVUyO+yC0ZiUMVg0iqZAEqp06fQHrN2xCU3uXkH/Ih+bnK5lOwhfwCZ1Gwej4olLEfRFBRRrtekSTEbGacRpospgx6ZwW9VOd1UOdUiIbzyATS2Jhbhab1m/AydPv4tGPfxzPPvfPUBvDaG6vEr+y2ViG4sJ6OQSK7YWIeqOYmBqV4ojLyTf6BrFj560opAKtVGN2eg5jA6NYmJrEIx98H64P3oQv4kdVfbUgZxc9LknqjaVSQooavDGApflFQR46bA4M3hhBIprA+x5+WBYoz1w4hYGBQbQ0NGN5xo2GygqcP3NNUMRmuw0dW7tRXFGG7rZuyTYwa3U48tbbkgZOdGoRg7EUBgwPj2LB5cam7ZvR0t0KtUkDZslwcVRDv72W+10JsQeQFmOxWUVRVXHrJ6fA1StX0N3bLoUobREqdd4ewWJpkT7qWSY218uUkUucZGUnIxGZLNbX1OPixUtiYWxobcK6LZtkQpAOJHDt1DlROdvXrUM0EROG/MUTVzDUPyaUnKA/DJ1SL58JYlnVSnX+7ER+54DKK1OoN21aL5MKNkMXzl/EkmdZfMmkIjFsaPDmoNhlmHTNan37th1CJuGZSjWcBa5Rp8WVixcxePMmnnn6y2ior8H581fh9fqRTKRhM5uxrrcT586dwYkzp7ESiMpiJRdgKTRxoXZqZko+XywWKyqr8t5vWZpUiQrNZod+8ZUVr9gZCwqsYpUhcKKqulowkBSEeE+GSgNHUWke/5hMQJPLSLggM0TsBVR+c2LJpHWEuwZMgU2mcqLC88zh2c9zkLZBIhv5PEiaIT6TqjyfpxBrYnmWe4phcKJSJ4ihkWJ9zYGQr5nyy788mwTGsTpdZ6HM36fiTm85H7wX6406EQqI4GTdUlZBkcyHSCwg4VA2q0WQkHqiUbMpJDIx2cciZjQWyGJuyotMghaYvLMg/77m82HyC7r5Qpz3A9Yfa0uzbDAofNI+RiFVlmqZwJqkzYxUsTg+8IFH5NdvvP6GLMqmU0noLdr8DmI2n4WzBhxhw0UnBacoBdbCX1kK/0cV7v9V0I+/tB5vaGj45ZX6r/xxrHV9+cRUvUGN6iorqqossinNAkAuIOlE/80OI/QYKd5z+YRW8YxlfqHm5+WgvAeeH4S1xVIJblplu681F2tpqPz3WkDUmvWGX5DFS/4Czz9X+ZCtUmvuuEaP+69HcWfhTqoMA5jyC7N5uw8fLNrXphdU4Tn+4yMUtGJ2OgSP2webxS7Ky4J7ETOz01jfu16Ko7nZOXS2d8oNRjisOQU8KyvYf+AAzBYrTp06iYaGGgz296Oppl4879biYlTV1ggGkQWXc2pKNvzfeetNdLQ2YfPG9WgnwSIeli173lAmZ514993zaG/uQWlpOQ7svwt9N69hyjmBt995ExazGUV2O/x+Pzo7u2WJiT46Kvw+n1cSX69ev4rGplbpzkn4uHDuImZnZ1eZuEp88lO/jZNnTguJwbW0JN4819KCBDBR9d+xdZsoRhzhUVBgOl5zYyOOvnNECgneXF9//Q1891+/h1u3bccf/+Ef4tlnnxW/Iz+gwWgMiy560LUor6jAlo2bMTE2ib6+G3ID++IXv4ih4SFRDJaWFsRzWV1SicmxERTb7bh0+QI2bNoA+iqKS0vEO19aWpbHjaqVmJ2fFt9veUMF7DXF8KcjcLrm0dLaINepzVIEo0oP/k+TyWDZs4Q3Tr4OlU2PW/bvhU6th3NsDi//8GWcfuMM1BkNlNo0YjHAVqiDRWWUZab65jps3NYDk0mDcyePQadS487dd2L3gTugLzVjbH4Cy9EVRJJhOayyqRReeeU12AoLUV1XJ1SMWJK2oyRGRwYlSRRpBabHZsRfzKYrFkgi7I5idnQeBqUO73/wffidT38CD77vEIqLClFRXCyNDtVbv98rxcnf/s3f4NUXX8bM1DSsfI/t5ejs7cHegwdlaeyZrz8j19LNq9fwwo9fw2139OLuQ3dCq9DhypV+PP/WG/jQ7/4OgtoUIso4IumoKFK0QHE0zWtVRspU0rJKGDQ6oXFQ2SFthdcFm8cMcwOyKhQojHjr+TfR0dABnyeAnbfcinvvO4wjx4/ineNHxLLhXnTB5/aiv28I6ZwCH3/ytyTG3BsOY++hHXCFFvHRTz+JM+dOoau9FxM3JzFxZQjLzjlR00ubyuCKrqChvRUqNTGtLlw4eRM7Nm3Dis8De6EZJ1+/hNvXr0N1gQ2ZlBfzoQU89omP4bVjp3Drtr34/Of+AlUOA37n00/C6VuArdSO2sY6oKAACVZSCRWSwfzuSm15JX7245/ixBtn0NBQjWXvEtzRMNo3lkKhy6K4ogIedxiT427cduftcggXO0qgVanF6253FCDMEC6FBlqFBj/69vdR31wPb8SL2/fchtHhEczPzqGhqRGRdAy37N0tFhnaJ4av3xAPOq0zzdUNuPuuw3C6VjC9PAF3bBztm+rw0xdeQF1pJ6rKa2WZb35hQbBzVGAHrozj4499GONj07j7oQcwMjcJhV4FjUKJ4JIXP/3ujxCKRbFr3+1iTSFiklY82jDMNitqGhokY4DqpTIHjA+PYW5iWhqQs6fOotRRgl07d+Bq/1VcvHgRSPIa0aKnuQNDN4bg8wXR1NYMa6FFcipqy6rwscc+gptX+wBFClf6LiOpSCKVSyKwksKWzTuRyqTx7oVzCEUjkldwdeAajDYT9uzfDZPdImcUJy5cPicil4vDmXgCs+PTgqDN5KLYu3ef7EqQme0L+GX3hw+KVvFMBrv3H5BGKstY0mQKtZW1sshv0umF3hHPpdGzeRM0Oh00GSWunjmPkqISVDbXw2S1IhmOQZvSiM+9wFKI61f68MJPXsJg34BMJSi40g5Hz38mkxJowOLiPO4/dBjvvnsOC/MLklGh0qqQSMdFeRwYGEZFZQmCtDqWlWJd9zq8e+YsmhrqUFFajsKiEpRVVIjow6Tls6eO4eEHDuGR9x3GqZPn8N1nf4iudZtkyZSkKy4zcsKw7PaisrYODgfTVjOIJ5KigjPhOpbIE2V4L+bnnKnQxNayeOT92+HgXpZeUk0JHzCxUcpkhaMeDtEK6EV9Yyv8vL61BkkmZQIrp4rTU+MocRQKOIG+bz4oUJBKFo1lxFPO7/n666+JBZALmLRNsignd5/2KDZnPGcZCkglvq6uTgQgPiKREKxWkxTKnG5wgsHKeC1x871WmbXindsFbOK4I8hqh3Qu7lBUVtSgqakFKytuZBUJaA05BEMeIbhRuIpEEgiEOOnjUZSDw2FBNBxhW4aFaS+CXmJN84z5fKmUFyP5vNZ8+VodxVRaWeiHz08K+GdoqeODr4NwCyEtmfRiaert6ZH3xuvxyrlOa4xKr86jThniJZQiCqUaxBPMEFBDp9fBUWj/lZXif1Th/l8F/fi/pXBnF0aSC1X2jvYiFDrIOc2r5+ya1yrytfTQNWVcinIGKK0Wue/FJq7520U1Xy301+ww+Q6X48t810d/PlPaqOZzWEDffL4rzj+HvHL/b8V7HkGZFY975+x7Il5/5eX3//4HGMB0rDONlDqvsov1iPYi+viTXF4hLoqb3fn0TY5WEwmqIZU4fvQUWppbhVfLQ6Pv6hVROypKy8S7FosncMuuWzE2Ni7Elpm5OVRX10jaGzt6RTaFwRs34HN7xK5iKSIdQS1RxTWVVRLhnUhExa9N/y4Ls66ONvhDPmHgMr3POevEyMg4/CsRGbmuX78R1XWV8vO7ebMPjQ3NwlZX5nIy6hseGhWFlwsf7N6HhwdRW1cvnskVj1dGo1RcuIVOugnZtbSyzC0u5G8KOi1sNgs+9KHHsby4gOvXrqGzvR2V5RVYWnbjlddex5nTZ6Rh2LplK06fOYPaqmrctme3LKW65ma5dI/O7k5RDy9euYQ/+8IXYLHaYLCY8cYbbyLkp6qygs2bNou6RrsRD9+u7m703bgui0l2W4HEOQ/034BGzZ+bFj293Xjuxz9Bd0+PjP2XZudw6NBBdK/vxvn+CxhwDmLT7q3ImhW4OTYkpBDy5xnOV1xQCrdzGYEVD44efRPrd6zD9j3bEEklEAsm8PpP38Dc+CJaaltQWGAXZa93c6+ESHmdK6KCrVvXi0KHRXjI1WXlGLo5AK/Lix237MS0exq2yiJ0bemUwndubgrvvPEmDt5zWAp0hVYvaaCpTBxT02MIhAPYuGGjpLRyxG3QmKDNqfDwfe/D0ddO4KUfvozdO27Dx574ML77vW/D5ZnD0OgQnE6nJJFWVVfKROW+e+/Fj37wAzz+6GP49rf/GfFgCH3nruCRD3wQu/fRaz2NmflZaTqLSuzIpJPYedtmvPX2qygzl2HnptvwgSd/Hw998n4Y64qgL7YglAhjxU8VMCuLo9yTYIGj5sJhKAnnxAx2bN0OpUmNUCqOlCKDUDQIJQNH0oAylIMxbYBnyo2cP3+onDhzCgqtEus29+Cug3cKTeiFH78oZIbSwnIocxpU19bi4o3L6N3VA1doHt2bOuANrOC3P/op/On/8afwznjQ29aORd8i6nsbUNZajeHpSUxPu9DeXotUII2ANwqFViFTGpPSiLdfPIOPve8u6JUpzCxOoGf7Rsx5vWD0bGh5Bds39KCruxlu3zJOnDoFtckKc0UFtKZCJMNZWJRmIZ9MDY1iYXoGVoNZ9gRi2RBgzCCnj8NWYYNCq0MgmERpUTWqm5vg8XrFDrLAhXDQamJARXGZTHT6L/XBbLBi3DmF++6/G6fPnMK8cw6xaBzBUATl9eXYsnMrXn3hbfhdHthNWkH97dt1C6YHJtHZth71jd147tWfYMPuFhjLlFLg3rw4AovWgK1bN2NhaQkGvRERbxiTA9MwaKwwm+2YXl7A7Yf2I4qEIBIrSkrwg288i8GRSTz8+PtR39YIpeyMaOQeQwYMkzG5iEr1j4uUPo8XmlwWMxMzGL4xDOfkLB5//BG8/c5b6OzqwujwBNIsXJPA+MAUhzZCVykqLJDcBfLnq4tKUF5cjE1b18Mf8eG1Ez+HPx7E0kIIapUB23buxIVLF1FeXQmt2YDLNy5j264d6OrtxIJrCYlMUu4vLIjpe9erNVhwzsG/4pWgoKrqYkmDZQgdg3H4vlKkohLJsLu5JTeqa+rQ0tCCkC+CYpsdiWAc2UQcUxPj+XROdQ479+7msA7B5QB8iy5hld+2fzfUBj2mJibx9F89jZryKpSXVME57kRjbSNOHzslwT07t2/Hq6/8HBlwh0wrxesDhw9hfGxMJmA8M5iboeIeGln7xUUyuSAKVYgpadoazYLivXD6XUFGMhSxqqYOMzOzCPrdcC/MY2NPOz764Q/ipz95CamcWqZb3b29aGtvxqUL57C0sABGEXABk8FIbCrr6+vRf+MGFEzETadQYC+UiSSLZLNZJ3s3axYTq80ijT8nG8Qymq1WGM0WWbil/eXihSs4eOgBaXDdHq+c6RU1ZTCbjZh3TiMaDqHIYUcw4BdEJP3ty8srSCQhlhc9AQCxKE4cP4F0JilTB06wzSZOVyiwpaFV0yfOoliJmzdvyh4Vi15OU9iYLC4s5EU0scrkfe1rGMh4knkBPN/z3nJ5XSI0Ek+clP/POoV0mbq6BnHQpNIEPniRyrK45nK0WgQeFvtuYe0XIJ4IiYBi0RfAveBHyJcP3soX7nnPTN5FQGEjKc0Uzw8u3fK58PnRVkRLKf8McxIYZsginvUDnx+vw/rqWnl9RYXFmJl25i3FgkhNi/WOf54NCpdcMxmF7PKx0WD+wq96/EcU7mu+dk4Z+fP6r/ZQvFdx/4WvfC3t81e82jxdhgs5WtTXFaCpyS6+TC6psngWn/dq4by2TJHv+PIEmjyLfe3CWyu0lcJK5c1Dim9ZiP03//vaB4LBTSyOWSTzEuZSCy0Wa5z2PGs+j8biTYTFsmAiVxdU77j+61tOZeF+vDONmDJvzzEauI1ORnB+AZdefnp56bdfa1ZmRtKIhHRYJI+8vh4DgwMIhgKIRMJobW1DMh5FNpGCa8mFkrJSGXNzETRCFUBJqso1+PwBOBz5xU2/1ycWBQYQceReWV6Ge++5B6+/8XNJ+NyyebPcPOm1npubk4UbduNUD1LJmBARVvx+HLr/QRw/fhKVVdWwGM2iDA0NDMJs4Y3OJGSAeCKBkpISxOJ5PBZHnP5QCJu2bBQsGjt65+yMfH0eLkx67e7qkoCn6toaXLt+XW4mVDKMOp34UFsbGuFdcuPE6TNoaGuRA/Xue+6VQAzadchWbm1slcWZzrYmlJUVQ6s34PzFS7g5PCg2nB1czEyncezEMVGJyfy1mvIoLvoKr1+7LqQZMsoNXEKLh+VG1tnRKc+ZdJxjR9+RkfOmjRuxvORGJpHGintFMIsrcR88KTf2378HxhITXCtLcJTaEY6E5ZolzlOZ5ZJdEk899Vf40t89BSWDAtkAXRvApeMX0NXeIwmCBkajl1fi0ulzQDwtC4JBX0juxfzsuNzLUCsUCAeDuHT+LNo6mvGVZ/4GzsV5jM+OwlJqRlyZEFVodnIROoURHY1d6O+7idKqQhSUmOEOLMNoNUBrNGFmdhEKhQaGjBIaaHHP/vvwrb//Fgw5HRwmK1pbmzA5N47FlSVsvW0rrpy7iIkbQyjQmWAxmHD1aj8Kigrw2JMfQWGpA/4Ax7Y5+D1+hPxhhEMhzC/OoLapCnaHGQGfB3q1AVfPDeH9D3wYjz35Cdx28DZsvXMXjOUFCCZjSCQj0Bh1gF6BUCyEdDQOZTSL7spWzNyYkOI9pohjz8H9iCqTCGYj8MejEn1uyOhhVZrxT3/9LZRkrfAs+xAKe4VrvGHbOmzasR7zyzPIKDKoq6vF9ct9OHHiXey9+07Me1cQV8UQy0ZhNOiFiuNxLqKqpEL2O3itzizOo6mrCWqzDmPOCaSQkUW3RDiO/iv9MGj1Mk0qKijAlq5eaOJxuKZnUF5cilA2gZKGaly7fg379+yG3WQUBvlPv/s9WeLWl5ciBi0yCiOqi+sweWMcnukFxKNRFJMi5fWgpKoMGU0KE/NDKKsvRlgRQ01bC3p7tiISSMii+ooviHgsK9OhTDKBIBf4QjEsTrrwxsvHsW77enzmM5/Gu6eP4eTRd4RStG7bBpTXVOHCuUuYmpzD7//xf8Pl85fhd68gEvTj3rsOYG58BlF3Avfsvh+F5cV45dQr2Li9By73rDSZBo0BLU2tuHLlqqQ3KsIp/O5n/hCf+MTvSoCPvcyK8cVJHHjwPkRyaViK7Lh67jLuu/ewBJ1FYklRYHNKhVh4csoMovGoZD5wT4TXfcjng0apQDwchs1mlskPi61MkomjSQmjC3gi8M4FoIiqkIqkpRAkOYPWAkeBCZlYDI8+dBjrurvxwis/RTgXRVKbxmIgjHAyi9137EZjewsUWo2UQAoVk52j0KnzqqIqpxRB5MKZs4gGw9KAkJXOZoMFcjQWBGl47b0NiOWYqxFFKJBCsa0UOoUOjuJSTE070dPZi7A/DJNSj1NHT8C/4kdFbRkmpidQ31KLtrYuvP3GaXicXtxzYC8qy4pgKTRjyDmJYbK9Bxmsl8Gmrl5pypDMyiSOwVG8BgsKC/HWibOCmzx88F7MO2dFLSfhZ4nhfFx0dRQIEriivBjFRXax/5nMVpRV1CCRYVK0Ha+8/DKc0zMoKioSi2GQ4od7GVplBls39+Kz//2T+LM/+DwWvQF4/FG8/4MPI6vKijp/7I0jGBsaRnlNhTTKRDSSEsR02DTp6jqDFMVatU7U4PKKYiTIcPf75ZwvLS0CYSglLLSytIBxV4AecirbwCxtRc0tWHIty3+jpbS+vlZSoKsqKxCLhJFMEIGZkSRqUtLIQJ9xLsFstoqFjKIZUZOXL10QT3lFRb7wV+RSUtiy8SFKlX+WFrT8lJ5JqnpR72m5oZ+eZ4Zw+dMpkCQjBXE8tYqKzFtYRG1fXQbN58dkEE9mBC7R2NgopDOXewH+gFuyBKx2i4AVOM3mAjKbrsIiizS3iXhSgvHSkRyWlwJIkxDwnodYYTJ5egx/3dRUBa5bc+GX9Y4kqgpzXp23vnAHT6mC0WqBO+BDLp3F5z79WfzTM/8oVtgwA5qYu8OWmnShDJsSLufSr5+fNLDpI6ffUVj0K2vi/78L9/+qvvb3vtH/t8I9v+iZL6rXrB7/3k+FFgLSXSorLaivL0CBXS8KOf8+KS5r6vqaf35NGefXZCHL4pt/jkqAVqcWRVq2pFftJfw1f4/2Fxbk+cWKf7O3iD2Glpo1hX9VwWeBLKo8F0NXl1LXFPi117P/qgptvyaqzHBdDse7MohIWwuh6fC95HPIP7+cvFbpupV5VOS5EzOYGPfJkoiS/jq1StBZ2UxaUv3Gx0bQ3tomHT5Z6RyF19bVSfc/5cwXxdyS5tiNhThRWFTFqdZTqa+pqpYFQ3rnGLZEfq5wcDM5/OzVV6UbZzAER2KxUFC8wDV1DShwFGFiegoqrU5STOn11qpVElFNFZ2jM3rOeUCySD9x4jhshTY0NjejqblRxstsBkxWk5Bu6CfkKI6qNJfn+DO83t8Pf4CjTKssWfV29Ahu8eKZ89h5yy1o6WzH+OQk7EWFePrpZ1BdVwuzwSgEmKW5BaEpbNywHs1trYinkrh6/Zoscd5xYB+CwYCQcBgdzRswb8RcuoxHk5ibnUdpWUWeD63TYXF5Fna7QzzvVFTuu+deDAzewPZtW+HzevNhUJNTSMfznsUDh+/CqesnoCoEKprLRMWzFxRgeHgIJrMJ3T29WFn2obi0UsavpFRE01GZTowPj6O7rUP8+HqtVgp8spsTK3FoMww5UufDPRRKUaN8cgAAIABJREFUsUMtul1wr7hQ6LCirKQYff1X0bOuC4NDA4Aqi3137xXyDAkCrjmqYl5YdQU4dvQ47rh3H7LaDPyJAEqqyzA5NS08fr1GD1VKgdGhcZQVViLsCaPCUQGfewWNzfXo2dAluEGNVY03X3kN61s6Md03imJLIXp6emGyWiTZ98TZUyiqdAjWbcnlEdIQX38gQJJNAo7CAsSjYXhcPhQYivH8c+/IMqK9wo7O7V3YuncHfGEmR+aEScw9Cy5hLc7OY2l6EVUFpTKdYKGj1ylhKjCjur0WzZu7oCu0QmuxIpHKIZdQ4Jtf+RbMfsBmsqxiWOnTVWDzto1i9dqwqReTMxMwWoyoqKvHQtCPd86cAHRZ6PQK8bN2t3cgsORHe1MbJiemJS1Wq9fD4/cgBTVujozjzvt2oXFDK04cO45HH/qA7CoszrnQ1dUMRTqBbCSIKFUyrV3IK9Utjbh27Qo2dnQh7FnBlQvn5X1WavWobqvDyMQCFNBCEVUgF4ijiCq81YyVSEhi7r2hAHbs34mazmq8/e6bCCYCuPu+Q6isakAwnEIynhVsbySckHTjRCKGogIrTr99Es7hWWhyGvz+H/8hbty8jn/5zjdR31gFrVmLWdcc7MUlqK9pECxqJObD+XevQKPIIZNS4OEH78bk8ARKbRVYGFvCo489jpffeQXrb1mPvqFrmBmfQCqWwpatO2R3gnzy7V3rEA+mcPLUBUCjAHQZKI1KLAR8WL9rO4Jkx+fUaG5ulYW2UDAGjVYnRKxAJCC7ECzW6OHOppPQazQS/FJXXYFgwLsKQGA+Bj3dFESySESTCHoiePH7ryPqiokqqNcZxIJDNdNqNSCTikAPJXrbOxGM+JFWp1BcW4qMyYKN27cjTHW/wCqCBlnWIjSoiBnWwqzTw7vgQdgVQldtK5Qp4NTx4zIRnFucQ0N7A1YSi5h3TaOqoUSwoyTKeJaCUCb0qCmpQ1lpGS5dvozCgmLolDrxxzNcjs1+ZXMVMpocwlE/3C4vwt40FDHAYTSjrMSOlvYmuGIBrESjErRHv36UsfcZHWLeGBTpnNgsmXxpc9iFA75/734EfD6cOX5S8Jn19XWCEPaseCWYx2jUopyChxoyTaMqCdpV0gzuoVFaKemhly5fQV1dEzzuFQn0s9sMgmf8+Wsv4dNP/BbOX+1Hc3snyivLEc/EsX3HTngWlnH07behM+lloZVyGgt1NmfMukhmszJJ4DlgtxP9qhZUJQtNErxYVPNcZPHJ5VK1ip5zTgnUorIvLLngKC5BhJkT6SwKHIXwej3Q69SyY2TQa7HsWpLFVhbG3kBQCla1Ri9/n2cSJ2QU+5hDwftNeXmJTH8T4ajc/0VMpF9dKCwqKHI5OX95ZnFyzOuPy5rcV5CClsCMaERUedYn/xbEJCgPHva/UMPFypJlSisbCDX2798Lz4oLkWgQKz5mPNRhenpSCnWmn4dDYRF3GFooadpJBbxLQYSDSaT4s3rPI2/hWU3I1WrR1t6IXI73VO4VapBJ5clz+eKbKEhioI1C9NKZLXj0A4/DojHima/8vSwKRxJRgARAIqHJeFeSYU8sa95mw0SwPMveCLv9P5fH/b+yr/2XFu55ZFD+nzUPuSyOrnq1f1kBz8K9oECP1laHkGSEnCKbzvQvZuDzxcU2ww8pl4eYxEp7S76TzYlvm930mt2GSsZaoU6les1uk28EMtLt8nuuLXiyGF8rjqVJWEU2cVmWnSUvcBbO+SYiXzT/7yjcmZx6vDuLmILqPgMc8naYNQoPvyfDoDhFWJtEeJY0mJjwimrMYAtaSKhClxaX4BqXOj1ewdixcxdPIDfaI+H8eM9CFdkmRBdFTilBGXyQNyz+z2xOrCH8eiygSqjy6fWYnZuT/YG5+TnU1dXLzcnv86OF/lKDEQUOB269fTf6Bm5idmlB/OMzszOYdk6jxGZHJBQScgsbAV8gr4TTT7rrlp0oK6+QuPkwgyzUvMHFxFtIJjKXhThS5zgyl1VifHwCY5MTwp416IxYWVrOs8QdJdK8kBvOZmdkfBQj42OSuvfM176Omupq5NIZ+FdWhMvLG0lrR5soAiQQFJc4JPJ5xe2G37+EJJeM9AZcvdQHrZapvowgzzOMWfAWFxfmPbVyXamxb89ewW8xpru6ugqjYyMyIn/79SO4ddetsBb/L/LeAzru87r23dN7n8FgMOgdIAoJgr0XkRIlqpBqthxFrnHcUmwrdmzHNbGdm3cdx93qliWrUoWSKPYmVhQSJNGI3gaD6b2Xu84ZwJbvvY7Xest5975k1tISF8vMYOb//77znbP3b2sx6hyCvlIDhVkKiVrMelQaTxJLnuQqxw4fh91eCY+XjG8dyItyjGSjMbFSJYe52Ix0LAWNRIOR3jHUFNUgHcryQYZMPzRKDsXDkKnl3BGWqsRwehy45ZbtuD50jaculGqbScbRVF0Dq9mCXDqHuXk3pAI5rvdeg63UhsvXuhDKRKC0aNmX4HU44XE44XYHoJFpUWmvxFD/CEL+CBvGWttb0NBUB61ODbVJDavWgJ9971+xqr4NEwOjrDm+e99+WEpsECnEOH7+OHfgPZEwSirLOFuA5AHjwzeRoTjyWBJ+dxDRQBoXL1xDSXkRd4A337Ie750/xUW1XqFlWQgdNG32YuTFQja0jQ+P46ff/yH6zvfA43SzNtRHUofj78AXDyNEKb6l5di6bSemx+bwxrOvsU+BHDNFZgvnGvRe7cbadWvYoEpJjgqDEoF0AhKjFjoT3T8yxBNhKDQqnjS5Jj2Ieilddi3eeOM469dXrF4NfySAWDqBnDAPXaUGVeVl6Lvcg7AvwPItI0XHx+LQKZUYvjGAoNPHenuSulDa7/G3L8GiFqCyvAS2cjviuRR/1yM3ZyDJiGGWaFGqN8NutiCFNPPCKVxMrtZg3a0bkdYKMDDdz4E0DTX1KCmthieaQj4jQTScRJI45lLSmXtx4tgJrF25Gs8/8wK+9Y1vYf3GDfjSl/8WOcQh04vRtmY5p2WGg1GI8pKClC/uRbHJikgwjPKKCjZklpWW4+Sx02isbIZKIOd1QFNRhJG5URx48QAz72+//XZGvpIkRZIBI+OmZ+dQ31iNefcsJCoJ3OEw7v7AA9AVFSGSyTC6lWhTV7r7sOB0Y8WKdkTjUZ6KUABTXkhUjgzy2Qz8Xjd0appqUDG5wL9PxYJELOdOXz6bhxxKTPXP4qXn3uB7gIoMc3kxPvjRBxGMBKBRy0GZwhfPvMfBRUqNGKs3rYalog6BaIwZ4aRLpw4zEVDoQE38cupcxxMBOMdn8cLPX0XGn0aF2QatSg+b3Y6ishKMzY1h653rcWPwKq4M9KK43ASVWgmT3oLhq2PIxYWQQcqadmRFKLOX4+bICLRmPfR2HQQGEWKIIxjysYwmEcygv2sAtcU2dLa2IBALAFoF3IkQkpkYhBkhtEIVzh++CP9cGEqJAmXFFWzWJJlZW2sLJsbGcOn8BSQiUUQiMdaax5JJpoyRBIW6xwLQVFYDq9mAImsR00ZI+kAmzXRayNKZy9093GiiPZQKIZpMkvxtePg6PvVnf46h0XEmCBlM5NcgXK8RFfZKSIRCHDlxBA7HDGLkzs6LudEkJEmQiAExEAlySCUiPLXV67Qwmq0sLSISlVar5+mxTq/nzjw1Aem9k9Q0RVINNl6STEQEfyiAUlsxr/nUHKL353Iu8J5WYKxrGe9L3hgqyuk/SgalNN5YLIQkTe6QY99CLp3ln4G03LT+0L5ELXjq3tMEjppBRF6hpgo1cxKUeSKWFgKfCHqxKDlh/CKRXBbrm4K6oIBo5ARfovZlc1i1mhKmiX+ew/TcJPxBDyorKXPECZVOhgRRXNJZ2MtLkUynMT4xDZVMh4gvAa+L5EVLdczvOu8Fyk3hdeoaawr+pyxNLpI8gad9kw4ftM9R040+L5LmJLMCPP7Y0/jeN/6J1y/C75J0kFKa6RDFPwN9h0IKqSJPATVasiwrpYk2TWb+2OP/y4471Q/r16//T8Nr/0OfraCmpiZf0Gn9jtNeQBYW+Ov03x96UCGs1xMv24TSMu0iNrIQQBQMJjA7W0C5FVlVMBkVPFal5yPs5BJ1ZYm7viQhWZLRUFIrd8kX3wsnr1K3erGr/nunDzZRF9jwdBBgQtKi05p+NCreSVJDD9KPUWdzd5/4T0qVOdWW/a3GnbGPogKGkuQy/NnSJGJROkMHkWhYhaNHu5HOZmEpsqKkpJRP+8cOH4Y4L0RLczPcIS//+dKp3263Y97p/C2flYp3L3Gzs1kmqFAxuxTxTSYf6pbXVFWwsfT0qdPMVKf46rb2dpy/eAG9vb0ckCQRiDE9OYPOzlWwFBUhgxxj0RLpBNw+LwaGBmHR6qFRKThNMxwJsqtfo1Wjra2FMVe0aHl8nkW+bEFvS/gvYsXShkqncwpDoe+ezF6k0Sft+dTkJGYnZxFw+/mAoZGr0drSitGxMS4yqNtOm87YKLGJ53gKQJKCDRs2sLZUJBExpioQDqCyvJS7TKPDA7j71m242t2N4eERHD92Cg8++DAczkIHlZjAFdXVcM3PY/vWbaxnJOPS+nXrUGwrRpTkEq0tLN944qknIUgLGQsZz8SgsEgRkwRgLNUilovDqjWzpGhweAidKzuRy4tw7NhJbNi0EZ6gG7ayYu4+EYfaWmqn5j+C1CkLpLGudT3SwRymbs5wMBDJl0hiNO2cQiwXQ8uqFkj1skKsvV7BYTEOv4cTctVZEbreOQm71oTlq1YiKsqjfdlyHH3zXda3VtdWY2JhBrVtTVBolXDPO+Gdd+LM2Yt47BeP4bWXX8O5M+fxhUe/BIPFwh1+5/wcGwOVShn0MjW8E3NILoQgTguwdeMWjE9Nwx3w4eU3XkZalMT6rRtRt2IZy0nMRVa8++5hbF6zAfkUcPn0eQz09CMdyyIUDENt1MBaYcXt+2/FqVPHIBCmIc5I4Hd4EHS5YbKYEYhH0dy+HM8+8Qa+/pmPo8FeiRhNzHJpDv0gbjlpit3BACy2UpRWVHGH/Mb1QaxduwqnTpzGwkKAiTaUcfDTX/4UJ04fhzfggTviQiifRmNnO8bGhzA+eB1moxarN63DqHMOwoQQ3ed60drcgk/+xWdQXlaDr379mxgYHMSeO+/ga6F+uQ0nTx5BaXEpjh8+js988tPIpjJsMpydnMBDH7gf6WQGIX+QKTiecACJeBIbOteg91IXLLZiDlkhlnjAHULcE0W1yY7wggcqiQK77tyFl988gNYVbbBW2uHMhOFDAsGkHzaDDqlwDE53ADfnnKiobUZbywqMDQzj1OHj8C4EoFFJUNfYhEQ6h8eeegqHD78Nx9wYRLIsUrIEGtrrcfL4CUwOzsA152VZSnV1CexFNiZoBENh5tNTh5dY04SHbC9vwdToDL7z4x/gJ888xusP+Ueo665TajA9OgG1jBIvFWx0m5ufhtmi50O9LxyGwWrDQ488gpxOznIBpUTF683BNw+iubmZp3SReASxZBS5fJqlHyQdyOdpQjYJlYbwfYTrE0ChUiObp5Z6HoIMkI/nIc+qcOlsDy5dvILW5S145NMfhi8d5E4wsajlYinUYgXGhodx8eJFPPLxD8IbSSDCITYiTommdVchlUGUE3KBE4sEMTjcg1wyCsfYJMLOBAKONILewoSIjITWEjMe+vCD2LxjPZ4/8Ay6b1xEXWMVhwkNXxtHPJBEic4Gi8aM4cERSEVKNufmJGLUdtRh0971cMd98PlJEieFQqxGwhdD2hOCVa9HViqANxVmc3s45GK5pVyogDAlw6XTvchHAZupjNGZ++/ch/7rfbh88RIjL2ViMiXGIFepeO/xMftfwXLISDiEfJZCrMpRQR4WjZq7sLRXRaNpeP1BXL3ax5PgXF7IvqEAJZkmE/jn738Hwbkpjry/PjgKAtw/9KEHWV6hVRs4bVqplePgwTdwpfsKBDkx71/uQBB6k5avi0jID0Eugzt2b8W6DZvxi8eehlpvhFypYuwjSRp93iB3u0lSQ5JH2lvI65XOUeFLzcQsNHodv3+Py8XerQLswMlraIQO0lo9IvEYNYcZCUylrsfv43Tr1rYWeD0uzDtmoVGq2PdBzQPaowghSTUJmVepwKVDAE2yKZmbinaSHZGpNpdfxFwvKgxoWkDv4Xe690KFsqQSoP/nQZKWDDZu3Fg4DORTKKso44MpyUbJOE0UKdpPKC1dIhfzwVIkkSMZySLgiiARI1/b/+rN+z01gliAiqpKTsXOp1OFRFiSH/P7TxYQkOkkPD4/qqobYdBb4Ziax/joTShVUtjLbBi4eRMC4aK8JpPhIp6oNDSZolAnKuSJWKTT/9/Tcf/Prmv/vZq3trYmT51tKmgZE8Rd9wLjkzrVfwgPufQkFILU0GBGRaWOKTHUWabncbtjWFiIMHHGZtNAq5OxfIRkL+zCLiDVCxc2mUxJKiMtxCCTNo2KcDaskqqKO+mFIn4pwGjp9alAXnrQCJV4o0tubyrm6bXoRlwyjFLhSFKcXVdFf7IAJtK4n2rNIiMpGFBIa8838mI6LBXsSzp94tDTZzA+HsHQkANOl4dP7276v0gCCREhxGKYDHq0r17BnRAyC1JHtzC2EnKHiEZg9OuyEjvOnTvH4RVkBqJuAenPKbCGJCPt7a3ov3Gdf39ZawukYikXxXxqFktYO69U6zhAh2QfFANtLTLzVEOtU+Hk6VNIJGPcLV+1aiV/P2azkQ1OxG+m0SrpBOn5s3lKei1mFi99B3S6p44FmaNoseUTvFDKXROhlLoxEv596q7MT8/i8NvvQCGQ8Rh4aHiYJwrrNm3k90vaxwL+SsDSlrLyUt74lRo1SyOIDhAMBaGUSaBTq1CiFUMmFGN8fIoTPTtWrIFUpcV3/+UH2LR9O+6+Zz/z1UP+AHfbKsvL0Xulm41URN0gU5XZZuXJxbNP/prH0J/9/Kfw4yf/FeXL7JhxjzHBwmSw4sArr7HUpLqyCkP9w/jSo1/GW2+9xZsBoQfveOAOLAR8CMaIFDSP/q5h/PXH/hLf+dK3UF9Zi3vuvJd12y6nE7OOWcTSYfzmjVex5/5b8eAjD8AX9eLtdw5yeFZ9azOkIjkik15cefMURJEU6pobUU6IwfJyHPjNizDIVZidmkQaOTQSv3tuGsYiEyxGI0wmC7Zs2IK/++KjTBUghF5JeQV/DxazGcPXB1Brr4ZrygEJ6SqDcUwMUSJtJfyhIGqbGvD2kXew567bkEIGEo0EjctbmDBz+sx7MOnMuDkwgtHBCdj1FvSdu4y/+9xf44t/9xXctm8HPve1z+OHj/0QQjlgUBpx7I3D+LO77sWde/ZCZTCxUfGpx56EMJpEmcGCcCrFpI7Vqzrw1tuvIy/IQ6PTY2RkjLFq1PmlYjcSz+Hue26HRK5EWiCAUkekJi2eeu7X+Iev/j1ee/NVRjDmNRK88OKv0VJTjtnJMTQ0NsIVDaO2pgE7t92C2spaPPKBR7B90w7UVNUhm8pxsfbtb34f9SssqGuoQXFxKR9GPvGxj+GZJ56ERJBFY10VTp46ilVrV2NZSytGpieQEovwbz99HN/8ypeRiyZw7PBpXHpvAH+2fwfefesI9u3Zh5gngrH+EbjnHfjaN76O0+fP4Up/F4QmOQZcHvzDv3wdyWgYN69egSCdhy8Yhc5mgyeegLXYiosnT2NuYgphTxD33ncvmtvaITMacHNyFLU1pfAtzKK3/xJuvW8Xrgz2ov/qDe70e+YCmJteQOfKZSgymlBZVoWzZ9/ja0GmkkGmlMNebEXGl8T5IxfxpW9/G8++/irMZSXo7aIgqjHcsfOWgv8jkMThd49h3foORKNBxIIhFFksuDk6Bp2xCNF0Cn/5zS/CF/Kz5O38mXPo6epmc9vOnTsLMr54nNccSj0WywR4+dUXsHP3dpa4KBRSpviodBruIJPmWEhwg7QEmVAOj/34MWzfvgstba0ori5hX0SCuED5DB+spDkRzDojjhx5B3fevQfhUIxleoSqHbk5irmZOcxPz3Cyal93P8rtJjTUlKCiRotEyo9MSoJ03ARJ1gbXvB/RsAeTE0NIpPLwBiP4+F/tg1QLlsVdOH8RYkhQYipGNpKFUaHDsXfPo6KsjDuunmgQxTV27L5/N0KpEBKpBDddrEUlqLXX4Ow7x5CNJ9HctgxiswLzYTcGBvp4fdWoTcgkBMgmBUgF05DlFZCL5Kiw2nH84LuQCERsoKVmDhG9SMq2becOHD56hNe1Bx74IM6cOYWR4cGCPJXCEsvsaKxvgF6rhkyqxHvnL2JmdgatrW0sg0vl8pidc0AoEeGDH3gAn/n4I7h99+0Ix1M88fzqV78Cvz+AQ4eO8v5SXVOBZcsa8Marr+P61QEseH0sW7EWG9gLJ8wl8cXPfRabVnXiH771XYzNzsJUTDIuYrNrODl4wenhjjd3vgXgiSaHGQrAhSx1VWn6TKmpRNShIEEynhoNxoJBV6ZANBZnHwXXMMjDYDZhcnKS99Cg34famipurkkIgSkUcSAVhWMRlpNel+RTNNmk/SuZirHmnZqA1PhSKFRM5qFpgkQs4wYSdfCp4UHhd7T3LXXZWVJDBlcy6DIZLo8NG9bx/hyJBtDe3s4FP31fyUyc0a8Bv48PCBKZCHlhnr0IyWgGsWASCw4fUovSTa6NqMGaLnjriORDHH6IC3x5TqIVi5j3T+Ztko3S907d/u1bNuD8uQvYdcteeDwhhAJRDAzcQDwRQg5JphDRPk3dfXr/fAghrKlKxQhm+j0q3A3/l2jcl3Tt5FNber9/bBLw/+c/F9TVFQp37kwXZFmL2KOCzv3fK9yXOuBV1XrU1tDJqyAHoaKfDKp+X5w18GaLElIizHClXijEWSpDmEiO4CV8EclkFotw1mL9PsaRPmQyoNL7W0pIpX9bCIcqJIrQ0y+ZUws/T+H9c9gIVf6EGuQgJCF2EMf9T6hxP92eKxTuNBWg4p0oNyTToUJ9EUFJB4ulz/NKzxR6esc5lFouV6PYZmf+NxUKuUyGDXK0EZDeT6Mic1aAO+RUXNMiQPp0KmxNegMX6FRAk5uedO/E8aWk1UDAj9237sKB11/lESElqZKxhrjbFRWV/IGREVZOWmWXC3MzM4zhowLPSB2NylIuDujARFzZYNAPMWG4KOBBJmV5j0Ip45AKMo5Rt6y4yMpG1myGBptE1SHUXaCQKCuWQCJV8PcQoxEoOfnJ5BWJQSmVMY7qrVfe4ICiyakpdHR04MKlizBbLJDK5Kiqqsa5C+dRZLUgHA6hfXkbd/3JdEeaTsJ8ERqvvMyGZMiDrnPn4HZ6uUN6+217sXX7Lei+0ofnXngJK9esgdVuQ8Dn5QRQ+lwnpyY5NpoWvngygTmHk+OzN6zfiJ/85MeQqATY96E70XW9C27fLG7fswexcAp1NbWYmB3HnGOWF/9fP/0abyZrVnWgbXkr0uIkyhur4Q9HMedw4dSRM2goq8OW1Rvx2C9+iW/9wzfwT9/7LtMDtHot2pYvw+ZbtyElSuH0+dOoaaiCSqPC3PwsWlrbIEwLcPV4FyYuDEGWEmL7rm3onxjC5j07WAblm3PAOTWFrDCHm44Z5OQCfPkbX8PJE6c5iIlMzPT9bN66haVIRNohgyPJW15+/mVcPXMFmUgKgnQWrXVNmJueY1oDHbYsxcWsW92zZzdmnNNYuXYVrg/3Y3RiDDpKbpQqUGIrg0yiwOTACF771fNANIF/+u43oS02Q1tmwaxvDsGYjyU4F0+cQ729kmUIZ85dwo5btnOS7fCVPsQ8Pu5Q0zVVVV2Fs+dOIZVJYuPmTRwqRhsRJRtOOGewcfNmZhPfGBpGx9r1aFvRiTMXLuNSTw86V6/GgseJQDaFNTs34nkKAxKmkYmnuTOspe9480Y2eCObR31FLUK+EPRqHafWzk7NsURt27atUOmUeOOdg1Ao1VjeVo/uc2cxMTyNXTvXoKGhDqVVJRiYHIW+tBhHL73H4WVr2lbi6sUuvPria9jQuQp9Z7vQ0rwcp49fgFmrw8zUDBIJ2hyJtSyC1qbHnQ/fg84d23HizGn0nDkPg0zB993VG/0Qy7UoX1aD7bu248zpE0xFunvvnXDOu3C5pxsf/9ynYbAaEfQ6ceLYIejMCqQkCSxfvxL9N/phNViRCqUwPTGLP//Qw3jtpZegVxU45SQlm1uYR+ealWhZVodjbx7BxI1pfP9ffoiX3jqElJzSLAV4+keP44uf+gwkEjmefOw53sST6RhK7RacOtqLijIz1q5eC5lShd+8/AqyOiFefudVfPKRT8BeVcpx95XllRwSRxxuMiOuWdmBd959h0f1eqMWGUEWD3/4YUYrcsiQXMqhWaRhp44sUgL4Z/14/EdPIJcVYu3aTuzdvxf6YgOSSMPhpvRlOeQiKu6EOHn6OPqH+lkWRsg/KtzpnqMEaJ1cyZKnqD+CUksRdJkMNKYkdt29HuOTDjz3bBdCbuLdA1aTEmqtHKFEHp//8mdx7Mzb0JhVyCGLXTt246Vfv4zxwVGYDSaMDo+jwl4OmUTJSMN4JoPODZ0YnhxFRVUZRHIRZhYckKlUnKFRa6tA1BOAwahDXJxCSpaD0azj64208AZ9EfJpITKJPKcTp+LU4R/E28++RtYXKKSESMmhobYG3d1XodUpOZGZcgK0WiMikRD7qXweDx+S7t9/DzRKBUwGI+ampzixmxoltEeSW5SSkEORONJ5AWOED7/xMlqb2ykXCg3LmrB3723wuHx4/c232TDa0FCDTevX4rbdt6Lnci+eevoZZJFGnMzo8RQ++vA+PLhvP57++RMYm53Dgi8EkVKF4rJSEN5FJlNyR5f9SekUN65oums0m3i/oHWZDnqkFc9RcUv+q1QK8VicZZ+kuaYClug2lFoaCEVkwE9/AAAgAElEQVR58ktozbLyMkYsU+ARJWHXV1cxOjMZj3O4FJkvOfE0m4WCzLW5DE9fibVJdQPXDzmw3IvuU2p8EBaRgv0o6TUYDCwmky6GHonFnANAGy3VKaT1p2AjtUqJ0tIS1vVTWBZN1Gl6fu3GNZRVl8DndjOoIpGKAhLwe6E06VwKSIQyCPgjSMSp610o3PkExTkxokI3XFLQsZNXjkzUZKKlwp3JM+k0hxB2tC3D9b5rePbp3+Db3/k++zMocdfnd0OpKuSaRIjylFr8DhgpSZ5GOcucSMJLe4bRaPmj9e9/tFTmv4qu/X/puC91uguUGHJL55hL+36N9v/87VCxz0QBAVBcrEZJCTF4KbUrz+ZMupxIp14wsJLmu5AmWujIF4pqMnfQa5L2/XfoxkWUJMXWLyaPstRlMbyJFhRC9y1RY/i6XaLOvC/xlZr1rH//raG18Lr814UCbLss+JN13InjfrYjXyjcF82z7yf0FIwri8mti1HF2ZQGbncKOYEIiWQWHm8AZ86eQ31dI5/uiY9OpAW5XFowTMlkrBcntBUlUlKBTjfR1OQEk2Wo6yGXy7jYvXlzlAMkqOOtVivgD3jYnLNh4wZOG6XuaV19A9Nq6HRKnYmJ6RmU2kp4AX/1xRdRW1ON5cvbmBObzqYwPTcNkaSwgdKGR2mkNJqi4p3GmUSPyaVo3CjnjgMV5Hxw4uTBDF8XlE5HY3IBddoFeYjlxPPNwONaYNmKz+tB/5V+pOMZNhhRZ4UYvlT4qzQajIyMoLGpGdl8mg8ON/qvMbecjDl0uNCqVTwWpNFpVVUpjh46hPGBUaxq70BFSQXa2pazDldEaLAMRZzH2bRDr716ZSestiKEYzHuLF/u7WHsJnWd6Jo7dOwdrN2+CtWN5Zh1TjPvmHTiSIlxY2AAKoMM3pCHTbpGjYGDMvr7biDgCyCU8ONTf/MpOALzyEtFEJCR2B9Hla0S06NTKLIUweVawKVLl3H33XuZxEAad1upFbFUDEq1gmOmZerCphz1hPHq029AEAKqrBUoKS7CnHMKgUwQm27ZiF89/SvcvW8XJ0L6omF4I0Hs238vd0XbGtuYAkQIPEJ5Ufdl6PoAigwW3LhyAyMDY5gfc0EtVTMhZUVLOwe9nD9/ng1uRpMJOr0B16/d4JHzyjUdGB4bgcFs4MRal9vLKYGnTpyBz+VDY1UplFIx/vbvHoXD52VN+ezsJJxT47DoDTj67hFoNXToJx+MmnWYglQa1fZSSHJZyClh0u1BFlm4vC6ojVqUVpRygUqeB/rc1m9ch5a2NoxPTODo8VOob2rGrNMDx4IH7Ss6cbrrAqRGJf720c/jxQMv4/Tpc1izqgnDQ8MwW8phK7Exl5v8GmaDHiXFVlTYy+BxeWE0mlmKQ91IxFNwesi7sBYVFWVIx6KYGh5CR2szxkaHcea9U+hYswJauwWmihIsX9WJof4BrGnrZHM3mcwXpuYwdmUAd915D15+5XVEojE2F94cm+DDJxFwtu7ZDY3VjLGxSThnXOg61QWFOIt9+/fDGwhz2M2Ex4V/+/n38fdf/zI+8Rcfh3vejZMnz3K3315bjrUb1+Cxn/8I2XwSMqUAJVXFXMzPuZy42nsDHcvaEPKGYC8pw46NG/DGSy+jsqwS4XCCsavEPr/c9R7On7uEcksF9CoTtOYSpIntnI2htsSO2ZuT8Mz7cPTkJaj1SlTVlEGt0uHggRPQqJV80CGdPSXuZhTEuaCCSsMmRYqcp/CgXCaHBYcTz/ziaey/704+/Kp0ajS3NEGj1zIrmgoG1heTAU8qhERBhso0cqkc1AIVrl7ohXfWjbGRMZRWWmGymWGvLkNZTQUyaXCnldbNkakRVDdWs2yEihi5TF6QxoQjGBm8iZ5Ll6GWKpAOx2DOiCCTx7Hnrs0QSGS4dGEUl89NIOJPodRuQiQWRFaigMogRUaQhtmmg0AsYr+OXqnHQ/c+hONHTvC0jzqe5TTVyuX4+iHQAHX8aZ0vb6hEy5oVyIoFzD3PBlOIu0KoramEJ+rGhHsC1fXVuHa9H4FABCW2cshlWghztPcKOb1YkM5h8spNnDp+EoJMFul4HDu2bObcg9mZGTjmHdy11RutvOdOz84gSPI1pRoKmQIysZDDlgxaDZRy0pCDqSdURJ+/3I3p2Xlk8mlo9SZMjl3Hjg070N3bj7333I4Na1fj3UNHcfrcBdayI59BQ201Nq5fhz27b4XP78E3vvlNXkdv370ZDz2wH0cPHcHA4Bg8gRDy1B1Pp1DX1IS8kAAV5N2IQc8BTiQnyXGhGAqHUNdYz1p4giKodRrEI3EGFtTX1rGviQpvDsFipj01jYjmluWAOvLgKLVqlNhKEAuHMDI8hIqyUgiQYc8UXwsCARRKCtRKIpNN82uS+ZckIiS30ekMCIfDHD5Iexx1numQQMWwWJhlIEE6meKGGhXjLJthr12a95B0Pge1RsnUsprqKj6QUFI0JYbPTM9i3jmLnJDAEqXsE8gJ0hDKwAciJcnRRCr4FoKIhBJ8qGHzL2fT5HnfpdwRoh5J5DJ+fapFqKil4pv2Z36fYik0GjVWtDRjdOgm7r3nPjzzzLMgYGJZZRncXg9Cfh+UCgUCkVAh2Ekk5o4rHWjos6Aaju8fuZIpc3/s8R9duP9X0bX/XuFOOEgqiql4p/9TB5j0dFS4/zFjKv0behBNxkhEmcXCX6OVsVxkSTtPYy4qmOnv0xfOhg7Sz1Ma1yJSkh3Q70tDpV9zp5cNHYXCnQ4B9LyFzvuSyXUpyXVpOlDoqi9p3JfGSYXue+HvUtd7R7fwT1e4V+ZxoRMcwPR+XTtLjngKsDi9WDT60nuQi20I+rKYmJ5FXiTF8Og4hCIZ5hzzKLOXcrecktSocCbJBd38tJj5vF7Yiqy8uBDeifTmtKjEYnHuqlNx296+nHWHVLjTmFmjkfPfpyRMcodX19RwsAXd/L5AgBnx1dU1hc0lk8Gpkye4G0DhHNTRnpqawIJ3AQajkRcjeh0qamcdcxxYQYYie0kJVDIFNCoNH7ioQ8kn81xh4aQFlTi5OrmKA1dkGhXjqOg7dszNYnJiDOMjo5gYn4FjdgF/8cm/wNNPPoWqyipenKjzQlMGIhCQJnbeOceFYrGtCEJRgWGcps+EzEAQMDWB2LSXCbeYysC74GYNI4X5lFVVwhvwcxFKI+KOtnbmEBNLeN7thpaMvz4vJiYmodcZ4XDPoaalBu6YE0q9nDdcmUAOcUqMfFwEOdE58mE0La/HsRPHEQnGEXBHoJKqoZSpWDo06RzBBz55Pyw1ZvjCfua+H3vzJIwyIzrbVmFF50qO/T567Ajj7D76sY/iC49+EQvOOehpk0cKn//qX2F4sB/l1jJcee86hnvGoBZruTCWSoDmNfWIimJwBuYRzAagMqvhdLs45VApVUEt10IpVOHe++7Dd/75n/DRj38Y6VgM44M3EXEHuBgYvzmJbRtvxZXua7jafRUf//BH8dMf/Qx11dUsc3DMObFp4wZO1yNdutO9ALPVDI+PAkWyGBrqh8VswvUbg/B4/Xjkz+9nGk5NUyMuX72OG1evY+BSF3RCAVrraxCMRBBL52CzV2JiYpbNYpJ8njs+brcTQzeGWQ624HLCXlaCvEiALTu2IJqIYGXnShw7dpR1u6SBpa78jGMeYxMOmIpM8AaizKP2pcIobizl7lfftasIJ0KMJaUpjlquQ1/XEKYmx1FRZcPGjauQz6YxNDgAjVqD5e0dmJ93M6rE6ZiB3mDAvMvDdJTGilpopXLuWOpNBoxNjyMrSsFeVcZpoH1d3WxgpfuXQsqIFNHWtAxnjxzHqlVr8OqB1xBKxgj3DoVRg/GpSWzZugn+ON03UmioKD3bjXSUwrRusjSsqr4OTz73CrIy4F8f+y5mHBOw2izovtSL7stXcOf+fbBW2jh06a2Dr2Hrtk0QiHLwuOchVUngCpAkT8rSNI1cBY1BD7vZjGwkjJg/gpUr1vBhOosU3J45xFMxeFwhSDO0xpegtq0Z3hht7l5EF/ywaYsxNjuPS72XcdsduzE/70EqIcPq1RtgLbGydj2aiiNGJjlCsGZSCEXD3EWk9UAmkrLRknCi2WyCA5moyCEJCTUmKMUznUizuZ0Mcb6IH7FMAgKJEJFgFJMDExjrG4JnygGL0YRQ2IuONctZKjPrdHBxQXz4D3/soxAohciIaOqZ4YMAFV1EqSG0pyAL3BwYxJkTJ5GOJhGeDMCkV0BJBwWRAMuaOnDh3DUEQ3GewtGEs6i4CMGwH7FsHJABqze08VREkBLhwske/PQHP2ci1S8f+zmbcCdmRmEtsRVwx7Ruev2IC7P463/4PLwJwvzlUaQyY/jyDaxY1gyBLAtX2Alv1AOJQsW6/CJbJUzmEowMjWJkcBhmnR4yiHH8zSPsWVCJJYwoLSu2si6bai4yKbrcfuj1xXD7/ZicmkWaiWdC2gy5aCeNqZQRhxmYDGouWKnY7Vy9Bl09V5AXieD1eTE21IdvffVbeO75l3Dfgw8wQerQwXcxODaBLKOQ5cgk4rAVWfDg/ftwz/47WcNNCMb9d+7FD77/3zA+MYtgMo9UHginqUmhgtlaxHsG6fPJmEn7Ju1ftIeQLjydTfM9Rp4mmrKFYxGEfeECo5w8VDIFS2UoLdXj8XPtQiFMJM8Mx+O81gejYQ51q6mp5GYNBY7ZbVbEIhEu3JUsyREwWIGuQ9L1U4AUfS9U8NL+QQ+6dpaSS6l4p/1PLhXwXkbPTwU5JcHSwYNM1NzxpoJXSAO9DJqbG5HLUniWgNeY4mI7Z45QQ8XlnWXpUiIRIaAjk8lIppTPCBD0hBEJxHk6RV122vMobZo77nmwjIUOG9TIC4YIFZsoHBjSBe487aNyhZI9blaDEQqxGAtz8+jp7UU8nQLjhujZqMFJ9RI/bYGKx/Jj8j0wTrJQQ5Gp+P904U7Nw3Xr1rE8eEki/ccOEv8Z/lxQU1Odp4KY9OkyhZj1MqlkITSI9GF/6EGF8xLmkQp3s6lgPl1CRLLsZZHDzkU0hSktUmvo10vdfOp+LzbNuXCn5yAqC/2ax3WLBk/6O0uUGdJpLelu3o+HZJzT4lsu8EoLHfBCUistYIWC/k9duBNV5lwnkJUUiDx0oVNxvqS/p/dC1z39LIuyffR1zUIutiAUjeH6wBBs9nK0reiAwWxhA5jf5+fihQoIGt+vI/PdyZPIpNKLCWsxdKzsYANp96Uu7N17J3PK6UZrXtbCyaBUABLyKhELIRgIcpeaTt811bVweTxYu3YdxifGuKtNix7p3imum+ZqhASjDqtWr4HRaEBjUwNLqGixoHRV0pnTgkDR3iazBRaTBe8efJsnA3QtLW9v52RM+iAKiYhZjvzWyQiTGGdDZF1TIxumQsEQenu62BxJXRKVWge1UoOxkVEmSFAhTQeM++9/AKVlpXj0S19gg1hRsQViqYg7x0TFiUej0Gt1SMTiyAmEWLl8OULeIMYGb8LpmOdu3/0feBCn3zvDkiEK7KBCMR4N81h79+5bKICQTU0H3nidF1/aBOpb6lFSY4M37kYqH2fzUNgZRC6Sx9TNab62tEYVxCoRikpLodWZYdRZMDo4BikkbKjsG+xBZWspbr13J2QGKd479x4kUEMYE8E7H4C1yIZ3D7/Les77772PkZ20KREK8vChQzCadHjw4X24fP4iPvPxT+PlZ1/D9a4BxEN0YLPj2o1e5DV51HbWwlpXjKAggoggyrdJNp6BOC1COpyCRVGCqopqGK1GRBIBBHxuzI9OokxfjLt234OnnngBRksxLl++ik2b1jGRIBVP45c/fRqr2tuxvKkVhw6+hTvuuIMPGlt37uQD1IXLF3ClrxtFFgN8Xhc2bd0MoVwCmUSA6upKLGtvx6WLXXjsZ0+g0W6HRa7A7u1b8Oahd7B241aIxEq88urrWN6+grusb71zCMtXtrHeMxIIMv6voc7OXR8yT1VWVeH48fewafNaLqYdjllGg9Jkxu0LsiRreGKKQ1zCuQQ23LYZJ8+cwPWhGzDZjLCWFDOPXJGTodRYgreOvouVa1Yg5PVAKRGjzF7CKaNr165HV08Po9wqKkoglsnR1dvLoWS1ZZVIhxM4ffwMbt1zByMkk7koj92JTBTxBtBQU4O//PQn8flHv8A4TUK89l66jI2b1qCn7zLKGqtQu6wZ5y938f1V21CPC119qLLXYqx7CHZ9McLBCBvvqBFgKLLg4o0+BBDCBx9+AAJBFtOT05iamEOR1YZP/c1fYdI5BYffgROnjmLjprXo6rmEhhryv7j4mqJpXjKaZjpUMBVFIuBHQ2UFrEYrxobGeMpBOMVgxIVJxxTqGtqQDGQRWAjj3gcegCfmRc+1LgizgDCSxo0bgzQwwbbt29B1+RqEYi3EUg2TTagjTEEyxfYKiKVEsUggLc4hK8rzdEwmknDaMtM4iMpFadtCyrwQcxFM0MDuiz2Ynpzl76yuqR5GIjPlKTBHDnFOyCg7Sll9/Gc/Q+eq5YAgh2nnLAfabdy4Cb9+/lVs3LoOkXQMTe3NMGh1LBUj6R51SGlNJZmeWq5ks7woL4KIEK0UeR9LwO90IxGKgzgx4XAMOkMRywKFaTLRinlyGMuGINcD7Z0tMOrNuN5zE1F3BkM9I3jooQ9i9dpVePQrX8bgzWtoaKjG/KwDBrUB9ppSrNy8BmZqQAglUApk6DpzAc319Thw4AUoDUpYqkwQyqRQmawwWEug0VugUWqQjiUx0j+EmC+AgctX4F1YQDwShdVoRjoew+qVHSwJ4XCIvBDRWAqTs3MYvjkCncGI8ooqFFuKGX94+uRJ+ClHgiUQUnzkww/j4MG3EI7GoTMW5JdqpQpPPv5DBFwefOSjn8VffvoTLK966+A7WPAGIFMr4fP5YdBqUVlqQzwcxN47duGefXsJ/MqBfL968mm4vSHIDMUIRCIIJRJQ63V86E7GEywjkUtlvFdHY9FFZngeRpORNe4U3kTyS9oXqBlEE2LyZWlUKi7eo5EYvL4AfN4ApDIFZ5iQJ4YkLzoDmWNDXFgT258Y9RSEVWa3samV9mnqStO+JSdGudnERDTqt5E3jhj/pPkmHTsHF1FiLQTweNxMy6HpOIEiaNpMRT69T5oW0msTZpGelyacZqsJ6UyS5TEkC5TLlIx8nJgYQypF4IcE11HBsA8yhZQpaLlUHpTAkYyn+XDCwIocmIBENB7a62m6wJQ+mYQJMHRgoIKDGha0ttDhhZCa9HdVEhnSsTicC072NBD1h0hYlPAaDycgoaYj1XCLtD7WuGfp8iigkekgolSpoVT+nwtgolpky5YtPJn/r6Br/72OO2ncqdBawiwW2OhAIpHh//7Q43fM90I33GJRsvlEttS5Z6MrxZgXTnFL+vkl3fzS67GRk02nhE0qdN1JHy6nNEVCPwp+17mnv8cFP63tLHT/XXjTEj+edfNUnNPrvw//SM9Jf0aac3qKnd3CP5nGnQr3C50CpMS/o8jQz/w/k2WWPkv6DKbHs/B7Cu9lfIKwigvYtG0rlq9YSQ5XNkj29fXhxPFjKDIaOCF1cnyc5TJzTifUKjXaOpbD4y0kgKplClzuusyJcVt37mCeOxm+CBFGY2s6hdONTJo8ClKiG3l8fALV1VUQ5MjwOcEIQxpRU7eLzCm0mZaWl3HnI5fOs6SATrUUdU4JpqQrpIXS6XDyZ056VZLTEPawkNhGo8MMKsoqeHLinJ6GvUiPTD4HCaUbKtVwuYiSIuRAH3pQQS0WE6qOrgsJJ7VS4d7Usox1e/Rvn3jsZ0yQaF7WCJfPwxIDCm+x0M8YT8Hj8kAgkzAznRB6k+OTSMVSTDhYu2E9Xj/4BoqtRVi9egVmJiexZdNmXO/rQ01NLWtAX33tVQTCIUAgxrX+fkgUYpRU2VBSXYxUNoFiowndZy+h2FAMs96M/hsDMBuNvHD6YxFIaVNN56GRqaAQyuD0znOXXygXIZjyYO9Dt6NxRR1/744ZD8K+OPQaNXp7unniseuWXZgYmWK9PXkI8khxUEnQGUYunkdteT1eeu4l7u7EkhFItRIesTrCbrRuaEdCkkROlUc4F4aQpkDxDKR5KSMo33v9IvJ+Je77813QmNXI5RMY7r2GakMpbGobhgenoC8r5xCre+65g9NpCfnV13MDF09dhkKgRCaeQCIeRJG1GEazGUeOH4NYJoXRqGG0WTaTxP4H7kL3lR4gk0dZcTEq7aWYmpjgoKDaygoOyykvL8Ohw8dYJz06Pg+jyQCrtQSDwyM8XSF+MHV9N21ai9pqO/Jkkk4XYttjsSQmpkivGkIeYl4zCJ9G1wh17//lv/8bKurq8M6xw7h9/12oa23Ei6//BkIVMDo9CqNRD4VIiipzGbRiJTzxGGbmZhFwutDe0Igig4kNY6vWrsHNyREeJftdHj5Aak0mEOGpvNTO+QNEVZGJVdCo9Xj1wCtwOT2MVmxuaEZVaTlrgz1BH26M9GPe40axyYytW1eipq0C4XwcC94gpDklkBWjsXkZfvTYLxDzR1kLv37lOhx6+x1UlpbCNeeErcYOkUmDidAUlne0YWJ4nKc6RqMVBrMVFY01zOKn8ff6XR3w+Bbg97lhNupQXVGBhelZLlopW6FxWQvOdJ9HY00lkE5h5OYINq7egIjHj1K7FZOzY2hZ0Yr5hSBqK1vQdboX9qJi1K9ows2FMfYN9J7tgloqRJHRjFJbGaj5bLNX4SeP/wZKuQYBhw++BSrA8uhoa8bI9BDMDXZ40iFs2rYZnR0dSJKUjgAJlD4pps4lkErEYSFq1vwCpqdm0dDYzEnDRPchcS9RRahLSZND8rUI8jlMT00hEY1yt1ShIdSjB4l0ksk+Gq0etXW1PKUkhjyF+5CnYWx0lBOaqVtPxnrqOBO/XJyXIBmJIxmJ8uHM7XAzCSgTzzKF5ObgJNqWVcHniUAslGHT9vUYXxiAyizGwM0RfOADH8LjP3gWpdpyBD0R5LMCvPLqy5hyjOPLX/s7OOedCIciaF/ZDqvVBK/Lg3w6B4NGx9LI9Rs24MCBA1hwudG2vhFTCw50bFiHnEwGi70MJrOZlNNMIFMKhHjpZ09g8Ho/VDI1Sm12nuzkKTEyl2Xjpsft4nWaiGF0ACKpDjVvPAtezrLQa/Xo6r3Cuug9u3dzUUpeqEs9vdDpTIiEYvB7vPjmN/4GDdVV+Pu//xr27LkbkUgSvVev8YH2ev8NcmkgHI+g2GBAltLA5WLsunUH1qxbjS1bNuPw4SP46c8fh0CmQ4oaOyIRwtEYrDYrT3gJ7WgyGrgBRUQY2kcI5VhcTBjcGHsmqJlAnXBq2hC0ga69AsqzoD+fm5tnsgwl2aYpUZYOWWSMILV6mu5kOpzIUFFehsGBGxBmUkgmE5Ar1awTT6ZT0BoKxT6ljNJEWySS8oSRDufEaZZISEAoZIpQNBRizwBNx0kGRgdV2pdpj6WOOO3Js7MOJMMR1s2XV5YxJlhv1LOEtKqyjrHOQwP9yOairLsXCAnuIGI8MO31ZEAN+UOIRBOQyqV8D1PQX5FZD5PexLVNJJZkJYOcSEkkk5EI0dLShKb6OvRdvcpgBPrOtRodWhuaOBPEVlaCq31XEY6EuNlIkwcy3FIjjOLJqSajA5JBR4erSsQiUZ5o08Pp8cEbTPzRBvZ/hFTmkjCOZcuWYdWqVawm+K/2ENTX19J3/NtgoyWD6G+xjQUJOf/5kjadPiRORWVuKFNLOTHVaFAUtOiLKETSrlP3nDrtBYNooTinm5EuSupaKJTS3/LZl4p5Nmkhywiw91Njlr6cJd06P+9SEU+hTulCKAIbUhd170uvR0U8vdUlQ+zO3j8dVYYL91UCpESFwr1wpii8Nw604glDgZBDJ2KaODjnRHDOxXkUODE5xS7zzVu3QySR4cLly1ww0+l8ZHAQdbXVyKVTbB6lES2NrFrbl2NsfAxag443K72KuLBAZXUV5pzzTCqYmZrGqo6VXGSTvIWKbkpWJUqNXq/nTYrGgsGAj9nXFdUVPB70hwMFA+/Onbx4ORyki72C4eFhHj0Sc5s6+tRxj8diHHTBjH2RlE1VtCnQQcBisfICMzk2yTpuem2XcwaJDLnsJbCXVSAaCnOXgpz+lAZJnRNaLHkcmAc/x5133QW9wYSLly9hfHICroVZ7Lv3HhTZihBLRPGTn/0Uq1au5AWcOme0sFTWVWPeMQ+tWoeqymqcOXOWtYf0GlZ7CZa1NiMc9nCkOJEJ6qpruPtQCCDLMrs6mc5xN0Rn0iIvy+L4uaOQqyT4/F//Dd588TXMjE7D4/Rw0U4BRBTPPTE7jWs3R2ArLoVBpcdHHv4wm3opOn1yagJSvQQDE9ew++7dnKhaW9vEXf1g3I+Q3w+r1oiAy4up8RkcevcoPvm5T8JA6ayeIAxZE7QqHf75e/+NrwNP0IMvffXzGJ8dxqr1KzE0O4pL1y5DpBYjmA4A0kLcNckAdAot0tE0VEkN7rl1H776la8iFIng9ttvQ8DhQaW+BM8/+Sq+8OgXsHPfnUzcOfr2QfhcC8ilgVPHL/HhrbK8BkF/AA/edxeeff4FpjWRhEGqkMBcZEIsFmG2MiEcd96yDdOjk/DOzaP7/FV0tNcjQJHktmKEw0EmSFAXaGZmHk6XF7V1TTh0+DD23HYH4zPr6ur4/7ZiM/72c5/A9OgwBJkE+zqcjgWUlVVgZtaNW++4F+8eO4wXX3sNWj3FmBsRS2TQff0a4gDufeAuHHjlZfzZxx7E2ycPQWlSMvvfZikC4lnoJWqcPXUBm7ashcliQV9PFwzqwv2k1GrRtLwVx06cwIYtG/HOkWOcviuTSNHa3IT2piaIIMHw0CgEAineeetNlNrtaKxrQiwUh9sxjw0b1uM3L/0GYzMTuP3OO/GVr3wNh6YhwqcAACAASURBVN95DWMzo1AUqXHXfffg9NFT2LpxGw6fPsNmxbKSUnznK9/GvttvR8/lSzDJlcgnU1AaNEioZBhwT7HmN+j2odxehrr6ZgTDcZy5cB7rNq9BkDjgMmqJ59F9+SK++tVH8fLzz6PSbsfM5BR3qWylZbgyNICe8+dQWmxGZ0cbTp08h+3bNkIhU6HIXIy5OQf/bLt33YX/55/+Fbt37sLaWzZgaH4UNyeGMTc6xd3LYpMRfRd6oMrJoFAacOvd+/HP//3HiAQT8M24kFoIM2t9513bMJlwY8PdtyApKKyLcoWKCUjJaLSAqstlYNUbYVCoGWN66tQpbNm+HUqdBi6/BxqdDmaLlaeIdH1TN5NMf2TRo25nIhWD10/8f3AwDwWPKeQqLuCKiksQyaY4tK5gTI2y+ZkmA9SNpenjwdfehG/GDbPOBJvJhHwii2u9fTAbitgUSOQyOgAoJGLUVbdgZtqBobF+qIskUFvE2L57G+rqGjExPIkTb56Ady6CxqomiIRSZp8TsYVSoeemHXjuhacx0N8HW7EV+XSGjZLNjU08RfL7g5iYmMBdD9yNvfvuxsmu8wjmkhieHIdKr2PZDckflQIxeg+dRffZC0ykWduxitMwb/RdY019PJWA3x9BTU0xmptb4PL6MDo6ilwmD51Gx5MRSgClcKTOFW1obKhnSSZ5lw68+TbSi6mbarkKd+3Ziu1bN+GH//oT3H33PkxNOzA3t4Cp2RnMuxYYPUlFqUEth0WrQ9gfYA9VW1szbrnlFjQ11sMfiuCXz/yKu/n0rYmlMqbEEDnMWlzE6y/tIdTEIaoL6crpUKXWqXndo32LijVqLNEBOpMguowc8SiRZUwsB/X5AnA4FiBWyljyQ/sAeaU4qDAS4mssk07B6ZiDTCRgUyvJOvngb7Px9I48WSTfoXoiFk/yXk0ZIzS5pQ4vvUdqtNDBkagy9L4TiThPrqk2KeyvxFGXFeQmyRRclEQrlzA5qbyykiV4pfZKfr+5VBJTkyMIBLw87dYZNCwLonuQmOl0bVIZQU04mizn6XNSa9BY18i+NmLiEyVJZ7awpIhSZSfHR1lCarGYYTYXQSZXYGD4JhtbW1qW8XSUPFLT4+OcB0C5KmqFmuWfZIqmfY0OH+RJiUYiPOkoqDKSTFQadxAC+t9//EcU7s6qInR2dv6n57X/oU+WOe5cIS0iX5bSPRnLuBjQ9f7goiUqCv3eUvG+1H2ni3VJDqLVSJkJWkjvKhT5FPRCpgf68vnESnp16qovFvRL3HYq1qnzLxCQNpz0ngVnOVkdWXLC3eyCpoweS7p1Rk1SYfw+V+1SAb8UuMrd+GweO3r+dBr3kWoBLq4G0pKCUeR/91jSvtP7pzHglW4XRofdjJ4io+n6jZuQIqMWdYslYkSiUUxOjsJiMmJ2eorHu9TRpsUnk8ujrLwStpJSRONhxEjPFo3x85Dr3h8M8qmfKAnUnaBOAV3k3d3d3LUgnCMx0WmRWXAtQK/VoLGxgceV5VXlHO1OBqaZGcJVugtGHH+QvycKsZDJJXC5F/jHpHEfufljsSgX7rW1tTBRuAfx4MkAGokxOo9CYuRKOW+mU7NzGBsbx66du3ixlQiETMQ5evQINqxfh3NnTmPNmnVM2PF4vMz2LS2vQP/gIBfeZK2gsbtMIYfH78GKFSswOTmGk8dOYMvGTTz6lSoLsiBy2e+8ZRfeu3AB5ZUVjBOjRSmTTWF8bJCNutStoQWQdH2UWkrjUiLZ0Oja5wsiJ8oiK04hnotgwTsPm9XG3WvfvIepBvSgzh0xzlesWU1NZjgcLrQ1t0KYF7CZk35eKnAee/wJdKxpgjfqQ1aUhdFaDHtpKYcFzYyOIhEI4+lfPMGO/aZlrdj7wN146oVf8dSirbKdDzLf+cfvcRfGYjXBH3DC6Z5F+/JmdPdfRevaNvhiASTzSSgN6kIAmlAKz6wLerkWWqkGzvF5yEVq1FY1IZcE+ntvwD3rgL2ohOVBze2t2LPnVrz33imsXrMKPT1XkYhn8fILryMRTeNTH/sIbnR3Y/v2Lcxn7ujswJkzpxlddujQIczNuVmv/KEPPoCL587DNe/Exx75MC6cO8uHydISGz758U/gwNtvcOALEZDePXwU+/bdh7cPHeHvuLm5CS3LlqG+sQnnzpzERx6+Hy888zh0Kinqqiq4S0rGyu6e6wilZZgP+fDnn/4EnvzVr3H25DlcvniFDdDNK5ZBLhVjamgI+iI9yuor4E8G2NwWCQaQi+WwZ9s2uCfnIJJKEBWk4Q54cK3vGlZ1dDCR4q79+/GDH/0IHRvX4I2Dh7F+w3oega9fuQo2oxExMlCHYrg5PIqaijIEfQHoVDrs23sP6ipr8ZFHHkEoEkZDSyM2bt6CkyfOYsemzbh0pRtb9m5HY3sdDrzyAppaWlDZRNdGFFPjEwjML0AlEaO36xI6lzUh7HbDHwtjMuDBI59/FP/4ve9DlMvinr13we0JwLHgxrNPv4SPfvbPWNM+OT3OE7QPfugB/OTnP4ZaLoPP40JRkYmnnFV19Xj3yClUltgw3D+AXDKL225fhYvdvWhetgKVtjp45j1cAAkk5F8xsHxEqBbB1lSO/pEbGB8Y5J1jZUsrUu4IEu4wJJBhyunB577y9/jlE8+g72wP1lfV87Tl6vggHv7SZ5HQSpEhKSQF06UykNA9mYmypl2YEUAjUaBIbcSvn36Ku8QGsx7FpSWMq7x+/QaHWFHuBIfL0EwqmfptpL3WoEU8FeXgvyyZ+EAUFT8CwTDLlepbGrlAo38TCYSgU2u5oCMc5PGjx+F2uVi2QVIqi9YIlUyJuak59tdQ8yeeSmJmYg65YA4Lc36eSGWFKUj0wAc/cjfefPs1JFIC7Nq5Eb4FH/rODaFYY4NeY0IoGGFEsdfjh0apw2c/8xdwuRx447VXoFEr2JRKDZqOztWQydRwLbjZK/Je10XklQIIVFJ0blmL6uZ6SFUKWG3FUErk+NWPnsDUzRF0NC/D+ROnIc7m+ZBBvHGD2YyGulpEwn5E43HEYymWCIYDEQ7iI/kHGXYJNJCKR3hSTaF8Y+MT3CiJJokAVqgQNqxqxa4dO9F1uQfNTS2cxUHmxVAkhIuXL/BEtKLaiAf23YdUJIOrPTfQc+UKP0dNdQXuu28/dtyyA+cuXsDrbxxEOEbhZiLI1Wr4AyEumsl4vBTYR1NiMme2t7ex0ZXQwzQZs1hMcDpdKC0p48MXrZeREL13Ee9DVAgns2nWrRMmmApSOgCoFAo2tFOhrVIqMDc3y8bxguwlzzI9hVrBcAdqnFGBTvhHpVrLicqZXI4PjtT44gZing6LUjY407SA3hdJfGgiQP+WptWkj08lCxQch2MOmXwKdQ21CIXCKLWXQ8r3FgUHenHpwlmW3FADDDzBz/LrkkSI5DcUbLWseRnUSgVLvOh1KTWXJgwCiPmgpzWaCtOMbIZpYIy9pH1KKII/EEZRsQ0LATdPY6pK7RDlsyixWJChw0k8wYc4WvdIhkt7P2EvWZK8BPpY1LznBBKkpYWsgH/v8acu3L8l8yK/tvW/nK79/Z+xgMypf+yD/9/9OWu4xaRF/13nvZBwWqisiSyj0Uih0SqhVlFSYSGgiQr2xsZmVFRUY2CgC5GIH7fd9hBqa1tx5sxB9PdfRH1DCyxmGxyOEXh984uFOT13jE0bdIORCoYPCosyHOpiU2ebO9qLF9hSAb9UvNOCxLzTbI6pMo2Tv0tS/X/zGSz9m9EaKtwFTJUpGDkKLPpC6ELhsST5KXTfgYFrAdy4NsebB5k+t27bDpfHx9086j4ceP0ASkusuDk0yDdTbVUlL0ykKyuvqEZzSysMRhOu91/B0I1+KGjDE4uwclUn3D4PxkdH2BjT1NSE+oYG7qCSLr22toY/N8L30edIpjCrxcJdUIVazdHjY+PjCFKCnC+AWJzGiEkOW6FulkhMbnIpd0zpIEW/puAnCjEiwx4ht+imb162jA0yApGQOe6lpWVMoqmureVxI3XBn3vmV3jmiaew55Zd3K2gjvzN4SHQfk40FkoilZEWL00dDBGkCir+FfDSYUOng8Fk5DRYm70EoQAlz8oQCQVhNOggVoj5WqNRM+n6lPSzIQ+nx8WHEqvVApNRizQFSalUEOTy7B0grSNNGagLqFSo4Q0G4I/4EE1F4I+5IZIKoFVreZSejmV4gaWClTYs0niK5FJOoKUODqUPqhUqxNIpKKVyhN1enD99BkJkUFJaguWrl0OmUjB+MhAI4tjhQwj6vDzablu+AkU2G9pWL4dALoBGq+Gihp4zEkmwvIkkRq+//CL6eruh16rQvq4DF673IS/NMzWGkGk0OnbPOmEzFmNsaATrOlZAkMgh7s/i0pkrqCEs5frN+P73/xkyuYBReRPDMxDm09iycQPuvGsv3nrrHdbDTk/PMTpvfsaBtS0rGKvW2taMeec0H6LPnjvHCLmpqVlsv2U75uamOM303NlebN6wFqGAkzGj//jtb+HKlT64FuY53bC2vgH9A0OYdzjZn0EdJsoqoLvHXlKK1Z0r4HPNQK8SI5uKIJ8rjLbJDxCNZ/C17/4cX/j2V2CuL0dX33X88F9+iN5z1yATC9CxspXZ1u3NbXjuxZeQl+TQvKKZefByiZDpNY6JqUKwVz6L2YgHWaUQRSVFePf1I1i/fDnal3fCHQkBMjGnRiZSGS72ov4gmqqqYTOa4XX5uKtLOmPSZT+w7344pmYweO0GLl64gHUb1sPhcuI73/0e3nrlIK5c7oPTF8Deh/dBoM3AH5rH5NwUcgoFMiIJxodHsW/37ZgYHuKpJW2ufucCVq5Zi5ffeRt/881v4+lnnkHAs4DmxkZcvHiJjblkbv/gQw9gZnoKbo8L5VUV/4O994CO+y7zvb/Tu2ZGI41GGvUuWc2yinuNncTpvUAKhEAIl8C+u5C9y/KSsEB26SwkS0ggbAgJCXESp9hx3Ktsy7ZsWb3X6b33ec/zTMzm7nvP5oU3555zz2XO4ZhY1mg08///fs/veb7fzxfdPT1YWJpDAcXEuxwQi7JwumxMoHnjzT3IL9CwJEQhzEAmlkAgk0EmV2JVexdefXkXAuE45Hk63HnHXTh76hQKSoyQGpRweu2MXF3b242qknIsjc/CqMpH2B1EPJmF2mxCWiTGhWOnIfAFkadS4aqbdyJlzIMlHmDtsDgpZLJMUpCFRC2CIC2EAnJIUkL4rW70n+5DkbkQWqOOZVligRgvvPBbfPpTn2YEJU0Mx2jNEAlYnkTgAsJJxlJRxFJhNDU24PTpszzhk8qUvEZS84BkWeTrUUnlnJzZd/wkF5kGfS6V2lRYhAKdEY5FF8YvT3GgVllVKYwl+QjEvaw1Hj2/gGySihoxS9UMZg223bAOGUGcp2yXLg7jcw98Fp45H9588W0kQgn2xxCGke7lgDsIt8OLivJSlJaZ2GCeSsZ4WlVfR133Ahw/dgrplACTs9OIC5MorizB1uu2IUVyonSSm2HGkhLY3XTYiEAqECLs8cAys4iJy2OoMJUjHU9zciyt9dR8IWwqBRdRWFNFZQ3CUT/SQvAaSZ6zWDCGLetXY/++D9DRtgoSKQVrOXDp0mVUl5sZ9+ij6aCxmGlT5DspMZswNz8DkTiLW2/ZguqKGpzvH8GpUwMYnVoAiCiXzaKwUIf7Pn0v2lobMTu3gKGRMQyPT7CO3mJ1sB9KplCyTI72TMIiRuNRVFaWM6OcCGI0RaKmkxAk+8yD1+2BWESJoJS6C4iEtPbLWCoTTxPOMM5/T+ZNmmjksI2ESMzAH/DltNtsjiPZb07aK5WJOYWbGlUkrSorp2tLAovNwdM6bX4+d9ppAs35NxmwSTUSDXGXPBaLcNFLHfdc8nkaYX+QDzipdBwrVjSxb6CsrJJhDI31KzAzNYOJcSJdGfiezy/Mx7JlEclUgok1dPAgCUssEucmk5DuGaEIujw9H76CIUJXCnj/1dIeKBIg6KfwqEguQEkkQoxybEgVIJOyeTZPKsXdt92M+clJzM5MM3KTGk/sSyQmHBcwudBKVk2wgoAaqmkI6X5S6j62dPqkC/dXWvIRbKn6P07X/gkV7qRBzuEjuVD9kNpyhZ1OBV1xSSEKDDq+GTo7uzA5OYxsNo2f/vS3HKLxyiu/wNj4BTz4wNdRVdWIQ4feQl/fe7jhhvvR1rYBCwsjeGv3M8jT6NgE4XItchEfj4cRjwf/h856roDPFcVsDiVZCrNL/0Pqw8z3D82um08DDZ9w4U5pdxwcxdQcwiflDjFXJDMfZeJ/sHcYsbAMNqsdtbV13EXX5RdwoUudB6vDhlgkyAUpMcGp60OjOdL6XbX9GuTp85m0svvtXbBbrDDlF3A3vntND8qrK3H44EHEY3E2rxSXmrC4uACTychaZJKMaDQqHqfRCb2o0MgcdgqSIN3U3NwCImxuIcyUigOjRFkBL0ZEEZArpLmkt0QcpuJiRCNh7nRQ98ZcakY4FuVDhTcUxNTsDJqaG9n5Tfzd3KldxLrd115+DUZ9Phpq6uCw27lYs1otrHWkLi0FaVB3mzbNphXNmF+ax+WhIWzZuAmFBUZ29w8PD6O+sY4LFQqKuuWWG3gacHH4IgyGfMSTacTTKYikUjjcToxNjLPRqdhkQpJCM+RyXgCkIhGM9JxCMR9UaOGnsShtODanBcGYH+6gC0qNnH8uUgLEQwnEBSm0dLZCX2Rg6UtaQB0KKd8TxHRnkk0ijkwsDkQSSHgCmB+fQNDnh8Np41TUNZvXIZpNwhfyweFxoLNnFWtyBUIJj/+9HhfMZhPsfje/JyKpjCcRxLLfvWsX2lY0wEeINKMO3lgEbpcHOo2Ou3t+jx8lxcXcLqMukoQ+y6QI7/1hPxLeJAoU+di+4xrkGVQorynG7OIM+k9ewvbNGzA8cAkhTwAb123G5k3b8Mc/vokTx0/BYVlGNpqAXCbFtm3rUV5egqYVTTjTfw5Hjp2FyWzE9p1XQaoQoe/YccQCIXz7W0/C5/Pg0qUB7HpjF4/ANQoVyspK0NPdi3P9F1BeWoGe3tW8+ZAx8dXX/ojm+iZ88ZHP48TR91FeVoRUIsgMbblSBrfHg3/+wY8xtujFj3/9NPSVJVBodHj+589i/1vvYU1XNzJIQCFVwr7oxr4Dx9HR08YUC1/YD7EwC4VYgKJ8XY4IpRbj/NQo9FVGbLv2apw/0QdZUgSjvghd3atxrO8Err3+Rvz+j7u4EDRo8lCeXwCNUIKJwVHEI3E01jayllwllkIpleBnP/0pb7Z1jQ3Yef31HEX++r+/CoVcixdeex2V3fVo6KlD78aVsPscOH7pPI4dPYkStQG1RaW45qqrEYxHsWffB/jek99DX995fO0fvoldB3bjVN9xTE0Ow2m38MTLVFzK125ZaSlSqQSq6uu5k0lrInHL5USRsCzCvryIpsZaPmwNjowgJcygoNCI4f5L2Lp6C37+9NO47vqroctXwmp1o33VepTUVnFBcOTAQV7jVEY9+ye8ThvE8TRW1NSjt3s1hgYuw7Voh8fhgqmqAtqiQhz+4ACidifCwQAe+G+PwI44nOkos8VJP05UmZSQcjqykBBzPSGCXpGPb3z17/Gpe29n1CSlSNP9nK/M44TeLZs2w+1ycVFEeMXR8XFoaIoSCHAxWNNcxp91aWUZLo+MQJOnZ4kLpTZHk1HuQMplMhj0evZukqwkT6Xh8DuS0FjmljE9ZkFpQTmmxxYRCoUBcRrl9SboisRsog1705gaXWTZDB3chcosNl/diYpqEyYnx+D2RBEPZhB1ZNFQVo3l6SU4rA7u5LvtQT6k5GsKePrh8ThgyFfDbDZiemYeN1y/EyXFpezh2P/BIZaMSRViFBYXoqq+Cv5QAFMz0/AHYnjokc8gJklDm6/lxhTRyEQpAU4fPomQzQvngpU77y6/j4k+NK2kWBWZmLTaMugMSizaLGx+Jd8RUilUF5egpaYR4UAM+/cdgtXiZA9Pa3M91q5bg+HBIS5mz5+j5lsAChlBCwpgNGpx9eYuzE7P42z/CM4MjCMuECFFhDikIZOLkSeXY31vBzZt3ITKqhpMzsxj/4HDcLr9vP9Q4R4OUSAXFeMJpFJxmM3FEMno9YpY5kIHNoqhJllMTlqj5aZdPJZg/0ssSlIXKRRqOevQyeDNJBhKsfa4ICcDZzQCn99LjWluQuY8c2QCpW0qzdIqIoLRFIBM7iQdotdGOnHSw1PjgB5k5s5QLkk8xs9H3Hea9tLEmf5HXXeS6FLiMEm6QmE/iouLEA6GsbJjFQLeEEZHJjiteGh0FJo8FVRqmoj4OP2XfH9KjYKlQzRBpkMKUWloSkQSA+r6MxpSkJOr0n1Bgv/77/sUgxf6+k7xYTQWT8JitSFFTUWxFPkkl41GUFyYzzr4iYlxWOw2RiXn3He5afJHG49kGifJEEljs0IpZIzy/a8fn3Thvm9jLaYKc4Sf/1Mff3HHnRaIHBIpZzxlmsqHyBS6oKkIo4KdRlv/+vOnUWwqxjPP/AgDF0/jS49+HR0d3di37w0u1u+882GsWrUBu3e/gJGRU7jvvq+jtLQOx469gYGLB7Fx461Y2bENU1PncfDgv/PPyenJ/HxT/88e/7nbzq+XdO70OtNZbDqdRf3sJ9dxP9srzEllMv8RuPTR13UFrXlFc39gzzBmp9zINxSgtCwXwkBhF0XER162snbd7bBheWkJKxoauDhWyZU8qiumf2OxsUkrnUmgo6UVyQixXeP40mNfxo/+9ceMuCIjDhlR09kES1HWbljPRInJ6Ul+H+LxKPzBIHOUtVodbA4bL3Kl5fR6ElywEyuXOhikVSctqVaj4pRSGifTuJD4sXV1tSgrLWfdO8lQKqqrYHe6GDFFRWjTikY+VIyNjMDncuKtt94mcAT0eXomODTW13NgB72Wt956E1/58mP4wx9eRUVZOXdJyI1PB5qJqQnUNzZibGgUoyMj6Onp4QWJWMXFJSbMzI4jkYmynk+Vp0YwHILD42WX/fTcLOQKBaPFaLpAYVdGQwF32dMJGocSTkzPRjY6sNACaDKXIJKIweG2IRQNsLGsfkU9LMtW2JZdSEaSUBRo8JkvfxaRdJI3JpFMzLhImhBQRDvdEiS9ycbCUAuFuHS8D87ZZdSZq1kSUtNQjX/7za+gLDHg2pt3YMfOa/DmO+9AJiFjqxJ9h06i3FiMvtOncP+XHoKX4sfTcehNevgiPpw8cxR1jZUQS4kaEWY8p1aTD5lIgcsXL8OQX8jFDYWgEBVBlBJBJVLh/NEhOCddEEWAKpKeGLVYdi/gy3/zCKrKq1Cg0SPmDUEvy8fF/iGoFFp88dGvcCeMgo/aGmoY/faNf/h7VJSb8bOf/5SJKPR+//cnnoBCJcJbb7yKyZExNqb6PV4m0fzmt7/G/v19eOUPz2Lo8gU4bHamivSfOY+2Fe1ob23H4OAwv/+UmKpRqHHHbTfj3194Dg8+cBc8XisySGHt5g3w+D2Me/z5r36NB7/4eYSSSfh9ITgWbXjxV7/mtSGFGJRyNWRZNQ4dP4OV3d04PzwCo7kY80tzaG+tR01lKbIqwBJywlhXhq4ta5Bn0MO2bMPQwAi0Qg1qiqsRj4cwMjWFtEjOvHrS8GqFIoyePo+vPPwI3DYnrMsOTI+P4btPfhvf/6fv4OLgRbS0t0GskOGJ730PP/7uU5i8eBm9veux58Qx1K7vgMKch9vvvhm/fOHfEMomcPiDE7h983aYlQZ0dKzEyMICDGYzdNoCfPWxr6G1vRPbb9+OxeVpnO47gp6edi5m6R7dufN6fq9rqqoRiiXQd/osyqtqIBMrWDYyNjyI2qoyOOzLaG1pwtn+05DmqVFUUgZjXhHefuUdOJacaGktR8OKSqzfsBmRtBjifCWcHi/sSzQBlUJrLESRuQjxcAiW4QksTs6i0Gjk7v7xA0eQisT4UF/VVId393yA4OIiNq1bh1ODA7jt0c/BngrD4nQhjyPn49xFVQnAwV1kAHVb3fjlT55DT08rY0bVhjyolXLuEBoNRRgaHMTo0ARKS00oNBVjfIJQi/moLa+CqbiQ5VCuiBdihZQNkNR9LS2t4K6kTKuE1+eDTEopzgL2/5BkIrem5TEAQJyiznMKwxfH4XWF/pQ3ojRIUNtaCJlcyHrruqp6RMMxPhDItVJo8ilgLolYNASbxQ2vI4pMBEj6M3BZY5CQVywmwsKEE5mwgNNOiV1eVmaCz+tGvk6DhQULbrrpOpbx0YFhcnIixy5XKzE8cplpPGKZBGrSWKeB7jXdmFme5aJXolBww8GgNWDT6g14+gc/gXvJhoxIAFskAHmeAlddswUelx0quQQahZzpIRs2b4KmyASrzYF4OILDe/dDEKVDvhALU8twOryMRVSpcuv9IuV+mM2IhIKIx6iRFkVJSTGuvmojApY52J0eDF6ewviSCykK0JIKUVpZiqu2bURTXQ0unTkLp8PJBsOrtu3gRt4L//4ixsemc02jrIj3UpryUvFLKd0kb+QgI0I0kn48HOVDZDJLhBc5Aw1o4u+wuyAWSNlXRKQihVLOhTs9lDI53G4n75VUuFNhTCZfqie4QBXlGoA5Yl4udZ32hra2NkjlCoZG0BQ6GIlyN5466VTrpKiTT4jUcBCRKHk1iEQTYzkLIUlpfyd0JF1n1VXkX8vjZtPa1WsRDkZxtq8fhUYTez1oCkDd/Pn5Bea+U5ONU1nTtIaThp6KdS66+KBJWFVC20qlckZDEoGKJgskJ/z63/0NXvjNr3jSFI7EOMWW9rdsRsKTkuaGOsSiQSbYEUVneHSY8alkGC4wEbo0yxIqptYQupP8TFIJ72k0MVOo9B9bO3/Shft7aysxV/zxNJuPfWH/G/+Dv7hwvyI/+R9/dwFfxFS4U4AOjY5oYskltAAAIABJREFUcXvyyScYPXj58gD+9effw5Yt1+Deex7CwMAZvPjiv+LeTz2C7q4NeOutX2Ny8iweffQHUKny8LvffZc1vJ976LvccT958g0MXj4MY2El3B4HEokwUskwYrHgn14Gj4E+0uWmrhJPAdK5m5G+mCvcgfrZT+aTuyKVSTAzN2eQvfL4k3Tnw+CnD6ViGDhjhcMa5+43uc4JXUULlkSu4ATK0opKjA0Pc3EUC4dYbzs8dJllM6TTrmtohFanw+DwEHdA25tbGJVIjHNdgQHZdApBPwUoEBmmlLX0Lq+HFxvS6JHB5siRQ3wzkhGJTD703swvLfBn2NTUDJVcAY/bC783wFr1WISin5PczWtqaGBt8jx15yMRTh6VqeTw+QNQa7Vs7Pn8I4/g/f37WAdNHQ1i+3rdLuzdsxchXxhFhWTIymL92nXo6FyJx//hG4wD617VjfnZeUY96fVaLCwtwO60c0eNCDI01SwpMvMCRSE89PlOz45jYXEGbatWwONzI5pMQ6KQYcli5WQ7KvxJd9jY0IhYKMT0AOqIM81IQHkBtCmIEQ6EmavL42GLFV6/h1NjaQRMxtTG1macO3seM9OLKNSb0NTViPU7N0KikUOkIL1tjuLArn8q2IUCTgFUycVYnKKk0xQGTw3AMe/E1i1b4PF7cfun70RMBe64031FMhLSF184eRGuRRfOnbiIltZq3HD7Trzyxz8gKUxhRVcTSmpKEM4GIMmTIo4Yyx2QJOO4AtmUmKOx6VQdCgeRFaaQFaQ4YVKYkUAvUCMyH4AiKcNK4siv6UJKmsTFyxd4FHzwnUO49+rrsfe197F21UYMnB/GwZOnIFEpGEe2Y/1abNu6hdnulHI7PDqC2sZafO/HP2RtqVScRTYVRZpitmmztFrwwQf70NvbjWNHj2Dt6jXISOPYt38vlmYX0d7agSP7jzEBaOe1N+Lt3XuYOFJqJs24m1QqcNqXUFZWhFtuvYmNxKu3bmJec1Igwr733kVNQz0OHziK6YkZqDVqLNrmkZGm4HV5gJgQWZEMCxYP3KEESqoqMDY5ztORYqMYNS3l6N7Qhdr2BiTJ1GvQYWhqGs2NHQgsuGEfWcDC/DTMVVWYXXKgqrwaM6NjOH/kGDauXIW26jokWSMahVwk5mvMtrQEp9eDjlWrUNvcjBVdPXjpuefgmp3B/Z99EBdmxzEX88GbiuErX30Mzz//LEZmhxHw+LF91UZcs2YLBEIxVGYTxhbncPToMZZfEPJy07VbEU+HsLQ0Bb/fkQuPMhSipKiUI++PH+7DvXfdib3vH0BpZTUnWlPWwpnTJ7Bp82oUF+lgWV5AwOHHks0Ko9mMNb3r8cPvPIt8hQDbt26ETCFi/fHk0hLOT0/i0w/eiXgggXWrt0CqzGO5USwUxHuvvIp4IMST0YqqSpaCECc+4vejrrkRQQoCm7XAMjMPV8iPbffchqhMyJJAKtwTmTQTQnyWZZYBECnGaXVgbmoGTY2NsDudcPmIfpLLLLAsLGP96jXs66H1y2a3YmZuBnHS5MaybKa+5dM3YtFjpcAMLvKSsTS8bjJGl6Ksqgb+SIjXE/IEUWORkj1JZkPXMnVas6kkywyy6QSnYq5ftxoKtRgOjw2+sBemokImn1kXllkiKBCLEaYJnlYFQTaFpcU5KBQa+L0RSIVy5KnyEY0koVUakAgJcOTNM/AsByFKiPm1KRRiNlhu3rQBdrsV5uJivv7P9p+BTqPkrvzZM2dRXVPNmm9C1pL0j95f6qBHQl5EownQ6GJocAzdXb04fvQEVvd0Med81jrPWNRv/fM/weZc5o6722KFXEDYzSzM5RWYd9hhLDHBYbEh4PLgxMHjiPuiSEZJuhjiCS/5qHp7e3HgwAHWltPEIpmI8vSKGsC33ngDHHMLMBhNGBqbwqWJSYTJT4AM7n/oHpb0KaXE7lfydOTNXa/j2quvxubNW2A2mXH23Hk8/YtfQq0zIM7IThGHB9LhigybVGxSI4JCAJOJGMsx5dycysJgKOROPRWmfm8OeiBX0uS/mKktFMRFxS7tiZQoGvB7WYZCTQIyOXMYISXzcgGfK+ZpPSYfBe0NSrWKp1qbtlFCtZWzCKhxRAZfr9PB7ylBGchHRs9D2ndCE5O5k/ZIago5XXaWRq1sX4EZIr6p1FDJVTh18jTsdifWblrLtCQivkUiMd636LOn5pdKQ2vtHBfPdBAQUEZKIsGHESrY2eQbCEEqlsHtdDG6UatRsAmXPAM0daYphN3phlAgZwRIPBZET3cnysqKYVlaYmntO2/thtMTQFxIPjIZ+z1yKGgJT/QKC438J01gdLr/9QFMfy3cgb+4cP+oYTVXpAp4pEQ3wLXXXosvfelL3DH75je/yUX8L37xC/5Xjz/+KP+b73znZ7BaF/H9H/w9Nqzfgfb2Hhw5shsezxK+9rVf8An+mWf+Fg0Nndi583OIRAJ46aUnkIUI997zD9zlf/vt5+APLCKTiSMQoIuRwo5yqnI2ulIqK3VA0xlEwmQUEUIqo1FbFpv6PrnCncypZ3o/pMqkc1r7j1JkeCHI+Wj/9Nj3zkUszlGAhIIXI1LVxOh0rtbwwYdGllRgc/eW2LoyMSOnFufnuSihwp2KAtLdXeg/h/W9a1BZXc7JZ9FEgkd9douFF7llq5UlG4RDpM4QeRFoQSApjS/oR2FBPhRy6sqmGQ8ZjlF3X4XF+TnEIrmuQVGRmW9gomlYl5d5rFxRUYnPPPAgThw/iRMnT0KqknG3nfBiFy5eQldXJ/xBPye1OR02GAw6FBTkQafWsxxHIVVgamIGKzs6mbH74ssvobuzB3KxAk6XkwkltbXVsNqt2LRtI8xlZly6fAlvvv4m6mrqIcjSokqLSZR1mlNzo+hd0wVPwINlhxtiiQyegJ8NWUzDIXlMPI5oIJRLsMvT8oJKBxFOMoynIJUqePEjzaBKoWaJkZ+63IkYtAY1c+epqzM9sYx8rQGtq5uw8+5rERWmEM0Q1znNXSzS7cbSKWTFIsaZ2R1LmJu8DEE8hs76NizPOSBICbFmwzqcPH8a/nQEW7ZuwvzEBIRpId7ddRh1FXXY0LsOhw8e5cMpjbS3bt2CswNnMDQ5ic/9twew7LUgLckiKcwgIYjzmJ8S9sRpGd7ctQ9dXe2QqSVIiCgEPsa8bUqLzIcaqpAYxRIjjPlmuINBBOMhJLNJ1K5owsbutbhw5CwOvrEP0owCIX8EFwZynymRYEz6QpSYzEzbIDlVGhn86Oc/hSJfyUmS1IVTKeTIxlP48feewvXX7URVbS36L17Ao1/4Ih548F54E1Y0tzWgvKSc5Sj6vAKo84jikYJIosI/Pv44JiamsWPrNlIsoaq0GD6vE5FwgCc9hAu1Wq2sq+/q6WEJUUVlNf7+H7+JQ8f6cNX16yBSZjE6PMTpuU4PYedq8OY7H8BgKkZpuYni5hCPB1BcrodSI4LDYcXG66+CorIIy6EwVrZ2wz66jF3PvYzNm9eyyS6/sBRnTpyBe8mCPLKExRKUEAadSo1Q0A+dUoWW+gbGE5Isp6i8Eluvu56TUGenJrHvzdfwne9/G++cPICMIQ+nB0dw/z334/G//So6ulowOj6Ke2++BQl/FC6PH+aWRmgKC9Hffw6ff/gLsLqd2Hf4IMorTHjnvT8imQiyIZw6h62NbewP8bt9EKWkbOSkyPrWlZ0oMhbi2NGjaG0pw5e/8gU8/+yzGD0zCwEy0JnyUNPUgLLiUpw5fAKIZxGPZtG2qhXQiqEqzWdyiDghhd8Wht3uR11tPW67+UY8/OBDKDcZUENc+0QSG67ajN+/9BLqS8tRXl0OVUkBhs8NobWuGcdPncSkYwkPffkRTgq+0Hcad911J5777avYtKGNNckdXau4MCPjOq05pGWn0DZlnhKHDx3A1k2b4Fy2cmPD6/YiEo+hpb0BEpkM8yPzcNp9+MyjDwAaIY72neCApUJdIWRZKTwON06fucym67ZVHcgIMgjFQyzDcPs90Og1mJqbRYKKO0UWBYUSZDPk9fHC63UjGiNOtxrhcBQqhRjJRArxcIyZ8GK5kjvAsUgYSpmEsYGkK6ZpYySehT5fDpFQAo0oHwmnAEk34JwOw+cMskk3Gcugc2UrlpcX0dGyAuvW9qK//zTmZ8Z5Ivr5z38eT/zTtzk0q7y+hilm+4+fxE237IBYnIVryQX3vBsLE0uQCCRoX7kS/pgPaWEavevW4PDxw1i3bSOq6yrgd3tgn1vEpb4LiARo3SCWohDOgBf3P/Apbvq8+8bbcC5G0NJUA68vjMUlO0skaHpOPiAq3GkKQlJOSiBtbWlmv1XYT13hLB/Yo+kkgukMuta2YevWDZBTIy2ThdcT4qTsUpMJF8/1Q5DJYPOmLaisqGLT4ePf/DYbV6kBRGsa0WLSyFGyqGikLnAyFeONXkzeKxkl7Iohl5H51MOHKU71VsuZXkdUGfq+kD/A/hihkDCTPu7eU3ONEsbpQTIQMpNeyYfhRhsHN4oY9Uh7xs7rb0RVTQ3mZueYyEMTXjroRYhWk6LkVCvLSjn0UC7ng6PVYueaoLikCKWldJBIIp2Ms0mY9h0q3Mms2ru2i6fBNsoOiCc5jZckrOWVpQyOUCmVUMgVsFHSuNOBdCqBoC+Yo/4J6JAThtcTZRkjoSSlEgH0Og3UqjxEYrHc5KmsgtfXiYkJEHJMIEzBXGxEkcGA1sYmnDp2HF5/EO5kGv5gzqzM4U1yOe+ThDGlKTgdTEgx8HGPv3bcP+4d+vO//gkV7gKWYuSc2cCOHTvwd3/3d/z/n3rqKRw+fBhf//rXcNVV2/H73/8aR468z8xsq3UJ2WyKdWtMn6HgJYmICz3C/wX8Nlx77WfQ0NCNEyd24dKlw1iz5nZ0dm5mJvnzzz+FRNLO7Hgq3oJBNxfuOYIM6e+p+5h77nAo8SdOPI1H15/Mon7mz3/D/mffMVEtwNleQU4qw4l0OdnQlSCmj0Bu/oSvPNNnxaWLS2yQySSooyviYpGKD8J8FZlK2Iw5PDTM5hKQQ14h544BjU3pMEJdcsI2GnQ6NlMFw0Gm0dD3X7o0yLpX2sxcHheaW1owcOkia21pUaaxHWnzulZ1QSEl7JWSzSikp6NO1OXLl9m1vzi3wJ31MnMZSkwmHtPShkoSFnLlEx2BFkbStE8vzjFBpaGuAR/sOwCzuYwNo6QHpekLbWjZTO6kTicZCu8gc+7mLZvZwf+bF16AqagYpcWlbOijDmFDXT07/bt6u6DQqvHdf/keKkvKMDczza89k0lymEUk6kdltZmlQ2TamlxY4tE+dW2IAFJcbGatIZuTYwk2dVEENUVSk7ue5B8kJYmEE9BotPD7Q0xuoeKzoakBDpcNTp+DO+RUvC9ZLOxjUBYp8eCXPsuddWJQk242nU7kZGQiIRMKyqtKmZAUCfs4ECXg8cHr8mJkZAyzC/NoXNGEtlXtOHbwEMSZLJNlZkbnUFRYjpnpBQSDdODKYsOGHnS0r2JZUjDgxcLiAi4OX0bn+m6ORw8JQhBIxUj4M5DF5PjD87uwsqcdxtoCxFUJBFM+ZGncKRFAlEpDlZBDGpAj5iLKhR8WtxUre1qRFsqxrns9ZoYmYJ1agCQJDA5c5hCQbFbKGzYhNIOsI5WhQJuHOrMJmWQQj37pC9h41VYe5bscdvzm+V/j8JFjTMMxGI1w+8gYRnSFJZjrDWhqreMNIeD1wWFxIuKNoqaiDtZFGx8MRBINbFYLmzA3rl8NsSjD1yp5EYjIfPjQUaxa1Y21a9fxpICoNtfs3IlT507DVF2Ci+N0sJBCmE7D7vBBLNHC5QnD4/fDbC5iw7tYlESeVoKpiSEeQYcyKfzwt7/CiM0CTV4B3v3DW7BMLKC6vhwXLpzHgw88hPfeeBf5Si30MjX2vvkGasqI614EY7EeUohRWVKJc6cv4LrrbkRDSyuGxibw3e/9Mz7/+c9Ap5LDVFKIuEKAkcU5nBsZRWGRCfffdQfe3v1HnDt/ljXYa7vXIiMWwRr2wVxXCafDw9fngtXJhvBEOoj39u5CIkFJlUWM6Ywnoqgur4VRZ8K+3Qe5a6jQqFHdWIemplrMTw7DkCfDzTdcjfHRMex9az/8wTBSAgE2bN3Ih9xQMIJ1azbjN8+/Ak2hGmJtFnc9cDcuDV5GhaEah986jK72Xjz/3ItQqclEKEGRVo/KYhPOD17GjXffxLpaQTzJB/KVG9ZyzL1t0YtP3XMHm0e1Og13/A98cAxSuQC33H0HpqdHYXE7sWnrZsxMz8Cg03OhGCVZgyCNRDaFsdFRrO5ezbzxcJSKPyeMpgKWNfi8QejEasZPkiGxaVUbFAY1QrEQM9lnhmeYqrShZy0uD41j4PIQUlkipsQRiKTQ3rMK5U3FcISXEcuGUFZZBLkyjYWFCQSCHjakxiNZuF0xlk8IRSnIpRTgRixrCvkT8qSNjIRCat4IMiSfh5IIIET4IHOhXMZpsTqVHnkKHSrV9ZgYWMTB/Wewoqke4+NzKC4uhM3qwJcffZi7qm/+4WVUVZSitqYaOlMBZm1LmHEuoamrHTOLc1jZ2w0FEdxSIthnrGgw1WJiYAxBbwBevxeRJBWjInSv6uScDTLmp+JxXOwfwKXzl7jQDUfSLPMh6R7hXYmSpZTJGIpw/733QqPKw67X38Qfd72D+oZmNpBHYwlIRRle00g2OTu7SKRiZIUS1mLT7w+JAJ3dK1FTW4l8QgWrKFE7QSlBjBKmxpQom8X8zAxsyxbcfvNtbLLdsHETXvjdSzh3/gJkSsqI0SAUoUOcklniYQ7ZI1lqkvcWwnySXp8aND5/iPXxdC1T0Uz5HiQEJ3wiKQDooEr3F02haRpB7HOS0VJXWSDK7RFkyMzX6VmeQqZQmm57/QFUVtehrKIaO7ZfDb8viKnJSfaUkG6dpreU4kyaf5K2EhEmHAmxbIUKdPIOEFufdPtCYYabRtRIKjIaGYFMkhi6TtweL+/PZIKn10Py0/rGBnR2rsLszCT7majWMhqL2HBMz0PFPhUXRIsjky6lZdO9T8nAVA9RiGIimeJGX0FhASiumX7/pcUF9iKSj6qirBjtLY3YtmENnnrq+3AF04ynTmfFCITDfIigB0lwSTJJ+yOx6D/u8dfC/ePeoT//639x4X7lREqnSCraaSG7++678Pbb7/ApljrulOZJzuXPfe5h1kU3NtZidHQAGo0cDQ3NKCurgclUwnzRHD+bbkJKq7RiZmaE9awqpRwrVvRgavo8CgzluOOO/4t/y127nsPo6BkeoZVX1GNs9CSisQhTauhCZU15NtfpZlNqrpZnVzSRUTacAuqm/yKgzv/rXabC/UwPFe45mswVsy51HXL8+I8kxfIkQIiDB2fQ1zfJBiEtFcEKOXq6u7GwuAxtvgEKlQaRZBRzczO8uFEgCZlq6IYhXTYVhdSN0mm0KCoqQjgUZPMYbRTUpSA2PFEY6IY/3ncCX3/868zujSXiKMjPsW6pKG9va8fBD/Zxx6CmppoXKurskWacDKX79x/E+vXr0VjTwKmCY+OjPFmhn0mplhly5vv9/N+hZBxOuwslphIUGozQa/N5ikBOehp3FpmKMHjpPKamp3nkSjp6Giu2tbWyvnx6aoKlNolkGiajkUe29L5UV9dALBdjaHIMQqkI0xPjuOnGG9kFTxpXuVyMcIQ2RRGPRgkVNzA6hmAkzrIO4t5S1PMVPBd1QuhwFQpH+DBEph8aP1I6HkllqHNJukTiGtO1Q2N0mUYGRZ4SOqMWrStbOJEvkU4grzgfFbWVbJai958OigqlgjsjpFXk8b5KBopmpjHp7MwUenq6ubAYHR9DQ1MTGzZnZidQRyFNqRTcFjtj+FRKLeQKNVMg6Bo6euQk5BINpAI5ejq6cOH0WSi1ecgz6lBaWwKxToxkJsOF+6FdR2CQ6zFnXcTO+6+FR+hGKOOFgA+2KYgFGUiSEhhQhCNvDaCxtgbGsnyIlECe0oRCrRGOOSsO7T0ACZuj1XDZPYhHUhCkBTwNEStJQyqGMBFBQ0kB1rQ1oLm5Hk2trZhZWsTI1CQ8Lg+WFpfh9gRhps7zjh14bddrWFxawM2fvhaegAN1VdVIJiLsrUimBBCmxZgaGseJA6eQiQn5oLBz+xasbG3iNYTIB1aXCw4vseCNiIViqKmrYwLF5PgYFw9LtmVce9uNCKaiGJ0YRjjgw549+xGJZFFb2wCvz4+1a3u5IHO5ragqN8LjtPE1ObOwBGF+Hh775j/i355/DnF/HHKIUNdWg/f27EVzQz0si1ZMDS+iIE+NyuIiFBrUEKRjEAnTuOX6m6ES5eG5p3+Nxx79ChobV+C3v38J0zNTWNnZgeICIyzWZdzwqdvwzL//BlGkIFGr8djDD2Powjmc6DsOt9eNltYWpMQCjCxMIIokGxU3baDuqgbn+/tRVVeCU/1H4XW62AuwbF1EVV0pgt4oakubMT00C7VajiWbBdoiPRN2oh4HNnavRDoZwfTUNDyuKGvgI6kEoqkkwokY5pdsuPHmOxEIRHFp+ALK6o1MTjp25Die/Pq38cunnoFCIMfg4CUYTHpEQ0kYVTrYFpZRWlOOSesC7rr7Djz902eQEqVx87134vTRY/DaPagsrUJXezuzyynDw0lTRIsDBUYjVq/phFxN5j8nH27Hh0ZQaCxEnskAUZ4MIrkclwYGsWHzZqSyVFQQSjjNrHZhmhoKcSQDCSyMzrL8Kp7JoveqHnSu68TpY8dgnbEh6olAnFHizntuZ8PnkaMHEY+nYbdHIJQrULeyEtoyoKBSBqEsy/uRz+PiQjTgjyIRJQRgLqVSq1dzE4RkCsFAFFqNmhMrSd7H8jQGJaRy+uAEFVNJ6HQabjTQRkGhWDpJIbasvgqpmAjHDp3B9PQCZ3jkafKgVeVx8u5Pvv9DmEsMuGr7NghVEqiL9HAnQhDIZVDp8phTTmhckh1KM2JkvAm8+uzv0FxWz0xuqULBe47b4YDT7uCCjnwQwVCIr3cKwKL1kdZOmmLptHrerxOJCDrbVyCTjPH7SaCAFKQ4dqIPvkCQMYNFhQY01tXi3PlzbHq0OrwQSHMBSfT5kNPzM5+9j0OPrhiCyegpV2vhcDi4QE4RjlEkxvT4BGYnJpGMxvDfH3+ci9ODR47gwKHDtKlRbCpLGEnjTYUtYT9J2kQoX3rdHNwnoFCkXGOIinsq+AkPTIx2+nxomkE1AJXmtG/R91LhS3s2TaTp+8mbR+s+NZ3SKeL2p3jiQ8+bpy9AZWUNWls6oJQpcHlwkHXmAiIV5evZH0HFOOncqaFFnjJCXtMhxWWxsoySDhNUcBPAIx6LsgSFDgvr1q/j64n2R2rMUYp6IBhiSQt5R0hOuzBPE7IUTxY4JCkLDqGi/ZUyMsjTRshJqsfoWhSLaCKd81yR8VYqFfOhnwhYlOdAr4c+a7+PwsxU6Oleget2bGKj6rmzYzhzbhRpgQQpgZgPzjn5UJZzVkgZ8NeO+59fdH8S3/EXF+5XfjjpoUnn9dBDD+Guu+5iysc3vvENPgl/5zvfQUNDI7773e8wQ9xkKsBdd92NDRs2c5QwGTkIGRcMkhObnN1i5OcbWZZBRgun04oLF45idPQkL4CdK7dh8+bbcfr0Xhw/sRvFxTW49ZYvcpH12mvPYG5+EMlkECIhObpzQUzUXaebgm7WK/Ie0r1vPJVF7SdUuP9JKkPc1Q8PDB/9cK503z/6d0ePzWNs1Mk3DnUDSQddbi7lkatKqUGJ2Qybx8YLIHWELRYLlCoFBytR58bj9fBGUKDLh0Qsgc/n5WKYQm0i0Rg73ynEg0KUlpYXcdvtt7FZMxSiE3qYKTJ9J07l3ncaNwoFLB+hz5LQjfs++ABKpQr19Y1MetGo83icG4lFMDs7w50Pl8vDByNCqxE6i7RKgxcvoaerF16Pj8ebdHjgoCitlsfgixbSCi/whlKgL0BtTQ1UShWGR4Y5uVVvKOBpTCIWw/n+sygqKIRAlIXNaYVcq0RxRSnECglWruxAMODnolenVSOTTnCQBEk0LFYrHM4Qp7JSsFV1dS0fDFOpNI8raRRLEgtacDm3QCJGaVkZ6wqNBiOmx6eZNEELdSQRZzOoRCWGUC5ETUs1k2Aqayug0aqhNlBIhZq7MrQRUlLtli1beAJEqyqFLhHblzpxtGFfSf4lHS39e+ryyJQy2K2zbEYO+pzIEoUmmUFFRRWzxecXFtiUVFpUjrkpO5qqO7DrpXdRW1YOpVKKSCqGwbEJXHfjDkZknjx8Gn5rAAUaA4anx3H13VuQ1iUQF4ZBdk0irQgFaUgSYugERux79Sx+99tn8dyLv0RKGMeZQ6MQxNLQCmX4l+/8C3730svQ5+txiigrAikXyv4geRn0nDq7/53duHpDD/IVYrS1t8Lq9qKptxN/eGsXxBkBvFY3d+t9gSjimTTckQDuuPcWlFQacfjAXtxw9XYsLMyhtbsTGmMRR9lPXBjG3lffRLHWhL7jfdjQsxLmggJce8010OQbcOx0H8rr6iGRqyARyDAweAnBsJ83Wjo8UcGQFAKBWBhFZUXICtI8IXHY3LAs2ziIRCgWYmR8BK1tLVDLs4gEfTxtSYtEmLQto7plBfZ8sJ876IU6PW669wYMj4/AYfdAkBFDmCHiTAES4QBcjgX0dLTAOrOIHZu249039jBO8c3Xd+NHP/wxjhw9woftW2+5DS/++kUEIn707tiMgfEhTFkXmZ1fpM6DMJaA1WZBMBFiiYNYK8aCaxnLLgc0agMaqlfAoC7C7jd2Y9v1G/HeB7sBMqHLNKDRiKpQieGhBXQ0NMMxa0MmnWJjIjH9q6sr0LmiAQGnHaGAF0sLy1ApjEgJBRgYXcBNd12NlAisT5bJNeyHoBwNiBJweOw8+djctQl7d+1BoULo48vPAAAgAElEQVTPn5kyT4qlBStESSDgCcBcXYm0VIz65npO0BUpJZDkyYFQFO4FG6aHp1BWbMb09DjrZ4OcxCiFzxdER2crCosKMT45wR6BpUk7Wtqr4Ar6kFdSyJjKsdEZtHatRCwdQ0lZEY/50yQNjAngdwagUuazufX4oeNMo4lkwmhY0YBowI/G0hosTFkRT0ggkWfQtKIcDsciJibnoZAXYXbRjigCqO8qwooNZXC5HbwOOGxOBH2UR5Hm4lMEMbPnSZdP9y+RTKhAIt+M0xVBsUnFHVySEtA9TvIY+hqF1lBmBnHFtVolJyNT57qtoQVqmQ4VZXUMBLAsW5jNrVfrIRVIsGhdhNvjRJJQiGIhGjtaUNnciEA0ggxxUrgwBST0GlICyBJivPrsi0i4QjDlG7m4o0KOMhpGhsfQ07MqhwzUalmvPDk5xQcT6tbKJHIYDEaYigpQWKhHNh2H3+1ieZ1EKEUiK8TQ2DhkUjmi0TDWrelFJpXEyVOnucFycWgUSr0OEpmEJ5jbtm+BsaiAJY00jaR9gqbiGr2Bi2mXy8FFJzHOpWIRnDY73tn9DnrbV+Lu22/nPI2Tp/rw9nvvIZrOIE7FNclHYtEcJprJbYTGFfEUmBo1QsLmJhO0bfI6QEmh9FqT8QSHw7kcTqZWMfmFWOsSKWvkkyQhpU6yWgWxhKCu4P2Z/iRPWCKdQZHJzPsjNYMo/ZYmCISjDAZ93HnniWsqwWFF1NSi5hYdcMgfQFhkOgTkPFBJ5OuJ/OWDWChkbxc1PGk6QDXT9OwsVq9dh3feew8lpWVQqpSIJ5L8fTQxob2finzyvNGD8MjUrad9aGp6irNacrAQAZwOF081aRJE2FRtnhbRcAgaes5YjIlARAiMRoMoKdbj+mu3QkioZ4kWe/Ydwcm+QSQhQjSV5mwM+r3oIEjI5Pz8v0plPolC/M99jv9fhTsVb9R9vSKPeeyxx3ixoqjwr33tazy+JPc0GTDvvfde3HrrbVw09p87jtGR04y0y8sjM2seNBodI7HowqPI39raRqxbt5W176QX27P3ZYwM96Oysh4OxzyKiytx111f5ThiYub+6Mffg9UyB6VSAsAHqZQWTkpnzSW30oM57iJKYxVh/cnMJ1q493UDZE5lbft/auRfwUJ+9MMZHgkjGJJhaWEBlsUF7oSS2aqmuhp6nYGlBBqdmk/9FIJBMhbSttOo00NBEOncwUSSFfECTIsfhR9R55tuKCqsamrrYLXasGxZ4o7yDTdej7q6ataPzs3OMJKxsamRk1lJjkPjNipC6VRNUiWSN5CG7+jRo2hqbsbkxAQHFBHWsb6hHsePH+PxnF6vQ3NDA/x+NypKyzjV8mz/ObS3d7CxLBQNw1hchHxjAZxhL9w2B4RJAQb7L0Kv0fGmZi4rYwoAddyJx0y4LFrUXC4bkpkEF85UAKzbsh6uZJBxVVKiFnHXIc1hOmQko04SHR6Wxu2MBCNTEb0/lIBHZqJcEFYaTrudDzG0odFhR6VQweF0QpgV8gZGKXVUZKYEQlQ0VOC6m3ZCU6iBQqtAIhvj8CQyhVFxT1pCr8fDkh76ebSLUvGYTCWhoUTVRM5UJRVJ+RKgzj/LQ/wB/h4yxRXkq9nQNjYygKDfBYVcjBWtLZiYnkQ8SXhKMcxFZgTdKQycnoV/OQitRIt1PT14663d0BoKUGQsgghS/v0otZOuK0OpHsUNRqhLlUhJoohIiX6ThIA6JzFAmlIj4kihe2UPmlc24MLgWZSbqtB/8AySjhR6VnRjcHAINfW1SGWSsC1a2bDcf26AiSfG/Hwc3/c+assK8chDn8Ezzz4HsSoPa2/YjvWUnDo2BfvMEt5/ex/m5xcRS2ch1yvgi4Rx085tWJqeglGvwaruDhjMRSgwmZjmcvz9gxAnMljT2QmxgAhEWpw90YfqqmoIpDLMW+y45oabYTKXwWJ1sXnZ5rKhpqoc+97fywQb8hc0tq5AKBXBwNAAPBQmlsrg/PkLzMXXFxoxMDgIfaEBleYizE1PoGfNakzMzqCufQVee+dtzC8soaq0HC1NTSivL8GhI4chl+VhcnwO+Xn50CrVsC/Por2lDtdfswNvvfw2jPlGLM0tQavSwelw4zP3PYDW1lYMDFzAuf7zzP6+OHIZnVt6IdTKMW2dZz3yy798Hl+6/2EoVHK8/t7raO5uwdnhfhjMOtjcDqxo7oBWaMDvf/UabrvlFkSFIYxMXkKBRotzfQPYcdMmzHoXIZIqMD+yBFVWyEZzcs0JpHSPFUMQT8DnoMKdpEJl8DlTCCQTuP2Be9lnAYUYQokUgiwZbBMsSYknQhCTmdTvg0Ysh2POjoSPTHACzM5OYP2mTTiw7wDq61dAV1wMmToPFvsyGxGTmSgS6ShUiSyE8SycCw6ICS0bCkGfr8PCogVnzo4inRHg6p2b2Ii+bsM6HNq7F0adDhXmUkwSkz4SgFSdh7klO8pqyiHRSCFUEMs8CplAAvucHeaCcgjlcvbxHNhzEPn5eWjrbONU1M6WlVCk5Thz7AxO9Z2FWiuBJj8LXYEcMTK4uiMYm7ahda0Jrb2VmFyaYhKJWpmP+UkrknEhJxALBSIuDqlLGgjFQOngVDjTOk3FbzgSh0olhUQi4EIwEiUcIKUZEByBpJtiDn8ilr5SJUeBSYNUIgVRRswH0NrqGlRV1GBieAKjFyexY8sO2D0ONlLS2k9G2qKyUozOzKJ9VRd0WgM3AxJZMiqmIBcrEXL48dqvX4IaUhSodcgkUqxxnpldgNVO66kQnV0rkKdRs5SC9sPJ8Sn2HJGBknxXhQWF8PtciMdCUMllKCkqZkDBxeFx7gCT1+bgwf2471N34/z5c3C7KdwphoIiE3zRCE8zhCIpbr/jZi5WybBMZlEq4Dk4MB7nwpsOqbSf6bV5PF2hLjiFJD39o5+issiM+++/Dw31DTjRdwpvv/se4tkMH8bTAsIT04RTwvsldZSJVU+fDdFl6H2mw0w0FueGHU0waL0lHCN14GmPo6KVptNJAlqIRDzZJPIYNcCo0UfkFCr26XVXUo4KUWyQRW1NHR/IwsEgp9xal5YxPj7M+u/CAgPTXIRZwO1xc0MuFA5xXRNL03Tah7r6WgjSGeSplczTn52e4p9B+4BOo2ddPDW8aCoYioQ5+8Ris7K6gLroVKxTB58mBZQ/QocXIhDRgw4ibp+bJxyUDUJhSrmDXYYnEhqNkqfbKpmUyUckh6ImK02+U6kYamsr8OB9d6G6shSXBy7h6PGzOH12BBa7HxHKU5GJkRUJP+y0Uy2V29P+q8dfpTIf9w79+V//iwt3uhjoQqLQHDq5klSgvr4eTzzxBG8WFMzw5JNPMpP7W9/6Fp9S33hjF/bvfwfbt2/B2rWbUVpawx2L//wg88jly+fR33+Ei/kbbvgU2tp60N9/HLvf/i3kMjG++tXvQ63WYnZ2Ej/4wXcZz6aluHifF0JhEumMH2qVBFqtnMOguPMuAKe5koN/3Xk5Kub/v+Egucghh/eHXPb//Hqp436yM8sad3pQt4WkGFceV8yq9NOYe5/N4vCxeSwsRhDw+eD3eFgTSYu2QavjxVSv1eL8xXOQySRYuaoDhUVG1phdvHQJyzYbPKRnjcdRoCvgIJ6Ojg7+byqCqdig0KXW9nZOLd3z/l5o1EoEfR42qNGorn1lG3ZcvR2v/vFVDo0hrR8VrrRw0Q3e2tqO5SUrj0S3bt2KPJ2OpyaDg4McpLSys5NHnc3NzbwozMxMQZpOoqtrFUsjrHYHo7MotY/MovsPHsDK1d24RNxpix3LE9QVbEEsGGdZCYVcjE9P8vVE1wyhKek5O7rbYa4swbRtFp0bu5GRA0KNAt6An99jo8HAixelMlKaHBl+Duzdj+XBJfhcAZSUmrloJ0MljdfJlEuvl7pplAxHqa3lpjLMT84yFpI2QE8ogKqGejStbEZbbwcHgHiCPsaKSZRSRjJS8iZxxGlTCgQD3G2hjYPeWyoySbtPDGAaTYuUMtBwNk2axUwW5870sxSI5DNUxOv5uexwuW18KG1pqUc8EYbdaYEv6IVOn8cHjlg4hgJDMby2OAJLWQSXkqgtKeOpxfDQCG9Yre2t3CHv7unGkSOnUdtUAIVBColeiKKqIgTlCWTEKSCZhiAuQIGmGKKUkjWqxKvXFahRWlSGqC0C/1wQzmkb+o714447b0Yg7MfJUyewceM2SOV5cFnt8LvdmB8bQXlJATZu2IADR47hxjvvQV1nC/YdPYCj+w5AlhWju70LBw8cYfIGeRDUGjmuu2obzpw+jvauVrSvamWj269+8TR+8aOfwT6/jP179kBCtAphLsTrW//3Eygur8ZPfvgTRBNpSElGJJaivKoey9ZlXBy6iPb2FTxBqqur402usKQEmkI93v7gbSzPL3CADH1GlKC5duNmvPL6Gzhx5gwXKY9+4XNsdMxKhSxBOHb2NHfWiLZQVUoINxnOnD6HTFKC5QUXGqqqMTRwCTXmArz6+xfws5/8BK+9/h7MZgqN6sXc3DxKi834+8cfR4Ci4JMpfPq+B6FW6lBSU478qmJI8xU4dv4ENm/bgrN7j0GaEMCgMyAjy6L7ql782++eRmtXM5uGm+vbYBmxY+8rR6HVSNC+vg2aAgUMKi2y8SRmHDOIqNLsk5m+PA2jWodIMIDapkYOBssgDY1ciUtnL3DXrsxcycSirEKGiESEux6+F/aAmwPhKGlSlCbRGOH40kikIizzCHq8kGVEuNx/HnqVHAa9FjanDXVNLRAJCS0og9MXRDIe5aIvKyBJ3jRuXr8DMyNT2PPuPuzcehXefXM3G+LIWFzb3AYCIA0MXYIv5GXz3sMP3I+nvvkEdCRlSKaRX2zC6OQsS4pIjlPRUoVINgSNjiYuIpw7fgFhTwyRdByreltYAkEG++mJWcxNLMK9FECZwQy1RIPF2Um0dTRhyTYFbYkawUwQnmQAK9Y2Ir9UCatzngv1qD8Jjy0GlyUCSYbIMJRu6YJCRQd0IWJJWnPy/iMl88M08EgkinxDHrzBOIpLDGySpMKeEjCNRQaeNBOnmzrE/oiHCSfRYBQKSoFNZVBcXIIacy1W1LTBbfFCq1ThnXffZnNuXUsDT1+sTjekYgUkGQlTuRrbWjA0MsJ+A78niN/+8jdY2dwKKR02sgJ4PQHGTPpCAc7voAkUySGbGxqhUapw9MBh3qNJG02fOq0pg5cusB/GWFhAWHAOVgsmM5BIxehc2QGf286FIqF2GxuaWXITisaRpBOOALj9zju4iZeXp2MvEWnMieji9/pRXV/HP//MubMoMBawx6ukLJc/QI0haVaALzz4MAr1OvR0daOutpa3011vvgmH34MM7eV5WiasUfOO8YUGI2MUKcmbdOQUrCWUynKhU0Ihf53WUdK5+ymwTyaFRC7H5quugsfr53Rj0nRf4bP7fT5OK1cplDAUFPB6T6F27KcgnKhYArO5hKERS0tz8LMZVs17QaHewCAJmvgaTSZOH01kMtxII3+BXCpBabGJBiiYmZyE2+Xg1xmNpxkWQft4ZXUVa+uvNOuEYjFnXhw/fIwbEydPnGAwRSaVQ1KaTCZcOHceugIta+tpokEKAHo/Z2ZmuEDnyQwd5JFFcwMFHEpYqkTSPUruJVmnXCzA6t5VbL6enrFgbHwRFmeAzcIJOoBKJNwcEAvFLD/6uMdfC/ePe4f+/K//xYU7STao8CBqDCGEfvazn+HMmTP8d4888gieffaXjB7853/+Po+ASC5DF9ejj36J/xwfv4yh4X4sLMxw+I7bHQQEMu4arupahdW961BSUoHJySG8/PLzqKioxT33fA4WywJefPFHMJsr0NKyBr/85TMIRxLYufNG3HP3vXjppZewe/cb8PtdzHHOz1dApyPGaS7l1VCghF4vx8bJQlQEVRCq/muQfzaRRMZHOkZAQPQATwACMld+5EGF+6kusMuf9LV8wv2QbvMfxXsmp63LOWdx8rQFx06McIhCNBzmBbvMbEZNZQXHcJNZp76hBtW11cxgpWI/nc2wLpq6JsRz59AJmp6KaKyX5cWkoaGB8ZKExppfWkIiGuOAJaPJiJLSYqxZux6dq7pht1nwx1d+h3P9Z1BeZubDBm0ktCjRnwvzi8whJ9034QmpAC4sKuIDAi3GhMaigwI75u02fu2zI5dRXlrGqKyqmmp4gwFk6FwmBqKpONZuXI/BiVGE3AG4lxxQiuSQZCj5TctG0mQmDblYhA3r18PqsGBF6woMjFzEkmcZ1a21kBYoEczEEUmTZg+QS2Xc0aBQCFooKYlTJpZifnoWu3/zFirLKpBfoOdEWCISCEkTS8EraiUXMaSbryouxXDfABQZMS5fusy0hjxzIdZevQXOkAsZEZmnxSxH4oORhLTwCcSjCSRSaY6vprEqdXLpwEV4LzGNr2nwkgZPmEQKGq0nodXo2Bh77NAhTE2MswSqqamex5ciGWAo1AGCBCoqTMyNd7jsfHCljZIkU82tLbhwvh96VTGWRoKwjQagF+ejotiM9tZWnDp7CpFkDOs3b8CidYnxbOlMDKGQB/klesw55qGvN0EoE3IXLh3JwKAzsVGJjEa+sBsW6wKijgBWt61DodyEI3uOQSNRYmlpAf/01JNM/untXYvDh85iZUsbTh45gtWdK5GKRXDrbbfhG09+G6XVtZhbXoQ/6IHNYsNPf/RDnD3bj7N95+H3+DiYaE1PN67evhVfffxvUNFUibvuuwNGvQ5H9uzD9rWbUFtZxRrRc6eOQiYRw+30QCCQYM/e99Ha0QWNroAZ1hBK0He6n7vUUqUE93/6Xuze9TqGLg+hu6cXza1t8IQD8EQog0ANk7GAvQcHDx9G77p1GBydwHv7DrJ5zlRSwPdJaXUFjp46CWfAg1tvvRW7Xt0FtVKD3s5m2JddOLL/FGP9jFotXEuL2LamF5/91D34ymOPQ6hV8XXFBvHLQ/jiF7+I93a/i6999W/ZAL133wcYHB1HcWkJ/MIomnuaceTsYbR1tGOsbxCqtBJF+iLYvU5IixTo3bYKx84ehtVuwbYN23Hh0CXYRmxsRC1pKkZzRwNUEjmTkoZmR6Esz+PuddAeRNTr40Nx77peCGQSloRNj0/C5/Rwl5wMm7NDU4gKMujYuAYKow4ijZQ7wlT0pGMkj5AjlSDCioQ3fJfN9v+w997hcZbXuvc9vfeRNOq9W7Ll3jHYxgXTMb0lOJCElE1IYJO2UzZJIATypUFCSEIN3Rh3G1fZllWs3ntv03ufOddaAnayz/Udh33OnwyXrsSyRpLfeed51rPWff9u0JooCIURdrkhSSbQ3tWGe+77Ip5/4c/o73LAaJKwOfnOe2/HoSP7ICOfjzWA4uxiWMwWBDwe+N0uGIxa1t+nZuSitacHOSXF2H/sNNQ6AarKi1CamY1j+2th0quRnpUDh9OHSCKKpEoEU14a0ovTIZAuZC5cqmtG2JuESidFXkk2gw9obSAefLY5D03n2yEIJpEMCZGiopTVHLh9fkw5bFDnqGFZZICxQAN/3MNkHL89AMeMHwjKMT/uhlxEackL2me3zwWdXrXAtZYrWDbodLqg0apZ20z3YpxCgggxSTrpBJlUyWAuQSgchEpFBBTCJ5IgQcDJlxOjk5x6St3hksJi5GcVAEEBjGoz53fMTE9CJBPivQP7kFuSA5fXC4lICZ1Sh4KsAjSePQ+5UoX7v7gHUqkSx44eh9fhZjmF02rn94/fF0aS/IUkndIoWMJBOMfrd+7C8cNHeC2n8DZioK9buw5tLU346lcexDvvvg2n043ZOTukWg3jFc0GDeZnZ7jYnJyaglypwbzdwcneWblZ7JcymqlzvWBopC4yrdNigYill9m5OVCQVIP2kESUE6Sp0UOABZq4kvTD53TjuV8+g5aGJqyqWYa777qDp6FHjx5Fa0c7khIhIglwYUtFLQUkccYLyW5EJP8Qw0b0mUj0Y1Tkgpad9jha0wsK87lzLlWpkJWVhURCwGZQwpHSa0ooR2L7Ey6YOPG0/1KyOP3epCOnRhsF+M1Oz2BufooNqQlBEruu2bXg7RkdR2t7JyM8SddPXX8iudCe7HE5oFbI2eNWXJCPugvneWoepUAnmYx/dyq4qes/Z7dixepVDJYoyi3C1Mgkc/TpOs5OT8HrdrFPi9QONEmIJ0n+I4bf7+PJEE37Ll1q5QM4kfWoBiH+PB3GVq9aCjqg0D5FkyGSeKqUYhi0aljSjHB7AohEhLA6vJiizI0ohRnKEY2LoFDIYNQthFB93nG/3FX4f/v3/6PCnd6subm5fLO/9NJLfDqkx4kTJ/DCCy/wuIt0vb/73R/4hvrBD/4du3Zdj5tv3o1Llxrx1tvUNRdh9ZoNKMgvhk5HYU1SZrLSybOntx29PU3IyirALbfcD73eiL/89Xfs1v7G17+LwcE+vPDCU/D5wlCrU/C1r/0b68LoQUXlgw/u4W4bod3UGik0auK00htbAq1WBpVSgpvdOVi6/Uaob99x2Sua8PgQOtcM39tHkXC4IZp1QEjO+I8f/6hxp08xu/0fOu70OTrpf1K00587uzw4cbKdu9vUnS0sKIRWrcJgXw+jutLT0jiJLis7c2GcF4tj1jrHOjZ6Y1vSLKxZt9ldLLugzgCZY3p7e7lzQjjJcQpuMZlQVl7KOryi4hI89PA3Pv29hwb68MwvfgoBBVhIJRzAQEbjifFxLv7HxyfgdNJ4MYn8wqKFyGWVEpnZWWyaIWwijTGo0KcIbK/Nyt0OKvgpPMJkMTNeCxIw45sWnnnq0A6PwjlrZ5avSWvgEz9JaqiT73W6MDE+yuir4bFheIJeZmtXrV4Ceaoa0y4rj4uJlkNdFDoMkYmJDi7xGHWLBPjwvQ8x0tnP3aSly5fBkp3ODNsYxfHEiOAjgICkLPEIbOMzaD7bgIDNzQt8Zn4e1m6/EgmlGL4IGcxIDy5goy3hMwVJGpWHIYSQ5UqEkaNuGh0iiOMtF0m5OL9UfwmTo9MoLS1CcUUJv/7kK6DkPkrYI8xb3cVzKC7JY222yqBGJBpAemYqYz3D4QCGB4cYv0mdqppli1HfchFiKclcZQjaRAjNSDDX50DMG0amJRU7rt+JpDSJoyeOwZKTBrlKhqDXhUxLGibnpqAy69A62o7UtDSk6IxIRICMrDwIZVK0tregpDwfg329SNekYnZ4HqUZZQjZgkgzmtHe3YGEVAhzTjo0GgNKs8vx7FPPIhlJoKQgn7tYhPBUaAk7FoZKrURN9SLEiL1MyDKfF/FoErY5KwQxoLy4GFdfvRUvv/UGuseHUFCagbvuvA2jfYNYv2w19r+3j9MB77z5Gka4mXVm1hv/4Q8vYM2GTSxhSs3KxNDwKCqKS5lcRMbpAOFNDQakfpwn0d3fB6Fciiu3XskUBUr9HRwZYg72HBkjZ2aYdEMEp+lZYoUrkFuYh8MnL+Cvb76IX//618jLyqRMHThsVmjVRvR1jGBmbAbiRAzpBi12bNqI0uxC/On5P2Pjrm3whALwBLyICpK8yd94/U14+c+vwO/2s7FWYzRg8dIaXOxpQlq+CZ6YE1KlDB21rdi2bifOHj/LjPTsilys2roKB08dgM0+hzVL1+LI34+i0FTAI3doEihZVMzStN7uCVyxbQXmglbW8DumHMg0p7IxLqcwD3KtmmPQjxw8gq98+Susob1wvg4pSjWuuekG1LY2Yv22qzDvcfAkKhKKIBGhzV0MUVKKUNjPOmHSZSQiYcjjAli0BiQYC+iDPjUFheWLMDU5h+HBUTi9TuSXFjBfXEONBXcCjkkrZEIZers6MUeafbMCqzesgT8UhdXphdKogVAtRk5xDhLRCLrqLyFFZsDkwCQ0KhNLrTLIjK7XQJeTgrgiAbVBxVOcD/cewhXrN6GuoRHZRTkQSGN8aA25vbAY0mCbcqC6uAKZ5hT0tTehKC8HvQNjGJqehkcYw7JtZfAmnXA4PXDZQoj4Y/A5YpAnZKguWYrx/mlIhDKW93i8Ln7PUleZjJyE2KOCPRQJcueYinOtnhjxQSYdERXE6XVDriQ0MZCRQYSPMHdElVIteyXmp+c5BZOuLxnay0srIE/KIU1K2Xeh0ioxMjvMB6uIMMoSo4gnAmFQAFEwwRKm/t5hBMMx3Hzrbmh1Rvz+988vkFLovyStGxIEIyHuVivUMqamUCFdVlwMg06Ps7VnkJWZxVI1SpF2OuzsHSouLWEj/9T0HOR6PSbHRzmXoiAvBx2dvZAo5KhasoTD3shXRY0I0gUtFO1k9pRyU4P2GCWF4JEJOujnSSjvi6DGTgSlZSVQG3Rc5NIUU683IBzw4/TR49j//l6YtXps3rQJVZUV6Ghrw5FTJzDvsEGskCMQDoPO8eTxWSjcJewroi4xyWcUShWEAjHLYOiwQKnVhBqmAj0hEMKcamGsLXXeAhTCRwfXeJxpMNQgo2YNQRbIj8TadbeLQ85iYUpMpe83ycnQJLu65trreB+YnpzF6VNnUFpRjvTsLM6ToH2SEsdpOO9xOhCPhJCRloqx0RH2jkUpakYoZNJMdXUNQuEQvAE/tu3YCaVGjXgwhtNHTrA0k0ym5y+c5aRWTpIFyWcTCEej7Keh+4t+V5PJwLKZgvxCBlRQ+ja9nuTXIFnSkuoqdHZ08L1LByyHfY79DTKFFGq1FjKxnP+OjMAUsBcMkzFMwT6HFLPusvXT5x33y16iz/wF/6PCnTTDrJ0ELUIZrF/fvHkzF/BUyL/77rt45plnWG/9+OOP4MabbsGO7bvwzjuvo7b2FO699wFODiRJzOBgF3fzAoEIm0zJkFdWVs7djEOH9uLgwQPYs+crWLmSuuvPwev149vf/j7ef/8t/vjWt76HFStW8uly79692Ldv38IGQ1HxznmIRAuGROpkkP5dLiaGt2UAACAASURBVKfOkRB7hCVYe8Puf6lw/+SqJvxBOP/zj4h2DUI8Y4cgQudjYKBQgIsrBIiQOZVNsSRzX/iZnxBtaHH6JFmWmu5trS50ds4gJzcP8/NWjI6PgbKXidleXVHOqEUq0skU88mDug1EnqFT9NnTJ5GemQmxQskx6vSGddrsPJpbs249RyCfP3+BTS+pJiMsGZnYtus6rN945affjzi6L/3uN8x6JYPR9Ow0a9jZaOn18sFMo9WxfpBO61TAm8wpbFoNhIjWYoLLSwaZCGMoh0dGWD9nMpoYy1dcUoyS0mKmXZhSTYyhSiaF6Onq5cU0zZzK0eglxcXo6GhHVkYmYxMpSIV+Jp3+aYNPz0mHJT8TQrUEUXESUo0CMiWFTiwwfCkxlFLq9Do9Llyog4dCXjZtYhOq17+wodLmTgmBQjHxbpO8qVInZbhnAH67DxZTGlQqNZQ6NWw+B5vqaEFORuKsY6TFlLwLlNZHnF8yNNGBhcI5iHVPxXXQE0BPWyfOfnQGgrAQGZY0WlMxNzfNMjJKSqWiyOach0wtg90zh/ziTIxOjUNlkMNkNsJoXkij7e8b4p9NRs00IxF4vFDoaNwa4mmLUqCF2K/D2Q+bEHNFkZmWisz8TCgNSpjTTcgvL8Cxk0dhMRqgkcqh1mtxsu48BHIBa1bD3gBSUzOg0GiRlpOBwfFB9PZ3YsniKpg1Kbh0ugkF+mxM9Y7BQBu8UgqRTonN1+3EudqL8M640NbUAUTJqCRlhBwVBWSuJl+JhrjJfjdKC3PhczuQmmrm8CBKHRRLFExIeeLxR/Diqy8ikIyguLqI8x4iviAyzRbUVC7hlN2I08GbsNflg8/tQ0dHF6prlmLtFRvRMziAD/btw+b16zFvm0dfXx+0CjlqKisX2P4hP4KRMIpKifEtwbzdirUbNnARRSE2zOuORjl5d3p+Dkuqq5GTmYn6pkZkFuUir6ocx0+cQFFuHhCK4vTZSwux7qYMnDl1BiatEkaVFN//9mP4zVO/hcfuxTXX7YDKpEVmfjZOX7yA8upqHDl8HH5XkE2TGrUGS1Yu47H24OwwoIjCG7PC6rIj4owh11yMU8dPIzMrE5a8dNR1tWDt1uWcJaAVq3D03VoUWrLYDLdy0zKEBRTiZueUzqWrl2DWPoWJsSnEfHEoRBI2jj/585/inQ/fhzfoZfPfzh3XYMZqw+tv/B2ZKSnYtmsH2gd6UFxVDl8sxIFjRMeiQiceikIuomAXF3fk6JBMB22jXIPWs3VYUV7FfgFPIgJ9RgYEAiHCfppMiSGQCpEI+uGbsSIy64ZWpsbs2DS2bduC841nOTgsmIyh7lIzhFIVdl2/EyFxFJaiDHz44Qes0faOOZCtyYR7jvC1cmTnZsIbCSMiAnpGe9l8KlfLMTg0jIK8QnT2jyElPx0ZJamQq4UY7etD0BVEeUEZinPyoSICSCSAsN8Bc6oRU3YreqZHIEkVQSgXwDEfgM8hgESswMTQNIRBMQoseQh5IhALJFzoCSUiDsOJRIiTLeNDHxWDBGZweJx88CZfloiKt7k5SOUSpvKQ3EmulEGnJ/pMgE2QYXcIkUAU0WAMIiFNVhNQqeV8H8qF1ASIMeowJd0Md9gFiVqMgdFBYi7C5wjCP+uFJCqD1+pCKBBbyN2IibDnSw+gt38AFy42sK6bgnrYyCkUwGAysGSQUk/LSiqwbesWHDtyFKZUI5sqI6EYB6cN9A9AKievDmnAhZyhklNUgOHBPiwqK4RaKeVivqJ6MQwmCxe97LuSUvwoJY6qeE+XiGUQCgiWmWQIAp8iaIdMJvnn0XvC7nTwNDQzJ4f3NVqv6LBP6yttqERe++uLf0Hd6dNYWbMEG9dvQCIRwwcHPkTv8CCiSHLxv3b9+gXSC02yAyHKsmYzLE2OVUTBSpK3QMFNwKVLa5CebmHjqFKlRTiagN8fYrloNEJBekEoFeqFDj1z+cnAGmU/DTXLCnLz+bqGAxFGhnr9HmgMBlgs6SgtLkNPezd6evp50rxq3XquCdpbW6HXqDE3O4OmugskSkdmRhpcdjsGBgYQpjEtwPcyqRqIyqbVG1BcXsYm1dtvuBVfuO0eDA0PcFIthQ4GQgQ5wKcyHsppSQrwKa2G7lk6eNAH7b/UKKSMASrcCQKxqKKMpy3kfYvEIizjkckpfEnJh7eSgjxUlJFfbgJ1dS3wBZiozxMeCle83OPzwv1yV+iz//3/qHCngo5MqVS8Dw4O8E+lm5XGyn/605+Y405G1SeeeIzHNHfeeQ+ef/7XcDqtePjh73AX4L33Xkdrax1z3ClCWyCUcVQx4amoc0wd+l27bsDAQB+e+/VTuHX3ndi0aQu++73HsHzZCtx00258+zvf5O7nhg0b8f77e7l4J7PK6tWr0NXVDJmMzEJuOOyE6iMO+sc3pFSEhyRlWHfjZyvcuXMeCsP+2K8QG5yAZMr6aeF+YRkQFiZYU8ZmVOpwiBdSz0iGsuCA/y/d+/mz41Crclhj19jUBJvDDr1Gw+OzYMAHM3XlltQgJy8fjQ2NvIgQc5VkLUadjnnAtDn64zEmpFCnlEZrZDCljjt16ClCmSgGTBCRybFizTrcefcDn/oKDn64F60NDRjo7YZaJWcDJY3MaEOijp5cqWTXOB3AkgkB2jraeeNavmIFWlpbUb14CWvwSMYxb3NgzuViTBfxeKmDU129iDsJREQIhPw8KlxWsxKzc3OYmp7+OEJZxqZcIsRoVArk5udyF5tGuLQZUkfA7XVhYHwQ814Hlq5egUnrNKZmplk7yPgyk5E3RCJ3VFZWYPW61UgqhWzqjMZiPJImugAZi6gbRt0xwmIRT1mloNjqBOQyJW887JEgzrkYHEIzOzyD1rZW3HPPPdxxoemHRE7Ugijjw0hOMD26IElqbWiGXqGFRqqGXCCFOCGEXqVFdroFfX09kGvUcPicgFwAb8wLkVoAtUkBhVaGpCzMm7lYIsLk5CREAjmyLbloa+rGkspFjEgVKZKcjGsyGRH2RRBzinHxaDfEYQnUUhmqllZi2jq1IAEqz8XA2BCuWLUSfocbSTLweR2YmZ1EVWkJutt6eFxqykhDUVUZZu1E2/Ax47iysgZDrX1QRyRI+qI8xcotLoA+LYUL0Xfe2Yv87FwMdA8iGohDb0zF1PQsj5KJz33lpnU4dOAgnLY5pGrVePiB+9Da2IDs3Hz0j01gdHoWEzNzuOvmO1BbVwti3dSsXc73SltjB7JMKXDOO6BTa7B13WqEA0FOERwdH8f9X3gAl5pbUFhUhEstTZwYWlpUgLb2dtRUV6O/pwdzE+O47967UX+pgYu6nJw8fj9KlUqeqMg0Ktbl9vR0w5KeBq/LzUVDw8V6LK6oRFyQgCcaQsHiCgxPjEMvVaC7pR0aUwpqlq2C1e5Be3sr5JIkVBIhNqxYjddeovTQCL7x1T1cCEMtw0Pf+Cru2/Mg9u0/CLfVhxRDKkaGRpFfkM+HRku+BY7ANNxxK2KCMHpbhrF+6RYcO3oSG6/YgGWrluOHv/xPbL1xC08KxnqG0NXQjbyMfDbhilSAUCXGnI3QfiEsX7EM+/fvg1QghkaigX3ODpNBj8e+9y209rThozMnsOeBPRgfJ9mFHL987nd49N8exNDYOIxpZpjSUxCMRzj5lpsdAgkSoTBkAiFP+eh9QIa44oISLK9cjHMHP4KENLmZGbCU5jMLXkaFcSjGDYSkWIjivHzunEvcfqQaU5h5PjjUB4jiKK4owODUKLSWdLR0d3P2R8/kAMpXV+Hd996FNAooAyJE5iLov9SPjLQMZGRaGPPY2tUFf9QPgUIEpU6GrNxsxJLA0bMXUbisCHmLc5CVlw6TRocMYwYi3jgaLtSj4cwFTPTO4MqN5ahZng+FQYz+2XH0zoxAqdVgcsiOmVE/H8xpGigMA54ZkgSJIRXJuXNL64hMoYBEJMDE1BTKKypZ/0wfNA2kaXPFonL0dPdjamoWgXAASTEglYupJwqJVIAUMurPz7FkTSlTc/FH/G2S81Gxlp6mg5HyJBxuprVYHfOQ66Rs0k/JTIN11o6ELw5NQgW1mDw1tJ7J0NXSjpGhCS5Cf/Xsr5hK8hHlQ3DhnVw4UImELN+h7jdNhrdt3oojR44gkoiwTJUCfezzDkTDIZ6eM49dJEZCIEJ+YR5cznns2HoFY2KNxhTYCaErknF6LLXzqdNLVDjqyBIhjRoiVLiTtk0iJhlpjAtgOqiQt4sKSsIc0yGb/BWz81aoNCrungulYpSVlcFmtXLi6tuvvY7jh46gMDcP1+3YhqycTLx34ENc6mhlnOf6DevR2NjAWSMEVtDoTAsm4UCEDxC8CyTjCEdCWLKkmvXsdEjNzcuHSEJhSQQPiGFycppNrBRoRPIftVbNazM1twiiwPS1jCyWSAogxMzkEKy2We7el5aVw2Vzo6XxEueIbNh0FZauXMk8L6fdzpIzakoEfR72CFlnp+Giojka5ik6I7bTM7mWoHWPUtTJEGrJyMBXvvgQ9tx+H6ZnJhi3GQh6EYoGuTtOjT7alygPhhpNhJsk+Yw5xcRwCpfLw9ksRNyjJquYJJpCAWOls7Iyea+kny2WUOoUHdaksFutyEo34YXfPYPRoV689uqbaG8bhC8AyDV66EjeeZnH54X75a7QZ/t7Um585sKdCmMypVKX/f777+cY4ePHj+PYsWP8Jidd6iuvvIqGhnqOOH/66Wfw7rtvoaOjGd///n9iamocT//ySchlctx886145ZXnsXPnLbjpptvxxHcfh8/rw5o1a7F//wds8vre934Ir9eDH/zwcTz66BMsEXnkkW/imWeexdjYGH784x/xDU6uajowbN26ld9UP/npDzA12Qu3hzBmhECMQqORscGMOu4PoARr/1vhHp+xIdIz9E9XUWjSQ7a49J8+F+0f5eJdaHdDGAhjMF+ACzUJBAmV9HFqKplwqENFHQNOX6MRc2LhjUEfBw52YKDPysU2YRYJTZiVmYmJsXGUl5Zi7bq1SEplOF9Xj5HhYWRnZiEvNxtW6zw8TifGSUbi83CU9OrVqzmwhJJBSS9ORpjurh6eXNByHQjTgUaKjPQM5BcUIC+/GGMjw5gYG0ZBbh5Onz7JvFlasKioJhoNhRZRd82gMywgGcUCdHZ288GIDl7UDSFGLnXkSe/e2dvDBikavdpn53ghXrK0hpnMnV2dPKKUihfS/Mi0R106ot3QyI8Y9Pl52QvdomgElpRUlldQ0qpIKkJT+yUULirBpG0acr0a5iwL01ZoUR8ZHYHf68O1O3fhjTfexp6H9nABKVGKeLxH49JYkg5TUcQSEcZZUkeFnP+0l1D3mnFiNM4VS9gsTKQZQv/Hg4SZi/IiSNKKsfExxmOqNVpIFUruLtJrOz83i5mJafR29sBjc3NMuCop464kGTMDbidcDj/r2WUqFUYmxgAlMDg5hPKlxShZUoSEyg+xXAKpXAG11gi73cPSkpAvirMnGpCTkwKtVgGvww6L0YSAy494VIDm+iGIkmIsX7EGQyP9CEcDHGFNBYDRZMTo8DBSNEYcPfwRUxsyM9PhnSe2+jRMFj1EWgUH70Q9HsQDfrQ2XsKKDWs46GZRSTmmh8aRqjUwVSJAo2OjAYMTkxgen8L46AS2br4GHW2dTOBQqZREauN7M0KeDYsOerEY29eswcTgwIJ8ICGAOasAnf2jMBvTeIojUyrgj4Zx5KPjfA9GQyFYDGY2XOrVMiyurkJvfy/uufdeTIxNIjUlgznZ/f29vPl4HPPISLewBCkaCsJunWeEZn5RPt+bY+NTqCxfzEZq0ud6w0GMTY4jnoxjemIS4UAAP/35U/jLiy+hr78PYqUEcbkAOfl5aG1ugm1iHjdcew3e2Ps+/vjyy3jx76+z/8Bnd2FucBwrFi1D48VmOOx+PPbNr/ABtXdwAKPzU7j9gfvw4qt/RTImQNQXRdgf5ECe4pIySFUSdPY1wh6YxvKVi+GYcSLmEWJkcgbbr9mF48dOondwDLtu2wp9uh4fHT0FnUiJ0vQSeFxO5OZnQqITY9Q2hTCSyM/OR8v5Zmxcvh4H9h6CVJxASVkBfvjk9/H+0b04fvYk7vvSA2jv7oPRnIY3/v4mNmxYxebO1tZ27LrpBgQp6IiAoaEw5HTfWx1wz9iwaFEVhoYGUV5cyvKoiNePkMOLmZFJyLQqRrVSomNrfT2CDhdP1FavW8dkn4ysLLRfqOcuplgqhU6nQnqGEZGwGyUlRejt7oFYLEeITJTxILbfei3ON13E6MAgJEEgYPUiHhBj29bNePfd9zE9QZ1Y4N77d+PNvW/izj134Q8vv4qatYswZ/eipWMAt3/hVri9Vlw8cx4JbwLlBYvxpS89gOnZEfzkB79EzfJcWPJkEGui8EToUDgHjz0Kjz3BZCaajpEMoqqkHN2tHZAL5SABcph0/2Ip69mVWgU3FwiVOjwyyonUWVkZ3I2lapBC3DwuHxdjrA2WJaAyaNgYKiGfCTUSfAHoaDoVorUvyp15sUzERSIVXbSfZqVnsJne6rKxlM5k1CHFYEZuWj762ocRtEeRa8jH5PgIKsrLEAuFca62HkMjM/jxf/4Yh48fw7HjHzHvnaQ7tLgl2WslhFGvZ3KK1+3lLi3ESWTn5vHBkHI0hnqIahVnLXmCij1lAhs3ruSEVxG9XnYXIqE4546IJApufsQSAkgggVquhkwi49RuMvGT9p/8KqFIAFEKhSJPkELJdQNNaWhfpDAlQuBG4iGmA1EOzJ133AWny4X52Vl8dOw4Thw/wdcry2jG0qVL8NDXv4pX3niFDZZ0OKEDg95oZqLMmdrzLJP0EnZZKOafSSjI7JwcPpAQ/16v0qCsrAJplizY7E4uxImkpTfq4HA6YTSa2BuQYUnHwOAwF/t0mKDPk/STJJCzs5MMfiDCjDABBhCQd0+qUKGoohSVixdDqzUu7J0eJ5NkViytwdzMNCbHxnm6QablJKd46+AmbHMwxCQbyqggmSYdtBx2B5wOJ+x2KxtLCdcai0f4dWWjaYyOB4BKo2GZHN2HixYtgsvhZNmydd7KNB6RXMwBTjYrkW8SCxkn5BmIxKHXq6HT6hHwheEJuiGSCtDefAZ5KWb84FuP4Z23DmDOHYVMa2Ac8uUenxful7tC//rfc0IuHaoKCgo+UwrRJzIZosesXbv2059IGqvdu3ezZIa67Q88cD8effQxHgf++Mffx7PP/paxjT/80fd4MXvyyV/wZnDHHddz0b579x2crkqFL8lsXnvtVTaaFhbm41e/eg6NjY145ZW/4g9/+CPefvttRkx+61uP4t577+XO/7PPPvtP//qXX/4rjhz5AH6/HR6PnwmNZErVaRfSXe+OFGLN9bf8k1QmeLIe7t+89r9dRcXWtdA9fMc/fd7+xK8R/bjIH88EmkuSiLAxdUESE4n4eMz2j9ScECX4hb0cB11XNwnrXJRPwiSzIDkA8VXp35KZkcnP6x0eQk8fhdjYGKd1xRWbOHabRvvZWenYvHULDhzcz8EzpaXlPH4n5BWpBknmQfjDSDgIjU7Fb1bS/tH/mgxGNlGSxpA6GRRkRClz5AsYn5jEsuXL2ZRDxRh1zmmho643JbUS/5ckCYSRPHfuHNLS07kDQbq6NEpyJT1lNM5m1u7eXnag08JGnfrc7BzWDRIekcaZRP6g6OlNmzbiw3172ZR6+MBBVFct4qIrFAujtbsNYWEEeeWFSM/PgsPnhj8S4AXXF/JDJJFwV4K65645O0KeEIoLCiDTSHlUShMciucOJ0LwR7zQm/W8qFGXhbi2zDd2EYWAEjnV3EGhbihNb3JSLLhw6jQMKWbkFRWwedYfDrEMiTobC50LAT+PHmQyJm1j2BXCmy+9CZ1YjhSVHvKkiJnene1dfEjo6u2DKdMIV9iJiCiEqDiCWx+8DgNjw5CrNMgtKIZGZ4AgIYEoKUI8kmDjk9fnhnt6FqOdPdBSQFQ8ifziRegZHMfVO6+F2URMf/DEpn94AA63A7bpeZw9cI4T+zZtXMfpj/VnmlBSYEHlkkrG6knkYiT9AQRsduhlKrjDISi0akzOTGJuegZahQqZlnQUlBRBolbBn4zDFYtx4I1SrIZUIIXT4WYDHYW2CIQJ7LjyCqypXIw/P/dblGVacOOO7Xj7nbdgsFggVOjQ1NaDI6eaYMkwsVeCzGWrNqxHWUU5jh4+hN72AVy3fQt2XbMda9aswKFDh/DgV7+KjuZWnDhxhhevtrZmPgzLxEJOHVxURkhSijEPoK2tjUOM0rOyOE/AZXdzYWTJsEBOQVopZthcdr6uZz86he98+9/x97ffh0IjZ6nUug1rce7MaSSDYaxZvpInh/kVpVCZTXjiyZ/AkpGO4e4BSEMiyBJijE3Msu/jaw89iDde/zt7RMRqBR569GH88jfPYd3qddAp9JiZmIJSp8S+Dw7gC3vuw/7D7yCSdGHp8ioMdg9h08qtmLE5YEhNQ0tDK9rau3HbF2+FI+bGvHUG7Rc6UGDKY8/Kzl3bMDQzALFeCgGlw8ZEUCbkyEvJw8t//htqFpejoCQXP3r6x3jqt08jkAijoqYaTrcPdmKuZ2bA63EgForyQTsiSECsUiCKBEJeL5M9dBIFzBoDUz1+///9Hj6XG0srF0MUT8LvcEEtU6CypgaTM1OYnZpEYX4umurqFhJbtVpEkkls3bUTLqsdrZc6YLM5UVFeiHgsgO1bNmL/e+/Aa/fiqs1b0dnbix133Iwz7RehNGu4SeGYssI6NQ+lVIWK8nLsunoHBnv7sGnDRvzwP34AXZoJvRODCEpiUJrUqK5Zi+6+ccjUcgwMdyEnNQ32cSdUIj1TRAwpFP5Xiqd+9STWXFWGmDiA2XkbZiY88DsBSVyBZFSIAL/nglDLxZzk7J6jAk3D6bVatQ4Olx0SOVh3TBhGxsqStyI1ldfYmalJxCIkBQnxPao1GhAmGRLJZdQk9ZNwbgWtl0QFY1wkBwUmEY5FuKik9ZzoINQVpe8vVykwPjrCBWhVeSFIEJ1tyUfIHUf3hW6sXLoMGoUKjXWNmJu14p57v4DhsUmsWr0Wh48dxf5DRxnrqVRpuONOGMkVK1bgzOnT7NGhaYpQJmH5IZmR7959O9594004nT7mxxNRRKCO4f0P3oab75sIzp+vQ8ulNly1ZTssmZkYHhtHMpSAVCiDQqKEEGKW0skVEj7YUwEfDfuZMkN6aiJtxelgQEWqz4vDhw+hoLgI5ZWlGB2jkMI6PProd7iJNDE+iRMffYSe7j74fX6IkwmePO/ctRP3ffEeNNZfRO2ZM2hsbmY6Cx1QZHLyF3h5KhsMR6CSKzh88NbbbmdKW2PzJcYopxhNnEhNsk+SP11sqEdqZjr77sR037DOnbKaCTgQ4Gk0TZvJ60dNKCqo5qan+fq3NV7CscNH2EtF64/GbEBJaRlKCstYO9/WfAkGo4659eTLIk8ZrWdjY6OMZab3Dk0fCDVMU3C6p6ggJ2woAy7oUOhys6Y+nqCAqCh/PhyO8n5EBlnKGCFPATUQy0vLuGagQxH5KAiUkFuQxRI7em0oUZU08NRoJPoeNRaIix+kpGBCMUtjeP/Nl7FhSTXcs3Zcu/MWTNq8iMnk0KakXLbq/Lxwv+wl+pe/gBqnJKn6zIU7ySY+KVRoYVm+fDmqq6t53EUFNxXQdIO8++47ePbZ5/Dkz36EJYuXYPPm7Xj00a9xgURot5///ClUVVXj5luuxa2778Btt93Jo1J60Pd59dVX8frrr7GGnk6MVKQ/8cTjWL16DTZtuhL33XcfXn75ZRw8eJC/lqg29A8irXRTU+OnRBlQpIbHxd+Xuu30QUl5N7tzsXLXTf9S4U7PNT3375DkZ356gX3vHIXv9QMQaNQQPnwDHDoirQNDw+0YHibTqQjVVRtRXLwMSqUWH+x7DjbrJBfuMpkOTZdmIJeZcf31N6K8rIJP2ZwiF42x/u34kaP44MMPuKtrtdth1BmwbNlyXHPdLtZWk3aeTuBSSl+jpDYqTqlYVyjZIMSxyhT6EQmjoaGWneOFBRR7Xr2wOYTCTK65cO4MXzeFWsWpdKRVbqyvZye8dWaeF1SDXo9b776dDwm0mVptdj6QUUJpcUkJM9rp32CzOjE7PY3yklIMDg8xi3ZwZJjvD4pkb7hQx6NQSkukdEHqgNLIklzx586fRWlxCQewjM+MIis/BzafE/mVhfAnwkjIBHAFPIhzAh9JkESMkCT5A2kYXfNOqAUKTPWOovbIRzCkmXmDo/uSzFjEfA4nQ9h9z2746TBDRUWcwnqoa5GEWCxDJBiGjsI6AtS5DWGwoweSOJCWmwm9xYSIMMkcW9KJUhodRVnLxDI+lCSFCZbrULiHQamHPC6Da9yGsCOApC+OgCuAS/VNzEkmo5nNY4PWokf36BAKFmXiunt3MoGHDiKE2hJQmIqA2M5ShPn3CXPQz5t/exlKkYSRceWLq1Gzci08IermKXhEHQn6oZLJOWGPRtTDvf3oampDVloWdDoDPnhrP5QiKXRqBXsbkuIkKqpL0NvZjkU5+di4cg06e0dwou4CypZVQmvSsfyFutk0rSB2ffWKFYhACq1SDwSTOHX0FDPS09NSuTDYvOVKqCgN1OfHRwcOoTQ7Bxa9Hu0dbQjGYsjKL0RzVw9k+hQ0NLUhHIpCq1Oz7po209KiYpYHffmBPXw/zM3Os59i374PIJUqeDOlkJpDhw5iw4YNTFGgw+HQQD8Hi2g1KjZkEx96y5bN+MufX+KgKJKBFZYW4Wz9BVx5zRa4fG5UVS3CO2+9hXAwDo+LEJxWjIxP4sabd8A6MYmm0424cdc2eEMB5FWWYsWGdfjWvz+O8vJFOHPkNNLUKRDERQhFk/CHQsiwpPB7mNB4dNBJyoUQSIRMDnHOueDzJSgtAAAAIABJREFUeKG3GOB1+7G4pgr7DrwFjV6O6sUlaGtqR6Y5D55gBEtXrsK5U+fR1dONm+65CRPOae6stZxvgcgvwqrVq9HR0wFfzIeaDYvZmxF0BSAPSzA/NsP0ntysNHz7iW8juzQPr7z3d0AqRFwAvne8bpKmadnA39PTi/LqRVy4Ryi7IB6FY2YOzslprKxZic72TujIcN4/BFE8gTU1K3kakqAQGJcbJksae3FyszNx4uRxVFVVIhSPwGBJwfT8PBsIy0oqkZmRiz/9/kX28jz85T0Y7OrA2OAA2hpbYTamomt4GJbSdKzYvgESowIJxGDUmfjnN19qQ3lZIXxOK6c4U/fQbrMhsyAXQ7PjGLVOYuO2zehtG0MoIEZuSSEgjiIRCeLUoXMQhUTw2H0wp6hx412bkZCG0NxZxwnIaakZmBy2IeIWIu4XwWHzcLARrZEKmQwmvYF1wWTmJA8Qm9TFQCji4ykSmT5JekBENSr6iE1OhnXqIgtIUxyJcDeeciEktH6IFogyNFWMC+LcVafdg7B+ZCSlYovWbuqAk3+JpIbUySaZDjVmNCop3+NquYoRlYU5RWg93wKzLg35GYWQCaWYGp/BxbpGuL1kmJXikUe/heqaJXjq6adQV18PIUSoqKxgehhhKmmfoYkoNWDIgEm6b5JZ7dy+DYcPHoHNaYPGpMGi5VVYtnIx0jMtiMYimJoivng+ByoF6LkyOVQiKfzOAIb6RxEOLKytChXRd2RcwGempsGoMbBEg9Y1koES5ez55//AZBWamH7j376Gc+fOMuSgunoxX1/y2nR1kW68lyJpuTmFZIyv9a6dV2PrVVfhyIEDOHjkGNNZKI+AZEc0BqSuu1AsQZqZusw2bN56NSOFt193HZN/KP9DTzkBQyMLevBkHHNEHNLpeBJbmFfEe+ns7BwX1typ12uRmZXDwAaiPKUajJz4e+zgITQ3NJCMnNd0IqxR1zxdb+aGIzXF6DmlZWX8/Yi1TnsiyThJWz45PcWNjNSUNKbv+ClTJBTiBh7JjCjlnOSx1PSi55InikyvNCmgBmVcEIVCQXz1BZ8dqRFGR0ZZ+kSFO0mUqipLIBCKmebnIP8QUWUkYsjkUi7+PW5qdADhaJCbQVetXYp3X/kbGk/W4rEnfoi+cRuEWi3Ups8DmP7lqvv/8gvpcEjvD2qYfubCnaQdJHuggodIEv/4oIL+/fffx1NPPcVGs02bNuHhh7+Ml19+DYcPf4i9H7yPhx58GE8++SSeeuppLtyvvXYn7rjjLtx5513/VLh/0nH/1a+exSOPPILnn3+eebi///3v8de//hWPP/44d/fppvza177GvwYVs5QARp2E3FwyCDlA9XAw4GSDDfHbjUY5F31XDadgybYb/uXCXfeNu6G4atV/TRg+7s6LUk1I+dOPPv38xYsH0dF5DjfeQNjLrE8//9prP4LNNg6BUAqpRImapddh9apN/8eXsr+vDz9/8ie80BAbnU73L738MjNl/9XH0eMHGalJkoTiwjLs2H7Dp089X3sav332GUaLkcmUushEHCGEHHWbEtEozDoaaYcx77LBR1g9hwNr16/D+MQETwV27NjOvw9x+82GVOaWp6akYm5+HjqzgYMj5FIpjyMVMjmmJseZCU/dJQp7Ij3ovn17WeY0PzuHkCDCNA1DmgmusA/OsBehRBRihQhShYy7V9SdIpwXbYrBUAQigQRGlRGH3zkIo0iB9ouXkJ6di0iIkubiiCbJzBZFSp4ZV+7cDHfAz0x3lVrFpluKjyaJjzAOJmnEAiG8/sprWLNsBRrOX8St998FuVmLqBSIU91OI0VK7oOAKRlEzlHqFYhRrzIRhyAqgDwshT6pRcOJeoQcfjhtLlSVV7IJzEMehiwjJHoZSpaVYvHqJfDH/QjFYlBqVDylCIdjTPagUbPP7YVzzorh7m70d/dBrZLilltvQ0ZeDnyU4CiX80iVDMWpRhObEo8fPQq304OZ4WlkmFNRUVKOeasDtUdqoRRLkYxGIKDun0aBPV//AuqbLiDPbOaOe11DO7pHRrFh1yaExUkkhHGW3dC4NTXFBJMxDQO9E5gfn0VNyWLUnaxFRmo6pifHUFhcgKUrl6CjrQFf+9L9+PPzL0AhECHDaEJnWyt3LZeuWA4qUSYdbnx08gx2bt/BCLaPTp5E/+AYiovyOTWxpb6J/23UbWRTc08PKisrWaZAB0wyT/b09SEjM4tjxoeHBpgBHvDRVCSGkuIiFBYVoqujE1MTE4iBusAqjM7N4N++9wgcARfMaWZcvFiHhgtNuPaqHZgbm2QZjSvowWhfPwoMabj3rrtx4VITTjadww237sYH+w8xEakstxytdS1QqwzMlaeiNyMzjWVrpOeXK+Vo6mzBtu3bGE/pcwWQmZEBuYbkcyImlIhlCczNj7GhXq8xYooCiuQqlFVW4e3X3obL48TdD92LjpEOSBVSDHUMwj3pxp4vP4Q//OmPMGVoUFRdzJphz6wD3ik73FY3igoLkGY24E9/+zN233Mnbrn3Tk7NfeON13H15s0Ief1QSKVsjKfO4rh1FnKDGn/+26u4757bUUHEDLeXee52pwuxYAQ6hZLN3EqBBD6Hk4OUCDVYVFLKXcdlS6pZ+x9NxmDJTYc/GmCpAa0pVpsX/T3DjJdUy5S4947bEPA40XC+DqeOn0F2dh5mXNPYeO3VGPGOwxFyISYifnwEMqkCUpkSaRYjhoY6mNEuTAg44XPeYUVSJsLaLVfgQnMDpBEV2puG0N7eg7sfugXr1i5HU10zOhv70FzXDLVajqrVOQgn/Wxi1+l18HnC8NrDCLnisI77oVHIEIsKEY0mWZNN5RBNakiaSJz/OEjDLYJMIeBuO204tA+RtEUqITrRFK+NiUgCIV8QEeriSqUcUMQJmNEwMrMyEAwF+OBF/h/qPpN5lMJ1SLFCchxO7oxEIVcQHIC01FKEiUgiSsJs1nHuATHa6b/crFx0NPYCYTXnC+Rl5SEYCONsbR0mpqZZHrn96q0YHRmBVCjG2TNnefI4PDrK0hTq7Ao+1mtTkRtJxFBdXYWe3m6sX7+KDf5lFSVc2FG2SIrFzFx5+r1m5qxIUgK0Wg290QhhlDCiCjjmfQj641Cq9NzhF4mJrBbn0Da9QsM6dKlIyPv2G6+/iobGeqbNUPG5ZvVK3qe7u3u4UKaJEE0yKBiPHjTV9lG4EpkwhQIsW1SJu+/YjaDPj/GpSbz57vvw0bWUSZAUiLipRvpzlVyN1FQL8goL4fB48O3vfhdCsRxSkQi1p05xMB89yCRL+FR3wIeN6zci4PYzipkm6pQIS5NnkkTl5uWxNDXgC6CirAydra04vH8/+ru7+GBGtCtLVjrDJkS8pkf5oLCoqhqmFDNm56yMFXaRVDEehTfg4YMDpeqSaZeUDLTuks8nHo1ApSS0tRCUFUD1FuWqVJRXsjSN9myr1QaxlNDRJPFcSO+lpgcFLqqVSm5I0Z5oMaqxdMkyuANR9PQPc2AjralypQRSsZAnej4fgRgEMOlU2LFpAzYuXYrO1nacrK1H9+gMhBod1EbTZUuRzzvul71El/0C1rULBKitrWUy0Gcu3AlBtHPnTi6m6aYi49r09DRefPFF1mv/4he/YO078d0JTUhs95/85Cd48KEHsHbNeixdupSLbircqRNLhR8V7WT++8eO+yeF+5EjR/HNb36TF0aS4HxigCX0JJ1e6XPXX389s+Svu+461t+TeZZO6N/5zsOIRG2QiL3c6afTJzHdSct1xVAKlmy9/l8v3B+5F4orVly2cG9sPIq8vEqkpPxX0U5PosLd47Fx9+Haa7+K9PTCy75Y9AWkAX/ogS9yd5vemO/s3QvLx2m1l/sGk1MTeP2dvzGphVjAudkF2LXz5k+f1tLUgF8/8xQjEpVaLR+2WlpaMDQ0hLGRMagUch4tkuZcppJDIExyd5m6A1XVVdh05ZU8zai/eJHRX1arExkWIksAeqMBfRS9nGrmRZHY5kEfsWCnUFRcxIYfMh8N9PfxoYI6+aQJXLNlPfKWFMEZ8MAbo4VXyJHtwbCfo6SJe08bJ40OhXEBpAIZQu4AXLNOHPngMDavvwK9HX1IxJLMXSZNoFQlRUKRROXKChQvKUOEmMoSKWJkrEtJxdT4JNNtxoeGmaZApI14OIGpkVGkmlIQEMSw6YbtCIpigFwIsUzMKZJUJEfCxO4XIpwMsD6UkgERFSJFZMS5A+chDYsxNzHJ5kjCGpJfwZxhgT3kwg33XA9LcSbCxERgyelCOBdNCMhczKl90Rh3c0YGhzDY0wepQIAd27ZjUTWZKIG4SMCIQTLK0oYZcQcQDUSgkqmo9YLe9l7Un7yIFTU1OH78JBKRJGQiETRKOUtH1ClK6HNMWLt5PcaHh4BgBC5/ABPzTqy6cjmkejXzkqk7RvpsCoFaXLYI549fwHD3KDbUrIIsLkKKzoDGhotItZiQECeQX5SFlBTtwr9Xb8ClC5cQcNuxbuVqmA1G1tiOzsxgYnKa0Y10yCeGMmlS77j9dtTVXoBtdh6WLAtmZ60sd5NIFugmBCCuXlyFzk7aSMUQieX8PpkYH0N2diaWU2CZicKtwli6eDGn+La2tOFS6yXklRYiJS8DpcsXIbM4F3piiU9PwWdzofmjWkTmHMjIzcKU38WTC0UwjpmpGYRlUlSsXQyHxwWX1YOhriGYlSb4HUEsX7qSw2BOnT2NW2+7GXX1DWwEi/JrmcCGKzai/mI9v/epk5pi1nOUu8NlQygWwMTECMu2IuEE5FIV/JEYrtpyNV77yyu8ce669Tr0TPRBb9Khq6kDMwNT2LJtO06eOQWBLI7Fq6q5WzbS3QdFQgLrtA1Lahbj6q2bOEjstXffxs133YH6xgbUnj2D67fvwNF9+/HML36Onz31NAqqymGPBpFamI0Z6yzfH3qZHDqpjANfCLHIrGevD8JokvXtJCHSy9UQJZIIBaPIzcpCWQEFgbVjaHyIUn9QWV3OvHKH1QapzIChgQlkpGWjqKCYvQMUpEcSjdOnzvN07o4v3Q6BWozzXXXoHu+FOTOVmfvUrfa4/fjK1x/C8Hg3Gi42cJBUijkVkXgMW7ZvY11+QpREd1sfKsqWYGhkFGPTA7jh5h3obOuGTKRD7YlzWL92JVpaGjA41I+pGTuysjOQiAETw1NARIKILwpxUoIYIRbVOj5QkXwghSYpiHMqJb2mRH8i0hMV7aSpJvMuHTBp3aP9kIo68nQmwjGmIZG8johjxOcmFrhcscB6j0giUGkU3EmnaZxSoeSpDElMiGVOWncyIIbD9FwFPE4PFEpKwJQhJ8eC0ZEhXk/p+WnGdPjsYQz3TsCSmsXp40SNGhge4gyFJ//jP/Dtb/47HvrifSy7OHnyDJOW3MEghFIRJCTVIc65UIh4MskmfDKrB/wB7Lx6EzZv2oipsQkkElR8SplWQ16SispqboxR42FiehpulwfLalZBLFBCo04hlgxPEqkoTCQiIIuuRi5FLBKF2+VAOBTkpPD+wT6EoxHeX8j3lJuTg+bm1oUkVPGC1MbtXuDs00EgSshJJFk2eP2ObfCQD2B+Hg98aQ/qGxpx8Ogx+MIhuDxB6E0Gls9ctWkz44odHjeEUgkeevjrUCtNXBsc3P8he7fIqFlQWMi/x7LlK5CiN6H2TC2GhoegUMsXyDuxKEuZiLBGBl9q3tChfGp8HIcPHURXewvvV9QNr6yq4PfBWP8g+6qIElRYUsITAfJ8UPOJ8MYETKDXkxpT1M2PUNFudyzIT4loQ9PjZAxSmYTD/ehn156tRcAfQnl5BTraOzmPw+N3gYT25BGg+434+ZS8GwmEIBVRwJsWORYjT9jFcg0mZq2YmplBWnoqIiGiCgU5ME4mFqCifBG2X7UJyVAQU0PDUGv0OHTiDIZmHIBCBcPnUpnLlWH/T/6eyEakjGhubuaD3Wcq3KmLkJ+fz0U2ffzjg/68ePFiLqQp1evAgQPMdKcYYPozmVlJAkNaLtKyP/30L/nrqdP6yff774X7q6++xmELb7zxBjPiCTVJRfxtt93Gp3DCTpJEZs+ePcw0/e53v/tPv9PPfvYDzM72QyjycPeCUVUSEb/pb7BnY9mOf+a4//9p3CntJ+WFH0KUavz0+3tfPwD/O0fx3zvuxN+WEaHk44fTSeFSk6itfRfBoA9bt97P8plPHiQr+tMf/8BsYyrQllDQxP1f4JP8J4+mhno88fhjbOj9xiOPsMmIXkjqVJCOTaFU8Gm5vLzq0+eQw/wvb7wIp5twesTUFaKkoAw7rr7+06+pO1+LQ/veQ3dfD8QyBTKzs/lwQMU7FUJ0QidTLI8RjTp2sVMBSpIDnU7POE8a+VI8NnVENDojfB4foxn9wQBLBahLEYuEuQgyaDQ8cs0rKOBApL6Bfqxbt47HeBQPTdr+MMKwhh3Qmg0Qq6SAXMJx7clEDGKhkPX29FwBVbrRJMSRBOzj81CLlSyfGBwZRUlZOS7WXkRmajoGewegJqmHJIo7H7oHCSm4mzQ/M4+ui+1MwTEa9Fi8uBrnztTi/rvvRGd7G7RKJTpaOqCUyZGanQ6xWQNthgkSlQxKkplQUbNsOdraO9gYlBTycYLvS73SiIYTDfBO+pCiMmFycphNt63NvdAYZFDoFLj9gTshT9FgyjkNpUELQVzA9yURH4hoQfxe0j/SPUFpuhkZmczVN5IxFgK+pqRDJzY9BTTFieQQFaDxZB2GOwfgJYlORADnrBtpBhMHsYTjC9MKSqw06XTMsZ9yWpFZVYDUoiyoNUqopDLudAapu6NTw07hHkHq7uggFUigEEihFMrQdPYiUrUpGOkeRml2EUb6hzhtb3hiiOkZWo0MZpMOi5ZUYXZ+hlGlp458hCvXbUBxXgHTGkimQFQY0s+T7pK6i2fPt+PKK1eiraUL61evgFQpxtDQCHzeCFasWIXZuSnMzk1iw8YNOHPqHCYn57Flyw60trQgNTUFOq2K+czUOVPIJMjLpeAeN6dGtnW1Y+s12xGTJmHKs2De58Si6gp8uP9D7Nh0Jfa99CrMYgUHMDWP9LMpUBUV4EJ9C4JqAQw5qYwDralchtqjZzA/Ng+FSIGC3AIuxjKzsjA42INIPMnBJStWrWJZFfGZA6EQInEqBjWcUEj+jNyCHAwMDywYyhIJSGVyyOVqpqaQBO38idOYHBtDzboayIwKvo9b65oR84QZNeoinnjEixVrV2JwaBB6pQYzQ+PYsfMaTExN4ppd23Hs9Emsu+JKprDQ4aurrQPXXn01hnu6WdL29/fexa177kHTcB82XLsN86T7J2Ocw8HmVMqXYOPlx9peUmHTRCoZCENL8jK3H1qlFmF3gENyPA4767uVKjmsczMgMiAFXyViUqSas2BKycDo2ARcbjsmpsfh9vswMTWDRx79DoxZBhw6fRgt/S1Qp2qg1i50p0dHJuD3xJBTbMHuu2/g4nX/3g9QUlzCxfLA4ABKKysQiYX5Gut1Rk6MLikvwLR1EAUlJcjKKMZQ3zi62tow2TeJng7C9yWwfOUS1jyTxM8x52WPC5m/Iz56rwhZbubltFEJY2ltLhvrz8PxMKQyAWNKlQo572tZ6emMiiQGORE6yOCrkMgXPEIuL+RiCmMisR+gIW18LAapVshpzC4HEbkCC+u5TIFknPCJQp4u0XSSDi4hf4R/J4IrJIURmFN1cLsd/DtSIUeTOZVUA702FfUXe7Fs5Qpce8uNsPscGOkfxvzIDId19bZ0Yn5qDlddtRkXWy5hbG4a7mAAIhkhAMmUu0B9IaOnlKy6AhFu3L4VaTo90tPSeZqqNWi4qSASSgjKC4lYjiQx0MNRHDx0GBkZOVhSswpKpQESmYKlHzQtDUcCnIaciPt4WuGjaxUOMVFFJKEApAUZJEmTSP5Jrw3vSZeIEqfkIp8wm/S7UXosrd1VZaW4ZusW/PWlF1lak5Jixs9+9nPsP3AIB48c4aZUiiUDVVU1GBkdZ+rb8PgYrr99N1auXovCvApcam7mIMF169dDp9Vw44oKZrPRiKH+IQT8fma/035HUyBSG5jNKTyRokRWev/TPU+hSE2NDZgYG2UTKh0CyKeXiMcxMtiHiopKTM3OQ0/TTaMRLreXpThk7KYOfSwY4MKZ5KOEaqTuNwWJEftdqZSzvDMpFLAfbnp6FuPkKUgKWEZEEmS65wgkQb8nHUwIxEASn5DPA71KwVkSlHK9qDyf95nxGRuGxycRikVQVloEr8eOopwcTlXNy87iQ/ZLL/wZ9jkrH7RsDg+cwQimHD6IlNR8u/z0//OO+/9d7U6HL2pSk6qBFA/0+EyFO30DkmvQiIZ01rRoUmFODxrZUAH+SSFOlJlPDKyki//Od77DWvTZ2Vn+/7/85f+5cKevpQ/6PvTx3HPPMRucZDg1NTWMKHz22V/h5Zdf4YMAFTXUMaZxExWUwZAfsagfSiV1McmEIeDODeUihYIx3BkqwOrrbr58x50K0i/cANW1/yxrsX3j54iNT/9vhfsnL9Hs7CjOnn0bVusEf4o4qySd2b378U9fRRq5ffMbD2NkaAgSEWl7SxCJRqBWqvH1R7+N7NzcT7/2Zz/9MePDqMChEbvdbuMuHWmOOzs7cONNt+LBLz386defqv0ILd3NfNom+QZ1hsqLKnH1Vdd8+jW93R149S9/4kVnZHgMxWXluFBXx92iouJiDPT1cRIqGVQ7u9qwqLIC58+fZ1OOz+vl0Q1p7chQSxuKVK3hYp+inEm/F0lGMTI+xmM6UTKJDWvXYmxilA2tRGgxpphRs3QpS6BGR8cxOzOLDVeux+T8FGadVkzNz0Jt0EKiWOgckFSHHP32ORsUchVvKnqFmosViVAEl8eNux/8Ijp6uvH3V19HjiUbw4MjPIbMKsrFzffegq7BHuz/4CB/fZYmjTtfZNKj6zkyOoxVq5az+cdsNiIrJR2CeAIyjQKucABhYYwJGiqthgv38ZEx6I161juywVOYXBg7hxP42Q9+wUmROpkWGXmpTEYics/c3DzSszOw4+Zr4Ap74I37mQOtECm5yKNNgfTzC2QbIXdc6PrTg14XHr2TPIhMRGoFovEwZqcmoFergGACF46fhxIKNJ3pR4bFhIDTD4NWy+PtSdsc1HoJ8iwWjkN/f+8h6DPTYC62IK04F9NzsyguLkQoQQFKKhw7fgzTU/NYtWYFGzzFCTGMMg1fcw3F28dEGO0fwdjABGQiMW9QJ04e4Y5kWqoeGdlpUBiVCEYDyLJYEHB4kK5NRXFWHqJkELv/bvzmV09jpH+Qpzc6gxFtXV1wecgHomBDmDldA53WhLGRGbz++tvIzqYUYEptNqD5UgdiUWJGS1G5qIInCOXlpehsb0d+bi7S0kxw2m1oaLwEoykNVYur8Ns//h67dl+HqEyIuDiJhqZ6Js8YFHJErA5kmVMgV6tg9XuRl5UDSQywB/1wiQl9LELtyTP42gNfxdEPj6KruR9lhSSREHNgEBVwLpcd8aQQmTkFmLPOY9fOa3Do4H42bo9MzSyY2nQq2Jx25JcW8sGWO7t+wtMt5fVxyjqHnJwsDHV0w0/89lQdxFoprrp6M45+cAhhZwAzE3NIy9AgNScTGpMB7R29KM7J5nCrzVdfjYut9VixbhVa2ztQWl6Bve8fZPPiWy+/jdtvuhZ37r4Zv3z6F+gc6MeXHvsmbMIoPPRkCZUr/4u9846O+y6z/p3eu0a9S5Yly733mjiJEyekEEILBEhIWGBZdim7oS7vwhZYWF7K0kNCC+nFIbET927ZlmQ1q/cymt77vOc+SgJhYWHh/WsPv3N8CCojaeY33+/zvc99PheIR0OCOzRodTI8z7+dg4tU3bs7ryAdiqLM5YZ3YhrN5Q0wKHVY2bxUwmFWLFmCs8ePC/+5UMgI2aKQV6O0pBJdfYNif6pqqMTAWL9kKyjUGqxZtx4nz53GfNgjg9tzwVmZGeH7nZ08KtCpfArGEiMMWj1u2rcP58+dk/cUqSRmq0neI2arAV5vECXFpcjmojA66esvwGYvw9xkAMlgAmOXp+H3kNqRw5atWzAw1I90JiGDkkF/CFaTQ2xApODU1tYhFkuIVczhdmBwZFCGS4n+ox2Bg/5Bv08KO1I9SE7hEDstErSVSIJyHphnsWZfsB3SCsJ1h3kSeWVGDif0hgslosBgUyUsJov4mikE0DfPA0ImtYBZ5IEhnY7BaNULdYuDhRazSdKj6YE1GmyoW7QEy1evgycSRCARlnRtdUYNh96Il595CcN9Q9i6fQcudXfCXl6MlZvXo7K5HkVup3D6acsguGBiaATekSnU2YqhiGeQz7FrbZdDPm1v44NjqCyvhU5jQiJBpGUO3mBIBis53Lh0xQrYXUXo6OqSbhn96BaTHuGwR14vChoiAKmUwh2nL5xqNvdDKtssaqlo83m4cOGiUNA4JOp0ubB52w4ceeUVHD74Eu6/77149tlnUFJaDKPeBGVBiVgkgrrGRtQQpxkI4seP/FRsfpF4FO7KCrzvg++Hu7wcrxw6Bp8vgHve+z40NDRieHBY9j6L0YyJ4VHZu120fc5MIR6PwhcKSBfCZStCdVWt0NDYSWMHhSAEqv4ckJ+amhASnNlglDppfHJE9hmNntjjepnRUqrUcj/TRsrB1LDfC69nDlkGSqWTwlpnjBX3PinsKVqpSYirkBTWcDgiz00+kxerpBBjtBoR94hAdhUXw++bl1kPnZLJwWkUF1mwvLVZgvKS+QIGxyZQUVWGm27Yiy3rVqGWgoVOK0Qik8GKq72DGB+dQiQeR06hgkJnxMScHwqNQdJx/9D1l8L9Dz1Dv//zr1lkKFwzUPO1608q3H/7x7DIoG3mtwt3KuBsgf+phTvtMi+9dBCHDh3Ev/3bl6WAp2pPi82VlUBqAAAgAElEQVRvF+70wvFAQaoEixraNaj8lbi5oPvkY/S+80qn83hLrBYb9r+xcCejPR9e8NC9/gSZDFCaDG/4WKrjKgKf/cbCoEeZ+w0ed37h0FAHXjr4QxTyDD2gZy8Ho9GF7dvvwpKWX5N42E342le/In7t6vIK2K2MK89jdnYKa9dtwF995G9f/7lU3X/w/e9hZmZKQolYjC9dthTVdTUocrnx/vd9UIpbXgyjefTpn4hdiAoPvetETq5cuhJ7dlz/+mN2trfhpz/+vky3d13pwfX79qF/aBgX2i6INYk+3PHRMbEfccHiwYi4SKr5nHEgmYYDsfQXnzh5EstWrxEcn8tux6pVK6QNyPYyk1a5mM2Mj6OyvAjBUBiXOzpQVFyMJa3LhGHPG5OWJy6AoVhEuNrc0LgIRSIhlJSVCM2GUezVFdUY6h/GsqXLBKt1+sxJ8dnfePONmJydEqLNy0cO4WpvP3Zv2YnTZ85j7bb1gJGhVGfkgHS1uxdmtRbRWFToNtygabM4f+4MlPm8IB7pK6ytrUZ5dRX6RwaweEkzUrkcXG63+H77rw6gvLIc1TUVuNx+CWfaOrFx22rs278fJ06eXghnUWnEVy0pdSYr8tmsMHfbr1xGRW0l4rQolJVCpzXKUBoRcTwUU4GdnpxCKBCQmZIch6yyryYrEnWWTkKhUWBw4CqQTSHsm0etqxqhiQCOvHAWTosTep1FlDWNIgeTRY9N29ZhzfZVGO7uQ9oXkeEnXzwOtcOK5156CWXVNVi/YQNOnDsDq8WCwcF+XLfvWkzOzMBdVIJUMILglAc17nKMXR2AzxuCSqHF7LRXWrXMEljauhiBoBcmlxn733Yzukd7EE0HUeIqQnDMgyVljZjsG4HLaMPpM8fxnnvuhgoKKT6i8QQmPR6hU5y70IalLa2Ymh+CQW9Bx+WrUsBBkcTmLWtFYTxz+iLWr9uGEyfOobSsVLpUxFgSq1ZVWSH2Dc/stLQYl7YuR19/D5atWo7y+iqcvHAWVQ012HfzTXjl0CHcfsctOHnyGGorKjEyMCSYO4fLhbUbNuH5V15GIJnE9PCYsPk//+AX8OlPfBpD/QMSXhPyz2NxQx08c9Oorq/Ci4eOwFlUhrGRcVy35xpcab+MlmXLMM1AKYVKvNIT89NQ6pTYtGUbJkYmEQnGUF1RiaHBIZidRjQ3N+DyqbO46fq9sDhNOHnptNhrfNPzKETS0GuU0r2yFruQU6vQsKgZ/d19GBoYQl6jwpa9uzDunUJFRZWg+U4ePYWli5fh2cefwv333IO33HobbrzpRuy86VqMheax9bZ9UDlIKlpQ/zOZpKiu9JGQLkMlecYzK5YFDgKXu0ugKShw5tQpGGMqxGdDuG7PXnScu4yjBw5Clc3gbUzwtBvF2kZvtj9ICpQO/WMjUOjyKK4uwvjECJauXAGt2ohoJIGO7g6Mzk6gcUkNXCVFmJ6eQzBAsooOBosB5Y0lggFe0rIYGzetx8TkqLz3OFBJdCDTgqlTVFfW4vylE3jnvXegrfMSgl5yJdUY7x1FbkaLqbGADOrbHHZ0X+2UYb6pqTk4LE5JKqV1Y0nzEhQVlcBmsYsySsW4tLxE5lDaOy+ho/cSKkpLkYzFJG+CBSi7kRanVVRP2ipYTFHkoDJLohTpKDwZ0WZCdZsWCO6d7LoIRpLFLP9bR4hCShRUFTTIpQtw2V2yFtK+YisyQaPXiG+etpZUlDM3C4d7zg0pmIRdXo76pUuQ4J4S8ImCrU0r4dJbcPnMRTnw3H3/vTAx3CmTgMHG0KOgdDfpCuewZC6ZhTGnwlzvGCw5LaxqiwgJzJqoKq9EMpKCfy4soWQmo1U44aQDDQwNSoE86/XIAO673vs+xKMx6fwyFBDcGYQbvjCUSwwsi3eufxoW8MghEg7KvbgQoEgBKi8WtGAwiHWr1+LyxXZs2bIZF86dQcuSxRidHEM8lYDNbIUyq4BRY5DB19PnL4ilisjKSCyOWCqFfbfehA27tsNa7IDeYkRD3SIoFVrEwklMj09hdHgUID3L55e1k0O1c/Oz4vW/1H4ZFqMVDosLLrsbBq1BOjV8PqXwULDGSAtFr6KsXDrWPJQUFbuQSCXhdBWJACpDrlqunzMI+wKSPJ3NppCMR5FNJaFTq5DNJBENB5FIJ+T+Ipozk2VauVmEM4pedEIwvZiiH+8ZdjcWbJd5EceIjjUZ1Fi6qBblLgcGe3sEhsGE2Gg2Iyni99zzTqhyaVy7fSsunDiB559+FqEUO61OFAoaSepld0xBeIKO+5NKLDYWx18K9z+9LP/vv/M19CNFcbog3lCX/k9wkK9ZZegzv/XWWwV/xeEHXnfddZfgIe+9914pwF4rsul737BhA+677z584xvfkEXqj1Hcf9Pj/vTTT+Hpp5/BQw89JP74G264QRRJ/n8OrT7wwANSyFPhf+1iK+trX/sXhMMTUCiC4lOkgsKLf8ftoer/YpX5Y16AfCAM3yf+HfmJWUoDUDZUvqFwp6/2kUc+jWQqhBj5Yhw00nDAzo473/wgHI6S13/Mww//WNL27DarqIVkzFKBqG+okyn/t919z+tfe+liGz732U+jrr5WJvqTqTj0egPUOj3uevPbUVleJV/Lxe3xZ38umyx9exJskYiLN725oQW7t+99/THPnTmBA8/8Ev65eaEIsMCf8c6LDWZx02KcPXseO7fvgGfeg9GJUVGMyivK0dXdLdacSDiCq71XsXvXbllU6JUnj95ltaK02I1EJgWL3YqxiTGsXLUSHRfbYNKohLN/uaNd2mw2pxMej1cCW4hpa2pdAl8oJKo3f2+7xYaSoiLpHJDoQFX+wpmLUsxyoU9kknCWuCTghB5mizDajdi8ezPmZubRc6UX8wxHiYRgcthlDoMhP82NdZJwyLYqNwAqZkluLIU8dm7ZBs/cDNwlRaiqrRJFfc47L4eDgZER+X1Hx8Zxy823IRL1Y3p6AvF0UiwW8/QX6pSyCbIpzsMi/c9sZ+qUKmFm83UmhlBvZuqiRhZZtcEgXvmFMBKFePn5mhAfxuFk2g7cdqdwj6ny8XtS+SyiqSiMJq2Ei0VmQ3jupy/APzYPVUonPt1kPI5Vq1tR01gGGArQm9TwT04DwZTQKBJUsq50IZHMSaBVPJnFuUvd0OhVqKurksMvD1+kAK1YvATP/fxJLKmrxf4br8fhIyfQvGQZEvGcdBIYm51Nx+F0WgG9CsZiK6aj07j+zhtQVl4Mz+gMVtS0Yqp3AkdfPAx9KgWnkX+PQw4RdqcL9c2L8eWvfl0Y05OTM9h/204ZEnzhhcMoKSGrPYKb918nxfjo2CxLIYSiC/fu+99/Pw4eegkqplSmU9iwbi0uXmhD8+LFYEnA7AKmZcYyCYzMTMBZWoxwLIwPfOADCKQj8EcCWNG6HC89/TzOnzyL2qYmlNXVo6BS4dFHfo58LIeWpiZ87sHP4s7b7oLDYsbea3ahsbYSfT2d2LFts6hxfcNjcBVX4Mihw7DpidIkbUeLvE6HtEqJQeJcG6qhNmgFj5iNZxH0hWU4mrhXZhDc+953wKhQIB4I4NSF07CWOcSLX+UqRaWjREJkOMjXPzIMrcUsNrVVy1eJwn6i7RxW7diEcC4Oq8WO08dOosxeiog3CFVehXUrVqJ1cTO+9e1v4s3vvgv+fBqmqhLkmY5r0ECpViIUDSGdW1BeYyG2ZxVi7bBazILyY6o9hQa1SoUzTxyR3IKmukVY17oa5w6fxBQ7XQEvzHYzWpa3wOOfQ31DIzyBAEamx2B06gBtFjaHSQqWqoo65BIKeP3zmPXOQGlYmG0xGm24cLEXmzdtkiHOvDKBt739rXj++WcQT0RlyHPePydWvkQqLoVMWWmVDOsZ7TqE03PyGitSWuQCBQxfGYY64cD4sA837r9RsJ1nz5/B1PSMDBcWucrkADExNQyz2YKlS1bCYXNKi5rqL21ptCbyxSqpLMJjjz0qlBzaGKZoETIbkM5nFkLf1Axq0sq8DYtxzqwYzWZRTlOcK6IoRHS6WiWPz+4C9yZ+LQ/vCSqc2RyQVUCZVUqhS997LBaGwayDxshDgAqRaByFTG6hMCaSWK2A022XzAu9zYZNu/cgRiMfw4/CKZiVegnpOnjwZXzoE3+HKSaMW03SkU7GiCyOAcoFbCWHZY3QwAEzNNEc4E1L14WdmJkpj8zzdLdfxfjIDLyzQUESxlJx0NCYKSxQc6obarBl+1bodSZJL+XvyXtICnIZrV2od0lCi8QisrdziJWhTVTXqeJT3KKiTyJKV1eX7GE7Nm4RC8qxE0ewZ+81cBQ75fA2PjKOkCcgRTftHfc98AG8cuQojh8/KahTomDXbd2ILdfsBEwq+BIBmZ+pra5DPJSSoeKpsWksbW2BzWGDNziHkbEBGSYNhoMiDMxMz8E364PbVopEmCFlOlnXuVcwiyPJtTuVRiwcgd/Ljr8Ki1sbZd8k3pEWI3aymMkyNjSETDohhxd2K5OJqKTFkh6TTScRDPll1oH7SSQcRyyWlg4NE7z9AT9aW1rkkDAw0C/0L84f8AnlOLPRbIReo0ImEcZ973obmmsrMTcxgZcOHpbC22izYPXGNSgtcWH3ls348Xf+E4HZWeRSWYRoO7O7oTdYcfFyp7wf7Q6n2I56ewcRS+ZgtP9lOPWPqRv/lK95Df148eJF6aT9yYU7v5GqKz3r9LLz4qmRA6osmlkUfeELXxCeO7GQHEzloCOLbX7sjjvukOCCP6Zwp02GHHeq0hxu5emDA698HA7A8hTCN/DCx24X+8wHP/jh1607/N0+9amPIh6fgUJBRqkSSUY55zjko8QdoZr/QpX5Q09udmoOgS9+D7nxGainvcjZLf+lcA+HffjZzz+PRNyPTJa4KkCjNcCgt+G++/7jDVz3P/TzfvPzbAl/7Wv/LMl3bLHSC8hwp/VrNmH3zl8X4xcvn0Nbx1lZ/PnDZSgqzzQ0DRprF2HPbxTubRfO4IlfPIzOS5eRyWZkUIlhKfRgUlljAElNZZV4Y4ORkMQ587BGBBg3GBIj2OWgT5+BFgy94Ebj88ygsa4Wfr8PZdUVC0mpszNSTKWjAWzftg3nzl5AghjLDL2iOin4nTY7tu7agXAiCj99lCYzyovLZcKdARkdHVcQCIYwM+cTFNn4xBi0BjU2bFgng63c/IL+sKgYS1e1oPtqD5wlTuFMnzxzFoNDY1i5bBmqK8rF6z09MY5jR46jpbFJ2uSL6uqlQHW7eCDViL0knIrB4/Mjr1TIANLo5CiS8QTKSyrEC5pOREVJyepUmIkEUFxbiYyK7Uyl0ANkE9Kq5G8rxHPIJ7LC8o4l42hdtQwFEgC42WrVsoVplGr5x4Mb025p7ZJAKbUas6PjMGu1UKMgBUAwGUdGWUAqx5Z6ApUlZZi6Oo6ffPVhXLtqB8b7xsVutHbLKgzP9KOmvgzjk5OodFfCoTXDrFpAf9JHOzfrQzalRcuSNXjl3FmxZLmcZpSWFkmoU1NjvbC9r3Z0Yc3yFRImRUb0Xe+4G5Mz87h4+TLaL12WoVASXJzFRfBmgrjxrn1Ytm0ZCgYSOrRwqqyY7ZnBqQPH4B0axpbNG2Vo0ml3ig2AfupNW3fiV8+/JPgzp8uI1WtXYnx6AjV1tbh88SL27rlGGPLHT5zGHW95G/7137+NQkGF1qbFeMubb8Njjz+CVWuWyQD0xbZOQXyyBV1XVYqaSqa8DiORS+LUpS4s37gSa7dtFboOg6A0Kj3sDjc6OrskTTcejuHYrw4jFYwj6PVjxbpVuOttd+Jz//B5bFm1GA6tDsVWKy5dapMh1OZlSzHl9UtCLDsyodk5OO0WWB12jHpm4K6tQV3rUly50oXJcdrMShDwhWExWuQe5vtJocxhz/atKLVb0Xb+DPrHBlBav3CAdOjMUMbTKK1gp6caj/78UVSUVsj7bnJuFgmlAr5MHK0b1yKlycug47GDR3D9jt3wT3mQCiew77q9kinQ3deN6/fvg7O8HFv37sXV6VF86ev/hqIKF7bt2SH3XTKTRDq/8B7l++r8mTOoKCuDXqWGKg84zGZ0neiATWWGIpnDu257G7715a/LYDEhAcxjoAraebULi5obEM/F4K5xorK5EmfbT8PiMMHvnYPX40V9fTMyqYwo2PFoRKgxc54wJj1hFJWW4robb8Dipnq8fOgANIqC+ID9vqAUVDzA5pBCgmmqKgYdGaHQKqX7yPepNqtFeDKOZECJySGuV1Woa6wVIYmdnLHhKdx1x11iQ6NgEAgF5W+22xwwGkyYmZ0VOgcRvHyNaNViBHzv1W70DfRCo1cilgiLhY6UEQoxXKPU2oWwI6qfTO2UEKR0SnzvfD7J3Gb1nkolRGnmUC9tFYlESg6v9Lrnk1kosgoppoik5NArOxhOt0sKXc6g8ADCF4SHLaIl+f0c5rQ6zCivLUNRZSUM9iKYLTYk03nx7OuMJmTJQjebhEdPssyCrTKPbD4piZw8uBcyedi0ZsyPTiM85oUim5N7lSnAAW8YFr0DPZeuwqC0SDiXMp9DJp+VgLxIKo6NW9di+coVyGVpvbLIYCzLSqrDGqVGrGYc5KSVJp2Kw2w2ioCh15P7DglSkkNFIiUD6Oxq0Kqzd/s1OHv2rNiOWpYswdDAoAAAhocZAMfDkwrbt25GV1c3DAYT+oeHkMhkoDEY8Def/Fs0tTZj2jcHpU0NT9SDBJLyelu0drhMRRJmSIV9fGZY1muoVIgm43KApBKeiiahz5qgSxOBaZVOD/dnncEoKekalUZQjkRecj7LYtPC7w8IGnV+bl72kamJUQT8HukwADkhljGxlXtunGhMBmZxJ2cdodMKBpW0F7L43cXkzEdwpasTNqsRPu/cgi2tkBf7WU6pFFEkHQ3Cbdbhg/e+C9XFLnRdasfxk+ehMhsx6Z3F9t3bsXr5MlS4S/DQ974PnVaH0fEJaA1mpDML3PdoLC7WnkwOiCXS8Hh8UGgNkib9h656jQmf0ddgSWEhQ+fPvQ5srsVo2YJF+3/rJUFdkYigH2mf/O3rf2SV4Te/Rm1hAf8aUYbFOy+qoD/96U9f97bzaz75yU/iF7/4hSjjbW1tgm6kheaP9bizgL/nnnvwqU99SlT1Bx98UB7vS1/6oiSDUs2///73yeApedxcVKurqwQH2dV1AXp9BiZTUgZ6SJYhvoqK5i3+Kizfc/MbPO6/yypTSGfAgj3V1o3k0QtAPAkV/V2ZLLJF9t9ZuD/8yGcl+KmQX4gO12qNMBrteOCB//sn32fDw4P40Y++DYPZKAQJeijpO777rfcKIYWXP+DDTx/9gXye18Iwrhoi2uSzWNq8HLu3Xfv673D69HH84pEfou3VQm1R82KYLWb09V8VVcCsNwgPml5DorGSmSwMpDm4i4WDzgWVN9emTRvQPziAQDCM0pJi2K0W8dXZ7TZRBUkKiMRjMn/Q1FArKgQRkRx8nPcHEOfmOTsHo0aHG2/ZD41WBb1aKwOV9DnzNauvb5QhQ8Z3F1QahKMRzHlmUEtVWKuWm5sqrFFnhMVihd6kwfbd2+CLBDA5OytePGFFd3bhlZePYPvmNeKjJFIw5AuIn7mstEQ44CXFxRICdersaeG20x4zND4miYdE3TXU1Uma7Oz0HNKJuCzmGY0C5mIXIrk08loVjCaTbCjcwDm0qlWqYFRqxYbBpFGyhd9137sRz6Wgpi+WKqZKjQzDpLih5+iDNYjKQjWZik0qFod3YhJOgxkuhwtpAOF0XKwVuUIaCraDs2p0HG7D1fMjQv4geWbRkiYEY/RepzHvnxcvbKWrBPoCMD06BLOBVjAtZjxR2J0V6OkfFFWPQUr0YztdFiEoDPUNoNxVhIrScgRCIbjcxSirrEZ3bz/6BwbFT241m2Sz2Lh5I2pbarF6+xrkLQX44n7pUlw5fRnJmSjKDAvq1cbtm3DuchsUhYIMKl9u70Amo8CBZw8hl0yhtqEYe2/Yi4OvHJTod+/MPNYsW4ULZztEhYjEkrDaizA6PIEb914v6hKUSYSjATQ0NuJyezfSqQzS9LUW2VBXV4FkMiw0mYq6asSTaVzu7MSmXVulw7GydQ2efeZXuH7/LXjsySdFsXvl+UOwqKiUlaB52RJJzFza3Ig0w57mvThz9BgqK8qxfedO8D30mX/6EuwMUVMpYdbo0FBXhWAsiqqmRZjweCQN+WMf+ySefoq5CAHo9CZMT83IQB490KQgLWqshTKbwWB/DzQGtXDamZi4ccVq6AtqWE12NDY24IlfPiGtdtpXArEI0hoVShc3wFLmRtasxImjR2FRauDSW6EvKDE1NI5/+MQn0XnlCgZGh/Gu+++TVMzeiTFsuW4XrrnlBvzNP3wEOqtRBsxTtMtI510Jq9WMl1/8lQSsNVTUCCLPqjPAkjZKWvDY8BjufNOb8cxjTwq+lOtAsbtIlOUoQ18aq/HCoWewetsKOGuc0Lt0OHnuKNMrROk1WayIhaJQQ43xUS9USrW8b4NR2skacPd73oznX3gCXNCigRDKiiqgUergD/qhUGcw65uAvdSGgjoHhV4hBwYegH1zfth1DngGg/COxRHw5nDDDdegtNwtnaIL5y/D7SjF+9/zAcxNzWJ4eEiSktnRpCebxVZdXa10CtlhFvU8k0JPbyfm2CHwTErSp5xkBEuslteRNkWdXiPrG+dWGGwjwVQ6rRTnTHzOKvMyG0M7JdcxFmjcM/gYFKskbRZKJCMJIUUV0guFPb3MvL8oKDDLg/NSmXwKerNeLJLMpOBj5JVZ5JQZlNdVor5pEYwWOzR6C5RaWpiU0BiMUugTHeh+FTPMdYe/W47Fr4odY/XCmpSnEJ+RUD8eMngYScYSiM6HMdk7gad/9BQMUMNosAu+M8IDWCqODRvXinech2sW7xxKJcCAHQYOuPLvZeFOocnv88Bk0iOeTMj+lS8QwLCQGLoQutaB9WvXorW1BXNTczh14qTYa8rLyjAxOg49E8IrKtDe1Sl2Tq7T5NSH2UlgR9hmROuapbAU26HQKTA5PYPpuTl89l8/gzHvhFinLHo7YoEEip1uxBJRxNMhmdNJpfNyCGM3SgKz0irkQ0ClvRaqjEqCpLg38p5jArxWrZOOJ7vetEqWljhEzHQ63Jif9Ur6aZxpqYWMHAQSiQhsNqsMvdLiE/DR3sSkZaO8/3jvLNhjQsJgZ+FOO2owGIDP74HPMy3oyHwuI0ng3LfqmurhmxtDbZEVj3zrWzj+wkGcOXkGE14/zEUOCSa8/S23otTpRE97J04cOyl2nGQmh9rGRXI4Y7gTD6+0i/mCEcz7g5KMrScO8o9Q3NeX1eDjhWJURxcOIX/u9b+9cP99vvbffN7+x4U7N3C28V67qLJT7eb17LPPCvmFSjhvUKrwtLGQAkOCDDGR/HoOVfyxhTvDl3j6ps2G/nbe2O9617tFeedhoL39Mr797W/g3nvfj5HREfRf7cacZ4HF6nIZUORSwmhMS+uSOC7i9qhsXjtZitad+//wcOprf2g2B2UkDhU98JRB6dL7PYX7D374acTjPnlDciHmoJ3F7MS73vVPEsb02nXwxRdw9VU2LIcBaXNhIhwXLLYOqdYSJ2V32JFIJiTSXqfXQa3TyMZx+y1vR231AlaS3/uLx34oxSyn+1no8UGo7HCwjNfyZauxa8s1r//8np5O/PTh78vwqNFoRlNTk7TymExbTjtOPCG+2/6+q/AFQ6IkcFCIBQwn86lacTFhwWxzWGEwGVFXW42qirKFpLvJMXi987DYbaLIk2s9Pz8nhBESYLjgNi5qkpCtZ558FjqFSvi1VUxojcWEa1zIkiHuFntOKBLF1m3bUV5dg18+8bgMINc31gtTmYtXR0en+FLZciwtK8aKNctw5PgRbNu2AydOnMSFcxdRVVmJxQ0NsmBSxakqL4fNYhE1i9xv37xX/PwcZiZKjJHtRIfFs0lE4iGEomHxtJcWFcugKO8njUEHfyyCPIt8bsJqtQRU8eDBzT7HAqIAwS2SGMCDzNpNG6C3W6C1mpAu5JHKLKAkqc6Qo89QIr7+jF7nc8xNhzae7jNtGLjYjS1rt6C5pRWRTBw5bQ4FbRa5aBQz/SOoKarEgcdfRDqRQzyeRiKZQSAQl6E28vA3bViNMqcd3ZfOY8PSJbAZTRgYmcDgxDwUOpeE6yCfxszMHO7/4FvhD/mEYHDpfCeMGj0a6hqwqGUJTpw4Bb3JLLYE/p29tH1ZbPiXL/0jli1vFZtEIBNGTJXBE796GpFEDKqsAmVWN04dPIYPf+LjiBSSQo4hbWJkZFC8vIdefBkD3cNIR1O458PvkcKV99uB5w7g5r03QZECfvGTx4SLHgrF0LyoHjaTDQUeLLV63HrrTXj2wFPYf/N+/OP/+Rc4i53i9aS97I47b0UiFUUhl8XpEyfRd6Ub+2+4Fjuu2Y7enl401SxGX/cIKuoWIaXI4+///tOw6FRoqWtEaXEpVAYdTHYjPvrRD+OH3/gGKp0u/OQHP5LDXFNzEyYYYe5hC9opw9INtTXYuWObkJA6+vrQsnQ5jhw8KgNqFrsTvkAYI2MT2Lp1Ozo7OkSFLCpzI5GOSct8w9rVOHXyqAyWMhpdp1TDMzOH6bF5lJVVyqGaBxh2wmoX1WE+EYGjtgIxZR4qhwbPP/kUSs12GLJAnbsCTpMDy1qbhYqRzOXw0c98Bu//0AdRMBhw411vwle/+x943988AF80KO1+Bkmls0kJyEonY+i8eBHKTB6atAIOgwOKVAF5XwYl9hKcb2vDunXrRZU+d/I0jGoNimwWSSwdnZwSO8vWnRvhjXvw1MtP4es//Bq+8G+fE9tJWbkboagX0UgcRc4yscj09Y1gatKPG67bi46OLtiKjLAXa6W4V6RUYLCCSWeVwVKDWYFQfBY5XQE5LUCPgV4AACAASURBVKDUqeSQ7WE6ZE4Fq8qBuf4ApodjUBTUuO6GXaiprUbb+Uvo7uzDPW+/D/VVjVDnFbh86ZIMtHMAkjNHLNZ5+CgpcQu/e3ZuRlIxxyYHMTo5jjwyCEYDgnUkHYVfzxkJ2jMJv+IaLF51Wim0WqQSaSxqakTAz8HRoFCpOIPFr2fxysKPxbes3WSQp3PQcUgzo5C/nR0k2hlzhZxkYnAWiAe3sekx6Ixaia9nEcn1LVtII6/KQaUrwOIwwlHkRkPTElidJcgqSKfRCFGMBaleo4ZVbxLcaSqaRl1VnQzcEgUczyVR0NAuFUU8E5NOYRopIZboyNTXWjDY1oWzh04jHzPCanICeRXUCoZTKbG4qUlY7/HEQkovg5NoH2RByjWP9iEWt7RcxuJhCZ6ifZJdOAbHnT/fBpvVLlYh1hBalRqHX35FPPVM7qa18/KFtgXLqUaDqtqaV4UcvcjVpGRlaNtZVIOSmhJcu38vGlsapAMSiqThqHBgOjSDkclRITtxwJU+cJ/fS7e/rNsWi0OU7qnpaQnpK7KUIDaXQoWtGvn4AkWIFDLuWUwppx+fPiDeD1TBteo8rvb2wel0w+8LCNGMLH/S5miV4bwDLTFOp0syVMiGp/WLFhx2e/jccE+kAh5PpeEuLkVZRRV8Ab+o7Uyk7e25AjUhB+k0CiqF2LmSCR/eeuNe7F6xDoeeewXnz12BgQcXvRIGswYf+9sPAhTXvEF8+9vfgzcYgcZkhZ4zD6EQHCYrMsksZuY8CEXiCCZSsmdpDRbZm/+7i/XitS3LcedIAiXeN9o9/tQC/n9z4f7f+dr/rMKdE+W8iViEX3/99ZIWx4uDGfS5s0jnv7vvvltQjVTlWXR/97vfFXg8i29ef2zhzuLlNW881XseDM6fP4ejR4/hS1/6Ej7+8Y9KO+krX6EvduGam5vB4088ir7ecygtLUCry0sxzKKT/0urzM7hYizZedPvLNxVnoAMnr52sTXIf799/b7C/Ycs3BN+GTRh4c5BI4ezBHv23IOG+pWvP8wTj/0C3/nON8VHxwPJ6NiY+Bqrq2tF8eYbtLS0WOgxEofNRUCnRbaQxeLGJbjp+l8z2S+0ncKxk4dEZSDhRU7oTJfLciHTyve1NLVi97Zf22peeOFZXDh/ApcvXUZNda08j7xxOKz52C9/KRsA0Xokxyxe3IJUOov29k4JzqL6NzExLqoyF6Z161ZDb9LKIaOpaZG8Bj093TI09NrQbKaQkyI4k2CLVCUIyFAkhiXNrRJSMtDTh8sXL8DpcIpqSyatKFQGA9zFbgzRo+wuRiSRlAEcqj59V/vEIsPC4po9e4VzSpZ0y9IluPaaXXjs8V9iaHAYtTV1CAei0GnUqKosR011pZBH2i5ckL93bHgExUVu7NixA52dHWKVYUx599BVdPX2YsW6lejs7sDQ6BDWrF0lSbBUVLhAMrzKaLcJU52DgtEE1aI8VAWFIL0iXj+amxYJcaSn7wquvX6v0GkimRQE8Eaer0EnGzUKSmm3soXP9xlju/nfor4lEpjpG8HxJ15C0ptGIpZBWU0xPvDxD8CXnEfSNw/vyKik/J093YZ0Mo/uK0PSZkdGgxVLlyGmSOPGG6/FpdPHsGFZM/yTo1ArFHAUlaJ7dAqDY9NY0rAYvpkp7L/pGliserR3tQtvXa01QqMyY2holD1hwR+WlpRgemYGp48fF4zanp078Y53vE1eP75G57ouYWB2Es7acoRTceEkWw1GHH/lCEqKK7Dlmu240HUeehPRdwaZv12+dDXaz3Ti5CsnJTirsrZKsgsefeQJbFi2HMVmF5559GlsWrcJ9P+xtc4AqKb6RZgcm8CqFa1gn+OON9+OH/zoxzjSdhb3fvwjaF3aKvarU6ePo66mGm0njiPh8+HK2fNorC8XtSydVODNd74b3/rOD2C0WcVf2tl2Afv2XCMdIWhU+NFPfo5jx1/Eoz95GEalCgaFWtj0PMD2jw3BUVwKvckqfmj/7ByK7DZcd911+NkvH8fGzdsxNx/E6MQEgsTdsVPINcvjkdkFiiD9AwPwhbzij3bYLNi/9xqEPB488fNHhUATjsXQdr5LChraZ+hJp62lrKYKo75pKO167Np/A9Q2LS63XZDDnqmgwu71m7GmdRnaL1zC+vXrcfjoMfz7976Pf/jc5+CPR1G1pAH+jB8b92wXAlGEHZt8HkpFXpjrCkUGVzs6kI0koUqrUWx2o9hagowvhfbz7WLX4AGFc04HnnsG8UgIm9avwZFDL0NvMgplZd26VXjp2Eu4eLUf//jlj+HwmVfgC8whEJ5HzaJyBIJ+GC1WWO1O5HIK9PcO4SN/9bf44j/+C5pb65DXx5FLplFiL0UqSitQUtYghTaDaNKL8fk5lNaUYnJuGlqjAbNTISxf3IxcSIH2o8OIeNMoLXehZeliKbJOHDsNl6UY1+7ahzJnOXzTHlEYaXfh2kMhw2KzwFnkEBtJLB7B6Pgo/H4vxmdHYKI3HBlBq2byGWTzGVHDWbhRmAhHoyjQs240IR1LifWFNhsOkXJQMaXMyf+ycKeSn84khW3PNY8CEWdvxEuTI5p7AcdrM9vEK8713eEkz5tpwkGk80l4/X6BB+iITCwUEM/EFwp3TQF2h1FQlizA12/ZCldZGZJZBaLJPDR6s5CRbGoDFKECjj53DKcPnWUjDgq9Gjuv3Sl0r+v270bLysW43N+BYCYElVGJZCaOdDSCxdV16GvrhtKjR9gTR4WrCpMj02J/KmU3M52S4UYW7pzl4r7B/UqSShNJJKmyy2xTAmVul6jVMzOzMoj5zne/S7pL69auR09PD86cOSNFLfcoHlxZc7xw4IB8jAcWdhAoJDEQKxaJi9WQKj6tPxs3r8fp86d4roDJakDLilV4+33vRFKZhs6mx3zAL7YU2o3SmSzi8bD48m1Wvm4moYBR8TaoTKgraURgOorAtE+yBZRMyI0l4J2dkzqDHZFsnoeoLDTICrLRXVyCcDgqXWIe1Pm6UyySQ5BeIwo75yFYN9Afz0MZnyu6CZiiTTU+kc6gpLRclHGig9UaBawWA04cO4pkktkDgMmogUqZxmc+8WEY8zl0n+vEKwfPYNobQWlDBcx2AxwOvSRDu0xGnDl+Cu1XrsITiSFRUKKgVQoQoaq4DN7peQQCEcwHQojlC8gqlcLDd/w3ijtrw02bNqHF7MT2s8Mo9cX/1Fr9Dd/3v7lw5/uBwjf//bav/c8q3Kmk0rtIJZ0DqnzTUV3nMCqtMFTeHn74YTz66KMYHR0VD/oXv/hFURDodX/qqaekiF+7di3e+973ytDqb3PcyXwnA57eaX4/FVkGPlFl3717N+6//1783cc+LkzkBx/8KOx2EzZu3IZNm3ZI6ASvr37t39Ddcx5uF1uGQCyWkTe0waCBq8iAXcPFaNnxuwt39YTndxbqf0zhHon48bOfMWxpHjHyjgsLia12eykaG9bimmve/frD8Ln76tf+GYGgD4FgUAogJj3Oz3lx65vuwB23vUXis3v7utDRdUmiyLUatcSLv+PO98mAihyawkH86KGvC12AF9FfrAGpBlPNIR+axfPSluVvGE49eeoYXj70vCyExe5SeDyzMuHv9/mweeMmnDx9CkuWtohFqetKH8bGJiS5ki390dExFLmLxA5jMhlQXl4Go0mHublZNDQ1yAAPvdNUGshUZttWbzLAGwoKnpCUFP62I+MTwmWenZrFzMQkbr3lTYIi7Lh8WRZwohqpRJeUuuXAFgiFMTg0ikVNzbL5MWU0HosKmYbFNtu9POWXVZTh3NlT4n8/c+qMKD9MFyRqzTfvwdo1K8SnyeAnDjjxe0ZGRlBdUwNXkQsejwcWh0WUxzMXzqNuUQPStJr45tFQXw+7xSKtdLZwWaxYnXb0Dw9DpdMjEotidnpWOuf11fWYHBoTskBtYzVqGqoQioUwNDkGR3EJ3BXl0sLmY2fzBRjYzSJ1gn0hlVLuHybMEg2ngxInnn8ZwWEPZvvoVa9CNBnBO97/DphLTJibHELX5TZR4D70kb/Fww/9FP6ZEKw6B4IzYaEg9E4O4e8//lF859//GZtXtKLcacfl9suwF5WioNZhet4rtKANK5ajkI7CpFcJASOc5KCZGmvWb8HnPv8laA1GTE0tRHBfu2e7sLrvestbEIuG8eRjj8Nlc8FqtSOBPDoH+6Bx2bBoRSvsRQ60t18Sjyt52794+pcoqnbjne+9E575aey/8Wb0dg2gv30QMyPTKK6vhslukw06Q3JGIotjBw4i6PHCabbKWuIuKcHIwCD++q/+GpFgWCxPn/7cZ2GyWfDjnz6MmjXLUNTaBL/Xj9rKCpw7dVqIDfVlpVhWW4Nnfv4o9Coi5pzo7BvGfCiNcxcu4c2334mGqkpBqU2PjqDj/CWk0gnse9N+7Nt3HQ69+CLmp6YwNTKGRQ2N8n7MKrK4cKETK9eslkP40ubFOHP8OOLhOGpr69G6ci26R8ZxpbsbTStX4JUTJ1FSUY6t27eKGkfLEDtGTCItqPIIBObhNJth1mjQ392DyupaXGpvJ10bs3M+VFRXiI2GCaKxTBK33f1W5E0aRPJpZDR5oQPl4ykk/AFYVDoMd/VCmc4in0pJeNXu/bfg2V+9AHdVBXJ6BVLqNGDWoq65CYFoHAru3cym0CoRCXkR9weRCSewaeUmqDMaDPYMY/DKEAa6+yVoS6/R4cMf+hB6e7tx9ORhsWc1NNYjnAyKEv/8sy+jqr4EaXUOW/Zsg8asRt9AD4LBeSgNBZRWuKHS5zA3P4O6+nqsX7URQU8cj/zgUaxdvxqltW709XQtBIilc+KZDrHrkIggHA8grcigooa0phRi8QQC3hBWLVmNnnOD8Awk5MDxpjtuxrkLZyT4q7uzB+lYAXqlSZCsBrUOTqsVqVcHRFkw3fW2uxCLRYXgNTwyhOmpSZw5fwqucod46Fm0M+OCBygOF3IN5MGdtkPy+zlnwL+dzznFI65vBoNRBil1dgvmA/MyU8R1iAhY3usUjiory6UzwrWcYgzVdpPBJGqw0UAks1mKenZb+vp6UFxWhGQ6CYfDKao+Ff0Ih+U1BZlToDneYtNDY1LD5rKiqqEOpdU1yCn1YkfigGZ8LoLjTx+Df9AHZspxMJSD1TmmV6vVMhvCgcdlG5uxZc8WLF7TIom3eQ27hjFUFVei7YlzcFtKoc3o0XWZac998t5qXbEcGh5YmDr6KjWHzy8POupXuww8LJEwpcykoVctDO1u37EDTz/3LG6+5Ra0t18RpjULXh52WSO89z3vkQPAd777XXksEmQoXHF/5cGrurIaw/3DgmVk8u2u3dtx6OhhaA1KmBwmvPU9dyOryKFx2WLULKpDNJkQvLTbVYZtm7cLXYkCAXF8tE1t3bkdgyMjkkxbXlQFl6UE0fkorHozZscnMTk8Krhbu8Mqv4sw8RV5aPJ5zM3OyBA+uwKpdAYe7zzmZuck/4SHN5VWLVZeBgFGYzHZ792uIsFFksgjswCBIPzhiMzOlVVWCTyCDPmS4iI8/+yTgJqBhSG4zGq889Z9uGn7dnS2deL5519Gz8gULEWlsBVZwKzA0mIrGqvKsLa1RXj1jz31PHSOIoRSaUCnhqoAuK0uJIIxeOcD8ATDiOfziOcLMFosYrv8XReLdsJKxKERiGJP28RfCvc/cGz5Xbz23/ct/2OrDB+IKCMSQIhlPHz4sKjtLMz5QlFVZ0HOFFMW5VTm+XF60+l5v//++4WkQpsLB1d58eP8x8L/NcD8tm3b5HDAx2Uw07p16+R7v/KVL0vr7SMf+Si+/JUvwDM3iYqKCgwP94maXlRUijVrtuKZZx6DQkklI4ZUKgePh8mbeZSVWVBVZcW+2XK07vrdVpk/u3D/+edkI6KFYMHyoobeQPa3FW++42PCc3/t4uL93IEnBWlGCwXjwXdu24Ntm3e84TV74plfYHJ6XCKeb7j2FjQ2LH7988Mj/ZiZnXr9/4sdiG1Q8UoqcanjoiwYmzZuw769N7/+dcdPHMHjT/xMDjTBQACT4xOorqhAV+cVOOxWGYC0Omww0LqRystGQP+jDKSGQqIQU1V/4IH7hVNuMunk9aJVqbm1GdEoE2szSHE4h+mpajWsHPxULfgj6XGkb33e68PBX72EYocba9aslWAmorg4Kc9di2EtWo0SNqsZlVUVCAc5aR9BKBTBspWr0Nt3FdOzM7j9tjfh0qWLqK+rE9sU0WkmgxY7duwSNCTb1ww3oZ9wcnwUWzZtkiL9/PmziESjWEyk2Ni4qIz1DfUYnxhFKBEWf/+Vq31CgOHmXVNVjdqqWvi8filAqfJ4/D5R3sGhoCw9u0mEWeQk08gnGTjCDZtKTR7uMjfWblyPSc8c2ru64CxxY8vujZIky4MIEwiztFjpdVAqNaLIkJM+0tuPA088g5byepQainD68FmQ/KUwqrBr33YodFm0tDbBQguXRgur0YKe9l78/Ae/RC6eRzySwze//0185sFPw4ok1i1pgUHFJMAIhkbHYLKaxT87NeNFkVWPnRvWo/PSBaxYtRzDE+OwFZWgdcVqnDt/EUq1DnW1ZBjHZYiUjH8W0IODQ+IVH+gbRDgYk3YtcWwsUIxOs4RykTDCjsx111+PCe8U3LXFMFg1iCbCqK9rxPxcAAceewk1JVXYumOXtNi7u7rR09GBNc2tePnZ5+G2WrBy6VK4i4vRsnIVXDYL2s5dxMEXX8TGjVuwedt2RFNxvHjkEJbt2ISQRgELD1WBAA698ALefPttKHHYUWwy418/90/Yt2cT1EYdqpYuh9ldgUQ8iwwL13gCeoUCF86exfTQkBxEq+prcf2N1+P5554TWxMPoZUVFXLgyqQSyGQhFpNTJ0/C4bAgEgwJwYes5b7+EWjsRdCbLcgqFDC7HKJGS4pmMinFJD2sVJFLKorx0E8ewl994P343ne+jSSpGsQxWkxQ5JWSrsswsVA0DqW2AJVei/d+8AEEsnEYXXYkGQxWKMBsIP8/Bi19qQUl+ts70XH2PFYsX4GN23dgZGISiVwW4/OT8CWCmIv68LZ73s0evxSssWgQ6XgMylwGuhywff1mlNqKocxq8OSjT6C1ZSUe/sFDqCmrQjaWwi033YTp6SnorXr4Yn5c6e3EsuWNGBkegWfWi4ud3SipKUdlUy2qGqtw5PjLgmKdC3iRyARQVe9GeaULa1evwssvHYUirUfUn4bTWYJgMoz5uXGUlbHTW5C1XaHWS6BOLJlCy9IaKVY5nEdrQWlJKYLTYWiTNpx/pR/XbN4JrVkrVpeeK1fk96ksr0FtWT0mhiegpJqYyUBPckxBIdbF1uWtKCsrRXNLi/zMwcEBjIwPI5VPiAfayNcPecxzEDabQUl5sVgF/SE/ZmZn5PfgWsm1m3YIKu6JVEKECb3NJF0TqqhxWu/YYdQbhUhiNhExmUJeQdJMTjoEHHbUqQ2wmKxCDKLFkeE9Hs8MInz/LKqXIKZ8ViE421Q2BX/EC5WOgEfOyyRRUVUCtU4hVJrSugpZf1Ts5EKHsDeBJ3/8NEpMpRi/MgpFRin2uHQyIxZTkqzUDPSj+K/IwlCkx4ZdW3DH3bcxTkEO8kcfP4Qr56+ioaoeF8+0IxENw2qzyWGUiaH0cFNVpreeIhD3BnaXiXFsv9yJFStXYnJwEAaVUsK13KXFqKqpwtTMFKamZ+FwFuHq1X7Merz4py98HpMTE7hwoU1ms2gp5IGN8wLsUjJAic+rxWyWvYZe9apFNSitL0fvYC+C8SD+7jN/h6VLlwu1hl1Wg9GMzvYe3Ln/rbCoSQQrvPo7phEI+XD6wmls2bVDDtB+TwDV5bUoc1YiE0thfmYGLzz7LJKxuGSB0COp0WnE1pSPL9QDzEHh8LNaq4HDUSRhh55ZzwKVyGqUzg5tMjzccP8z6gwL5B2Or9Lyk+YQNv3uKuQVKoQiEbGnuoucOHTwBXjDXhgMBbz3zptxz803o/fcJTz2+PM40z2AjE6LupbFKCt2iZXXoFXAZdJj9ZIlmJmcQnfvAPqnZhDL55FVAma9CaqcAnqVDmNjkwhT8SdSu6CA2WoV6MJvXzyMsXPNOpH7vz2a+kvh/geKdumoZzJSP/8mr/3/a+HO0xRP+bxYqO3Zs0eSUamMMyCJCU9UwliEs2AnaYbJpp/5zGfke6ie82vJpqS1gXYatgVYELKAZ9FOjjg/T2sNWfBsvzIp9cUXXxQLTmdnO775zS/jfe97ADt37sXAQA8OHHgc/f09cnLllUwRT5VAJJxCNJqBTqdCaakJLpcRb/JXYdlvDae+lpz65xbuj/zks6K4J+lrVCmg19NjzgGPIrhc5bj55g+/wevO35UKDZniVst/nZa+cPEczl44JQNPzU3NuPGGW//AbfDGT3/voW9Ka7e1eTlu2vfr723vuIjHHv8J+gf7ZdKfA18Kqr46nbSLGTTEf7RrjI1NyeZBnyFvMCpDLPgWLWoUOw9fr76eHmkJuordsNqtkiBIT6daqRavXCqZls/xFF9WxuTHiHgPI9EYXvzVS6gsqZB5gLxiYSBqaKAP2WwczU0NKHE7YbcYJOTnmWd+BTVboDHGYwdQUl4hbXrGkxOXSa48i92e3m64iuxS7ExNzopaVcjyAOJFWYkb+/ZeJ/i29o52tF/pEHTZ3LxPEmRTmQwmJsexbHkLUtkcEtkUSivK0NnVCbPRgMqyaoR8Ifi8s1i8uAkXOzrgKimWaXyiHPlzSGNI0W6QUaC5sREupxNzMzPQ6tSi/DjcThl2vNjegb6xQVidBlTWVmPdho2YmJ6VjdnlLIJKoUZVWRn+5kMfweJFdbAZLVAm8hi+MoQ8sYeb18HoNGLXzXsl3TWaZiGnQmDeh6g3jIe+8xOoCyqh/nzoIx/Bhx94P0qtVlQ63ejv7MeKJUsxNelBfX2p4P6C0Rjmp2ahSCdR5i5CH4dSa0qlG7Bq5SooVRpicBaK/MlxoR9s2rJFCoxwNCacZB6q2OZ+8YUXUVNThYJaCZvTLr5jkkbOnD2L5uWLEcxGYSm2CdOc1ilSpxrrFuPL//gVrFjUimSUA3JqtLVdBk1gZhUpLiYsa14kSjCZ+olsDktbm8XbOTszh6NHT6Og0eLd970Pr5w4DK3DAqVFj3wygfbz59GypEla57u3b8P8+BRcBhPOnzyG1Zs3IJjPY9HK1UjzsD82AXUyj6g/hPLSMjzxi5/B5bJjYm4Gf/fgJzExOSHIU7PNCqvNiqnpSVxsu4Bb33QbXnnliBzET5w4jgc/+Qm0nbmI4y+fwPJla2AwOUQxm/N5UVlbKyFqJDBZLSY47XZBgIbCYdhdVuzdfz2+9/AP4KhwQ6FWi+VCSapIJoPJmWnBvu7cvVMU3EA4LGm6IBo0EZdhfc4jKWjbYow68wFiSUwPDiMVDqOuula+f84bRCgWx3zIh8ZlTchpgGtvvkkGakOxMPK5NNS5HKYGRrBj7UZJK87G0pKkyyTZUCQBq8WGU0dPIBaMYNvmrejt60FdQx3ShSze+a67MD3Sg3/+4hcx4wmgoNUhjhxKGmuwctMydPd1YMYzhayK6csGLF3WCIfDivHhYYwOTiCdUCAdzeOOt7wV//e7/wmLSYuKCgcK+ZwM3oeiSUx7giitcKCoxAijWQdfICTKpYVFdagAU96Fy8f6sG/nzbg6MiCo166uTkmjbqhtEmuJnzkB+ax08FgQsyPI9x431VAoLOsv54DKysoQCPsRjgalwLfJEH5cZnqcRU6hmUjCZi6FgZGrYgGhRYxJsCzYocjBZrdIUZfM0uaglfWXIVOZZEaoHvRL6zUa+R3S9MiThqLWSB4HU6ONOhPsFod0cRga5Q/MQW0gQSzHh4caWpkVYnI2bVeJbAK+oE+Gbbk+lVWUIJ6OIa/JobG1Ee4yF7RkdoOhii5oYMRQ5yAe/8FjSPpjyEZzkgfAtVmRVwjKkMAHFqS03lgcZlQ2VshQ5ptu2o/e7gGMDoyhvLgUFy6cF6sVsyoqq6uFwc4DP/c8FrKEK9C7TVtLS0srenuuoq/7CkaGiGB04Nrrr5UOTnd3lzz3o+NTCAaCYhX6xMc+juHBQbzyymEh5AgiNx4TtZ2dZ4pE1+zaJesCA5Ry2jwmAx6s3LUC7/nr92F0loKFCcWOUuli0Qpz4sRpEbiMBQtMcMBhtgv61GwkVYWpBBnE8xRXcggHI5LXUFfZAL1Wj7HREZw5eVKSU+dmp4WJX1xcJAd+I5HGXq9kkrATzswSHvyzmbx0A0mMySvz0jWQICUoxKJDW6mWrz27cekEcgXS8QCdwfzqATUtezCtTsxmiacD2LllLT75wL0IDI/h8K+O4MDLJzGfzULttGLDlvVIhEJoWtQAr2cGJQ4b1i5dipNHj4t1tXdsBOF0GlDp5H7jwYEBcZwnyOSBHKlnGqaymuR5+c2LRTu78nRU8DXg9ZfC/b8v1/5YX/tvPsqfpLizWGehxjYI0YwswnmxAGfCKf05XOBeQ0LyYyTJ0L/5s5/9TApwqvAs+Pkii5/v1YvFPgt2FujT09OisrOQJ13mwIED4o3n9dGPfkSK8r17r8F73vN+GI0LA7O9vVfwH1//P1CpCggGFoKKqChzITWbtXA4DFLA3zBVjuXXvpEq8/+rcP/Zzz+HaNQrCz1fFA4dLTDV1TCZiuB0lGLH9nejuGTheft9F4vP46eOo6evG/lCFkadDm+/692ySf9Pru//+FuYnJzAhrWbcMN1v1bcO7su47kDT8DjmROE3/T4JFYtXS5tSx6iGMmssxjRceUKpqc9Yk2hG8fn9cHlcsriTfWInnbiKg30R6qUCEVCElpkMOgQDgYxN0PcFZu6ChSyBUFjKZQFFBW7oTUbEI7FcbmtHRaDCZF4Uhb3trbzWLt6OUIBDzasNxnt4wAAIABJREFUXQm304yQfw56tVrYsTaHGydPnEXb5SvI5xWYmJyU1LzGRUzWS8NhdaDtYhve8vY7QcOfZ96P/quD4iOeGh+RjkJ9eTWmZqYxNjkmmw8DjTx+hvwoEOXwkcuBRY0NUnSSl5tXFqTdTDtILBiFXmuGWkFSUQbheAJ7912Pnt4+zM7OyYASVXduwFTu9Bq9RMPH2J0CYDDqxYfoCcxh9/W7oXcYhG6gUBHTZsa5s+cRDqTZeJAhWHexDXaHWaKpqeIycIXppaV2N8KhIJpaGrF0+yb4sykZwsqCgU052PRG+DxeVFRWwWizYWx8Er09Xejt6ERgyo+ZgTmYVQZUlrpht+jw0CM/wltuvwuemXm4rDYp6HUGFcxmPZYtWYyaijJEQ1E4iyuQSaeRTMSEfEC0XDSdhtnhgt5shc8/j/q6GmQScRx++ZCEpvCgUlFTBXdZsZA28hYlyhZVY9wzI0SkC+fPQwU1HvzEg/jhN7+HIr0dmqwS4WAUA0PDYBuitWERUuEISouIJrWK99NZ5JIAJZ1WJe1etd6GZ184CK3NjB3X7cSR44dRVVWGwwd/hZVLl+D85XNoXb4Ey1paYdEYsGnFWhx48ilMz3uQVCkw6fVhZGQCt990M9LBKCpLqjBwdQi33X4jPvX5T8NgMeOam27Atmt3YXx2GtFcCkGmq0apoqnloGoyWuS+CAa96O3sxmj/KNwWN9RZLaorGiQFkm10i9UmQ5Iclo5FwhLhrtPqUV5egXDYj4alTdCW2jGTDCCSTSOTTMKiNiKSiorCzkKCfmwlpyDzBVHhc0q23LVQcBg/Q4VUgTyRbn4/zDodXGYLMvG42NEY855IZmHle8rpRCyXgNKgwsad21Agpk9VkIHLQiKLWkcxys0uRGbnUV9aBY1aifk5D5J54IWXDmLDho04/MoRVFdV40rnFezds0tmZP7zm1/HmkW1gnXtGxlDJJ/HZCyA1s0rUdxYgqeefxbLVtYilSvAZnHi7Xfdieeeeg61VXVQ5Pm3qXC1bwBevwc5bRrIZ2A2mjA9OYtQKIFEKi8HhJVrmqA3FzDnncOsJ4KmpkoCcaDPGzBwcQqVlgbEfGnE0mnoTDohSFFNLSkug91mf9VXrJKUSo1aLyJCLByV10MCdgIh6S67nC5UVFYILpFFOw+0ZNzPzs2KjYRULCaohiJ+DE8MI5VJIBgLQkW/uJrpytwTFhCQ3Bd4uEonOVhtgtcTgI6FbJZpmFkRPpR6A2JxIggzYrVhEee0MeE0D6fdJYIEh7tnfUyb1YuXvsRViiWLl2B2dhqRRART8xPSHZDHTmXhKnIKhYb+9/KachhsBqjZYS0q+n/svXeY3Hd9LvpO731nd2e2d7Vd9S5LtlUsW7ZsbAPGgCGUhBLCPeSe3EvOgbSTk5yQQigBk0DANGNcYltu2JIlWb2tVtre++703tt53s9auSQngQR47l+MHz2St8zOzszv+32/7+ct8DQ2i2m1mK9AmVPhh197EvN9M1CmGXZQksfAxs8y33NE3iw8rJTF0E/Td15RwdbNW3DjZr9MGnbt2oLrvb3Cruu0JuzatgNtdfWyZjvsdvESPPjQwxL/+Y3HvylRwdx31vSsRj6fwdTsmFwLlAuu6uiUrPi5mQXctmcfvDW1OH/uHIaGh2SdNpBsspiFNIzH4rLW0h9w+MB+Mb8uh5dQv6YR7VtXwVLnQFlbQTjAiEsNLAYrzHbHir49VYBTVwVj2QaboUoSySwmg0x9SWTlWHpVLAoZxTWasha+lvSSzc/PSIEfi9fm56ZENpPLZtDe0oLR4WExafN1YvymycAGWjN8iz6Z+qYZv5pf0f9zkkevBDP6OZXIJFNIZ+LipdDpjDBb7ChWFEKeNjXUIRYJ4/Klc7h973q8854DmL0xKMTN+Ut9GPeFsJRMoWdbD/bs3YX5iQkpsaOsa117B+LBIK5fvSbpb1a3E4F4HOl0CUZijUpFQHsyxVK2irD8OoMBGhqHfwq43wLtGzZskEPZrduvgfvPRmt8ruiPIol967Dz8/DdLwTceaeMfiTjRuMoWXJq2gnKeREyr/0WOCdgJxAnE3/kyBFh5nmyPHbsmDDzlMtQF09QSL0av59gniw7gT0/RoadujYy93xzkLEn68vEmXPn3kJjowcf/vBvYdOmbThx4jV85zuPSyZsoZgSsG61aKHTqaHXq2HimFSpwP5pjv13w3Dn9n9+jnLXhpB69nX8Zxh3RUMN9P/tg0jx/a0A0ukEjp/4jqTKUI+2IltRyJiUi5yAd6MTA9cCaGndiAN3HZYIuVt6dT4YylomJsdx+dpVGaeS1SAzRB3thh4ynisymJU/KxcIf8bb/5BxK0/zPLTwon7pledFc+711GPHtj3ynHJDmF+cw8XLZ5FIRBHwLSMZjUkcGpvxWltaZRTY3Nku+dYBf1CaQIO+AA4ePCjFS9RtMp6S7ACzdUu5FbZgx67tMrbMFvJYWlgUXTkNV3Mz8wLaN2/YiJHRYZFNmGxWaWul1IBlOeUipKjFoNfCYtJh3dpOJEN+VDlpzIkhn0rg4P0PYGB4Eo8//g9Ys7YHCiX1gjlhMmYXZiTRZW5iDvc9cJ+49AmIaQgaHhlHbXU1rl67gmwyAbvRgvmFOWEV21e1SXHKzMICPHVemK02nDx9WgxGrEZ3uW2SF71jxza8efwNGJV62M1W2ewDIepcS2jtakcqm8H05IwsaLl0TkaeBJaUDVXKCsTDYUmwKaQBFvI2NnqlmENhViGSTmJNdw8G+odx6s2LMvVob25DXZUXG3vWIq/MSvzcwNggWppaMXJtED0d65BLJTExPoZ3fvRDiDFaTFmSVA2VGiJ94qieINFotYgkgu8ZTiVMKgOuv9WLfDCF+cExvHzsOSzPz2L71gNoqHMLK/bQO9+Jz/3PP8HHPvQbKOcymB0bRUtjK/yhlVZDPu+MBmVsn1JvhNFqFwDmqXWjmEsgk0ig2mmHt96D7z75Q6h0asQySakhX797C5QGLc5evihs2dmL5+XAWO+pQ7XNidFrAzBmlNi9bTfGxydx+VIftvasE536JOVUxQL+4i//Al/5+lfR2c4EDBVu9A1g34G7MLPkx3I4hOo6Dx544F78/eNfwdZNG3DmreO44+A+9FG+sXod1q9ah8FLffAv+8DI1UAkhE3bt8LjrUdHSwc+/9/+EA21lAauxrxvDt2b1uP8tYvoHx/Gpp3bsfmOXQjmUwgwPpPjeS2TNFTC9jFKku8fA4t7ymr0nr2M2aE5IKEQ/TNj6yanJ0WXvHrNKgzTzN3VKV0EdTVeTE1OoqunC3FVEVNxP+z1NZIw0dXShkx5xehH3yK13gQH9FFwTfax8EWtkvSRdDyBbCIFg0Yt7HMmHkPQt4SDd96JeCKB5VAAC4s+BMMxKVBLZ9Owuu2wEpBaTKhrbRS22G2yoxhKIzy9DCSzUGQLOLz/TthtFiwHQ0gWsnj95Ck5vH7lK1/H8889jS994W/Q2dyC5378NHxMrjLooDWZEVcUoaoywdpsx867tuNqP70rQWzbsgvbNu3G2M0p+GdjuHz2mqwd+XwaGzZvwAs/eR533L0F0UgIi7NsVE2jVNYgEkuia50HOlMZLIVnxCc7A/j7svAsuhDD0lgUTc4OLEz60NK1Cus3bkCplMfI6Ki01dJMTZOnUa+W14zrNOMoqWNmFB6vY4I0ZnNzOswNlklp1GsTeNNXIhXzLocAMi7H0VQY/vASfGGfaPwrqiIqmrK0HjudFonSNZkNK90eFSAVz0Cn0SGTzqOcK0nzp1qpQSSTWukDUatEPkEQp1Pp5PU1G8zSiLoc9ImXS6c3yPSgylmFYqYo4GxsYhRKnQJBFi0R6ClU1LTI+s2SJV6T6XxaIhIragVc1TUSlWqpciOdLECd1uBHX/khwmP+lZzwskK06szzVqh0sg+xEdrASYOKcpqCAHuuibReK1VlfPTDv4FjL7CbIQRlqYLG2hrJK29pboFarROj4/jkDEYnx/Hed78P/kQU0/5ZzC5NoaDI4Xf/6+/gG1/9GuK+KKosDolrpDmbccHTM9MCnEuKMtR6Lapra6SgjsA3Gg4inyrCatTLHnTf0XuQLKWgtumQKqXFH8J1OptaSdEaHh/DBz70QfGF0bR85a1ruOvAA3C56uT7ed9arQFqgx4ZBhNEY9CwQE+nkchlHtzZiMvnl4cWEjtDA/3ov34d1TYHTp0+ianpCVjsJlk3SXpyApLPsL8gi2AihEwmKxMWSn/pdSDoN+r1UnxVKjMljN4TNWo99UJaUU7ltJkRDQUwOT6KT3zoQTjUCsyOzmBsdA6XBoZRNBqRyCSxfuN68YqEfUsSe0wPiMVkwvzUJEZGBqEz6lFQQA4lpZISGpUWCqUKUzOzkgLECFEmfJE8ZGcBk3d4Iy5jyANN77ewya+B+8+D3yxfUwu2JRa+JRP/+d8F/MLAnYCQme58sXgjAKeEhkCd2vdbzanUpn/2s58VsE4Gng+SzavUQBGwcwGkRvjWjUZI3si2E9yTZWdT6gc+8AH5Xkpv+AtSI0/W/5lnnsYPfvgENHTKb92BwcF+yUNlZTW15U4XT8k6Ae0arVIaJrkw3zFVjZbASt75v779Z4B7xWLAXL0C17sqKKohzD5BNBn3W6ky1AT+69vQjSzCgQqSqYSwjQ0N9ZIiwtQCylBa29pgtNll02T5B7Wa3EwlflCjkYuHPyudi0s0llQdKxh9aZALXlJlxBgag17NNje1jGT5865cuiwGRAL0lsYWLPnnJD3Dv7SE1R2r3m52U6OKpr/ZGWEgOGpcmFuQTcFhdckIjVnqdrdLDJ3+UFBKk6jP6u7ultElK9r5WFtaWjA5NYXlpSV0dnSgttoDlZYa1ByGhkZw8OB+9PX3yZt4cW5BAI/JbJT6eYfDBGUxB2UpJ5XMZoMOGocbWqMZI8PDmJmexeq164TpP3fpItx1NZLKElnyy2GAjAwnOtzQGpqb8fqJ42hqbUHf9evIJWjw0aDW48ZyeBn+4JLoPlksxQhLssNxJj5UFJIgw/p1s8kmko0qow0PHD6CgZs3MDLJcqMm/OTEG5K8wAWeLAybGAcHBhHPJxFMRqWpU7J4C0VoihVoixxMq9HS1gx7gwuskHn2+ePYsXk9OtpW4dixVxGNxKCj1KalEYfv349MuYSzl6/grbeuwaq1QlUANq1bh9Mnz+GRDz0MncuMxo5m3Bi9gfHZSRw4cliyiTm94XtGZ6Yet4hMMgFFrgCzQovYpA+vfPdZPHL4KMLLS7gxMgJ/IID2llZ88ctfgsPrkVjPL33xi3jjJ2/g3nuOyGGcBWBMzjBZbJI45HC5JemgoaEZkUgQFb5mnEjkkxLvqdQqka1UMDo1A5PTibfOnIdabRCpQ7aSQfv6DjR2NSOXTwlwnx+dgjZaQSacwujQqGwU3BTuP3ofhvtvoJjJ4Xc/82nM+Rbwxb/+W2hVrJBX4ktf/TK0LBdZWMS3v/09MW1PTo8BuTSMOjW279qM+qYGNDY24cSrb2D0xrCk0DgdFtR73JLO8KlPfQrBSAzf+OYTmJ5cxl994QsCjsgOs9I+xSxrhwGNG7vgL2VQMhuQKRTlMZIVJyPMdA+aQ1mmwqhTdbGE1595DfqETsxqfD4UBhX80SDMNrO8T+u9dahzeBCc9mFxYQHBSBi79u1F1+Z1WIgGAJ1Krjut2YR4OrlCCjBBQ6uR15RrW55yCY0S+WJFjGw0NTPJyWm3CoP56svHcOCO27GupxsFtrkWi3DUVInXhNnbHM0z5SPkDyCdTWJqehKb129Ba10zpvrHoc4B2lwJa9vasLa1HQOD/Ziam4Ge16pOLT6UwwcP4anv/QjxYBL+pRDOnT0lcjleV8FkGCUrcNcjh7Bh73qcv3wKwUBADPcnf3IBX//iU1BllGioahBWOlOMI13Joq6zCo2dVdKmGfBHMLewIpfYsXc9Yjk/ypoUfD5OLspoa/IiF0vBqDZj/Poy8rECdm2lSW8YBosOdY0NYhL8+Mc/IelkBD08+DXU1YjenFNHNkUnEmlpiCYQ5FQ3QmNgKASdWouG+uaVhBidFovLC7IfkoDK54qicY8kwpj3TaOkKsAXX8ZyeAFqo0rStxjzS7kE6+apNaaWWa9jwkpOdPvxQB5usxOFFNsprbIHcJ3n+4pKUB6+ud9m2SFRzCHDUiN6mhRqmPSmt8t/0tCpdSKvMtsMmJwbl/jQGnc11Ao1EomU5ID7fEE4q+woKvNYtapL3k+UgWitethra1Bt96DvzZs4//I5mZsyIWZ5OSQHDKVipXOCsp9iMSsEWVmhEO8QG0QDQZ8Ad+bKP3DfvTIJIMHHg0twOQiHxYGGuga4qmthYGcHKrh89YrE7uZVebRu7cB97z8KvU0Ll9mK7/ztt9D3xnV0N69GZ3snXnntVbhrq7DkW0J1TbXsj9PT82hrbcSD73gHVnd2iOeIk1aWNZ06+aZMCml85vV2va8PDY3N6N6wYSW/vJTH1772DZG9sB32vY++D6FQHEazE+948F1QMVmLf1gaqNeKWT2XJ6POrhitsP2eei90lC2xP6VYkEPN8sIiet96C+MjQ+gf6EM8E0NVbZXo3WtrvIgsh+RQrtLyui1JTvrM3KwcxPmeoieoWMojEY/CpNdDrTXAZLbJpCjo89FBjusXz+GRh+7H0b274F+cwxunzuLG8ATCiQwKzPxXlHDXXQdhYEMyS/tyTChyCe54/fVXkMhEEI5HodYz9pnRnGzxVks0MSWQNEgzWpqFXRabFclESiaLvFHPThUF3/dco3/69mvG/d+G4v9ZXftP38svDNx5JwTeVW+XNpB1JyPO/ydLTIA9NDQkjC/18J/5zGdEKsPG0x//+Mey8d8ypd7Sy/M+KbfhIYBaMDLuZO8J5gniv/Wtb8lj5/1TPsNDAu+fWe5f/OIXJA+Vmd6hkA/JZBo2mx4Op15ikbih8XMmE5vaVLijT4vO2f8TUPP+lcyx/ldvvn/rqa+wxVSlxGSrApc3KZi4Jxspue8yo8HIOFQ4WSODo5CEBmrdqed78/UphIMcbeeFIdbo1Vi7Zi0Gh0dkFFvf0CTOcwIusmfcPJmFzlxvHnbIujNlplzJyyLONAc66AkMybiTCaUmkgCeoFOAPFYY+P6+PtEIUn/d2twqcVcz09PC5mxev1F0dxxrMnqRU4TZuXmY7TZMTkxJhnR7S7ssGPlCHrX1dWJGvdZ3HUGfX+6DDBRHygR1bW2tkrHOx8yLmkUc0sSWTEqKi8PulI9z8aNhicZNLsS+xSUYNVpsWLMahVRS6uWrbRZcunABreu6cfnadQwODEl0HAEpWyuHJ8aEdeEi57Y5JB6QizMfC5NZQtEIRsbHRF/OmLW66hp5nhj/wk02noljCxsnCzlEkzHZRChdYQEKa8uz2Tzm5xagriihhxpWrQFtzfWidTXZbJhdXJBEGeYMBwN+NDc2Sszn9elh3HnvQfQPD0itdx0lQqUyam12yWeeGJtEolhAVWMTrt0YxPz4HJo8TWhrW4mpvHK6D/fs34JwNoSySgmHuwYn3riMdCSDw3ccwNjICHbs2I6zl8/B01qP+955P9LIIFFKw+KwihFYStKYEMDEgGhYtPEukxWVdAFDF66jxenFwsi4sMXnLp0XDXXPus1IJxKiZaTc656jR/DXX/mSyIYePPwALl64AIVahYMHWOqlwoEDjOPsxcDAIBKSd+/BxvXdOHnquJSqkMElGM6WK5LrrdKYMTY6LiNil7dWjKrb9+1CjcctwP3Ua29AkShheXZBgIZKo0I0kRS2OhWLo3vNGtQzDWhmUmLWGDvn9dSg2uWURCO314sTb51FNJESP8RH3vcwFqYn8Mi7H0I8lcDA4ABefvFVNNbWyX13dbRCUcpj88Z12LlnF/yhCP775/4EO7buxvDQCO6+/25MLywiHItKstaPjj2Do7/xKIKKLIyeKqSLBQGVnHbJhs3JZLVLTMouiw26ihKnXzkOQ0WPkfER7D2wD06vGxW9CgqNeqWtuFRCei6CsXP9SEUYnZrHvffdh4WgD2qTFjqLSQBfwaiEwqRHtlCAgdX02TQsBoOwr2T+GBGXLTHf24xcKgsNy2/yBWHGFGoFGltXJGU0S/JgU2T2c6kk+mozN+5sHnNT02hs8opfgjFwtCdS027TGFAMJ6DNZDE7OAS9Wocmea/b8PDDD8q1zJIdHjpfeOYYIoEYFhcmJZs7kYrDXG3DxZGr+PTnP42RuSGMz4xBUVKgGNPjrdM30dXaiQeOPILvf+d7GJ8Yg8mugkIPrN7YhHQphtlZP4oFlZiAm9qrUF3vhD+0iGpvDUZHZqTAyWV2IuaLoM5Zj75LQ1DktVBBD5Q1SOeTaG1vR3VtLZxu94qBNJPmVY5KMQ+tRiVNtiqyjQqCr5LoyilFIuu+sLAga5XTUY10Mi5rDL0ZYiJn26rdIRndNEiGE2HMLk9jLjyDSIbXb1F6CxI0L7rtWApEUOu2irae6VlM6ErE0qjkFWh0NaCQKWNmfl4Mq2Sr+RwzXtJqtYgsI56MQ2/QIhhaWWPJ0JOFT8QSsu5bzVaJ7nVU2RGM+sVY73K5ReJEcoz7FSODubbZq+0yWaipcqGiLMPstsJVX4v5mSXMDMzBVDEj4Y+L/j8YiEKpZGY8G5H1IiHk4IDyIe51nV2rxJA/NzMlSW4f/uD74bI55DU1mG0oKCq4++BdGLo5hOXFRSwE/CL9iqQTcuhkQ2f3hnUIpJbw6c/9DgqqnADwJmcDfu8j/wVb2jdgbGACM7Ozsl5TbsZs/NWru3D7vr0YuNmPyxcuyZrP53VmZoaltKKR1+o0giF4q/F4hVE+ceo0VGotdu3ZgYbGJqRTWTzx7e8y3gttbV14z3s/iJuDw2hsbsO67k3im2KMMxuyCd4ZHiD7spa5+DrU1Hrk8/Qu8OPhQAgT/X1SdjgzMylTGBPlQOvWIBqOYmpkTFJv9CbGu2rQ2NyKxeVliX7l88mYZa4pjLlcDPjEa8YUIE4cKEecHx9FIRnBPQfvgMeox5Xz53HuynUki2WkCmWk8zmZPt91+AAU5RIaa53QqfSIRVKwWRhFPYlI3I9QPIJ4IiveEY5sScgwHY/vD/bDcB+hj4L59zQZo0LfIANBNgvh99MSmV8z7v8+d/6L6Np/ZcCdd8QLgYsYy5Z44iJ7TgBPnTtbUmlS4OcYDcnPUypD/TuBG0E8P04m/VZeN0E6P8+FkCCTIwSe0AnmCdYpk6Fmnu7bnwbvjz/+dbzwwvNIJqlDjMiCZLFo4XTqYTbrBKzzD3NLyb4fvKZE1/Tb8pJ///n9D31mvF2BS9uUKGoV/+K0yXPnSqUGwTuBO6kSiOb+1OuTGLixCI+3Bhu3bhCNZHNbmzjlSxUVsvmCtGgy6pHFHwQWZPAMRoNoFbmiUPJisRilKInMNouEuCBxI+Gpl0CexwilggeWlQ2fh4fB/n4xmzBFhqd8u9UuhR0cmTXU10l1dKVEBkgPPYuhuLGrKsIoRYPRleKhclkkJb03+xCLxyS9gGYaHsLIBNGk6qmpkRITTkGqq90Sd0mDHWMUafbi6I9V1GRDCHD5GPVWncQmVjurkInGUcpkEWcOeluryGyaG5swMjOH+aUlDI+OYTngh93hlMxwJvO4a9yS152OJaHlqDuTFhCXZToDdYnlgsTHjY6MQK81oL7RC6UaqKjLyCEn2tcl34JUkaezOdESdrS04sqlK+hop5Y/hpA/hNB8AJ2NTTCZ1agoKmjp6MRyIAiVVicJO/ffdy98y/O4fv0q8voKNFY9zFYTPN5q6FnuFA5BU4Y0bpLJMJrdCKVzUBmsyMYK+PLffBXFUgU967rQVluNwWtXkMzFsXHrNiTTOdy4NopSBsgmcmhp7kDPpjUYnxyDo9qBTXu2IqnMIq+tiGSGml0jDYGxJAwlNRrcHommy4RjuHDyLWgrSqxq6cQzP3we1Q4b2tsbsXvfPhw6dA/+3//6+zIhaW1rwn3vOIqnjz0DZ1UVjv3oZajVGrjdVVKtfu7MOTTWNyAWjuHovfchV8qhe2M3bty8junpceSLeSwwt5hG33wBre2dMBgtOHv2ghT9uD01GJ0Zh7PGJRsVN3m33YnFqVlEgyHRGT/wwIP4zpM/kBF8OpXD4QN34MK587LJOOxkttNoqfOA8cM8VJaVShy4516MTMxix+YtyKUS8rx7a2pw7fo1YZdv9N0UkMNM/9/+2EeQTkQQjwbQ3dMNi92FL//d1/Gudz6Cp59+VqIG1UY93DW1K0bcXB7Xp0ew/933I5SNw8gyrSwNWQpI5LaGWnONNBAr8yWo8oz5K6F/bAirV6+Ra4rSmlQhI1/H9zcB2pVXz2PxxjRqLQ585D0fwGBvH1KZHOxVLly5fk0Mgi071kFf60C2UkS6mBPwxYx66lx54yRJrVXIpLOULdLhiOW5JZF2bN93G9hfJHKqUlGaf5lyQ60FU5fysSRKyYzk00cCS7A6LDDXujETDkpPATO4a81mLAwOY1d3D/KxFEwqHdKhKNZ2dGJ2dgZda1ajsakV3/3H7yMaYaGOCb6lRSlLqmmphsljRd/kDSzF/NKgu2X9djz9nXMo5AvQKQ0w6S147LH3Y9E3hdOX34St1gaVsYjlwCKCgbS0va5a0wJXjRnRuF9+L17ILCkq5yooJssIz8VQyShQTAE17noB4nzt/CGfyP9qvF5JcSJTSxaWsbzJeFT8Bg219TIFIOsq05NCERkW8CnU8hjZ5ty5apUUyREYEkhVOV0C1FgNL/LBVBJllBDNhNE7chUqM6C1EsxHkOEBQa8WHxAnNGT4mZxFUGkymBH1RWCAEYq8kvSBGLS5zlO2Q4mNWq0SIoYN2pxU0ggth/OyAirqsgiYAAAgAElEQVSoBLBLDC9UolNWapTIFcgKa+T9wWmnxE7eanrN5yS3X6NSQsemT+432hJqmz1obm/BzOQ8Jgfm0VLdhEpJieuXB6HRqZBJl6CsqKHge5dNz+UCMukM7rv3qEweU4kYoqFldLa1YnxkGLlsEUqNHt7WVgzeuIFoJCw59kVNBWWdAt3bNmDVxm55H46PjeDCxXNoWlOP977/UZkcx+ejWBiYg29iEX1XbmDHtp3YvmMbLHYL0pkkykWm05gxNT4mk6lANCzxyUzpmZ+fF9zB35uvD09llD9yYsxgCH8gJJ0la9f2CCjlY3jxhZcQCIZhd7lx297b4alrxuz8Iu48cFD2CE6jmfKiBH1hJtG/G61WVLlrZF8iuOZ+n4zFsTgzidHBQZHETU2PS5Tr7Xfuw+z0NG5c7RUzro1hCioNNm7eKofKXKkskZEbNm4UsoBYacG3LAdIrjX0rNgNOsyMDCA4P4UPv+9RnHj1FZw7ew4TnJDb7EhTblPIC3myaX031IoKDuzbiWiABA7xgQILCzPYtHkD3jp/Bj5fCFNziyip1eyHFS9DIBAS4C64Qib+JRhNZjQ1tkhWO8E7D67/1u3XjPv/+az8Irr2XylwJ7hmHCNHOoxt/Pa3vy2s+aFDh+T/uZgQwPMNR7aHMhdKXLZv3y4adbKTZOn5OV5UZNoJ5snIMx/+1tfzY2TgmQVPcEoG/xaYJ5P/pS99SS5GsiG35N5kmZnowhM/tXdWqw42mw5VbhPePW3E2rmVRtFf9jZKxn2HEiUdzTv/ckz0z/ctPp4V4M4X7fTrE5idjEu6SkNznWjkuKDFUxm4PY0SvZRJJcTgly1khb1hnnYqk4Jer5HaZY60yZBxtMtRa211jSxKvLD4utwy/bJIgk/Krcpkvj6+5WVMTUyKCcpstEKj1kls4333HpF4v9dee002Ijb0UcZTVFeESQr6g/K91J4yj5iAgcksjiqXJNKQRWd2utPlkNY9/sJMn5lnnKDTBZVeJ1+zbu06icxKsIhiaVnaVHlq79nQDaORTEAEhXQGi7MzmBgfx7at20SX3z84KCkirpoahKJRiYHbtn0HXnn5VWzq6UaTt06kCfMLC9iyaTNCoaCYb/k4k+kEujeux8zcDCKxGJYWlmVE3NjagEQ2hpGpETiq7SgpK/Kc8zBj1JpEbuBb8gnDxMWPOlSrzohSqoBcJoHm5ibR/pX5eYtFWm1VHA/n0jCbdOhY1SwNr//04j/BZNTjv3zyt3Ht/EX4FhdQ7a7Gsddew/qdu/FXj/8AtY1elIta7N1zmxwiYlE//DNTaKl2I8ZGTrMZ73n3+3Hy+DnMT/qhV5sk2eLGUD9a2prQtqoNC7EACqYKcroKCihCTaopX4DVYMYzX3sSHosT3Z2rYYASEZ8fR+85Ao/Hi4/+5qfgdtWgq7Ea6VwR6zdtwPDwuJjIkskU/vhP/wixRBTPPPcCamsasWbNGpHElQoFxCIBafdc17VWJBZs3q1oINfj7OKssEdmmw1+f0Bi2fbs3SsM3c2BfvgCQTkUaowrZTeUF9V7G0TOpShVxNRISYTFZpfYunAyLtnWNFRnUmmEYmmsbWtBNhbCxz70AXz961+Fu6Yav/fZ/y6At7dvAN66RuhVapQyGdzo7cXV3msIhELYvnM3DhzYj3/68dNoa/Ai6FvA7h1bsO/223Du8hW8fvxNdHWskfUrkg5hzaYNImEz2RyoqDU4eeUiLg0PoLGjEVUuGxqa6lEol+TAqzBoEEklBDToocR9+w9Jss7rl0+zZwtKjQrk5RmZmc8VJHZPVVEiNh1EkeA0GEeVxox17avR13sDmVwBi/5lrFqzBs41HvhzcWSUZRQpxVOrxW+ho7elVBKWuFTMIcsCoGwBZ068JVOmXbfvxeZ9exCvMBmDBTNM2mej7sphv5QuwFABvBYnXnjyKWzuWQub0wa1w4pwKY9QNiFRivpKGfVWG/KhELycumYLKMXTiCz64LY74CLwsdrx6k+Ow+GohrJcwN7duzA7N4m9h27D8UvHceLSSSwG/WKc1iotcFk7wQy6NZ1rMTs5g/PnzyCei2LtltWYCUwhkopg3r8g08aaereANR5KeTihDpidElqlAYlQBr6pENL+AspJFVQVrcjpOBUz2kwyDQpFomhoacEDDz0sxUBsWh4dG8bU5LhMc5ymFRY8Ho0gFo5CyT4OtR7zs/OSqsIirFpvo7w3zQYTzCaLSBXtVpsQNASCJD9YwjW1OIYp3wRS5QTUFhUiqbBcG5RasP9gccEn67fDahbATO1zeCkIPfQoposw680C3Ana+ScYDAlZwukFv5ZeIh4QyLbzNWTLJQ2sSqgE4KnIwpuMor/mcxeLRaXci3G8DXX1AsrGx8ZRYpMpDwlcLvI5uOtdiOQSWLe5E9Weavj9IYz3T8NbXQc1NOi9MoxEJAMUKigXFKhyuGWiyujFdz78bgz03cQ/Pfc0KqWs+KhIIjExiaZGp9uF1atWrfgMpkYRysaw5cBO3H7fQfgpMy0VVuIzVRXc7O1DW10LCqE8fCPL6KpfjTVt62TvWl5aRN/NPiwszIkplARZndcj0ycm/UCvRkEmClnZsxhBScaYezDLJIklSDZRIsQY4Hg8IX4u6vjZQzEyOCplaSWFAgajCXv23C4RxKPjU9iybesKqVWkb4iHoSz0JhMsdrt4frzeBtjtLvm9OcmMR0Po772GqYlxzExNorm9SfwHW7dswbUrlxAJBqUPhI/D6a6WtDRPUzPuPHQQ01MzSMVTUuBF6RZNuqdOnJBptE2nRnhhFl6HBUatAj85fgLzwSDCiRQWQiHY3FViQl3d2YaWhnrxiT367gdw6vhJ3Llvv0zWmC5jNOpkgsdpti8URVGjRly6HDQilVkRIayw7sQYLKy7976jAtpvHQJ/Ddx/PprkQZsYjKT0zypZ+ln39EtJZW7dMV9EgneCRd5Wr14tenb+P9Ng+IeZ7DSn0qRKtpyfE4bg37kRyHPExCx4ymXI2vMXJZtP0M+NlAcCyiB44xuHIOFn3Sfjq3gzmbT4nLYRt6VXkmh+2dtIcwUXt78N3EUa8y+Z/FvM+62fw8V18GoUfVeneUBHVbVL2Nh16zfCH47BYLIjGk9BoSjDajWLto2MJeUKXMhY3c6ROE0wGqiQTCQErFrNFpl+UBNnYDkRneiZjDSecbTF14ltbfwY9bMmvUFY+0SCTvaSRC2uAH815mZmpQKbr8Oqri4EYmFheujUZ2QlD2pMluHP4ibgdrvI/0gsFXHi7MyUjM5oemXD6ubNm2SEaHW50N8/IO566nl5uJocn4C3xiuvX1tLu2yGdXUexKLU3MZFrnPonkN46ZWXhW1lAoY4LzVKidTzejwo0Ngzt4iNnWuQiaeRyGWxe89tGJdsX/5+OZEQ0HyXKWRRARt0VRKtlS1mkK+wxjknLClBOzXzZKrKWeozs5LMQS0gN52gP4BoIIpSOotaV41oYTdt34nhsXHR+rNsxGRSi1batziHIwfuwA++/z0o1Qps37xNABrlNhNjE/B4G5Au5XB68BKcTc1Ys2ErdBqTSL1YajI3N4l02I8WuxPKVA4f+OCHUFtTj5effx2TQ7N4+dhPMDO/jPWb12F8ehzWahu8q1pg8jqgdRihMWqgZbFHoQyX2YbnH/8xytESvM5q2HR6uO1WlIt5dG/cAJ3JhlOnz6KSyQhgYUMsGSUmCLz0yivSeGg2WNDQ1IxjbxwXA1o8kcSd+/di7+7tuNF7HfU1HizNzqOrvR1Wu0VeOxq+Tp55C3fffQTjE+OYm5mTqdrNgT4cPnIPLly4JM81Eyt4CGIqj9XGqLsW+ANBzM3OoaWlTfL9qfdl5OGNgQEYNFoZnydiEdgMemxf342Pf/SjeOLb30Z7RxdGx8bFm3H3vUdZOYzR4RG8dfItZJJJLCwsirFq3cb1YojLZ9KosltRSCXgdBhlsrK6ey3ijK0rQg4cyVQUh++9C7//J3+8YlxMZfHUCy9ibGkOTz7zIxy8+wD6xvsllq+hpRk927YgDzZjplHtcKKltl4iL5cTEdEQFyhhQgVFslgqDUrJPBwWO5SJIuoMTgxc7IW5pEZ4KYD6ukZE4wmMTUzIQc3dUQut04KUogxzFZMw9BIdZ9TqxfS3vOSXNWFhakoSPDra23Hx+hU0r+2Eoc6FrBrIoiSJIyxyYXkZ866NKg2U6SzSvpCUNjFFI5qOo2FVJygeS+TS0CqVsKpVKEciAt69HjdKhRwCi8uYHRmHRWcQucb+u+7GN/7xe/A2NuOhI/dhZnxSJqL3PXwEL775PL7/Tz+Q9Kk6TyOOPfsatnTvxfT0rMjwTpw8j0wxic7udphcJoTiQYzOzKOq3oyG5lqotGXkSgXEE2nEIwlpRK5xVyESjCOfAnzTKVQSZRQSChg1Fqzp6UFTRyuC0SDaOzqkyIfTq1Vr18q6RB8Izfqru9g6fBb1Ljcmx0cwPzOFTGKl/TSbSMu0Ua3QIhFLodpdtxIxW6JQTCnvCckkL+bgcNllwstGy8XgHMLpAMKZIJaiy8iVs1DrdZJrznIevl7JeEry0UnO8MbDTyIchyIHOK1OGHRGLC0sSWY7jZzs1lh+m5AwW80SxkB2l7r1Uq6EOg8JjLwcakjcUFLR1NQo8ZD8mRabWUgzsvgswBvsH5JStUKuKOU/nOhW1CWoLQo465yoaa6R1C2yxzf7BrGqrQPrV2/C6dcuYvT6HKrsLnS1rEVjQzM29KzH5YtXJAqWqVOUhMTiITmscstnFKtWTRM3UN/ggcqgRrycxvs/+Ruw1juQKmZQpISxVJQkn1KmCK+9WkzGPa3duHruOs6cvoD5xUXZ/wl0SWBxLWCOfKVSxL49e3CtrxeZUkb2PoJLnVYjBx4iUIIndiUwHjMcDMiUuLW5WSZelIXUeOrw3HMvoKdnAy5fvox0PitTFrLPrW0dsg6/eOwYbtu3T9KU5ufmEaYklHIzswnZXB6NDU2octXC7apeeU4rRbzx6itw2+3o7b0mpNHzL72AQ4cOymSd0iWSG3xfBEMhNLa0wVHrwXs/8EGZ5Jw9fUZS2fQaLWrcLizPzqD/6mWUUgkoCzkJcTDqNHjl5EmoLWYotXpEM2lZL5eX5rFlQw+MGrX8ObR/n8RWfvqTv43eS1cweLNPDjWciA8Oj2EpFEG2AkSTCSQ4YWcinIRsqGQfIMJhr8FDD73zZ4J2vpd/zbj/fwhzxf+YxJkzZwSL/aK3Xwlw5w//afDOCEcaUMmIE1zfalMlCCQQJ1hkuyoZdQJxuvNpaCWgJ+N+C/SzyInGVMpjeELh95KdZ0Y874uNrPye/who/9dP0B/om3BEzRKPX/5G4H5hmwJZZUWMoYylY/HRPwN18s5Ml+F/b2P6118axvR4GMV8Voo21q5ehZa2dtFsM+OZYNvT5F3J9M2TGcuK2ZSMJy8wxoPxAmdOLZv5aOikOYmpHDJSNRplfMmLrFAoY2xyQkyjZBI4DoyEAsI40NF+4fJVuKqqZWRsczhw5sxpSVngfXOMxlp7gl5uAisTBYW83gSyDY31Mg2w2SxS4sPSD0436FgvlQrovXYNBr1OHteadeuw4PNJfCA3gA3dPdLaykrnmzcG0N7ejpnxGWHbduzdCU+TB+MLk1KYwrGw2c4aeQ388yGoNBrUt9RBZdLgie88IUZLTU6BNnc9NnSsg9HqxMLiIj74wcdw7twZnLtwBl2rOyVHOVfKiy54bGRQmB8+p84apzC+LHIiS92+qlMix+KBMOq9HsxOzQiL62BEpkaHC2fOo6GmDh/+4G/i8b//psSQeRobMMZxp4NNn2lEQj4ARTj0epgNBjS1tmJ4cESYem+1F2+8flLSa9zeWqhq1fB0tEFpNMGkNyMRTSCvyCOZiECZy2DPmh6sbmjB0889i9bWLpSyCsxOLOHmtZvo2bAe4VgIM755ZFVAXlPGfDSChs46tHe1wqI3SMtoIZFBVcWBjD+N4esDyMfi2Ny9Bh5vFb77w+/id3/vcwhHM/jy334ZBo0OH3nsXejrvYZH3vcI/uZLX5EYtnc99IjoN7/2nW9iem4GGzZvxOf/8PNobG/Hno2bhF3ubG6FQa3F1s2bEIxEEYxF4GOPwNoeYYPPvvWWxNI1t3JSoRDTNIt2dmzeKJnja9d2C/OzGAhgYHRA5Dic8pAZjWfSaOtqlfQexoe6LGbUuVwI+v1ivqx2udFS34JoMIIXj72IrlVdqPZ4sKZnAyZnpvG97z+JbDoLs9kirFt7ZzsuXrkiUyOdRokHjhxGYGke/sCySMGaOzoxNz0nzcYs43rXux+GzaRH38WLMp04f/0GxvxLeOzjH8XX/vEbuOOhu1DlcaPIXoZSHplyQdJm9CQi0lmoSivXj8lkERO1WozMFeTjWZTjWUSXQ1DlyhKDmVgOYlVLu+i/U5msVLbHU0lh3Dbu2Ah/PIyFoB/dmzZCrzdi32178f1vf1/AzMTklERwEog3eWrEw1HQKbH18D7kjApkVBWUVAqQl6UeXdaLUlnaaaeHB2GCSg4yRFqJfBbJSgnNPWuRYdpFPodCOIzF/iFU6fTobGuA0+3A1NQkmurrkU0kkUvl4PU2o7qek6ZXsKFzLRrrGtF79Qo++smP4MKNM3jq2I/Em/LNf/hHrGtfh2x0Bezs3LUDeWUZP3z+afiTISzGgwjEI9JK2r2+EyXkkcknxCCcTeaQzZag12pgNVlgMTnQd2UCBlrIszpkokWkYwX8P5/9fZmETM/PoK6hCS1tnfI+JuvO1CkSJ9f7erFl4wb8+MkfYm1nB06eeB3lAvO0ibkYp0mj/0qmNSU5XncjAssBYd8ZVVpRVqDWqiS9pamtEXPzE0hnYzDajVgOzSNbyUr8YiLLYqSigEk2PlOKw4hVmlJNVp0ksdR5alGidEWhRTwQhVHPEjzKULLCoDc1NUv8pAQE2K1yAOQek06spN9QBki/BZPApEm7UILDYYPeoBPPAmMpJTbX5sD40JhMDKLhhMj2GC3KaVi1x40Z3zRgLMPTWoNYLgZ3XZWEIkwMT6C1vhXaogleezOmRpbw0cc+gWefeg4D/YMo5EorbaBQIp6I8mQjEq8iW2B556UCTDqdFAqpdEqs27QOCqMS075ZRBIReJ0e7Ny0WVjoUr6ITZs2Ip5OIRgMY2BwFOPjo8jEV/ZUvcYAZVkpjDrBO/cddisk00mRixFlloolifflc072XbxNfKaZba6EeAYoG6VRlpM9r6cRQyMjOH3mPEJMAiuVYLGYJYxjy5ZtGB4exeHDR3DspWO4fd/tssd6GrzYuG2zvL68tgv5EiL+CNRlNVa1d4npfnl+HtcvXYbdYcPFKxfx6vHX4Kx248ChQyIxYvIXD1xXrl7F6u51sFRX47Of+yxmJhalIIyZ9bWeGgR886iymNB/9RKCi/O4cfUaqpwOuF0u3BgeRiSZgquGbdjs1oiJl6WDk+F8GoV0EvvpCRvox7sefAcU+aJo7wkqc+WyTPuTuSKCiQQCkSiy1CIqVbJW8ZBE2RgPPyxwO3z3PT8XQP0auK88ReJ/VCgEs46Pj//c5+1nfcGvDLjzh/AUKydbnU6kMpS3jI6OCtv+jne8Q/5NIM+oRxpLCdw/97nPiaSGX8+yJY7en332WQF6jz32mGxCNLMSqN/6PL+fjDvNr2Se+e9/yxTxs37xz+ubcO+vELif36JAXs3Fk/pSAmYOHVcAO7fqW15XAneC4R8/dQW9V2egVQFVNouYW1SKCnbu2iUZzDS/6EwGaaNkuRDZ9kw2g3QmLWNYgniJ4apADjs0OVInyed/YXZOJho08bmrqpHNFhAIBqWNc6W2OSz5sTS0VblcojmOJ5PwBQLYvGUzRhm1V66Iaaaxvg6d7R2Ynp0Rxp2SCneVe0XPpgBaW1ug02mkpZR6dQIAgnrml5NBqKl2S+oCFw7qm9l4yuiuhfkFiSrj68f7dThcK02CapqJTfDFA+ifGoC3owGtq1rgqHLIz+Mw46lv/ggdnV3YuGcTfCkmX6REDuDS2PDSD16AOg3s3LIXu3fvwdLiAi5fuYBt27eIVKaIIq70XgZZqlwmjrrGemm2o8GJcXgcgcQSSWGaRaOoUEkFOn+PaDyC/psEktVIJdKgbTXsT2L37t34zg9/CKNNi//x53+Cv/zrv8CWzRtw80afxKd5XFUiNWFSSzKRk3x0i94Mp80lZsuRiRnc/uAeVMx6aKwmWNicWCzCF/ZLyQmZz/DsAm7bugOBUBD5QhlatRHnTlxGbRVz3OPYtmMj6tobYap2Iq+qwBcNIIeV2Md4OIJMLImZsQn4R31YmohCVwRWt9RjTUcTMukwfvNjv4m/+/q3cPudd+PEibdkY434fYgFQ9i1gyNhYHJqBrfdxjQouxji6pobsHX3Tjg9NZIk8Wd/8Ecyzn3zjeOodVfjU5/4FKZmZ6UdtrbOizeOvyHm3IY6L2ZnZiTLvnM1mfEJaJVaFFNZOWSweGpyYQ6BREIOZ+VyHp6aWszMTmHHnp34oz/9Q1y6eAHffeIJXDp1Fp987MOo9Xpw/vJVKTOZHJlCJpbApg3rcPjuA9J6aTJb8YnP/C6gN+KO/QfwyrFXMD89I3F4oUgImUQeVqMSOzf1oJTLCECnjrNQWWk6vHmjH4ff9y6s27wGpUwcvcffwNTYBFq71+Pzf/1X2H5wvzSBLmdiApQK5SIylQKi2RT0VjO0b7djMlmlSFmM3iDZ4IM3hzDWN4QNbWtQo7EhOLOMo4ePYGF+HjqlFhfPX5BDtYWdAqs6cOnyJVn8yUg++tj78IOnnsIjjzyKtWt68Of/408xNjwqbbI0s9jsZilTU1WKMDusmFyeRVJVRkvPali9NWKsJ0PpsNplSsapw+hAPzZ0r0UiFsSli+fhMJoEdJy/fg0Kgwn77rhTJHHHX3oJbr0RjVVuOExaZLIpGCwGLPgX0dPTjVpPHfyLUSTjZJC10hFBfTgZw/sfug/LsQW8evJFsE2KhnezxozDdx7C+PgIjh69B32jN/HGhdM4O3gNRYYLWE3CXlvN2pUmS7VaABj/7fcH4XZWIZsqktREKQsU0xWUUgqEfDEpb2prXYXmplZhqvfsv13iR+2uajS3tsFAH0+pJJK8HZKC9nu468B+BPxLuOfwQURCy/ir//W/EAtEpb3WqDfDarAh6otLitDS3BLaO1gaZcPN4T44qm0IxgNwuE3whedhtBhhsOpkekhfRSSegVqjRnV1DRKxONQKDQLLEWGk9UY1tAa1FMfxUFXOM8ebUZFJkTOyfZd6arLoXGe5LzJOlAc6AlFPNZllSg3jEt9HCRaDBti6arfZYHaYRJYZy8RETlPldGOMwN1ggkVnkwMyfWZMSOE+M70whYq+BKVJCWjLyGuK2LJ1vSSQGTQGpKN5tHi74HE24/tPPIXGuhaJbi3mKmIQVpUVCPqWZVLKpk2FUisN00zQyaZSMOv1At61Bi16NnXDH1zG7j27JNf++Gtvgn2vJFwURjUe+8SHsBj3rTS0Kio48eIpHH/6ddkfS6mi7B082NCzxOtNSrDyK10q/I9kGsktvmc4yaZEhvwaryWSUlaTSabJWq0eLa2daGhqlcjL8xcu4vy5M5Ld/8ADD4hE57vfeUIYeK+3HlUuNy5dvozaei/CqSgefu87UdfQKKk39VUehOcDUkxW43XDW1WN555+CpFoGKfPncFcMIBsqSz+tn17b5cknuWFJZw5ex6r1q5BXXsrPv47v4OFqXkoC8BA/w1kC0nEGZFsNSCfistrMTQ0jKbmNpQVGlEm8NCu0WvlvW1jGWIsBE+1GxpFGYloSCaTLJT7q//5p3jmyR+iUsjL9DSWSGNmcQnFikqy3JcCQRQqClnfC2+n1aneZtxJBN5zz70/F4D+GrivPEV83xED/2fy2v+9J/dXCtz5QwhYOXYiy84bddZPPvmk/M3M9xdeeOGfgTqz3sme/2vgzq/jKP0WUKeunfr2W8D/1i9DAPrTUZI/9x30U1/wqwTuw80VnN8ClPUrebxcMG5FIq38vZLj/tPq9x8/14uRkaDUrucScZg11CEasGnDehmFc4OhFIGGTovNJlIkGpHYxppKpyUJweFyoaiAjGepS4+GI1iYmxcTi9Qls3UvX5BGvuqaWmEx+XA4CWlpacbrr72GNWtWyUa/sLQkKQtcEDnCmZqaFk15TVUVbGYLPPV1iEbjSKfSMNJESoYOkMIYVjtTQ8coPjlAvX2B8/em7p614ZT3hEIRSUiguaujqxNrVq+W9AuaqBj/xTFcyO+HyWJCQ1cTZiKLUNvUYhx1uuxw2e2YHptAjaEK/UODaN/chWA+jEQ+BWVFiXIsj+XhJfgnfNAkKRHRisSltb0FLJ5jcQUjsbiBbt66CWplGaFIWCRHfJ4jybik+TBJhsZQPWMktVpouPCX8mISCobDMnqdn13Cnm074VsKY2xiXDa1ls4m2RBtdpNIlSKhEGanl1DMZaRSu39wQKLBeMhyWZ2SlEIwn2VrbaWEd3/k3cgp2SbIghMV8oqSsKxMOdKVKgJqlUxeSCSRJ8sIPZ578ll4qqrQ2dGOjbdtRl4LaI06KHVa5EtlxHhI0xqkFdc/v4QLJy4hE04iHcyisboKm3s68Od/9t/FUPvdJ34EtdqKmzeGcOjgQfRe7xMQ23vxMmwmEzZt2CB+ipMnzuAv/+yPcdvB/cL4js1MorG1Db5lH159+TUszixgcmJGrgEehvbefjsGR0ZkE+X7YHFxAXWeGtx9336J0QuFwqgUyDqnJP2E75tEIY+FYAgWqxNmo1HMbTq9Glq9Cu0drdi0ab1U1k+NjKK1rh1tHZ342698Fd76Frxx/DQcFgu2bVyLh+6/G/OT43j2uedR1Iz2XW0AACAASURBVBuQUSoxOjknbL3VaBSzd1V1FW4QmJaK6Giqx9aN3bh6+TKMFhOsdgeSiYxM/ox11Th87wEUEsuYvNkr11z39t2YT6dwcWgIJY0KeRVNhlqJ3QvHYxhbnEZNYx2UBp0k8HDiw5QoSsyYp62FFsp0Cf6xBYRG57Ft1Xr4ZxeRiiegUapFlhROxBDLplBWrxjLpfSsrR179+7FxYuXxLT7zJNP48aVPil/gkKFydkpVFWZsLS8KEzjPUfuFknO9YF+NK9ejYVICO6GOjR1NUu84fLcvBhb9922CwPDN+B021i/iWI0jko8jdHRKbkm9t9xCGajGW+deBNr2trhX1xEe3MDYskoAjE/4oWUHBwPHzmKeCiDmC+N2fElZPMZeKvrkWYGvEYBe40RI7P9sDuMmJqYwOrWTuzYtgOvvXoMal0FWrseI8sTUNgN0LmsCCcTCEUiSKWjqHJVyaFHJhV5mhFtUCo1KJeUSIaSiAVjiEey0uxqUFuQTRQEvHtrGlBT40VVY7Xon7ft3C2Z7/TIzMxMo/fKZezcvg0//tGP8PFPfBL+wBJmpydw6tTrKGWzIskhG6rTGMQU7jS7hNFm8kg8EZNiJa1ZhZK6gEQuBq1NCb1FjVSWUXoVychOxCldKaBYoGfIhQS1xFlKD5gEVJSoSMYy2hwW2HmgKBQRWArLGs+yJZa4sVBNzUlrIinEByUfnEYwN5y1HhazVeQ7jz76PiEZ/v4bf49QMCjXI1uWrVU2yfTWMP2oUIZVb5H2z0wkKcy/1sD2VKuA2anpKdirrSiq84jlEygoi1i9tk0ANhs1PbV1aG3sQjZdgdtVj7NnLsJstmKwdxCN1Y2osbmRT6bRd+0aQqGoGITJvDPJi7p+nUIjKSdk4bds2QSdfqVzxWK0SvIZiYq5pQW0remE1qbHfe+5H/5cFAV1CYVUHpdOX8Cpl05CmVdAQd6lwo7giiSCUX/OAyyBJskjenH4M3ng4UOg9l0ScNpbUMzlEA2HV5LN3LXQGSw4fOR+aeClD4tZ8cy9XNXVId4FyiVffvFlmYTdfdfd2LtvH147/jp6dmzEfGgRnas6sWf7bpx8+XX0nbuC8cFRhONhuJgKRFlLJoXtt+1GMJHE+MIi9h++G+vWrsfo0DhCPj/OnT+Hak8NTC4nPvxbH4PbXoWZ4UkM9d+AQpGDqpzD4Tv3wOt2YmhwCM8fewUWRzX0ZjtOnj6FkbFhKUjklJjk2vjoEJoa66R4sIvxw0Ydei+ex5/+wefxxssvYXJsBIVCCfFUFkuBEBQaPWaXA/CFIqLvz/PAo1SJ9FEoyUoF3et6cPTo/T8Xdv0auK+Q2r+srv2nn+hfOXC/decE6rdMpwTyR48elVIm6nuoeeep/hYwp+6dBtNbevhbQP748eOiib+VMnPixAn5fjKzZJn/oy1T/9Y761cJ3IeaKji7uQIY3o59fFsPI4w4K6qlNXVFI8OPFYsVXOkNIRwqS7HC9OiYZPNyoSYbSXMmjVaZLDN9C/I8MgWBIM7n92N8YlLAEP+97F+Wr2Vpk06/Eg9FbSuNlTQBcyFfWlyShJQCc7z1Rhm1k/lkOgTruMku03nPv7lYc5Eis04pDDeOjes3CtvMTYIjQ5ZvEfCMj49h185dMlmheSoai67o84JBGdk2t7TA7/OJHIapD0yT8XjqUVNbI8kTzHfnZIA/k4xojhXJiqKYABciS9hzaC8SeSZS2DA6NIjAkg+5dBoffu9v4Gvf/AY6t66CpkqHcCYm7Kgqp4SlaMLSyCIcZTuWZ5cktYFxnKQUGXHmqnZIjbbdbsbcLM1MapEH9d24gW0790hWczpDKQWzyXPSkkrtMFMnOM0IR6MIhVhPb5XNkKCTEWiNbV6s6ulAAXkxzS37/Bgfm0AoEIFeaZE69S2bNuIay58yGSmu4fOt1KjFqJnO5aC3mSUH28jiGI0aZbLtuTQjkiVdJ0kNZYXNmCxX0kGl0KCYzsJqNEClKMFeU4WyihpS/s4aSSqisY5xkZSRMKfaYrZAlQNGr/bj//7Yp7B94wbM0ijV0IRTp87jxtWbaGvtwtPPPodar1fq7HuvXEQ5k0WN04Y79+2B3cY4xoQAje27dmNkYhzuujrs3L0L73nPo2K2YyLMgw8/jIvXrqK2vgGT01Oi+SUgpYmrprYWGzeuQUOTV6Y1169fwwff/xj+8HN/AJfbi4N33YPBkXE5oFCve2j/ATz7zNOS+OFw2NHR1iKaVRq92BSZSaRQ39CIUDqNV06dxOz8LFq9HvzWI+/EQN81zAWXsRSPoLqtBRevX5dDWS6VQo3DjZa6RnS1tiEa9OPuA/txo68X2XwOL770CsxWOyrQ4K5Dd2P9jm3YfeduqDUlLEwMYeRmL6rcLvFtnLx4Ea8dfxOe5nZcv3JNfD6rN/bgR2+8irsfvR9JtlRyv1NWRDda7apCqVCRVlCDUgd1poCF3jHs69mK2aFxTI5NobW1HfccvR9/+/iX4W2vQyKflkM7q+HtBiucFpuwvePDE5L2RF05gRrBOk2WbY01+L8+82m88pPX5DB8tfc6amrrkKOxd9mPbft2IZgMwqjXIRGOoNrtxPzSDHRmDUwuC8xOM6KBEAxZwKUyQltgkZoBV673QaVeOdS2d7agt/eCRPjVd7Ti5eNv4vA9h6BSkmVfxoNH341v/eMT6FjdIROEpalFRMJRbNm1CSpTBUarGidPvIrtmzchmYghV8kiXUpiLrSIuYgf7d1rsBQLChCbW1xAS1u9EAGUc5DBX1oKoYrMqUonIHR6aJHifZSZNQ9eH2Xo1AbGRsHmcEoeu8FpkhIkTu0YpdvV1Ymh/kFJJaI0cVVnJx566F348z/7MywtLcgakMzEJbtdVVbBpDWjpb4ZIX9YCmpkXayUoTNqEctHEEj6YHLoUdayEEgh6w8NkZT3SbpVidPMhBQgFbMlKWTje4HEh1KtRKaYhcfrFGkFmWmy6jwwlLJl6JRGYeBRJI5kzGtREpSUTJCixl69kiRWzJXgslehob4JU+OTkrhSUORx971HYLRZ0NTShMX5RWH8ZydmcOD2/XBZHfj+d78vRUQ8AAYDQWQLORiteulZKCqLKKrLUGiB6honrHazJHa57DWorW6EVmWGVmeSQwRyFaRDaTz5rR8gE87CoDJIURglklyHSaCwwdWkM4g8h/Gsdqcdq1d3wu9bxIa1G1HOlzE1M42xyVHUN9VDZdFhz8H9mPbNYWZpHj23b0JDgxfJaBzjgyPIp/II+oKYnZyTYqRyviRMMZtTUSAhopQSK8pmVJSzalYilSVRzWiQQwQnBEadEUajDdt33oaKSoupqQkBwWwvb25qEfKMXgPfckCIspGhYZH6fujDH0T/yE1Mzk3hC1/4C9kr/+HvHseJV97A5MQ0jj74Dnlej7/6mnhKGtpb8NAj74LN6UZNTT2GR8YwNTElQQ0nT52E1e1AVX09Vq/rxoP3P4zLb53HxOggNKoMVtd78LHHHsXy7Cwu9V7Hd596Du1rNyEYT2JmehKjI0MSTWwy6yVTn54lI83QJiM+/lsfxuXTJxDyL+PIXYeQikZw7fIleWxKjQEzS4uIp3NY8IURiqdR0aqQK6/IgBUKHjIr4g3g73zXocO/Bu4/5xn4Vena/38B7rd+CJ3rZN8pn+GNixDNpgTjTKAh6PvCF74gOvdbwJ2yGQJ5JstQOnPrRsBO6QyB3i97+1UC9/66Es5vUyDPeTN/R8asEYlzfS2wXXIlQ5sfYzpGOl3AyHAS2axKtIX8vajtJasSDQUlVi+TTmFpaVGy252uKmERYokEVDoNjBYLXO5qDA4MQKNSYHpyAuVSHu1tbTLyjYYi2L37NlkkmV87NjqK+sYmjE9Oy2NhLCSlMuFQEPX1XthcTpHSkOGgRImeAR6sePii1p2ZxGwEZBkKpx7r13dLyQrZ9/n5BTmpk2ivb2oU2QbHxzxd8vtpTOX98RDh8/klA5yMh9PhxOzs/EqFeJVbwCrHEqs2rILaooTeqkFJWYLdbsGFs+ekNITTAR4YeEhgxXmynMTIwgiS5QxSlNmUtTDmNXCoLDAVLVAVlRigtMXllp9b662GxsCCmsyKCaz0v9l7Dyg77/Lc99m99zZ7T+9d0qhXS1a1ZFnuBYPpK+EQSi6EFAg5ODdwSEIoCRAghNBig2kuuFu2bFmSNZJGmt5n9sye2b2Xb5dvl7vedyCLde+5h3NPTO69gVlLy7I02rPr93/L8/yeGk+tKpUatBoDwtE4du7YxatS8mFwam25xMZEvc6IeILQnC7GftGqc2FxDjqjHgazFgod4f/KHB9O8pCOjm7mMV8dvo7VuSjMBj2bluk5U2sUUBvVSGdyeMvbH0Aql2MzbJ6mZ2o1Pw80IbK5HFxosDG5VsGNK1fR1NIKNengjSbIlRTYQvjBjZQ+kitQg0iTyPlpIhes8usZCvnR398Fu90CtV4FebGMLY3dUBYBi8YEIVOEXk+reRmuXr7GRkiaMr16/gLKMiW2bx+CRafDjq2bEQ/5sLg8h7GRG3BaXGhuaoPJaGHMpj8SRorMTOksv58JsxZNEf97o8CgJpVSKqVyGSxWG8Jr6zhx7AjypSweevfbWX9bq8nwyivnMTfrRTotcGMzPzuH++6+j1N9aTpLk7GjR27GSy+9iGQiitbGRtj0emTTaYzOzyJczMPsJBa8iQ+4fC4N6OUwElOdjMhyQn0KcJhtKCUEzN2Yxa6BTUCpiGq1zA1wuVrBoncdc4srCATiPPn/8089jJtPnYSCNmtSEZlEAE8++j0oahVs274T166Pwt3Uiq9++atIp3NIiEX83n/9Q6wIceSVxErfSDkuFQtc9JK+mHSwtG0wQI6n/vkRfPGTn2ZazuzCEq5dG2VKRVN3K5RmBSryKmQKMkensDLlRcjr40TWcq6MbCqH9rZ29pssLc6z7OUv/vSjvP27NnoDq/41lCGFxW5HsVzj4BSVRo2yooJ0LAq1QoZMKs6McZ1Vh2wlD6FC2Qo69NS3ITqxAI/OzFsVhc4Eu6sJt991F376xA9RKGfhaWrAnHeFUyVNOhMmr08gXyjhpiNHkKuIWPUuI+TzY/fQbpx98WVoDHpE00EsehfwzBPfwxsXX0NvbwdWI6t4+Y1zGJ64DmdzI3KVEmpyGQKEfXUYkcwl4bBZmWldKZPelnTdBVQrMpRLNYgpCRL+LKrFKuQi6fQdjLstlkXkijlUZTUUpWW0drSxcdJqNsFhtyGwts4FHWnJJTUpy0uSsTRyQp79RKVKETt2bsfawgo0NSU2921BMkZNfHwjfMxqQTKbhC/mg1RXQ01Z5kJXpHd/tQqjychNFw02Skydomm3CCWRYKoSfh+kE1nGQZJlWatToFASYHUYuRB22pxIhNKoCDWUhQqaPM1YWfJuUGTEIuQ6xcb7lp6TYgVGnYkLV9L9l/JllGoF2OttOHjkMCw2O7YMbcX46BibPy1aAz9+ut6N3Rjn129mcprJRFVplUlb3vVVyLVSVGRl1shXJSLsLisThtzOeshqanS29COXyUNp0PCApcVdjx9++4cI+WLIJQpQyWlLS0nUeRhom0DeCrWG5TzJ9AZO1eNx8VS8o6UDNbHKDWiU3pd6BZIiBQkBf/ulL+L9f/ABtO3qwJl7bkOlVmJWATVh165ex75d+xFcC2JibAJD27ZCIZEjHUsxBGF1YRUqnRLHTh3jjAuSn2YSGSzPLyDqCyO0vAan3o5aSYpCqYZ9h44wZz5Jw6hCns9RuUKN3bv2wEVp3FNTOPviC1haXOJN6X3334XBwT6MjFxDV1cHy7i8S6t47bXX8bFPfhLNDa3wLizj2//yLQ6Bow2cfz2Agb4hHD1yDN5VL9LJOF6/cAGiHGju7oKtrg733/0A5sZnsbwwiTqHGts7O9Bit6BaFDEyNYsnXjyHtr7NyORLvD2bn5tGIORDuSZy4U6+HpNeC5VMgr/61CfxT//wBd5GP/jgA0hEIhi9epWfb53JzHkkvmAEgWgamaLIOEkJeSVo4l6tQkneHIWMPWm3nb7t15Ziv80T9zdT1/4fWrj/8odR4U5FPLG6aW3wP/tFhQkV6r+Mmf6f/Xe/7vvezML9okFgqgxxaKkwpsAnhZLe5HRRrSCZJHNpBXqdkrvWTKaIWIimIzouvuixpZJJpqrUOR1ocLv5OapVymwuJaZsOBJmownRCChZjcJsZmdnsTg9BbNeD4fFzMEz5IwnqUG5WoNvfZ3ZtTQ5V6k0qEpkWFsj6Y2RdeVk8Ont6ebpY1agCGkj60ZJ7kTTcroPY+PjbE6lPoRePyre+/v78dpr57gZoyKXfp7VamcdYyQS4Wk9NQxUNNJtEH6MDi8q5CPRICLhME/ftwxtZk56a3sru+mn52bg6WiAUMshL1CAiATr/jVUahU2i4qSKieT0s/Li3lkCmkoDEosry7yRF8mSqCryOHUWuFSuxBYDbKmlnSP3DgS5rGcg6veyXINsUBbB5EPTRcl0xotiEXikEhIbiBBIV/g7QWlhtqsDpitFuZ/V6qAXFGDx1OHYrkEhUoCqRbYvn8HlFoFHnvsCdxy7Bh0SgOv1yUVYtfrsLK+wgmIpKGnEB/Sy378Ux/DzPwiNwO5HG00ylyUUKNGa2OLzcq+BpIfXXjlNdx55o4NwwQZC+kzZTIxnSTDK3MpojGiBpWYQey0OzeCsCiwp1TggDJIK1CUqqjFs9jZtQnvfNs7IalKOejp6//4dayu+KBR6+GyOpHNCNi0aycuDV/B4X0HoCDKQzoKhUbBBps6iwuL00sbiXpyGdo7Ojh0i99/ZRHrgXW+jzWplPMBLl+8yH6AVb+fEzQnr49i1/ZtXNTc/5YH0NDWxlSMP/vTT+DIkVu4kSrWqhjauh2jV0fw9JNPYm5mGmaTEQ8+eD/OnXsF0WAI73rwDkSDQVy7chX7bz4KpcGIt/+X9yMY8uPG1cv48j9+AYM7NsHssEOmVSEQDfHnhKZ0hUgax/YcQiYSh81oYLJNuVpCKBJjGsrY+AzOvvw6pDIdjh05gfd94ANwtnqgUpHbTsD01Tfwpc99Dn/z2b/BnXffi0995n9neg0UCiwHfWjeOoCksoyCRopslTZKNVTEAoR8Dk5KiS5XoKxIkPfHEZpZxa03HUFWLPKGIBZLweF2bxSAkhKz3iulKgqCiHKihKkrYzi872YszSxwkA1NXsmg9o6HHsLzzzyNgpBCQ2MjyqhiamEWNx87htX1dUbVGXRmlnCEEkE2Tne1NGFkZBidvV1I5lPwhdeRyqWhVMmhVysRmFvG6UNHIROlWFsNIxhJ8ur82vXrOHrqIA7cdBDe+SXkksTSBlZ8PozOzMJgt+KBt78NNy6NoLu1DZUSJe0aIJTynOaZigfR2uBCRcghHosgkAwgKIQhM6mRFvPwBQM4dfoULl97A4lcEnlJicko1PxR6ieZU8UCqXrUFB6J5HoWYrYKiSjhqXhbYzsPDiKJKOvpqQikx0emahqOHNi3Fzdu3EDQH0AhX9wgSMkVTF6h57mQK7J5l/C2xFs3qnQwKnRQ1OTQqHQcT8/XQNqoyoEi8hDlJVSkJdibHJhcnEGFmkGNgotTGkTQ9J1ITeQxInY/bUUphVROGvZyFZksNfBSqDQypr8wlcjmgKQmQzKchFqqRm97H3zLa7xlmZufhUwjY3kdvT9IvkPAgk0Dm9mnRMMUhUaOA0f2czN9+PgJGAxGDpX6wfcfweLsPJbmFyAIWfYXHTt8HOfOnkMwHObCvFApwOy0IBj18/VOZzJAqqANg4ITYAmZSxX1rcfvQC5ZwJPPPIOuriZIJAV0tLfiiZ88hZA/i3KBrsVVSGpy9PVsgndujrc9dDbQ514ml/Mmirw/lJDdUO/C9Nw0lv3r2H5wB/yZODoH+7B99y4ksikUyMUjLaNULZCbh31ga+tr2LfvIFaWV3jAo5SDZaMURBYOh2Gz2zl3g65TtNHO5bIo5XMcRiQrAIVoDs8/9ixW5wMwGRz467/9Ata8Pjz6vX+Fy+2ESqNFX18/nC43m2ZJIhoJB/HM00/zQEwqqcDptOLw4UP8uKYnp1kHf+7ca7jt/vuwbetOlr0QkcZoMuD2u+7A2PgUnnriGRSyBQwO9iCTTPA2mzauVo8LzZ2d2LdzH4LLa0jGAmhyG9DV1AgF+aBCEfhjScyt+CHTmpAmIlQiienJUawH1iCRVZnZT4O6rUObsTw/h/17d8A7P4N6DxFvLNy8ri8u8eaiuamFMctTS8tYi6SQKZYgUJCkVMlNFmXF0LZeb9CxJPrU78yp/7el5r83ZOl/VMP+xqQy/6MfSsUcFVI0eaXfU6H4yy9aL5Ex75chCf9PTae/rmD/5d+/mYX785Iknm4twN6k55sndjwZYWj6kS+UIeREpskQhpIK+UxGhH+1iHpPK1SEZCSMm1aLeDLGoRVUQJMzvpovYm52hpudYDSM9u5uJs/QNJC6YuKhN7qcSMciaPE0oKelFXEKSalVMToxgfrWVl5p0STJu+yDjlJGq3SorrI3gCYCdAlbXlpGQz1JWDZCFMbHxyFXKfnQZ3wdxW1LZEx7oIsAFf1EMiCHP/0/vUGNBhNW13yMS6TtCRlT6aJOWwOahBAakhBg8wtT2Lp1K2soKRSCVscWuxXedR96B/qRqQow2IyQihXMjY3j3vvuRigThTcegEBptNIqpKRBr5VRJV62RkHCRvgoQY/SAsuAS29Bq7UFI8PXedpEBBf6eRRZrzNqIFPKWWu96vXxtI2IH6Sv968H2fjltBOXtsYHIMlUrt+4jgM37ccr586if9MAT0ko8TYSi6C+wY14IopdN+3g+0YJmOfPX4R3dg0njxzHbSdP8xSFiieJSolipcJkHZvTzgYiq9XGGn9ySdEqt1ymA1zBk1+SkBBxh6amZKYkPfSZ207x9xAWlNJsCQNosNuRK5QgFJIQxRw3HLzWhIRTeGnLVaYGOJuBQg42u0qSAhxKLU4dPIJN/QOoSSXMV6cihqYz184PM/pMaTMjJRQxemkYf/Cu96JvsAcWjxM/+9nPcOmVC3CZnHjb/W/jfIUtW4fwxhuXUe/24PbbT6OxqZ7RaiSVmp+egpDOYNee3ahvbuYAGpLO3XPXvbAR9WVwCC898wIXLYQ/Gx6+ivWAH5/5/Oe5UaStEWnQV72r+Lu//TS++pV/QKlUgE6tQLNdz34JoryQ1nnLlp14/Llnka6V8PyFlyDVyTC0ayvsThdWfT4+4CvUtKUFHBjYhjqjHcoqbSpE/hyS3p9kTONT0/AFQgiH46zl7eyk+zHP1yyS6ezfvRVP/PQxrKyu4F3vfjdefu11tHe34y0PPYQzpx/AviPbcXlqDP/lEx+FoJEgWshAbzWhXC4iSQxus569LZpSFY997Ttwqu3o7+iF1KSFsc4OgYx2MsVGWI9SgXQyickbE1icXYRerkW9tQ61QgUWPSU0Vli2Q8QJMZ9HLp1iLfzIjRsY2DyIEsowWEyIxMnToYanvh7JdApzCzNob6jHnqGtjENcXPNCqpZhPbSOVmpulueQL2ewffsW+Jf9QLqGVCCD6yNTOHPnbXjgwbfCHwthgvwQmSJTcLKFAq5MjGNkeppJS4ePHcXZn7+IQiaHI4duZikdmcW9y4uM2Jwn74dYYlRkXVsdVpI+lLWAjLn+RoiVIsLhIE7fcRo/e/5JaE16LvwTmTTrzdPxAvIJETqFAelgEWKmDLPBiE39g9CpdDh//lUOD6OE44nZKaxF1vCph/8rHn3kEd6E0qaL5DeUClsqsjqa5SAmvRlRX5xlZxQSVy2JGOzqQ8QXYBmewWDi+0cTczK4k7eEwvHKshKKYh5KqxLWZiunYb587jy6elsQjoZ4KEBNFofiVUu8kU6lsigJlGyr4YaZzN9UIAnFEiwWLQxaHVNHbBYb1FIF6qxuFDMlrK/4md5SgsieCDpzCOlI5wgNa+i9ajIboNQqMTDUj6amZm4a9u+/Cc8/9zyK2TwnaV8dvsbSFyI45TI5LC940dzSzGQW8h/pzFooKVcik2Zjr96khVRag0Yl56LXZfGgq7kXnW39eOS7jyBXjkGtFxFNBbB5yxZUqyqo5CaYDE48+bPnUBUBIZmB2WCGkM5BpzOyl4SuvS3uRqwvLbL/gdKalUYdXr9xBeuJEDbtGCKRNdweN5o6W7ES9CEQW+fHXySMZJnSrdewe9suZqeXqiWY7VbWZpO3hMKeSqLIwVT0uhaKeSRTUdbGayVahOf9eOQffwgDDCgIFXzsY59gyRAx07fv2AaJTAaTyYI4s/3prFexxGvHnl2YnZ1hItvc3BQTqih88vbbzuDb3/4uyyr3nzqF5sZWbOofwne/+x3c+8C98JAESKZGPJLC8MVLeO6px9HT0cZG/HylBEeTm6+X9Q43arkS7EYtnBZ6LpVstJUptVj0BRFKpJFICbyJX11cxMLsNHxrS8gKKW7oiB63Y9t2+LyLMJn0PBSjplwpl0KrkqOWL0BNnjRHHUtspuYX4I2kkK/WYHa6IFHSIMjFSdq5XIY9HRRIeOrkyV9bcv22Ttz/vSFL/58r3H/tK/0f8A1vZuH+83IcX1OE0Nhtgd2mhU6nYLkMSWIKlFpIuEwyrPKavMLYr7WVAnwrMZbO2BwORk5RSJDVamb0I4UhVcUiKmKZqS5GswlNzS0QaX2JGhaWFhFPxQE68Ii3rNKgu7UVqVgMznoXMoUCArEo0y0SkQT6BzYhHk9w4U63Q7HkFFpB06Dgup8NTTqDniUtNBXOCDm0dbSznps09tFA6BdJrQbGSNKql4ph+nvaitCvhkYPT9dnZ+f479vb2/iQ3rRp4N8c/BSBTbpJcqTTv6eY66nZKcwvLzG2z93q4cNCW5XBbjJDtFt9eQAAIABJREFUoVchXIwjWs5AkJQ5ulmnM/EkqJjPs16aEGx02MZDIagghaoCFIM5aKRqpkwoFRpUyhtBGZBVoNSouEky6i1cIFOIh0apZFayQqpiagQl/KlVGp7W779pH/7x61/Frj07ec1dk1aQETJMqaEYeakM2H9oHweqpHICwsEYvEtriIUS2LNrD6eaErdbYzIhGI8iJeSYi0uvPRvtxAriyTQ3QXTIUsoeFdtEBKEGljj+NBGMhkOQKiWw1Vk4wIXCipqaWhGJ0STPDq1OBTnFsVJhQLizGp9xxFPgwk4pV0IuraCUycAkVWD/4FYYJDLMTIyzMWx2fhb07goHYpi/MYHGxmbIbVbMLC2jki5CUijj5mNH0DrQjeHhK5DkaXovQSEp4Btf/zak0jJ27NiB/t4BhMJ+rPm9mJme4/CaYwcPY25qEg0Nbgxs2waFVo35+XnotCYIhTLmF31wuOrxoY98FD958gmcv3ABkXgMd95+G1584XkYdWqeqt9z1x04fvQQvvSlLyInZHH61pPo7+nE9dEbeOnFF7Fj83Y4bXV0ouKz3/wSFB4DoFeguaGRkYmz07MwaPVosLuQC8UhF0ScPnAUmRjlFKSZI09yhtV1H4RSCf5ghGlJ4VCUD3/KICC9cV8XBc2okcsl0dHRDovDgStXRnDm9K249MYVrPt93JCGkwlYm+pganJDbjPA6LChKpUjXcqgJqeqMY/w7DJ2dGzCFz77BZw5dQdrxb/2nW+hq6ePNzPElCfNrkSsQavQcPCa225l09/eHXug01BqZB5PPfs09HoNmpoa0VTv5sTSmbk5WBx2pjJZHBZYHXakcyms+tYQ9Ptwx5mT6Gttg1oiR31jPZ568VlkinksLS/g5NHjWFiZx+jKOJRmFZYXvdAVTTiyfT8OHziMRDqL1dV1ZAtF9HR0oporcJDPyNQ4Xhl+AydOn8bZs6/izC23YcfQVnzyE5/ERz/yYZx/7RynilL4nKfOxSZJKq4NLjWkJgkm1iZhanQAKhkPGKhAsZtN3Ni2d/Ti9eHXWcpDnGpC0wkpQFlWoJguIx0qwaQxYteO7WhtasLo9RuIxaPQ6TW8KQpGgpzq29vfx9cuksrR1o0GCCRuJL06yfaa2usR9ccQ86WglulYP01JzG6bA5WCiHQiBYVOyTIEDrjjD5rkF2E/5NnRQVSKKCgFmG0mzpIgb828dwFFsQaLVY9sLo+agn5PKELKJCDCSY0bZ/IxUIFMWxeVgjxSUhgMGihlUvY2NNY1IpfIIRaI8wCFMiIogEkhVUKt0rLxnSb11Ewo1QpkClm8+z3v4K3nL9O16YyJh+OIhCJ49ulnoFDLodXrIOSI7U6UGgkcLjtCkSC0Ri0qEtpGbWAvrXYr+5GIymJQGaCWalBIVVDKVmDSG+Hzz8LkVkOhB1R6Dao1KfRaMyhSmDCc9LqlozmWrqx5o1DKVEjG8hjo6sHKnBcWoi6JZVC0VJLQx3YrdCYddu3diYmJcfz+770Hjzz+GIx1FtS1uVGQibC4SUJVgqxag3d6nrclRYkUHb2dmJqdxomTx1kOSkmvCqggrygQjUdhcOmgo4Y9msXoxRs49/NXoJcYuZj+2J/8OUaujjAykr52792HUCAM/1qAzx9KaTXotUjkCEpg5GEMyXso9ZVoOS3NzWwip2tdXBTxrne+FzqtEc888wxLIdUGCqt6ALl0gclLY8MX8NzPn2JtOsnCzHUWNt47jGaYFBqYlHK4rHoe1GTyIjRGG+JZAfFEFkJR3KDJqVQ4f+5lrPoWEYuHefJPhbvH40GpIPBAJZEiz1oWqJXQ09GKeosVcrECSXkjkd0XCmHOH4NAWRMyOTR6I/p6+pnERc8xfU93Tw9uO/07qsx/r1z9pRn16tWrTPF7s7/+X5m4v9kP4n/l9t7swv1zRR+MLg2am83wePScbkrmPZqw67RKFItlLuQp6Ig01RM31iHkZDCazWyGJKTXjp07uJiemJpgdji54cnISCameg+RYtQ8QSF0I6+/dFrWiFLRYdMboaVY7DzpgqWwe1yoyqSYJNpFqYyuzh42u9XXN/EUzh9Y4wRB0moTaq+Qy/PBQ3IQosY46lxsrmlqaeYpLJnBzEYja7Bp4k4SHNJXUqFPPgWafjscZpZI0LbBYrHyVoUaETLPEjUgHo+hlM9j27Yh/uCHImGUqhU26yl1SggUEy7ksGv7Dnhsbg4miRYSmI7MIwkBZeLk18jotWH2pahpCqmq8p/X+LZlZAjOFeGWmaGWKFHIiTwpSCXTHGpBRTatjYmzW6tQXLgMLS1NuHzhIh8eg32bMMw672ZenafSaawFVlnWM784y+bWeDKO7r4urK35WFdt1OvR1d0JIU9R5CQdUmA9EMHl4RGmA9kdZhw9cRhlSQ0pMplSxLlCCa1Wj3wuh107d2N6YRGZdIpNTyRtIQ1oKBDkNEwKutJpVShVBbT0tKKsqiFdyEJvMUAsilDLtfAtrcBmozRJPTcoJMVQ0ORerKBWqjFXm9bqgpCBVqmAqlqD22DGvqEh1JktHKAzcuMqXjt/nlGXmio1FsDQzQdw8dp1xNdjqAkVHDlxHPo6G9Nxggs+6KHB2twyfvSDH2H37l1Y9q7i7jvuwLJvCXa3nfWb2UQayWgEeoUS/X09GJ0cx1/89d/gjz74YRj1Zqh1JnT0bOKpET0PdjdRHVTMYTcppDBq1KzNfPD+e9DZ1gKPmyRASQ5G2b5zF869dhEJIY2jx48in8ywFj6WSyGrEnFx6TpqahmGBrciEo5jZXmNC0Gr2oBudyNkmQI63Y3IJVMsiSLdJknHaLK4Fg4ix8x3IxcRqUwO87MLPG0jvG2dx4E1/wpPyk6fPIVYJAqDXsVEiAM3HcDo2A2IxD2W1uBPxlDX3oR53zphf3DoxBHUN9ahp70VdRozZNkK7rvrrTh+ywloTAY88/IL6Orpxsz8PKLRBMRiFQM9AxwGRCZKabWIA7t2MTGKQosEUUSulEe2kENPbyfaW1rx+I+fYiPv3gMHMHztKroHOmGyWpDLp5n7f/cdZ+DUadDR1Iwbw1cRDIUQz2ZxZfw6Vlf8GOzqgtllQd+BLfjRCz9mbfSDZx6APCfF/PgsktE0nDYPB5ARsSMc9OPStcsYW5xB99AQxm9MYn0xjP7WFtx39z1obG3E+Tde54bXYNBibXkFQjqFnu4emIkcI01gZOE6akYp1E4dltZ8vJ7XUzhXqcxBPFajDeliBmV5hbnexUIFkooS8rIKwZUoZGUZ9GojBvv7oZLLOC2WtjVqrYoAI6jWqkikM9xkkymV5BNUxFAi9QY4oMqfV4NFA1VVh5g3gWK6xoZQsijQfaFhCg1XkqUsjCYdM7npekIT8XwmzwMAapL1Ni2TZQplAW3dzWy0X/Au8VSezgWS5hUgoCKpQU7gQ5EorBIOwrJY7JwyStNSIhSVSnkoFMT/p8+CgvGX5XwF4fUwnwvU4GsUWubMu6wu1ppnC1ncdf9diCQjGBm9ivaOFi7aaTtFj5XQkRRQRk392NgYxqbH2YxOXhyVUoOOjk4sLS5CpVZAppAwfECUUOEuQR2FbqECtUIBlVQBi84OjcyAxelFCKk0IC9DY1EimolCppZzGJtEWoVRr2FzKr3eHocHNpML589eQiZZRHg9DZfJBSEpoNHqZjpQMBpHtkRyRDX7mIi3LqXNpqzKAXNKsxxFeQVtg50sYatWRb4enz/7Og7s3YemzjaEIiFMTk1wY75/9wFGj5577hzWFolwVsb2W7ezVJOACkIyj9E3rkMjJ7a+gHsfeCvz0we6+nH1ylW+HleKNXgc9UiQvM5shlop55AyjU4Ld50L3uVlrHpXuPkliSn5wwYGBjHtW0F/7yCOHD6BfLGIp198Ae//wAc4V0DIlBBYXcfSxA3MTIwhEFyFP7QOpVGBrdu3wm2yYvfgEMRUCsV8Dkv+EJQGC3uQItEU03OKlJysUGN5cR6h0BoWF2ZQLGV5CEhDKBq40fu2o6ONG84bY6MoFDLY1NuNQzt3YmFinLf8lAmzHo5gzLsGgeZAKiU0WiOfo8S9J9llMplgpv2tt/6ucP8/15+/CTPq/+VntLW1/Sql8H+lBv7/5b/5TRTuJRlQV6fDwKATGrWc9e6F/EbxviGhkbNhNJ+vIBSgdDi64FaYT054xngitmEurFWY9R5OxJgAYzVbkMsKaGloYgkKpb81NDRy3DUxeZfmZjmmmwItKDDF5XHxYcCr8ShNlUiKo4fNZMP09Bx34PsP7ue4ZTJDWcwWlsuQPr2npwd1bjcX6HTI08FGhTlpAYmqEokQzYcaEJH/TKvVoKurE8QfM+vVMJJx1mZDNptmCY3FaubimDjm1AAcP34C4WCItZZEUKBJlz8YZIYx6Z5bmhs5pYOIFCQr8CZ88AlryEgp55FSyClQg3ShVZQIraeUokxx30oFlESZWPHDoTNBmanwAUCHGdEfWppb2ORZ53HB519hvX4qkYHNamY6D7G37WY7m20VMhUc9jpcuHiR7yMh2kiGUK7kGSnZ0trM8hfS+JHhrCAIrFFvrHeztEGl1kOqUEOqUvHU2Ls0y7hJl8fNfF9Kp9vQsGvw+vnX8f4PfBC+cIgNtDQlp+eVpu70q5HRnmrodCqY7Dqkizm42+tZ+qBQybhhsZM5VChAozNwQ0DJgdQYkZmoXCjDO7PEkoomd+NG6Eilgr6eHmTiUdRbrXBbrLh8/lUMbh7E5cuXYDNYYdHp8dOf/QRdWzdDqICnj9KKDEduuQVPPPcMztxyEqvTSyhFsigksoiHo+yPIN4/ya544lgtY/fevVhaXMDolavw2GywGozMPP6Lhx/Ga1evoKWzE0/9/HnEExlMTC8w4rSvv599FdTASIpZ5DIJ2C0mbO7txvzcDG45cZxX5Z/+9Gew/8AhsvJhNbSGI7eewI9/+ANO4b08chlqpx5ZWZ6ns6S71hsssJjsSKdyKOfy0InAoW07EF32MWGBjJ3kz0ilMzDbHVDptJxga6II+ngCz7/4KhshaRr52A9+gPMXX8V3vvdt1qz3dnahvaUJN8Yv8eN21rnYh2B32XH6ztsx713CIz9+DNFkDjZ7PcsP3vf7v4cL5y9g+NWLOHbzzRgfHUeBjHrZNIZ2DOHGxCia21ogkapg0ZOBMoiVZUoktkEiZtHX3oV8roQV3xoa29pYfkN+kD/+4z9imUs8Esffff4LbLBs7+7CpqFNGJscY0pINBbG+3/vPchT2qJcjZHhq5iYnEIgnmCpXVNDM1w2B+RaNWxtdUjX0rg+fZ3pQ7lwFjpo0OHpAIoSNsR7V5eRzCUw7Z1HTS1HS3sH/N4YdvRvxsL4LKwuyixIskm0scHDATBf/ocvsU8kmk6ggBIUTi28US+0Li3ixRTidE3TGpCOp6CQKhhJSljTxvZGxNJxNhnSRlMuVSMVzUEiypAIZ+Cy29DW2sLPFRW9ZBKvdzshVyi4iMlmC3zd0erJIC5ApZXxtFlv1HLKp0whgyiUkFjLQFMxIh8rcVFN+ECr1YR8XoDOpIY/E+AClog6RHghU2gmnoW0KIXD4mRyilwLCKU0rG4TQskA5Bo5E4skMiJ4FVCRVZn4Q8MV0v8TKScezcJmNiEnFHlQQ7LJSlnkZkdFmNdSgUPtaLJNKE+astJm0W2rg13vREdTJ14/f4EL96aOZqwGV2F1mLFpsI+9PZ1t7bBaLAxGoFXBy6+8CpoMkv+D7puQK7F0kAz5NIl2Oe3ICWlEI2EO47HXOSBWSrBYTTw8UcmUXLi31ndicnQKft8KS4W0JjUkShnWgn5oDSpUUYJaI0FFJvJzVuewwKjVwWn3IJ0UUCsqIMRFZKICctEc7GYnrl6fBIWOqtQ66HR6HpqYHbSly8LR58TBW25G72APsqUs8uUiv3b02pJMiAZHuVKKh19EBaNrpG9xBcV0HvG1BFKRBO588C6o3Fp+3DREIrmRtEIhVDRil/P1vJgWUUwUsba8ho7WDly/dB21ogTlXAXFTJb9B2khyVLTnTt3IuD3Y3xsjOlwNEAhYhYNA/YdOohV3zre/Y73orm9A9/6/vfwlofeBre7kXM5IushzNwYwflXXkIo5EMml0B9ax06OlrR7HDBpTcjF4/zAAFaAyyeZoTjaSQSad7C0dabNioLc3PwehcQCq6ikE+jVCjwtoqIckTTkSuk2DQ4hJVVL/+M3q42bO7sRHB5GRqpHEI2i2AkionVdeRr4CwLvdmCpoYmBl8kE3H2Zwxu2oSTJ39XuP9qAfxLMyoRESkz5zf19Vs7cX9Y24KTUsub8rySVIYm7rRWIplMR4cVNpuGucexqIB4PM8FeX29ARqNHLkc0QSsMBvdUKnUmJ6ZZlNqJBJibF8mvbF+Hx6f5Gj2zvZ2Dssg3TIx2EkTSQU2rWiJ4kGGnsmxUeZKE6qpf7AfCqWcDVwUzGE02bC2uoa11XVGXREZhSbhtPpc869xYAenLGq1XNQR8YdTUms1ZsLTn1G4yppvnb+POnv6O9Ky09SZTKjZTBJt9R6+0FPRRmtnQm2R5CObzWxIWRIJKFVa9HR1bxS9uRzq6tysPaT4akoBLBbyHBZSLAPnLr8OpVMNtUcJQVbYCIIob8g+SOKiUEqYKEAXIpEmZToLLr9yCS69Dd2edih54k6H7sb6z2jUIZaMoFwrQavRIpVKM62GZEJkTiUpxfLyCsZGx5mkQ8ZPo9WAg4cO4Bvf/CYbrgxGHXzrxMqvZ/mP3mJm0yBdyIhpT/+OUI0UkEkHAR0epSJN7lOYnpxi/Xpffx8XucTCdzgdsDjtWI4FEAiHeFpO8dikT6fQDtK40yFLGlr6RYcB0SM6OttZ+0uBUmSKI7MQyW+oqUkkYvyaUBjS6OURGGQaKKtymNQGZi83t7XCWudg46+8WoXLZEIyTGFPciTicWSjcZRzOXga67HgX4FIMddQoruzD+F4kovS2HoAI68Oo9fTigZLHZKJBGwOK2LxBC5euoR4LMGNSX1TIz/W7vZ2vk0VPa50BidPnsK2o4fw8huXMHz1GstLVnzrrOGlif9b77sfbc3NeP6Fp1AsZmE16FnSc/TwARw7cpxJP08++TROnrkDxaoMYzMTiOfSKFYrrAu2O6xYDa4gX84x+3vb5k0QSlUkknk2VZLMRF4q4/4Tt2LmyjUOJaHnkHB65Dlp6+ji20mlszh//jU28wlSGRZml2GQ6zDY24exietsjhNLebz/Pe9l861YEtDS0YJENo6bjt2MQyeOQmc1cjF/7doGsedP/+QvYNab+bNIRBJqwKdnZtgrQdpsiQxw1W+knb7lwQexvh6GvKpEIpZiTe25V8+iu60erQ1NWPOuM4mnsaWNsxZ27NjOk+/N/QMbiY81Caeodnb3oKm1GQ9/+mHsP7QXBvJ6oAaX0cTSjHOvvMo668vXRtDZ2cONK7HiPY2NSBXSmFwchTe2wEnFdTY3lEUFkKhAWpRgcXEOwVgAN504hMHtg7xB3NQ7gMBqGD/+4RMbKZ6SKmNXrw5fgUGlQVdbK5aW5qCz6eHsaMDZN15FXiJCqGahtMoRTkc4X4LIQlQQa1RqHjiQ1jwY8TN6UW/S8UYkHEpBIZdDUqWE0CocNjObEddWVjnlWK1QM7axWq6x/juVKDD7nLYOKp0KVanItKnWjmZk8mne9AXm4kj5y6imKmh2tjBhJZlNsBFSo1ehodWFlBiDwWri4owQj7TZEtMVZKMCLBobk4OUaikTZlxNFkwuTcLV4EQoGkUVMmjUOh5YUJYFSRnikSQXjsSFp1AmwgZTQ0DXcnrshF6kiXlWyMHtsaEoFmC1GZmQpZVroSgrYVRQcZdnk2pNVkMsF0dWzMJTX4eOtlaWJtFwhehWxZIIu82Jr37t65xEbHe7uaCmn0sGUuL1Ez62zm7D4vwcbBYT0jmBPRIqrQpypqdJkc8WuKm3GclfUUUsEoJvfQVSeQ1mixHxTBI5MY+arAqVDlDq5EyloeaEPi98/9U62K0uGJUWiBkR85NeZFJ5xOIFpBIloCJhyRptk6vKGhxNLrzjT98LCVHC6LYZ11hlrDGTgHJ5KNQqFKsZLtwpnbaYLVBqAmeTUB4CTcPdDXXIEj3JbOTMCZIJEYaSNiDlCp0vpG+VQCVRMs6UPofZcA5RbwTSoozTdElGSmhJOj/JvyWKZQ7qIylrT083byx+8pMfo629mVOv49EkPvbxj+P7j/0Ad9x7H3R6EyxGJ6qFChYmJvDMkz/D/NwEMvkEbC4Djh45hC5KJI4keMAm1eihczagvr0bgWAE0VAY2VRqwy8ol2NxbhZKhQQj1y6hUilApPeXnIK6RJblkq7fQXJCVFEUCYEqwda+XjJ7wKTRsuE/nk7j6swCisRvVyphtzuh1xr4fMhnsyyxHdy0mbG9v+7rt0Xj/ps0o/7WTtwJxSiXkwFwA9P4SWUTjlU3QqL+vV+/WrhTgW6xqtFQb4RWq0AqVcS6P82Td/p/s1m9MVUvKtDS1I65uVk2f3rq6lDnciCdiLOel4rzi6OjaGhuwfLiEn/wGusb+DAjHSJhGfUGI5NJqGjatHkAPt8aRq5ewe49O/mApxUxBfw0d3SxFIa0uTS2rnM6EY5FkC8JXKyRHESj0bJEhtaoNDWg26RCg5jtZFLy+VeRyWbZOMWBFhoNhwyRi5+07XRxKGfz2LVrF5aXlhgXRZx2MqZ6vcu8pqaJcmPTBrud4qnptTAZzGzSonCjYDjESaNU3JIhMpJLQt+kR9mQR45oDcyQ1UBeo6lKFrVaCWJFYFqMQW2AqiyHLCvByqQXTe4mdLZ1QA4lZqY2SCSpdAI6g4axkGT+SsZSXJAR/3h2dh4arQ6Tk9Ms66HGpLO3m3XIw8OXYLUaodNpIFYK3MiQsXrPnj1IFATmImdyGT44SLdPOES93sCGZKvNCplCg8//3Rdx84H96GprY00tPT9kAipWyrA3uKF2mxj9SBsMuvAH/UE8/bMnsX3HdmiUag7QGr0xDo1chWanB499718hVQCf+uzDKClI32lDLBXnkBdqFCiMi+QrnQ3t0EKOfCwHRVkCj9WFYCLBWMTO/m4Mbd6CZDCEspDj5pEOuVZ7HcpFmuCrka+V8dzZs9i0eRsXkBKFEpFwBDoq5rMVxL1B+OdX8J53vhPzywsc+LG8ssp6b43OiJmFOWzZuhXxSAQmtQqRVR+62zrgdpGfoRWOhgZkigJ++tSTWPT50NjYACGTw9T4DDwuJw7evA+VchFDA/0oFwU+NFa8K9i8iRJ+F1FX52EduFApQpRJkBZF5Ms1lnyJ+RyUUgqlyWHL5l5MzC0inSsjQRMrMu8WijiyfRfKpFcm7J3dgvm5JURicXT19OPwsRNs4GxtbsZzzz2Hh//ms1ArdGhw1bP2WqwVMUT+hYKAw7v2YHF8iuVX5Gdo6W7Hez/6QdQ0cmREgek6NJmm1MXRKyP4xpe/ASFVgEqjw3LQj7omD7q62hjtSuFq9N4b3NKP22+/nU3TH3rfJ1DIpnDutZcRjhGnfQYemxOPfP8HWFsJcDjakcNHmSv99gcewNqql5OXb4yP4+VXXoNGp8fNR45gdPwGvvi1v8fExAgjABOhCELhCD/eQDDK5kyFQoPlJS/jDqUykqaVUZEIUNdJYWwwMo40OBNGfDaEwMIymtqa8c73vQuxbAy+dS9uufkoOhpa8bWvfAPnXr+C03fei8XlJVy6NIzDh48gGYthoKcbk1OTkOmBGf8CYFBifGERFOlb12qHTCPlbVY6SShaB8tGKHPCUedg/W8iGWNSC11DFpfWmStOQwEtIS5LGx4h8qfIa1Iu6MW8iFQ8y3I4hWwja8JoMUIQM2jrbkJJUgRkIqeWZpI55FYrKCclEBNAvb2J0bklWQlWtxHZQgqeFieEGhn/JIwJZIJYrgxlRQshUgDyEliMNsjkNYhSAZ42F1Yiy5Cppczzz+XLjLKkRGKVQskTYSo+SQZDIVWkeafrIBWSGr2GQ+uIH06bPUJTSpWA1qhgsgvJ/6xaKxRUVAZzkBTlSESSaGxpwpJ/CUqjCluGNkEtU/B1/cxtp3HhwkW+DtN7nV4XlVaLaCYHu9uGzZuH0NzYxmhISslta2pCKLAOIZtGMS/yxqGnvwcylRxmqwn+VT9QlqO1oZPRstF4jAvPZCqMQjEHmUYJuVrN8qZsSYBEXoXRokOxkOPiWaWh0EYTb9i0MiUHxtmNLmQSJSwv+7HuzaCYLTL9ijT7tG3sHOrGWz/yDkg0lB8S5/eK1WZjaRpdxzOZPEsdazIRKoUCZQrOkqmQiseQySTQ3NqASCzEG1syJlsoAdjpgNlkgW9pDUVBRDab5xwJMipXUYa8KoNZbUEpLiK8FIGsIEd4NYSQbx0yWY3PbMIwUzd2efgKFr2L6Bvo5cHP+ddexUsvPofNA0PYtHkIUrkS3qAfv//BD0JDaFa5njMCgt5VvPjc07hORbckj7bOBhw7fBDNTifmb4xiadmHxv5ByHRWGOwuJEkauLaOWCjEW1waIsUjYSSjIQSDq4gG1xnfSEO/Kh3CtAW3USK4kmllFruRN5pOswHt9fUwqTV8dsSTCaxEY1iPRKGis0ym5EZUJPISnfVlEQObtvyucP+V4vE3aUb9rSzcKTbe6dRx0Uz68mAoi49VPL+Rwp2e4A2Nt5p/0So3kSj8m1yGinb6e7FQ5imQgXjG0RBy6TQnHEYCAfT39eLwzQdxYeQa1oNB1Nc3YsXrY4MiJcrt3r2bI+Sff/ElFPNZpNJJDhqizt7t8TB+anZuARkKDuK1oRxdXT1IpzNYXVnlKTgVyyQDoKk3FVsUG016bIrFptuiCVciEeXJP1FmaKVNU2uSvFjMNmRzOT5U3HV1LN/RaTSM3aLCgYyxVagFAAAgAElEQVRUFM5ApgwqyD31Hka3kRmsv7uHNXZr/nVEIxF4V1awZcsWBPxBBAJB5tYTmYWmf3q7BQlJAjWriHQtA7Veh3QiDxUI11ZCoZqDXCmBpCpCUZbCrXNCL2qRDqZgN7kYwTXY189Uk02D/bg2cg1nbr+N47XpImvUmjA5M4OpmUlEo2Gm7VDMNGleKb121669SMQTmJudQktLA4KhdZgtZsak7T9wE6RyBdKlAqCQ8ZSUtgCJSJQbLJPBwtg7hVKFcCLOMpaQfx16tQZikfjwIhtcjXYzgqk4Wgb7YK+zI5VNcMrk4tI8VpZWcNcdd/FElIJhXr9wHs31HZi8NI7rZy/DaTZiaO9WPP7cC7jrPadw6PhRiDVaq5c5zOpb3/4XdLZ3oJbNQ1eWwSpVY6C5G5lcAdAZEMlmcc/d9+Hzn/kMPvb+9+G1F57BySNHMNjTg+985/uw1LmQrVaxEglDb7VCqpQjn80hGYnAYzSilC6i2doE35wXgRUfdu3YhYnpOSSTWTS1tiItZFAlHNkvkK77d+/B8uwCJkfGWPpBkq7Td5xBRsji2bMvIBBdZ/0vyVUMepJpUSFZwL49O3Hp8kV85Zvf4A3PRz/8UazMLeNzf/UwxFwW18cmYPN4IACI5QTWe7udLqgJ0UfMdFkJdS4jnI3NGJtdQCCeQjAWhV6pRD4UxtaubpAzkHSnjrp6jNyYRL4oYmpyBql0HG6nHUHCh1arOHPHXXA43XjkkR/hpgNDOLB3G1aXF7hQGh0hzWiBi3PSQr/17Q9h5/79sDc2oqbTQ6LRMuuZZGXvestb8fLL5ziFkT7399x7C7R6DWLRBN76jofw06ceh8FmZtObUqfFG5evMKKTUnStGmoePEy22b1/L/7k43+OP/zgRzA/s4CfP/5z7NuzB1oNseiJuS2HLxBEz2A/Xh++DIVGxTjFvfv2wulwIh5NQKfVs/8hRUVAKIaJ8Skszy4z5k8rV8Gg1UKhBtaSy1C5ldh+0w7GIf7rl7+LVpMLvZ3t6BzogsKo5sCc+++4C1a1Eam4gItXRnH+yhV0dHaikMriyZ88hQ98+ENY8a+gIiljPbGGaCWJqkmBi1en0NFTx1IKimsn6Z5Fb0EmnmdTbilfYoNptpiAzqTkoChixVPBYrQaIVXJIKltyB2ouSYudSgY5bRK8uioFVr418OoUMqmFCxDEJGHhqLjSyJv3Gjbk4pkYKq6kArkoKkZkc1lIUpzsLeYINSyTKQiNjzhMslDQE02yVzUcjVr7CvZGqqiHFqpHE6HHVBV0dTdiCtjV5mBTtkPS0trTB8jKZCkQqoqYseTBLHI8jySVIqFGgfEVaWARqtmXwklQGfyOZjsBiZ7aDUKliZWiiXoVTqkginYDE6U85TgS7pwgSVAe/fuwd49e/BHf/SH6NvUC71Rzw3i2OQ0J+3GYiU0dTUgEk7izrvvgs3qhN/n50l1OLCGXCrBPhgK4AkEAjzQ2cjjMDF2sShUYDFTSjbJe2SIhtaQTkThXV9CU1czJpfnYawzoiypcJ5JIpKFUgk0NLr5+SNpKfl46smbVS5CTJZ4SGT3ONHW3oenf/YKEn4BMmxkYNx04iB23baf5Y+ksSfYgsaig9pi5ITwcDDKch8i/JAMUlYDFKUaFMUaG0c7BzuxlvSjoqqwbr0mIWSvHlaTFQaNkYOQiOdP0iWiuFVqZd52kPxQVVUhH8nDN+GDSWLB/Og8unraseSlILsm3HL8Fnz7299hvxZhjHv6+nibvLgwDwqRvPctD6C9oxXf//738aW//zKSaQFavQNGkx0xfwgXL76K4TdegVWvQn93Kw7s3sXJvtFoDDWVDiqLkzeDCoWaB3eUNk6DESJPBUJ+6DVqNp6v+1eRTIQ3QrpKJaYJFQsiurt7sDC3wKQ3uh+L87OwmvRwmI3wOO3c3KTTKXgDQSRyOSbXZCh0SksbwhJ7DEibNdC3GceP/o7jTjUffRZIGnPx4kXGe/+mv/7TS2Vo6kkFdHuHFRazGql0EbOzMfxxtR5HK8Y35fn91Yn7L2+QJkEGAzHHwcZU7nhpvAKa/EvYAEKJkPSBmp6eQktzE1RyOXQaNeuaqQDwBXxQ6/XcndOaN7gW4IsMBT8YLBa43HWsr71w8XV0d3ewXn3L0BAWl72Yo7Q8oYBYNIKGujpUKATEaOTihC60dLDNTc+wVr6to4056Hv27sGPHnuMp+ZkWu3qbMfK6hJMxo3Dqb6+HlOT05DJFYx/JEwWsecpTMnpdPCkmAxMzEyv1bhBIJQfUWqId0trX4fVgoMHD+DylSsIRUM8lSe9OR3KS0tLHC5FGEKFSgtfyA9rmwWKOilKmhLyZRFalRGFNFFZiDhQhERagYS4slItTBU9BpsGkPInse4LsaRncnKSWfVGg54n/kQNISMaTZs0aiNmF2Z55UyNgJyY1QYdFw01MsZGonDZXYyiSyVjvEKnQvz4iVM8QS2Vq3A31WNk/DpiyRhP0YnoQUVQKVvkYCtKrM0WBQ4hIuyc2UCs8DJrjCVKKVRGNSKpBKyNHvQN9vJ9IY44eQvo/UGHulqp5i0HHeixZAbKigzf/cI/I+4P4y/+6s9QVFZwdfoGUpkUDh2+iSlAFBUu4yTcLF56/OewQglJKo9+N5kvjRibX8Dcygrz6XtaW/DQnXfhh9/6J3jsNvZNbN2+EzqrDa9fG0HH4AB++vMnse/AfkYSEsVoV28vpq5Po5avIhfL4OqlK3xA3nb6brx09jWUqiKEYhZmuw0f/t8+gPPnz2FpaRlX3rjBRj9CRsZiURw5epTRhL61FXT1tPI09dlnnmV86Znb7sT16zdw4thRnL9wHn/53z4Nk9OBFd8Knn/yccxev8YowzLkECUS1uLXlGo2OdfECnZs3oTOlmZoJBXk0mEsB4OYWPSiopAz1q2WL6LD7YZJIeMCR65SI18SseT1IZnO4vr1EbidThTI0KvR8EF86uQdWFpdxXPPnsXjP/kXVIoZfOub38CH3v9hzMwv8ecoGY8x/ePxx3+Ke+65D7FUCkM79sJa50ZLbz/ia36Mjo/hmeeeRcC/ioZ6O/tfCC/a3d+PslSCpbUVHDh6COSbieez8AcDEIUiGq0uLI3PwKbWsm+jrtmDyZlZdLT3wruwgke+/wgOHbyJtdezk1O8DTK7HDDXOZAvU/halbMTKNadAt9Ic04hQpUKMDU7h2AogrHr43BbHFBUJCwvSCdisJF5NBWEzqVE385eNs5qayqEF0OIR4KMGqxIqlCqlNCpNWh2NwMVOQL+KFbX/IjEQ3Ca7Ji+NoF4NoMPf/yP8ZVvfhVKkwJLcR/itRxj+4wWA1JCkvXkMokMQjqPcq6KZCiL5oZ6KLQyCJU09FYlN4WUWUDf29hGibAbwUYlocSsdMIkSlHl9xpNC0lqlMvmISRKsNlNkCjLkGnAU0rKciAje2AlxpPPalIBk9KKYlbkDV22loDcVOVgOJ1Gz4UhscdJnUZoPpVchVgwDkVN/Ys0VMrblcJpscBWb0M4E0EgFuTpOf08Gt5QRsSpk6dx4dUL6O7swfDwMA8A6DpOScpCmiJgJUweUauV/L6iSbVYo0TQjeuJzWaGSKnGTgdfK6p5EWWhBre9CfmsyK8HNTalchGdXV2YmBxFNBGBRq/mYjdXpOevhv6+AezZfzOuXr2OlpYOmI0WDF8exk379nHhjmoF6WSMtzPkF/EH/HC7XKiVfxHWpzbAaqmDWmWAVqtCJLCOhYUpLK7MwVhnQElVRSARQk0ugUKhhLQiYaoJn4tloFQoQ6+VwmY3wEhJrckCcsk8JBoZ7E4nDu47jB9+5wmsLVFarQp/+PGPoH9XH65du45aoYqFhUVcm76Oj/7lnyGPIm/gmKZSlXJRVUznoCoB63MrePRfHkXbUBtue9sZpGs5FJBHrUzNHFF55LyVMVIo1WoQOpUBpUIRpVoRQiHH1C21TA1FWQHf5BpSKynE/SnotRpYTWY2qJ+65SReeO75jXT3agX1TU2c2UBM++dffBFzC/O4//570ODxIJ3JYu++gyhV5dBoLSxh8vuWcOm1l6CWldHe5EEqnoDRZoWzvgFmVwNSQhm5dJYHf1QPxKMRfm+kUnEGGRSELJPS/AEfypUiS3BJRkNNLmn/6fyngR5vykWROe6ZVAI240YejMmgZdpSIB7FeijM9CalRo9MngLBrCgUcqjWRDR6mnHzvhO/tob6zy6Voec2FAqxT4TUE/8RX//pC3d6Eo1GFdraLdzVU/gRFe8fLbuxN619U57j/17hTjdMxTtNF0h2Qcmi9F+auNMvCj0hPbfJbObpNbm0SatOxTWZPxrcHkRiYS5CFBotivki0vEkDDo9BgcGcWN0DHqzEXVOGxdqS95FOF12ZtR6fRs8dTpYKIjDYiQufIW15xS7Tb+nA66poYEn8J56N3bs2AalSsUadpqYvDH8xr8VoqRBDPnDrKlvaGji6ThdcCk0it607FpXq2GmlNV0mvXV1Iz09vQgnUpxc0Lf53Y5OcI7SRQHIQsjG1flyKRzbCKjlEYqmEm0LeSKKFRLiFfi2HZ8CzLIoKKQMFWG479rImoSEbVKCbJKFdqKGgP1/dCJOgixPOPuqHFYXV1hDBbdp3Q6udG8FPJs+KR0S0KbEeXCajdz8U1Ir0g8Cr3RwBP0opCHWKxwlLZOQ6ETxNemtFIJ1gMB1NW72GDWNdgLg9XM2nkyq1IiotNZx1uPaC4GsVpBLBHnJNlt27YgkYrx5KimlkBnNsDVRFsJ+S/eKzXGpWmVaph1Bvi8K3w7Cp0KQrnEoT3JUBDlXAl9A/3Qmk3QGQ0oi/Q6qHjtXq5xnipPdCEUce3seUSXfDiwaSfH3i+t+6Ex6vkCrqjWQK6EP3j3ezFHxZ5Ow7z5J595Dp29fVhY8fIGYs/u3Ri+/AY8LhcykQQsOjMC3nUsTM7zhubG2DhMZid27j6ARx99FAaDCtt2bMNff+6/YX5+BmfPvYJAIIJ/+ucfYMf2TQisrKGvt5/1xslkHNu3bcK27Vs4zCQeTnD0+gP3vRVXLg+zvOiW06dw6733IpmO8bSulI3ha//w91Aq9VCT0U6uhNnmZFIGSQJIA+6wWiEkY+hsa4ZEq8NLFy+gIpPBabXCptMhn4ghn07A7nSgVKuysW1+cQEanQ7Xro3AQu8HCm6xWLF7+3YUC1VMz84znedTD/85UMzC713h9EiD0cJm4dGpMVwdeQMWmwk9fd2IRWOIRuL8npNJNbh4aQSlao0N5PF4BG1tDZhfWmTs6NTcPB569zsxMjaKUk1EW283Iskk2ro60NPZi3ZPE2avjeErf/d53Hn7aTjcTrR3dmJ2eRWf+ctP45YTt7DXhZoNmvbqbWZcmRhFvJDDki+AvftuQqOnHdlEHhWxiqmZCXgaG/i9QOg9MoCTVIwmf6sLS8imUxCySdTbLDiwawilmoCSnNJM5fyYf/roE/jghz/EJvRMMs5s9lKthMa2ZkxNzCAVTUIjU8LjqYeYzCOXEvCdRx/H8dtvxcDWHlybuI5Lk1cRLmSxffcmBMJ+/kxSQUwG9GQsy3Qo+nfZFLFdgcEdTSyBIKNdMBBFIllAS6udWeMFscQFGw0JCKFJZvd0Jgmj3sAbQ8pmqGZJnqJARVbkf0NyQiqCMskK1JSlUKhBjEugUxASMIGu/g4IkhTK8jw3//9HeecdXNl9X/dz3329NwAPwHvoHdiC7Usut7GKYhMti+bIkUNNZFFxt+RYshzlj8gZ2+May/ZYsWSqUBQtmqRYJZLLun2XW7EFvZfXey83c76wZvKHEtkTW54xMbPDIQlggffuvb9vOedzCBPk5Jdmej7fuLlUqEtvGFAlhqMG5NNVNHkcMJtUeFs8SBaSiGcTKNWZimqBw8E7TsMt+w+gp6MXVy9dxZkzZ4WmRCkMddrEFlIekquVxDvEnAFOz0mn4saAjTIpQ9zu8LnrctjhsjqFjMKi3eXwyXOqodUEZcrNQaFcEDRlA5umWPqwnC43HE43kpE8tm/fih07diOXKQgZ5+rly/B7GNZUl8FFKpNFsVBGiQSdQl6GUJzcNuoKRkfGkcuUYDYYUS7lcOzYS8hXE9AsEPILA7Xou2J+HPX9lNxQqsnJdjGfg0GvwmQAXCRjFRsoZKoi57DbDWhp9cOo2nHq3UmY9Xa0BdoRTUaFrmNqmDEzP4eSUsaBB4/i8IN3AGZex3roczxrrVicmUcunMDTX39SGqa6roFdd+3BwQ8fRlbLQW/QyzOU5yf17bqqgkahgUtnrqLJ5xMJValWEqkOGyGLakMxUcby1Criq3HoyzqM9A+KMZSDLG5HeJZSx+RrbhJcq8fjgtvrw4WLFzA7PY1777lTPFbLKxu468MPwuVtRqFQRCYeweVzJxAK+LC+togbfDYcvh2BUDecniYsr4Tluc5E2HyOEIM01teWkU4nJQPGTPgBN6WL85LTQDkXt2+1ekNkoXL+C2GJWSUG9Pf1oZjLwmY2wcHNuUiKgWQuhfVIFBWN/aMORQZMMQTSQLR1HQO9Qzi0746fWEP9ey7cWeOx+WEg4b+mGfUDKZVh8cykQ7vdBKfTKJKZx9N+bF3/pye4/r+uzv9b4f7jvmbTdQzhwjIQhw8KrqAsVos8ZJ0OpxiVpMCHhunZaYm5Z+JbbCOCTDIln0MjGsONaOQkIos6bybCcZXF4nd+YVEe/pxk72bgkcslPGOaV5jYRiPNjYlraKGuPp2Gx+3eTGlt8kuBTzmJRHMbdJskgzJvdj3eP39BuMH86YijpIQjnWIQUxXJTFoe4s3NLTASW5lOYmx4RAg5r7/2GnaMb4fZQsNsFn6/TzjkDCCitIaH3+XLl8UhT+76+noEraE2lHRFBLe0Ia8WUGMyLdeW/D2rJZLQoZFq0FDhggMhRwiZ1Tw8Fq+kCTKq/PqN6xgZGdnkvavU3Xeht6cH0zMzQnUgz52mz7ZgC3KlAsKxtU2tuc0qD8ViroiOYDeqxRrqVb5nRdFHd3R0yEQ/nU8CZhV9W4ZR1+skWTCVSOOHL7wqhuLh0WGM798pyMoEH6weBsqUJIqaiZjtfR1oCQagGhvC665UGzAbrYhuRFDKFuF3OUSH7Gryo2E1yAFK1ChlSQb95qq0mivBZ7GLjp+rdofLLev1Qrkm7OlCKgNjTcGz3/4uRjv7YbVbAaOKYrUkG4BKoYix3n6sEXs2NIy6JArmUecJq3Fj5YHTZkdPbw/+6i+/AoNqEMMzX5v4WhQmvUFkUOfOX4DB4oC3OQi304GFmZt46IF78bnPfw7nTp1BtpjD/kO34rvPPocvfun34DHxkDDiyJFDuHLlKn75lz6NkydPSDN37co1CYtJxNPSYM7cnMRDD/8s+kdHsWPvbigo48qFk0jFInB5W3D61BmYLXa4XF5s374TL77wffEvjI/vgEmvk+3S+RvX4GtvF28BqlXceegArl88j1h4Fe3BoARzscghu7q1LYCbN27i+y+8IBsnj9uLYKANV65MSBOVz5bwG7/6OHr7e4F8ATYz8Z0xrIU38M6Jd7Hv4B5MLk5i/8G9cn+KJ8VqQ6NuxN987VtYXQ/j9rvvxj333g2dyhTHHJLZLL7ylW+Ao9Md41vEaDe+a5ccsPfedz8iq2FEF9aAKvDSC/8An9+Jw4dvE79GINSB577/ouiiJ2/eRDoeg6+lBVV9A1PrC4DDjEKFtCoLPNZmJNcyQsmIpCIij3N53WgOtsLudQqzW/xAmobwxipWl2bg0Km4bfcONDd7sLC2KHSRlZUozp65ir/8yp/L4X/m7Cl87Ztfh96p4sAdBxGJR2TqvDA5DZQ1eI0ObKxGML24jg8/9AD6B4bwxrE3YPU6EC2lkS4msBHh/ceAIsDttot+mk0hg5S4GWhqdyEQakI4sYFavSbTUbvdJc/LWCoK1aCJgbtW5+9KggbpXgUxwPPZSPxfKV0VbF9dYauyGeRWLtbhsrqRjedl8l5ONAS1yWba7bPD4FJQqOZRIbO9oiCfpsnZIAQwDmX4vNMqlLwYxLvgsDhQo/Sq2Y2qVkGxXkQiww2UTbafZKsrYlHVw6gzIdDcimvXrgum0mCmBKgMVdNtavu1inhmGMTGUCZuSTg4YYFcK1ZhNZqkKSEhi8U1m4pGRZGAIZpz9QZFCsdokthAlp116EjOqdXkdeGYv1Asw6K3QK8Y8fGPfxzFfAmrK2uyBTapqnivxOTpcKG5uRXZdBaTU9dle0ijfqFQRnfPIBwWtxhNL106C5tNw7un30CgP4CSUkeSE3YAqdQmhYubVvoWGPjEFGunwwq9ToPH48TsdBg2oxnyKtUqsLgM6BrqgtfTiukrK5ieWIQRFjRKNTR7W+QMrerrGNw1gpHdY8iU8nJGVdN1zN6cxOkTJ1CIZyT5l40dczD0NgMe+fSjyCpZdPR1weSwCI9fZKKrcSRWUjjz9jmZwjcFfMKRLzcqm+e1PLts0FV1WJ5dQilWQMDbjEwqLeepfE1zE2bm5uT9psTSaDFjZHQMmWwWbx17A6VMSiSc3HBsROI4fMfd8LY0I7G6IjStZDyMm3NTiObzOHLP/ejuGwLjOdLxFCrlCiqFAsolUs3yWGBQWpGNlIr+7h7xddHszoFIKpOUTABh+PO6UvViqC6XKmLqZrHv83ig1WrwudwINPmFZJQvZRGNx5Fngjh57pqGbCkvm2nSq7aNjuPoLXd+YAv3HxFkWLTPzMz8xNfhX/ITPhAT9//zBaNBlJz1z9bbsDO6KWX5//345xTum5P4zcKdB0w8mRQmu8FoFFyZ39sk+kaydB02q0xpa42GPLCDre3SyVMbzkk9O2euuTg17+wKycHElTp14jcnJ4UWQ2oNi2eSa+6+Z9NsR347ZQp6RRHCDNFX5MzyQU79Iot1h9sp8gXe4Ax/YhF6+fJVpJMpufFdLjfS6bRoHZPxqGAIR7dskUaEjPd4NCpdP6cVPR2d8vWFIic+WVnRchrOwBc2ENwYcLo6eXNKmgLi+jo6uhCLJ9DW24qV5BL6dwyIJKSAmhhV6Yxn0IauXINNMcOtc0HNG5BaTaPZ3Yp4MiyFT1dPl0hwOIHjJJxpri6nA+FwRIq8Cxffx+BwP4rkJJsMiKVisq5mOBILrWKuAq+3Ca1NbZidWRAig9KoY3LyBur1MnqH+uFgYiUnujYTcjyIcgUsTs0gn2bi5E44mzxYi4VR1Yhw1MNqM8Jg1MHhsaO5sxWqSYXBwPXzBqrEXdYVXJu4gVImB6OmIRmJoKLVcefHHuLAURL7wIhu1QKl3EA5HMPcWU6H7VhYWcKH7n8Azzz/grCJNzbiqJca0DU0welVcwX0DQ9gaGwAxVJewjT6untQTGdlq8MCqZ7eZNNHohGM9A1g9vpNtHh8Ek/O/1bTFGRLNZnIEZ2mKhpiiShiyRTWokm8c/w8do6P46EP3Ylf+MTHodTKYoSkwbmlox2dw4N45+QpfPZXPisMZDLQM+mcrN6NKjdCDfFzcAPUO9iD+elZ2XbMzi9jLZIQf8HIUC+GekIo5TKom0yYujGFGxNs0sbQ3z8oUizSYaBXsbi8LFjOUHeXMOIlnl6jEU5BKrwKvVLH2NCQyAh+7mMfhcVqEokZ6Shz84sIx5KiP07FE1hYWESlUsPDP/Mz4h944mt/h1K+JKa64cFhnD5zBjqDgj/48z+Cp9mFfDktjGfFbBQcqGowYnlpDZ/5z7+CA7cdkkm/BmY85CU1k+ZWNkv33fsA2lpaJbr9iW98Az5/M65dvYELp8/jwQ89gI7uICZvXIFOK6G7N4h8pYTR8V04cfIUIusRCX4pQEO2XsDEyhQszU4UOWnTTNAVVZQTVUxcvCbPGb/HA1VHUUlDCCRD20egM+mEta01KrCZDHBT35rPSKE2PDaGXXv24frEJM6eOovDBw/BYFYRySVxc2kWqs0IT4sfU3NTcHncMvFEoYQTr72JBz70ABLpAmYXllFM5rF9ZCveeeddlNQ6nG0uzMxNCxGEplgGNK2uMKHUjgSHBToFe27ZgtPvn0d7J5nSGtS6AeH1qJBXShUG3rQIlYuJvaQvsQl0um2CZkymM6Jlb5A+o9Xg8XHiTPKTAbFwBkqNeQfYLISjFfi9LlhdFtSUMjLltFwXuWQBjQJtCooQgaSANltgMKjQKybUy9zSVeGyuaSJplTB10yCVw2lWkVkegNDA1hcXhCzu8fhxsbqBoy6TXRgQ+HVQH67DqgpQsExuZgNoQidi6N2q90u2xIW1bVcGWViJRtAa6tPePosFMkFZ0PDxlwvW1/AbHXKNoNYR+YU8Nzh5/qbWpBIpqBn8mqphtGREUFF5tI5hNqCKOXyqFfKghdVjWbx9jDXgL8bJV7NLc1SoAaD3Qg0ByUUKhxZQqWehs5aRaqaQrpcQoNG3kIV5XID+UINZgtkQ+lxucQ7Q+mP3+MWqU0ykUdqIyP3Fa9Ng0sPnVNDe2czhrqHceyFU1iaiqPV64NWUeD3+TCzMI9f/KVfxDsnjgu5JZFIC+6T741Sr0Mhm4E6d3pbqkVBc+psCopKCZ/61U8j1N+JTDEj/qe/++sn0O4OopKqCgrUYrOIGddkVlEsFWA0GFGvEIHsElxpMVmCy+aUoj2dSmN4cBCnTp4S4APfU55zZocDbq9XhmO857719a9KPgXRqzSHb8QT2LJ9HKNdndCKeRw/eRzL8QhG9u1D3+g2QGeCXjMin8rJ0C+XTskWxmJWMTM7JZIZAgXamwNYX12VEDhuiDK59KZkils+jTkyBEDoZVDEs5yNCrfjsn1VVMmJ4EaoVitJ0my6kJMGK1MqwmA1yvaYm5OR/lHceds9P7F8+vc4cf8/CTKU41JV8NP8+MAV7j96cb/s6MZdmvtf5LX+5xbuIt+xWQ+VSa4AABkhSURBVEQywo6WHfzY2Jh0w5y2s+23WazCU902Po755XkJR6G+OLy2jmYG8tjt6OzulH+nls7v94pchYSD3p5eHHvzTbS3tWNsdEz08uTfkhxDjSVZvqR3xCNRmXr09w0hEo7K13Pdw3VYT0+XTGV8/s00unwxKzIOHhhzc7OYn18QfTpJGR6XU8I6duzZKemwJG6weH/5pVewfes2ibqnYY+TgYZaR1OzX5oWynU4zaVxJxaNY2FxCbFIEv09A6KjD4VCcojtvnUnri1ew7nJy7A1ObBaCMNo1qNRrMGmGWCuG7EwMY8PH70f509cRL1ch91ulsaA/HSaNWng4nqXk0ROx/iDxuJJMe5wysINAx9GnOJx3c6icXFuCUa9Rcw8NJFRz3/p8kWR+/T0hOB2O9DR24O23i6kylRWaihWKoLManZ7cfbUaQwPD0JnNqDAFFwdRD7RqJFYkEJLaxN8LV64fG7RUU7NzCDY0YFUModTJ09vaotdTCVUceSO2wFKZXJ56BQjYrE82n1dWLs+h5e/+QQs1TyOHr0NcytL0PQG6E0WnDh1AaFgB6auz4tMzGK2C0aSNI/HPvUJOXS7ekIIr63JdTAzNy+bF1OdU3+jHA5NdqeEMS1NzggrmCZjd1MzwvGM5AvoqS+vlASH2RwMoq2jG1/+g7/A2tIc9o9vx76du/DRB++HxQg8+9yzaGlvw76DB4XW84d/9qeSKzDQPwCP04N0PC1EBiIRaQzNZBNoC/rwu7/7Rbz11ju4PDGFS9emMDA0hl3bt2Py8iV0BdvwyKc+iReffw7H33kX169OiF43mkpg267dyBZLyBQLWIuEsWVsq0h+eJARIacqdVh0wOOf/AVcPHUSb/zgFRy4ZT/uOHoE62vrQjm6OTkLRW9CJJEU3KPP7xF/x+d+979ifTWCT/7C47AZ9agUSzLp8vjdMqn+2Y88hB0Hb8NTX/9bdA/14tY7jyCRieO7zz6NQFdQCj8SIa5OXBV8J2VR1O62tbTjc7/1eVw+fwk/fOVV3Lh+A9/4zlP42hPfxMTNSbz6g2OConzkow9j+vpV1KtpeLxW0d4+/MijeO65lzaDvUoVFPUK5tYXMB1ZQHN/KyqNGtw2F5YnV5BeTcKpt8Frc+PMyTOwGE0IdYXQN9oHvUXFwSMHcOuBffjq3/w1VtaWxPdBeZrd4xEDPNNQ/+F7z+D+u+4WQs2WvdsxE9/AYiIKlR4XKLh2/Sa8gWaR5+WzETHWOk2komhQYMTLTz2PTzz4iLDP/9e3vwVHmw2t7e1iVicGlSjbl155EfV6BS6XA+2drbKtWo+vS6FqUEwopWqiKee93c2pqWpCPp2XBNTVlTg8fhvypTw6evxw+5nZsIFoJg9F1TBAmgxlI3UNOhiEIFLMFKURo0yjrc0PvUmHVV4744NSkOUSeaTDeQlZIhdbTH8mQg/qiEf57OoXzfbSwpLkZ5itzIDwIJmOQdEzcM8JRU89tYZwOIFAk0sm69VSXYprMdgadeIValTqcNhcSOaSMm0nQID+n0QqjxZqjbMl5CIFOMx6CfazOczwNnkkh4DXkqbpJBFaJBA25muQQpISiR+3kSzc+YeTea77ye+nh6evu1cKTeqm+LM1efxYnl/A8uIygp2dghhls1Mjq91mlpyLbD6Pao16fytyCSZ5huFvtiOaW0fD0hA531o4Bivf/0pVJsBsXPj6OawMO8qLHI5FfKmYh1JXkEsUYWiYJNvA5DbA0qTC02ZGExGYxRp0NSu8tha88cIpbB0YRjySQliSju2SGqwoevja6eVQRPPNxowyR01RpYEhrphoT4WbXKWGvYf246777oSi6vDfv/RlHNh9CEOdw9hY5eQ6zUWsDH74T77JzNko54tQOMjI5uXM5uvLbSjJLByK0WBNEAQpLYrFArfPJx6wFp8b0zevIkzWt9aAw+XF0dvvlo1ELhpFTyi4iUc26rH1llvR3NGLSlmTxiOfzCCbTmFpcQ4uFyVXzFKvCyo6lUlBr/H5Tex0btNQa9Ahl81unnWABCgS2+t0upGIJ2QLxewNGUpRzgsNdjYqKuW9dUHZxpIxVOo12eQy34L35mDvCO649YM5cefWhrUSyXs/DTPqB1Iq8+Oq83+NACZy3P+pH7yJqHEnt5td+Y9431xZpcjKbmpCR0cPGjpFVqOcCE9cviJrfxpRWPAGO0MSMtLZ2SkXDx+2NKtwDRmLhNHk8yPU1SlTJU4ZKRlhIioLBRbzekW3eRPHUzhz+pxoDnt6eoQ2cMcdt4upZXx8Gzo7Qogk1oXDTvLL4OAgXnzhBTT5/WhrbRVmdm9vn2jIVU6BGNVN5GAqi7fffBudHZ0gyJHmVtbMnFhwpbcZJlIRLjEn7pywZ1M5WIxWbNs+LlIWrveIcbw6PQF3hw+ZehauHq9ITfwWN/QVHYxVFVfPXMXObbvxPifPLg+Meg17b9kvSaA0pPIBxodqd0cn1pZXkE6mJfWVvOd4Ig6FKxA9pyklmcwZzVaZpAz2DQtCj3Sc3sF+SRB0ex0IBJrgc3vgpn6xXoPJ4UAszeRUPVxWO06+9y5OnzyBhx5+SFayGpuglmb5uzSufs08WGvIFXMYGxnBk088hV379uDG1E1o1CTyUKFJLZPB9q1b0dPVLXHjRvK3zRY8+71XcOPEDeiTZQy3MQNgDh999EH52umFJcTiGVw+P4OP/+zD+OEr78DttIkJ9Ng7J4Q4cujwAayuLuIL/+U3sbg0D6vTIsmJNWiSpMvXw6o3wqwBU2cvYX1mAUcOHkVN1eOe++/Dt574JoKBkLyv5XxBmrtirQJFb8GLPzgm24bHH3sMh2+7FX/9Z3+KT/+nx+Bx2fHSq6/gtiOHceb9czAw3KWtFblCEX29g5i4egOvvvqayFYCrS2YuHYFI70hVMsFaVRdTQGcv3IDOoMFqs6Ip775FO4+fACf+bVfEiNra8CLpiavNI6f/+LvIJZKIZXN44fH3sT+gweRSWbgsNtFo9rV14mf+/mPIbGyhPj6Cl7+3jO4bd8+7Ni+HY1KFfMzsyjX6sjki4im0gj29KKYSuILX/ht/Npv/Dru/shH8Oax9/D0089uSruWl9Da7EWtXhD0anhpA06zDT3dfegf6EVd30DPQDemV+Zw5sYFJBMZwf5xkjc8MoC9u/cgvBKRojNXqmJkdCv+8s/+Al/6/BdQqdUwu7iE9VhiE8W4sSHkpZMn30WT3479e8blGq82FBRLVWQKRSmkykZgbmMRRo8Zq8kN8WMwpr0r0IkDO/bhya8+gfDUOlw2Lx77xMflfti9d7c0GGxqrly8IASVG/NTcLX48PcvPItDd98p2zyfy4O5yUn8ty/+DpqaXDh74wpKNgMKBh2ylOjlSU6qwepyoqEHkokwGqWybOGmF+algDv35imMBnpxYNct+O4zz0AzsWAt4K67juDNN47hY49+DK++8TIsTpMUwJpSk+Adk9WCaDQJAyxIrmVF48zvy1WUXrEilcjJdJEyGaNJh1I1h2BnK1o7fYjFo1hPRKXYbO9olUkii1eXk9dNGtlkVprXGsN8VEWws+TFG/QmWC12eY9orqZEp1RsSMFermnyXGOhm0zkoNBQajRIgUo5oMVqQDaXliwLatg5IKAchs0ulSo0O5ayZego66mVofEZWSjDaPxHkoxJJ3JCMfFzG0uzJaUtOhN0lToMVR2WlsLQWxS0dbSKXEuvmghKEm2/w2yWoQsTlvm7chvBe4RbT0riWIRwCssBA9fBqmpCCwc2Zeq99ZIrkUkw0M0AvWVzoEK5ByVdqoHKwYogiqPRBOx2D+oFDRaLAZH4CvxtPiTLKYTjKZGD1soN0eszQ4RFIYtadiwbfF0bQKmgINjqkGAmYjltVp9snQvVHPztLugsVdg8KhxOFZ2hXhjqZsxdXsHU+VV4zNTpZxFoad/M1qjWEUvGxe/CJRuLbr3JhHqDOGOrIC5FUqXjAlMvXiWrx4bf/K3fxGuvvg6vqwkBXxA6xYSN9YgMV6R4NxpEBsVBVI6bi3xBptD8Q6+Wy+kSf1siGkOgtVleZ5pT12JxMcUTYuC0mdDa5MLdR4/g1ImT+PZ3vivQADZQj3zko4hFIuItGtixA7ff/wCaAh3IZgpIxVJybm+E1xCPR1GuFCU4rrm1Rbbd09PTyKUTsq1nIc73O5NMolatiLQqm02LkXJi4gr6+gbkOiC1rFgsiTa/u7tDZDj0tnDqzu10gUnLqYQMB2LJhGxymf69dWQch/Yd/oklz7+3ifuPzKgkyJCc92/x8YGduP9bF+68OSRUw+GQ6RKnSpyO5DIZ9PX2yoTa4wnAZLfDYDHLGnt9bQVatSLr7ePH38Xg0CBWw6vQGop8LxquPC43PE6HxHJTGtLT3wO7xwmb3SEP6Rzj0nU6MWuShMAunYEavOmJ4eNhmyNe0mwSViunFU1+nxyeDIPig1YCmcwWOSz5EKL5kyYXMtVpfiH9hcUYSQ2pZFqCn3bv3I0oHeoq5LDk92VRzgOFHPnZhQUkEynoGiq2bxuX4kCvmjHYMyBmokg6hoZFQ9lQQc1FLJoOLoMDkbk1bO0bw/tnLsja0kvZTXgdg31dSKRS2HfLfrx3/Ljw5EnycTlcgs8yqnqMDo9hZnZWDh1KYxhgxHAe6jXL1Tqmb96AqmnYuXc3Ypko/K3NaO1ow/LKCkKdHULo4JqcownVYEKWUeUOF37w0stYmJmVNNf7H/wwFKsGnVUPvdkiLHyDqsP6ygomrjBiPI977rod3/mrZzAw2otd+3fg8tQl3HLbPpGf0BzmdrqwOLUAu8WFXUd2YsfBvVhbieKlJ15A5OYGPvbQHchVk3jksYeRLWVhMNqEq4x8A//j81+GVqxj9849GBwewl/8zdfQ1d2LQjbNiBHYzEY88ujDuD51Bb42P2o6DRabWxBo66srKEQSuO+WIzBWFRy9/R6429uhqApWFhbx649/BiN9IwgF2iXNk4dGPJNFOJ5GLJyEUm/g13/5M6KRffrJJ7FldBAjIwMItAXwh3/0x2gNdcmKPZbM4K6778Trb76DTz3+Gbz13tsw2S24du0SWp0e9HXx8NTgD7Rg2+790OnNOHPyHH748g+wfcuYNKdrq0t48cXn8dGHH4DFYoTH68eR2+8QH8LzL/0AqtkKg94gP2M2l8VnPv0puGgKDvjwK49/CtuGR3Hvnfcg1BrCpTNnRePb09+HTDEHHVGrdhveeP5F/Pyjj+LU+ZM4et/9+P6Lr+L3/+R/yvf1e53IpSLo7W6D0+7GqdMXodVVDA8NY2VlCY998hPwuGyiWZ2Yn6bWCa2t7WjvDAo/PlfIQddQkI1lcNuBIzjx7gkk1sPwuz1YWFzB9PIi/Az9CgRwaWICwY4guno70KiWpEDQK3o4bU4p6KcWJ1EjccUIph/A3uRGqVGG1WEVyZQRKpwGKyqpPJCowWmyo7MlCFTrWF1exY4d4zCoCnxep0x6NzIx4WX/7be/CYPNJuzrufl57Ny1Bdt3bBVGu83tRM+2MVStRlR0NOhexejIkIRTUVZQzBdwc2ICxVoJ/lCr6H3tMOLca8exPr8uxWKoNSjm78nJSWlw6ffoGW0DDHVkSwz0MoiWu1ytolxsQN+g7MeMfKIEq9EiHh5fwIdYIiUbRSJXI5E1VOqAv9WClja/yOCWlzYkeZfJw5QNMmTLaLKI9jrU7sf6RhjNIbfkRJgNKrS6BreLmLyMcO4rJf79dVSKNYmRjyWSYrJkCjZnJExurVfpw6lAp1eEyAKlRl7s5lTbbBTKixj9VAUOsxPZRBaVWl3kG5TOVet1MbgXckXxLkniMb8emphiKVMzNnSoZUvQClVoNQOypYwUnhz26FSjeC7YYLntNqSSKUE5EjCg1TmjMEpByYEGNeYOhwWZSlEaC+qeed12dXTh1RdfhZWSvLpOpDOkYDForSPUIUXj0uosoK9Bp6owW+3Cyq/l6jCoKhQDUEEVkXQKfr4vkYT8Tm6XA9F0HMFQixS4TDTlhiCXzkLV+DOW4Hc7NylamZx4tswWhs9ZkEhFYPOp8LRaoBjrMOlsGO/dh9efOYlSrIhSuo6d28dx9sxFMYYy14IgCJJQKBPV9CaUGQXK9UatLj4p9nw0ZbN4JzeSHrI//vM/wd8//Q9o9rVIGBkvHG4cePbpdZtm2nKpJCQXEl5o/uQZykKZE3fmCfBzOZynnJQ+L5evSd5/LtWddhP6OtvQHWxDZCOCXK6MM+cv4K233pPhAq9xb6ANOrsDX/27J5DLl8UHUKs1JGyQ/rZwdB16oyo4Z6ads8GnrJYXYTqVlLwEvrY1boGjUfmZU4kEMqkE4omwYJwpC2KzQNkrm1163gg44IcOCkwGymKtyOUzSOfS8ncXKmVUNQ1jw9tw+4EP1sSd1yuHpMePH/+pEWR+rFeyp6eHT4UP3Me/deGuU2hApXtbk/VgNLKBOvXGnV1iAto0jQTQEgxJ0bCwuIBCPosK0XBLizLJoXmTDGzqHlmIs1DiVCARiaKtJYBQe6uYoLLVIoZGhmW1c/3mlEzoeX+X8gWZ0jO4h+FBnIzLqkzRpAlgqBKpGtR2xlJxeThTGkO8Fi9gSmv4hwcVp+jUWHr8fnkAcTJUKFUlOIQUmIX5RfR298JiMqFcLohWn9+HK+1wNIKNCPFqOXHKc/JCbGVP9wCiKxExTLm9TqSqaeSRR7wRxZ59u7A6s4JaqoLeti6sL6/JA5IFH2k8xVwKbp8Xre1tqJJjWy6LN4DTMB5mxXxeuMtGswk2uxPpLMkCZiytrGNyahaqyibIDq1RxPZd2wGTgmBvJy5OXIGmGmC22DA6sg16VYdkKi1MXU5eL555H6feek+oCsHOIA7ffhA6F5lxCmyuTapAMV/E1YuXsbq0gmBXuxSLX/39vxV+v6/Ti7dPvyN4u4GRbiSTCUnrHOkbxsk3LuGBTxyFI0TdpAq/oQkvfet57NqxBYc+fBCapYq6ropaFbJifvv5Y1i/tgCfyYtkNIGRsTH88N3TOHTkILKJJMIry6gWs2gPtaC5zYtYLgxXkxfQ2eWwZM1h1RTYSjoc2nELAm0dMPl8IrcpF9L4vS99GQOd/ZidnIaLzY/WgNXuwOLqOlaWNzYNfLUa/uN/eFTWwgxSWltZx969u/Hkk99BrspDoCo5A8MjIxjesg0Xr1yVkJ1Dtx8QOdTbrx/H0QO34rnvfUcmsXGSGlSzyBoY0uRxOBCOhOGwWzA00C3vWWdXEOfOnkU+WxRtemffINKlOlxeL15/43U0qnUEW1tw19EjCPUE8Vu//VmMDAyjr7MXWepVMwVpAje4ZRnuxZ6D+7G2sYZrJy+gpzOE519+DqH+XsysbqDcUDC3uID+vg7s3jaM3lAAkzNzuD63BIuTNAorWttaYLcYYSRMul5HIVcTLFtDUdAcCuDg0UNYWl3GYN8glmYX8d1vPw27yQpdrYH3z5yD0+uBuy2AdLWCdLWMrTt2oqXFJw3K2TPn0CjXxccQDLRjYXEW7QOtuDx9FRljDXWOGs161HQ0e7pFJmaCKn90FQ1e2DB18QZGg324evYSekNdQrhi1gIpFaQ/HfnQUVh9Drx39iSuXr8ufou+wV5s3bMVbV0BKYIWl5ZwY34WHaPDKJpUuILNMmygJ2Px5qSgCmtk3LOYsygwu22wKkbocxqe+sZTGOgbQtBJbKNJtm8ZhqU5rTg3cQHtvV7AyKRkPUqFskx7a2UNFp0bSt6E8HIcxSypHQ7UzAWM7x+DzeLAzPSsmPPoB2DJS/1yJl1CNlYQ742qV0SOQNMdJ682h10afCN9KH5V7mG72YxkLAunjVjAunCwKQNiqqeOugEWrGaTSOs0TRH/A83rfA5TS81iSqfU4HE5xNvDcohMcE7crXazICvL+bps72jwz5cLqDTKUtwXiZR1cAhTR4HTeRONtkxKJrJQhdNkgYmBX9kKMskyTDYDGgYFdq8LiXQO2UR+8/NsVuigk2fP8tIqHA4XMqm8DIdsdvoqGjL9rus1BEJtqJRKUrQN9A3i+qXrsKhm1MuaoAozpQy8fo/IQOKJCFK5mBiCmTrqcDpgMTmQXk2LTEjRQ7avnoAfkURcaDsMz7PajSgrJZEL0RdQKRUFfVv7R38Am0aeD74WD8pqCeuxCPKpGlrcPugNGtLVDCx+FRVdBSa9ijZ3J0wVO9YmI9AVNShlFdU8ZGMLow6FbBZ9fV0ik7s+N49CqSZ5LtwAqVyUaA0oqkE2cdza8Mz80H33Su4Jp9BtbR0w0/tTryMSjojEk0VwOpsVKhSn2BajRf4/zzNurm1WbgVVGZ51dobgtDvBxDwW+LFEBKND3WjxOmBRN1nxsVgafGvDsThefe01OWMsLjf2HjoMu8sjRumerh7s2bNXtPIbG+uC08yVcvD6ffA2t6CpuQUmqw11kpVYxJcqSCdSWF1cwuT160jGosgmk8hn0iiW0oJ6ZiPMc5NbPBakxI5y20lQRbVcFfqM084mpCwrpUg8Do3ZAqoevV2DuOvwBwcH+SMz6rFjx36qBJkfV5z/bwfUl2AtVgw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" name="AutoShape 8" descr="data:image/png;base64,iVBORw0KGgoAAAANSUhEUgAAAu4AAAGlCAYAAAClanP4AAAgAElEQVR4Xqy8CXQc13nn+6vq6n1v9IJ9B0GQBElRFEXtlmzLtmxZ8io5juMkHmdiZzIvefFLJvGZ9yaZyXIymTxPXpbJxDlZbCu24yS2ZcnaV0oiKa4ACBD73gB637urqqv7nXtBOpnknHfmeVyHJAigurZb997/9l3lY1/JtkEB2ijif2oLBQsbYLfbEVuTJq22QrulYLWRu7fFvgq0LAubosj/o6ooiio/g9ivrezvJI7RbFF/+/copZZxt+DHiyrv2zH39/0htkzQyVfuHiTTE8CmgiL+QaHVbKKoKqrNhma30VJU7JoNTdu/LsNoUskW+ODzy9yxVfkhzvwvP7J0sptXHxpH11TsDg0bFqpNxWjbqdeb8hloDo1W06JaacjrcVSyDPaFeeGl79HVHSGn5/iFf/sFNneSXLs2zd71DR5/30/yxmuXaDabBHwaqe11tJaNZgNOnLiFbGGHWtuiWNy/j93tJE67jZ29bZpak8RAF6lUjtRWmUikA8tSZEujtGi1myDa2aYyfDLM+J295I0MdRr4/B24lCB+Z4y5qwuy3Qu7eZwOG53dYVqWSVd8hNlLKarZNsV8EoenwvDJCNVmFktV6Ij243HESC5VyKzV0HNF3L4C7/yx4/zVN7/Ghz/yKJVyDrfTRSTWS7Wg8PQTL+DSfSi6i8H+MZ567jv8xu/+Kna/nYXlHbZW8jhVLz6nl/mFBZKb63hUUNs1/vAv/h+S1h4LyVXy+QzZXJb1tQWWlqY5cmyMUEeQZruF3eFArzXQ63UcqhuXzU22lMGmtAgEvYyMT/JXf/4NHn/8o1yZeg2HHQ6MHRMdg/W1dfLpKi5bDLcWYKivj3wpzczCFUJxDyOTAxhKHafLQ9TfSX6nyubiFiduP069aVIolMnks2g2ha5EFJoWlVwVu81JrVnHUIrYnHWcHpWlpXX83hCWYRDwOwmG/JRqOk1DY2zkOMvzSUK+KCoOnE4Hya1NOrt75XXmcnl6+rtYmL9GItpBOV8jFhgklaxg6G0y6U0GhxKobQWjrtER6ENpO9jZ2SZX2IZ2naN3THDrPcdIl/KceeMqyZUiB/oPc9/td3Pm5Zdp6QZ+f4jbTt9KxSxQ0w3mr6/z9pvn0doNfuc//Tp2t410ZRM8NUy1hm7VUTSFdCFLqVrmSOIEbpubRqtGprJHpZ4j0Rnn7fPnOXXL7dhUG7vZJA7NAQ2N4c7jaGqMZrtNqrHOVvEaxdomeiWDqkY4OHqCb/79X9Bu1vjUo59jMHgCe9tGzlhlvbZC2xNmMblKKrVMWIwHuSoRrZN33v0JLNOPpjhxOGxcW7uEt1tlu75NQ2miN5oUMgUmRk7iUeLUqlUCXhubG0t0RDoIR8J893vf5Or0eT7w3vvIJWvE4p20XCXWMpfp7IpgFduU1st0dnZzcXOGwyduZ2Vtg2y6yCc/8gkqpSJ7uRTT12fp6I8S6Y6SSWeolvPsbmcIe7pIbadxa04+8ZFPk8/sMX35Incdfye3Hbwfh+KTY7Kh1ikaJVQtQEUvsZvdZvb6JRyeNsGIg4HBHubmZujt7adUrLK3lcLj9rNwfZmWCV5XAKVtR681CQYitO1tCo0UPX1hbA4o1cqgOnC53YRjATpiAaqZGk67l2giztzydXZ3dtBrdW45elx0Tup6Da/bxdz8PApOsuk8pVyKW4+N0SiXoeJi5tIm/mCQ45MThHwR3nXXB3AQQrFEB29Bu0W71cSol2l7VP70r/+crZ1dwqEw9UaVTCnF8OFB9FaDjeQywaibfDVDoZLh/R98J9eXrpAvZhgYHiMS7aBSraHXLBx2ja3NFXriXYT9cRZmVvDZEpx5coq6YeIIwu/+t1/j1bef5OgtR9hOJtlLJokEYgzGD7GbyvDNr32XmTe2GQyNcn16mVP338IrU6/w737nx9nIvQ3OOoEOB4bVxG0P4nKESe0WcLm9FJI5BvoH8Ps9xGNR9HoTpydErWHQrJdwWA1caBQKNfzBGAsrK2SyWR790KM0qm02lvMYOvh9Go2aSXKlgFYPUs2Y1M0SREsoXVU88RZer4Prc0v0945iVwJ43BEajQa1RhHF3uRv/vw5Qn4Xd909yfzcEj5njOXrST70yDtZW14lEevDUupEYlEsm8JOdhvV1qZlagwkxpmfWWFtaZGxg114NTfd4V4G4+Mc7DtO21BQVYsLF17nlbdexbC7CAXjOF0+mmYb1abQtiw0zYGpm/gCPjGUyfncZdfQ6w0sy0Rz2eUYYrQaVO1ZdHuFex64B7/Hz5XXrmHuwWjXOH/wX/+Inv5e+odGsCkqSwuLtLHkXDw0Mkwqm0FvmgyPjKBqCl6Ph5bZwqFquJ1OtjY2WViYx+Nx43G7KBTyZAslitU69973DlS7wBcqDk0hl0sTCATZXN2jVDQYPzzO7Mbb3PvQJLu7i/zYhz/GwtQKz79wllA0Qf9QlI29eYIdUcymQrVRY3x8gp6uA0xfmZHgyjR1Oc50hELUazXSuyny+RzBcJRAR5iGWUC3Shw9doCrVy5iGeB1hOhO9KOZEdDdaPLN0bArGkpbpdVqomkabq8Hy2xJXCHm/6ZpoCoK9Xpd/t5ut6HrDVpNE6Opy/5rtAxQoST6K4rsdy5bHa+j+ANA1Gq15RgkoN8/3SJVhfdcttGZ28eC/6vbq/e4uRAsoqr7xxP/irYQm121YbYsrGZLXovYx6apaDaVgNNJW2nTUtsYTesmNP3B5bTbbQRC8tgcFOp1KhUDsynGHrDZbuLYNlarRctqy2cXwkm+VafeaGJJcAwxl4eHjt6GZrPx5NVzeBx2dI+F261hE9esQLVq0jQtnC47oaATl9sur6fb78fZdpGv18g0SuTzDep18wfHFscXz1n5+FfSbdqqxNgSvCNuSID4NqqqoSgtFFWA9jbNlkJbUbAURX5YbbclaFbbLVRNgGWNVsuibQnwLy5QlV8tcXy9QOHFX6KmK3Qodj6/2+JEwfqh2/DViQ5ePhilGvTuPxCHHVXTaIuHajaxOR3YRYPdAOyKIu6hRa1cpZit8NHX17lj80cD3BdP9vDWhyfRbWDTbCiqTT7JSrFKpdbE6dCwawpNQzSAhcvjpl3Y4c5TEzz97HfxBxwcOjFO2agzcWCCmZlp3nrmTX7lc7/BmVcu4HI46ekMUy1msWom5UKdfCHP2MQAmVKJvb00qqpSLpXY2dzA7XPhCbux7NBs2zDqKsV8CbvdQbVaQbW1KJWzePxuwbWwxyo88JHT5Go5nCE3DV3HaXPj00Kkk2VqVRNbu0U0HKZYKlAuVnEpMdq1DtLbFYxahoa1TfexAB3dLuauz/Pggx9k+soSqhGhllLRixV6+jUO3tXB+WsXicQCnJicZGV1k0uXFxnonmDh/DK3jJ9gZz1NrdKk2ijyyGPvxrJbNBoay9f3CLkjtI0myZ0d5q5dw9lqYreb/Oc/+R2upRcoGFVmpqeYnbpMLBbkyNExCqUUDq+DuimIoiB3LboSXTQqBhtrm2huCId9xBIRPL4O/vK//z3/9vM/x/bedZqtKr29IywvL8v+YWt5WJ8vUMo2mZuZY2S0n3x5j/GjfRw+OczS5hyHDk+ydH2d4a5D7G1mMCljtJpksgVsmh2328v2+ja5vQK3n7iDaKQDQylQbqSJdge4OnUZl8OPqrrwOB04HG06okGi3Z0ktzP0dI6Q2i4R9EaJx7uxKRq6brC1uS0n4ngiTiwW4fLli3hdXpbmN7j1yN1kkmUyuQyp9DoTB4coFUs0qwpBXy8ed4h0eoftrRV8Pju+uIOT9x3l+ddfpKtrjLlL6zjaHj768Id545VX6Y514/Z4mJg8QLGRprOvhxdfeovXX3wVrW3yhV/6PP0DXcxvT+Hp0NCp0NYgubeL5rDjcnsY8h2Q/SRXyWLZDOx2hUqtjMNuZ3d7l4DXTyIWQ1PdOC0vHi2C0QC7y0PFLDOfvIDmr9JyGKQyFUp5k0uXLvDJxz4ENY2Iq5uA00epkWU9t8XZq1c4eHSM/O4GCVeQwXA3ffER/N4+Ll5eYfLIcVTVIJ1b5+LaOUaPHiBZSLG8tCyJkUML4NbiGBWL9z34AG6Hk1AgQtOymF68yOWpNxnqi3Nk/CTJ5Dbdwz6uLL2KbtYY6zrCLX23Y9Hi7NI59JbF9OxV6hWDuH8Ah+bB43diqW3ylTyqfX/C2UluEgqEiHjj6BWDva0dxoeP0N8/jGIajHRO0B0dQ22LSalFpVXg4uzbxLuG5cSQLeyxurVIqZKipegcPDQugYDPGxC8HaNhUsiX2VpPUq8ZREJxensH8XuDJJN7WC0dq9VgcKiXQjlH/8AwkUicK1OXCYQ9ZHI7OO0OjGaTwdEh0KCQzzF16Qpejxuny0GLllB4KJWKhINR9GqLUi5Pb2eEnliUOyfv58H3fZJbT07y85//WXoSvfi0KB57FFpiDhFTiUAEbcxGFUNr8bt/8Ls0TAOPy0WzZWD3KOwVtpk8fohkap1CJc3zL73A5IkjPPCee1lYmcIXtNM70Itu1DD0JqZhEo/GuHLpIva2Sle0R4oV+d0GG9fK8j3zRp20fFn6x4MkumMkt9PksxUGe8b4zS/+MROH+/mxxz7Kd7/2HH2Bw7z4/bNkqkk6J2I8/Jl7WUpfZWgkgWKrYbZNdKPN6tIWRt1goLuHzHoSp+ojHu2R11IsF9nLFDh9+k7aVoWuqB9FDxCNxPH53Jw/fx7N4WFs9CjLq3sMDR6iVK7h9/rZ2d5jdX6D5EKGnZU9AiEf7Y4a7gHYKFyXY+HeTprezmESHf2sLm4xNTXN9NRlEp0drK6kGB3rpW8gzqUL0wz0jNIRjONyKMTCMY5O3sJLZ57B4XGjWyYNs4TL7aCvZ5DttSx+V0CgChxulXKuRCLQxWMPf4rO0ABqy45Ls/EP3/0bXn/zDHVdwenwo9k95HPFfZFQaeHQnPi84ueaFBHFu2UZJpqqYBgNdMugJTCJHdSwSU0t8vinH+OFZ1+iVVQprlbpDg5w/q23qTd1PL6A4I5srK2zurqKL+gjGovSPzRIuVaVY1hPXzd6o4EmAK7VplwsYplNrly5REdHhwRopVKJhmFSqescnjxKJBJGc9qw26BQzOLy+CnnTWg7CUSCJAuLvO/jp6k10nziwx/h7Ivn+f0v/RkHxsc5dedRXjv3Am5PGJ8/jsfvoau7C78vzPb6Jisry9SrDfxeHwGvj1K+hCJQs9Umnc/RMzjAtflL/Pwv/QzPvfQUiXiMSxeu0Ns5yNjwBA4jSHqrhMfhx2lzYjUsnA6XBO4C57lcLqrinfH7cTgcVCplWlZzv58pipxDoEXbMqk1apiWiaVYNNuWxHfTUzOcOnkbu9vzHBzZFwwE6BVf91HkTSl4//tIReHBKza6fkTA/bk7VaZDdfxuH/VmDUsAWRQ0TZFYVYBqgU/FJtrOpilSLPOoLjoCHtxC6CoWaFjmD8C7BMOK0AhUgk4PpXqDdKkice8/3QQ4F/dqmi0sS/zd/15sN4G7AOdBpwunaqPUNiQpDYac+HwOSSQEnsrn61LMFmN8R4ebYMAlsaogIC5Vw7BaVOs6yWSZcsWQ1yHuRdyrJUjH419LC15y49rExQuG0ZaqtXhZFFqoYuCVoryKIdiMvFAVVVElcNfaTWx2OwKuN1st2fhSmpcPQ6WJillYpnzhv9KoGdzWsPHpZJOuRuuHAu41p41v39bF1eGwPI3H595nXqoqwbnYBIgXYF6QCMGWHM5996CYylOrNHjsrS1uXy/9UOf/5x9aPNXHuY/dimGzZCOKe7YsKOfLWILVOhwSoAjVyO22ozlsVDaXePThB3jmuWfIlzIcPjEKWovVtXUe/eAHyW8W2VurUkjVOfPy6wRcNm47foRIIEomVcBmFyTKwOX1UavXqdUaFHJ50nvbBMJ+NI+GzWvn7ne+C0txMTYyyte/8XUMvcbS8iwNo8Lhowdp1GssJWf40Kfez7W1KTwRB6nMDpMTh8jtFvC6wtSrJkGfX6pU1ZIOpoOgY4BG2oVeUsnuLdG25YgddJKrbjIwOojm9uN1Rcltt9i+XiK/nSHYYXDgjijJUpJI1E9PZycd4S7qDY2335jhzWfO8Is/9wXOvXWFXLrE9OwlfvynPojmUzFNG4U9naA7IlWEreQe87OzKI0Gei3Hb33pN9B9beZWFrhy8TyPP/4+5ueu0mw1yJWz1E2DgdExsrkSxUIJzaZRq+n09HSzunWdeE+Y4ZFBFhZ2+OZfvsZ733Efg6MxvAGNeKyXF15+gaHBftqmg5WZLMVdk3qpTjK1Qqw7wB333UqhvkujXZHtm02XseoQ7+hCN8pEYmGO3nKU+fklJH9o2jCqLeam5rnn7nso6xnMdglP0Mba+jIORwCvO4JdcVIul1hYneH0fSfojHaTy1ZoGiqVgkF6J88H3v9h9nYzHBgb43tPfwebQ6FcLjA6PErAF2F04DA7a1muXJoV1hfBkIt6PS8HvlLOwIYft8NHNptic2OVYMhDMObAFjSJ93dRq0E2WaNVUxjuG8Sh2Elt53F7nfSPJjhwtA9dNXn11fO89vIZWkaFxx9/VDodTa1BupJE86i0FDCbTQqlKprdiV6wGBscl2ppS2miaG0qlQpnXn2NRCyO2+HhzuN3EfUk0NoaxWIRm+LA4/WztLHIVjrJ1MIMx+8+THdvDxure+zt5Th1263sbW6gWXYGukcoZDKcvfQKy9tL3PPA7Qx19nE4dhQfforC8XD5Wc7uoPo1rs9foq1W6egLkatW6Bsc4uy5M6wtzxMPdIMZ4Mt//gTf/ObXuHL1KlYT+nu66e4N06bO1772V7R0O3fddTdTC29w6HQPpk2nI9CJ1nLh0FyYapMzb73J0HAPyeU96hkPP/7oT/HUs9/m6WefZied4/DkJF6vm3Ilj8ft5K5T97C5vIZeafDI+x/l+889w489/nFqeZ3O6DA+T4TlzRUCCaHWFNFNhcFYD1s7G3hDTjZ31rF7NXyhIKl0Fp8/RDaTozse47VXzkjALlwFo95kfGycocERNja2cLs9qEqbRCJBIV9ibPgAhVKZVDaNZle4cuUCA8P9ROJB2o4WVb0sFcu56SmcDgeaZqN/cAAsG5nUDi889xwTI5O0jRYPP/Ru1tfmKRXLpFNVnn36NSYPHeJff/ZzxH09tHDiUFzSHZTCS7spQZuFxW9/6bfRTR2nXSMU9HDx6jny5Qyf+dy/5sVXnyWS8PLMi0/TP9zDXffeTlnPcmBiELtTEHeTM6+fp92y6Ovq4ejEJL3xbuZnFjnQd4y//+b3eO37F3F5YvijIR54+DbiAw5205vk8lUunrvMyNAET3z1aX77dz7P2bfOMNRxhM2ZBovXtnnj4jm++Hv/im+/9g1+8uc+SbNdYXR8gKe+9xSL84uSkP7MT/80hWwWt+Whw9vN6y+e5eDBca4tTpFMJTkyMcnxY0dxORzEg4eo63V20zs43A4iwSiXrk0RCsVZWFhhbzdP2NfN0PAQjZLO9ctLJHwJvvSl3+eeR25n9PY+suYeW3vrdCa6+OCDD7O5vs0rL7zO4twcllXH53dSNVs4vXZK5QK/9qtf5Imv/B0/+9nP85/+4//FofEJxkYPcm1pBpfLzej4AZYWZnE4VRoNnb3dLLlMjskjk/T090ihyGcPkgj38s673suVt69y+6lbefa5J7k+Pc/eRkEqmnt7ecYnDmGKQVGIWi43mmonEPQR6QhhmSZGvYGpN6TIVDMbWK0mTcXCHm4yemJYXlMi3o23HWDjcpKgPcLmelKq6p1dXaR2dslnc+RyOVptC7vLQYdwN5om3b290s3UbA7Mhi5FP1PXKRdLTE9PE412EI/HqFZr0ulzON04nC7cXjeegBuHDYqlPHWzSTTUg2louP1uNjLzfPJn34/mMunvSvDyM6/y3JNvyGf187/4U/yXP/g9Dh48TbvtZXV1iYNHhqVAd2BkmJnpaRw2J1gKLVMh0ZGQz7NRN8gW0ixvLfLFX/9VVnYX8EVcTE1fxeXwkOjoZHM5SXdwGKui4nUGpWPlUO2SoDebBsFwSI6jQX+IWq0mCZPL5ZCYT5AXwzCkuCggnN6oUatXqTbqAvpJHJVOp0mnMoyMjNK28vQm/rm+/o/AXeIwVSFcVXj3RfVHprj/3QmD/JCHmCfGbmWHimnI1EfA7cJlt5OrVWnewH1i3BDA+eYWdLvo9IdIV0vUhYtwY7sJ9AUgF4BagHABzFvir4TEQsjeF6yb4nfNFoZpyd9LvHtj+wF4F5hTtTEQidF2KTSo4/HYZBKj0TDJ5xr7x7SpuFwafr9dOh3iWHbh5NhtZLM1CgWdRqMp9xVjqSlTGybKJ7+ea0u2JFlL6x/tB6GsC+tKRE4E7FQFs2hhCjtEAnoB3G2yM90cWAXVkukYgfFlAEeVN2Yqdhqr38fceBZns8196zV+bO+HA+3i+aT9Dr7+jgF2414M3cTldUvQLtneTeJwI74j2aCI87icch+zUpUd4GNnNn9kwH3p1ADnPjyB6dSw/sltVcuGfJ6icay2Il0Jt0NYFCr19SUeeeh+pheu863vfJPT9xynppc5dstxEvEoATWEXnUydf46z3/3GQa6ong0G3pd2HsTuL0OdF2wsYq0bnSjeaPz1dD1Kk2bRaQrSqinE10TQojF9taGVG2isbBUCbL5FA++50Gpll2dv0itlaVOlt7+OHbVTnY3S293v3zRWkIubWuYDQuX4sfRjJDbgNxWnWa1QCo7y70PH6ehZVDcCvG+fra3i1RSNvLrFu2iidlK8flf+xRvzb5Jw6zQEQpQLes43SGadZVnvvE07333Q2TzdTkAvfLKi/z05z7K2KERpqcXoeHEpXqpVnWEPlDOF9hbWWWkJ8FP/eyneGv6HLuZPR5/9CO0bXW2dtaIxiLo1NjLp0imdtne28W0DKrVKvGeXuwOhVR5k1IlTTTRIdXnxUtZlLqdgdEYrrBoU5tU+H1eJ4qpoZpBNuZ3GOkfZHnlOqMH+llZX+b03bfK2I3qUDEMXaqN+UyGrs4YnT1Rrs3NMDF5hN1knv6eA5x56TyxUIJIKMLS2iy+sJPk7jouj5Pjx26jXDDYTu5y8tYTNNt1cOko2PA4faytbbG1tkfAE6dcaDA0MC7PVakU8fpdMrK1sbHB7lYKre2ir2sEpeWQ13J9bgqf18XQwBCNcptCto7D7qFUzEnV3ed2MnAgzjseuoPz0xfY2szSbrixGhqxcAd2NJSWE9XWJNrjoeWuUKfG0tq2BH6hgIverhgjBwbA0UZxWpSNAs2WiWZ3kcnmsZqKdFWEUtjZk2B2fharZVIulSUB9Xm8RPwR/G0fjraNoDfC5KET0tIViunK5hYzcytcX1qjb6Sf9z50P6srq1w8f4lmrcqh8T7C/iDRQBejw8fR2xZf/vof8d6H38G5187xwK3vZTg2jiqs1XaTJ89/G1vAYnNzGdMq0z/UxYVLUxhmm3DIRy6/hwMvc1PbbGzu8aEPPUykIywFjO3kBpGIi9fOPItmb3Lq+Du47eTdbKbnabqK9B3oIV+pSNdmdHSMcqlGvarLPpZcyWIVvXSF+mR07Bt/+00S3VGOHDtKorsTxdZkfW2Z7fUtPDY3vYlePv3JT7OT2eOJr30Vo2ahV2x87KOfwul2EuvrQG+bJDoHCNg97KW3mF2aYTezw/HbbiGdyRCPd2FaMDs9i8/pwKY6iEZjMhoze00os8cwTINoLMbG6hZHxo/KmEE6lcZqWVx6+xJHJ48TDERxOFygNZlbniHSGWDm+hVcLjuNagW7YpPgYHB4mO7OPpYXZ9jZXCXkipLdKfOO++4j0enH5dZ47vmX+Npff5tbbznBz3z2ZwgGOzCNlnQJhfJnt2uILGfRKMgx7+lnn5Fxt7GRIaq1iiQ4whHo7O1haW2RllLD7lXZzWwRiAQYOjCAYmtzdfoKx285xO7OLg8++CA0WyxeX+bE4ROSyFm6ky9+4d+zMZ1haPAY3kiAgYkwH/7EffzRn36J4eEJ/N4E/+VLf8lnPv84pcoWd50+ydQbS6xfq/Dmq5fYym7xc7/8YYYmwgyPd7O6vc7YxEGWF1dp1ZtMXZri8ccek6Ap5uolqg6gNp1UjRzrqVmWVhd47wMfkpGlTClPo6ngD4dJFTISLC6vLsq+FO1IsLW5x6mjp9Grpmyz7z/5HFZZoT8yzBd+6Qu885F7+MTPf5TptUvorRq93d0YjQaZvQz5TEG6wK+98gKTR8Z57Cc/yZ98+b8xNjZGraqTSRfpCEfp7emSkRWvx0elUZfv/LEjx7h44Txul4ODEwe5ePGSBISxRJxmGwb7hjj3xtscO3IrTtVD22hz1513kEntcfmtyyxf3aCNneuzy0weu2VfbbeLmIpbgiKP1y1VYAEDLV1EBHWpSArHCk3FbOmUrBydozF8ca8EaqXtCraCE7OsoLRUMsWcjMmU8gUyqbQkB9lsBn/QLx1Qj9dL30C/FPUEltFUG03DQlMUlpYX2draIhbrkKp0IByWeKazW4DzJnqzIa9HCA71eglvMITTHqBc0HH5PJSaKT70qQcZHImynVznwhsXee7vXiccjvIn//3/5n//P36RRGKMdsuN2aozNt5DPp+nWdWplqs89eTzdEWFYGHn5C23UypW8Hl8UpTL6hkarSoFI4ulGRTKeR776OM89e2nuOf0faxMbXF84jacNg9mvUm9XJPRGCEEiEixN+CnqTelqOl0OiVIF89GRGZE9FngPqG6NxpCFTYwWy1sdlX2wVKlIt/ber1BT6cLjM3/IRpzE8JKaVcR8R0n0ZqNO94ySeR+JDop3znVZKvLjkPTqArF3doH1X7NKZ2YRtP8geIusJeMdIuEiLqvyov3TKDYf7oJnCgAu4hFGqaI5chBykQAACAASURBVIk92lK9v+kkSHFYaNICvJstdP0f4zFSrb8B7G/GyMX3Y8EY4ViUopWjpZkykSEIgXD89sWIfXtCvEsCsIvLkqq7zU6tYVKtG/I8Yj/xe/HZfKGB8oknMu2bjKHdFnn1fbtEgHnhEgh5XhMZIqF0tC15MwI8yMxUW5Eqmvy8/HMjcyQZiCXhvfhXdOTSpT/CKizhqxp8elnntv+FlMpU3M137+2n4nNKO1gwFbtLAAkVh8clmTvCBlEVms02jWpj376xaTLDKlj8B55b5dRa4UfyJq3e3sOVjx9Bd3uoG4I87DOkmw0oIkYiNuQQgekbW3lxlvtOH2Vxc4X59Xl6+2Okc3ucPHUb5Woev9PHQO+tXH3rOmefew2taTDY24PD4Ua1uQlHApRKKUlUNLsd3WxSKZUlaxYWo+a1Y3Pb6T3UT8lW46UXnmd4eFAORGISLhZL9PUPsrW1Q7XcoKk0uL52gYPH+tDsLUYGx4n4Y9JGd3v9pPIFDN2iXMgTcPtwtQK0in4KSYtyKke5sskDHzlJrr7Gxs4qsR4RvwjjVHuYO5/EKBp4AwZ3PXQU1W/nxVeeIxryEw4GyZfruFQfG9MbhP0dxBL95PfK7O1s09Uf4JGPPcz3vvcS9UKb7o4+yrU6erOJIbLquTx6McfREwe584G76OrqxImKIUJ/WovtzCbeiJvt1CZvXXyTjs4witYiXy4QjndKZVq3l0mnN6XyEvL3892vvMnJwyfp6PLjDNhJpUvcevIE3/nOt3DaXCSX87z54gUS4QAPPvQu3njzdRll+fFPf4rzl85x1/13s7qxjG7UCfq92G0KR49P8Mb5V4l3xaVCZlf99HWPcvb18+SzBWKJBHanyujoALt7OzSbFj5/UE7GHR0hOntiXF+5TrGQl+xYKCwdoW5ouvC5Y5gNFaXVZG5umngigT/o5dzZN/F6HOxs7XFg5BBWQ5H1ER3hMIZeZ2LsMCVBktZ2ZORjbX2Feq1C0Odm+GAnI8cHJejQ1ABbawU6At20TSSZr1fqtDA4eLSH0aNxFrbmuXJtnoWFJUYGexjq72Ogr5+L0xcId/nwhzz4/G4Z62q3FZmrLpYa2FQ70ViHBIR+v09OXptr61imJSeqOw+fpl42sXSL1dVlDoyNkOjsIVcwePPNGTTVQ2pbkCqNdGaPbCZFo17hP/yfv0rQ7cUyNbzuOJaiUtB3SFe2+YdvfIujwyd437sfxmazU6bCt177K5zhfUcsEgqwvbUlnaZctszR40d54ut/yYGD4yxf26Vdhf5EF5GAH83hJFfPs5ldoWsoSnZvm6Cnm7tPv4OZubfR3A1KegFdjAnCFo124HL72FzeJZ/WaTZUNlY3pZUbi0fp6YwzMNRPraFLZVvEZ0rFNJZhEfJESYS7GR0cIS8AnV4jvZfl1LF7sSleFpeWeevsa8S7EjRNG00RcdNUXH4Hh45NMDA2xHpyU0681YZOajfNiHBQ7E7On71ALldkZuaaJBf3P3A/LreLs2fPc+KWW3E67IRCAam6bW8kOXTwGG5nmEy6RCjqJ1Pa5eU3n8PmtBge7mVtaRmzZmDoBpPHjnP9+gqxqJtExMfStQ3ioUE+8J4P0miVyJaTbG1u8Ye//2U6u7r5lX/3y/j9bhrNKuubqwSDIu/cxmibXJ29Jie9RkWX4EOM50azQb1WZXcvic8Xoquzj2uz12irBm27ia/Dgepsc/LUCTxuD3MrU4weGN7PLafS9HcPUs026PDEGek7xJf/8C9YPL9HOCSchCgf+OjdXJ57gaGxPiYnT/L1v3mayzNXOHbnQTStDbpCu+rmm3/xfYxGiw997N3E+h2856FbmZ45J9vS5nDRsJrcdtvtvPTSy/uKZ6XKHcfu5/jA/XiUDvRWidn1czjdNvriY1QqOo12nZxRYn1zi3iik+2dbZxujURXVLoPdqdDtsfm/LKMl9xy9BTPf+d1vv/1l1he2OD0A7dx8p3H2KmsE054Zb3M9PQVevp6CIei0u1o6A3pJi6szrK9vUmHcAkbJv39g9SrdUqFAp3xTjxuL5tbu3i9AUQl1/bGNtGODjn/B0NBrs3NcfDgYekA53MFPC4PE+OHqZSqvPv+d/K1rz5BZyzB6uwa51+8xP3veA/Pv/AKp07fSTgSlKBIGP6CTAsoYTVNCc6apolDxgSaErgLp0X4LnialJsF7nnPXVy8chm1rqGUHCR8vbK/bCS3JCZpVGukdvdoW03sTifNlsXm1iYdiZh0XMV7LtIDLocbu01j/vp1CfCF+OHzCVJg4fJ66enuxePxShBYrZcxxXtnVnE6bTg8fmw2r3RCVc2GoVbpOxjl/Y+8A8Oo8drLr3Hl1RloOfjQRx/m77/zLWLRHnzeMM1WBd0qs72xSywQZ2tdxEAXOHzgCB6nl0Pjh9FrguhrbOxukm/kGToyyFZ+lZbTpGnpCHnVr/nJ7+Q5NnE7YW8cs9aiK96NIuBQsyXvpVKt0FYV6pWGRGt2h12O56YhAKIuBSe7Zsc0dMrlsnxWZtOQ75Z430TMyGiaFEtFxoejZLev/AvgfhMSC+Aa9DgJFVVuf8v4kUVlvneHxWJU1On9I/gW5xL3I8Ynj8MpAXDd2hdOJdi+Ae4leLftR2puZuQFJBNtKgCy3rBkDOYmfhNxazH2Cewr4simae3XazZMGvV9QH3zHFI4FkGTG7EbgZ37vEG6OrtJN3dkLYX4mYyky+tSaDfbeDWXjHWZMrOyv0mXQNxDoymdKSFYeTwiig7FYgPl418VwB0ZmhfZ9ptRE4nIRYWqsIdsNgG/b6jrLZS2eEg22m1VWlb7Urd4EOIDN74VHUtSFBtWLUPx5V+lpKtMGBafW1fo/keX4v83eH561Mvrp7pQXV5Z9Gmza3IAc7ls8kVs6C1oGpJ4NHQLo1qXKrvYfEGvjP68/9klbl3+0QD35ZOdErhXPaF9xb3dotU0ZE2AaAhR3yCescvl/MG97l28wOOPPMhiao2ZxWs4nQoffuRRnvj7rxMM2enq6qIjcoiLr06zN7dBwKbi8TixO71kcxUcThvBoJOQ3ycPblot6tWaHOyq9QomJsFEhEBfkGR1k1whQ3dvF2ZTl3Zku6VSyDXo6R7CqTlwem1ky5volCSIFUzd6wpiNTX6B0epN4VC4aFcTGEXBXvlJt52J7W0xsbiNpVyisk7+3AGDUq1HHfdcS8OZ5DrsykuvblGs9ak1tjg9neNU6NFoViQeVWXGByDETCcbM1sUynUeeH5t/jgex+mkMswPB5j/OgBPJ4oy/PbeO1+SRpzpTJFQSaKZcqZPX7zd/4DzqBL2o0iiyKKbEShWq1V4+3pC4yOD1I3a7i9Lop6hqpR5dK1K7icDvZy22h2i8GBfpxahD/+3W8QcLm5792naTtV+czFZLm4PEtfYgDNDLC9kCHo8ZHJboLNYmlpkd/8nd+UhaFnp87S2dsplbF6rYzS1vnoY49yeeYiuUKWcDhOIa9j1BQGuoXqsq/QlytFSqWstM46u6JkcmlUrU0sHmN7V0zYLjo7E3R390gwLgplNcXPoYO30aha6EYVj9/O/NIyXp8bTbPY21vft9128wS9MZ786osyniKU7rvuuJv0bpatzV2pLIh3J1/IYbc1eeRj76FvvBPF6WDu2gbXZ5Po1TYd4YgcB0RsSrNZTN46hGHLyMkknSsTCIbQG2VaDV0Cd7vHxtT1q4wfGsLjtovopLSblxZX6Ooa5dLFq/J4sjjnRoG8zWZjYWFRZv/fc9+DtBs2SWQK+byMoQ0Nj6ObGisruzSqJvXdIpVyhWIlTyDsYnrmCr/1679BrV5hY32TUqbG6IFx6rYidp/CV//6qwQdAX7605+VOcfV3VVy+jJbqSVZpyMKK7OpDB986CO88OyrhGMRGTNIVXboi47yxB9/g1/87Od59H0PSxnjy9/4MrqrTL6Wpi8xSK2kcHB8krNnXyIYVjlwcBSnz81bl87iCbhQhFJUMJmbShLr6KRY3eX0XSdJbqVkBjkaC+AP+HF7g2gOAQSECggHho7hVYM0DYM3z5/h/vvvpVap0Nd1gLCnm2qlxs7upiyydbv8eB0Brs3N8vbFc/SP9JAr55mdv8bYwXHm5xfIpLLce+e9ctIXhdOtliLBWk9fL832fr61IxJDr+t0dsUJBfxyHHvzjfOMDBykt2+Y3Z0Mia4IBT3FlbnzdPZHZF5zfmYWt+YmGIzQbtlIZ2scOzosCdbW6i65vQadiR78IQdmq8pOcpc//6OvSlf0Y49/hMkTYxiCUtXyOFwayd1t4okuVM3P5fPThD0Rtre2Zf9ANWW8Qyyu4NQ8HDpwgu999znMZp1UcYPesRijBwcIhkKMjRxgfWuBhpmn1W5x8tgJdvdSRDydxAO9KE2Fv/vak2xcr1KrKEQTMTRPlV/4pc/IwvN0Js//9ou/wr33n2ToYJxS1mD24jp+exdPf/t5Cpkyf/O3v8/1lQtMHh4l5A/Q299HTW+QLOyymd5Ec9qZunqVeEccjz3MiYl7Ge48TK6cwWhXsFQde8uF1+shU9ijoJeoVg0Ojh6iUi1htUVBaZ617WUaZg3TbEqAO3VtGp8rzNZCjph9gOtXVujoijNyfJiZtYt4wm3pRIg+UteraE6XnJ+FIyL6VmpnE0114HaGJKgvFvMUcjlcdi+RYITUXhpUJ13dvTTKdWyKjaoQxW4U6y0srhEMRfC4RLwwTjyewOvz8NST32ZocIhKscZP/8Rn+JVf+CKLlzf4wPsf4fUzZzl27Bb8QZ+8X3FM4bIId1pgD1HDINv1RsGk2WpSqpZk3trlVZlbn0HxtYl3xRhMjFLdMbAbbukmlGsVNM2OU7OztrIqBTuRTReqcaaQY2BoUJJYt8uJw+mkWqrKOrFsNit/Xi4XZV8QjrSIAnd0RKU7KgCumGNbbYOqXpKksqlCINAhRTWnyyXVVcVtcPrOo1ybncKp2tGzFk3DTqGUl4X4obDoKwG2d5bJZnaJhvrYXkmTiPeIklIS0S7CwYgkIbVyGZ/XQzK1Q6VVoWhmCA/6KFl5GVkzqzpRd1wKZKdPvksKOi1dkfl2m3Bp3V6ZWw9FRJ1aCbMuYr0C/LZkPEY8awHgZcpC0yiXClKFF9FGUaAqGqGlIt3qUDREw2zgs+s49N0fCJQ3AN8PMt/ie7EQR0dV5d6323T/iDLu37uzxWriRpzlZjb9RlxFfHE69xV1AdZvitDiWm4WmIp9RLGqULnFfCKTJGaLSkXEiYTjsJ+RF/t1BL3cN3CUMlU2shn2ynnKVZ1iSZcgXgDqmzGamzxCnEd81u6wEQ54CDi9WA5d1qvp0kXax9tuu52wQ4gSLTaKhf3jiPrRG1/FtQtxq1jQpTgtas8E4BcZeeVjX822RT5ITJ7iBn6QUBJRGZEtbLVx2kT2Rty4iMUI4K4KzX3fbrhR1CpjMjcyTcJKEGxAnFhULpfmvkdm6rvY7DYeKNv4N8l/mYv6n0XvVbvCt+6NsjUQRPWFcIdDUiVrqXZZjCqiOUJBFoOZXq1LW0tk1wxrP+cuFBqvx8aDT85zfD77P3va/8/9Vk71cOWxSaounwTuwlYUqrtgZuKFUATxUVVcbiciTiZI15knvsNnHvs4tpibv/v+dyjmdpiYGMeytbnjzmMyU9a2dfCdrzzN2vlZTk9OcuTwBLqlYKkOlleXqFfSiPS8GHgbuii0UMik9yhWitg9doqNEqVWmdETg+jNOm17i6bVkAOXQ/Vga/uJh3vp7OrB7lFZ3ZrDoIDT3cYllYclqb4cnrwVzeGQbb26Mk+tmiPgCqA1gyxPZWnVVSqVDAMHgjz4/jukAra2leTw5EkqORt/+9XnaTXE4Fcg0NPGGQ7ISXR5foGueFyuloLuggJsLG9QLtXpiQ6wsDDHl/74N1lLLrO+mcY07CQinVTzFaliZXJZGuUSjWqR3/rPv0G9rctcXtjpk0VthVqRvfyuzGlX9aKMWMwuTRHo8NHVl+Dy1Sv4XAFSqV0sUUXfMunrGeHP/uCv+ODDD9E12EFer1Cq1KXymSumZb4/t2kyd1GsaOPF7mjs55sVePzxx5ldmd/Psq/McW1+Coem0tcXk/EVp89FS2lTFVZ1pkws1EvL0OQAfeHCOXx+v1SFapUihVIab8COy6eR3NvC6/fhcnqkVdbf18/C7LLMwLebLg4fvJVouIvd9BY2keFFYfraFKiGjHAszc8zOXGUMy+f5fyz13jH6XcxNDTCgZFxklu7srBVZMsnDk2Qzwti4QaXwfjxIQq1KrPX1ihkTQb6RuRqByJulc6lZKRGrJbRdtTo6O5gYXGDleU1wmEv0VCAk0dPUmtXWU+usra+xKGJA4QCQZnbtKluqrWWdHwuXTxHZywi/bnjx4/L6xErnGzvJOWKGzNTUwwPHODYkVNoNmH3OkgVc2SK2X1iXLSw23ykc0k6OhyEfD6xFBalbI5UcpuR/jHyhQoDxwdYSW9Iq7yWLzIQ7yG5kaRhltFbGekKiBUXRHHci8+8wic+8hNcn1shlAgTiLr43T/6TSZGT/Dnf/AEf/YHf8hgd5+cYHOVNMnsAktrCxwcOIWNII2WyVPP/S0ff/w9qB6YW5zl3PRbGLaGLOK06U6uXdhCUzwcONQvVwoJeQX4e477Hjgl+2MoHJPFeKqm09MV48r561RzTf7VT32asi4mkCx6o07Ql+DA4Em2kzv0d3exs5llfm6Ru267V66iJCQ3URMjXKj5xetSYdzZTlLIlfjYI49Rqde4cOGKBO9idaCzZ9/i2G23cP+77pdFciIuIVYe6eyMUavWcTq8ZDIl6ZZUKlWGhhNcXThPy7lf8yEmGI/dSWGvzODAGIV8FU8giturEIsGuDa7yMZaWuaKT58+yaVLbzMyMMbOSoq/+soTTN5yiM/+/I9TNlK0VV2+a/FEjOXlNQoZk/fe8zB/85d/K/vCgw+9k3Qxyfr6MlcuXeL45En87ig7mzkuXz3Hgx+4i9W9eewujZ6eQQ4MH6RU2MXuNKUQkdzdoivRS2/HqIyriJWenvyH52hUHRSLdepGhUxxnS/8yr8hXyhz5s1zYGuxvHqVUMhOZ2iMt1+dx6kEWZyfxzRqPP/836JpLfyusCxWLBgF6u0qbVuD66tXyRTSdETjbG3tsrm+y+Mf/gncLi+q2qIoVsIplWS0bf7aLCMDvcwvLjF55BbWNzYYHRni0vQbbG4vMjDQS7FQYXT0IOeunZF1PFsbe+hZjfyqQTllMTI2jifqYX7nKh19dg5ODKC5LeaX5tja2SPgD9PbNyTbXrUaHD98kvXVDLlsDq/HTlc8wfLCpoxM1qtVXj97nl/+d1+gaTWZnZ2Tbs1zzzwn69ne/cD7+f73XuCzP/MZmckXKvzC4jVZ4xP0+6kW6zhtPp799kvoWSEUKKytbTN59Bhd3Z1yhQ3R95xOl6xdE5hDEB+jocvssnCYRH1DXW/QtgkVtU7bbTBx+0HevnyRcqrCUGSM9bktFBHtVMVqMT6ZkRerymiKSiIRl5+v1KqEovtOXyQs6j2yUpAUQDqVTkvwLooyxf5ioQunyy0LPHu6umnodRqNKtV6iUIlJ92PSrNCJBGn1bbRMAw0t4LbK4BwTbqe5UKZkDPO6mKK8YPjrG8uyiilcCEr5SyFXAGj5qCtaxw8cEguANHX3S9XoeuMxySJEmBTxHfEKlwVNcfR+w6QMXY4euwQK3PL7C5l8bR9eLQETi2EzxXE7w5QKVbkIgWlUoFwtIOWkG2bqsQkAiwKJ0PGm1v7K82ITey7H5mpoTcN2sLxsgwcXjuax46JgWaWiav1HxR43gSuLs0u26vcaGBaFuGKwruv2H7kwP2fF8XeBGn78eT/cQUbmXUXKWVFSM4qnWE/Rzp7SVcqzO0lKdd0qW7LRVia+yvHiM943Q5ODPbJup1spczSXopMVmT/zf8hQiNXi7kRpZGKuarcIBDgsKsc7u9mKNrBTHKbolGXODTi8TAYirOZz7JbLhL1+iRmrN0owBZiWqGoUyw09nGrzyGftci8Kx//ak7I7PJEsjpWrCijCrayn1EX7EEVERqB2mXr7ivpIgYjKr2ldq+0fsA8ZHGmapNqt7hx0fh7L/8H8ttrBDH46UKIB0o//LJA871e3nh4lIrfKcZYPB1hnN591VlsllGXBbDlqrBT69SKghkLRuySNx8IOIhEPDzwrSkmru7+SID7+j3DzHz6dgyHjWq5Lu1FAd7N2n7lsMPrlrk3xWbH7VRk9uv6Uy8Tcrr5iZ//HH//7JNMXz7L0WMTeMIe4nEf/aMjVHQ7T/zpN8lc2+CRB961n4PyBnAGwsxen6GQ3SLi9uD2uPH6gzKvlkxusZvaEcIIhUaJQqNM10iCSMLP2t4y+XKaoaEhSrk65axF0BXj6K0nJLiwtDKxLjdLyzNUiiXCQeEgKOjNlrSV67UGIyNjUiUXxTPlTJuob4it5W2WFmf49Gc+ykuvfoehkUHC4U6SySzVsoO1+Rx2Ua1u7PDAB28nVc7RbDWFUI3L7sYwBbZwUlzP0jYtkptpCukayZ0NvvBrn6fULODwhnn+mTPcesspaoWyrFmo1GqoVpOZqYt88dd/hYolVgzKUcsW8XvDjB48QKaWZSu1idfvZGdvneGxbs5efJ3+4SG8WhS1YWd9ZROvzUV/TyepXJan/uEpTp0+wtChbuweHzupPAurC4SjIeqlFsUd2FspkdpKY9MMbJopV3D41X//BWxuG29efpPNrS1ZvT85eYT1jcX/l7b3jJLsPK9zn8o5V3XOOU7OAAaJwBAgAIEgGERKlCleyqIpKixayZQl2VpXkmXZkmXLlixLTErMIBGJATCYAAzCxJ7OOXdXV8656q73qxmQV/8uF2/9AVb3VNepdM4b9n42vQO95MtZljaWKFNSUqXu9j5SsSIGnchdbAqLNtAzzI3r19DoSrzwync4efchVcTli1n0GqOSMaQTOawmp5KB9HaNMD2xhNXsIhIOEQ7tceLUSa7euIo/4FYTfEHxLc4uENyOsDG1g8cWoKWlnffdf0YRAkQL39HZptbQWTH2VLMMjHcRy+9x/8MPUCppuXZ1hrHxUW5MXGVsfJBUOkl4L0wiGaa7v01NEtzeNuKROHabkWQyTG9fD6sbazS0NLKzu0VfT49CcUbDaZbm13jk4Se5NTHB5ORVGgIu+vu6FRYxHI4wMroPi9VOIp1WRIf9I/vQVMR85CVfq5DXJJlZu8Hu3jbVrImjB08r5F88tkKzr4G7x+7BobWhrVSwGGyEMgmF5JrbW1OmtUwoxKN3PYhP5+LG5GXGx4dY3llSjc/FS5cw1Cw88fBHCYYS5EixGV8kkQ1x8fx13PYGejo7afAGGOvbT5MvwMS1t/C73Yz03ENVZ2Rpb4E/+ovfpHvYTfdQKw6/k2B8B4vfqibf5TgkN6tcfn2Zk6eOYNQJNceF2+pkcLCby++8xcLyKqVakbGDvRj1FWZvLqvP3+9/8bcoazPEsyG2g+vkczWGB44TjSWw2U1Y9C7Wlzc5OS6a4pBa89ocNixmK2sbG4pM8sD9D+JwOJWUQFvVYTRauXTxMla7S5FXnnnuGbx+D0NjIxRLeeaXbnLy1CGsVit6nY1UqsDeXoTGpkby+TjT81fRWMtYnTXcLjsBl5erb11nqP8ATQ0dRFIJXnvjJcxWPZlshZnZVR77wONqu6HDgNPkZ29tV01gi9UCv/0ff5WN8DylWp7VjVV6enuYvjWFoaTlkXs+yNf+z7d48MEznL34AxravGrTMHHjJiOD+xUaM7IdY3ltjq7BAG39DTjcDgYHRvE6PdhdFrZ2Vwk0u1hcXqCttZtyTo+2bMDnCvDS8y9y/tzbynNx8PAwWn2O4ydP8tzz57hw8Spf/L0vUNOl8XsdLNzcYurKKiatmaWlRZ54/H189MmPoNeYKZZKrG5vKGO2xlwklNzA4ZbBkZXZ+RXi8SJHDt7N9k6QckUkF2V2gxssLW/z9GOfVJM6YxUi2Rh2u4PZ+TmlKXc4BVsKTouNaDyG3WFnNbbEzekZNDULf/Wn38BZCdDu61P0JneLg6whwuDBFu574ATnL/2Aze011te2aW/rRVMTooUZh83A0twm7S3DnL77Li5efJmnP/gUz3zrJSK7SU6cOMrZN1/ms7/yGf7pG//A+IF9arL+lS//rXpdhTqVS0FLu/gJtNgcVtq7GtkLr7O+vER7SzdeZzNXzk+wcn2DxcV1CsUqgwNDeHweGpv8ZNNZXC6hrTgxGE047UJViavrqdQmYiiVwZDWqEevqxJMb+HocGAw6whtxHDWPASXwiQSGbxeMbcKrrJMNBzBqDfg84o0pUIilcJkNmGymhXyUabtApIQaEEml2V1dRWLXZopDVa7DYfbU/fduD2qacnJVruaIxzfw+tzkdOlGRgbIJHOKjNnOpfC53ficzkQW1sxVyIVKRKPyn1zHD46rrDPgwMDShKaiGXQ1dy4bU61AYtFk/R09aHTG5U5XBp00agvzM0rKtyzl77DZ774CZYjUxSrWUw1K2dOPoY2a+JbX3uJscGjeF0BNVjQCM45EicaDaPR62hra8OoNavCXW6KBFirKMrSHUKKaNvTmRS5nBTuBcUvSRdTOPx28tU8Tr8TGyWM0d06clEj0mkxblbp8vvpc7VxPbhAJJ35yRfuJyusNN2mxtzGj4viQErAO9NvJd3+EdOoFOwBm5MWl0vBLfpbWhVWeimyzKWFJaUnl4GzFMvKnKrQlvUJuMWqx2E2qWHEmsiCU8X3/s2dhkBK5zvFuxT+oqUXmaJo5uV3Qz0BOgIeFrdDJHJ53G6zoiHKJL1UrCg08/GGUbxWG1ejs+wk48oEm0gUSCULakghmwSZ4iv6j5LKiCxGuWZlOfDVEQAAIABJREFUmVLHP1Zva9nrB6+g7LeNlvUCX7pX+VcCPlRISJm3V+sNgFZnUIW7/I1iKsjqNz9FumCjt2jgt9J2Wks/fuF+8WgT1x8dU1ohoQJYHFa0hh9KUKriOi+VyecrZHJlyoUSedHpFeoEHJ/LoFCEZ565Rd+VrZ9I4b5xuo9bnzqhzKm5ZIp0Kld3GwtGqabBZLMqKY88vupzNBB+9waGQonRk0eJlXJsrs8yMtJJLBchm0/z8MOPs7QV4Y0fvEVybodmu4vOzg7a+/rIlmuEQnuEglJwapUpTVaeckJIp5PKrGIQOkAuSaqYIa8tYbIb0JmrSueo0VUpZipsr0bxOVtZ3dzA7NHiatBQ0SVwe0ROpFU65HyhSKC5iWI+LbYB1tc2aWtpVVO+SsFCOgIWnYlSOY3dbcBsLClawsef/ldUakb++Z9eJBYuU9VW2Qsv0N7rIVaIqyKwVqqRimWoanVk43k6PK2UshW+/o/fpdXfRjwR5ov/4QvkdWn2oknCkZTSS+ZzFUq3pR0ymr3/nhNkSgl2I7votVrGB8aU/KairbIT2aZYyxNOBLE6dFitWkq1DJFIFCsNWGpOamW9MkD2tXcxMzdLd1sHnd0NTC3fINDcgsZoJpSM8tyLL9Dc0MXmfJzgaoxiqkQmIZKdMK1dPs781Gm0wmt1W2jt7OSFZ8/SFGhREztvwM2pu0/w2qXXyBTSSpJgMzm5dP5dBnpGWF7awG510NneyYHxMd69fpn5xUmKlSwev4Ou3g7VuAlTv5yr4fe2YtBacdn9vP32NW5OzHLk0GHVAHR1dind+O/93u/S2taMzWzmwL79nDh8lJpgNRfW1NrabLQxOz2jTGWRaJh0MorVblfmmNMPHWf0SD96m46Xzp3D6fCq5t1o0rC2vkxFCEkmK20tDQyODDIxNUlTc7fKFBB5UFtbQOHGrty4xtbuDqdP36M0yU67j1rFqIo10ekvLMyRiAZxO20c2Deq2MmDvUNMzs4yOz1PVadhcGCQ7p4eKhUtiXiWlEjCDEWC6WWuXr3IWOvdOJwN9I22MDVzkd2tLVpc7Tz24Aep5SrYLW7y1TJvzL5BNJdmLxhhrHuAYqzAcFs/nW1N3Jy4zNB4N1VdiesTNzk0egqrtgGdxsLszg3mt6/jb/Py3PdfYWxgHyMjw7zw/IuMDx/k9OF7cetdmLFSqNSI5iNsJpa4OvUyPYM+qvoCRpeN3ViIaDZEtpghsZXFXm2hlvWysRKjr2eM733nOxw7uI9yrsLU1Dx6k4mjpw4zu3BFSekWptfo6xjgv//5fyZHnHQlSSy1x+sXLvHoIx9hfWtTxKy4HB4sOitugx+33a3M3Fpt3cwlOl6RIb32yjmcNidPf/DpeoFSE8lYDG8gwFtX3iHQ0kBNV+OrX/tbHn7kNLliRGENg5EddX7b2NzDaLIxPn6AvbVNRkf6iBeC7ETW8Dd48Dg82HRupiYXmJmex+53KB9NOp/CYnESisRIp1I8eN/7qOR1zN9axW8PMDu7yPzSIp/49IfJVWIYbVoKlYI6t5VzWQ4PjeEyN/L9r79EpaJnYN8whWqO4N42iVgCQ1WPVWfn1vVZJiZucOj4GDa/jfFDw5w8dlRNON+dvUaRPL6Ake8//32am7vo6xqjkC4ro/f0rRt4HeIFqmI2a6iUM4yMHWRzK8Yz3z9Le6ebR568j+XVRcxVL3PX1rlxdQqnR8uf/8UfYbfZMeNUdJJiKc3i2hz+Bhu+ZhupXFgNszKpKns7abRVHyarjXwlQUdnQG0OtnajdXN6OEOjx8t2cpe5+TkOHzhMrVihTbTWFj0V0iTzId69epnGhg6m5peIhvIs3NjDVmzCpfNy6fLrPPUzj3Hg9Bg9+wR7ehGtrsCbb17AbrZhNbmplGXS7SGfS3Hi6N3MTq9jELlEao+f+fjH+eqXvqn8MXIu+adnv4a3yUbHQBsaoxAxhFiSU+bTe47dRyKaZ2VVDNxbvO/MQwoXurY5i1tJVIUp7mC85wh/8e//knSqSKWoU8ZoOV8JE16GHUIy0ulNdd1xTqQ4FbxutxoeyRRcJLyynZSCVe+ukdbE0Vq0FJMVcjtFqkkdXneAVDqjBowyxQ9u76j/F7yj8NClOHc6nRgtZjWR93g8SuorZt0bN24ojnmpUsbj96hzYqlWo1EM3C6XkisJ4SiVTRCJBWnraCGU21OSuho6RZ+RvAOZpP/ar36eb339H9VmeXcjhsfZpjxmPp+Te07fy/StWa68fYViroLb3kQxlybgbyK0FyEQaMDnC6htqAxQlYQlGmMvuMFGdomjjw3j77cxtzzN/sFD3HvoDHPXlvnK/3iGDzz4IdU8ijZekJDlYhmLxUwwvIfN5kBXE6mzDGjrZlSZwkv9pxNwhnzXlNS4rnuX32WKWVKFJAa7nn3HxplfnSUfCdJprE+BZRsghbsUviIzddqM7MXSCnsrE3fBQf7EpDK3C/c7E/475lMpon+kVv9hbXe7iHcYzIy2tWHV1U2sQg3bSUbZjSXVlN1mMmEzGUmk8woHKZk/qiAXQowUzBqNkqwVixVlYJXnWqfW1IUqdS193eQqRlJ5fSXHR3qL7g6P2noG99LqMXwNFqxWqZPrDYJFa+RgWyf5cpG50K56fKm6Zbouf0MKd3mNZVPgMwXQ/PTf7ymFjByAXJjlTRLzgkYjRtS6QF4OXgn6b9sQRAtfn7nL6qGKQRy1GmHN1Lsg+QIIMlLWXZnl11h75b9Rrul5MGfl15L2H7tYzpn1nH1iiM2DHWIsr3/QTFb190RiINuAmlavCvdSvojGYKBWKilxfyiSUxo3h1WH1Wnjgy/PMnh958c+lh+9oxTuNz95lKK4fotF0jnpWkqYjcIQ1aHT6xWeUkKhCpmM+hLFphcwFYo09rShcZhY2phheLQZh8/K1YlJDh86QaFgZGNmg40bq5RiGY4fPqw6eZvLoT4gpXyVrY0lpdO22+3q/csXc0oqkyvniSViaGwGrLKevjWDx+XEYIXGVo/S5pnNdra3ooS3oxw8OIy/08hWZAGzU/RUFvVhkYZgZW2XdCaG02mjo62VSChJMWXEY+vEZW1SJ4FcTox0VcUHF818b+cgBo2Y13J85at/TzAsATt7dA/7cDTYKJSKysjz9FMf5drN6/jdfnyOJrRFA5G9CCvzS7zz5hVO3nWMpz/xFMtra7x67rwKktJWLGytbKMpF0inwpjtWs48dj+BlkYMRjMmg5VMpcrk9A3C0Q0CrQ72EpsUa1mlF5bipsnXgMPox2TyqymJnDA9Ji8Xz75BV1snj77/ERxWt/pEh/JhduM7lLVaQsEku6tJbr21QC1bI59Is7G2hMVl4N/9wb/F2WJmamWShqYGblydIBIM0zvcxOzSJPsPjbO4vMTQ4Bi7Wwn2DZ9QU5h8pkhze7MK3Lhw4XXaW1vZ3FqlsdHL0Gg/a6uLWJwWNkNb+D0NjA7uIxFKsyGvgcbAbjhCU1sLXd19ig/vtfvYXF5nfGyEyZmbLCzO4XI6OLj/EDqdhd2dCIcPHWJrbY2ZqRmyyRy6aolCRoraENqyllMPHKOh30f//l6+/YPvEBUGt9unphVuh+guNYT3trHYtARavETSYVY2V2lskiavqHT1uVwGs82sdJUGnVEZMUeHDyiD9e5uiNmFRcaGR6nky4qWIkZB0RyKNEOkWOKzSWRilLRigy2wubuM3WEl4PGjwch3vv8tBoeGmH1nmX1HjpDXJUnm1rhx9S3cJj9PPvwRTCLJEY9Lscjlt86RSEZpbu5gZyvCSP8YDc4AD937MO9eP89acIb2/ja8gWYMVQ9ec5syyC5uT5DXhVgLbzJ9dYqLz19QzOS7H7wbT5uDUi7HEyc/jM/YQbaW49uv/APZWhif187hffuYmr/Bueuvct8j9xLLxEjEE5g1Tv7+r1+iN3CIwc59XH3nHeXRKRaT9PUOKWnPuzeu8Gu//lkmJiawmexcfO0SQ2P9fPZzP8dCcIbl9RWsVjOpVJ6W1i7S2TwD3cM0e7zKmFpMFuhqH0FbsVHMy8a0pqY22WxK8bF1VQlSMqpCI1+uUKpqyBbzfO/FZ0nlEkqW0N7q5/xrL7GwPMOn/q+f4fT9J1RTOTk1wRNPPMXSwirHhg7hddp59e0XSBRjioASjWSoFvQYEQSmnnRV9NtlDEaLklds7WyoRm5zfY/x4WOKKz42epCpiZt8/Ztf5/777md0/xBbwSVCkQ0MJh3HD59Q5rt9o/v4m7/9Em5nC35fM36/l93dHTY21tmc26BHXotMlhdffJWPf/LnOHRinGhhm56hNq7cfJetPUFZlklEN9SW85lnXuTosfu5dmWKn/34z/LG+YvceOe6mtiWi3mGhgc4cfIE//1/fI3HnjitBivRVFSZJMUIWU2a+N53X+bXf/dfsx2fZHRsgBZfL15rM7pajbW9JVwBE2mRNhWTlEtlzCYXjb4uTCU71Ozo9TbWwstcm3yLlc1ltaFb29ygra2bUi1NVSNhLVIkVUnGQ2SScRobGpSB2e9uoL95hHMXLqLRWGm297J+I6LoMkvriwwd6UHjrTC1co2PffwpXnvlFQY6uyiLRLFqVEz1o6fuZqi3V133RSazvrHGyy+/pMzUUqiIdnNkdITlzUksbgPrO0s4fHayhZzSuReyJdVwNwfauHb5Oj5vK2ajXVG7irUkektVSScKJbhr//38nz/8MrqCDV3BjNvhQaOrYLTo1DVM9PVyzZRKqK5RlseXIiijdNdq8yygB22VjCFGzhJTg5tcpICn1kJ4JaMwwyLvlHAuGUx0d/Qoma94oK5euaoMmI0Njeqz6HC7FN5RtPXlXIGL515X+nYp7gxWE43NLaomsnts6vUvV0qqCA4Hg6SzSR79wPs4d+68amTdnmYmpxdwuh2Uail+9tMfprnFSaVa5FtfeYHmxm7K1Rpun0NRhiRQ0Ofys7cVVAjcVCqmCmvRtm9v77K4sMSJEyfUNl1MxJpKlXBwi5nQDB1HfazEbiifSCUNHzj9YYZ7D/KDb15muOuQ8isU82U1EBLJm2ArLQZzHVcNipYj+naRIglNRuo7YeXLYyVlK1jIqaK+UCyq0KuytkxRX6Siz5OXoMF8njZZ/dy+3ZnW1yvFei0o79//H4X7cmO94P2XxJf3QpluZw/dzhat16U6jaLcCLJcZUtQRzvKVFwGzZ2uZp4YPclqZJtzixMEE3UP5B3dvDSSEoYk8uc75Jk7z1GKcyVIUZKjOipG6ESmqo6qWctd/f30B1pYjccolGOEtRJkJYV+HUMolBq7wURJ9PYSjnmHjX/7790Rl3e4fbS6XGg++c/hmhTaSmSv1iYyJ1cLlHookxLpyxdIUDTy5ta1UOKclpusSHQypddUlHSmnj5Vf7ZSuG8+/1tktifQVSx8LOPiqcwPp+P/X6vmnXY3P/jkEao+q9Lji/REZDkS7qFwiKqCrynqgIy2DRYjMpfIZMqkZApeEqyh6N70PP7yEsM3fzKFu1BlJj46RsHuUIeQKwiRR4PXZ3sPUykFvUxg5FjFOJte3aUSizB84CBr4TBzS1N84MnTVIxZLrxzSYU8bK9HGe86yLlvvUYlVqKztY2a6Et0WkKhmNILx6JbKllSUlntzvrjiRatUBXma1RpbR1+H8sLa4qrXKOAwVpRzOxaRUNf3xgLs8tYbHpGj/axEVvFajfg8dkY29enjmtlfYW9cJD77rubtdUVqmKwCVZpdg+TCJVIRbNK22l1lXjf+0+xFdwglc3j83WQT2vIxPJE98LYHIa6HKfdowxGoWBcNXk9/b2YdEamry2oaZ7RYMRutDA6dEBdQCTkRxCC6UQRt8tDKacjEUryg+eehVqejr4mfu6zP4PRoSeciCktuMPqYXp6gkhsi0cevZ8r029R0UkXW0RbK2ExGGnw9lAs2shkBbNYILwdI7KZUAbKBx+4G6vZgsPpJZQI8sb1d2ht7yYczBLeSDN/fZlqukpoZ5Oa/D2Hicc+/AiOZgs6p4ZsPkW5UCEdTxLPhNGbNfibPHVM49o2bkcDGyshWhu6FN6xRF4FYQimUnBVglgTdVowuKtwdyarkZJGWP0pmgPtDPeNq0Q80f0ePHCQ//E3/5NjR4+SiCQUJztgb1SToq3gFmdffRmfx8fQ4Ah+vx+300dob49kPKomXKVCWSEi21oaWZpdZndtl6F9A2pSt5ne4MLbFxQerlTS0NncTSFdoZyTKZ0eb6OJTCVCqhQmlg5ic1qVzEpeO1nvS+EuxyGfv/aWHna29+rYK6FUVcq0NHdSyuow6h3KnOn1emkOBPA53dgtZiKZPZXeanFaFTJTZG6ZVAKH3UsonCKXrdHs6KWjp4tofpt4ZoXI7jrpcI4jo/ewsrCmCpJ8KkNXe69axacyGZ753gs8+fjT9LT20OnvIlzcVOFFQsDaDAbx2r3EIzGcLrMyXroCNrayYeZuTqONlxnvGlPIOn+Li69/959wO1r48OOfUhdau8/KbnyJ7Z1Vztz3COvbW2SrBdb2tjA4zFQ0VVbntzn7/TdIhQv8yR/+Ad/59jc4cPgA+UJKDRhkjT01P0FTWyOpeB0z+OB999PUHKBvsJ1rty7S09MtKkdGRw7w9pUbhMJ7nDx+FxYh1LgClFNGWpsG0eLkwhtX2N7eVoz79o42srks1VIFo8AHzGYi8QRLa2t897nv0Tfcpz6v6bzkXBSVZl0oVtdvXmFufpFHP3A/iVhE8a3X1lf46OMfQacrc3niNfUZ9QaaaHR3E9lI0RHo4Nxrr2BvdbCxu6MCnEKRMHPzkwQCAUwGCx966hNMT8wTCcfx+rwqCGr/vkOqQFtam2U3tEqukFIo0kw0xsED+5i6NQtVBx53K1NTswRDu3R2tRFc38br8LCytkagsYmP/szHePbl7yofRv9oBwazhitXJhgdHsLrcTI1OcXs3AK+BplyhtUmWabaTotXhdA5HW6lUW3vbOLNty7wgSceIxpPcv36TcolqKb1zFxdJBiK8eK5r3Dp2vOMjg+zsxlSnhC5dorpPJNLUNOV1NBI6BUmnY2ArYGbEzc4euBuJmZm0BoljXQds03HK6++rORsR4+eRGPMMb0wgc6oVxvtQiJHIpQim8zT1t7FzevT/NxP/xJ/8Id/TEtzDx986GnCCyn++Pf/K7/yhc+T16YoWxNkCbG9s0uDrx23xc3myqra8Enol9Gq4/DJg3R2d3Lr1k0mbt2gs7OT9fU1+vuHWFhYUknGk/OTtHY14nSZqGkr2Gxmrl+fYLh/RKGCA94mFma3VXiT6PYzmSSJXAiTrcbG7rqSnHjNTcy9uYE2b8aGV/mRqrWSMhrbrDYl25JE4jrMQYqlrMKKqg2/TprbvPqvRl8mqYuSNobQGEvoCkbm31rHb+rAafMzPTtPMLijNn+SFCz36e3uVd8DmcJ7PHWjqUy0hetuMJjUeWJuSuSDq9hcVkpUaOnskOx4NfQRmZVs+40avSp4PV63kioFw9usrGzS1TXC3PwKuWJO5XJ86Wt/RTwd5KUXX2BrPkRH24BSNESiIeVPMBvsNHgayWfzFHMFqrqKopAszC6wsbqhhjkOu53Dhw7XaV6plJrWf+u1b/Kp3/wwefMevf3t6KtWLr14HZPGR4uzH6vOrbxEBq2RdCqD2WxVQZDpVJ3dfqeeU8W2koiIJ69MuVR47zXOppOqHhTJmMgo06UkRpeesqHA5t4a+myWfU2t6jNu1OmVifdHSS93il5PWsuZmz+5ifv3j5ffk8rcKdzvSL1/tHB/r6G4bTTVCycdlJZcNgu7KZm01xGQ8l+n2cp93fvo8rWwsLfJje01ViLbdRWJUhVJOFVZNbIqeEn+7m1qzR3c5I/WtHLedIm3rWbmocEj9DW0KIznTn6La5FltXFSzQfC0xCTcF2GLgn1ch5S2MlqRT2GyHDkMaoVeU91aD79rYhymCoHrkg5VGzrDzsm0XPJk9RJKmqljslRMbnVOh5HdTIaWRDdkdRUlTNc/lghucPyP3+KSk1PS9nA78S9tJQFLvnj3d463cXVR0bVBVNdsVSdXlXrLeksdRKyVBXndhVp2CWJsVQUowG3WZjisBacFDzxyhIj138yUpmVo81MfmyYSkOr0rcL1UaKE7vTqqbsqg0ql5Wes1YqqOl7eHIOa6VMZ28/i1u7bIe2CDQbOf3YMS7dvKT4sL2tQ6xPbHFq6D7+7s+/zP6R/SpqeWh8SBmYIrshctk9VYw4HQ51ApJ3TzRpwqmVAkG4+9FklmK2zKULFzl511HQFtDp6x8W0UbLiVM44Q9/6AG+d/a77Ea36O5rYXisk9ZOn9J3p/JxpU9tamgkn6xQTFnJRUwYym4a3I0sL83hb9bT3Omnaq6SLubZ3YlTKejRlfRsLq5RKmZ49EPvYzOyqhqLBl+T+sLI9N/v8rG2sEM2W1TIxHw6S1dLD4ViXiXUiSlRVupSDAv1YG1hjdfPvkprix+9vcbhe/fjahZTZT18K7wWJbQT5OMf/gjB1A5Wp4nVrUVMZg0Lc5OcPHycYslEZK+sJnCNar3vZ3c1oqQ++/b1K0b7+Pg45y6dx+ry4PW2UczoWZxYZ3V6g0w4RVEY0qk4WmOVv/unvyZS2OPs5ZfUxF1eV58zQDAaxGDWEk+F1VpNPiNuR4BUooBea1ZormIljd1hU2u5xuYmFXQhWxQ54b755mU8PidbwTWGBkfp6higmKuyf/QgX/vyVxkaGlANztrKMv1d/bisfty2AA8+cIZcqcDu3i7/6b/8CY89+hgPP/KI4lYLk7epwafwoW1NLczN3CIW20NT0/HSc6/ib3bxM5/5KKlygsm5aYXJWprdEIELPW0DxHYT1LQ5eoYaaO3zMLt+U/kqBMPnsruUZKm5pVFJhL79zLe5++R9DPXuI5uur6IFS9rR1sHc3DId7X1sb+9hF75yKU+Lr0kF4phqJorGNOuhZUoU0BtlcFBRDbBsi1bXd5mb2ebJhz7GbiTI9NJ1MrlNGn1OyJg4c89PoSkbWV9fVEz34a4jVGsG0oUU//D1f+T9Z87gcpgo5jIUSaO1VNje3VBMZ7vZT2OgG6FY7CRW2E2tqGTj5bl51m8t8bmPfZ42Xxsur43nXv0ugc42DBYXOkxqE3Fr5qpCgR7dd5xWfzdOWyNn3zjHN1/4DodOHmV2fkFJCYdGxfCbIRVL0+hr5drVd/H5PGj10NTmx2gysjy/gbZiYmNtU+F6P/9Lv0g+H0Srq6h0RZnORyJxcgWZsPfhd3sJuCXwSabbLpLpCnMLG8okP7cwTzKTYHR0FKvJwr7eYWxWJ+/euMYr586xtL7A/iNjdbKJGcxWs8KKmk01Pvu5T7O+vsKz33tW8a5/+d/8IuHIHh69A6vNQDi7jdFtIJpKs7Ic5Z6jDzF3a56Bnj5ef/N1ktkMjU3NirYkr9tOcItDhw+r8J7W5i7mF9dpa2pVuMxySUs4LPphE939zUSiUnB6abS6cdpdfOeZ59nbFcKKkZX1ZYbHhxUi1ut00dTQwF/+r7/kfe+/n2h6D5vHzP5DY/gbXKTTcaamhXhjRVs1s7q6wdDoILlSmoYGH+++9TaVXFWZVT2ORjY3RcZl4exrL/Nbv/NvWFyVc4iD3e04xbSOW+8ucOOdCUb29/K53/wIrb1uKpIqmpNJdIbgVojx/sNY9GbWwksUTJI4KijbCl3NncytzqlJrqJZlGTaHaKt3c/qyjLNDR1YjXau37iutjYDo710dnYT3UnT6O4ilyixf/9h9oJhpmfWmJicUCbETzz5r3jjxSv8zz/7G37+05+iZi6xFV+gaszyxFNPYTV6uHVzhrmpCR57/IyS5A2MddDS20kynWRre1OZ5bd3NunrGyCfL5LPFqiUa0zOL3D4yBgC73K7bcpXs7a6zvjofo4dP8Xbl6/R7Ovj4PhR9Fo9r154VeGF07kISyszKqirvamXpWshtDkrTkMDMQkUlOR1Q50EYjbZsBot6touxbs0+DJpl8JTBg1KxlGtkspGwFMkZ46hNVfIhHOYc25CSxmqJQPXb0yo74cMKxobm7HZbIp6JTeRSra3SzGvx6AzqHpG/Buh7V1uXHmXzc11xf/PVwr0DvVT02tweiwqc0Am/z6Xj6lbU2pqvf/AftY2FtHoTNgsfmZmlyhWiyQzYWVqluTk2elptEUz5YJWNc0i2ZJAM0p6lVIs3i5lUG/yKua6oOjsZhlSZNk3MqzCo3LpjCqwY+kIV5beoXHUyX1PHFENYUfjANPvbhDdznPfsYdYW9xS4X2i8fe4PEoit7mxpoLv5HmKEVeaIdUI5QtKjiT1nDRHUsCLKVVY7krJoKtRqhbVcGk3tkU0F6JmrNDb1Ei73sxIUxsWjZ25yDqJfPr/NQWX11oCmN4vUpnYnaDPH6/+u3OvV07rmPGJ7vuOwqMukREcuFNSYYsFpbX/0dsdvbo0nw0yYNVAMCnAiooqmN+jyNhc7G/sYby1l3AyyvPzVwjJ9V2Kd428ZiX172VSf6dwl8eRybkU13cQ4HJAQv3zOax0u1t5YOAQW8lNQrUQwXSKuKQa3s48+mH4U/04hMTTYvcQyaRJFCQ3oW52lccvqUajguYz3wrXysqcKkQWweDUh8J11bokaNXZk2JgUKR2BVsVZE29iK/3IYKMlH9TR0bKAwh5Jrt7i43nfkNpUx8oWPnlpP/HfsdyRg0vP9DI5olhjHbhJxveA+BUiwXVdAjmUQpkMX/KE1VrkKKYIuvdjEJa6iRsocb7X5hn+Nrmj308P3rH1RPtTHzyGHicFHM5KjUtmkpRFdHCWJeVnUzCcxKbnC8p9NXezRni62tqIvTiuXMKN9c/0kDXgWZKVold3yYbykPciD7uwF72EvA042/0s761ptbUeEDeAAAgAElEQVTbb715ieG+DnWBEy6wnNxkxSgdWq4sJ44UsVSaUDhBLJyip7NHueGFNrKyuqAmRkcPn6BWLpMpRmgd9JAzplndWcLptdDV10qumKWpvQ2r28Tu3roqnPyuZnZW03itPeTD0NfWz+ryIt4OG1vhdZq6GvD4vcwvrHH4wCkykRwL03P0dXVQqsTxtbuYmL6BxWSnraOTja0VxdovJGu0NnWyuCSRz2lsFrtaDzv9DubnV5RGsKerX+HJ5ILY396t0Hiyumsb8iupRE5Me/EwDoMDPVrsNhvxVJLB4SG29jZVUEsmGaOrvYO2liGWl4UhvatWpvfcdT/LCxt8+5vfUJKApkYP/f29ZCXky+KiXDAxeW2ZQrTK5Du32F5eJ5/NUSrlwVDm9JmT7L9rmN3Urvp8uuw+lcZodlhobm1SzOc337qktOGjw+NUyxIOkiabzVEsp8kW0mTyQncZIJfPEQzu0dc3qOg+TtGI6ooMDI3jcPi48Npllb564vAxQsE9Fubn2NnYxqqzkk9V2D96mO6+fuxeOwur87x95U0S8Tj7Dh6hv3+U3u5urGYjr7/6qkIfnrr7qArEslmcyh8yOXedY3cfZCu0QXtnFy88+zKpcFEVg8N9w4pzrNXn8TYbaOp2sR5ZYi+6RywaoyoNocXMqbuPkcokFPpThxGTwU5nSx83r08pY6S4+2UFL6FMBtkoUODiG+fobO3goVMPs7u6hzNgUzKn1jY/80vTKjhKOnFBrYoZ1qwPUClqWd/dZHN7nqnpN1VQ2aHBU4z1H6Ex0KouOCp0K1HC62lWtIm1nRWcHrsyi68sTTLSM6wY/UaDBS2SuFxjdnGR7fA2PaPdrGwvKTPbTkhY93EO9B9koGmYs8+9wtjYOF19I2yEZbNSUCmrknYsF8sPPfY0/e2j1DRWppZm+D/f/msO3jVGNLWl2M3pfByDBLcVTLQ2DtXDObJ5MpkYbZ0BLl68hK5mJ5coMj4ySioe5/O/+HmFk/NaJBSmChUt+VKOSDxMW2OP4gdIYZiMR/AFmqlhYXp+Fb3Joorni29eZHcvyO/+u99VCDkxw+3Fo7x+4RzPvfQ9JSlx+i2q8JCCLboX49Ibl/nCF36eQMDD8MAAX/vyP1Ap5/mVz30el8Wnzm/pWopkManOGTK9r2S1eKwNjA7s59b0DZZXlwk0+qlpaswvzRBNhHngoffx+vnXOXjoKLPTa7Q0S8BNlZdfep2JW9f5nd/9Ndx+SdI00xAIkIom2N7aJLgRYW1hj1JRw+zCHP0jfSQzMU6eOsnM3DTFWgGHz0BRk1Tv/fved4bWpjY2NlfRaossza4xfWsVr9dPNBmks69ZXceWZtZpcndi0/jY3Yqg1Rq5cPEcv/j5j+MNWKhoxIjuY215j8l3N1md32Fhfok//ctfp2KK0TPUyczsDK0tARrdDRgKVlosveg0JmKVIDd2rhAtxdFjxW9rBmuV5fUpJVWgYlBs9PvuOcHk9Vs0eTvY24oyPTlNthwj0OHm0OGj5NJajgyfZmMryKvnXlN+i63NINdvXKWjuYPTRx7gwvPvEFxPMDI6isZU4/mz3+f4feO09rTw5Aef5u++9LdKcnPwwLjCqBotVXpGBrE6HZw//xqZdJJKRfS8JbUVkS3I+vqOIqMFGoSWU1CmvWQygUajx2p3su/gIWYm59leiSpKixTd7W1dfP6zv8SzP3iGbD5KpZrBZfewPBHGZ2olsVtgeX4dn8+L1iATzSI2sx2X061yT6RQN4oRVa8nn8uorb8U7qoQM5bZza9h79Szl9jCUDbRqO9gazrK3PQqaPQM9A7QGGgiVywomaUw2cPhqJqS+/x+JRURzYDouk1GC+VCnqtvXVbXVPF4aAwajt11gopOJp8VIrGQaiDEzJrPFdTfkWTepcVZrl+borNzhFS6oIZPpWpWDbs6Olrx+/zsrAZZnFvHYjaz78AoEzcnKeU1uGxOZYwVQ2xnf48akMp2XAp3r8ejUlzFQCu1jUz+K/oyt1Yn6DnUSu++dtCUMGjtbM8n0OSttHibyUnCeRklw9TVJK1TcNiysTAo9KWce++gH+UaJp99aZCk+JRiXpoT0XhLFokMIUvVvEpF3olskq2lwVTDWC5wpK2DdkcLFp2eleQORcGB3eaiq9pQyEDpn2zhvvJEOzP+PCvxYN2TeXvQLAWv22ohWyySU/r0f0EvrIk8SLTnMkhFNdByns+rgKP6QFpqV/GEOc12vCanqrN2Ujuki6L1rymajNKcl6XBqXs/6xAWGRbXpeb1mrlOlfG5LRzq6ibgtTEl8kBdRWUPyTEIptRtthDOptUQR36uaDQ6Aza9iUQpq3jxd1jxIvWRYxB+vObT39irKXSj6NKVFEanYrwVDkfpgtTw/PYB1l27IgOpvzm3uxpB6dYzhm5r3TWKRhJ86bfI7U5grmp4Ou7ggwVJGvzxbjGHhpffbyPa1UPV2YTGaMKgq6kAFJtJI1cqla4m6EfRuYtmLVPSKtlMqVw3DNx+BZSx54HvTNH/ztqPdzD/4l6rd3Ux9em7KJkM730A5HWKR9JI4J9Br0FvNtcT4MoVFWYQndlgd2GGsYN97GVCFKtJTt47RrgQZDW2RrlawGfxk9+tklqqMNZ5DEPNSiKdVOxeo9nIghgpO5vZWt/A7fSok5AyNBQLBJoaWNtcl86BYCRBOV9RWkJx6VcosrGxxtbGljJPSoBDSRfjo595BL2vSKIU4vyl19V0/+CR48qI5gs4KZazVKsFtJjQlB0kdmpU00b8Nj8Wk5H14Apdg61obBWiyTBGq0tNyTcXgnisPpbm5hgebqaoS6O36tDrTfT29KqiQ4r0q5duko6U2Frd5vDR/YoVO7J/CKvHRDyZJRrO4rJ6lPRp+vos5XSZ40eOEGhxYw/oSVXDzKzcwOIUJniO5kaJik4o4olgsGwuG6HQLtViHp/DjbbmpFIwENqL09bSSTga48D+I3zxi7/D6OigojeIs/6BB88QCeUIb+fIJzTohUQzt0YukVC0Agn+aWwN0NjZwIB6P4PkCllMRhPVAoiKKxzdU6ml2Uya3Z2gaj5Ey3jk0BGFJws0eJldnFSR47liStFB5EQyPDSuGulnn32G5hYPzW1duJwB5mfWKWaqnD5+LyO9I3z+lz+PoWpQ2w8hBgR8zVjtZsaOjeNqdHD5nUtcOH9eTXkiO3H+/E//HE/AycLiAi//4CzD44OcefRhdREz602K2BDJBhW6TpBxq8vbLM1s4jB58bm92FxGWtrdBGNLaMw5Fb8tJsJoSFJhOxVtQpI3E6k01Yp4PyqU8mVMWqNiCmtrOiJ7Sdpb2skUMti8JoxOOW8UyEaLSv4SsLWri9/rl57n+F3japAgkylpfOTiuLETIRzNk8qWSKSStLS5qJbjRHY26G0dpqO1V6UjCnVK2nZtrUBwJ6pwmhffPasoPyLJMOv1eI0+ZebUYUYrkFVNpZ5MaKiRLGSwmGyUa3mev/jPeFpNtDS24tZ4yAfzeCx+ZQ6s6Ex8/YWvcnT4KD6Hn2/+4zf5wi//NtqqSXGnryxd4eLUWZpHDKxvz5DOCwXGrs5hba19NAf6eOPSu+RFAtHSQqGYUGQvCdoSCk+Tz8fwwBBzU7M0N/sxa2x0N/cRcLVg0psUvlfSjS1ai6JJFMpxkmnxGbi4+OZV4qkM/qZGnB43b757mdamZiUJGRoa4atf/SoLy4sKKXr01BhVQx6tocTq4irzk8v09PTw9IefYmx0UBmJhdAkhi0Jqro1Ncvw2Dgbu5sYTAZOnbpLRcRffv0qh0dPMty9j2hqm7/96v+mublRDYn+/C/+N3ffd4jPfPYXeO6F59SaPeBvwWaxqi3pK2cvEI1G+M3f/jwNLU5W1uaUSdlt9PKlr/xvBnuGuf7OjPIrLK8tqs+4u8HB3OyckkK0dbYqLv+hE0OsrK3w85/6BVaWV5mfn8bnt2I1OtBprAT39lhcnVQbuUgwzlD3SSopM/mYgBf0aoodaHLyH/7wNyhW4up7JKSWuekNNleyZJKSCJ3ll/7tx8gSprW5g+defo7HHzmjfl6KlxnwjmOs2ljcmWcpNUXBkFOZCrq8UxWPf/BHX1Sv79HDd2E12Ont6KbR2YixJkQSK6lSjOde+xaLm1M0tDTz8P0/xasvv000nOCe+07y4tnnVLHgtNoY6R/l/Itvs7eU4a4jD6niVTCKr7/9Cs5GI/c/eoq7HzrFv/mlf82pu47R3tJJJl3k+MljFDRZpmZu0tTkJx6LMjc7rQo9kVzs7UZIJbIqVTUW3ePwoXGuXXtHFXmpTA5/QxM6o4lkMs389CynTp1Q2neT0cojZ57gS3/3Ze46dYSBoQ7mp2bZXUmwNRcntVvEYfUiMgaLTc47RnUfvcGIyyWBX2KANSmduiCWJRRIhoOiwxbIQMmWwdpeo6DNkg5l0cUtrFzfVbSu5uZ2sqmc2qB19/Uq6Z4w1qXIEkFvHYeoURNu+UkmnSaTTLI4PcXK8qIKc7Q4zfT09yAlszQysv0VWargpiu1Eja3hYGRHq6/9Q5NsoFzNyu/gs5oVMjN5tYAg0N9bGxssru5i93kVVvOwcE+lVycjOfQ6wwqfE5qBqF19fX14bA7VfDRzo7IyzrVtbBYKuBr9FEkh7fVzcz6rLo2yrlKfEnmqp2v/s03ePjeMwqvWs5XMWqN1IoyDZaBXj31XsAC1WJFbXRFKiS6fwlcUkUoNTVpF5laKiNAiqLCyQpKuawpsb67yk50B7PLzOGRfpyFnHqPdDWN0me/p/MWybQUsJJomqhx5ic4cV//UBsrzVWmtjfVdFpkPIqprpoOkZjIUPmHRZoykdZzj5TOXWEkxWdgtpEvlgjGUvUhq+Kv14vuO/e3m8xqy5kp102ponEXfbuQYKRwv9MciERIlCmqUq7VMBi1ClMuBlSv26w2NXdSXKXol5vIixx6C3mKivwj0tdGt4O9dJK9REo9DyWXVwAY7XvHLrWs5jPfCMnTUalYkiyqCvOqjOQr77lm5Q2vT92raqouhkUFilfdRd09+176qqCFNDqqmRChb31Smj48FR2/EPNwrCQhAD/e7fqQnmuHjRSdPqreDjQWQUDp6yB7vawJqlQLGTSFLKIDqZls5Mp6ihhU22fQyotVZ1zrtTVO//NN+t/d+PEO5l/ca+VkJzc+cZiS1aLiuWW9LYEN6URGmXelcZA38M7kvZBKsn19mWxoi6P3jhIv7ZEuxmhqcWBy6VkNbxKO7VHOVfFrG9EnPESW0zjMbo4cP6aivTO5DFfeeVdNsWW6IWazluZmlVqXTCeUDl6MrKWaRoUVpZN5THqLinUWfJUyscaTSjNutGhYDc3wgY/fw8CRFjbCCxSLOba2ttnbk4mKXOiMiisu0xmDwUoxZ6KQMEDGQiKYJBNP0Nnup6DJsf/UfiYX5zAaHXgdTWzN7xLdjBEN7nD6zH48bXaMVj2Ly8ucvvc+Xjn3Mk898TTP/OPz1NIGVmYW6RvqUsV/Q2cD4yfGmZpepK9nH898+zm0NT2Hxg6RCmVoaWxUTUXncBOr4Tk8AQtr20uKl9zX161Ots2tzaTyKRKpODptTeFN/U4/LlMzsWCVtsZBxb8XWoBGb+WlF1/GbJXgnA7FrPW4G2jydRPZKVDLmknspFmcnGdrZU3tpQR16PQ4cTc5yWoz5GtSIAXw+xsxaU3Mzi0yOTnJz33i48qYKGScjfVtBvoHFatcLoatnW1KB5stJ8gUYgqF2dXVxcb6BqlklrGRYQqlFI8//hRvv3sNs8HJmxfeZahzlEQkTSycJBFMYNAYcdtcGI0mRsaHcDe5ePniWVrbW3jwgQf4+y99hc21+mM++ugZtYK9cv062VJKeULkJBcO7qiCoLEpoBjGooEX3rJQN9aXtnjo/WeYW52mq9NPvixRzhnS5TgHjhxQ8qTgVlBRb6iZcThdFHLi76ioECiNGF+P3aUMaEIu0mkMSlazFV1mN76M221hYWqVA/330d04TimbR2PIEowsEAxu09MxQJOvS6I9uLk0yeLqOuWakXg6xSMP3csrr36HS6+/xv/9e/9J5RXoTDVFZpDQDLvRyPZqRBFqlrdu0tDsxWzwsLsVxWX20CikHo1EkBcp6jLEihtEcjssr67S1tqJ1eVifuMGO7EFeru7MBaMzL09w3DnEK/84A1GDxzj+vwtPvLkT9Pb2M/uVpDhnv3KiI2+ws3Vq5x993u0j9kxOfSsrO5Q0xiw2kykxOyYK6KvacmkNKQTeSwWndK+SvS8bKJk2h7c2uGnP/JR+vp6KCTKjPccRFcyKd1quZJT5A6jTrw9IjVQ4xUKlSqhWJImfxfZconNvU2mZ29x/7338O3vf52TJ+7m+edfZGlliZX1Oc48cT96S4mKNkulWGZtYYPZuXn+6n/9NRu7y8qrks3F2Q1u0dnehdvRyLPfe5Hnn3+eX/3VXyWWSKpmTxJMNYKjE4FisUQhl1VSINkOXrh4mYnJaf7dv/9tKpoy129ew+n0KkLJmYcf5c/+7L8xOT3Jf/4v/4H+4Q7S2XqTc/7N8+iLOrQFM2+eu6o+P5lsEk+jU/3O7raoHAUBAOiMWvYfGOLi5Vc5efcJguEN7C4jq2srHD5wTMkEr1y9jM5YUdPd4f5DXLu4jIVmqql6vLtkMXT3N/If/+A3WN6eJBwNM9A7zB//0X+jp2s/ly9f5kMff5w8IdyNFiXXHOwfpFLNkyzFSeeS2HJ2zAWnCq0KprbZjW1DSUclI6g/DfMLExw9fhiN1kx324CS2Nk0kk5qUXKH3cIK81s38bXYOH/hArWimXtOPczbl9/ljbde5dDxca5eu4ZFb6LV20WTo4f/9V//idPHHqGzo081vEIe2c2s8cTHHmB2+xZFspisOtoau9HWTPXAOk2Cta0lEokQFpNZbdnFOCnvodXkYmzkAD5PI3/yJ3/ME48/QiweIRIKKzmHBB7JxFD8LOLpMdskxCdDR3svRw7drSRku9vbfPDxR7h0/jxuo48LL1/FUvNRykruiyBLLRQKJfWcbW4nAwMDXLp0kUOHDqpz4c72JnNzcxQKOSXzECmXp9tOyZUAS4EGZxNbExFunJvl1JH7SaQybG/tqam1hB0Jm93nD7C9vYPL5VbfD6HMNDW2qe+opFKX8jk2VpZYXVoknU1ToEhXdwdGdW6sIiF4gkXOF/PUDBVMNvjZn/8YjQ4/v/a5L2B3+kmmirjcfgaGhtEZoG+gg2Q6pjZjUxML9Hb10hhwc/mNt9naDCuijfhF5Jzd1BhQMsnOrk4lpRAogMh1fAGvMgrPLNxiY3uRmYVZUsUkDz16hnJFCr8ybpObN85eprtznKHecWxGOzaTTdGj4uE4ZruZTDavCnfxlClKmNGohnmZdEYR6USCLD/PZFJk85m6hEbUvpoypVqJSGKPpc1VppbmefT+4/Q463CQO9N1KZ4bLAGV8rqR2lY//0lP3F+5S8t8S0lJt+5MuZXURRXu9aL7jvxEachvk/zUMd7mrVv0RprsHoLJOJuh+HtSG/m1eMxkU1AsCQZdklZ1KiNImPRNuFlPRNiJZ94bXP8odvLOayFbChlsCKHN57WqPBV5bGkYpHGs02jq3YQEZPmsdg63Diipz82NJa5vrynFiFyPFYRFL1TE202H1Nu/8I2giNPreEWByFSkytdRklRUNdK/neR0J1lVIFk/0s7IRfe9A5fuVSJyJSQoNEnm1d+gpIXxmIFPpX20Vg0/VqGcN2l4/bSJpSYNNYMdjeg3fU0qPVSvEU2cRNJCVWQg+bRao+eKGqp6M1hsamJZk0QwbVVJGIQx+5Mu3K997CAprTQSKD6nSFZExpErVDGr3kGjtNc6SSBLR9m4uUw0tMOZJ+8hko8oo48YTZ1eBxpJnmv2qVXdysQWqeUiPn0L0d24+plE51oddqwms0oXjUWiilErXbucbCUOWqafchFJ53OEYglFoDFqJIDKrEg3kVhEHeNAXz/JQgJHs46iKU7NkqatuxG72cz68goOkxOd1lonYVi1mN2S3mohnqhQzphJh0oUUkVie0EaAnaO3X2MmdVFbk7N0dk5SJOvk/BGlK3FDXKZGL/1+7/I5PJ1QokdWtramF9YwOWxq4vd2Wde54VvnuXXPvc5xWV+/fJ5nA0ujt57nGrVjKbi5O/+6msq+KfJE6Al0MpdJ0+SyEYpaBP4uhzkS0k1PbN5rIqeodNX8DQ4iST31ElUphaiESqli/S3HMBnGWZlLqGMQS0dXi69+QZXr13H4dJx8OQAkUxYSTzkYlnLWTHhIxsqEdqKKJ58JpEkkYhisevxtbpZ3Jmjc6SLltY20JhIhBKkUlmFNcskU7jtTlW4i/bQ4XKq42nvbMfhcXHi1DEmZq+xF5PJpU7Fxe8b38/68royl165+rYy8sp0qJQXU3CGYqpKa0MvCzMrBDcjeGxuZVq22yy0dbcSzURp7m7DH2jixRfP8lMfeJjzr57DbrVy/MRhxfa9eWuCRDrKwSP7WFpZU6vR7t5udYIXE7rJbFWF2JuX3qSttZXBkRFqxhrhvQ1amt0qdCeRjdDR1crrr79Gc2MTXS2D6GpWmlobSCcSshBjpOcQdqNMnMqKKS46e6FS7G5v0t4RYGLmAolUiAZPO/u6TmPVNWPUmxXjWqsrUauW1EZAfAFldOzGw1x8601ZaakJr6z3o+F1luZn+LM//e/ozXoi+U02gvNkpSnL2zkydB82q4eF5VvUNGW6Owcx6VwYJLClJqEkJvJkSBMkwTo3599QoVMy5Y8UI6SLUVUYh9YTDDaNcXLsOMVEnn/4h2/w5JMfI1VIs7g0x1133cvq8joHDx1UF15J8F3YnGVudZLewS6W5pZ5/dV3FNq0pdXL4uotBkd6SOYkaMXEiSOnKJeKKuFWzHp//ddfZmxoP+3N7Tz56KPkyimcVj/pnZyaustJrlTJIrhrh82tEnWl4CpVS0rGsraxhcXmUXr2r3ztK6oQFiLQ4voUY6P7WF/bIpaIK3PsqfuOUKjF0ZsrVMpFNZEU5KxMsVPZOHrJKSrL9rDMgQMHWV/a4f9h7b2j5MzLM+2rcs7VOUepu5XzjKSRRjPDZPLA4MWAbWyzxuH7vLYxTutd79rrXS/Yxp+NDQYDJsMMYZg8o5FmlENLarVanUN1qKqunHPteX4lgf3nx1Ln9GHQkaqq33rrfZ9w39cdmF9jZGCU61cmVDaDpL7Gkgl6BgcU11p095V8iWQsjq6qx2xy8onf/xP+6tP/k/GJKzhcVmVo12gqvPepd/Hnf/4XdHW109LpoVM2WVuHSSQbKM8bl6/Q6e0jMBumkKtyffIao/tEFmbFZBU8YVkhU69cHGf/vn3MLE7yjqceQGcvKLpJZ0svr772Gl2dXbjcdi5fPcfx4/dTTGowVX289N2z5GM6QuEonf0daO0F7j0+gsdvppAvE1xNc+XCTUKhGPPL8/zFX3+CXDVBMh2ma6BNFTsyeQxEV9TxN+Qs2Ete/NYOerv7uXT1kmraQ8FNRrZuJRILYfdYqGgqij8+M73Effc8wOrCOrF4nHQ1wtD2HoKby8zNLSnp1OZagqNH7yFXibGZCNA/2M9f/8/P0OHuQ5N30uYaIbAUZ2FmiQdO3M9qMMDV2xf46G8/xfdPfZP9x3aTKyRUo2c1OdQG1u41YbEZWQ0sKgqVqLDWVoLYLR4G+0aZnV7CZfOrorVSL3HfffexOL+A1+UnFtyklC9x69YEzX1urA4z2XwBo8GutgaDvWMEFld48rHHeOO1k5RSFbQlO/PX1+hp66dcLSrwghSvLU1tDA0P8/wLL6hiW4aFXV1dauLeCHVsYAp9zT407iJ5RxRvuw23xUvoVoKXv/mWSsHds+8AmVyDjOK/g1WMbEYV0lGQkyKZGRgcwOlqhBKJCTYZjbKxssKtm9dU1ohMmX3NfiUjkQ9VCkIxtsqMXohXW3cO8dQH30lmM87Xv/R1lUnicDYJSFTVQfFklJ17htDqy5x8/bTyLWwd3IrZoOH61Rusr0aw2R2MbRtTTU+NipqAy/NLo7oR2lBggrnFOXr6u9XGKF9KkM2ncXpdpAtZlU595N4DVLJFVmc3aHIP0uzuwWPzYtAYiIUi2KwOdbw2ozHsToeauCt5dK2mhnlyrWmgTOQ4iK66Sq6Qp1TOq+uuoCHzpRRzywsqG0Z51Bwm7t068OOaTspCo17HcHMrhYKW+XhAFdE/a437XXPqj/XkdzTgCqJyx0R6l+muStWGbbPxqIPNbORI1xgeg5+1ZJTXpq+SKeXVRFvufe0uP6VqmXgu3UA1Woy0WZrxWzwM+1t45fZlJlbXsRrMJLPZRqNwZ3gtL9NIZG3UfFK4t7ba8HotDUnNnWm7vBU1/b/TcFiMBlqtzkbDE48Tz+WUnl3+vhT8jW1CQ+cu+n3Nx74TrKsuRCbualEiqwZh54p5UcgwciTkH+saBwBJ6PwJ6qeRunonhUtcrzUo16Ey+VVy419WBcpDcRsfLvp+qqJd/pGSyRw2EPYKjUKDzu5G39KLwSZxsRKQYFU6nVo+TS2fpVDVkpWpjCSWmi3qyyaIOinYNHoDVouO+787ydDln43GfXpfF+ffu5uyUQ6uHpvlJ5z6kqxTJObd0DBQGHNhysUyK1MrFLIxth3cSlGP4hovz83xoQ99kGQuQSq1ScFQpBCvUgjU8Bta2b/zIF/9xr/icMtaDZaXl0klY2pi2d7aptZdopfVSdCU204qJ7rpIvlSmZxM8IyS9GlWxyWTz6rPVbTOopkrGtJUTWk0JkFDlWnzNNHs9DHUNYjd4Mbud7MYnOXKzQuYnFZiiTxmvY9MoszaYgB9rcrAYJtaw2+EQgRDCYIbSZq9XXS29rM0u0xgZYH//DWLXTwAACAASURBVN9+i+ZuJxNz43h9Pq5cv4LLZ+Pcm2fZvfUAZ149i6ZWYmz7VlXUrUVD7L/3XmZngtQLLr78j9+kp83PrtExJbdIppI8/M6HsLeaMPs0pEsJVtYW8TW7CYfWqFTTOHxmtIYaVW0jIU4KiP6uAfKRGkMdR4gHTOQzVWxu0Jkr/OiFZ9Ho89xzYgersWX0GgvjF29x776HqaYtLE5ukIzkyAqzPJ2kVEgrIkLnQDvpehJniwuT1YLb5Wd9JUgxW2Fy4ia5dAaz3kiTr0VpvMW85vJJiqwTq8tBz0B3owmp5hRtQiQlLf4WFbjU3zPAwvw8Lr8Ya0rYrGZW5pe579AJiml45eU3SUaLtLjb1Hne3OKmu7+LZCmNr60VvdGqMJ7f/NLnaPM3cc+hg/T0tlHX1Hj99Ou4/Da2bBtmLRhSDdsDDz3IltEx3B4fWr2xob2uFDhz5pRKnb09P4FBB+1NfsqlPBa7BZ2xkaQpLPlsosCR/UcIhGbVnquzaQhdyU2rq18JDKvkuTZ9CYfDw/ytRYb6+xkYaGMztkqTpxULzZg0TYr5qhz1dXHyF1VisyAwaxo9qWKOF04+j0YnF0RIp+JEwpLeeps///M/p2IsMrl8kUhyntbmVq6dWeORo++hu3WAqakZTp56nd/69Y+jw6IaPmnoKzUj6/F1tJ4sm9UZZpavYNTqafN1EattshkJsrkUo9s9Qr9/hLGeUZVjIBpmMTvWtGViuSB5sjz/yg8Y3jHEqYun2HVwJ2vra4raQ83EyOA2zrxxRQWvHDlykBdf+yEHju4GU1rprSXlWfkjTFaO3nc/NycWWFkK0+5r59jhw1y7eZbB7lF6vMO4zU3qGFe1GSUZMpmsmI0SntZIO65S5qWXXiOTLrK6ElQR79VaHotDT00jaDsHm+G40vgObR0gGF3G6pLM7pK6aZ0+dZKtoyOqcJAE05Kk++YyON1iqiwwcfUGYwO7cBr8dHn7kGnN3//jP5Aq5BgYG+Xg4cMEVudob2shFYmxtW+MWDjN5z/3VT7xyd8hV0zz2umXuP+R+5mdu8WWLUPMzs0wM3ub1g4/vQM9Kon7xvVb6LUmqtkCrc4OtGUrN25MKumAr8vBSmQRs9WKWdJ1ywYunRrnwL7DbGwuc/ihbSQqa5g9eiwGq5ItiI5Y9Mdys5bmJrIax1y1c/HkddZmSvQPjRHJxSjpExy4b4C19RkefegdfOXzz7EyJw3vdT7xx7+I2VunraeFYHQFk7lCa3sT0XCcF597kdH+HXR7x3j7fU9DzqAQs6vBNVzNbq7NXFVaYyGdaAwVQtk1RSPR6mxMTsyQSsRxu90qfM3qNLK8vsDSYoDBnjE0GiMmqxatvaQkQfv37GX+5gLGkpNa2sHKbIrejlFuXr9JYGWRLVuHGL91icNPbCdliCChruJh8Lq9rCyu0tPdpaRj6XRKbYk19ZrCCAr2NbyewGH1k4hlVOPX0tZCTVejua2VtnbBA8dBSGqFMpcunmNgWzeprFzHpMCuKMLXQ8ceV82q3+lTE2vRtVeTRowVJ5qqQUkx5BqtzPKdvRTyBRUM53Q6VNFy8OBBrly+qAAMMoGUptHhtBMsreIa0JOuRmmyN7F+M87SeBC3uZnu3gF1P5IvgUGnVxIQSSh1Ol0KB9na0qY246WqKAp06jmT0QiLszNEQ0HWgquY7Ea6+3pVASfUpnJZyGZu1TiI/K2rv52hbQM8cuJ+Tp98g1NvnqG5VXCkGkxmJzdv36R/yM/RY3uYn1sitBans60Tbb2iiFeSKiyBU2IC7+rrZWruNt3dXVQrZUXDkSZlbT2A2+uiXCkq6VYwskFndzMb4XUefuJRfK0uDhzcxeT1SSKBJPmInq6mIXxOHwYMVIsV1XzLxD2TzattvPyZ/M7yI5RAkf/IJkMqQNm+SFKrJKZKLaDRSB5NgXwxyY3bE8TzSRWA1eZxcHiLbHR+8lCFq9JXi0S0wUH/WRfu3ztQZrHl30BU6tDp86CpmIiUosrH0AhGamjCG9sAUWYYlKxGzKmP9t2nhp2riQg/mDhLJJNUhbT8PbfFKqJM8qWCeg6jSa/uAYc7disizbmlKdbCQTpb2jk/KxugipK1KG/nHZC8FO/yY7MZaGq2YrcbVR34b6U1SrpzJ+W1gT2VxgllmBU5jPw00JIN4+0dJU7j9/nN70XqyniqrSq0Y7WmQ6g0MnEvlEXr3ghjUuR2TR293Dgb9XMjlOmOOL/xhhvTeekICif/gHLwBqZ0jV9MeDlY++n57Tfaq1zea6Dm0lCsGzDaLZiau8Hho6oxYHHY1QGgkKVYEKKKcOQbF2Nh6sma9q4+SWQ8FrOeh5+bYsvln41UZmp3B28+OUbFpFU3AYmK1htlmqihKiu1mmiU6ugrOeqKj1ogtZlU8oynP/oURq+Nl199k9hqjOHefo6fOEIsH2Y9tUpkNUFqKcfuwQMs3F5kdWMNo1lHsZhThp6rl64oXd6u3bvIpFONAqdWVsW7eP/EqCEkDUlic7t9SjsnpKBwOKiwWjL5EUNJOLWOr120haJD1jLQ1svOLTvZObJP1FiqaEFXZm5xiotXL1Gu6fC2dBIKJyhl81QKBXT1Eg++7QROl4O5uQW6uoZ56eXTBFaCaOoGwqFVPvKx95KrR1mLLONvaWNuboa9+7Zz6rU32DG0nwtvXuLxRx8mtLmhVuXdvb0Mbhnj8qVpLrxxi+WpNZpddrrbO/B7pYgoE0wE+L3/9lvcXh/H0WxXwUuboTV02ioGY1Xd4JLpuDofJNiitbWdQiJPv38rxbgdCm2UCzpGRru4fvNNpufGcTpM7LlnjJXEilrl1+p6rl2eZ7T/XjZmE0QCceLRBJVCioJa45sYGO1Vs1pXp5/Wzg6mJqbZXN1kaXZFGQ77unvUl7dSLmO12pQnoUkMU5Uqhw4f5pVTr+JqtiOLoompSUVlaG/uwmFyK9lFe3c784u32b5zq1pfrq+ucPTwUXZuO8AXPvdtAnObOA0OjDodLc1+hrcPEs3FqFDH6W5ix+gefuOXfoGejnb279nF6NgW1cCdPHOatu5WPH6XMkFdu3JVFZzvfOpJLt28TEdnN3Mzy9QrVZpb/MTSYeK5oNLnNdk9bB/Zic3iYnElyMLiMtevXaeruYMPvPspdJYqF8ffwmq20texBW3djEVnwWEXv0YCo8GMxeDCqLWrIkYnK9lKAT1mdFppzBuGH6EBVMoFpdWsa/TUtVpi2QSn3npdlAXqpit6zLm5m7jcJp7+uXcpRGXNmKFczVLKiH+4CUpW+npHCKxs8p//yx/zX//7H+MWU3k1r9jQct0LJsNUDDHKxjC3bl9WTf/+ncfIVoq8eeoUqXCabb27uHfPMXyOhrzDZfVRLmkJ5RZZic8RK2yysrHIyMgg4xMXFclh9869PPvd57DZPCp9dSOQUMFHrZ2tBNaXaO/3MzTaQSK3zkZolY7WbmLhjKKnzE6tsX/PYcJr69x7cA+xyAblbIW92w/T2tSLxWomU4ioJD4lVaxqyVerlKUYSSSYvH6LQrqM3ewlK9Hdi1MkMpsUqmUefPBBFdIkMoVcIUdN8daFylXHatWTzsUwmA0cvOcIOq1R/Xcuk2FuboqWVg/hYBCHxcWhPccw1G2sLgfZ0jdKOBnlS//6VSUvOPbQAZJZ2RI46GrpIpso8p1v/ECt5z/+m79KqZokWoxz5uwZhb4TStYX/vmfaWtrVYmakknhb/WrAB6vzU0xoUFT0TG/sIDNbaauz3B14iLxWJbtI3twO/xEw0lamjqxySbSlMXeVCFdCrO4tEh7cwvD/cN43B51vQqHwvR3DHP25HlmxhfR5VrJ5jWsR4O0b3Gy93Afs/OTbB/ez1c//xxOS5NCNn7rub8mS5T1zXVsLj0dHR5W5hZo8/fg0Xtpd/XgMfZi1bSirYuUskpdB9lahkhuE6/DqegpwcQaeU0Sq8tOJJpUhtCb168TDYdIJWWaHyWhaEA7mLg1w9vf/k41RDG6agpV6rQ48TqaeP25M/jMvYSXC8SDBXIp+Tyr9PZ3sxycwd1jYuzePtbjS4rKIgFdon4VOkxHZ6vidVuMJnweN4HlAIlIGkombIYm5mfWVBEbigSxuExoTBr6+wfUIEpMte3tHdisRsZvnlEbu7mlecUAr9W0yhMiDZNZb1Hv9dUXTnN872NUU0acVjfj41fQ6KR2qKocB2kgRAVgsVhwu10NWYdBDKp5RWWR64FsJWOFEAVLip5tHUzfmsJraGXtVoRyUkNLawe9/f3k8gWVGSAG0WK+rCbZkhCtAphMlkZ9IwPHYkkRxaLhMJHQupqWb8bC2Nx2lcItjZR8VkJhEc29w2PH1+qmb0svQ4O9zM7OsBGOkMmUqdVMKtE4kUowNNxOR4+ffKFCLl1U6dG6Wl1JjCwWGx6fj66+bnSmBoXH4xUvmpPA0jLd3d2YTWYsVqPaCEzcuklzSwuFUprZxVlau1ro6mtjJbDESP9WQktROj3DuExNtPlbFQ6yUqiQTmXIybBOCnWVe9OgophMZqWyKBUFldzAQpZKRRU+Jo2JSH8F9Vwu59BqqyxvLJHMplgPb+CyGHj48O5/N5CVIYtgDFV1eIez/rMu3L+zu8S0rzGEU0WtVsOhrlGG/W08P3+eWCan6lO5FsqUWh5y/khqqs9uJ57N0Wz2MOjuVn7A702dJZbONQriO+hF1cyrCX5Dpy+DK5dBvis1QumYQp86LIL9TVIULfSd5uCuzl2ZTE1aJf30+S2YxBsh0pc7x+TusWmgJhs/Dfq6DL/ryqAvNasyzUpo0R2j792DrfmNZ6IC9EajlSAlDSWZTtd1FKtaSjUNJRnV34mVlQ9V6DFiYbjLr9TUq0oe0lgNyAtoKCbWSX7vF9WJ0ZbW8lvpZjrqPwH1//8dvZ/qLXJrv0EJ/OXDqJkd6Fyt1JxNVPQWRANhEhmMtoHlKYjZRNMIcFC/sJyGd4KYVBytycgjP5xi68+IKjO1q4PXHxmmbjWiN+mx6uU4iTZJR7YizVDDvKuT6iEVlWw1VubCxKJRhvb00DnSzsraJvNXV9kztA13k432kU4mZq5Sy1Rx4KXHP6hwcSdPnyJbSCpE2WZ4g2gwphzpHrdLSWREpy3TAIfLoS58iUwOvUkKIL1iXwsZQ9i2uWxa6UAl6MFis5PMJ7C5tRj0ZZocDn79o7+u0vLQWtGarSzGZlWBujI9z9seeBtzqyu8cvYtTA47VyT5LZtTX4oTbztO35YuFeIxMDjCqfOXmJy6TTwSobXZS8ewn5oxoVLYHE6fopPs2TXG5XMXWV9IceXMLB9433uYnZ+hyefD6/UQ3Ixz9eotzHUnPnMTZr1O3QAFGyYhMdFMEE9XnfvfdQBft5/VcJjNjbBa77W1eCiXRa+/htPmUlKCnt5ejBgZ8e/ArOvg+vg62VSF7jYvfb0efvTSs3jdLsWtn968xQunf6hCFCZuLHJox6Ok1iss3Vqmmi+plNDN8Cp2u479R3ZgajKDy8KNW9MYqyZWZ1aoZyvqC++wS4AH5IoFVcg5zA5lKN2zfQ+ZQoHNZBhrk4njj9zLX/zl/8Lr8aswJZkeykQ5U0qooBKT1cT2HduoVHOEI2ucOPYYX//yC8TWs8TXo7Q3tTEw0M/AaD9JmZLcmlCJb8lIms3AOv1d7ezcNkpTk5/999zDP33xX+juFTSaRuHoxJi2ZV83Bx7exq3l68qM7DD5ySbKbIYi7D24lxdee46Blh6GWrrYvW23wicGQgnFyL59+xa9zW38/PuepqorkypEmF25gd1hwOvy4TS24LO0q+eV6W1dsiC0ZnR1E1qhRdTLFCp5hS/UiRZTo8YFDXO5DAfkOlWvkCsUOPXmKYrlgqIfyEQqlggxvLWPnbuHFJs/mYko/rfD4EFiFHQ6O9Wankg8ycVr59GYSvQMtuB2+9WqOlPOsR5aI5lYZXigg8CyYPZu8sjD78Hv7FQm4J1j2zDqLHzwAx8SWxS1SlHhF8PxEC9f+gZVc5mZlUXccv66bCQi69jNFu45cJwf/Oh5ouITwYXd3EJ7az8ej5vZxduUdQVKlSxWp1y7iszNLfIf3vcRFm+HefEHb9DT3ktPdxu93c0c2X+PKkZmZ5fo6Oyhrhf6QFFlOIg2M7QZRmuUoKMNto1tZ+raFK8/f4ZCoqaKLYwFbB6jQqcJcjSdaaDhFhYXePDEg2QSGTKJLE63EXerQeUSeL0taovU1tyucgD6e3t4/bUfqfCwnv5ebDY3yXweg87G9K1FxgZHMWoNirv/z//6T2RzVXp6+pV3Yt+OvXzpi9/g9MkzvPrq91jdnFNN5sz0Cju278fn8vDKiy9y+eIF9Xl2dfsVOeT0hTd48L5H2Lf9GOfOXyKdy/Lg244TWL3B1UtvYdT5aW/ewtT0jJJu6bQmtm7ZwfXJi4RSt6jpkzz6joeJrEfo7xlS5r1sLkdoM8KtiSne8fC72VxJcfXkEksLUcwOK47WKmP7OlUxevX8FFffus3NG7do6bHyW7/388SzYYKbYZwuK4f27cSOU32+co2RBtSqbcKiaVEUqVJZTH4F6poyC4FF+vo6iSSjxNJRTA4TmXxGUaImr03y5KNPYjeKWbeE3+/gzSuncHicTM/Pse/QQQKRAHVDWTV51xSpyY1Ja8dUdhFdLqIv2XnzjbOK9z+8fZinPvxuvvGjL+PrsqE1SZR6jM1gSIW/uByCPszgdNqJRiQLw6TMcvqqEYpGIqs5VpeiDI4O09zpZ1VRmRqyy527dhEIBPinL36BX/3Yh8hkg0q6OjO/yPbdu4jENymJLj2TUzIqCUXLhIu0O0cxFwVgIPetdCPoB62irig9MBLzblIFlBStKmAwl1cbfvF0iLw0kYqoZO3b6zcZ270Vr62J4HSUakKriFJ1g1ZlvPg9TXS0dRKLJtV1Q6arsvHs7e8jXygoCp5WqCHJNBvrAZVTIAz6hcU5dDY9IzvGVLCj+FBsVhPLq0v42zy09TQrDK7RrFdSs6XlAC2tXWqSLrSdeqWmWPfNzX5l1BcZl6SZOqxOZb6WTAWR0okXQv7X6rQqBGc8lqBeqdPkbyYZjysNeq1WVibX9o52Bgb7efP8KerClncKcaZOKVmiw9PJ6MAe/K5WdoxsVwz3jcAGBZGppcXwWFVUGQm9k6JQFe7ye+dyqikRSZCgIKWWKAm9p1bFoKmroYgUs0uBJc6eP0cmm2XHWDcfeOi4avTWUiFSItuRgaEa3v6keJcApkev62lP/GxwkF8byzPja9BW5NzwOR3sbB1SA8kboTmyRfl8tdjNxoYcRdt4Lya9Ho9sgzMiRKrywOA+7HoD35t6i9VoI2xJCmg1LTfIhLshTZH/L1P1VKqoiGvCclc237uyFfF7inxFFeBCpmk0DUKw8XgteDxm9Vx32e//1jwrxbxO3yDQSNEvn4nNYEJ066FkWmW5KOy6gsL8ZGKv+dh3NutS8ErxLaY9oS/kKzUKdQ2Vml5N3CVmXXUtYuwTmUwjULUhibozdZfGRul8dFpyV79C7fY3VeG4O2zgY8mfHgO5aary8oEalQFJ/GpokHQWBxWLl7zBhc7po260UauUMOsFSwm5QlkZQiXsxmI1qS+boI0kBCmdrSjCyyM/vMWWKz8bjvvNHW28cHwQbAacNi02Y0WtGuVR0ZmpiUZaVk6i0SvnsRrqzF+dJry6Qv+ODvbev4/VYJhLr95kS+sAY2ODWFocWH0m8ok8yzcDuM1+HnnwcV5+7RWVhmk1G4iEQ5Qk0lhd3GTFpVVOdNHmSUqiTBLE8W+2OZXB0enyYzZb2NhYU0ELEo0ubmaJfY7nYtjdOtraXapwOnboOFuHtyvpQFVvVJHP1y5cYaCzm57OTmpaLZ/63N9hslmIBMPkUmnM2hrHHjrKvgO71dQ7Vyozu7zKd777jJoebBnu5sCJHaxFptBbNUTjGcqlMm6HEY/Dx/PPnGRuco18qozP36xc77K26+0foKWtG4/VTyVdZ2N+VXF5rSYbgbUVNpPL9Iw6GNrdglmOWVXCt2wsLMzQ3iY38mZS8SQC3RAsVqVeYXTLKNlYFX2xBW2pic2NlHJ079s7zKWJMyoR78jBA4pUs5JY5K0r55RpcOZakL6mbSTXUxSzORLpBLHYBiZTnfZeH7uO7CSUiTOzuEJwKYi+rCMaiFEvyYRAwrPk/MzTNzCAy+LGoXcy0DdMupAiXy0QL4b49f/0Mb70la+oYJjRwTEVcGW3OcmUEwxu6WNlbUXdCCRO3eOVZsDK/FSM0GJcseWdFhdev5t7jhwkUUwQTycUps1udrE4NYtZp+XQgX309/cysmMnX/jSl/A2+TBbzKRTCWWI9LTpOPbETmaDN/G2tFIsmDBpvCxMrTA0sIVEJkElnVfazrc//hhudxOliomXXnyd+dl5mm12fuVDH1SbH5F9lGtZVYzmiimEntni7lca7MId5JxVmnFMCmUoF6uKJkexJpM1s0JJCqJRrjY1ipQbcShkikVOnT6rpkcyMiuWsgSWF5mYGOczn/5rJV8SWYhkN5gwsB4KKcOwXKNkcvT//sHH+ch/fB9tfZ476aHyvanh8bioFkv4bO3Y9U0Ew2uq845HcqwGVrl06aIyj73jXU9y6/ZNDFoto1tH2VhbQW9NY3Sa+dO/+nMMNg0P3H+cjjY/TT4ndZ2Rc5eukcnnVCGUjojZN8ivfPQ/8l//7E/Zd2CfomGN7tqijMjXr43T3dmnimB9zU6zr4nurjaeePxBzrzxInt3HcLl8ilT8xunX8LX7KRcy2Mw62huaaejdStvnD1JLBlFU7Xgs3fxwNHH+MY3v8aFK6fRmWFgoBer2Uch39ikLq7OMDjUQyyWxGrxUFSrioyiyWwbGsNqdHL1/DiH9t/LynKAPbtGWIgtEM1GVbBV78AQOq2FU6+foc3fpq4Vcm0oZAqcOzXOP3z2K3z56/9Aa1uLCg7600/8JV985jOkChssLy8SWIrwwPHH+P4zP1SF49XrF/n9P/xtMGZZCc5yffwyXW39uOzd+Js7iCUSqhAuFNYoFhJcOTfHYN8+ZbzPZ1Pcc+iwkniEIisM727m3hPbuXb7qpKAWDQORnq389Vnvi7wFT7w9PtU9PjGwibnfrRINFSiVK/x4ulv86Wv/x0ur4Mvfe7brM6GVSDdn3z6NzGYi7R4m9BhZXF+lq7WVpxWLw69l1Q2q8hZTlMrehzoNTryxRQ6Y5HZ5SnaO1soZko47V40ej0rawGyuTSvvvwK73vv+2n2iFnarFKHF9anODf+GoePH8DmsLK0scrUwgxeObfampQe/ZnvPktyM4smb8OlbaW3eZjPfPr/Y+eeMYa2beG5N56jbcDH259+mDfPv4bf61HX0N07dytt+VsX3uDeew5x5fJVctkSvR39rMytEVlLYDfYlc/JYDfRMyBbDBP+Zo8KaVJDEbeDv/m7/83howcJRlZYD20yPR/gqaffoyhZw0N9zM/NYrNayCcq2GrN1FIONFkrFBqhj+lMWjXoCs1oNmG3ixSroop00amr4stgbDDc02lF7qpriiyEpnF3mhjbO4KhZiU0m0CTMSkDcMUAfm/DCN/S0oFeb1R+GHlFs9WiagQpqFThm8tTK5aJRcNEN8OEw+usra9Q1tToHepVBVQuk1chaOFIEKtLTLQW7F4bbR3NysuhwB1aExcvXsHl9Kr3vLKywD0HD1JMZVSTNDO9SKUq2TJFZaTuH+plY3MVq8Oqou5XAmuU8yXe9573srG6znpgVaGuwyEx1XrIF0psxiMkc3Fae1pp62xRSN//8Sf/g+mrM8pzkornObDvgDKnLs6vkEymicfjStIh99VqSZo1hzoWUiyKAVMkM1L8igxOhiC5UlYhKA0iIyrmldfg9JtvKj+F6OQd9QK//+STmA0m3pyd5MzK9R9ru+9SXKS4bi0beOSanmaJDPoZPL42lmPa25hyS0HcYXIx0NnLzdAiCaVLB7NZj9tioWposNHlM2781NTkW8qzkZYOBrxdXAvOsZGOKra9oGrvTHt/XLjLawi/PZMpKRSkDEaUvkTkNyY9Fp2BcEq07nXVKEgBLuFL0sQ4HHIeG1RzdGcR8e8SX+9iKGUif7dpaLI60dd0zEc2VX0tx1I1KRKHV6qSTpdE4x6pq6JdI8FJitxOUfjnMm1XScPSQekaI3vVuYgDvIGCVLhImbTLG1ZaSvF36ci8+HuYMlNY0fGuVRtHsz89TeaWq8SFwzqM7WZ1PCVKXW82UdB7Kejt6BwuTHYHmbKuMWCXX1BFJMv7axhXc1WDKuylY5YLgEzC7//uTbZcbbie/28fN7a18uLxfjRWLQ6bHgmV1SlWaoMyWtMJ5kpMC+Iy1iuT6uKZi4TEcDLSzJ7je7h8fZJ8qIYmXuWJxx7B5LFxevw0bzv+EOmNFKV0meBGhNszt7HaRbevGJdKp5XP5dTE0WRqnCyJZFKtVxrmEtGnwfJKkL6+LZhMEgGfVmlpQgvpbO+irpOUxDjJ3Ab7Dm1XybJjozvo6BggmS2hNZoZvz7J2Tfe4o9+5xMYNSbS5QLPvfSyev7oRoSNQIAml5nhsX66B9ro6O1EZ7Jybeo2l8evqVj4gb4OsvUQFleViq6IxeZkfXVdvV5ncxfPfO0FhodH2b1vL5vRBJlkRun4jz14gsnbc2zfupdbF6dJBJI4TU41tRDe+/zSDXpHXDz+3sOsRdewetycn7zK9h2jKiCps6lNMd2laI9EIyoc6frkJFu3HKLVMkxosUxgPkybx017t4N4cZ2///zf8onf/W305ppi00ezKaHCc/XMLA5aiAairC8HqAoqq5ilXEmrBFdfu4vLt67hb+1gZS7A7fFpvGY/yUiU1na/4rHfc/QegsFNUvECDqNHG1k6OgAAIABJREFUHU9/mxgU5xja2UtbbxMTkzcZHx/n2JFj5FIlMtkCQ6M9zC/PMLR1iKWVBe5/8DDxhDRvOhZn48xNrKItaChniwwPDdE90EnNUOPy+GUVdpVLFFhdWsNhNrJ9ZAvd3T3cd+IEn/nsP+D2+RUvWdJUi8US/mYjH/uNpwgVAlyZv0Fn7yjjlxaYG1/j2P77iUQTjA1vZTMYUEm7Bw4dRIeDL3/5mwpnaNZUObx/Jzt37lTkAkUWqYtsq6hY9dJAymRWPDHZTA6L4DEtTmUQVce0niFTiqrvTKWixWSwKTlfhRxFstTqWsplMxcvTFDJazBqdcqAOjczzfzMNJ/6q7/C4/ShrckFURKe65Rlui9BGUYdhWqeZ1/9Dkce2kcouaqY7ksb0+j0eeLRKHuGD2PV9GKoe0ikQmzGVxjqG+XypXFefPVFStUcv/xrv6iOmTS/Tpsdq8ZIRSM0mk3OTb7BenRNUSvEsHXp8nk6+zrRGe047E0kwwWuvHWT4a5tjG3Zwaf+8tMKs9vXN8T84gIHDu5n/PpF7rlnP8lEmkBgnbGtW+npa+XA/h10d/pYngvgcXrJFzJ4vS4cbivZcozx61fYuecQt+cXmF+5jcFuUK+7uhDhhrCme3vweb043A6qxQyVvIXFubDipo/u6mHH/kEKpRJ6o4NYPAn1Essz87z9wXeSDaV57KHHsOgdaHUmSvUS8WqQa/NXCG2GVAqry+3D525R2FBx6127epXtPXv413/9jiqYevu6mJubZWzHLt68dIE9h3Zid2o599YbBFfj7N5+mK0Do6wvrzE1O8mJx+6lpI8zOXNVyQa2De1EX7ezEggQioSp6qGlw4nBWCEfhavnptizcxfry6usrQbZv+8Ii8FFfuW3f4712DRlTZ6BrmGlr37r3DkuXLnCL/3yz2Mw1wkGAjh1Tk59Z1aFs0XjSdLFEPc/doB7Dh/m7z71eXQlC6+fepWvv/j31OoFvDY/fmcbhrpWId4siAxOoLtFpam1GRtbMxlklcppPveFv+M9Tz+h6EWS1iyJvh6XT0kMtHWtClixmZzUK0ZsZqe6eUtAWLmeJBCbo1ArkCnmaOpsIVVKsLS+oOhZMmD71leepZ6xMdC8g/62Lfz1p/5GDa8OnziIwVFnPbVM14ho1Mush4I89MDDyrj4T5/7Ih/60FPq+7O0EFASo9WlDXo6+ggsLDM6tIUXnn+B97z//SyvLuL1eTh0zwH6evr52te+woXLZxjZPoTdZSaS3CAaS2K02uno6SCViaI3NgZ/cl2anVzBXGzBkPdSjuuxGx3KnyX3K40UvkLauKO/VrQkWZPeech2WQpe0asLtcPuMXNz4TKWZnj03Q/hMHr5wZdfwaVtV+FGpy+cYtvYNnp7+ujs7GJzM4rBYFSQCgE3SBFr0JvIZwtUBCVdqijfWDi4ocK6UukEofimCocTzbkUuA6XjbJst+oF3E12dGYd73znuxXR7cbkpJI6lQo1HC4XFy9eVFvM+47cg8doI5fNkcrniKdS9Az2qimtSHIEAxlPJhke26qoSyIrkm26nFNUq0TDm7jsDto7Ooglk2p4ky5lsPttKul4ZGgLboOD5Vsr3Lw+w/raJs3+Zn7u6Q+yNL+kJu+yeZA6Tqh3tXJdBULK7yR+Kxmgia5e5DQilRHPQbEqmwhpaqoYdFK8Zjhz/rwqfuXnXUcP8psPP6A+mUgqzpX1BcbXpv9dOSXF6H22QQ5dzsFy7P+21FL//uvbCj+euEvBZzYbVMEsfPO7hEMphGWKLdf+u4W7Sh6tCcKxUfCL1EU2bgIUkPpVr5MAKg0VTVUhH1VjcIfRns0Kv72sQivFNCpPIoW7Q2dUrP71WFo1BjI8vUuUEXiKxyMJ4nIOC5HxDiLzDvlGhUbdwU/e1dfL60sDkU9XlORH6jhJUlX1nGCPEwUikRyaj34rWBd+pRSZKjlLxv+KydngT4tRVdXBIp6Xtv7OQ2na61XF0Wz8Eo31SCUXJvbND6sCsr9s5Fc2vbRJ2/tTPl7tKDCxV4J0jEoqI2xMOeglo4eqjIzMdkpGJxVJwjMYsBvrDc5mXacKeFnDi7RHHlK4y9uWtcZ9377JyPjPpnC/NtLEj472oPc6sFv1am1mMBkbTYZOS0ECfIw6NJUidb1RBUjNnjpHSCbCA172ntiNu6WNH37tFawFE9u2blVpbdcWbjDYM8Da9Cp2o52uzh7OXDirWMm5TJZIOKzMI3L8hdUrMiaRUYh2WjT2Lo+L6ZkZFSMvRmOLxaXei3zO2XRGETu8niZqmirx9CbJ7AZDI10q/rqnf4CdOw8QjEo4h421tQUquSLdrd1q5SuYyJW1sDLlhQJhohshrPoSvVs6eejJ+zl3+Rz3P/woyxshXnj5FcLr68xOTbJjTx/3HNupAnDcXh/LS8vqgqGrajn1ykUGB0awu0RrryMaC+H12+nsayeVLxJaS2OuOOnyDqppisvqVjpQ6hns3jKPvvso3QPdaAwmJtemqFbEzFgnHo7S5Gult7ePjCBDDRrOXTlPvqxjwLuTbu8eVqaCtPub6B1oIk2Eb33vq7znXU+Ctszi+ixml4N6xczZV2+gLzrZWAiSS2XYCK5TrcgNQEdzh5v2vmYC4TXC0TitvnZef+kNtCUTPV1d5LIxfvXXfol8uaACZ25cmSYwF+LalZv4miThMsX2fcMce9thnvnes5y/cIH/9mf/lZOvnVKIveYOF4uBWVo6Wmhpa6JCRplQrUYvP3r2DJsrOYwVK9VCmdamJprafOomLytPSZzVlHWkEyk1WRoZHqCrq5N7jx7ns5//vCLHtLY2k0zESKXjWI1aPvlHHyeQWmR87QazG6vs23mUyy9PMNa1h6W5DaWDNVrqeFpMOJuddHUO8v1vvUAinJYAW5585AHFTJc0x4nrN9m5Yy/VulglM5SIo9OYMWmdSOWlNj96yUHQKM26FD25SlQZLhFnjVa2PlnWo3OkcpvUMNLRtp2zb06hL1mRmUIhk2RjNcCtGxP8499+FrvVibZuUI1yvpBVhZMUCHqhUOnEHpslnAkxvz7L0EAv1ybeYnhrG9qaBm3VQbO9n3JRQ4W8+n6Ilvy7z/yAubk51kJLfPRjH2F4cJBUNEOnv4VodJ2qJcWf/s8/Ru/Ss3VshMGBXjpbW1XDfGP6hhqGLC+nlKF05to863Mh3v3Ee/nqF79GvSZkKC+pZFZNPs9ffkuZJwXNe+HCBQYGe7n3yG4+/vFfQlc2YtTa1DRWrsxCM85Xk+qc2IitYHd6WI+t8aM3nuXR9zzEybdOU8zXaW/pZWF6ic7OHpKJLN2tfcxNbhBeTZBMJtiILPD0R95OKh9TQ5zxGzd4+n1PMTdxi+N7j9Pq7MLnaEGDiaIsnDVFbq1fYjOzrvCt4t2QALVDB49QSEuisw2vzYXP3MELz7/GZ/7+7/jGV7/Kt779bU69eZk99+7HYNNRqaaoVrIM9o2xtXsn1y5NKLTpjalreNpMVIwJLG692kA0uf3UKjquT9wmVypgsugoVzMkopvs234flbyWV59/iS7xsqRL5Ap1tu3fgcFXpXXApvjU0WBS8emlcDly4jC+VqcK2FldXCIbLbByOU8hZSQWS+NptvHkex7i5uQkz3zzOeZuLjG6rY9f/4OfVwmY4u8w6hy0N7U3UIY6t+LolyhQrBXQVUUj7oRaSaEfX3j5Wd779DsaMquahWwmj9VkUkOUSklW/H7lBamWpZAQfrPgmguUNRmS2Sg1CXK7epaBsV7ipRCLq9NcunKBluY2HGY/K7ciJNeqdHr6+P4zP8Bg0rLzwAgHHtjF9OpNjB4Na5srauIqiGBJIQ4ENujo8ql7xlogRC5bpL+nT0lckpEEpXyVndv2qIGKUGV0BsEKe5mbmcflsJPJRpUJ+OFHT7C2uaRoOCvrkgYum7gsDqeD9vZ21gJBqlkdIx17Cc3nMZXcVLKVO2AFoxquSJCgFIuySW5qalLFmMhaZOgm1wgp5EXnbpaCqJ4lVQuR0oQwOrXY9R7qMQvarAOLwU08uan08kKFkuRUYfDnC0JcM9E/OKQm/Qat3E/zaKo1MtKopRJEN0Pk82ly+TQLK4sYLCaam5spFgsq1dxkN6mQQqG/yXZ53+69St5y+epVVSBXakJskaKxwuSt63zkwx9iqHOAG9cnuHb7Bu39nXibm4inYkqiIlQoyf2QQj4ZS5FPFxXTv5KtMdw/hMUgzUVjODczN8VScA2Tw4zBbaSqq+F3eXDoLLj0Tl760esMDm4lGU+xb/d+WlvaG8e1VFXbRml+JVfDZrag1xt+kscjqeuFPPW6SJcSVGol1SApz4veoPwFwWCYgcEhVWPs7WrlscEuVVvJcbyxtsjphWtkS420T1X46jTc7+xn51sZjGupn7IK/Pf/7Fu7isz6Gs2c8l7e0YgrQsudwFA1pb5TqKu/d3eQfof24rCaccpgIh+nqmQoDWOoz+pWG99ILvXj41Iq3uG3SxaJNDx3GqC7Blh5fiGlyUMkNtLc6fViatXhcgqqV3iaDZ+oTONFktqwhDZkOI1JewP1KMV/PldmbS2tpvtiavU3WRVdJrCaIh7Pk89V0Pzqt4OqrpXCW+FrlLu1wTuXSa1Mu2QSVFamR5mXNLoSEew3vJ+i6Wmsqiuij194jdjJ/6XewNGcnY9nmn7qDyujrfGNrTkinXIgGg5di9WghP4aq0elQxUNTjIVIwaXF4fLgs5sVe9FzKlyst51Fd99E1K8Fwo1HnjmJmM3fjaF+43RJl592xZ0XrtavZlNOmV0M0m4q3wYNdDXS1SyKXQWGwa7i8CVm8RXFmnqsjO0fxCN1cLtq4tUowV62zsZ27kdvdNMNpZhbXaV2clZFdQQT6fo7u1SBhnBC8qkXczFsjWRjlhOCsH42exW2js7uHZDZDUSfW4Xv7iSPsmacWlhEb3WQEdHj3Ks5wpJhfU7cO8uoRjSPzzM9t37FEd2YyPIemCB4/ccJpcqEg7GGN6yg29/5wd4nE3EgwmFA9Nr8jR1eyhqM+w9tJfmtg5MTjdf+ddvUszkaXa7yeQ28bXZcHitGC1WdeP8l3/+Alv7R7h67pbiMgt6zu40U6unsbvr7L13h2xTuXhmhvsPvR270U85X2FjZV1FVJvNFWraTX7l4x+kWC+yshGkpatNpdxJ1H0ymVI3p6LEZjusrMdWMdqMvHbyJF3OrewdeoCNuSQtbj+DWzqIVTb4xy/9Db/80Q8rsoDEO4tUKBKSQBUjxbiW+VtLJKMxhTosF7NY7cKMHuad73uCjcgGr7x+iuDaJqENWcEZEdxTJhNnaEs/3mavaqASkRxGHBSSJcXgX1xeIp7Z4KmfeydnL50nlU4qgoOsOYVI8md/8Um+8cxXFZZvcnqSD3zwXSwuTynsYmAhzannrmPTuDGgw+/20NHTppI/xewkybT5ZJF4NI6mXmHX2ChOl5Ojx47zV3/9GQKra4yNjVGrlTBbNCo57o/+8PdJ1mIsl5Y4P3WedKKAveSiz7OVwFyCdCZJZ5+X3tFmKoY8gbV1obGyOruujKv333NUSZLkBrYZDNPW0qUmapJmWaxJ8a3DpBUtsKTcigm1QQOo1uXaopPSnSJhcmXRblep6jLEsisEIwFqVSNmQyebqxVMFTeVYolUPKJoEDevTfAPf/v3eBx+NHXJppCLu8B8a4r5LebujCR81rOcvfwWN6av8eGnP8zNiQmGR3uU0bgmHNuKnvEb4wyPbSEcDdPXO8YLz59k/Oo4l8cv8Jm//RRtTS24rC6MUuxrypyffJUrU5foHx1Q59d73/tuWn2tLAbWyJZyrIc3mZ8NEV1PYKpbSGwkePyhx3nz1BkqRdFJmihkymzftoNbt66r74KcKxMTNxgY6qK718ef/pffw1z3Y9K7MWmsjbGEJsu5S6+xa+82lRR79tJpPK1Obi1dx9dr5eXTL2Exe0ht1jHixqg34W/yqung3u0HMVTNfP/ZH1KtFxndtRW9tcL07C22jG3BajVTzRV5/yM/h1knmEA9wXiCmkHDZibEwvoNdOYqWn0Vs82skoCFNGLUGxno7yObTKswoRd+8LoyFT744H0sL60wd3uN11+5zCNvP8GWXT0q0dlmcuGxNdHX1sfJV05y7vwF8rUEJx4/yJadfWpib9I5qJc1XLx0WY2ShCwlg5FKKc3+/ce5cukWHqudb/zLN/nE//MJ/uHv/4WDRw/j73Oy68gg33/uhzT72givb2AwavC1u/G0uAiFQ0qaFl9PMXshTD6hJ7qZoanVxdiuYS5cuMyFM5cJLKzyrW9+gXh+le3bd6gAIUlYFPO78M7FuyEJ1XVtRWmItVW98rKI1yaXSSrTr9qOqBRr2cIamJy8TiaVY/v2vfhdHVA1KnKMfF/k+1yjRKmWV9kcwmSq6ORTTpGoBDl98XWqtRKHDhzm9sQsU1eX0WSs2LVe3nzjTXSGOj1DHRx+20H+92f/B33bO3D5rUqOIs8uBnGReCRTcWUYF0Owx+tURKF0Is389JJqKCySy+Hz093bQzafo6Ozk9npWQ7s30epnGVmfoKRsUFCoQA3bk6olG/JHBHZhaSWFguQy9bIJ0oUYxV29h3FWHRSSBeVObJUkaGSgXKxqCgwkpoqE3cZNEmhKD+ixRf5pBTjmGuNoDB7gVgloIz9xUyd5GIZv6UPt6WJtZUVZqZvMzw8hN/vV4FkikxnNCtviE3MwZWqoq7IxD2bSJFMREnGY6TTcXL5jEIny71Dmhoxq4qJv0JJDUacHpuSN2nLGrq7ephfXFRDEJfHp+hqwoKXQrC52Udnc4syyjp8HiLpOKF4REm0KuW8UgSIPMfp8NHfM0itpFGZGR67j7Gt28gk0qpwl+cqVYsKQ5qtl/B2+nn6Q+9naX6ejfkA+7bu4VN/+bdKzii4y3g0xX/6nd9j8uYUTqdbNT+ilrAYpGjXq/OzIvCOYlE1SKJxl8+rVMgq5KcU7qLDkGJPiD8SZiXpxlevXuXpE0d5sLtFlVbynBNrC1wJTqPXC5EQIpmUes62kolHb+hpjv1k8PtTF4XA9w9WWGi+81xiIL1bmP8b5KNsBCSUSSbkd8ktd6fbjQJbh1EvQ10UTEVJaGp1jHq9ovSJMVekLSKryWTl/GxIbsQjKc/7bwOeGhuIBm+9YWaV4lyCw3SqZpX//rcPqWV/3HTcxUbe+TOpsdOpEpubWfXenU5pXq1KHrO6mlJyHXktzcef2VS7g4pIS+RF5aQWuoy43zUyCZHiU0NVEWeE8d5Ii9JqGp2CMqXK5VNp3CH18idJzF/GUIb3ZD28u/LTp6VetxZ4bnuVotuAy4CitYh2W0lOrNYG+aZuQ+vwYvS3oLPaFDFG+OR3H+l0odH53Xl/xXxFRdw+8oNbjF7/WRXuzZx913a0TqNqGGQVpY6JJJTdCakSQ6qunFXR1tbmdjYmZtnZ30+mFKJiK6D32Jm7HUCXqylttdvrYXpujjZPG9fOXqe/Y4Ddu/dz/tJFbkzcUKESlVKBRCquePEWsyD7ygrjZDAalSFDJ5zsXBabyYrOYKVYajgShCYjfNxKqY7X48Xf0kxgbVFNvIbG+hjdNYrZ5SKRSTE1dUthot756HsZ6hmU+Cok6ff0m2dYFaSa3kQqHCcRjih+vavZgs5RwdfqobldtPAWLpwbJxPLsbawxAd+7p187/lvEIyt88Q7nsRqsfLdbz/DrpG9BFfixCIpjtx3hNmFaaKRFUy2glqVu5paefFHF4mt1Rgb3k4mmcZqsOB1OLh8+STd/Xb+wy+8Q0lDZDortgyZELgdbkVO8Xia1IpydmVOaRJlqzA7Nw8pK33Nu9mYS9DqacHbZCanjfHZL36K+44fIlvIMbp7TEnAktESq7MJsptV0tEGWiwdi5LPJNBoi5x46F6OHDuI0WqiuaWN6zemeOHF17CZHVy9egWf18XR+w7x5tm3cLg86OtGPLZmLHo701PTxBMJIvE17jtxCKPNxLkLZ/nDP/kk33nmu6xvBPkPH3qKy9cu0NzexBtvneLnf+H9xBLrGHVO5qeinH1pAqfWi7aCmqYNDPeSyifo7e9l/NK4ok5cuz6O1+VgdGhAGViHto7y+S9+Ra3phdEuhqxIbJXezl4++YlPkibNRm2VS1PnCW+E0ecM9PlHWJ9Pq7hzX5uFkf1d5LQRrE47K4vrBObWMWss7BzdzsgWIcno1dS4WC4qDKEUxnLzkQlvi6ddkUh0WoMKURMZXjFXxWX1o6lpyWtFqpBiYW1eUY+q2qSi/Lz28hm2Dd9HKFDEWvNQLVfJJBNEQkE1Ef+LP/0LfF4/urpI1/TUZNumrVHTFtlMBJU05uSpV3j95Cv85m98HKfdRzyaUYSSYjWtNlhOhzS0RYqVGplyipW1kLpw/vDZHxLa2OD3f/d36WxrpaOllXq5jMVoVHxzScIr1NOcvvCKmqa+/fF3k0inyVTz3JqZ5bXXz9PZ1EM9D6deeYP//l/+jE9/6lN0dnbz/I9epKuzjycee4KTp17D5XSpm8rNiZuMbRticKiFd7/7YXZsPYxJIxsFC9QMVMpZbt6+rMJiLA4zgeA8ZV0Sh9tMIL/AxRvn8Pk6WJiOsDIXw6QzE4mv884PPk4sHMOIVQVR7dy5i+9+71la270YzRp8XjsWo4711TWFHm32t7K6tobV7RLBMavhgCJROZwWrlyTNXpJGeEkjbVW0ZAWb0m9jtXuxGxwENwIEo+GlaE5GSpw6fxNxq9f521PHlOmRzEwPnD8BF6bg3Qiw29+/HcY3TaK2anhfR95irXYBtpKjRaPl3/+rHgz/OgMGjVt7u/t5+bEjAqcEVPs0u0A0xMLdHQM0tzRTZYkv/Rr71MTYJmKffL3fpf3vv9d6KwQy0RobmqjyduKtmjkua+/Ti6moVYyshEK8Iu/8iG+9rVvcOPqBMVsgZMnf8ipC29w7PAJ3E5/g8JRK1HT6Ylmkkpil8lLKFGNQrpANpZj9+hOzLqGYU7QqpLhYLJo2IyGuXLtGma7lb7+PvVd8NiEUiSbcBO6OrhcdtXY+71tGM0WSpoSZV2aeGmFeHFDTQvjqSTaspELr92gnrJSzxlJRJPKr+P2WcBSIJJfx9qip24sKUJPoVDG39SC1WpncmKKjo5mrHbZYOTweX2EgjGCa1G8nhYloRsZ2a4ajlgi2gga1GppbWlRco9wdB2trkZHWxsryyt0drUzNTWJ3+8jnkirbUqxoCO8FiG0FOS+3U9grXqJhyUYTwrSijpech2QwaAYZO/i9WQKL4X73T9T2neHnmQhQlGXIKvbpKW3CX3FTGK5jN/Ug83oJp/MsLG+pu5hQpGRxk8QtzaHm/bOHqUSkNRvmbgXMllVuEcjYZLxCPV6haXleRXOJFua4S1DaigjHoOatorTa8Nk0dPS0sTjxx5HrzHy6b/9G7aMjGBzuVlaWSEUCamcj+PH7+PY4UOcvfAW4xM30Jr06jiKMVHqmVw6rRoVp6eJFl8rqysbzNyaY+vQGGPD4p9Zx+v2MDk5gdliVPShm/PTaG063vbEg0qq5zDaSIdSfO0LX1eJuE1NrUrq3Nc3qLJsRB//f1h77+jI7/re+zW9F41m1HtbabW72t5tr8vagAvFlACB0GNDuEBIArkQLuHm4dxckjzpQC6BQICYYGxjxzbG3V57+652tVpp1aWRRqOpmt5nnvP5zi7h3vP8cznWOXu2SaPRlN/3U97v11sKcSnUpXGXx0OabPUYV+s6d6kNEuJzymcU+SuTE6R0Xk3hyxKuWanidjeoxPD9Xe28a+eIqq/i2TSX15awG01sb+9hObbByZWrrCcjiDn17kkj7W+QOVXhIFvqmm8lN7keTKSkMNJ8lKtKdaFkMSI/u455vJHqKmFKMvwV+YmoL8Q+YdDUE1jLgnW8TnipNyRi3K3r29V8RCThFSne67evKIrX/yyFu2zHVJKsVoPTacTuEKNpnSMv30sKfjVcFZ39dbOp0rELvlKjUU2ByHJS6aK6HZm4yyA4kZDzMq/IRHJfNL/3aKwmE3OVivorhE/97zLhVXdMvoF8jmK6q3r0P1cP2rpMRu5ZKbVB9OGPkMsWaS7p+a+ZVtqFJfwbfjzpS3NyuIbZZqLBYcQt1fv1VCwx0aYKWqp6CyZvC+bmNmp6E3aTrLb1VMQRr6mgqZTIikxEX0Me+2Je0H4ajj828YaZU8e3NvH6W0epWoXVWcf3yJMigU+SQltfkdTQFLNoKkUMDheZ9SRzFy7gbTFx6M17CebirK2GKSZS9Ha3KyqEw+JEk9Op6US7r4dCoYp/bU05yscvnsfrkQlAhEI2q7YeVpNRSZTE/CZyAGE6S2Jnd3s3g1u2EQ5vYrGJ30AasAqFXEHRSiSlrqIpkkvH6e5tp2eoj6IWFeLU3t6iXNt2i4/Wxi4KlRKZXI7TZ8+zsRHGJkSKaIL15VVcdhM2r4H5wCQPfupjmO0uath5/Oe/JLGRIbK2Rkefi81cmOYOH9F4XMU7j5+7xPvf8Ts8+fPnCQXibB/dzXowxNLSNUKxOe667yg3HT/G44+9qEKQIoEYbS3tWA0mVsXQ5p+ms8/OF77yKSbnJhke2aFSakuVoqLW2G12isWqctOvbggrOUUoHlQpiM32Prb33cS1y+s0Wr3s3rOV+fVJXjvzS47csgdfRwNrG+ssrvgJribIRjV4zB3EoykioTi5pFzog5QqKTWZe/CTH2VwaFA1cNlylf/+9T+nnC3istvxOJ3ML83T1t6qDspGT7OS/NQKNZ795bNKujIzP8k733sf4xMX2czEePs730q5VuLZ51+iXMzS0tXMzbcd43v/+n1Gx4bYCK3R3tynQqSCswksFYsKE3I57YyMDjE5e5mBLYMqzt2is3IUU1oDAAAgAElEQVRt5qq6nV07RhnbMcbA0DD/9tNHcQldyGJSq/FQeFWZQL/4pS9Q1BVIk2IptKK0r5U0Kp1xeSpMOpXC02Jhzy2DpDTrpMtJMqkC+XQZA3psNgt6k0YFg9mcdqUZrVbyqhC1GO3qwBSjtNNeDwYSA6pe5u96Ny6DD6vWRaqcA32JVDFMshJUGvLzF85TSOm4/aZ3cPbENA5dkzLUppJJgsEAk5NX+G9f+RP6uroURUFW4dqKRkmkcuU88XQMj7uR2elp/t9v/CX/8u1/VpK2ck2rZDqJXFQNAISuINsyo9HNaijAK2dfUBsWSZ7tbOnitltvo6nFTbmaVYQf0aAaJVxIkIvlHM+feIKZq5f58Ic/qBj34WScF147w+NPvMj2kV1sLEcILK3xT//4TT7x8Y8oeVtLeyvjE+P89u+8j9m5afX+WlvZYGL8Kju3b6ery8c99xxn1+heZTbWYUOnkZC5GpVahhOnXuDAgX3qGhSIzrMUmsPV4eL05TOUKjU2Y3mWZv00uBuR6crRO8fIpEv4F0UeUeHYsVv45XO/VBg+MfSJ7CqdiNLe5WF0dIRTZ04zumM7OoNJBcfMLFzFbDAyPzdHb38neoMGo8HC7LVFFmeWVRZBR1sbm5mkapw7Otroam0nsLhGMQOnTl7iYx/9GP/4939D/+ggnkYnGl2RO48fo1bScv71q2ysbyqG9vF7bsPutfLyCy/Q1eHDYrXS0OBhM5FlZWZdRbzbzPa6pMKgR18zceKVM2g0JnbvP4Sl0cDh27ZSLqaV9+GhHz7E8NZhasYqTR1NROMx9o3tw1A184N/ekQV7kF/nI72Fo7efJgnn36KU6+d5MC+nfzlX/8ZT730BAcO3KQY/8LDXw4sYnNJmnCFWf9VLlw6qzwbtx4+RkdTG26TQ3lyRJoq2Mt0Jk17WxMagxZPi4+Stszs0gyj27dKyjxGbT05NS8eELNZSZv6e0fUBk/OlFxtk1hplXDKr8KZFueX0VUt5MI1DLlGtDkbkVCdlmGwV0iUAtSsRaWT11sqquAUTKBkrYjWWxquBrdTJWnL9rbR26yCskwGoQ5liMeiNLe1kytmiCWjICQ3vU6lkPqavIo8JMU1FcEVl9FUpeG8rCbmEnwksrWurkHmZ1Z40613Ysx7KUQ16KuiRdYqc7Ns55QEVxVA9RGqTN1lOizPq2yapWi3iMm1kqNYzWJt0tE27OW1cy/jMHnw6dvJhbV0tvWILYbgekAZzi9PjNPa1qGGV23t3XibWtVGQ+qXfLagJu65ZJpIOKjQj+vrfpWK3dHZweT0VRoaG7A5rWj0MoMu09rRhNVm5MD+/ViqZsa27+Irf/pVevplq9qszvDOnk5OnTlFjTIf/MD7eP3kCZaWFxTyVgrETCaH19uqMKtCbGnp8ZFOZfE4ZKtckX0IdrNdeR/KhQKnz5xm556d2JwOrs5dI56L09zVzN49u3jnvW/n5w89xnf//vvs230Qq93ByMg2RUGRibGEL0q4kzKjag3XZSX1x17IRWL8FbqPIFqlUC8q828NrZD8JA2iUlQoY4fNTmAtQK/ZyPtu2seZ1TlFlDHpjdy9dT92k4RPlbm8NsNry5OY4+U3tHB/ZE+JxVbxXNZDieRDGYyvF9IiCZLC+tc/6sSX61KV64X7rzyRaPBYraRk4yKv3+va9htfL8W0EGVEp14v9kUuU/8e0iTI/4ueXmQyUsTLfRJ5jGjbpXCvNxb1FNS6zr1+f1UtfYPAo4yt9UZCGoV8oaK08nIuyfcRz4x8n03ZmsdzaB78WURRZaTjkimlksOoiXu9GJfJusBvpKxXijvBQV5nUdah8dereEE2rV4m8Ojn1R27o+zkgeRvLpPJ6Ko8MphlqRVqRgNNLR58jVa0FWE517ugQLSCrcGBrbkDjcVOQWNWppOSrBjlwVewQB0moc0YDaSyZcWcFQ70HY9OMHhm5TdsKf73L7u4xctLbxqkLM5gvaSTCkP+hjGi/rlGvZgGcmriLnKeQihFfGERo7XIrW8/wmzUz2YySTwUorurWXWJZo2NxckVRrt30ubpUeuSYGiDRx99mK1bhwkF12j0NarVjmjdXXYbuXyWSCxKRVPF19ykVlpuewODQ9vQGy2k0mk1VZXCXeLuBQdp97nV5F40wmKEeN/vfIAnX3xWpbgeObKPjqZGJdWRN//Yzj3EEmlVmErC3/LCKoaKltVFPwZThYEdnVg8ENkMYLW56OkdY2E2RHBeZAyr7DjYwWY2gq+tkcmZKewWJ6+fOMXBXUdZWwjjdXkYGdzK/NyG4ghXSfPO97+ZhY0lNoKbGCoOCskCRq0Jk9bE+IXz2Bw6fK0GPv+lT1JEorPdJHP1TUMiH2czJvhMFy67C41W2LpRhdAKy2RhE0y1NqbH/SrAo6e/g8XAFR59/Accf9MhMJUZ27eLqek5HNZmzp+YRl92KGPpZjSpIr/TmQSFahKb08i2bYPsGNuB3mzj+ZdPsLYRYX1+hX1ju3HabGpiIs+LeEZi4bjaGrR4WxX5w7/iV5O6vqF2Bob6eOypR/n05z6lTKsiB9g2Okh3fyexdJJnnnuOt91/n7rInjk5QTJiYHliAxsOtHIQWy30DPSQKSeVdt6ks6iV/eZmhHw+ydjoVtwul1oXX5maxeuTQ0zDRjBAOLpKMh9mdE83/dt78bQ2k8vCxQvTFFJV9u88zOylZcWxdzUauPc9NzHuf5WN9DpNTS0sza2yfes2RfUQTKForwvFlDrkrSY7ywtrXLl4me27x5TtbnR0WIUASRFqxMbqTJC9/Qdx65rIVHOqWI/lF5leOq82OVevzGLATSVrwaJpwFIT6k1BmapC0SBT05fZMtzH9h2iYS2xb+8BTDKNKqQ5ce407Z1dassxe3mex378CN/8q39URspitUi2tKl0xII2dNncRCPij+igWC3jj8zxt3/314yNjDHYt5XDBw+zHl8gEFugqb1BGW6tNRuVio4r16bwr8xwaO921SRotWYqGh0Xr13lxJmLRIMpsrECkxcm+e7/+g4PPvAxFfkuoTbPvvoSnnajKup6u3to9rTwvX/6V+656x6O3XKEA/t3cv7UeY7uv5PWpn7lQ5KUa3lPW806VczItRpNjrnABKspv2LxPPH0cwz097OwcI3R7f3YnGauXJukVraSSUM4EqFvoINDh3erRkG8E4UcRGMhYmk/uw9sp6YrksltKiykUWdTzY0cWP2DvVyZvKRwgrlcgYvnrtDZ0kt3Z68yH5ssRjbCUeLxKCYTjGwZZm0+wulXL3Ls2DH27d/NZz/3h9xyx0HuuvsIGm2e1eUNju27j29960cEVkN89Wtf4mdP/5C3vukeKtUUz/ziWTq6elTyZUfbMEF/kNdfe4VCPqHwdk2NHcxeXaavdwgJwitrs9x0x3a6enxkEwWeeOyX7N17iFA8QjgZYsfYqPIObe/dzl9+49sU0kYqaa0ahjS3NnH61ClWFlf43nf/XnmBXh0/Q0dXP16vh3AqwGYyxGDfLh55/CkuXT5FV1+rCo9amlnk/rvfyjOPP41Jb2Cof0C9F1pb27h8cZyeoV70Tj2z63O093cydW2a0S1D6nOlCXdYmlQBKcZROaQ9Th8mq1O9Xo0uA0ZrleXVKfUzdzT1cPr5S2RDWnyWTkVwElqLbJqi2TVqtiKpshh6C7S0NbOxHlJNeyFfwmLQEgoE1fN38OBRuroHOHjgCN/61j9isZkIhTYUrtDb4sHs0KrE15aWZgUo6B8c4tyFc5jMFnSYVVCWJKUG1taRCuLokaO8duI1urv6SSZTdPr6cOu7KEQ0KjBLJveCKxRUokyUBZYh+nDxZ8kQ8Vd0mVK5PmQUSUEmTUVbIkOcvDFNUZvDqnOQ8hfY2rOba1fmGN26VV3TZCjhaXSrn62zq5dUJk8ylaPR61MhR0KVERykZJLksmliYnquFNhMxJSEKrYZw+K00d3bSaaQpqap4HLZ1FkvW8XtAzu59abbue2u23nLW++jo7eX8+cvEoqH8a+u0NXbxqc+9wnOnH6dV195hcsXL7N71x7F0BfMqqQjS3hbKL3A5OQU20d24hPkdR76O/u5eHZc0WWkkLbYTQppLbSwSCpCc3cz73n3u+hqaecXjz/N4pUVNtZi6jrX0tyu8lsMRismkURd11mLkVk0/zfyRG4U75mU6PrTavIuKgXZymhl4FHKqWoqn05jt1mV1PbQyBC9jWZWE3JeFNjXPcSxvt2/Ko7WYkGemD2JdiP/hhbuj+0pMdNUl1W2u3y023wEUhFWEkFVON8oiv+3wl0uh6IlFx+gkjKL7vw/U1UVka9YURNtGb6q9FOlKNGof5d6sy6VqQcjyS81NRepjZh39XU4ihTYvwpfshuVCkEm/DeMsXWVSj0Y6sa2QAUulQS7Xt8eiPlVai1V7FfrgUxC/JHhozQQ0WgOzQOPRGqi9JFPEOOY8OqkqKija+rlb1UjKwcpgetSGgWKl2ypui+1ru2pwLUffZbSxgQNJiPvyXm4O+v8jQvjQEOVpw9Uietr1IwmGrp6aG5yKEqINrdJVkIFshXsDisa6U41RvIVHRqjGb0UaMLCFKf9dWPqjXhfMb2g03Pbw5fpP7X8G9+/X/9CKdyfurmbqlmPyVw30GokF1yYnjXpwGrKnS3dqkyCjUYNm9fW2VxbRWtO8+Z330qkECWWT7GwMMvgQCfNzY2kojmGO3YSXkijKzoIrAZZ8i+q4lxeIIKHE920hCnJ9FIkMzLxkjedtFq+1iYWFhdV5y1hSKWyHPBlMmnROVfUgSqyEneTT6GfKqUC3kYXj/z8Z+y/eR/NHY20dDRiNMLtt96G2diATmNXq+C5hVmSm2kC82GVNhgLxqjW0nRuaaR/WyvLwUVa2ru4cE6oKm34Z9fZjG7gbKmw69A2zoyfwOgwMTa2A09DCw/94DF8jk5+/N2H+ebf/i0vvvSSkkzMz0/xpa9+lr/5zl8zum0PdrOP8GIEu9mq1otXJsbRG6ocvWM/rX1etu7dRji+ibfBhdPuoJyt4LZ5SMQ2VdDOZirCwvI1du3YRbGiJZssk45rWJ6LK77w2NgQM/MXePqZx3jwUx9RtAxBysnLplzU8dpL46yviEQmz8Vzl7DbrSqxU9CDLreVru5m7E4riVSGhsZmssUKsbU46UQci1GD1axXfHoh6uj0Voq5+tQlk01QKKRYCczz1T//U06fP8P3/+W7/MHvfwqHx8al6cvK/NrZ10o4FGZ5cZnWjjZCmxu4PK288txFInMF7BU32kKV1qYW2js7iMRDNLb41OfbLXY2NgLUSkV2jGyjq6OTg4eP8OyLL6vVbqVcYWVlkfX1ZarGDLfde4it+4YoaWByeonYepb5ST/HDt7B+nKIeDSGwVrmze8+yHJqkkg2QjJRUJH2uqqO4eF+ErlVSrokBqOWdDynppPCtxbqwsr6Ap7WBgqVnJqcygFZzJQwY2eke0yZy+b9s+Q1UTbjYYZaB/DZWsCoYTG4RjxaJLmuwVBsJJPMqKlkJBpkenock73E+z98P2aHDpPZTKlcY2JmnGg0xtbhPVw4O8WesQN88y++zf/48jcY7NpCSWgdxTg1o6QKWuqHXNWgfonTv1DO8cQzT7Dq9zM9OclXvvrH2BoMTM6fx2TVKcmZ2eSgWMwRCyV46Zcv8ukPP4i2YsJsbFQT/cmVaf75p/9KJp4lvBolEd3kQx/4LX7604cwO4zYG0wcf8cxioYiVyfHlab31OvnyCdhsH2IFmcTX/78F6hWJA3SihbZLNVUsI3I2GSQUh+olKFaoKzLkiPBhfnzvHDqWVKlTQ4c2ksyEWdifBKDxoGvqQuXTFddWmZmzzPY28drvzyP19qJzWanpE/jarfSMdDCZnYDp0O+T0lhD5cW10ilEmSyGdokoVevZe7aLDazm2rRxO6dB7l8eQKHy00otordIc99lganW2aJLM5tkC9VuP3Om1ia8/Ptv/9Xvva1LzEy1kE4sY5Z4+Dh7z9NeDXDb3/o/fzD9/6Kb3z962xGQjz/zEuYjHaW/Css+FfYf3g3TrdLhdNsJjYoiSG7auXfvv8ffPS3P4JJZ+Su47fS1t2mKFrCP29sbmFqZp5UJqXeX6HoOgf2HeHbf/WvFFMGKinZ1mhpaLBx5ep5Lk9e4Nnnf0GmmFZIxrMXL3Dfe+5hyT9Lraxh8uI0hw8fQasrc/L0S+q6n97MYtFYuP++d9Lua2V9LchA7yB6rVGdtWJivRK4BM4y6UpKBQtduzLN9i3bsRnsbEQ2lf5828gIofUNIhtC5xDWtJwzGk6dOsGbjt/GWmCddKrExPgchrKN9sY+osEouWxBEZnkuX/h1C/o3OKje6hdsdGlkPU1SiNgRluq8MH3f5Byqcap0+c5duudPPTjn+B0WnnooZ/R0eViaHQAs82KxWEhU8hgsGgpVvLK1HhlYpKWpg7avd2kknUIwOrqMm67jXgszu5duwmFI+QzNZVL0mjppJzUK9qV0FtS2bQioomZXYYcklIq57YkV8qHFO8ygJP6Q5jvsh0UMo+v20PFVFSbNIPOTGAuxO6RfZh1NrVhF6+Q2+1QialSENlsLiVDdbrdyjyfTG5e130b1eYuk0mwuRljfX1V+WLkZ9sIBEmnsyqorqwtMbptVG0l4uEwg8N9DA9uY9fYPj7wgQ/xiQceIBBYU5KyVC5NqpxSngKn24pVayAVSygDYkdXL9FkUjU7Ys63WLVMzL+uBl57xw6STVeYujRNuVhBV9WooZagMkX6tBxcpa2zVQ3pPvX5B2jssvCzhx/CrfOQ9FfRV2yEwzG2bBlR/gUxx2s1omk30dnZqRDZyaSEXOmJx2Pq35VUJi95GHXJrQpfqkjNUr+ulCoVrs1O0ej1MrRlC5vhBby2nMKc5osl3jJ4hNGOrl+VRq/MT3BubQr7ZuWNLdz3lrjqrnPcB3wd3D92lCtr8zx97ZyaSv+fH0rOfd3AKsAQKab//8CUMtlOp8QcLRN0nUJKSjUtRbVskEQLL8ZQwUFK4S3SFrkd1Uhen6Df+N4ycZeBhhTtiuNynWQjtymT9LoKo74tUAQqoRao5NW6PEdep3J/pEG48TNJAZ/NyHNTQPPxn0VqKjlMpTqJRkeV50rro5K0BK+oE2+7kAvkdXzduav+r46GFP1KcXONK998Py6XiWaDic/EvAwWTb9xYXx5t5bxMUEaVtHbHDT09lF1d1DNxKkFF9TtyupMsFFVg5VssUZeTEA2Owa1BjZj1VfICR5HDjPZDEgKo9aonpBDPzhH78k3rnAXqkxZMav1GC3iJJbViR6NXouuKhG08oRXFRHGYDaRm98gOD9L1ZDgwG07aOhws1nMcOHSBbyNNpp8LowaC8n1Ej2erRQ2tawur3H8zXfw7//+U1LpnOJld3e0qRdHXVsqCWdiBBKEWFWZaaZmppXReHTHPnKFClQENZQitSkXOaNySPs6mshWssRiIcwWg/oe+WoWb3sDy8EFLE6jMi2nU2Us5kbF5ZYiJpvIqMnGT77zGJqCHqdVR1ufh5YBl4qbL2v0KmFw6uIC6wshsplNurc4VfjLQmAGT3MDWqPwmjScPznJPXe+i0d+9LQKuPH43FyduEYqmeCzf/gxZv1TFMp68ikNlWSVHSNbmZudJptOsRFew2jXcPNdBzF7bFicTiVhsRsc9LUPY9O61cXPaJDOt6CSVl0upyJBlEtaUokqM1Pr6g1qd8prP8HDP/sxX/raF4nmIsp1nk0XCK3HWVkIYdU3EPRHuHTxMkZtjXwuRa1axtVgU1Hfw6OD9A0OUtXomJ5aQFMwqQRdt8PA3l07lLn7lpuPYzC6eOa5V1R635p/gUwyyviVszT2NKuUxPWlJf70y19maHiQP/vr/05zn4eh0R5i0QjrywGGhgdIV3MEQ5voNW6e/9kZ3BovpppBSSyEsSzJmJlCVvH9JfwjFt3AqjMp/XmTp5nde/Zy6sJF7C4XkUiUYHCdlByA5iKtgy7uvP8YK+EAsXiGxZl1tAUDOwb34J+PkU0kVeF+4M4hqq4EsXyS1aUYze5m1hZX6expo2ZOEE37qVTL2M0NbOnYoqbDLqOLjVSYfC1HupgmmY3WnfdyUSxWaWtug6qOxZVFbB4dyXCc3b2H0OWMLAeX0DnlANrOuecXFZ6Tsrj4jayvLXN15jwGS14Zv++49xiNooPWGpmcu8KlCxfo6x7iyuVFdmw9yHM/f5k9w3vZM7ab1vY2DBY9Za2o1IvqfbWysEy7p4PO5h517fjZ449x4eJpLCYNd91zTG0UBAcmkrJwIoJB9MGFEvqKiUd/9ASf/cQf4tA3qEYgU8oRTkd54PMP0ODykU1VmJuZ5cMffh9PPPE4w1u30Nbp5MUzzxArxrnl9kNYbVbcDh+v/uJ1yGjpburk9z/9GYVPlYt6IBBQSD4xMhowKaCAhMnIBFPwm0J9SZViZDSb/OSZf8Pus7Nly7AyojotHqx6B+2dfZwfv8zM4gR33rUfi95GcDlDOlJVKb1DO1qJ5zZ44rmf0tLuprunhWQypmQ9G6GwMqyJrNLjlsmtsJ8rslykWjAR2khgMVtZjwQYGBYCRVnpiZ0mh5rIv/rqBTp7hmhq9xLw+0ms53n6yZf4+O+9i7I2Tn/nID/8zqPEVkv8l09/hj/9+hf45t/9vdIDv/LCy6wsrbG0skxrbzPFWgGL24TRXk97LRXzjG7ZxV99/Ts8+KHPKRLUTQcPsW//YVZDszz/6lOksnkGhrYzumMryVyEi5Pn0Or0Kjp+aSpEJWWm3dtBOLjKiZPPKm739//tX3A47fzkkYfIV0u09DTibXTy3FMvsH3LGC0tjYqINbZrO/FIHE3FoHjoO7bupKejT20Za2WZ0Jmo6PKcnnyNteQy9lYTGmt9eqet6VidX6O1sRX/2joH9x/g/MVTNHm9Ct8o3o1AMEhDoweH1U6zo4WJKxMsr66SThW4dG6K4d5trC2EKBWquBvdlA15ViMLNHa72AivMjyyhWwmo9I9U9kk77jn7fR29TM9N8Oly1cZGhT86Xml0XY5zXR2StiQAaenQSVnSvahSTDspRRer4/5a6vENiTPw0IimSEQ2KCntw2fz6X8WLlsha2jY8SDScXC3zN8kFrORCElYWpZqpoqwWAQn69ZGUbNRqOSyIhpvVwuqXpEJBz1SWSVUjGnDJRFXR6Ly0iJEn09AyzP+Olu6kdXNTI3t6R+vn379qrhgMjxBBsoqeIGi1ExskV+UymVVMiRaOjj0QirgWUymbTS7OezWRbnFinlSwxvG2YjGebONx9XxbY6R03CQK/wzvvfyx/94Zc4dOiwkoBevHiBWCqJ0W0ilgkrOpPTaOGrX/wKQwMjuJq8pEs51bD093YRiwZZWp+lo122VCVamzqIrIcVqtFprSdLS0J5XsKsNAWlRXfYXVg8BuwdWlpaGsiHqxBxKzO4FOVi8hcplMFowmQU4EONcDhMa3ObCgFUUo1yuY7cVMPFgnpsBRkthbsMCZX+Wq9Vj6OYESoKCV7FZijQaK4TZBxmM3cN7KXXW6fMiNH47Mokry9P4Urxhhbu/75TcJAyha5hMhpUerdcC0MZCaOsS2RuFOs3ClApU6WYlqJdMKLi6aqjIes0mRt6cwlYkgRpuQGrxaCKb/k+SneeKqqJvDw+Uk7e4KsrVLr8RcidElh6PW1V3Q/t9em6ZBBIbWjUquGuTNblQwp+ZXa9cUcVEEYef/GfyPNSVfdVPU8imREvV6aE5kM/DauoIFkVKbSORq/kMeoTJRVVCmMlkxEWshTwdYl/vWeoT3ek8MqsjjP7759RwQxHKnY+HvNgF8Hob/BRMMPpYwZW2uvUGhxN4PRSsTZSzOUoRYNYygl1UN/4yNeM6ExmdHYXVaOFml70XNIJlpWUJFfVYzYIrNOgNIb7vnf2DS/ci4Y6RN9k1Kr7oviiWg1GXYWSsDW1WiXlETlNYTVKYGZWHU6juwfwdfmI59IqUGhoqAuqOWKRGPqSDa+pkyZHJ8uyelxfY8vwEK+8cqr+PIlExmFT3b9cPMoVMVIk1Gq1b6CfhaVF2js60VmseJqa1GqulC1SKVRUQqasuod3bGHRP6cMg+KY7x3pZ2V9CYNTh8ZUJZVPYDfp2ToyRqmoo1AsYDBoSMWSaPM24it58okajVYXzmYTni4zJo+W1o5OCgUNc1eXmbo8QyIWZmDES3d/q8JBXpq6rAgpUqzpa2aqeSPjZyZpbW5Bb9GqiWJ4fYPhbZ10DXUQjeZZnNlAXzLidjjo6exUF854PMLIaC+je7awnggTjIUV5UVT0bNv61GchmZseqcKkyhXcpRqOVm6YNN7qNT0JDaLXLw0RzKdprPXi6fJzH/53AO8/0O/Ra4gVABJNTNh1NvIJAtkEnkS0aQy2hWzKaql+kq1q7eDweFeegY6Sedy7Np3gB/96GGy8RLVfJFGp53fe+BB7DbhY0vkto+fP/UMZpudSDDAZjhAOhfF1epm9769/O03/or/9Q/fUpHxDz/zEOamCtt2jfDy8y/R7GlTh9HC+gzTs/MImv+Vpy/gNrRgrOlx211qMja6ewdXpq/ianCSy+Zo9TUxeeEKzW4fO0d3qqnPxNUpGpuaVcDK3Pwc0VgQk7XETcfHKOhTihccjqeoFPV4LD4aHR3E12VTEcNoKrH31kESunX8oSD5lF6RUmQl2dBsoWtLA2V9GrvDTi5dVs+nzWLBojfhbmhiIxpUyZMSttTc5FMbErkfbmeDmtJJemyuGsdmMWEs2BhqH2UznSIQC2PSNpNY0VGJy2TDhNViYX5+mpmly7h9Bg7dthNvuwuLw85GSDZTAXVN6B/Ygn85TIuzh//2R1/nY+99gNtuu4OZ+Wki0XWa2qgMIp0AACAASURBVBqVBlWCydZW1zi89zAWoxWNxq6CuB55+CGavU4+9/lPc378DGdOn+QTH/kEqVKaslEwq1aW51eYn1ziPfd8ALNWiEYZ0oUkz77yIifOnKKYrxEMxFkLiEn7Tbx64mVlsuwfbsfqqVKoSYKqU61H56eXuHrhGm8+dqea2D74iQewaq2KBCG3K7pL8Q0YtFYclkZlkhOgQLGWI5tPUiJHMLnOa5dOcmV2ir17DjJxYYpiWpjVWQ7uv5mpq7Osrs2x/+CQKgaXFyJUykZCkVW6B30sr01zx5v2EwrPM7ptC27RludSqlERekwkKodmQaUTGg0mSvkqxSzYLB7Onj3P0GgvqVyc8fOXePOd99JgaeDy+AQz1/yYHbJJaqdaKag8hZbGLn757Avcdscepdd/8dnXWZ6O4HJ42Ll3C7t2iYzAywvPvcD4xQuEomGaO5vpGeimZimSKW9itZl44fnnGdu6l3/73i84uuc4rQ3NmHUm3vP232JpdZqFlWvUdAZuv+NuKrUyc/5JJmfG2bF7F5OXxpm8sITb2IWpamP8wjkuTZ7jljsO8Adf/AMisTCXJsbRGg3Ek2uMbOmj09eB29aodPwykVeY3mweu9nN4oKf1pYO9Doj12bnGR4exe1owr85RySzTl6ToWYqMbd6jc72dpWqnE8UuHppmiZvq0o/zeXSCtkqhZc0S2ZLHW3Z09mHriJ/jlOq5Pj2P36LcgGcBh+piMgbapisBsrGFN1bOrh47Typ7CZ79+5RGvSmlkbK5Bkb24PBYFZBbNFYnLGxvZw6dUadl5LKOzTQw4VLE9x+/DaeefE/aO1uYG19nkavC4PexslXL+Ft6GD32BgrC35cTjeLS3PKCG61Wkgl0px57aKS8/S2bKXV1UUxXiO1KQZJKFdLCpIhQ0S1LS0V69xx8StJDovKYKnrgtWfxTApxfpwJ0uBWWYXZ5T3aevAThLhLLqqCf9qkHgizsjoiHrMhNxj0JvRC8vdpMPX7FNoZBlXyu0uzs+rtN5kMl6XgA30KHnr7LU5qsUKbb1tlPRl9h/ej66mIxWPY7NbqJSzOGxupqYWlG9sz549BEMhNqVe0VWY81/jK1/+Iksz84yfOq9kUGvhEP7gGp3dnXgaXIosI41guVDj2tQ8WwaGaW1qVvdJ8mjEnJqMx3C67YTSEVWXyXmeLCV5+4fezMhIH68+dQptwoOuZFGyZ6nNRBZjEQmTro7bFfyy/Jc8riqVUygrer0a/OWyQjMRZnndN6eClAT1XS6Rk25cr+HKVZF7+mhym/BZCvXC3WTj+OB++r0tv6rJLvvn+MXcWdxvcOH+k7E8s14h6WmuF7XXv+UNCbdoyn9NinJDniIFs5BelJ+pUp9mK9359XAjVewrg2idMiN/vzF1l0m3aMtFey63rSTl15nwwnLf3ddNWlNlbSVItJxXZL8bhlP1uw7lm7oh16knqdaZ8CoQSjWj9Rq8Uq5dD3sq1YfjooZRlJy6PKcgAVC//ZNwTcyaNTFmXafFKIHM9RagpjqD6/obRZC54eat68zk4iSO3ODz/5PI5NNYdXo+UGzk3qzrNyjZ61+Scmk4cZueoEePScyUWqFSVEmUzGTSRUr5LC5TEV+Tu/7CEx2+QWKcLWisdrQmqyqOVUdz/QnEaFZsVcHOC2nmpocuMXTW/xvfx1//wguDDTx5uJOSxXR93aHBaLOojk26PIO23lEpbZPSvuvIr8VJbATQGwrYXDrMTjONLa3MLc7T19tKJLxKuVLAZ2/DpZPEUAmfMrO4NK9ChExGK8W8SGN01GSaLzgtSTerlVVhLS8Bj7dBkQja2jrQ24w0NDWq2GV5YZRzJWUuDIc3GBjoJpVNiI+KsrbC4OgQ4cQGjW0NaE1l/IFFfF43m5tphToTtm42nVQoMUGORVfylBI6Gmwe7F4DY4eHWInNobVo1JZhfTVEIVti7+6dUBa8modUIcv88pJytucyGWauzrJ1cCd/8sdf5+Zb9tDc0UwuXVJMbY/PQmdfB6v+TezGJrLxgnodLs/NYxK8YDZLe5eXj3/qIwTjIVZEp705R1NDC7fsewvnXrusiBiamiAHi6ArqafPoLWrrIJwJM3C4jobsRA2t44dewf5H3/xp/R2teNzeOjvH8Jidal1mTjqr05NKjmSxG9n5aJf07C+EUCjq+FpcnHnnbdTM+kpVXU8+eQvMcgE3GgmtBrk6P7D3HL0djVtK6Pl4ccfp6m9jatXLhFeX8ZsqtDQ3qj4ui8+9Tx/8+d/g7epmYee+hF5YxizXa+kCG+5614cTivFWlYhyNb9CRLRGla9m1Q4idVkwdfSjMVjV5HqorMUSoTD6sBldpHYiGPWmhkZ2cHs/BLOhkY2NzcJBYPML16lUkvxvg/ezbWlyxy5+WbGp66Rz2pYX42xa/QAEX+abCKBRpPhrrcfIG+OMbPkJ7xWYnFykWo1y1veeTPR7CLZagxvi1dtd1KbCZU3IIl9p148x2+/9wOE4gHKmgK5fA6n1QUlE/2do8zMzGO2a8hUQvQNdhNc3UBbMaqAn3SyRGHThq3WQXQxrnjXMoVdXVvi0uQpDPYSn/jMB4nnwzT4mlgLRDBoxExXUxK/8bNX6PUN85N/foIPS+F+610sLsxjEHqVzYjH46ZYK5MpZ5WESEytC4uCuZtkcXYGs17DF/7g9ylXisqwePzWO6npdSwGpjGZZeWeY25qnvuOv41CpkwwFKazp4uNzSgf++QDNDY0YdSZmJ6d4tbjRzkzfhq9Xccddx+lWImpVf3Vy7NkUkW2b92h5A4eewPD3Vt51z3vVgZQQUVUannVZMi1WzIVhKSh15jVZLFYzVOqFMiV01T0FX78yE+IyWreYCMTy3PqtXN0dHVy6MBRrk3PkcmEmV8+z31vv5tQOIWvqY3zl84qw7o/MMMnf+/9PPrzH3Bw3y6lf7Y4XGwWE8wsTCusYiIRZaC3X0lG5FDcCIRYX42ye9d+oqmAMvQVsxUaHU2MDAzziyefUqEzja1eJmevKv+MhA7dceSt/O5Hfo+3vfUehrf3cPbMeSLreQL+CG97z1vYtWcUo06jPCEri6tqCrXkX2D7nq3YGwysh5bUxPvqlWk8jnZmr6xxx5F7FL1IW9bzyQ8+yOr6PKcvvIbZ7uSWY8fJVzIUS3GmlidwN7p48eVncJnbiayUWbkWZGL8ovqajz7424osIhskOTMz2Rwf+vBv0dzoppqtMtg9rAzRIjGwmm1KniMSg81EimgiytTcNKO7xtCbjVjsVgKRVTTGCmVtUXkrYokIRp2B7tZuJZMY6h6ilLuxLtfg83kpVUtK2tPV3YU/uML45UkO776DF15/lm3bB3jlxRdl7kM1a6CYMlLK6tDoRCoTxO61YPdZCWys0d/Xx8WL5zFZtHhbG9S18Nitt7OwOE9gfV1JBBs8jao5Klfzihy0GU8qXGAJ+XlWsTm1uAXzmyqgrdqIhdNs37FdUZyEKCTFd2tHu0oDlbRO/7yfQgqGe/bS6ekjFylBSUsml1FptIKaTMo1wiCEprL6XfwAyZQgfc2KDnOjmBdym85QJV9N0tBs49LlC7S1d9Le1IMJNzZzA5NXZlWheddb3qSa+1pFfHs6RbnS6iUtuD5u1YiWOJ9X4WvzszOKDiXvQZFXWixmknE5IxYoUKCx08NnP/85zp48w9qyX6Vn7t81Rn/fEH/3N/+kvAt33Hknlyev4g+F6qbj1RluPraPS2fPMtjZRzohBt8EyWxWPY9vuvM4p0+eRm8yoa3K4KVByf/kOnJ1ckIN5Q4dOkg4tIHRoidVSakJuLzP/KF1/vjrn8NmNxCeT7B0OYbN0KCkuVazXRlvRQYjP780HyIdLJRLqvmRIl0m7xJqJZIgqRJvbDQENZ0XrrsQ8Qx6iqUcNW2V2YVZJSFqchvpa6qHa0q66ju3HqOjsUn9XeQ2p5dnOLF0CU/mjaXKCMd9zlephyMpv0N9wi4fitpyXRYjxbEMfpXJ01CXrKgmRQr3G1r1/0PiIuXuDUqNCkS7XswLyUUkKiJpUehIVSvXb1CCnO4/eIgmq51Ursjjp1/HnxZSUr0pqrPl679k2n+D4S7TeWkghPgjtYXQDutF/HX5TEn09nUKjRTtSguvCv0qmg88FKmJ0VBm6qpWF+2LkpZcv9PSKihqjFCX68J6edKE9ylFs8hntLUa0393O6VKlWatkU8Vm9lbtP7GRfHMLj3jo0aSDR4VYlTOpcgkMoQ35RAtoymWleawsUVi2k1KKiOTE0kxrJgdYLKhM/wazUYm01LIq/YR0ukCRx+6zNCZN0gqM+jhiYPtFAxa9QLXCa5Sr8XitCvpjATAyLOlFd2pUHG0emqxNOVECneDuLsLSo/u9jbz6muvKfOWVltkMxHGrncQnA/T5ukkEo4oN72sFaXwOXbTzZw7K7quonrOsuk0LrdDHYZyURIji91hU5jB7i29BDaD6ExaxYYu5fKsK46xkbYWrzLiiEvZZLMrTjB6URtpcbotKqZbJCYORwPRyKZaGcob1WaxY6w6IWMhlwST3ozOWkFkyPFigNvvPsbpC6dJbibVKj2fzGDSaOkf6qe3f4jxiSkmJibp6+6BipZIIMFJMaoe3qP4tnqNDU1ZKD0iXCih07i4dmlVudobPW700ioXawozOTjYwx988TNU9VoyhQLxzVVafG1oyxbsejdG4V1r9WqyVtGUVPCFzmzEoLOQyhRZXFrFYjfS4HWQK0XJVxJsLK2wcnUBp8unzKbNbR31Cc9QjzKkKg4uQv0I4nI51MXB43Xx9HNPqQLp2K1v4oc/fgi3QybMBqX9ruVqytjYNzCMze3m33/+CCNjo5RqeZbnpjAaStgEwWexEQtE6Wnpo29giAvT42zZ2UkqtcHE5DgDA/1Ki9nc6sXvD9HVsY2rU0vy4uLMyyfpbu2iwethPRbE0+xhPRzAbrUT2ojidXuV5CIdzbB3zyFeP30On7eFYqHMYH8/G5Egly+9xp69W/A22ylpasTTBbIZiITStDd1kYnnqWRypFMb3P3uo4SyS0zNLRNZK1HNaMmkw9z1jkMkqn50jhxVnaTRlZUPQ5pMk8FCg66J3rYBdRgkswkV6iKvca+zHUPVoUJo9I4iK5FrJHMhStU6g9hsMNPVPIip3MbFE8tYqu569kRV3P9xVoOzRDJ+Pv2HnyCa2WB1Q/wVWe46fAclbYa16KJCrWnSdmbOrjHQNcKDH/2M0rJXhSUtV0N9jUw1RSQbZfzaZZrbW1TM+czcHCszC5g1Ro4dvYndu3ZhN1mJhaO4Grzq50pkQiwtzyoz2U0HjyC47taWfjR6M4l8kh37tnH/O+8nkY5hstUYHhugqBFMZQiHz6K07eFQiAaHB5+7hb7OQZ742ZN47E3cc/w+3nf/BxUJI51LqqnbjRW4STTvsjGVw0toGTWzwg5qDVV+9uTDLPiXCYVjRDcSrC2sK720yWHkYx//GIurKyrsqlSLcvSWw2zGMoRDcdrEmFxMMzl7kcGtHXR0NzAyOKD8LQ6HF4vJQ6y4wdW5C9jFNKc30NbcSbFUVD6AwOoGe3YeZG5pmr17d7OyFCAdzXHH0dsJBFbIl1MsBK7y2tlTdPXsZO++Q6wvbZKP1vjL//kXfOHLnyWbzzM/tcHi0hqLwat84cu/h6vBSDKeYsfIQX7+yH9w11uOE08F8a/MEwqvE4tG1eTT5+ogHEiz4c/wux/6JKdOnONzD/w+RgN854ffpn9oSEkm2rsbefyZH2Ny6AmFN+pSgZwdh66D1144x8LsDG+9/y587Xb8wUUOHjpMOLiJ0eRg27Yhhrf04TS6MWGrF4Iy1tBIoVlQbHSTzUyhluf0+Cl27ttBtpznyrUJdT0WTr5MM8Ur0OB00tnWRXgthKasZXhgWIEjzHqr2g7qdSbWwn7i6ahqeF89+bKavM8trKnNi1ZbU1roxHqKDm8vZq2LWCitpI2ZaoyDt+5lMxfl5JnXaWz0qIyPHbvEF7ShzMMHDx1UBapIgVb9azQ0egmF1kmmovQNdKsAongipjaDPX1thKNBNbmVgLfl5TW1Ucjl8gz0D5LN5BgeHObcubM0NnhlKoRRbyGXqGDV+PCa23Do3GQSOR555GG1WZTr8zve9g7S6XqEvCp8rhc/cnxLoVmfvEu9In41yeao0TngI5mJMzy0jakr4sfJMdI/xtSVWZ548gk+9rsfU2hWjUavzi3Rd0tzJfQtaQBkI14qFMkmk+r/RDISCPjVoEwSppubWhQJSG/X4mhzctOtNxNZC1PLlynks7R6fPjczVydnFHm29uO38b5iQmc3gaShbR6zKu6FL3t7Zi14k3RMTE5RaqQU9tQgRMM9PVRyOXZtmUbAf8G5WyJzViMhYVFWlpblRHYpLeqa2AwFVC+mnQyT44Sb33fXfT2tPPcY6/S4hhQdKFqqYJODtKaRm1+RItutzrUYyibf6HDiUH1BmpTGheRfMrtK4JPRdj5dY67aNzL1QKj20fU6zm+GcVqqFBNrKtC02W1cPfgfrq87aqoXQivc3J5krVk+A0v3IUqs9T6n8bQX9FarhfsUpjLWfyrSbvk/lxnQd5IVv31Cfav693l036dVCOvP5lyJ1PS2JTrBXRBcC31BqE+oa+wp6ubSrGExqRjOR5XDVnda1S/n6q0vk4cFAmm3LcbZlf5eglbkl83NO43El5/vYgW6UzhumlV8zsPReQyryghVdFFXhfbSxsg0nuFS1Krh/qbRf1bXVyjblMK93xgnNVHPq/u5D6jk4+nvLSU/pOl/n9TwYtM5uReLVd7TRi9bWC0UctuKk54MiFBG3rM1xNCHW6bMlVUDRZqWgNWo4ZcTY/Z7aaksym9/o0PSSyVfYW8QQulKjc/dImB029M4T4+7OXxfa1U7GYM6tTUqUm71WFTq1TNr90P9SoXoshigPnxS1y6eILf+cB72LV3H6uBEHMLS7R1+NDpJSgqy8K1OcVmFca42WRVRpK2jjbOnz+vSCkyhZAC0myQgA/hfyaw2m1KYyYXpmAooA4ET6cPncuAzWvGZNaRz6axmq1otUZCoTXaOpqVAdPV0MBGuB5N7PE0qAnm4sIsPf2dCm0m5iXhM59+7RRmo1kZDmsFM7FQVkU/O30mrD7IVcNgKdPc5mUzmVCYsEq+QqOtoR6AYbBisXh48YUT3HTkJvKi26oYyKbyaDRlVtf9xDfS3HHTcfKFGA1eN9NTftZXhFCSJSW6S6sNQ0VHNV9S2vF7779babX1ZpE1yHS9ikVrUwZlCeMSJ74KAKqWmF+dweEwYRdkZU2rCDUTUxc5d+4MTc1OFpamuf+t96KvaunqGFF6/Xy5rNi7gsySmOh//Oa3aPd1cevNt9PoFlSYhXQ+oUK4NDoDxZqGRx59nFh0lUx8E6fJznvf9n76u7aQyGYJbkb5h3/+Jsfuup3x6YuYdTUCq7N8+IGPcv78BV5/7iS3HDrGW+59G69fOEUwOM/b776LC5Pn6e7po1DKYbLWCIXjNHn7+bP/5y/UAVlOFyhmCrS2NtM/MkCBopJglQp5xY8fP3+Z++9+B06jE/9ykPaOHqanZjly5Ba++51/VnSWD3/oPfT1NeFutFKsVrlw6SrrwaQy83o9LVQLNfKJJNlUmP03D5IiTN/INp569AS6ghg7hbOcZ++xfmqOFNFUiHxB6A1VjEYTsXCCbl8/7Y2dxDJR1VOLrEP8E4LGHO4ZwmFx09kxxPS1cTTWLPYmG7HNOA6DUxGItg8cZnUug6nSQiolh5CVaCzM4vIEVWOeD/3ue4ikw5Sp4nR4eOmZFzhy9ADnr5xWReue4cOsXInw0jMn+bu/+iaNziZsOrOSBGaExCMBaLUsc+sLuH1O0qUw//z975EKZ9AX9PzP//4NgoF1ulpbScVjbETjDHVtw2jWqonvj/7tx3zqwU9SKcmkxUZBQuw0Fd7/0d+iWCvylT/7AouhSeb8U1y4fI5sIU1/f7c6dFwul5JnPfS9R+huHCG6kmHH0G727d7H+z/wXmrkBdCmGm6hiQTXQ3R19ijTolylJbnTZZPprOSbFnn51Ev84tlnFb1i3R9msGMIm8nC0voyfSNDBJMhQuk1dh0YYm76mtIeD/YMEg2vYXHWaOn30DnUjMlmUaxrQ9VEg7WJZk8XiWpYsmUJhtdIZzOKo35x/KLoL9m1YzcdLd0sr84RDkUIB+NE1hK88973MtDWz1pinkB8Dn9oEb3ZS0tbF+W8gfBKkh989wfc97a7cLo9vPjLM+rrPT0mfusDd1PTZFgPhGh0dXLu9Ql6OrsURvKlF55XTajX00x3d68ySZ948Ry/fPIE977pfiwmB5/+5GdVlsA3v/e3jO3eRnd/FxPXXmcpMEk4EeTNb7qPV58/SzpYw2Fo45XnX+fCubOMX32ZyblztHSLhj3BtYklwrEUniYnQyM99HR002gTOWKFaqGC3dagjLfSrEqTJjg9s8PMxNSEmrZnCykCoQA9PT1ENsLs2L6DeCSBRS/niIHejl71vpACYGl5ldbWLnRGI7FkmCeff5SrcxPsO3QAs8nCxOXLynPT0dqF29xILlZCVzAydfka/b0DmF1WtDYtWmuZUGIVq8OipnsHDxwkKlkUJdnOlDhy5KDKVxDvhNPl4qWXXqJ/oJdSJUMqG6emLSm5pvwso9u2q0ZRAv3axAC/ssDKyhJ79h/C6fQqo/aJl0/Q296mdOOy6dFqrbzvXR/he//wQ0Z7duLQuklF0zz/4nPqnOjubmdoaIsiedQxvnW5jGjb5XFQSZ7C2hYJrU5yqopMzp/jT//8j/mTr/5X3v2u9xFaSVFKG+lrH+Gpn/0HJ14/wRe+9EVy+aLyf0hiuGi3pdERE6ZTUJj5PKW8SEiLZNJpRbQJBtdUEyffz2a1c/7iWXYc2oHBY+Lt73ob8UCc6ctX6Wpr48ieI/R1DvDkE0/zox/9kA9//EOcuzKOTgLUanmuzl6ios3y9a99jX/5X9/DbLSodPWpmWvozSacDQ1Kaubx2NSEvFIUP7Eel8OtNNfSiHtFhlLUq2J92n+JvsE2lhZXqRoMfPxzvyNAbi69dhVtzq78RHaLTcnYxFMi/hNBSkpzIiZbNalWpsm6xl0k0YKEFDqdPObyeBQkeVwmxXrZoJXUxH165ip2p00NWzSlFNt76wFMJoOeDnczh7pG1YDl5YWLBBPX64g3eOL+H4cqLLXVC+FfYSCvKytuJJHWQ0XrE/Ff5Q1p6jhI+ZDCWIpgmarfyG369c+9UbDf+F2GvfVpuwQyFa+TZ+r1pUzN9VUN6UJJ3Z6Q+SQ1VW5X3b5iuNeJNDdMqjJ5l21AuVJRhtdMtvQrfb4q8pXWXZCQ/1nDyvcXmYyEhWk++NNYTQoyJda/rriXjkmGmfUOQXRRYm+8IZMRHqU80aKDF0aylsS5HxA/8331Q7xF5+FjUc//Ta3+v31u0qXhid01wq0O3G0tYLajKWZIxNLUClmsxio2Yw2tJKRqfq0w1xlUElyxqqNqsoHBRNlgr68nRE5iMKER44VGR6ak46Yfn3/DcJDjI17+48h1c6pwjE0GTFYTWoNRFe2yNpRpomA2b3zEFgJMnj7Nhv8aI0M9DA0N0zuwlanZeVrbm1hYmuHmW29m6dock2cvsX3LVpYWl1RBLmN7Qb/JRUZEOHJQO53SSRfV9EOKGynek+mUmj4JZcHT5WPLnmES5U1qmpJi1ooG3L8UoFQqs23bDtWYPfnUU3R2danntsHjoLmlAafTooykK0t+SjlodDexbdsY8/Nzis/rsDYS3oirpEtXoxmNuUBVl0Vn0VAoSccuayIhjejp8HUqgy4akRI1sOqX6VaOndv3MDvtZ3J8AneDIPVKeGzNbCyucfMte7nltqP8+Tf+Fv9SXKEwZS2vrdSUEXMzFGN4qI+P/u5HFA7S6faRrOQUTSAeiap01nQurSQMsq5uam8lk08Q2vCTSmTp6+6js62DfCpTZwZrdei0FSKpDSpGLXqtg3LRQFWjUTIZMTF1dwwoGcBTDz9Ob2eX8hY4XWZ27tnBvoO7VQx1dFN0rvVGc2lxnksnz3PfXfeypXeEslaLP7zG177xZ/RvGyZXyKGV1WQmTt/wAPFkimce+wV/9PkvMr+6wt6De5gcP6OyAQ4eOYrZ7mYlsIjZJkElBk6eucSqP4JRDIrpEoVUXhGGhnduJV/NqzAfmSYPbx9VqZPGigFtSacO+h//+BE1KVbPw44dhKMB7A5J1XXzjne/DafbSyia5czJSeLhDI0ur0KCpaObpBNBtuxqoX9XG3qrkxefPcfVi7PKn9E/3IGnq8bQnlZS+TjFshQxNcXa7ursVYmpV6YmsDp0arskKYRClpHQFJngmLQGdg8eVXHwq6Elguk19DYNmlKVZCDPSM9BFufT6MrNysgqh9C5M6dYWpuhpsvwh1/+DIHoCj0DvczOLdDd0U08FqNYLfD/0fYe0HHXd7r3Z3qvGmnUm2XZkm3ZBndjmk1PgBSSkEruJhDSK8mmbTbZzaZslt3sbgq5CZCEkJDCBjDNVBvjintVryONNL33uef7GwvY3Pue99y8vHMOx9iYGY0085/n9/0+z+c5cuwIJo2J0/tHCAzF+PUvH64FvTTyOtVg0plI55JozVVOjhzl0ImXyWqTTM3OsTAeJh8pct9Pf6U2gBadTpU/zczOsKRzCVqDTFBz/Phn9/CFT39ZiemiHJ+qcv0p850ffoep6Wmq+ixDU8do6fLTN9BDSSuHwrDKhdS7m2n1dfLz/3iAJnsHY2cCrOgd4N3veBc3vvlNlDQlJfyknCMstCani6GhEVb3XUyxWmJ2Nojf76NSzakGz4X4AgdeOcxsMMxCIIqhZKBSrPLCi89z3dtuYGx+IuC+YwAAIABJREFUnKVrOohlZmlv6SITytNU10hrk49ly9sYXjiN1lplaHCCNf3rMWDGbXJSKpSYTU8yPHUOs9VItpBR4mD58l5VvrOkawnBmSAHDuzltvd9mKEzoxQSWq7achMmvZ1obI4n9v2JLds38vSLz6LVmWlq6lTtsdK6++UvfYk7PvQx/vzQk0STEW771C0Y7UVGJ8+qGvvYQoGuxuUYNEYGz55W2LS6unrlp5bDTGQhhstexwO/+iM//c9fcPLEIJNT06zbNMCRky/TvqSFrZetx+XRkS6FyFeLuGxN/OHepwhNZUjMlxg8NYjdoeVb370LX6uVqqmkhg9HD51m36GjrFzbT9+aLoWYFatZW2MrqWgKn6+NqcC84thPjI/R291HYGYOjVaH0+FU2+I9B6Vky4bZZCMTyxJdiCmR5na5GVi9qvbZa6kQjaUYGhkhloiQJ4HRoSGWkqZTQX8aiIeiOK0ejh86w5KWfgoxqLc3Us5WFfbXIJ9HFh0mp1ZtnWQT3N+/UnmgJWAs9rHVa/uUVezPf/4z3jovoyOjfPj22/nVb+7D5tRjd5tqYWyhoKCl3tfK5MQs2y65jMnpUUZGT+Fvqsdis/PHh5+gubGRbCrLRz/4YX78H/9BPlumo3MpHncThaiW1T0XsW/XIbJxIbkkOX7qBD1Lu9TPb7E5VQZTDQ0NRKPRCyJsEUddRW/Rk64kyBvjvPP9NymrkAyVFsaT1Fs6aPZ08+jvH+HQK4e482MfweX1Kr+3FLuJSJVCNhmOidvAajaTTWfQa7RkU2llyRHRLr0QcjCRg/TI5DBty1sx1Om57obrcRpdPPfoLhrq6rhk81aa6ts4d+YsP/7xj7jtQx/g2T0v4PB5iCQjDI6d5lNfuYMlXd389N9+hsPgos5dz9DQKJFIVJVUCVL12PED+Or8eN31eOU6a3GogLNsMmSwRtmgsK0Vm3S1lBg6N4LF7eHGd1+P123jix/9Mp/4H19UNiEZrGmrGiYnpnj7W29Rz+vk8VPE4jFS0uFyYXNRE6zSNJ/FLJmNaFRtL+VaJX9H0Imi90LheVxuJ8+98Iz6DPfXWRnofg35LQJVGrcleyf5l8WNiS+r5fqTBprfoAKmxzZXGG9+bU6uAp7CWL/AdZdBswqcijbS1sgujQ6nyhVMxyO1ptRKVR0OX9+AqgbRF7jwi+JZ5SkqVUVLUzz8QvnV0KjCPhp0ykopgn5RmL/+PuR+5ACxiIpUradayRwsFkBVlWgXD/3/6bYo4BcRkgUJq4rH/bbfh6syhVReG8WXrKjKcbm4yMREVjpS5yzTa/WDVpaPxbrZCvI88y9+hfz0MTxVPbdFPAyk/nqaTKBTz1MX68nV1+Nr9akJQ16whZmYYq/KJLOaS2K02DBYbGjF4iEWHkFZ6g2U9VaFjNJZzGQxUzVYVZq3KgzTchFUqRRsvO+NC6dKAdPOre1UbQZVo2u26NWHt0zbddXiq21VZa3xVTNWfCzIxIkTjA8fp6ezmcsvu5Le/jUsROOcHx2iWM7hdDiIzi/gtlpp8viYGB9XHzr+RuFqJ5XlQHzBKkBcEtZoRrFWpXVVXimFUoGR0WFMNg0dKzso28rMhubUypCceLM8ZOJZbGYvVotT/V0p1ViytJOh8bP0reyipUOKNaL0r+5nemoWl8VLe+tSNbk7cGifYkEvzIcVtaNQTBJNhNQKT4p3lvQsUdXHwtB22X3qhCslOXang4VQhIX5GHabW53w163dRGNDBy/t3sPM9KjyOdo0dqYGx9myZTWbL1vH8y/uZ+j8NG2tHcorVkhlKKSKRObDrOjv5XN3fYZcuURZpydRTVMo5cmqDzY53FQoVUvKApFMxzl+6hWqxirbtlyu1tniaxQ6QzGvoaN1CXaLlYXILHa3Az1OtcYym8yMT45w+sQpcmkNZ06MInnnbCquSpLMVi1f+rvP4fCYGZ4eYXB8gsBMkEykoIK7mnyJz9z5SbVWPnjkFdqWdPGjX/2UfKVEOVWi1SPc7AQfvOMO5f//9x/8G+++9d3obEbFIF+YmsbjtrDtim0cO3cWR52dF3c/xR2338n+I6d58dn9FAXHWKjSXN+sGP9au57W7haGx84zOHieZCrBquWrqLf7lDWks7WHn91zHx63j7Ex8WuaqGuw4PSYePu7bqSuoY6KxojF3MBDv3mUfLxMp4hui57w7Cx6bZ6mJVYGtvVQ1Ol5+sl95BIlwsI+Ts5w5+ffTTA9Qq6UIZ3JqY3A6Mi4OiwFAwvoNFX1fhG2vgSiXG6PCk5btSaavI0sb9pMPplGa6gylZjE4XNh1diITqVY0jbAnv0nyCV1ZFN5xsfHsJgNhELTHD66hx/97G7mk3MqLyHXMIEqTU/P4HE71Idwf98An/vI3+LU1fOFL91FU2OTmlZ6hJykrhMFpH5KynXy5RzB5Cz//pOfUE5VSAcz3Pfj+wlHIjR665Q9Raxmc6EgHq+PcDbKbX/zQX553wMYzQYWYjOMz4zQ1NakatfHxyY5fvoAWmOaFWuWs/fA86xa1wtayZ4UcJmbiE4VePzBF2o5krkIPd09vP/W93L9NdeTqUbUWls+NKxGm5qxHz1+lDWrV6s69kQ+qYYFsgESD3M4FeaRJ54gEk3gsnkpJPPYTDbFvy/rSuTJYvXomZodYuOGrZSyGkViklDi8uUdpAsxhR6URs+OxqUqLyIMYPHPC/NfMHH+5gaMFh1PPfMEnV0deF0e/L56Uok4p06cY8dlNzJ6ZhJd0cY1l9ysxH8wMcWv/vRz3nzLm/nW9/6RzVu2sWzFMjSmEm6Hi+99418ZWLqeyeEFFmJBbv7AVQxOHOHa6y/jpT37MVS9VJJm5ibm0VRKXLpdMgJZRS5q9LcqgotsKX95/694/3tv59TxYQaHz/OWt17HbGwUu9vMkiVtHDu/j9Gp87S2LaF/2WYOPHGGyXPz7H3hEOdPnua2D93CHZ+6lZIuidFhVIi88fEZdu7cxdoNqzA4SljdRpxuh/qclOcr11dpY9VLC6jRpMrFLGa7+nnJUGx8ekRdYyTISF7H9HiAZCyNr65BFUOls0n2HnqJM2fPgNZITGAAJqhrNIM+y9TctPoclMm2025ToXlpwD37ygjN7i7q7a147H4WgnIYFMtUlUhmgW07LuGhh37LlVdezSVbLlHT6yMnj4AhS2B2Qn3Gj42Nc+L4KW5+602EYrOsvng5R08ewNsgAnMpB/btZ3nvKiwmD2fODGE2m3C4zDXLX2AckyrHm6Glvpmutk4O7D1Ie0u7yndRNlHv7GBuNIw+Y1SdCkLSkXyX021TCFLx/wreVfRIMBhU4l2262LtUJ9zUneprVLS54hW51i2sYvB8TM0eJupxAx4tM0sjMc5dug4o2PD3PGxj2CXtt+qTrHiZXsv7aBCXxMspPi/FTGvUiUVTygikbxuZCIvQkv87hOBCXzdPrpWdzGwZhXZSJZDuw/R1dZBx5Jmmhub1c/2e9/9Lpu2baas1xJNJoml4mTyMdZs6yeTTBMYDtDV2E05q2E+EKFS1tHc2MbA6tWMDJ4il5VJt5HWljbi0YRqK5U9WiadU4S4XDXFbGqU1Rf3suuJ53HU+2nu8VOt5Jk6HaDL30+9u0m9B0r5Em2tbUxPzqgWceHi53J55kNRpRvkYCQ32daLWJetrHweihVaPi8rpfyF8qsSiXSCdDpNWLoYxF5Wb6fBKfaOmu2jJlJfV855Yepdl9Fw3Yk3ULhvqSirzOJNMnuyQVCe9gv2ldeP0T0WK5f39iku4p6R00QzGYVblMyV2GoUAOXC7S9Ft7KzlKtkszXKi/x/ogUy2aJ6nwj6Wybjynt+gbhYs7vUthmLwl3+XQ4XizeZyov3XoT8YjOrPPaiyJdDwevtPCLYF2006j5ve2i+qhEPuEpVy4Jbg9y/nJoq5YLy1JUuEGeUZ0eSxurRxQcPutICllc+g0ULrSkdN580ID+ov/Y2eJmXw5vcaOxebA6zmljLFCUXS6hEeC6dJ5Mt4PI6sVpem7jb9SVSRUkMyw8PzDYLZQljmMSzbaRqlPW9ql1Vlpk3kipzeqCZx69YgpTEGqTC2KBDZzCoVZxYixSDRwUUtOpQJAfCxFiE+OQUg6f209TgYseOHfgaO4mlMpwfG0Z6roXTa9ZqiQYCdLa0MDU+QTSWUE2UwqWVkopMPqtWXeJhU28+KkpMdPf0MD07w9T0BJlCnN6LlhDKhRRZZnxoBq+5gUggSr2nXk2oqxod0ViEyZlR2rqa0ZiLuOrNGB2ykMkrD7fPXYfN5KapoYtMrshUYIJcOaU891OT03S3t6DV1HzIVpudWDSluO/y9zWY1YVHogdtXa0qSiHiXS7EHo+H4cFxfO5GVfF+9NhhZqdnOHf4PIZ8levfdDnveP9beeqZFxk5P0V39xJ1Ic0kUsxPzxMLx+jqbOOjn7wDnc1KspBnMjWtUHoeqwezTlp0IZtNMjY5rJpLp6bHqGv1kM9VSCaSKmkvgUGntYFMoqyILLpyhUanD51OAjh61RaYycTURe13D/5Z2YPi0QilQlqJpVwlyXfv/nuimTkiuThHT52isamNyVMRojMhmj1e3vv2dylvqdh2jpw7xbMvv6iyF46ilZMHD6t6+Q9/7E6WLu/nE3d+lM9//nPK3y74NQmDvu/db1Pew4rFqMRYVZMllkxy4swYRw+ewVwyYqoa1fdGSArty9tx1DuIp+McOXIYl8PK6OAI/V39eKx1DKy4mAd/80fFBR8dHlMhJn+rD3R5vv6tLylLh8fXyMJCmj8+8Ch+V4sKuBarRbJx8YLGWTrQQPNKD4OTE0yMhxUOLpuJYHYUWbmxjURZiluEvFBbdQvWLB6NEZuNYtXb6O7spaWxnVyxoEpeMokMyzp7lB2j3t6LTWtXGY54NUkkF8VUseK3tivKyyNP7CIlP7+i8JltjA6dJ50SVv9p/vU/v4/g2Is6uTZk1YdoVWNUwd1IckGhJucno+x5/Ah3fenTBBemWN27lqa6FqFkMzI5Sig+y5mhY7jqrKxes4F/++FPyMeKdNZ38tUvfE15SDWlimoNLGkhTYGXj+5RQVNBICqbQSmP3eVWFAtB2HltXjKFLE++8Ef8rXZmAiIAH+f973svLz6/m+NHzrB103Zsujqee2QvboOHXDxNS2Mzb33r23jHu95NoSSTozwWow29xkS1Ihf6ElqDnMlTRFMLnDx/hsnZYS7fvpljg8c5cPQVDKo90aJC1yWxBSSTOJ02cvkMqUwcg0mL0+VFq7UzNjmB2yc/n3Y623vo8LZRLhYwaI2KULGQnlN4QatFj8vuYXpummQupgglnV3t6NApSkU8FKHe2UlTXQ9njo9w9uggn7z9s4oeMhse58Of+iBf/8dv8MiTO+nu6aO5uwmLtzYpM2bt/PrH/0U5p2N0fIgv/8NnMNozjE2fxe1sZNefD7Nl9dVMDE6Sji8Qq4QoG8s0NbbR1NhMJLygwpMP/fa/+PKX/46TJ86wb98e3nHrmxmbPofJqlX+e3edkMgqXHHFm/nDg7uw5uo5dXiIIwdPYDcZufr6zXz2y7eTK8d4Zt+zdCzpIJPOc/zYafzNXvS2EiVdnuWr+gnMzVIq68hGs4yfF9hAh2q7bmpqVL77+dCCon65vXYpTyGdzNLkbaHB06wY6kJg2n94H4l8ArfHRWN9C4cPnGB0eFJZDyu6NJHkNPmyTF3NWK0uSvmiskNYdTaF3g0MR5gZieKxNNPbvUplngqVFM0djcyFZ3n8iae45e3v4s6P3InBrOfk+aOcGxUsrIXfP/R7Lrv0Ck6eOEW5UmTbFZsIzI+qaftkYE4F8deuXs301BzZTIXRkRlaW9vp71/GXChAtpLEbXNjNzo5eeQYq1YN0NvTS2Q+QmwhTrWsJ50o0ehooxSt4rJ6yaRTzIfmVftqfUODCpAKJUo0hxIw0uxpMl/wFBfUZ4x81hZ0WfLWJEaBmZgraMsG7EUv1agJU8HOnhf2cuzEUe76ypcIhuaZmgpgNdkUkUkaWr0+Lw63W5UTiblBtkW5lDS4FgnOBVX/hIio8YkJzo6cxdXm5PKbLlV4RGPZSHw2Rr3XS2OXS7XHpmNZ7v7Bv2J1OLjs6msZm5pWLeYWq55YfEpt8nwOP+W0BrupjrnZCGWNFpPVRl9vH/HZBebngrS2tROLxdVm0+V0kIwlyGcKzASnGQ8O42k18r7/8XZ+8N278Ta10dTdRCaTwFSw4tL6FdJV+j5koyxhRq/bjdlip7u7h1Q6TTKRxWiQXKAQqMQ2IqQ4seHEa/72Qg695OREUQhBpVpRbcrTswElkk+eOs6qvla6m//fh7QSTv3/U7grWadyJa/d5DAqrhiReya9jm5/HdFkhkA4qaw8MjkXvSu89kUeu4KyXMA0LgZZRbTLZH6xuVS1mApfXbWZltQDqiImRTqqodIvuHFeFe81Aa9Rw3E11b/gxRehLvefSRdIpmqNrWaFjBR7+mv2GjkUiL1bDrNSzKnc1u//Xagq0yIRfErRS8hLI4D6Rb6lnEYurKeU1Jc/v+Ad0lTxRB6lLvEEOr2e/tEiV+6tfQF/za1g1fPK+7uZ7/GglXXche9AOZdTHzKpaIKFSAGNTo/P70TZf/JZRYq58D3BYlCoUfX1FE12tAYDBa2VslHElwZNoZZKX/frk3QfeGOoMqcGGtm1o5eSvorWaLpgz9GikS9MbBcKdXWBLXrBv5SZjjB3bpTp4fPoyHPdDTsUkk/vcLJn3148dU7ypTLpaJypc4M0eevo6minzudleHxEWUnMFotCUi2m7OXkNzCwkjPnz6rCDrEdTM8FlM+ufUkHM8EaI/fU0VPq/1vWs0yl9QVdJLSCkEqs68hVMyxb002+GufM4EkVeBLfodVkZdnSfhLxFMuWL2d0cpz5aJB0ToJVaep9dgxC+MmX6Olajq+hA7u9CSpWwgsxZsYmWNrZzfnJQS7euAatrsqZ82c4ffYMV119LQf3HqSluVGt6iScNX1unMTCPDe/40Z61vRx/Ng5iokyNquBOp+ballLf+8KNTVsbGxEa9RQ0gs9IUOgKIeWKVKRJLpSkYtWLsdfJz5CsBq8FKoVgsVp5maClLMVJfDv//kDbN9+A81NHTz59LNcvf1y+ru7sRvrqVZN5CtFIpkId//w+2zdsIWzx88QmwnV6DLFDFV9nm9870s8+PD9is4TS+TQ6uyUc3r6OpZSiCTYtnEzvX3LKJt07D96mKef3kVncxfFsGAmI4p1/41vfoNdLz7Dzkd3cvvffISeZb388sHfcObkSf7xq9/E7bJTMeiI5CJMRIZVFffufS9w7uQk4yeD+K31CkXqbHDQ3ttMKDfPyMSIqhbXVIvKUyvWM4fZw+Wbr+Ken9yr2gunx2ZU3bYcit1+K1/4ysdYSATRGizUuds5eXiIhZmo8rW67A4SoQUyqXnWblzOqi3LVYD47n/7MQuBMOHQDNt2rGbF5k6K5hgOt5WFuZBqahS+vPQOGHIWGj2tqiFQEIqZVE5haS1Wk+pAqFQ06DV1GLXWWj5eNdOViIbTtDUuRasx8ujOnSSjMUpVafkr09LQwO4XdpFILvC1b34JnUOnJuUOj43nX3qJ1WvWqHbV7iUd7N39Mja9j1/+7E+85S03cNGaFdTZvLT52tSw4BN3fYwbbr5O0ZUmpkeYmQ7gcdezf99JzFU73/nqdzFWTTjMVoXOzWpynF0YpKjLEElFsTj1lCmoorD5QIgWf5t6n40GTzE6PkpdvZvTp89AUU9oNsbAslUc3HuA4HSYjualuK1eRUSSbIjH7qKh0Udf/zI+f9fn0FSkMl0+VuUib1aJo0BoCrNNx9TsOKPjp9XhemBgFY0t9Rw+dZgXDjyP1WXD6bBTyhXRyZaykmdpdxfaipHWxj5FDQkng4RiQWU9NDst9PT0YtW41SErHBVxHsff3KTsBcViErvehw6LEsDSiIyuRLooLczyvMK0+JZQb+mVeTMP/u6XnDhyjH/69ncRYpnY+W697VY++ZmPc+DEISwuPTlNjOYuP431TfS1Xczdf3+vevzhsRN87TufxWLX43F5SIQL/OH+x2n0dFDKyqFvCoMXNlyyXiH+ZiamefhPj7DjqusUgvFTn/scf975CNOzk3z961/g+//8TT7x0Y/yyuEDrF47QCqT4kc/+QVdbSuYH0lz8vBZpsam2XHlFXj9Nr7xT18ilJwhl0/z+LN/JqOTrYZBlri4PQ51vZWOBrF5yEZCqF/y/T977ozaKlqsNuUjtzmsaqMqj9fp78Bt9dDS0KUmgiLaU4WkanI1O62Eo1GqJS2N9W1MjUvBklyv0xw9vl8NC6SHQS+5BRF7/iZGzoyQSxRJhFOkForE58pc1LcZg8FEIDTDRz7+AX72ix+rAGXP0uWs37iRlRf3sevlJykUM6SSaYUd9rjqmBib4itf/BL33ftzrDZpgTSRJaeEqNBoQvMRtmy5hJde2ovP5+PWd93Kfff/grwmpYhX8oZ1O33c8pb3MDY4pcrEJoUkZncQmU1irjqx6Dx47D7ikShHjh7C4bHj9rrUoc6oN6lAfSaTUyKzJuKFs10TmTK4ksNStLyArcVEXbtXWbfmhsK0mzqpJPTc+7P7lHd+1UWr1P1azA5amgTLaSAaixMOL9DZ3VELaUoGRya3Go2yx+QyaTQXCphGR0dV6VHWmOEL3/o0C7EFzFoT6UiC9etXUzGl1WGsrbGNn/zwXk4cHeZb//AD/vz4Y6zdPMDu/U9z2baLWbNyLYnZHINHxtDkzAQDYWKpNOcnRnjTTW9Gmyrw2GM7Wb16jbpWjY2P09rSqsATsoUWbG4gMoHVbsDuM3Lm7Cnq6vyY7HZFyqn3tODUeTBjUp/DuWSGffv2saSrg1ypzPL+lTicHiUWTUbjqy4K8feLoJQtnlhmpE1WDkw13r1MlWtMd/neTExM4rI70ZOkrfm14enidFl+XZw2y78r4S5Wmehfhwf/Sy352F9M3NV/V3Cg16bwyi5z4c8XFb2UXi0sZNRkXOw/MnCw24VaVJt8177+1x5N7k7+bjpdUGJdvh8i2BcfRSb9MomXP6+Jd8FqymtULDq1LYTy4Muh4sImQn6tlTLViHuyMRUngvLNV2vISDlMyNekipikzTVb47kvbjVqwv2hSLUGob9AlJcZsbA/L4hhmeSIT0itpmpyXgl39UOuVmgO/RSnbhZrFbbtCdN7rgbk/2tu88vsHH3XMvJuM1pBq7zuVs6KOMyTzknGWYvdrEEvAl0a/PQlSgYLunKBfFVIHwUS2SoWt1OJ/4rRTkFvU5PNV4X7r47TfXDmr/ky/7f/59RKP8/sWELJYsJkrl1g5MUiU1WjIKd0eoVslF+F1Srfw9R0lIWRGQKjIxgreZb1d9M/sAp/WwfHz55CgrcT0qxaqjB5Zoh4cJ46j0e9kXx+n6I2yMqwUqyoiZKsverq6tQ6a2joPA2NDeoNKIUWFoeTokbD+aFhnA43PpdHneBNJqOi4IxPTSh2sKxTpUxj7aYVOJstdC9rZfXFAxw+fFgRLor5EmfPnsfj9bBl6xYOvnKIdD6H/CDkNROdn1c0BZvRyuq1F2O11mG1NvHynmMEJmeYm5zk9g++h7n4PEv7ehSdQPyXFqtVXUTmZ2dUqZTF4UCv0dPW0MSJgwd47wffR0AoMBLakjBqSdZWOc6fG6KjtYsV/Ss5ePAAV+7YriwKmWqaE9N7iURDbFq/gcDkBPFwWHUAuO1u+vtXqcDPqcEzWIx2slHhRwexGp2s6F9Lvb+FJ5/aperjr7piK411rcqKkC5IhfwwD/7+t3gddex/8RB/d9dX6enq5rvf/zah6AzLV3Zx7U07GJkaVe2Dl11xDQ/99hGWCAJsLsR111zNxZvXqbKI6cAsjz68kyZPi/I8BmcmmZke40f/8z/VIeGLn7+LT3/iM3R29/D9u/+FyFyAb/ztV/G66khXUsTLcbKaDLt278Tnc7H3+VMMHw7QYG1UCDOtuUz/+n6aext5+NE/YSgbsRg0ymolOMEtG7fx0gv7efnF/dhNbqLzcYUK1Rp0eP1WvnP319h3fA/5UgW9zq4oJcu6+jnxyimoGEgthNBU8vT0tbFq4wow6fjP/7iHeChNYHqUzmVu3vL+q7D5NSTzUUrZiprMik1A7Gy5WB63zYNBa1Ecfwld+etaiaRiamMWS6ZU66j0MIj3MjA1T31dI15PvSJYFAtVhs6N1gqD5hdw1XnJxBJMjA2xsDDN337lC9j8duLlGKH8PDarjcGhQTWGkQmUCGOb1ssnP/5FvE1uPvWpj9Je14ZZJz5N2Pn0o/Sv7CedzWC1m5iaGyWdzzJ8fhxDycTbrn0nXc1L1HUlkg8TiM9SNKYxWLUKL5jOB5mdnWRgyTrCwSjpaFJlT4weM2fOncLldrNn917sFg+pSFZ57qfGpvC5Ghk9P6EETTZRYGZC1twubC4La9as5Mtf/ZJqqpYsRlkIX5qy4r6/dPAp7C47bmcDkfg8ze1+ZRELzE8SjM4xGpgkU8ir0hKTXsv2Ky7l5UO7sVssFNJVNq+7VjUTD02cp629lUgkrnCjoxNnCE7WNimr1/az/5XdbNiyjkZpXI7HcTk60FStWAwWhQ2MJheIJuZVIGtZp1TOh9GUTDT5WlWo/d577+N7P/geZruEudP85je/xd/SjLPBTiw3STwfYMsllzA2PIEVN888fIRK0kIyGWLFxk48Xic7tu/AZ2vm/nt+x5t23MgLzz2jsjuC6js/eg6jTuxTaZ575kWuv+FG7vn5vfzzv/2AVCGthhG3f/j9PPvsE7zpquuwWmxksll2PfssF120iYcfepxzh0eILSTU1LJrSRd1zU4++7VPYHXriKVCFLUpDp19gVjA7tuJAAAgAElEQVQ0Ri6dpVKoYpbhUNlAR1uXmtLF4wv09HZy9MgJvL56MiKIpBSrWqR/5VIaGnzK6ucw1RGPpnG5ZGsxTsVQIpIMEk3Hqfc3YtQ5CUwtqGxIoSDCX+xgM8ryJ4eBbL6oPqOjwQU0BT2hQIKlnb1oi3aCw1nyMRRFRAqYVl+8jKHRUypvIl9vXUM9/g4vTr+F4dFBhodH6FkiQxo7WzZsZWp8mqHzg6SSKTUVX3VxL888t0uRymTDK8Oipb29Kkckw7JILMSSZU3kChniqgXVg1njhqIRo85IZ0ebwtIeevkEhawWl8nHc08+TyQUUtABeZ9lC3nWrl2raGMWi1U9ZxkWyGG6JtxzigufSsaoGsvgLmFrNjA0Iz0MERotbXQ7llFvbOYH//QDwvEo267cxpKl3RQLElR343Z5CQYXyGTSimOvJs9iF65IU2pO2fYSsaiansqmXL4vZ0bOU3FW+cTX7mAuPM32S6/klX0vs6yvkzQxZcnxWFxMDc1x6tgYvT0D6Mx6phbGsHv0OG0GrHo7LqOfXKiEvmAhupAkns0QyaZoam2kq6GLWCSqhn7NLS21z3gRcLmcckFMzo5R0WaZmBqjtdtPIDhFIVNSuQJfc4tCrTr0LtW4WxJSSTLNQjDI9Myk+lnXN7bgrfOrzU6tkwf1Gha4gtGgp1jIk0rVkJ+S/jVbjFR1VZXBkjyAXqdX2iGTzrBp/XKS0XOv6iERy4uB0BrjvAZI96a1XHdC/8YJ9wvh1JrIfq1t9PVCXR5/UegqEV2FcCjD5KRsFKrKpmK1GvA32nHYhWdfu5+au6Q2OVfCWzzlZSHJ1LztMnGX/76IlJSiJLkJGUYeQ3Sxyoi+ziqz+A2S94ocfMS6vSjsVeA0X6PFyOOJaF+0y4hYl8Inec3WAtqvSU/Nh/8UqpYrskaT/yAnogv8c8TzJD/a2ilJ1gtqlSDWFbF7VMroS2E6I/+C0WalMVJm+xOzuKN//cR95Mo6zt20XAVJX3+TN2xFVltABgvlqk4FVvWFtBLKWr2OVKZWUysnFfnmyjtOJu8G8bprHCiqjPyYS7Wvb92vjr9hBUynBxp5dns3ZasRw4UDh15XxWAWiolM3uWxq1Sl/e1CPiAxHWZ2cILo7Ay6cpZrrr6SGSmwKVWV57m7p4um9hb2736J2Ow8FhHEZrOabsvJ1+5yqsm+rB/lohmYmVFtZoKyUh/eHreapkvoJZ0pkJe64uFRVcLT0dxKtSiNXUUVopV1q7DeE8IQtlQwesoUDEmMTh13fOR24rEkJo0Vu8PDK0eOKF99Q7OfGbU2qwUzwvNRtSaUSdP2Hdvp6e3lRz/9BRZDvcL7CdowPBeg0W9l/aXrmQ3PkM5kWLl8DcePn1Qkj57OdjKJNAabjdnoAhetXU2jx6eKTho72pgJBpUtYfj8BG97yztlWMjTTz3N0u4eNly0noxOwFhFfv7gPWgdYfTmPA1NHsqVPPFYCp+3HqvRQjwWoZQrUeduU6L88L4TOM2CtnPhb2jGZLGSLxe458c/4sffv5tTp07R27uEwycPMRsLUpREerLCy7sOYbMIB/oSBlYt45GHH+K2296tpsXCaT5x9iRPP/csBqMbi9aMWaPhfe97Dw88/BsGNqzh93/4Ez3ty+jrWsHMeIjpiVEymSgXbVrDResu5jOf+axaZV965RX8/Tf+gQZbHe+65W0s7V5KlgzRfIicJoNRjwo/7XpiP0OvBOiu71HBJIfPir+zkbwhy8kzx8nGiuQTCZwuh7I+tTS1cNHqi/nNL3+rAos2k0tN3CTMmitH+ZuPvYt4Ocq6TetxuBr4n/fcz7o165SXtpAukwxFKeeyrNu0lhVrV5Aq5/j1/Q8RCSQJTI3TN9DMwCXddK5sQKMvK764UYq2SlU1eTRJk52gXCUsltcQDSdobpFgtI5EOq02PCJIpqbG6OnowiDiPpXBbnWqieHk2AytzUt4cudz2J0uMrm8CpZOjA5RrRb4wIfeS3NnM9OZafKmPFNTo8RDMZY0dym04rljgxTz8PN77sXTUs8HP/x+fC4nLQ2tSAbcbHGh1eqR38RTc7x8/GUMNhO/vO+X3HT9zbT42mgSjGa5iKPeqkpupidHKZKisc3L+MxJSqUUyViBZe1r6PKvQoeD3+98mInpidpmaSFEpShUIwvzs3Oqfn5idJJcKo/FZKOlsY3p8Sm1tZP7X7d+Df/47W+hxSjkemW9K2sElxohVRjnwT/ez63vvI1EJsaTz+ykv2+Z6l340c/+k+6+bkraCg6HjUs3bWUhGqagKSnrUp3FT3heSmT8+Bs6mJkIcujgcTKFCP4WC5Mjo/zNu24nS151CYSSU5w8cYh6bwOeujZ8nnbcpjpVoiMlQLl8Sl2DXWa3Yp5L0E/oOsPnJtUmRUKIgYVJOrvbedvb3s2nP/dpNmy7iGRhjmBsnPqGRl58Zg/1tkbC43nyYR379u1lYGMfFocRv7+RHduu5d6fPKBITefPnVHFYf6ORnKFnGr7LGbzJGNJ5oLzPPXs89z1lbvw+F0q7/H+D7yT/Qf3csnmS5QtSls08cCvf8OSzhXs/K9dnDs2RDgYYcOGDcTzEbztDu76+08wHRlFYywyOHycUjWlSqy0ZYtih8s2UnpHTp09zdDYkCKMtTQ2KLShr6GBiYlxhbltaWnA6jDjcdtJJnL0dQ+QSGeZn58nmQ5xdvQ4I1NnMVn0dPb0EApIrbxFlXGFQiF89S6cLov6rBsZHWfTpi2EQxGseivH9p0lGwOft4melhXMjcbRFY0CPKRkzrDtig3s3vuiumaLB18Off52N0ZHhT379qhDitUi2NiIQsuu6FvF7EyQmUnJv1gw20TcyvMfJplKUqqUla3jAx+8jX0H9tPX38vhoy8yMTmOXmsgHs7ywXfeyeUbruYzn/yMypGYzVaFsK33NJMO51QDroQ/A9MTqowoL5AFs0Fdo+Sz7dJLL1d43KmJSSWiREzLxF2EVjQdJGeK4+mxEsoFlYXLXa7HXW7hwFNHeGHXbrUh6BvoZ+XqAQwGQQCbcDvr1DVyfHIMi9WgWOZGvaFGVMnWCqHi0bCaNEub6rnBQc6NDqOr03LNrdvpXNrM3MwMdR4no2MnuWjLgGLWu0xuju8/zbnjYwRmIoor37G0mVwppXoXpPH2nTe9h8ceelJt7aKhBOFEAo2l9pnR1dLFfHBB2TytQk0zyLRbsiwltQE7P3RaSuHVhuLSqzarn1kqmlbt3iUNXL7lcnVIEkxxKpbEYhQGfVRhLWcXFrj08u3Y7C5FbxO/u5Q6yQFLSDqCeJZJu/DcxSIlA3ehmpQEglwuqgNTOpVU37doOEoqPs2mdbWmVKWt/g/CXf6sLqPlmuN6miN/vYX69XrwkY1lxpqqarq9KHL/UiiL4F4sVhKdJMI3kSgwF0wjk3cVJAVaWx346qzKEiV/IAJaeiGU6L8wxVfT7yoXPO6Cy6xN1kXky9+Vx1JTcaHLKGhLbVIvAl5uMlW/4JZRVBvVrKos3TJVr5UwCWpSRLw8lhxGZHsi3Hb5rJSvdfG2yJjXfP7RYDVf0VAU8V7WUZSSGhGXSmDqEVEv5BK1QpIpuyRkRbhXK3iyB+jSPae45UvPpNj62F8/wS5adRy9tYfg6hpeSKPXIxYZsbqIcBcWeqFqoqwAlDW/iSkfVr9WpdAoV3p1RSFv+hIGNEazKm8SxrtCWEq5wAUBv/6+V94w4X5ubQu7rlqK1mFSkzrxE8rJSqb9r65sVLJYJtNl9YJYGJshPBFQVpBqIcVVV11K/6oBzg+OqUIdq83C8jV97H1hNzqpaM4VldCS4o1QJEw8GSebyWAyGFVoJ5vN0iSs6fl55CUphRZySBACgLCbhRkenA+pN121VMFutimvmkanpaGxRU29JaeSK0UweUosWdNEIh9hKhBgy6ZtbO7fpvIPVYOO3/3x96qNUp6jkDiSkSR6rYkGT5MS+aOTYyzpbWf5ilVMjYeZG40xcWYMTbHAdTdcwbLVXRwbPExneyd+XxtnT48TCoa56vIr1MUjWyySqhaIJaOYdAZFbMGsIxyLUkhn0RSNPPbIk+qio63Ah973QUW0EVuHt9WrfMknzjxDKhdGZ9UQiUewO51q0isTn9D8NJH5eXq7VlNMa1iYTbNu9aUE52LojWZVgnFu+CzH9x/hjlv/hpXL+9T03uQ0cOjUEQ6/IvYFHfFAmlQ2p9o2v/DpO8mn4qxbc7FCTM7Hw5hcRk4NnuCBX/0X4UAIj8PJd/75H3nwkd+wbE0fOx97gnQozzXbbmAuECMwPU46G6W7r4tcIcvuF19k69ZLuOKqHQyeH2LoyCk+/tGPkykmMDlMlLQ5sqUE6Kvse3k3w2eCnD88S73Jrzyidred5WuWkywniKcShGciyq4kSZa1Fw2wcsVy3C4X+/ceIBZKMzcTVqipeDai2Mjvu/3t5IUO5NDjbRBG8RBepw+XzYHP51EcYyHA1Dd6aO5qUVuCJx57jqFTU4Sm5+nubuQ9d95MojqrCCgdjd0YqhIArjAXmqOp2VebchRLKrgnYUhBtYlvXK83qkIo8Z8KGk8KUuRrsxqtlPMVhfXLZQrsO3CIVLK2UjTozIrxfmjfy+iNGlZf3M/Wy7YwnZhC55PCriGy0TR9HavoqO+Dsl6J55/c82MGJ4a4/MpL6Gxv5bJtlzM5HcBit6vDZbmQx+O1MRgYxeH2KOE5HwzS5K9DL+Uk2qqyJklvgCZnpCCtzpYKJ8f2Uq5k8XvbGBteYMOaHTgsTTz08H8pXn00Gmd2dk5VklOW+vS46iiYnZ3F6XTT7G9W1qKzp8+oxkwpwLno4lX87Ze/qDCuItzF4ihT8WwlxOPPPcCWS9exZ/cBJdZlSyGhwUIxz2Rwmkw5S31LA16fW12n5APh+d0HWbd6A7Pj80TmYnS2LmXNik08+qddOM1uoqkgBmuORDzGnbd/TPmps9UUkfwUC7E5hVktlTQ0iy1O56GQLmB3mNGbtcrHL90aM3NTJHNJWprasVRcassXigRVK6FQpz5258f5l3+5m4NH97F241qyxRj+pkaefvJpupt6GD4yxczIvBLnm6/YzJ69z/Pt73yH7pal/P7Xj9LVvJTw/AKTM2Ns2LqBcCzE7NQEZmmoLhSYmpwhkkqwfst6dGYNsUSIbZdt4YHfPcAHPvBBPE4fkbk4K7pW8ref/zqjg9MMnjmvysBufstbODF8jHWXryati7LjzZeosGY6FqW1zs/o6ATDQ2PcfvudTExPqhbXwycP09LeREdLB6FgSA2XHC47E5PDrN+4Xk2uh4bOKcuHy+Wlvb0bm8VFKpEgk4vhqjNisFYYHDuP3eFidjyuPMlDg8MMrB1QdqlwOKRESzQeU7z9a6+6kf27D2Ao2Rk7N62E2cWrNjJ+PqCCrwaTjnghwvZrthFLRZienCURzaiyPl+jjVw1gc6oVYCKZCrN3FxQIWd3XLmDxx97Ug2IGuv9FAoxJqYm1YZC2PRi91nat4zOzi6GRs/T3NbCxs0X8crhg6RTOZxmL5qsiSs2XcNP/+NnTIyNEw5Hefe7byO+kGBmLIDH4VIieD44p0T28r4V2Nzib5fqd3kNmfC4pZRObARGksnEq1beVCGMob5I2hImo01gNlqp07dQnbMwczrMS8/vJ1PMceNbbqKrp1tlPEq5srLKCOlM6DF5yShJP8wFoSYiWbbVyURMWUdkcyMs9emFeVKmFLd/8YNkykmaGny0NNUxNnlWefv1gjEwuOhu6uXub/8ITdlCe3uXAkZI9kQAD6Jlli9ZwYmDp3BKdiWZ5+TZ06RKOZraGmlvba2hOO32Gur6QtGP+MvHxsZIJCP46t3K1rP9+iu471f3UylqCC7Ms3HrBkXO0pWttT6BCuqakk9nOXT4IEt6l6qmbLFWlQtltaWX5yrQBZ1kGiWcWsypXIoIeJNYACviFBD9VyYSCSmbo1DoRodH8Xl01Dlz/5tof/3kW67vnpTmDRXu/7WhyEhDFaOw2lW4VAxqr0MvSmGsajZ9zfqy6IIQa8tikZIIZ4dDLGCGC0K8JsBFjL/+iCE+9EXnjQyF5R/xmi/y42XartCS5RruUW61qfsFq8wFH3fNd//aPcv3ZpE5n8vKa04OBbU7SGeLFC9M4eU6LV+/HC7kPpSh4ys7A9WKRosMqfMlDfmy/HvNAK9Ee6U2+pevXHCGVRGjshKoVliR/zl2YxiXRkPvnji9e2b/26T8/+Y30S4Hh28fIO80UikUXrXKyKRdCXeLjVxFmomEdiO2HajmEpg0ctKRpq4aOUQ5eix21Zy6WHxUMxhBVZKR8hd0ejbcd5jOl8f/b77E/8e/K8L9xeuXU7VeAP1fgO1XBYEoQdULP6taCLi2fnHpjVRSaY7s38/U2CA33HA1b735Fn5+7y/VNHH1QD9Vs4a5mVmSsyGa3D71fRcWtkwkpGVOpuuyLpcPaRHu4rETLqgUltjsVuob6pVYl6csMQqHx8tsYI5yroTH6aoFfEwmlvb2qRdEsZAmnByneYmNy2/cwPDMeQqlEtNT87TVd9PdvhS7283o9BSnz55XvGSTxkIpryEVy1Dn8LKsr5+xqWEsLnlVauhq7ef5nfvJhbJMDA7y2c99nMZeLxMLQwqJFgzEWdK1RpWVSBDAqjcqbvjEwjwN/gYqxQLDE+dx+D089thjzE0EWL6knwN7D6jW0nw6ic/rwOY0cOnVm0hUYixf3YuunFEB2fHADElhr+eSlMoZnHYjmooEudyKRGLWu5ifTWO3Nikf+/jklMoF9MiEffchvvvF7zB4+iwd7e1gNpCtlHjw939QDYyxuRganYZwKECjz0E6FuFH//4jiiUtyXJGWTTODp1m12N78Fi8qsTls1/8BAVTFovXyvDQOHseP4BN60Gvs5BJxShV0uitWprbm3n66Sd42zvejsPrZtcTT1Nv9nLHnbdTMZZJZKNI3rpYzKpGSvGA3v/zhzl7YBKvoUFx6V0+D8tWL8dWZyEYDvPyMy+rwpBcJsnA2n7VQGm3WXh578tkUkVVKKPXmZXwyeSj3Piua/G02mjrb2E6FFBCLxZKUOf24vJYSSwksJssoC/h8ls5eOQAPe0ryceqzAyFSCaiXHbjxaSR8qQcPlcTbqs0hgrus0SyEFVkErNR3pcohKXL4sKss+Ew2lXJWEqyHGY7Bp0RnZy9pZBLa1acYpmixFNJHn9qN5lUnlZ/K9lkjuGhIdZvvEgh6q674SoWkvM4/XZlmfJanDTXdeGyNVMuadXF8Pi5w3z285/m9g99CLvNwXU73qSEvBBT/MJojyWwWc0cHDpKJJ7gpRf3kssm+cjt75EjMs3+OvVas+s92DX1JLIhRTb5p+99i69/5avKKnHxwAbMBgcavYMzY6M8/eQuVUYjGMB4OM7czJwqDTIZDMrXKhswIfAIvlIaXWXC43RZWTWwnL//5t+piVipUqBQjRNJSZZlsiaOW1vxeprVNEdC2RK4k/KdUDzK4VPHqW/xMzoxrDCxZoMVt6WD8eEA84EgobkAn/z4p5R4f+6pPXgcbnUorVJQaLg33XiTssbJ40Qys1SNJdWJ0L+sj+GzozS5WzEbbFjtZjTWKsOTZ6nzexgZHyGejSvk64G9r7C6f4BcKovT7lRIyo/d8UlueeutuOvcNIqftxSmqaMOg0bDc0++QKe/j5MHzxCYmeKf/vkf+Lef/Auf/MwnsRvd3PPDX9LVspR0PEWDv45VFw9w6NB+xodlm5InFpbqejO//t0fuOmWN7H9mivVtXP9xnU8v/s5Nm3ZrNCl29ZfSmAkyHe/9QPVWDoXDHDFZdupq68nlAzTtbKDZWu7sbi0tLc3qXCv1+zj2T3Psuulp7nzEx/h+X3PYbdb1Ye++NvtTrvCMC5b3sNL+57D7XXgrXMzOTGpDpgOu1uRUwRbKYFNKdJqaHBjtmux2vRq6zc+MU4pU2VmJkBTS7PKUtjsdiW2xEIiwebpmSBOez1tjU1EAhGS0bSiulRyBtLhKuW0DqPBSjQT5crrNnPizCGFtDVgVY3WLW2N7N77LJddeQXnhgaZDEzQ1NrE2295m7quPPLwI2QTGcVA7+ruYHxynEg0jEavVT//5av6mA3OEpyf48rtO5TvX2ybx44cIzqfYMuabZw7PsLgySGCgTniiTjf/OY/8MgfHuWSDdsoZHKkYnGCwVn1eZQvFKloK4oXvnRpL8HgPPlckebm5lpAcka2NhXlf08VIywUxqnrtZI3JtUGtBgx4KcLTcLKr3/xO3WYuv2jd2C225QYlcbiTKpm+xDhLhtZub+CEJYUV1uoNSXSyQSZTEpGpgqWMCEHi3o977jzbWRKcULzCxikiVmTVaSVtqYO4sEEPksjU8NBTr5ynpV9q1X+JpNL42n0cNHFa9RhLpvI4zK6lX1weHSURD6thLvXa1fWFhFgDfU+ld+Sw5Uc1ORwIYhjj8tJOBwmkYuiMxso5CoYLCY+c9enOXzoCB6Tj1JGPn71ysZ18tgxBbSwOh20tnWikTbfXEnZU+UwJAfIRb65hFJVA7sIdtk2amt+8EqppHJz0roqIWHZBliNeTKxQWWHWbTILHrEF38vokmE+9XHdG/YxP3PG0uM+sWuIsPRxem1aNWa6FXObznwaGt+cxnYib5RYduKUFwE5/oa/UbsLXITwS4CWg4C8pxFM/4l/vFV/vuFQKo8vgh3udUCq9J3VLs/1YAq0/sLwl01qOprB43FqbxivhsFxVlWpJqaNaeqWlSFYLMYolXeeKNOMeLFuqX52s6ZqlhfZGotj58vy2Va/GTy+9qpQSJQkkcVi4Cw02WSa9PEWVf6HoWqG3cSLvv9FLbQ/webzJs7OXtdd+0JyyT4QjC1WiqRzVfQmqxU5YUkjy/hH/GKi31HwpCFPCWxIujFIqNXz0UJ/MVXkQh9+Uem7Re8/Jt+dZT2PSNviHA/u7aF3a8T7oIlK8jeSltbf0lGVY4VshIxmQzKX11vNeA2Gal3CR99mGq1hK+hkeef3a3ebN1dbeqN3t+7jF1/2skl6zcxPTGlLAHiQZZVpNhjSgUJXCyoC6WckmV1KRd28cftP3iA8Ykp9f1avmIFiVSGbLpWNCFV3NLCmkpL0LRf+f6KxRTB8DBlS5wNO/pIlWNKuBsNdnKpsvI9+vx+VZISj6XZ+chTbL/0elav2Mj500PMTgW45urreHbPE1g8ZYxWLQ5rI+demSQdTDMzPkJTh5eb3/smcpoEkWiU1paluJwt5NNlxefOxJJqqrfnwCvcfMNb5e3Ert1Pkqxk+NMfH2bq/AR+Tz2N9Q1o5Q1RlGlgkIs29HPtWy5XVImTgyfZOLCJzrZlGHVunt3/LHWNDiYnzqoXvklnVhdZmdja7V6omgkGE8qiIYHbdDaByWbk+L7jtNrbuGb7tWzasJWK1kBWA3/e+RiBiUnmp2eU/SmbSVDMJzDpqnz72/+E1eVhIRthLhHkwPEDnDs4RoPDT53bRWunj+HZM+w/vo/NGy+jmrbgt7ez7+X9NPqksCVBx7I2ytoSzz3/DL39S+le1k2poGH0+Ai33XEbDo+ToYmTOJyy8nVRKOaUBz8SKvK5O77KRd3rFc9d/JUrL1qpiouEZPHUw7uIz8dwu2x46uxsv+oyJXaGhoYYGRpXjyHhFplyRWLzrNu6iowuzuZr1+NpciuOtDQ4CsFCZ9AQn0/QKK87XRa9s4in3smxg6fRFZwceuEkK/r7uOTa1eSMIWwOE7qyCYfRp/BX8j4WH6/X7cSgNygOtzavw2ES8evCpnGrCftsZhqzxayKRKRdVwS85CjEwlKpasmVivzx0ccppkpqDa0padQUvbWtSRUPbdywVlWK6zQGJbbtRjuJZAaP26/Wy8F4gLOjJ7j7n+/m5htuYqB/LRvWblW2G/GFe711aiLuttvYc/5FxqfH+OEP/lUVud3+0Vsw2StYrEImgIG+tXiMPp58aic33nALH//YXfzsP3+mKtH/8IcHFPK0tXMFzxzbx+TotCpCmh6bxeepJxYKMxsIqEO4BOPkuru0Zynj4+Nk0glC4SAej5Oeng7u/tfvMx+aIp4KMRM6j7POTGNjNzuffpFNG7cqROCevS+oa8iSzh71nOPxFD/++T0sXb5cFYjJxH//3mO8efvbKGQrqlRnfOocX/u7v+Whh/7Are98D/46nxJadrsTt9eNRpVPy8a1ytnRc5gdBlKlJG6nW+EzNQUtDfWNqkthcn4IrS3PfHSuVuqn1ZDPlIgvJKnkK7T4G9FX9dhNXn76w3upczWRzecoVLMY7CnCyUnaWv3kU3nIOmn29hEJJ+jua+PPj/+B+3/9C2Xfu+ff78NlEZGvVf7qcrWstkj5bBqLycjLe/bh97fw4sv7qW+u5x3veSdGk4V8vkAyE8PfUodBp1VFb//ynR9y+pXTnDt9HpfXzZVXXqWC+KlsBk+zi+tv2k5vfzcmbRW7yY4ZG7/d+TueObiLD37qNiYCo0yOjjI1OsbWizaRIYPWpaPe71MlNnPzszUcrtWqbCfxcAyzwcSSrmVk07Xm6XBoAZfXphpJXW6XmjYXMmmS6RiHjhxk49ZNOFxuAoFZzp09p8KwUpi0fEUfpVyWZl8z2rJOBVo7Wlbx6O/2YCy7FYIxX8nS2e/FVS/kZA2z4wsExsO0NHXx7K7ncNd5eNNN1/PkczsxO41su2ILdruNpx57gthCGEo6lixbyonTJ2luaWZSfNP1XhUKr29s4A9/+hOXbN1KR3uPEkaHDx6krbmD0EyIBrefsaFxIqEo3joPqwcGVDheyFbi8dDKsGZinJGRUSX8pfU5l8/S3NKqyo8ke+Nw1lCbIqbFQicivkCalHaemGYGnVOC7Xac2gYqQQuXrbmKTxuBgmMAACAASURBVN35eRaiETZt3czWSy/FanXWUJMycJDBlUE6JELq/oTjvmhLEe97JpVUXmizQc/w4BBHz5zg9i9+hIQuTFOnn8mxKfLZFGaLZE0kWmwgOhejweXn+SdfJJcssnXL5aTSOYaHR1nWv5SGJh+bNqxj74t7GTk9RrOvjWQqS75SUGWJy3t7FE1HDBNi3QmHQup6ICQYscqEI6EawUrCo8YyFqeFhYUoze1taE06VvStVPmbal4AkjX05cTIMAvhBbq65fFblSCvFGoYx8V2TxFC0gOjPkuqNbGuNEsxXwvBq0NDDF99vbKNiF87l5mlwZVXr8H/NqL+C1X1Rgv3RzaWmGipEWAWvemy/X+9cJdpuNxUIZJGr7pOsuV8jdaiJvJVhd2VX1UZkthhlN6tqOeu7k+87ReIMmKvWWwzlVCpHADU/QvxqCjEHb36tfbZJnPumngXzfeqVUZSA0q4i427dqgQ0S7PQWw3Yo+RbEwuL6/xohLuynJz4bHk70mxk7wmNV9/fKYqlFDxSgpQR/6OCHYR8UKXqVW31RKt8sRk6i4UEndllL7Kz0Djpelokk2PL/zVIrhoN3D6Q2uZ7rX/t/sw6atqC1Atl9U/+YpeJXHlBVyUtYSY/aU+Vi+4R6m0/8vUsqwNahN2KV/CZFEBmnKxyPr7DtG5942ZuItw3/OmfrQOg1o9yUWgVBUEZM0qUytLreEg5fsomwGf00iTx6UKHx568EG2XLKZSCylOLAHXnqJS7ZuZC4ySyaaQJMt4TbZVbmLUAaOHDuqmMr+eple6hkRQWUWVFb1f9H2HlBynlW67lM5h+6u6pyz1MpZthVxRM42jnjA+ACDGQaGy5BmCMNgBjAYg8lgwGQbGzMOOMiyLFk5W6nVrc65u6or53jX/krN+My59651uJxi9ZKRurvSX/+/97vf/bykMmm18JnO5nA4xQscZ25+nvZFi0mmM0TE92Ywkk6mSwWT2UjPkmWYjBblXQzFpjGUJXnHTes5O3iCok5LS3MHc745wuEIA/3DGHVmKsvrSCUKLO+5jPnZBP19w3R1dPHNrz/CoqUt3P7u7SxZ0Y7Z4OW5p99ALH7DF89S22LjngfuYjw0pjr9+spWkllUpHvEFyKXyPPPn/wc+w+cYOdLr7Fp/VoqayrQOYw89/yLnD12FrfNjtddTjaRZHSwnyqvE5tLx5e+8VnSpiQnek/SUNWGTZIYvY2lZeBogFMnD1NXVUNjbQsmgx2btYz5YEgVgENDE+r4kXCeQNSvRsvP//E5tq7bxJ233InJKAmieiLpPAePHaP//Dlmx0YoZrJEIwHiMVkU0/Ktb38TjVnD6YHzXJwcprKmjhd/v4saZzUWnZbN29fw1sBhKpu8tLcs5bUXjigfqiTZhvwz6I0FnNV2pn2THH/rGNfffB3vfuA+Thw7yS9/9Gs+/5UvMjjez4ygC5cspqu9lZnpeRoa25iZCvPR93+GK3o2Y8BAtpClY3E7Td2NDI8O89ufPYnb5FbLR3oDPPgPH8BqM6vR7IkTp1RvK0FM4slNKFW+G52rwI57hRue4K0zZ9EXjMSCCaqra7nwVi/TU5NsuXI1rnoD4fg8sVCO8FSOPS8dYunSLq6+fT1Fh5AwUlgNTnRFO/P+iEKAhqMB5R+VpTyTzgoZHRWmGmxUYMOt7DPh/BTJTESNZ2VZU/IlxB4iqaFyDsgXDfzpz38mE81i1hgpZkr5BfLcddoc11y5hdaGFrQak7KgVFfXkM5mSeSSFPRZlZSpN+t4+cXXaKhsoK2+ixWd69BpTIrdLvcnS2HZQpyMdp7hySG+/JV/Z/nqJaxYvxh3lVw4J/DPTNNS20JP8zJ1XAtW9Itf+Cr/+tnPKb+1LEI98bMnuOf+D3Bxdoq3TvQyPjTD1OisojsdO3xEKcQ1NTUEQiGldAp/eXRsWJ07ZmcnFA2mvbWJbz7ydWUjyGuypHJ+xVjXmRwMjfmIxEPUNVbTe/EsWqOWCkcFQ72jXH/NLdyw4w6uu+4apqdm1eRi4MIAV2zcohb1+kd6GZnq44ePf5vP/9u/8ZEPf1Ttq9RWyYKcFI5RKqvKmZoco6qsCqetQjWXWU2KuUhAXQyFVFVeVoE47tEmOTVwkKbGBs6cOQ9FI1XeOmVPmpqY4PjRQ0SCAfRFI+dODrJm5Uau2Hw53cta0VoCRFPTJJIhmutamLwYY/efL1DMW1m2Zik//Pmj/Ogn31dTmt//4ilsBhepWIKxiWFaWtqUciqfJ6GC+OeC2KxOjp16i9qmeix2G7e+6076+y/S0FjL8GgvH/mHDyri0Zc//zV80wFOnzrHY9/7FocOHVWXj2giSXmVkyu2bmTVyh5y6SR1FdWKh/3qgZ2cHj2DxiWHbxKXw0J3Rxs1ZaLUz3J68C11Xe3s6sZosao9Bgnk85aVU1nhxaQ1o9fYOXzgpAq2k89eT88i0OeZnphRFj9JBLe7jAyMXlAs+/GpScWg3rJlM8lYjJraClKFOL5JP5lgkZMiFHhq6W5by6mDw+QTBkVmCifn0TnDrN/SxdSU/L2W+akU+14/wcb1V6iCRSZ5S9cs5o1Dr9GxuBWvBDH1DzA9Mq0eazyfYmxyXF0LQuEIl23cyIW+fsorvEp1F6vXzMycYpHX1lcqH7WEAA1eGKGxsV41Ij09i5UFbEnnKnQ5M5lYHk2+SDQs4YAwPTejlk/F3y5f6tjSyvRalvrEQyzBSUKT06ml96ItTUI/T21HJYPDQ1TZG2h2L0ITM/Hdh3+Ab36eD3/sHzFZ7WqZVyYHUvxKDoqQzSKRkLKNpJOpUmMQj6vfn0kJaEN8yxCLxXh17y5ue99N6DwFKus9NNS0qMXx/ovnmZqbpaGuke72xejyGvbt3ltKJtcZKRYEBSkeci1LlnSxqKeL3a++xkjvGJVl9Wr5UKbk6nzd0qYoZXqNTOolLAqMFrMSIyThdu26dSqt+cy5t4hk5jHaDVgsTkWMufqd12E02MhHs0rJF0SuWGLikSiFYg6rw4ndXobBaCGfEYub0EpKqamiUAvwIpdLK71TkNZS+wn+VfJ8xCqTzqSYmBhXWTKuMnlfw2zd0FISW/8/qr+/deEuyalj9aVlUrktFMkLnnJVmOclY6gkllZaJZfDxFh08tLyp/jV8wTmk0otF8ue7DnIjuSCGi4M/AXSTIksk1VfiiCzUEjLAqsixmhUMS3q+H8PUlqgysjvk++TVOyFwv2/E2xUMJQEOWVLhXs0minta16i3UjhLo2m2axbKNw1pcJdfE6CgxRvjtS8ivxYMtArzVgumqLAa4osjv8Yh2YYk76ahpcm6ToW+6sL92SVhd4PLGau0asWPFRKqxoNSKhPrrRNnhREUWkZQCG4xNwvOKiijrzBjsYoSaXyJfx0Pel4acSlbsLrunQzOxzqv1Z8f+/fTHHvW9PAwdtWULTKZnpGHfAyDchJprDq+lAoLflwiCdUbsGpXkK+GTzllapgNJrNtLS0Y9JbKGbSJOMh/IEZ9r2+l2I0zTsu36r42WUVFZztPa+2vgWRWVXhRVBVoriLL1qWfPyBIPPBAG+dPoPFbFWFafuiLobHJpQ3zWa04CmvUGqtzWGnqb0TV5lHqffhuI/J8AW+9M1PEk760NuMjI2NK9+zYKWcFjsmsZQMTGDQOvFWNPOhv/9ndr76JtdedQ2PPfoYh4++zmf/7QHOXTyByewhG3cwNexjdOw8lY161mxeTdOieh559Buk4hkaatsopHXo0lq8zlquv/EODFYnX/zMFwiNTbNty2Y+9OCH+ehn/1kdlBKS4XGXMTk8hk427pMROhY1sv2GLXhbPQSzIaUWiIVHmzVg0dpY3LEEm8Gm4sclDEVCPYSdK8e7w17G0ZOnmJicwmKzYnPY6Orq5oknfoq33Mq127bj8XhJ5TVIxMm5C4O8+fpeoj4/Lrud2elLmDaSXHfjFm5+1zsZ9U2gM5g5cbaP3qOjmAtmyk1Wtm1fg8aeoKLOzfhEkNnRHHZtJbNTY5w7e4JwZI6b774eDEUeflSCPNazasMqpmdmOHn4FNdcfx3jviGisTD11V4cZgtrVm8hkc4zMjzNN7/0mFLck+E4OqOO9kVt5AxZmloaeOTfv6UsPnKMuFx2rrz6SryV5ZyWILDRURWNLSeOdCKhPn+rVi/D6jWx4+7rmAhNK2+q0EX8kwF6OpYzPTqrxpWYo2y9YR2BhJ8/PfkKsVkNoakYi5c2sun6Zdhq88z5JnDaytVyYpVHVB8djQ11jI4NYraacTjd6DUG7IYKnPoK7JpyhQ8UbKRZZ1RWC1ksk9FuppglXUyTFjVIb+a5P+8iPh+jxlWpUmEFMegocxAOzPD+++9T+zgzM37F1JdpnIRZ5XUpEtko8+EA0WRSpU5+4VNf4CPv/SjXbr4Bnez3aNNkpQwtJimQIJdPcvLsSf79of9Aopk2bFvF3fffzFNP/YoP3Hc/xpwRl74Rk9ZBoajnXXfcxM9++jhWc7myNmjI8JNf/4STAxdoqe9ibGCWsZEptm/exs6dr6hkXynUZqZnsFsd1NfXqyZLUjflT5vVxKKuTr7/ne+ikSYFLcHkBDOhYTzVVSr1c/ebL6v0XrHHyJRS8IC17moWN6/kS1/8OuvWXsFg/5DaD3G5bUTiAZV2Ojjaz2xglG8++h+8/sY+KssaGB0sFVCjUwPMBaf54Iffj8fhJhPJKqa4ZEL0j/bh9HqJpzIqVMtiFVJVnkjaTzIZRp/XcvLoKeKBnPJVDw+NUNAVuHbH1bzzumvZf2ifsgPedfPdZDRpdHojbx55iem5YcrL3azskSlGPb/9xSvk0iZCyQAGW5GWjjo6WzvY+9oBtqzfzoUzvTQ21fPKKzvp6uxkbmqcigoXQV+YsYlpDh09TmdPNztuuoFEOks8lmZs5CJ3330TS5Z0q4Ca7z32uEIuyiLt66+9xKc+/RnsNrH6jFLfVsfd995JR2cTVl1pcpunwAs7n+dk/0kc1Tbq2mqYDoyRysTQ6PKKVmEwFJXdyuEsJxpL4Z/xsX7lejX1lFyO7rYlKjdi356jNNS1qsJAmmph60ciMWVJ6GxtolBI8dMnv8vlW9djcVqVRaa+pgqrxYDBWGR6blrRY+I+A5/+2Hd5//0P8JtfPctdt75XMdWliIulw7hrtazY2KbsRNPD82ofJRuHW2+8FYnhOnHmKO969208/rsfcc/f3UVTfQMH9xxifHBKMciHpy9S39RAKBCiv38Q/2yQaCRDLJyjpr5M7VToTRJ4bkZv1FHfUI3dYcPr8fDW6bN0d3Wr5ygN6/pVWykmzFS7awkHooSC88xK0ncqpdJkxc8uhb4IhoKzlImM3GRhdKGIKWqzDM70Ud1Wzqh/GIvNggkHm5ZtJTqd4rGvfZ9AOMhHPv5PWB0uTCZBy2ow6wUcoWZBDI8OKTKbIESVZSadVj76WDSsruMGs0Ex5s8OnMNSo+Ofvvj3JHIJhi6MoSualFAmgU4yDfS4PeQzOeZmpxUi8+SJU2qxXzCURo2BG2+6lmw2wcmjx5ibCJCLaxUUQKYW4ViYRV2LldoumSnPPfss+UyW6ro6VXOtXr2G4ydPqUmD1azF0+hkJjDF2VMXMFisuDxedlxzE5qslngopjJvhDonFDbF4tMbsanC3UwmmVINkCzjlggq4nIQkVHChMSOKxx3owoPk8JdpbKLap1McPLUW+rxrlreQpWrBA35fyvcpeb5W3vc/3vh/vbCc8Em4zG7aK70cHF2mnnh8st+Y5GSuq7TqEXvaCRN7FIxLpN4QUOqrB3lVS8V5Eo1zwpVJkckki4toOpLjY4qLbWl3B7RjOX7RJlfKLZLWMiS6r/gfZffKAuob590qNdPibulSYDUuCUqVVr9rtJCdmk6ItZOeayaz704IaHKKoAnJ8lPatO1VLTL34saL+mGqngXbV6rx5gPsST2FfUAjFkni54LUNn31xfuI1c1MHlNI0lPOfp8jFRWHmSRXKHEj5dF22I4gEZsCWY3aZ3t0mJFSU3XmiwqqElvlIuGgWwyqZRvRZCRN0xSTPV69e+5dBqjxcLqH7xB3Zt/G8V9aEMTx+9aqZJThXgjnZeoMjItUA2IVhohDVqdjFNKzYR/7BzzM5NqqXPRoi5sbociaUxP+RgbHOCGd16p/I+jfRfZtHojyUCMclc5k1PTuCpc9F28oDx2uURGKYIqPVXeLa2GyekZxsbG1MJKXU2Duu/65mYGh0aJRmNK5beZLIoqI6OvhrYObHZJjzPgD80xMneeRWsasHn0rFm/hum5WaZCI+oE4DBaMOvM5JMwNT6PxVhJe+tKxsd97BSEongvs/Nsu2YxFbUO4hkdc5MZ5qciTE71k9H5cFRbcFfL4ktKcXftZhfZiJ5cVIMmZ8FbXY/BauXCqV7O7T9Jc2U9v3nyD3zx4S+rZaz5mXmCcyHK7W5MYp3KZli6cjHdKzvIGHJMh2eYi82xfu0qHFYL5RYP548NsP3ya/G4qlRjmC2kmY1MExVKid2tTkZl5V7V9MhEp6Gxgeefe4bFHQ1s27JRneAleTOcLXDs2Dn6zw+QDEbJJjME5gPqhJYvJuhYXEP7ohoy2ixWp5fW5mX84kdP4bV4cOh13HvPzZjK8mR10sDZ+eXjz1NuriMa8qvkO1lO/cBH3scXv/p5tc2/cu0yDDYDPt88XS3dDE1cJJIMs2x5txqhy/Sjo3MxvkAMg8nJ9772Y+rsjRSTYpmyojMXWbJmMQOjFzm2/ziapJZIOK78ohsv28DmLZv4/R+eZGBgQC0zSdy6xMXLOPqmW65jLDDIez92H0kELeojFy2S9BVwGqsYGxwlKd7NKhM33LWNeD7B00++wnR/lLnxOdas7aBhqYueDbUqNKTaU4MuZyUey+JyuDFqTIoc0ztyDrPDpJaqlTffWq4wcSYxIxQd6LSlprdUKonWnkMuRSlRxHU6nn32NYqJPFVOD6lYCc81F5glHJrj4x/5e+Z9MzhdToLRJJ6aWiKpMHldhsGRizS1tHHy5Dl2Pr8LybbcuGoD9995v7LupDRJksUIk6EhxmcuUOGpZWzYxy8f/6VKGG7prqKx3UMuG6WrtRv/VJhEMsfN19/F/EyCjz74YX7761/hMHuxmhzKrhdIzHP7/XezuHMldZ5WDuw7zB2338Evnvi5WmD0VJYTlOMpIWq/JL2O09rWzOTkKA67TWFbf/DY9xV5QKgzA2MX+N0zP+d9H/g7xc/+9R9+zNartiiKiVAt2hu6cGvLFWjgtZf3MDXpY2bOT01lFW3dTRw6s5vLLl/PG3t2qUC7pUuXsGbFZZiyZcQjQqwpkLMkVKNS0KQps7vRFUppl/IeTPgmuTg5QlNrO5q8lmQyRCA4QV2dh50vvMzmDVco8k6ZuUrt4dhsVj7/718gEInwiX/5FKNTw6xc0a1EgtGJIY4fG6Cjq5Pu9g61bCwR6nadm/98+hVmZLnaN0kiF6ClvY72pjZOHe1l/fLLcNnKGBoZLKVMaopkU3HCgXnVDIrH/adPPEHH4kWsv2KjupBmUnmOHNrPQ1/+gircv/K1h9VyuuQbbNp0Be+69Ua++c1H0OhM9A1cpLalmiuv28wVV6xl4GIvVruRE+eP09zawQsvvozVaVNkkbnQGLXtFfQNnKaqvIxMMq3QvFa7g8GhMTLJokLJGopGlravUIjgEcECj/uJhOJUeivpPX+OVauW89xz/8m7332fCm6KJX3sO7qTlq5GNHohgklRlsHplOJWh9PhZWpwnticjg+97yvcdfctTI7N0dTQhk1vVX5urUlLtDDHVTdsIxgIMnBmhHggraadH/vYBxQCenDsIt3LOxifG6Gtq01NUS+c6WfnCzux25yE0rPsuGkH//ns82iLeryuGmXvTKdKxUZZhZuKOjsr16wgGPMTS0Tp6O5QhDOxwbR3dBKejzDeN8U9tz9AJmxAlzNh0JpUmF0iGVFT41w6oVRMg0G8/DklNohdROoQsRtI8ZrLibUqhaVMT+/YGWbCk9icTpymMnoal+O11fDQZ75MNJHgjnvvZcXK1UTjCXXu0RYl+CbG008/RXVtFZs2bSKhgpekoIuo87kU7pKgWtBCOBXj3OAZKttdvOuBG+gf7COTQDU0fr+PdSvXMT0xi1FrVGp+NBJWTgWdwcLsXBiNxkA+mWbHjmu50HcGrUzk0zq1RJpJFbHaLZw5d0YFbnW2duKfnePC2XOqmZAG4Oz58wq7We710NLczMnTh7n2lu0K9TpwYRCHo4JoIs2GdVupcnmIBiMKFJFOZhS9SwAPIiTplfhhUihIEcAyuawSSEV5V95sMVhIvZIXa4jU7Dn02iLpZAkHKdMQo9lCKBKhvtpKvee/uOb/XbldsHiUxTVcKx73vyHHfbS2VAwvICGlQF74/06zhSvqltJQ5eGl3sMM+fxKxVbJquLQuMRYFytKIJhU1yOxrIjyvvCYpbZVRJ1cifoii6PxWMlaI6r5ggNFPnsms14V8PK9Kl1VaDCqAP8vGsx/f23k++X3vn1ZVfju8hxKy645pbgveNwXfl4el06sMv/65xmp1tXJTO5G/an+W/jjuoU9UBW8JGYacT65CiN0JH+iOrSa4RwtrySxzl9St/83dfes3UjffcuYXl+LtpjFUChx4KOZ0pOQm1a6wFRajRyFNpPWOS8loYqYblAXdYPZrMY/ij6TSJR+UL0K4n83qm7RaLVSyEicsJYVPz5Ew96B/81H+//87cMbmzh590oKNpO6f+m6hAUrC7OitpsNpWmG2laWdMNMDP/4tOJm57JpdVKeT0zR0NoKeotS7NOJGAbyhKfnafbWU11WyRXrL1eFazweI5mMk4xFlU9U3ieJkzdKJ51LE49HCcz7mZ6eUt7nYCRDfXMr0zNiZyqSTSfVCUn2A4QT3NTWhausAoNeTyjkZ2y2n81XryVrSFDXWoejwsGZvhPMzkyqQtnldCtkmN3qYXHHekjbGOmfZNcrr6MvZpmfH6BzWRUGjwmLu5JIOE+5vYypsT6iuWkqasxYXDp0JhODg8N0tHYy2DtBdL6AQWtThBurzcHcyDwv/OZlelo7+dA/fJgLo4NMzfrQZiDmj6gxoMyyY+GQWub95Gc/rQ50sRr85sVfUF7jJBib46rt1+C11VJhq8GgNRNLxzjVe0J5yXUaI77ZEOFgApPRpvB8DqdNcay/+51HWLeihztvvR1feBaTw8rozDT7Dx7FPx1UDQSpoiqyJBglV4hy/S2b2XHzdn733JOsWr8Vvb6MR774HRxFM03V1bzrjhupaa/GFw/gsHnZ9fJBnKYK5qYmGB+5SEGb45Z3X4fTa+d/PPB+HnzwQdq7W/nh9x5ndfdKLg6c470P3KVCdYLRkPJvWu0u4rk04UiWbz70I6xZO2UGN1VeL+XVZbQvbcHlsfPww98iFUyRCqcUC377tm1su3Irx08d4eix41iMVsjriEQSZPIxbOVww33bqewoQ2PREQvmSc5p0MaFfV9kbGyUfDZFW0c1HSsbKNgNvPTcHsZOT5MNRVmyqo2ONdVY64tkDVG1dO22eEiFC9SWNarpjeDOUvkMOW2RRC7Ghb4LtLe2K96+EQN2rUt5YM0Goyr8TGYJsSmgM5pJ5MSTWVQFqQSOZOPSWDpL6axGLRd6T/GhD74Pj7tcUTsEcymhNfI/KeyT2TRVVbX4A2G+8W/foKq8EndZOR//yMcx60wkiwkujJ9RrGhBKApuTxZmH/rKQ0rNdTjNtLc3sHJZF0cPH2f7lus4PXyWzrYeHCYP//Lpz/CPDz5Ic0MnmYRcnE1oTAU+9LH/SzU+iWCWWDDGzbfdwhNPPIHNbsZmM6mFNDDR1tbGy689z9JVnQqdKEmRHkclv3/8WRIyJjdo1blAiBfdPZ3445O88PofWL9trdppKDNX0FG7iqGRAZoaGnnl5T2qsYgkwtjdZtZuWsaxi/uoq20g5A9jN9roal6kimyTtlxxwEfnxjjWd0ghHTu6WonGIzicdgaHBnCWudQI31VZoyLUxQJy4uABBs+fpabCwpe/+Dm1T6K3mJStwuOoxmo088g3H2ZsZpw73/N3WCvtYIlx8MQuslkzHlcTVZ5mZatqrWshForhdVTz2it7GRwYwu7U86vf/IxvP/plZYWZmw6qxcwLfUMs7lmmsIVTsjzpF+qPl+HBUaWuy0LefDjEslUrKK+uZH4mxPToBP/2hX8jEA/zyGOP4HY52f3nPfzu17+mubWObz7ybdLpIjqjUZ1HNmxdycoNXfhDUqzN0tO5RAXL7d17hBRprrr5Cg6f2o2tzIzFrENbyFHtqVDL4w5HGeFITjH2E4m0mgwZtTZC0TQzU7PYTGaS4SSzEz7KneUqUK65pZ7du3dSUVNNdW0ZFdU2dLLHVdDgsLgUmMBi1KqFRbu9ipmxWX7y2C8ZvDihbBNCeDm0/xiRmSQdLUvUeS9nSbF+62qeffIZFjct5qVnX6VnaQc9qxapIi5fzHHlte/gl7/+OTdcfwMrli7j1dde5cDBfZR53fjjflq72+i90Mv6tZexb+ebFBMFpsanRUoklonh8tqVyt7a1sLQ0ABdi7tVTTEyLIGHGiaHZqhzNbN9y7XYjB70BZNK1U5Go0RCAbIZeRxZjGY9Br0Q01LYbGKZEctujkJRbAxZ5a+PJYNEC/PUd1YqiIEo3MsWraHK2YTDUMbZoxcIh0KsXL1K7Wfl8xqlJIsdRkQ8ud7Jgqdw3GV3R8QsYZmLPUwV7XJ/5InnEozOjnL51RvJ6TMqxCsUCFOQvTWDCass1evNSu2Wt2hycpyunm5FbpO01kIWXCa7OjfJzWl1c/rkWRrrmpXnX4hPIxOjCle8rGeZsrJdOHteLXHX19YqIa7CU6FsfqlsioIxyxXXqva1qAAAIABJREFUXM7V73wHX/vSVzFqrNhcHt51+z3Mj88pFKQkgguys5TqmVf1gZxvxconxaFQawx6CWEqKcyiJMu1L5ORJV1BV2tUTSWFvKg6Fwf61PORXAupxTZftoxsrLQn+BdF+dKi6tu54/8nCvfhqpKCfimXT1Fe5CaqdL29glUNbYTTKc5MjDCfDCulXNFn3hbMJP71YDBJIl5aSJUvZY/RlJT5UjCTpPZKIS5gkNLC6AItZmFh1GYzKBX87bx38amXkJRFVW++/SaPVB73gqq/4JeXhkBZa/KlBkDSVGXhtZTIWnpusmAr9nDNp1+YKapRiVhkZOlALaPKyOSSdWbBXyM8lILg2jQ0FV6nJrsLTapA3ZE07bv/+tClRLWdMx9aQ7TFjaaYx5CL/uVASOb1pZhYOfDkgBefuGydF82XklBl/1OvFHR5cVX+a1aWVks/o0Y8+RLDUwp38Teq8UYxw4of7qf2zbG/aeGeU3izkjWmkM9TEF+9NBvS4ckBIGFWqQj5aJC56ZCyciTjEebmhymrNmMtd2KwuNVFDk0O8hny0QzpQJyVXcu5/ebb6LvQpzbUy90u8uIRr2lgamZGdXuydCILQzJyDAUD+HxzKkQlm9dT29jC1MycIlcYdBrsllJ8tBTsNfUtGExC+pAPaZ5Q0sf1t29Ha8sTSIdUoSOb80cOHaKpto7aqmoVXhGNZzDixKT1EJyOk4nniPp95LJ+PvjxuxmcG2Rkdp5orEAmliKdCIAxhsmew+TQq8Q4o9GCy+FgYniW6vJ2zp3uV8VAV3cPyUCWPc+9SUtVM5/518/wlrCawxGysTRRX0SYS8oOJTQWSS78+te/gc3qVksep4dPMBUYo9zjVFMGU8GO0+Sho7NLkRmy2iSz/glVCBbyOk6dPK8oOX5/QC171dfXcvzQAXLi9V6+mJauJqaDMo2YpqgxMD8Tpv90P8V4lnAghMthJxyZYd1lPdS1V7DysjUcPXWO+vrFPP/kazh0ZsqsNq6/8SqKthyBdBSjwcGh198iH9aoxbJUMkRRm6Opp0ahHl94/mVWr1rJ9mu3K9b88KkhNm/bQHVdGXaniaq6alL5LEnxc5tMnDp9nu9/63EqTbVU2qowSfqorkDP6sUU9TkO7D9MMphSF3hRR7du2aIsCzO+aXbu3EkkGMdmsZPJZpmYGsZdpee2911L09IGAvEI8SCMnQuQ9mvoaFzM3PwsiUiY1rYqeta3kjLDc3/cxUyvj4QvyLJV7TQur6B6kYQgzeFyOTHkTUTnUlSV12HVmTBLurHWTDgRU8/99JmT6kLR3tqFp1wWSFFx58VsgQqLm3g6jlGvJ5FKEE8mKWLg5LEh0tEsWmn2Mxp1Ec7mUqrJufvO21i1ZDVmnYN0Ia6sFsl8nEgyis3hIqgSf2v45499ArPOoFCpP3zsh+SKOQKhAOKKECtCtphSDG4Zmf/oxz9jYkJi3xdx3z23qyVa4b5XV9bx5qm91NfUKsLMT77/Mx64/700NjQTTyXQmYrKU3/01Gn+47M/YHnXGhWQctNtN/CzJx6nwluGzqDmn6STOdasWc8vfvU4t951Ham8XIBzpCIpvvuNn5FKhdEaSkVBfW0zRpOZPGmO9u5V6Z5y3DdVtOJ1tqppjRBqnnr6T4qs8eLOP/PBD3+QXW+8Ql2zh5qaOuwWO7t37WbHdTuUlc6sd/LKK7vxemuUYjk4MkAoEqC+qZqiJk8oHMRsNZFIZYgEgtgsFirKyrFbzaxZshiToUhPd6cKJvKFAhgsWuzWMowaM8GAj9d2vcY7b7yZ/olByursjM0OMDY5TzYliaM6FrX3KNqOWW+hvWkRQ32S6hvn/IUTPPufv+VH338EjSbP8cOnIC+2IT25YpGAL0g6maDS61Z2B5EQd72+h1Xr1qvlOofLSXd7D3NTASrKy9mwbiP79x/CF5jj97/7raJbHToilKIUP/7J46Xfm8szExijqbOG97z/Hgp6KbyhwlKjip3f/f73TPhHWbO5i+ngECtWryARjWAxmyh3lamQKZ3OpM5dYuLOZQoMD0wRmMvQ3tqhzjd9587R1dqB01amCkG/f46aeq9aahWS0YbLVnO+75g6R7scHpob21XgVSEvYpWWc339nDhwih3bb+Jr//EoV15ztWrsB/qGmeibY+mi1RQNRRKaKA6vWRWEdq2dP//xz2x9xyZMLj2xRAKX26kmMbv3vsb7/u7vOH/mvApre/GlF1myfKlKY9aZtBhtJpVuqskWGb5wkcmJSWYDs+itRsq8ZarJlswFCQ6LRZM4nU5FNHO73Nyy4zZ+8aPfcduN99JQ06mmN0L2Cfr8yuce8AXIFFI43VKsC/bPhEYjhVQpIEjEKSksm4T5XogzHR6jutXLW+eOE48lMBatdLcuV2p2IX4pQLJYUOKesjEUtXgqPOq+0qmYOpeUCtsSVlnUUBHGpICVz5wUWdO+WeKFKF2rO8EMvf3nlJ9fkK3Dg8OUVwgsQaesYUaNjsGBi1TXVirP/tyMXzV4Oq1OvQ5Lly7FZS1jqG9E2RMlS0Vr1hFNRBRm9vJ1l2PQ6NXkLTQfVkW81+NlfHxcTYOleU4VY3haPdjFNjUoSbdV2J1eHrj/gxzec1CdLwWnK89L1HQpiRasH1K8y+sp/yZ7TfL3sjsgzzehnncKt9upePuFrCjvWaVUx+IRxsbHcbrLVHJ6LDSBsTBTKoYXRNZLBfTbw4L+TxXub087VaQVtawKDpNZYaQDsThJIRQtLHhewi/K96lwo6SAJbJ/UcaFW1JaQJUmRqs+ewtKutyXiIIqMClT8r9LMS1hSuKNl8Jd1HMp7kXBV99zid8uuyOK2S4C89tsMlLbyusk04C3Nz/SVMWTub/gIP8XtV4akE8+P1sKQ1X2gVLxLm9qSXUXJb7kb5cgJo3sK0h4keaneHTD6MN5mp+J4h0ojaf/mptvRTUX3reCnKOoUlCVd1BnUUV8TmNUyrXyuEsAk/iOzFbSBZMKaTKYLUoNkSeqEqsuedpl+VQV75deDeHMGyTMIJ8sXRS1FlZ87w2a/kbLqQuKe1qScEAV72q0rwp34U+XfPryTguFJB+eJ+QTxTxPIhYmHJ2goa1Cdd1mR4UiuSRSEcVP1WfBXrAwP+5j+aJlqotLiKIe8FNbU01tVb0iXyRUF6yjo6ud/Qf245+bJRwOEosniSRz1De2cnFwhHgkjKaQx2mR1xjlbTfZnTjdFaozjCaDCi+3dE07NR2VJAoJdcK/ePE86Xgct9OuEHO5fE5NFDQFK2QtuExeIrMZUpEoMzMXufN911HdWcXJ/gGGhmbwTc5iNRXQGKLY3To8tRU0trRx4PARFccsdA1d3s75U/2sXrMWt9vLzud2c/7IRcx5I/f/j/vZc2gfS5avUNz4oC9IIhIhl0li0Ofo6eniyiuv4fLL3gEaEwMTA/zx+T9w33vvUf48GZ+eOHKStWvXk8xH8QdnVbiNqPOyAzA4PKZsM4loQp3UJZBj1/M7+acP/qMKcQpnA8RJcH50gDf27UefN3Jg136y0TgR/zxl7jKcLhP1LeW8Y8flxHJxWroW89obB4nOajAVjdjMBjoXN7BkwyIi+RhnT13EmC7HXnDhm5pmdmYMg1XD9XdchdNj4xOf+BRXbNqkEHavvLib5375Ih/52AdYsWoRw5MXMZj1anQay4mNQRYoM3z7kR/gKLjJhrKY9CZFgXB6rcwFZ7lwYRBz3sLU6LTiba9ds5bb77hF8fIf//nPVNHitDmVvzGRCpLTxlixqYvarmp6VqykkLLSf3ySib55WupbmA/6CQV8tLZWcvk1q3n61eeh4GDk5BhJf4jWzhqWb27HUlckow8rFc5qtKNJaVWwTkamTyoRUYu2aFRNeFQ83RMjin3c2NygAoKMBqNCmOYTOQKz8yzv7lFjW2mO5Wd7L85z5th5vPZqnMLDjiUIx4KMjPQrT+malatwWitI5VLqZFzUiud+DoPJQCKZUqzi73zvh5w/20dbQxMPPfQlZUWr8zao56nRZMloYvRP93FxeFDtc8hJd/GiFozGPCuWrWRRx3KmJmfJ6NKMDY6wctE6Pv3xz/Oth79GJB2iorqMOBGOnznA2MQse54/izVfQSQ0xzU3bOGZF59ixZrl+MJTFDJZZiYCXLX9WvW4Pvyx+9izfxfLVy5lbsLHv3ziSzjcpfRVQQSOTo4pYULy83x+WeoM0N7eSHAqwYruTTjt5UpJPXT0CJFEhHP956kR3ywFquo8ahXo1MmTnD3dz4+++y38AR8nj77FyRPnFJ0kJot1Jj333n83uUJSqf/C7xaMnVx4OtqbaWlqVkqm0KrKHA76zpxj0+rLsJkcipaSKuQpiH80W2B4qI8/v/ACH3z/P2B2OXj+jT9y8PSbNHV1KlvU3t0HWNS+CG+5JMqGuevWv+PogTOMCns8ERT9k40bl7N5w0Z+/rMnyGc01Nc3EQiHmBqdobqyirHJETZv38zZ8738/qk/sGnLZkVCEg+2NW+nqrKe4bEBOtq7CM3FOH/6HPsO7OXTn/skrkorHa1dPP3UswSDASxiY+g9hd6i4dHvfIOx2VEKBR1Lmtco5OYzf3yakQmZUq5Rlp/VK9aoZklCa6pqqvBHfAoXKD7bWDJOIpLEoHWjzdi4cLqXpFgyUklsFjNtLe2sXrmGwdGL2F1mRbeyOFxqbF/UScJiCrutgjJnJbqilhOnj6mwom88+i0e+9p36D0xwJe+8DCXb76MprYmsvE8blMV8VCanC7DwHQ/n/r8J/jdr39DOpzm/KmzrFq7glB8XtxUtHW3MzIxQKGQxmowU+utIZeR6dqEgh0E4z5GJocVo7+2rlqF9Qi9J5GMKYJQS2sL01MBbFYHGo2kbMbZunkbHW1t/ObXv1ITIh1G5qfjbN10Da2NS6h015COZ5ibmSIWiRIKRShqJHDIoOqOsrJykklZmtQoC5/BKEuqUirkVEMdL8ZoX9bC/sP7lEhT7a6hyl2L01JGbUWzotWIJ1v2yGw2yfMQLGCBUGCe0ZFBvFVepUSLel7yEevV+UUKWdmAFttCtphj3D/Kum1rSRTiTM1MMD0pAXB1jI9PUOb2qM9mQ2Utnc1tzM5MqfOMOBgC82FiUdmpSXDH3XdS5ipjRc9qvvut76nzcDZXWpZHVyQQ9NHc0IQmJ+ZoDfNz8yqkzuuVSU1SPaZsLsF8zEdNZzUmq5H4fJRiVofTXcm61Zfx5q59dHd0EY/HVXEu6EjZEVhIWFeLqJmces56Xckms5ByKg2ReNytVjM6lZkjVhgJECr54U+dOU1jcxOr165lakwIYhP/k8H97SFMJQUc3LG/sVVmY57Byv9ipislXeXmqHss0b+l/pJ9rXReFeiKaK7TYFR+dI16T8XfLoq21L4LQrwq0LPC+RerTImZruYN+aJKMZWgJLG4KL+8cOQvec+l0FfhnzlZUBW7TOk1LZFjBPlYCgxTwrEw4C/53pXDJV9QjYQ8VrmuLCAn5bEt3ErP6b8qbFW4l4r0olKE5c6EOyovgDLGXApkUuEEeg0WTYSr9F8tjbFGcnT8NoB1vtQx/DW3oVu6ka+Fm9hlCsIdk8tKMkIm/1/AelHddWYzSewqSEmWP00Wc8mHlBGKiplsKqUu6As3CdNRXvyiWGZM6AulP1f+4M2/mcddCvdT96wib7coxV9QkFLUqueQSSkPtlBxpO2V4ASZXMQCacKzYWLheeLJGWoaHHQt62ZsxkdFpYdYMsTY1Bh2rRVLzkB4MkyFvQK7RdLUdFR6KnCXOTFb7GppV5oqeQ+l4JyenqS/v1/FJUsHmC1qsbsqlDo3Nz2t1HarTrbRLVR4K3F7KhU/V7bKw/Eg0cw8dS3lYM+rCPHG1iYuXjiP1WhQYRSCyZKxs3Tek+M+zFqXCplJ+IsEZ/yEw9Ns3L6YjTsuY+e+fUxNBUlFk2RiIazWHAZrHluZjeb2LvoGB1TwUHtzJ/mUgYnBKaVcGk12XnjmNTQxA+HpIF99+CskC2n27ttHNgHRYBir2YTdLiE6U/T0tHPdO3fQ2bUSrc7O+NQM+w/s4a47b1dpb7t27qa+rkl5k9s7m9jz5h7F1q6qrWNobFSREKZn/crjLXi7lsZm9r/+Bvffcy8mi45IPkC4GCeYFDvHEAd3H6X/ZD8RCbUS35wGtZT2jmsu4z3vv4twOsRbFy5gd3s4sOeCStQTXGT38maKjgxFU4FoIMuRnb24ih7sQkrKJMjrspTVW+he3sVvf/sUa9eu5cprr+RPTz3Ha398nbvefSvvvH4b0/5xxmbHaO1sI5KIcejYUdxeF2ODkzjxMHJuRBW1RosRk9NIJBYilSxwbM8JaipqFTZRlh/vve9udYF5+BuyKCxIRS3lXjepVAS318qGbcu49o7rmAuFyMWMDJ72M94/R0dzi0r/DAd8LFnSQt2icmq6mnn1pQMMHB0iMiPR53Ws2NKJoTJDOCtcfg9mnQVTwaTCfWYjomjr1GNxmFxoNGbGx6aorPKitcF0cJy5wDhum0Oh4wpJnYrzFqqJpH06DDbShTwv7drHwT1HcZu8rFi8usTvHxtkcLiXq67axLLlK3DYyxUZQYKERE0SBUSmT06nLNSZ+dq3v8W+Qwd4+KsP4XRaKa/wYC7YFe3m3NlTNLVXMxEepbyqimeefZ79+/dR6XWxbet6ReiwWctpae2hb6SXVT2r6apdwgce+CBXXr2FG27fwXRkEq0jQ+/wCZIJmDib49c/eJolPfWsuayT53b/iSu2b6CquUztkEiw0Iqe9Rw4sJ/b3nUTc74ZTp46TlVFLQ99/pscPrGHU2ffwu31cGHoPLe9awe7XnuVNatWU0xllZ8+lzWxpGMtbvG8RuOKvz0zN0lY1GCjg9NnT7N+42YcdjM/+/mP2bR5ncg3iqDR3bWE8dFZld8wM+Hjzy8/z7vfdwet3Q2Uex34Q/MqCO7I0ZO0d3fidperJe9iXotvagabyUoqGGfHth2Kd67yK0qqEL/7/RPs2buHRx75LnlDgW/99GtYPBoSmgzxSJqZsTk++U+fZPhCP26rk3pPE2ODs+w7cARXXRnRhJ+OjkZqvF5CvghHDpyivb0Ll9PJzhd3sm7NOrXc/eKrL3Po2HFuvf1Wzpw5jd0u1wIN77/rQY4cP6l861aTjd7jA7y5600mpkfYdexlYvg5feoEfRfOKcuE7Ftlixmuv2kHVruVmYCPttZO3EYPpGHv6wcJBIJsuWojzjI7yUQep00WDtPkFXVnHHelVYktUjj2nh1UwXT9Z4f52IMfwzczRWV5GU31jQrnK+JMMBxUIsqeN9/AZC1nw4b1HD62j/qGWoxGG1XV9Rw/fpo9u/ewfsM6jBYDy9qX8dPHfgk5PQ63A0eZHYfZzdSAj8ryWrKaNJFMiNWXr2RsdEhNNN46foqVq5cpDGD/2AUWLV2kmoXhgUHe/94P0NO+mN2vvc7x48exu2xEU2GiyQh6k55YKqZsK9XVXs6fP00sGaG5qZnxwQCFnJZly1apc0pzY5NEetB7/jTxaEjhOMs9NVQ466ksb8Rt9ZBP5wkJVMHnVwWqQojrpDiS/RZx4YiX36gKd1F/ZYlSshXC8RDzCT8j08PoLaVANbHM3XD1jSpZu7m2k/O959WeVmtbu5rwul1lCrn89FO/V4qpCAqXXXaZsjyKqi8YShXMlE5eWtbME01G0dqLFCw50sUkwXBAPc6Vy5dy5MgRTHorBozUuCsJ+4NqGmy2mbnrrnt4+aXXSSbSZIwZyjxuRbbSFvSM9o9jLBiVMiuNkEwyovEwdqsNu8lBPpXn9Kkz1NfUU+mtKvmrdTqCwTnm4z4qmsspiAgxNk0ymuXaa29VyNWJkSkaautV0S5KujRCUqRLbWezSf1gUjsSUjeJ4i7/pnbkJNlVVGYV8iPQXSnwM6XonEJepbYPDA1gMBpwuF0017vQJMb/gkb8Sw13yRqy4D8vi8E1f0uP+8Y8A97/OU10wSrz9hpUiuZoNK286XIMCbLRZjOq4lj+TuwsUpAr7/ulSYGELcnnr8RcLwU7qZ1PQUOmc8pqqKzZepkAlWpTeV9KP19CSIq3XcTkBQuMPDb5/lLqqZwJ5feVqnA17dCgmoKUcNwvKflpschIU3FpSVZey4WfUT/3Ly/5ikJukTozI3MddecS1yqFu1Z2kSkWhTupHiLt2t0ss+xW3YvtQI5Fz/z/w0Ce+chaAosq/5eaXzT+TFzY2peUf6HHSKcsCp0kokqXJAupJnPJTpPPquJT1HbxrmmER2o0YbA7/zIi0hUy5LUG9IUMy354kPo3h/+aXuN/+ZkFxT1vNSm1XTq1BVZoOhFHm0+TSaSVX0wmCjIZ8M3EyUQyZOOiUPfh9ui48sarmI/GOXnuNO5yK+F4GF1KQ7unlTeef4Pm6mbWrFqn1A1veTnVddVyZlMIMaNJz549exRKTD6cTz75pCLNuMs8hOIZTBY7k1OzKklNXyzgslhKXaPZRmVdFSZryf8m9Ihocp6qZjc5fRKNVYOzwk3AN4fTYlVLrRIiIr5VfzBIWZmXsD9J2B8nFUyTiaaZ9Y3T0OHG4DXQuXQJhw+fUSq5ThIyNRluuO1qDp86rJJtjVYL05PjGLUG2pt6+Ml3fspnP/U5quobeeDeB7FTQSoQZ+Pl6+nu6VIBIYHZCLlUTvmBLVY5TmOsXt/DO666CoOpDIfdiz/o55k/PM2DH/x7ZUkqd3hKPlzAW1HGgUP7uGz9BkbHJ/BHQoxNTqgJk6iLVd4qjFoTp88cprzGiE5fpLmzkWg2QZmEnPjjXDh2keFzo1iKBhLRKCmZeBQzdPY08f4H34vJZSKajRNNpvjxd/9AQ1WzauIaWsuw1xp4q/8EJpw02HrQxuyMjY0wOztOXpshSpCPf+of+frXH2Xbtm0q7fHYwWM0ueupqHEyH5ni2puvUtHypy+coUm8pCPD1DTW8+jXH2P9ok34xufZesVWIsk4sUyE8YkRnnn6BawFJzVuwfKhFuE2bbkcs9XIrt2vEw0lVeFusZmZn5+mtr6CnjVtrNi8HE9tHaMX54nNFvFPxHFaLQRkcuT30dLm4ea7r2Eq6efPL+xl4swskdkAVbUOdtyzHXuthunIGLF4mKbqJjy2KhUOEismmA8EKRczfdaA3ejEaLIpX3XRkGNkaohMxk9dda1KXdUUjOixYdValeVCTrqydPf6gf2cOnQWr7WGcme1svv5/FMqQXfx0lbuuvUeZL4t4oNgMhXmUSPj0hwWk51cscB/fOMhzvSeYOvVl6nFwCWdK8jL/RVFRdYTDvnoHT5Lc1cbD33tK2pknYjFuOeuW+norOPM2V66l6zl8Kk9zM8GiMyk2PXSLu64+xZueNcO9p7YTW2Xm//c+RR2YzlTvVlO7LnI4h4PVS1W3jj8JkvXtrN4ZbMakU9cnKe9cSlnT55TC6njk5PK4tba1E6ZtZqVG5eQN2iVP/9zX/4cTa1V3LjjnWoqYdcbKXe58Ta2cnj/SarKKqmpauHI4RNKhZPphm/Ch8VkJppMMDE1Sjw1z/d/8ghFbZpHv/Mod951L6ff6iM4kSQ8Haegy3H3e27FXWni7MWTVNZX4vcH0WjNlHtrCAbCyk8u9Jzm1maliFY4XGjiedrrWjFmiph0NtAaeev8Kf794S+zdtMGbr/7Nn797E/xVltUUZlL69DmbCxq7eHy1ZdjLVoxaey8+Nxrqsm/90N3seuNl1WGgSw3L1+8hj89/SKt9Z10dnby0Oe+yLIlPYokcqbvHH39AypYSISM+jov5eUu7rr9vRw7/RZn+06xqGspE33THDtwBH9kin2nX2MqfZGRibNUVLhltkg+n1ZWp9m5OWpq61QgmqT75qMSAmhkdjjBgX3Hue+996IzyUJbkWpPlToPBqJTKowur4kxF5hEg4nJkTll5ZibCmEyW1i/Zq3Cr/aeP8/K5Svo7e3n4sAAt9x8E2f6TlPf2MyhQ4fU8wuEgvzpP59TKu+y5ctYsWqlKoSrKxsJTAb57ld/wJJFq0jnUqpIzMSzJAM5LAYHVpcVraXIhi2r6Ru8wGB/P7MzMzhtNvQmI1aXiZrGatWUtbe24XVXUu2uwqK38NWv/geucifuarvi5Vd4PdQ11VNWUcYLLz7HHe+6lV07dyrKzLF94itPUV1Vybq1lysa2q033cjU5Chf++pD3Hjz9TR1tRML5ih31qqwoOnxaZx2h/qMTk3NKMVdULVCspOdKqlJ7Ha7KqZlKqfoJ4oqBfFigt0HdzPlm6KqqpLG6ia6W7pUkJs2Z+Lb3/m2Kpo+8KEHqaqsJRaJq6VLOecODvTRvbhbNe/SJJSqKVFqBRWYURhFVcgXEriqLJy8eIy58CybtmxieHBQpcbLsb566VoOvHGQrRu20CuY3IkZ7rrnXgxGK7tf36f85XlblorqcuUxl5yNPTv3UmYup725HU9VJa+8vlM1JutWr1Mhd0JbEiKQ0N+EgiY2m4wIf+QZnu6nrLlcKe6+sRmi/jjbtu/AYnYyPxtEU5BgIJnQpNWXFPBifZE/S0jNvBLulBEA+Tt5HhIQKXjEElpaWxC1OlHijIvXX1NQ4Y8CTRgYHqC7rQa3Tj4EJYVbFZmXFGhVn12SsRUO8qT2b7ac+vyGkuL+djVaKd9vSyWVfxPFWkgwcWGwKzKRVmF5pcgWdXvBQrOQeKoUcmUwKS2+qtqzpL+q/Qqxv8gS9oLlRQRhuS0o6wv7oQvF/F+Cl1RjUBLFpZhf8P/LsfNfUUNFNRmQZkpumVxBJYmrw/HS85KG4i+7BP/68oy83Co5VZa+ZAwgM7OM+G/QURDajBBRhGeqKbBC9yTVxnGchTi1z8SoOv7X02Tml1dw4b3LSFa4Sg9WZ8GYT5LFQE75uJX1AAAgAElEQVQjiWAp8kVtiSaTzqvUVrNZME6lt8xkL3HfFWy/WOJkyj+K6k4qjsZkwWgv4R8X+OrWQpSkzvk3pcqMXt7M8TtXIB730iutwSDLRvGkUrw1uZTy6OuLsmwgjxPm53NEpkMU00mCwWHKKvVcdf01GBwOjp46htYk3j69osmYEiZygRz6nJHtW7Yr4sn5vnNq1F806NTG/ujIEEad8MiHVHri0PCwClcSUkpUlt20Zi4ODCrFfn52RjGj7RYrTlc5bUs6VNS0LKuazFpaOmrR2/MEUz4mBGtoMtBcX8fY0ChWs4XGpjocHjd6s57hkQlGhybJJvJYdWbi8wlqvJUUjHHaVrZgqyhj184DTI/MEpqdo76qnLWbljIX9ZHTaBSmUtr+bCLD9HiYQ7uPcNMNN7Fmw+X8/fs+iiXnJB/JkkhGuf2u23njjb0YdRaVkCmIzUIhgcGcoGdVB+954D5m/RGmpgOK2R2ZD3Pd1ndSV92svO9CiBCLjyAhZbwrXmo5cU34pzl64gSbt29l/76DJGNJmhtbef6VP9DaI3Ykr/JBdi7uZnB0goG+UUgZCE0G0GY1xCMxwqGA2ktwV1j5+Kc/qnyQ0vQkshme+c0ripxQTKVp66zBWJFjbG4Ql60Sa6YWojYmJifw+yfVAlnXyibsFTZ+9cRvuf7GG1l/2Vo+9YlPYc3reN/fv4fWRbWE0j4VNFXbWE3/QD91DXVotSaG+6eJTiXVsZJJZTE7LLR1N5MtZsmnNTz0yW/QVNmKzWSjtbWVVWtWkMomOXjoIHaLm1wqi8liUtx7j8ehbDsVzRW4vZX4fQmOv9mPJmVCr9WqBjIS8FFb5+Tya1aSs2nZt+cUb715nmwwSVWti3XvWMaijY3ECwGlXhi1ZowFC7qi+JIln0Gabi1usweDxqqmfn1D/aSLCepbajh7/jCLFnUrQoJ43rMSxoZOLYpK4qos+k1M+zj4xjFqHPV4XfWUeSqYmBvjTO9RtPq0iq1vaxTMmkzezKpBk0zRwdEhmhqbiGVjfP8H32NorJf1W5ejM2u5/qqbOHtmkOrqerWoWmn3oDUUOXhqNy/s/BMTM7OMDY3z71/6ApGYD1eFk6GJIS7fcgVv7nuD+op2FQ604/prCaVnyBiimCv0+CJT1FfX4B/JUkzqmfdP0NhRTTQTU5xtm6t0ghf6Tj5mxG5wqaUZac7n5qYpd1awqGMZy9b28Nr+XWzetonR6VGFThTKj6RUugw2pe7uPXmcZCLJ9k3bScWKHDv6FgcPHFbTjfGLkzgsFra/c5sqPmLJmFLS6+qrcZW7OHr8tNr9SAezzE34yWvS1Ld7eMf1G8jpY7y6+1Wsdjfr12/h5IkzSmF3mO3KxhdPxZmem6S1sYk6dyVOSYhFR3fLGrS46B2/wJe+9S9ccd1GNmxdxzN/+h1IYSScbVM5/pkkIX+KT37sU+RSRcwaB88/t1PZLAbGz7D9mi3sffMNPvLgxxjpm+TE4V7IaFi5fBUH97yB1+0imoiqZlSuaUJukRAkn3+SVauXs2Xb1cwEQpw7f46qsmpOHHyLqYlx3vPg7Szd0oG2LEYiP0df7zk6u1oJzvsJBYNE4kk6uroIRSM47W6mhnysW7KV2eEkw/2zpNJRbr/zFoVVTAsSspjj4KE3WbNupUJYDo2cp8ztgqwJ/1SCcnslmHQqXEssf+tWr1Vs+EOHDqsFwEQ6oShD2UKesvIy9u7dS01ttWoaxXYzHwhx1dXXcuTIacL+DIUI7H7xAFs2byH1f7P2HtBxn+eZ72967wNg0Asr2HsTqUo1y5Zkq1mW3OS4xtlU74mTde5Nst4U5yR3szcbJ2s7seNYiZtsy+qiRFIUOwmSIAiA6H0wvfdyz/sNYMm7e+/Nej06PJSEATAY/Mvzvd/z/J5ykbUbepgZn8GqdVPMVFWpVL6Sxuox4GiyMTwyqOgyzb5mloMhWgIBjHYjyWwMj9dJvVTlmad/hYWpRX7ww+eUoJUQqGQdpChsy7YtnD5/jo6uTpXVeOn5F1maWaImVjh/C01NbTzwwAdobW5j/+59DN0Y5GMf+Si/8Tufw9fhYmRwFm3FjLZmVh0AJoNRTd1lki3DhEpVqDku1Sgrwlce4j0XQopMjN0uh8pbzEZmGBgeoK27Te18lDJFdm7eQ5OjifBigm/8wzdU4+enPvtZ9Hqz8oyL5EqlkuSySVwelwqNmk0WNdEWESiABxHtc3MzstbE6ICqoaBKntb0r2F+aR6X08XA1Uuq3EdZB4NxFseD7N6yl1gkpbCLLS2dXL06jNViJa9PY7LpsVhsip6VjxdJhTKqqyCZTqiyxlg8qXbnezt7qBRlwWVW9iGvx6UaZ/U6g7L8RTLLNK1rxumxsjy9RHghhs/XoQYOxawAKgTtK4VADVCHlD7KQ8S6DOhkCCs7GCo7oHDZDbuJTN4lJCmWHI1k3oSKZ9Cr48nmtLAQnKdULynalFVXxqdv2IFXBey7G1RX/10KOn+ZE3cpYJLm1Hc/fi54uvIB1XqaF0uM0Fkk26B+zEaplkm30hYvVigRyHVk2i5ZSTW4XvHFr4ZflYaUabxYWVa86qsLE8lNrAZXZQoveMh3RHrjxaySbBoYSY0i0aj3e8WXr773SnOrCsRKcdNKd5IMyZUXfoVWI69N84evBuvyQqRFUPwWQisUfKB8EcExSpGQcNClkU5sMgf038BSWca1XGP9d1NYIr+4TWbmwR7GH9mmiCtKgGt0FLVWCjkpRtApsb36yOVKDZ6l3qBwX8JqN4sHTgIHJgmvrDDTJRVeKKjCJfHBi7hX/qdqSWEtxSYjwu3A1976pYVT525dy4VHtyjhLjpEFkgSAitIkUNRpnwlaoUM0qiqVmcGG8lwnuj0EuVMknRqHoO1wCNPPUaqXGJyYQanx6zqzyMzIXQpHZq0jvamHvbu2a9aDF99/WV1s3X53AxdF167kbGRYbweN1Mz00SjMZpbWmhqFitME6VKnXAsQSadUSvp0HKQQEsr7V09uJt9HDxySE1x5uenicTm0ZrLtPcFcDc7VeGWTKpamwJcHxykUi+xYdsG9BYtz7/4gtQiqlIen7WFQrxOOVtAa6nwmV//JENTYw3hPhmmlsvh8RnZtncNFq8Rg93CxYEB9u3bQyqSJbyYY+DsVfbt3ceR2+/iiUc/wi1bjzBzY4r5hQWOHr1TeR2rhQZZQRBh2XwMnTlHW6+TT/7qM7g8TUzOLyqKx/WLN/jshz+jqr0V2lTTOPHKpTy1ahmL3UqxWqZYKXNtaIh4Mk2gtY3pmVnaA+0MjVzmwqXjPPX4k3jdXlrbO9AYLJw7f0WJmZd/8irNPj8VyWHUpRAox7oNvfRu7MXiM9Pe10qmnCcdqTFzY5HY/DLr1neidxYIphqBIqemC23WQSQcU5YL2W62tug5eOs+fvSjF9nU34/NZeXUidMk5kM8+tRDpKsRnC1WWrpa0Fk0LATnsNns+NwBXn7uTeILGbpbetTixRfwqwCXr9lNLl3m2f/6IzxmP7q6gfVr17F1x2Zef/M1RbEoFwS9qlcTCbmhOZ1m7nzgCFqnXPHN6LUudBUns6NLqkMgn0+TTkRpbrbw8NN3kzPUOP32NU7+5G3K8RztnU3svn0znh4jnrbGIttQt6kJar2gUX76WlXqtcsU0iWavD1o5WM1LaHcImYbFCo55QuWAPPU3ITCWBpUszOqEVRaBxcWo1w7O4Sp4iDg61LdBJeunSeWnscfsPOBxx8mkcpgrAsqVpCTVlx2l7LUGK0y1dPy5qk3+Ouv/hV33H8LBrMGi9nGjcGbNHkC7N12gLsPHmUxOMN/+5f/i74t7Rx/64Taefn1z/8mm/s3cfrKMWz+Om0dfXz/h9+lvamPHzz7CvfcfTd5YmgtZdKlBOgr6pjRls1U8oIji2B1OrkxelNVvPf0tnDjxg1aPN2kl+tMD0/SFghwaWAAn08WzR1s3rCDvQf2kKsmSeRCXLpyjkMHb6GcrdHVtIb4UpKF2SUS5TzJeJxcOoNOa1WZgu6+Dqx6O8V4Fa/LJXdyIqEo8/MLTE2O8/DDD7F9x3bOnbmEpm4itBRSgfXp+TF2H9nE1v09TC+PqNxLoaTB7+vAYDSRjiYop/KkIjFFv7A6pJ24g3Qozpa+jSr01uRaS7luYS46y7MvfANvp40rQxcJSHupRseTRz/KP3/nh8pK1Nu9jm3btip0ncPi5oXnX1doxXQ6pK47Yinoau9l28Y9XLswwpaN23nj9WN0tQXw+yUcmeX06TMq6H/2/ADPfPpJ5pZnVLuv2x2gpambxHKCdCzH+XMXmQuO8crp7zGbHCXHMnWj4Nji6l4j2DxxOsrgQ7zyyVRK+aQ7A+u4eXUGa62FydE5EpkYn/rUR5kPzRCOLqKpVhVpJJnJUNeXWLeuTTVn55M1XKaAui5NRaYx23X4PS6WgvMqlySWRRHDY1OjONxW8oUciwtBtZV+x223K6KL3qBXgzWz1YlWY8Oqa+Lv/+rrhKdj6h4hGY+l0Dy7tu/CWLVCxaT8tya7luXkHK4mC8l8nGAwiMPsUoOQe+6+n7quRmt3k9qxGhsb55a9t2DAxNe+9g94mnxUjQV2bNtKa2sTg0PXGbh+lVvvuE3tgAanQyzPLKrGX8FGv/HmCULhFBv7N/KJj3+Cvp41PPWhp/jghx7lyJ0H+cqX/1qx3Fs87RSyBdLJlCrPktwJmqoSkA6HE4/bq+weMgmWKadQdCRAKfYDKRxLlGK0dPsUJNbucKoytoGz19i5aTdDAzc59fYp7A47jz/xQYX+lcCyaAspF9JqBdnY0BoyxJFMXbVaUVSY+bkZJe5lF7R1TRPrd/SSI8G1kWvcetvtamBWLApO2Kxey+XTl2lxdOCzB1iaj9C3diOxeAqv269QmHVDUb1GCZpKWLzF1ca189dVG7UsnkVjFasVLpy7yOEDB2n2NDE/O6c6VwYGLivYxN69+xQjfz46Q/OGAE8+/QSvPPdTTh+XrNhmejvWUspXVZupWN7k2pZKpdDpDOrfRZiLEBcvu06nb1iQpP9G2wj/qnIgRVMpqx3i1XZS2aWURVI0GebEmRMYLXpuP7ALj1b84+9wyt+NN1zVbr/sibtw3MUqszrAFem66nNfbXCVybaIX6HAyMRdCo2Un30leCq2GfGdy5Q7k2lgF1eZ6aIRVs3tIprlH/l/q2HUVSGuFkTq86oq5FooNbKWEkBdJcmIyJaFghy38jrl68jHJLCqfPErFh059uT8lOfIeS6vV17/z6btK3SZ1QWF5suvLtQb7PbGtoD8ysWSIn9qYk8RpV+FfK1Kh+46/YZXqeWTBAaybPrJCnbx59Y+/7b/kLbU0Y9vYHlvn7LkiHjP1i3K5qI86qoF9R1/u3zVQkEwi+IXFxycAZ3B2NgCsprUG1CvVhpiv9bALqq7u96ATtLRK753EfnynF1/9za9Z2b+bS/2/+dZqxP30koA4WdBgpVAgVz86/mM4qDrTRbFlV+aXGbi6jAG8d0mZrG4qrzn/ffjam0lWcpSLGeolAtkl7NoklrGL09DUc/+A4fZtns7oUiQ4dEh5fN7/dVXqFVKGATP2dqiVtmLS0GFypSpQe/aHrwtrcwvSvtpkkJWXou0G+po6+jB5vGoMiKz2aJS9lKg4vZbMFhhObZER2enai+dnpyir6+XheU5KtoSY7MjFEpiEYGl2WU6PRswVJxkIhlypQRf/MMvcH18nAtnhpgdXiCXiKM1prjtvt1E88uUtcJGL6vX5HO2oq95iCxEcbocFKs13LYWcssFbly8ztzMDPfecy83hkZUkYVG5TFk1VbGaC/R3Gliz5HtahGyZk0/NkuzQp09ed8HFTotk88rGkE8GaUjEFC17yPTI6o1VogBs/OLqkr8+ImTmCwWurt7sFqM/ODZ7/ClL/weHrsPh9OD1IP98w++TygYppArkY4nSCWi1KoFKtWsqrX+xGc/Qa6eQWfVMzo9wqsvn2d//yHmbszSGnDTvk4EUwGPO6CaDR2aNmKhKNHwIrlSjpw2xpr+Xi6cHWDnzp2097Tzz998lj39O7F6jbz/Q+9lbOkGRU2elFCK6mUGBwdxWtzEF3Ikl3J0t3QrX7HFZcbiNqgJoODnvv6V7+A1t6iJd6Clhc3bNjG3KDz2AmaDnUQkjs6oIZtM4PM7+NO/+mPSpKmZDAzdmMZhaGV2LEgsLOHniKqW7+32sWFXB0t5aZDVcuqFs2gyVTxuK0feu4e0Loin1YHVasesc9Hu6kUrOwLkqGtyihMsF1Bt3YbF0qQ6JZajCxitUrAm1wJBl+mYD86pyVWrt41aWYPD4FZTRyn3u3HpJvlIiRZPp8LaDU9ep6RJUNNlueue29TN2aKzqhC02+5n59bdCi0rJRHL0RCnzr3NC689z649W9GYyuw7uIdjLx6j29PLM49/kqW5ZY6feZGWPjepWpBoOogOB3cefgyzyclyZoRXTn2LQHs3Q0M3aPX3cv7t66rIy9VkRaMrYXdbGL45TFugq2Gbq1UIhSN4vO1MjC9w+NAhMull5W0cH17k4snrJEIJjhw+wEJwmltu28345Ah2m4t/96u/rcixJ95+hTVru8lmMowMjtDbthZt2UL/2h1cHryqim9amptJZkqqLGk2eJPe7rUMvH2DTCzDnn23qa30G0NDLC3NKqrMww++n1dePk4qLpO7LGgLinJUMsS57wO38Nbl12jvbSMrAkFjo1rTUS9USS9EuPPQrXibPEzMT+L3NaEragg4m5idn8bt6yRf05EtJzh35SSx5DJbdmzhhZd/pIg+e9cd5cqlYcbGpzhy5BYO3bKP5qYmMqkCL794XIU6s4koFqeJUGyJJx79kNpFeuPlk8qCJbuO+w/uV/SLYiHH+NiYas1M5JLsO7KPrg1tjE4OYTb4MZZd2Gt2fvDsc+oapHUU+fZP/guT4WuMTF+hu7ePSHgZr8dDcD6oMgImkxmn20Uqk1TXvP71O3FJWRhNvH3yHIVKhi07+hkYHMTv99Lqa1I7W1LeZrCK7TRLuVCm2d6JoWZTdryl3DxzwQnCoXlsDhPVWgGNQaPyKqlCgkIpq3JL7f5uhkcmqJbr6jotjZyjoxP4mlrpaOtDWzLzzOOf45Zd+2kLdHJz8ib7Du3k7jvv5sKpK4QX0iRTWTp7m4nlFnEHLEwvTqi8QzZZ5pY9hynlSspi88RHHuMb3/yaEqPtgQ6KuRKD1wbVIjeZT7F50wYKuTRV5LobYO/Bfbz4/MvMjc4p60elWlXWPWkCleDs1u3bsNltitRz+u3TbNzQrzpJ9HUHazo347O3EF4KK7EYDoUploRi0mDVC66wq6ububkF1cIqYkesMmLlkF9CoZIlV0/S0uPj7OXT+LxNuC0+YotpOpu70RT16tooIW6fv0ntMMt9Q8oGZXgj9Cm9Ua+83KItFA1OZWHiRCMhJUPkZ5YiurVbO6maS4zPjtPR2UFnZzeFQoZ0JqHKxoqpkqKXWbQu5mdCpNN57rjzKDdujCijdDaXJJaM0L9pE/Mzi2xZt52FiUXcdq9arEhuoKaH2ekZHFY7fV1rGBy4SkdrO8uhZVU81dHRSU1bJ1EK88ivPEZrRwsnXj7GD77zY7b071aWTPHPi79dzmuZrguGt+HDbohz0SdiA1I4SINpxSIkqEER7jq1E60R7VQVq1CjpKqurVOq5jFatUTSETDU0JVyOKvvgEnk69oM0hkAqWKDNCjhbU9ey23na7TGfl7P/aLiS4T7VOCdifsqXnFV5L67zEjEuojgWCyvQqerU3ehwJgtBiXsQ+GsmsyLTUUWHiLERcRLqFQEvsjQquQI1bS+IbhFK6shrAqVNrzvMq3/2SJCJ4SbRrLVqhYJOrUgatAPUUNnYcevFj7J70em7upvKUuTxcSKbUYWIY1FxzvvmObP31hU4EqFwlE/cSMZK82G8oniKa/K5F1TZ6/pn7CUptBkSnQcy9Jx+hfHQKbWOLn++Z1kPG7FYi5rDMqSY9U3tggKVUk0//xDIXxyjZNLUuGqcVTCFrpG4lZOMp0cdMIop45ZK1YbnaLTKEKk0dL4HKuVHX97ku63Jn/RY+fnPk887pef3Elao1fTdnl/JROwQrLEqKtTLRVVM6KQM+TP+NCQsvNYdHVymQjp7DLtvZ34Olq5cPUyFU2RtWt6cWjd1KNa4tMpNa1cs3YdkvSRqUtfbw9D167Q5PdisxrRamqq5TSXzaviC1U6k4qiN8POvfuU5z8lJSh2B3abjYWlJcWt7d+8jZpGj93uZGzsJkeP3sro+CDB0LyquxEesJQlhcNLlCp58sUMNqeR0ckbKrgpB1sylsNv6aSeM1BKVwnFFtm8Zz1t3Z3MjUeJzWcppXPozFn23rqdUHaJulGD1WFTTZEeezPXLo2RWE4SaPFh97q5OTqHS+dlY3e/mshNTkwo5nG9XFc3PdnOk6riuj6DR9CFH34v85EF9T1LJT3nj1/g8QeeYl1Hvzqe5fhWMWx1ca6wkJhTtoDLgwPkMjkMFgvB5ZCikkhAqJav8fbrZ/j7v/kq9VIdndVEulRQnuqrVwexmkwsTc8hOYZ0OqboIy2tXj740ScweYzULTVimQTHXj6PWx+gECrgdprYsrebSG6B3bv3c+yly9g0rRSTBaLLi+SKadrWNuHw2PjWN/9JhVM3bt3IT3/yEns27SGSXuJjn/swgxNXVNgskoqoht1MNoHf1Uw1rWN6eB59zaByD+1drbi8DjWhisXSnPjpJWxap6rEFlSdtGyOTYwo4kJJwjFFmZ6UKRTS2D0m/vgvvkRamyKtKrLNJJZKBGdixENBZR+Q3a2WgJN7HrqF6cg8oVCOyycHSS5EaW/1c+joTjr6/YQzS8raVSrW0NdttPt7qOjSFJVRuKKmfoW8bNU61Nb4jYlr6AwVtSiXQLHNZaFQzFGvaLDq7LgtLTi04gONks0WWJxeppyp43U1sRwKsxSeo1CNk86G+eDT76e7qxNNyYDH0sRyJIbZaeXK6BUcfqfa2nz11dc59voxDt95UNF0mgIuKukyXY61PHznY1Cu89KJf8XWbMEW0HJzaZBspsKWDXdjMvkZmTrFXOQclVpRbZN7PW3s2LKXy5cvodXXcLtdCrs4dH2IerUxORQ7gOAUm/zdXB0YptnrJ5+J4/M3Uy3pCc9G1LSzq72Nl177PrsOrEdjrGK2OLjj4D0cf/M4bpdLWZYkUNvX20Vf+3ocloCyRkjp1vatW7k6MMiaDRt46cSLvHrqRR55+HHOHx9UIqvZ36HC4MOj17k5Mcjvf+l3cTv9PPeD1ylltaQScUqVBKlyCF+XhYefuIvJ+WG0Bi25io5oooBeY1VhuqvnzuG0mjl06wFGJ8bYsHET0zenWNu5TrGop+anuHrjOgcOH+D7P/wxHk+LwgPOzk9gke37go3QUoTxiQllx7vr6BG6OzvIpou89tJJytkiTpsBq1vPxSuX+cTHP0skGOPbX/82t+w9THgxzJZd2zBaTaos++bYsPIFJ7Npnn/1eR772PsYnRzGqWun1dZHIVxm4uYUF66e4dP//knufGQXNWOGpfA0584MKKrHgb238O1//FcGLk/whX//m0RiIbp7W1UzbyFbxml0UszWuHFlGI/XTX//ZvLlKr2969CU6jgsNhKFBJeunlWNqOt6N+Kzt6GvSkDbRpUC2WKcWj3H1OwIDrcFX7OPbC3OxOJNbC6j6p4olTSEllL0dK7l2LHjtLa0E/B3cOKtswwPjfH0E0/z25/5Ik88+BipVJbxWWH7r+WP/+CPePG5V1ieT5PNiDiEfD1JLL+At9XBwsIyZ05e4G//9m/56fM/xt/kYTm6rBa6IiDa2zsw6oyK4a0z6Ll8ZZAH33c/3T0d/PSl59ixfyfzi3PEwykFT3CZ3Vy/NszU3DQunwOXz86+gzsVwrBSrhCNxLn98N3qGnD5zA22rN2Nw+RjeWGZVCKhFkiqIdkguxwVtViymC1kc4Jp1CkLS7lSUtQPudcKYjWUmWfD7jVYPCa1E68tmzjx8jmaHQECjlb1uXqDVNqLTU5DRe4fehFOBpKphBLUYhlpmJkbYcVsLqPspHLdLNWKlA0ljG6YjU3i8NlVmaPYTuR5Nqv8zmxMT0zgMHrRl204zH4W5hbp6enGoDUQDcfJSvdKMcfWbdtw2zxsW7+dr/zxX9DZ2qVEo8FqVv55nVavCpKafC2ExMLU1KzIdPKaVbammCOSCdK6sY37H7qH6xev8vf/9R85uP9OultlKKIhHo2roaYsvMUCWxRvfL2O2+1R2R673bISSBWHgFg7BG0oA1C5TwpIQ4Ktcp9sFG8KFjNfyaI118lWU4zPjrF9/Rq0scTPtJBBp6Pd5UWng9l4TGUPnQYzHSUHO07HCfyShbvHZqPP5yeeyTOfjKkdxVXGuohkmcKvTrBDoSypVOM9UNk+aUp1GMnnKoRC0otTUddkeSjhXqmpY8xuF0+8WIcaLPdVhE4DodlYiCgijJRuir1lRWxLSdLqQ6bwaqFglgJOaV4VS3KjtEnlB6oNVrs8VgkzKqwq9vCV43F1UbD6NVeE+8/rV/kiCoOuIACyutBg0GQ4YPuRYmN6o0us/XoMc/gXt8ncvK+Tmw+uU2HOSl3ErAgwg4DZG02twm6W/16x0aj4s/xZKQwo5ouUi2X0FtmClzYr8cgp9iKaWg2TprGoUDsRBgu5QpW6XLW0Osx2Ozu/euqXVsA0caCbi4/vJCcTvP/JQ7BV8hDOusNpUYJqeXGQ86dfZGFmgi39G2hra8XuchBJxyjXKljsJioaLZUEGJN2CosV/I4mLHa5+MiBUlR2kZ1btnLu/GkOHtxLLBZVGDIpa5CP1xEh6UNv0XHwtiNcG7/Bmi1bcDSjIVoAACAASURBVHj9uLw+9XlDg1dpC7SqEM2mzdvJZItKIOVzGdLZBPliVm1ZzkzfxGCuojVIeMWAz+tifnZKkULEYiJM8my8hKGqJ7IYJxQN8dQn34/BpuPUG5cJTebQFDXozGXe++hDVI116kIU0dUYunaD+LKw0L1Mj46xpq+D7ft28+Irx7DqvDQ72snG0gxeHWg05uWqlIsVahV5D8rY5OSylHj06QewBywsxedpCXRx7eIoj7//w+irNvR1gzrxnGYnhaKUVRkYiwxjdZk5dea4atKTpsZwIimHEGatgVK8SHQhxUPveUgdXzqHCY3FxMDgKOMjY2SiMXVxF0tUtZwnkwqzZl0HT378cfKaHBVzVXHWhwcEoRihECuzbm0XnhYtBkcFi9NFbFk8vC0sji2SjsaYmhnD2+rmk5/7OH/9n/+K7Tu3c+/99/PlP/0T9m/bxdjMTXYd2UWZIvlyVuH/XF4rS8EZOtq6WZyMkFrOEmhqJx6L0uTz4ff46erpYya4wFf/87dwGj1UpWm0qZmN/euZmBrB39JELBRX0xo5/2SnZeOOPh7/1IMspKeparXMTkXo69hEcGqZ6GJIBd5kO33DxjVs3buBlvYWpiYWePmFE0TnIgS8bg7euouDd+wkWYqSLsZxuJ3KI5wX/rf4S51mrAYjFp2dNnsfpbp0IRQJhifRWyvUdRpGx24q721Tsxc577taerFU3LSYeigX9ErYiPAWG1UmW8Dv8xAMLpLNxijkM3z6s8+oc6bD3aUaC4uaEol6jAsjp5mYG8eiNzNxY5axsXnqxiK33LGdf/7OP7B9407u2v9eju57EK9dBgRVwvkQ0+mbDEyfIF1J43WvxePsIZ2eZTFyiVwlpWwYN66P4PfJDbeE0aChkJeYv1X5mqXsS7oAzDYbdrcXk8FCJJJQgdsmj59socS1a1cVjs+ud6m20hopyroQFW2RyZl5juw+zKa1m+lqXkc8nURrqjJw7QK7d92CT9fOxOw4y7FZZqfmVL/Cw489xL88/yxlTYnutj6WxiMY6zbsDg+jw7OKFhFJTfJnf/WHdAbW8tz3X0FTtqhCnHR+GXuzBp0lx8FbdiiWdntrF1PBMDZvE8GFBO2BVl585cd4/FYCbU0kE0k2bdyqdje0dR0Dw1e4OT6A22Ell6szv5Bm795bKeYKXD53Ebnp33vPe5iemObypUvojVr27NuhchBum58bV0ZxW+3UqzEe/8j7GB2fwWwOEFkK8dKPf0RPax/xUJY16zaA2Ej0FVo6PIyOjRIJp5mYHuWu+/ewuBykFLewNrCFqeEF3jh2jEhqgR+9+Y8YmgqMLQzidJsw1o2MDI5j0zdx7MULvPHaFbbu3Mx7P3Avrb0eXH4rzf5mrl29qoZeC1Nz5NN5Du47QktrF5OTs8qqZjIZ2bl3hyKGCK7SarTiczRxY2CETes3oatW8bldVOp5Jmdu0Nrtp0iSAgnOXDmpcId2qwufs53RkQVuOXAb3//ecxw+eEgVFSXDaZYWlhXu8Xvf/CkffPgJXnvzddp719Czvoff+8LvqJ3Hxam4Qm2KbzyeDdG6xkVrl4833zjJsWOn+Idnv8pPX3mOfC6rptGi3WxOF/v3HWJ8fIKl+UVlMZWdyUcef79aABx/63U6u9oxGU1UioI2LvHmq2/itnrIFfKs3bwOh99CrhTD5bIqROTojUmW5iJs2bCL0EKG2/bdS4urg/hyDI/LSyKZZnp6FosMorTC0254gUVsiiARIVmtlDEaDMpbXqikCWbm6dvZRcVSYnpOPP0uTr1ygSfe85TKtOQzUqiUw2KxKsuIwNVFHJeKkp3KNBqZlSqT9EsDByk2k0QijtVioVDIkirE8XY5iBRDhFJLKjOxYWM/Nqudy1evYLLKFSZHPlWgzdfH8nRagRrqpQIb1vXz9omLikgl2Obbb79NoZ0pwPf+6V8V7lGhtzWo3T+bw6Em5bLTIohKWZxLAaXgfTWCEtTUVNnUwbv2UTNXGBu9yRuvn+X9Dz6JXWejmMmrnR3pH5Cpu0zfRdPJeyjFiUaTkcXggsp5tbRIF4EM/cS2ocNmsar3vFoTd0CdQi5PvVRRMqxYyaKzawmlF0mVE9h10FwX0fXOw2YyUpaelBU2uU6jxZPTcPSylrZfknB/4VCNzDo7e7rX0edvJ5eocDU2zJWFGYVrlJ9VBLHYUUT+iaiORXNEovmfhUutVuGv60kli2oaL8PiVRa7TNYlYL5ayqSoheWGOF8N4ioLzAq7fVWAy/eUqb5MzhtedpGjjbCpHMMyYVc6VVpaLYLibOAm5XupxlbZCVlhxSvhXhCMeGOx0AjLNixB6us1Ju7ivamqX5gcwKvfVKVqRfFrxI03j7/4EzxWaLucoeOffvHyopJNz/WP9jO/qYl0Vg4KLTqTVb15svAQPJJ1xbyvfprVPtt6jVzdgkXC36WCOjALlUZRlLwxdpuclI03zFjNqr/1mkbwQJ6jNdqoyg6Cwcqe/3bmlybcx/Z2cvbR7ZQNYt+QE1hWrQ0/k3ga5eeR35CUdchDPGa55CCzk4NY9SaiyxLwC7D/8G4yxRRL0SBWhxWz1c9L3ztGl30N1rKD8GKEDRvXUazllRCR9rf13X2KNRuLRymV8kQjSbVTElxepFKRZkgfzc2tVPUaOjf2MRcLsm3vNnVjWw4tKhatw+qjUtZiNFnVhXPNmnWNXICmqnBmbR1NxBZnmBgbZjm6qMKMElKVi6cQPKTA5ub4FAFvBzUpNUgUlO/66IMHMbp0nD97HQp2kqEMLqeFPYcP0Lmhj+HJEXUgDl4e5J7b7mFhNsi3v/kP/Pmf/hElbQWjxckf/d6fsTC2hNfmYf/+Pbjcbkau36RaEnySEDJkUVSiqdXOrffsZ/2uPswuI1VNnRd+/Cq37j/K+MgM0XCM9Ws3snnzZmYmp+nq7SZcWOLa0BWFt5SL561HjvLsd5/D6/Xjd3vYu2U/Ny7eVOHEO++6gzJV0vUyZ88NcObt81SzWWUVEZuMeL2LxSR6Y4Xf/t3fwBtwMbk4TUdvN8ePDTB1PQg5qSY38+THHuDS8Nts2baLf/rG83isXbiNTkZv3BAAF1VjVR0LN28Oqwpqg9XEsWNv0uLy4hWrTV8rm3b009YRUCG84ydf59777+LE8beo5oxMXpthTcd65ufmaG7y09e7hmxJqAge/v4/fxOHya0aX4V3LTdeq93A4I3r+N1NpGIZSqUc+XIOR4uZOx8+iLVFR65awKi3K3+62Jlk2ifTzkQ0ztj0KO95/91q4igM2+8++1MKsQx+h5MDR3bjarGxftMakoWoyhnILo9cDEdnhkim4yogKO2JYu/wWlsansJanrJ0COgET1snW04RTYTVhVhoEW3OHtyGALlUHZPJyoVzF0jGsvj9LWxYv5bnf/QciURYTTl+/fP/TlF0RDQlignKxhzT0ZtE08v0tfcwfu0m6VSVH/7kZTLFNHc+cIBUKqLKT5x6Pw/d9Qix4CJ33novBaqcGn2NqzOvY/FrMeqc9K8/hNFU5/roSZbi07jcHvIZmZCZ8bn9fP3vv8Oh/fu4+7b7VKnRh574CN/6zrdJZ5IqNyHZIqPBTKVYV7X3XV19ZLNF5ieXVAur2Wihp8/Pj376j+jMVYWAe+i+B5kcn+Xe2x9ifHxB2eEWY1M0uX2YNGYunj9POpJGU7by8EOPU9NU+OJ/+m0C3T4cNgeVjJaewDoMZitLi3HOnHub2eVBHn/6QVVtX84bKCSrdHV1Eo4tksguU8gnefyRh5mbnFKT2KVEiEQhR1/PRoLhIKHoArlcgkq9SKFcUu3HrW1dhEIRlpan1ZRraXaJluZumgNdXB8axmIwctvB26lXDCqYmIqmGLs5xmuvv8LTH31a3Y/amru4fO4a506d59d+42m271vD7/7+l3jmo7/B9OQkem2RbDJJLJwjHslx4NCtGK1G5pfGyKZT1CtmtcA0O+QmXqOS0bBn6y0cf/ltJsYn6FwX4A//6rexttYYmr5Ma4cffaXC8VfeZnE0jqHm5eK563T09rB53zr83Q76+tvp6OhiZnaeiZFpKrka2URetUBXZblRF++0lnA0xD333c2Vq9fweuT8ypKJphWpxVDT0NzqV7Y8sSikchHczQbytSVmozcp68qksznMJS8dHWtJJUvqXiKzvIEr53nr+HFVQiTIx2LcyE++I9eIdnWu2/xu7rj/EJ/+5Mc49sIJ5saiKgNREpauuYqvx4y7RfCr87x54iS33LlH8fvl/fR7mtDUhWVeYcfOPWzq38I3v/5NquUqNptF+Zt71nUSS4bw+FxK2DvsbvKpvMKnpuIFduzaw7Xhaxw4spdYYoEL58/S0daBz9WihgMWkw1d1UE5pWVtR78KrcswRhp/JWNnsxjVfVtZNzTiMa6STWcaIrRSxmmzK+EkyMxQZomcLsO6Hb1cujaA3x7gO3/9HJ//9Ocwai3oVS5ObCCyCGjsJMg1RqbQMk3N5uWaV1KFdQ0MoFZdoyTgLcJTFjuSEyroM+y8datiqM8tSJNpkwrD+pubGJ0YwGqR8iUDLnOA5ZmMAjXcceutTE/MMjW2qNj/4mNvCjTx+AceZeu6TXz9775OIVOgLJzwigwrtep7yvcX8W7QGfA4XRRzksuqYZY8n0HL2NQw8UqMDdvXqoK6k8cv8isf+xyR+ShGjZ5cWnaBM+pnFF0XjyeV9pBzW/IRKvjrsGMyWVRYVt6PRpOqfmViKzbFosLuaurKzKx6BEqagup5yVTTaPIZWs2N0PD/20OEqTer5b4regKx/8+n/ps/eOYeC95t61jX0YG20lg4yO7zudlBhhYWyMk0WDglK9NwuddIC6m0pMqEXYS10omCYZQCJhHkIqwN4v9vFC+pf7QNb3s2W1bh01qlkZFbteLI5FwWUnLM2FbsMLJoENEtU3Sxtwg4RZV+qWO5sQsgg1Cnw4jVZlRTd8VvF3+75PBWpu/yesW+0/DWN9j07wR/NWj+7NiCak5dXRU0Vp4N/87P/q5r6Sl/G00lgrFcZv3JEoHjy//mN/q/f2KuxcKVz29j3mohL5XSWsiXpcpVR1Ww/1qwmiXt3DD0a2TvRYEsK9Rk1anVoikJY7VOsVynVNdh0cvEdMUOI97eSvx/eH0VrVVNiwt1I7u+cZGutxp1vf+7DxHuZ96/mbJJT7Hyjo9LBLr6hbzLnCTiXaW0U0OkwzMU4zVC8zG1PfXohx7G7NSQLEbR6OskE0Xe+Okp1vo24NT68Th8DA0PYbAbSeeSXL12CYtJyyOPPazwb9GoJPLLqvRCLnizc1NqojU9Occd998LVj0FfY7p4BhNHS7sDpMKxzlMrRw+eJRcvsjFCwNs3bqDjrZOFfxZikwyNDKAo6pjfd8aJbxkCq9QXQYTw8MTyu/d27eGdKyASVbgFVSlelOvlRxZsnJTS9UVu1uKPbwtTfgDzSwtNyZSUtBSLUFf73omh0c5e/4ErV2t7N5zgG99/XtEZ2LoqnD77UdobWtT9dgjN0aJhkNq6q6logTNJz77ITSOGu5mh2p7nZteZHEmxK0H7+T02dPs2L6dRDKhUvRCRThx/gQbN/YzeOUauoqOe48+xPXRmywsBXE77Gzs3Uy3dz2/9muf5x+/8XVVe103Gbk4cJ2Tx07htTkILc0qQRMJz1OvF9QW72d/7TNs2LCBjJB77C7mlyL85Z//DX2t65Vt6r4Hj6Axy/sQ4PvfeQW/q5diIquwmBp9FYzganEQDC5gdTrwNPs5e+YsVq1WtX6u37IWvVlHe2cHm7dsVi2D4t0/8dYpHEY/19++id/aonykYhlr62yjVZjVfjt/9MX/iF3nQFOCQFOA9s5W1daZzmVYmguSScqCVybdoHPU+cSvP0XZkqVQKzA5MYPH5lNkE5n2nT55ho0bNpKvZOjsbSWRTmC3eMgky2iLGrb3b1JlLUduO0w4uaxsJC6PUyEZw4kQRZ0cp1oikTS6mkX5lWW7vcXnV7hIOf8lmGeWEPP1yypYqLamDRbKaQ0bu7dTLsiNRc+5sxfIpIoYNAbcDgfRsIj8sgrZ/ubnfwNtVa9uPCGZmEfH1IJSyk48OheFcInetf38xV//DSNTN9i5fwPPfOIphoaHufDWVcavT/H+B+5n987DuFoCzMbHuDrzBsH4CK2BdnIZjSJiOJv1jC1dx2a3El5KcmjfrSoEPDkyS1/3euLRJC3+bi5cuordYaZazZFIxDBbbCSTKWVzk92y3dsPMz4cVIv/226/i66udt548yU6unxotBVlI6lVi1jNBjwOP+PjM2hNOmYWx7jn6D2MDE7js7fy13/2Vb7yJ38JWgPL8SDR4iKR1BLh5RCt3k6sBpfyTM9Oh2hra0ZjSpGphJRYNGlcmHR2RUxKpxOk0hm6unq4/chtNDn8JOIh1q3pYXJujJg2DiaheZXVzadaqyhSh1CWvv/8d5UlyONxKhtMIS05Z6cKCw6PDiq6z+4tBxm/McvRO+9SRTynT51l8Pog99x7Fy2traTjeZZmI2pRk8yE2H1wnUIGdrRuVIjM+cVhtm7byND1UbX4lOIfr99LLL5Ii7eNaxcnWVoQb/FaBq6O0t3ejc3g4PUX32A5HGTr3nW4u4w89isPkCNKTVvGbnBw7cINuvwbmB6NcObsJdb2r2Xf7Tvp29zBleGzqiTJZnaRDufoaOohnywqb3IoGmX/4YOqRCyWCLNt2yYuXrnExnWbVHFbvaDDa/HR7GxRlphsIcPIyAhGi4b2bg81c5JMNc5idJFEPIVb201zU4fyb4vVIpfNcP7Safw+F5HIsmqnXRpLM3oxTCZSJF3MkKtn+cxvfQzqeUqJGtW0HZveo9p2ZQFdMMTYuKNblf8sLQdpX+NXGSxZjDsdbsLBOFOTsyp7cv2qtEq3KTHo9XswW3REEkH0Vi0dXa1KUHicPirFGm1tXdjsjezJ8NgIn/rUM7x+7GWKuQyH99/CqTdP8fJLb/L7X/w9/uVbz9HXtonbDhzl5o1xUokUO3fvZm5hSQX8SsUGV10sHyLYFWtcmkBLFWwSVDXpVXdGSVdiOjRBa1+LKpObm1jk4rHL7Nu2n+XlKH5/s/pcOVelzEmEvEyZpWVVRK/eKKDyRltmA/tXUJPqhblZZbWSIqi6vkwkH6Sgz+JstikBLkAAu9NBLB5jYekmTocFl9VFIVmHvJXgfITdO3bywL0P8sf/55+h1ZgUyeSOo3fgdTm59cAtHH/tDaamZygUy8rqUVXMbz2FfKlRdFiq0OT1YdYb1L1cpuXFSlHlH5LVOM4WGxM3x9Wi9Y7b34O+olfN4jIZFlKOWI8a719jESQDArPFjFbx2jUKayo+d7EhCWVGxLvKDQrRrpynVq6ohYRJyoj0GmXrEsvMydNvctste9DnE2iFoqfTUXwXTOTdmsqb1XDfVf0vzeMefXodzl29K4NQDZqyQP/r5IpZrgenGFicUu+nTLJVeZbQWmRHKNdoShUhvhr+FIFtlJ6flem5uCFWLTBiUxF7rUzxCwXZtXjH0qJsOApJrlGfL58jOSw5FxTNptAo7noHOdnwyK/qbBkoudwmNfWXhywmRcDLAkEWGuK9VwuKlcd/T+vR/OXxYF1OCnH/ykV39SFiU36BCvpfT9Jf+b/VCkKfqrHhpxncN97BAP2vCt+po12MvKeXWFlWSuI/F9KHbFg1DPwqBKCtodEb1PTaaJYARcOvJL5xmaJrJFy58hDfmsZgbJDyZVVdLmBRVpmfRwZJ46psSbkdBtb//ZVfWnOqCPfTD/Urq0yDkPM/hjDkjV+F6QvSMh+eZ/j8eSVC8sm0mprvPLCNW+7az8jMkAoXtbV0EpyOYC07aXa0qqnEYmiRRC7Ghm1rmZkfI9DhYHTkBiaDmUQ4Q3A+iq5mUrXRne1tqop9emyeOx+4l5qpTrKWQmuTnYoEZouGaDxMi78TXd2m/MfFovBD6zz40IPMzY2jM4ltR0+XvY0N3f2kMmk0xhrBaFARViQwJSIpEo6QTVaV8NKjwezUEVjnJ1NLkq/UsFokELiH4PISXZ1dCr8muE8hNsjvr1zV0NW3npHBK5w/8wabtm3m8sBVqjkti2NLJCNJHnnkYV557RW2bN1GX+9aJm+OqbY98eKJH/qRp97Hmk2CHkwRzcQUPmnoyrCqNS9K+KiYx2qz0d7Wrr5nplBgeHgEu8FKKVXGbHAh50o6lyWbkYInp+JKv/DDn/Dl//iHyk9eky1ai4ezb52jni8SWVwgGVsmnYlQLKXx+h38yZ98mWwmT3NTmyowm0+E+MD7nuTOA0cV0WfXgX7ufM8Rte184/qcsiTkEllikWXqusbEvaWjhYmpcfLFAtv37OalF1/CWIemNg8mm46mgB+z1cp9972HyblpZZsR0+eNgTGe/dsfsaFtE9qqhu3btqnndm7qoGwq862vfgtdSU81W6GzvZPmgJ+mFjdTs9NEglFq5brKLYRjYTSWKo9+/L2s29lNPJdQ14JCuqi2b4OhEJV8qTHVb/XRv3Uj8UQCg95CJp6nkCoom47L7aKltVndZCUcLEJdQmEum4N0JabOb03dTFgwngtBVX7V6vXjdniwmixqOzuZSWN1WgXPxMz8JLFwhM1rxScaUEz/UCjBwtyS8oPbDDbi4SjBxQUVehWB+3tf+PeqWCueiVM2lhlfHMPV5GJhYYE2TwfdTb3quvLMZz7JbHCSL3zpc6SKYTrau7CZ/JixkcsmlGWhvXMtS+llvvbsX7IYHuKJJz6A19dEKBymoyfAlZuDalFTysGGtRu58PZ5tmzYhs3spFbSMjE+r3aSpMvBZjVw6eJFWlpdDAxcUNaGnt5utCUrP/yOnAObOHjbYabnJhgdGcZqNeFxObl0/jK/8syHKBVzdHe2Ua4UCUbnVSOw3DBqeRvllJmFuSAPP/QQ14YHmA/PoDFXVWvqnl178bskZLxAkzPA2PAMvb3djM1c4rGnHsBksbI4F2dpLkw8lKKYLaMxVEkkw/RvXKPK3zauXaf82xaThYnCHEvJEC67F5fNo4hWfr+LUHyBsdkh5ePO53JqQTd9M4i2bqCrr10teJ02BwsTYYUFvOP2uzDpLVy9fJUzZ87w+d/4VaJSWmR1MDexwOxMSN1Ej953iD/6wy/z9Ic+TGtLgIS0zWqLvP7GMZ5+8knKZY2yG0iAMrwQ4eSr52hyN9HeGWBpKcnuvfuZGp9mdHCYhcV5Hv/I+7k0cpp/9/ufZDkl+D8NPl8T16/eJDSbIBDoI9DWwcD1Kypk7fHZmVkcJVsIU8xX6fB2Uc3W8dr8FHJl1vVv5NrwEC+/+hIfe+ZpAm0+3jj+Gk3eZigZ0BbN3HP4PXT4+9DoZLHTmOguLI/hadITTExQM1TRGMyk0mXcpg7GxyZVe+2GTetZWp7DaBZSBcoiNzszT5d3PX/wm3/Lw+99H6+9+RLNvV4CPR6eeORRFscTLIxkoWBRWF2xW20/tI5EPsiZc2eVL9ziBpdDdrNtRJaTKkB9ZeCqQkTqtSZuXB0lGc9id1sZGr3Jpz//IfV1ZuYn1HRY2OgbN2xWeEm710ZbRxuTUxPs2LGdZDSmdgna/AGGrwwRXk6ycc1Ozr51hfhilumxJfbu3qdY5QuLQT72zDNqN7e0Eq5s6BChcTToL2KRFVFbrhUx24xE00JtqlMzVFhYXiC+FGNmaI5N67bg9vgwCpCiWqeluVVNoEW8i5YQVKpgJksrQUplldGKZeSdibv8t5xfmWKSSGGJ3q3dhJNBBodG6OvrZtOWzWrqKvfK1oCfaqmuqDJnjl8iGoyxQ/zsLh8Xz19TNg27065E5gcfe4KO5jbmJ+e4eP6yYvEnMinVMyLCOpFIKFFtNZqk0p62loC67gnRyGyzoJECv1qCRDGGy+7g8qVh7jh8Hw6zk2Iqr7zW6XRagR9Uo7HJpGxCMsUX7KXw78UvLzsRYiGSnRxpqG4UMTVQkTKVlwuj2WhQgdVqVRjyZYXFvTRwniaPGZ8D3FYLBq2OcOZ/jgb3iHD/JRYw1T+1G83GNvU+il1YslueZguamo5oKsXJ2SssSP5KkVgaIlgWoCKMJfSZTMqCpqR2OeQhi/8GClO7Ir5XGO5i71/xxIuYfreFZlXcr7agyiLBYm2IfrG7pKWVdUV4q5jAyvB2ldMuOtfhMGK3GzGbZAdEHBQlRcCRryW/v9WFwqrg/9mCQobZf3EsWBcai2wLqOje6rNWRLFgr2z1GdZp/ll9MddQge4XM78wBlLRZJ7ZwGx/swqlljRSAlAnI9sCtcYbKN62eqm0YqExUheQKjVsFgPluk5NLUWcrz4cNj3psqEh02tVDNUc+lqBWrmstkS0BoMiSJRrOso1WWHq2PGtwV8aVWZ8TzunP7CVkkGnhN/PfPnvWtEowbIC3xf++NiFSxSjEaoFaTEUFFCeDVv7sXodTMxPq/ppuXGbNCY6vD20u7rV9EhWgAUKnLl4nOtjl6gaI2jrNUxaC8uzMZLLOWZHF9BV9Ur4WE3iCzXgDHiwNbmoGKrEcjHcXht5wdPVi1gtLqxmD3qteFrzygecSoW57z13oTdrmZ6ZwF61snPDbmwOG8uxZUwuK95AG6+/+RapWJzOtjYWZ6MqpCTtlE0dHtLVBNsPbSeZzWKxelR6Xuw2Ut+8a/sOFeaRC5LL41XNnKkVIexzWohnohQKJV744WvKKpMIRXnggfs5fvIEBw8eJJXK8NgHHiWbTfL97/0LRkud3/2D3yKcDxJKBQnFQyTjKRw2F/3rNzIxOY7L7WDnjl0USxWMJjNTc7O0+gOEg1GCE8vs2XaQWDLP4I0bNPm8im5TqFb47ref5dDBPTi9DtULkM5UsRsdLEzOMX7tBtqaeCXj5Iuy4xHlIx99iu7ubrq7IBSY1gAAIABJREFUe1WDbrhQ4uH7n+CpDzxNOZ+nf2sPrT3N2N1CH4grVNv0zUmy6SRmm56CJo+nxacCXUJ9aOvu5gff/yH9vWuYnB+jtcOHyWLA62/G7nCxdcd24qmEChLLpPArv/9fOLjlNlwWl5q4+wNe1u7o48LweS6euozL6FFTmc62ThVGm12cUqU5iUiSdCKDRlchlU1j95rYdKAXT5eFiq6oPORep5/O9i7qGNDVNcSiYaamJwi0tyoGcSqRU8dieCmE3+dVNenCfd6+Zwd2u40mj1fVvzstdoVdlGmITmujVNeSLxVIJCJEIiHVtmgz2oiFE4rrnJZt2c5WXC6nwsbptUY8jhZ0Vdli1/DW8VOYdVay8Qz9azcyPzujauRDoUV+7fOfwy72EPGyikyqF4kmo4reIQ2VspCWSdl/+D/+A6fOv8Uf/KcvsGP/Bo6fPE5353qaPNIMeQWP00nvms0k8llml8fwBUwkEoLpy6kCs5ig42p2UvESNouTdCxJd3srbqcNTdXAms5+/vQrf8F7H34fL/z4ZUaGbqpClU988nEuXTnDtr1bCYaCROYSTI0sUjdouPfBexp19IjNJMLMxKz68xdf+SPSyQTr1/QxPT/JQmgGjanE1cEB2nxryCe0bNu6gy2bN6Ex17g2eoVqvcjVa9eIhZMqn2AzunHqWoiH8sqTni0t8ztf/FU1BInHCpx88yy6qkn1Aei0RSrVFO973920tLao4JymLiVuOn74+g/JVXNYrBZ27drF9aFr2J1WRsauq7Cl5HUEcTg1OsuOzftUSPDa9QGisRBWg5WAu43RoQluu/1utm/ewcjQMP/1q3/Dxz/5USKJZcKhkGrcjQbTqhmyu6+LN994lUMHDrFVnj8yTKWaR2usqZIgp9NPraYnFFxibOgmy9NRDh/Yr/ClsXievvVbefvkW8xPzbFz9xYef+ph3rryJn1b2yiRIpYM42ttY3EmzMbebQwM3GDNxg1Mzk/Q1O6nOeAhng6SLS8rnGSnr4d0tIDP5iMRT2O0WckWc2qiuaa3U9FXZuenMMjOYl5Dq7eHAzuOYKhaiIVm6OvpUZ5ymfTXdRniuXlmliZJ50tY7T4V2M7kMri8FpVtkYZXg1GGHWINcypClknv47c+/Wfcum8bNqeOex66V9m+xE8fHM8xdHaR6eGQsjjKbmZRl2To5gCbNm7GbncwPHGZT/3qR/nG1/8Bg87G7PSCosps3rpJ2QyreQgtRbG6zdi9Vm49eohwYoFUXvwPdRbm5lXoUybVZrdJfV4kElHI4chShL7OXpZng2qxn47mqBUsJMI5Rq/NqsWayWAlHA7T0hbg0OEj+H1+hoYGaW9vV02jorFErKeSSbLpLBZjY/Isx9lydInl+BKL0TnFG8/EsqzvWI/P2YzH16R85S6XB6RcTvncGzvhssBWRYlS3ii2FINOvf5MOqWEczKZoFgs4PW7iaejRIshdhzegrfZw/nLF9QCQHaOLDar2kW3WMxcOncRi8FGR2sPxWxBdU0IvUsoWLIgfu3Ya4qws3/3fnb272Dw0hATI1OKL5/KZtS1UqvTK9Sx+KNl0m6WYighi8j9MRzG4rBhc5tJVKIkxH5YLjM9EeSeow/RIoCCUk1l3US4SzhVipdkcSVdqILUVD+rCktK8Fc87UZlDZGp++qAUZ4j5DmBOKjuHJHslSIGsS5WSoxPjmE2lWnyCJir4Ywov6uxXqSPEqt18GTh/qsG2hLvBDb/V4e9735++oNbsB/qRCOo8qpWZRZExNd1Vc5PXWc0tEim1MCHSyxSfte5vAAXqkqwSymTTN6VRUUIhSuNprLDqXCOsrvwMxdK4zu/m+iidioE76jamSTM2rCXy/Ej/0csZjLRX/24POfdrafyulRA1aLHbhMcp5B8Gn1E8rnKSy8GYEFNCn9eZTjl52y8pyLsNX9+bLkuvmw0jRWFBFE1gkuSVLFGTpU6TZUTtGreQpOr0fx2lu7XfnEMZLbFyvVf2US4XeDQYrU1N/BMGoMqWTKIJ11qn1fStJW6rjHFFo+4hFYl4qWX1yZz7RpmbQl5jiLHSGJG6DKlLIZy6mfvtnoDdGZq9UYTrEZn4Mh3r9N7fuF/5/j52eeO7WnnzAe2KquM6pNZ8SXJa119iEVmdRdDRHwxHGZs4Cwepx6vx6QaCz3NXnQ2E+FURG2JasxGKpkyupKV4FgEtyXAur6NSsC09TQRSs4yOP2WaHzqxRo2g4dqWsPCRJDookzAhTesZW4pzGMfeowCZaweF/ORZW7eHFEFOxqKaLQGurvXU6saSCYyLC8sKEF/5NaDuL3OBg/e5ubq+QGe+8GP+fAzH8XdFiBZLLEUjrA8t8TI4HW2b9pFUm1nJ5gOTvKlL3+JoYkhteVmMti4dmkIn82E3mxm267tKg8gHs1oLMro2DjnL1zk7Im32b6xn9/5vd8ilSvwN3/5d4xdHUdbrtHT00koHGL3rt2EQmHl4evuaFc17eNzwzzy4YdYs7WH5eQi0u+2bs16nn/ueZp9Prq6OghHlimXKgRa5HO0TM6PK2SdoWaklKpx5+H3Mjo6x9UrN/A6XGzZvQmDXcM/fu1rNPvcGMx6jA47LncrieUMV85eQlOQi6uOUilDJhvBZILf/9IXMShh7ScYDlPUGfjMJ36VQ9sPY9Tq2L1vG2s391DX/j+svXeUpAd55vurnHN1zmm6pydHzUgzikgICYQIMsHL4rWBtY1tMDbrZddeXxtsg40D9sU+sGuMQQQZECCChQLKmpyne3o651RdOed73rdmsLz2/WNZSkdnUlV1xe97w/P8HgPra3HmZzYoZUs6cS/V8loctPe1c/LUSRxOJ2arjampOYZ7BljZnFPfQbaQUvpIR0e3Em56BwZwe23YjQ6+848/4rY9d2lqosftxO1zMrC7l5NXTxBZilFMVajmyrQ2t6rkSYJa5HUtFyrElH6QUvxXxZDl7e99gPZtQa5MjdHbO6gF6OL8shorX37+OSLra7zjne/g8tUxjh+/i8sXxnDbPRTlwFjKEQgL9SRNd38nLq9I1Ww0h5t0qiPsBFkRrm9u4XCJQa/O1OwUJnNND1ShcJCQK6xx4i+++jKBcEDzHQb7B9XwmM9UmZtcwGUL6FS4kCqK3QGbSbjKQsqq6iT7VyQxsa1TDViN/U5V0Wazq5NULHlcITtnT53i1ZdfYSse49c+8p/J17b0ZH/y5DlcLgu9vS1qXpLJWM1kZnZxls72FmKxiMqhzHYHkzOLmA0hAu5WpidnCfj9RDeX2bG9tzGZbR7kY7/7MT76Ox/mK1/+uk6BW1raGRkZ4Wtf/zLtfc14gnYKmTSz0/OY7TZcATdWhx2Xw8fy3DoDvb264ZmaucZg3yjHj95BT18fZcqYXfDE9/6J9pYOWgKdmugr7O3VrU3Ft4lB8NSrr9DV0YvN7MZp9lGOOlie3eLqxSvky1F+5cPvJV+u8cLzZwiHOnDZPCzNLtDd08rZcy/zF3/zKb7yjS/rVLCjuRNTzapTZtEIS/y8rIXWomtgrak/weGSKW9Omx+byaFsd4fTroFfk1MzeO0+gp4gq4tLyr3eMbyHc6fPcPbCOe598C4sjjoXL57nd377v/Jnf/RpDY9yezxcHjvLL//q+ynnDHz9K49ruqzNBR1dzdSw0dk5pMSaf/i7/6WSlwfvfx3rkRXuuutBLo/NcObUaeZnr/OJT/weWMvkjWmG9nSzEZtnYWWG7v4hxs9Ns7WYZmstwfW5aR54+/10D3dgssLkwhjFWgxj3U5PyzB2gw9jxaySp3BriDX5Wcfvpi3YQiwXYXVtkbm5eY4dvoOQp123bLUSNDt9cGO6JoVfSeR4UsAb62wkIng8PuYiU1yblTRtBy0dYabmpnQ66BDCjseqqNdSxcDjX3qCX3j3u1lemWd6cZn+wSFK6QquegvjJ1fZWhYqj0fsHvSNdvKtxx/j3e9+N6srKyRy67z1XW/g85//PMsLEd72tkd46aXnueueY1osz0wsMDe1pIjgex+8m2wpyWZqVVOdK1WRK5qVTb65sUlLWy/+kJeLly4Qj6UY6NnG7uG9RNdiep4av3iV8QvX6O3YxsTVWTZWtxjdvkMn9KGWJt700EPk83nVj2fzee64804tQiV7QXxd6WQaj1PQsXZi8Q1y5TSLa7MkSwkuXr2kfP8Do4dYmd+gtbkdp9ujxxuRGjUMmyUtWEXvLhN1ATHIpLlcagwDBVwgRk7hpktTXqmVVOq3llzm/R95n26b5fGtra2zsLxIMBTS4lEKyVQ6TSgUVpLM1uYGFoMRn8eL02ZncW2ZXCGrieYdTZ0Yy2ZcBg/pREGD5TTu3lzF5rDr1Fb465I62xRqIptOEw6EFIYgjYUU7pH8BiVzjutjEywvbvG+X/gg3/rKN9k+slMhDgkBLVRrmjirxbkG/jR47iIP8rjd2G2NRuYmLlLDmcSoKRN6hKUvgUwGPF4ny4vzGgTltNs5f/Yc6+szjIyE/lVRK8VqIwizQUiRi0hl3nD5Z1e4X7jfS9cdOwm5/BiKVuq2IoaKhaXEKj+aPE+h1NC4/0SRURPccEUn2slkUafuIp2Rz4KoSHQyrzjGRhGvhbRaKxuD5P/9IkW3ND5SwN8MebqZsioT9dfSZUQadVO3/tr7uXn/Iq+RJsBhb+QSyWBWahQpztPZkurqRdZ0M6xJ3k8BHRg+9ePNesOE2mBYaiqTFLdyklMMEHTkvoDPMI9DgjG+nSI48S8ylf/TynftaAtXHxqk6LMpqlEm7mourVU1MEm06/ICyuPQL5DRQrHS6Ohq5YJ2NaIPMghVRbTsxrwW6PrimOzIeyZraFFXS3KqfAGK0hFhpGy0UirVNTXr9m+O03ty6f/04f+71785cZfC/V8u8s6Ldq6xSZBELYMc8W9cYkvX2Jwfp6PDRyKxgsNtwOKxEG5rIZHJkskVdA23vrzJN7/4bdrdXfQ3jShhQYofLCXcIRsmLyRiMYr5EvlUkUxUUgdTuAR9WZM3ucSZs1f54Ec+RDyXYXljk3y5SDQaUSlBOOSlubNVWff1ap3N9Q3WlhaVYX70lkOEW1r0Q3xgx14M5SrxSIxcqcK2/fsomNHkvB8+/h1KqTylbJW3P/IumjuaMbgMuJs8Dfya18Vf/fln8Jp8dAXaOHTsKP3btzExO0HfUK8GIciB8qWXXuIvP/5pfu7ht/Lf/vBjXB4f5x8+/xWWJpfIxZL43S4GBwdobm5lc3OzsZ0x1FVH6vCZOXb/EUqWPN0j3VhdJsavjJGKJdmzcycuh53BgX5OnjyjevoNIWKEGpNAmYTtGthDf/ceFuZijJ29rg3Tjr0jNPX7+MLffo5HHnmzav5XozFKRROZaEnlLfGNTTXGiS48GtnA5jDyhS9+gTxFPUEuR9c5ceEUP3riKbZ1bKNeriim7cDRPTos2IqkmJtaxmnzaQNQN5WZXZlhz4HdvPrKK/ollvu5PjHDQEcvFUNeJ+F2j5WlxUUNbjp69JhOFlLpOJVcnchMGqchQFOwSaO97U4LI/u28fyp50hEsxgrJmq5Kj63F4/PpQV/NBFTxKZM3DciazpBCnf4CHXa6d7ephjM4W37aAn1MDU1QzS1QnPQz8T4Va5PXGfv3sMcPHCUlaUNnnj8CVqCTTrt9YfdhDv9dPW1Mrs4o49x+8gOpqdn2T68raEpzRe4fHGMHaN7mZlbZHF9no7uJqLxdYb6h8hlpAmoaghLX28/sa2YFovSDPocITZXoqQTOcLeJsyYFU0oUhnRsK+sLvLwW9/CroMHxAOqCdD5bEYnRyviMTGnmF2fIpHa1Oaur29Qjd+rm7M0h1q0iPF7rUxOXcUXsBNsCXLx8lVGtu+kXjPT3tyl+ufOvkHm5pdUZtYcbGd+fkHpPOGQh+aQj1Qqz7rorIdHmZ2bYn11jaHBbVw+P0Y41KY6496hdp5/5Z/5rd/5DR57/Ou6fSlW80r8kUmzqWZnYW6eeDSCw2rh3e/4gCIChU2dK+cYGhlUQ9n89DytoXaSiTUsOgiIazMdELJApURkYwuLmGFzZiqbdhzGIGdPnGZ4VwcHj+4knc+xGc0S2UxoAJPo2qemrmHzmNh7eDftve3MzSxwaPQwAYNfDXmSSrsQnyVVSeAIOfjBM9/n0a8+xm/+5m/SEmrm1edOszK7oifFQMijhsZYPE0hU+UPfvd/8O1vfZNwczMtoQ7m5xY4f/G8JqRem7nKz7/nXVy6cInV2VXsBjetna109Ifxh1xY8PCNR59Q8kVXexiP189mJIfF6lOCl4RP/fN3f8CD99/b0LPvOsIrJ88xOXGNmakx/uKv/oT7H76PsqlEuZYnVlvTjdP84hyvPn0WMlZWFtYYnx2nY1srt9x5gHQ2rtKhTClBvWqlJdDLjqF9NHnb+cdHv6Rplu/4+UdIRDP4nT7FQM4uTLK6usrRQ7dhN7q5PjZHs7+ZvcNHVI4gQymZeFbqYqS0UCRLPDXP2NwZ1hLCeLdQNxU11be3rx+LfFdzSc3caGQe2IguJQk5PJw7f4krV5f4pQ/8GnaDCUfFyROPPa8m+GwqT81kpGrOs7A0zcH9B1ldW2FjaxqL16BBjKWCkYcffhs//Ofv8vu/9ztKG/n8332BVCzP8vIcviY5Z4So2yv6+UxnMlitNvUXyNauVhYSXYloYovIZpSB3u284+H3Mtq3g5OvnKC7rYO/+fRfMnVtkdhGUot70bJLkx9Lxfm1D/06P372OXbv2cPM3DwHD8mWxobP46MmhXe2QCmfV/15LL4O1gqZUlT9VJF4VI8jSzObNPs7aA22aW2wGYnqZkGKY5HfydZHUmploi56evGoSDEmE3dBIkvR7HLYtADe2FhlM7FOzpCjd7Qbk9PE+tqGgg5EqXDx4iV6Orul/6IkwU61Ks0tzUQ2IljqBkL+AOFAgOvT17Harfpdr5WqdAQ7ecdD7+bkS2fVNOlyuRi7dkWT0aXwVCyx14/H5dK0V4tk19QNmsJ+6vyrbNs/iM1n5OyZ06wuxbj3jjfy0rMvsm1ou+r6hd/eIJGYcTpd2myINMbv96txWn6eVQt64YxbG4nNQpZxuTAJo7ycF+WxBi7OzE7S2dmh56ipyUltFvr7m+nqbgTryUVKXB1a3sAkNlCGDarMz1Iq8/TtRix7mznYPYK77qduK2l44JmVK1xZXtKk4Z88phuPRSR2yVRRC3eZtkuhLo9PfpWLpp/eMIPqVFuhLFLEi35dBrAy6W4YRaU2lYJbinLZGAvDXT5jOpWXwbFiKBsNjPyVSGZuTuwbtXZjct6Q5xiw2EwE/XaVzujmolLTyXs6XfzJ41NKjkmM0iJnrmL4k2fW66od0zVHY/xfv6HH1hF9LU5f6s91tO/f/L9PS528t53rDw1pwW4zlsjXHPrC1QXTJO7Z12jXpfCtmxvFroBZiqU6bnORuqx0JLq+WFDCjOA3K/kcWXEY12sYKmVFSVpcXrBYqQmyTwp62R+oQ9fEXd+49DOTyrzWnFqpSVcrXwBBW5q02dAVjNms0iB9AyxmIksXsNXTZFJxCsUkgWbXjSTEmCLzNBTLWFfeqzlv49yzVxhp2wt5q4aC2L1mbE4zFpud1tZmspk0SwsrPPqlr3HL4UMqU8hkGvHRW7ECt9x2nFg6RxkxIia1oZDJnt/rZeeR/UQyMbY211TbXUilJd2azvYODV+SuO0Do7dQTGUUIWW2OVlJJ3j21Iu0dDaxOj9PZiPJUOcOFpbWufOBuzH5DNgDbp586gfUKwWq2SK9Tf0EbU0cOHILmXKBirnM0889qcmgTsFcGuCj7/ttju09wl0P3EHvtm1amHzjS/9EaiOKx2HjyJEjxAXDWC7rwUZS9FLZuJrufvFD71Hzoc1vIVOONQ5y+TLhgF9fH5Hn5NJFBnu2843Hv4XdZ2HfgX3Mzs1iM7gIe7soZMyMn5shYPUzPDpA/44+/vJTn+TO47dy1+vuJJJKsbaeZnJsns3FDZ241qqlRiBRLEo0tsHHP/mHZClQcRioWdEJmb3uIL2Rpq+zW6dqFpeRgeEhnnrqxzSHOkgnK8xcv6aFv9VjxuV1U8oXiEaidPX2cuXCGCMDI8pxb+0OcG36KnaHA5/Lq+ZMmea1NLdSzZowFZyUMhL84KFaKdEcCuBv8RFJbTI/t4ixZqGWq6h5VSLVU5moSj0k4CaTyGkioAR0WN1V9h8fwREy0z3Yz+JijJ6OHbzy0gnufuA2PvfZv+Ydb38rp06d5tc++BHy2SqXLoxx/tR5UtEEHe3tjO4eoG7N0zvcTs1cwSzM1rrocy0YzUZy+aQaoew4iG8VaAp264ZmaXMSk62kZmLRJ7qdAYxGq0o0pq9Pc2jfES6eu8qB/UfIp0ra4K4vberE3WF1KHlCqEly0hna3s/+o3tUZuB0OZTjf/n8RQ1a2bFvhEI9R7QwR7YU17Cfzg5hh8cJutsIOfs0ul6iM5955SlllAujWtbYfl+LPgabw4XZYWNmfpbtI43gnkMHj7C0OKshMnt37GMrElXT89EDt+nw4Fc+8EGsJhvXxmf49J9/nE//xSc5eGSf5iQM7R0gU49TJUOlniZXyOCy+XTDYDU76GxrpZqr0de+m77OUU3+nZyboKO3m4uXLtLf2098I41fgudMZcbmL2O0V9m7a6caU4UkIjKudLKINRNiZnyFscuXueOe/fibzBx73R1MTi6wsRHj0viYntg7RdLm8xESCVchy2DfELV0la5AFy0+oVZVmVq7Qry2RsWe54uPfpEdI/tpb+pl7voSe/r3kM/kmZu5Tld3M6lslmg0y8G9t7FrZJRPfPx/KM2hmK9z6eJVJXYUawVuv/c4gaCPoYEhLpy6SjlrJJGLY3IVCLUECHk6WZleo5YvYhbJoM1GU7iD9c0ksfgmbS3NfP6zX+YjH/4AZpudTNrAqdPn1EyeSK7xe//PR+na1sk/v/Qkowe3Mbp7kO98/xu0t/Vw9qWLlNKCibMzuLuXSHaNeHpTBwCSqOnyOPC6w7hdYXLJEhNj01q4rKyusO/wAXra2xm7PMbg4CCnzpxRSciu7TvJpbJK07EYjbz9wfcyNn2FdCrCju07cDuF6CJBR1FeOfck4TYH3kCggearJnRIIenORp2HVohsLWOw1NiKitwvwnDPMBPjy7z86hTnLlzj+9/5GgsTE4ydmcVYCpDPFlWit5lZpb0zoBPX6akJItkF9t+yk5XlDRKxArv3HuD65FVed9+tWsROjs+zthCllMkzsK2fTCVFvJBQk7x8l2Xy2NPVx/TYDJVUhnhyUyVSQhXyOJs4vPcOWv2dTE9M094U5k//+BM4rD7GL06q1lymioVKkaHhflo62pREFG5qxu504A8E6O8fxOv1U8zmKGULen7yuCRVNknFmGc9PqfesHBnC8WiAYclzLbunTgNDh1eydT50uUreh+BQEgxe1IkCaddmkmz0UQ8IThl2aAJ+lVCmfJatK2tLbMVX6dqr9LS1wLWBp5S8lIunL/Kkdv2KyhBskBCra0YLCZaWlrVp2OpmxjqHtDj0RNPfAeXx4nJasZutrJreBd33HI33//2k5qWKRNgq93EqdNn6Ont1eNFe2c3ba2tFIolLajlHPziM89QMZTYfXQHqXKUzrY2Tp28zKG9x7h46iJLS2tsHxlVKY/cp0hipOZppIaasVkdGowl3xWR0dhEiqPpoFVtVKQhMoqnANn8NB6T0Nd27xwlHo8SXY+QiiUoFGJ09zSUEy67FZfJxXpKZH2vGV8aDYjG/Q0XzT8zqczUGzuY7syzr30Yn91FtpphYm2FqY010sXCT0ygN7sJadZU354uKstdTKM3OexSeKt3sipFvHgtq2peFTKMFOA3p+6aeCp0Iyn2Jd9Is3oavsubunVtXm5M6mWKLkW//LsMnUQG02DMNwr8m4W73EZqa+HFB4IObSIb9W69YaAVPvyN22izcUN+ZPiTZzdEIdQonqVyuvFsBWcli45A7hmaS89pZ9B+ucS2b//7BoR/9W79//whG7Zy9j3DJHt8ymuWZqhqcqgmXAr0f1W0y+ORD9RNjvtr77NawVgtNQKWagbKuTwlSVS1OX9yrZrJqsmqIsuQ+y1ib0TIGgTJA8cePfMzL9xLajJoFO4S+CAFgm4tRD9mEYOMrFEazNhC4hqpzQVK2Tq5VE5X+56gTQucZCHGamSVtt5WsokcHd4O8msFLcgkRGbH6G6mZyZVcxb0BxVplivk9CA0MzWj75VoPVtbw5itFta2tjh4+1FiuSQFQTxZUENpMV3EUrPQ3tNNrlZka2tdV3IhX0Cnx6LzDjY10dLawcbClspHDh8+SktHF0sb6zz14rMEg35law/1DtPRPkBTeyuRxAb/6yt/R/dgJ/lsCo/VSXI9STFWIhXJ8esf+S3CnW1ML07oyvXazDh1MyrbePTvvoyjYuORd76D+x54Ix/5jd8msrRJNS88bLNOz5VJK3HiNjuxaJRUJq5pjG94+72U7SW6hjsZn7lITVZO6Qpemxuf20lvT4fKD3p6BzBYLGxGl5Wqs7yyjtcVxGJwM9S1i+d+cAKXwcuuPaO0D4X55te/wv33v466sUKoqYtrYw1aTTySZEuwm5J2mk2RScWIJWTl/BYWNhfZf+wQVyfHiSbjOG1eLBUn/Z29hJuClGo5Judn1FgT8jWRimZ0wrG+scLgSD+ZfJZ4LKHfSZlmlfNVomtbdA20UrMWqBmKrEXW2LtrNydePcPw8CjZdIHYehpbzYul6sJUM+rBRZBt4ZYQVyeuqFa6JmvCfImmYJCOrg7Vz4q5UrjjxVyDebwV28DhqzO4p5P+nT1s37ObzfUc9YKbhelVllZmcdhNvPDjJ6lWi9z/0IOM7NnN4vwaV06MQVa42Ta4AAAgAElEQVRCh9z0DLdiDxgItLvJVrK6LWkOt2kSaVtnO5H4MsGAS0NDrBYXlOxgkFTkqgYCdXe1qpSrXDIwNbdEKNjK5sZWg7CRKdLf04vPGWDi0gTrS1vK67cJh7haZ21zjXw5RVO3j+OvP6jJlTVDVWkp89NrjAzsbKQt11Ms5S5RqGeJrCUY6hskFt3E52oh6O3FJlvBSgULdhKlLcqWPHOLyzT5urhy7rqa1NbjK5rW2tfVqvi8YLAdU81CJL2q5sNSIUdrcw/1ml2npX/8R58iFY/jcFjYs2cHLW2tTM5Oc9vxo5g8Vc5ceRF/0Ek0tk45X2RlYYPO9j5NZb3l0CH8lib2774Vk5jSczlePX1SU0NXV5bUN9LkbaHN1cHVqcvaCMpUB1OFl154kWDAT71eVcmTreolm6oxPn4Nn9/OPa+/jWN33cYzz7xINJomVxSiQl4N9NJgHb/9NgLhEMFwK8aSGa8tSNVgolgvkTVsUbZGmFo5xzPPPEnQ3UUuVmFpapk3HHsTNpEo3nqEmZUple8srq6qFOTB+x7k61/9Ks2hMLWqgdW1DVaWI1y6elllZ2JWHR4YVulDLltnNbLOodv2YLBUtKieujaPuWri4J59pBJbWlStrK/TP9hDOV/i85/9Rw7uO8jw6C6WFiNcHhtnZu4K995/Kw8+/Dr8Ya8mENesVSLJFUXZYnQRWYuqsbKrs4fLY1c0UfjIbQcxmCQYpUhka12PHz6fH6c5gN/VTiYpEiEY2N5JIrqp0/qh3hHOnThPINjM0MCgmuG2tta47dZbSOTynLlwApu9yuzMJAcP3kI6XmB4eIfSu+T6ZmzUTCUKJFnamCTY5GVxab5RvLq9LC4uEPAFeOJrT7NvxyFczia+/OUfsm3bdu686xaunD/HxmwCa82v3xtpMqumEqV6BpfbJrNEDSwLtbhVRpLJllWelS3E8QZtStgSXXo2XsFUcWgI4EsnX8TX5GdejPGlPE0tzYoq7Oxs1eft83oRL5eknbttTfzCO3+VsSvTnDn9CrVynvOnTiN+ekkQbw626GBrPRahb3BAcxsOHNiv9ydSGTl/3n3XPeqxccpmWDS+ogHOpsmLlMVSIF3dwhKsY3abSCULnH91gtcdewi3wU0uk9ewuDOnz7Jzxy5tCiXkqQG7kEItrYGE2WxGCzWpS2RrLzIZlUPkcywszZI3FKg5qoS7QlybnqS9ra2hFzc3kjHluLm8vKGJqTarE7fDzUBvP93tHZonMzY2pknJ8nkROfLRA7fw+rvv48XnTjA7s4zFbCMe3eLq+BhurwN/0E+wKaTSsngi3kAcVqBJ8k4W5wh1eTly5z4dDnzv8aepFqy0hNt1G2m9UW8I+UYkf9KQNEynEjxl1fRd8f2In002EPJ+lysVwmFpaqq4bBbsdpPy3Gfnpnn2x08xNDSg2OpQMEghk6WQjjDS0UyykMBgBo/VwUZKcNSN3Jqbl5+1VOaVu+1c8ufwO5yEPXJeKbAcS/5L+NGN4CVNNr2hGxcJishistmGTEb14vLJVwNr43rCYJcNt6ag3ghSkucgMIabE/OGT7HxzBSVfiNE6eaf5fMiBb9I2czy2REk5I3pvlyn8bNuyKIk+N18g/hjNhLw2wgEBF/a+Dt5PDeTVOXPotOXizYTf/zMZgMHebOaV3mSOLYbRtW+/N/jrc9Ty1QYejKnxftPe1kfDXDpkX5iLicOU4WK8EdsEj7wvwUXqUaq0XloCJPE99bMjYAlffYVHPWM6vFLhSIVCQmQLYFZ9NPimLZQkw5TEFKi6b/RAOSKjURTm6XO4S+c/tlJZQ538fKbRsgpVknWjQr4aKS4SqkkxBv5nbT5xsZ2I7JwgWo6RmarRCZWUOONwSbhLwd57tQziv3rGezAbrQxeWaSbe2jjPZJoElIjZli4JPApa7ONv0QxhJxPYjJtFQ+OJI6J4WwIPpksr3nyF5KlgqriVU1PYoGL7WZpsndhNFspViTSXxOv9y1UhGzmIGF2StfcJ8Xn93LyPAo8WSGCgZFV2XzOT0oSkiHyxkgli0wdk1OitdIZFco1xNKznCZfZgLTjKRMkf23Yrd46dneAh3wMkPn/kuvUOdBMIeXj7xIrNXp8hspDl8+DB2p0cPah6Dh43VTUxGo0oEpOCTz4cwbtOplEZOy9Tl+P1HMXrrOEN2srU06VgaR91GJpLkrW96iyathtuauDx9WQh5zM1OapplMpkhnSrgtPlxmQKsTG7ht4bUS7D/+Cjf+OZXKRQzPPTwGzCbvSzNZlhe2CATz7CxvKI4yo21RRaXp/EHHHz4v/4G7oCbqaUZ1al6/X6+9a3vs2vbAYKuEG6XXVfMnQM9XJ+YxWP3UCpUWFmZh3qZdCrBO9/9Ll588RXOnT3P4YOH2RKsmb+Z0b3bePLH38XhMVOuF3VNLYFRFoNV2d+1ihmX0Y/LGKCar2kAkEzVm9ua2UxskU0J6zqKBQPNTSFcHjeBYJCVtQ0tBIS+Iie5zeg67qCJUIebu998B1anm0rRgcvSyvlXrhDdWOPK2HkeeOBuIhuLWGR7cftBJq4tMHdhkWIkT3t7GHfYgqPVjKfZRjKX0OmD0+rjyP5byVVyRBPrLC5NawhNb3cfNrOXQrZCMZ9XxJgYdts7uimo3M3C3NySxtjv27+ftbVV5MsW9jVRKeRZnl/G6/DgsjkxW5x0dfZy+doZ5jevsfPoINV6HIfLRjpZ0GTR0cH9ip3Ml7d46eoP6errodXfj9PgZHFpQbn1neFtmA1WSrmCTvNdQSeRcoTZxUVmx1cZat/O/l27mVq5zNXZUxy+bQSj0YbT3sLM9Cpev0u/AxoqVzWSzVXJliuEAgFmpyZ56qkfct+99/C1x75BT18Ps/MLWCyiDTcyONLdkE7NLDHUN6xyqoA/SDIRp8nVyqHDh0mXMojtLF8uMTk5qXIy0cI6TR4unbvCrUduo1Qrc+riGQ1+uXDhrCLIBPEmz0mkZDJlPXbsDmVT9/Z10RQOceL0WVzOIKvr61oMCwHjwumzPPK2R/A1hwiFWzXsymlxMzZ5vSGpcxaY3TjPhSvPsLG+Si5WZ3vvLtYWV+nrGOF9v/iL5HJJJuanMdqsvHL2hGpopdioFcGhuDwrqxvLFMtV3SLlMzmOH7mDu4/fyQ++90PKRQupdInp+SmO33VYiVJbGyn6OgYpFwvE45sUyxlypQzBoE8Z2VNjC1iMPnbt3KdSrLnlea5eO8On//oPSWYi7Ni1g5nZWQrVAn2DXUoNWZhfI5/JsrG6QcjfzgvPn8Dr9/H6B+4iU9rS7YzkH5w4+Rx33n1cmfeVnItc0gymGrsP9Smq0Fi38tT3nsEu/1mdOnE9cGgPi0szqqk+fNdRTl94lVuP7iMR31Jd8kDPCO3NPQoK8LoCite1Ok1EcsvEc2uYrLLWz1MvS7JtnqZwqzbj33vsGY7ecpxP/+lnMOBgdOd2Rnb1qWTylScv0Nu0k6aWNkxm8ZOlOXB4Dw6XiRdefI7FhQXufsNxltdXmF9cobOvi3ItQ66cICAm/USRfKqC1SAeA69SSZbWFknnUrR1t7C2tUIw7Mbrd1ARulG+jtXkIJPKqIn82JHXU8hUmJ27xvLiLO2hbp769tPUs2blrjvdPgqVCvlygWQqSX9fj57DPF4fV8fGeeSRd6iGXMgnQkUR6kw6KtkZeeqOOhu5FQrWOIn8pmZJ1HNOdvQd0gFMOp7U2wn5TL4/kgwvJlVJ065UymRzaQKBAKlEkrW1FdxqNhXalRRsVW3a5+aniOZijB7eTtVR5dLYRQKhgHDwFNlYrZfJZNL0dg9htzbMvfL8q+UyLU1Neu6S5iCTzit0QRotn8vN3p27lf40MT6D0+kjuRVjfnlOt0ki3RJvkCBxM5lsY2JeNzPcu101/+vxRbYf7NUG6av/8DhhT5fK7sRvIF4LaeqcTje5nEyhb3DaLWbFKIrm3e/yYZYgKkllddh1yCcTdQmwk/P/xsYK+UJWsZKic5fBYGdnO23trfr7fp+fO1s6OL84w0tL5/X8UbmBE/9XhXvuhsY9/rMxpz51zMC1UPknpBaRId8MKNIgoxsX+Z1IWGQbpFkANdGPN5CLoiyRqXaD3lJvaNWLskVpTNul0BepjGrfb9xeTKsaknSDz95AbBqwOxopqDLVvykVkhpMpuyNxqCmhle58c1sJJWkvyZ9VUper89GKCgBneK3uBH4dAMVKdeXxyg/U/nxH3/6RuEumhv5/8aTLku6WC3GtvSn9cE6FsvseiKHO94wHPw0l2v3dXH13m49iclPKtbNWBwulZKovkq1RA3ZjBTeIjuxqvOyJpFSYL0B+xc9fEn0P2IsqGCulTEK71XCGkyCZDRh0PVPvUGmkem3aIsqlZ+82Ye/cJLek8s/zdP4N7e5frCLFx/aqeZU7dZFj18s6clJOi/pcutSXRmMuJ2NeOHI3DS5rQiljEFNddVKEYcPbrljN5uZFcwOA+mk8JbbmLywRKdvECteDfh44YUfqyEom4+rBq2vrxezSVLA0mqOEY2ZaPXkC1qplSlWi+w8uJvV2Cab6S1KFQkMSmOpm7Fi4/jdx1nb2mRialYfayGXwGkxs2v3Hto6Ojh97hRG/cBYdVLtDQXYf3A/zzz3rLq6Jc3PaHSSLjZwXRcuvsrYtZexOLM0twbJpWqU4w6s1QBHD9xK3Whkx7591Mx1sFQ4fe4FzPY6q+urzE/MU00VOHzLAQKhZl5+4TT2ipfkVk413fVqkb7+Lry+gMZAyxczk09QNmbZf8cOWgfCJMsxSsYyVWG3RnKKPrz91jtpbpEJiUmd+FenL7FzcLeuvH784+c0hGJkaBeL0+skljM4ZeJ+YDfJWpxSOcOXH/0H/uhPfh+/t4WNlQIzk4tsLIu+XUKY8sSj62xGlsBU5ON/+gdgq5HMp5WGEg6H+fQn/xpz3Y3H4iLo93HvA/dgsBv5xy9+jX17DqnBMZWMqYbUUK/S1tbKt771HSUDjQ5vJxZNNKQvppLq+aumIpPT1zQIRwKiZMoiaz8xctoNXmoZM7lUAZvZgtfvprm9SWO6RTNaF2ZsLk/QH6CpOUxLZ6di4SSQSUJQSjmZusWxuepacN/6ulu0WaPqIujuYeLSLIsLU1y+cpatzSU+8pu/ylJ0meaBdq5cuo614CC2sEVPT7uGOHnaLAS6vVQN4q2ISyetPoNAsx+Xy6rSsWQsTktTC4aqEbfDQy6TxePyUyuYOHfuInt27sXucupUSKQqNpdN5T3jE2OaLyDbilwyw74dB6hXa6ytbRAINGG1G8jW46TKGxjNRVZXF9XcJZ+bppYODUuKRJe5tnyN/v4RBpp3YKpbOXviFIf3HyO5WaaruQ+PRSLCLWQqecrGGv/hve/BUXfzPz/zBdWvVgwpLs29QNGzqtsvv7+Zv//c13j/L/y6btXEiCqDhFQ+y9jstPKY/X4fZ8+dJhTysrqyoAa9xfl1pXcsLCxwzwO30dIe0NCUR7/4DcrFOm6Hg7Frl/j4H/4B24a2sRxf5PlXn1O+ttfto69rkGyyqEx+KdJC4bCG2ojPRzSuy0vL2K02Du47wA9/8AOcjsbav39AQp9yqj1/+9sfIZMpKLvdbjUzdukCy3MrLM6s8Fv/5b9i93rZTET1RC++GJEErG2uks5HMLvynL/4AqMjQwRdLWzv3UkhVyCRy+o2aVVkB7EEO3bv1WZD8IMr86vMX1/m9ltuZ8fOvVyfuUK6kKK1rZnHHnuM9733A2SSabpau/jUH/4NHZ1D+PxBSuUU+XwWc91OW7iDyYkxugbaKZPXQYDNbmJ9cY2l6U3mpza55+4HeObZFxifuURLp4ff/OivkC4kefOb3kZJT95F1mJLfPM7j9HV3MrE5UnqJTPJiGSG2ORjq+zz4X3dXJ08w469o8wvTeJ222jyt1IruDj5wiXWt1Z413vfiN1r0YmzuWKhnCszMT7O0MiAmlutVhRDGOgME0/FVbooRZR4JiLrSQqZsm6WukSu2NmhW9iyMaMoXtnaxmUoYXWTz5RYWVnl1kN38B/e8mH+6BP/hR/84PtsbMS18HvgLXcrdjc6V8ZT78Zh92CW40U+hz/gpH+gm4lrl7l69SoHjx0kU8yyJFjWcECJMQeP7NZBQmIzRSFb1Ul1OpVkfXOZcq2khbs0l8FmLyZrlfaOMNlKlHrVxvraFlazhfbWDip5C0vzK/T2dlMtlagVbUxfnKcQqZGLV7Ba3OzZf4CJyQmKhTzhcEARhDaHQ/0iP/dz76RUrNDc1ERfTz9ej4f1pQUmrl/H6DSQKEdYzcxRNsn2s8SebbdSTdvw20JUCiVtIOTzL4WsaL/F4Kx0GcGyuhxadItcRuRz8vyEnFIpF7FZ5VhV0ud7fXGCn//Au5lYuk40uYXP7yUVTyt/Xuhm4Sbxn7kUCSlm05Zwm8pXTTKgNBgawVYYiCdSpFNxHnnr20jFYorB1SbNG6RYKDA5O8HOfdu5PjuuTZEYckWt53Z6lRrmsniV4FIxZcnWtrBYjazNJ0isF9iz+6Cad/P5kg70RAEtZtl8vqADw7Y24e7XdbpPpa7afqmjSqICKOY0CX3njhHmJqf5/g++qwnU8p7t3LVDvx9SbzQ1hfF63fTYndza0sozU+cZX5+jJjLlG2bO12bX6MT9ioX2n1Hh/qNbDUw0lbTOulmv/iSj818TwFW6on91Qzv+E+mJ8FgMN8gtalAV9npFTazynS2VGp5PKeZv8tQ9bqtuVmQaL9fTv1dfwI2CXgkwDemMEm1uaNnlfm5y4nVGftPA+5qpvWjmvV4bPp/kFBn0sTTCTxvPUBoI0enLz9Tb/8HTEX36N2CQ+kJI7K9Mjd35swRjj+mr03GlxP6nf/ppe8ll4eR7h0mOhPSLkK+Ji9ZMxSg4SCjKusZUx2S1qYzG8pPxegPx+JOL6N6LuUZXJPsZieqlgt1q1MJetO9Vk+CLGm+MXOwej/4qhbtOlKtVDvzPEz8zqcy1fR28/JbdWrjrZ0QbBLSZcDhtDS69PDdZochqRZqMVJ7Fa5PE1zOU842gGAEM7Drcz1ZuVQ+GDpdZzabdoWHagkPkknXa2tq5du0qa+vzGE1lnGb5gFRxu72Egs2cO31ONW2yeqyUy5jNNuTzFG5toWY0shxZU3RSMhlXvaBMsn0tVt72rod5+dWT5ApFjIKAsshrW2NgWx9nL56lt6uPHTt3cf7yBeweO9FkjNb2VtaWN9i18wA2m5+R0aNMXb9GJrnG8y8+zsC2oE6fjAZJyQuxPp/SKf+RY0do7+1iKxHVic/u/dv59F/8KSPDu1meXiWytMrojm287vX38T/++6fwGMK0+Du5cP4iHqeVkZFB1d0Lz7dQLJDKblG35Tl8717crRbWkou0dXeQjedp9XdTTsPm6hY2p4nhnYNUTYKFyjJ+6Rq3Hr2NXDanEoT15Q1aw93koyUtOnbs203FIdrDHH/0x3/Ab37kV+npGSSdgLnJFTZWtqjkq1SKJSIRCbZZolBN8gd//HtkC2li1YQmgx7afYjP/e0XKaUMAuthbWWRz/ztX1C3Gnj+uZc5c+IiLa1dxKOb+P0uotFN9h08wLe//R0NOBLjscvu1KnQVnKLkiFPqZ6nLGmmos2MxFQi4vH7CIdaEddwerOoJ3+L0YDdaae5tUmnopevjJFPZfRA1tzcolxhfzjI1fFxbTDqlaoSbhLxKBZbFW+TnaN33cLE9DRmk5d7jj/E2VcvEU+sc1LW3qUsfp+DI3cfpWfXAK++fJr8ZgnSdZpb/NhDZvYdG2Fmc4K12DKBkHD+Lewa3cuzL/1IDWiR9Rjbh3aq3Mhpt5KOxQn6mzVlsq91O5a6jQuXz9EsU95cBofHTiwn8qg0do9NTT1L83NcvzLHW974Tk68coJjx46wFVvHE3BisJbVA9Hc0sTywhrhcFBlUu2dLZSqZSKJdao2OHXiIrftvwen0YXH7iS2nqQ1MIDHGsRj82gxYnc4iecTvO+X3k8unuUzn/wrRkeGsdgMpFhnunCGbCGmBBqZUHY17cRQCGKq2ClkM1g9Bs5MXqQo+ES3Q6UAyWRUnPdsrK7R2z5AwN+GxW4jEt1QLtVg7zBnT11SLFsqu4EvZMMT8jI43M/45CW+/b2vcsddR+nrGeLK+Wl6u0ahZlKtrkxopFkSw6OctA4ePNyQbwxs49kfP0nJmKSzq4WTJ1/h9fe9ga9+9VvceuR2RkZGOXHiVSSbxi1YWauTR//xa/zxJ/+MzUycUr3KwvISI6M7NP1ZJt3pXITW9gDRrVXaW5uxGc3ENhIazrORWGd2fpJdu4R7bcNkdhJLpJi5Pq8s+fELE+wfPcgttx7h9IVXJMhD00+zuZj6U2YmZ3jzGx7m7/7yS7SEB4hE4rS2hJibnWOwZxv93f2cOf0y+2/dQ4kcmOu43U6+/50f8OEP/Da//7E/47Zjx3nx5VcJdrg4cmw3B2/bhcvroK9rmGQ+j8Pp5srEZUJhL4mVdb75lccJSlbAapqrY9cZ3NXPXW+8hZ6dTaRLMRY258nmkoyMDrI8t8zhXXfwza99T/XHHX0+Ytktws0tmvrc29Gr556llXmVQUiT7vW4yFRFumimXjXSHGon5G3FYwlQKBXlJdD0ZDHVHrrtADVTgenFKQ2fk0m+ECd27dxJsVDCY23h6See58H7HyCbS2kKtmwOquYcfl+ASy/M4ql1Y0S2R5UbQ7IKre1BFhdnmZ0Xkk6nSmWWVlZxeJyEWv0MDHczMNCnGSGnT5yluctHU0uIRDLO7MI05WpZDdGBoFulWGJ0L5pyLC5uqUxpcLBHh0Try3H1wHjcLg0dczv8eGlidVLSiVvUKxD0h1Vnfv7sKTw+j/qeZJMuDeX998u206pTXYfNqVjYfDqpk+dUIU2mFqPqzFGsZzl16iz/6V2/TnQ5R8jdxPy0oDglYt7cMGtK3oqgbONxDeoS6ZJcZNglTX+lXNJBm0zzc7ksq6tLFMtZopktOoba1Pc0szCD0+UkHGxWPGWhmCUYDJBJZ4lubtHfN8TWWpx0Ms+onNcWV9hc2aC1rY2tWJTxa1f5jQ/+MqPbt/H97/1QaWzt7T0kJeHUUqNgEJdURn0MMmCRxqm/Y0CbckkoF4lPsryFM2Rg584RXvjRKeavrzMwMKJm8Fg0qVQeoXZJRSevnRTu4leQQtzl9GE1GhWt63C59FjkcNl1G3fl8mVmJ6/r+ySymttvP6bkE0mBF7yk1+fG43GxS6hkhTivLF0lWyjeCLm/4ZN8DT/xZ124f/eWCrMt/zJkVk/oDbPnaxkwGpB0kw4j4BVNMRWaTE2n7WpCLcvvG2QZMaeKIVSK9YbJ1NiAm8jEHdSQKoMmeWpyHdHKi6m4EfLUKNobIV4NI+vNibwU7fL6yb9JDSj/dtPMqtcRqozDjDQGTqdQfxqJrTeboJuseDHWSkEvP9vw+0/HVO2jRa5MwuUFkEq/Dq2Jz2HMTGEp1xk5VWbgXENj89NcVrcHufxzfcTEyWwQnrLIcYxY7A6dkt/UC2mBbTRr+NJrL2pAFVxSVbqiQkPob7QqGcUmRbFZ0s1ecxuZ0gspx2bHYrcrP9vqcFC5wYff/7mXf2YBTFK4v/TwLgweodhIOERVg6BksyAoP0VZSl9hEdmMRR9PLZpk7vIEic081UKVUiGD2ZqnpdeL2VUhV8kytGsIp8PN2Zev0Ozv5i0PvUO55PJeFcoZIhsrrE+P65ddphJ9vUOk4tL9N5LfpHAfvzrB4NB2EpISJw735mbK1SKFUpaN9WUy6STJQoT+7d2EmmUiYCWTylEpZnF7TXT2tLJ9t5wcCmxEItx9z9185nN/Tb6aIZVKqJZvcyNJV9cg997/FsVCxtYXaA47yBUiehCScCWnIPvSEF1NUKoVue/Bezl17gQdnc20t7ezsZZkbj5Ck6eNyFKEULOXd/78u7nvnrdycPt+xS8uL63R2drCyPAgrhsxzTIlEBzYWnyO0ICLu958K/aAma1IglK2RtDTzuZykrtuu0f5zM++9BT3PfB6Tp0+rdPl/r4+1tfWSMZS7N29V5MoL5y8gqlipW/bEMlqCq/HyWf++i9505vvpr2zk0yiTmw9RTZR0iTEteVVWZjqBmR9c55733gXZXOBmrmKJ+ihlKqQSVaJLmfwWLzUK0W27RrgwNGDXJ+cIxnJsDi3TjabIp6I4At6aOlo5dLYmOoTBweGVEdZyuU5ceZVRvZsZ3TXNvU5rC4sMTo8woWz5zhwYJ8WGE5LgORmFrfZoxMvu8Oqk6tdu3fz1FPPahEmU1Ap1L3BAIl0UjQyOn3JpVLkMmn9nlSqWYq1jG4QPvf3f8/unYfZue0Wxq9Ms7w+x9TUBDPXxzEZKrz/Qx8g0NPEmbPn2ZqKYcjVNfBmYE8XkdwiVVeekiGHX9awRisdLZ3UzCW2thLYTD6qBZncurFaJeQpTXu4G4MUm1n05GvHyckTp+nu6aGpvYlMPUO+nqVsyHPx4il27dhOOW3CYWzl1KlzlMqCJV0l1Oagf3s7zoADjy2METelSobVjeuEwm4cZheJTFrlJDarly/+3WPsGNjDww89jMUk+ygHM5Pz+N1CT/ERbg0r3vBDH/4IC7OLvO0tb+RXPvh+xY8W6gXOzL/I4tIU24f7dMra2byDJtcwFtxYBUtmiPHFJ75AIhfluKD2Cll6u0T7XuVz/+/fMtTTj9ngYHBwVKU+drtfJ+1pmRL6LSRzayxvTKsJfPv2EU6dfYFKPc7b3vYgZhzYDGGWlhP4vQFWFuf0dnLyuev4PZjMNmam5jQcTNKONyIrdO9uZmVtThN/JTBqYy3F4YN38NKLzxMM+YhFopiNdhZm51hfWebtj7xVvMWkMhksNifjY9dpagWSIiEAACAASURBVA3R3OQjEHQR29pk3659vPDc02ytr9DV2aVNmNEqE+2sbuk+8L5fYyOa5MzZi1wfm+Z97/kAX/rco/z8I+/g4IFbGJsZ50tf/xqRaIRDR3aSzye4667j/NaHPspA+x5aW4aYnlxiY22F//ie9/Dij1/i9mPHWd9cUHlhIpfU4Kbdu3fz3FMvcO/tb+CTn/hzevsHdLMU6vBx35tv5877b6FQlddVNP+ylZXjXZcWVS3eAH/1qb/CUXfhNLv1JDoxP8Yjv/QWWvuDTC6OYXRUFF0qRm6zwcLxA/fy5A9fUD9BZ39IQ5Sk8BnuG2Hs8rgW7t6gj2Q6wZ4du5SMtbSxrNINwYXu23VY8zQsJpuaV5cklTYhg5FRvvej7xFo8hFPxrQYExyqbKjCoRAnT5zl1j338sRjTzLQ18+3Hv8n9u7bh9jHhBSTjKfx1NvIrhrwe8MEvU3YrCJLEjywFbfPwjPPP01rOEhLS4tSo4SqMbC9H4O5ounW8a0kgUCYki1JtpjUwj2aiNDb26NT9/HrVxjZ3qd68UJRdNMGenr6WZyfURN2pWCCqkyeS3R0CWe/TnQhj9/Yia0awG0Lq+zS6bDxxOPfVIyoNF9D24ZVk96YFBvwuLxaXMvvC7mMYkiNViORzArr6SXqlgrZTJHBrp24TCFC3hZyqUwDA5lvJLGK0XN0xw4l6MzOzmA1N/jlSl3B0EBA3khPFUlquZxXSlk8s4U9YMPb5FH06dC2EfLZAudPn9fiSxoceV3lvJuIxolHM+RSVX75/b+G1WDjpaefVZNyR08nkfgmnZ1NPPTQA+ovuTo+TUd7jx4zirUczma7em68AQ9jl68q1nPPtv3qt5FmQMhC8pxb+j3aWKQ3C0xdWcZmc2vhLqCCbFaCmESHbdZtoWzWgsGgnrc3NrYY6u3T7ZsYg0Wt3NzazObmOk//6Cl8Lqd+dru7uwkEfHo72c5euHABp9OuqN7ekJ/o6iTrmYi+fjdpMjq8vCG9FnNvMGfg9ZfMtMf+LVrxp6kln7hRuDeMow3duEhbdAD97/wIHUbLdaWGrEixXtWp+U3DqPxeHq94O7a2cvrvcj8i42sEBjYm8iazSQcyUkjf1KqnM8KFL+kxVsNKhe+uhtXGsFluLxsRaYiEZijXkZ938/by2OQ28r/TZdX7V0TkT6b4jfuRxiCeKDSaCtkW/N6P4vUGBrJGXdpZWaMYwF6NM5D+U/0hIo/Z808ZnNH/C5nMvZ2M3dOhT75SN2gyaqkuBYVVfxWNqskm02kjdWuDNPMvlzpOY5l8UXqMWsNEUKlp4lTjBTViFs2aYCUV11NTrKTcj0y3pWCvv1Z7ZTCw57PP0/vK/E/zufk3t5mQiftbd2P0OBo0mHIDVSlSFemkxECr3Hn9X4yqFpJry0ycvUgmWsZSlwSmEiZTgfe+/+f4xne/SraY4vA9B/C4PawurCiTW1JQBeMWCjUTDIUVdVZNpFW/J7o5oRZsbcWwma2amCYrsuXlFdKpPNen5rn73jdgMJqJp2JKKRBNYi6fUipBMpdSb0C+UGVzdROzsUYoZFfspNProFov0dzWos7/eDaO2WEkX8zg9XipVAxsRdJsbKXwOwJUUqJPrtPS5ufYnUeYXpxhbPw6HocHm8FIR1e3GsKmZicU5ygnq0MH72R8fJZH//6bVDNw1923c/s9x/nd//b7WMomLHU7+UxFg3tGhgaw2Rz64ReDboUiq7EZmga8dIyGsftl82FWGVKtaFZtZW+vaAEd2NwORkdHOHn2BJlcWRnFdlkXlisEhDjgbWZ9IYLPGWTb9hEml2ZIp5M8+uUv8rr7jtLUEibk6yKyGtei0lgyko4n2FgTSsUGGIr8wi+/m1w9Q89QFzOLM/hcYb74+W9grnnpCnVq8u/Qjj6cQTeVqonYRob1pQi1eplEcksxgO//lV/mM5/9LAOD2/T9lVRB0ToODQ/oSlL0h11dHaphF4mZ6NabWptob+/kqe89z+TVObYPblftvGxO+vr6dRNz4fwllueXaGtto1tCjjxultbW2LdvH4tz82SSCbJ5CTlJ4nbaMNnqvO7Be8iXBaHmo1q0MTk2owFQEvZTkiRdKtz/1gdoGWrl+uQMK+Or1LM1lTR1DIa5sniW2+8/rNznbFE0uS2ih9PXSjLSsomK6v/FJJcTiY7JpMWG3xXC5/FTyUObq4uKhJhY7RqjJB6GtcwqNpeZ8bELtIRDXL+yRClrY/u2XaQyEUKtLozOAoEmO9lqWgtBjzdENLqO120k4PZpMq9ILcQkWMhV+ctPfk6lMoNDA3zktz6kZrKu1h4s4gooQSol6ZE+Pvbf/xtOr50dewcJtHpVttPU1k4kuaWhVNsG+/mdj/4X/uM7/zMDnTtJJTJ0djSxmVjg5QvP8aa3vploLsr04iRz87N8/dF/5p1veyN7d+5gbWmTUKCT7aP7sLt8ag598cVnSaU2MVvrmn0wOLSXl185QbGYpKvTT293G83NHdiMQapVSTS+zsLidfbs3a3UiEQ0qcmdMzOzKssSBnX/UD8Va5p0douF2Skl5fi8rbQ2d7K+tq4SiramTjZW4irlyaXjfOy/f1Q5/+GWViwWF8VKVc2cHd3NAtxVz4DI59x2O4nUBlaTRRNVrZjUKCwT2pJIIG1exb3mUwV2De/ls5/+Wz72G79NZ0cvV6Yu8Od//WktlP70zz6Jx+FVw/HE5BiZRJWnf3SaRDynje4v/uJ/4mtf/jp33Hmc7z7xDd7xrneqNKhmrNLd1aMbsUQkxSc/8VeatGmxWwl2hXnbe+4n3GWhYIxjd1vVPyFBdU63G3/ATzIaJx1NqcxOKBoiGaqaKrT2trG0JeFYZTL5VfoHB9XQJ1r09FaZcZGRrSxw6Nbd5Io59c+EfWElUshkM5lJqtEwurVFS7BFtevy2XG7/GpEFwlMPlfAKduGzJY2Q0II29zawusPcvbsOWV7e5w+6nUjszML7Ni+C7e5ia/87bf50K9/kH/6p69rYrGEvA3s6tGG11b0sT6VpK25W1N8hdaSLmyx89AwG8lFxiav4HJbtIiNbiW0yQs3B6ibanR0dbG2sq6FjtGW45UTLzO6Y5hEKqmFvniOlteWMJprmsBZLZr0MxSPRTVt01S30du5Q5/v5OQVKvUU5XqJnb2HmLu8BQU3LlsQY91MMhHlS1/4e8rVigZ9tXe0s2PnTpxOJx6Ph4AvSCGXV2yhGL5l4i5rqbKpQKocoVjPMz01T1fLIINdO3DZfczPzJGMJ/Q28njlNk888QTdvT28/oE3aIJyUzCk02Qp3EWqI0SvUrmgYYI1ynhDLpY3Fugd6ebKxCVaO9txud04rS4NW5PJvAxG5memmZ+bp1Ko4LC51Wg8OLCdhx58K6889TSXr1xmNbquw6a+wW66utt1urq0tIHPG8aCFYffTq6aJlNJ6ma8IhktZjdtwQ7qJXj5xRMcufUo7iYrTT0uWlpDTF1Z5LuPPcntx+5W308sKmSwCn5/AINAcm/Q+WQwK5soMYVnEykCfi9Wm4V4OoHX71WD7vC2QUlTYnl1hdbWVkKhoJ47T506pcceSSGXgjOdXCETm/1JPSQT6n9Vtd2YgodyRu6T5NSfYeE+3/YviorXhhtp0/DvVHUiORE6t2jHb2rFRSLUkBPVVHYjE/eNzazSZ6SQFnCATMvlNROTqdRvUnNKIS4N0U3deSpdJJsReU1VGwS5/s0JvDwU0bdLFojcl+jgbyagyq+Nor3xq8UqJudGkS+PV2rbm+FOct+RiABIqni8Ngy/+6OEctwbUpnG0xbqyv/H23vHR37X577P9N41RaNR7yutpN3V9uItXnvdOwZCMKaHJJxA4IaQhHCS3IRDckkOBxsDARvH2IBxr+v1ensv2qLeRiNN772X+/p8ZgVOQv44HN+r18sv2F1JI400v9/n+3ye5/3oqovoLf+ET1HmS3l0/JJY1b/bW1Elxrn72xEZNnFZEn8zwvohoCiQcbskqe6E61p9+3fDe6XESvuv/4386txyJWQ0JP9EhEIemnlwfl+qWaqkEAqdguqrFVISyes78sQJtJ74zS/d7/ad1T9qZn0TTtw3BIGKFAUaSOiXSoQq+dbFtV8fRGgjd8PGD5QiWJwaZ19aNSNAKhqFSiXGpi1rcWXiEvLFHD7xuY/DYW/EP3zzb9Fsc8DR1AypWAm11gCj0YxYLMaqViFf4NWfUW/Cpo1b8NzPn+OGPPKkEZmkRFXriz7cvP8O/OqlV9Db38MhyhIyqFRzaOtuhlQlx/jkLJNJtColVpadKORS2HdgK/pH2qHSyEHPpXPZBX8sBJVOjmXPIrOxyUhHv8gqtR55Ik1mRez7I+61o8MCs9WMk6cuQCGWYuLaBag0RphtVh5CdDoN9u26A8WyCNl8GY/904+RixYxNLIGX/ijP8DX/uJr0ApVCHqiKGWBQrqAdetHGEEmJhWhVEYyHUYo5YGpTY11uwZhaTEhm66wulTIVnggiURjzO0dGB7k8FNrRxvePfoujDoDJonL3d2LdUMjOHfmMorZKhzWNh7SLA4rFubm8dKLz+POe3ZBICDsWR/mJl2Q1tTIxfPMvA2FvAiHPXCtzOGZ538MgbKK5eASxmcn+HO5FmN444WjWNs5CDnRKXZtQFFIBRAC+NxxJOMZHsa1GhpMy+ju7YHvRskUFQ6FYmEIpELOoVhNDUxDUSuVPAgRX352bgZqrYbLpYpZugqJseJ0cwOhTCplT2d7eydeePFFGLRU+lKBTK5glSWVy2GwfwDjl68in83y80kkBTHZ0OTAtpu2QttggFJlgkJqwrH3TvFF7dq1K8wUpg6GHbfuxMjuUZw+dRaFYB7uuWVs2DjCNxe1TYSKIstFR1TZHQxHePigVXSj1QEBk1YU8K54eAgqZQto53Balds+E5E0epvXMl2DLgOVWgVXp8cQzUZgbjQilYhy1iAeLEIpaYDd3giDWQ2htAyTVYODx16GpdkIe5MDs3NONJh1kAgLaDTZIC5oYFTY2MN/fWoaP/jeUxDVxNi2YxNGt63jTQQV5ZgNjWjSNkItMTCd6avf+CISRS9uvW8Pdu3ZDV8khmIR3Cwb9PvRYnfgrbffxIaRjVBKtciks2jvaEFVWITLv4hkugCTzYTlwAK3JhMvvb2pByqZmn9mVEgWCaWgVNHHJrEwP86HbBosiWf/h3/0Z5iYmIZSKoJaLoZSLsHE9WlYG1sgV+g4rJ4uZxhnRzg5g0bPimIqnYWSuNCEcFMrEIv6YTWbmAx05MgR3LRzD9RKNc6dOceDV3dLD4Iu6kwArl69hD/9ypegMSpREdSQzGeRL1XgC7ihM2jg8biwbmgdq4v5XBrJVBjOxSUYNCZ+fVG3i0giwpLHi+mFJawZHOSmyc3rtuHb3/w2PvexT2DTlk1Y8S7gxddewNkLZ/G5z34GbW3tsJEFjJSqmhB/9Rf/CL8vyrYbKq+anZnn63C5kmXv++DwMJrb7Lh+bQyuhSWkonm89uKb3BdC7ZRf+Oofwh2bwfqb2pEX+iHTUjeIGgvzK2hqasby8gpslhZ4l/1o0OqRS6WQToVRqOShazBCJJdxjkEiLcPe3IxikZCzFi6DCnoTfNAyWNWIJeKc0yCBpZjPoVQrcwkZFewoZSpoFCpmsFPwndTMepOnAHNzcxgaWguVWgqhoArngpND2Y6WDnS2dmFp0QW3y41QKIyW1g7YbA6s69uAf/zG49i1ZS/Onz3HdJOKpIQtu9fDHwhh85ptmL44DZ8nioG+EUZK5mpJQFFAVpiAtkGJgiADq82KcCjG6iXZZogYQyq1nroC0lkYlSJMTFxBR0cbFpaWUCyVGF+sUMuRSEU5NEsHYVp4Ew6Pvb0VGdqbhlAtiiEV1+D2ziCZTaCclqDHsQ6ljBRyqQ6RUIzL/6LhMNKpNP8ODwwOoLO7k3++1KJKg3UmlWY0Ig3gdD+vCapIFxLIVBLcb2GzNOLQm8ewd9dtKOQrHHCOR2McDiUKDLWikqefrn2EXRQRH53GW7GEBZxiIY8MbarKRS48IoFKIKtym/fwprXwBlzoHejH2Ng1aFQG3Hf3Azh/6QJGRkYwNznNqMT5qTluQxWLpEilC/i7v/l7jJ08hdfffAOD64d4cD9x5ij0Bi02b9qKsYvXoVaboFHqkS9lUOWDYRJut4ttVHqVkQPqmXgauUyOBwmNTYZ0jTYCeVh1Dpx89wLW9A6yFz4eS7DSLpUoILmBe+QTDhdM1RHbWoUcfb29LBxMzk6hp68HPT09yGWy9fJGAVhxp9C7xWJhfKTBoEc4HOISqfmZS0hF5349OtGs+NsKi8gq80Eq7q9vrcBpq5NgVhX29zeb/rbBfdU6TYMwDb9kj1md8DmASuz0XAmxeIGpRPR9qG942ukxyC5Dj0FFSXTvKxbrfvO6eEj2KvK91/tG+DEoAPu+L4SGdFLS6Y2Cq0pF3RJD6j3ZY8g2Ttdq+jO90eNTaJg+L70ffX3BYIYfk8gzgr94J16fgnlmv+H2F9TQWXwaDZiBQiCC/Z0UrEczv/NsmzbLcfiTfchrpRBIpWyVqQPt6+FRsQgoCkndreMc6RBRlRAWTsjKOUfYq+8b3MWSOqv9PyjzpGTT0C5RKtlHT9+PcPXv5PVDASnv9Jjrvn8CzcfrF/z/07eZ9XacunsNahpqZ6XvjDB8nLiFXFiBWKlCkcgAJEZRs2oV8CyfhKCcQjJYRJkCqqksNGo57n/oTi4tmpqaxObNo6gVKzhx6AQ2Do5iZO16XpWoVBqYzA24cm0M1Sqlq+uYS5/Ph97eXly5coWHdrFIiGQiCfdyAE6nH7ceuB/RRA7FUqFOJigmAEEJrT0O2FuacfLMBXS0dSMaCiLo9SCRDGDLriHINRW0dTWx7ScYSWDF74FcJ4NYWkUg5OZfunQ6jWS8iO6WtXAvUKtpBu3dDljtDVCptDh57AKqpQoU8grbMygMd/X6JXzkIx/ijMP18TnkC1W88twhuCZ9aO2wYOO2DYjFErh0fAwhdxxmQxM6HO2wNlI74o3CklIZ6VQM2VICYl0V+x/YC1/MCwhpe0NlGEX2/lNQigKtdJEvVctobmlDg7WBL1DUGhn0BdDd3oNCroqlOQ8rU0qlhv3hhBr98U9+hAO3bUWTw8wKZC5RgVnfjFKuikyqHjYKhdzsnf70F34farMcTv8ietZ0I5HIQKey42c/ehkKKHnQ+uwfPYpIJo7XXj+E3o618K54sbS0wAguUgZpIKDnOxAM4oEHHsSlsUsoCiqI+UPoaWlHX2c3zp07gx27dmBmcQaJXBKxVBK1GjGCNVzERNHjkN/PRUher599y7F0gsNmZIcZWNMPj8+DdDrHg4dzZgHlLDXzhZHP5OrBVoMK+27bB5FCDpOlCeFQBvMzS3wDPn7sCCoFwkoasHHnKGJIIZPNIe3JoJouwdbYgI4BB8SGKgTqEtKVBG/1qL2PWOvVYo0VWrvVgWAwBolYCb8vwqpPg0nPLZg1aQXLrmX2CFOLJwW9qrUKKrUy5p2zIPch1cVnUnF0tHbwv6u1WiZjtHV2YNY1jrMXT2FgTS90xPPPUuBMBrlUwgcCjUJPMQxW9rwrYTz71IsQVKT40MMPwmrXc/CZ2iYNWjO0EisU1DZaK+Cld5+GxJhCFhE0d7ZDVDMgVwCjPf1+D6YmJ7Bny15EiVThDWB4aJgDRiqtFsdOH4XFauO69Eo1g1Onj7GdoNnSwajMl19+Hu2dLUil8uhs6+K8QT6fYW8/BYnD8Tj/TucSGazp6oNMKAVdUmlFn8ylIJSIEEnFobdYeAXs9/qRy2ZZIeR1r0qBx3/wfXzyk59EjIppFCo00++bEDx8Dwz04fiR47zdWJxxoc3ezmQMn8eDfXtugrnBgFA0iBWvm7sXKNDY292JLNnrNCp43B70dfVicWkOhw8fxuXLV/DlL38ZVmsDB++IgqM3W0HI4bmpGaRDGVw9fx2fe/TTyJYTKNYSWHAtwu/3odnRhAN7b4deaWb0KxXfvPT8IYT8MaxfN8RhSWqBJcuOVqeAWCHBzn03seodDPhg0phw4cQFTF6ZRiyRZD/5XR++C0VpFP2brHCFrqGt14FsrgC/P4RIOAajoQHN1k7MT7vwzlsncduBm6DWihnrSTY28vOSAkz2swS1N7e1YXnJhY7mbjQ2OLj1tUy2MKOWfeipeBxd3V2Ip8mSBsYaUoDRprfhpbeexy0HqBk0hlqtBK1awz5WqVjOZBAqN8vmi0ymstubIKgImAxFFocmhwMT01O8jUNJDMQ1qGXrJYOUHdBYlOhY04Rt23Zg/toCVmZc8C5FsXF4Rx0LqQSMDjXcsQVkqkkkK1EWAkhFpu0uCUI0tBO9jRTaWrmKJnMjrly8iP6BHs7bEN+c2j6TuRisTQb4fR7UcgJYLS0srFDb6c6t+1DJShAPZrnTIxRZwezCNBKhAppMXTDqmrjNkg7lNEBTUJ1yaHRPMZiMvD2os8hp4FEwPYgGcPra6lzsCuLpCCLpAKqiCowGE84cuwSjxoL+gSFUuJWxxq8BS0MDb1ndbjfOnjuHfLmIhz7yYRb29BodSoUizwjlAm0D63ZTgjkkc3F4wm7s3r8d3sAKetf04623DuGeO+9nhGkik8K+fXsxPnYNiUAEMxMz/PpJJFNIpNP41re+jYunzmBicgLRdAIujxOpdIzvz832ZlSLIvT2rEGxSlbgDMRSIbKZFH8tc/MLLHB0tndxgJnIOB6vF3lhCr7kHG+nY74kjr99DkaDBWnqCZCr4HC0cDiVMg5U5kR2GRoOyetOpYe9HZ2wWs1478hhTExPYs++vTDoDXzo8q94+B5L/Hv6GGK703NGH9vX38eHoAqJjzMn6zPbfzG009BrzHywivv7B/ffNrv9V4N7/XBfH7JXmej10qg6epEOecROJ447ydh12wr9/tdpNKvEmlWFn0k0xHvnbp4b/PVyFYlUEYVcfV6lj1n1vNP7rHLhV+0wdDgy6mXQauU3hvf6kE6fe5WGQ4o8hWHDkSyKBRrc5RD82dvRGsnypK7RhZSRQ9U4+ktPQFFLQJkHep5JQLP8u/vbZ29rxeTNdlaF81XyoVJ5UpFPLRTCYvO+TIaaUMxPHHlyizVqVqJJt/TrkxG3q5K6TjdriZSDrIRb4uQwAUpkMh7U+dRHTzZhjG684OlkzoHNYpE95sOPH0friYX/05mdP3562IqTd61BSV1vgaWvj6wxUjGdssT8Q6VhnTZJNKRSXiSRuIhs0g2jyo5KVoR4MM6tkjt2bUY0GeZwEr2/tCZDKpBFLlxk5ZYq7q02C0RyEUJhLxe2EDaLfIiETyN2aL6QQyadZlweXThdTjdyOQF23nQbktxCWUQ8FYZ7ZRGNdhP6RgbQ3teFQ+8egU5t4vbMRJTQZMuwt2kxONKJgfXtbNG5MjmFJY8bWqMa+XISBpMKwaCblW+pUA2pSAW5UIkinUKJ9iORoJCvwrsc4aFmZuoKegc6cdtd+/H8i8+ivcPBSXahSIGmxm785Zf+GZdOXMTw+m4cuOsWRCJJ/OyJF1BIADKxBm12B/rX9nJToFxM1dDkMYsimY2gtc+BTbvXM0O9KCggHotjZP0GJJIRDgBWUINSTR5JMa5PTGDHrq1otFixvLiE65evw2yw4Pce/jh+9IOnkYhSqMvE6tsdt93Jnt++NXYMD/fB5fQh4ImjmpeiWKhhyelEibz2uTjj5f7sG3+KSNYPd9CFxnYbFwa1twzi4Cun0W5pRzjoRktHI/rXrYVSrseVi1NQSmSYn5uCSFLjNXIvpfgrNThdy1zdLlXIIFfLEPeG0aDU4nMf+xTGrlxEsVbEmvXDOHz6PUBC1jE6BJYgrskQ8oVhMhhx+fJF7Nq1mxWY4xdOwNHUyPXV2UyakYKLC04oxAoI8gKkInFEQn6IyQ2uUHEfwJ9/4+sYmxpHe3cf5mfdOHnsFOQyIWZnpqjmjZm+t913AHKbGmfPn4NJ2gD3jAt9/V2wtRuhsoqhaVSgLMyzP5pyG/SyVgiUHHz0h/zQqPWQQIdIjCwlzfAGluEJOGGwm5hEopTJYCVqg1jEeQ7yqLo9PjTamiAUKpBKBZBI+FAuxyGgQLRED43WgapAiKnpKejUar4hdnet4RttJp1hkhAdtFOZKPRaHfQaC2TQopITME2hqdEET8AFvcYIq8EBlaQBpXwVIhkwNn0SZybegKVNxkpsraLGQP9m5It5/lilRIO25j6YtE0QQYh51ywHqpUqNZweF0wmDS6eP4NgwA9RTcg5CbKY9PcM4p1Db0GrU+GOu+/m1zUpZNRMWiwU+Gd4fXwSO27eCaPBiHwsD3lVjebGVkIK4Or0BbiCLi6Boe+VbrS0tZufnUNzWwszooPRCI6fPoGPf+KTHGJrb+3hw5HPu4T+Ne0IBlcQi1BQWMsselFNwqVnCpkYe3fugk6rglwiw+LKEqRyOVLFFGqCCmZmp9FgNUIsEbPfl65BnhUPTp8+jVQ6hZHhAaYbxbNpVIRCLC460dHcjjZbG1Nw4tkwNm7dwiFX14qLQ/cH33wTG0eIbZ7EWiookhnw/ceegVqq4zbk4UEazEQYu3ydB6fBzf2Ydk7wNml2ag6CohDXL1zH3OQcPB439u3fi5FtQ5hcOod9927EQuAqHJ2N3GpKB2xScYkn32buhAgqHDtyHoODw5idn4TOqOBgad+aPiy7VzhvMTkzgy1bNyOdTLAKTlQk8gvXhAXoG1Rsc6OSu1g0Cl2DCb5gEJUyYYyrmLwyhWwhhe03bYZcJmA1Lx6Nw7McxMqSn2/+tAGIZqNQ61R8bc+mspBLlEjF0lBqNIgmKHQvY3AB4mrcuuseTE/OYmpiBnc/dIDDi7TZCiyFMXlhFsWEAE2WyhpHRwAAIABJREFUbliMNj4cLnqnseibxrx7FgabApbGBhTSJbQ2tyEcjPK9TKvTYXF+iQ9gFkMjD8Bd/R1Y9i5CZ1KitbMJthYjY129fje0KhOqZSkPSMNrhzAyNMpggt1bDqCar2B69jKS6SAKqSqee/oFbNm8B2KJiq0BdNDJZzKMZqThXKPTQq6Q1XnpEmropcAhqaEalKtlKCgvVqkgmgjCaNPBaDHgzJlzWJxdgUlrgUKpQdDnR3tbGxNiXAtOeD1kM2xmdHE8lcSBu+6sk/OkhOykrV4ZhWyWyTL0uQWiGhLZGOaWZrB9z2a29+YKWVy5Ngm7tRlikQJtPR08zJbTeZQzRVy/fBVGkwmZbBb+SACf/8IX4JxbwIlTpyCUSeBoaeTXvnd5BVs3bsWhN4/wYUllUPGQUCjmMLx2LYjD/vwvf4ne3n5s2bKVD0OUBVhxr6ChzQBHj54Pk8KCGK/98h3OWkilSqQSGR5SO9q7UMiX+FrH7fMkHqiUbJehxu/RDRvwxA8ex/TcLP74v32RMzFEMKONIVmOabiisjFCQra2tvL/rqys1BtRdQLIhP/Z376qgq+q74a04AO1yqwO7u9nqq8Ocu8f2n9TdFSXg+vEvxsFSqsWGS5FIjRkvXyJPfA3qDAMGCG1mza/5SrPpvFEgekuvw6Z0mbpBhGG5lj2sBcrPGhT0JXRkTcU/VUvez1IW1fV6e+IJNPQoGTlnTddReoQqCMpuRxMLEA8XkA0SrNeje3Xgq+8FeUCJlK56QVB37ii7EJ/7edQIAHjTBFdv0pBnP3d/O1FpRhjH+mCp9+AQknAwznIA56OQEt8Y/K8SxSATIGSUAkx6OYkQJXo2BUBhKQoU+FStY5TLMqMvCYiZjv51wmxphFTmYQYRXKIKer+eDoxi6Tknc9DIBKxr3x1d/FBK+7TQxacubsPGaqsF5BdRgiBuB5OVdAaRCGh+YaHd7kEIFLT4sIbKBa8yCVKsBqbOYBHHjsIC5BpJBDLxEQUhFqihbSswnDfRjjsnfCFgphbmkU6H4dcKcKybxlGsx5avQauxXmEPH4oRXL22NEvoEKuZZKmlxRrUwusja2IxePsLz9x/AjWDvRhZOs6KHQa+LxhHiSp2CadiqBaSaF3jR2d3TYk4EFZXAbkUqj1WsSScQ7hzk1Ps/pENcqFYgZigR5RXx6bNmzikhDy6jvaWrC46Ec8lIWKNisowN5mhFRXQV6QRLqQQiKRQ1frII69Oo0jLxzF7p2juPnO3Xj32FkcfP4kDFIdStkKtCottu/eDpVOxTxfs8WEYNAHl3MWXT0t+OgjD+HC+AVkFWQDKiIRTXCRSWOLnW0GOq0Ozzz9b2hvb4fRZiPcDyo0ReaKXC09NLIJZ85cQU/rAPKxHK5evAoZZGjUW7FtxxYOTDldTmYOz886Uc4LkY6RLzWBaCIAb8CJv/v2N7ndcWzqCj/u/JKLVfBspMQ/m1g4gHWjIzh79jyEFSW0KgsPauQd9vudaO20wx8Po6mtDdPj0xgaGILBbMSCaw7JcAot1hY0WRvR0d2GUxfOwtRoRltPF2LxBHteKXymVehQLVTZTmU2m2G2WhnBOu9c5E0MnYbnp2dAuaQK1StH0lBJqVq7Uqc+ZTKsOBFr/6/+5hvI0WtQrIJYqMLpU1QYU8PPf/4LVPNFKITAlp2j2H5gN15+/U0O48bcYXR1tEBpFaN3YwfEegEqwgqCwRC0Cj3UCh1y8QLMJgvc/hUolQqcO3uRVSK68DU5mlCpltkTSt5Wj8cJgaiAO+68DafOXIRErOJ1v8GoQToeh82qRSrlhVZbx8dZ7T1YWAxBq7FhfnEGQmER0Wgc+/bsQzgShnN2GXt278e1yatQ6qrIlfOwGBxwz/nx4yeehkHbgMce/xEHabO5HFZcy1jbO8SITRogBKIyBPIiXjv8CwjlJSg1Cr5RU3CVsKOhUBKpWIGzEu3NrXjhxV+hrbOdy1fo5hD0uzF5baxOJPLGYdBbIJXK8eUv/ykqIiLdBHlrFgoFUCiVOBdCNw/KlAS8fkjUYrS1tmJufA5KsQZdrd086AqlIublKzVK+MIBpIkaoVQyOcnWaGPb1KuvvYZAMIBtO7aje2iQOcVvvvk6WpoduHTxIj7x8UcYUUeNvNRUm44nMb84hdnZCTTZLbh1/y1QKlTw+T38sxmfmYBUJcX4+FVGF+oNOkxcv45spgCLycJlMwGvF7OzTtz74F3IlONo7yIKzCXs37cPOqUe/+Nb/4SRDQPMxmalvaUdTz31ND7z2U8wam9oeC0qxQr8iwG88vw7UIlNcNhaGKm5f/8teOJ7P+AwajIbrjcBixWMPfS7I5gYn8LKiguxZBj3PnAHHD02TDjH0DPcjJIkCU2DDFWysSjUKBUqaNA2wKy24Ng7Y6jkVciminjjzTfwB3/8KTTYdRibOI3ewU70DgzA5V5kzKXNZketKuaMiT+wAtfKFPoHexBLJiCoCuCwt8LnDeLy5TF0tHdydkMpV/GByKjVMknKubjAmQqhUILenj4oVErejqbKGXT1dOHUiVNMMWlp7MTs9AIS8SRbz9YM9KPB3IjtQ3swc3Ue7x0+igaTFcGkH5HUCv7gC5/B2fcu471XT2N4zWbYjM3QKbTo7+/GydPHUBWU4fX7EM74sWHDMJbmlrigR2NQY2z6MgdADSo9UuEU4pEM1AYNLG1mjG4fQTwR5K3c+ORVrB3ux9i1K1ApyKZZxeDgOsjkGvg9Idx754cwNTaPNnsPrCY9jh97A5fOX8XUtVl85MOfxC9//jJ+76OPwO91I5WKI51JcwETDehk8aBtA6nhpLzT64LCf5Q90mjV7KOv1PLw+JcQS0W5m2NicgGdbX2wm+x8aKXXLNlACLNKdhgS8bw+Lw+lTa1NaDCaIBSK6hsciZQDnHQ/rlXLEEqEKFZymJoex+e+8GmodWq8+tIrTDZat2ETEqkUcuUSAxzMWmpLFSDs87O15/jpUxDIJNi2cyeyqSQi4SjC4QhEEiFcXKIlxl99/ev48Q+exMWzl3nD62h2MEFMo9GipdmOl19+GY32RjS3tvCWbsW1wp0T7pATX/ubr+Lgewexaf0mPPnE0ygkC5BLtBBUCS+o520xISop0Gsy6Dm/MTExzu2z27ZtxRM//AELpWSFMTeYcfOtt8G56GKBgBDQBLmgibdYKWLjpg2YnZpi0YMPNeUoVPJkPZh6YxBdHaB/XepJJZ4f8OC+Gk79r9T2VVY6bRtpE0DZDPo78uCzpntjWOeSpVq9UOnXH8PD+g0VnogyhbqqTtdsUuWDoQwyqWKdGngD86jRSqHRyOq0mGqND+C0QaKgaz5PFpu66r5a1vSbgw1p0yKmolH5HfV90Bu5Kuhz0UGAVH/6OPK3x+N1Cw957AVfejNWqw/tnEtlxqc18yqahechL1XQdiwH+8ns76xMpwxiXH6wEaEOG9tFQH6rYh6yag4qcT0dToeFglzHAzY9IzT00v+vUAlLMctDOzelSZSoKbUoUpMcmW+FlAYnVboEpUyAeFEMmVoNcbWIkqDu4yLrDIPuaa1G6vwND/zoj8+h5QNS3GeHzTh6kw1Jev6UWojkSj4E0ddGmwSlSlZviaWzD+2hBAKcPvkkjPoiFyrlEzUsz4d4Hd/b24KqrIBEJsIfcO+t9/DwPjO+yKtTqUaBQiUFt2+BQ6UzS5PsMWTeZ1UAi8YMk8LMqmGLo5MT9oRsvH51AUODm9lCUigV4A96IJOKeQ0v1UmhNxuQTlAxRCPjxSJhH4RCCues4Kv/1x9iPnAdQk0N4WwQK6ElSGVC9tHThby9rQeRUJy3C5mIAF5XCkaNAflCEmvX9SKUDCCRySMdrWJ5YgUyuRDrt/TA2q5CuhbBpckxVEpSoKLE+IllxBZSeOT3HsZDH78b9zz4cRCcRllW8kWJ2ui2794BqVrOXl26wBNGsFhIQakU4B++9d9Rk9RwdOYoFpZmsWPHTr4QP/74Y+js7OAXit1hR3dPF5xeN9LFEq8dr5+/hIcfuh9Tc/N1O1O2igaZGRsGt+Kxf/4+vvipL6Kntx+BaAiz83NYCQWRS2WQiuaQS6eRSIQRjCxzIO/HzzyBCecUJCoxfGE/1g4PI+CN4cnHnoHV0MiDMxVatDjakImXsDC7gpH167G4PIdkzIumVgu0FiOcriVu1d298yamzBw8chBqmRa37r6VNyn+sA9HzhxFIpdFg82CeDyF/t4B1IpCnD91Ec3WZg4V0aqZ/M1UIDN27Tp7MXOZFGP2KPTXoDFg/MokkpEEhDUBchQ4FQIqlQyFWh6333c7bK3NUCoMEFTksJsd+NFPHseSawWZWBIKQQ0333oTjK0N8IRimBibhrxMATUDNE0ydKxvxtTydahMamYZ01o/ny6is7GLA1RLK4vMZ05l0xi/Smz6ZugNRiTSKaSTMR7uU9kIcvkINm8bhccfgQBy2KyNqCIHIUGOUULIH0AunceRw6fgcLQjGk9DZzAik0shngxjZP0wxiev4babb4NB2YhEsgibzYKxmVNQ6zSI+GNY2zWMZ558Dk32Dtx338M4+M4h3H7b7VzGki9RcQcVFxEWl5QrMZwr1xFN+GG16rHkWmRVNxSNo72zB0tLy5zDoSAwFe8EY2FWUqh0xqTX4sK5s7j7jjtx4ugpdHT1wW5vxt5d+zHjncepsydRrZQwvG4Ir77xKj79+U/hf/7Pf8HXvvw1nL5wCsVaGds3b4VWrIWGrFH5Cg+CxIkPJMNYWF7E4JoBVsiOHjuK0dFR3ly6vW74A362GaQyaejMBszNzkKr1aCpsREORzNi0QSee/YX+MynPwuNxsBca51eiZOn3sW6DYMYv34Vcik1/FFhiBnHT5xBrljA0FA/bw1ps/GRDz8MjVSN737vu/VGw1IGZosNP/m3n+GBhw/AYm2CSqnlAqWf/uRp2Bu70NPXCYNJzTi9Xbv34gc/+DH23XITqrUsbrl1L9uPqKzs6X/9OUzyNkigRHdXGwsHkUCMve633bEXTQ4bEtE0ZqcXsTi/zKr/tclrWLd+EH/9t3+O5fAixqYvIFNNQKAoQmmUwtpoworLhdamFogqIihEBsR9VbgmIwj7QnC5nAjGA7j/o3dDbgL6h9vx3vETzEGPRsMQS2RodnRgbnaOD+CFchYCaRZag5J9ywqpHkLaItMwlC9ALpdAoZCjydaMC+cu1kkdJiMPT3SwTCTjGF43gDMXziJdTMPnDaGjtZ8pJdTy7HP7MDI8DLlCjnAoxOSfpx5/FjtHd2BqfAa5YhmXx6/i0c89AL1RjSPvnMWte+7C5bPX0dHUg9GhjRy4XVyYY3rG1WvXINYQFGAnnvrRk6zib9u3DRMLE7zxuXv/7fiXb/0Lb4xHt21EsppEOh9jZOSVKxegUEjR2d3BW3uilzQ0WJklf899D2FmYhbT44vodHTDonfgwN59cC6M4+3XD+Kdt45i+8abUCwKsHHjNt7ikRBDtBfqEVEp1aw607ae1HjyVtOMEo1GGY9K22WhsIZ8MYl4MsQiVqlSw6LTi1ZHF4Z61uLSxUtsu6FDJgVU6T/aRNE1kYhA9NqkP5PCTIpmLpPm9xGztUHI7PJ8MYWJ6eu476F7OfBJIeLD7x7Bl7/6NZw9fwGd/d1caqYQiKGVq/HKCy8iEY8jXyb7WppJZsvORbam0WMsLFHWxgSL1cK2KJ/LD+esE5l8lg9sW7Zuh0Qs5Ovi2bOnmdZjMpNIFYRSrYKjzQGhTICxmYvYsnMTM//1JLpF8qgUCckoglAg4qZZCqeSxSgSCXHYlgKparmaFfQnn/4JH2oeuP9BLmyi7gZCQsvlSigkCv4eMrk0C4k1ouVVq1g/Moz5+TmkUx5olem6VeZ9OJf/CHbR//8wuNPD1zGKNbbBEAmGrdE3tgyrA+xqMLROdqmTZXiopwHtfd8HDdqrXPdVhCT97sfjOUQiObax0LxDoVMa2uniSu9PfRlyqejXZU40+NMQXv/cdcpMneVePyBwz4+sDjHRamSQECe+WGe4U2iYciL0/mTfIaoMqfB8IPmTNxM18oitgt5JJbbO/yXUkgQ0RSE2HCvBPPe722RWBqW4tMOMrFEDyJRUAQepoAQJVY+Xc6z0r77l5bpf/3+6UYookV4u8NBOamGZSgPoCVBrQQXkClp/l4VQikpcUUwNpSWhnPnuZdKDy+V6KdONRCgN7hRMpR8Uedw/qMF9ZtCAw9uMyBB+Uq6CwGDjHwg9jkQmZSa9WEDJ5SpffOhQko7PYsU5ho7WVoQ9MYTcSfb4GgxKWB16+GNe1IRV3LrvFvgXfcilcrDZLXAHVhDLBqDUiNjXnSh42fpD7Y7USFmJCyEuKpAMFSARabhtLh6J4PSJMXzqU19EKlNCoVzgQCOVPlWrZeTLaaj0aiTieUhEag5plIqE0ErAZJRyq9+5q2dx54fuhC+xhIIogVjaz4q2RqlFDVKYTXZmhy/PJlFKiZFP5VFFHo4OPSwtOiy6l+FzJ+GfTUClFmPTtn5IdAUINWVEMjEkYgWkYlUsXgsh48vDqFVg7aY+LLmjuHpyHsVgAbU8lVCosZ1q180mCKXE460iFPCiWiugu6cZn//Cp5HMx3HVdwW+sA87NmznNegvfvYzSMVCdPV2IVVIwx30wmQxoEpe67IIhXgacokIZWEZTtcibIYGiPJSbBzai3PHL+Lhuz+MxsZmlGo1ZNNFnLt2Dc4FF7LJFJLRMAfxYnEvSrUUdt68Ba39rShLyohnEszeD/sTiHrT7NMmTjBtAdpaO+F3x2E3t+Dc6XOoCamlj/yNwKabtuHEqZO4emkMG0ZGsOvmm7DkXYZ3yYcDew6go70D7x1/D1enxpCvlnDXfffg1KmzKOdrjKlMRwuw6C0QC0To6e1i3/hb77yNkQ2jkMjEqJSLnGKn8JVBpcWZE2eYnELMZXoe6KJB7bJSjRSf+2+fw7Lfg3gsg1SEGhsFzPz+1rf+kSu4q9kUdu/bhh0HbsLrhw7DuxRAIUIe+k4orSJsvmUYC6FpZCr1KvBIIIXutl5kAkn2TjtXFpiYQ2pyKpXlVa9EKoPJbOGLGlVyT05dgdYoRS5PtgwxlpYCrMqbbTo0WiwcKL1+eQrJSAHlXI2zEWsG+1Cp5CGSCyGUCaHWSlETFaCUypFJlNDWNADniq+OtCtkuZFZCgmEJRkK+RoCwRCsFiP7TEktFcrpsNWKdCLPNzm/z42Z2XF86IF7USnThTWCE2cPoW+wH999/H9xE+rM1CTWbRjhRmN7WwvWdA9CWTXi6OETEFQl+MQjj+DQuweRTMfotohdN+1BuSbEr156CetGhrB3zy4sB524fP0SMvkkTp48htZmB994t2/agbamduiVRqBEK9YibJYmZMs5DpHTAGPQmyCVKrC0vMSdAgajjukRMzNzEIpkCPh9UCilMJr0yOezXCJDftjHvvcEdu7chS1btnMzo7XRgF+9+DT8QSf3KJDiuWP7fizMeRGJJPg5vDx2Fnv27sCzzz2Fhx66H6+8/CI2bhiFxWRGtVxkjK/b58LM/AKam7thMGqh1dMNS4+Jq254PH7YGg0IhwNM0nj5pWP40lc+CaNFBbfHiZ6eTqYRTVyaQ2gpC89iAHfdcYAtXeNX5zjUeOudt7BCmknmmNS0suRF0B/A+QsX8Pk//AQq1SzyohzC6SAamnVcG0/I047uVpw5c4ZbMIf6h6CT2VBISGHStmJhegHGBj1jD91BJ9Zu7sL80jj/ru7YsYuVWdeyC4UCBVZFSGdTPDBkSxGmd5Fdwb3kY8oIKbtk7/AHAmhrbeGGWPKoa1UKLs8zGvVIpah8yopCOQ8JWdIWpjE94cKH7v8UrPpWHD96AmOXLmF4eJCDrMNrh7kk7Nvf/D7+7i+/ge9/7weYnXfC5V/Bc88/gTfeegXvHT+Nm/fvh1yggUljR4PajPnpWVgt1OopgM/vRVWRR++aLrzy0qu8QbJ3ORBJhdHY1MiH+6ifWOwZLHgWIdWIsHZ0APPzUyxMrawsYePmUYxduYLOjl6GJ6QyeeZcp+IZtNna0dHUBYPSCINai+effY4PMVcuX8fw2k3QaS0QkahULOLC+dMQisS47fY7kE5RmZme2z+pbZQ2c36/n4OSdO+iEqRIJMDb3kIxBV/AC5lShYnxeey56WZ0tnRhZXkFS0tLTEhhjGQ+DynlhwJBmEwGQEjBwjz7uamUidrYadtIh4I6KpuG7wgjHLdu24wIbVHITCiUw97cAkdzG3LlHGxWK0QlIWQ1CV547lewWixcKNXW3cYWK3ODERfPXWSlngAJrpUVDsr+4//4J/zsp8/xvbpGoGwRhRTFsJgtWNPXh2NH3+NsFvmuHZRxiZBiL4DKpIBQUYHeasDszCyi7iiKyQo2b9qJSCSOYr6E5qZmfq2S753KB0k0IrFCJZXjxMmTbEnr6OjEo488yiCL2bkFbkvfMDrK9rSxy2MQS0VMSKpUS5CzZUkMn9cDs0kCtSL170Td3wZ8XFXcGz9AqgyFU/9j+HO13Gi10JP+nUSDVUsNPX/sKrmhsNN8xuFSsmhxKdKNwZqG+BtWGkKQc9vqjfKjdLoEosiQ15x86vQfKeOrfnb6fKkMhZrrn5MG/PcTZhjzWD9SsM+FbDD0c+EGVgqoiuvseA6tKsitIWbVnQ4ANLiT6l8uViH40hvxGvFMV9/kuVnonP8MkUwK83IJe86XoCX/3O/4duFWKVxrtCgLZYBMBZFKy4MDYxErRQgKWVbilVIBskIlBJL6v4lLeYgrhFX8zRsN9sRtJxWbBnOpQll/gssl/o8Z6TIFMmUxPxYN7ORzp+Gdfiq0Hitmszy8r/vhqQ+MKjM/ZMQ7m3Sg+K5QpYdIW/d50pNMIRB6bHox8o+rVOb1TbuDAjQHEfYHYFAbEQ8mUCkUMDjUxfxdquyOc4OpEoV4FltHN8Ng0rOt5Pr0GLfUCWUl1NRxpheQ+8iktkIjNCK4GEcmRsUNdl5rJWJR+L0JbN9+C8RS8qYXuCCoXMqjTBWWoiK8IT9kUsJtWdn3WsymIBTQIJ/HP/z9X2PWuYSDxw+ha6QDvuQS9A1yRON+HkB7enu5IS4bFgFZA6oZBWpF8oqloDRUIdNXUUQRwWAKGT+RVHLQNchgblFh8+4RqPQKnDx9AW1NfViYCuKlp1+HRa/C5778aVSgwn//yj9CDz088z6YGyzYtXsnFGol4UwhV8oQDNLKM4JiOYWvf/NrsDQ3YD4+xxfHlcVlUAOVn9aLdrKXtCNdzSBdSCORT0KqNWBuagmSGwi7teuGceL0CWhIUSzK0WjqxNzkAj52/8cgVaig1Og4OT635MF7B49DKRMhnQxxgVaAvPWVJD79R4+iKi0jhxwiySg8fj/Uch3S4Szi4RgrF4YGHWyNDqikJiQjRUhqIjhd8zhz8gj27duN7qF+zM7Pwu92o6WpCUZbAzzBAKzGRkiFctxz+1146rkn4fI6sWv/Tpw6cwbdXT04cugk9u++HeeOjaHRZIff7WNlgIavBec81m3ezBxpqrK2WBoYXdjf08csYlL3hRWgmMtBrVFCJBUjJ8jhT/78S9xkSVXeS7PLrPrLZXq88frbrNLr5TJ09TjwwKMP44knn4KoIkE2koTFpEHfxjaI9AXkpWl4Il7GzNmt7Th/ZgztBhsfSqbnJ5HNU7A1C4e9BY32JqRSObj9vjr1Jl1guoLBKMfU9HVu1zSbm+D2uNHc2ojXXn8bfd1reEsiringsLSht7sPYqEQiWQMIpkEVXEJJWEM8ZSbNw2xUB7ZtAAWSytOnz+Pu+66G4V8EjqFEgFPBOvXbsG7xw+hrc2KaCgKjbyBEY+vvvo6No5uw9lzF3nQqqKMO+64ndsEaX0cza6gJq7C7VkCMaATkTAfjMgnTBf1XTv34dt//13kMkI8+vufZ1vJr15+Bvfcfztefet15ApV3HXng5zFP3mKbAxFCCVVVAUF1IRlBANeqNUK2HRmaJVabBgZRTQYw8T4NPbvvRVGk5nD8f/61JNotDtwx/57QSewqfkJVFDkUiqiTITDCQysGYFJZ4THswxHix2T09dw+cplrB/diJdefhUajR47d+6AXCXCmXNHEUm4oFIDLW129nk2mNqBqpKpO/UDgBhag5QPsTRIlQo5HrC6OzvgWl6CQFyD3qRFIJDEs8+8iZ271wHCGNavH0UsKIZnMQKLRYuhtWug0xjwystvYWFxEX39nfy6jSfq1JJCoopcWIiQO8x++/vuvgcXz15hDJ+lxYade3cjk8ji7LHz3NZ5+cIF5uQ/9v3/B5eunAMBZJd8i9A3ytHQrEaqFEVVWEWj1Y5QMAFbgx2SmgIRbwHXLi3wwYDwjLOLc9zM2tpngsWuRSxCNrQmVs+oKj4QWoFAWIXVakd//xCWV5xI56JQygiWQK2iTeyld3tcaGy0oqWliV9XlVqJB3YKhC+vuMmNi40bR1FFla1SLtcSlBITFBIzDOpGvP3GQYSDQRh0WgwMDODs6XP4+IcewWPf+Vd85vc+i+/9y2McaF1wO/Gd7/4Nzl04hXAmjl237MLE5TnsHN2LTKTAlhijXs8hXvJsm1rVkKmoqfgi5BolrM0WKPRKTE5PobmRriX+ehZDJkD3QAdqIspWCZmiQ7MOhTipiZiEEKlMxqp0JJxAg84Gq8YKo9KIpZlFSCBGc1MLIzFnpudRzNfQ1TUAk9GGt956C3qtCrlCASYLdXasYXsMARnI7qHT1cU9Ut1p0xKNRRjfKBZXeSs0Oz+NqZlZuFx+fPYzX2B6j8/j4+edXoO80ad1IhU7pevDKNFjSGEnRZ5pHkxpI2JICUUqY6oVkC0mYW4y4dHPPIqDhw9x++lPnnwG28kCky/A3kpo3hJkNQXUIjUeHaCOAAAgAElEQVTOHT+PcqEEpUoCt2+Zw6Z6o44P3AqFhrcuBB5YdrnZZ55O5SEVyZnOQ6VTZOugfge5VIpIKIQEYXqzKebaq5QKKNQyRNNBQF6CWClGLltAzB/D1bMTuP32e5BMExWMWm5psKYGeikXRNHGnxR3u9WK73znnxlnqlAo8aEHH+bn4/z5C9yJI1MqgVKVrcwk8MTiUUYvU+aGHp8OTbVyHDJxpP7zeN+cVlfffzNYf9CDO3ncFyyUx/zNg67SWN7ve6d/JiY7XXdXh3T6CPKV17nuAqa/kHe9bmmpq+AkFtEQTZ+TDBJEi0lS4JSGdwq23iDSMMuFkY40dFO2QIhMuohgOItErN41tFrEtPqVruYxV/9Mj7HKfl+1HLGt5sYgT/53jVrGPnvyzJPyToM9D+4kv9c/YQXy4EHIg29CLauidbqKvWd+Q3P5353d03oBLt8uR6pRjFRNwzXfCo2aP42QnpHVswcHBipEvEdVKkdVKIGskPx3vwzvf2yh0cRMd5lKyWsRmaDM3PBUkdR1EUo1EWqk3lPT2o3hnVdkN9R2KmPa/NNLHxhVZm7IiHe3GJChS65SA4nW8J8KpFa/fvoBkMJhN6uxMHkVF86eg6QiY04reZwsNj2sTSYmEDADt1xDd3MnUAY6u7rR2GTH5fFLmJi6hlQ+iqSALro5GDQGNGgacPiN92DT2mEx2NmfSmq81+/H9OQy9uy5A1KZBplijjnHsWiIb4aOdivi6TgEkEGvNSMaiiMRDqKQiUMlr+HTn/wYOgcHMe6cxFvH38CWPZug1Ipw7PhhXuUVy2XI5Epk40Ugq0MmJIBCRCU/SQjkWfStb0WqmGTfr0Fi4gruedcUmjsbYGnXIldNQanRQq0wIOwt4offeRIWvRpf+vof4+r4Al586iB0NT2SoSyTafbs3QOFWsUrxWSKDi4RHtxzpQQe/vhD6B3uQVlT4fDl5KXraLE0we/2IB6P4MCdt7Ca5I15sURBKqsNly9cgZBeuKUq7nngIRx+7wSWZlyQluXYvG47Dr75DrQyFe649x50dncjmcwhmS3i/ElCR6aQiAeRScSQiIchVQjwhS9+HiqTkts9qYkxU80iGk7hzNFz6O3uZdWvwarHIHlyo1kEvTFYtU1wu5eRikfhdC5i3+37IZAAvuUVKGVi9A0NYOz6NBzWVuRSBfatuzyLKAvyGNqwFtcmrjIibWZyAdlYCS3WLhQzNQ6bCkEXYHp5CSFUyHkLRMpUg9HAAehKqYLenn5cvXwFmQR53WWQiKhwJIFYNoavfuMrODd2lvnSHqcHEqEc99/3Ubz22kGkwnGqHMTakT7cfN+teOvwYQ5al5IFqJQirN8xgJYBM/71F49j/dYNiMSTEFTp4q+HMFnBmu5eRFNhDjcqlOT/j3I7KdngStUqTDbig8vhWl5Ga6sV8UQEErGCbTuEqjt15hgs5ib4vH62Bm0d3Y5YMIFjR07hwP470GxvwdXJK1jyTkKpByx2Aw8IETpEZous7FGQ02g1IBRcxsXzJ2FQW2A2NmPzlvWYnLoAo8aMcloKhUAOkUCKvt5B/OKFF7kTgHIGxXIBUxNTCIaD6OizIBD28Go7Hg5jYWIKj/3zd6GUqJjsE88X8MOf/gwf/dAnceLUGSw4qdZcj5Z2O1557SC+850fMXv6xLHjeOvN1/Doo49AqyMM6zwuXbyAa1cvIpdNYbCnHwP9/fjExz7BPzPisusNDWi0NuPk2bOYczp58L5l/x3w+kJ49tlnYLHquHTp0uUxdHaswa4d+7F1dBfcnmUeOv0hDzR6NRadi9i2fTekMgVSmSTypQTcvhnsuXkDxq6dxuzCDOyNbSjkRNDpbAh6YljT181hea/fiVwxBZ1OAYVMig0UDo/HUawV0NXTirGrlyCTGfHzZw/hwG1bYHOI2euuFHdg8oITd911AD6vG0qFBr/8xa+wfft2HD9yHuVyAVu3bmR7SHA5BmFRBefsEiqVHP7vv/tbHD70Ho4eOYqb774VRqsFl86MIeKLwjm9yEHswYEe7NizBZGoDyKlEoGoB9Z2A8TqEquWhMPbuXMvypQHWgnCarShVpDDPR+Cc2YeUpkYwWgYarMSjl4jRLI82xDGx+dw24E7MbcwA5WGlLcyb04lYjVcSyus3HZ0dHMhFinzRBuj8jQ65Gv0CkzMjcFsNaBULrGiLJMqmLpEAcHW1jYsL7sgrEoQj2SRjtOeWQNBRYSAP4BsmpjTCTQ3OWAxNeL422egFKr5IJdM53F9+goOn3gT33v8X1CWlGButUBSkcOma0EikEc+SfdNUvuqWFqeZ2xrg02PSDyKsfExjG4dhT/i54ZcsutNT05zaZ1AIoCuQYPe/k62KRJXnawopUqRPffxcIrVa4Oegq4VhD0JfPb3P49yqohLp87htltuJyYYPzfP/NvPuAW9vbMfAkjw6suvMPmFCtGMZjOGhkZ4QCfrhkpRLwWigwIpl2TxIdsAWUDEdCg0qDA7Nw3XshvRaArbtt3Ez3uxUEQsFmevPg3+NBiRok2WHmoSJZsP2WSIukQDHXnpaftEAdHVuYgKD8PJENp6W+EJemBtIsHgdYxu3IhQJIy2jnZoVBqMrBnFyUNnOA9AGwWRsFrHHuvViCdSSCVSCAeT3LZJba75QgGZZAaxWBIdHV3o6ulkPGU2m0OTzQ4doVsrFbz99tuMDB0cHOTrPFkzpRohYrkwlHo5ctkcsrE8xi9NY8OGLWyVoiAr9Tc0NTkgEYnh8bqxbcsW3jKcOn4MR44ew30PPMRFXmv61yIUCGH8+gTMVgsfbvK5PFtR6ZBEG1o64FBQmJ53Ekpl4hwkgtB/GgtX20NXKSz/Xwzu8+Z/n7lctbqsPubqF8V2mPcFUElxp2GZDkb0MTS4U5CUCTGFMltnSAEnEWLVX75qmeHZ7cbHrR4IOEAqFTHfne6v1G7q9aYQCGR40H//4aJ+4Kx/Zf9xW7C6BXi/ZYegJuR/JzsOva0eHhiD+ZWDaea4M1ONBveF70KcmYe2JMCeswW0rPxuoVR6oECHCJO3KVFQEVWlCjHdOWUUNvkPb9US8qk45Doz/0OFghFVBr3xn6UaJaT5EHJiE9tMauUy86PFWir/qUIgk/MwTP+WK9NJSgyhTIVMTQ6xTFYPIFSrrL5zYDWTxqZ/u4K2M67/3bPIb31/Gtzf22ZEik5KpLiTladWX3/w1/U+/xcvSASARlFALrGCdCKBRJB8wip4ljxosJq4nZHeybfshsNkg1KoQJu9DS2tbTh19iw2bdvEJ2AKK65ElzExOQ6v14P1a4cQXPagiRr1DCbI5DIIpBJkimXMzXqwY/stKNfE7KOLxINQyKUoFPMQKar8mDPTTpgbmvjCn01QwVACSkkNn//MJ2Bot+CHP/tXbNu/Cb7oCgrlDAfUNEoD82fPXbwEYtKpRTYEF9IopasQEU7KIIGiQQS9VYfx67PIUGAjm4a91YI9t27EUnAarsA8DGYzVAoDKlkZfvGTF3DTto1Ys64LiZwAP3/iZVikVlQy9YrmzZs3Q6lRQyyTMk85GPIik46hUMviwY/eC4FSAH8uhGQ0ilZLE27esQeBoJ+JB/ZmG0xmI8oo4t3TJ+GgQTwexdE33kajuRH9azdwcjy4FIVWaoJGqkU4FMDKkgsPfuRBGBtMPNAsu4NsodHIZYiFg4x8S8Sj0Khk+ObffRMUsaiKa8jXCvj528/B0dgC57SbL5L+0ApEdCO1GBAORlDJA7IqNdolQE7CdCaFlZAX23Zswztvv46tm0Zha3JgeMN2fP9//ZBv3I98/BEcPnkQPQOtEMhqzOIlq8b8nBOiigwtli6gIEI+nWMuMbG6e3t7cOH6VRRKRUTDEc60FOjfrDaYjCYuKSESiFljZFYyqWbFWh5aixpFQZFtFAffOshY0ta2bvh8UYRJ9ZTK0dXXgtbBLrj9fuRTRVQzRcRjIWitctzzsVvx6qEXINcqEEnEoVRQJkMCrVDNww/lDSggJ5fLgGqFW3GJE04e7CnnFHq6BjB+fQbtbU31PEOe6EA6XL02hrZ2B5c+UXmLXm2Bzx1BrShAMpbB5o1b8OMf/QTZQhSD6+wY3TaC0c1buaBofnYZMrkIAmmZh5PmjiY4lyeBah5ahRGFPKkodEGuQFpTob9tE8LeBBz2dghIGBAKseJdRjga4CDmg3ffj3AghHQ+hPGpa9AZdMjnMsjEE/jogx+GUd2A5199EScvXkT3uiEOjlGxy9LKJJwrU9wwWi7JodO2QlgVI+DzIhIM8kZRKZeirYO6ABaglErh93r577Zt24y1Q2t5K0HkIQrJBYIRLLs8EInk/DonWs/p0+e4XZEGCEczBWcjGOhfD6u5DXt23c4ts1evX8CbB1/jEi+1mraVUvT3rYXOaITGIMfcwmXkywEsLs9gdm4OAwPrYLW1IhHPMb2jxdHEHuOJqTHOvwyu7eWeAb6t1IDxqUnIFfUbYjhItJkovP5ltHUooNebkY8rMX5xHqMb17MKuryygmQihhYHbZhk6O8dQTZRxOuvvIX+riFEPCn4/WGsW9+P9s5mtLV14KdP/RR77tiLpeVlFNJlxH1JzE1MY2ZqAn/yp59HvpREOhuDubkRLq8L+WoKNWkRv/+pj+L7P3oCj37qUzh35gJzsCuFCg/uWrkZAX8QrY4WTMxO8cds3T2Iq1OnGZF4/txl3HvvvYzHlCsECIX9XKZE4elKkSgxWaxfv4HzRzTwpLNJBEM+9PZ1MhEslltBuUaDbwqZVIY3ipRLMpsaOMgcCYUhFWtQyQu5yKhWoGEsx8FU3pgWs3zdXdM7gl898xrWtA3g/NmLyOYrWHTP4et//af45fPPYvu+rchVs2ixdUBaUSHqzUMprmejvP4lTM9dgbFJib0HduHw8fc42Lxxy0bu6SD2PZXUeTxe9tdrDTp09LahWv1/aXsPKMnu6tz3q5xz7K7u6py7J+c8Gs2MsoQySEKAMVyEA8kXEBZgHN7DGGwewQaDFUFCGkUUR5oZTY49nXN3de7KOee39q5pkHn2W+/q8s5aWuqZnlPh1Klz9n/v7/t9WUyMjiIVS7Lxu1AihF2W0aR0DtEEcNHlQUf9Oty8/w449FWYGh5DdZUDGoOBMahH3z2KdK4IvcECuUKLwauDWJifRzgRxvWHD8FqtbGmnM4hnUbL99JUimScBUilEibcsL44m0AuTx30HN8naQpHhTuFjlHAUkU3TExsonRUsIirWnfSyq/+zEGU/D4yiFGiNEERyd+Sy3BSc1legEAm4M+R7p0kaSLpjdFsZGSjdzEImUCJkDcMv9sLpVLGGR9EfKLfr7gDUMn1SMTSPEmYm3FhaWkF+687wDQRQh0TaY+wpEQjIghBIZ/FQH8/+1JaWlpYk06L+XDSj2Q+AnO1iXM6qI54783jKBSFaGii1HUV5whw8mc2xwUphXmRpOvShfPo6OxCV/daSKUqlul43bQYTLHHwmIlIo8Cchmx6AVIJGixkeZCnm4cRLZLJz2QCwO/q4kqZU6l275anFICcLtYi87jMVj8H1658cHCa7Xjvvoc3Bm/pmWnZ2DNOk0tKAyJsON58l38vkNf6cpXUk6Z4Z4v8UJq1UhKgZ6rtRvLi8TCCtbx2uPSc5H5lP5MvyMd+iprnTriy8uVwp0K/j/cKgFNldf4X22rXXeuezmllTTwlE9EwWCUMUASHEDwpbfIUkm+7QIkxRCMk48hkRPCHgUOnclBF/3whfvUThnm9tBYhdzJhcqblEtRlFNhWtEF8egqH4awlOWLPJQmlARSyr2EWEC0GAUTZKhYlwrzyEMGuTBVefFlihlXkTAJIr2xUrjnBcy/pv+IP5vIi1ASVKgyJJnJxWOQleJY/9Qoai+s/FEK9+m1JhzdXY2MoIyyRI6yRAGhhBBWlRODttUCnuQzMrkEWlkK8cgMRMjCPb+EGnMDEpEkXC4XDBYD9GYT/ItRjPeN4+t/+Ve4cPIiHn74E5h0zSBXykKjV6K7qxvnLlP3fQSnT53C5OgQOlua0VhXwyEB1FkmBNmix49IKIv6hm4olHruVCazcTYoUtdDY1DAQGbIuSVo1GbEwnEkwkEUUnFo5WLcfuthdO7oRrQYQTDtQyDmxsXes9Bp9TDr7Vi/YTuWl91Ikds/Lod7KoSUL8OBKeGEHyVZDmqLDosLPjbPkoygukaP5h4HsuIwpFrKXCQjsRj+5QTOvnMOPR0NaF/bhFCihLefex+FQBGigpyDZJqamqAz0lSDuDZFrKwsIJ4MI1NK4M++9DlmzBuqjXjr9Tdw/533MI+cJjrPv/obbNu+GecvnGH2clEqhVgu467Lm88fwZaNG6FQ6ZHOiiHISJCJFLFzyx5cunSBmfA33HYQMjIZrvigUBnx0q9eg16lZilSKh5HMkpR8xp85WtfhtakQbacx+jcGEYXRrB7+1587+9/gLamFpY5uQPzqLJZWbO7NOuFtKjlgt2k10EoKqOurRnegBe/ffkIHrj/Xuw/eAhXro6gv3cYuXQBN956E4688muYqrVsZtUZ1IwhpDF7NJhBLlFEOU35QWJOzqRraUtzCyZnp5kUICyJcPbkGWRSWWzduo0pJA0tTZiYGIdKqOTChZIJ6aIRzcagotAHIiJl6JMSMG1FKtUi7ImAWFDVDgs27NuGy31XGSeXCSdQ76zmbiYZ+haCLnhDHswuziOdJY2pFDqVHl2dXSxpWfGscHy71+1BfYMTbp8bBeShM8khlai5COrrvYh9u3dgeHAMeqOFO2X9g5c5iTWbFKKlbgNOHL+MRCQDtUKJpcV5zEyNs85YZwa27V+LmoZ6dHfsRbmsxIXeU9CZZDxtEquoyZ9GOODByrIPLU2dSNLEIeSGVmLGnYc/iVxZiFy+jHfeeY8DXV488jwO7NnFiFJhroy7b7+LzV81TifiqSS++bffxMcffggd7e1YXFnG6PQkGtub0DvSh/m5eU7JpS6h378MR5UDA1cnoFFZ4LA70X+1n6dL1IVtamzC22+9hRq7g8kUarkStXUO7NqzDdX1DiSyMXgDbly+chVmsxUhfxRf+8qjmFucRX1dA1yuOXh8HtZLr7iXEQqRbG4fGus7oZHZcPbycUzPjGDD5jVwuaY5N6O9rYvDwTyeICcIZ/IhHHn5SQSjpBe/AplChY6OblTZazExMoWvffWrrAU+dfYo8qUMxsYHMTw4hFKJQsNKCIVLTK9Rq8o4dN0+SEUaHH3rNB597FN87RCXKdBlHhs2rUFjaz2u9l/hETGltdZYHCikhbjzpo8iGEtg1+ZDWNe9CaVCCS0d9WjvbsWK1we/34+77r8Tx48fZ9Sgb8GPRCSOwf6L+NnjP2Lz+MBwL1QWJXx+D0oSAazVVqzdtBZDwwOYW3Khq6sTyXgc7U2dQF6Fo2+cglyqhN9HYUd1EKmKsNTIkC2FGEdIUfCUYOz1e9lESNpui8WO+YUV3HPnR3H18hB/38QSCTLpHDcNCPW7YeM6LHuWkMwGuKtG+9M9gjraaqWG74saJQUGkdwhj0K2jGS8wA0Ri9HBtKBIxI9sOgqtToP2tg346y99B//jE5/Hs0//hsPwBiYG8I1vfQmPP/kL3P3ROzlAyGashiivhEZiRSlfKXwjcQ9CyWWUZRmUxDmojVrs3LsTR997D/v27GZayquvvsrEG5OumhsA1PhIpynxeRneFTdam9sQDIe5QUdm8vXre3iC6BpfwOaevfjTez4PpUgFNU3UiwVMzbkwONSLV15/mTHOGp0JCqUBsXAMV6/0sqn/pltv4aKdim0y2UvFEu6+U1FNRTNJWkjeQoueQjHLIWKFcg5TM5OQSVXQU9ZBLAOj0YRUKsWLIjKkUjeZHpOuYxSepdEQBSd3TTf/nwt3KuCoIPX43Th06/WYWJhAJBWEWqfE9PQEy1hqnTX8Osi/QwvG0YFxhgQQSpg05WqVEjqtBrFQEisrAUgECvaRtTe14vLli2wWb2ltZ5nRtGsGzXR88yXUVFdjaW4BNquZp1ZU1JEkj2g1wZAfMrUUW3dthEIjwcUrF5EIp3Dx9AUUSmJYbFVQqzSQimUMdFiVFDscVRjou4JQOICNm7dg774DPA1OJTLcnff7/NBoiHBGxmp9hTKWzyGRjF2jrRRYOpPOZaBRFqCVU3bI72UxDBu5VpSSWbdF78T15lYUn7sM2XLFyPq/u63iIFcL91VtO+nRaZFC3XT6Lq0W9GxYZd7/7zXt1D0nUMUqZYZTSgtlXqRU0lKpqUUd84oWnaQzVMTTuoS69GRQpX2IGMh/z8egjHgij6XFKAKB9O+47/8r73e1cF8l0HBtfi2NtcKErxT9gi+8ESmzplxYgtr3WyhD7yAvEKNtqoC9pzL/K8/5n/5tTiFA/x1KROsrbX7SCdGqgYX4MhVKEjXfIATFLMQF4sXSMakcbCrcRchz4cs8d0rILImglqQRzmqgl8YZLSkVVDTw8ZIeeZECBVklYITYzUSRyRTEUCuEyFDMbVnCCwABzUJLBWx+ZhD1F5Y+9Pv74I6u9SacOVyHGDFAyRRLen6JvIK1ZFLP6sEHnxj02ixKKRZdI3AvubAwPQudQg+5WMrj7NvvuQUnTp3A6MgsZGUZtq3ZglsO38YUjcmZSZw++z72HaALKhX/KTa+nTx1Cv1Xr2Dz+nWwW81sZrHV2OANBzHjmkcqAbS1rENZIOUvXSwe4gkLdYlVWhlrPCVSFYplghCLEA0GkQgHICrlcMftN8HZ6QRUwPuXTiAU90KllaNcLqCjoxOZXA5uTwCxSAaKsgmB2RjinhjEZSHUOjluvOMQFEYdfv3si8yFRrnAIRw33bEPbZtqcHn0HKpqHbh8pR8WbR2e+NGT2LllHbbsW49YGnjhl69zxz0dKSAZT/G4XG8yosCdEHJ5e7lrGIh5cft9tyCRi8NoNnDQxuHDhzjdr4ACX2hJGkSsZvp9OptHKlNCibR82SKSkTg616yDQCjHSN8YJCUZGhtbMTc/g+GBXvzl178AoVRI7gq88eYJaEUGpGOJClUmFEQyHmWj33f/6e+QQx7BbIjNrkMTg5AL1Xj3jePIpbOw2UyQKoSQiMVob+lBMlqADApksimMjgxyKuFyyANv0I98JoViLsOEFZ3BxEWdzxuG3qxnmcy9D9yGl994nm9YyVQSLU0tWJxzI58soMpcDZ87iHJBwLxzCiZZ9q1Aq9Hg7InzCC2HOHiJzEnxbBK+sB/XXb8fVy5ehVauQcQXQDoZQ9f6DuSFeUjIPS8RQSaWou/KAMzmWhTjJXLhobmlHg9//tP455/8GMKcAMlgBPVOO1p7mrFmYyf+41e/hLXWhnUb18DjW0G1w45J1yjs1XZOAiRtNgXTUOHidFQhGAlAo1MhnY5jZmYJW9bv5O9toZBifSiFYxFf2RdYxOyMC22tG1DKqPDu2xeQiReQTWYQD4cwP+fi9NX6NiuqmnXYe/0BeHwZZPJlmG1KjE0OQWcyQygtY3KyDzaLAblMkQ2Xly+eg06jwqfu/wy2dd+AYCbFoS1btmzFM888w0m363s64bRWY8W1iNsO34ZUNIWm5nYk8hn8zXf+Fvfccw935SZmxnHs5HGYayw433sW9fVN2LF1OxMlzp46zSbkSCiEDevXQ0zd8mSWp0sUOOSwVfONQSKSoMpi48lEuhCDpdrAHHCie7SvaePuu83qQDqfw8qyFyvTbijkCiYEDYwMobGlCSNjY5DKlHA6G3Hw0E24cPEynnvuaWzc1INAaAVru7uRTKZRZa/DP/z997B5004cPHwLlpZc6F7bxuFTVCTNLcxDKlMhEAozyefdo++grtGOHbsobZbG6gmglOckXFqkNDc34dzpy9i3dzdC3iA6G9fhpZfexqxrGvfc9TH0XhxjaV1NgxUqoxxaI2nIvViZX8AdN9yCufFFBPxRXniN9E/ivTfOwuGoZ+nTzj07oDfa8MYbb3DTg7CO/sUQlufcvMCqdVrwkXsOI54LYm55BuG0h0MkySPV1NbK10NC8xHRhrwqpAV2Lwawdc0+vP3K+7AZ7HDNzLHMU2EU48Z7d+LcpWOQK9QoC3IgHNzU9CTMJjuKJQFrhv1+H3eLbZZqlm0sLHlRU1MHpUqObD6NZd8idu7cipHhYTQ3N7MssraqlqWdvRf70N7azr3LoaFBBCJxRl9KRHKUMmV0dnTC73bjwoWz6GhrY5OsRVeDn/3wSTRVN2NhdgUCgRhT85PYc2ArU24c9VVw+5bR3tSOKnMDBDkVyiUZB5m5gy4o9BR6mII34oXKqOUFDQVePXzvQ3j8iV+yjypGaaLJMjRqDeu2W5oaUM4VoCP0bLGEZbcXar0eMpkCDz50D9KZBHzLQVTpmrChbQdMchNS4SieeuIJPPjwAzh64m2cPncCi+5lVNXUw2CsRrlYxpuvvQGFRoVde3fzscxm8yy9EZN8Lp/nZhMVj0QLY9Y4ysjmUsjl05zJkMpmUFffyBkb5AOhCFCaMknEFE6VY5IVJ2+LxUgmyfxaCXiizjktChSUjJtKIJ6Iccc9lY4jW0whlo9BrBJDY1JxN54WVmTwJQQqpY2SCZQyKoiwZrPaGedI3yXGBhLPX6HD1avD0KvNbHCnFOwqqxmv/fYVOOqcPFWloAu+txWKaKpv4Ocw6vTo7e1FJpuB3mhgVCRNNui6Rtdm19IMT9fp/nXmxFmIZUooVBp0tHZwmjoFsFEORD6XRVdHG0aGBzE+OcrJxbt274dMTB13KWcIUOHOWFmxgI9jiY4V1zEkK4pCpVIwppf8T1JREjpppNK1LhUhEoogE4mRpKkLBDCpVNjXtAGOjAqCI73AHCXy/u9vr+8oYda2SmqpLBSYv34twX1VCkPFO21MYqGOPE0eChVeO6kz1HQAACAASURBVBXz9LmQvIUWNRX51LX6lDrsrCknhDBNw3LMWCfWOtWk5HGjzjrp2enxKomq1JkXIRbLcsed9v3vuur/b0fggxr4P8RH0qlOCxDW53/h9WiZhPCkb7fMfx/CxCSvxPdeKaBt+sPr20kmM3xIgZKBhv+Vg7aaGkUFe0lhgqgQh7CUZmTaB9Qkv3tfrCeiCFgyoBLtQViCkNvylY3GH3SwcyUJciCzopgDkIpiGYpkTr3GeadCOc2de2klhRXA5scvo+GPJJVxbbTh4qFqxEkvKxQiBzmKQiloBUhIJ1oYMaKoVBmt0J+bLA5MDg1ganwIuXQSAc8KFBIhnM4qfP2xr+Op557FknsF7sUVrO9cjzpHI9atXcfox0SS+LVKRMNBxAPUqRHD4/MjFAgjHU8wJpG+SDK1HCs+MuZQyAuNreVw1rVysiKNFqORIOufJXIB7rv/HlzqG8TKShCpVJa7yEGfB4VsCms6m6GrNqIoLWAl7OauTBF5qFUVZva+666Ha3Ye7gUvdFI7NNABmTIysSQn2v3Zlx+BVCPHfzz5awgKUiRjUaTTMbSvqUf7Jiey0gTmPbOQK5VYcoVw7OWTqHNYsX5rD9QmK3773DHoBAbkYyUuEoiSQtMVOXOOaRESQTwRAhFCuzZ1QKIUo7bKBqlCziPfZJai0LUYGLiKTRs3QKPXoFguoq2xBQKxEmPDsxi9MoZSuoAHHvw4zpw/j4DXB5lIDomYSAcpnD71Hv78y48w0o8CnLI5CY6/fgrrunoQiwQQD4dB6QOhqB+PfefrGJrqQ9OaFua5k/lPJlLj8X97Dq31nRzbTZr8z37uTzEyOI6gPwmHpQb+gBehkJ/Pcxrnx1Jx9PVeQldHO2QKCUrCMq5eGWTzm1KrQjjuh1QF6C0qJFJRdHR2YGZ6DrVVNUhFM1iaX2YCDCXCKeU6JtFMzExhbGiY/RDpcAY11fWw2mwIhCNIF9Mw2cwwmc2YHpmCMF+CRCBg0gTkZSgMaoRTMcxMuzDSN4LtW/Yj5o1DmCmhtq4GO6/fg6MnTrAxOR4IYsO6dkiUIhy6+SCb8GjKE01E8N6Jo9ixZxvqWmqRzCZ54lG+lghJenuxiEbCzZwuODo2CrulHps37ISoWMaiexbZVBo2qw1avQolJJFIRFDICREN5XDmxGUE3GEODfIt+fl8gagMbZUE+27eCI1Vh2xBxh17ibIAoTSP4bEReD1+1DlqoZJJ8cILr2HXzu3weVaQS6VxYPdhSIpkDI8hmcpg67btCMWjOPLyS5zy+Nj//GuMD45hXetaRLx+2KscEErkePQbj+LLf/kVaFQKnL9wDhs3b4Jco8Lnv/EFfs+11TWYGp9Fc30bmusb8fQT/4Hbb72BF8LxZJI7yhTXzuEnznpcudSLVDIJnVqFumYrPvPIJxBKhwBZEed6zzIJaNPGzTAZiCYkhVlZS2YixBJRvPjKS0hm0pwQajTbYTCaEU8k2Vug0ckxOzeGq70XcN2+vbBbqrG04MPgwDiq7Q2wWms5JZR03lt3bsKUawQXr5xHlaMGcoUKzQ1d+Pef/TuS6SCa22qwYVMnZlxD2LChh4kdXs8KghEvmhs6YdYZYdJpMTuxiEJOhr/7zg/x5m/fwLce/UcYtHqodWIYq7U4dPNh/OTHP0bfxcv4yT/+CJt7tmJueQrnB0/j4N4b8YkH/gx2cw0y+RQj+tyeEKZn5hi9STSNdDSHmfFZpvp88Sufg8YogT+yDEjJmDrJ9AaaylKBmMlnoaDu5dZNuEydy3gMUoEC9Y4OzE54kY7noVLrUBSUkC5GsefgWpy6cBR6nRF6I6VlEx4uxx4eMrpRdziRiPJUjwhnRCwhf0gileRrD5E81FollCoFam1ODt6ifWg1oVbq2KBt1pu5S+z3euFamuf9G+oa4SJ0p4bSlxWslzbqrXBNLaCrZT1e+vVvIcxJMDu9ALlSB7d/GTqLAh2dTVBopJhfnodKpsb+HYc5sCmbFTINJUd5LXYpOje2QKwUoX90CMsryzwpoKZEIZ3h+wklymbC+coEQSzA9dfvx/lTZyCGmKcS1JGnxZDWZML+63Ygk42js6kL4qIOdeZ2yEoKUJQYSwsTEcwvz2B0agivvvFbVNU2wGKuQbkghGd5BbliESarhQtsYsqTPIQ6uJyhIKgwuQn3QBhHkkUQ25oQx3ojXQuTyORLsJjtCPvCmBgb52kHeaK6u3tQpJAnglYIiQgiZVINdeJXDYtkMiVjaipN+m56jgyCcQ9EKiGCyQCEMjEX4rQoINiAs9bJkzaS38jIiEx1iUAMnz+EhXnKqKDMERlMaiq4gXg0zUZUMgZTqOR7x47CWm2DwWzmwqzG4QSZkigEj8LTCrk84rEY56/IFHLUN9TBNTXDWSbV9XZ4wsvcQaeF3/n3zzOS0Gp3MJVGq9bx9ZJSXGUiEWamprh5ZXNYuYF44LoboVJQ+JwJi3NLbDKnBiuZlSsSaqphROhoa+EgP73JgEQqAZlChkLWj11Vem5+jYVm+P0rJBLEMmlOXV1b7cSeui3Ie0KQvDQEwfwfqXDfXsKs/VrhTgFJ+RJ3v1cTTam+E4lJpkwmZKo9K91w2kjLviqbodqS6jOqzegzY0UIEWIElFRaKcxJ8kIMdfqdxaJi+STtx2mr2SIX6vTcKpWUjcihYJr3qZBq/ntJzP/X5cuq6XZ1krH6HrlwJ32XMOeHffqrXPiq/SIcPJ2FrqKi+VDbxDYpJrZRwBJhESnUsaIDWt0ogICSn7grzYmbFLKUqzh2P7B9EO6/uhqpwP6pcP/9B0J/QUYVAroVxFqUBSLkJQqURBWee16sRomqHHLp/ZEL9+n1FpzeX4WCUso0m6JYiWJZgAKZHUgHJRLwyozYuOQ0p+PRbrFjYWwck9MT3IGhMBYKsmmoqcKj33wU7184xzfvUDTMXOJgNIietV1YXlpEe3MrJ7yJ6IRLpCAUSVjTSl0WwqhNjk8gQAWgWMjcZiIV5FJlXpBR4W6xV7NkaaD/MkJ+L1o6a9C9sQsr7hDikTxrkEmzHQr6UMyl0d3egLZNTXBHPQilo9ydpG5xJpFBqSBAMJSAwWCFIFeCVkIBFEqUy2Ik0gl4/QtYu7Eduw7swNPPvQB5SYeoP4x8OgmTRYs/+8r/wPmx0whlA5ian0A2VsblY4NQixXYtHU9altq8eqrR1GMiaEsaZCOxtHe2QqRXMx8WQUZdYg1m4hy7HbXhnbozCp0dbSisa4eP/q3H2Pzzq0wWU148sknsXvHFugMGh4HE2qpkBcjGMzBqq3F4Nl+/Pln/gLLAQ9eePkIhxJ1NHSwLvDXT/8c3/jrL8BeW4WxmUVIZSa89uJbUErFbEz1E6KMknkLWXz921+DSi/DvH8OYiWZqOh7IMfP/u1ZqMVmxLwRKORl1Lc6UF3TgLlpHwzqyljS61tGOpeA2qBGLJdg5j6NlkulHN4/eww79u5ClINHtGw+Muj0EIiKUGorTv9sggxwIh6t5zNlDvigCxBdvAhhSEmL2WQKmXgScqkcVmsVBAIpAoEIQgEysgqg0ipQU1WNydEx2MwW5t9f6r+CL371K3jiV08iGAohHU6jq20tEqEkStkiax4/9uDHcOSlVxFLJJFPZ9Dc6ED7mha0dTcjnUsynSMSi+Hl11/GnffchSQ5roUlZFIh+D2LXKgSSk4iVcITDJA/FeOj/dwtU6sN2LP7eqhkOi7ss9kYUrkwFAoRJEIxFhbnmUU+OeGCSqJHPkFWazUunenFRx96EDlFBvFyAP7YCr/ncDKJ5dACTFYFLl86gW3rdzDHXSXTo+/yIC6du4yd23fAbrcwtSKbzuBjH30AZ85eQlkqxK+PPM/ItJH+cXzvO9/FpZPn0dOyBk6bA8dOnsC2ndvx/f/r+3j44Y9DIZFBWJairqoRqUIOd33qPlRbbJwOabNZecFF0yHKRQj7gnx8aS5NulI6/kTzmHMtQaXUcOqhXCaCtUaNex74CKRKOcanJyBXK7DidWPH5l1c+FHTIJZN82NNTY8xPUgmlbEcUaMyoL9/CC1t7UgUMiiWYiiXEpgeH8d1e/Zjy6bNuHi2DyNjLpgMDogEckhlcrzx9hvQGhTYtnMNRiYHWK7j8fphNdfBanZg1uVCbW0V9uzZjNdefw4NLdVIZqNIZRKwV9s4FGx2fBaH9h5AyB+ARmGA153AI3/6GL7519/CwEAf1GoxbrrtIAaG+tE3WEmfJPnPR++/H5lcAuFEAL4VP574199AIdYh6Pfhk595EL19VzkS3GaqQT5dYGnL0vwi+vv78MqrRxCOehGOrWBpxYVkIcWmwJHRUew7tA+TC+N8zaBufWN9A6RiMeZnXbCYqtDfO4FMkpj9ahhtJriDC9Aa5bBY9dAo1Uz7kcoAr9cDnycAu9WOdCbNxQ01cajrvrSyArVWw1Qz8shQqBgVPvR5pMIU/KZHZ/taZJO0yAlyh7OQS6PKYUEw4EOJOXVC1jqTeZu046lYGolIitOjEzFCJVrZz+Jd9GOSMj/CaQSjUazf0oU8Ykiko0wWMemtuGn/rViYowaEhBnjWUESO/ZtxpHXn+IAK5PJDLXGwAFFtDBZWZnhhbVSZkI6kOeOO6Fr29qamLduNVvQf3UQjc5mJDNZNLY34/Y7rodGI4ZKqoG0ZIKsZEYpJeSFGzWMlt3zGJvpw+B4H95nHn43auxN7B8hyR8tYij1tFJYK1mKQj9Th5307VQVFfNZvhaoVWr4Az6eusqUUnj8XjjrGnDlSi9LGMmAS/SWnXv2IOAPQaFUQW8wMBKSSDWkYacaiPw+VG/EE1GoOUQqh3wuwzSVdCmJcMEPe6MZ6XQK4pIM0WASXk8AO3ftZOUv+YaaGtowMzGHSCCCIhsfUzzZttvsaG/uwqUrfZDI5FzYhYIhPPzxj+NrX/sarFUWmMwmaPQqzjcg9j95kAx6HTIJ+n6W0Xe1HxqdDgKxEIV0Ds5GJ2R6MQrKPDZsXgurzoof/8OPkU4XIZErWA8vk0hYzkWyokyawplIPx9gj5iZJkLWamjVeqgUGkxPTvP7p2NM/hxqRJFMqlDII1ckSZHqGv8+xRMKrSqPzdWUeF/EpXkXivlK15qqRpVchpu7NsEqqQLCEeC5fmD2j1O4v7q1AJeNjL8VHftqF53kL7SRPIlVDoTkvqZn58471YfXZDMf1JJXNO4VfKNaLeH/U1IpFeXhcJoNp9RE1mqlLEFmKg3VdLki/46eX0nYRrkYqWSeu+2r+MgPVTz/Fzt98PUyupIKdxqlKsPnIF94AgKVljvt+9+nMdGH23JyAXoPSuGur2iF6CASYH41lIhRkOLKQS+KtZAhgZJQDhHI1buqK6o8dyUWtiLo5yL/mmZ8FfHzO1MCG1Ar+5B2sSxUoyxUoiQUIy9RoiBWoiDX//9SuBPH/fR11ciRGVSpQVmmRqlQrBhiqWtJ4xgaHjEftDK2Eacy8EzPssYwHY8j6HXDbtShXEzi4c99AjO+eeQFdDLl4ax3wO1eYKIGfaFYs0xoLIUODnUNbDYH3F4/pqfncPzdE+juJISWFNl8BhabBcMjYyjlRehp38STC+pGEIkmn0sxg1xjEKG63oZoMo/pyWUY1CY2BkejIfYENNfb4Wiugsqqgcszi0gyggZnLarMVVhe8qG6ugG/+I+nsGHtOojyElgNDqTSeQTDxDb3oLrGhO37tuLk2QtIhEsIe3ywmUjrmcB9n7wLumoVBmb6seSbh1puxjM/PwJlSYbuzjYcuOkAHn/yWQQXEyjFy2iorkLXmi40d7RArlVhfGYSoXCIw1Pa2xoZRaczKrFlxwaOuL7a34eu9eu4e33s3aOosphhs1lQVedAOBWHzV4FbziCaDABi8yIbet2oQgZnvjVs4i5Y2h1NEGrUeGt14/gi1/4U5irjJDprDhzbgDzU0uI+mPIUphRPIJYJMjR2n/zne8gU04hgzgiuQAWPQuIxhN44fl3EPNkISmIIZOV8Nk//xQymTL6eidQShfRUFsLj2cRroUZllREEmHEkjHuHNTU2uGPe1BAEYkMGYM1EJZFrIel5LuSqAS9XstF7Pz8AvKZPKptDoQDUbg9fqxds5bH94QZJVqwqAjuFrW3dyKVKSARTcG95IGwSCPSNFSUZJzLw1ldjXQmg441nRgcH0ZLVzuOHDkCu7EKLc427q4Teo844Ju3bMHo+CRS2RxKuRyaGmthd1Zh286t/F2gLkypnMekawyZYgrOjlY2aIZ8y9yp0ao0kIhUiKYTrDvPFhIoF7NkL+IFTCgagZG0sDI1nNVORBNhGA167sAFfF4Uinkcf+cMdOpqZGICbN2wg0fNFrsRkyuDMDvVGBjrRb6UxekLJ6DQSjmKnnjFn/z45xGLZpiw8/6xk9i4biOi4Shuv/k2JmW88/Y76GpZi2Q6g2g6iJXAHLPiHdY63HjdLWiwNkIh0bMO92Lfabx/5ihW/Cswm8144P6HUWtrZNPs7PICXjr6W2ZZjwwMsQGNTHZDgwMY7p3ALTdcx1HzlYh3Sm1NMbGDCsc8RbHn8whFwujsasDtd9+Ovfuvw8T8NK4OXmUtbcAfxtqudai2VXPXdHJqgjFyRLe47977OLmT0nUVcjVm5ubhaKpDKLwMqbiE6YkJ3HPX3Xy+kZxRpjSyj4G4wYR1JMb0+6fextZta7Himeeb96xrEW2tPZiZmsee3buZpjM0fAWZbBjOehvTcAh1SFQZ0v9u7NyCptomGgQwj5q6+udOX8XM5BLkEjl27dqC6w7sZMzmo9/6Jtra25FKJ/Enn34Y1moL3n2fqEVhTI0sQiMzY2VpEbfdcQgzs1OYnfdzKmg2mYV7xY3JyWkunP/qr75EwDKcu3ACiVQEIjKve9yQKxWwO6yseU8W4rDaTXA6alGmSUcmjsX5Jdb/5tJCeL1BqDQqKLVybhBs3LyefNQQSoosU7OajTh3+iyySZpqpFBbV40iSlDpNJiYmEBbRzuCwSDqGusQi8a4CAoGQyjnJVx42y1ONNS1w73ox+jwCHR6DaxmA5ZW5pgeRsWks64GEqEMNrMDS3MryKeBrtYuloJEYnFuCiWCCfg9cYyPzCCdz0BjUuCuj92ERJqkiyIEVsLobFyLbAKM/52YmUQkVSGLXR44DbNFi4MHD2JkeAIenxtmK+EgexGPJ2Ez1iMXE3DhbLTqGWtL9BUKjYqGYhCSDDOV4c/pzntuhGtmBNftPoh0TIQqXRukZSWkQgnKxRzmFqcwMnUVo9ODeP7FF7Fu7Q6o5GaoFFrOdKCOdi5X4C5uhQRDE/vKtJqoKrS4EiDPyaDULSUUKydKSsq43HsJqXQO2VweUqGI/w0lgxLfnbugJbA5nIp31ryDWN55fgwq4OlYK6SUhJnjab9QUEY0E0Yw72eq0LZtmzE1PAOt0oTJiSmePCk0CqQTaaAk5GnX5OgUjHojv1eiuWzfuhXJWIKlb8FoHCajFaFACPv37sMzTz/NBS81hcRyKafg0mSEZF4EFjAbdHxtHBwYhtvnRc/6NdwskSiEEGiKKCpzMNkMsKiseO1Xr0Mm0UIilaOxsZGLdplMwubTfC4HvUaPpcUVnjQJBJTKSfQUBeQS8hBUpEQcWEk91lKOJTl0TPwhP+rr6/nPlDpOMIR4dAEaecWUTFMMXl+KK9hro0qJvc090Mu1kAeLEP6GCvfIhyso/2CvlzfnMWMhUlqlq07N3tXU0tWEUnodDAWhoQGdqRS4RPCQa+qH1Q58xbhKZmQKAwVr1tOpPHfZo9EMiNtOj021J3lRqI4lOTY9KhXu8USOG8hU41FiKj0u1XxU9NP07b/xoH7o47Daef9d4W6c/UcU08uQKqzY0hvHuiu+D/3goSoRzh2SIKOqFOf0hVoFz692zWnVQvB6aquRXIOmGixXu7YyWo2JXcXvVPQ+lS47PQaNPH43PihUJgMVKU5lZcW/48cuIi+zIa0wIi83oUwdd4EQWx6/hPoLix/6PX5wx/EuPU4ddKJAnQipAhBVQp7oDZEeirBCHApwLTKLVop2tQoL4xPwL3kQ8viRTcSx4JrEhk09eORrj+D04AX4gm6mSJTyOVhMRpi0BnZ5R8J04ddx0VRjrIJIIsPpM+eZflDI5bhTRzpN6hRI5XIcP3GKu0fbN+2DXGkA5dBGomHEYyFS5EOrF8LutCFbFGJibBEoVPj3ZF7NJeLYvWkdPvG5T2BqZRavHn2NSSMalRI7Nm+HQqaBSKrGM8++wOmCVaYalvWQbInGxUEfcaclMNsMSBbzmCeUG421MmnUNTngiSxhw+41TC4hdzyx5x++/7NoMDuxef0G3PvRu/C97/0AvqUYlEIlyoUM1qxbA7FSiuqWeij0GtTXN+D4O0fx9quv4L67b0M6E8P6nWu5i2mx2REgZJrTiaf+43E01tRhy6aNfLENJBNY9M2hIM0hFAkg7Se6jx7d3Xvw/okrSAbScGgtLJv4+lf/Et/9Px+Ds6kW6bIEL7/2LqL+BMLeEEq5DLzuBZTyaU6jI4lEQZRHKOXFot+FRDoOTzCESxdGMNG/gGKSNJZ5fP9H30MuJ8TIgAt6pQ7ZJHVwlhGIeFGWApFECJFYmFPvHHVV8MXdvBBze70I+CMwG2zcTaLCXa1XI5XLQSwUY8O69Xwjmpmag0wsY00kEQGmaUyainDC6Mae9RgbHoPd5kA8lqpE2C8tYfPazYznM5vMCAcCMBkMCISCcDbWobbJiRdffxmbNm3BwKUBbNuwHSFvhMOP6CJ67333YXR8HDNzi8imUtiwrgdVtTXYuHULF+0iiJDMRRCMutE/ehnt67swMjaEDT1rkY6lYdTZuLsuVUrQO3QWRUEKe3bvgUBMHPMM/OEVvjHSWJekR+SWPX3uJJRaATpaOqGXWfDMUy+iq20zWls7OKH3l0/8BBqVHFfOncdffPHPsBycw/Hzr+HgzbuQSuYw2D+LbVt3QamgokHPF/ZTp07BbrGhpakVEqGUi/NcvoDlOQ/TW5b8M3j62V9Uku8gw9133Ifu5nWwmuowszCF4ak+jE32Q6oUcgoxadZJ03pg70G4PT7uXCtkcl4c0Zi9taUZL77wEt+o4+Eomp0tWJxZZowgyVtIGkcGWyLCuL0BlMsSWKqM2Lx9C/YdPIB4Po2Z+RnWS6/rWluJpw8l0FrbzLhPf2gFFy6fx+atmzHjmkUikWTPAxUQ6WIe6WQE05NjUMsU2LFrG9Zv38znq1CuQSKTh1REATvzaKyvQSYbQV/vBTiq7MzO/5cf/BRf+tJfMS+5XKKijjrZ/bCYtFhZmWNOP9GIoukwqqxOeBdDEAtkMOoNOHnmOBvo9u48gEce+QJOvn2G01mrHGa+2f7gh/+Cy71XeKLU3tkIT3AF7d1rICoLkY2DpVFysQSNzdUcRy+T61mDnUvnWZ5y/NgJfPvbf8PFmaOmCmJJGcdPHIXFoedJpK3KjkQmhnVb1sAX8zClqKbKAbFQgkIxjbraWrz7zruwmmquIfyKqKl3cldUa9BCrtFyV7y+oZYnMjRBOXPqJIr5DJZX5lDb4gRkhHRTY2VliTGGJiMVc1Qo5DhY6MCBG3H2zCU01LXy4qW1qQsNDS2IBAO8WKJpyaWB9zn0ij5fR1UtNEojJJBxEJzVbMPi7CICkQAWZxYR9IVQW93ENJuiqAyzQ4tb7z7M9xK1TIkqgwPFlBgn3j6HeDDDr4GMpsQpX1qZwezsBLZu28adSfos0/kwejY0suRMItBjfGSRM0oooXRicgzOOkrAVXHGA4XOjI6Oo7OnDY5aI5QqETrbuzHWv4iPfeQzyMVLfA9LJMNwzY+iJE7jQt85vPXuMWiVdjTUdYJiRUjGUqCU82tAaK1Wy1IiLiiFlWBDsUgElUKMRCzOx4mQkG3tzVhamWf4Qm//IBszzUYLpFI570+mQloMUxONuPDELVeplVyg0+dBiwOqS+hniagS1ETTNr6nUrhTbBlf/fZXoVIrcOr4Gbz+ylss5dl/4HqsXbceI0MjaKxvZipW7+Vexn8ODV6FQiVjA6teJcPSkhuu2UV0tFOathef/PjD+Or//CvOzXDW1yND0h+hDFajjXXz7584gT27d8JuscPn8aEsEqC5rQUriwswWjRw+cchNoDNxARUePvIMSTDlOwsYlQlfffIA2Sz2RANx1huRdIdt6eSnkyTDQqTUkgVrIOnqQNheclQToU73UfoeNCFxOcjn0YNT0Kj0SikohSE5WuAD5IriQUwqFTIF4qIZbIwyBUwKNWwZ6XoPhGHeP4/hzV92OLrpY15TJoKvNghacuq+ZQej36uNIV/L7+maTNBQaj7TvUkqSB4H9K7sym1xLIXCk+jz58m1MFgiuly9Pe0UTlHiwFCM7JPkSgv17Tu9Dj0Z04/1cr4PCXzKhX+H6TZfNj3+1/tJ/jim9GyMOtHletR5MVyaApm3Pi6D7ogpYZ9uG1kuxqDawqQSYR8MNgssGoUuKYn4kQomYiL7D+Mm00mc78bXVCRSweTMGKrWMUPupjpA1jtwtO/Xe3wrxb1rEeS6JFWWJBTmFAiIbRQVCnczy98uDf4B3uNdRpw8pZ2QKtiRGGuWLm40AWanWGlEnfbufsuFaOUz6NGr8TixBgjo+hmHfJ5IRUJ0NLSiH03X4+R+RkUMjlMDA9h89r10MrkqHfUYnhgiL8YbW0djECbnZ1FoVTCmXPn+efNG9cjFPBDzDG6MgTCIbzzznFGqG3ZtBtylQHBSJTj5S9dOAOnw47m1mp0rmuHTKXDm2+egF5pYgkNBfFkIjE0k3znsW9AYlDgp0/9Kxa9C2hpbIBv2QurqRp79h1G38gonj/yHLpau9HdvpZxfYSciga8aG9vhFItw8DoKKw1TRi62g+pkGKkowinrt8S1gAAIABJREFU/XjwTx9AMhdFPBNHz9rN+N4//AgpdxJ333IbHvzEA3jmN8/jtVfeQaOzDpl0HFqdGgqtGpSzRXhB6hTMT1NIiRC33HgAmzavQywf4S7l+YsXsXHHDqTSGYTdQbz54mv49qOPwWqxI13KYWpxFBfHzyKdj0ErUeLAzpsgEljw6ssnIcgKYdGZcMMNN+ArX/wcvvDFT8PRUIOyRIm33jmFucklCCixL51ALBwE3XVoIvKzn/8UM0tTKEuLKImKsFqr4VpZxtNPvYzgchJBGoeL8rj9nlvR2bEeQW8aUoEUYb8fg4NXIVOIIFIKoTPrceXKJTaTUuFekuc40t7vC7IWliQBzJ2VCrFj7zboLSacPn2Wdb6UlDc/u4CGhmaWvXhW3Pw9E8mlmJ2ZxczYDEqZEmxmG59LI8MjKGVykNJCQK5kLjDd0LRqDQaH+rFr/250rOvCqYunYTZbMNw7io7mLhQyJX4dhBb91t98E//8zz+EWKrkc6e+vgb1LY3oXreWEZSc4JeKQqtXwh/1Ynp5ktPhQp4Qp57ed9dDuNzbD51Jip3718IXn8OKbxmpXBJWmwESuQQXL1zG4etughBihGIRRt0dvv16KMQqhLxJLLjcuPXwrRzkotapGNkoKAjxqfs+xQbLQMgNtVmIE6deYyJSi3MD+ocmGHvY3b0WxVIR3/unH/DoX1gW4Ml/fwYzrinYLFUwG8woFQUcZ3/i1HusnywXyqwbvfMjd/LN8srQFSTTcdiqrahrqsXlKxfgcFRjYGAQRq0ZVVUOPsb9/f3Qa7RM9ImE41wgRqNx9HR2odpQgxUXFehSTLtcqG+yo72H5C8ZRqq6PRG0d3agqb0ZbV2dmHBNQq1TY3FhHjVVNZAJpPAvB3H3wbtRVWNjve6wawBtbe0YHhnF333373DbrXcimkzCUevEL/71J2hw1KKYy+Lej94LnV2Lea8Hcp0Zp85eYMwoxdATrUqvp65SDr/82bP4l+99Dz1dW1gSWG2r4cUNnTOzM5OUc42etg5opGpetJHUIBSJYWLUxZSPQNADiVyE2to61Nkb8fDDn0LcF+fQtNPn3mFP1M9/8QSGRoZgsWrw8U/dg3/75U9x70MPQa/S4v1jF7HkCnLRarMZ8OCD9+O5Z19EuSBFOBDG8PAwJ5K+8MILTDGiICOPdwke7zJkahHcbjfauzpw4vQxrNu2Fq1dTRxwp5DI0X91ADv2bOGF9LET72D/rgMYGpjBhQsDOH32HL7zt99GQ3Mj3jl+HLfdcStkcilLtcjvEA4FEA37UChnUBTnUdvkgEarxujoMBqcdZiemsH0pAvO2jq0NbfiSn8fFw+1NY1AWQKdxoRwKIa777oX//qTH0FFQWjyMoeoUaFFxttNazfhyqWrLIvs6uxGOBhiw+WzTz0Hi8GK22++G0ajDeOzE6hptcMbXkC+nGaJS8QbRy5URikpRdxPoT9S5EnnXkjh4qUzEArL0Os02L5zD7Ptv/T1z8E1N4TBvhFolVZcvTTG0hWCDtB3U6aQcgd788atTCUZGhyBs7kOt3/kEN546yVeBAnzanzpkW+wvESv1iJTjGNyfgijU1dhdhhx5sxFjI8uoc7eAYVYzXIM0oxT05fu41R003PSFKpCBiFUNGFSRfx/6s4TDpkW6plCCq75OVQ5HNxFpcwJIm3xNS2dreTFlAUIBcNcqDudTsaPUkFHj8uFWzKJRCzCHgOShOazGdaFR/JReON+liXSAu/CuV4oFUpGOarVOug0etx0082c0jo42A+LxYRwJIDpGUopLsOoU3PX1++PIpMusn/tlptu5jTkQNDHnWyUxVDItdDriO4WZamOVqXGmq416O/tIx0IZ5gYjTqs+F2Y9Y/B2mSAs8mJ7pYNGDo/iavnhpGKZbhwJyY7vUZKK+zs6OYwqqWFZTYbk+GXFjJNDc0IBmhBLebFSmdXO+qdtQgFPTylJT8OZbXQdYCODX0eVBiHgy4YtEm+r5iUKrTba6CRKzHhWcZckLI5Kp1YfVyAA1eEsP6RcJAvbshh3FjgqQB1yCu0lRIv9BgFSUX7tSbuagOYiuvV2nDV5EkFO5FjyANGMpuKIq2CfqTC3R8gVUIlxXQV4Ug16yq1hlKPabG62pEnGQ2FBNK5FAzQpJTuedTR/4Ck+49ScQKCv3g9UlZkJmFd+D7yIhlaFmTY+26F8vJhtqxcgHOHzfA2S6EsJyAW/V4nz1IX0iEJKozkVe7nqgCfni8WJW0RrfSumVCvxdASjocCiqhIWS30eVF4TTpDBfqq9r0yDqtIUmj1VRLJkVXYUZKpkBURCUCMTU/2ouGy+8O8xf/HPmPdJpy8rQfQa3ksVS5SGltFT1XO5yvJqXRCFGhKUHEGN5rVGL58lnV5pP8ViEpYmJyFSWPEQw/9CUpiKa4ODCHs9cOs02NT1xpUm61MmtDpDLBX2fHu8eOszzt042FMuqYxPj6GC+dOI5WMY936HpYOkKt9bn4FSqkWNbVtTF8gmkoyk2STkKCcg9Esg6nagGiKEipDnHyZJYNPMo18JI4ta7pw57334u2zx6CwqjA2MwJhqQSDUouOtm6otRbMuz2Ydk3BNTEDZ3U9Rsen0FjXiGIuBWe1FbYqM1YCPniDcSQiYQT9Htxy20H8+Gc/xEc/dR93VclUtG7TVvzm6ZcxP+jC4QOHYbDrMbUwD9esB46aajidpPcPcUgIaR4L2RzsBgtmJ2fg9a7AZNXino99hFNRdVotp0RqjCbG1k0Oj+NnP/gJfviP/8wduRpHNVLCBAbnhnD+ymmIc8Cn7vsMRBID3njzJPwrIUgFYo5+f/43T6C+wYLW7lZIVDq8e/QM7EYH8qkYEtEwAm4PwgE/6pzVuPPuO9gMZrBTgi5RhsAowZ/+2+PwLESwNEPSGR8e+9bXUIIMkWCeL7SFbBpjo4MolnPYe/1eLPuXcfUqdb9NSGVjMNToMDXj4i5lKV/mgpmYw7ZqE6bmxmCwUniXnS9ExDHftnkPcukSUvEMExmouzQ9M4+gNwj33BKERRG6Orq4EM8kE3BNTfMkJZKIQyVXoFSoJDoue1ew9+BeKPQqeEI+vPTqK3jo7gfY/Ie8CMlokjuJn3vkf+C53zyPeDKFq5ev4P7770JbTwuS+QSWVpbRUNeMjo4ujjafmJ9CWZxE39WLaHQ2QliQwulow7ET76MgSGI5OIyqBjXqO2pgtllY810qC7G4sMKjbwqe2bZ9A85ceJ9NzaWMBH5PApl4ETceugFTE5P49TO/hlAgg1gggqRYxj9997uQqeRwh5Zx8syb2L1tF5rq1iBTLiIQCPAihfwIswtz+PnPf4HDB29gChIVJOvXbMDE2ATuueM+Zs4/9rff4JvcyPAoBwNt3LAW9Q1NeP7Is8iXiMdsRyqbQLaY4E6MVC5DIp6ERCyH2+vhRTWN+0nWIShSonOeEzapoDSr7RCXVJiYXCAXALbuXoPJuQEYzGrIZHoYNFWsjybOfVtbC+PkpqYmWE9Lse67tu9BuSiEWWnFzp27kSmk8f1//SeeZFDHjgy25TIFrGT5O5SPp3Dq6DF0tLTiltsO4eCt1+NnTz6O3sEJmO3EffdwIqjXNw+xOAODQUX8L+jUNnzm019Ec1UjEskUeq/0c3AMFX5qhRwbO9dDJ9diackDvVWHTCEPlUKB9069jY1beiCUlLG87EMhI8Yzv3geIa8fX3/sy/jI3bfhM5/9NFRKAy6cv4D27gY8+PE7UZJk0TdCXecqxPw5/PXX/hEN1U1wOIjeYkIwEGNJ4FD/MPoH+3Do8PX4whf+Am7PEkKRICdrzs3NwO3zQaFU4vS5U/j0I3+C2hYHYtkIezkKGdLH+7mJMDU1zEm1sVACnS0bMNg/hWMnzuOzj3ySH4cgABKFhDMw6Hrc093DjP2j77zBUz+1UY6iKMs4P0KTrrip0VEFjUKHwb5RfOSOexFLx5kIQoFAPl8Qfn+AP8OBvgEOt6Oiv62ri6c7YyMjkIoVqLHXcG7B0sISSxfsFiuW5xYxNjKJUpr6R0aMT80glonjuz/8W4y4+uEJLbLkJBZMQVHSQZJTM89dkCe5RAnpVBSX+y5i/3W78Nxzz+I7f/f3eOv4ezh4y27s3LURTz7+DFob1uDcsYsoFfMQU2JqIcmsB5JMkb5ZIVNicckDi6MKtQ1WuL1zsFutiAaz+JOHPo+ZsTm0NDRBqRXjp0/9M1QGMYIxHxLRNFJRIUxqJ6RFBXdCI+EwPy7JNFZ17nTjpeKdCTMiEXyeRb6uESWM7vPBsBcmmxGRWBAq1tInmOAikcg5JCqTyUEoEEIuU7JZk/Tx0UiYm1xU7BXZS0SBPQW+9pEkiDTemWQSgaAXiWISjlYnwkRko2MWTyFM6OREGh1dPYjHEti2ZSt3rCkIqspRxZInwlXOzblQSKW5kSeWKNjsvLK0zDIji8WIaZq2r1uP2YkF+L0RlIpCGMnIbTQyZnjHtp24fPEK/KEQRAoxNm5Yh7Hpq/Am5mBr1kOlUyMdLWGybxbltIzv4fl8jiEOVqsdOo0OdU7KoBBiaoq8KLVobW1laZOjuob9Tj6Ph+8R4+PjyGVTkIoJokCUJSMjO0myRuQU6rqHw2EkE0uQwoNmiwXbG3u4kz3tW0bfEsm0KjIR5u/Hy7j+shD20AfzVT986XVkfQ5T5koCPVEKVyXUHySyVGrBSiFfqRP/M4WGGr5UtJOchRqqVLgzWUYo5GI7EEjxf6sS7d/BU649Lp1vbIrNVfajjRJX1WpphXufzLPkhn5Hj/+HwVAf/t1X9uTCvWrlB5AmJxkPtWGghDX9FGrw4baIToyTt1YhWiWDqhCCuJytSFhoKENz299Fzla0ZnQAaJVLGx3EgD9dSTS8poNfXSXRCUM3QMLySAkpSbr3DxTuq4/DBBda5RQrZw1TaeiNiqWIFLVIlmTIQIbdL8+gbeSPo7ka7zbh/Vu7AKOBC3feCFWYzaOYJe51JRqX//qagaIcdSPsdvGNfTm4yLrb2bFpHNh6Hbat34X6+jacvHgFE6NT+Ng992FxyoVUNIEtm7bAYrUx7mpmZpJ1VTqTFrFUEj/+yQ/52FAwRyqVRCDk45GgVmNGKp5DQ0MnRBS2IJbCNTfFEhyDlpjzGew5uBuzbjcuXxpmA2Ahm0XYG4A4X0JXQwP+/MtfREqYw8m+0zh18SSqLWaYlDpIRQrkSxJE02lc6b0MhUSB7rZuLCx6We+bTsTRWF+NHTs3YcnnwcDQBPzuFXbqHzy4B8GUHxOzY7j1tpuxtLSE0fFpThKd6p3A7t27sWn3ZgSScYSjWU6ay5USnCxXKhaxNDeHXDwJQbaIydFxiKQCyA1yPPKlz2FobJgDO9xuL4zWKkiJr58p4rVnX8JvnngWmWIW2XIGeUEJMytzePSb30ST3Yl/+Ob/weFZv33zKGKBGDRiFVRqFZ579gn8/d8/CmeLE2WRHD/56eN48dmXYNaYIBUIoFHKICgVWKf7zK+eZU1tQVBAtpRCWVBGJBfHE08/j5nxRT6uRSTx+b/4LCPQrpwfQ0tzB4I+LxYXXIglgsgLCqh2VmF8Ypw55w0tToi1IvQPDHC8NYHvs6ksTPpKB8tk1yCejzAxKBpJocpSx2avWDDHIVneFR9sFgtoOXzp7EUkAlHYTBbYLHY0NDZwKmc2nYbf52U8nqPawQat2rpajIwPY++h/Yjnk5hZckFIGr9MCSqpDqlIBqISoS1FuP/++3Dx0iXMzM6hmMuhq6sVG7b3QCAn2n4JjXUtiEVJxlCGRmvE60efw9W+s7j7jjshEcjR2bIOE9OzeOGVZ3DfJ25EJL0IhVEGo9XEichzC4vI8DXCj0wmBnu1Adl0kpnzGlUVtKoa9F0cg0FrxHD/AEq5NMqlAhaWZ5ljfccN90EkkiKZD2NxeRqjhOJrbYfaoIXdXIvJyRlI5GLE0lGEQmH89pU3sL5rE3pa1sJZ3Yh4MI4NGzahd/ACLlw5BW/Aw91jWpBv2ril0vUP+hm12tLSgKePPImbbj4IR101XPOzmF9aYFNxb18/3wSFZSG0Sh2SkTQEOREGB4f55l3MAgqZDqfOXES104Hd+7dBpRfBH/RhYc4LYVmB+pp6nuj1dHXhyqWLaKxzon+on6cnZOozGCmMKoA163vQP9oPqUYGuVoOnV6PcCiKiYlplszEgmHkYkkEl9xwOhzYums9mtrrIFWrMDw8h1JJxNI7t3cRc0tjiGfc2LC5B4GgHz3dm7FzxwG453z/N2vvHSbnQZ5739N7bzsz2/uuVqu26pJlW7IsV1muYCDgEAxJuHLCOQkEEkIgCXE4ISE+gXOCKTY2Do7Bxk3ulmWr95W29+m99/5dzzNaoyT8cT4fDxeXZG2ZmXdm3vcp9/27kU0WmPm+Y9suNmk7LFaYlEYUcxUYNSaUqlVcmb6CUNwLX3gR2/ds5OZlftaDdBxwLwQQ8LuhNoqxfedGbkYe/+kvsGnDZhjNavzu5x5AtprE3Mo83n/3CBKBAi6eXoZKbMTw4ADanA42WAvrUi72KQn081/4HFQqGZv6aQtCevHJySu8WXn//WMoVYu444E7YGozwN5ug1QlYfNeNJxAKpfA+fNnUMpmWTqYT9c4cIzQsmNbNnIzQ4Xw7OI09h3Yi8uTV1AnratQinw2i96+Hix5pjm8imRqhBckyRoZus+fHUervQdmk4MbMwE1U7ksm9sWFxd4GGPQGyCRSrkZc/t9LJGkDy8V/i1WJ65cmmI/C02Q6Xxv1Rtx8cwlJCIZmHVWxOJJLHoW8PB/ewi5WhyeyAry5TwUQjVatJ1Q1A0QFeVMX6oUiYFegCuwCKNZB7/PC6mSIAvAoQfvRCThw8Wzl2A3diE470FPTxdP6KcXJjh4qsVhh93mYM1/MpmF2e6A1a7jwt1g0COfqeCT938WLSYnZqen4fYvYdo9DpmWioIykrEcKpRMDBMEZSmkQjkjX6noosKdCnjaNlABT7IYusaTXjsWCVwNkStBb9CxUbhcyyORSaBSa8BKMsBYAU5nO7KZLIcwERKS6gOFXMlUmUI+x+QlMmCSbpnur1m4UyBPnk2dpIFfWllAgBC92Qg0ZiU6Oh0wmUxIp/Lo7xuCWC5HkNKL9Xo+h1KQHZ2n6o0axFIpDxu0UhU0Wh2q1CAAbBLtaG/n2oBoUYSmzESysFqdiEdT6GjvhtftwdrhYTisdoQCEQQjYW4W14wMIp0PI17ywd5rIIIzb4B9ixFkgmVoVQaWs9DQyeFs401PW2sHm4ypMKXjQLk2RKSj9xAZrRUKQliD34uUqm7QqvlzSMfebLVi67atCAYCcLlcvG2sliMQ1jzY2NaFoZZOXPYvYiHiZ8nman4N1W+aVAM3nftoC/cFS3MISrXjqgyb6qtmDd2USq+2CUz044k6Vd3NfCganjYL92pzwEpKkDqRYgh7WUI8XvwgQGlVgs2/+Rp0JBX/dCxXb/RYSElCtStRaahgp/u5VhXy4arq//pTgv/+68VG6/LXmiunHLDjZA1tng9Pk7m8SY9Lm20oaKWQlJIQFeJQiQmKL+BOhCaQRJhZvVHB3XQyN3i9kEgW+cBeq1NaldNQd0UdDU3e6evNSviqpp1YqVIhd4RNrmezy1n93fTfvoQQ5WoD5boMNx5NYnjhw3Pqrz2UMyNmvHvHMOo6IpUQ3YVkMs1pKHF96YxWaQjRKDeLeLrFA5eRS3hQKGUZ7Wex2TA3Po3Blj44jU6sGx3D+SvzWF5xoa+7FxaDEUffeRe7d+7gTpqm63a7HevXr7sakyzmLp/Cgqh4oA8gkQ0WFhahU5uYSnHHHQ9w4V6jThR1JGNhlApptNhUWDO2Bp5IBONX5qGQaZGi9Wu+hFIsh06bBV/+8y8jWcvh6VeeQTDhZ416u7EFJp0NHT1DCCdTuHjpAjyLbmzbtJ2Daii2m+RLCqUQUkUDGqMWC4te1k43GgVs2TGGjVtH8Y2//jq+8a2/glFrZAb/L576JS6fvgyNWoHP/MFDOHXpIop5ARQyFXp6WhGIBBEIBpAIR1DLFzjAqpjNQ62XQWvTwNnjhLOzE0N9g5iZm0OlVkcuX0IxmYd7bglf+OwXYLCYeKpWE4iw4g/wtFBZl+KhT3wGb7x3BL5gGLKGBMhWOezpyNuH8fAXPoVEPo5N23fh0X/+IbyLPhSTRdRKJWhVMpY6lQs1PPmzX3DqKE1mK/U8KoIictUifvDY4wh6Y4gG/EikvPiLb/4ZlEoTPEtxCIUKfs8E/a7m5KjFjHwlB6/PywZGkl2orBT6scicfc+iF2dPnMKGdSNoiIpw9FgRTnrQEAqQThZg1NjhtPXDrG3FqffPQiZWsDSDIuzptY0FI1CIyQhl5eRNYgTPT8+A9KQUvmGgAi8WR09fN4LRED79uc8gXcmjIRfi5IljCCx70GbvQjqag6ACXuk+/PDDeOudt1nyUSkV0N/XiY071kFrUXPyoIAoFqkyouEMOrp6kavEcfnyKVgtevT39kJUlyGeyuK1d17FgYN7EEm5sBJwQ6qQMBWD6Cs0GZqYuMIhZoSUs5j1GO4ZxMWzc5DAiEquOcWORigtkWgMZeSqKWzYthnD/aNM4kmnkxjo72eD7LJvgXXkwqqGV9QSuRDpXBInTp9Ai8kOUVWGQwfuRyXbgEVjQzqTwbHz7yCeD7KJ2OP24fYDd2A9IVttvZAJZKg2cogk3Pj6X38VQpkA23Zvx/zyPG+KiBxBmlPCAvIWRK7DyrwP6VgOG9aPcZNHWyJbiwNavZ4zGo4fe5cZ9mSapCK/mK1iaGQtf/43rVsHo07HhA0KscpQER5LoqOrmz/nbV3tUBA6tpBEMpvm4oo2MIR+K5cqmJueRtQXgrjeQGurDWM71vKWhHKPXctx1AoieNwrTDryRuaQyHlw6IFbuPiizAO7oxOn3zuPaDCJWw4chFljxYprBb0dXQi6A1g/vBEauQ4ioRz+oA++4Aok6joC0RUO/Vqa90FYagZsuYNLaO3WY89NW/l5//lX/g4SoQIDg91o7zEjlgshX82ivaUFyUAejz36EtqtHWhztmN07Rp4PH7US+AkaUol/e4/fQcV8p10dSIWD+PK5GUmlhBxhuLjXf4V9K3rQUNdg9FJU0slN7LpeAZqtQbnT59FJEiGVycK2TI0atp4zaGnr42xpkNrhjG9cJm3ayvuFfYRLUwtw9nS1pQsqcRYds3BYNYhkYoyXYSkbQa9DWKBCibafpapwLTB1tIMpsvnKUyogpUVN9N0qEm2tFjhWnGjVqpDUJdgsGcNJq/MQKvWMnM7EY+hkE3AvxLk9ylJw/KFJiv+lkP7UBHlUBYW4Gy3Y3HahXZzL2QNwuuK2DBNG2JqgKfmxzEw3MO87/HJKWzYPoaRrYOoII+JixMwK50ILruh06lQQQmLK3PIFjNoa2/j95JOY2TcqEqvR4tDjxOn3kVnZwdqZRE++cBn0WrtYNY+yUf0FiWShRDUWil83ggaeQVUQivqJQnkIgooKqBUKnPR3hz2ibkophuZU8m/1KiUeCrOSEiyy0nqqAkqSGZi7GUTCaUQ1RWM7SSfQ61SZy48BYGRjJJeC2qoyGRLdQIV7zR5p+srTdxp+EX6duqYiGB2afYy7N0tiBdCkGuolhFDqSCyUQpqPXUhTfOjSqFE0B+CRqVBpUgOZkr8zmOwq5ebAsoMkCulEAkEPAmnAjIcjnPzP3VpEkqlHiqVHsU8FeBqJkuNDI1gdnIWs/NzkCglMJn0LO+sSLKI5NyQqSR8Lo75MzArHahVwI0iNfK0DTtz5jxuv/UOvnYIBU1tOzUuJLEiChldY0gWROdGktbJaQBZrzbhGYUCkpk0T+n9/gCn4pJcRiLMwqJKwkIprtki0qU8N+jXGjKpaNWlgZvOf/SFOys1rioy6LhfLQd/U5pRgU4UospVGQzRZq6GGdG/kU+SIBrl0m/CmTKZEstkqKBv1o9N7+TqrZm62sQ8rv79g1qWNPdyMb+u9JquTtpXQSof5dRd8KfPnG5YPf/Ahbst2MCOU80D/WFuRaUYp/a3YWFI1/zxUhaiXBSyep51QoTpWTUArOIhSQJON4qbpQNGuiC6MeqHWK1Xv84kGqEQKrWEDQD8ol1dxXBnLibGK8XDNjVI9OGkA8ZG1koDiUwDwWgB1UqD2bo3nSxgeOnDc+qvPT7T61rw/l2jqCopobLBH2gi5NBajCQy5N6mk2M+2wyMohcwmjiFYs4Di96GelmCiUuz8C8GYNdYsHvLTtyw7yaMT8wxYo0MItu3beUJAE3ULWYDatUST3hUcgMMFiOmZ6cRCgcx0N+L119/ldd+sUSMo5MXZ5dhNFjx6U9/AZkcpc9SAmYOjWoJpXwKamUDtxw6gLMTE5ied6NSAiPJEsEEBPkqlI0GPvfFz0JuVePFo6+wPllMhoxiFdVcHYfu/xRcwQCuTE7At+TBUN8aqNQGxGMpDrRwtpkwumUY864FTE+uQKtRoN4oIZmNoLXLgWOn38PnHnqYjWg0LSS03C9++nO02ExoH6IJtxgvPPs6hruHUS5kMbZlDMvuZbYP0PGOBIJsJiJEIE1ddt64DfbePijlSoSCQYSiMSiVauSTGQRWfNi1fRdG169nVF6bswfvvH8M7x85CZ1Ajrtuuwtt/T148fVXUUgVYFZRmBUwfukM/uhLvwepWgK10YKf/vgpBD1hlFI5JCMRGHRqpBPEDxfjG3/+1+ju7Wf9J6E+KyiiKqrjkX96FMlYGguz02wI3jC2BlqdBe32IVTKIsQjESTiIRDyRSgTolQvIhaP8XaBuOfdaztx+NXX2BA5cXES/hUvivks7nvwdhRraUBRRZY431oL9KoWuObCMOucyMZLHEtOjSQxzSk0pFosMSeYorrkZeexAAAgAElEQVQrjRpGR9fhxPHjjF3TqlTMaqbtkFKtQCqXxn2f+hg0Vj2Wgx4E/T68+eIr2Lx+a5OZTqO5Rg0HD97JrGHSUZcKeQz0d2Fo/RBimTh279qDWDjFqDOhQNJkBdfp4j8Jj2caTrsZpUIFEMrRPzyIl958DsYWLRdwzjYbFt0zIJjSeqLjRCMsI4gnYuhq7eQwmDbLIDQSJ/KpKqYnLyOW8GNopBeZQpK9H5l8AS73Ih78+CE4Le2QyY3wxFbw1slXYLO1Ym37GISQoI4aT3XDkRCee+Yl3Ln/Tly3eQ9GetZCLdKiKgDygjy+9Of/jbn6Dz/8BYQ9ARTiaezbfQuMWhtH0FcbeXztG1+GvcPGnPGf/uIncHQ4mfDiWVpCTUA63gzqFQHqeRGiAUrbi2Hr9m1o7exgpNrb77wOk8kAvVaH6fEZ2PR2ZGJptJhb4Oxwor2jDXfddScioSBSiQRGR9fyFN295EM6k8XQ+hEsuBaRymdgtBoRDkcggAR+V4CLd5LmzExNctNLn9Nl9xyGNvbg9//48wiH0oiFKiglgddefhnDI30QKYrwJ+awY996BBNu/r19g2s4vCUVz+PmG2/H3MwilheWMTo8Ap1CC4uhhcO6bttzB58HC+U86pIqMqUE3J4VXLk4Baepm8kqM55pJEoerNnQyQQWUV2Dx37wNBytLbjt0F4o9WI2k/e2tuLVX76JlckkLJpOKKRyyBV0TZBgbmYOBXpcA734/Bc+i1OnT+F3PvMZzM/Pw+V2Y25+juVskUgAEwtXsG3fFujbNZjzzWB43RDSySzrxFtNDrz12hEUMxWkYoRdlHGgEJ23DGYV9GYdZFolkvkoBJJqU4qjNEInM8E160cimmH5jC/kQUe3E+lsFF09rZidm4XD0Y5SqY6lRTeb00nbvH3HFkxMXebCTiaTw+Pzo79vmGVNBqsFmSRlnojYUzLUt5aNhiTpoUnzwsIMNqwfweTFKYyfnODmhY3O5RTufvB2uMNLaOu2oVYvI58q477bP4VTRy+jVpChmCpxEBAhGs9fPontO8cYO+kJBFAS1XDr/fshVdaxNLsMUVUJlVgKrUHJA6dQ3I9CJc/XOyIskeGZGPpavQaVWgG+wAoXyBKRBjKxFha9nbXa4UAAaqUUR46/CkeblYOSwt4cTJoulDOkQiFMb5k15lSsr5JkqECnop101hxpfxURQxINmmxXGwWk8wmI5CIO4yFpnUpq4FA3Dq6hM6dUzn+XyxRsLKVzIh1zQnjSOY8IT3Q/1AjTf1PhTlSrXCmNlaAHW67fiPH5MxAqaFJb5k22xeSEPxaCVqfi0CSlVAHPshdDA2v52kuJqulUll9nX8CDdDYOj3eJjdUOq5ONyZSbMDO9wJjHHTv2IBCIwqAzo5DNoc3Zipuu34dXX34NvoAPEJNXTgqTVY9Y3geptg61TopIII5UOI9Sug65RMXnELFYCrvdwcmsdH6jZoZCDAVC2mA0NxmE0+RwqxKhL8mkW0UmnWTGPElMOGlbIoaO0MNUh4nIpKlGJrmCDVYJOrV2HPddRqyU+aBoXy1uiTajzwqw/8JHX7ivFtRU+11bXF9bm/FUnJnqzWE01Z/MCCGpTLnGcpZCodrUupdq/CchHunfri3cV5Ufqxz1ayft194f+8iuejo5FIqSZz9Ibv0wVfV//RneJnztpz9raEMv8AFfN9HAlisfXoeUNkrx/m1WRFsUIIm6oFGFopZBPZfieydhPxFWqLCmwn0VCUn3TQeKNEXZDBW3VLQ3KTKrVJlVjqVeJ4dOJ+PH+xuYfpM5SYU7TeXpTza2sLFVwCmrgaSIV6BViRZCtRH7XvdgzXzuIzmSMxudXLiXGftI9/ubjQJtGSSS5omIjAy0smlQaFDpMmrVMFxTQVQzElj0bYh54rDpDBheM4Tde6/D8TPv80qNpmg6gwEORwsEjQofQzqWUpEEaqmeNcrxRAKlYgWHX3kZra0OXpMFAn6EI2FMjk+hUZfinkMPwmxtRbpYRDqb5FROlVyElhY1rtu3C+Ozczh26iJPHglrloomUE7loRIK8L0ffBcVeQ1PvvBvuDRxDjajEfK6BJVMFb09I1jy+iGWSVhbvHnDduh0JgSDUY6u1xplOHj/AZy5eBbJVAWhgA/Veg7rN49AppEhGA1DIZNBpdIS5RJTk/NAscqmoZGNQ1hyL+HCiXGYZGYkI3GY9AZoDBqI5WIkU0l4vR70dXegVs9zGMrQcB90TjsKpTKHCVHEOL1hzAYLjrz6DnRqA5tO7rz9DlisDrz44qs4f+w82gw2fO6h34M7FMYxZgCXeAug0Wnw+usvorvPDo1Fg5vvPIg3Dr+L5clF5rgTS5qMbFa9iVNA/9f3/oVTThl2JBLxBSXfKOHxJ5+Gx+VDyOsBhFns278bNmc7wsE8zFonzp4+ySmwfQNdSOZS6Ohtx4VLF7hhu+3gASwEZnD+4jgKxJUtkS66igsXL+CJp/8PRIoqzo2fwqaxjZiaWoBJ14oLJ2dQK0hQLQLCWp03Av5ICBQwQmgym9EEnUHH0yKH04mjR49CKpHwxYou5qThZqxorYzrb9mLNWNrMbsyD4NRi8e+9wO0O3ogF6pQoWawXMSDDz6I4yePc7APEYnWDPfB0dkKpUaLNkc3UBezKROCOm+RdA4r5CohcsUAZmcvYWRkBKFIFEqdDpFEBJOzk3yB7+7twKJrCs5OMyelDg0OoFAqQSEnzX0Q506fxq03fhyCrAkOYy9Tqo6efhXT8+NwedzwuoKwmmzYs3crdMYG68Od9iHEs2k89eyP+TN73/77sWnNFiy4XBBJpPjud7+Lyckp3H/wXhy87S6cPXUcdxy4C1q9BYVaFf/7Jz9GPJWGw96CaMiDL37+Yda86jWUbKrkc8+jP/hn6E1KhBN+OLtaIFfJUCzn8cZrrzJW0qA3QVgVwGF2opghhGEEff39IHN+NB5HILiCFruFjciE8UNFTPoriBoNjK5bA7vDho1jY2hvd0Kn1XFhIqSQN5o0CkQoCiocLvTrw79mNCxxqyls5eKZcdQrQrS2ODAzM8sbulwuhWIth1Q1iq98/csQCJSIh6qoZYSIhSL0BkK+GkW2FsSGXb0o1BLQmbUIR6NI0hagSKnGJWiVRqjlFLEugKAmgIqi57UmtOqd2LRhG8q1BrKlArOflXIpquUq3jz8FjZt3IyfPfdzCBR5mBxKDAwPIBHO4d3XT+Lo26dBv/Ibf/dVuEOLKKSTaBTEePeVc2jRdiDko8efQ19fP0fQE7v9qace5/eZL+DnAYrfH+IC5Prrb8DFi6dQaxRx6uJxtPRZITICMoMUAmmDjY46lQ7JQIbvg3IlBBUK/xGgWKFAuRA2bRmGP+ZDCVVY7WYkkqFmWJI/wj9z3eab8OtnXsaaDRswvH4IE1PnYbWrsOCahkanbpqEp2axb+9+LM/7cOb0GcZEkmSjUMqxP6G7qx86rQnzC0twB6mIHwSNg3KpIhdgHa1d7IegAi6WCPOUnPIx4v4o6kUhVpZd/Hpu27UReqsSQlkNXv8yBrpHUEgAHbYhCEpKpOM55LKU9JhEMObG4FAPlhcWEE8mEc5F8aff+hLKSKOcL6OWEyMdSQJi8KZBpVewN8lqt2FhYQEWs5Wnm9TgBIJuyOUSlvxIJVpsWbcL3uUQ9t94AKVMkYvuqYVxnhovL7uRTwMWXScaFTlP3GkQQNcuKtRJ104kFBpGNYOqmhP4eqXI2FvyVYilIuQrGU6yTWUSCCdikEoU6Gzp5cky5UeQj4AKd9LiU7orySPyuQLqjVWijJjrDSKr1NhMX+XjSpkz9LtdITcytSgEyjKKjQyniVoMdsxOLqN7mAAMCjaX59NZvPvWUYyOrEe9LIRnmbIOnKhJqnC2t2BxcZqpRSUKMpLIIBVokE2WWeKoU2igUevZp0TENsq2GBwYYEkdyW5PnTnFhCSajhP6MlOJQayuQyCpIRlPIRZMIRHI8TmAti6bt2xFMpGCVqPHxg2bGdtYrwJiiYy3q5kMJRw3mKJFUiQyoJLfh4EgUikPS+l42Bx2/jr9Px6P8zUpk3ZDLvDDrtMhUcghmSMNfxP/3UwqbdJbdBng5ksi2D8ijTuZU+fNTQ8ky2Wu6tz/czG3WslSY0fXe6oXqT6kwpqKchoSEzmGHif99yp7nc6/hIH8zxPy1efVNEj/V1XKtUmp18p3qFEko/SHSVL9bQUqS3e++f0/b0jTM1AWgF1ngI6rdJ8PU9G62kQ4vl2MilaIckPE5gYJTZ9KhEQTsAOYJ+1XDxz9vZlURav2OgLBLOuLmiaBJvecC32O3G2ADKpGo4K17qkkdcRNRy99jR3BImKV0ovTvA/6H30vvQlTuRoiaQEaGhtEphbc8Pws1kzFPszT/C8/M7OpDe8fHEFF1gx3+q03mgpQ914tQ1gtYXnlImJ+N3QSI/zLYfR2DcG74kabzYq2Lgd6R/tw2X0RcrWakxAdjjYYDQacPfM+QiEXlArAYWtBOd1AwBtmOYygKmqGj0TD6OxsR4WwZAEfZmbnGf01OrwVre19UBv0SOWa6aWCWgV6kwT2LgcEMiWeeOLf0NczxA5zz/IKZAIhcrE4/ubvv4FIMYaSsIy5pTluRFLRNIxSHaqZOgxmG05fPM864U984neYz0zNRijmh0ItYo0uiLsqUcHjW+ETTe9AF8RKGcYnrsDZ1smJnHuu38tF5ZaNm3nF+fwLzyCa9CCbzEArNiO4GEZba/vV1WYZobCf3xeEelOoRJicuojf/4PPI5JK81SSuNlSqRjnzp5lGcxPfvAEhFUZbr75NhSqeWjI+Jku4uWnX4BNbcQf/eEXYW1tx8uvHcHMzBKvEK02I557/mls2r4O/RsGcOrieTgtHVgZX2bzcS6Tbspl5HKE/H489dTPIVfpkCe5lFiCIvKsmf3hYz+CbyWE5ZlFiIUlfPJT9+C6/Xtx6uwEDBIbn+0Ia0bkiyXXLL74R3+Inz39BDwBN9ZsHECqHEGuUIJ/MYQR5whmriwAKgk6B1qxa9coyxC6B7sRiyaZKf7uW5egFNtQztRQLmYgEpTR0dmB53/1PKPQ2p3tbKgjyYXVbsXh117h0C7CjtEJWk5THbOBi82OgU5URBWkSxlefzcKVfhdERSS5OMg5KkcW7aOIRgKYZk07tUyunqcGFk/wrKM0TWb0N89jHA8jOmZadyx/w7EinG8+f6buGHvDmTrESSzYWh0Khw/dQobNmzF5SvTUMnEaNQpkbgOlbGCijDMhj8yaVkcDkaUmTR6WGTd6NZvQS4lwRtvv4nhda342te/zOmkaqGRqSf779qBkiCMcDqA9eu34/13TqJaLPK2waIww6JtRSZbg0KqZJkLySrueeBebN6+HovuSfhDEXS296PNMYBTxy/ghV++gJGRQaxbPwgDp+pJ2QybyRPHux3f+94/Ybh3ACqFBA6HBaMbycBVxVe+9hcoF4Dx8zPYv/c65EtJ+HzL6OrsA2oyWPXtmJqYYxlBa4cTs5MzqOZrEELGcg1qcoeGBqBSKrF2dBRjm7ZCLJIxblMmlrAcSqVUoNgoczJqNBHAe8ff5RW32WTF8WNnUSk1YLe148KFS3C75yEW1mBzWjA1fxlP/PxxVGsSRqJWCiL+7FHAmUIthC82h+tvH4MnPIve/g6eZlJYz6XLV6DXG3iqnk5n0eHsRCqegVAg4gApg9KE/sFhpLKEJXWxSXD3jh3QqNWYm5lhZOJrbx1BKOHH9Qd2IpoJs7Rh/OxlWNQ2HH39fVSFNdz70G0Y7B8AIaV+/P0noJOZkQjlEQ1G0dvVA7drCVqdBl/5yp9e1ewKUK6W8Pprr+HgwYM4cuQolCoZzlw4iUwtif6NvRhc3weJlkK98giE/EwH8bvCiLizsKrbEfMmEI1EsXnHGJaDM2jtN0GsqDINjIziRCvRarSM7Iv6Y7j7wH34p7//PpKFHKY909h1/UZYHWosu2dhsTX9GlSM0mRdXFNgdmYFGqMeC8tzjBpcN7wBAV8CjboQbu8K+keJn13lSPpivgq91swUmny+jBZ7G0tKAkE/jEoF6qUyk3aIKkNbpp7+diwtTWPZNw2lXgZRRQajwg67thtL0z60t/byz1dqJbx7/DU89OlPYPzcRbz++usoCqr4xj9+Db7oAr+fqgUBaikxX49T+RjS5QTylSw3pHSjQpdeV5KtULp1Op1hohptAA7dej9qeRGmLs6hkC2xd8bRasObR15DpVZmnGStKIIcGkZZ0rWc4uhJh00TU2qG9UbirucglFAkfRX5dAoquQrZXJGn/tSMZfJx+ANeCMQCtLV1cugTGQ9peEOqVTKmEvbQZm5h0godU8qIIG07SWb4filNkyfuJKUl3a6QTcTuyBL0dhmESprAZyGTStnbQZ4aonVRGjdRsihxWSGnOkWJXKKETBRwLcbQvbYdGp0M2VSMH6PGKEe5WoZRb8P4+WmWlTVyDVy5cAW93QOwmO2o1miCK8GOrdtQL1Vw8fx5Pl7FQpaBDzVxEfF8lJn9U1PTMGqtCHpijMy1Ou28kSFEsVyqgFQoY8NrKBSBSCblrWWdGq1sAXarnd+PRIai8EqdQQ+jWsuSRJIMUaYLDchIzkXmaTpGxUIA5cJSc9rdAB/nVZkzvR+oSaAbadxvviSGI/Hhh8LX1lSEg1y0NWVnq2m3q8TBVVPq6j3R11fZ6qv0F0Y5lqrw+7MIhXOQSQnZKuNinP49nSH4ATVzvynOr6Uf0mP5bcX7bwsP5ayiWjPP56O68XN+5O/vIS8MTLEG9p4UcHf0YW/nR4CLo6vMS+J6ivjDt7qWoN9LBTkV8HQjsgxhrqjQpu6X0qoi0Rx3m/y9Vzmdq4W7TiuDTk+pY3VmZDLi55oHS+szOjw01eZur06JaEK+T35RiDCh0qAqVuPGt8IYnv/wJtxrj9H/VeFOj4uMLoUkYwOpSzx59CjEVSHKmSJPB8T1GhtCKJHwro8dwsWl03D73NyMEBWlzd7BMc9WiwHuldnm6jNd5ZNePl3iJFOKbqdClYp2Wh+SdjkYjMC9GMBA7wasXb8FNQFY/lAqUrhIFko10NrbhhRpg+NpxMNpqORKLC0sIpdIwKrV4dOf/Tg0LXqcvnKWT/J0ocom0pCWpOjvGEK+WIEr4MPLr7yK66+/ETq9mbcAtLos1/NQakVcrGeqNN1Js145noqjVKtheHQdM/wpxY0uajRBOX70GK/yw7Eg6oIc012qKTHCSyHWusvVSn5tFQpp0/Gfi0OjJZ5vEP/r+/+MYDYJd9CDQDSIQjGJeDiI4Z5+ZKIZrMx5MLZ+M9KVEpzdXbzq/D/f/Vd0W9uxc+tOlGoCBMNpeD1BGLQaDj965pkn8MX/8TAKojL80QhC3gjmz85Cr9ZxHLVcLEatSK+jBI888m0IZRLUJSK4wl5A1YBSLccTjz+N2cseiCpAMRPDrbdfzyfXxaUQOswDvEEh+YdCJcXhV1/E5m2bML84i0qjBIvTjJKogEg0weEffbZ+FNIVSPUqJIth/PM//i3CGQ8ECnBQx46xG/DMU68h7qNGUYJyjoqoMsxWE77z999Bi9XO+sqtm7dicGgQwyPD+NlTT/AEvkLpvmSqqZSh1aoRTURhtBugtWkBMgAr5Tj6+juMAlWIdDwt9rg8eOihh+D3+zkAioqgjRtHsH33NlRqNfT09EMuUeLS3CUutneMbYVEocRPfv4Y6uIM9t6yE6liDDKlHAqVBtEkka1EMIoNMChaUatJIJaWcHLiMH+/qUWPaCrMwU6ivByVnByt5nU4dXQSnpUlBEMLuOn26yFXKbFh7VY4DA6kqz5MuQn9mcHinA+ZRAVbN27F6MgokpEMosEsRkbWY8m1gCPvv4HxS5dgtLbgz776p1hwT3FE/dzUMvKZGky6Fpw7cRZigQD+gAd/9ddf59CeeCgGS4uNA07+/pH/CblEip3btqFULvAGpb2rE3/5V9/C0pwHXheZWB3o6XUiEgtgx9btePmFN1AtiDiF0mDSwuV1QS1TI+SNQilRMf+dQp2G1w0ik07hnnvvg9PRAdRFkIsVSKTjTDYpFimXtgyDScf4yveOHcG2bVv5PPPYDx+HxeyE096Js6fPI5dPIRTwsAF6yTOHx59+HJlMEWdOzaBSkCDsiyEc9HEDLlAUcN/v3IqCIIl0njT7RqboUOFI7xPXiou5z+lkGh2ODqg5kXEZapkFLRYHS1fCoTC2jW3B2IbNKGSKTBrK5Uo4/NpbiGTDcHSZUBWXOf+Ajufs5QXs27MP586OI1tK4dCdB1FMF3H07eOQNlRoFKgw8mDtmhGcu3QSB24/gLa2Vmzfvu1q0mMBp06dwj333MvT7UTExzQTYreb2yywdJgwODqAqdlJTpQkecLykgsd1n7MXnDDrnciFAhDoVOwXnxgA7HcZehq7+KtzPjlcUb/aVQqbhBL6SqWpl1IZJIw2fUUpo1sIYJSNQez1Qy9wcTSvYkrExAJVFhxB9De3cnNfblSwOiadRALlDh/7iJPjzfvHGXyyPnzFxh9S9ILKtqJPGIwWpDP5Rn1iFID3sUAb+Iy2SxGNo1iw9go5hdmkCfcbj6LQrwAu74dhWgdkoYaKpmG/Sd0v7988RfYOrYemzZsxNkzZ3H8/Ck89MWPoyTM8GtKZDKdyIhqpYpCJctBZDK1BKGIn/1ULTY7yy4IaUjJtJQWS3zwSCiB7WO7sGntFvaxXBy/iKH1fQiEAlhcXmS6EcmTXPN+oCCCUqLFysoyN5o0GSe5Ab3nRWS8T9ExKvKmq1apQq3ScqNI3jYK18oXUuzHSKRSjEsWVMRIxJPIl4r82hINiY4hGX3JSEwFQ7XRDHqippqKoUqlhHKRtN15nvITCrHSKGPBO4W9B/fgwsQpaAxq9vIQVauYLUNr1sFqN3HCNW1nyBRP5BWd0oB4oIR4qARLu4X9eUTMkYpFKNUL/Fy0ahN0aiM3uFFvDD0dFFAmZgKYUqWFWq3Fzm07IRVQEJgf5y+dZSkrbW/0FjX7dMgL1d09yHkYkWCcDZeU0tvW1YGBgQE47a3wury8zaFGgLI/RkbW8pCMJKUEVWixOXDm3HkMDg/zZoPklV6Pmz0XJJ8hOR1JkekYkeG6Vo0gnZj+oBRqTtibZsxV+TLVXrqMAPsvieD4iCbuFMBEyamrqairmnoa1lJNcG17sFq4k/GUvr9pNCVGfxU+XwZeX5q3AzTgpdeGvpbNlZFMFHkwTLcmbvI3w+HVJ3ytXKaJKG/q36+9rZpZP6AfXhMi+mHrbH4Of/d39zRI6zPkEmLvuQ/fERVlwFs7gQAPDpumULoD6sxWk6ToYNHBXTWYUpejVJLWinRHAhSKVSTiBU6jWuVukpyGJvNKFa3d6ENcZwNrs3si40BTllIVkRGlhiplD1fKZBv+4KCzpkkgRkUg+QAddOPxEta4PrwJ9/+6cGcdPnWiDdA+UFAg2VAD6WQOYkiQiycR8Hj5hNTd2oZGpQyjyYj7Pn4/UrUYFpYXsbSwhP5uYqt2sbs8k6YJUACdnW0Q8vpbjVdePgy9Wg+fxwulWskkCGJSp7NppNJZzFxews5te2G0OFAVCJHJp5FKRqGm8B61kIkKwTgFvahQKzWQz+YRDYUR9fnRotPjY5++FzKjCq++8yqKpQJ0Wj0xDoFsA52OHmwa24ZgOo5/fvRRPPy5P+AgnXQui0g8hLqwCHOLDuVGBgUhNQwUBV1iY2RrZye8Ph93+6TPDYbDHDDktLbCrDcjEPJi956tePPwm1DWdFi8vIwdu3bzCZ/MN2YTaXcDyOQSPHUXiaroHexGXppHppzhRFGFitTcNajEMtQLdRx76zh277oBUrUS67ZuxuzsCkIrESxfXsANe26EUmVCOFrgyZCoUUerw4onn/wRbj90E3LIQUTIxHASoYUQzFojryKp6KbJO3Gs//F734FCq0CmnsVyYAXZRgrekB/Tky4UYkJ4ZrwoZxK4+cBuXH/TjXj231+GpKjBls1kykuxXObs2VO4+dabcPbCaeSKWWzeOQZP3AOhWIaVORdGOkbg94Txu7//OWzeNYZfPfsT2Lq0qIhL3OhFgxlcOrOIlL8GQVkCUbXGRmSZUox/f/ZZ1jlajBbcesutvNnaun0rXnrlRZ5WEq2Cgp2IqMA6/WoReqseiXwCQqUY+UIW+VQau7bfgIunpyCsivgC2NnRwQ2Y2+2FTCLCtu2b0DXQDoFcCK1OD71Jh+XgEi5PXcJgfx8sZiOiiTAS2SAE4iqy1QRkGgncPg+Uag0mxqdhFJpx03V3w2HuRaoYQTzjwtTcBcwuzGDT1jHOQailhFgzNIZaRYViSgCDWodCIYFUIQKjg4okJbwrSwinVtCQpeBw2rCmbwvOnRlHLpPBnuv24Mr4HGpVMQrlMgaGunD4tV/BZLEgFE6hxdGCQNjLhlYqns16O2xaJ558/CnEI4QlFeMv/+ov4HIvo1oowO6wQ6s14K6778bffOtvOUwmX8ozZchit+Gxf/0JFmZWWOLR1dWKvoEO2OmiX22w0W1+xoX2tjbWpG/YsJF53ZfOX2KuvEwkQVurAwOjvZApZBgeHsHmjduRTGQxN7/IRAiPawWjoyP8fTNz01i3cYRTlyljIhnP4Cc/egpuVxAfe+CTOPbecSSTEX7PrVk7iJmlK/jBYz8A4a7PnJ5C0JvB0qwbtXIRU9MXsfOGTdh/1x44+kwo1rOQiCQ8JScpDvGqqegpFspodbZDKdYgGIiitaUd7xw5yZzztcNDsBqM0Mo12Ll5N8QCBSKxFF56+Q1Mzc6jIangwKG9mF6+zMm2JPezWx2oV2rQKg349je/i56uNmzbtA0+dwDCihjxQJIzJShdcmLuMr74pT/kADoqnGjauK3fF3oAACAASURBVLzswt2H7kUoRDriGWRifpgsWpwePwsoALVZA3unA8lMEvOLi8yH7upshaSqRikpRDUNZJI5CCnsRVpEW78ZazcOoZDOY2F+AV4/mQOlMFkMrEU3KPWI+BNIpTMYGh2EWFZHrpTE+Uvn+By+YcNmWCw2xhG+8fYRqHV6TkMmvGKxlGYp1+7tN2JmZg6ZXIo3ickk4fcKTEe55cCtmJqa4mwEn89LmlQmRJ08Mo7NI7vx1hvvYu36YSiMUkjUEhSLJUikJDdRoJgq45Y9t2Py9AyEFTkHHpGclMzfh994CTftux6OlhYsLi3ixVdfxMadozzxpyEQZSeYVS08PJpfnEFDVGWpTKVOAT20EZez9EQlM5Ddk4c5pDOn98KOrbuxce0YluaXEIr7INTU2ejo8wewcf0WTI/PQic2QFiWQtaQI5VKMn2FtgGkOdfpNMim02w8pq/Z7TZs27IdAvKRCWjYk0cdFD+fZ5oaoVIJf6iQqBEORyFTEN2nxJIbsYgkWjUIGrT5oEAmKtbpsZLnjYo7+icqVEscmlUql1GsFRDN+qEyy6A0SrHiWYbPG8Vw31ou3Emyt3HzCOwtVq55AkEfnwPp/RDzFxALFdkcrNEqEQ7EWcpCn0lnmwOuFS9LikQNAWKhBNrsbVxov/f+cWh1JtaTbxnbzCmw5JG5cPkcI1EprbpUyaEhquPw4Vc4JVsmlMNitnF6tUQuRe9gf1MPb7KwRJR48yaDGVaLiT2HNLzRKDUI0xReJOH3bCJJAY9aSAijK6bzfQ4J8hN1dUCtUcDlWmEDbz7rQyox8UEpRIUxFbskNaFhNRXCxDbXphvYf/Gjk8p8ULiTZIU56c0AJCllHVxlrq8+qNUK7z9XtvTvqWQRHk8K+at5KFS80+Ol+jMSzn0wJadmZLUgp9f2t+nbV82q/7kYX/VZXlvQ/7+aVHmr8Mgj9zRq2RquGxdiyPXhC/cVpxDHNtdRUICTqKj7oidIf+c/y7UP2OxUhNP0nEymKrWUpQ6k2aYnVyyQUaSKPOlmK83VFR1QtYbW0AJEY3n+Hk5SJckNOQc5oreBQlXMOusKBck0mibX1Rvp6isQoVJvNgn7ThQxuPzRFu4laiQkv5HL1MsVCIhyU6k22ZelLASUU009ITn3z1/k9VU5V0I2lUG7wwlUKtDrtFxIpesF1BpCBL0BbN24CVqVgtfkkVAzTKersxMNWQMLi4uYujKBRkPQNMD4PHwi6xvow+TMFLLZPMLeBIb6NiBfqkNnMSOWjCGfTUEsbECjFEGmkkGkUCIQjrETnggWhLMSVMqwarT45EMPYnJlBk//6hdcLCtkxBNugyAvwHDfKOQqLbL1Il56+SXccMNe1pWSTjeZiUMoJZJPHimSQpjkCPojuO2WO2EwmnjqPj1DBkU36+nUeg08fh9cy14YNRbcdPMNWDe2Fj/94U9RS4hRTFT4gtXe0cHGpVg0jJXlBdhaaAVdg1arQHuPE6Z+NWrSKl9s04UkWixmpGNJWLU2PP/Mi9i39wAq1Qpi+SwC0TgEBQHUQgWvUCVS0hbK4V0JwaI3od1hw789/VPc+/GDWA6vMPc7GUmiHC9Cr9Dz5IUuLlSglcp5fPGPHkbXUBsKyCGWi6Ahr8EfjiDgTuHUkWnkQkUUU0ncfsdeNMhoJNbBIG1hqUMg4MPy4izKtQoHGE1MjfMxuuGWPRjYMgBfIAjvkg9RdwzxYAqf+r2HcP999+Fv/+4rEClKLAOhi9PI8EZ4l9KYvOBu6nSpEquVodTI8N7Ro5yyS1SKnq4ebNmyhVfLxL6mZk8mEjOBhi5gxPWlotPmtKEuBaLpKKr1Cke8Z8nEk6zzxJ0K996eHl69Li0uQ6tRYfee7UzrmHPPooYqduzdgVnvFMKJILRqFQx6FU9wlj3LMFuJF78ClUbGEdpkqnrvyAnctONmbBzchVpVgnQuBpkCLGH5ky9/G//0vW/j9MkTKKaK2Lp5J4y6FjitvZBLiPMsxL/+5PvIk4bWNYcV1xy27loHvZXS8SQQVJUwGezIFzKsxS3k63DYu/iCR7p7o1mJt99+GysrAWzZthWhqI8Z5GtH1uPciXOw6Z0Ie2JYmV/hi/9f/+23eMMoqNYhkoqRSqfxzW9+E3/ypT9Ba1srH8NMJYtKo4qfP/UMRALStlKqrR6ZTAoXL55FLBLH9dftRTQUZa8IFcAUiX7qzGkuLkiCQI1kV0c7thFeNeDHgZtuZYJEOJzAwvwSNBoVhoYH+HzaZu/kwq69q7UZFiUCouEUnvvlKxjoHYHL5WMkZqGQQiodQ29/N2ZXpvCPj/4DVjw+uF1RNs6HvWFOYF1emkYw4cHn//h3YXCooDEq+bNFfHqvx4NiicyEOg5zUUp1KGZrKOcBry+EwY1dfFGNB6Nop6ZcaYJcTAOGIgQiKfTGFjz66A8xMXMBKqMEN9x2HbRmJdNbbDYLEvE4YpEE2qxt+NEPfwanzQaTxoxKtspT1Uwih3wqB7lGhoOHDsLpdLLciyhMWzZvQ2trJ95682309fbi1NE3QAHa5NeoCqsYGRvFzXccgEqjwa8PP8eDj3olj7A7iUJMhEZOiKX5FQ5ykuklOH7+Hbzz3mHoVGq89PLLiKUiKNUK0JnUzBhPxzLNjAOIYbKZMLJuECqNHJNTU1ykbdm8E+EQFUJdHLa26FriTVYiHUY0EYRcKsHKohdOZxub6cgvYLXaYdK3wKA3MrecJDTFcpqvnyWaMAfjmDzrQS4qRDKZhs4ixdpt/agKK8jmK5x1AJqEFsFG4csnZiCoyCGskRyFps1lvHvsbazfsIaJUqdOn4BYLsKCZx4H770VMiUVNFkI6xJEw1HexEnEhFtuIJmOM+lLppRx00GTeaFEAblai607dsNiscNmsvEUXaNUsTxGqhfg5MkzuG73jWh1dCPmTaKaqkEj1PBjpAk/Fd+sC27U+fNc5mIxi2QyBofTAbVGxxIQMgFyw1jKolYvgGZ35LMhL0EqnkWZrsMCAZLJJBsyqdgnyQxJOeg6VipTrkEzcXN14s5ZLFcNqnS/RKvJ19JQGEWI5sK8zSfpWputh3GXJ88fx3U37uTrKTVIJrMeU9OXoZDKsDjlRb0s5fec0WRApSBAvULJ4lkolXLe7tDnVqVSXB2omDHYP4j5+UVQrFA6ncPQwBAcVhuOnzjGTaLTYef78AaXIVU1pYROqwOzk3OYm1hCpSaAVCmHSC5j3C895/6eIZbcarV6VEoZ1Co1dHf3Mnozk8pwM5nJ5LheIJMxmWzLlRK/35LJOA8Dxi9fgFar4YY4l3FjZvKtq2FHTUkKmT3J3EkqCqVCCqNaCWW6ihvO4SPjuFPhvtzSrC8p2ZQKaxr+Uqop48Cv6s9JQn1tIOdqdctadWKnFGus3KDBMklkmiFcTTVHKESG/f84ceeaU9jEaf7HqfpvQkDp31eL9FVN/AcM+KvT+9+mj///O30XfPvbdzeM0Qb2nRKw+/fD3kgmc26keTAL+aZLl1iWNIFbddquOo3pAJHBVGdQQqUkNnuTz86SmauoHercqPiXyZsxtPRk6Q0RjxfY6cyBCVIla7TrQjFEjSoEtSpqFLZQqEFWL/CLs4oJoiK/IVWgIaSI3Dquf6+EwcWPhiozs7H1Nxr3a18lTk+t8zqfTj6CfJI7ebrplXUOQIqEU3AvBTkwgVI6c1ly16tx58HbUZQK4PX5uXDfPjaG55/9BT/fO269DT09vXwS0ljUiCfivMYKh8M8VfD4vRyaQM8/EosgkUwh4Ipx4V5riNGgSUAhi6DXDaVMDLvVwPSOqkjMmwkq+qmRKORyyCcTsGm1+No3vop3z76PN4++wxHXPZ3diEeSyISzGB1cD4PVilglgSPvvoOe7h5o9QamsdBk3xtcgVovZ/SWTq2BVKhAMV/DvQ/cj3whjTfePMyyKOYSCyqQqMT48Y+eRIuxBftuuQm9a3tx6ew4pCUtlmbcPH3q7e7m4zo+fombtnQ6BovVgJ7eDmzauh6KDhE3NWKlGKVaEUadHgaVFkalCT/8lx/jnjvvh6XFiZygjLfefRfT41MwqrTop+KzLkZ7+yDOHb8CeUOJsfXr8OPHvo9HvvMtKExKnBo/j2ee/gXroqWQcJFZKjfRZETrWbdpCJ/6vY+hJMjAHXYxwcLS0opzZ+Ywcd6DSqKOSMCL33v4k4x8FAqU0IiMyKazTMGZmZ5ANBrmFMORdcMcrjOwoQdrruuHy+fHcP8azJydwcq8F33Da/CTnzyGb/zZ/0BruxFSJcV5KxFPFJCI1fDSc0dZp1zOUwhTA3qDChcvXuBEQ+olrRYbenp6sPu6nXjq6ScZL2fQ6uBssfGkmjZBoWgIeosRCgqw8blRa5DOVoVqUcCFWTKSYpPV0OAgKqUSM4MJiXbrHTejtd+O1999FXVxtWkAVNehNqpYzkHose27tkEgoGThOuIxKlgXsPfGfQgHA+hs7UA2U0AsnEWbswMyuYCpO0KhHI8++q+45ZZb+HVXy3TYtmUHN/TnT09i7dAWXDx3GalUDHNLk0hl4khnU5BpahhZ384IVe9KHGZTKwcjbdi0nifyVEQGibHfqGBxeRLvv/8+tm/fjd7BHpw5fwzr12+AWCBFd0cvZsfnsTzjQTgQQywSw6P/8j1uctRKLV8VPD4P/vf3f4BPPfg7HFc/tzKHw+8cxs237sc/PPIPbHwOeqMYGhhm1vLLLx/mv/vdAXR3d/F7nJByNruFkXu7925nRrXfs4LtY1uxZmgYLzz3Au69+2PwuPxcBFHDRpKs3ddv52mcWqxj7ni1UYKYEpsbAly5MoNnnn4Ba4c2sTzFTbkBqTgq1SK0Bg0iKT8e+e7f4MrkDN5++ySsBmdTB5tLoVzKcWO4744bYXToYbBokMknEfCFuWkxGHWIRgNsKJyamMXU+CxaW7rx4Cc/hcXIODLZNKwaBxaurODQzYdQzJVgNlnYM0PT9pCPXq8ZODrNyFWS8ARdGBjpRZkyF6qkQxagxdoCk96Ek++fQaMoYFmKgxj8E0uYnVrEfXffz8xzKiyoiP75z5/GX379r6BQqHHi+ClotYTfnGIJ55WZCQjlQvSu6cPOfbsgkAC5Ug6pdBQzVy5D3tDDPRlibXY8lIBMrUQsHcL43Hn8+68fh0BY5S2D2+fi4B+S9dFKft2a9Th97BxLQLw+Fw7cth+Xxs8z8m/DhjHkMmXOl7j11ltx7OQR3s7VhCQ/SXPQWrVcQqVY54aQpnNikRK9PYOQiZX8O8gHo9UpATH5wZpyC0lZjHRIBO9CElOTV6CyCLDr5nVQGhTI5asskSIJqVKogpQ2CbEGVGIThDVKwgWq9TJOnnkX23ZshlAsYFJTvpTBimsJO2/YwVIuMqUazVZ+v1PT0qjWMDkxwVNkqVKG1s5WllAQjEGh0uLujz2IJ59+FuvWb4RWpUM0FCIhPONWw8kAHPY2pFJ5lAoNlJJldFp7oAZtOQqokrSBSHRiEfK5LKMa6VxULVc4OZv8axKZkukwZIil5rtUyiKdSbBPgAL2FhaXmaZC8jImxXAyqpQRiEIh8bbJ/yZFkVjuJMwjDxYN+ColxtnSNZWup3ROpETWqrCAkigLtVnJg6lirg7vcgR3HrgHz/zq39HZ2waTQQ+LzcxknaXlGZbE0Hm6lAFK5RRPraOhDIpZAWeLUJAUbR5IX0/Y08WFFURDEdx98BC8wQAHKNK2gI65Qixj2ct7x9/Djl3bodTK4Yuu4Etf+UP4wx5m+ftcbnz/kR8jm6a6CJCoqImw8mZo1/Y9MBjM2LPnBjz7zM/gsDtw0037odPR1jrKbPvxi5d5g0EGbdqmUdI7DXDIkEqvbVd3B1+bCFyglBfhXjneJPxdLUpz2QoPXmlwQOdBajzNRRFu/gipMi9urXLhTp81qhNpQ0bT9mb9SMx2ogyRxr5ZYDfDOYlK2DSlrhbXzVTTJnGGfhe9j1LpUjN8KZL/D7p0+l56ntdq6fnnrsqCVutWVn9Um5Kcaxgl/6Gs/ii47ly49ywCe89++KKdZDJHtjTY6Ut0mGKhwhqipiCfJuOU1NvENa5qjKggl2m1UMqE0CgoZlnOk/dm13uVzS6gpDTaWwm4+4mE80ini7Tb4yKceYBUfXywF6lDSOEJZTLbCCC+ymelzosLeLmCPp1sdrnxRBkD8x9R4b6pDe/dMYwKPVZRc6LPbw46+VRp2k5/liEsZSAgjKNADJkkAZGwgAsXZxCNZFDNASadlTt0cUOAO2+9BcYuO9468gbLZ2wGA+Yvz8BiMOPug3cjEg6zMU2uUrFmkNjxFA9utJh50pTJ5VCt0zrSz41O0B3FuuGtEEqUyFfKiGcSqJUKENQr3CjUUUfvyAgmJmfg9fpRKuaRS6chJOmOQoWvfvOreOntV5lv3dHeiRRNdYg1myyit2sAOosJgZyPvz62aQPsjlZkC3koNZQU6UUiG0WtXIVGQqFNSrhXfBxSoqVi0LXAH6CQPwKbw4iGpAq324+J8Rl85rOfxrodG/DTHz2BfKDG4Uy0Ji0XCxzIRIQUj8fV5DW32zE83Ifr9u1GWV/ArHsO2VKO9b57dl2Hdw6/BaVAhWK6BqO+BbcevAsygwLxXBJ/+61vQVKtYsP6UfQNDMPlDiPkyUErMmPn1i14+flf4nd/9xOwdFhQFjdw09792LF2C+RiCq0Qo0qr1WqZDb97btyJXTdugcWuR7lehEQgwcTsDJaWo5ge9yMbySMW9uKG/duZsx0Ip9Fm7mCpxJXxS1iYm+fodJpyfOahT+D48WNo6TZCaq+jvb8f4UAY+UgBcqEGd9//cZw5eQKvPf88vvLf/xDTs+Po6++F3twCrz+Nl184hlyqinKhyFNTu82EublZnuyQoVSlVGNoaBB2RwveefdtNnlpVUpsGRvDyPAajq1+9rlnodZpoDUbMLe8gGwujRNH38GObTdCKlJDBDFfUDu72rmZci2t8AXp0D13ome0E+cnzuJXL/4SA+sGINWJMTV7BQf234yWDiIVULBQCDqNhsNATh07AalYBq1ajQqte2kiVqjAaNZArZJAQ8WxwgxRXY13jr6NkdF+jjWnxMn27j74liPwLESQjpa5gZlbvMLa4mDID5G8gk9+5h50dLajlJdyUfnGO69h9+5d+MWTP8LnH/p9uHwh/PtzzyKe8HHx5/H4IBTX0TPohEiqQH/vAFptHQh74/jlz59HJplHOBzEPz76HejNBtYdSyUyXsd/5pOfwQOH7sHHH3gA/pgHv3r5lxjdvA7HTxzHmoERnDlxAY2KAL29gzxs8Hl8OHPqLLq62jl59PTxU3jocw/hpdefw8CmPjZ6rxkYxMcO3YMGIySjGOgdaiI2RSIUSnnIlWKWIhC2kIJ4+MIkrPEFOJHK4603j+L8ycuQiTXo7RmC1+9FKOjlixIVRHPuGfzJn/0x8qUSxi/Nw2Jqw8SlCWg0UsgVQkzNTeETn/0kQukw1BoZ9CY1Olu7seydx9LKLKw2LdzuBfgDfnzi0McYxUuFj0glwLkLFzHcN4Zjb51hgk9fRx9vZtx+F0wWI5568ueoVAuQK4UcPkYJmNFUlKVi1UaFjbrlehk9Hb1YnvcgFc5CJzdgadoD92IImWQR995xHwR1ATd1jz32GE+1r7vuemQzeTbiWinJMxmF3///sfYe0HEeZLr/M733Gc2MRr0Xq1hyd9wdO3EKIQ1CIBdIIAGWwBa4XO4unbsL7AK7wLLAQoAUSEhC4iROc+JeZMu2qtXrjKTpvdd73ndsyNnD/3/uQubgk4MkyzPfzPd9b3me3+NCOp+By7eCyrpKNK1rhNashsu7xIa81roGGBUOPPGT5yDNKZBJ5Dj4bdmzAJEqh/Vb2zEyMcCGyUg8ivseuI/zD2jrIcqJsOb0w+NaKxeBuRSnc9Y3tEDIxB8Jdu3YhV/9+jEsrc7hwG0HoTWpcWnoPGx2Iwr5HJYWVjiinpIrU0l6/2S8AaXGQ6NRMH6SaCf9G9bj6tgE6i0tePWFk3DN+SEQ5tDYZUVztx2heAgo0WZbx5+vWmsd0qEC7Np6FJNSSAQK9hXR8zxz7i1U1dvZeGm20eAlh8WFRcaeSpVi3paKZTLWh0sFUkiKIizMLcJqs/KGUK1XQaaQIJkNI5pIwlJZA5lSzeFymzdswsUzA9hzwy5OkR2fHC8XrCIhaqoa4DBXY358EelABg5zFc6ePwepXM4Yz4bGep5MG3R6bsZoGl+uKyRIZ3NQK1V8bUun45wAWyqRXCONI6++jo1bNqOpuZnJKcR+JyIu6eapdqCJPZmnCV1LlBoqnqnapEEhce2JnELDGLp/h6J+FCQpNHbVArICa8BPHrsI/1oMChFtXSPYs38PRkaGccd738sbynDEg2w6gVdfegNupx95xNHe2QbkZLR8h0yiwJrLjUgkCq1eBVOFDhSzHY/FuA5I57JQazQ0fYRz0Ym+7vXweXywOxwIxSNoWdeIRe80vvDVv4VIXIDft4pSJocnf/gcBk4NoSgSYtPWLfD5g5ibXcDenfvY8Ewy1TNn3kJ1DZGMRHw/p5AqmriXaFpdFCCXyvHmhZod+mxUVJi5KG5uacSJE8dZRoRSCNHgVT5e1wMmSVnB0hUalF4rkrlwHxLBFvjza8x3Vr4vby1iwUY5PeVE1DKisgwz4QbiGiWGi/RrSadU//1Bg34th6lMmyEKUo6bjGyuwKQZCl+i4p1ey/Xp+XVz6ju57vQ1eq3vLNrfiX68joX8r8Pw68+bntyfS5oRfOur7y1tGBOgZ+rPP6huUwmH+3IIiygtlBBK5TePOo+yy7ecaEVaderArjM3CZtI5Bm1TgG9QQGTTsI6TNLciQRlk8N1cwF1VkScCSe4jYNAawPyGZRo5EdCvetH+Bqqh948ZqoTWYFCASgVTSoDZHJ+Y/eczqBl5o+BSH/upoH+HplTT9zUjKwYrDkXiP8ol6FCpkQXmnwWglySC/cSpTfG5+CPLEAkkWBpyYlHP/korGY7jr11CgPHz6OppgEN69sRCPkQWFlBW30Lwp4w1nf2I+Ql/ng1zpw9hcrqWnh9bihUcoSjFArSxohDojyQqYZc/tFgCIU04Z0M+N1zh7Fz336Y7CZEAj7oNWrkY3Fs23ED6pqb8Y1v/SOKReoWS8ilkogHQxBkUvjKN76Ki2OXEY5HEA6FGTdn1lvgdXlgNliht1dgbHGcNdptLS2sryMzlGvViXwpC5GM9HRaZBNF1gTSxddi1cNk0WDV42TkZT5dYhzVjTfvx8joJObG57D7wB5sPbAVX//SP2HkFEV+a9Df28MrTZI8kBVlYX4WSrkECiWlwZXw+f/1N0hLYginI7DVOOBaWUYsEsXC1CK0MgN2btmLpYVVHLjlJgTzEUTTEXzjK1+FViZGX18vtu3Yw4X74NlJqIR6bOxZj/OnTmDTpm40djXBFfDglZdfRTaQYP0xEQlIi0qaRZoeN7fU4gtf/Bx8YTfyKKDSUg2BQII51yoe/+XzKGYECPqcaGyx4aFPPoyJ6UUkglnWhy4tLOHqyCh0GjXW1lzYsnUjjh59HXd/8A6Ei16EswlO3yvES0hEsvj4hx9FKB7AB+95H/7pq1/E9q2b4A6uwGixIhzO4VePvYB0rIRChvBmKeg0Kqb30DSF4q7ttkr09a1H57oO/OJXv+BpGTHxe3t70Vxfz0i2C5cuYs+Ne+HyrOHK2DAHvghyBQ4PUisNKJWEPJ2qrXGgtbUZy8tLSERjbK7t3NzOK/gnf/MUbn7PIWTIIGsxIOgNwFZnRltnM0+FQ2HCfGo5pMez5oZSroLdWoWFJTeMWjNQykOrkSEaCaPW0Q6TzsHFXDTuwdAwFVAmTE7Nw2iwokJfi3UtfXjuueeQTIchkmXR0FwFrVEFb2gFVZV1cC1GsPuG/VhanMX5gVMQ5wS49aY74bA24cnnfouh4fO8ypbLZKwXvv3OfUhQIJbLjea6dixMu/DUL59BJBBDOObHL3/7Uxw98Sqnco6PTTPT+7knnsemno34+EMPQiAqYnjmMiAV4l++98+oMFtx5sQZtDZ3wGyyY++eGzE+ehVH33wDvX1dvJ1686U38J47DqGkKgHaEjwBNwyUiOiO4vHvPwFZSUbqBy4+qMEi03gk5YdQnmNpj1GrZ513MBaEzqiHQq7G1ZFZvPj8qzBqbcwJn5ydYTwryXk+8pEPY8k9j+b2OoTjcZw7cxmLC27GxhUKcYyOX0ZeQHSuMN577108taZt6cYtvXj9rZcYxZcvkmwsDREKvEGwWuxYWVmDy7WEqqpa5HMiLM2toK6yCd0dvbhyeRjz83O46567mWQi4Wt/CYuLi+hc1wmf38+hRxqDFmq9GlLazIoUnB+xPOtCLlFANlHCuWMXUF3ZCIe9mpt02hqurKzwVJskEj09PXjxxZe48CvmU1hyOXkquubzwGjXI1VMYsvuDXjq97/Bzt3bOJvghr69ePInzyMXLSATz3PmwdjMMGR6AXq2tCKGAHQ6LeyOKpgtJgxeGkT/+g1YnfdCLlLj+aeeQzaZgs6oganCiHAkjm9++R950h8MBnDi5HGs62vBmt/D244cqMF0Mrd7bmoJKpWO9dwkt6QBFoUzEa1ldGyYt6kVVhvLKOpqm4G4DN6VCCOH33/fnfj9K48jmHBjw8Z+XB2dZQkDaZ2RFSAfEaDe2gpxQc1DFGr6EqkEMpkQTpx9G8ZKIxrb6hAK+ZkuNjI2hh37tyJZikKtViLsjyIVSkKSl3JIGWFI5RoVb05sNVb44240NrfAaLWB1hhNjS3wLXuQCiZZFhr0emG2mXhKH0slEODtkhctNe2QFRWI+RO8bRgdJf10Ae3t7WhorGMOv0Qsg1gi5W0GyX9IKkESRfo5pVwEv8/NEGNBuwAAIABJREFUNQOFF711/AQ6ejtR5ajiqTsRv4hUJpMrOBhRoVSzpIayHGmDTwNGSg8lWRqZUxOJsgSS6ohskQKt5rH+hnUQyAp48fBhTqfOp6QYvzINtVKPr3z1Szg3MIA1rwf/9J1/xBtHX8bFgbPwrvjhc4cQzwXZR0LT8FJaAoVYzVun2dkF6PRqmK16Ht5QQCEx1R111Rw0WFNbj3AgzJ6zjX2boDcaMTU/A22FFiVlDlv39WPH7i3IpRMIeXw48sRbGLlwlT/bd997L5ZcK9CpddDIiKevwNjoVUCcg1qnw+WhIbzvvvu5iQgGgsx/p2EU+UUKxTzLUSlLguSJdB7R197//ns54ffUicPIJRc5D6Qk+WNKPddenGJaHpgaUwLsp+TUd6lwP3JDCfNWUjLQUOC6p5JmsmXIyTsHv/R9ToqV0D2KGOXgLBwqqqm+ZPSuP8XSJ2pA6LNDMm36WjpN0teyYqKsVaeJe7lS5H+Lgj5zZSn4H7j11xCY9L3rSpM/VVv+V9Pqf7f+FPzwC+8t3XRKCP1fQJM511LA8VoyhpDJoyxx4fUbhR5ce7F/0PVcO3DXOw0q5JU6NRRqBZRqGfRGPTRqGSTFBJBP/aEjoTcgnhEjnJUgrzTz5By5NDgtiM64fBYlMn5SwiAHMohQEtMqqsRYMWEpAwHl0Avp76Ww60QKLe/WxL3PgRM3tyErog+GEAKJFEJJmZxTpIsKdS10QHIpCGhDIBJDp04gGJtHIOlBKLwKITGBjRXQqioQXk3CrLLAVFMDjVYPtUgO58wipoYmcMvBQzh97BSkYgVHLpO+MRgOIpNPoXt9D2tr9UYLMtkcs0NJPyssgqOfhVDB7Q0yApHIIKViDs6FWazOL+GBBz6EpnUd+M2zz3IEcjgSRNDnhTiXR4VWjX/652/j/JUBzMzPcTwzraOD/hD0Sh3MRivs9XW4MjHBASeExbth5w6ErskssoU0FBoZG+foBkI4rlIpC6m8iJtv28Wcc6LhuFf9WF7wYMOmrTh3fhDPPvE73HLbIdz8vpvx1K+fwfCxEbQ190Aql3DhT2SbbCYDz9oqEnEyhqbR2taI3t4uLqDDiTBMVRY43cuob6rlQiKfKUFSUuC3v3kWu/bvwtZ92zlB9Wtf/hJqKqwsGWnt6EYkVsSRw8eRj+Vx094D+Pd//S7uuO1mKC1qZMTA8vwiEr4ofJ4gaxpplU+rWpvVjIX5aXzu838Hc4URer0ReYEY0WQcV0avYvDCKHyrXizOj2HP/k3Ye9N+uNZCEOaVWHGtwOf28go6HomgosKIDRvW4ze/eQq3vfdmrL+hFz996jFU2GwopUvIpoVQGczobGvH6aNvwOtcwkc++kHkC2lU19chkxbhZz9+EglCNqZzSCdj3BRPTU5zqh9pmaoc1ejqWgeL1YK3jh0tB9mgxEFMmzb2Q28w4OVXXsLm7Vvx2tE3mfZCMo50MIr1vZugUOj4fKMJjM1mQioVY0NXf18f6H0XaURo7WjCL3/5K0jJHFdI4/Kly2hv7sCd77+NbyAUsENT4QL7Ugj3ANbDkoyikJIilxShmBOh2mFnSoVSpqW5GIrFDIYnzqKxpQqlfAmxWAq5fAnHT17Evn23IeD1YuDc29AbpLg4MgChXACr3QC5VAuLrgF33HwPLl04x6jDPZv3YHpqGR3tfRidGMOloQGcO30KtbX10Opl2HLDeqj0ctTU1HNYUo29Cf/zb/83YtE4koUY7n/wDnStb8HKmgtWcxVmri7j3JsXcOfNd2PHlm0QCEuIF6KIZKK478MfRHdnJ0w6PRyOWoQCETz7u+dQX1eLhrpaNrFSWuHE0DiaGush1gqgsKo4FTfojmF1yo3jz56EhEhLWfIBSTgJuSjIMq7QF1lGZU0FmxKnpyfQ2NaEYqnIk/krF8fx0u9fh8XgQF1tI1RGLTb0rYdnbQ2haAhTs+MoCDPYd/AA/uPHj8Fur+GwHZmiiImpIUhUUgRicTz4sY/j+PG3EfJ70L2xESarmm/qGq0CAb+PCRWuRRdMeisIY1XtMGF2fpbNvzfcsBPjIxPQq82IBNJobepELJbE1MwkT5uVUjmW55Zx5x134dv//C8QiiXYuYewmUlUVtkxP+NEPBTHlQtDSEczUEk1CKyG8cmHP8MBZFeGLqGiwsIUHdpEkk6XrldUyG/ZshWPPfZTNmGTTMq55oSj3oHuzV2YW52GN+LG1hu2otLigHPGh4G3hlCIA9FgFDK5nD0rOWEMB+/aDX2tGsPDozAYjaiwVnCzQa9515b9GB4YQz5VhGd1BRXkvxELUVVTg0OHbuWQn5dfPgyvbwWpZAJrXjea2po5lCoc8TFNa3lhDXK5BhVWC9L58nkrI+RgkTITcnxvJfoe1ZX0c8GVJBRiORv2/ZRsLUhBrpZidmoVGrkCdbVNSGey3JDoJAZICkoU02LoNOV7QTDkRyDghNu/hmnXNBy1JKGrxejQONY8fhy8fQ/ihTBQykIlViHmTUCYErHPRiSQQmc2YnphBhu3bYSjxYF9B2/E4rKLNx1jI1exe+NuzIxMo7+jnz0aSoMUc85ZnB08i1Uf4RNVkEKBYkoMmVAB94qbzf7kAWltb8PCwjyHKpHWnyQQEqkcSo0G6UQaiXgcAnLRUL1QIHN+FqlkFtFYEgqDGlqiyZCsIpni+qSuoRFisQy+QJCLLimN67nQLFNlaLpPGne6d1LhTimuInEJK4F5CNQF6ExybNiymYPtXnnhbbjmvfjB93+EVDrJNRDlhxSERQxePstNomfFz7K4UNqH7t4OVFRUY3F6hYkz/rUgpibnYHPYUFVrp4gkhAN+NrYSNebU+bOoq6/nLaR31cNEHJu9Eiq9Fkqjipv6Dzx0LyJJP8w6Crky4ukfPY1jrx5HJJnAXffcg0gsBgmkyMYzqK9qxNE334bKKEcoFuXMCkuFjSfumUQWBp2RoRA06CLyHcklKUmVoAt0LEjkQMdFJpMik3JDGHEiUyqgJC/xYPZPPYxJAp9Q4f7fLU//9M+/vK2IRXuZEkMPUnbQPYh57jQkLpaHxQwyCaWQSORYik1eSbmCYCiEGC7xOUQKESLIxOMZLtEInEIDCVKMxKJZHhYnkpSuStP3ctAnF/Ak9iA5zrXCvUyeKRfwZflMWSL+/yWX4c8bn79/HiZS8MxDd5b2Xvjzp+1Mk+krYkKfZW3TdbMAx8EyIF+AnEgE8bUo3OtIHu5aSNcsE0OuUbIuTaZWQGcywaiTQ0A3/UKcE0jpAGRLUiTldkTyMl6/0m6DJCT8j1AxnI6iFPcDYikEYhlAf1TGspyG3FvXHAkliRS5eBT7Ds+gdfZdlMrc0oYschAUsigKRBDIlRBKpCgVCqxzfycnSCASorlSg+mpc/BFlyGWZ+APrDFjVSnUYX5iGV0tvWjr78fE5AyKyQJEeSEunT6PDV19CPj8aGpqZXlLKOLDxMRV5m3TWpWY3MRhJc1WIpli5irF28tEanR2bIRIqka2VEIwFkYyGkY0FIC4kMeePbvgDnsxu7DAHgWi0dAkDukkdBIFvvPd72DRtYTTZ07D73azSVYmVUCl1ECmUmPzDTvwxpkzvFql19u3vo8nKeS+p6Q3WgWSjlmkECESD0KqKCJTiGP3nu3w+92IxhJQKjVYmvWg0lzP5r1vfPlb2LqlDw3tdbg0OISlq8vYs/NmzC8ulc0vchlfpIk4sTS/AH/Aixv370LXujaW0BCpoXFdG4oyoKOrHf6gh28Im/q34bOf/iye+PWvEM+mEU7Fcfr8ccTCfnS0NKGvbzvCCQGefeY1FCI59LR14oXnnsbn/+6zUOgVePzpp6BQaxD2hhAPx6FRq5idTRo6q82MqxOj+PZ3/g/rjcVyKZuig9EYZhecOHb0JHwuN5KxAOx2HW48tB+V9Y04+tZZfv2UeUDeAoNeh3DQx4YlCthKJiOIE9Itn4FCo4V72cVMb63exL+7sboeAa8bjU1VTB1K0rYklodUpIN/LYxitoC5yUlUWipw/NgJmAwmGLR6vtH39fWhs7sTP3/s50zjIAMYodaoGCFvgFwpg9qoJX4axmemMTI8glI8DVtFFRoaW5nXTJN6vV7FRfD0zCRaWprRt6EHI9PDcHqXsXU7ESAofyHGHPl1betgq7ZiePwS3v+hexn9J1VIsX5TDxKpCPwhD6KRKBqt7ViaDaKysh4lpHFl+Dx6uvpYFkER9rv3bEK1zcFTEWFRgHA0jjeOnYGjtoklVAvz47BV6+AMEpNfg0qHHfEIhYtl0FTfxtrR7p4eNFc34fBLr2Pv3oOYnJzgLdXh5w/DZLRBJM3jng/cAndolT/vpHP3uII4f2oIK8teCCVZfODD70EyF0BHVwdQksCqr8Z/fP/nuP+OD2Lr+i1IphOsEQ6lIzh0762Qi6WIBaNMEhILhVAoZVCopTx105p0yBay8HrWkM0mkUUGAimRReKYGJqDSVGBD931QTTYGtDb0Q+psJyASAV3uhSFN+5CUZhFEXmWrLQ0NZeZykIhRkavcoMjEZGcR4bBwSGEQkEsO5fQ1t7OG7X+TT3Yf2AvPv6Jh2A06dj019zaAJVGgZyggKJYhqqaWjgqLfC6l5BFEL7gKhMoiOnvqKhByJuE3VIFmVyD2up6KEQCLCzOQqGVY8G1AJ3BiLmZRQgLUhzccwuHxB09ehRV9mpEgzE89JGP8bbj8CuHGRlL00OSi0yOT8BqckAj1WH26izkIgkXctWVtbBVODA7Nwuz1YS9e/fBH/DDUePA/MIc4+w6OzvgdDoxPnSJ9bo5euapIOMg6zvrsbS2wAmzhFaUSzUYJRxmQASDxALfagBCiQBXJi5AZhDiI5++D+OrV2A2WzmdOpXOcPhaLBxHta2WE2Onr04ikYjCbDbBXmVniUIilYLBZOBzSqNVodpajbGRsbLcEUXeWFEy8IprjeliJD0xW3WIxWn6m+dCiugycrkK/mCINdq09UuFSzh1/DRuveUg+6RoA2i2UbCanROsaZA1N7eIe+94H5wzq4h6M1CJ9VBIVXwfzhcoW2QSgYgfK741ZAUZWGxavh4QaUeulqC2oQpqvQxaGR2bcTjHXZBDDR0NJ0RANJfADx/7EUIZP86dvYCpqzOYnZiFWWPBt77ybXQ1dLOXyO11w9ZoRDARwODIAJZXiVJSgEahR3/XDQi7YzxhNhh0SKeSGBgY4M2fzWbHjp27GPlM23ry6VBRTaQduUzKRBC6/rg9bjiqqhlHLJHLGHdIzU4hm4NMLmNUJckisrkiZw+Q1IY028SIp8KdJHbUUJXlMjRsKzG1LFYMwVKvh7FSzTJGqVCJi6dH0Nnah/fdey+jJsdHpnHHLXfhH770D/B6VuAP+XDjjQdx7PVjSCCFCpsRdnsVgr4YVDIVIv44I37JG7Wuex1UFESoIK35Zay4nNCbjIzCpO25zW6HRqlmg3I4HGFiWlKcwaP/8GnkhGkEPWuor6zE4Gvn8eN//U/Ek3Rd+hAT5vLJHBoczXAurmD0yggHiClUSjQ2t0KnN0AmU0Gvo2Oh5gA12saSr0CpUvLWngp3OodoM0GFu1wmQTzmRCY1x6hmuVqENElL3sE+vz6cNSYF2DdIUpl3qXDfWixP3Enqki8ypY6ClUhXf30qTvUn+SHn58NceOu0RNZRwlJBJmDJtYCoMl+dinOfr2xGpd9xPaSJinoyqlLhn8lRHVeCgCVAZeT49Sn79QKca14aGnMt/keezTuL9+tmWf6JPxT5/31IiuCte+4s/SUymbBGgJd2SRGSpJCI04c/f211UF4tZMgMSqmpjFv64+u5/qKJKqHSKaDUqCDWmaA0mtjVb5BmICQJDElckENepERObUYKKsQjcTYUUIEqILNnJomSb54n2QKNhYt3KLTl7xcoBbKAklCColhenojH/dj5zMi7VrhPrHfg9KFm1jOXkmEIaBsg16Ak10Iok5a3BtcLeHrHBAJUa1UI+5yYXRhDMhdBJpOATCiDb8WHqC+E/bv3Yv89h7DodCGTzAGpEp59/Fk0V9WhqtKB6roaDFwagGt1CWaTiXVxRr0OiVgcao0Ws/PzUKnV6OrqRiQYhhgKtHduQKEkRaYIROIxeFZckAhLsJj00JmUmF6YgFymQjiUYQSWx+NEPkYhS2r827//G9w+D+syxRBAKZOxflYgkcBgtUJbYcbo7DQiwQiMagOqHTXMMvcEvHD7XHxT0htVyIszyCKJnCCBdC4JtUrJumFCtRWpQy3KEVpJYN+Om/GNr38LkaAfX/z7v2NW8qsvvImOtg2MrCoQIUUm4gkdsuWTd35mGve+/w50dDaz6dVSaYNUq8HG7ZsxNHGFT0iLyQKZSIZPPfRJ/J8vf50T7WQ6Lf7zdz9HKhOAWaVEQ20HLFXteP75oxAkimipqcWpk8fQ292OO+++ExCX8NPHn0A+k2cpEfHO6UEyIaNFz7HWX/vmVxi9qNFp2dNAf14/egKTV6eRCETgdTqxbWsfPvDh+3Du8gU4fRRwsYbW5nasOIndn0YmHUcsEkE2TUW0Eftv2olLVyd4FWvSapGIRiBTKmC2O6DRmnhClU3HIRMJeHrf2NQJ56IP1VWNWFtexfToODobWvDbp56iYEKYjSbU1NSgu7sL/Zs24KnfPMmsclrXyiUyvqEpFXIUUMCd992J3734PLr6+7jwdi8sQa8zw1FZw54WMnHV1VSxUW7w0nk0NzdifX8P5lamEEgF0NLRgtnZeZg0FqwsulgLTL11VU0VqqodbKQKJ6Lo7utER3crJGRKl4ihKqihlFTCHw1hLTAJ5+okm6yOvXGBJ3mbN66HQanhUC4KF6LJyfTcIuLpJAxmHeacMwgl1yCSZ1HI5Hkyv23zNvzumefw3rvuwvnBS7A67EwCqbLXsfyK9KXUlP34ez/n6XllbQU++sjdGJm6zAmMi4vz6G7vw/ljI/AshZHLJrFheysaWqpYKuH2+Vn7/+qLb6CntRfvuek9kJNmNU8BVlHcdOfNEJVEiPiiWNfWAZPRgEDEi+Z1jRDJBcyElqvl8AZXWPdaJONiKg2pQIGxK5NQy3XoaO6ECkrcf9sD0Mr1LNfKlJKIl6IYnR1BSZhHbU01Tp04ieamZhi0BjanTkxNsOSJArcIvZqK5RhdRxN5knxk8jk4qmwwVKjw9omXoVJL+Nwlws3mLdthqXRgdmmZudGUNzc/M4bm9lqeZJHZWEW4TG01DHI7DFor4oTBLBWwmVCAc3OosJoxPDOEklSAxcVlSARSeJe9KKWKkAsVmJ1agtvlw9PPPAOJTIAfP/ZDuINe2GsdaGpowdDAFTzz+Ator+/CwtQChBTMJxVz4i5pdJtbmlFhtaK9sxMra2u45bZb2RRLS9lhoiblczCrVRi6PIicJIe1mAsb9/dDYZKxQZQY6elEFmaDHblwCWdfvQyLrApRf5zTXmecY4gWg/ifX38UoYKbZaG0LRgbm+BCUgAhpCI50mnieZenkNQA9/b0sreBklANJhMcNVXsUaowmDF8aRgryyvcLK+trkImk0CtU0KulCBTyCCbT/CUnvjpFKZHG86W5lbWRssVSgQ8YfhcCbgW57CufR1effkkDCYV1m9qg9GmYaY5QRlUChUyiSJ62jdgZc4Po8oOrYISd4kg5kYyHcPYxAg8ER8i5NXZvw3ZQgKTk1eh05vQv6EfJXEWuWQWsqwEa1NuDJy4jGy+ALFWjp0378aDn30IF8fOwO30wDm7iumRaUigwDe//HU0VTfDuxLEq68fgbFazXKcoyeOYM1HuQMZ7Nq6D2++chIfuf8RuJZdmJub4y0GXac6O9vx+OOPY9ee3SzrpIGfa2GVGfaUbnodPU0Jqv6AD7l8HnKVArFwFEF/GBKJHJFwiBG0JouJGwXio8vkSkgID0kGVAp3ogAmkg7RNFpAW7wYX4MFMiCU8aF9UzOaOqo4JyXsj+DI4bewrnMjOrvaUcyVYDPWYNemvRg8M4B/+7fvIy0soKqK9PtTyEsEaOto46Yqm8zBbLIiGorD6/YhkUygrqGO2fWUfjw0eAmZVBpWq5XNqSQhrqyt4S2zSqpAOpaEn9JhzXLUb2rG5t39sOjVKMaTGD15Gf/x/V8gniqgtWcddHoFtBI1ckkhN/m+1VUcP30Sap0W5ooK9PSsZ1wvGX3J96RV6xgFTM0+bazo2kIyEuLal4oUcCmGVCJGKDQHYXER66urkC0UcNXt5gajXLiWJSz00MfxrkplXt5awFxFEclkDl5fkqfjFHxlMimgUEqYXlUu3NNYXAwx2pnOQ41aCodDA5NZyT/DpMFsgfHiwQDR/soG5euJr1TwRyNEHCJbpZB/J6HTeVp/TR7DYaHEjqcQ0dw7KTR/fP1/8DxeOx70/68fmz/Ffv9/aW8EgzfdWapb/fMn7lfaxLjUXEJckOaOhWgyjIOkKl0sYlIJvSBpPsd6IE5EpReZJ30QSUsE3A0pzWZAZ4PcaITWpGVEoUJIK5oCG06FRI9RapEXUrpXCckskKMoNDInpGNlPrpIzMUyRJLyhF0gRCGbgVhQYNkMG1qIe5oMY+cL82h5lybuE+srcXKfg5PbSiSioruEXAMRm2FFPIGnRDs2SlBzQYmwyTQyoQD8YR8HuJBOT1wSIREKQ1zMo6uzFZpGLaxVVaitbMTsyBzeevkoNGIFbGQGyqdREBRw7uI56NRqDv8gYovdbsOly1egUCqhUKmh1WmhU2kgFalQ6WiGVK5DQShm4+jczATUChnkKgksdgNr0ZeXVhAPleVGbvcSCokYTHIN/uHrX8T4xBiOnTjGq0cqVuVqFQq0NVEpUaIo5EiIUx6bqhtQX9eILE1BZWIu5tzuFYyODGH7jq2IZSNYXJmCyaJDMZ9jXNXUzDRPBAUEVs4osG/HIbz4/BHEw0H81Wcexpkzp3D+5CB6urdgfGwCqVQcCpkQqVgcSqmSJ7lUyG7a3IuNW9Zj665NyJay0FpMmFyY4MnV0WNH8dEHHuTo+N//9kUc2H4Qvev64Ax48cVvfgFKjRDb1vdi1/YDMFmb8dVvfw/KkhS1FhtGxq5gy+Z+3HHXHSDt0fjiPJ781VPIJ+Ik/OGJDV2maAVPZti+zX2wOSqg0dIUvQiVxsSG6cMvvgxJSQC3cxmPPPIggkkvrFUOvPLa25CI5UgnMxzgQTfSLZs34Plnf4/ZmRlU1zvwha98DjKdAYdfeRmZeAxqJd1wcqhrbeKIc7oBVNtt2L3jBjaiOVf8GB+dR2NdB0RFEQbPDaDWbuPigDSiqQQZVGXYuHEDF9CXrlziooGKNAoOIsoPaXcpfOTWO27B48/8Bp196zE+PoaZKyPMC9ZrLUglMmzGpDAswpq9/voRVFVXorahGntuvgFDs5dREpaYS15bWY9YKIbV5RXk0ylMT82io6sbFZU2tPe0o29DP9LFHE4PnoLOoOYif1P/LqTSWWgMAgyPnOUmzeOKoMJQib7ublw+fx6dHf1oa+6DUCxGKp/C6PQgtEYFZpem4Xav4dyZs9i+dRvWVp3Yv38Pnj/8PG48dJAnyGQqJIpSLk0XYTF2bt0O17wL//LNH2HXtv0oIYvqJgME6jTqm+vh8xEFSoYXnjyKUkqJubkp/PbZn8IXWkVDXSsKBeLai/HTH/+cG6avfulr5YCYbJxlEY/96hds6H3tpTfR19OPSrsdC8tznAxqMOuxdcdWyFVSjE5cwY2H9vI2yGq3YXF2ARKhDIcO3Moa9aFzQ9jWs4VNnkReEUiBJf8i4vkUs5rVIhWWl5Y58KWurg4VZgteef0Ib9tIxkbUDqGUJDDjyORSeOhjDzFuNBwNQa4UIZOLIZuLQ69Tc8ibRKSGVluBJecyTzYNRBbJFNnEFgh5mHXf378RLQ3dUIrNOH3iPJrbWnDu4mncfsttiMTCmFuYQW1jLXtfTp8+h2Imj0wkhVv23YLhwUnMzTqxtLCMIy8fQbIUwdHTRzA2M4Lx6Ul85q8ehVVrw/YNt6DOWoWQL4p0LMaEI9pQfOITn0IgGIJGr0dPby/TMUZHR7lZoMZkddUJK22R5CpcGbkMX9wDU70e9uYKCLVAY2sDRkfG+RjrNGYUogJcPj4BdckAmVDN5JVp5xiygjjec/9NyMmibHSkaeXs9Bwi4QhL4wKeIBdAdIxpOmkxW/i6TAbDSDiMu+68B75gAFeuXOHCbM3thc1sZb8OnetkEhZJ6D5CaFEBcvkEouEIKisrIZerWcpI/24gGIbTSQ2UEkvTXgiLBZj0Rqy6fDwpbl1XA62F7kFCpnyRb+XyhSHo5GZkEyL0dWxh7vfU5CTCIS+jbAkuEEpEAVkJVXVWSDgUtQS3N4CKChtnh5DHSidRQy8zYnZ8DufPX4BUI8f/+MRHUd1SiQtDp6FR6RAPJjFw9gIW590YPHMORqMFgqIUK65lvHb8FQ5xgjSHsfFhSCVSTvxUCHS4/ea7EQxGGMBw9eo4du3YgaqqKgwODmJ4dAQfffCjMFvMoG6fZH9Enbl2u+drL22iE8kkFp1LaGlshkREVJkS0skUF6JExZLLFTCaKso652gCMhpE0ba8VIDf74fdWoFYJMzM+lw+A0/Iw1uINKK49/67kMkmoFJo8fivn0Zbay96NnWju6sbIW8UtfY6GOVafOYzfwWJTgnXihs+p5upLSTHIeqMQqaGTCxHJpVnwhDJSFvaW1iOEgkEmdpjJLa7SIS5hXlkcjmkcxls2bqNN6WJUIyTTJ3RVWw8uAV923uhUUmgKBYRXgriFz96Ah5/FDqbEZ9+9BG88fIRaOQWVFqrEVhzY+DiRcQzKdTV1aO2rp5R0jZbJTraOtHa0oaL5weQiCV4eMK67yQNS2lAluQ/JFUVIgSlyAuzTolUPotQsqwV/8M0+RrVxZApiAdsAAAgAElEQVQQYP+ld0/jTlKZOQudz1GsrMaRzeRZ/mK3q2CmBOtraHGqR93uOLzeBLPZCZBitaq4cCd1FJWo9DNEIyNTKhXn17XrNIAOBFKIRso0K4IoUP1GNSx9Zq4jIelzR4U7PcrFfJk0Uw5sugYpuVaw/6mv/b8U6X/qZwSz2+8q/bn69rRMgCN9wEVlCqJCATLS/dCUPU+m0CIKChmEIikK+Qyb2Yrp7B9SrahzYd0Q4XpoFV/hgNxshanKBrVBAwXhhFCCVEDykwwbJEX5LPJKLQpiJWLpMnmGVChlkkwaAomMC2OaTDBvk2bDhGEs5NgUCsIxMkcd2HnEhZaZcof0lz4memw4ucOEvFyMkkzNhTtNOIQk22F+MhXrQtYuU/smkIhRpzXg6uAFxldRmMHi/AL0Kh2S0RDTcHp729C2uxUXrlxGzJ/HwR23Ym54DjEfsWiFWPOvcqAD6TRHh4Zw8tgJ7Nm1gz98dJCJxkFmHqlcitaWZtjNNVCpzFBrKyCQyuCjpsGzxlOFgjAHc7WeUzWPv3UakoKK2bdrawvIJaLQyZT4wt//DQ4fOQx/0MehPJFoGJFYFI1tLWhe14GFVdoMpFDI5Hha2dzUgmyeoqaJI5zgDn546BJuuukAYqkwBNIC3J5lvukS+zlXKqIkKsHjjUFc1HGMuVJugNu5hPfddydWVl0YOHUZvd1bcPnyZSQTUe6yKbKeDFReN1FrMtizdxvUBiVq22px8NYDOHPxNLRmDVyeJY6ovmHzXpTyErzw9CvY3LkZm9dvRRp5fO17XwUEadSYK3Drze+F0xfHxeGrGL84iq09vbgyMgiz0YB1PZ1oaG3E66dPchR82OOFWFDi9TT5OYhEMjUzhUc++XEYzAb2CmSiaVQ6auEORHD8+Cnkkxl4XC70b+pG7+Yu1DY14MXfv8ZEEiLG8LQ9FcfRN1/DXXfehcMvvoTOnnbc+r7bMDA8yrzpgGcNVZUWyFRCHD9zHAcO7sfirBNryx48+qmHmYZSU9WMI0dOwbMWgbggZlRYQ301YtEwowYTiQRLLNra2lg7TDpSuVLBTHaRUMSBH6SdzpZSuPWO2+H0rGJ+1YmF+TkYlXIIiiKkYllkkkWWj1hMJqYPPPu7p9HZ1YHKOiu6Nrfj3PBJ5AU5Tn48sO8m1lvmkjnce9s9SMXTCESi6O7uwZtn3sRX/vFrePDhB7HmXwNZUijVkZIY5RIFbjy4C7liko192VQJAycG8eCHHsarL72C99z+AagUZiiIwY000sUAnnv5CVhsRqy5/NApKvDm0Vd5IvO5L/41vvXP38CDn/wogtEAVr1uTjalNTE1P5Pjk7h1/y34zx88ibWFAE/Bbr9nF3q2N0NjUmB2ehpry36MnFuAz5lh8/uGbW14//13weXywesJIpspYnnOicmRSXz5S//AqY9yrYIZ05/+zKdRaXNgfpqmiRXo6+vnAsVoNWPLts0YGDwLqUKE0avDkOlkTBGhjOhkPMVBbNs2bkFzcyenh4bWfGiqr4NCI8fo9BhonzU8cRW9PX3Y2rqdJ2Q/+OEP8NlPPIqMMI3BwUs4M3AWwWgQaq2KKUlFQRIGExWCHqQyGeY4ExWKA2sUYoSDAZi0dhg1lRgfn4BWq8S2rRuhl2uhEunwyvNHYDAb6W2CwWKC0WhFIVtCpdWBt44fw5btW5FFCtlMmnFygbAfcwsL6GrvwpXBSxBlBWisbsLpE1ewtLiMK0NX8Mxzv4ZSKsFjL/wHZpfn4AkE8eCHP458tICP3PcpiDIyDnaK+INQKAnrJ8D9H/og4skkzBU23HP3vVhbc+Ptt4/jvvvu43wEoilNTVxFe2MzTg+cwUpwBa7wIqyNRnzkUw+w/2JmehYTo1PMUNdJLRDG5bCr6zlZl6ZxAkURTs8sajvs0FXJEAlEsLbmQ2dHFxeGyUQabx99G1WV1XCuuDiYymGvZC0smxxTOTTU1/MkedeuXejqX4+lpXLa7JlTp1n6t+ZawdzSDDdT69Z1oKmJ0LdgjT4VVTQkiCeSLD0j3jZ5HEYGr8Jk0EIlU8O54GGZg1xbRHtPAyQKGXzBIG99zp0ewIMf+gSW5j2I+bL40H0P4Nhbb/O11LmyhIFL56E2alh3vX1/P4wmLReur7/+Nrq6ungrLIUYlTY7qiqq4Xa6MXD+AmYW5iGQCLDnwG5s2LYOi/NL6Ghdh9HRcZa20PF85JFPYX7OyRtga6UFz734W7g8i2jvbGUfxNjlSaglJrz49Eu47wMfhFQh4yERSZeIMEVF7PLyMpuVt23bxjSm5WUn538kEzF+nlKZhKfXJBUkqRGFMCViKeRzJSzScxSUoFDKIZbQxrjIuEW9RlfGPpZIikRc+Dzy2TSi4RDLPpOZBGN7k9kExFIBllcWuCGtqanD7LwLYrEcH/v0x7G0OIdIKMqs+tbaepw7dQY//dUv8K8/+BG+9vdfg0KiQiDoRyaX4c8LfSaoqaDzetG5yOnVrH3O5WExGNngT58NIhdR4U6wh5bWNr5OVZoqMD4+jqtLk6hf34TtB7ZxQKVzZgo9devwH9/9OXyhBNQmLbbt3ACVSA7vagReTxgauYwHIWROpUKT6DLUCCoVKp62Uy6JUqYop9zLZeUtAIoIBAIsl6HhDn1eSwU/SskZRChFtVhkM+r1op3Nl9f024QZv5FwkO+SOZUKd5LKUFHt85GcqSyV0enkTL/6A2GmBITDaYRCaYamkLyWAAf0fRocE66cPgPXKTT09evadPqeP5Bi2TDVcKSPp7qKpDVUt74zRIkK9+v6dnr9ZZridbDKdc37f18O8/9Xlwr83Xf92b8xoBbgt+uymGOeLBnauD2HoFBAUSRiXJNIqkUuFYCEVi/X3MbE904TJiyb58l4QaWF0lwFnd3KCY0anQJSItAIckgXJCjl05CRDIWta6Qf1yCTuxbuVOCBAhfw1/9LR590RayvzwPCbBxIxVCK+VgPnxfIse/N1XfNnDrRY8Wp3VbkFDIUJUqW71DDUJSSrlsE0rRfe0LlxkUggEMlQNxHKDYPrwmvXB6BiGQ8pQyEyKC7pxU3vm8/ZuacWJ0PwTnh4+CMscsjcLmWoTURxxcI+v08waBUQlr10WTCVmmHQqXi40VrQ5I79HVvgkZrhT+QgNlmRyAS4gAmDokTZxh15XQ7seoKwK6v4/cxEvEgl45CUhTgtvfeAolKxsFNdEOhVZNOp8OiaxmtnZ2YmJ2GRqHE5Mg47BY7r42DoSgKELOxRiwkBKaUsYN0IfSH1tiIZbcakCZkYzHDN36BSIFCToaQO4l8Voyg14MPfuge/Pbp36CpupVEOpicmkI+l4ZOLYeoVEI4SBxxWrNP4t7774TdYUHnlnYEoz4MT15BZbWRjVqk53Y7w+jr2o7FmTXMjy7hvvffh1WfFycvnEAk4ocgncVnP/05pAVyfPWb30IymEBfazuWnItsGHr0bz4NuVaOK1OTOPzCSxBm8yikM2zYpROYbqoqlRw792zH7Nw0Y/jqa2px8NAheIJx/Ov3/h3I5jE1No7+jd145K8fQTKTwpVLV3mSTLHXpLNMJyOcwkdTuO9+90cwW7X4wEP3I1sSIZ0rYGRwEDJxHg2t1ejoa+PUznAgxgmzX/j852Di6ZYC5weuwrXoRyqaRjwcgcms4YtuJBTmtMDrzcZNhw7imWefYU8ErQ+LZAATU96CFqueJXzsUw/DEw5geHKcL+B6hZCLdbcrgGSUyE1CqOUqdLS24Wc/+ymaWuuxdfdGiLUlSPQlhAlLBwH8njAcFdU4sOcmDuC5OHgBao0SHZ3duDIyimNnjrGmF8IClpadjKGjZOB8mvS/LczLXlqbZ424SW1HNiaEyVyJpsZmviA7V5eRzhGLO4DJ6WH09HbgrddOQSkxMVJSZ1Zyku/I1SuobalBHjnUNzVAIgfGro6iWBAgl87ArDLDvxjD0MA0fB43OrprUNNVAefKAseFExXl8uk5hFZyWFpcwDe/8/doaq3lQcXM7AIuXxxBPBDH/MQcHnnoYWzavIk9AgNDAzhx/hhUchUXCD6vHxcvXoCUaFpSCTq7O1hbTGE8RBMhmUmStNHxNIwaM7KpPE4du4xfPfYjJCJxVOhNqLAYMTk/AU/Uh5HJUYilCuzetQ+L44twOV2sx6VCyWymAiCNQCiAru4upLJpzK/MsSErngoilY5BKpWx34SSFpPJNFLRKBwmB0pZNRrqO+APrCKacPM0clPPJhhVJlTqa1l3mxEU+DkEggGcOnUG3Z09CEciyBXzyBTT3Bi4XCvYs3svzLYKXvu/8uLLuP/u90MlVuJ3v3sZ4+OjnFybyPggU5VQVe/A6bPnkcoAhw6+B0sTTpx++zIWr67COb8Gs17HfP+PPfwRNny2dXahubUNB248iFAwwv6QhYUFWC0VCAR9TOZQyKU4evwoQikfQjk/Oja3APIcdt+4G2++dhTFnBBqhQ4xfxrKogHpAKCSaJDLZxGJ+xHNhuDyL0BfRR4fFSptVXA51zgkqr+vn69HiUQSyUiSrzl2eyVPu+m1UbO8vLwIC+VeBAMw26yIRinFOgKj0YSRkRHWdrP5L0fXEiUWpheh1+mwZ89uTE/PoqOjk98novVQiA6F5hw7dhzbt2xAIV1EISPC/MI8lHoBuvqaWILo9vhg0Bp5M6lTm3hjFQ1k0Fzfht6uLk6oJYXpWyfehMagQqZASaRZpp14PG6W99C1QZAVsJafTOvRUAS1jnq4nV6W11HuASE233PvzTAZjGhra8fUzAwTz3o39sHrCyARyyDoD6K9ox1jE1eQyET5dVIDn4uXkArmcfHMZdxy2+0sdVlaXMK+vXv5mlVT7cDY2BjOnz+P3bv3QCyR8z1odaWMMyUddjJZvg4n0ynoDHqm0KSTed7ukx6eCk8aZtHxy2RyVF5BSvcmmYyNv9TwCJnUVEIqHkcmk0amSJr4NCMfiexDnyO1VsfoZQp0zEOITz76MHKZJMbHR3Bg/15cOTeA3/z6KUzOzqKhpYWBDJRgFwj4WeZTWengabtGbeAGMxoPY/2G9Tw9VsrlCPuDyGcyGB0ZRVtHO+QKBYKRMEwWM1qbWqAWyxHw+zG3ughdjQkCVQlmiwZGjRzyjBjHjpxBUSBDvJDCQw8/gDdefhXpOE2KhZxenIylEUukuVYwGs0c0CQR08aU+O3le5ZMKmFfBWExKbWWPEPko6OkXrpHlYoBSCVuLtC5aC//7w913nWZtz7xLktlrplTafpNCg8iDlJxTcX79UcZOw7Wp9OfMoedqh2aiBcZ3MHBoGQuLZQZ7XS/ozqWJDgkk4nHyJBbzhIiXDmZVmNkVr32++glX5fJXJ/AvzNBtSwHL0tm/tK01P9axP9Fhfu0VYRnGhPwg0wfYihFQI4mzfSOiUiXpSmvEDIRCKkrI24lcc4lMpRI5lLIIZ3Nc/drqG2CymaDSFwG6ZNDmEIVuCPK5yAqldGNBYGEpSclLnLLaxmeul/DTrKcnNYU9BYRbSGfh4ASFwspZISKMlM9k8COV1bQNhn/S4ft/Pcneitx4qYm5GQk0WGQKBfv/BwlxIwlFU/5ObNRVSREyj0GQSbI6XqRcBIVlkqcO3sG1ko9mlsdyOQjMFaakYznsTITgmcuAiV02LFpB2s1G9vr4PatIZWIcdG46lyGx73KYTp0wbLabGyEomAg0p6S2fOGrfuRJokRnV1i4tcmkM0kIVUXUN1iRUFUwI9+8DO01Paw6SmRCMFhN8FhtsJsr4BYKUdltQPTMxPIZ1IIB0N8IzJbKxg1Nj01w+59ZEqQiuUwmezlBos2K5zEGsC67vXMm44nI0hTUyAi/0EWRXEBWUGe9caRUAqjg1OocjRjaXoG99xzB0YmhlFICaCQG3nFTBN3uYTsQHQExZgYm4TZasYdd90CiPMwVeshVQvR2d2CI2++gKoaG0+mmuu6MD+1hr6e7XjyZ0/gox9+EPPLS3jr9DH4vV5YlDr83V//L+TFcjzxu+cwOT6O9uoGnuDMz03j+z/4HnKCHF4/fQJDQ0NIB0iqQ5jCKIqFHKy2CkxMjOETn/wYzp4/jabmBjS31UNvtmB8ehEXLwwhn8zC61pBVY0Vn/zspzA8Mcq4MGI8j42Mw7u2hlQyhhu2beEVKuk9qeHs3dCDeLaEZDqPcydPQ1BI4b4H7sTA8Dl0dLUimy5iecEJjVIBISSQSbVIpyRYWQ4im8gin86iJMgwg5iCngjpKRSKOJlyy7atuHR5kKdROVr10XkpFJTxaKIC9hzYg1QxB73VioHBc4h4l9FQ24hLF8ZYN5tLFqBXG9C9rgM/+fGP0d7Vgv2HdqJ7Wzse//0v0LupB0NDIzh34iLqq5qhUepQVV+JCpuZOcI6rQEvvfIqp/KFw34oFDIsLi2WJ6gGA5RiJZLpNHbs2wl7rRke7xpqKlpQSqngDoZQW2fE4soYF8E967bgud++gsoKOxw2C8tFqmvpfFlGUZxFU3stMsUkT35pAk7bMAq/aeoglKWTjc1qiRae2TDSQSEuXxjEodt2IVIMora+FsGQF/09m3D46bcgKxmRySTx6N8+zBjOWDYGu7UapYwQQVcQP/3+T/HDf/k3WEwVSGVTmPcs4Ns/+RabI4mmQxHmhDAdHR/mVM8KmwUlERnc8/D4Sbdtw+KCi1GpFXo7Mmw4VuC+998NhUSKaquDTb0CSQlvnHgDMpUCrrU13hxQ02em4Cy1nKlTJIUgIhPd0EjLTz4WktFQVD0VRiQTohCni5eokRAjGPSjtaYJpYQIRl0NwuEESuIM2rvrIRRRSy7B+vZ+NNlb+Jz2xTzQmLU48vobHJh1afAS/H4fpHIR1Hotyz36+zby1DCZzcLnL+MUhcUiTFoTjrz4FhcHGp0cSpUIlTUmloxcuDAEtzuM3s6NGB4YxezECocHXR2ehMNWAZlCgG9955v45a8fg0yhxOat23H3nXfzdsDr9qKhoYE3fiurTi7E2ttb8OaxN+CLuTHtmsTuW7bC5V+C1qhjPJ+gKEaCrslaBxQCPYpxMVKRLCQiEZLZGEs81CYZ4ojAHwjydY2aEJJCEG6SGJ2USeBedsM5vwqVWoZwLIKW9iboTQZ09XZiZGwEao0aRpOFCzAyeBPCUiGXM1GITKF0baVJZiqcRXtrK9+7Zmdn4SFvQjLFZlfi0tN7qTfpYDZokQin4FuLsj68slaPD3z4TswuzWN6Yh6xcIrvD/T6woEUCmkxNCojKkwVrFvOF5J49Y2XIFWKoDercGHwHPbv383GT7rBUj4ISflyhRzEItpySJAIJhh3e/HsJW5YnC4vNGYJNm/egv379+PYqbcZTtDa2YJsLs8GYsrfoEAfaporq63lEKt5JyxaO4bOj8Pj9OHQLbfj7ePHGLZw8OBBHohQw0WPSxcuoqW1hSEUFouZTdEU2Ea6a/Iz0IaX5DAajRYSqYKn2lQQE32GJB8qjYoLKaVKDalUgVwqw59/4veTpI1MrPlcBtlUkifxuWKWp/mJSBSu5SX2AYWiUXT19UEgkcO16sVff/5vkElHcfToa9i6dSO6mtuhEalw6+2344EHP4pX33idTcJ0HHOFLOx2BxQyFW8T3W4PgqEAevq7uS7iYVo2D7lUyvr+hcVFbkQoMXxdVxfLiqhwp/PJ5V+BwqJBZZMd67qaYNDJIYoX8eTPnoEvnERWmMfHP/ER/OC730N352aWKyVJXqrU8zWXjgFtxUl+VVNTbsDz2TwydLylEpZcUSN5dWKMQQWEyCSqWBmrmEAuOwdBScBbeatOj3AyAU+CWPplyQg9WON+UfiuJafSxH3B+kdJDhXeVMQTHIVk2TSMImkLseSpsCe8Yzye4+d0PVmVNnT07GhIRSZlJuIIwB5NKthpQk+/kx5U1BuMCs4Zot9FhtVys1Dmx5eJMte3DddQmO8w6ZYn8O/u4y8q3N9uKuAlawoKYYnlLmQUoodQoS8XyDR5FkpQyETYmS2QaSASKyDQGLi45Y5FIgYFbxGWTChTgagvtO6i0psaJPrDOqJCBiVK1hRKWMNOpsoskRJ4wk9vSlmzRD9PPycsETGGooWzKEb9kJayyKhs/O8VMmnsfH4arSO+d+Vokjn15KE2FBVibiJ4r0l8eSrUJXKW75B2iqYjQmkZE7k6cQ6iXJi7VZ8vBK/Hz2YRa6UJ0bgX9moTHNU29HZuwInXLmD47CSsagf6u/u5uErkE3wDuXzhAtxrq9Cr1SyBqKxywFFVxSe6UqXixEi6OZYKIqxr74dQokI4nmTzHmkDiZcvlCXR2O2A0qDCk08+h6bqHk51i8cDMGhVuHx+EK2dHdCZ9MiVCti1ZyfeePUIzHoDp2WeOHmKG4UyzjAAnVwDE7HddWbEE2nWU2cSafi9PjS3U6hPiZ8rmS9FwiwyuShkehkSuSRMlWb4/GGWKFDiZz6ZZJzgzPwMs7ENBjtGhscgFBTLAVvFIiMUI8EYtAYtDty8ByqdDEI14A970dbRgIYmB98giBmdihewa9shmPR2fPkLX8KDD3wU1XV1+MljP8fC9CzsWgu++IUvwx9PYnrNxSjGSp2JV8OnTx7Dt7/7HRTEefzgFz9j6VMhkYeoQGu3FBdwVLxX1zpQVW2DSqNkbq+l0ohZ5zIMlkr84uePQwYJQj4vWlrqsWnnJkwtzMK7FuQLOU3EBPQ5FpSQSSewZdNmPPaLX8Jhs7NGuaqpDXPzyzh77CTjUj/9tw/j6KnXoVBLIJaoIChSeEgS27ZsRz4nxsK8B/OzaxDmBUiEIzzt0es18Kx5kU6lYbFY2PhGoU0LS/PQ6DTIZnIoUsqg8P8y9x7QcSbkufAzvfciaTSj3rtky23XfW1vXy8sbWFpWSBLh0BCC4QSzk0gJEsIEO4NhLawDbZ3995k2ZLV+4ym997nP+87Niy5Of+f7L/3nKtzdGzL9mj0zTff97zP+xQhgzoq0Lr7voMIJeOIU3pGNoFTR1/Avr0HMD25yNn8KNKGTIx77r4Ln/3Mp7H15k3Yd8dO1HdZIDVVcHn6MqymGjz71EtYmF6FqCzF3nt2s9xqZHgDGhwOllKQgdGzvs5mbTKTbd26G4JSGdloBlqdAZFcFGkkuJSlydIFBYy4PH8OiawTMkUaiVgSctTBs5RFMpiHqCJAKhOFzqxBLB1CshiGqVaHWDIEk9UMqUSCQCDERlahVIhgNIIyNTBT7nVWC2FOjRNHjuOtb70V9o5GJNIpzM5Nw+fxIZeoIBMvIhIL4aOf/hDq7DV47vCzqDXbcNf+g9CWdXjfOx7A048+BTGXxeTx00d/ivXkKtb9TgjEZWgM5EWh6x15g3K8liaWmrT6VPmezmQ5LrKhrgkNdS1IhlNYmV/FRz/yYfR3D/CQQewh6dL//bGfIV8swOvxo7mpGalsmrXyVpuJuxKyBdK0UvNhEEaDkd+r8VAKDY5Gbmxsam7hbcpvHn0cd955C/sVxGUxGq1NnF+/uLQK0kP2jXQilQkzi333bfdCXhFhYW4GsXwM4Rgx92kIy0KEgmGWV8TSFFnrQ3NTEypFEcKxBEQyBZada9h/6z6sLS8gE89gZTbIzC2ZLpOpCD704fchGPThp//2M2jUJnS19WL8/CReeuYwKjkJlDIV94AotVJ88SufZyP48hpJF6S4/bbbsTi3gAZHAwKBAMtMGhvtmJmdZvZ0ZnGKW0WdoWU4Ousg10nZIB+PJrF7+y1YmJ2HVm5AMSWCa9GPhtpmJKIxTh4pIYdQwg9Dg47L6vg+JqDKdRXLG8bHrqGxsR4RXxj1Fju+8a2v47sPfwfZYhaf/Mwn8OqxVzlhi7oLSC5BjDyx2olEktlA+qRtjNFggsVoxvzEAid7cMIHdw6WuPNBbzBCqVBieWWV/RPUZ6JVGiEsyqHX6aG3SKE2UzSxEPFIFo66FoxdusjtviQzkIl0UCkM0Gn0UCsVSCTCmJmfQDofg0IlRDwe5vIdusZTFKdUJsOac40LjYg5ZlBTlkBSkbEMZG3FBZVKg1eOHIFYKMKnPvtxnDh9DFa7EXqzFvsP7Ed/bz8uXrjEYFQiF2PVtcZDhlVvhVKiw4UTlyEuyVBvb8D4lStQqVW47fZb+TpE7DqVUPk9Xr4HWuvsTEJQ8gwdk2w6yWwwZdITaCB5GXkCiMQggE6sMQFPAnRkxtTpDJywRGQasfG0SSPgTpvIcjHP1yOWtwrp9chxIWHI74NSo4BGr0NDSxuWXV641v34y7/+ApKJKM6ePYFtN98Eo1yHjR2D2LljJxo7W5DKUznXIjcYUzIJ6cnJB4CKiFOJqOG8q7eLvzeV0Rl1BsjEYoSDIay717mMKhyNoKOzkyWpFnruMboeJ6GuMUBhlKAMuu4PQVGU4rc/exKxVAG+aBD7b98N96oTaiUVsgG2mloYjXVQqjQIhSKcskNYSaVSo66mlkEobf9JHnODUSYPXTwRZcaa5DPU1YFiECiuoF5rwEC9HQaFFd54CBddc/AnYihebxV904H79QKmG+CN2H5i0GPRLDPlRPbKZWJmyqlgKZ7I8fn++ghymVRU9T1kCaNSbCN18VLABBGdOYZwEpmI43YJeNNWkoB7Pl/8A1vPuJRY+us/540m1RsRjzcy5t+oAfX/DZy+YeAeUgvx+GAZC6I0FJR/qpRDwvptJSiygjXLlPjCp0S1JEQo10NAbyQF6cCFEMnkoAMoUig495wMqAzFxbQ2FvNEI6T4C6o7A7jUpySUMjsgJ2NitohKntzPRQbAPAGJRddNjhVO8hCQiTPsB/IpQKG7njYjxI7fz6FzzP2mAveijNrXqux/mZJuhGIISOcuua5xr6buc3SdNBdDOuzihkzSNNOq3GyxYHllCel8BsUK6aJrsX/Prbh44gpcs15oxDps2bCFV7Zh53YAACAASURBVI/JQpJZaGGJMr8jrK+kLHMqS1DSzT8R4yIoelx682nVRhRyAvQPboJMpcGq04lAkFjXCiTKPDpGmiDWSHD0+Hk02XrY8PbM7x+H3+1GKVNES5sD7T2diGdTXBFPJSFkhqXjfnFsnA1+pNMntzuVoyjlWlitNmY6qLGOMrWJ8egbHKhqC5NJvtCZjDLoDHJMr1xDa28bItkEEskM5iZcMGltWJmbx7333Y2JqQnYzPWYn19HNBJHJhlHKZ9hXbtUJOMGOo1eg3vecjsMFi1KUtK66tjBr9Mr+U2cTKbQ37sRK4teTltZnluFzWpFTV0drkxOsqnMojTgoQ9/DPbWNrxy/jQee/L3MMtU6O7swplTx/H33/173kw8c+glTE5MYG1mkQEMacJz2QwcDhuUKjmvPvfu240USbREFKEnxpo3gHA4jnwqC5Neg1giiK7hTvhDAfjWo8y6U6U7vZa0DaFbj5aa88pi+N0e7Ni6Hbo6Gy6PTeLCqdNQSCqcL640KlCoECOlxysvHYJCLsF73nU/G3KWlvy4dnWetanpeBzJZIwZSAK49BoQQDeZTbDZbdzGqNGoOe+ZzNLEPFHU5eTMBB744PsgUipx5tIYxi6dQ9CziPsOvg0+dxiVophX3ZQxfOuBW/DNr/8NNmwewd3vvAOL3msoKlNo72/G4UOHgYIIXmcYxUwF9//Zu1GskGk1yMUujU12LFCUZFs7JqfGkckl0NzaAc+SDztGdkMtN2Mtso6xuXMwmDToaxqE3xnD+YkTqHfoUBGkoNMY0Fw7hBMvTSDhz0NcEkIkLSOY8gLiPETqIkVcgbzquXyWwdKW0a1YX/fC0dSC2YVZLksicNzXtBEnXx1DLBTFgw++E30bh3Dk5Glm/wYHe/HKS68iHAgik49hYFMfNAYdA9d0LAe5UIU9m3bj21/+W/zq334FrUHPQPpL3/giQlkfKqIijDVa6MxqrLqWOYGHmNfm5ibMTi8iEomzxI6eo06rB+hSWhBy6RA1Fu+8eSe0ai1u2rKVGbxfP/pL1utTUsn5UxdRX9eAxtYWrqMn06o/7OGeDJJu0dBGjJ/fHeRc+BprHYPljo4OZHMZ/Ozn/463ve0+Zo+9ngDqqDJ9YZZLiyKpGBrbGwBBHptHR8AVaJUSPF4vs4ESgRDjYxewe+dOaFValMoipPI5pAokZ5Pi1MnzaG3vxYXLVziL2lJr5v4FWUWE1Sk/pq/N87UpEo3iln03oa21Edl0FutOD2zWRpx4+QwW55yIBpNsns5k43A023DHwdvhaGiGWCrjuESH3YFkPME3a2JhdToNr/kjsTCUGjEiqTDmV2ZQ12qFtcGMUCJQTZgIxmFQmxAORzhRSCnWIxkpoJIDp3lQARhtG2KZKK4sjMNG0X7BEIwmE2+nVHIFs/vLyyvwu/2c5HL7nbfh90//Dl19Xaitt7CR1mIxcNkcNVtToRoBYorjI/BEumsyKZLEUCVXI+aJI3j9PdLS2sIeDymx7Dodl/ddm53GrgM70dhgw9rCOqYuLyFMemRRCr0klaGtUlGKTDSHuflZOBqasGXTTuSztPWWsqRpdnYOQmEBR4+/inIli66eJijlUkTCEZw9e46jOMm/QLnqVMhFIK7BYeeWTUpGMRBJk0xxss/ZM5dw6dJVtLQ28NbE1myF3qLB4PAg6m31WKUBUAC4fW4EQkGOWI0FYqgxOhDzpYC8kIdKiiil4rBNmzdDo9UyqJVIJAgGfMwa1zpoU6eBgoDk6grUSiUPjRR/WCgXuNE6nc3DUd/MSSdkxqdMcjJJWyxWaLUGTihTKzW83aAhhdKjuUW1RDr3HA/G1MFA5XokLQ2HfKhrqEVDazMkMhVWnD7Mza7gq9/6Bg4feoUHcKPJjEZrI3b334SHPvwRuELrkNOQ6HJyuZNKq2JirLbGzkMFvfeyuSx0Rh3r+OnnqDFbuYiJzl9i/UORCB93KkFamp/n0qNbdu9BupSDLx6C2qxAb38zYuF17NmyEz/5/r8jWxDCHfbhY5/4CJbnlpDPi6GQa7mVWiRUcs49b3dMZh50TEYTG6kp8pG26XQ+05aJnjNtCClVJplMQKWklns5ROUQbAii3dIItYrCP6q55KseP+aiTrgTYWTyBRiSFAcpePM07ltLWK79o8K7GsMIZskj4Qxi8RxjQdKlEwAnhjwWI6l2lfmWyWizSDr9alMqgXbqE6omRFE5ZFV6cyNJ5sbm4Ib85kbKDA2A9PmHAaJETaxVoH+Dha8aUv8kDfxNwZxvGLjPWMp4dkCMqCjLQFVITHi5CAlNqjIVBCIpA+5MKskHhZ68VGUFFBouQpIp5cx+k7hUqlJVk1hKeXbG09Fm0CuRQCKmyMcCy0woNYbKOGjqkxGwpwGhUESJjBJcckTTMZ1o1bQZivuhx5SnA0iHfIBMBaHahIpSjx2/X0DHZc+bchCrzakdKMjIgU0dTyJuNCR5SLWGt9qxWykUmRkQFrMQlrKoM6nh87hweewCT7B0k3z3A+/G1Nw1qLVyfOkLX8XRwycQdEUQJLATz2Pvzt2wNzlw/NwJBKIBCIoFCMol1pyHAgEGXnRhcLnXuaCC9m4GgxHpeBYyqQ5DI5tQqAhw+eoVroYmdlakKmJwWzcUZjWmZ5bhXgohE8lyrjlVKMsqEpjMCnT2dyKcjsEXDkKn16HGWovFhQU0NrUgEI7yyrvF0QyTxoq25k4ceu0Y0mTYSiSRz2Qgk0hQ73BwfBpd5LOpGBTyMjZu7cWyZxHhVATWZjt0BjMOvXAKY+enoRRL0dHZjP7BXggrUly4OAmPy49sIg6FVIR4JMzGpqAvhMaWRtz/wNswuzgFQ40Sbq8Le/fu5MhMsbjCOkGhQAmFzICL56+yrrHOamVDEiRiuBadWJtewkDvAAz2Oqhq6/Dyy8cgSOdRZ6nFwtw0vvU/vgmdQYMnXnwGTz7xJAqUP8+Z9jLWo1K8YndPFyqCEm7Zv5cb+2YXp9FMtfYV4O++8x12wJOXAaICRGpanRahl9Ugn6GBJgOVTIlwmMo2ROjr7WNDWcAfwj/9wz9CqjHgyd89jdeefxGpuB8/+sk/AYoyVl1L6GwfxFNPPYffPfEofvzDH8Lp9OHUqXGcPzOGRlsjsqk0azzbWls5McC55uS0EVrRt7Q1I5lKMGPLMa6ZLHcQ0LGhbcftd9+FRJ4q4gOs1fUsTuCtB9+GgJc2JyWOQpNLJVzm86Mf/RDDm4aw755bEC648Mq5p7Hvjl1c6iQRKOFZ86O7rZeTH9bca1hzOiGWyXHXgbvw4tEX0D/QDb1Bg8lr12CxayDOy3D52DzuP/gQXj57GBlhFEJxBvNXZlBnsLE8hExjZpOeDbMdLUM4+sIZaKVm1JtsmJqZgN6iglBeRFYQx3pkBelCFHKVHFJKoUnnoJGZkc8JkC5mIBRXICxVkA5WUIhL4Ft3Y3hDN/bdfRsOHTmBm7Zvx7Hjr0GtliEep3zvIkLpEL/fiIGMhZOIh5JoMNu53XSkfxjbd+xASVzBZ7/wGdx5zz40tTdCZ9TixcPPYm5xlktwjAYDampq0eRow7EjJ3H12lVoNEpm3w1qPRZnl7icpr2lA/b6xmpMXncnfvmrn3KBFTVRBnxBOGpa8J53vA8GjQWhRBBPPPUo1v0ubN91M+ZmZ9Da0obenj5MXp7iErVoOIn5hUXWJNOFmlpO9UYdhoaHMD1HEY61qKu14Ne//RlsDXVwetYYzGweHUCNUY3+vmFuBiYSgLo1VuaWsXl4I6eepLMFLKwsQaQpIpZIIhJIYGBwE/7h+/+M3fv34crkZezbvwuL04uwiOvhXHNDKBFhxTmPr3/jy0gkQnjysSchFSuhk9fg2AtnUSmIkYilsbI4j4q4iL37d8Le3IQt225GPEaNl2ns2L4dc7Nz2LZ1KxusieWknof5hVnMLE4iEPbh2JmjcLTXYWjrIHKlDEpFAXraB5CMU3mRBMtkPCwruWhn49BmmPUmjtCdmZlEZ087XjjyPCfXOFddLC2w2+s535rYcZIenDp1Cg1NjQwGyfxNXh4CvsTekmyp1mpGOE7xwdVSF4rvFYrEbG4OBcLobOuERq3H8sQKn6OkN9aqlXAyyNdzssrS4goiyRi2H9iC++49iB8//D/hXYsgGU9Cpi7j5r2j3AGwNOOERqJmFpESRBaX3FhacOGTD30OBoOZ01loGTw/Nwmvfw1SaQX33/8uPPHY48jliyy79IeiSMWr8YutbU0YHOplZj2RiLNspiSgMiglBDkpXn75EHLFFHqG2lEQZrD3wE4mogIBamMVMeHT2ELmzkWcP38JHU1dyMRL0EqNXBIV8Udx5NhRjG7ZBJvDzj4F6psgaRk1cFO2eSSaZLBNLDyBUdK40yfJs0jmRdpyap8VCaXcBk7ECm1w0pkUdDojbwcoAY+aX7P5G+khFOlJGxQi70vVTSoRaeU8MpkYXOvLGB4dgNleB53BgpMnLiIezeHet97HhAbp5OsdjXjXXe+CTWrFX33qszg9fgp5aZ631eFoEFtv2oYglRdqjVykGAyGEU8kUO+o53uyz+3B0MAg3zPr6+tZGkqAnjc66TQmxq9AKhBh69at3H3jiwVRkRZw8/YhtLfacO38FVy+MINEuoRQKoovfPGz8Di9HI9IGm1K2iHTpkKp4tZcMjoTEKdPqUTG0iOS2RHOoms2bajIMEuSWwrSoDAJAvE6QRy7GtSsjf+Tj7IQ4UQM51xTWA2HoI2XseeCEHXhN55e+PrHf3ZLiQuYbqS03GC0STJDZUoU70ggnbAj/RgExolxJ2BPnQ9KlYTN2GRATWUIk1Wl1cTa0/+7Abbpe97QqN/4/oRjabAhUE+S7uqwcr019ro8iIA/fY0e67oI5U3Bma9/kDcM3I92CHGsR8XGU5LI0GqFIrdKAgEkCiObHQgkUHMYPftyKQ+JygKh1sw3ItKvE2gXyWUQXW8ZpSdWpmzwYq66ghBVza4SIbUCikDeA8pmrxo9hQyQUSryqksiLLAUhYAxyXL4pSjmeXiQFuLIxYKQFDIoqMwQWJqx4+kldFz2vikHdG6jHSfu6ESG8tsJppOOn54bvfBUbUeSmUKBp3gaQkja4zAYkAh74fSsoIgcg3GVRstRgKTz1GlVXBayZ/sB/PYXT8KsqsHy1BLuvecgmlubkS3lcOjoYZgMch5ciBlwLa/AXGPh6D0yPCq1an4ulMlNUePRSAqbNt4EhdqIda8P8VQEyWwSSoMYu+7YDlfQjatjU/DM+aGTU8JNGCGfj6OtqD2yY6ANTv8qiqISpDI5t9i95d534erMDM6eOw+DTIdoIARRWYj3vPt9eOaZ57kplSLRaEfHOjKRENbaeqytUnlDEgaDHPXtdF6UUd9UA0/Yz6uqqfFFPP3Y86jV1qCtuRXd3T1o6+jCU8++gKC3WsVdymeRTsZ5pUhrw/q6GmzatIl1sSJ1iTOIKUrNH1yH3qRnj4XRZEM4lMb+fbfh5//2C1gNJo63Uus1qK2149zREzDq1Vw3nYMckXCBNwjD/cM4dOQF/NlD70HnYAf+x9//A/zeKLQSOQqZDFIx8hpkWCf4/j/7ABLFBIa39HMagUSgQrpIF+4ifvXII2hpaGK5ll6rhD/ow+LSImo0dpbvkE69s60djz3+K2zdtpG3E15PEMuLy/jiFz6HfFmKw8dP48KZM6ggha997S9w4txRpItZ2B0tXGH+9a/9DW7Zs49LurLJEs6duQSdxsh5xKTJ27plC86fO8/ynzwDDjtSVJcdi/LqmfJ7CxmKd81zWYwv4Mc733M/53e7fX6cOH4YMkEOd951EDPXFjhBhIxMMrEIZ86e4tr2xlYbPvSpD8Cf9MDaakaymGBtbldHL7QqHaKRGA/7U1NTvJ6m1XhNXQ13IYipqCgSha2G8oHTCHgCePnZQ6i12FGk95BEwAXIZAxUy1TwrFL5jxxmvRW2mib0dY3glWcPIZcsQC5WoLOjDWPjp+ENuhFJBaAxy6C1qlnvTgVhGr0KYqEKAX+EL7YEQgw6EwwqE8K+OCKhMGanp/HRjz+EF197hYdRiiOlQidf0I/W9mZY643Yf/ttePGFF2HVWeGw2LF322589Ytfwv3vfQ/i+RjS5TRePXIIaapZF8vhWvOgptbCeeVNbQ7OridmeHZmCe5VD7PHlO5EYGloiIxrJGEq86qajs3Bu+/C2TMn8eKLz2J08wa0tLUgmc5AoSApRBqDQ1TWFsKLz77IySYEQIhZJFkbsZEbNmzClWuTsBrNOHPiBJYXF9HY6MAzzzyHv/n6N7G4skaEKmKpKLLpFIRCCgTI4Mz5kxwg8O73vYONxJK8BD0tvdAqtLg8PobRDRvx60d/jYNvvQtjly6xrMEfdiMRT2B+bhU6sxW1jgY4vW7MzM4wS31g121YmVhnoyWZWV9+7VncvGOU02sSEToH4qikRZgdX0IkmkIwFMPswhQ6uuuxe/9ObBzdhnJRxkA3k05znjs9lx07tjNYpghTusFfHhtj3T8NMCfPHUVrXwM0NQrMr87wYlcl0WF50Q2lVsCSPjoPZBIl2lt6kUlWB3h6fCqm0lnU+PlPf81GVgJGtKmiFBi/z4tgyMcldrffcSsujI+hp68bK2vLPNxLJAL2Zy0vLLB3RKYR82vj9XihkRshhgbutQBnwltr6hD1Jlk+pqKED5WS72mUtELSHmJxPT4PWnqqTbhySg/xhOHxetDZ3wqrw4BAxA+5TImV2WVMzS9idLQPzfYWnDl8EQqhDlqVEY3N7VDKpAwsi8jDbNNj09ZB/PbRX6AioPs6gSAJrMZ6SIVSXL10EYvzS2x4Jjac2nCdq2v8/tRojAj4Ijh29AQPTL0bm3Hgrp3YsGWI8/9nZ2fR2d7JRmXKrpeJFShlgFefO4TbDhxEKpaD1+1nsE356nX1dXyvJ707bSNJuuN2unBtZhrNzc18btLmkBpyCfhS6glLRTUq9vnEYwlUSkKsLC3AYjGxJ4Qy3Cl5jQC0VkWtvwTYrmua2aRY5E14gcyp2SzKJJAqpzExcxnv+9C7WV6ysLCMpTkXWhu6EMtksGvvbrR1d0BvMKO1phm1Ij0+99FP4cTZY8hLSlw+mM2lOXGLegcMBivKRQEn0czPLmDjxhEGy2TA7ers5Pei2WjE+fPneQvAWIiaTo0WtDY3Y2lhEUVBBe6AFwqtGBarHLGYBzcNb8Clk+NYXY8gnE7ht0/+EgvXJvH806/BWtcCvd4KS60Nk9emWJJF3gwypZI3kM4rKvmi42zUa9mEmqTNbLHABA8fi0qZG31bdBIMmapqCNK5o0Rt9UUISmKgJIQvFMR4cB7JtSi2nsvCFv3Pm1X/uyDsmc1FLNVc15JfN34S2KZYR2LbSaPOx0pK44eAGXdKlklfB+nUOUGRkaRnp88bwP9GMszrS5L+43Orsu7VAeQGiOeuoetZ7vR/SVd/IxLyzTal/mGAeCOpMmmpAI9vVmDVXD2ZSoUUShyzSFWwQoilWk5TIfabUmBIBkM/ALFKYg1pSWVcmgRZlU2icoE/mSauGzu5LImiHCmhRSyDXEoXUwLtFFNX/SDSnmRopHlnDVMhy6wPt6pWXz3K50El7gVySQgM9YDGgh2/n3/TgPv8RgdOHuwFiRtutA9w8RJdCGgTQGw7NccW8xDSMIEKzFINcuk4wgkfSuIsRHIhT91z01Noqq/nWmjaPEjFavyvf/45+tqHEHAHsW3zZrR2tGF6jlg6GSSVAptyyAlPCTXUtClTUZ1xlJkriVTC8VGpVBYSkRItLT2QKfQIR2KIJCOw1BogVldQURQxtTjNCSHlsBDpcJIznJ1Ly2yEkcsF2LJjI7bv34YXD73ALLHd3ooNG7ahtr4Bjzz6ODIRKgFZhaBYxr33vAVLy07kcxU2bpLRh/KgP/KRP8e/P/pb1vXl00nI5RVsuLkfQi2VOeWx6FxGKJxCyJOEc96LoDOIhroG6HR62JuacPLMOY5g0yrUrEHM5zJsWqrkSZdYQF9fHyxWMxo7ayFVCrFpyyAE4hKCiQDXZI9PTuH8+Svo7OhBOVPB7MQ07jl4F6bmprG8tIq+7h54vSusNwyF81hdjCLsjqG7swdXJs9h845BmG1GjF+dxvK8B1qJisJdkUuleH1NjXzv/eD78Nizj+JdH3w7ahutqAjlyBaKuDI5gfmZOc70zcQTkAqB4ZF+Xn03WNshgpKtEWQcXVqehkotRTwRh93ejHAojr/6q89Da6zBI48/julr41hbuYaGRhOSuTg2bt0Ma42NjYsXzo3hyOET+MHDP8L4xUmcOXWOV9q0FaDkHq1aA9eaE+0trTzkzs/Po3egn3XSVOsuFkiY7SEjH90AaXvz5x//KNw+HyampzjBRikp4m1veydeevEQDBoDUvEkNCoy58lw/tJZbN+1BY52G8Q6ITLCDEriMi5evIx0PI2tW25i8EjlKZTqcPrMWdTU1vDA1dPXAb/PB4ejEWMXr2B4aIilcdSOOD5+GRqVGgaTno8LsT+JaAJqiQYahRa1NQ2wGm3QSA04dugUKlliziSot9VxidFrR15EAVnIdUJI1BWY6vUIxgMw1xrgXPNycY5Wo4Nea2CT79z0IhpsjSjlSyx52HdgL5xuJ9/YaJV18vgJhIKhamydUQ0B1dLLFOho6cCtu/bzDfnb3/oGPvdXn0M4GcCxM8cY3NFAESNTM3VOVIBkOoJkOgxaUnb3dSIUjMJkqsH01CyWl53YOLIJb3nLW/D8889jemYKra3NDI7JHB2PhVgaRTfSbdtv4kxwahb2BUhOoUAkEMX6yjo+/fFPgi8SgjIz4X0Dgzhx+jQ6erpx4dxZKGRibsyleEaKkmxr6cLU9DzUOg3CsSCsFgtvnFbXFtHe1QKxvIKu/g6Oody7YQ9UQjVEkCBbzGDJvYhl1yKUaima7I0wqfSg+/rS6go87iCefu4F6CxmNLe3IhgKIRvL4LMPfQ5PPfI05peWkEwnEIx50D/Qif6eLi6JSsdL8K2E4F7zIxhMwhPww+Vfw+e+8Ofcakka+IG+LSjnBeyNoK6LC5cuwGK1QK/Tore3F7lMnlnLWNSP7373OwhE/ShJsjA1aKG3KiFTyJCO5FDIVJApxhn8k2dofnYZZrMNIsghhBiu1TXoNWo2aVN7sE5l5LbXy5evcpkZgXACwMTW0garZ7AXhXKuqpWuEHlDpYKA1WJCncOClfUFztNPJ7MQ5OUIr2egVZkglkjZUJuNVo2xFLVKplRi9CUSGcKhCLeEOlrssNQpWSYWiySRjKUZIHf1d2LJNY+GNge/b+an5zi1jcIjbCYb/KshhNfjqLU2wGKu41SOYqWARC4JW3MtXO4F9PQ2I0P3dpEExYoYx189BYPGiHKuwCxlJpuF2+OD3+NDncWC3u4ehCJRyMQqHD10gh/T0VaH93zo7YgmAwhFwrDX1UOt0mJlaYklQcsLKxgcGMHxw6fQ3TUAs8HKSTCFAtXYE8knQ4mKtuRymAwG3mbQdpm4Mbr30TBK6WmJRJRBFREBHMNZb4dUYeChnjZLlApWLufZIEzHT60xMMEXCYYYlLKvjrK8RSIm2eh1pL4S3j4KyoilwwinA9x5QqEPvd39UMtNePnZ17Bz/y2w2mthtdXB7miCUaaDpijD97/1Hd6oXZmfhEqvgkQhxsDQIAN3Gp5FAinIjjc5MYW+nl7QieFyrnHuv96gY3kMDTfk/aENMflZRoaG+LpTSFPaTQGesA9iBVBj0+DAbduxe/NWfOz9H0c4kocnEsLD//Id+F1OXDwzDpW+DiZLAxvYs7kCH1OKgSSgSY9NTbIsFaJW0nwWcokExTwV7GWYVGTQKhAgFo+hUSPAre11gLjEx6f6IYCgQMC9SlzS/eP0xYvoOeGHLfLmAnd6zmRGJYabPolZJ+kLfV2uEPG5QclBVNKUStLPQDGOVd0+EVjVP1djG69jcRSL13HkH4D5n24JbjSzVoH7H/+O2HeWzVxvQyUtPElm/q9i3J1GEQP3pFzIjG5FJEWlkGUQQABeJFNDoNBUgbRIwsBdJJVBQgkVYskf2k4hlfOqUaKk5ApKOxCyKYTemJxHTgeH9e0Vls5QjNN//CAW/vq5xH/F0URkTilQ/nOFZTH0hhQm/MzAC7UmlKQa7Hx84k0D7nMb6nHsngHkr69OaHjh50KlS/xR4e9NQwiLriolWDUW3iQsOqcRTnrhD7hZM5hNpiAXiKBVq9gjsGFwK6auzOPSmavQq/S82t+4aSNUOh1HX0W9Hl5tqdQazlYnTSwlm1CLJ/2ejhndAFaW16BWGyGX66A31iEYiqBUKXB6xZJzGkPb+iDVyTE9uQBRSoGoN4xAxAvqAdFKlaiUMhjY2INMJYlQ3IeBoSFcunAFd975VviCUaQyWWaMPC4XUCzjps03o1ySIBROIJemQaqAQjGLBz/2Yfzm8SdJVYXg+jqUKiH23bEDkYwHc8tTqGuwweUNIeRPYvHaGtYX3JifXsK+vXvQNzCEU2fP84WUVndUqEDsE50rSpkcq8tL2H/LPjY3a81StPe0YNE1i9oGC3KVLLdFUrKBkuIFc2Xk4gU8+dvf4ctf+SKmF2bw6988huHBfgwMdUNr1GLyygomL7oQ8yexd+devHr4BQxu6kD/SA8mrs3DvRZGNpqCkJKLqFMgX2CT2oMf/TC+8s2v4Nv/9E3Mrk4jmIxhanYOXR19yMZzWJ1bRjIcBnU63HX3fi7dWZr2QSM3YWXBw6xGsZhmrenuvXtw/PhppNM5vPNd74RQJMOxcydx4eIphHyreP/734HltSXsOXAAr7zyMhQyBbQaE379i8fxwP1/BrVCjxeffQkyGSUr5Hjz0NXdhcuXLsPldDLb1NdLwKIICZUv5XLIKOhHowAAIABJREFUJNNsTCXTF8WFnb90AZ/+zKcwNjmBhbUVeLxrMGll2LVjD66OT6NSpIi4NPRaLTZv2Ygnf/cYBkcGGdiJ9UK4IuuQqWQ4ffIszhy/wM2/+285gPbuVmgMRr5Yrq2vwmTWYdW5hNnpeWaBTEYzzAYLZubm0NXdgdo6K+ZJVkLbOhrmSwW4XR6ubTfpzSw1a25shd3SgKmxOQiLYlj1Ndx2F4iFMbNwFVJ1BRqzFI0dtfBGXIgmQ0hk4rDbmrgxM51MsxSFsnrHLowhFUuzCZI8DB/+6Ifx6uHX2DxGJkZiyYQVARcS3XrnAY73K+YrEFaEUMiU2Lr1ZvzsZz/FBz/0PgaJ2WIaTzz+OFQCNdadXthtjejq6MSZsyegM5HWfRH3vf1erK2t842INlpT03Oc5EEA9NKli6i11WLPnl24fHmMZTS3HdjHLJ7P78WevXtx4uQpSIlJDEexPE8tpNSya4a9rg5lQQlCsQDZUoGvF/RJqT3U9Gs2mxAI+FDM5zE/s4iB/hE4ahuwtLTM2fikuy3mM5AqhJwGpNEreODJl3OwquogFyhQKpc4C1xjUkGsBJzrTnS3d3FiDKWIvPrya7hp2242v7Z1dLC0guL6muobkfAncPX8NfiDQag0CmSKSXzr619FuVzAay8eRTyUxblTY8ilSwiEYxDSTbmSwo//7Xv41SM/g9FQA4OuDnqZAROXJxjQ3nrbrTCYjOjt6eYUFAoUJ5AXCq4z0Pvlb36BgiSH2lY98oIEZHIp8ok8dBorb98IdHj9Xt4IU2a4x+2DRkVD7xpveQVFMTcAG/UWuFbW2ahK5mKZUoLGpgbe3HR2dsEdWEc45odKR8lI1cI4eo9R8Q+kORjMKgyO9OPsmQuoZKTIhCtIp/J8HdAb1MhTU6lEwuCS7pdSqZw7MqjFl8yb5hoD1FoRRAIxstT2GE2w/MEX8OBd7307fGEvv1/c61Rzr2BzZ4ujFZH1GELuBA9pFouN26YjyRCOnDoOjUGD7h4HBIIikqkkQN4yqZLLnkL+0B/MonQO0bGNBEJwL3uwMr+E0dEhyMRqBu7EW5VQRv9oB7p625nZtpqtEJWq/g3qaaANFsUXT03PYsPIJmj1JqSjKQa1ZDClDzKmkqSIyBHiUSORMELedY5tpOStTJrkLxqOc8xfJ8fIuySSaJjQIF/HzNQkmpob2IRKuRYymRLJdJYblQnAEruv1+uZsad7DOn4CcDT3ZxSk+KZKEJxP9LFBHr7emHUW1HKCbk4anT7KDR6LftKrlydQr3RBlVBjEvHz+DqxDimlqY5gIPSbuwNDhTLBJQVXFyXSeYwfvkKtt+8HaFYiKM5R4aGWfWroXJFjRZT01NMApKsg4bowLoHaoWKr0UklZEbpJCqBfjkZz6MQjSKf/3uv8LvSyJVyOGHP/lHqEQi/PAH/8Zy5XiiyJhMrdVwZ4NapeEhguCa0Wjk78cRhsUCbxxocKDjQwMRKX9JrkM+n2a9CNsbFf8bJqOABNr606+BRAQXxi9i5GgOtaH/7Z++oS8Q4z5jrLLlN0qPBKw8FSBeqcZ5FgUU+ViCz5dCnGIdi9U/39C5V1n1KmB/Hf5m3vXGvyFwT6D+Rqwj4bjXs+3swWQpdFUPT0k1HIhyvVmVhor/E4kyjIvfCON+rFuGY10yKNVyFChMnKZxqsct5fjFFUmlyAnkEJSKkKlVEChJu0fsuxhSYQkFuhAUcmxCrUgVDLSEEtn19UKR/65cKLB5lSbgapi9iPXiIpT5zVoWVcuNpHQ9LlcPPjHvYmI1cnnWkNNB5KGC9PKpCANmgcbE33f7b6++acB9dsSGc/cNIEmNrYzTq2YJlsmwGbUEIbEWhFYJvAtFaG1sgdmkxZFTL8FmN3HcUswf5nIai8bAUgWHowZSiQK5ZAV+d5jLeehNazBW15Orq2sIr3uYLaXNBV3YqBxpeXkRoSDdZJQcl0XM1tWrE6zzImMYIEU6k0c6k0QyG0OIzDN6MTbt3sapK+6FEELeUDX6LJXgumS1UojBjd0IJN3IFBOchJCIZiGTqJGjOH6JhI15VFpRa7LAXtuETAZIp4rIpXLshFfIxZDo5JApNQgHokiEgtAqpfjM5x+CK0TlPxSfKUJOUMFTT7yIpVk31ilOTapEjbUGSqUG41cmkScWJJtBMhFHLpOB1WJGwOeDTqvFQG8/M1Nt3TYGjiK1EHMrs8ySzy/NYdPoJsxNz3Ds4n1veSe+/72H8WcPPsgXTKfHywbBDRv7Oav9/Olp+FeyyMZLqDfbMD1/FSObu6ExUZKDG8l4CcVEHkqRBGrK2Q0Ekc/m8dAnP4qf//bnuHn/Vkg1IuhrtJiamcfU5AI0MgO8Kz7IhMT+pLD7wDbOxc+EwVnj2UQF0VAU6TQNYXEMDQ/y//UH/Lj/Pe/AubExjvI8d/40ai163LJnOxqaGnBpYhwe3xobO13OAM6fvoy+rg249+634Wtf+yYGegagVmuqbbK0Zvd44HV7OA6QwEZTcxMkMikD92yKSi0yHEdGiTNTs9fwrgfuhzvoQyyVwOzcNfR2NkEh1yDoTyCdyKGcL7F2nkx3h468BrVGi607bkZLfxP8aS8S6Tj6ewYwOX4NJ4+fglwi5xvh8MbN6OkZwHPPP4NoPAhbfR0kQilHRxp0Orz9re/G6bNnIJKJ0TPYiYYmB86ePckbtkQ0jOHBYUSiCZbWEDtFaFBUFCKwHoVeboJGpuOYTdISX7xyBo1tVuQqUd4y0WAajAXYzE3MPOUZez0+CCpCmA1mHkgiNJTG0qw5fvBjD6IirAIPvdqIf/rew8hQ9XgohK9946s4c+Ys56pnE3l0tfeivbULX/rrL8PRUoeRbYMw1ujwF5//DCQFJZoczXDUN3H+PHUEnDt/ipltMn5nshlOnKBGRWK/kskM+wBGRof5vU+63mw+yYzY8PAQN8NSwRP5W+ia0D8wVG1GjKbQ3zUA5+Ia5DJKpQgxiKpvdECupChCE0vqyLy57nEhGglBoVBCT3KTZIGbcXPpAhrq7YiEQ1hfd6IiKECmkeCe++5i6QBpek36WjTWNWLiygTsjnpEUyGsB1fR0duO5ZVlZuzy8Swnjxw/egYSiQJqLUkVZDwUJcMJNNe1YmZyCU6XCyOjQwhF/bDXW7BheASzk0uYnVzG5PgMKgQKRGT0dvF7Z9uOEUxMjfGllUiHnaN7WKpEgDadyXC5mMlshlFn4pg42kr6vE7Wujt9q7g4dRoH7tuJZTc1OZM8yoqlGRekAhXC0Sib++UqMvIl0Ehb0KoIkwe7ibE5NDY282aEUpFIjpPPZ1h7bjTrsbi4zFr0WCoEhU4Mp9eFgb5OTgkq5ykyV8HRl02tNjZpetd9KKREyEbKCPrCqKDAaVHUvhyh96lSBb3OxMVLlO1f3WpXeKClbY2ck1OIXUzCT7pvnQqGGj0qwhIDf5LAqTUkCQtCUpZCLdLCuxqAyVCHpsYW5EophFIBFAR5FMqUOEWbp2W4XRRpqaf1NWvdzUZzdXiNJTjZhsrneto60VRvxze/8m0uRCK7mQBiHgwdDfVY99FjUKmPmOMMSadO1xgiluKpGNLZHPoGBtDbNwCNTg8pgfYCEI3H0N3djUAwyECTPEMk4yDzbSYR5i0RSTDJSEnMfKVSRCqd5AGBzi/qBent7cdzTz/H92WpXMxG+EQ6DZu9AVq1AflcngdLkuNQ5GWpWODNNREdFLVcyOUYROfLGSytLWB06wjiqQS/fqW8mL1J3UPdKKOIKxPXMLppC95577uhqcjx0u+exo//9Ue88VUYNTw4UdQ1JboQbpGIZNxUTXnto6ObWIZy6LVX+T5PgyRtiugaHAqHOW2MfHsKmQyNNTb4nR6YrRbMLM8iLchAW6vC2959L2x6PX74dz9ANJCFRCnD9p2jOLBzB/ckKFQWRBMlFDjCsMwSGbovkMyTfk/XUJLnkbeJNtoquZzvvZRAl8tVc/LpdaMW3w6jAvaSn432r/8Q5KWkaUak5MO5lXmEV/yscX+zgPvFAxpMaoqYd3v4nCbs16iz4uDINviSMVyYuYJxjxeBQBqhIG2Oi38wi1bzQaoAnED3dY71D0//9dnrN774n+ncqxnufwTu1U2P8A9Anv4vDRU0LDCJ+7p4yDc0rfyH//TfBu4ZqQDPbVJh2iLk3NO8SMkxOdXJWsQXuoJAAgGtgSgmUqGq1sXSh1CMAnlP0/GqVEZETaMqXodRAgwz6zRgpyKoZNMQqbUQKygHXcigng4UkaxVrTu7QNlQQww9MSAsTSFjCRUHFEhrVY05IvBO2nL+O7mSn8Oux66iY9z3ZhxDEON+5i19yEikfBz4uVDuEoN4isrLQUAaiOu583SmaSlLFjlcGDuBmjojEvEY4oEkSqkKZGUJFBI5HHYjWlracenSJFRyLUeUUXvnrl27+MJEGjUZhLDUWDm5Rm82YmLyKr/h1HIZ53lTzTddkMRSKbzeIBobOtDS2osrVyfYrFVjJY13HM1dDYgWU8jlKhBkZIhFUlxgRIyXiqQeuQjuvu8AJucv8wWeWH0qo5VLtRBSdXOxjEg8yHm65VwJ73/gQbicQaw7Q8y4FzNkrsrxjYSGLmqzS0djEJRzUOoo51mCWocZWoOaDUOrKz5MT65g+uocDBo9SxhCoSinALBm1u+H0UCxo5QTn7t+AZdg86YtUMiksDVqMTzaj1g2icFNQ3jupWdRZ6tjPe/S/ALfiO88eBe++Jdfxq6dO2Cps+Lh7/8Qne2teMf993J8V6ksx/FXr8C/EoFOqUMwtA6zTYOtO0Zx7Pg5KGRGIEPjPUllMtTTy+UiP/6fP8aHP/kg3vfnD6CtpwlFURq/+NUjMOnrEVpPIRUhTXwMkZQP++/YDogqSPkLMKnrUUiLkKes2Lgf+WISO3dux5HjJ1lOMzTSjWQ+C63ZyIVUeq0a9x68E5l8Gkq9AqlsEl6XG3qdhRNqVpY92L/3Thx+9TgEkMBW60C5kmegnozE+KZEWwsyIHFEJ90EKbuXJCxU/JNIcBLH3OIMhkeH0TvcB7FSCtf6GlQSEWprGzA7vcznQTFT5NIVa40J41fGYDJbcMdb7sWSbw6dw21w+asGPqp9pyGup6ubS2gWFlchl6kZnFy+fIlzlgkoRKNxBLxB/O3X/57NjVPz11DbUMuSg57udoQDPkQDAU4/kCqovtwAuUqGwYEBiMpirM654F0Nos7sgLAiRkmQh8uzjFjai1XPHA+fCrWCC8T6+wfR3tnNxjm6abW1taNcKMPr9MC77kc8lIBapYY74sbQyBBWl1exeeNWrC6uIeyLYn5uBj/6yY+Qz+eglaooQR86hYmqXfDvv/gpMpUERm7uQxoxPPPcM/z+Onz4ODZv3IyB/kGWWBAwIDBAxj+H3cbRnz5/AHfceSf+4Xv/CLFEAqVaAblCzpptAd0shaR3lzN4J1nGoUOvwWAyM/ggfwwNslKhDFqlDgvTCywdaOtsx+T0NJQqSuERcGtywO+D3+dBa0szIpEYp8zY6hogFsrQ2d6NMyfOornBgZMnjqKm3gq1WQm5TgZrrQlyBZk4V7Br+y6IKhJ+X/ljfrR0NeDC+BkEAh4GzNlIDu1NnRgfm4AAMiiUZMCOIBGJ46YN21BjrMPVq/NYWllEV08HFlfmEQn78d2/+y5eee4Ixi9OseGXmFCzrRbeqAcDo91Y9cyjt7cdgrIAzQ3t0EoMsOhqcPbcOQbtzrV13HnHXVzQRvnUROCOXbrAXQFXZ8ewFp5H35Z2SPUi3lL4nXFopQYQgxcMkuFYjbp6G06dOYvevj7OTachSK3RwW5vY1adUkzoMxT2c9zgunsN9fW1eOGFl9mIXmu3YNNNvRifvshlR7Mzs0hGM/C5A9izaz+Wlhah0avZKzJxaY5jTMmbkcnHuTDM3KDlbSo1ka4uOCEoyzE3s8RpQ5SF39zSBJ1VjUy6mkBUyBd4W1bfUM9FZrQhI3YXZSGSqQykAgm0CgMUAjVigQQnm7S2dCKRDSMvrObxq/RyTF+7hkqhjHQsA6lECeKh1CY1v55t9hasr7pQZFAEbBgYhnvVxdGpdA8haQuBzGyuBKNRBQFJQip5vn/n8xVIFEKk0nmUiSEVUYtpHl3d3diz5xbIFCoIywKsu9xsXpVzNv8WlrDI5QpuJq2mXtHPq2G2neIcq42YeR58ORKStMcSGRKRBNZWnOy1IhmlQinj0p0am51N1VTKVShWE2sUKiU3htLv6Vwj8E7IhgayXCGNaCqG5hbyo8hYXnT0yGnU1NSjs7sDwUiIy7Q2bd6Gd739AZQTJQSdbnz2M5/kuE6xmqI5yZ9DRtk86usbWcqRzxZ5+9nT3Y3VpRVcm5xkeSCdOwSkafAkBpwKsCjLnQqRSskMWu1NfL9v7GpBVphFUV7Cgx9/ENloBM//5hmsr/iRyWXxk5/+M3QKKR751ZOIJspQa2sRjyXZZEmvHfma6DymRBSrtYaPMaXH0L2VtqgDlBYlEmNpaYnPb7oWEaFQJyugW5pBRVxVRbBMpihCSZSHPxHFVc8ClgMB6BMC7DkvhDX0hrs+/wSnTR2oA7pqsR4P4+zSNBdJmVRa7OkcxLTbiWmXE05/lHXtN6Qz1RKkahnSdW71T5j2G0z6DSB/Q+Ly+oz2/wws3mhbvQHkGaOKqgCeGPf/U1r3/zZwpxjIX+y3IlFJc8KLSKVilp2yystCKURKFRtJmXmnr19fJfAPTVIYMhVSPmohxycOMbX0Q5ZBbnfaZgogyCarfy+VQqxQsvGELrpUuFMRVzPc6aJALBPp30u5HDvAmd2mSEhytkukXJNc/Vr1BOVFhqSaEb/7iQl0jL05qTJkTj17by9ypKGDiI2ilO3JzHsxByENELy+++OHSFRErphANOFDJOpjE4VeZUImlEU6koa4IkRnVyteefkQ7PZ2jgrLpkknrkVjQwO0Wh3m5+YhE1PbYj86e7p5VffsM89wRbnX5YStpgarKwvsAqc3G8U2qpQGGM31rOemNSBlNTc12NDYaYfSqkMqXcLarB8apR6eoBOxWAQ6qQpieQkbt/RBphdCa1JwYksxK0Aylkc4Stm4EjYMRkIRJMJRDPSNwGSo56SOWCiOaDAEtUJGZfSoczRz02A5l4NEUEL/UDvOXj6JweEeCCpFBpCrK34IoMDE1RnOUpVJqjfLSJTyYUmSIqhq+4WkVcvyeow0xaOjo/xCq9VFjGweQSQewZ7b9uHkyZMcq/XW2w4ySKULlTvjxZc+/yX0dHShqbUFP//5r7Dzppuwc/dW6CxaNoK++vI51taaNGbML0xCY5Bgz4FdEInkOH70PGcYC0gqUypz4yZlBX/hr7+I7zz8HYjUQO9wJwrSFG7dfyeWFzw48coFCAtSpKNR5EpJvPU9d3IiyuzVZRSTIm40LKWLaHBYse5eQf/wADPulNV/9z234ezlM6hrqcfLr72I2hozbrp5G7PZgXiQ2y7J+EmMFsWNfftv/x6f/uRf4vyZKygWRMikcihk0xgeGIBr1QmJUAST0cAJDf6gH4VSiau1/e51ll/p1CoEgj6cvXAGH/vkQxAqhDh+9hjK5RJG+kag01uwsrDOwJ206zKxFM3NjThy7BC2bb8ZG27ehONjx9A52IITF46jq6sddpsdV6+O49L5s2hr6sVdt9+DaCTBKQ+HDx/hdlT3+ircLi/CgQS3q27fuQNTi1NQ6FRIpuNcDGUxGaCQyJhJpOfu8a1DbVDhjjtvh9dNGw0VVGIdRCUyuJchkhYZuC+tz0AoKSESD0AolmJhcQX1tgb0Dw5x2yStVHfv3o2rl68gFIgi4A5gdorkKlnO7//RT/4FTzz6OzbPUZtrpVDh5sMPfvADrLnftGEUZr2Zvz+1nv7zvzwMtVmOW/bvwPPHnoLf54e0okRLYxOWllbR6GjBL3/xCNraO9DY2IhLly7BVmdFk8PBoPzY8eMMxhMJAoRuBvhtbW3o6W1nYEZMLa23qf6cfp24dpU3KT093Vz8s7ywhv62fmYvaQU+MzOP7r5+SKVqhGMRuMMuJCi7Pp/H0twiDHo9GhpaIJYpOF4xFIijki/DZNBziks4FULf5gHItVK0drSgkCfQlEWDzY5ctoBgOIThLcN48dBz0Bs1CPk80CjVsBhqsTy/htXldTQ2tDCQJLDiqLXj2MtH8KXPfxmvHDqKsSuX8alPfwL/8q8/gMVkxKaRLZidXOSW1GggztI46psIZXxo7WnAgTt2YXpqAt2dvRjq24DlWSfLlagqftsWMqaaIKqImJEv5sssUaEOiMXlebx4+Dl44qto6quH2WHCpi3b8NtfPoVEMAedQo09u/eixOBPiitXLqOhsZEfd+u2m2C3N8DrD8FWX8Pb0oWlOaRTMWi1ZIgU4ZWXX+L0kraOVgSi69h88yAS6Qg3b6ZTlKneCOeyG/FgCTLyTAgKWF5cgVZhRp2xEadPnIFAXEFDWy02H+iBVCaCQqTG5OUZrq6fv+Zi6ST5h5raGlCRUfJJiU2oVITkpZ6I9nY2jRPTrVKq+ZqbiGXgd4XQ3tQBrcIIlVjDA5pGo4dQVkIyH0ZOlEJDWz3cbhe3HF86O84bAKlcAXubAz46D9MFiPICiCsilsw9/9wLWF9bZ9mFPxyFSCaC3qKHxWqCSqlErcWKpgYHhgb6EYgE4Qx4mekmBp7kR7FYAhfOX8GGDaPIZ0osCyKgSFsPMrW/+73vZbxAm16SRZI2PkQJNSIRX/8pZY4HxEKWwSURW4Q9SFpK2IEIA72+ap6m50TNpyZzDZfvxEJh1mjL5DKWFNL1je4PJMckg75AUOZEIJL20LBcQpGL4iKRJILBKPTGWoxu3oh4NIqLFy/i9jvvwQc+8BGWj4lLZdyyewcUOiUylQx7UahTgABhR0cncT7MZFMra521BtloEosL8/D6fKyxp+Gbyg2JnLQ77Nx2XGe3wWGug0Yix8uvvIS+0X6kkIVQLcLQ6BC6O1rxo3/4F+7LkKtluOPgPsxdG0chJ4TTFcPohu0coUzpQtTsS9iIOgNI407abPKB0JAklYj4VyqnIY8Ebfq4wbapkU2rsoQffZqq/v+P7HQFE55ZLAaDCCYTTMLVZMTYc0EAo7/KPv///Xj1JiGiTTqYZAYsh9cxtepGNluAHjIE0hlkS0UG7NFojlnvKlB/fUlS9Rnc+Lsbchcmdl8X70h/vgG8/yvPmcA/ad2r8huS2FSHBHqMG9/rv/I4/5V/898G7kc7RDjeq6o+NplHlVr+YaVKBQRyioEUs/6Q5d4U68hmUgEX5ZQp01xMJ8z16EYW+AuRK1QglVAqDWWgk8GzwMVJpBWnf1vM0tRb/ZCRI18ohFQh58cWUvFENsGGVb6rsX5Gzu2sBKJpiKA37g3HOEl2CPDv+d01dFxc/68co//Pf0OM+6m7u1GQVZ8DMe60wmH2nYB7MVsF7iymIgNDuboNEOYxOTOGQHgdy8tLGBrYADnkSIXjbL5saevE0PAmVARSRIJhHHr1NWRT1TQLSlrJFYrVFrhKGeFQFJcuXsTWzZsY1BIL/ewzT6G3uwN1dVbOWY+niKGwYH5+lTWZxOrV1prR3tqEirwMhVULa40D4fU0cnTxzCfg8zghLgogU4DTOCwOHQRy0j3Gub6eIiZFQmo61LFhhZ4nvV4SgRR9vSPQaC2IBunrAejUasjUUuhMVrjWvYh4/Xx83nH/QUiUlBWbxIVzJ7jxcnnNjwsXp2G11sPt8fDanvKNw5EolAo5X0RoOqY0IxqUCLSS7o7WorSyrrNp+Oa8ceMGLmaiKLJYNI677z4IjZwkI0VcXr6CqC+CRx/5DT7xiU/hgfvfi9HhEfz5Rz8InVWP+VUX5hY8DNy1Uqr+dkEkz2PH3m04e2YMKoUFK4urbIylKzDJm4iN+97D38NffOWzuPXeW9G/sRtFaQa5IrFp8zj83AkoKmpkY8RuV/DQJz+AQIxKklzQyS0oZSVQQIpw2IN4MlSNFoUIC/ML2LJ5AIGUGyVZEdFkBHKpjJsiTVYrugZ6MXVtBnPTs8zIEouSStKqNw97fQsmry7Abm/C+JmLuGnzFjaGUSMiMSq1dXVsfFpzOblWO+wLcDERpVhotCo8/9Jz+PTnPgGrw4JIOsyZyRTZ1t7ag0OvneL4z4DHjwa7Hbt378STv3+C4w5lRhmkBhly4hz/2eVyotZi4Ug2ihccvzCFgDvE6TJbt+yAvb4JHrcTP/jnhzlTP5epwGwwQSKXwNHcgIZmO6+ZU+kUJ3uQYbW2pobZ5v237YNASstqahaVsEkx5IlDkBNhdnEG9hYjDGY1kvkYnO5FZPIpGE1WxKNpyGRqOJ0u1j9TIRXFpVHijt8bwhO/eYLLvai3gFj7nbt2IBpPcJTb4deOw15jh9frZQ/AxbFLWFldg93ugM1hY7MtGRijiRDkSmKjI0jFUlBL1Ny0Sc+bQOzLz7/M0WSdnd3MptGWi6gMatMkIyy3OspkXJZCYJ4Wd109bai11cC57sbG0VGWhZw9exprayvYuGGYGzKXVxZInIjlmRVuF07EU6wnHt6wCW956ztw9NhxnL1CZkMtakwGHHrlNXS0dbDGeGTjZm7o7SMZ0++e5fQuYpRp8G7sbsbw1iF093biqd8/xt97w/BGbBregCNHXmXzar6SxT/94Pt4/wPvx7WrEwgHgyy7sZrq+GelazilVWhkamwd2Yy+zkH87OePYGF5AV/9my8jW8ix3v7YoZP/D3HvAWXpXV357ptzDnVD5Zy7uzrnoG6FFgoYSWSwMZh5w7OxxzZjj3kePLaX3ziyjOUH2GOQAIEMQgjl2HTOlXO+dXPOOb11zu0CDTN+Ix691tRavRBSd3XVrft93/nvs/dv4/rF2yikKpAJZAj4PYiZSqWMAAAgAElEQVTmwiiK0/jc734W+w7vgsVsxfj1cVgNNkY50sqfOPVkHSEVm2hE4poUmXQOc9NzsBhUcHk38erbryFTT0JplyEvyMFmd+Lg7uNQywy4cf0Wf092RzN+9KMfIZ9PQ2fQcRiQGOD03Prus8/wxsFms/CAlM0m0WQxsa2IhkzCzmm0EghlQly5fgE9A32oVGiTVcK+XYeQS+WhUzfh7XNvIJoMoLW1BeKaDKuLHg7E9vZ1oyjIYffxAaytrzBBKeQL4/iB4yjlKgi4gxi/dRtWuwnH7jsErcHA75G1tU220TjtTlbfSbCoV+vIJHLwrAeY3a9TmWHUWmDSmKDTmKBSqNkGlasmsBVZRaIYQTQR5cZei94Bi8GMjs4uRBJR1AtlFKJpDHf1cyh9enoWwWAjwExM9q1AABanCbFshBt4aZg/sHsfv4cyySTShSwS+TTOnn0IN67cYNX59o0p1KsCPHjfQ9DrTXjppRexvrHBz3W90YCPfeLjyOYJ2digpNFWif6ckrj5pSI/U0klZtW9SiU8REHJcMCzxdmCW9dvwefxYHVtmQPau3bvgZVKkDR6+La2GvOBqKE+k9pOQhChpsvFMsrVIqo1UrrzXJJGNiuHkyhNVabxpDJ57l+g+z9hK4+fOo2PfvLTbA2r5HP41U9+FG0dTrh8Hn4O07M5Go2ht6ef7335QpGdCkZqjfZEMDs7zVYnCvbS++jMmTM4SgjaixdRFdBMVYdarOCsxPj4Dd5wdY30QK5TornViaNHDuCprz2FeDSLoqiMz/3Or0MlE+LaxZuYmVxHf/cODo9SkJ6uQbLHUWkZZYqUSjX3OdDgSRsKp8PG+S36/1TOdP3GNd7YlisVyDNh7HeIQAVIwXSE/ezeRJyVcHpttj3kxowQJ28CTY3Orl/640d7y1i1kMRLj9063L4UYrE8crnyHTS5gJtS6T7z7nDotnd9+wto+OPf7XX/7z3v27aaX8TmQocAeg9uK/jbjPmf/7t/2RfhFxrcc5I6nh8VYqVZ0VCvhWKUxCoOc4glQvbIkqedhuPGK8avCqp1srWIWAWniuAG1/x/pNKT3YNY5zzw3+G5E2qPvWlSUcNpQqx3OhSQTUZUhaCYbQQ/KfQqpjDLncAsYSIlctSlDUY8XZd0E2so9VLc8/wcem5SIcIv/7G8x4nLDw2gqmqgGbc/GGdVLvPgzihIPopx9R0KCT/q9QzCCT/KoCBileuGm23NQKkxfFgsnRgbO4i3f3IJQTqBZ7O4dvkiDoztRk9nHytAqxsbuH71KttoZCIpTHoDK+6Ek9LqtIjHw6wY5MtFBENRdPcMYmzXAUzcmsG1SxdBeQpq9xzY3Qdzh50tIP0tOxCLJNkz7dpcg0akZBxke68TR8/sZR52JB5hrnq1IsHszBIUagOvlr0uN4xaPX7tE5/CzZtTrEwTM5wKmPQ6DWqiOsw2J7yeACrZPMqFLE6cOgCZog6fz4XuNicztOdXtjC3uIXrtyagM5BlqBOJJHmZU5BR+y29D+hAyHyPxlrK6WxhBYeUkT17RjExcRO7d48iX8zCajVhfnEBn/z1TyEYikCqUmIr5EI5U8HT//JNPHT2IfbfUonVb33+32FgtA8b/iBu3JxD2BVDKV1ELh2DyiDGr33m47h67SYmbi8jFqYCogri4TAMGg2/rf/kz/8UX/q/v4Qv/tkfwh93Q2VSwOPxY3nBjUykjHQww6VW1FT4xT/5Ah/Evv7N/4ZKToRsJI+A24uxnUOQyIQ8FGUKFa6Zvu/sEaz7l5AsxbC6uQqruQk93X1wub0QyMQc3ErF02wRIBvKV7/2z5BJlejvH4ZYJMPGpgfikhh6lRY/eecdDkCfPHGCS19oO0Ze7Uw+h1gwyraWFocT+Vwacwsz2HN4F3qGO1ERlbG2sQaFQIEz9zyAHz//GmpFARLRJDpa2/DwI+/DH/3RH+Deh09CbpZDoBbD6LRgfHISuVwBGrkaczNTfJgkn6tEqOQ1ei5TxOzMHLLpDJKxJFqb2xEJxHj1TaFiUsvUGjlbeSh8RpSSsbHdSKZSvLLu6uuEO7DJZUQ2K4XfxNha8yEVynD4F6oCPIENlGtZLkwi/KXT4WDfLtE8SBmioZ1utOQhnbg9jr1j+3H90jXGRNLgm8zG0d3dCbOlCdlMAX5fiMvACEtJbcKEvosmEnyJt3e2QiIVwOXagD/g44GDWi7T8SxS0Ty8W5vc/mrQG7C6vM7kCyInJRMxuH0u2J1WXlvnswW+h5ASSASdQqGEcrHCGEYzfZ+0WWT2cI3L20ht7O/t4nsmhQjFAhn8m37YLDbs2DmKmflZPPjQQxBL5ByqFUpqmJ2Z5pI08gsrlGoWHfbtO8QZhnpdiEw8jUjAj5WVBUh0EvjTITz4+EO8/TAbtEhTY2WtjmI6B++mi1Xn5g4KBop5gJ6bmeeiJNqc6bUWpNJZtLc3vvcDew/g8rnLOH3kNL777A850EquSWrqrBQq6G7vw/LsBvKpEiqFKhfgzK4t4e+/8SXo7RpUUeBBTy3WQipQIFcosCWOWlvtTQ5mFNDBspyvQQopfw1rS3MIxYJ4/uUfchnWvjNj0DkoGO1Fd+sQIoEkh5EPHTgCfyCIhYVFjAwNcGCb1F+fN4S1jWU4WvXI5NMIhgOIxsPo6upEd0c3Cpk8W+YSiRDsrRYuIwyEg4jG4jBbHUhE0ti76xBMOhOX3tyeugJHmwnxRBjxaBqCigzpZAl9Q/0wNxmhs2iQziSRikUQ8nv5fpdJUqZDxy2/IgmVGYr4+SsSkw89i60tN3buGIFOq4PX60HYG4N7JYTx67Pobh4EKlIoJGrsGhmDzx2AxdTE9tK6NA9fch2hvB9u3xbUcgNK2SrO3HMvbty4ydmOdCSObmcbmm02vPn6G9wmTO9devaNDI9icWMdOqsKFXEJaq0KkVAcf/Wnf4356QX43Vscgq9QuLxG26ogvF4/FuZX+L1y6MAx9vDPz8xwiF2mVCCZTmNgaJiHTJ3WwMMs8c39Hj+z7em9l6WhnT3GdSbdUJiUCpuIrDbYP8wY0GgojFDYj1KpwFuTJpsTLpcHiWiEhy0FASHqNUYuigVCFoJoA0cH6UKJmHF1bowl/GQqm0JzazvEchX0Rgs0WgUP7rdv3sLBw8fwH77wRZy7eAnxYBA/eecN5PJpFCo19qtTsJY20wMDw3x9UaibrDFUUJYJJjgndntikg8Y9P0dP34cjzz6KC5dvsT3vUwqCaPOgoWZWbi2NtHe3wqlVg5nqwMikZgH/mQkhXgyh62oGw8+cS/ymTj8G36YNC0QlGW8ZaEtHrHs6SBKeEz6XkkotVptvFEQM7YUGKJ+B9SYJ09zCCny9N8NgjT2mBogjinfMq6tr7IFiUY/Kl6knxMhGY1ZwV31uP9wdwlr1oaSTsM3WWK8njTCUWrQrfOmpVhoIBm31fRtxX17kN8eP+n3bIdT302X+f8ztG/PfQ2rzLavvaG8/7xP/pedOn+hwT2iqOG5/jw8JhHTYcjbLJIouFSJktrUVEVKilBCgVBSvxs/VLKmVCCBWE5UGSLDCJhGQ68YD+j0/3mOv+OBYqm6hjo1qVIhTJ0CqeRrJ9RQnkkz5GeX1ItcyyvIRgG1mUOy5GcHB0EpHcOtT6iKZVxsQYM8Dfz0t5x6fuGuDe4re5pZcS/SFuDO11up3kEM1at8Q2y8EDVuh6XXRVyOwmSQwBvaQiIbg91pQyqVYUWOFOsWRzN2jR1HIlNAPJlCV0cXrl2+hIjfj+G+Aa4UJ18nneAX5xeRjsYhhZgpIZREpxVYNBHjCugYcXxVSkzPzWFkdC/27j6IaDiJ6fFx3L5xAzqDEmNHd8HSYUepLEDCR9QWAZNuaLBOhePQquVslREoK6gIcxjbPUaUTQT8MXR2DeDcTy4im6vAtbZOpid8+W//HufOX0Y0kkKtXOW6cBq2c+UCDh4/ibmZBeRiSVQKaQwOdKJUTqFUzNKjFWqyRwkV2PBGseHxcfvd/gMHMTc3j2K5ikqxwEFfUh9JHTFodbz2Y0WSVgMQYHhkAJMTN3Hw4G7E4kEYLVpWVLRGAx/yqAyjuaMN0zem8fZrb2LXzj24eWOSm1if+NDDbAtxtHViYW4TnmU/qvka8rkkKrUEtCY1xOSZLYuRiKX5hl6jDUCtxl70r379a9wK+uFPPY6WLge3thKeL5uu4tbVWYjLEuTTxMMt4UMffwwzi9OYm5mDWkK+UznqRWrty8Jk0jP1QKbU8UBz5NQYcvUUJuZvIhaPspIlFUnRPdDFnlRake/esQ8eNzGz85icnsXbb1/A8eMnYTQTSq6ATLQIh8WG2akZHvSbrBY47DYOflGlNg1VpHbLJDLoNGr2d165fhEPf+ABKA0yTC9Os/eS2qQOHjqC+bllZBMFxuF1tLSzLWtmdgIHT+6B3CyFzKhGvl6F1x+Ca82LDmcbo9xm56YQDPkwOrIbUglVbTt47T09McsYxlqpxgq4TCnF7l2jiEbCMFsMqFKBVF8P9u7fh+b2NvbCkw11YWkeuXIarR1ObvTVKvSYvT0PcUXCyncw44GjxYIN9yJS+QhCkQB/71QeQrXY0UQScoWKMYKEqVQplNzwqKIMjkDSaO502NHR1Q5Lk42Hdtemm1ns9LDX6ojCMYBMPgWlQgHPlgsmIwX30lhdXcUHHn8M1XoVr7z0JlBQolzOY2Cwl8kN5OUNh6NsT6LGzzLIJihgK0E+m0c8muDhhDjuFGy02R18iGnr6EAqnUFbRydu3LoJv9+LjrYWbpJscTqRiGZRyVchqYvh3trC6XtP4cLl8zhw5CC8gQDTQEhNpNYLGnLI/kGHuNmpOdhtTlhMNi7foUKYSCAAqUyAmryOqrSGorCEjq5WHD9yCM9879tcHBULxqGQqaFSKqAzqKFUSVnNv3zxIrb8bmi1JliMdn6dSUDR6LTIp3JYmFrAJz78SUxPz2NxaQEHDu1DMBzm98TUzRl41gJsy4tH4khmYnB2m/Bf/vaPECsEEaWSuKoQ2VgRj5x9P1zuDai0akjFcuTSBc47GNVNkAnlPKgKayIUc1msb67gwvV3sBqYh73PCEePHYvLaxjq3wetwsqHhlKBNh9CrK2t4txbr7M1jVRxGnIhqkGgLEEsFTE1RCgW8mbk0Yfej6W5ZWRSWTS3tPAGhmlqEqKolPlAYTJYmBSUSzeyQvZmI2IZL5LpGKKhGIaH9sLW1IK1jU20d7QhEY8x8efAgV3cqHz5ynke2GmY1+rVHMzM5ItcAEW9EFKiLqGKWCwMjVbNAUOjsgk/eeUGqnkxlqY3US4IMNAzgnZnJ1u+DFojN9Em82FkhVGU5TkodSoEfVF0tHRjfnaRlVeVQAP/phe//slfxVtvvY5N9yasNisXHimllInoxYbbjaIgD5VZiVKlyN0Kg53DyBMcoa2Tt0r03k4mE+y5X1hcwo2b49g1tgeHDx/D2sYGMvEUZ2Fa2lo5yExWT3ovkiJO2w69VsdfD9GOivkiKtUS50NI6KAhk5jutPkX07XQ3MY2StpIp9NxLoSkrRjRZshiEfRusahGwW2aQdjrLpUxYYo+CqU8BMJaA4iQTDKBqYoqd1p87vO/g6eefgZGsw42kxEXL1zE7v370drdh/6BYQz09OCjH3kMoRAFSVsZt5uMx7mvxukgao8IJaI8aTQQ1wWoZktYWVriMCrlGkZGhhlxPLewwL5y2qYSNIDu0dR/QK3WznY7TDYjW5LIIjk1Pc75m2SqgI6d3RjY04Xjxw9iZWYFhSSgqKs4Z0BYUaPRBLPZyvfalpZWyKS0cZCiv78Ply6fZ0BAX18fNtbXeUvb19/L73OyB6qqcZzq1LMFLZSL4idrBI5oHMjIL09KPDkpLEURTt64e+FUGtxXzA1Fn4ZtVUmCubUwFl3RnwZR6ee2zVxvqN6N4fnd6vnPa8f034kMQ8P8zw/a217299KEun1Y2P69NMhvf75fRL3//xruf6HBfcJaxpvtBWSkhGckm4wCQqkaUrUOEqWCbSxCksWlMma1E82FPko1WqcIuCGVVPH/7uPOqyeQNhrLGgFTQYN7TkMuD/aNFrMatZuh2qDOlIoQCyp8ulQI6OEjQKEuhZAuPwqGimV3ur/oMhaiXChBbLBAwKGshlWm5y5ZZVb2tuDCw8PcnMoEGfLb33mjiGpUvCNij5qgVmFkZk0khtUogFiYxfrGKodESU0gpF6zzQm7xcHoMmtLCxc5qXTkc5PA7/FhbmIOdl0T8tEsmh0tOHXPMbz1xlu4fvkqulo60N3eyYMEXfjhaBhavYrpBDTYlCtV9PYMY2zHAWQyBS6QWFpZZNWob7ANzk4bQtEkUNMxXYZea/fGGitxGqUY/UOd0Ohk0OjohlzD8RNnYLE7mVN74/YNrKytMpmCbqr3338WiWQBPl+MsXyk2tFa8/rEFZw+8wAPkblUFtlkHKODvZBL6sgko1x+RK8hvV+CyRSuTszi8tVx/PqnPsNryEw+QzZDVi60Oh2Hk4IBPzLJLFqbW/mAlkimMDoygC3vOk7ccxi3bl9FpZxHKp7E8OAIEyEoXJStF6EUKfD2G+fwh3/8J/jNz/82K/4HD45h75Gd+P0/+CIO7j2NfLKKarHODP5sNszUmVA8hVJVjHA4wWUdwjq9Vyv8tXz161/H5/7D59A+0I79x/bA0d6EhcVlCCoSuJYCyMYKqBYqiKdiuP/R+3H99lV865+fwdl77oXTYkeT0YTL5y9yKE5M36eRCrN8GNo5yI2fCo0E3/nWd3Dm5L34jc9+BhVxDhNL19DT1YGZiXnMzaww0k4iUuOfvvYUbajR3ExBqCKrtfecuAcriyt8GDYataiUS2jraOdgIhFYNlY3+EZHXQICQRUvvfoSPvjRx5iFnsklYTLrkYgFuEFwZGwUq8ubWJl1sZJsNdkwPj6Bg0d2QqisoHWoEzdnpxCNJJFPVjiUR9SNXDGNUCzMh49ENAURRIwfNOst+Lu//ju0Otu5ybV3pAMOBzX0LqO5tRlqlYpVbcp12BxOBEL0OfSstC+vzWH33h2sBlGgVAEFvGs+7Ny5E9NLE7A0G1ES5BBLh3gAJHKC3+dnbyooWiwSw+F0speUHoCbGy4eMIpkMdPo4PZ48ZGPfIgDYqQiT03MwucmHKUcx44cRijkg1anx9kHH4Tf62G/a1tnB5dMnThxnNf3z//gJSglFmY19/d1IVfMsKWFyA4WvQ0GrYWHV7dnEyMjI3w49Xg8TNUi4lGxUGS1moaPffv3YX5+Dm6PC1K5Eh//xEe5GC2dzXBgNBWMI+IP84BIVfSUO/IHfbz16urrhpqalQUCBAJkXXIi6A0i4A1gemoWD569n0vP/CE/PAEvfF43KrUyOno64A97YWtugkwu5IGEvPVET2hv64XV7GC6zuBQHyAoYXN9EWq1hO1Ym1s+2OzNvDWgYYgLTyo1aGQaiMVKxBIpVMoVfORDH4FCqsC//NM34Vn3w78VRL0sQDqR4CzDX/3DnyErSOLImQOoi4iJLkIhWUDAHUE8HecSuq72HiikakxPzKO/cwjiuhQ2k53tRxKREIGgF9997lsIpbcwcrAb6WoMvUODKFeliMcKaLb3YG5yAdO3ZpmWQmV0bc3NTHdJJjMQy4WgIvBIIoKOnjaYm0ysRpJPvZgvM4t8ZHgP0uk8trxunDh5Ercnxtn6RLYnunf7fD6k40EUyhnML89CqVFCqVKhq6uXPxeV49BWikpxqOqe8k10sFQopFhYnOFtqEwhYguPykTh+TDyeaJ+5BALRyGEkJnfc7Mz2FoPYrC9H7WyHOsrbu4Q6GobQDkjRj0D5ONJWCj8KMhDYROhKMlBpqH8jgh6pZHf584mO8KbfkhJmqmUcePWNUjVMrR2tSGXScOi00EiEKFQE8Ad8sDeYYfeakC5UIHN6EDcl8Rw704m6mgVKmxuueBsceD5H72AN996B0PDO/Erjz2OcpU2ClT6Q03oAmy6NnnjSvQYsrCtra2hpdnJCv/Kyipbxej9TdcqXQ9UaU9bqrW1ZVy+dJltGx/60MchlooRT0YQT8ZgbWqCQqnhA1QyEkG1WuY8Aw3tpH6T5kiCG+XrSHCqUoFeuYRkKs4/QzpEuLa8+Nu/exLffPrboA5Jv9+DQCSAHWM7IZRKcOzocf4+v/C7v8OHcqOlGRq1DrFojAv7mpqaeNimA0OhUmZijqwi4CF5dW0d+XwRZrORSS60TSFamtPZyhjIVDKBjfVV9uMTG/43Pvfvsel1I5srIBYJIRwMYGJ8FjqLDp0jnRjYMcj3fmldinqmytfGvn0H+X7i83ghIdGTUmVKFfoHB7m1WiqWslXS46GwtZ23UJSzo1ZeEvakwjjM8hBf+0nyltcpbFxjvZTatKnQSSQWwJQTssfdFr07zamEg1wyNhR1+rsIuej2pODaTCJNhLM7lvuGZeV/7lPfHuTfPWT/W4MyHRC2P9e7h/9/awhvICTvgFbuoCK3B/d3//tfRnX/hQb3f+3LY8bSoLPQB11IZbkcMrUZMg2t2xtqNg2ZdNJl9Zun7kYoFRLZHavMz77kRsMoKfANP3sj+nsHpXhHpeZBvlpilCKv82hor2R5OKaVhKyWg6BC7WmNgAm9GWk1LVLpUBbKG2o/Ksx0J1INfV3HvjeBnpt3x+NOg/vVD4yiSK8HB6xrPLzTpoA+yK9P96Dt5DX/y0oYtUoS83OzvOKjgYRWVw6zA8kYqc8ljOzbSXxLLK+vQCQVY3ZqlvGI+WgOH3/8I9Aptejv70UyFse1y9egkSuZC20xm3ltT42cdJNXqCTsVyMetkln49IkajQllvuLr7xMcB80t5owvKsX7Z19uHJlAeWSECLyDSaikAiIABBHR6cDH3jsEbS3tyOWyPDhyGgwI1/L4cVXf4w33nmF1QCjTofh4R3sbw+FklzqVEgV+FC2sjqHx5/4MJaX1/ghSsOuWilBR7MNpUKKbU9SUuO0Wiy7PZhd2cSlq5O4/8z9yGSzHPiiVTGt4QgjSr5Do96AUp6GKz1Uai3CkRj27RxGTVBiS8HK2hyMeg1jIInzTb7XfKkEjVUPjVSNixev4fj9D+Av/+Zv0NnWggcfPImeoU78+NVXkE8IYNQ4GPGXioVRKacwMNiDbKmMPIVzs0WkUnGIBKTQESM6jCe/+jX83hd/D49+8GEOp4ZTYXzvu8/h4J4jcC37UcsR3jPIxRV6u55tFX/z53+PQ3v3wm6yQlwTMJ+cbuzUqNvc3opXXn+NQ1UDI11YXJ3F5cvXMNI/gv/4h19AoZbEzNo4rl25ypaAWl3EW5XLl2/h3BsXIahKIaiKkE3n0NbZBplUzgMrKe1icZ0fDuQFpcMSIdyowp3oQG2tLSjks1hdXcKX/vw/IxIPI1PKIpwI4AMfeh/+n3/6B5w6cxJ2ixPf/cYPoBbroJKpsbXlQmd3GzoH2zG1Po2+HQPw+6lHQYRLRGGwNcFkNcIT9LFFhuwcEX8cSokGQW+A8XJKuQylSgEt3c04dc9xJp9I5eTD9/C1IBLL0NzaxvYWv8fLlfUe/yaOHD/ISMlUJINaFohSEK+7F27/OqrCEta9K2jraeOHNw0ETWYLFhcWkc3mmI/d0d2NlpYWbLk8vP7fXFtHLpNnjzuF/wipePLUCWZ2X786ztuhPTvGYDEauBCGSE+kXlO4jqwiNNTSdd3R1Ynevj489+xzMKiaEA5F0dfbx7eCQMiP+fkFFHNFPPq+D3A2wxvYYnWRgsOk/BJFiVb3NMyxIqiUsTWDUJBLS4v4rd/+POYX55C/MxDTRkVYFmPPjl2wWR24//4H+BCwtr6O67evQ282IZVJI55I8Zo8k0rDoNbjnXfeYa4/MbFpJU6c9mgizLSdUCTMzZjFChWdJGG1WbhgaM/e3Y1tQCIDvd6IPXv2wB/wQiYV4sWXfoA//ZM/xoZnHYlEGqFQnIOSpELR58/nivB7Q9i39wBnUMhTfPjAYVy+cAV/+1dfhkamhbAqQjqZQTwehc4gxRf+8xeQqWXQ3O1khCOhRSeujWOwux/RRBzJdAZGowWdHV08oJTyFSglSiikSj4Y+H0+/nPffvabWFgfx+mHDyFXi8Ed8kKm0MBkcOCHz72KHYNjOLr/ODzrPoBjShU0NVFRkQRT8+PIIsKbEVuLhYuLKOzLxKGxQ/yzJMwf5Qiod6NQLGBkdIQPYTSEk8pJP8tWmxWTU7e5sIkDnQY951qoLC0cCkGpUkAkkbN6yU3GOi2r7xRWFQjqUGmUXO0ez8b4YEiqMD0/IyHCB4pgNVn5Gbl3924OTa8teXkLSlmcYk6AZKCMSrwOSaUOuUYFd3QL9h4jaooSCuU8Pv6hT+Cprz4FMUQY7OuHSqzCudffxqZrHRabGU2tdiytruDwwf0wyJWIBiMoEdNaKUWymGQE5tDgMExqK7QSHQKuKCwGK44cPIRr16/x9/vNbzyFyYl57No1xj7lel3Elq8//tL/hTh5pr1etsrRwDw/OwcxZeqkUi4pomcIebSFAjESiSSHOa0WA+dglhbmMD8zx69fMBjj4DbNGwYT+fkFeOwDT0AmlrM1hfiVNLjT56WDPwVD6blK167JqOfBnl5YyrOQTYdsT3K5Cr/5W7+Lv/vyV6DTqTAxcQtuvw9nH7oPn/rMp/HC8w1QRJGCtmtr7E4gHzmp/8lEAlqlircy4VgYQqmYaTm5SAoz09O8OaANJL1PqHBty+Viscpmb7Qek62GQvnpbArhaAi79+3FhStXcfr0vYwiDQf9HGLfdG9hYX0ZAhnl1JQY7B7iGUMt1SAWSyESCvPzk2YnEg+IqUGZAirGIywm3TPUagUkUjGHgenZS9dBX08/UolNrK68+VOBlO5l1GhuUqkQSWaQK5fYQsq4n9MAACAASURBVK3PAKcJBxm7O4P7iweqPLiTTYaG5GyujEAgA583zYM7DfLbyEf6mhoKeqPdlCzXlTI1QP9iQdntZtTG56PDSYPX/l4+Gn73Rk7gvf6Z/9Xnfc+De1RRww/68/CpG9/w9hqiTIqg1QnICeJPFxQZJQSstotltCIkqkMD31inkiUa5rdNRWR92ebvsBemzhaaWqncKHbaRire+S4oyEjDMBFnaMAjRbhKLNgCvaEaajbftZQGQKpshFXlava5k9pNlBrindeEEhz73jS675bHfW8brvzKKPJ3rP2EvKoSxYYGeAqa1Sq8QhIR2oGY95SDqSRQKSSwvLzEHljCdxn1Ri5vaWtpZ/+nUCNGqpDmNWwgFOSTscNsh7QqQzldwMkjJ7C+usHWmKA/yGxujYLwnDJO0ze3OJBIxNhn1tPXjWvXbqBSEqCUB5RKLXvGV9bXoFJKIFPUcOLMIdQEUmQzhNOUIp2MIp2IQiOXQyCswOGwcoMjfX05euOLJCiSIoESvvKPfwe3d51VIUIdnjh+EhKZFquEL6uLEQ8l2Pvu2lrF2QcfwvqmG/FkEpl0Ap0dzRge6kIpn4JCJMTC1AzUGjVae/vw9Pd/jInJBQz2jXAJB/lJ6SIkpSIcCbGykojFOFRH/lKj2YK5+QWcPLyHLRvNbVYsLE4hk07CoNViuH8EqWQehw4dQr5WhN1EDYEhfOVfvgG9xYJcMo7Hn3gEBeSwvLaKTKwKQVWBuclltDqbIBQVYTBqodGSFSnPgwdlCMolUiFKKBTz+OznPocvP/ll3PvIaT4AbG6tYWhwJxZm1rG1FkAikGQCzdLaHJ745KPQG3X4yn99El2t3agVSrATP7tQQDyRgMFswv0PncXT33oaImENf/ynX8Sf/eV/YUVudGQXIpEY/s/P/waqggL7cY0GG25cv8E4T0FFgOee/REqRSFkQgWTWo6cPIoLFy/y529rbUa1kufSJKIx2G3N8Hp9mJyahkwkQmdLCytFtBV64H33Q2vWo6nNjhuTN/DJ3/gYnnvhX5nTTfjDR+59P8698g6CXj+TZcRyEaytVuw/vR/Pvvhd2FucyCYy0Cn1iEQiGN05iqnZBSwtrcOosSDojWF1fg1+tx/333sf5hdmcODgPoSSEX4Q7d47xtYKUo0jsTiuXr/Jvn0a/mSyGprb7QglA7A1W1GtVLg0y6FzIuZOMvdZIhfC2KRHrpLhCni9Uc9UJrLKEFKShm16SJktVrjdjQKktpY2tjzQdddksSIQ8aO3vxvJTJKRaQq5GnKJEuffOYfhnh5EwkEe7C1NTZibW2A6Dd2OqGWRFPORHTtw/vx5GFUGSIQqmIx2JoyQ8kgrNlpPO6wOTM6MI5II8YCYjCfQ3z8Ik8mE8VsTPOyl0ynsGhuFy7XJiiPZkw4e3IdA0I9P/OrH0NPbicnJcawtbCHkD+Pt19/Gg2cfQSaT5V9km6Kwr9vn40MuMayPHDrMCrhKQdhYP+KJKNt/lleXOARLHnvyjS6vrKJvYABd3b3MfyfV/y/+61+gta2VUZCUlXj00UcwNTuOA/v3Ym5uCmO7diCZ9vMmp1ysQavUoLW1DXnqqnC2Qac3Q6XRQSnXMJJTVBPhX/75KeRTeSzPrXDjKeHzEukQPvObH4NEJcPA2DBK9SquXrsKm6kJnY52iCoCRoOurK3joYce4sAl3WPIuiQWSiATixtqbXs7q9L0GruD6xjY0Q5vaBU3pm8gXygxvSqdzkJUE6LL2Qu7oRPf+Nq/YqBrBxfZkfXK2WWByiSCJ+hGS5cTVUEFkzNTXGFPhVNWix0d7Z2IRMKsrNNWjoUK1Bm/WsgW4Pf7odPSYWoJu/ftgEBUg0anYexfMBiAUiXn30MdJ0RACYVi6O8b4M9HpUj5fBJGiwGFfAapeAwqlRKJeKJBKsmXEPTHuNWYtoLHT+1nbLN3K8y5DDr4GbR2pAJ1mOUOLI7P8ufKVJJQmMQw2jU4ePgQ9y5ceItyVfu5eCoa9TFucc+eMaQLGaj0Wm5BDrjdSAcjOHboGILZOK5P3sJmYAtn7juDXDrHoVunqQX+jSAGh3Zw2zA9+2ibW8qX8a1vPoN773kAIX8MXlcApWoeA8P9vOHo6OjgA89nP/tZXLt6mRGJZAm12KxMQqEt19LSCltoWEGtV5juRYfLpYUljO3ag+d+8CJvls1mPVuMaHCnhtP9ew8gnUzw5j6eSvIzhuwoVL5Ennga3MmKRPcd8pwTeIIO0GRvU6v1CAYi6O0fxFBfH95881VEkxGMju3EN556iv3esWgY//H3v8AH/AhZngJhziYRXtHj9jBFizj2aq2cWeqBDR9v58kiR9eXUafHQD+FRcHKNwkB1boAcqWSt7E0vNOvJz74Ibz+xpsYGd4FSKqwNFnwve98l/GlB48dhtFhwe2pSebWK6VqOMxEfKsilaANex39ff3weH08u1XrNbS2tnP5Et1baNOWSCbY218tk6OgYYEWCZIoF1cb86BAwJsNyscQHINL5HlYFkCXFuDe8bs7uJNVhv4O+h5oaPf60kgmi3yP+lljaUP1blhqGjPr4Y5+7HR04du3zyGUTP90FH13iPXfGpq3B/D38nv/V4P3L/vf3/PgTiecl3oLyMgaJ4ft2ZvKliQGM6AysAJaFckbxnw65YhljcAMIXbotCGWscecLrB3fwhlUlZj62QnYYQkBTjrPMD//AfbZ8j7Thcp2WjSYSDh5SGfam5rFADRGQBtEzPihdQYWRFCQIo9BWSlMohRxeF/nb9rHvfF3S24/P5RlKnD/s4HHcZEzJFvtLmS4k+bh3KlDomojkw4gB1Dvbh85TJjDekmtm/3PvbcZdJZvnFnKxn0UQV6LIK2jlYORpH6VMvRnbmGm1duYWznbrS1tTNKrqe7E3PTU1yEk00lMDczg/XNVQ7z0QCfSGWgVRpQKQmhUup5SAlGwshnk5Apazh4bDeyBaoB1iKdbBySCtkkFCIRKtUiq3Bf+N0/YEtBtlhEplDAK2+8Apd3HalsArlsio6jUMqksFhszOcViah1VcTYPPK6h0JeWGwOmK12HkzJWiOV1tHebIZUXEV/dxfmpqbZ154plpAuC7G46OKQJbHBqVyDiCdUwUzKLa0RxQJqDRRAJVdxkDUQDOHgvlGkslFsedZgNKv54Xbj6lXcd88D3MhH6n0qk4RZbUQ4msL1mTmIFXI0GYxw2I04fOoA3+iEUCKdrMLviUHDpRxJtLc3I1ugLYoEsXgc1XKRsXhymZjbCf/iL/8S//D1J7Fj/yg2vCtYWV9COBKHw9yJ44dOw+8Kcc22uUmDrqEWRONBPPf089i7cx9ee/FlGDQ6dHR0stpKintHbzdeefllxGMR/P4f/R6+9tTXOaxK9eC0Cl9cWoTZokEoSni6VrhXt4CSACvzq1xDPze3xM22qUyGFRxaatGDjQ6YAkEZTU0mrLtW8fGPfQLZXBFXrl3nn2FvWwdkYiErUqfuPQ2ZTgOX3w2pRoF0Lo2vPPk1fOxjT+C/ffXbkNaFeOzhR9He3oqp6ds4df9JZAVZ7DwyArlRhGQ2iUgowgrX3PQ8B2gLJSETNprMdqa31It1LC+tQSlTMt6Qug7GDuxFXQQOcsrVch6KCQlHA+/62iYrYaVKEtF0GDoLXe8CukOjt6UXaX8WuXAebY4OVqquj19FJh9HoZpnpbJUKLKPlA789NrRME5RZwqJh4MxbsokzCUdqOmX1qzjVk8aqDK5PHzeIJRSBZpMVhg1aqg1SmY9j4yMcrvg9PQ0xscnmR5DhSUtzlY+IFBQORFN49jRU0inM8gX84CgwvYbbm2tktpZwIXzF/D4449zQOz06TP4h79/Emq1mlnRQIUDyMFACBazCQf278N/+k9/hn/37z+IvoEutkEtzK3A7w3i8V/5IF564RUMDo7g3LnzHPQjVY3wknT4puImQv/ZiVLj3uDNDh1s6DBBNfKkQLpcXui0RsbfEbmJhqlXXnsVJ06dgEKjxvrGGvPLt7yb6Opu40GI2Nz09dptVhTLSS6kG+gexkjvECNdqUhtZWWNm1D7+obxyguv8wZGJpLj+8/8EKl4Cv29A2xzJA+uL+7Bp3/vw1h3baJ7sB8Gk4lDfkPdQ+iwtaOcLTNrnCxNFrMFuVKuUSwmpsCemG0ktLqnnrzV9RU4W1p4m3B75gYDAjKlNIcpSV2jQXuwtxsbS5vwr6fQ5diLdIysFHJsupZRFeegb1ZAb9ajKirDF/Ky5cHe5GSbF1l1VpbXEQiEudmTegtoYHRtbLKaTt5mGoqWV6ZRFxSRysWxc+cgnM12HtazeSq8aQxvZK3RaIxQK024fWsaeoOJPd0CMVkKqSjJyP5xo1GH9TUX1EoqKlLxUEnX0/DgIC5fu4iT9xxBMV/D5ORtDA8PcvA0H5dBVtJhY24DdlsTaqICt2OLFFTU5cTVyzfYsrE0tw6LRYVde7phb7FhYHgAS+urcDY3s2Lr3/QgGYgygtnc2Yx0MctWOAoZRwMxnDh4CnFfAnKRCp3dPbB3NmNpaYEH4bdefxNrC+u478QDSEZzWJhZQMDvZ0xmS0szB23J1nb8+AkuJBro7cfm5gbUOjUXdsnlysZBSyTmrQPN2FTORwVlFPCORuK4dWOacy1kuTWYtCgTXlqhRktLG88rrKhTuZFCwZYYoqYRdpKuNXISEOddSGhQoZAbsicnpvleSsF1KvjRKeXYs3cMTQ4rt/WSYj63uMQEGMJgUg+E2+XC8NAoVuiQASF27dyBS5cv8sFNbyAefR6DvcNI3SkWVMpkfOhVSqVYXJrHYH8fZmbnkUrl2POuNhjgbG/FysoKlEoVh9fNJgtkWjnfnwmXq9Pr2e+/7NpAXSzC/kNHIZHK0dbUgnAoxj8vEgXEQhEfHAgLSdcaff056tsRCBBPJvhZS+9bYtuPjozyBqFeiaBW2WAVmVRt2uKXylV+jQiLyE2rQkCbAu6bEN01xf2lg1WsWmvM26cNjWuLbDIJFO4EUkl02R6yt0Vm+l+aWU/0DuI3Dz+Bcc8c/v7SSwjHM7/sDP2/5c+/58H9fHsJP2kj5UjAwaLtICmr7CoVhBojREoNRBo9N6QSWaZUofrvKiRioFwT3VG8G/SX/+kHHQga0wSfAumfaXgnZiu1pRLFhtV7QiuSl4rU7GQAtRjx2MlPJeTBXSkXomZuh1BnYa899W4ImKNOHduUvBfh6LMzd29wH3Pi4iMjKMsbPn2+EZC/q1bhi5y+fsrzEV2HLEO06pOXsqjl0piammJVgYZ7oqIkYwlWt8jqky9nODw2unsHLly6yI14vq0AmnRG1Ap0GBAhVyywSrB/7z4cO3oY8VgY2XQa0VAAyUQcPT1dWHNtQKtVY3pmFkLIcHj/SUTCCV6LFUpFXDj/DmqCLB589F7kS1XkC3KYjA5uTc0kIlDJpFDIqUVTyhYe8quSJ6+7vxu3Jm9yKU4ynWRfJa0XWx0OdHV2cSWxQmVAvUZvgDrfRDa21iASS1ntSCaSTHGRCct47P0PIBxwMaObsJKEfYxl8kiV6jh/4RakIiX27NnHIU06B5K1g4pHaH0cCQQRj8XQbG+GQqXG9NwsTt1zGD+59Aavsds77EinYhCBtg20YhPg4IGDuPiTdyCtimA0NuE7P/wxOju7Uc/l0NXqQFVYRFksgFJnwfzMJoQCFT/YlhcncfjoAXq3IZku8YmeylzKhQy/RvQgOnriBK+ItVYND5M1URmz88so5QSw6JpRSlWQTiXgC2zgsY8+jK2tNXz/qecw2DeAkN+PydsTaLJY0NHVxeUjFMSkYK5Wr2NW+YbXxZzmjo4urpUmBF1/Xy/brkiBSpFnvCzkkJzN5kAik0EZdYxPTXHZB+ENKdxG4VOdXoG9+3YgGPRDJJLwZojoGhKBAD3tHUhFoxgb24Wu3m4M79qJxbVVRrGS1eYv//qv8eGPfBT/+JWvcWFYd3cX2ycovHzo1H7c9/57EUx7oW1S8tBMwwsN7pOTM/D4/EBZxiobysBrL72Os/eeRSqRwaXzl1htvnVrHF1d3dwWSkE5OoASkULG4U8PWy5oqUbe9Vwpxd7/uqiGmZlZjA2NQV5TYGN2A22OTphMRrR3teDStfNYXJ7D5tYGZwioWZi6DBxttG3wM1KzWq6hvbUTm+tbXGBEmDp6gFNpEOVHaOg3WsyYGp/Bwf2H0dnSirfefA0trQ7OlNDBgoJkZL/hwTQU5i3D2bMPYm3NhWg0zeSjwcFedPd2oC4ss4qXTmShURqQTKbYkvGPTz6J06dPY215jf9uUnvpfcFtoEYDZmZn+IHpsJN3O4Fvf+dZfPGLv42V1QUeUPlrSGXxwcc+jOWFdUgkMkxNzTIXnoYUWo1TzTy1OTY1mWGy6rCyssSEFMJuUlMoBdgMBjN8vgBQEzCFgvI3lJ+hAwyh90hscXndsNnNUGllKJYzMJkM/FrptQamn2x5XGhtbsOZo6e5qCyfz/EgS1kcvd4KiUyBV194CxsrLizPLiMeSrOfWSykjc8akukUDp3ejT1nduD+B+9HPJvElStXIBHKkI3m8MCJB5GJ5rhshygZ9Pwxmo1MFSEfMA3JtWqZ8wB0YKZMxJXr19Dc2opYJsH5kfOX30EyG0PfQA/Wl5dRLWaRT2VQzckw0nscqUgda6suCMVVCGQlxIoBiBVCSDVSqHQKtsPQoTgUIPuBhe8zw8M7sXNklLnuBw8cYGXy2rXr/H5KprJobWtCsZRBJOyDx7uOgYFelCsFJsNQloIehSF/kOkjuWyZPfOk8NJWldpNqdROqVKi2UFN1Tko5AoM9PWzd9vn9UFvMGBlebkR1hSIEA5EUasXuQVXIdWi1TwCVdWCVCDFr4/VbkQw5kHfcCee+f63kS3kGIFKVC5q8syXEpAqJTDZrDBZLIhF4yjnilBLlJi5NQWVWg25RQetUQ+zzcrPJgriq4RKzI3Pc4A5kUnj/l95gIkpbreLh8dqoYpEKAn/ZhABT4jvA+RDD4aCLDDRNmx4eJQ3TmO7xthKl8lnEY6E2R5J3xtdb/Q5JWIBCxuJWARWm50xoPQMikZCLK4EAl72zBv0Zi71yxWoeDDPijsdkriFVSFFPptlaxUp24ylLpaYvkRq/5XL17gUMBKJs8Wuv6uTA7qUNyD7pkgiYQX78NFjfPBdWJxnUhyp6dSS2tbWyUJYOBTgXgGP28V8dAJ7ENWK5iqijRHwQKORE1eBbYtkgSLMYzAaQ7FWo6JoLo0iVGMkGIEIQuSqJdQEdbY60jaeyFtunxeFWhX7jx7FyM6dqOUrLBBS5wd9j/T7CFkjl8p5i03boVI5B6FIABmXVjb47vT+MptM3EBcr0YgrLkbwUuiShWrTHfjkCdRBu80ieozApy+LYT9LlllaHDfsDXoMfT3RaN5hIJZRkKm0yW20NB/I0oO3R9ZPL0TUB10OvGpPe+DRi7Fd8Zfx8WVFd6M8Fz5Ll/6/5Zp/Bf4S9/T4E4YyO8PFeA2Nl4QOulwo1S9zs2LdJOHQs1kF6neBCi1TO4oZXNMgaGG1UpdyKFQkYwY62S9EP606fTnv162yZB0sq1e0xBPQ/qdgV9AjK9qkYfxWjKMOqnu2x8EwdfqIDa3QqyhIGqjdfWOdZ5/F93UT/xg9q4O7ucf6EdVJeMDRo22CsxqJ3RbY2tAhx0azoljT4N91udCJZ2Az0uYwCUM9A9ArzcgFkswr5zeRGQ70hk0KFZLXOFNa9ebV69BKZSjjcJNWx4IpXSqFbDnjUpX8pk0jhw+AKVcyrXQFMgpC2rsiySsWS5TQV/XMJzOdi69oErpZCoGX3Adpx84jt7BETz77Gtobe1nxnqxkEYplwNqRfT09PLP3WAyIBQLIJWNMZ+aGluJ7hHyROBxbcFBLOzuXlbzhGIV6kRyyJdZyapLqlAq9axccdV0OAiVtMa/9CoxBxDJp0oEBoPVjunlTVy+MgGpSM2+eQrLEQ5SLpOgpa2FX5NUnBBaSYwOjfLgvry+hsOn9mF2aQJCaQ1qjYSVZQqn2puaIRRIGY83MzmOWraEWlWEf376u3jfA2dRT2fRZrOgvdOBmY1lZKtk/zLB503AbrfD61nFQw8/iKWVNSiVRoTCIZSpZbWSh1wiQSGTw9n3PYS55QVYm02I56LoHeniQ6fT3oGL527Ct07e7hwEwjI6e524efs6Zq5PoeNO6DAZj3EAkXBo6VSOS4uI+PHya6/DFw4gyWixEmMIhweGkIwkMbZjBJM3bkGtUHDokEJCvX29cHm8yOZLmJ6dx9raOiQiOYx6E6YnZmAwqOFwWLBrbJjVSLpOQmEiWCRQLZYwPNiPZJS82L3cINnZ1Y1ipYrb4zexY2gQP3zhx+ju7cMLL7zEQ2JnTxseeuwsppYn0NTchLOPPoBgws+HFxpw6JqnoCwNgkka0C9eRqu9HcK6BJKaBD/43g/x/od/hQ8K1CQ8PnEb2VQZW24vb52IvrBn/24eSqkZlKwd+UIWIqWYa90pEElFKRR+pHIaQni2WluRiMSRSMYhEtfh8mxy7Tv5z2nq7xvo48FqK7SJ2+O3uWwpnylBWKNiGC0OHzoGt8uN27fGkUzmcOrEcVZrSVWPRhLYWHPxYEg5gfvuuwcLyzPMq6eNAD3ASMEjKgxZQ2iwqNfp4KHjwHh7hwXFahJNzUYe5mpFMaolEQxqM5YWl/k1ILsHfZ/E/6aiI6q9J4/t7Nws0yYo03P79k0MjQzC43Xh9D2n4PMTkz7NpV1DA4N47P1P4NL5qzxgULmZo7kF6Uy6EQAPhrlx99SZE3jhx8/xfUahlsHnD/D7nVbfhOakof/i+UtcmtTT3QWhqI6jxw/zQL6yvoHOnk5e94ejfrR3OrF/P9GN3KiUq8ik83yAOX3PAxy+V0sVIKgYbQ3oPXnuwkV84NHH8fKP3wFowza9zEp3k8UGv98Hj9+Nlg4nHvnw+5ARp5ipffj4QfgDAVQpaF6XY6RrF4LuKAqpPHp6ethuQvf5XCHPTcskqBDO0RfwYnb+JlyeDbahHTp0BElq6436kS0lIVEQhSsMGeTo7WrH1558EihL8cH3fxobyyFW+OJkISxEkavHoCQMoLCI/Uf3c4MxbYGIFkJef58vDLfHj+7OTs5haNVq/jmSgBSKxLBrbBeuXbqCYj6DTDqCWDSAkZEBqFQKCKQiuNwu5nsrJAqsrq7xwZrKeEiJpiHdaDGystnc0oZqlTbVRMUQQialLbeIbShEbhEI61zMFA4koNeYUK9RR0oZ6XgJTuMganE5UoEEvAEPrDYjICxj74Gd+MqTX8axe45xIJk83FarBRtMummHPxLifg29RoeNpTVIIMJAzyCLQXKDhqlAUqLI0bOvVEOT0YrrF6/j3JvnEYiEcfLRk2jvbGPqGV0jhUwR+UQeNy7c5N4PKiRq76KAOjVYN+5ldP8n5Zrel99/9l9RIfBDpYxPferTrH4vLS2zgEfiVSQUQjaXRldPD0Qi2uiLeRAOBDzIZqgd2AalQs04SgjBB99SlUQdypCIOfxdokxJucLWERLfiGJD+Tmi77z+2uvIZCgXo2AvOg37pPA3Ox2sTFOQPBhMMOGHthIen5e3bdQ7QmJTT28v6qjwz4gPLuUy2ywJU0yDNs0/Bh3lLXT8rLOaTWzvInRn0B/nXhBaq5Gjgbz5FKejrTMN0GTFLdeqXLxF3nR6LRUKFZL5LE4/cB/2Hz6IHDWnCsQsGND3RIo99YJ0t3dxKHhpaYkzYmQVosGdmtfZA18luk4BWo0aem0VsdAUzypM5akQzYfsMg0POG3d6P2pzwL33LyLg/uhGjZtxMKqs7ODUL6JRAGxaAHJZAGZLBVg1hiTWy422kvp66avk7YANrWeG4Uj6RxyxdJP/fCsF9Nc+x6967/AnH3Xf+t7GtyXTRW83FdEVgEe1N+N0Wko8ALUKXiqbYLc6kBdZWicYApZlGnoo8Aq+aQpei1VcjkEUWSouGb7h06/h34ApEZXyE7CDU4/+6CTFb0RGiejGgTFNASZGMS5EPNTIVXTX4K6UsehVIGKSCziRlC0IeD/DMsI4ORzs+i97bsrL+jSmBPnz/ajqqQBke5FdEmKwGbycgk1GmBFFKgjZiuZrQTwzd2CvE6n71lkEhmMDo9CJlPySTedyTE2ikpY5HIpewnp5jY5Ps5J+lqhjA5HCw/rVIoSj8XR1tKCTvJuZrNwOJq46ZBW1blKAUKljNUAuunm09RAq8HiwhpbT3aNjbF6s7Q6CbNdh09+5rN48aWLEApVqFYKTHohYgBqeVbMe/v6YbLqsbQ6gyaHkVFofQPD8HqCbAFJRWMwarXobO9kgkQomgHRMMlrSw8htUGJ7p5+XmnTjS8RC0Ncy0OjrGOwt41tVdTe6fP5oTFR4U8NL770Dg/uY7v3NRCXhAOl1aaQXl4qF6nyCm+gbwCtbR2YW1pEW68Dy655tHfauOCKDkHUFEqDq1JBKDEhSoUcDu7ah6tXbuAfvvp1HD1yAvVUigf302eOIZyJY3nLh1C4jGAgzepVKOzB6dPH2QKh09m4pj4U8DFVxmo0coPq3r0Hcen6JWwFXLC3WnHgxAEsrixDqdDCbmlG0B2CSirn4LAnuMmFRMtzyxgdHYGz1QaTxcAc6EwiC61cxyoVUU8Ip0qKzOziPFNxqGiKsGXNVhs8Gy6Y1XpIRCL07xyAwqjgkhOiG8xOL8C9GeAQ4I4dO5gNPkM5AhX5tCVobXVi3/7dUKo0mJtdxI0b41x+QwcUUh7JO0tlLvTwp0bBgf5+LC5OsO2N1ugvvvQq2x66B1vx4U99kAuigrEwLHYbtAYl9CY9VFoFP8xNFivIXqfSaunHhxQFsTM1dLX0M7rw+R8+/9MBvK29FXOTa3Bv+Ro4BO/b6wAAIABJREFUy2IOYimx7VM4dGQ/nvrWvyCWjEGmlHPIVCFToFKgsiIFuto7+NrSKtV8PRrMOlTKlEcAIvE4I1bJO0xZCpvThvWNJW5jdbt88LuDPEjs2bWPC2Won4CGLVrazc5OcRvl8NAwr6x37tgNrz/A1e29fV0c6aEyJ7LdZOlwdqdpgMOnhSJmZxfR0T2AUikDo0mOnbv7sLIxzwqdSmaA3x1HyB2BQWdgyhQpgOsbm4y4pNAs3QeIrkQ6EqEIDx7aywVZao2MWxlVarINZHD48GFY9GbYrDb0d/cjEiZLmhwXLl5oFL6oZPxAo+3ej19+AaM7h+ELetHS1syISZoC+weGkE5lOBxLa/T1lXVMTUzi2LEj6Opq4xKrX/21j+ObT38LE7NTXOZmaTKiu7uDsXFPP/1dHDm0n4eDA4cOMTuehiWyaVGvBVk8KqUynn3m+9gzth+utRBbPq6cv4FcogCjzsDB3cm5KZy+/wT+j9/+DDxRDyM3I/EgmltbIBPJoJHpIIMK4qoUcomCB0wKLNLfSz83bsSUyjj74NrcQCTqxfTcOIIRP007GBwdYRrI3kO74PWvQa1VwKBswuuvvIOu9mb4tsI4dug0Vpc88HpDfAikzUKpGsfkwiQ6B9rZqtXV3822CrIM0KBAfG9ncxsPROfeeIv9yTQUNLe08nWsN5pQyRVx4dxb8Hk3oNcq0NnRysHptc0N7Nm3l3/OdACiLE3/QC93d7R3tuOFH/+IrwUCC9RInKqL+fumMCvdC+neSgIRoSSpIIoGKrlEy8V6hJRMJiMIuKOwqrthkjZDWhFjbXMVWp0SGpUSM9Pj0Og1aOtqR7qQ5kMBUWsEdSHeePsihoa74Wiywmmx8Ta1yWzDCy+9hnKtxnQcCv9RWLS12Q6r0Yzl2SWcPnYCoUAIi5sryIlrqAkbnPUoXV91IgPl4TA4mCLU5LCgo7ud0adUDLdz5y50d/eySrx37z488+1vo1zJsRVmdHQHlzHRjEBKO7H+S8UCb8Z6Bga4pMegt7L1Kx4LIZmIcqcChRS3XNRiWuHnDm2vebtPA7FUxDkkGrJpQOR/T09kGgCrdbz6yqtc0EQCEynVMqWMaWi01SXRTq3QMBCPft7pfJ63/IVymQ/4kVgEI6NDTJOjQi1SydlJS9lACQ32BUjEkjuo7EYDu06r4JAo3Y/y2TJT4eg6pkMNb2aoMYrfLQJUywLmvRM9iv6XQsyCOkGLgVNnT6PJ2QSD2shN2nQ/oaAyldmRXSafyfM9lJR1tVYCndHI3Sm0IVWqGwFhKtoi3GitHEK93EBpbnPLG8HPGg/U9JrSzEaK+5nxuz+4s0WHDioVEgcaTam5PBWOVRlHSRYm8t0T4Yb++ecH8m01fvvr/5lQ3Pi5bdvB7zaD/W4Mne9pcCebDP1itV0kaLSb3vmgf+RACKnhGhMUjjbUFDrGQrKvvFpGGVLQHYbevPQTJvWRAhb0WegFIpVg+4OG8gYGktRpacMSQ6gi6qymfxZKGvz3Ug7CdAj1TLzR4KohpV/X8LVLpPz3COnPMOVG1FjnVAnv1DgNniTF/fbdo8pceLAfJbLKUFhTQGVRddTLBQjLBQ7qcjCXMJniht1Hlg0jE/TCs+VFLBRnBbavd5DV9mQ6yxecUiHjYAjdQEmtnp+fRY78reU67CYLaqUKbyIoMFLOFWCzmDE6NIyuzg4Mjwzxjevc5YuI5hMIhglVtoFirsaK+xuvn8Pjjz/B5RnElY3FvWjpduBDn/xVvPzyJWRzjeIJwv7Rj1ejpRS/HToqwtFKMTjchUjcx1x1nzeMy5duYWNpA9lEgtm1XZ3dqNYEkKuMqFYEjBqk1aNcJYK1qRm25lauVw6H/ahV01Apa+jptEMtl2N+dp5vmFKlDpvBGFZX/KgWhTh2/B74wyF+8ND7gewGxIwuFYs8wI4MjfLNbHVzA8O7erDpXYW5SYtqPYNatcQYqzZnO7zuMAfpyNrRYrVjeXUD8ytrfKBU1OtwmvRosumRKmQhVRmw6YpjdtbF1pWA34WHH34QXp8fsTgpqEA0EoRCLIBa0thy3H/mLCZmJjG7NM2De9dQLyKJGN/MoqEIqvkyNDIlWluckKmkSGeTXIjhDbgxuKOffcK0unSvkm80hfuO3geVXI9/evqbEIsVWFldYwV8fm4N+3b3orezG4lwDLtHRiBTyBHNxpEV5iFUE9lJiFs3bjOreXPVhQceOItnnnkWQohhb7JgdGSQH1xGkwHj5Ns0NTHHm9BjDz/6EKu35GElZY0oRtevXOeBSm9SYWBwCB6vn8NnRMXo6m+Btc2MyeVJhNMxnH3f+7hinJQiYj3v3L0bhWoJLvqcFiO377UQO1yihagugUZMJThubLk3IJdLOIg8tusoBDURwmFSO3PYuWsYl679BGIFkCskGAdIp/JKtgLvuhflXAU6tYGVs3AkyJkI8nPT5imdjLMvnOgwlIWIZ1KwNzsxOz+HXCqBnvZOOG0tuHH5JlYW15ljTgeVVDLNJTBGk+n/pe49oOS+7+veO73XnZ3dne29L4BFB1HZxSZSVCTIomjTLU6e89yenOS8E7/YjsuLj09iW7JlyZJlx5ZMihIrSLCABNHboi2w2N5nZ3Z67+Wd+x2Akn3i6BybOS8ZH5g81Bbs7Mz///3d772fK82unW1t8K57YTba0NLaKWG0j86eEn9rPBqSwxH98aSHULUn+SYajcmQQc/3iRMnhGwyOjaAeCqMQimDQrGE9fUA9u85hJlbc9LuSzKGxWiW/Av57k88+YQoYN/85jdlPd5Mr/FwF25NX8PWnSNi2eKNu8HtgU5jRDFTRU97t6iGO7bvwurqKixUHcObuDM3KzY9tiBKG20uCb3JgN7+PlhsDthsdbg6cV0Glh3bx2XIqZWNVUUhrFRLEqaMJaNSAkPfOYf/hgaWWJURjgSFBNLZ2ilbNG/Ii0w+j8P3P4zZ2XkJ8ra3tqCUzQtqNeANwe1sxtXz17E274NOoUdPVy+m56Zw5cYF2BusEpLt7u2RPgb+uXHjuijrzzzxjJAy1FU1wpEEduzigcsgwV2Gj+scTqls54FhemoKSm0BgfAGLl0+I9arrePb8J0XXwQUZZQUaTz40GEszq5jfTWAWDCN5sZOjI5sxQcnToqyy+1XsZSFxazAjelrqOoAV4sTfcN9khtQqjWYnp6VrSYH91ScXRYMpyYkH8AegLJCiXAkhng0DKNRi87WJimgu3LpvBwK55cXZXPY6PHg+ed+Em3NLTjx4XF8cPJ9CcfXN9bVNreZlFg5ilWldA9wO8OB0uNpgcNeh5Mffojh4QEksymx95m0NrFcWsxGmPQO5MMaVJNaeGxuCWmzeEyv1mBpcRauxnqcuXIeCp0OOiOLC6so5Cqi5KaTJTjMChSSRfzfv/5rePXVN3F1ahoqvRad/d0IR8KyjTQZDDDIQJhCg7MJg/0dmF1eRFGnQF1jvdigSObyNDRiy8A2xDfTuHT6otiO2tpbcejwYWG4k3LCzQJfh2xLvjV5CxnamvpoLaqIgs6NFkP7qUQEiSRtLxrUeZpQ39CERlezbBVj0SDmZqdhsRCDWxEbDQuNONdY7AwlJ0UYpAWPGRjaRmQmIY6ag2KxZqsgapOHbb6naGMsoCxNnTqlGlaGoRUc/Kn8AtFEUg4ozOoUynmYbfSem/Hc81/At77+bSQjOZSyFREGtDqlHEB0epYMlmE0aGXw7u7pRj6fQ0dnpxBt3K5G4acXigw5r0NrUOOBhx7A5NRtfPQuEZglVGiXM6nFIVFOVaEz63Dk4QMY2jKE6CbFOJVsLknPam7yyGGmkMkLT97T5EG+mMTps+eg1ZvQ1t4lrHlek3gg5nOrU6eQic2JcMuZkJYT3uM4TLOxm3MahVjiIJ+ZM6A9VZt9/rmPe1aZmpOCgzuzOHlks0RQMjxcQipFrj8H9rL877Tt3vPAy++vFqP8uFn1HiPlh3NozbH9oyI1XRufdAPqP/W5+LGDO20yrw/mMV9/l6eupE9bAQ1/KJWq9qeWRgUMVigdTVCaGVRVi9L8cbmSjOk10or4xuhH5/lUPv+HZU0czkmKYckOV50qqoxqrrrIRq/UAqb0uovqnkK1lKvZT8x2VKq15jQOyuSnlxX8/ndTCdKRWBLUFh8HvnsNfZ8Ux31XG849s4UbVVGX5ezLF3EhB9p66GsrcpmoN8jJnI9icBmafApnTp7F6tI6toxulZUUXxyRSFyS81yzEXPXM9ArifJMOonoZgh2oxnxcAxBrw8elwvNTU1S52xU67Bn+07c/8BhGYxIq4jn08grqUYU8eabx9He0iNkmVQ8K37ophYPgv5NLCxM4eCD+/Dzv/jL+P0/+BOUSmo5kKWSUZSKOdgcxJIpxbqz774diMU3YbXqhErBAp2Ll27i6qVrMJI7r9Ohyd2Ezq5eqHUWzC2sSNqbfH1SFIoVBfpHtyBbyElgKJVi0l4Hg66Cap5+SYP4VAdHt8IXSuOP//RbKBc12LtnPy5OTMDT6BZLkk6nldCthWtKaU5l054ZU3em0NHZAL1RgYoyD4tdi9uTN/Hk40/gtVePwWl3weGsF3Z5IZ3FG8fegkKvRzAYhJsXMZcDL/zsczh9/jSg1GN+KYDZGR/6+wYxO3tHgoDcjJhNtDZFZfWqVlSAQhGZZBKfe/aoqGbf+vY34W52o7mzTRRmFtLwUEr7CdlLe3fvRiQWgafFg2ymgEwhi+mFKRnm6aVcmlrGWNcoFHklPPUtuHL9Jv70q9+GzljjDL/wwpfQ3NQga2G7kDqacercGcwuL8BYZ4OtwYkVnxc3bkxhdKhPyCg8MDOJT/RePpsVDzPzAhzimj1tCPgCgtXcf3A/Jiau4MiDhzB95zbWl1bx4MEH8PQTT+O1778qVhMqHRyIGJ7k8De6bRATty5jz5E9uHJrAhanTcJiD95/BMfffQf5Yg5akwH2egd4AbHX1wmvuN5eLxhJT2MznLY6FCtF4VmzAVGvsmJ2YVHUIIYmI/EgZuYmsbAyA71VA71Ri5YGN9LRLG5dnIK2ZMBPfP5LeOfEuzLgrG6sIFPIw2i1yJBKq0kg6BcM27VbbOW1IVNIo5otw7+yAbvFgaXZFYyNjGN5aR0jHLTcbly7dl2C3vRu7t29R7IoLc0dmLozjWy5CJ1JL0SbYi4rdeYcKHngYR18V2cP1te9okB2drTh1s2rCIfjwnOmOulw2jE8MiyH21Qii30796GQycnnkmhDoWH79m2CgTt9+rSEXd2NDUhmImK1OnB4J6rqAnQGjVAkjr31HraObUfUl8G2se1CtNizZw+Wl5fx9jtvQ6FRCgGFwUexKRQyqCiraOvqkAOBTm+Ci1hShUYGKzWbijkk5Ipis6JyTWWTrbbMzrBNkjdy0lIYmuShiZjYSDQk1Ay+vqKZCNp5wIwnMT09J8NXitQkiwMOI/F1YaRSWbHJZOMFFBMlCSWGYwE4mxx45IkH0DvQg2Ovv41GTxPypaLYN6hGM5T3W//hN/HBe+/DUd+ARx57XBRD79qGZAt2jW8TsgyzMP6NDVy6dgbd/W04d/4kLlw4i76+QXzxueeFmx+IefHeibeQiKfw3junkU8pkE1V8dlnj2KWON06lyi8y0vsrPCiqq7g6q3L6Bvrh8pADLJGnlN+vsPpwtlT56UpkxugelcDcsU8DGYzVtbXJGOhYI7GSJU8gXIhI4KF02mHvc6JRDqDLePbsDS7JI26tO+FIl7Z+jlcTslOCNmEYkYxh7a2NqmsZ41IvsD7bI1gwwGwoiqjQCGLhVQ2B5aXFmHROmGu1uOx/U8h7ovig7c/km6N1ZUlHDi8G9dmJrB13xiylRTq3HXwbnqhUhhk40Zkbz6RRDYcl7bsdDYPldkCvdMKa7MT4XhErH+pWFza0HntN2o1WJ6fg8Vuxf4jh/Diyy/JodrudGGgdxALt5exeHsFZ947g2QshT179orFjBZkm83BqkXZEJG0wsDvwf278dU/+RNs274DDz30CN5/74TYhEgQM5n1shkJJQkT6Ba7psVkwvkLp8UD3983AKvVgfUVL0KBTQmkMlzMHFet8b0iiGEehPh/fA/Qo07aC1HEVPgXFxeQzeflPVDRATanXZCOR/YdxPNHX0B0M4ann34WdS4XUrk0MuUcNsMbeOTJ+/Hlf/dLePUH38crL72GXKKClTkfsom8DPQcjHnApwc+mUjI75DCA8u/2AxMjKunwSNc9WIxj3A4AKNFB2cj7/lLWJ1mAV8Ozb1t6B7skdcfD9OPPvQgfEGfWJyefOyzWF/2yeDOgx5xt1tGxxANRnBbrjvrMJq1gpAk716t1cuGiK9PDrO0BmWSAUxOnL2rZNeAJXy+OFAXCjxAllGuVtFW1eGXC40YqjL8/89/EAe53FQb2qWltViW/Ie4N5QK5LIlhEJZpNMc5kvyMbTN5DIlpNO1XBqFUJYt/UM1/R4xRpwkVCzF4SH//67lpoaW/P/78WMH9zVrGS+P5pHW1/6y/IHTChX0GjWMOp6EKXhRcddBQcyZzQEFB3gOyKTI3BucJcBQQiWTutt8WYFCb4KWgT4Z3GsDNQfyQjpd47lzhWVgJboCCjVpNLUjEJGSHPhVytoKS0g1PABUf6T8iOx4qvNkvfO0LMO+sIGgU1dx8O9ufGIed3LcLzy7BUV97Xuw8Ilc40o+Lz5xsuepPtO/xoMIH+mNO4isLmFlfg3xYBKelnZZ29IXSFWYiolSr4KrySkB1Xfff0e46rl4BqpiBSFfAGH/JjqamjA8NIhIKFjzJQ8MYdeuHXC4XZhbW8bs0hzWfKtwuRqRiGdg1NrgaewS/yVZvGazEbFwAOFwEL0D/fjN3/sd/O7/+4eoKrVQQCVIrUolD70OePTxhwFtBZ4mFwwaJTKJuHDbk5ksrtycxIkT58XPSJPP3l27EE9mYHG4EAgnpFQjk8mizmFGOldCc1sHMtkMEskI8rkwejrcyKYCGBscRjVflkMFcxFzSxs4eW4CxYoW+/YdwPzsnNgH6CvkaZ6DErF1vJFz5V2sVHH2/FmYdQALC9s6m+Cst2COVhWzRQJDKp1WVs8tTW0SsltbX5N1pZIMFpUK9S4r2lsbZCALpZIo5BTIJbjd0CPkj6Kvb0DISFRAuGLMktmtqsqKmYHgBw7fD/+GDxfOXcLRz31BlOUz50/JcOVqtCIU9UuJEQkAtEgdf/sdtDW1o1As4ubtSbl59Hb1wK634urZyzAqDYiG4swG4sGHH5ZhnzawVCYt7Z9XLl2S90GTx4PL1yfg4MrcYYHKqEcgGBSu+paxMdy6cR06uxmZQgFjY1sl4MkWx8hmGB++/wEO7DuASDCK6YUFGe53jo/A0+SW0pcL58/j+Z94TsqKVpdXUMqXMTQwLCo4b6ZLy4ui5hb5ntWq8c2//GtRSH/qp49Cpa7gU48/im9/+9to7WiXA2BbRyvWgl5RUDlgUaEmQjSdyaLe7RLfJm+KtCNx4KUqxs0ZLxVzS9NobGvA+StnsHV8C2LRADo93SjHVfAvBhH0xSSMpzMpoTWrkSymsbixJoxhoud4cEon6WdWoVRJCWVi5/geNNY3o7ezX4atLcPj+O3f+h0EgxFhl9MrbTVbkU0XhGaSzxfQ5GkSNB4HZjLnaYWrcznw6aeewrlzF4SjfO3qpBzyqO6xbZAhv8WFGeGit7W21z7m+g2olBr5uh5PM7QqFc6eOSOtvAyLcdgnopFhzcnJSVQqCtgcDqh1SgSjG3j+haO4PX0DUzNTeO75n4LDWYfdu/fh/MnzMOpMMuivrq5LDoEebw7sfM+QrNTU3Iwy8lAZVFK0RKoV/dEMlJqMepiNZiTiaQkmMkTPTSKHJhJy2PRM1KaB12NablEVXzoZ+Gz91Bp10tLa09+NxdUFNDQ04/LlCcHhrS8vIxmJore7D6PDW8Cm6Tu3p7E4s4hKpoRUJCO2ikA0hCc+8ymM79sGX3gdQyND0mexY3y7BA0DGxvoaO0Qesq7x9/Bz/7LX0BTSwvqnA1SokVkrFYFOFjRbrPjwrkLyJSyKFczOHP6fbGnGC1WPP7kkxK6jxXicr30bqwBZTXOnbqMSlEHl6MJOo0ZqXgSE5cvYWVpHp/7/JPwbW7ixIcfoX+kB1t3bBOuvUqrEqxjMVsCigo4nW7ojToce/sY8pU8Wjo8sDrM8IW8sJnsaGr0YGN9TUQBEoJIOurs6YJKr661WaoYTE0I71uhLCOeisl9mNsEBpkjsRjGd20XNCztULS0WWx2LC4swWC2SCcGG4eJMSXNRqvQopQrIxlMw6FyIuFNYfvoHqgLGizMLyBZjiNRimD8wDDM9dzaVbHpD4ow1tXTjyRLqKKbMCrVsKlN0nGxHgjAF4sK171krKKnt5e3b9lq3iRZKZlAs6cJt29cR3dft/xsq6teOOrrRGwxm2xIBZIoxyp48S9eRE9XH1raOmUuUClrbeukvFCscTe4RIXetXO7vCan78zVQvgxol/TwmCnTTSVYslbQEKo9eShd3XjW3/5DYEIEHvb3tYp3m+NUiPXT3YgiE2FHnfaesl2L5XEQqPR6WDSG5GKJeBdXYHewDZ2pRxQOOvY26x46vNPwhvYhApafPrIM4itJfGHv/eHyJVyiOcSSJcyyBTjaO6qx1NPPypZrbMnzmH62jJmrq9j+9at0Jl0SCdT4g4gcU2vNchBgcVLrW28Dvil2ZRWJNriVlaW4G5wIhT1QWdQQGNUY3VuExF/WpCRVrcVVUMVJWVFELLqihofvXsG3T2D6OzuR31dnRCzeNBlH8Lq8hoSsaRQxbjZ5iBcou8bChH5aMNiWRO7Nvwb6zh36rQM0EIOFIJeFWY9nQIV6UrhyNWm1OH/0bVjVGX6ROZdFjAtNd6FgJRrVhkq6/xetFjz4MCgajCUQSyaE1cA/xs3FLTM8N/FOSJGjx+y1e+FU2uFS7VZ90dndKrt91T+T+QH+Wd8kR87uH/UWbPJ3Dt9lIhcUihgM+ikyrmi0gsesGqqg9ZqR1VbG0zFvsK7bCkvAVGQ355LSiCzlM/XfO46I5RavQyzspIoFQXTJA8SJMoZFEoKsdncU+a1Rj2qGgM0eg2qLHW6y4gXvju575zN1cqPW1t/9Lnhx6jo91IAh168gb5P0Cpz8XPjKOpqCj9fSDzFVvIF2QiwcZOHk6paD6VOJxuK5Npt5EJ+lHMQ5Zanf66hvH4fjFqTNEo62TqnKIo95eTpk4gGgmiua4CB6XQiuqZuo6u5BaMjw2IXIP6x2eXGpz71KFo62zG3uoQ1/xrWffShqREMxdDq6cXg0LhU1VOtvslWy80NuFwOKDRq/NFXv4Kv/OnXodObZTilh5zkAnW1gK6+Dqj0VD0UYi146NARsQ/Q5/3WOydw8cptVNJ52A0G9HZ2YmTLVtycnkNZqUEykZcSGaqgaq0BQyNb4PX54F1fQrWShcuuwfBgJ5qJcUukRGkolCvwh5OYXtrAmi+EZ575rLRR8kK2xounRoOhgT7hWlM57RsawtLaKpLpNKrFLOKJIIaGe6DQVGRAZxA3k8uLr5nBXJWCHu2sWG44IHE43rV9O+xWI/L5JG3lKKu0uHX9DpQwwGlrRCaRE8Y31X0qiyvLy3dJQhUpQqFVamRwSDB1GqUejQ2NmJmbgVavElKNyaZFIOyHzWGVMPLK0pp4s5FX3LVirKOnuxZmiwej6O/qJSlQarvbOjvw/VdfgcFsQKlK1TMmpBsGnviH2K46dwOCsTCKqio+PHMKBw4dktW4sMxVHGJz0JmNiEZiUCu04l2/eOYSAht+7NqxB0vzxPNFEAmFhd4zONCDg4f2Y3ZmGm5XPewWK+KROCwm2uFUMuR510hp6BY1kXZN0jyo6HPt/MXnj+Kjj94XuoTN6YDNYYdap8b09G1RpWnzIp3BYDALoYJYU+Y7yKlmqKvEG6hCgWw6JYci8sWX1xdR31QHJQfvah6h0IZU24+P7EQuXRIvf1OrBzembsJgNeIKuejRkJA2mtkQurGBjY01mExa7Ny7DXanGeWyQiw21y7fQDqWkUCmxWzH/Pw81r3e2vYPathtThlYM9mc0GPYisqhqLmtRnYx24yiuFLBCgRC0OtMwoXn0BzYDMgN32IxopHEFLVGGOrBcAgGnRH9AwPCGdcqNXBaHZibIYKPvmUdFudn5aDr2wgKvpHEDpaRsZSK63IrcXL5DJpaGhFPxuT1QBptLlOQ55nYO14cOfiwoMq/uSGhu2QmgVI5J+KAL7Apg1Iimcb4+FaxS1kdNoQiEVy7dhXtHa1C55Gq+kQKi2xnjWbR2dqC+TtzaGtpltcybTlUp4mJbO1qFdvCt7/+Pelr4EDKXAxDq//qF34enR3dyGXLuDYxidXpZRmMktwm+sI11F61hJbuRnQPteLoC0dx9so5tDS60dveA4vWhpf+9mWMjY4inU7gG3/xF/jKn/0porEkhgbHYLfWoc5uRTQcgt1qRjqRFPpUUVGQIO13vvuXyBZSOHBoP77/+ivYf3g/+gZ74KyvkzIpNrFevXALU9cX0Ns1KL933jtWVxeRyaXQP9gpzZpEEpJIFArFcd++7fJ7MRgNMnAa9BY0t7TJx6SyGax5l9HR2wZ3swtWu1naKV1OF27dvAmtVo1MhoU/DlQVFah1GlGCbRYLQpGwbDNmF6eF3HJnZgED/V1Qq7VQapTwdHlE0KKyzAGbmS6+5iiWkdxFHzMPh6V0FYVUCU3ORlj0Nkycm0AqmsPOHfdh5+B2ae28dOsiLt85j3/727+CSNovNht2PKjVegSjMdy+OgGTXi2dIdo8kIqk0NzVjXAuJRZBc70V47yO2u1iReF74Y1XX8GendvFLsn7WXO7B+teP/RmC9xNjcgVShII/uDOueX6AAAgAElEQVSVD+Bf2IRRx+tjnSzyGWbPMUCp00sey2yhDWoGjQ1usdpNTFzH7l17xDLJewFpRcQ7UmXmMG6x2OX+SpX4+NvH0N3dISISA9clogMrVIsVSKQT8Pm8MutwQ10q5OQ55GGMByEdB9ZkSjJfvoAX8XRSSrNMdiNUFgUsbiuGtoxi29YdcBsaYVNY8Sv/5tdE5VabNLC52DDPPgkzfunX/jXeeuNNBFZCuHL6BrRVEwwawgI86OnsEoHqDjNMOoNsHThw/p+/9Es4c+Y0PC3NOH/hohDhaJNpanahraMRo9v7EU6F8N6rpxFcTYgdEpoqVGYVytxw1lmwf+9+3Lo6jXqXB6PDW+Xgw9cfNwnM4KCqlFZzdh7Q7lyqlKDWMM9Bj3hFaDx+EqaqwPLigsAy7j3YWDvY2ITRplZM+/yYD/sRS2fRqtB+ooP7axzcG2pzXOluuRL/Pj/0pSvEOsPhPZHIIxrLIZspyXNYU8trhUj811o50z1LTE2crqEka4M7D4hSAHr36/9vYZXJaqp4c7iAWVe55g2/uzqoqDXin4ae1BYVwFOh2Q6lwSTDXjmXgcyw9HnRa0UthqeYYgblREROk7SzKBhoZZBVRVSkTvCIUsLE75NJoEJiBEooq2orFpVOJ2EHesWhM0NhtIjazmFcAiSVH56Qao2stROV2Gc43LC6mOUBKjUe+N419H9Cg/v8rnZc+BfbUNSpZWDnL5yrNB4kaJeRn6lSksZW/pzcHpSCS6jSH7qwjmpZiY7OLlHvai8aFZKJNFyNVB6JVKwF0jZW1tBU54JZq0cqEkEszBY6p6xI6d806QxSlrRvzx4JoIQSUSSzSUzevgGbnR7mW9DpHGhp60W5qkIiEcdmyI9o2A+z0SDbD4YA1VqTtP5RcefFi+s4q16FL37pKC5eOYddu8ZhYJNaICS/b3Jhr9yYxI1bM0hshqREadeO7dh74BDe+fAj5MoKZnSF493S0oCLE1fx5NOfRSAYkjWlQa+Ekoe0bEwKq+qsFmmEZWHF9r0H8IM338XlG1N46NHHJBzHQioe/mif4taHN4ZQOIzm9jZh5xKrxaZYtje2tTfCWWeFd3NN1pVMxwcjYVHtzXqT+PfZoNnZ1oUzp85j+9ZxWEwcrnSynhweGcXrrx6H1VwPFfRIp/KiDm/fMS4X9WQ8IQObghBUhmVzWezfc5/8rBsrPlHASihBq1ejf6gH88vTMJoNclM+fvxd9PUNiXWgu6MfiXgU5UIO3bTW6LSoszuELNPsacHrr78hvtEPTp/ET77wPDYCG3A6HKh31GFlYRHPPPU0vv71byKaSGAzFsbA2JDQflLZrDjMjDoD4tE4Ogf6cWfmjrSj8r97GpoFGciK8WwiI4oKt0XcZvDm19vXLVYO3hBpbyBZYbB3UNCEtE9QPS3m8xK+ZrkPn3ui+ziQ6NQaNHrq4PWtyvu/3t0gDaIVVHHuwlmpJ6cVZXpqRljLVANpkeKNanhoCAaTCWYnqQoG+Vr8fRuMWgkPZis5FCuFjwOrFpsZfv+GWJQ4HN5ZmMPNqdu4dusWtHoDTCYzLl24LCg3I4NXDJOpqjCYVEJHSaWzyKZL2FjdQLWgQIunTYK3tJcQzccLfTaZQi5fkM1MLl8WhZPXFw7qVG/YIKrRKZDP57EwNy9huuXlFbhdbjkkcotETyxJJGqVBht+v1hOePhx1jkF0Sd+3jww2j+KZDIjuDy1RiG2kHQ2ie07tiOfK8phkMOZwUC0YUUY1vF4FCVux4wqqWn3NLSjr7sfH508JUSI+gY3wtEwmls8sNpMyBWy0JlUMthlM8yBkBSmwNLyKgZHB0FdpKQqQWfWS0fHPd41h0kO8IlYQpCDR5/5ohymabkjraK3uxevvPoKDt9/BOcvn0Odqw7/7euvobOzDX0DpIMMIxQKwOtdF2vQA/c/gmtXJpH2phDa3JTrUiwSRzSeRJoHTasaX/nmH+L8pfOYmVrC+TMX0dvWgrnJ9VrHnl6Df/8ffglf+fOv4c+/8TUh2LR6urBv9wE5AHPzSfSp3WyVgH4gvCbtv+O7t2FqfhIj4yOIJSLQm7VY866IV1dvcGF13o8LH1xGcC2OtuYuwZKevXgaWqMSe/Ztl24CBhYvnb+E5YVV9HZ1odHtRmN9veAFw7EkNvzhWntuOg27wwmjxSDoSaNZh/MXz6GntwsqpRoWs0nKepgLWFpakEOTgoVYZiMmJiZQV++SA5nFaYU36BP7Bak4tFcl0ikY7ToJw7KHwVnnRpXruUoFm+teaJVKjA6NSjuxw+SGXeeAuqLE3/zVfxMRafvOvejrH8Pa9CKWlxcBQwWzvmk8efQRqIwV+EObkr9io6nOYEY6SuxvABa9AalABHqlnroDbE11mLobnK9z1qGluU2oX9zSrC2vYHR4EIFNn9DkeEC/cOUy2oh7bahHLB6H3VSHwHIIEW8MNr0TFqNNlPRclt0HXrGuEPeYy2dQLGYFg9rV0Y2TH36EHTt2oqWlpcbApzhYLsh9Ip3LQaHQwOGok/sYkZfclNZITdzGs5U3LuxyEsu4QTQYdHK9M+gIm1DI+8xoMkOnoVUmg0w2hUg8jKq2jFAqDL1JC51dh4aWRik6SicyaHa2oKuhEz946ftI5VNQ6elAoIxbht6ixsjYEB5/9HFcvXANb37vGBRFDWwGO8L+OOrsTun56GrvRFRsdx7cYu6L9BmUsWX7FhGeqlWF9BAw69PW04Dh7X3oGmjDS996A8uTfqgqpBCpUVSWEEiEsXXXFuzatQv+9SB0SpMUzJEAw+A5ufK0WRGnTWsOLYVqVOXQsrK6LjhIbm5o4SUMg2FX3+oKzpw+8/HgThW7p74RTXYLvIkwoqkcwsk0WhWfrOL+g+1FLDXdJcXctcvQZ3+3oFQKmOhxTyTzElrl8E4aFG0z9wZzDvD3Glb/exSZexx4HuLueeH/V7DI3Huy/4eKe9hYxUtbSghbeCqt4XTkodFAzzYxeh+1FlS4KiUWiUVKHOTLTGITU8j1RFlW3GS7o5hHmYG/UgpFpUGGadplOHyLZ11NdU2JKmks2SRU5QwTIrKq4cU5r6o1J9JPqzCYxFPPzxVqC2+t9NTfZb3fndn/nsWGYVUOEDxJHnr5FgYm1v8Zy4offioH9/PPjiKvrXn6uQaXTQD9cflczf/PQCp/TI0OZaUWpcAybMoKrl+9jduTd9Dd3S1eUCp7HAgqZQXMVqMEU6mwsGQhHoqimsvDpNagpbEBeq1GOMlcY5Frq1USJWcW1djisODWndtQaBR47c2XsYMNcekClpY3Ua7o0NjcJkMsi5OWF+ex6VuV3+eWbeOytsyl89I2WMhnUWEVXzGNX//yr4hH9vADh9DqaZX1OA9LLPaJJlL4L1/9Y5i1GmyuruLZZ57G4Ycfwcmz53F9choKlh4lktCqFdgIhLD/0P0STmVIT6/lRWAJfu8KNr3L8NQ78cu/+otY21hDR28/Tl26irXNKPoGR2pMa5NBio7MBr0w610Op9hLStUyrly7hgOHDkqoaG5+Fp6WJjjrzKioSpiau42W9jYsr63JwNHa3CyevUYWUfmCMBks4s1nKLeQT8vwSkX6xInTyGeq6O4aEBWW3uOHH31Y1FETvX7pNHRalkBVpDXW09CEaCAi5T0MzAZjIaQyKRjMeqlGp53E6a7HH//RV5HNFlCq8KBXwujYIDqbG2El7UWrFAIBh2BaaGhD6evrQVlRRpThK349rRYWgxnVfBFbh8awsRHA8ppXyk+cDU7MLS0IoSeTzotFpNHdBH84LErYyQ9PiheWLZb1dfUoZIrQqoisbBG0Ju0QVKa6ezrh9jQIESgUDAjLOBaOy/qfBwGWvZRy5JDnxT9P1di74ZXXI/FkZEaTAvLU008jlc7V2nIzKbS1twgxSa9W48ypswgGwqKA8dDgcDgEdchrQSSRxNStO1ArlNCqlTJ0RhNRUZISmQQam91SGKNUVWB26BFKBFFRKdA3NILJqTmsezdhttiF7MHBdH1lBcFNPwqlPMbGhsVukkwnRfXmJsW35kc6nhVbDbMp9HzzoMU2xWgoCJezHjMz80CFbGelHAg4wHK7sHfvHlisRvG+EvJAewqvB53tnTK8XLx4CVu3bcW169eFHz80TLIEiTVVsa0MDQ0I7o82htMfnJEgVH19HQwWLTYD6xge7Ud/f3/NEpAvSEB6czMEBdQirNC/TXW+q7dDAmlPffpZ2WSQOc2bE0utPJ4mWKwmhKNspLWhrdsNvVYtm5bZqVkkEmmY7TYYLCaoTSrsf/AAFn0r4sO22cxYmJuRrADtU3zdMwzIAq2RwTEZMvq7etDZ0o7X3ngNsURUDlfcKrR5emEy2XHq1Fk5JJNN3tHSCZetDpFQFMsLa8gEc0LiWVlbBVRVWOtMgL6K3/zPv4Gzl84jGue2wYq3vv8Rkr4UOts8OHTwAI4dew29wz2YW5zFz/z886KMtzX1YMvwdqTiabgdTgmHMihJGEA8FUAyE8dm1I+u4W509LXJVi6dS2DyFluWOcTlEFiOI7wSx/FXjuMzn/48csUMdu/fLj74i5fP4sD9B4S9TzZ6yBfC4vwiPvPU0yjmMrh+7Sq6+/qhobc+HIHZapPr5IMPPYR1/zpOn/lQireaW5uE5MKhk6VC7vo6nDl9Et0dLI6qhbJpq+NmhepuERWUVVXZjqq0GmQLRajVOthdtbxNsUC6Vb1s00pZbn1roXTv8hoysbJkOH72hZ/DD773XQRDIbzwM88hEErBZHLj2oVLyBeYicqhdaAJ+x/Zi/fPHJeSqQMHjgjNxGS2IBbYRLmYk+3i1MQNNLkaoTbp0TnSi298/c/R0tQq1xpmhja8ftkaaVRKDPX3YWF+DkY9eyD86Ozrg7ulBblqAbFEQkLKhWQZ0c0UrGobrHq70HFYvkdSEkUDq42bYA5tBfT29CAeTSAWjcsQy8MAB+5KKYdKtSxzAksH+fyw84FFQyIiMMBbKKBYrAqWlnQxDuzhaFQGfuY1eKDm35PvTc4cHGa5sZDtZTEDb2AdzmY7StoybHUWhJNhmGwmIWhReMvGs+ht78XE5Sty/ciX8zIEm20mxFIRufZxG8ZDul5pQInlRekiAosRJKIpuSc11jUKAYx/N24wuaETWF2liIHhYZhNVhRKWfhDq6hvteGnf/E5KAwVvPPSCZx5cwLpcFYCp7lSHhVuBpxG9A/1oqO1G+lwDlYzmfN5FPIlyR1yeGeZFe04vd09YuXhIZrYyMHhIcFK0n9PkYDXEza1v3Ps2N+boVi+xKAqTRY2kwGxVBZNFfUnqrh/f7wAkg7vDdxUzUXsFVWc3voKotEckqmC/GzZHIOpZdnycYTlMC5Yy3wtcFzz5tc47v+7PP6Hg/uFtiJOdVVR0FakCIDcdp5EqkoldEaDeLyId6wS8cCXOIkutKEXMkKZ4WmeCg5DlgJKqpTk1FwrQ/rhQ8U0v1IvuDvBLZFnWozKjZNPtgy9JhOqOosEHrRGA0BLjkYvXHh5VMqo6Cx/v9yJkiJfQaTh0D5Dnz2hS0ol7n/pOgYm1j6R3xM97uc/M4aCViFe9rs8fymPIllGFHdaedQ1FZcHjNTSNIr0LCo0+P7Lr2DPrl2iBDQ0sTlvE3qDCSOjA5jlUB0ICDYtl8wguLaBxjonHji4XwqShobGMb8wjwMHDiCTSqBaKCEVj+HhRx4UksmHp09gx44xnDx1FvliFVZ7ExoaO7ERCIsvvFjKI52O4drVK+Ln4/c5evQ5rC17oVOznCEnTGiLtopwOCw++Oe+9DxsVrtgsJg45yGNKuq/++0vy7YlEQxiy+gI9h85ggtXb6JQpL+9UCuXUhFdpsTQ2FYJ2vBisOldRymTxOWL5/Cvfu4FnPzgOPYd2FG7iNqtmF/dRCpbhqelE9lUDrlCQZjsDpsNmz6v3JTZ+uhqbMDbx4/hiU8/JaHI69evi/rZ3t6McjWLqqqEkqKKQCgklhLi9Zbm5sWnzgFUUWFuw4TZuSmMb98Cg+Q4DPjgg9PIZujtb0dnVx8uX76M++8/Is/LysqKtEtygLeZDchwMI3G0dvZJ62a9Chem7yF6dk7opZQudl7YK9gxP7m776HUDghVIi+/l5RiixaNaxmAzram2FgQ2cujf0HDggHmGUo8WQY0WQMM3NT6O3uwheePYr1uVUM9w3i6sQktEYjVjfYbqpDoVLG/Nw8Apsh7Nl5H175wRuCxmtqbBQ6CP+Qi8zBW6fRi12IXk+duoYW3Do+ho7udugtRswtzGP6zh0c/eznMDAwiGic2zCV0BPyqZy0NFJxJ7qQRVG8+Y2ODUFnUElIly25rW2dUp5ERZPKZn93O/p6emG32OWmMTczD7PFKijEDb9P7HQ8XLJRmZsA/l0NBg1a2psRS0fR3t2JiVsTyFZzqHNbEIz5UFLkcWPyKqxOJwKRJFLJHFpbuhEMxIT4Q9VteWFe0HnrG2t46JGHRXmenbslvm+r2Q6DloFbhbDjuXWgV59helpX7Az2za8hFskQmCUtqwxi2qy2WrV9sSjvI75XSGHi64PUJt7MaFnZuXM33jj2tgwCXDt7N9Zlm9be1iZr8t7+XqG3JGJp3Lp9G4lUDC2tjfjic5/FF577LN55511RvX7rP/2+bCYikaC0kDKrEvQHsLS4iaGhXhw+fFjwbW+88YagRLdt3S7XFwoDdS4n/IENaI1qNLQYRZEVCkY2j1dfPQaz3YFwIozte8exGQ+jolFhbMuQtG1evXJJCmb4vuroYOlPVmw+DAXW2+tE4V5ZXBIkLZ83jUGDXbt3YWV5Hf/xP/4+/u2v/3ssTC0jsB6WJs2+9gGEAmEZ+rmuX13bxPzKCgbHurHn8Ci6hpvgi2ziW99+Ec8++6x0FrQ2dMBpskGn1ECrVIuF6K+/+00MbemWsr/Wlg64na3o7xxFIVNCYMOHA/v3y+uH1KlEdBO2OhvOT1zCoQcPYz2ygpWNBfj8DOoV4HK4MbsQwHD3Fty+cAf/+Te+iue+dBQ6gxq5Sgb9Y524cOkM9u/bK3jPkycuCft/aLAHDrtd6CUNbhd3wB/bLLhRSqYzuH7zNnbsGZcg+e3bN9HW1SK+dVJDmEVh1oj2FtofQwE/Ghrc0BgU0h1gddrE5hZPp1BWKqSzglspbgDZj1AulGBQauF2ulGlXpRnwBLS5trk9CDgi2Dy9m2cuXwGTz7zIMa29snmTFkyIR6uYnF2Ggp1FQ0dbijNZQzu6kemHBe6jNvtgdlgFwrP3/7VtzDQ2yee7FPHP0A5V0R9SwPUFlq/QlieWYGn0SMDXtAflAH+ySeeFGsmufykodFX/tBjj+Gjc2exFtyQ+zObPNuauqCGAYq0GploRu6Pba0dCASCUmZosZplc7OwMAetWoeDBw9jZXkVqyurYoWhWk6fM7dI3BCRA28yWsWyQxsMg9TRaBgrq6tQKjQwiCVUgVg8goK0r2vhcNhE2efgzvZq+XcDrU8cWCsCEbizMIX+rd2IFyNyuBT8IkOsWrUQcapFwGa2yXVPpRVGtGAkudXmBpY2SyHUkCQDLZLxFFRFBQrhKnxrQRw5eFDIUo1uD1579XVpVaU4lS8V0NjaLLhTBkcV6gpiqRDy6jTue2gn9hzZgXdfOoHpC4tAToVUNIF8pQhHkwubkQC27BxFT9cgSomioJFpCcrnCgIpsFhsMqRzmGWYmvhckpCYz6ltFZViz+Hhmc6CuZkZnPrgg//uDMVDp8WoQzKTQ1NF84kO7t8dzWHaXpBrMkdt/v04dNeGcIXQY2iTYRCVA3k6W0SBg3up9nGyRbkboq0p8DVnRq0Blh/zwx9J5t3/BQf6f3Rwp03mnb48bjWytfRuwpYox7uccgUHZtJl9HqUNJaaxYM+bilOuusjImRWrZWTrzSPlWiaKaNKFVoIMwyTllDJpeTrFLR2KHNxlLNpeZHwyeWDBAutra4Wdq1WhNDCr1lSGaE1m2rHJb5x1HohzNyVuz8ueJIBQK2QsCM/lm/o+39wCwNXPyEc5I4WnHmiX5pTS/dINjxLMJSaz0uiXqssoaIxCDuaNp7wreuwq1XYDIRw7sx57Nm9E06nQxoSB4eHsbyyinMXzgilgM8Dme0rc0uoM1kRDQZwcO8uhDYD6O0bQ527Hsury2LdeO7zn0c2lRC1lrXptFTk8km88eZbMBitaPL0oLmlFwvLa/JbisZDyOczWFqYx+rKsqzUn3jsKcTDCbHBkNdaLhXgsunwKBX0k6fw/E/9jAwF/FWTIaxWqVGsFvGrv/mLqJRzKCSTaPO04qd+9ufw+lvvAlUtvKsBucnSF8kDQ0tnl7wmSETwra/CajTi2OuvYKCvCwcO7IRaXUJbZzP89FsncpiaWUVjY4eovc2tHTDo9Ji4eAEOq1W8jQzoGCwGVBQluNx1WPOtYHVlAwa1AVq1GgYTiThGBKMheFo7kUhmsbqxKgOh1WCU4pdIKCarZwZTtoyPosHlFFzd4088jcmbMzh95iJ6egbw3nvvYWzLiAxLq2srUpyRCAfB6oHOtlYoClV85olPw7fqh8PmxNe+9S0ZztvaWjAwPCgtducvXUJ7Vy/m5pdQ39iIyekb0gjssluwY/tWGcqhVsjA7PX7sXfvXrFMXL1xBYGQT6hNDz3wACbOXsLTn3oaHxz/AENDY7LWpAd+1bculJCZ2Tkpocilc7BanWLJ2PT5a0O73igtmESL5UmFYFtvJgulRo18MY+TJz+AwqCUQODDjz6KYCCAUDAov7fl5TX09fQjFUkiEaGVoEP8gqTBkHhChfDBhx4QNXF9Y0UKt6x2J7Q6IxQqhfjhFVUGhcjkrwpnm4ca2rOoupMow6GQeLRypYhkIonApl+Y1GVFEflqDma7BQurC1Couc5dlJsjVBVRtO/MzaGTJWDMdgSjqHOxxdGCaCSMpcUFkBHPQfrEhydw9OhRaLRVvHP8TRw8cARbRraJevm1r30Njz/+CNRahdyQ29s7xbN+5qNL8K76ce70RZgNNrG9jAyNCqFBo6jeVU9XZDhvbHTLz8EbNS0PzEbEYinx/PPQypsgFT1CifjxMggbTdJQygMiB4rf+d3fxN77xsXy9dd//Vc48f5JrHh9QprRaBUy2EejIVElZ6eXREli6QyHoZ7ePgmLMtDa0d6F3Xt2iuXi2rUriKWi2HtkGzyNLimBs5ksmJ6aw/L6uvC76xrqoDLp0NTaIpaHBned/DMWZVukTogtDB/GojE8cOR+nHjnfVHujxw+iFg8KLzx2eVZPPXUUzDrLHj92BswGi3IJ4tIBAvQVyywal24ePa6tLCurM1iYzOERDaN3rFW7Dk8iJ6RFpw8fQZLSwHcuryGcrQCT5sVX/61X8GnHnoE3/jmn+Gd997EI48dQTQZhFatQTZRRH/XGAZ7tyAciCGfZdlZBYeOHBYrx2A3CUuNiOfS0Bi1mJi8iM3wOvbv3yeoSooM8/NeDHYO4yt/8Oc4/e5l/PqX/y/MzBF3WMXOvdtx/uyH0t/Q1tqNubkVXLs2g8amOnR1dUr/QTC8CZ9vDc2eRukV+M53vgunq0EIRbS8dXZ2wGwxIpYOiSKr0WrEBsqN0uH7DyO46ZP3n8ligtVZQ6OubhD7Z0ChXJY/FMUsVruIDvFgXN6LVq0VLqsLuWQea0uki6Sk1E8N1tWXsbjuxejuPhx6aC9cbqvgU8PrGYwP3Ydpdg2UM1jeXMS2A2MwuNRo62lCJMEwvAkqbk0zCQmadnd2IRVLIu4Pi5pvcpqRQRajI4PSfnrt6jXs27Nf3rdkgwvZplIRi9XZU6ewdXgbHn3qCZw8d0bsbgyUrix7oVEapLOjyd6K6+dvSIgeVbUcAkhHov2xubmpNpQnmMXYcZfsxSFfIeQ12fCTbkRVPZ+TArSLl6/CbDLJ0F4o5GWgV0smgHQ7hhnDEqrn65B2JbaE2q219yZFIB6WObhrVFrJEl2ZvIimbjeMLi1ShbgQaTjg833OsD7FCWaY6KVnORwJTGS8C8xDfNNAtViV+5OyokSZzgQWIoXyKObKSIRScFpciIbjYkdcWVqCzWpFOB6FQsv7mRn9g4PIl3PIldKI5YJoG2xBSZVHJVFGdrMAVVmLRCQm21noVbC7bXJP6G7rh8PglAZtiqOSC2SnukYnW3ZuJ/jz62iH5Ubwbhcmt9MUUnj45WTmXV/DxR+xyvzDCZ7KNofhTzqc+jeDadyxc9NUC6LSBkMkqPD31UqhzCQTBfnvnDlpm6FN5kf96fd87ffoMbWhvfbnRwf1fzi4CyjlblHTJ6L6/hO/yD86uIeNFfxgMIdNW1U4nRqTqTY4F3MSGuRDqdZDwwpsQTSS2Uk80d1w6d2/EAOs9JRzWOc6hjcTZSElAzufSLZ08Z/ixYJG8InSGkp/GUMi+drnVEz1UBAzyTwqlXS1FgWFHmp+ffktUFknJq/mbaedjN602jrlh9z5e4enB34wiaEbn1QBkwdnnxxA3lCz/8ibkie6fLHGNq1UoFVVJYjLn4kKYmTmNvqaPLh96w4++uiUKK6KSlmUzjARWkqVsHNpreDp2mamtzCJ6eu30Oxu4CZZVHyHowGdvb0Y370Dv/Ebv4GnHn9MGv9Y70y11u1xC/GEz8umP4LAZgL1bhJMWFGclTBhPB7B/PwsUlQpFEocvO8wVpZWkcnk0dbejAhLKwJeuTmzlfKFF/4ltCYLqmyJ5QULReQqOfzZi19BIhpGMhTCUN8gHn74MRx/7yRikSx0KhPSsTT0mtpat/a6YIgkBp93TRCgvMEuLc9JmczQMK1DRkmmQ23C6loUDqsHxVxFrEikL9yZvIXr1yawdesImjz1GBztQywdkQbD9t4OvPy9V7A4s4IvHf0JxKKbqG+wY8O3AYPZgWBzhbQAACAASURBVGQqL0HWTCIJvUojTZtqhQ4L88vwB73Yc98OseIQ21jn8kjjpVKpQTZXFIvMjh3bsLa+Kv7nTd8G1MoqrGxoLJZA49b99x1GIpLElUtX0dXXi4OHDuD7r3wfza3N4t1PZjJI0Qu9vCor67beNrFZEC3GkjMGlV1uN7Q6Pc6duyg12Ht27UQ0GoDVboTJqJVgp06hhQ46qKHFnclpWB0ODA4P4tLVCcHmzc0vio/RZDDBZrHh5uRNUYdpHXHanHBY7IItpGfSarMJm9gfDcr3vzZ5TTy5Dz/+Kew/tF+CsCR9TN68iViYraFLKLDOXG2U4ZtUEG5Durq7BG3KIT+eishrmtx8vz8kX59fm9eUfLGEjo42BAMhUUNHRkel4IXvIarVLJnytDZgcGgAxVwOx956A/VuJ5raGqAxq+EP+7CwNC8r3c9+5lnkMwXcuDGJO7PTcDTWYX51Ea2dLVK4RAuI3WFFf1+3qG4b3nWxt9BycnPyNnbt3Iaudh4ITZifW8TKyhq6uzuliXVtfQEtrR4YrBb4fAFUS2r0dQ9i8tqU2EQmb9xGQ32D3DjcdVbUOZ24fWdKPNEz03ckdEySS0dHu+AvaW3hAZHXpZ7uHgl60s5Etda7ztBoWZR9cqnZwDgyNoB8ISF5E1IvnE4X0rkymlsapEXW7qxRQ1bX1jA4NILDh+7H2bNnpbyIQwvr1QOBCPbvP4Dr169hz77dqCrKSOfi0FrV0vzrsFnx8vd+ILzy7r4+8Vk3NDeiobEBV65ekaAf7UIXL1wQXzGVuO7uXiHYMHtAtrtWpRVySzDgg6vJgUtXL2HH3h3S4ktO99WJq0LYSUTS6GkZRj6qwOyNFWQSDFCmkcqHsLi+jC/89Gdw6JE9+IM/+k8YHhtAYDMCm7UeSwtrGB4akQGZFj62NqcTYWQzYXBFzyEn4I3AqndgqH8bujsHoVKo8M2//Doc9RY89fTjIjBY1GaMb92F9Q1uNvXIFpPY8K1g9+7dSKRymJldxNStOSQjKbz20jFowcO/Qd6PZ89cxBeffwZe7zJy6QRaWrsFRcegJbdF2VwK47u2wmzRQ1EuYnlpSXz1nZ09wsdnKDwS5ean1iSdRQb9A91y37zvvj3StxFLxaWR9vD9hyTETmsPB8u5pUUZmviHzawGvQl+/ybK+QrMChO6O3qRT+fw8otvSOsmh5mdu7ZLvkYNFV595RgOPXAYFVUFp85ewOc//2lRdfOJMjo9g7g9eVuwgqcun8T4gTH0buuA1qaQrYHb3STIWpbv+ddYWsSNHbB0Zx5WrRF6qx4FZa52yI6mJcC+dcu4YEXJ07504YLkN0aGh5FNZuTeyMbaeIa5Ix7WsxLU3zKyHStLPjnQ5RMltDS3imLO+w4L9Fha1NvbJd0TvD/xOXA4nELomr4zLa3IzHrU/Owl6JRVBPxBfPjRGbF7kTTDw5A0hepMd60UObFzpbIpsYBt3bZFNh8M53OzxK00D9U2ixPry16srK5gYX0ejR0u6OpUqGqLcgjna1CrIRbVKtkio8Uin0/7G1tVmcXjAUZDzyy3lVW1WBTZrk4bEK8biWAK8VASLnsjVhe8qOQAnVYPT0ODWOnmFxfgC27Kc2myWWCrs8uWUW1UIK/KoawsoZQuwqGvk5A9c1MMX6nNOmiMRJWacHDPA0iFMpJtikVismndPr4DyXgSG2sEVbiQy7KcSSdKOzcHzA7QJkPXRbFchtXuwPSdKUzcDadyy8HZioPyP3x80oP7X/YkMWUryAGNIkU6RQRtrZ+H0x5dGcRPZ7IleQ/Q4kUb5D01ndfpeyo7/673yj75MT+uNVUOBxqlfL97BU7/xNn7n/Vp/+jgTg/Rm315ZIwEwmigtrmgYDNpiuvjioDuNQz3GSwf/wWIDKNa9vGJRcuqVS0MRg0qhTxK2ZwUJ5EuQ0Tix9VUd78CPdZU0uWFrDdDXWUBAu0yJcDogM7hpGcGFQUpMxrQqVO5a8mpSfhK+e/3Hvfg+T8K0b9XOf3Qq7cxfPMTHNyfGkLO8Pc5pXweCumc/JxaFincpfxXWS4Ui6IcjQtu7uTJj9DW5hFMZkdnO/KlErhFK6tyaOtsFdtBNpXBrYkbSEcScLAQoaUFnW0dSGfL4klVatnMlkfA55XWVKNRL2Gbrt5OJNO0CSTENrDpj+LI4ceQSbFpLIxsPo3Z+Vn4fevip6VVqaerX4KCpEtQ5Q1HNxH1rcOkNeDxxz+Nn/35X5SSkYqyjEI1hwpyKCGPr7/+LdjI344mJJg7NroDly9PgucDg9Ika2v6jFu72tHS3iJeTyoooYAPRo0GdotJWMHuZieC/jXQYsgwVLlKHJgFWpUdyQjRdHrBfnF7MnH5POrqbJhbnMLeg7vQ2OzC4888jvXIBr7zNy/j8pnr+De/8H/AoAEefuQwTp05hWs3prFj+z5Rpxfn5hENhBDxhWVF3tDYiLGtwwjH6c9ck6Zai8UJm6MBgUAYXV29UoS1a/cO3Lx5A4lUonbgqZbEBmTXG1BmLXZVjSZXE/bu2odcmUPnMVGbeOIqVSto6exAIMqGxBVhMptsZkRiUfGSb2z65SIUicYQjSTF/06G8EP3H0GplAGNkfQbMxQa9UewfcsuLM+uCv5OWuA0GqQyGQnhUkWnmkLKCL3RVrsVLc0tUvBUznEdbBSVnYoW7Tss9rU3OIXOytdsRV1FKB4WWwlfG7t37UZzA8lGWgmzpiIJhLwByQgcPHBIEHQdXZ24cumKDGsmswaXJi7LNYFtfxLSs9uFysFVL9fKpBncmZoWq4iVHP2WFqyueWG2WAR9Njc7I/7kW7dvwO6y4IFPHYbGooHBppfBlcpbZ1svtEoT3n/vJH7ty1/G7/7X34PGrkZenZUhld+fF13ekPV6tahvVPm5rGOT5e3rt1CUxkCzHNBy2Sz8mz4kU1F87vNPw1Fnk5DKzNwCfOtBtDS1QwM9Lpy9IqUlep1OrC9GfVVsOAuL83j40Ufwve+9JHznL37xJ8Qb/vVvfANjW3dg8uakeLunbt+Bw14Pi9mKoD8k6uhP/eTzcpD5zt++KEPx/gO7sbIyjy2jw4Kpm74zA7Vei3whj9nZBYyMjYkFiZoFex/4vXmwpAWMLahjI1uRyRawvLQCnUEnw5XVahFPbiTDoLYa3g3aNCIYHBwRVCp58LRVEbnr9a6IJ5iHPfKlSTJh2JaqPrF0fF0TG0lqz+mTpxAIB7D3wDjaulvQ0NIkBxG/z4v29g4JaydDWazNbsK3EMHtKzPQQCe+9CXvAkx1Sjz2L+7DxK2LSGXyMBmdcNga0NXhQTwWx8DYCHKFJEJxLwxmFQaHuhH2+TE3NY1UNAnkDXDbOzDUv0XsUTMz01ham8GRR+9DS1cTllcXYVJasWvbfiZvxeKTTEaQSEWwd/9+BMOk7Kjxlf/6F4iFgwj5YvCtJTDA4bpQwtnTl/D4Ew9Kt0F7eyO6ugbw9lvvQ0PlVKVEKh2XQPaeveMI+nwY3zKO02fOodHTjOWVNfF2Gw16GTDSqSTsDTZ093fKgEcridFiEj90R1+3MP6dbid8/lV0dXdLI+/i8jLaWtoRjyZl00OFNBVN4+aZScRiCSkK+/Szj2J0y4iQg/gedje4EQhQXFAhFc9JidKbr36A4aF+HDp4RN67RDfO3JzG8OgQytoSivosdt2/FVVNTg4SNeUyC4vdJO9F7+o6Otu7MX11CspSFSa7CSV1QULHDFPyENXe2imHUrVKJ9cqCgi8vgV9m2JzimVSSOezcohnGJ8HgY72PgQDcZQzajiMLrnmkMvN+5HDaoOnuUE87gzyarQGsdJwuHc6nELZ4oGSSmwmk4JvYx3lfEpoVbzPsryIulqZtJkcsY8GoaiEg2HxdRO3yWsT8zfB4KZANIRbrqzWOO5KPaZvzcomen1zFXqHFs299dCYFQIooDPBbq35xqNsItXp5V7OplH+/AYdBU66fHUyBBOjiVIVmURWDu1subWYLFCU1IIfTsfzyCUKKGZpLa7KxpBQBQbwuRUtK6vo6utBU2sDYpmoKP95lOBi63IiL3S6ZDqKkqIEp8ct8wF/LyO929Bc1yYHKIPeKNbIpgbiTnWyRUml2KJKPK1dgtXhAAlPAcnhsECS1xT+07fhxZVz5+We0+lyIV8uwhuJ/U8f3P/AHpDBvUZ9+eG34+DN+S4jBJkycuLdZwiZQ/YPLTA/qprz82vYx5ra/uMe9/jvNXX+79tqftznfpL/+z86uN9rS6VYzcZTpYkXbI3gHXPFknDc80qztO1JKJS2GIUSemUROSIcSXuRAI1e1irqUlaeSGUuAVUhiVIuV1OnFUq54JFKUdXooakWZDAvKmtKuraUFA8W3zgwu1Ax2gG9BTpFEXK40xrlYFFT3FV37R1cB/A3WksdcMD/2HfOZtMq8OjrUxi8/gkO7k8OoGw2oEiyDT0kEtBQyoWHnhJWz398oCgXMX3qQyjSCfQPjuDF77yMvu5u8AeibzSeSokaqdCXMTzSJ+EUPqZuTMK/sob2hmY0u91ocDdJ4G9s+3bxM3P4+ru/+04Nj5ZJQGfUoLWrGWcvnpILs8lgxdKcF5/59Bdw9fJN2Ow2KZTJFtOizpFMwzFvcHBYwoIM4rjcLhSKWWwsEVOnwpaxcfzql38derMRuWoeFWUByUwUd+bv4K1z76NcLEALNXaMjePIoYelzexPv/oN6DVEn+lkTcnhob7RLRegjc0NdLR5EAkGZJPS3tMGlVEFo0GBd999S4gcgA7ryxGMj+7H2pJfVFGG7/K5NIr5NLL5BErVLKz1RvQMdUJr1kJlVmN1eRN3rs2jvaFVQrOhTS9279mL+YV1mKwuzM3OIx6JoJwrYLC3H0a9GW+//Ta8fvKiB2WdTVIPBw9uFEmFIBaMKlciHhP/MwcXPwdtlGAx6FBntovHvaOpBTu27UDIH0A6T/XcJStnu9NWs5upFFhaX8P04qKEtMqKCvwBv9hFJq5dRTKRkVKaalkhHnCTnoNhuwSpzEY9hgf6RfVWVblCtqBQqMK7soqeLt7wLWJBkrA3FLIWpvpELza3V1zVc0XKEC2HkTpHnVx8SSfhWpjbEyLtltdW4Gysk6pzhmNFdclm8fhjj2H/zt1QVoBEOA6byQrv6poo+rdu35GAKgfZTCot6phWQ364X8hGPIhTgboycQn7jxzE8ePHZTVNdrLLVQ+/L4B6N9ntDHymZcv05BNPSLCSwctcKQVLvQnZahZLG8t46OGH8eGpU9Ao9MiliuI5rm9uwqXrl2BqNKOhswG5Ugb5TFoU73NnTuPK5QkJ3pKNTHKMlTe6ZEpULRbnCC2FA5begLW1JfT396C1vQVb94xjcWVVVtnxUArrqxsymPBy39HRiiaPGwYT1fh+XDp/AStLi+jq6cRjTzwm3nLfph/Hjh/H2OgIVGo13j9xQoJ1Bp0N87PLsJkt2LNrL+7bv1+2hd/+xt9gfXkNnz/6NB557AEcO/aqrNX/P/beO7zNwlz/v7X3lizvvbed4exBSEJCwt5705ayGmgplEKhlEJYbYEeWgok7BICAbITsnfseO+9bVmWJVmStX/X8zihtOWc9nsOv+v7/eO8V7maK7FlWdL7vs+478+dnJiOoeFBVJ+pQXJKGqqqa3iKSPxxqUKIlIwU5ORms7GRklBTk1MxarNz4ZeWns4G1/c+fA99fd1s8KUNVUlpIUpKykA+dCpycnJz0NvbBbt9CCmJcbxloc8LTTcFUREm3X6Ul89Gf/8QJ26O2+zo6aENlBuz585Edn46KmurkFOQjfyifHT3dkAuV2Bs1IGijDLs/eIQao83QuCnW0oIw7ZRtA50Yc1V85CYqeWJvWcSaGogM6EAFXNLUF5ehMqqMxgc64HaRJs7JZx2GxfsUy4/xoadSIpJg1puQrw1Ee3t3UhNScbklBNZhWnQGIka08X8cvvgJFYsWsXNCmEYu/q6oDMbOJl54cIlPLn3TvpQV1fPrwlNm8n/8NEHHyMrPR9JSbFYu2YVPn7/E5w6VoUV56+G0WRmadPRYwdRUJCNFJLNIcrNGW2V8nLyGaFJ01ma4RB8wEdJrSuXYWR0BFN+P4ZGhqAx6JCZmwOnxwW9Uc8bIhqUkck1KTmJCTTkMyBz+GDfEAf9tJ3pZnlb6awizJxXiqS0BHj8FGJUwYVkFCFGik7Y3FAJ9djw589QkJPHNJ3Va9ey4dqisbLHKSz2wytwoWJZGVxBO6KyKG9K6Hwcsw9z4+9ykO9JjaGuAYz2DWHm/NlQmzT83Nta21i/TcZ7akiJFCUWCjE8MAif14NIMIyUxBScOXOGtxj9g/080CkpLmUjod3mhFkdj+TYdEhFMs6WoAk+TcCpARkc7mWTal5eEVRKzVl9M/j3pMaWg4o8XjjGx+CaGOFiTiKQsrxv3OFgbxW972R8pesRFaokMyMEJ12L0jPTYTTouWkWUG1C9UMoCL83iI6WTvafkXxRqRfBmmqcDj9TSnjartfreEPh8wcQiJIEZ4JxltSIe5zjkCvI1B5lPC9tKck8TQICek3JWNzZ2cPhSgqxGhq5AXWV9bAYLJxjYRsd4SEeDQJoU5GckcxZCdSAkxSHoAUpKUmMSKTrGDVqTq8DCZkJiEgE6O3rhUqsRowmFmqZHonxiSgrKcMgncP2Cd6YkW+JrvGUGqvW6HjaT3+mbQJlWVCgEgdMCgQ8ca86fgJ6lRKzkzPRNDyAPocdOqUceo2czxv7pAcxIeH3qnH/abALR6NuSGUinn5LpSI2ctM5EghSUBxJlkjp8Dfk4zmZDA1viH7zn20H/lVxTU0h/UeP/13bhX/1/d/Xv39n4U5pqZ8UTKFHPy1uoo44KhIhQlphiZjXJfTm0VQ3LFbyf1w0B8lAIQZkSi5cgwI5h3KIwx6WygQEMpBbRhKYYLQRrylkMpbgULFO/4mocCeBAgVFRDysg+cJvpAINloIlFoIaaoZoNhtIQQKNSRK0s1K+IWkN+Uch/O7XiR/YPp3osL9+5q4N5UlsFQmLKfnTYAwMLv8u48oBKEgovYuDPe0QS7V4fNPv0JF6Ry4HW6oFWoOTiBePWnXtBriQsvZFFRXVwPX2BhiNHqkJJC5qRFlJeU47/zlcLi86B0c5JABCjWaM28Wmjua0DnQDl/YhYmxCQ75oSlhYc4MBAMC9A8OshkrIgkzIpAYu6TLv3j1WoyOjDDjVW/Qo629DUatEl1tbVgwbwF+cO89ECvFHPVNRhuaSJw4fRJHq06xxo8MyIW5RVi86Dz4XAG8/PtX+SZPQUdGk5KlA6QhTkpKxJBtGGJBFMPD/cyX7hro5psATa6mPB6ONTeqzbANubB0/oXobBmYNtXQJIQCMsI+TLhGIVUJoDTKGO+WXZQLrVGNvu4RDHWPQeCLIOL1IzstY5o+ExKjp38YWZnEkPaxHKGxvp7Ne6YYM0KRMBdZqanpyEhNR1ZOGsLRAJwUXc1YQiG+3rMXSXHxMJutXLiHQhQDLUYCkVt6h5CVmoaKsnKm6FCRlpyVjraedg7JoYmV1WSG3eHEONFhDHooDGpmze/etZfpKh6nGyrKOYiI2ORaXFwM76Qdu3fsw/lLFoBWMvU1TVwsx8TGIcYaizhLDAe5TAWC3FCLpDJ4PDRxFvJk3eV0sdyBbi5kJKX3Sq3W8o0t4PMzvWbl8hU4efQIlFo1DGYDdu3aBa1GjaWLF6OtoxX7Dx3k4k8QFqBi9mxUVMxGc20dtGo1F1j9fQN8syNTXSAc5As+Tbe9k97p83j6fzDQJGdygnnIAmJWi4HDh4/gwgsvZboPvTZEYkmJj4dcIoV70ousnAwMjPVhzD2KZEq+rDzBnHoy61HiKyEoyStDr+Pew/sQkQo45lsoFmBseJAnYpQ4PGF3MNGICvbxCTfWXHQRZ0j09XQhKTEJDXX1TMX44rOvWGqSn5uFzOx0ZBVl4ZNNm6FXG1Axax7LWgZJx5wSC6VWysxjtU6LMyercNHKtcjNyIJSLmZ5EvGd3/3gQw5bumjtBSgqLeSchsrTVRgcGIHVYkFWajZLNE5X1yAxJRu1J+tRc6IWhw7txsm6o/BNOZCelI7Kk7U8Lets72BSxrzZK3Hxyut4UPDcf6xDekk8y38OHTuBp3/zFMsyaEt15Mgx5u1TsnBLawtPJZMSE1hfTVx98kB4fUEU5BUjryAXZosREkmUm+O21lYkJyYzOWVogLYWVDBR5PsgIlMhyCk5VadCfEo8mtob2MiZlp2GEdsQ7BPjCISnMKN8BvIyi9BwsgmNJ1vhHvECIQG8Ux70DPdAnajGmisWIigiyZ4AtmEPZpUvgCHGgJ7BNrg9dvbjuKdcCESJ2T0BGQQ8YTRq4mA1pXBIkorSX8Vi1NbWYc0FaxCMhtgoOjDShXc2vomK8gro5SZs+3wXtEo9Lr3yCrimvEjKSIZIHuYbc5FiFeTQcpO9+dSfcODU16itaUBOVgFvhci4b1DrYR8cR1N1GypP1PF14dKrLmFzI8mFEhJiWSpTdfoU41blYjmbDWmSSRp4mVIEU7Ie3qCHN2E0fKJ0yoKiIpZUETubUy2TktDX28/3gMSUeEjkQrQ017MWlHTaKfGp2PPlbiSlJiMuOZZNrCqNAkq1igcFHZ2d8E16EB8Xi0RrPHpbh/HXjVswODjGxJrzl58Hj0cIsyaWvy4qCMLuGcIFVy/H0doDEGtEUGmVHE5HyNJIMAJxWAqr1oKOhhZOT05MT4Hd64ZEpeDwOaK8WGPjIRRJ2AMxNjwMmVjIiEVCDZKh1ufywD3hhFpn5CI3M4eIVMNM8pJF1Ei20jAL3CC01jehva0ZbucYFBoxNDolTKZYxsjSJJqaGpVyGkdNuRDpGZncbNjGBiEVCLF35z6WxTick8yMJ18WFc/+YIAHjOynE1CxF4JGp2VvyiVrL8OP7ryf7xlf79+FXz/zS6agUUFKacyUuEyGaK/fAblawrJC2jZRMiyly9P7KeUhk5Tj/QhFKREJ2KzOOGKVis9NIinpdLQl16C/d5hfE6PWBL3KyAFeJq2ZMZ20QaC0ca1JD0u8FSqdAoMjQ+yLIHoMNdDUHMnlKr6uk/FdG6OHOc0MX4RM5ApopWqoBEpoFAZoNUYeLAZ8AR4O+b1+ZrrT9oykfFqVji/WpHcnWeHw6Cjfu7U6LW+H+3p6sGf7dszLyMby7EJ8VHUcbbYhrCoowXUzVqGmrx5vn9oPuTvwvRbu66Y6cShEUsO/iTZoEv7tY5oeM/03nOXJVMRpogzViOc07f8nhfS56fy57yd6zf+t4zsL93MymUnZWSA969cF8AnF7J7WyKaTzARUYgvOFqlkayf5jFSCqJzwezJEZWq+SYt8Di7qIVFAEAki5Ju+iVOBTUV3WEwn3DSiRxT1IwwpZBHilEb55k0TeSrqoyozwlLVtJ4+GmKzqVStQZRWZudMqYyPF/L38fEPjmB6w+jNW7qp7nst3A+uzkVEIWYEJiW2ntO6c+PD8blkpJh2NYvDU/D0N6H6OCWYFaCloRP5mXno6+yD2WDiJNLpFFUxp8fSukpr1OPAof1w28Zh0emQkZrCBUh58QzGjulMFnT29LPZkKboIkmUjWF2tw3Djn70tHfyBT43PR9SkZa4lDwZCIXDrJEjRF9LYyNrBjOSp82fpGAntjyxrI06JaYoMTExHqsvWo24tAQYE8xweBx8caaJ6NGTR5n1St9L4nk68Sn4gHBp/qnppDeXl7SgGsRYraisquSbiUQqhJLiwkVC9PUPwhwTB5VawUQUkot0tHYjMTYNK5asxbiNWNphSCUiuCccQDSAkZFe9A13Iys/DcY4IyLCEBqbmqAUa1B1uAau8UnMKi/HrJnljFy7684f8VTnscceZTkA8bxNFor07kNmViaamhqQnJKEU1WNsCTE4JGfPYycnCxOKTx04CgcdhdOHj7KjHUqnGiLMDXlhlAQRazJguGBIYS9U4gxGfHTdQ9i8xefo2TmDEjUMjQ1N7M2nVIVdTojjFYrmrs6cbT6CDIyMtHX28sTl46WdkgFEjTWNrFpNj8vC6svXIEJ+zg8E5MwaA081aK8AJPZcnZ6FOBVr0qtgnOSTFpynDhxghs8MhOSuam0sJQLgTDpNwMB5kFbY6y8wqcocUKeCWhCJZNw4JNETDc4D5uX586Zg2FKmh0cREZqJicROh12NDUQ4SYDfl+At3GUK1BbdwblM0tYvkNmRrrgUwAOoRKJrUxSnYa2Jm6IfFNe1pjS1xBrPCU1DakZaWz2opAgsUACs8mKgH+KqRcD9j40djVyANOAbRiQkPUmxBNfmrjJKA1RIYZnygNaC9BKN0gmZK2W8WwctuJ0oyCvkA2b3Z3dbAwftQ0jPiYWI6M2vtFqVFrEmCzY9/VuTHrc8IZ90OvNHMdeUjyTUyaZty0OITUzCb6AB0qVkiPl77nlR7y9UEoIiymGl5JVRVI0d7UhOy0dfjhZhzvuGMfBQ/t5yi4Sypnese/rw7CNTuLpx56DRW2FzT4KQ7wC61/6FUryCxBvSMZU2AU/GVmlZozZ7BCpXBD5KCRHgsruzcjMysN9P3kMfYM2Npivf/FlvPPORixesgQHDu7HyMgga6t1mumgG5osJ8Uno7amjgunxsZm/mybLRYkpyfz6zcw0Au9Rg37uAMiiRSLFy/lqWpXRzei0QjGHWMQSgScDDoV8DK2LiOTzObz0dnXiVOnqyCJSuEanoTPFuTwmYAvzGmuA+P9mL2iEO7gMLRmGTeEiXEZsBgTcbqmErFJ5BuoZQKPTm/k4UQ0EkBqQiJvIPq6h5gm45kMo2JWBTo7W3H+sqU4cvgQy1Bo7Up6drp3DPT1wqKLRVdjD9OpxHIZNGYDlixfim07N+O2VQ9CYxVhy85NuHrmCQCRUAAAIABJREFU/fCpbLj9oetRUFzGgwtqdIn8M2GfRFZSBnOxyQh69NgpPPLYozh84CCnbna3d0EYBg9BqBEnkyZJM+YtmIPhMaImBZA/Mxcak5rD6UrLy6HR6tjETab04uISNLe1ovbMGaY10TkZGx+D5LR4DA71o4+3XGRO1SHkIf25ic2jJWUlGHeOsSyFFtFE7CHMn0qh5ByD4rwyfLBxM5obm7F27SqMDI6jo20YRbnlbP6PCkNwBu0omJuNMd8wS2ciwgj7F0aH+jhpuSSzBF0NnTx5T05LxqB9BEqDmj1nJDuhhoN8LkIBBUxZMEg8eZGQvSqUME0SpSm3j0OVaMDg9vlgMFtwuqqaKVdzyhYhzkyDJgl8Dg885ANxOaFSyzA41MWBdhQqGCYWu5BkgBN8jbNa47hwpwKePCLkOZBAxMZp0smP2Z3cEPHE1R/gVGsyntO0liUxYjG0eg0Xeo889Cg2f/FXXLrmCsyfuxA/vu92bjioWaDn7PI6kZYdD0ucDlIZJ8lgKhTgDSv5alQaMrlqWUZFdcek08kFsF6ngUGvnaa0TPl5E5qamoaB3kEOyFJIlXA5JiCEhP0LhIImD4s/4GXClyswicLiQogVIk7ppesMjQuNWh1aG5p4W0upy9Rw6CwGpt5AIeKtoV6lhTgkRHJsJuxjLhj0BkbfRoKA1RwDi8kMj9uDgYEBxnCS/4kOkvZQkjUd9LmiDIH+3j588v77yIwhH50AnWNjLE25fMZcXFu6HG8f34YdjVWwRkT/vxXu31U4c890VkNzziD77a87J53+V3r2f3zsc0bWc4/5/5xU5huZzLlnTsoXYl8SNYbzgURQUYFO2CMqrr/pbqY7GVrH85peNK1Zp+ObRFQmxdA3UJiDFBGhjHXyDMQPnDWiEjYp5OLV0bRRVYqQVAuoDFzAy+UUDBRkAyilttKEn1JY2ZogIlMr/czpOCyapE0z4mXTm4Kz65MVWxq+N3MqTdz3XZCNqHKa5EBrpOnCfVqARWmFZEqhI0ympJAPg41VGB/oRmNTB7yuADJTsuD3+hAXY2VSC/G3FXIZTzvpQ0ghFSdPnUB7UxPmz6pg/CBNGeMMscgrKkZDSwsnldIElugIW3d8hYS0BGTlZ6KhpRqffbIJfu8Ud/EL553PnPj+wWFesRHL3TM1LRGgojLGZGYOOr32NM2gYrC1uY7Z5oUFObj2xqsgN1LolgQTHjeamtt4Bd7Z1sKGPDLPkDYwMyMHJJru6xxEnDmeJ58+THC8MkUik9HOQxNnBSWrEjIvguS4NPR1DbGJhjYC8XGJOH26Gm6nHzffcDuGB+wse6KLLBlHidlL+lxrrAH1LbWQaeQc0EHrv/6OYRhUBuRlFeHOu+4ExFE8v/4FtLe2IycrnZshIrcEEIJcp4RASil9eqjlcthtI5gxYw7Ss/Jw4vhRGA06ZiNXnqiBfdTBU9ec1FQMj42ip68H4+MjSCT9JfFtB4ZRkJODOKsZ6SlJUJt08IX8qKyvQW19A+ZVzGUKS0ZaDja89zE0Zh36Rrpx4vgpZKenswb02suv4puiSWdCDBfWgzwRorUlWc2ooCaMHoUTEcefE2xdLl7JErKLSAlOlwtnTp9msgGhzeKslFRKOlMZnn3+OQ40mwqRO1+CpvpG6NUaPPubZzFjznzccuttvHWYdLu4efS53cxJptlldW0tBJAwE5wCZ6hhp8eXqzTcHFDLTPIqwtxRQ0c3fG4WwmHIiUJF5AW5HGMjQ2xKo+dLeneS52zbtZ2n0U6PnYuQto4udHX0IDUuAzEWK8YnxjFg64VACay95iIoNXK8+/5GpKVn4uixE1h2/nIcPHQIaamp/Ni0QlUqpGyyIhQecdn1BgPnSyRY43kTNWEbZ9wmXeOIxkRINMLLxccn8vSLCl96LELe1dc1Y6h/FHm5xWwaJ/nOjIpibP78I2TmZmJoeBilRcW46bobEPGFEGtOgEgk4dhtJTWuk06IZQKWGlJiqcc3hlNVR5CdVYTY2Cy0dnfgxRdfxNoLLsUrz78Bt82Bt9/5MzJL0uCenECcOQHhMK1qHZBKBJAHkzHsq4NWnABMaXCg/i8oyCtgP8G4J4KvduzCiROn2HTa3dvPZlMKv0rLiEdRcQE629vZyBVrSUR/Tz+ys7JhNVtx5nQ1khPTuMGjCL3MzHR0dbeiMD8Ps2aX48iJo2yk7O8f5PC4oqJinDp9EosWLkBqehK/jzR5poaM0mWJUEP5AInxSXAMTcA56IJ3PIDhwTH2YsxfNhcxOSq09zdg9vxi7N65G8UFMzBun+QmXyiLoKmtAc4JN4RRGdOkMjNTIZdJUVhYCo1ahwn3BPLSy7gY6+ppBfHHyKcyd+Z87DmwHzNmVHA4k1QtRG5mHtQiNaQCMQ8QyIB75dWXw+0aRZqmGB/seBW3LH8UjV01aBo7jXZCXCYmoWxmOae0BvxhpCVmIS8hD+P2cdTWNmFszMFSoo8+/hj9Pd1QCdVIjk1l0s5ATx+/rvYJB8xWI1LSEyBXiZBRkIL4+Fj2pZCRjvwKlWeqYbVaUVNbz9s/ip+nLRydtyP2Edxw87XYuv0Lvi4bjfS6ejhtmXwLXp8LVWdo80nJoSH2XVDjbDETZngY2bnpaKhvQW1NE5YsXIy+ri4IQjJkp5RhsMeBkaERxhdOhp2wpBsQkvngDE5wOis10hoyBI+6kGxMRt2pRt4+BEURmBJNsE3YUFxaBIdjgilSJ0+c5twLkUDG1ysqCimYLI7ez0gEboeTKWNEyBkdt0MiV0AuU3JTlJ1aCK3CgmggAlFIyJkYZtpMKsWwjQ+xRyY4FURiYjJPralIpfNs2tTtYbM9DY+mpjwI+QLYt2cfOtq7GPkoVchZKkg0MrpPEU2GCnaezhLlDlF8uOFj/OzxdUyL+sXPfol1P72Hhz7kLaBAKKo7XN4JqI1KzKooglAUYsmGlxrWaJBDseQKgisEGRxAZljy9RG6lDaMxO2nayFtQqnJGRgYhFFjwWj7KKNoqfmhQUNzSzvjb8mvRmGCUAoRm06DLRWC4QCmfB7odTrYhmhzLeFGlEypk45Jlk9SSnhiehKpTeFwOzh12aA1Ij0+FxZjHG9tXBOTPGChxFStRouk+AQu1EnnTjUAka6IYEf3F0L9ktSR6GHUEH7y4V+nTaHfGpDmJcYi0xSH/c1NcPunvneqzLcn7v/VxPtciNI0/nF6kPu3QKV/rWf/x8emxyE6IddxZ+kz/7dIkf80cScM5Bf5frQap7vSbx9ckJ9F4ZDG+B8lKefcuud4mt+8WGSQo+hy4refrfJFCiVEMgWCJJ/hlZKYV1mkdeVpfITCCTysZSZee1RpQFSq5PUHPQT5Vcm8So51gUTKWndC7gll00jISMCHKJ3cHg8X9VKDhX8OaZIJGXT+Z/Xfm8adCvc9y7MB0laTyWY6HxcC4gqC0g3JjELcUWo4/KAgKF9vK8b6ehgl1tczBJVcA4Nah9SkJASjhPuKQCWTMT1GZzAgIAjhTG0Na3FjdAZOJq2rrYdZY8GiJYuZ+pORkYOEhHgutrt7upg3m5ieiO6+Nrz4/HPQKJUsl9HraELrZx2cUCxCIOzj4AoiO1BxRS5ywtX19/eysYaMN5NuJ+QKSrbUYMHS2YhJtUAVo4M/EsXO7fvQVN8KtVDC6ZH7jh5k7eKSpedh/56DbD6bUTILrS3NkGjJ9Chno1lCciIbOwN+L2yjw0xxsWjMiNHGoKG5mVMAs3LyeKqnVOogjEoxOuJgCQZptkeGh+D3umGxEBVlDDl5WazzjYuPY0kBTTJorU83kMqaGvimPDCZtfwzV6xcAWNCLIQkb5KJodCquaipqTrD6/fKo8cxYXMgOyMXyUnxTNuh123Tpi+Zhzy/Yj52bduOktJylgO4nOMoLMhlBvOk042O1lZYYwy4994fIibRjE++/AxKvQZu7yQXjeUlM3Bg/xEkJqVy0UhNLK1uiRikkijY+EnbE4rj1uv0rHmmYCKSu9ANgFJMyew1YqP0WgGysnPh803xWppMi1M+L2PJ6PlQE0KmKZIwURormUfVBj2mwiHs3vc1r42JOkON8Mkjx6FS6mCJjePNCN30ac0toYuWSISVqy/AwcNHUN/UzDIYSqi9/dbbUFNTw18fJHSpQoGkxDgkJcVhbHQUlKJIn6P+/n5ODqUUPkK6FRUW49ChIxBLpJhZMZvRjGfqq5GWHYfYRDP8IS8HQrU3dkIUIQqOBemZmfj68F4oTVJI9VLkFmTycxyfoMkpZQrQKtqF0tJSNDXUYai/DylpyZggvXCMGUOjI+y5oZu+x+FCR0MbMpJJE54HpVaDY8eOQqlUMsqNEG10TXO5nZwJkJmbBpPBiuPHKuH3R5nX/uRTv0RGVhJGbH2MFz1VVYm777oLFr0RoogYGpUBUqGS3z+ayQ0M9iI5MYGLP5JREbaOmlCJXA2Krfv5049g2bLFSE/JxMfvbcEn732KDz7+M8JyD8tNzDorxm0udPc2YdGCxTAKcyATk6RKik73QZYhhP1hyKRq2JyT2PLVNtTU1GPpkvNhG5/Ali83Iy0jBWqNhINjVq1djT079/JWx2l3QiqWQ6/Uc3JpjMkKfzTMRklikwNBmM0Gfh4XrFqBL7Z+wXjDlNQMdHV3M7WDshXIZEkUFJKzkTnabnewrIWIQSTlazzTBnFYxpxuold09A7jlh9cigmBDZNTZLwL831GJlLA45zia5Q1MQZhIflAxmBWWyATSBAXH89eDp3BiNzCPEaHqqRk2iZzP20TQ4zWpIj2/oEhuNwubnAnQ27MLJuFqYkpNNXWswmVBhgXrFyBvMxMhMYjUAWTMeRpxcGmLzFn3iIMjIyytCosCLHOOyU5FY2n27lAOrz/EIdxFRWVcsG6Z8ceXHzhGmTEZeKT9z7DpNsNrVLN3H0iXpyursKaS87D2stWw5po4Q3I4NAwp3tSQVjX2MjoUdJg06Q91mhmDTb9fJoGi6RA/3AfAsEAT3VJGw9xBBkZKbCYjdBrVehob2GTdGAqwJLHaESE9o4uZOSmsIkwN7cQA30D0MkUkEfUOLq/AWlxOUxwcbodGHEOI6IMQB0nhyvkhERO0+0QVHIxJvrH4OpzwqyLhUAmRXx2CgbH+xEWBdhgSUZRmUzJevBIRIi05EwmwND9hYrsGWUlLK+jIYc4SvfkIOxON+ITE5i6Q1priz4RMcZkxMfEY9LuRsAT4FRqklBqDSTNjfCQwOWcRkfT9Znu70QcIxMryWap+KTNmhgCfL1rLzcuJPFQa7XsMxBEoxBJRAgQtplyaiJ0vpOmXYjtX+7AvgNfY/UFF+LuH9/GPjkK/XM7SRcf4WvWpN/D1LfkdMq8yOM/U/4B0dwUaiU3XYEQbSqmp9gO2pabTfw7kFyKvGsGvYkbjKA/ApVUhY4z7XwNJ/8UefeiQgE0BjXs7lEUluRCrBYjIqcbQ5TliA6bnd9jk9bEjWFoKsTQgeG+UfR29mPKG0RqegoUGjnGJ8eRkp4KsVQOizYevskQG1O1GgP7OURCEdO8yOdGwxVqLEjS43RM8ACDYRuhIOSUxREKob+3H3t3/TPHnaRmdP6ek5LkyNV4XJaC7DApNf7nx79buH9X4f0/RTl+G3TyP/9N/vuP8E+F+4A+gs3FfjglETaMnHPtcr19Vj9Ob+B3Fe70NBjnzsbQ6a7k3NriG/cvTchFYkg1WgREag5lEhPzaBqBDyEVrWItF/L0KFRoi2U0lVex1IZWkKFAiM2CJKEhrbuU9pEiCSIyNURkViE8mXMcAreNjbARXQKEhjgu8Om5EaJx5ZaG77Vw/3plNkJyCafH0jqWwpdEMgl38iyPEYu4eOffMxpBukKA4fYOnK6sZdILhRPFmmNYL0jsdjKBUIFv1NJrIYNAIefCnabyVr0Rs2fOhFAohnPMhZWrV6OprRULFy1GckI8qqurOOhi6fJlqG0g8okTLS0NaGtuQE5mNqIRkqXIMeFycycaiQbhmLCza5xTX6NR5rnThY9IM6QB9/kmkZoSh86uJqxYswR5M7LhjQRgm3Chvq4Np45WQh2VY87cOSCg+diEnXV7rc0dMOsskAnl/NoLlBGotRru2mkiRBuZSfcET8/JgDnWPwqlWMGYuY6ePjicLkbZKZRqLF60HONjbkwFKc7YieaGBkx53cjLyUAoFEBaehLMFjNTAwhz1drZxg1dX38X4uJo2hzkaTwl1IrlYphiLUx36RocQENjEyYcHmglckyNuxGZ9OPCFSuYYb9//34sWLAAUrkW23ceQF//KBu1aDMhFclZFyoWR1CQnwcTGVjVag5g2bDhL7hw7UrMXTwTn+/4AgqtEh6/l4turUrDhTcZr0MhsCxmsHeAzaUTI2O87lVIFZycp1FrWGZFxlWanpMBmG48dMGXKxVQKtQ8ceIQDTWh0+giTFMG8htQ8m0Ac2ZXYMrrRdDrQXZeLlo622F3O6HSaXHw4CFOJl26aDFqK2uQk1OE3v5pTa01JgYuuwOpCUlMKcnOy0Z7ZyeycnNhGx5GchJtRE7x1IgKI5LXUJAH6adJymQxmznynuRTTucE34jo+Y3ZxyCQyLiIjo2NQ3NLK7Kys3Cq+hQKSrMREU5BZ1BAJpDBPuKA2RiPmuoGWKyxECmFmJgaR155Jhqa69Db1cd4snG3BwKRlEkrOblZzGFuaWpGAm1C5NMJvyEhMO6aQFJCMgJuH45+fRiFGTmwxiegq7eHDZ1EVKEmiLjslKBIiM45c2YhIoigrr6J5WTUTKrVOlTX1CEnL40/U1U1J3HJVZdNXycBlr85HT7EWZJQWFDIAU0ScRRmnQ7iqAZKGWEcA1yETIUnMTDRjeqmU8jOzURLazsmbH789lcvYtvOLRgP9EOhksKktaCuoQ6BoIenqeKQBhZ9AgJCSpkWQjppYqwpFdDdznoM20fR0NAEsVSGTzdvwdKKZbjy/OtgNcbxtSko8ONU19fY27iJQ8MaqluAsBh6jQ6FGaU4XX0GGSWZ+HTzp8jNzcKsmTMxI3khjNJYphE5QqPY1fg5cnNz0dzcityEPPT19KGjpxm2iVFcsGIVdmzfyc+xv68fZqORtxyCAEndPDhx8jRiEmKwfPEqXLn2KkglUjR112JL1QYudmk6ODHpZqMmYe2IQa30q5EZmwut3ITyktn8uaKt7K6aLajpPIzysjIMj44jHBUjJ7cQ23Zs4wyFcJiQfAKMjNlYGmfrG2WNf2tbE9asuRDNdW3ILUrBSG8fU7Gc3lFYY9IBpx5CinpQ+7Dv0B7WgGuUGkQmaZtI0rZY1hU7nR6oZFqsXnIRYxk/2/Q5CnIKEA2G8fEHf+Uo+9iEBIxN2DB7finmLpqFnsEeLK+4EiadlTdOJ1sOwOWfjrOnTViCNRlDnUM4evoYF/KWGAuSUuORkZiJOQUL+bwbGhvExiNvICsrDXq1Ch6XA3GxMYhMilBC75XaymF5Y4EBbNj5B94AxiUk8HTWqFBDKzRDFYqDWRPPZu1Jrxvtg63oc3QhNsvKBlq318XNWFpCEoJjQVQfOcNNm18QhdSggC5eh1H7ENJS4uCecLNumuQXGZY8XDDzYt70CaVCnB45hfbuFhzdfxAF2Tls5Bexb0iE8sLZMKtjoJFpkRqfAa1Gz4Q5ul9v3bUdjfUNHJBEgXoXr76EE1pJ0kbNIaUfU2DaweP72B/h9wf4v5klszm5uKuzE79++in2chWVlGLdgw+xF4IkIW9veBuVZyr5fIixxPD9gxJDiwqL0NrWyjjIS9ZewuhqutbR+aTV6uH2uhGI+lA6qxBKvRRRcRhOjxNCmRBCiYib9ctXXMuGctLSHzt+EH1D3dAZNdwwUIFL+K54cyLijckwaWLYjD/hdqCjsxkun2tammxSw+2fwITHjsQ0K0RyIXKTSrCseC2UMjW8U268s+VVmM0mbrwnJ5xwjbkxMjAGlUSDjNQMjDlG2aQv1ypRMmMmBCEpHPZJxFrjYRtxQCKWYe3KC1kuQ/hWTpYlGZFIhKrqSkb4dpPvIhBAfHwClixeyiGMVNzT60bXNtquEpKapWnfOnIUajynzka87/98yv1dpe1/t3D/75fJ/+995z8V7kezQjiSOR0ny8gbkpac04ufLcppwseT8LPHt7uQbxfu//jrMm5dLIZAbYRAY0Q0SDikIOvZ2QFM+nOJGAGBCnLl2SAlekDSsFNYjFRJ9u7pMCf/tKkkSLtcoQgMbRHLmXAT9rgQolh0n5v/TWIwQ0hGDNLJnxWwrCCqzJnvJ4CpsTQBB1bnwM8no4gDlsgoRn+mDcK5g35HLowJR9XRjMnhYUQiYrS39bB2magSlGqo0mg4JZOY+bEWC0t8IJdhxGZH5clTjN9atvg86Ax65OUU8LQyRCkJhNybcGLHtq3Iz8/ji4NGr0dDUz36B7rQ3FSDGLOFJ8cFReWcdklYJ2ISK5Ry2MZsjASkNRwVilS4x8ZY+ERsbKhHIEA4qAB+eN8dsKZY4EeAUw6lEjVqTtYjaJ9CQWEBX0QnXE42Hne2dyMzLQsquZpP/tTsBE6CpUkZad7j4qxob21BwOeFxWRiQ59jbBzdvX2QqZSQygn5J0N//whKimZzYiXJDnzeSf4+lVyKGIuRJ8t0A5bLKfUzBqmZqVCalKhvb0BdUy0XnYKQkE2UiUmJ8HrdXFyqdXpk5RWgv38YMqEM0ckghtt6kR6XjJLCQqZQWONisHvvPsyZtxhfbt+P7v5RnpZQI2LQmHhVruLPa5jlKG+88Weehtx19x0on1EIQ6wKUXEEDe2NWLJsKT+H/u4eSERijA6OQiZSAgEBr4NJc+zzeBn/SDIYqUQGx7gDQqEIRoMF7slpnSStL8n7QNPhaZRVGFolocimMDXl5SkfoQ+XL13KJigNmZ09XvT3d/HFNiY+Dhq9jifQNEEh/eu4zcYXcNI8a3Q6bt6IfDJ3xiwOz+rs6OTPRk1jPS6+7FK0NrcgxmLGpGcS1qQk2EdHWJ5DaY4kZaPikcLHKqtOIy+PJAVjkCnkcHsm0dzchFlz5/HnjdJFc7JzWJc/f/F87Nz9JQxmDdRqGZRS0sMqcPDIMShVWvjDEfZuJKfHob65EouXLsCJ45VIy8hCPOlEB0eZqkMEk33790GjVcE2PARLjAkrL1yN0fEx3oTt2b0X0qgExXlFCE762cyZmZON9vY2tJDsrLAQSQmJjEwlPTEtzxxOB+IS4vl8dBBakz47RASKhJgIRIFJay5Zi6amZp74Hzp8GAvmLkRRfglKC0qZGEKNd5IlGSZdMtOKouEgG7wJzLXz0CaIlX42dba0d0AQluOe23+OrTs/g09C6FYvcqxFEI+ZYdUk8vs+FGzDKDphkscjCUUQMTp1+nh728t479N30dMzhPTMRFy5/EasXnQp1m94ElkFKTwhvLjiRqSastEyegbPfrIOhbllqD/egTce+Qgy0XQqdZutDn858DKnM6eEi1AYP/Obn0FEqtWPVeCBH63DkriLoZMZ+d88QRfueuFyRClDQKmBxKfGbx98lUNs7A4bPtn6Ad7965twev1Y/+vncMXSG//udvHH3c/gRNUB3tT09Q3gigtuxqz0xUi2pP/TXTQUCU5jEf0uPPne7ShKrsCauTcxLrHX1os/7HgZSrkQKwvXYHnJWv57Iq583bQdYa0LCr8By3Mv4caX3ssPa57HlGAMmJLgupmPQSnW8s+cnHLh7rcuglAcRWlRKY7vP4GMlDRMeXwYHRlFScY8rLvqWX58Opq7zuD1N59HXXUdN0WFebPxw7vWweN1w+1x4v3tv8PK+degLHfON7/T5/vfR894CxRyDS6ecwM3WHQM24aw+sYV6Gzvwa3X3YaXfvXy3228H9t4P2yOPuRkpkOrkEMtV+Hy2Q/ik71vEDIcK2dfA7PWin57F97Y/xturt0uJ84vWIP52au/ec7nngh9tho769DsqcPxhmOQKsQoj5+Ni2deBbFw+p62+esPcLj5EMa847AkmuGbIgRkAoRRCkLyQTKlwMOXPwWJ+G+fya/r9mDTiY946n7m1GmUZBZjVdnlSDClsGvu2wfpzNn7Fglj46aP4fV6kJmWhsVzF6B3qJfpXxSIRJPiirIK/n+692z64gOeSJcVzkJp4YxvHrK1tQUXrlmJluYOvp6eO6rOVOH2u+/A9i+2cSgb/e6fbt6EXzz+KP/52Wefw2WXXM5fTpPmq6+6HI1NLVykB6N+WGJNyCxLhS80CZFMzNf6+eVLcO8V62DQTJ8P547ugQ48/eYj8IRdPP2/buXtuG7Frdyw/t3vHo3gWNUhvPHXVxjxSvIuiENwecaRn1KMX93+R743nDu2HtyELw5+xMMyQjo67A7kJJfg4R88wYFKdNQ3VOLl15+AxmBCjDWZg+BcTi9kUhVWn78aK887/5/OLfqLweFBbN2xDeO2MZQUl2DhgkU4U12F8KgT3qFB9COIm++4k4dH5Ie7+OKLv5EG0/enCGV4SpmOPJxNuf/On/Lv/+X/Fu7A3xXuJJPZXhxER8y0W3Za8RHlJCqueBmVPl20n2NhnpuonzN9fpur+Y9vBTUCNGGVGC2AUo8IrVIDLkSCgW9SrURyFUKEgiRtuFzCHHhIZBDSJJ0Kc+JUE9uQZDcCEaKEkRTLzjLSqYOlafcUgi4nxKQzIcKNUATRWdLNOS3Wss3135/GfUYiDq7KxZSIun8Bm2Np8k5GuW+/HhyzS0aSaBj2+loMtFA3D4yPOdlcQmaztLQURkd6KWCEwlXUGjbbCSRiDIyM4IvNX+GS1WugpYkPaPMhhUKjhN6sh0QkRF5GOno6OlhWsXfPHiSlp2HGnFkwGNV46+032Pyq0xlgMMajt7efkyW7iW6jkHKxRtpzco2ToZE0lAq5lAOHWpulAtX1AAAgAElEQVSbERcXA7E0irkLZ2DJykWM4yPut8vh4TREmV/MhSuZD4eHaDXtYcMQEU+o0CStv4DCoERC0M2WpBM09aCmRRgF6y1vvu2mab39pJu1hyqtiqf2VmsK5GI9hgbsiITFCEz5EAxOsSFUrVRgaLAPQ0P9PIVUqBSobD6Fghk5kGoFqKyvRKw1DiX55XCNuhD2EwVDxjg8lUbH7OO5FQs4fKK3uQtrlq1CQ2UNpGIR4hOtGBkexqyKClRWN2DG7AW48ZY7OSCLSSkUPU7UHyGtBoPIzMzE+udepHxgjI4NQ61VoGugBWKpkLX/9L401TfA7/EhKSYRQn8EMqGCJyS0YuYoa1pP0iqX1r9RAbq7upGXl8+yAnrtSPJjsVjgcbs4BpwmTtRIqM5O3svLy3laTJ+lkaEhZKSnQRAOobe7Bw0NdZzCSkVkYnIiNn36KZtJK2bNQm93L1JSknmjMTA8gv6BAU4uJFPprLKZvMJNTkvD1m3bMWPmLE7RrK2pZv04mXxnzpqJTZs/w+w5FbDZxhhhdsXll3NoD11A4pITUVtdjcTkBLZ/jLsnYI23wmQ0sAGLJlxk0qPJnlJNfG0X0tIyOKzrVHUVgoIIm6JOnzmNoqJsjI8PorW5ASmpmfB4yS/hh1SpxLHjp7h5sNKkXUiUCRWcjnHk5Bew/j0zOxf2sXEM9Q9hxXkrsPWLbVxQEgKSbjrvvbsR8+fPR19fL+tWJ13jLGWic5JIO6RRJklaaXkZSsrK4Rh38Wr+yy+3YmR4hA24GZmZnMnw0ccfIcZsxj0/+jFKCkogl6qhEBgQiYbh9k5wEuakdwIyRQSTXjtrTel6FxUJUXW6Gvfe/RA+2vQu+l3N0Bl0WG69CWFBAAHBJDThWEwERtHkOg5PXxR6WQwOn9qHS5Zdg9TEdHywdSOqu48jigA0Sj0evu4pPPC7W/DzW56BVZuAY40HUO84jjsWPQylRI0/7vo1WnqbUJa4ALExsRwOlaErwoCnE7/b+gxysvNwUeb1ONy8lxHBF5VeyySd3x98AoJJCW5f9gDahxuQn1DORdRP3rgZvkk/Yq2J+OX16xlXR9ffWHM8th/8BJu2b2Sfxfqf/gk/e+2HmPRN4K5LH8KiouVo6KrC29te4HNQpdbgrjWPY8wzgqbWGvQPdLA+fMBmgzEpDsMTI/jlZb+FXKLA65sfxa1rHsWgrQ8ZCbl8Dj301t2YWToD15TfBYdnjLG5WrkeHSOteHPnK0i2puC28+5Hj6cNWboC1IweRq1jD/K0cyERKDE2OYzzs67GiHMAO4c2oLmtGbNnzkJPRy9OHD8CKW2QJVJcs/AepFsL4I+4kR1fDqfLgYd+eQvTOmYWz8MP7vwZYzwpoMdkNOM/PnkaP7jycXy6/y1kJxajKHMm9p3ehj0ntyAzKR9LZqzC3sM7ccdV93Kz88Cv7maD/I9veRBd/e2MIbz6gttg0Jlw/7M3w+bsRnysBekpybh66cM4ULkJSqUWenUc9pzYjutW383a5pMtX+NQ6zYeHNyx7DGcbt6F+toWhANSxMcmQa8zIiWJEjYzMea04dlPHofb78If7noL+87shEUVi5mFc3Cwcjfe3fk2XH4X4lPi2KvE0g2/H+Njdvz6rlfxyc4NqGurQWl+BR6/8zfMG1+/7WmodQoM9w7i/gsfYV04FeIjjhE0tNTz8GLM7sbSJSsxM7UUiZZ47Dq8n+kr581fgCPVJ5CTnoXEmHimojV0NWF0dASrFl3Asr8tOz6BzT6ENcsvR0t7I2KMVvakOBzjeP2Pr7Ino7WlBT9/5DEeYjz51JN49/338PXuvdi9ZzeuvfpaHohk52bxtfXjj/6K117/Ax647wHk5xdyWJttbIIBEuQPozTd/Nk5UOhlnN497hrDfzy2EW9+9TpfN4RBEVJj01GaVY7yvNn82bzvdzdj2D6CbS8exbpX7oHdOcb0E51UjRl5s1BRtABzShdgyDaAy3+0HEGhD8YYHUMZXrxvA97a9CpG7INItGTh6Z+8iBH7MH71H+vQ3t0JhVTG29zXnnwHbZ3NUIilmF9xPgb6u/Dcbx9GTHwyVGYLbHYHMtJzEA4A1156NQ4fP8ZDGPKK0FBr/vxFmFlQgqraGuzbt49zHK6+8kp8+OGHmD17NkoKixCY9OKmm66HMxDgr6Hj/PPOw4iNTPFAnE6HQqUB17vk/1u4//u9yb/8yr8r3MdVUWwq9YP+/9zknCfvJKcIR7mIPyeXOTdxP1eYnpPH/Fc/cbq4F0Ju0CEo1TMTXhz2Toc2RaI8ZQ+TpEKuYlc3sd0FpPOWypjxTthIMn1GKSE1EuYiXkCkGhqHMayd9TNsSI2GpzXmFKJAHQibWM8dAgFr3HOr+v/lC/TvfEHzjCQcurgQU1S0h8MQyaU8+f2ug6ejQT/UbgeGm5vQ2DwdsU1WVlrFJScncEAPcb3lYrIhUuMUgUAm57jh7rYeCANRJMQnYunSpRh3OtlEmJCawOi5tvpGnDd/HtwuF5t0VDodhCol6hsr0dPVys+L0uw0uhi++JAkgEKW/CEfawQdzulJOU0DKJmZdH+2s4FAoaB/GqUkCuC8VYthTbZyDHhsTAIQiEIRlrOx0kBa0EAQ1XX1iIuLh85kxCgFc1hjOWiHPlwanYY7dFrv1VRXQ0BYKq8Xqy+9EM6AAzFxMSguyUdzSxP6B0YgggpSoQEjwy4IgmJm5RPBh/axpAekSelAXw/S01NRXFYMS5YFXQNNaO+rQ2p2EsadFAolRXNVKyZHXchKy8CpumrcdsdtzHZnIolAgt3bdkIUjkIjU/CkOhwNYUZZORcc/oAAQrECPd027Nm3G0sXL8SQbYijygmXd+9996K7oxtavYn1pLPnzoLDZceorQ9Gs5H1z/PnzseHGz5AaW4JlFE5G70mRidQVFDA5h9LXCwmvdMyCErvpFQ70n3SeUMbJipsKSo9Pz8fDvsYm4aoCUlOTGKtvEql5uaaVpo6vZZpDrSlSk1ORn1dPUsV6HdZsGgRb3cooKakpAS9Xd3IyMjA4SNHcfzkEdTW12PmnArEWmKxasUq9HT1MG9YbzJhaMSG+MQUDuNpbWriKfzA8CAz1Sm9s76pETabjWVJ1BQQEpZuhPWN9UhLT0NHRxvWXnoJduzbygbJPbt24vLLLkN/7wAqZs1Ba2srS58cE0SaMaOlsxV5ZYVo6GjCiH0MK1ach/aWBoQ8TpYFkE6UTHWkqYyPT0FMXCwMFjPTIwZHh2B3OPgzTUSfuroG5hMP9A0y1ScjPYtDgTQKLTIzsrB921ZkpKfzxGjP3t1IiKXVuR8lpUWQKCSYt2gurLEmnkB29XQhKzsPGoUJn275CscOHYNCLML119+EgsIieKbceP+Dd+DxuDFmG+PGSCrSsOl58XlzEJ+UAIWakINhNvMqxEpIhTIEEMChEwfR1dqHN//4Pv7w+u/hFY8iMTkeueGl+O1H65CcnoQ7F/4CzV0NuPXnl2Fe8VLMmzsXf3jzRaxZeiUevvOXqGw8jcdeeYgTiF966E94d/drWFp2IWbnLcDL7z6DS8+/Fi+8/SRuWHsn5hQtxK6TW/Dxnrdx1zX348uvP+MU4t/ftxEdw234w/b1OHr0KDY98xVe+OxJNsT9+to/ME3m2mdWIdYYiztXPYj1H/8C1y65CyvnXIRn3/kFDp7YhwuWrcGsjIVY/6dnoNdo8Pbzf8W6J+6BxipGelomllWsxTu7f8fsbadjEq+ue58vnW999RwOHNsOlVqL6y64D7c/ci2WLZqLhqpaBg7cdNvdiEKDrIw8zMtajPe+egVx8ToYFJl449P1ePT2V5CZlIsdpz7DlsPvY901T+HpjQ9hSdka3LriR+joa8MPn70ReYX5eO7O17BvfBcWGZbx5Pfxz2/DDxc/jneOr0eKIQt3LvoFPj7xR+w6s4U/02QepO3LyPAAX7tJ/51tKUO6JQ9nOg7hkat/D5lEjvt+fh0aautw180PcSP4wQfv4u2N76MorxzrnrkVLz2+Ac+8dR9yk4txxfl34mT9Afz8N/fg2stvwozCefjTBy/h949/BH9gClXd+5jgVJo5D+998QaUWhHuueZJJMdl4N0tv8fhU1sZGrFy8eUoK1yItz54Hvfe8QJGbQMIhAM42bIHN16wjqUff/z8cT7nn7r3L5gMt8AxJERSQg4PDE6fOYkTNUdx+w13Iy0xA89ueAJ7K7djy/Nf4+EXfoDZ+XNwy2U/RlNnHe596hYMjA7CGmthCllgKshI1dGhIXz88h7c/OAaJMSloN/ejx1vnuCB34HGvdjXs51k+ViRdTF2138JH/nbBDL4PQFUHTuDC5dditll85CXlMXSpmOVlVhSMR/9I4MMFJhXPJMlbwEEIRdKsffI11gyeyFMBjO+2LkZnd2NuHT1tfhi18eINcbhyktv5ZqChitls4rwq1/+GldecRXfI2dUzGTp3rVXX8PBTBajmU36a9auwayZs+D1e/He+xtw5MAx2O12XHzRhZBIlczNF0jA5/mClbMgUAkgkAqYavbCfa/hqY0/w9VLbsLFC6/Cxzs24qV3nsH6h1/HohnL8OKHT+GDvW/j61fO4OJHVuC+qx7CsvIVsLts2H10K45WH8DT97yM5LhU3PXza3Do9F7emhkNJrz00Pu48PoFmFFUgZqGBhz5qopf142b38bjr/wUUrEEySkpWP+z36Om9QTsA4N46Ie/4e3hI/ffAm8ggqhaDrlGi4rZCzDlCWHZovPw+datmDtrJpPeyKSqUiq5yX3vo494sHjp2rU4efIkS5AuueQi1Jw4jZ27tyG3uASPPvoYdmzfjsSkJNxz522oa6yDUarFvUuuQKHCAOfWrUj8ewXNv1NafefX/O/E/R8m7qfSwziZHIRb+jct0rQL96xsJhw9y0n/G27n3CtLBd2/dYglkCoJ30iowzC7uykEgQ6pXIqQWA2ZchqfxEZTQguS/IVCm8ngShN1cufQQQU88eO/hX8kmQqHH53tKKjAI73idKoqhTSRcUKA8/5ajdzKvn/rKf+rL2qbncKFe5B0+d84rCkaV8yrtXNyGZLJSKUSvoAE2psh8XnR09+PtvYONqkRxrFsRhHMsWaEQfoyGU6fqIROpYcwSsUqSYKIDpIAa0w8hoaHeIqtNxmYM93a3IjB9k7kpmdytDOFryg1WgyOjqC4rAgtHQ3Yd3Afn4wqlQZDwzYYTAbodCpOpcwvKkT3QC9MVjO2bPkM6anpEESEKMgt4CliZVUV8vML4Jp0wBSrRVlFERMywhEBPC4frBoDB2ZYYqwYHR5De1sHo+oK8gt4ErJ9x3bkZuWir3+Aza+8ChUKObgmLoFWwiGevoy7HcgtyMKhU4eZ4iAQSmHWJcA9MoWRbjuCHgHnAPh8LohEUXS0NkGllLIsY9A2ipvvuAlD3j5E5SEYrFrGWO3Zcwi1p3sQnvKhojwHhUW5OHBkPwqKC7kAJe2oi7TqIhmMGiMshmnsH6XJVZ+ugkxMFJVkuN0+jIyNQ2M0QSAWYsw2DINRy3lfA339XHgmxCWhsaEZSfGJMJksmPA54fH62ByqlisxQJSU2CQ4h8cR8oZ4A0AkEzI8kXyCwnqcE8Qn1iESDnNAEhUK6WlpXIjSvxOhhwgBfd29iLPEMaN3dGSM/42CXcigSmt/Cuwg2Qox4Ul2YDQYcKa6FpmZGd9IbTgufoyMU2Zu+CQqCZRaLQc60fSfXgelUo2oQMyNXTAcxeDoKFOciCZDk3Fi8Hd2dWHW3Aou3r2eSTid4+ju70FBYT6fQhqtmsOjqDGJT4qDc8qJ5tYmxg5arbGslezv74PJpGedLU1zI4EIJAopzIlxONN4BiarEYgEIAyFYNYb0d/RDSlhYUVyLFlwPsZt1MiOwOVzY8I7zoZG2kgJJCJOrqSGKhQVIC+/iHF7xLn//PMtMGlMMOvMUCoUkMulWLhoEd7/6H1+HhRqQozy5IwE1DXVwajVIyUphb0MJDX7y1tvY8I9xRSliy5agaSkFPZAPP/b9Vi9ejUWzVuCju5WiBBGV28HJyEePXYERpMGQrEQjU0N0Or1EAulUKl0qK1rnA4U8YsQcEcxFfJDpAohOTMOb/1yKw51fIrPv/wCf3z4M0y4x/HB4dexdO5yuIf82LT/XeRnl+DW8+9FQ3stXnjnSW76XnnkLVz4gwXY9eZJbgZX3b0I99/4U0x4R1GYXYLC1Bk4XLkfmw++h6yEQuhIYtdTgydvfY7NxI9u/Am8Ph+evuU5vPT5Mxi32/HnBz/g9/W2J67g1f/6e9/A/S/cjjklC/CzG57CiYZDOFC3E0tLV2P33l04VXcKi+YswYO3PIyfPPMj5JSmIkaTiEAkgARLMrIT8vHjF27Exse/YJlY33A7fvu7e7m4evpn72BkrJ9D4Xbu2wylXoJf/PiP/PO7x1uw7dAmtLc1oryoDOeVXYln/vQAZpRU4JYLH2ZZxNofLsArj/4FN/70IiwoWYTnH/kzevq6cN6l5cjKy8UlK29Et6sFxRkzcd3KG/HWtldhNOmxvf5jPLj6GZhUMbjvL9fCoDciPjaWcZqDowNML6LtA93H5pTOx+qU22BT1cAaKIJcqMMTL9/L4XI/uevXWL/+KZw4cRKvvfYWSkvL8cKrj+Oxn6zHI8/fgoTYZNx389PoHW7DW5tfxrzZi5FqzscHW/4DP7n915xt8IvX7mPP0cLiC/DhV39CR1cLnnv4T8jNKMbhyp04dHILkqwxuOGyJ7Dv4GsoL7kaOp0Fv/vdA7jhxp9i0/YXcfVFj0CvseBYw2cwxSqQbliKM407kGguQ4wlAU8+/xiuvvR6nKmrRO9IJx6951c4VX8Mz2x4DBue2Iy3N/8OfR0DeOmpP6O5sw4//tWNmPQ7OaCNAtYoATfgC0IlV+Ge69ahsv4oHrrj17ju0WV47oE3kZ1UALfPiSc++wncjkncsPAOKKXTHp32gVacbD2O21b8EDlJubC77ThaexxDA6OsZ68oKseOI1/DbDBi5bzzMOawYwo+xKhjsOGjNzGjaBbKS2fh9T+tR13TGdx1y/3YunsTYgxW3HX7Q1zH3Hb7jSw5/eKzL/l6s27dT7DhvY0sa6XG/dU/vIrrrr8WjfVNOHDgAA9Qli5bgpUrVuC1V/+IW269Ebv27CSrHZvNSQfOaZo6EcrmlcAYZ4ArMIGXHnwNj7zxY/xp3QcwaE04UrUPJ6qP4UTNMXz8uy9x4PRe3PPbW3Hk7VpcsW4NXn/sL0iKTcFFD6zAY7c/gQ2fvcFhTa899h6OVO7H7Q9ehdycXESmBLjh0jtx9OQRPPvkS7jsxlVY/9QfUJRfzEF5C9aW8QDUaLXgoTsfxaHKfXC77Xj1yY2w20fx4APXoaa6HiUVc9HZ24ubbr6DvV1rVqxFVV0Nbrj8KnimfKhsquWBEN0bKZtDKVOgNK8Ab7+zgZuZORWzUFtby5r2F154AZdccglee+1VLF68BNdffw36ujpQEpeC+xZdDffIMCQHjyIj9K3h6b8qqv6Lf//fwv1bhbtPCuwoDqLdEv4mcercFJ0+8H/787R85h+Pc0QZ+nvWsv9ndTwVzlI5S2boYnfusWhKSAUua+CjEQSEakj1BoiIjMH8eCq8p2Ux3zDS6e9ows6antA0y52kNN9KKf3Ppt7LPqn53gp3mrifvmYG3NEI3/SnX4NpTj1N7mjdRkU7/35nXxjLlAcTvZ3wBqY4oOSr7V/iCgrvMGsgkgm4YKCJK2nkxBEZxocmkJNegMrKWiQkpkKt1XOSp1ou485/wulArNmMSfs4UuLieQV4+NhR1g1nZGYgIyeDbzRbd37FhsYVK5djdkUFnnvhed5KUHiQXK1CSBSETCWCP+hlHnmMMRaZadmYcLlYBnLmTDWmAj7ExNFE08faeL3ZyGxjYpcjIkAwEGWzFoXXjI2OcVKeilBfCprkTyAhPoFXyxR45HA5oTNoEBNnQld3F091CX84FfbBEGeAXKf+/9h76+iszq3d+5cn7u6eEJJAgODuTpHiBUqLWynSAoXiFCul0BaKF3coUNytOAQNMYi7u8tzxj1T9tv3nP2OM/b49vf98Y29xmBgSR5b617znvO6fhdJKVk4WrhgWGXMu+fvRHOq3k9l7FO6+6K8HDJSU+Q1VOlWU7ehH8YOepjbm/Mm8i1mVracPn6R0cM/FflGbNw7mjWvj56ZRsyVpSUlOLm58vJNmCTGerr7UJxbjK+bN2WF5aQlpWBlbCavLT42ATNrG6p1dUnPUYbePPJyM6RbrTjoGh1dWjVtybFDJxnUbxBJyWloDfUpKCzExtyCQkXuqNZgp0JHCkvJzcqW0C0DI1ORyagbWFZWlkwRPhTuuoqGVFFJg3r1MDQzlhTW7Nwsnjx+zPatOxg+5BMaBjUkKyMHJxdnklISJS49JjZaQtLcXdypW8cPCwtLmUoZmqjkxTJys7IkPVeNtVVxr0xcioqkzFF5+XnYWlsTEx2LsYmJ3JTjE5MJqN9AblYqglyCxpRRNi+XzKwMdA11pQumwn3c3J0lZEalUZpYqPCnPMLDQmkYFCQ6VH1DA+xd7UQOpSQZaqoXn5BIWNhbXFwdhJuuNhc5yelEx8bRe0BfImMisHeyIS01iRxF+TCxQF9jgKuTO0EBjXjz5C1PHjwTs+L0r77gefgLMgszJbkzJlrJ0mpwdnMnLj6J4MZNxYBbVlomYSMmxqZUKSa+rY0Y4xs1aEh0Uqy8TpWyqFCYJdWFLF+6HCdbR2Eyq4XOPzCAtu064u7ni66BhmqKuXjlInW9AzDSt8TFzlOkW69fhnDsxCGCAgL4uFdfmSipYkGtEwXFBWRkZ0kolXpvFFZQkWh2bzvE+4hYiV8fNWa4MKO7NRpKkV4SKdlpdPIeJpKj0y92SAjQR+2GsvvSJgkoW//FTl6+fcrslePp1+dj+rQbxuHrO1g27icKivNZuW8hQzuNIjs3A32NIS2D2zJz5UTCot7i5urF3AnfsuX3jexcdBAjA2M2nlpNubaSUe3HMuWHMZgYGXJw8WlJVly9+1uiUsIZ3GkUKdlJRGdGsW7CFjJz01m4eTa/zPuN2d9Nw8bRjvGDpuDt6sOS376S4nfSwFlceHqank0G0DSgBQPndGH30uM4WNdqu/f/vpq7t25L5Lqjswu+Po3x8/UnLPExi6b+Kl9z4PwWknNj8fb2JiEmhi+Hr2DZ1qnkZOTz9cQV+Hs35NeDa+jX5RNmLBuFplTDsd23xJDfo08zYafrGhvw7dxVPI27z5wRi+V1LfxtqhirvxqwkttR5zl2Z48gFxOT4tFqK3kf/V5yH1RqrQpIU2bA5QO38yDld/zdgnDUNuDBm6v8+eAKYwZ+zbgJg+natQezvlwqdKEL1w8z+fMF7Du7TgqjYb1mkJWXyvmHh8Rw3rnhABasnMqi2T/i5e7Lkh++Ii4llmmffcXOoxuIiX7HhmW/0TioJUdO7ubW3ZPU9fGld7eRXL+yh+mztoicMDrqMp6+7bh44wB+vq1oXL8975JfsfXQClZM38OcZaOZPn4J9fwas2HHWvy8AmUtuvP4OivmrCUpLYGpK0dxeO15Vv40B3MTa5bO+ZGImFC+WTcZC1szqnWqBUtrZGwmQUHDuo8iOSMBV3s3xg/8ipW7Z+Lm5MuYPjPkM1tyYDZ5pXmUFpZhZmBOeWkZyyf9wIxN01gy5jsC3esRnxnPw9ePyUzJobqiilGDRnDt0U2hwXzUvpeY9i/cPM9HXT4iOTUJa0sbEhJj2bZjvTQ2Rn0yiWOn9+Ji78rsGUu5ePEsU6ZOJiJcrYtKUveQIYMHycZUHUraev3qDSnUr1+9TlBQA3bu2sHSZUu5ef2mFPqKwa/oeupQKgR1f1dG4hrdanwDffEIdANjLT/N3cz8HTM5uOh32TgOm95DiufRXw3myv77PHv9hAGTevL2agwdh7di07LtNG/Ukno9vBk1YLTUChdvn+bBibdExUYwcHR3yooqGDNykjQ3/OoE8M3shcxbPEtkTV9MmiXPaeT4AbyLj6C8qpLlC77nfshd7jy8ydNzbyXV95tF40hPSsfRzYOrN24z9YsZxMWlMHnMFO4/e8y0zyeQnJbK3ZCHeLm7yRqpritjQxO8HFw5dfqMYLtHjhgmTZ25c+eyZs0aQkND5R749OkT5syZI9JnCxMjXK2ssCitYVK5FQ00pv8PyvX/+tb/FO5/K9xzTbVcbFJFqkWN4I7+fkjalJ5CLqnuas0/WOjqaz4U6B807urflJb9Qwf+nxbxhsb/9ANUFAtVzOspzreeKXomZkKOUV0txYVXRbvqsisD6t8Djj78MEWUkMJdAqL++6E67yKdUUIyrZauv7/5txXukc3ceTCoETUmhnIj/pDiVTupqJFfKlFW/a5u1uowyk1Hr7RAkkOT05N5E/qKVm2bY2xmgIGJnmii1RBDdX6T4zLJTS9GHxNyc0ul2660v8qNr1IlFSNXIdhsLazwdncnLjpadM3ZuTnkFeQJYUP/L9PMpq2/UlJehF9AHTKyM3kXEy0Ske7dumFsYURcynv0jKoxUWl5piY8e/QcX++6mFpYEBP3XnwHSvKip2tMaWmNJLRl52Sj1akQ1riDgxOJCakS86zRaoiLjhV8oZWlBd5eniI9UcE4SnLl5OwkhlVdfR3R1atiMTUhE3MTS7S6NeSX5uHk7kpljQZTPUscTZ25fvoavh6+Qt1R8gKFPSwvUmacDNHyllNK74E90ZpXojXQQauvQ43WgKePXlIvoCHxsbGS0opuFZb2pgTVr4eDrS2u7u6kZWbx5k0Y1OhipDHCztyWmMgY7G1spcg21jOicXATIqLekVdcgpuHB8lp8bx8+YwG9eoLOUVTrUNpQZl0qRX6TqMxIOBx+UAAACAASURBVDUrUz77zh06k56USnVZJbbKLF1ZJUW70poqKY/Siiututp0KWaykiOoDqPqiCudvbeHJwXFhfj4egnPXI3nL164TJtWbTA3UYmR5rU0lKREaqiWTqDqfKsJiwoFUp1LxdlPT08TLJ6StkRGRMj4+H3UO0F0mpubU62rg4uri1CK1DmoEhhNzE2p0WiIjY+T4K9XIa8leTYkJITOXTqLBCY2MQZTSxMcXexRpsVKEX1Ui9FaBY5UVVbI9Css4i1Ork7EJ8aJ3lTRcRTGUREtduzYITjHsWNHSxKgr6u7IN0sba2FJGRkqi/6S3s7e3TREBigCDgZlBZXoC3VwUwV4NUVQiqp0quiuLqE8vJiNGq6V60lXeEE7R2IjU3Azs5OfBzqPVFG3ei4GGysbMjOzOLcubN079VbEiwfP3oiRYIqCoxNDLA0N6Z9m1aykVU0mgoVEmWsR3JuPI9ePRIztoO1Gw6Wbpw9fQEjfUMxJMfHxDN57GRJLiypLhcpoJLFJSTHYu9qQ01NORU1RejrmKKpNOHZw9d8/916enTvTkzCezy8nBnQeThuvvb8+eI2w9tMkaLgbuwpwt5E0KFBb45e305CfDJ7vvuDiNhQlv/0NQ0DWmJobMibqBfsXXOKa/cvM3vVVD7pN5pmDZsJezwy6Q1Z+RmC9ayhhl1LjzFmaX92LDqBuUmtOfPDMXrVYCF3rf9iC042LizfuoCQd0/wcvVm2pCvmLVxMpu+2kUd97rM/WE638/5hckLx5CVl8PBH4+SnZ/N1NWfSXjVjzO38+3O2ayfuoXcwhyO392Di6UzI3tMkYdbt3k+oZHPSEtPp1mr5vj7NiI4oDVHL+9g6ZRN0pnfdGANMUlhNGnSWKY1nYOGc/7JLga2ncaEeX3ZvuYPEpJjcLRzoeeQpjTyb8jib37C2NiMJsHeQu4wtTLj4d0wGnYM5PyxSxJM03F0I85suYadtRMr9n1JXmE+WXlZcn5nZKWTX5RLQGCgbEJdXFzQVkFTt/bU82rEvj9+ZsnobWLkvPnkNNbGTmzbuR7/uo2YO3MFj17c5ubjMyyYspGfDy4QE+/sMesoLMnn4KVfycnJY9qwb1j181zGDJ1BUGDwf/sMxn8xgIjIMJYuWE+PrgO4cu0PXjy/Ks81Jz2VPn0HEdS4GzExT7n3+HcaBH3E/VdXsbZwZVT/KSRmxvLj0W9Z8vkvbDq5giZenejXZTAhbx/ROLA5m3ZtJK8ohyWzV3Hq2lF2ntjIntWn+X7zNxjombBu8Q7C34cyddFoDE31hISm3geFQCwsy+fAsj+Yv3kqEwZ8ScM6TbkVcpm7r66w6esj8jreJ0ew8sBCsrOzBMWpaFgHF//BhB9HM23AbFrXa8P71GiehT8nOjxWApj6dO0pdKGo6Ah8PHzp172v1CKnLpwgMf49udnZOLs4ys8rLCqgb+/hnDp3EFdHd/r2Gkbr1o2Zv2AZ06Z+KQV3s1bNyEhJk+esDlWY9+vbT6aWjx4+lFTjtu3bENwomC2/bmXYJ0O4ffuWGF/VFEsHjYAbVEmhGi5anRpsXK3QMYU7p+4zfdVETmw4Jz/721VfsnLBzzRs70vo/VhehIYwcExfHl18Tu9RXfhu3lr6dh/AV0tnsGrBWhp09cXB2o77516z79hOtuzcKCnFD6+/4Is5E5k59WsaBDbijwunOX32BFfP3pHHefUmhGlfjxFk8vRJc3gfH8GzN0+4dOAueQW5zF08nqK8YgE8vHgZKhhhW3tn5s6Yx8UbV1g0a/5/O89UXsOpS2fw8fBhzIjRAhJ49PCJcOi7de0iksxJkybx/Pnz/7Eo99AY/n8awPQ/PpH/H/3HPzTuMY41XG1QRZFBDVVVWkEwqSTLD1r3D4W7hBipBrdKwfnb8b8X6EKJ+asx/3cZjUhJlBtatVbVya8oMX+58JVURm0SynUtMDAyrJXJqItKRyMmJmVOVcYtlUyqkJJyxXxwzWp00RjUJuNJ8JLaCVcrBJX+P/5c+4SUBMfw3yqVUYX7oyHBlOqqOF1dKdKUROGDEVa9ZtWRVn9XO2kVt5719im6JcrYok9GTqZ0SZW0oHGzBrRu15LktARSEuLw9wskITqV8DexMhKtrtDg4OAsaYxu7h64OLlQWlxManKKmH2DguoLQUUZJvOys3FysufI8cPYO9oxbMRQbt69SV5BNmlZaYIdK6+pIMi/IeFvIzG1MsTAtIZqTRF2juYSeV6QV0J1lYb4lET09LU4OdlSmF9MUX4NFmaOWFrYyY2+srIEawcb2UxkZuSIbEPxa5OTkoQeVFJYIJIIB1dH0K3B0toCM3NjjE0VJlJXDF7XFOlDY0rPLn1JTI3n3qO7gi5UMdWdWnfn8u+X0Ss3wNLUDAMVsa42E+/eSfezIDeLypoiGrdqiLufMxUmldg521NZrfTDWmJjVOS9IrUYyYZBGUczMuMFd2hvY8OtO3eoqtbi5+cvYVH5OQXCGVdhSyohTiXOWRgqPJ2VYMoi370XmU9YeCjurk5y442JfEfj+sE8fvAUb+86FBWUUMe3riThJielyPloYWpBTVUNJoYqQlxPOhlK1qRCiNSmWBWSajFUGm9FNVFGU2Uyruvnh6FGT7wCfv51SEtPo2nTJtItTk9Jo35wMJfPnJOUQi9vLyEBqIAk5VM4evQI/nX8RVbl7Okm2DR1Tp46c5revfuSnZkp1/OggQM5c+Ysdx88kBubiv1WNyP/ev6Y21hgamEuxfbhQ0eYP2uu0CIUW1oZMDt36yQ3eldvJ6q05ega61KmU0Vmbpb4GSrKytDVqo2eidCElLFVdfuV4VVPT3lCTCQQ7MTJU8yd/ZWgJbMzs0lPSZaNSXJSsqSbqsdv2KgBjs7OsmlUCZ66OsZUq0u7RhddPT3KK1SoUwlVVMpG8c2blzJVev8+mqZNm4v+s6y0AlsbG3SqkU2Qig4vLCoiOSGZkCfPcXVxp2PnrvIcVCBKu7btiEmIw9PbjrVrFjF16iSsrO3RMVDyvkpeRD7l0q2zDBwxmKzUYuKjM7GztkdTBZ5uHtiYOnDp0jXGjhgrkwJlXlbM+1JtOemZSVTWFJOeGY+biy2m+g7kpFWQl17EysWr5bP5btVy1m/4nu6tBwgz/vm7EM79dh0rc2sexV3h8cNHjOo3kV2nNkg+w6rpW3jx9hlzV09j6Zw1LNuwkImfTWVEj7FsPfozF/78Q84PhbCbPX4uh48ewcLOmOTUBN5FRXJh60NmbBjCt2N+wsrUVsJe4jNiCI99K9+vfEnrv9pM64bt2XZiE/GFsRKmNuPjucz+YRqDewxjzEcTufvsJnU9A5n3w2xaBLdi+shZnH94hrU7l1K/bhALxqzgm59mc2TNGb5aN4XOzbux48hGft98U4ryV+FP2Lh3Jbl5eZhamNGsQSt6tOnHhn0rWD1rM062rlx6cJw/H1zF0cFe0lsnDJvPt+vGs231We48vICzozuN67eTu9W4iX1EdtGv3xjq1WvAkP4dBXKQkJLMsBGf8+TlU1w9nXD0VBvNStbM2cGeEz9xK+QCRqZGxKbGomeskY1pSWUZ3j4+ZOVk4+vrJ+eTbrU+K4fu4PvTs5nY/VtszOyJig3lyvXT3L5/mYVzfqBJUBt2n/+BsOgXrJ95iO+2Thdj+rThK6ToXLNT0Ux0mDLsK9ZtXkbXNr3p2rGXJDRnZKYQEx3BxYvHiY2LZ+oXc+nVfRDh4S85cXgrXbv0JT87kbpBLagT0IxN2xeQlBvFp4PncerWEdq26kq3hv2Iz45m6rpRHFp0gbGrhjC446eM6jlW2PC7Dm6hqLCYTwaPElnmF8tHE5sQxZYVh1j909eCbty/6QJRMRGMnjWMOv7epGakUFFdLt4sBQ+5uOEuoxb2Y9fiY5y9eZz2TbswY/VY9q46jbuzFzn52Xw8uwt6BroYmxtKYNH1n5/y8Te9+azXBEb0GEVIxHPOXDtL/Lt4Yt7F4FvHk9UL1/Dw+X0pzNU63KfzRxLo9/zVY+ITlDemUqg9GdkZ9O/9CZdvnJQNVXZ6DocPHeP9+zQpupVXSPlW1LWlcgLUv6nGidJ2X7x4iSZNGzNl8hS2bd/G3dt/yv+3bttC7u/KWF7LjtcV6IJgr6vV2gNawxoMLQx4fOMZKzcvYfuavXLeHTq2h9Yt2jHj60mcP3WLtxGvWbJ6Hrt+OUy/4d2YNmEmnwz+VBpZPYZ0FMTjyd0XRHbZqltDIXEpz8Sj6y/o0LcVF45e48jJQ3Tt2J0J00Zz9vhl3N08ZW0fMryryF0+/2wKKelJPAj5k1unn8pUftj4PtLcUJ/ruQtX0Gj0adAwmGXzl/P7hdMsnDUfA4FqKCqeHgnJCTx69VgyRQqy8/hsxOfcuHlNahi1Jg8fPlwkl8uXL+fkyZP/tDT+T+H+798x/KNwf1i3mnu+Ki2zVuYhCah/Fe6qaFd/VjWxqpVV8S5xrzW1chCZmf8VMPKhjlZP9UPx/n/o31WqquwIdKG8FP7qwCv5jOoSajUGVGmMMTTUyA23Ws8YfVMzCWJSv2pU512loaqHlYRSZT41RGNkiKGBviDmPkhVVIddW1mFtqqiNmlVT0+0811Pvv63ddw/SGWUxv1/Oj6grRR3V+nck57epyInXUKjCsuKyS/K503oSxwc7dA11FBWXiykkiaNmlBVrkOl+lWqg521I4Z6BtRRBrpKVVQ1EO20YsCrIk0ZplQhqGLeE+NiZVT68MkD9PT1GDt+jHRpXoY+x9XHjaKKIjILMklPy8ba3JqXb57i6++Kl58DVdpSkbOYm9lQXFwlEd1Gpqq7r0tGWrrwXxWmUQV2FKuud3k5NvaOwtdHq0tNjQ6lRWWEh70Vtnz0uyhhC2fl5NGwUX1BaFVWl0v4htpsqbAbha2yMLPBzdGDU6dOUCfAlxIVc68xJDstn4rccnJT8zEzUMFCyixaSXlpucRmZ6Un4xfgTrV+Gc3aNkbPzkRkGDeu38TJ2U3IH6qr6+DkLN2x7JxMclVMt5EByQmJsiArvGZVpRZjQ1OaNmxCamoGickp+Pn6oavVIT8zl4LsfBwdnKUIt7KykU1hVVkFSfGJvHzynDpeddCp1sHe3lF0zvb2TiSnJKOvcgZqtDKCV1WmSoZVKXp16/gLXae0slSKTnVDUCPIjIw0vD29hKOrGMQKVac2LMpwmpqaKvHt+QV5smgqU6sKWclIzxRfgmKG1/HzE/6+2gQoo7BKsFREG6XdLq0o5/at2zRsHCwyEIUINTU1FYxb1Lv3ODq7Cq0hIuothiaGhEaGUqNTRfM2zUUrrq+u2+IqSdrTNTAS5r5Wt1qSBMOiXit6K/WbNOTPR48orSrD3slBqEGGKgHY0gJ9Az3yC/KFWVwvMJCS8goKS0vw8vaW61/hGFVYi+q0G5gaS4CTt5snr5+/wNHZSVJSM/KysXN2ICU1BUcXJzGq5+UWCM4tKzdTpgjKM6J+TlhkuJisLcwshP6iiDJO9s7CKlbvkZ2tHf51AmRDqsJbFPasU5tOxCWmcO3qDT4d+TmWJtaUVJWTkh2DlZUiQJVgZmlNaY1WONeHzv5G45YBQlQKfRUtneHAgPo8ffpIPArRkbGYGCoELrRs1pwajZb84jyKyopwcLKjsqqUIwcO8NnIkdhZOBMdnkh5fjUrF64WXGfb9m158vQJQ/uOIi4unkcv73FsxxkpQgeM7UZZRRlzJi/kz9cX6d69B+3q9uVt7AuOXNxDC/+O7PpjK/26DmbSwGkcvLaPA6f3MLD/QMZ3m/oPXN+LiGcs/GU6yamJvDydxNebh5OSniaJuHXr+hP9Ph4LM0tCQ9+Sk53Hujk/07V5L8IT3rJ4ywI5Bz/vP04+35fhIXw/4ydZDk9cOMqxy4f5fu4GIZWs2r+Eq3fP0aVFdzo17cH+c3v4bVmtIVWt260HBXJy61XcnDzk751GNqVR48bcuH2DSZ9NZkDHYazavoB5Y1bg5xXAgVObuXXvEn5+fpibGdOgTntOXtzOnKlr8XQJpEffRpw+dl+M2wvmjmPP3qOcPnuF4OCmfNSjLfWDgrh89TqpKtgqNo52XZvRsLkPK+dvxt7WkRZdPMRro2RgNYbVFFcVYuNoRbWuFq1GI5LDyKgo0QPbWNqybtQejr/aQnWuhtFdpsvrWrp+mnLw8N1Xv8kmaNWR6egbaFj8yU6+2/aFyArXztstiL/V25cK9WTj0l/5cfN3kiPh6+lBs6aNufDHaQz09cT0n5mVy8DBnzJ61FSZIoY8vkZwo1akp7zD068BtvberN8xl4i018wavZozj45homfJV0MXcuzufg7e3MHBueeY+P0IikpL8bD0ICsulyC/hiye852sT8s3ziMjP5nExBg2rdjPnuMb0Oga8MO3u+U623R4A0WlBbx6+wJnVyfCIyMwt7fi0k83WLFvASvH//gP9GKPz1rTu0N/Zk9YIPfs7uNakJ6fiqG5AboGutzc9JLB83ozquc4Pu0zhmfhzzh38zyO1srDYyh4WwXFGD34c+LiYngZ9VqaEa2DW1HHy59XoU948PBW7fpSlE+f7kMIeXOX0sISDHRM2b59B3X86rN/X603o1uPLrx5/UY67Oo8U9JE1bA4c+oPPh40QCaUYz4fw5rVaxkxcji379ySYlYV7up+oXqPysNWXq5IcYpop6VSW4mNoy0Pbz8kJPIRH7Uf+I+S4NDRvSJ7m/XlN9y6e42ft6zjwK7fmf7VeEJD34hkR/lxVAjS6f2XyMrJpMfgtlRV104LdTR6PL32mgYd6hL1KF6eg3ofO/RoyegRY5g4dpo8VsvWdSVX4uMBn5CZk8WfT25z7fRDaYa06BokU1UltVH1Q0ZmjuB/Vy1exd0nd0URUFiQI938bu178vD5AzLzsqgur0BbWUNVWSV9+vRHoTXV+3n//gOWLl3K0KFDmTJlCvfu3fs/SqD/FO7/LxXuZQZwqlUVyaa1Wi91fCjIhdmuq8IganVdqjBX3Xh1Iv39kO7yX0X///VpqvhT1XVX2jLVUReGqY4UcKrA/CA1UZsD9ecKfSsMLS1FGy/FuxTr/3UoNJ/qxqtOuuqC/rf/q6oS3KSmUuEDa9A1NpbOfNdTSirz76PK3B/YAI2FYmrXXsx/57er56NeS230bq1cJsjagsQ3r3gZGkphabGMj2Njo/Hx9ZRodisbC3p06cz9Bw/QQemA/akoq0anWoOlsTkWxqY0bdoMc2s7CelR+mp/f38lwyY/P5e1q1dSWV7Gp5+OFHyeo72DMFZbtWrG81chXLt3jS4fdeWZQiU6O2FpbsmrN89p3ESZTzMlhTQvL58aDNDTNRG5gwpcSElNJjIylN4fdUJHt4zy6jKsbVRCH+jpqiS7UsIjovFRBtn8QsLevCG4URD6Gq3oGB0dXCVW2szSTIoNZaKMeReNob4Bzk7OBNavL2hApZO0srXE3UNFgnsQ/vo91cU1vH0ehm6lBlMjlUynpaSwWIrorPRU3D0dKa4p4LOJo8gsK5QubnZ6Nn516kiXV0mH4hISpKutAqASlLRD30CkEY0aBJGXX0ByShq66JKflSddNNWNU5sLIz0jSgpL8XBxJ/R1KLYW1kIKsTC1IiUhhcL8Inw8vKkoLqdn956EvQ2T4lmRXBTJR3UM9fX05SamwnBUkJI6V1QBr4KSlEm4SlstNw8llykpVNkGyrhdKcW3KroNNBrBWip9pjqX1Gg69G0o7Tu2JyMzXQgsERGRBNWrL797urlLKI4659T1pbrc3Tt0lY2C0jEqTae63lR8ter8q05LVnY2JVUVMvlKz0zB2t6axJR46jeqJ4EgNg7WWJqYYaStjWEPD4+kSdMmgipUAURPQx6SmBxDz7590VeGVj2kmxge/pZySQ/Mws3FBXsHO+5euS3f6+nnI3HcZTUVYjjLyckST0RMTCwNGzcXfWuxogJVa/H1rSOhTSlZGbi4u+Ad4EtI5FPRIqvzQG041HqlplGqS1VYXCJhVhWl5RIMVFRUJoZrVXiWFpUybMgwnr98jqur8l3oc+rE77Rr2Z42Ldvy6MlTfLx8cXN0F7zahSs36NWzG/qaagqKszA0MqFIeTv0awhPfcalmyewNLXn6uUbBNVvTP2gYMytTDAXjX8hAXWDiYtJp3WTlkTEvEXPWIutoyqE36Cp1lBVosNPP2yFymo+6t6ZRgFNWThnEXXrBtCpc2datm5FTFgKUZHvePn2Gb+u24WXuw+7Dv/CxRtn+ObL5Uyc+wnGJuY8OhPO7VeXCYl4jK9tEC9TXuJk7sLUQdNYuWM5L+Oe07JuK+aOUUVU7fEg9A7f/7ZIshW2zjvBpLX9+KjNJ/RsOeivdavWWL/txM88eH2Hzz+eRN82AwXzOGPDNDFQ13Gpw5iPx7Nx3zqO/HhKCC3jF3wm2uwzWy5gbmrBZysGU1FeTPemH8lnHR4dxrp5W7j/9CavIp7I5q9jy15MHf21PK/dZ7fwOuolTk6OElTWvWl/Bo/vxvkDd6nrU489RzZy7Pd94tuwMDdj+MBxXLpxlPYtuzN53GJu3DxPUUEBAz4eyZyZ4zn++3GOn7xEcHAzmjapK9eimoqpDv/+/UdY/9M69EzLOHv4Lvcf3eD7DXOITVS+EVNKqsqwdDDDwExx41UgWYBMyxxdnOX1K0pRa9/OvEsOR8+ohq/6rpGicNgX7ejd7WPGDZpLUlY0l97ulWC8sR0WcvD8JpEvzJmwVgp3n2A3CXxb/e06Vq1biLePF9MnzhfJ3AdJ6v0H18kvSuLs2Rvs2XlS1oygBl5MmjiNvIJEevQeSJf2fVn063TSyhP5Zvgadl3/iR5NPqZrgz78cHoJz97fZ9vUE6w9uogv+s3DUcls8nJYvHoB23/cLWvM/NVfkl+SSWR4KAtmriYs9gnZebmsnL2V1IxU2nzcQqQm7Tu1JOpdJC6urjRr2pp2gR2ZNn8ST8+95OqtSzwPfcrDkHt4uXuxe0OtXGbr4Q0cu76bkuoSaVgdWHyZ0YsH8MWIufRu2Z/X71/xLu0dJjomQsfS6mh58PCeNK5GDvmU1s3ace/ZnxQU5NKjQx+Zpp4+u5+YuCjxCQ0dPJajp36TifLoEV9w794dRoxUcpdH4qvZtn0LixcvRIkHVMPEQoUdGhjI6375/JXgIFXjR31ti1bNJUlcnf+qkakaA2pNkL/r6kszrqKqgiqdSvoO6MO6ZRuYMmc8Zw9eltcaFvGGTZvXsXzJDyIn/frbacQnvWfPrydZvOpr5s5YIsSY6Lj3TJ07lj/Ph8gmol3/RpKMq6ur7sMGzPtiIV/On0zEwziu3LzE0ZNHiI+PJjioETt/PVB7vezdwt592+jT+2Ns7ezZfWAbD2+9lY2YR5CTeM0srezo0bU7CvJfXFzG/BnzuHLnCi72TnRo3QEzU3Mi3odx5vIpunbpLmtrSUERBTkFRL+PpUOHjjQIasS4cePkfq1QkOq+pDCR6r35+/Gfwv3/WhH/y18gHfdYJy03G1dTqK980rVdD0lK1eiIrr0WAflX3f4BD/k3KYwUBv9qKJbqsqsAJkWX0dGI9EHp2dWhxrCquFWLlOrCY2IDRqZoVJCAksv8paNXz0862PqaWpa7kZmEH6nD2NhQNLOqy15TXo5OVW06q6Ak9Qzpejr03xbApDruSiqjNTUUVJLqAqjnVUuVUfHdtSZVdXF/OF6ePUtaVAR1AgMknU0l/8XERVNaWiKdC4XYs7KyICklCWtbW+lQqrRNE31jTPRM8PcKoHGjxiSmpsrFqYpqxVuvjZRuyJMnj0CnhpTURCLeReHrXYcbV6/j6uSMqYXyEFTSpnsbjO1MZOSrtNRq8VKBRhHhbzE2Vl0QA4yMVaR2DVY2ZiQkJkn0tg6VWNkb0LhZPfQMdEjPyKW0VCEUrTE0NKWySo0dzcjOyCYpIQ5bK3PcXR0pyM0jNTENLy9v6Uar4ll1NdzdXMS8qQJB3L3cMDU3xMhAX7rieobGFBeXi0RIGfB0q3ShFIk1l2AqNBjqGlCYl0dmTiqVmnJatGvJ6cs3sLEwYvTw0ThYW8vzVBg/hblMSkkXo6aPlxfFebk0DAzk9s0b8j6rqHEVFqXinO3tHXj/PkYoOYorrxIzczJyyEzLEqNobHS8pD+6ubjXRnVr9EWCoaK4Y2OipZhUZjZl3JRzoKpGim01hlRJsGXllXKeODraixn5Q+KcClhSngVliFSfZ1D9+pJMp86r0uJSCTdxdHSUTk9JWbFQR+oF1UMFiagCX8mn3kVE4eLiRnFhiTDWlQxH/bzs1Ex5LmosrMbT6vFd3V1IS02Tm5bqaOtbGkrYkJm5KXpGGgyNDCitLpaOuvInpMQnEv7kNU2bNpV0x9jYGOni5ORmSAiVmvKYW9vQoFlzXoW+xs+vLrevX0e3RsvwjweLuUwVOzev3Gb4J8NIzUkTU3F6Xobc/O7+eZf8XBXm4knXdj0E95ifmyumrIYNgmUK4+LpSllFMbmleWhNtdKxi0uMEy68laUZsTFx2NjYSfKm2lQZqYTb0nLi4pJwdnTBwc4Rc1NLkcFEREdQoS0XnXvU2wgc7Z0k9CktPYNOHTrWdu81ehhqLGuxrRUVFBWWYGfrTLmmmrzKbJJy3vE+MYKC7EKRWFnZWJKcnkJMXCwtmjanoKiE7Nw86noFYm5kTUFpFqXVebJZvnr5ihgC3zyJwN87iLo+HjRv3ID9uw7z5nkEZcVluHi48vL1G0YPHUdFeTWXb/zB9bMPsbVy4PKtUxw6uZP5s1ex8+Q68vOL2LPmPDNWjeXi9UvMm7gcmwBrkuJSmDVoFr/fPsn201uZNXIWyRnxpKQlsXTiWq4+O8ejd7d58fw5p9bdZPpPoxjReRLtgjsx/+cZPH7xkB7tetOsfit+O72NRf3qzQAAIABJREFUlg3aMHv0fNnYjlo4TDbmSou8d80hZq6axuqv1uPp6smCn7/i0dOH3DsawsvoZ/x4cAV5GVksnLiGtb8soEFgM74YM1/IU8qvk5WTxcSZQ7lw7KEUEDuObOLey9s8uH8PH1cPtn5/iC/njeCXtQep4xPInn0buHXvAn0++kgkEIZ6FuTmZhLy/D7HDjySdW3f3o306j2cC+dPsHL1Sg4ePE2L5i3x8LKT61FNYhRz4YfvN7Lzt20ENa7L9p8PcuvPSxw5tZno2HgcnJwE65qcmixG/y/nTZH1RE2wyiorJcBOnSuKeLVqwhbOvt7D523mEvb+BScu/Eq3dgPp3nYYZ+7swsS5mvDIt7TzHcqL8HuCQfx88Ffyer38nXBzc+bM8Uvs2LWBwvJi1iz5lWt//s6u/T/RslUzpoz4junzhlNerOXQnotyWxkwvAvDh40kOSMONzdPRvSbyMk/97H7wna2fX2I+fumsHT4BuwsHBi1urcgJvcvOMepPw8xoN0IvBx9pRDduGsDA3sOwsfTh0s3z3Lp9kkqyotE4qOaKXuO7ObSgYfyuStjZUJKIq6ejpI4nJebT89WA0hJT+blqxcc3HREJIGqSaCqi7HzhrNr7SGZpiSlxfPlupHo6ulQXlnGrkV/MHP953Rt2p+JQ2bw5v1L7r64g6ZCQ0FeEZ3bdqZZw+byeT159Uget22Tdpy7fAYDXR3Gjp5KZmYae/b/JJLCT4ZNYN+RLYwaMolWLTqI1Kiuv6dkd7x+ESZ1jpr+lpVXyH1InSfqearmyf59B+jVuydPHz/Fw8NTyFhZ2bXruKqHVDNFadw/FO4qzdTAWJ8OndoJknjciClMmTMWF0cXvNy98fcNpEuHHtjZ2vPDzyvZvnsTnl5eHNxxip37NjFyyFjq+PjLz+0+tC2b1uygYb3GbN//C9//9B0GxiaMGjyGuIQY3ke/Y++vhzHQM5Cuu2oUTp75Gdt/2S/3oqTkeMZP/YT6AQ3p2b0fy1Z+w8M7byURtVGbQDl/9Y1NGDJ0KLo6BpSXVTF97GS27N7Kim+WYW9rz9Eze0hISRE5qiLrWFlY4+fuL+upOi5dviDd9VEjR4sZVeWK7N+/X9JTlXzmP4X7v1yL/0vfIIX7k8AaHgcoNJ/OP3jtH36KBAopJOTfSDIfuu2qcPqQePovPaoSgym5jJK7qE2CCkhSKaMGf5ea6FClaywnWLVWQ436Gn19dFWnVavGVNXo6yktuyJcqLQmM7RG5rVUGhkh/ddRU1aOtuoviKhCRerq0/XMvy85VWnc731c23GXzcFf4v4P2nbRw/0taVZ9Tfm7CFIiwsgpzJcuuTIkJiQkEBn5Topm37rK+GYjwQrWdlZYWJlhZ2PHmxdheDn4YKqxILhBY4pVUJGxoeiD9+3dQ0VZBe7O9jRr0RgXNydCI95SUFxMXlYu5oZmcmNVC6XGRIcBowZQUF2IxkSP+KRESalUUdWF+Xl4urtJcaXkTMo4GdDQj4iIUAYPGURSYjxpaSnEJ8VjZmolOmMvDx9S4pPQ0dGjYcOmqE23GumXKUpGejKNG9SjoqyEiuJScnOK0FbpUFOlsHz1atnwOlXSdXn99rl0IRXTXtGFqrXq/DMg5n0SBVklpMSmoletJDxWlJaVYGVpJShDpUVWXeuXYa8xNDPF3cuJyFeR2Jla0bxRMLZ25tRvUJfId+/w8fYTSYxKXrWztia4XqBEn1tZWaOnry+IwKL8IsH6qWRYlZJpYGxEWkamFO8mRia8ePaSqLBIghs0wMfLm4yMLFxdPaQbqiQaqotua2cloVqOzo5kZmfJhtTGxlY2G+pnKpqFvr6BLLxKS6KkBh8OpS+Pj4uT0azyBuTl52Njb0N+dh4lxYr7rxH9vmI52Dla13L/TQyJCI/ASnH0y6vQ0zGgTp26EoKlJFRqJKy6/2ooZWJmJjduSTJV56C6DpXmuqKU9ynvBFOophRKu+rgYk9M3DsKSvLVAEI028/vPBSZS0paMu4uLrg5u2JhZY4eGtKTUympqiS7tEjyFRT3OiMllcriUgK864g0RzG7U1LTJIJbx0iX+IwkCSRR0x9lbDbSN5FNqpGOGQ7WDpJ0qa6rsooKrGysa5GZxZmCEjQwNiAxPYkybRlG5gbk5GdSWVKOnoq8966LRmuAqZGFEI1MjWs/PzWtUR35Bw8foKOrQ/PmbbEwt6a4MF9CThIS4nAXqZKShxmgp9HlfUy48PKz03PxcvNXAFtySrIIi39NeNxrPHw8KClS3P/GvA57xvvYSNxcvDA0tMDDzZvwiDcU5uVQU1JJDVUYmhpKgaGt1GJuYkfjgBa4OHrwNjSEuOgo3Gw9Wb96o3T0uvfsyp0/b9O4QSs8XOuwY+9mli9Yw6fDJxCbGEFSahwl5YUcu7CLer7NmTNxJYs2TeXilau0a9GFrl168TDsCd+NWyk38K+3zmBYu0+48/w6Tg6OTOw/g2W75pFTmkF4RCRXNz9g+s8T6dSgK0O7jmD66slkZKVgYWzBN5OWsOzXBbjae7Ju7kYxUn/yzSBKioopLSph8ZcrOHxqP/X8g/hs0HhGfz2ERvWasubrH1mwdQbObjY8unOHnxYcYsGKsUz8dB5Ng9vTq28rSkrzuXIhhBHjerJh9W78/erzMOQu329ZwoP7T7G3tuDCsXssXjaRpd9upk6depw5vY8bN04SF58gOQi29g506zyAR08vsODrrXL+K+371eunqKjQsnzZEg7s+52WLdvg6W0vTRVVgCkow5Ejp1i6fBENGtVnx697efT8Nu9SVMx9GLa2DlLoJMUncez303Tv31zOHaUnNjW3ICY+VkzA7p7ubJpxhLlbxzD3k9VkFcRTUJhAPa9OWJjZs//8Kjp17UB0dCQelq0oLsll147t/Lh6r4TjDRnWm549u9KtSz/u3D5HaU0xU8cv5czVPYQnPKWosJTF07Yw49tRpCVlcfbYXVk2eg1tLebtNUs2sWr3PPatuEBKdiInbh3EydqVC09Psv+bs4TGvWTKquEyeVw//Tf+uH2cloEd6Nq6F3dD7uDr5seZi+eY9Ok4WX+OntvFjdvnRT4RGNCENZtWcuv4M3lMVbzX3vNqyCnIYeaPk1k3/RcGjOvLiI9H8s2Ubzl94yQ7Dm1hZL8x3H5+nvbNOzOm/1RKSovpPq4h5uYmkva8e/VFDl3/BU+bBnzWfwqxye/5+bf1vA4JJTCwPvOmf0tpVQl13P2k0L927waaGh2C6tbj2PF9zP16qchnV6ycJSnDgweNZc+hTQwbMJYunXrL8xw2/GNu3rnNiaOn6dypMz+s/54NGzfK56+K9g+d9xXLv+OL6dN4EfICJydn0cOnZ9Tq4xWvXgp2jZ40WxQRy9TKGBcPJ5o2ayLEtrbBnaTjvn/zUTHeHj9ziIT4WGJi35OTn0VGZhpFRUUc2XOWnXs3M7DfcFo2a8uBY7sFOfrH5WNsW39QHq/XoA7SXLh9/jGTZo6hTYv2LF+wioXfzef3Myf4btEqLlz7g47tOjN25CTxmgz5rA+uTq5Mn/g1s76ayO0bL+T1Kw+Akt6oQ4WkzfxurkzBBnbvx7v4KHp17IG9jT1bfltPQFBDQcAmp6ZRt04d2jXuIBOP1i3bEhkVwfffr8XN1UNyQLZt2yb4TLXxUL6s/xTu/1JF/C9/sU5Ss8HaCy2qSbGvbZl/SEtVf1MXwT946II3rO3C/914+kHv/i913JVGVhkgtDVoVSXw1+Movnu1jh662kqqdVSRbvpXt7pWmiObCNHH66LRr+XAK4ydKtR1Tc3RMbaQAv7vVBlF7lDCfFXoK2Rk7YNp6HYmnMBXqf/yG/bPviGquQd3+tVHz8r0H9OKDxhItaB9wEGqjrv6d1XApYbcIz85VhCM5RUV0oFVF5SihxibGIvBMDMvGWMLfeo1CkCjkjeT0oiLTMJMxwoHSw/KCypo1CCAmMR40Qjv3btXQi3q+fvh4elCaXU5qRlp6BvoizatvLAEKzMrMrPSMbQ0pPvAHtJxzynPEzKGmb4Z0ZExlJeUUS/QDydnR8FVurq5UaGpIC0rkcLCHDzcXcnJKkSDMSlJmXTp0pUXL56Rl5mFu5sHtnbO5OUXS1iFrkZLWlK8FO5mxkbkZGRQVV5NWVE1ehoj3r1/T8eO7cnMTqNKW4FWp4qKqhIC/OsKVcTQ2ISKSigv0xL6IlJMRvo1xmIMqqgsF0+Dh5unyFfClSxESatqKnGws8JYx4CU90mMHTmS+vV85WasTJ3vomKpX78Rbr5ehNy/h4mhIdbmZlja2xMXHSPx36qzrYJfKqtriE6Iw9zaGn0jIzIyssnLyeP1i9c0CW6MnrYGdxdnSksrsLC0EtmJ6lAnJsRiq1CIJoZC3XFydpVxtuIcqymM6vJoNHrS5U7PyCSoYRCZGZnyWanU08B6AaSnpom519XNVXwETm4u0mWpqdTy4N4jHJ2ccPZwJbBhADl52VjZW1FSVip+AT8ff6jS1PoAysskNrywSHX1SwS1qAx16t/MrcyJi4uVACtTczNBhnkHuGNsZoiHp4egRotKCrCytZCutmJfNw4ORrdSTbWMKCspoqy4WNL64t5F42TnxKsXb2jSpjlaUz1KyxR1oUYK95rSSpF4BdQJwNPTi6LKEl5FvEGjEKpGuuL1MDMzx9jADD0McHFwp6pCUxvEpq2RyZBalJQcTt9Ql9KKAtHuqfNBmSwVqcG/njcVlSXyOhKjE2kU1BhdDDDQNREPRVpGmty81Gv98J4o7bO9uRu6WkNZKyz+uharqKpd73SqycvLokSTRVZWHj7O9THUmMvzQr+G/PJ8whJCMTIzRKNryNUbZ9DTr6ZDuw4U5leiU2NEcWER6anJYsbXU2FlpiYSqKXWLuV7yMvKw0BPBUFZSlBPUnwCgz8axqdDxwi9R6FPVVZDeVklMyctYfysETg7uXHmwHWMjUxISH7PtceHOX/hIvt+vsz951e5+egiaemZdOzUncEdP2fs4s+YO34ebRu25/7LezSs24hlv81jeJfPCK7blLErhshkJjomnieHXzNtw1TaBLZldJ/RzFz9Jfce3haZwvGtZ5i1ahqe7t78OO8Xqqqr6DulC86Ozuhr9PF19iM4sCmHzuxh6mezWLxxLie3XMTC1JKZP49RDFFsjWwY0WsyP2/6lh/XHpdu6ID+LcnJzeXixacsWDyZAf1HMWTg58QnRTP+y2GkpiZTXlrFldP32LTpWyZNWEK9+kp+FMbzx+cJfRtGYlYaWgM95n65mm+XjGPvzhuYmVoQ9f4tIa8fcv/JHa7+cZ2D+04RFNSQdh0ak56eIUWYwtxdvXqHceM+o9/H/Vm6aCV3H18lLOGB+GO2bNqOtkKfvKwCDE20NGrhh6W1NWXVlUJHik2Mw9vPR6kPGNdrFmfvHcBcxxo/Hy+SYqMYOXA+KRnvOXDiR8ytTAnw96OBf3f0dQ3ZvHkdM6euFN/MwkVfyoSy/4CRZKXH8CI8hM9HfsO9Zxf4fttCTEwt2LnqLHt//5lDew/x6Gak3CenLxpBTmkmB9df5ZsdnzOowzhaB3YW0/iMn8bSs2U/RnWfwNaz63gceldY/Gu/2M7lP8/g4xTIxz2HcvvFHTo0as+GbZto07wFbZq3JiL2NeeuHCE5KYH+vT5l0Y/z2LfxhMj+1Gev1jAvF2/Z9C/YMYsfp22lx5iOrP9mE02CmrD+0EqiU6JoVKexTP9eRT3hp5l7Zf3uP7W5ZEFkZqTxy7KjHL+2nTbBPejXcRQZ2WlMnjOa9KRsabb9sGIDsWkx9O70kXiyYpPjcLJ3lITa+NhImjVRm6EItu9cJ4X7mNFfcvSP3bRp2pmhg8YQEfEWc3NLmrZSzHpHIaapZoBqRoU8r5WmqENpzD8d9SkbNm4gMjxKJDSB9f3Jy8uVjYzSshcXl0jhqw4TUzPsnKzEm6aaNHV8fZkx4Wu+XDCJ84dvyNd89e00ycjQ0+hQWlEi64rKv1i7YjO/7d1Cn54DaNemM/OXzGLx/JU0axfI8kVrGDboU9ZuWMH+I7t58yiaPkO6sXHNZuoF1Kfv0B4y1ZgwdrLcN7Jy09m4cgtl5WWMnDxQpC3fL/+Z8RNHsGPrQUnsVVMPVWf4+dSVjcqCH5fKlHhU/2GEvgulS6sOeLh6yuZe+arUoeSs526co2+Xvpw9f5qunboLierIsSPSnVckqvPnz0vhfu3aNWbPnv2fwv3fUln+zz9E53WnQdoLzaso/ivoU8r3vwKXPphTawvr2iJe/f6huP/wY9WOU+Q1/4Tv/k8f2tAYnZoqka38/VAdQ3VU6yi0kq4U7xptlfzS1VaJAU0FMakusNKpqydSqcKb1AlmZIaeoQH6JqboWDkIsUZeigQw1V6QHw7Vfe/2RwSBr9L+LW+v6rg/HBxMmepky7hN7cRV2JLeP0y+SuMuXR1VhZYWUJLznvLi9NqC0MCEtIQMoqNi8XD3FEqLg5Mt+iZaGdmmZCYQlxxPSUE5D289x7TGFsNqMzFmeXu7ye7d1cmJm9eukZWZQUFBoXTBjUxUsFI0piYIrcLexlKwjH0G9OfukweYOllg62pDuU45kRGRONo4UllSSeuWrbFzcqBGp4bMrDSJik7NSsbR1QYbe7XBqECj1UdTY0RacjZG+kYkxsdgbqBSWe3R0zfGwNREbmhKyhH5NhwfNy+MlZHR3ILSwiKRHijt8cuQ55iZmOPj7klBTp5QR0wsjTExNpLRc3l1DT5+/ugbmnL3z8e8DYvEQKuHib6SrWRLx0fJTz4e/DHbt+8kMTaReoH1adGsvhTjWSpkylhJddxkihBQrz5Hjp3AxNRcpCNq7Ki04ErrrTToEZERMhJXRkYLCyvBjyozaGFJiWxEigoLxYRma20jSZ91fLwkGEMZi96GhdWaq7U1GOrVbizc3FzJysvD0d6RrLR04YUrOZWiRsTGJ+Dr54+JuZmM29VCqi4wC2srIajk5mRjYWZKyLOn5OTmSNqoer+UjtBKde71NCRnplBYWUR5ZTEhL0Lk/PLz8aW0oBgbc1sxbCptu6GJLm7uTpw/e0709nPnzRPTpgqRMjAxwKeuJ5U1lfIrLimOgrwctDVV2NnYkpGZRRU15Bbng74WYxNDTPUMMNTVx9XBjaLcAsqLSkXjaGdnj7Orq3RtXd3cKSjMJT0jiZcvntGubVsZHcdFJ2FqbEGloRYjS1NsHBzIzMsR7nN2VgbBQU3JyyiljncQBurrKlTxryQIZZibG5Gdl0VOfo6852pa4WTvgZW1FeXaMjJykjA00MPRypZ3YdH4eQSQHJ+KnYODbKwqa0pBr5qysgr0NXqyQbMzd8TQxEKMuvbW9higj66SPVWUU1CSQ5m2iAptCakZSWLiqxfQiOoKrZwHKkzql22/8OmET4lLiSM9N5WwNy8pKypn5rSZ7Dt4UCRS6tz2cHKhuKAQR2t7OfcUUadGW4GXlydhoWEE1WvE+XNXsbSwJj01k5AHrzAzMKGsqIwBg/tQJ9AbXVMDujYezsa9yyksyyEjKYPKIrUOFmNmYsG3s34gPOodP/66lOzcInz8fEhKT+b7hRu4du8SF26epXnDVgT5NeLhS7VpNeHIplMcP3+I9bvWUFFZiYGRCU9PvWTY10MZ1msYw3oOZ9GGb7hy+4pct4d/Oc74eZ/X6pV/OCBoyj9unhDPQFFeAYa6RiyYsZyRE/tK6IvqVh7dfp1Hr+/w68nVUvB9NmAClrq2HD64nZ9/PE5aSiznTm0hLiGOZi168fL1U5KS49i16xJHTv4qGvac7Bxy0/M4efw2kyf3Z8eOs/j7NyA2JpKo0BsysTp64RR1g4NY881u2vUJ4MKxB9hY2XPoxE46tu3FtJljcbRxYN3aTdy7f5vf9mwTc15lRTW3b93h/r3HDOjXh4WLlzBs2AgOH9nJ5m3LcHNzpKK8nJycQsrKtII/dHC3JTUjgw6dO4KeARkZOTKpcnd3xkRjRvPGrdh3eDNtm7dhcJ8R2FkGcP32QWp08ol4915kBm9fJVDPvxnHT23l0+FzMTezZPP2JTRp2gBvj2DCI5+TX5rDoJ7TePrqLgcv/MLzkBds//4Uv+xZzfOXITz4I1zCkracWY2ds7U8ds/mQ9lwfBGtArsTnxFLSmIqm+bu5dbTy/x6ah2NghoRHfme5VN+4sjp3fTo0JfWTTtz5c/zeLvV5cWrl7x88Zxl3y5nw+Y1DB7Wj3379jKw7wiWrZ9LlZ4Oeib65BbmYeNgy7FVZ6VYbjuyOa9OR9BzfBfObr0oNcPweT3xCfTExtSewZ0+ZcPxxeydd5kr905x6MwGSvKL8fbyYero7zhxbhvNG3Wma/vBkpzcoVcTSeZWU+kxo8bj4+NLYWkR3dr0FGlVUWkRUbFhMulrENiUdesXExcXKVSuoUPHcuvPK7g6eTJ96nxu3LyCk5MrU2dNIzMriy0bf6Vzx8589FFvXrx4Id1idf9W12azZs05e/YPyVJR921fv9o0ZVW4q/VdNV9Ut139Xa1BRqa6+Pp7yNRN4WZnTviGGQsmc/7wdakxpsz6TBpKVRUVIgdzdXEhJyuLubOWs2fvVnr16E+rVu35etGX9OjSm/1HdpGTk8EfR24wacanPH8RwrN7EXTv25azJ67JpqFLr5aylrdo3oYxoyew5qfvuPHHn5y5eJpNOzagq6PDxlW/Mmn6KIEPKK286sZXVFZx/fwjnByc+OK7WWI1/HL0FM5fPU/nNu0UfUTee/U6VKiVOnbs2UyfHn1Fsqnug9269pLX/vjxY2bOnCmejB9++IGuXbtKavbfj/9o3P8tZeZ/+yE654Z8rH0UUPOPTrF02f+SdXzIUPp70f6/m1L/XrwLOUXlKX7gQP6T51uLg1S89drCWldF1iu8oxo8G+pLR71CgfrVjk+xqKtKpEBX+nch2ShMpWKi6yjyTK3eXX2fdOoN9NGoLr2VIzoGtZuAGlUo/+35fOi8/7sL97v9g6gyUhil/0pM/SCVUc9DdQw12mqqigqhugJ7Jx3i4l6RX1yMnuq0Gdlw5dxV4VN7+nqSmZ2BoWENFtam2Lvb4uHlQVZKHmHP3hEbmkyb4I4Y6RqLAVWFgVSXlRMUFMift/+kTBUzLi6cOX9RdHlKUtSsWV0c7a3w8vKiVdt2xKUlkVmSTXpuGqbWZlLwqZTK6PdxdO3STTCNFpZmFObnYm5iREJqEsXlBbh521NQmkdhQRHtW3ckKixGitJ34VEUZBZgaW4tjHAXTzeev31FfoEyFdYQExaNq4MrrVu14v7tu7g5uwitRZknzUwsMcQAI/Qk9dPe2UZCflRQVE5+Ltl5RaizITO7kNdh4ZQVlFBTWi06d9UVKK8qw6uON4UFxTx58BRbKxsmjP2Ejm3b8j4ySgWyEhUaQXBwMCWl5dg7OfLg0SP69x9QSzApLiYhLp769evLzV8Zm1SXRU0aMjNzRLeqFj61cKv3SS3wigGel5dHYny8LPRKwqE+b8Ve1+hoBX+oMExqQ5CRnSMMc1sra6HLKF66CvYxt7QioH4Qbp6eYqIsLi4SXfmpUydp2aIZz5494+L5C7g4u9CxUweOnzpBcMNGoi338vEmt6iQospSzG3NeBTyAAMjPbl5KoqShYk5lgphaW6Nh5c7RaUq6KrW5KX07UomokI6tLo6YiA1MjOisDiPGgVu12rJzswgNSURbw8PvDx9yC8s4k1kGPb/i733jrL7rM5/n9N7rzNnep/RVEmjZlmSZctylQtuoRgIISTwSyHcBIesm3Bz8wsOgSSEFjChd7DBRdhykWVJlqw6vdczp/fe2117H8kxhFwv1uL3H4dlbGlmzsyc8/2+7373fp7P02CBVq/C0tQsBEXwgcyqMyOTyDLhxt7QiHQuA51WzTp96lLJFSTZaecDhMfjx0DPEJuYdS0UtFWBWCFHrpxBthiFVieDxxlAa0M/dHIbd7t5YmFsRLFchkwsh8u3xddFU2sjE3gIabq8tgJ/xIdILICOzhaYtXqE3BHsHz8IpUCPfLEGqVSOSCrIfod8PsddOzH19oUa5MpJCARlnuhQhLxUoEGBDvziGtK1CF6//Aq6Ono4CXdmfpYnEb09nRz5vbG1jg//4Yfw5EtPwuV3c9HdbG0CqkLUhALcd8+9OH/2dbg3nCjlclDpFDh44DBeO32KA9sO3HADNjfW4dr0olISsswpEUigydaG1145DZ/bh69886sIp0KQ6RXI5oq4degdmFi5ALG0wlSkK+ev4m//8l9w9txJ/P3jH2eEqtZkgFylQEdPO4aGh3Dbrvvwnz/9Ilq7m/G973wfe7bvx1/8/l9jzbmCz3/nXxGNRrgQoNj7tdfd+Ojjf4L3HHsfhnqG8d6/fARenw/5bAH/8LFPweVzYVvfIHrae/Hxz/4pZx0koilsrjkhqgFf/uw38eOffQtKpQJjo+Mc1vbXj3+Y1EWMUHzk1j/k9TAXS+GWww/i3z/1F4jFPZDJFBBJ1Pj4334OCwuzcDqXcObcswiEgshn87jl8K04cPBhfPdbn8ZHP/Y4rLY2fP0rn4TP44TH48GSdw27Dh7A45/4JieLtjg68KWv/iv+9fP/hC/++1chE6sgFNawvDKPH/zom0hni8imC0jE0vj4xz6OBx74PTxw/z348leegNlixgf/4H60thmhVcu4s5rMEPa2AY6WFkSiAcSSSQ65ozwMmqqtbazD6Qpg965hfPGT38XUwhtsoL9h181Y3biM5Y1LSKSTsDe3IhJLYu/IYYz07kdZFIeorMMPn/wGFtcuMVXsj973V4xhrIgrOLLnIXz5J3+Pnz7zA57Qvff+/4Xxkb2MWh3r3Y1vv/Ql/OL0zxj/azTpsKPlJjRZOvjaJYnhLbvuwuzKBL69K6LvAAAgAElEQVT67L9gY20Do8OjiARD+LN3/t+syW9xtDMid35jGitLTvzlhx+DP+CDc2sDJ8+cQN9AD8MN/vj9H8Xc0jRPBohsRRkRtFaTXOqp136M0xdP4S/e+Rim1y/jz9/1GL78/U9jMTDFevbuzi78xQP/G/E0+WyAr37vb6GVaSAVKthQvX/X/Zieu4Cx4V3YOXoz/vlzn8TxE89yZglJ26gs+eRjj2N5YwnzK/N82Dpw4EboFTr0dgzg6uRFvHLyWZbeJJIRjI7sg8FgYdNxe1sPHnj4LsRTWfzke08hnkzA0dDIXePPfuYzXHzTP7TG79m9B80tLchmM/jm17+FD3/kj/HCiRfY/FzXtNcxkHX0cwUGgx6JTASDI73QGtTYvnOcQ7I+88VP4dN/9zk8ffxJ/NsXH4fOaODDPkXXkXcwk8zgH/7uXziforWlHXMLM/ib//1xztD41hd+CH/Qh3NvvIavfftLEFQF+MRf/j2++d2v4ZtP/Aif+dd/wAsvHeempNZgwr9/5j/gC/i42fCxT/wJv75ktv/Jt57hKSl5JwibSZ15UkxQw/OF0ycwuTbHB/4/efeH8LPnnkJbUwsarHYMbBvg5mNLQwvLIS9eOsNfv310L7xeN06eegV+XxAnXzmFd7/73fjIRz6C7373u/jsZz/73+q/3xXu/wcK9yc+cKy2ZqnyCJrxjhS2dA39eL3D/manmvjtv6arzgjlt/49fR6xkn6NYZU06MRtF9SIZMxzb356ISWfUoCNQguhhEbOQuRzBUhLSRTyxV/6zWUKKWMpqcinbjwV8SKFCkWZETKDAZAqmTBDBQj9ThT6Qg8u2jmruPZb7biTOfXiQ9tB5SXdzNRpp8MLpXvy60IHh1IeYiGxm4UcBpNOL6BQDiKdz3KXxb3hh3PFhfHxXcyDVemItWpBJB5knToRXgRFMVpMHcj48zDI9ehobmd8nVwmhclogNfj5sUlmc0gXcjj6ePH4Q/5oTfKMNDXiaZGC8ciUwpmJBmDSC2Bo82BbL4u4aBuY7FUwaGbbmYcocWkRymXYQPnltcJY4MWAqUA43u382LQ17sNywsbmJtegQQytDe3we1yc4rg4vI8h/HQYiKBBBtLTrTYm9DW3IJYMAKpVMFMc6lMiZXFDRSzJQgKNbS2N0GmJkmGE42NDpRrNIEhA2wUFlsjrkxNYWvNxfztdCLDr7dao4TWqOMibnF+GaloEiathg2kTXY7k15aHS38PhB5hQ54Lq+HC28intCEglj4dKih4pO66lSo03VHizkZLwm5SCNhQgiSATQei9WZvpUqf5xCipjIks2iwWbD1uYGL+o+v48TVg16PXo6OtBEXehoDFoDBSLl4CJTqEwBi92O5YV53Hb0JkxPT2D66lWmN1HYVjyeQjKdxM23HsLlixf5QHHfAw9gZnEBTz73c5y79DoOHDwAnU3DKYaUOPq1/3gCu8f38gZLErNKjeQhMlAKK92Y1HVRqTUoVMu4PHkFNVENw2MjGBkbRjASgNVqQKWS59eCaA1CSKG4lriqUsmRy6chgwSJYAx2ox2ZVAb5XI5Z6CarhXXiUsZbiiCT1Tf4ZDLBUphSsYr21k7Ey3VzeigRhkQhAEQZlCpp+L1+tFp7oZQbka9mcOHiRezZeSOddyEmH0axiGgqzLQWKiC1BjOMejMTHShwhDZumojIBVIEPRF0NW9DMlKCRq9lnFxNQBzm+polrskQjSQgV5SwtDTJKcFKuQlalQ2VqggVYRHJkg/RjAsWjQ0bHjfUZDiORVCtlOFosiOTSUCplnPYmVytxgvP/gLeLZLkVLhoKFbK8Di3IBGIoFbJcPTYTVhd2eB7jQ6FzS0OPhBSV7SpoQUasRJakZID17799R9gaWUNH/yjD6KxuwWb/i2suTeh1MhwcOcBlNMlSASAe9OJSxfOsXcgmy1jbcMDhUEBrV7HHH6vz42bj9yCO3Y9zFIwOgDRtfrkSz/B1bmL3CWjSSGZlWkN+co/foPNd2TE+5evfQqT5D0xWHlSNNo3ykXTlm+Lw9zaW5oRY969CJFwjK8Dkp+RzO3e+45iZu4qNv1rUGrkuHh1AiNDA/i9Oz+IRlMLRJUapi6+jpv2jiCZiOHKlat8YCXEaKVWhcliYZ/E6bNnMDw8iHw2i7vf8UGMju1ngtD05Ktwbs7D7fJibW0d+gYzQokEtGoTHzIoTTgYpEmXFLfccphlYVVRCbv27MOFNy7j8qVphIJJCKtiSARCnD59AdlsHulMEn/7d3+FaiWOzhYbMxSoOJ1aXIJCZ8C604eB/jbmWdNBp7O7nT0L5GVxtLWh0dGGXCzPDRur2czmzngyBHuTFcVqGecuX0F7ZzeaLV2488Z3IJFK4NyFs+gcakU+k2TggrisxEDXdlAK2mZwEc+c+SE3ApKJJFARYnzwRg7NylXTjCikTiithTQtInnDoe23odu+jelUl2fP4/nXfsoSPZKJ0PscjyZwaPwW7Bzcy2nDz770Uzz4wLt4Tb94/jJOnzoNWmjlCgnGd+/ERz7yYUxOXsXkzAQbZlu6W/DzXzyNQq2MdDaN3bt3o5gq4F1HHuWJYTjmx9zGBTg9hC6swmYy8cH1phtvxMyVSUiFUoR8UUYIv/ra6/jDD30M9979KB+qL02cwze+82WWIBJ6mKg/AwM9LE97z4N/gI6WLu4gKxUK7ny/fOp5NsUT3yKbTSKWjMFqbsDw4DhWVxfgdm3hK098DR5fEO9896MIhkN47dRpiGtClh/SNc8NNoGAk0K/9tX/5BqGUJyP/9On3iTC8dT8Wj1B/6ZCnPb67p4WSJUiVIVVNpL/+R9+nJuY4UgYX37i32A06BBLJHjtIDkZfU0uk8UNew6gp7OfJZzf/8m34Ap4oVKTIqEKg0nPhXk0GuP17QOPfphltTRt/PFPv8vPLyb/nEjCPxM1nQQiIcQyMZRyBa/dVISTF4yuXfpagUSIJgobDIYwMT2Pu+67l/nv7zn2e7AQBCAZ42Rg8jOJpdK6J6tagcflZrDFiRMv473v+QCnn6czGUZG00T6E5/4BNNlft3jd4X7/4HC/Z//7FgtoiAZxzW5S4062GK+Aa4bKrlLfo008yYf/fqff+Vnuv7xX+W8Xz8U1CRy7rRUr2vbWXVV7+3LlXKUJFqWG9DCQn8rqaRRyOTe/C60cFGxdJ2Lzl17ItCI5BCR41lrgUShQE2ihADXNPT0s1KRwLx3crcDtzw5jf7pwG/lFaXCncypRJW5HmN+PTWVqTI1wjjWtfgk/6E/5xPTyOc9EMvlfHKVC1VYWVqDSW+qJ4kaNRxmRFxYl9fNsePuVR8S7hR2dI1h7+hu1Ipl6NQ6ZDIpaDRqPk1TSA4VTolsBp/70hewsLwAjV4OhVyGpkYbJ6jSTU7BOslsCvc/cC9LNgaHRmE2WzEzM8cueipK5BIhXBtrKOezsDnMSBWSyCCHRCGK5jYHGhrs8HqCkAm16Orsh8/lxtSVCSzMzaKhwYqB4V6YTAbMTM4jGU7BrrejnC2gkC2wuXJ8fDfW17dwdWIaR2++HWdfOQ1Hix19w31M0aHikpjiRB4lbKZSrcXC0hJTNSgqu8FiRz6bQyDsR/dAFy9kdNg79cppFBNZDPT2o8newLpqcU2EsdExZLJZmGxWuP1eptyQ3o9SMSkHT6lQ8qiUf3e5nDs8xXwOeoMB1UqFO0v0b1qsiepSvyeqKFUryBXyUGs0XABRJ0UmFqO9rQ3hcJRDiEjfTz9rMhbjMCVy62+6XYin04ytJB66xWhAOZ/B4uw0GhssnMqp1ujx4ssncc+D78Dq4iRmpmZ5zEvd9vEb9uDMG+ew/9ABju+2t9rQ3GHnTcrvD2Bw2zC/ViSzGdsxisnpy1AplGyAo9ARiVTBEp3b774TWo0GRco6rRTgD7lQKKYgFFcRCPlYUy+oiFEtCZBL5dDZ1QGDVYvF2QUYVAaoJSpYTVY+uFAXLhAM8KSLEKN6vRmNDc38+pAGllBqOp2WdfcKowEFMommU5CphEhm/fD4Vhj5J6qq0OzoQkVchkQow5bHA7PRhkKxzGf9aDIMtU6FlbUVQCiDVCZnXJ9ARFOjZT4okTmLDKrN1i7EIzlYrSaWVtH7VipkoZApoJDqWZpGoj2ixZBciqg9MoWW9fBilQDPvfwjlJGCVq5DNl9CIBZBT18fMrkcLr5xkRNw/+axv8HFSxc45MSsM+O1V85yl7uvvw+RWAyvnz7LCFG3ex1DO7uZ/KLWGbnY3LlzO35x/DmQHuCB+x6EoibF2swqutr68fUnvsfG5517duHYw/fi0vRVTqO12XWctGrUqLC+OI8dw8M8wfJ5Qzh/bgJPfO2bOPbQA/j5M8ehVCkwNDIEsUSKWCKOwzcfxvzCIhYWF1HMlfnAKxYIYdTrec0NBoJQc8iZlP88OT0BlVLJ2lcy0A9uG0IqneOwGiIv+b0eiCFCKEATliQXCfF4CDfetBsGs5zTha0OB8xWE7ZcLiYwtTlaUctWUEnlsK2jG71tHVCSb6VQ4IAswvCRKY64/GabDdMzM2hta4ZEIuSCoVytcpFMzRuz1QKzzc44xrnFFYRjSaQTWfT1DSDgDTAJyGjSQyisQiYXY3h8GDNz8ywjo3FTwB+Fy+nmtYPWlUff9yi+/ePvMGa3q8WEh++7G+VijjGqM0tLjCYm4gbRoOhaJYkbpfN29nQCEhHemJiERm/F7ht2IJdLYWZyBnq1FrVamYEB4QRJamTQmSyIJZLoHxjkoDcq6CLBMN7zzncjEQ3D63Zjy70Jb8KDrr5uNr1TgUfJyPTaNzmaEfAHIRVL2ENB3inmfQsknJtB+Exaw/RaghKk2HwbCIe5eUHJlwF/iOV773zoEVx4nShkEtx4w2FoVSYEfVGcPf06nFtr0OnUaOtsxb59+9Dc1IALly4gXcgikozAE/ZyOJ9QJuCMiWQijmaDCRqlkpO319bXuRF488FDaLM7MHvxChLRGHbu3IG+7gF4XUSB+SF0VtpfinB6/ZxdYdTrIJcrGINI6Fba94noQzI9KubHRndgcHAIxXyBJVS5bI6Lb8owoQMoARiKxTwUSjknVRNK+cc/fgq+QBimBhu2bRvE+XNvQEYT/lyRZX60LnBRTj0EQkyDcjdk9aluvsBddmreUOOASVNiMe8FlJFhtehRrBXR0d0GjUHDJmWVUsVSPMoZKZMUUiZnCABJ5Oj75fMFPrDT9/B4vfz9hDIxiqU8s/qbmhrR0dqGC29c4FA1QoXGUkmodVr+GpK0CCmpXShBMp5g6hg3W8VEApMxbIAOedQwoWu0Svr2WgU7d+7kPev06+fwrve8D0dvuxNnXj2DSq6A/p5uTiOnuoMkc+RbUUglnKxNyOkvfvFL+NznPo9Tp05jZWUVp1/979z2Xy2qfle4/1bKzF+Wynzib+6u0c1OOsx6JlJdp11HQV4r3q8FLL31K6mJTNr2/+lxvXCnzvmb2nfqtguoRKILjop3MW8M1Wtdd0pOLYm1fNFX6BhOHyxkUMln/ltSq1jwX+hKklHQzyyiG0OmhkihhkipRlWsgECu+CWpjEBEMh0Bbn5y6reocW/hwr0opS1CwONvGjPVte7F+ven0RXf9HXpTj5ARVSOx6yZdB6VArAyt8qUkXaSysTD0NpMUJu0jGCMBmJwLXmQDeZweOcBdDa0QikmuoqWO2c01tUZ9bA7GvlUnysVcP7ieXzq04/DYDWAEINUDFOxQyNAMsnoDRo2Go7v2QdQF6Bcw+TEFDo7O1mCo1TQ1KLERJtQJABLkwWbgU1I9VJINSLo9WqWq+h1Flw+P4HxsV1IRePwu92olAmxlUSpXIBeY4RCrEbcn4B3xYW9u/egUiojm88jEk9g565xrC6s8CJK0g2hXIJkKo1MNo/RsR28yWaLBZSqZQRDIRRLVaRjGe7YULeFuvSO1gYO4yGM37M/fx6pQAoysQz3H7sbHU2tWJyZg0ZFhxspZColv0a04RHGiugKUxOTTKghXSA96HmFqMJkJL25kTcFkphcH5FSsUOdNiKaJLJpPH38WQ4QOnr0KN9LsxPTvCGQjtDeaEcsEoaVulCBAL//ZCwls+nMwjxGt49hcmIaWxsbjME0EE+Y5F+1Cvz0dY5GTE5dRU9HGx8oqAMXz6T4n1QhC53RhO2j2xGJeTk9Nl/IwWqzwKA3IxxOcJfK7/fh9OlXMb5jF9OJNjY3GSPqDwXR1NLEcfLPHX8W9qYG6CwalJGDRCaERqvC6so6Iv44fM4Adoxs5w3T3uwAikCVDgb+KBcdJOkxmI0s+6hUy0glU3A0tyEQCDOJQWfWMuv9llsP8EFp0bUMlVoPsVjB93wo6kY86YdOpYLbGcTI8C4IxHIolSq4tjzY3NxCf38fd8LInEpdd9K7W6xWLoACwQj27N6NyekrrCPt7xtgLbtBZYZzYxMe9yYa7Q7+OTPZJCwmK5Ip2uzTcBiaYdHaUKoW6uFncmBq/goaWu145hdPcedaWpNxMegMuFARCVAulTnNsN3RBufaJtLJNJulSRKWTedZ9rG+scGmLdeWCw/cez96etrhCa7D5Qng1jvuxqmzr0EsEqCzsx1f+twXccvhI8jGc3juqRNoMDegVhQxqpMmIdQFO3z7EcwvL2F1dQY7tg8hm4lDIRGgUs2jf6AfVlsj5pc2cPz4y1Bo9IwDpY2dKDwWm52xq3TgSGZSjCslPT1pbTtaW7A4N88dTJoqkcmcrnWSbynoECsE1lZXmbIzPDQMqUTB4WvEniZvByXOUiAXdemJUtTS0QBbI0kIQjBZtShVBdi9ZzdriaOhCMqZGsTVGoZ7B6AWSWHWahFz+1hzrKcEUggxP7cAr9/PB9t4MsnNmu1jw5iYmoLH52ZDfVUIFCpl3HHsGH72zNNYX/Ngc8PHht9t/UPwbLmZpBSJBNDe3gyr3YhsKcvXFJlR6cBHazL9ma6ZUoUoKSLkUGKjeiEZx7sfuAdysRBz83OIZzIoCoGyALzWUFgXSQFJC93c0ohMpYy23k4otBrYW+1wtDiwueLE1vomLGYz5ufnOTCMGlfrW27oLTouCulalAqkENZEeOj+h5FJZHD05qP4h3/8f1GUZLG8tshNF5KdbTo3+BrWKKlQTnIAXywS5c6pyWRDIpbExNUpBgNQ576t1YFSscQyikKZmiENsNhsyKRSWFtew+EbDmB2ahomkx35XA37996EdDyHbQOD+Od//hRLOQaHt+HIkSNosNvw4osvwh/yIZFNwhXYQnNHM5bWl6A16encgp5mOxptlO4txMTEFEZGxlBI5DDasw2rU3Pwe73oGxzCnvE9XIz+02f/BRWxBDMrS9CbjPy+0PpKfi+5TMWccXqQlM/eaENbazuTlsgzRUU0pUfTAZKKaVq3CcFLTTqSkBI5C7RfJDM49epZzC2toLOnhyc6ZFanxPFwKMIYZkLbkkmaM2Wu7QMctESo0GvNQvq5aC/lDAyxmPdmkoMVC1lodEqoDRqYbCZev4mSR3Q0q8mMUCDApmLCPNP0to6HJjkv1QsKbDo36xJNo5bvNaohyOdFEjSaQNJ0tlKqsMeGrnc60FJhTnumVCzj5gFdRxQoR9JH2tfoZ6S1LZvJcLOyQBkXYhG6e3sYeHD8+Rewc89eVGoiDPUPwqTVQyIUMlihKqjBaLGjt7sHapUC0WAIRp2B80EUSiU3hracHpw/88bbVqW/K9zf9iX6jT9B8NefuLtGFyUV7xSyRFKZ65p2Hh3RMka61195XNe6v7V0f+tnMV7u2gff5LyToZT13mQWZTV8vWspkoAgS5DKIVYbUBFJIRVU+DQtKae4iK+ViiAFfbUmgFRYv5FY144KymTjv2agJbydQCJDWWmBQKWHUKGsG1W5eBZyx53GSYd/OoX+Ce9v/IL9ui9YHm/Fa3cPQEh89Gvc9nqIlKBeuNODA6oIf0nHjCrM4jCU0hzCsSiaHK1YXdpEKV3G5UtXcMOBfdhwr6OmlXIXlH7+9cVNFGJFlCIl7OrbDq1YifbmJjjszZxmaTAZYbJbYTAaUa5QUmYIzzz7NF58+QWkimmotDrW24bjRBMpsG7dZrHwiVql0rAMhYxnFDxx+9Hb4HJuYmznCGRqKaZmJ5EppJCvFiDTy6G3a5np7fFuobOtHWnCwGVL0CtMqGRLEJUFHPh08eJ5qLRaiAVi0MCjzdoKZVUJu9XMr8WVyQkmhey7cR9y2QzmZ2fR2dOLYg2soV9e3UBHZzcjHCUKOdRaFRswG+wtmJ2ah9VggUqhYB10KpdgooNcIsOZV89CWJIyZs+75cLBffvhMNshrNS4i1gicxHRQ9QaXthoITbo9Nw9MejqGylJZVQqBeQSIifUcXE0iqQDIvGKqWNCnZaqFKiKgJaONkzPzeLkyyehUxtZXz8+Ns5drqmJK1hfWUG1XMLNhw4yApUY6u1dnXj9wnnWcDc3NXFHntJviXKSSidYRuWPBrG6sY67j92BIzcf5uuJvl8oHoS50ULRwRAr5ZDRhInMT+U0BKK6uYiCq0rFGut3Q6EgH9Yy1LFRqrgIlspk0Gg1rB13bm2itauNp17+ZBj5Uob8doxss5psSCfy0Kn0zEAnmUVLWydUYjXfm9VMBTIZ+VQEyBZyiMUjWNlYwfzyIn72s6dhb2jA0PYh3H7XYeTKCcZXEimEJCvtbb3I5YhUJUQsRvIXCTRqJSRCOaRyDYo5CScGEkmGKENExLHZTNh0raIqLMFoNnCwSCZXQMAXxujodmw41+H2utDV3QWvL4C56Tk4aXJUomlPFXKZmA+sVGh6vSHcf/890Mn0MKiM6GhvhSu4jlXnLBZXZ/DiSy/jscf+H0xMLODgvpu4I/f8Ky+gq7cTarUKU1cn0GhpQNgfxW1Hb8Pq0gLGRnYg4Atyp/zlV05ibnYOw4OD2LtzD44eOYJkKYF//PQ/o7GtBYFIEKPbtyGdTGBpfgnNDa1wb3ogqkmwMLnEB1S5VIqBgW4Ewz4mL9FUjcKxdo/vwNbWOpRKCSw2PTRGLQ7deoRlGC+9dAbNja24cP4SDu4/DI/bV/dVaHWw2KwIRkNYWl7ivAWSNLWQidrnY1kFBV4FAoTmbODuIHXiqYNJGueBbX3IZ4oY37EHmUQeuWwRkzPTnCJJ8jHqflKzZvuubaggh7IgD5G4ho62LtbQN9jsKKQLaLI34eXjL6Kvqwvdre2kQ4F3bQPvf+/7sLy4DJ/Xh7GR7XjsE3+Pv/jon7AcjdJJZyenIFMr2fMTz6aQKeSwc99uXJme5JTXlVUfAv446+3VciUqhRrkcgnMFiOCgQB6+togUxD2T8AHcpaRVUp8ALQ3WBl3SlkGJdSgUavhczoR8QXgsFj4nvSHwhArpdi+dxc2nS5epxQyKbKZPJxuD9p6uhHPxnHbXUdRFBQQDEcgqIjQYGmEQibng1xjawu6+gbgC4bx4598C0PbBjiHcGvdzZJDpUyNVDyHdz3yLsSiMQRSHrx6+mXs3TuOucUZLqQ1SjUUEmWdVuQPMOFpaHAMvzj+MiQiEd8LN9+0H6GAF44GK3tfkvkMxnbuhC8UQCKdriN3y1U02WgSmkeBatySENtH9qDV0c6Tp+PHn+W1obGpgYtF6iD39vVhY3MVbr+bMb6JXAzFah6QgBG4O4cG0Gi1MQVteHAEF9+4Aq1cjV2DO/Cjb3yXue7dg9t4SqNQqeDxB3Di1CtQGfXXml15WK2NMFsbIJOqGMtL8pm5uSloDRo+tGg1epYj0nqo0+vR3U0M9HoqOR02s5k0yz4IEKCSytksfunyJCYoEE9FGRp1yRBlD/CaWq3yIYD2gOsBQvRnnugLRBDTNIjob+QPSqW4sK/T4op19rtaiUQqCZlKiobmBpgpAZ1YA7Ua5NzVL0AolnJXnQpfTsvO59HS2oahoSFcnZjApcuX4Gh2QECbAKWzCgU8FSZ8LYWEEQQinctDqVUzvYwKfaPBwAZzQaXGBziSS1EqM0k31eTLKpc5YLBYLvFEmLruhNWmdTMaT2DfgUMQSWTobO2ATCTGyuICU3OonujtG8KW01mfFgiFPLGmvZFqHMKjriyusqTq7R6/K9zf7hX6zT8uoI57tVIvoGnBZWoMyWZId34tgOnNwp0k6dfMp2/FRl4v8H+pI/+WICdOVCXh9jWkJGMgrxXSnHoqEEKMCgSUIinV8WiNsGTiUqquha9R6maRNeJk6qBiPVcRQUi7BQUi0IUupKKcRmQiLtArciNEKjUEOitq1GW/hoIUEtFGLMbhH0+i74rrN3/Ffs1XkFTmwoNjyNDPce11o5ua5D70qGTTEFRJVyuo6+1plc47MTt5Gl09PTzaJC3u1UvTaHE0c5R0c0cTDG1WpHJJhKIR5JM5xLwJHNlzBJtT69BL1Yyt27vnBqh1OqgMWhSrFbz66kmM7xjDiePPwmoywB90w9RoxImTr0KkVrHuvFTNQySoQFoVwm6xo1ysYP/+g8wxpxHY+Pg4J3FyJ2VtEQKZAGVBEY0tDVAYNKgIy9yJDQQ9KOYzUCqlTMa4eHYKorIMFpWVrQR0g8dTKS7oWpraUCvUkPAm0GC1cmTyttFB7hiTTmF+fo4LK9JkG602KORqhEIxRKJxJhzE00mMjA2yHj8eTWN2ch4ygQwaFYUEiWBrsjLbVySQwKgzIh5OQ1gV4sLZN6AUSTA2MIih/m2QSWQsfSlWqrwIkbSJ2Pe0cNPmRwhGu83OizGhHBsb7IxnpK58c2sLL9gkF6BuJBX0arMa4UQYFSFdgxQIVkHQE8DWqhPuDQ/27bkRe/fuht1qQTxSl8zs2bsX62urmJiZwqnXz+Dw4cNYX17ibszAtkFYG+qBT5RWS2bd1rZWNr1VSiX2J0hVUgQSAU7fzBSy2LljHJFwEnG1EPYAACAASURBVGa9HgadktGNVKi3trXj7Kk30N3RB5vZxh0wksGcO3cerS1tLFkgnShj0IQCXvTbuzrw/Z/+BJtby+jsbMUDDzwInUYPq62BcYWkpaWwqFAogUQ4wa1H8idQnCknLMskmJmfwf4D+zA4Ogifz49oLIKLE2/glTMv44//1/ugMxOW0QWf34+jR+6BQmZiXTZ1vTY2F3Fw343whgKo1SSwWztxdfoqTwJ7e7oRifnRYDPBH91CqZzjsbpMRDx8JRKxLBrsjfAEXEhlk7DazdypJQlEX0cfAhGS8FQRCgYxOTGHfKbA3SgiJbQ0NuID730fS32cnjVcnbkAj3cToUAcY2MHMDywF/FYFNtHR/Gt738dKnWdakXm1s3VLWwbGOGiOBp1c4eMirCenl6eBBB2z+fyYPvQKAb6B5Ak2UXQg7037ce3fvCf6N/Whc6ONpx88STkQiWvBcKqCHqFAVvrToQCQXz3O1/F9OxVnHztJaSzWZ46kHZ1YKAfo3xfpKEyaHD+8iVMUoCaWodH7n8Ix599HouzKxwqRvhVg96AQDiEhqZGLlBzuRKCAT9qlRJK+RzMZiNKhSLLq8iIS6mRW64tlEo59Pb2cAFN05VsqoRaSYjpiTkkk1msra5DKuFWDG44MA6ZUox4MoxSpYBcPodyIc+HYro3LToz7CYbosEwQl4/2lqb4XG7oFGQPMqB24/ejl889zzcLjJSq5CMU4owcPHCRezcOQqb3QZfKIiewT6SekNt1uGVM6+hIgA2nT4cOnArXjpxCmsLTmjkamTTWVgsJn6dKWVTq1awh4cKJvq9aPpC1CIqQg0WPcubhBIJdxVtZgue+dnTXBR1drWzlr2lswW5comnpR2dHWxw39h0YXltnb0rxPNOZOJwtDTytKm5oQ3CmpizAIhCs3v/PvijURQqgGdjGQGvG82OZpbm2CwODA0M4Uc//Cm2j46jv68fV6cuQGNQw7m1jmQmxs0Kkl9kU1nOJZifXahPKURSzumo1YRcjNNpyqzXYeLqJehNemTLBUgUMih0Gp6W07WvksihkcjQaLYhGk+jp3cYBq0VAV8E66ubyNLeJQQbFMmrQujARx55BFuuDfj9bnj9W4xEtTdZUBPXcOHSZfzhe38PU5cnIRPJ8P53/z5OvXoGqVgKOpkavk03d7ZHdo5zsvYPf/QjPkzkKkWsbW1gaNsgF4qBeByHj9zOzQeRUIof/vB7TKiiNblenOfYR0N+IxvJIalbLJFidXWVk8NpYqwmvLSwCqlICmEFmJ1bwszMEkRyGUswaSJImRLz8wt8XdOeTY0ZmqTSf9NaTw0cagbRNI32CFr3ab28noLOoYUqFUtWDAYdgpEwG7Abm+3o6G5FJhFnSQtNf7N5oonVWK5GBT/z/9UqdPf08Nrr3Nriv6fgRWpeUOFeLhRhMpqQjCURDcdgMJtRRo2RjzTBp0kwPTet7RVC/+bzyJfokCDkr6Pai1qILpcbNSHYp0SSWoVGzk1Ma2MTtg0Nw6g1Qq1QwLPlZElSZ1cXsvkKgn4ypJMsTgWbyYyzZ19Hk6OJ9fKb61t4/dT5t62hfle4v+1L9Bt/Qr3jfi35lAr365z26x1sKpSv89vf+uxvZbn/uu/KH3/LB64X6iS/oefjjryQIE51qQwxjUnHVhQquSNdgxCSapafgUZnNHYqE36JIomrZf47OmBUBPUbjBJWuWi/9qiSTpa479YOVInvfq3bzqZVgeC3Wrhf57iXZL+Mt+RGO3VrC3kIKQCK/iG9O2hByCCZqPPXqxUh2pu6kUsW4dx04tDhQ0wJUejlqKKItY01uJ0etFnbEHPG0OvoQ6Pexh0LvcGMHbt3A6SNq5Rx8cIb+OF3voM2mxlmrQbj42MwOiz4yTPHcXVxAWVxGXqjEjKpEBatCeVUEQ6bHcODw7g8PY1bbjuK5ZU1iCRClAUVeAJuONodWFhdwu3H7mDTKWmVs9kUGu1mTE9fwJ/82fuRTEdx8dwM9AozNBIznKteniR09nbj4uUrLB+hEKgGswOTVycwNjaGVC4DmU4Nq8OOUCiMudlp7vwRurGluR0nXnwFi0treO30G3C0WdDe1YqHHnmQSTYvPPMi9Gods2pjqRi6+zuZnkJJp0PbhiERU7etzNKdmCeEraVVWI0W6NQaqLU6vt7MBguHG1EXlRbBRrudu4rUcaFOPBMxxkavBf8UuLNDXXbi/FJKLV2l+WIKFVGJZSuknSdiwM7RXXjmyedAwxKSCc0vLuDKpYuMWDxww37YzCa87wO/D41Bj8XlJbzwwgt8yKJUQio4r0xP4J3vficn+K0sr+Dky6+wZOjZ536BiekVDO/oxO6bdqCpwwaNTo2XT57C9NV5WKwG3HDjDuy/cS+mZiYwM7OADzz6QVj1dkRDUdanU6ebpA+lAo1qlfweeV0e1jxSQRsIBtl4STpaq8nIXRuiyhy94w5Gv5WFlBDpx9rKOpKxNO649U7oVDrWCNMIVqogOVwNp0+fwgsnXsTy8jxuuvkQxsZHodRI0T/Sw0WNWCqENxSB2dwEi6EFEpGSDxUQFmE0GRGPp7G2voWevkEIxWSaL2NtfQFqjQwCUQXBkJeLdrFQgbbGQTby0cGduuhKrQKJXATf/M7X0dnbiYMHDuCrX34C514/D0dTI3q7+5FJFvHAvQ/i9MmX4HA0s96dMgw2XFtYd65jZHQAbe1NGBocxcXzUxALlMgXCLuZw/raMqRiITpaW5FN5tHZMYDF+TXozRbIVBX4fAEOj3r44d/ja4lIC4f2HUA8FMHI0DDkWjVylRxySOHM5VdhMKvh9XpgUOlh0tgQ9sQR9SXQ2tiGl194mYNfPvShR7H/4B5cnb7MnPAnn30KI6OjkEvl/A910AhNmS4XOCyMkKKk+w37grh6cQoHd9/E8hYqDqfnZiBXK+D1+9DTvQ02mxkrywuolMh4rUEiGYeNpBiUhhuNwWQyo1wtQqNVMB40k8qjkidS0zqWFtZQSJUZd5lOZ/GXf/UhfONbT6B/oAcG6urF4lhZ2URvfwsMOi1UUiWCvgAazY2QisS4+4478dxzz7B2mnTXtxy+Bcl4nBGY0VCCGevTU3M4ffos1GoFurtb0dffi6GxEXznRz+Ao60FDe2teObF5xmr6vEHUS5WoVdbEPYlMTMxBzXJLdL1/ISuriYolGI0Oxp5AmDQa1k7PjTUj5OvvsiBWB/5yB+zfGbL42V5Q0NjIxaWFjEzN4UdO0Y42dpNcilhlTubZPgLR6OwNTbA7fXwwV6nM/L0iQ7PpUwZy3OrbNqlwDmz3QIdGVZLFS6eVxcX0d3VxRMAkj2SyY+uIaKpWC0WDkWcX5iBSiWFVFEPH6QOrnvTjZsP3QzXpodTdUnzTh4NVKqIhqP44Pvfj1dOnGB4AecX0ORcKIDSqMP0zCwGBwawNreEPcMjSEZiUBqMgEiGgd4x6LVmvPLyKS6Cu3u6eIrV1NyK7t4BvOudj2BpYR7PPfskFhanOVXbH/Zix55RLK0uQStRo7ulAzaDFVcvTDCN6cqVKZj1ZlQoILCpGbfefhue+umTnLRKqaDugJ8lh23NpL33Y8+hA1AYDBge2s6+iWee+TkCQS/y+Qz0eh0n3e6/YTcX2XKFkov2OqowxBptjULJ8jwipuk1ekhqEkzPLOD8G5d4wl+qUBNQyPJJkrtQoU4PatjQfsASGdKPUwFfpegBQsjWJTskx6lDKKT8ftF9Qpr8cDDItQztBxKFBPtv3MnSx2q5ylIykqSk00k2XUvkMq6oaTrQ0dkJn9+DZDrNmNlSiUy3MthtVj6gFXIFboyQJ4MQmGWa2otF3OHnTAvyS2g0fEBIxOIoVOpoYfItkXmU/CtkKifqEkltyPQqlonYHzKycxeTwEiWRBPpcDDAh3er3Ybmli64t5xMXCM5H0l+vvCFL+ADH/gDXhOOP/MLnD994W2Lzt8V7m/7Ev3GnyB47LG7anQT0IM7Ztyxrj9PPYDpv0yqb332t2Ihr4c1/ep3r0fSX5OYU7edZTj1J6f/Lwmlb2ISSSbzy8mp//VspCUVVYv1wBPSNVbr8dS0DpEshrr214t7embSDxJthh4VtRUSo5217/S5AnG90P9tdtyJ4044yDcL92splGRGpZu/ms9DUC7wgYO67UK5Ern8KlSKLBseY9EUBFUJJAIFa2EpwIewXtSxolAFOilHQiGEXTE0qG3QC/Wwamysi/T5gth94w1o7Wzn0/hzzzyDSi4D//oaFEIB3vse4kt7obPZoTSb8eSJpzE1ewXlQhYOswUTFybwtX//Mi8+8+treO7kyyBb8MMPP8gdHkLv3X7n7fj8Vz/PumKNTgWr1cJaWBGqaGw0YnV9GsViii8WuUCFWlEOh7UdJksj5hYWOMSJNrjmxibulFMnoFytQKnTQaZRoaOvlxPayIwlowlKpQqfLwSxRM64SOoArDvXYLQYkEjF0NrYgUyiALPOiItvXEBjcyN3tyhZNODzYWVxDXZbEyOwlucWoKRY52QaxXQeDSYrm/RY4y6RsT6XGLRUzNIYnzZd0i5SWAWRGWicSXguWkzVGh0HjpBGkXjXdN6NRH3MSCe0B3V+yBT55c9/Bbu370HIF8YtN93KFBsyTHZ1dGJ1eZHvs7nFeZw9fwn7D+zFzbfcArVEimIphzMXzmDfjXvZ4PT62XMYHRzDbbfejmQqg5defY01lNlCEs3ddkwtXGHq0P4bD2JqYhZDY0MwWPXsPSATLUlLFmZWMdI/CpVEDb/Lhbm1CThaGlDIlaBW6DjQZmlxjd87GvvTOJXMuqT1J8MT4SttlgY89fTPMTC6DYM7BlAoZjHSN8IHp7XVDQ7Dov+RCZIQnpQCS14KMkhVRTVEkxEkcwnIVBJOt6WDX6VUxcTSPFqaO6HXWllHXyyl2QRN3dFEiiLI6f1ZgFanQCzhg1hIRtsIc/9bWzqQSJD3hc7CUpaMhSJxPvRR59Qd3GQpTZm0yhvr8LrcHHg1MDCALacblbwIJp0FCokIjsYmCGpyhINxSFiXvoZ9N+zC45/+B3S2t7K2c35mnjWfMomEpTblQg5jw6Owmm3MkV9a2YQ7EMAd9x6Bx+WFSq7BhfOXUSwXkYjFODFYLSUzrBxavRbRQhg1eR62VgM8QSdGB4exMreJQrqCtWknLJoG+L1BNublixl0dDfD6VlHa1crG4j7xvr4tSAtdDFXYm05aZjpulZo1HyoTKWT2FjdxK6xPUysOnLoCE6fPsMfI404rc5mi427fPRnMm8ODvVDp9dxJ5AwqYRYlauUcG6uobnZwV1jeu9MWjvWl1yYm15EOpzlcLcdO7bhPe95EG7PBhaXF7moWdvYZOtvQ7OJDwaFTBatjlamPBHe8fKli9h3w27ceOBGTE9cxdTUDI7ddQzhQJiDpSYvT/JBob2tE2JJDUsrkzhy9FaW2G163AjGY6hKRMiVy3XfRyIFncaItcUN2E3NmLw0ywd4KmCo8LJaDOjp78D83Dy29XejkMuiiTTn1RJ3TIkCQqnQKpkSJpsd4XgCBosZJpuFmfskzEznkjz9uOu+O3H2jQswWUxobGms41jzOTTYm6FWGxFJxLlQUss1UIgUjPotF/PIFSiNMoAgHVxNNpZekJpTKBZArpBBLBFw44CLQ4mMpzorK0tcuFJdThMDmoqQDIgKPYPOiK0tH09TqOiUkZFTr8f7H30PvvBvn0NPRxenyqoNeg6oo3yNldU1VApFCEo1/PGjj+K1l16FqcWBXLmK1uZubG36kOJ7UMgNEZfLCbVGi8Hh7czmp8To1aVZzM1OoqWtESJZFXKVnJGv995xL6RVCT75iU/i2O334MUXXkJDQyPvhXSwIOlHOBRFpUwd4hJsjkasODcxNDSM2dkZ9Hf3oKwQwuxwYHhkB08+6DVyOteQL2RZzsWt5FqZg8zoeROJJE/sZFIpzHoDZ1BQ95lSmWnKRlKZTacHs7ML0BotTKkhiQxRrgrZOvziuvGU/pskMdfNqmQgFQrEjPil16NeuFPBLOa1z2QxgsS+bo+XPT4evw8agwIHDu/F8LYBnrhR1/7ypSlsbG7A2mCFx+eFSCJi2W4VFVQ4k6bE9xZJlkkep9fqoJDJIKpRWFMayUSKU5ypU0/FP+1T1HAhrwXRZaiuIe8Yr8NyGU/SqfGaTqW5CUT3PU1y6RqVKaVQ6/Swt7Sgu7cf3e3dKGSzPBXe2nKi0eHA2I5d7EW6cukylDIJT6I///nP4YEHHmJKWMAbwqsvvva2RefvCve3fYl+408QfOz/uoM77lRji0VCSKWieqf6Wqf9f3rG6x33/0njfv3rrn/8Tf37rzG6EmmCTo41qeLXf7sqadwLpM4CRTCVq3VJj1gmYyJNPRSK3PR81EBBSKzUMsTVHEpCBcQ6EwSmJk5Xvf74bRbuK7tacequAZSkIlQpXIfQlpSqRjNG1vpfT20l468AQpkc8dgMNOocj9kIa6hTG+DzBLA0twizwcy6ukQ8AkiFaGxvwoUL5yAqCyHKAjt6tyMTyEJIAVUyKTq6OrB9x3buOqwsLSEWDCDs80IhkXJx4XS7oDebAbUEtu4WvP7G61iZnWVu+tTUNI4cvInNOtFiAWWpGCK5FGG/G1qWdexh2RJ1Ip999me46+6jqFSzTJwxG3QwGw08+qSFuJDOo6OtjU2PX//6t/GOh96Nnz1zHDKlCm0drcwPJuKGQCqCVKNkMoHeYmb9Ho2zlVIFPGsb6GnrhEQqx+T0NMKxCNLpBFQaFVrb2phUsrS0wgQYlUyB8Z070dLWyh3ihbkFiKg7ki+jXBLj/Pk3ePSaCEexrbefcXyEzaOJBxXmTS2tjIIk8gFp3Pt7+3D18mWmvpDpkLpNRCmhBV2pUoL8E0T6KZQqiBG5Ip1BNpOASi1jugzRN6gjOTw8Co/Tw3x68TXqRH9fD9ZWVxj1aW2yQ6pWgoCo3/3e9zmNstPRzDr3kZFt3DUi78P6lgu79tyAWDIFFxmUcjmYrEZYG02YmpuAXCHG7bcfZczj8RPPY3B0iJNQaRKVTaawMreEZCiBgc4BKERK7t4kCzGeptDvh5oIEokc+XwZFosN1ZqQDyaULEoFDWl/TToz3E7qPKpA5nGpSoJVOhSK5ejq6GBeO+lCuaCj2HC5gmVSpUoR3pAbqXIKvpQXaouaWfF0rSikSpYwpPNFFMvU+ZcjX86jWMmz3Ili5GmcTB00iAXo6mrG5OQlWExGyEVqJCI5NDW0YXF+Fr6AF3ceu49NtsSmb6ZrwbPFWDyBsMb645WVRWxurHGHmvwDJO0Y6h9jBOu23iF4nF5EgnHI5WpOwpyencbC4hTEIsoKyKJaqrAeeHhkJ8eDB3wBbhQQ7UquUGD33r148aUXmdxDqYjRcBI+Twhdnb187dKBzG6zYG1lFZ1tnUw0MtiVcAZXUBHSe2qCbysEWU0LOv+GXWF0tbUjFA0hEPJDqpRAY1QzclIkEzPKjhKGqTCOBEJsaKSJFucJlCp8L1MgFZGj6BpFuYpsPM2Jv2QooyRW2sipW0lBYzI6qCmkECskKJZz8PtdKOWyEEKEfC4Pm60B51+/gHuP3cUJr5RqSz+v2+VD2B8BilXG1915x01QyAV45OGH8I2vf5NDc7z+AL+mdKidn1uEUiriyRaZAnfs2sGUFLVeC4/XDbPZAK3eACrLdu/cjad+/BRuO3wrwsEIF1IbG6uIxP2469idPAFU6zXsV7kyOcn3JGnMWxxdmLyygFIxD61aj4W5VWiUKu5Q0z1uI+21342GRhvCoRAEFeLxdzCKsrerm6k2rc2tOPnKazyRuvnWwzjx4gkIxIDRqmfkaCjqZ1NsV1/Pm0Y9KixpAkTJrxS0A5EILX3dsLc0IegPoKmxmaPkk/E0isUK5yvE4uQ3UaJULiIU8kOn17BRkRoVlH8gVcgQCPihVaiRisVw8qUXccftt8JFYXyFDMsCxQIZahURJxPbbA7WTlPHtLXNgbbmBsxevQxhFWwi9gbDyFZoSljmfSfocmGkr58DkCqFEi7PLEOu0+KDH/wjLC6vsLeEQAV0H5I0bGVxCbffeS+uXLmM3u5OqCjxmCRGVaKs5BCPRTj/orOpHWdPX0CtKuYMDSJpRcMBNDQ1MBGI0MM0EaVObl9fPzdP/JySLcK+XbshohwMUQ1Nne1o7ehCoVjBiZdfRnNLExeicqkQTY5Gvjd4ks8wDSEX06VCgXXrhFEkqQn9XPRmpVJZRKJJTE5RBkOZUbuU6UHIUiqY6ecmGQwpHhnzWy1zZ5u17AIJN0JIL07eOpKvUK1Ea57ZYOTPDUZT/P3JvBqLxyCQCnhC1uiwQSYRIR4OY3pygessOszT2k/XCa2T1D2n0qVYIrd/DVI54SLBU7tmayPSyRRLU4gAVhMJkS1k+X7niQAd2YVC6DRaLuQJXlAulln+SbUQNT3p4wQ6qAhoBlHjKS1JoLQ6A08J7zh2N093ouEIooEAnOuUzWKBQCbF2NAYooEI09WK5QJmF2bYf3LLzbdifcWJF56rB0z9/z1+V7i/3Sv0m39c8Kd/epRpjHSREwaSTns0FrmuYadC81qTvO6vvFYg88d/JWjpenFOhf/1D9XDmOrVOv0n6+WvHQpoBEgHAC7c6VPIvEF622smVvp1CHHFXWoi0pQpcKfGBlU2qSpkfIHShU4mOZLaMG6RqTVlkFyGCn0hHQgs7RAaKFG1PhL7bRbuZE49c882FCQiVLKZ+rtA+nv+N5li/8u2SxO5alWAfHYFW65ZDAwMIp/JcwfFYjYxpWN+ZgFGnYU7RyXSW8iBbCHBC0YlU0HSm4FBYmYjm0RG75ucjXJ0kJGIhNhYXUUqTsFJZK4U8+ldKBUiUysgIypj1bmObCIJlVjBJrTO5naUCKagVEGm13BnbW56AlaTjn0PpXKNDaVXLl9EPB1Gc4sNg7RpyeXc4Th06DDOnjvP2LuDB29gnNx/PvEN9PZsw+aGl005FGjhdLnR3dUPSIRo7mrG4voSrHYLb+JkwqLOWCWTh6gCyBVqXlQ3XZtctBNajKgJ9979AJ5/4Tm4NzZw1x13MbaLxvn0/JTceOX8BfjdfiiUeiwvr0JOnex8ga8dSsok2gHpSWlxDsaC7EMwGY0cLkMbOxU3pMXVqDTo6+3l4obGmGQEOnf+PGRKBZNFZHIlv680IqWEu3gizvgu6sa3tXXApDNBrzWiVKqysWpjfZV1zFKFhE2luXKemeDUJdKqdQhsuLEwP4/2thZodRo22tJGmyuUsH18F2Zn53HnHfcgnoqyhpG6qXRVER1gbmEW/WQaLBRYrlCtFGA2UbiQAOKqhMORipkK2lo6IFLQ0l3hQw11i6QSOV+PZL3Qm8y8yBt0Kvh9XqYzZNJZZFM5HteTKY0e/qAHUgVtlmDiAOH/6onBMmRyRbhcPnj8bmSKKTiDm5CZZGgbaIVCrWDDn9VoZRICHSQotrzB0fimZjNdSDPWLxgMcqfI0djCz+/3+WAymNDa0olMssByJfr+oYgPnpCLNbv5YhVun5/XDIVCxjx3Ch9LRpNsDrQ2kKnVCY2KsIdyoCRm7XeQEHRiKR9eVBoNYvEwUukocsTTFos5zCoWTcJstSEeSSAUDKOtpY1ZyRQMRAcGIhoRf3lja5WRo45GO54/8Qvcc/8xbLrWYGswo7WtiRnqbpefC4Wm1ib4/UH2EGyubEElVqFMWv9kHiYjmdsEiKdisDZaMbswjUgswhMN2oRpFE7FrM/j48OsSqFm1KJcQRpWYqhTgJqG9etEnMgkczh800HYbHZsbjiRTCURjYah09NhxQSBRAyDxYSlxVmWxVCxUS1VkU3kIRFQIrIZ6SSlosqQz5Vw9fI08ikKLkqxsfYd990BibgMr9sJk16HY/fci1Onz3KgEx3CYtk0B96QDSjg9eLQoYOYX5pnihH9TqTv7exqYwkBZTcko2m0O1pQzpU4wIi6njVhDf1DA/j5z5/C0MggUtk0FyudXT048eJLmJ1ZwPDwGC5dmoTdboWCMiKW12EymDE0MMiSi6nJKaauHDt2OxbmZlgyqJBJIJOKoFIq6l3aqgA+b4TldBTKtrSyjO07xyCUCpjDPjk7gU33FjP7yQMwdXWG90yaxlBQ0Oiu7bzGTS3MIhKPobOjHc3NzewpUSo00OmNbOr1BUIYGhlGKBRAuUQyjBofymg96+vrQb5cwJZzE6JqFX6XlwItcPToQZw9dwYt7S3IpKjQlLI0qFwoY21li/dxkpYNjfRBKq5BLhRAp1Jjdn4Buw8cxOT0PBLpLDpb25CNx1BKZyCBmMksiVwRUqUKd999H0RiORoczazfp4KU3lcyelKCNXXNH3zHfbzXBLweRMNB9jBcfOMcvB4Pd4XN5gbk0mXs27MPPtcW3O5NlKtl+ANBaHTU0BBj+9AYdFo9fvbzp7lBRdf1+Ph2zExPoioRoG9kGB09fdhyeVg7Tx/ftXMn4tEQopEQF6FUWNP6QVQ1kZAK9yJ3iavlIhfwlKBKk1Eit5VKNZx6jfCFQsZx5umaojrmGuL3eiedCnlq1tCaxoU7va+VulSG92DaM/R6LtopCZU+nyaEpAKg0CPyh1CRTEnHJqsBJqMOyWiUD23kE6C1rVStcuoreWrqAVYV7pJXqW4h7wylOqdy2DU6hmw6w/kr5POi66pER9uagA8SVJjT8IEoSrQe0c9C+wJhokkaRsjJ6yQ0IsUIxAJudFG6NO1hqVwOI9t3sKRr+9h2hLxezExOwW61MQ9erzEg5AlyojVR6sgjF4vFmU5WyFTwyolTb1t1/q5wf9uX6Df+BMFHP3pbjYozKtgl1wvoa09DmyEV7rQY0KN8rdC+/nfX2e6/RKHhTKX/KlSp+0c3Dl1dfAh468dIewXbkQAAIABJREFURkJaMy7m60FMxaoQMnENNYmCJTGlQglSUV2ukyuSLq1euJOenb4LYScpkInMq/Rvxk1eK5qrMj1KhNhCBTKjFTDY2Zj62y7cSSpDOEgq3OngQQQcQbGe+Eq/V1UkASmQKlVOqUelQC7tKK5MnmGtmEquhVKuRi6d5U6BWk385Aocjh5OrExSEqVZz0VkrQRIikKoBUqU00XIZTJm+lJHdBsFlJDhRaFEMOBDOpXAxvISkrRBmw1QmNXIiSt45bWTSMQisJlsvNDp5Sbs3LEPwXgC0/NzcLucsBjVHHghlkjg8fqgJLOLyQjy+QolAqg1CuYY00ZjsdrhD4ahMerhcm1idHgbXn/tLORSDYebNNgJU2aB3dHEUo/m9hasu9aQyqfYcESLLBlgyrkCNFIFMrEU9Ma6pKWhuZEZzhSWdPdd92JubgkqiQQ//8lP0NvZDbVai3KpwgUXhTKtL69BKZbD4w3zOC8VT6CxoQEyiZTRjGvLq8ykjsYjMNtMTEqgIsjn9XLB2NvTywtzR0c7F7V0fVGRT913+jzqckYTccZ90pG0o70NHo+bu2YssVFr0NHajsnJGRj0JiZ5EBaUaCjUdc8WM/AEPTDZzfAEvGz6ontg/96DyGczsNmtEEpEEMpEsDc1wxcI4urEFB/o+lq7sbm1xd83lynwiJQ6Z93d9Lw5hKMBKFRSVCpFxqbRuDwRS3CH1LnhQjgQRSQc4mKEul1mkwmRUIQ3sM9/4T9w/wMPsVGqq7OZeeRKtZJNyrlcHiq5kiUzRDbIpJPQmSjAJ42NzTV0dLUzZ91osmBkdAce/6fPcHd9zbWEjz7258gJ8pDpxFjdXOWCdXRoBGF/kAOUDEYdH0KIXkOknpmZGTQ3t2B5aRWCmhDVHIEBxfx7E81neuYqmtqamIYyMrqT8wvSpSh7JIj4MTK8nYNVqFtMKbYUHKKWGXDzwTtx+tyrkPOIWItctszj88WFJcaTlsm4JxWip7cLE1OX+bBAxmcq2lOxLEaHdmJmbgab6xt8z7qcW2xYpntSZ9DzxJA41q+dewlNrRam0jhabKyxL4NY/zkIxCWeLjWZCbcqhnMlALlYD7vegZmrU5AIa3DYzSzxItkPBbkFgj4oVXI2pJFEgDwIdEgkCRdttCtLyxgaGuFNmqQXnZ1djFGlBF5qaBDicWSYisMQUokE/5zEsic85MrqAowGJWtnqQNM5myjQYtAKMD0Ibp/EqEMRvq3831Ch3ySG60ur3HCci6dRyAYwwOP3I5aNYtSIQ2DQYWxwWFMTM4gFIxiY9PJUhuxSs7ZBXQoHujrhclsgEgsxov/H3vvHRzpeV75ns4RnRtAI+c4AAaTZzgMw6BA0iRNSZYtr4MkW5aznO2967v2Bu/d2ru1vru2Vw7y2lpJFi1ZFCXmNJzIiRiEQRhkoBvoRuecw63z9ICitfTyssr3P03VFCWy0Wh8+L73fd7nOed33nwNW94wTp4alwRc/gz9A0NIxdJIhOLw2F3IpTNIxZOIxuPwh0JwOO1oaDChQBmK0SyYStYyPJQwnZLyFDaL1tY2xEjbSllOroiVlfX6725jC5/56Z/Ciy99Vw52LGIctgahPlGiQuN2NJoUSZXD4aonOMciOPPIGQmsY1DS9elZGGxm9Hf3wqwz4Pzrl3Dq+GHYnU5kKnmojDrs+L1Cd2pqahQJqqnBLCjblrZ2pNIZwXPyoMIYehaF6+ur8gxQ487CkXSw7u5OJKIRrC56MdDtEeNmVVVF3wCNtmmk4lmgqsbuVgCB3bAcWPPFLA5ODsPhMEOvVqCUywvBqKRRQ6c1462z52E3mjHQ2YEomf3GBuzs7klwX2dPN4ZHDkKjaYBOb5JDBDvKilpZgsZCkRjuve9+jAgj3y+GxTdffRUb5Ma7nUI5CYbCgqHVacxiTs9n0kglozA3kIbSgLX1VXz4kYdQypZx6+YtmeiMTBxAscbDGe/NGlQGHTI0qYaj8O3sIZZICaqxu7sLJoNW1iDKPrjmjo4dkMKa6zrJWZyaaJQqmZKxoy1rsFKHfL6EF194FdlcCXlZv1lBKKXOkE51tV6ws3BmAb7fxa8pFNLx5uGRfwXn63IjnUpCr9XJs8VJCcMQWTiHoizcAZVRgR/98U/KVJaIVZKdaDQnkrX+3ipB2bJwpyyN6wnTatkQ4mSQWRgPnj6N4O6uHB41ejWimSSgZ/ppVbTzLPi51nHaUy3XoNPrRYLEaQAbGJJsWyJtrK7bz+TzGBzsk4YTi5FwLCUeOYuNE+dhHBgcFYOqb9tL6jse+8jjeO4bz+LKlcuCPra5bbL/EB2tKGvw1usX3rfo/EHh/r6X6AO/QPHbv/1YjR3v/aJ9v6vOon0/DVXQhiyyq/UCWq2uS2nq3fR62phYUe821/d17Pv89n1ZjUhw3lW4v/vT7ocwybeSZLFqnb6iJktc3CHv8NhzlXrxLbx5Hjo039O4l5TGd0ytMNqhtDWiCC00JjOUBqac1TvhD31z9p+NKsPCncmpqbu0nBq5WkWm5lXEgMsuPzvt9BKoqmX5DC2NCgljiYRTsFtcWF/fFCRaLBpCIZdEX18PzM5mSRZVkm+uVErIyNSNKazOLGKssw/j/cOyMXFTPXz4MPx7AXF8h8JBKTzIUp+ZuimYvbKyjEAyhKpBiVgyLsXb1LUp+d3N3VjA8SOnRYfIEe3bl87j8cc+hGKR4UAG6bAY1Boxyd5z/ynMLMyIhpmbTpgGL5cTuUJBuo78Ghq9qPPlxHiwfxx2eysWF1fR1OpBVVnG0CgJHwGRRKSZchcK48F775fOp06pwtsXL+OHfugJ7OwGRPqxtrEqi8762jaa3a3QKVQy1k5FE1DWlPjWs99BYyPZwS3SodNQfV+qiXSIOkRuTJTWLC0u4uTJkzh//jwt0YjEQ1IMsnPB2G92can35diRchGO7RlSRL03Q664qe8bk3jvsQvPBZ+bB/8/zXXUhXKhpJyHHauO9nYpjtn94eSgj2P5XEIYyFu726hUS2IS9DS2IJVMiHHogUcexP/46pfhaW/DfffdD7vNga/99ddgVpuFpqCAWvjGdPXT2ORudiGVTSCajqGAAj728SfgD27KJp6IJxHwhWEzN+Hiubcx1NmL5YVFMXmZ9AYx7T351NP4mZ/7BbR2dGJgaAC2pgb81u/+loxUr1x7W6QFG6sbuHj2Ehxml0wTgoGAoAn1RjU+9qNP49//xz/CmYceRHNLK27cWIDGWIHFacLph06jf7QPW8EtBMJ+tHo8kky4tbouY2QOwHK5jISl8TBB70wqkRHuMsOBkAGGB8eEmrGxvYamDieczTaRU9jtLfAHoqIx5h4sDGeTWbSdX/zTL6K3p1dSiccPHEJv94gEelGjXNNUpUBg8ubK4qo0JMZHDiAaCWLLt4lINCT3RzO79I5mvPz8WTz9xI/gz/7k/0GR+QZGvWysZC1TSnD95g2MHZyQdUhrAYKxNTib9fAFNmh3g6nBJvd6vkxahRJBXxoomoCsEWZVI9QVLcwGI2x2AzxNDpG5cPBIdj+vDQ8HkUhUNmse0NfX19Dd0yObfTgUxsMPPQK1VifPb5Sd00QCN6duwGgxSaF8z8lTeOutN0WyR/8AMZC8lyPRIIb7u1DKlKQI/8XP/Tz+25/8V/z4p34MX/7q/xRdL028fd2DkhHBJOHNrS2EieXM0qS7IQeFI/eOCa/dv7uJVv5OawrcuMrQJps0Lni9pEuIKnp6eqDRqOByOyWpmAfXdC4j5jmiWn07fgR3wxjsHcaedxcDXX3Y29mF3+tFg9WCm7N3MDrcI4fcnp4uOZjFIjGhftx7733YCwcxe/s2jh8/KeFnra1t0m1taLDi3PlLMvzMp3MYGx2FXkf/hkM07alUHO1t5J0XREtsNtuwtbkN/15ETIzpbB52txmRZAqPfPgM9mJBRLNZNLsb0WJzwbe6KRMkSrYICmjr65bJVDLBsK5BWWeYrbHj38Hxe05ja3sLeqNRCin6e2hatFqs2N7algTSb33rWzgo95QCqVhCJEoTw6PwejeEfEONMpGGdosDL3/3VfR2HJBnlHuMu9kOL6caZyYQi4ZFjpOvlWFv8eDKpRtQKzVostkxOTKMtcUlGPQmxFIZfOJHnobR2IBkqogDo0fQ2NyGxcU74sth8muxmMPy6gpCkSh+7Ed+HJMHD6FWrGDmxk2cffllrC4u4tD4uBzUgqEEQqEo3I1uzM/NoIHZGWYzkumMdM7/8A//D8xNzWJzZRNra5uwuGyYW1lARZHHA2dOY/LEUczMLwl8wevz4/bikjQpmMhrtZhEohmOx6R73UvZjtkkHXdBXIK/Ao0ccnQmAzQqLdLJLDRqPb71D88hHuNBiUFLLNpr4kEymc1yqGVTikUuG1YshqXlyIeR4Uxk4ZPoxOm+qp5BQ8kZgQWU8Hgam7Dj2xXUMLQKaC1GDI8Noau7HRtra9je9sl7cL/gQZv7zH7zkf+O055YMiEHXO4ntVIJHzrzIDbW7mBjfU0mMAVUoDGze8ZuJjXC9XCoSrkmJlTmqoiXQENGPETqxuRrAZBUqlIvsS7jdEvFjqhGh0PHj0uTzGa1Y3xkHHfmF+VA4nQ0IOTfw1DvEFbXlvGt576FyeOH8Oijj2FtZQ27W3v45t89+75F5w8K9/e9RB/4BYKD3Ne1s/DmaZO/Y0Za75tW95UeLPL4Wrrw9wv8fVRkPbFtX2/OmvuuVOT7PtI7hfv3i98Z6ESWPPO7KXbh3OmuMZbkcxbx+weBYk0lshA+dDxxsqMpD5jagLJSB02VI8SSFP0KWwtga4ZCb6yjGOsVPx5+9vY/a+F+5eOTyCrrcqBqvgCUcmJGpYNddPh3Ge6CpayUkIz5UCikMTQ0JDKfWzdvyui6s71LOlodbZ0YODohi1M0EsPrb57Fgw8+hGQ0gVo8g9CqFycnDksQBRcOFniUCnV1dsqPaLNbpINDlm0eJVy9dR2RXBTOJrt08KnVPn/2AtLpPJQVFdqa25Fkd6VcxmOPfkRMp0R0sptNMxGZ5wyHWNlaR6qYkW45zcTd/d24Pj2FSDSMkeEelEsZhMN+9Pf0QqM0YX3Nj+7uEYQjSajVOjz84YeEIW1z2eF0u7Dj9eKZrz6DBr0JbqsTfd09qJZKsiBb7Rb4Al6hXvCeUym0COyEoNea0dveC71KK3QTBqBcuXINpXwZj374UTRaXcgnMzDqTbKIsYvFjj2LFWKxPvrRR/Hcc8+hr6dDDErcREeGh0V/6XI64N3xSUBSKp2GgSmpjU0yEuXhYWtzUzo/XGjZIaHUhpsytcS35xYknOjy5cs4MD4mEdeU4Ji1JkHPsdDa9m2Lpnl8cgxf+pu/wvF7jqO9q130hWazERvb66Lrd7U1Yy8ako7JnblFRAMppEJF5PJEZjqRTuXq4ToM32ERiiKaup34ld/8JUFm/tZv/x4sFo2Y15odHvz2r/0O/vg//ykWbszBrDfJ83T82FH84i/8Av7si1/E5etXMTQ2hi/8xheQU8cxfGBENieaUjc210W6cWBgHL/42V9Dg7YBtXydnf/kJx7F6+fewpGTQ9Jd9gcD6O3rx/jkAZjtJvQM9KKiqmB1exXxZBQ2u1UoFxsba7A1WDFAqcHcNKwMnVJrYLfaMXXjlkTVnz55H/7LH/1f+NFP/AT0BhtGJ8cQjvsRTO4glU/D4W6BzdqIjXW/hEpRe56OpxCLRJBKxKUoc7mcGBocRiCYQDAclUJJpSsjU4qiUqvTISYOHMbNazNCZ7E5LGhtb8HU9VtIxDM4OnESO9thJCNJXH7rLdisFpEMMIWVnchAcE+K2p/93Ofwl3/9lyjrchgaa0epFkNToxMuWzumb94RJjZNfLlSCQ5rK27fWMKd2Q08/tBTMGotmJ+fh7FBj5u3rqOjzSPjfhayi4uLcDls6O7skefau+1DV0cHVldX5IDRPziIru4uzN6ex9KdZbhcLjnEj46P4flXXpLCnyVGLpuW8BzSoDg67+zswNmzZ9FFxv7IOOauz0FZps9JIQXW+QvXZMx/YGxCDrOUJS4tL8taVqiUUK4osBvYRZPHjZwig5HxPpEm5XJptDR7YNCYkE3zOQ7B59uW1FPp+ikoua+jP9ns4eGwra1V1n692oBdHwO4HDBpGxDcCWD2xjS62tqxsrQghfrqxjYeOHMC165dleKfu4XN6RQM6IVLF1HM83voJDQuncrinnvuxYWLl9He3iUJpTyoXrvytsgcKEcplfKSlBwOBiTwhh1RFmNMa25q9ODatZsyUfRROma1Crs8kcnj13/nlxFKReTzNVrtCHv3xAvhdDmwtLmGwYkxJDMZRKO7EnhHI2LvUL90tNe8G7A4bBImx9yNrfUNmRZwreU9SFY6J15Op1UIOwygUlYUUNcUMhUiGtK7S7Z6C1aXVpGJ59DROIDF+TuC5TVbdNj2r6OrtwWhSFBCyxK5LGDQIuiP4PFHn8Dbr78Fk0YN3+amvL/V4UZzkxNWqw0+XxgqJTMtmiRlmXKq4N6OGLL9gbr08eSpe9Ho9sBqasDOxhZee/5FGNjgiNc74ZFIHHaXmxpc+LY38dnP/DRW7qzg8uUreOQjDyMcCwh1a/3OGtQ6Pbb3dqG36FGoZvA7v/ebOHvhAjp7+6AzmAUJTLoYJ6KUgNqsDeKvYVJyYG9PTLGUIrGrnctkRY6XTVFHT1qdBk5XI2KhKPQaI772tb8XDCzln0T3Eo/I1Kgah/7qOk6aaavcKwgasDVYZCrto2RJoZRuPptGDDjKZrJYWFwQ4AVfx0aId8tbbyQqASOxjk4LGptcsg9xksJnQFFTyOcl9Yl8eErXGMbEhg+nUHzuKdPKJBN48PQ9cNltOH/hrIRJpVlXGDTIl0t1mQ1vVCgFA0rZKA8sChDXmpf9mfvbvv6BUwjKaThFNtsMYpKNxJO4/+GHpDmYTmUwfmASH3rwYcxNT6PBoIHdbBNe+5Z3U/wdlNx+9NFHJRDv9q0FfPOr33rfovMHhfv7XqIP/ALF//mvn6wxXY2ddP6pd9rrEhQW7/tdd+msKxXQ64hdrMta5N+9q/O+/++ELilklfdOVv1Hsm+RvNe79yKb+T45zf57CvpRDgf117OY5+colBXQGXUikamoG6Bh4iRPloWEFCdlrQVqdxtgsovZZv/PQ8/exvCtnQ98wd7rC2hOvfTD48hQdUcDCUfRleLdKQHHFHcxlfwnL0mliNieDxaLAaHwrpgA2c1qaWmDWqFFLBKXjfyhH3lMwnZoamNHOxVLokGlx+23p6DPKzHS3S8aSXbdbs/OwdNMTOEKDowdkKRFju6zpRym1+dwZ3NFOLtNrW4JssrSRFtR4My9Z+CyNWJ9dV1irxlt7HJZ0NXLz1IVU2d4N4IHH35YyArXZm7CHwmgZ6AHc0tzyORTSGQS+OijH4HdocfNG5dlrMpFwm5yQ6+1QwEdDPoG2fhS2Qw0Rh1UOo2ETjB0hhKOrpYulLMFPPVDT4iTnpzat69cxObWKpo8TulcM/aZxj9yvx+49wy2ltdhN1tx+dJlScm899RpzN2alaQ8m94siyx1pVq9XqgEbe1tslhSh07+b2BnR+5vi9Ui43CawiRUiXeXRi2ECaVSI8hIGtnKhRLSqRRMBr10QClloGaRsfWpRAofe/rjmJ2bx8jYAewF96TAkdhspRYGvQHXb9yUBZpTDW7MnFowItvJuO9sUuRkx04dFYRZOB3DJhNoC2U025z40//y55i/tSmdoGpNJcMo3v/FWh4lRRG/+ts/hxP3nsTffuVrUKjKePzxj0KjUCIZSeCL//Uv4FsJ4FOf+CQWbq9icX5JCAlP/tDjGB4ZxFe+/gzOX7lQ5zybNLh++208950XUMqyT1qFxW6S+6mQLqLR6kExWcXS7BJeeuMFrO2s4eQDY/hP//mPsBvxoVCqF8OGBiN29/wwmAzQmQ3SyeKBQi2eDK2g9Xo7uiXJ9NrVq4I+Y9eUSDsaetm5orbzvsnT2A2E0dnZL+xzhbYmSMq5pduSEsqD58L8Oto8bdhcXYPb6UI+ncHQYC92vBswGLXo6x3B3k4SoxOTeO3sa6hpy+jqa0IguAUNzZKeNni3dsXkyc54WzvNsHPo6xyCsqLDzlYAt27cgqJYxPr6Cvp6e8WoS4nf8Oggjp08LiSGbf828so0KkpumhVE9sK48Pp1fPpHP4/XXjknEpXT9z+AK1dvwb+9i8G+QeEnc6NlBDu13aRFZNNJ3J6elufXammQsTynQkSDWmiO3QtgYWFGpC0t7W1CaNLotELY4Kici6Tg7XRqpJJJkcgM9/cLu5zSOk6TWLyzC+ewO6AoAmadFToShHj98nlser0in3E3OnFnbV7Y2Q02B1bX1pDK5ZHMJERKxcAuYmPNVhY7cfEXOW0OMR96t3flOVNCCaNBg0SKBV1QyClifHY7pbPY3d0B/+4eiskisskC4sEknPYmvPLCa2hyudDV1glrgw4DvV24ev2yFNyxWESSoFc312BzO9HW0YVsIS/EmpA/JA0Usr25FzFRl913psRynxno78XLL70kk4UL598SRjWTjXl4pGeHvH670w2VWotGd7Okf9IHkMymseXbwoc++gjsbgdeffMlWExWpGNJGNU6mTRkclkEYxEcOnUC8VRC5IbcUxOpuByu9Q1GhGIh1DQKkfxQyxzeC8FmsSEZTyIWSUi40PTUlISuKRVVkUuS2a6oKGB3WLB05zb6R0jZUUkHd3djF4VYTTjfnqYmKNRlFKpZVNRF1FQ16IxGaJh+q9PA3cgpUhNuXr6CvvZ2FNJZkZlxKtTR2iLdWdT0Yu5ntgJNkE2Nbhh0aiwszOH23Cye/tjHcejYMThdHpkylNI5vPrt7+Lym+dgMxhEykXDM/HEvJ+rKGNidFTWYmJ+b0xdR6GcgdvmFK1/LJXExLEjmFmawdOfeALffPbvsRcMYWx8EkeP3wOdzojFO6v1wjWRgG97Q+5pdvaj8RjaOtoF2Ul0plqIlwqkEknpYJdJl6tRGq6FSqHGuTfOIRpJil+AfTzKYNQm+iqqYjRnoU+OOiV94WBI8Iq93R1SmOcyGTit9E4ti4SXhxKdwSDyGoZiPXT/A5I5sLGxgZVNH/QNWrham6WJlslm4PP6hBJEA6tOq5OwMmrT+TxSiy4hUAyG8jQhT+18IQd1rYpTR49JiJg/6EcgFJB1mvc6Dxr0puRpapWBVk1IQQw75AGQEpw6eKQmXi9xGpbZjdegghJUPCDoNLj3oTNyGOvr7ZcGAcOYVpfuwL+1jlvXb4lEcn17DWOT42hqbcLYxIQk9r71yjm88t3X3reG+kHh/r6X6AO/QPFv/90Pv1Nd1+ks+1ZSSOpjqVyVf/IPdfA6PUMK7iId2WGX++V72Mf9TrwoZ77PvCpdcXakq/UCXMyqd2U38t/eVeh/v6Rmv3B/90/I11B/L+FOGm2d1a63QCLL+AGoMyfD1OyE0taEmsb4/0vhzgCmC08eQFlVQTWduPs9alCU8oKqfIevuX/YqVaQjAeRo76b6Ck9A0GC6O/vF5Y2Gbm8omP3HIXFZcWd9SVsbq5joLsXV964BCusiG5G0dfWg77+Tlw8dwUTY8MYHh6WzYCpbVywWIgWlRWsBTfxytlXBe3I8TBH6g996KNYWFjGtfPTGBnuE5PLOLvE8SiczQ5s7W6grbUVu+vb8K5u40MfeljoNCub64ilE/L+za1Noqs+dfoEKrUyOrqbUcynodeqYTVaYTE5gYpW0jtvTU3j2PFjmJ6dQSaXwan770Vra6uY0gqZvCDPWCiSgEHj0vPPP48HHzqDQ4fHsLvrk4W4UqIBzIT2zkGoa2rM3ZhChNQKk0W66jS9qWpKNDtccNrtMsmw2x2IJxLyv1kksEtBbBcvMLttLLypvSRWy9BAs2GIcC7BdHFTJEWEHRGiuVhZsbsf2PVja2sTn/+5z+HGzRv41je/heZmD44eOSETEE+LRzZ2k7UByXRSDJyUzrz08ivY2NjG5NhBjI8dQKGYQywdx8l7TmB9Y10MuHqjBqFMDEubyxg5cEDQmHem5mDWNsBktuPs2bex5fWKz4OHi82ADyfOHMQXfvdzmJtdgn83jE//9KcF3cXEvj/74z9BJhzH9JUpPPXRx/HVrz8nnant9Q38xm9+QQxez7/8MiKZNDQ2paQqfv5XPo1nn3kR68vb0KpV+PLX/lowjq3NHTDorDAoaYBUIVNIIlUKQ20CNv0rcDczSCkHs8mCcDwsPPdEkgemTsFCrm6swGIzoaas4MbN62hrbpGijhg7IkLNBrNQbbLpPExmo/zOM7ESXOzcUeJQzGOFaMe9gKQkslPHLtHI6DhWuZlmc+hobcXLL72Ivp5uNBiNop0fGhiDbysMnalBxs0DY33Y9C4gW4ygs7NFilijyizps8vLK+js7IHRYIWypsOFNy/j9tSM4AQJbnvqiSdkisKNmN3HWDIKT1sz3E0OJHMpKLRVCTdxu1148dsvos3VjtHeCXzpL76Ke06fhtFshUprwOzMjOjIuzq7pFhsbetCKpXDqdP3IxTw48rbl8XUmEzFJUiGcoeNtXWRrXFyM35gCFevXpFDZpYhWooqunu65MDLAn1waIQLNpLJhFBNTPp6+JJs5KhJV5kTJeqrKwUg6A8jHAijqdEl1BfiVNlVCwa9sFi1YqgUbevdEb3WqEc2n5Gkx3g0hXg8CihK2Av4Ua4ATodbTM+kqZCXzo5tLBYV06hCzZCbODLZlEwJSf8h3/3U4VN49u9fECNxNJiUg7os44UcfvazP4lGhw2Dg90I+Hdw4cIFCWJiSFlVpZApote/i0nxT4RlEsaoPuaBMICL+Q4Md7M0WEX+t7a2LOm5DEZbWpiXyQSDjcKhYN3XvCItAAAgAElEQVRordXL/rTjC8lBjkSPbD4v7Oz+oT5oDCpsbKzLe/EzsuPJTirTUA8dO4yJo4fg9+9KFgQPsAwDy5YyKNdKqCgrqKoqgpslUSqTzAjlKR5OwGxoQF93H2amb8LAALjWZmzubKOttUNITpxUFMpZ8bLw3uZ6xKhpTVmDaJCG6gw6utqgNSkwtzKLxvYWwQTTRG1kcqaCsAITiukcrHodTGqtUM3SmSy6JZQtiXKF16wiAXjsqp+5/wFpclB2Q9gBTY6tXd2wOhzo7OxCm9uDrYU7eOM7LyK045eAtrWtTaiNBtHjWywm6QSTxNTV0SsJ2d3d7WKwDEVj2I2EkKuVMDIxIsjNZrcDsXgKkWgBP/8LP4fAXhhqrV7qjt3tbWxtrCAU3BOzppqcdAVEptjU2CgNCaKKGYhEmQj1/iyMK8UqcqmsTKxJtUoncsjni4JD9YUCkl2QpylVSHU0d5rFSN3S1AjvjhflCiWUVjxw731YmLst01mj2YxipSITr2AoiB9+8klcPHsBM9Nz2AnsoqSATBz5GVtbW4TCROoPu+70ZHFPomKAXX5221njENLAZ4qhipl0CvFgRCYdP/bJTwjGcXFpHrt7u5KWnquUkaO3SquBVq0VIg5D+so5dl5r0ixRsstupL+kAaUcjbsqWSMYDFeqlKEx63Hqvnsl4Zyym672Tnz0kY8gFopgc2UJC7OLgvMcGB5AOBnBwaMH8YVf/3XR0//D15/FM3/7zPsWnT8o3N/3En3gF/yjwv3dXXQW5NR+cnyXy5Wla8DC3WhUS2LZfvFOrJJ03usHvrsu7feWyey//z4DXtCInJ3ul7pS0H9PO8835ffk699duO933f8x7eYuc16rRU1nrHe2mfSoNUJtb0TNaIdCo4GqVpGN5Z+z484ApvNPjCJfKUBRrDNh2RJVlPOoVco8ndDRWf8ntfqoIR31I5dMQKXUIEXGs9kkm//G6jKSiShuz8/h4z/+KVT1CuhtBmx7N5GKJHD97BScWjtiOynolTp0tzWjs60dhycPSceAiyZJDTtBP7x+H9q4QBrVWPNtYGHxNuZnF/AH//r38Yf/9j8incyjlCqhta0Jn/v5z0rE+W4ogNFjE0hXsohEwmh3eRBY28H511/B0ePHsLSyLMYbnvg5GqfWsre3S0x0ociOaPnDe0EZ1X3kw09I+qWwoktFWYgcZhta2vn5dpHJpWSsyiRVGsZGBoalQC3lK1IA26w2KW5nppnCZ8DMrUX8xKc+DWdjo+g+Q94d1PIlGZ9SLsVRdSGVEfyYq5FJgirYHXbptImzXq2uG/uyOUmPU2oIT1YIvouG0GypIPjBHDs72QyyyQy0VRWWl1bQ6mlDOpGGuqYULSXNqyeOH8ef/Ml/w+l7TuErX/4aPv1TnxZPwqEjR/D1bz4jvgKH2wmjRYMjR4/DHwhhe8OHkD8oqE4tO2AtTRIU8vprb8g9YHdZYXZZEExH0eRpQjmdx1B7N/mK8LS2Ym8vgkAwimgijatTN/Dr/+rXYGs1I5TxIxAIYaBnBGqlTiQ2HEWryjXM37yB7Tt3cHTiIFqbWrC1viWSFHaA1Ho1xo9M4Bsv/gNCmTAGDvRDoanhz/74S3jknsdwZ34Nv/m7v47GFnaBqPGkg1yJYNgLb3ALRUUGXUNt2A5sianR09wm43YasHjt7TYXjEazdImmZ6cxMNQHr38TrkYnbs/cko3KbDShwWzB4UOHJQ2UxBObwyqTpEpWIbQWf8CL6Zk5pGnINlikoeBuckqCr9FoEZoFQ2S0SjWWbi+ir69fRubsSlPeQf9CKlMTokZZlYfZXoNCk0UmExUKRgNcCHkjaGpqwZUrN+ps+aUtCQLiyNqgZWOgLruirltrNIoMjYXYp3/2J3Hj5lVcuXEF3b1daG1rR2dXL77813+LvvYu6cgGfEG0d/dhxx9GW3uPmB1HhoYk4TYUCIv0qa9nSJJMJ8Yn5Dr8+V98UTptw0ODgt4je1yjJkUpis7WNtmQyW7XNxiwGwxIqq270SVyDR4GKAdgN5WGQR5CWTgRKcqpjcPpRCDgl2ffoDOhXCYhiRKsJKxmi0i3aN6dm70hoUUCCijX8Pqb5yVngIcyhhUxwXWwZ0SC42yOBjCisrGpFel0Dg1mm3wPk9EEu8Uoz//yGpGoSribXOLDSadTQtLIZ3JwmO2SxpuKFUVmQzmOu9ktGFm7xYC2Zhd+/1/+rqytL7/0Mvz+HXT39kjQUUWpkGApm71Bpi6kpNSqCvR094o8jnvI8p0VHDp0BNs+v7C1LWYznA47Thw7gr/5679GT1cnyqWiaNpTmYwU5WaTDcl0VrjbPPJ09nRi07uBBosZhXQOap1Wuv2U142OjMlhmwXt/PIiNjc35HvkSzmEI0EYLXpEE2E4mm3Qm3TCbed0lQFBpBsxXVWr5AGRa84SGhoM0OmUKGorQsJKx/PSOSVZatvnRXu7p04fSabw0Il7kYwlMCPTAROsjQ0oKEtI5NIoKxTi96GUolxTSWOLiaFrtxfQ4nTC3mCH3+uHQWeRsDWFQo3V9XUkE1lZO3u6+gSnSW330uy0TBJICXrww4+gtb0NZo0Bdp0Jb7/2FlqbmnD23JtocDqw7ttGY1sT1Ooaxg+MSUNmfm5JaDKHxsbxL3//90Ewos3ThGg2jsljkzBoNVhZnJdMBbXGgl/85V/Ciy+9IoQxSri219ZQyKXFGF+oFCX9l3I1+mbo9WJII2ENlWJRfANxJuVazChmC1DXVPXGjrtZAuhCexGEQhGkM5RE1j1bnJjQK2PS6ZCIxGDQ6pCrFcWTRLO7osoU94I0E5hozj1xj4nYDSaEAkHUChWhmxXIZFcqxWei0dYlb5yUSkAWMY2VMkrVskykWKpwCpXJZJFLp6AxGoW8wyTUWDiM+06cxOULl/DUx55AJBjC9atXkKHpVqNCHmUh2PBzkWpEnjvJ/zzA8HvYXTZpCPGwz+dQBYbU5QAV78UESooqTtx7Cg6XSzDJhyYO4eDoBAK+HSzOzeDKpWvSuDowNopYNoHbywv49Gc+jZ6uXqwuruNbX/uBVOYDV93/DF/wnoU735edbBbR1LmzcM9mSyKVMZmIIatjI7kYCnWDXe934SH3MY//qDv+roJ836z6/ajJd1ET619KZzYDCjgCKteZqvs4yv/lte9xMdhtYWKF0uKCwu4BzE5Ar0etXMXD35rD0JTvn+ESAsvHOnH+sWHkGBJVzu8nTgHsuBdyYnoRxKVaX09PBRAP7cCs5ziSLPCssMP9uz6J0A4E/Vhcui3a5dbudlibnHJC3173QllQIRfNIxXKYGluCUZFDb3dvYiEwujr6xMd+urGhnQ423u64A8HEMskcP8j9wuTnJinqRszOHf2ErJpyJjVbNbh2MlJ0Vsmshk8/OSHsexdx86OF8VUFm3OZmyvL0ux29rejmye7v5u6ZpxUWQHnaapaMgHt9shWmUSWWhuqkCFUCyKBx5+GM8/9xx+6/O/ipnZKaxurIqMgTIUjmItRpMQMoK7URw+eBzuJo9QHUiOaG9ulxCN3/vN38exIyfw2c98Vja25fkF6aq2eTxiGqKGlxIdLv4GC6crVUQjCSlolMqaJCtSr8uFmQdRCkHI1O7s64FvjweJLAxmo3RF2DVPheKYuXwdg33DEjCUzxZw/z334fLFi9LFdDjssvlarRZ4GlsRCUeED09JxPihcbx5/iwKlTxcnW7R0dusTgz0DKKlqQ0qpVruZR4eSCFwN3oksdTaaEE0E0UeBTz7zX+AUanFF37ul3Dr6hV0trfBZnUjHEmjXFWho68bWpsO6gYFQvk9pLMJmWCw+09aChMqG7Q6nJg4iGIqjaGuPiBTkt8NC1qhMhjViKbDyFTiCKb3sBP04s6SDweHjuLBkx9BNU+llwLJdFw2bJ8vgKXFFbS0NGNgdADpSgoVdRmJXEKIMmR169QGwUJys44mozCY9DLSVhsoaavhhde+g2qtgFbqxEvssOfgdDZKwcqpFQk8fr9PcKPezS1kcsToGREKpxCN8JDrQDgawJkHT4qmen3dL13jowePoae9Twxa4UgUI6NDuPL2eSyuzKG5xYORA4eh0TUgU4xjZeMWYqkdFPMsTlxwGzxQFjRYW95ELJLG9LXb8PuCggo1GXU4fvyocMQDeyGcOHUKyVwaCg3gamRxuiOHP3KR2e0mXu2NN9/E8RPHkEknkIxF0d3ZB5Pejs21Xex49+4G9Xhg0ptw6fzbODx5GHfm76C1pV1SS0fHJrDl3cadlSXoVES/5dHRQaRgDKFwBJt31vDjn/qUaK7j6YQchIdHR4REEgzuocXTIrxwehNYgPJZZROG6b/stPM11PLmCxnRhyvYQEikJSq9rcUjut5EJC4615XFWUEuMvNgaWkFh48fw+a2V6ZNNFSSisXJh86oFOkXtcN6o1W0t5QFkKjSYNTJVI/0JXL2eZCnP4phRGbeH5EoEqEImhvbJUHa5wuJMZHBM8RNkvLhZrIw8Yrd3WJyJm2FMiV2rmP08rBos9dTaPm/KftgEU4EI42Jc3O35WfN5StCyCFNJpNK4aknn8Df/93fwWaxvJOEGYlGJXPA7WwSWWFjUxNC0bDAz5ZXN3Hw4AjGRsZQrlXg8jSLYZMabD4jDMxjwcbQPJNeh1K1hKXleXT2dEg4GfGeZPL7dn0YHhoWDxOpaMVcUSQz3O8YflarluChbEKZFapJtViTTAUe8EnH4eGDmEtKKHvbW/Hm66/hgfvvx17Yj8Z2Nzb827L+k+tPozHzFVbXt+BqahLTsrYKKIo1pCJJMb+2NHbiyJHjIhvhfc418vDh4yKL4KGAdJ94wC+NhovXroi8ZYiEqo1t9Ld2ohhPiw/E2GBARaPCmY9+CAabAWq9SjIY3njjLfi2dzExNIYXvvFtdPf3oqpUYGRyQorjru4OXDz7FhZmZuT35Xa3oqO7B0t3VmVqQIkHJ4XVCgvakDQdiKwljnVgaAiDgwOSmkpTaSIal9A8Zihw6sEimAeU1aUVwSxywkPv0uLCEvKZrHDVDaTSaLXynoQaMA2YEjWVSYdV35YcXPi9DTo9PvyRj2J6ZhYmq00kpNxXiEvd3fIiEoyIz8Td3IzzFy/I2sXiXZp3YtY2yb3EtZCkKE6E2XRjyiqpZZzuEOvLov7+0/fi4rm3EI9Ecez4UXhcLly5eBGxTBoqk1667hrisIt5aFUKaGnMVWnrIXw1GpUbEU9TotSBWDSBeDQpnXWvNyzekHQpg9MP3C/rI9OCKSc6PDYpkqSttVWcff0t8Fngf+/s7cTLb74Gg9EAi8WKydHDuHlp6n1rqB903N/3En3gF7xn4U6N2H5HncUFC3S6sMtlMtcV7xTu0gV/Dx27aNyrNGreDUWiLOaf0LvzE78XM/6d7r9SIdp3qeO/15z/p39QeU3d3PoOrpI8Vr0RCrMdsDZDYXXj4eeW/tnMqUsTzTj/SDtKGmrY5Yevd9fJ5mUXV6Q8TJQkC7JOxwlFtqBSMP2OG2RETHr8U6pU0dXThxdefgGZSgKTR8Zlc2hpa5OujF5tQiqUA8oqCc2wm01SxPZ2dcuJe3mVevgsqmoF3rp4QSglYxPD6B3pgT+6i1vT01hf2cQTH/k4fuixpyWqngmG7CL7tnbE0c7R8ytvvoL5hVmcOnYMZr0GXUMDCEXCklRK086TTz4Jq7lBMIr1yYgKfu+adAxqlRJ6ersFkxeKk0PdBovTAU9TK6Jev6QwlrNZMcCcPHIS0XBc9Lmuxkbs+cMYpbN9ZV1CM25evYXxoTFcfesS/uqLf47XXnwZi4tLOHH8lDB6ubBSt8tADppEmXyaz2elg84F0+1woVDKIJtP1Zn4PAhWlNjY3Jbvd2thDkOHxrAT2ZM0VGqCbXojTGo95q9PY6SXOmSGYwWED8/NOBZmZ7ZRTHV9w4NiUn3xhZclznt4aEiKPG6e1P+3dLTB6LFKN2Xq+pQwqVkM0Cip1OgQoCnVZoXSZIDSqEFRWcSjT3wEv/ALn4NVb4KqVEOLuwXryyv49//u30ho0GD/GCLhBBQ6FUwuM3ROLSL5MBKpCJKpKIaGh3Hp0iXhUve0dqDD3QLObXc2dhHaZiJiAgq9GhPHRuFusyOS8SGRC2Brd0XoIw5TJ37507+O3Z0wPPZ2OMxubKxvoKWtCQvL81JQb296EUnFMXxoHGu+dYSTUTFcHR49Lqm3TY2dyGQL0JuYmFzEim8FYeJMlVXMLk2jyWPH0vRNnD56D0qFKswNjrp2s5TD6PgILp0/J/ruTDKGo8cOYml5FUNDk4jGcqJ1jcQCiMV3ZbRdyCjhXQ3AoDDjs5/+Wfh8fng626HVK3D11lvQaesjYzH15rKYnb2FcNQvRnt2ZYv5GhLRJI5MHsf64haW59ahqWqxNHcHH//ED8Nk4cRrAztM1dUbMDw+it6RboRiXslReP47z6OnfQQNBocUKZ6WZuTLWZy7chb3P3RauMe+9QCc+mY4zS3QKY24cOGcpE/eujENK/03NaUQOVh0rm150djcjvHJw7h24zpSyQgCvk20eBoxemAc12/MIuTbkQmF1qgTuRVpFES6vfr6WfzMz/y0TJtY9JIw09RUT0ft6enF9WvXpODj4ZVUF3bvXY1uYc9v7/hw/5kHBIN5/sJbcFN212BGyLcFj7tRQr3C8SRKVSU0ehOy2QJmp2cQjxTx+GP3IhTbxeGjh3Hh0iVotCZEogkJdqFPwu5okEM6//A5JfZz6c4CLLYGwfApFFUxplNPWysq8ew3v4tiriIsdk7S6FFhIWK2mIS+1dLYiIMTY3LIo5GQhB/e10yOvXbzhph0mUfBwwMRpjot+dPsSM/VZT+1esOJnclTJ05ibnZWtP25bL1IZiFF/XNnRze83h0pqAYGB3HkyGFcvXalbkjPZiRfZOjACG7cuonl1TvoH2FgUBZnHnoA6UQSi4vzkqgKFdDY1FyHCcRj6Ohow8bmqmiL68xwSBOns71DTIzEHRJcQB1/vpxBOpuWLnElXxFZjc1sl0PIQE8/FhYWkMok4HBYsLG+gva+DhhtJOBERXpJr0ulRIGUWrC71WIBBq0B6UgKrY1tEkKmKCuQjWfx0ksvY3hiDN39/YBKh6GREWxtbaFaKaKczyG0uY1CgVIdE2aXFnH0xD1QaXQw8q9CLaFOFy+dg8llQySXBAxKPPGxJ4UcdOyek3LAbLQ14c1vvorhgUGZql29eUUO2p//+Z/FjbevIewPIB5PY2sriKHxQQmf+8SP/Rj+8i//Ct2dXbCZzXJtGbKlYfaMViMGcRbubKZQBra6uopsOgUjD06lIop55sEokE2mMXPjFnq7esQLw2kfn4/1tTUBalDbzumSyWyRZ4qHHgY2bfMwyMRRLeVncUnVJbq0UK2hu6dPDgns+Mci9EIVBcnMsD8ekinJYRFOpGtNqUBjc5NI0gkh4ARvH9eYSqZgMprlsMvPwPv35s2bErJUKOQlR+P0sSO4cv4cNnd2UFZrUKUBFwr6juGymqGqFTHYP4DWthYhHBUYplcuYWHpjqRlM5QsGIxBUVXLZ2np8qCprQWd3X3QqHUSyKZh/cemaVWBL37xL2WyzueK1/eNc+fk8P+JH/sklFU1vvalr79v0fmDwv19L9EHfoHiP/yHj9XEzHnXFCqy9HdSSOvvJ8V7tVanzDCoTPW9wp5FOhGO+6FKLJgpsfn+P/+7wn2/eP+nCvPvyzB67x/yrmmV//G9Cn2R5xD3ZLJAaW/GwxfSGJrZ+8AX7L2+YHHEhosPelDSfS8tVbT1coZQ1k8cBKCTj6ioF/eh8IbQV9LxOAa6e2TExU2GfHBupESEGZ0G0QOvb2wgmYgLaaaQpvFVLWN9agQ3fF4M9fdhcuIApq5fx9j4AXR2tkOp52LmEDOY02XFl5/5G2gtWjTYLNBrzLh2ZRodbT2SkPfQmQcxdfUGPI3NKOWLsoEfPHII8UQUFqMBB0aG0TrcK8bSV158UeQoTI20my1CuCAT9jj161PXkE0lZXqwt+eXrvXtxUUh49RUKjG+NDCAYi8gMqEzp89Id/75774kunuyutXQoNXTgQ99+FFcuHgJkxNHsDgzj57WrrsJqEP48t/+T/T29WJgYFD0gqlU8i6OtH5Y40JM8xsLTN53JNJEk2GYbSYks1m5PzOFInoPDMhIu2ugF4FwAJvrmwjt7EqibIvdjVa3BwGfHwfHDoo5bPXOqrDm+3v7xJNAP8Ha9gam52ZxZ2ENHrcTv/c7v4uNrXVk8um6bKnVg+2UH13dvbg9NYtsLI1dbwA1hRrjhyahMxvx8OMfwctvv4rW3g45sM3MziASDMKut2Jn3QdHgwNHDx8VGg0qDA1qwPDQKFo72lGo5fHqWy/B3eHG8XuPSMAGCTdL84vSbe3v7EYpWUJwJ4jRgVHp8OcreSgNVdxcuASrR4G9+AZMdo10W3nAyCTS8Lg70Wrvg1HtRq2ikUKwpihhw7cq64PL6pFAnNWtNSi0HGypRdNsUJsRDadwYPgwTCYH4tkIrkxdQoPDBJPVgMZmO6ZnruErX/0bPPXRJ2Xc+vhjT+PchcsyIVpcu4NjJ46KXtNiNGNzbREPn7kXV25dgU5vgdPVIqEwRpMGly6/Jb9bR6MbzoY2qGsGPHLmEVSqZUzdnkI4FkS+mILJpEImHZfwJo6giVnU6lRCB9rd8UOntSAZLooRtdXdgeXb67jy1tv40EOPYNfvhVanQHtnixxOd/0B2Jqc6B3qRk2dg9GkhkalxuLsCjzOdigUOizfWUZbZysKtQzGJkfFA6RTGJGLlHHhjWt0tSAaDknRSI3z4u078DTx/dXiZWEC5oHxIxgenZCU2ldfeR6DfZ1YW1mGzW6H09kszHdeB73JgK6+bqGeUItLLjSTe8mW3vEFcPToUSlsmTB87do1obzsd8Epi6AH4cjhw4JRvL14W36PlBhoqT1HFYPdHfCtLMKoZbibWhB/aoMJuUJF/ABHDx1FtZxDhfeUWiE40dfPnoPV6oLZ6sC2b1e63iRY8D3b2zsxtzAnxQrN4q4mhxg+q9USjEatYCkbnR60NrXjq1/+OgwMCGNKJEN0MixeibfT1fMujAb09/XJ9Og8KSRdHXA4XQiE9yScilOG/r5ByXIgOWVzwys4VaY0U6YzPj4uJleaUmkKZFAdi/R0NiukEfooJg9OyiSI4U30NfBa+na8ciCi5IeeGerrmYZ534P34cbUVbg9Lni9W2hvbYPdZmFAMWIJ+im6USiWRPJBqYdOrxbGOA8Z6+vrIqFkN51yinwuJ4crplUqdfV0zGgoKgZ5UqFISGtpbEYmnUFXdzdCibDo9KmBV+g0SOezcDd7JBOA6dEWhlHNLeFLf/lNtDY3QFVT4Eee/hFkoimsLa+LxIO+AJfbDWjUMDltaO/sFXkpJ7lEQjKLJLkXRGDHJ/fC3MICDh46ItIrSjjcVqvsZ7x/1Hqd0MOC0SAa7A0oaoATD51G21APzr12EZm1GDTc7zJZma7xviZdi6jSp554UpJrY7EUmtu5lxlw+oEH8I1vfEMmy01ONywmI8IhvxzkaCilUZpacxbCPFTt+QOSvZHLpITQxIA1bsj0U92Zm0eHgCC4X9ckIKyluUXkdsTQJuIpdPX0SqqzPxAQiSLle5I7Sqkt8xQiMehozGboEqW5lRLn+3KvuR122SNkakU5Sqksz2Mymxczd6aQh1avE5kVJacDAwOi0T937pxI2u6//375Oj7fUs+UynIv8IB39OAEasU8ZhbmpcGWL1bQ3tKE5maa8tPQUH6spOVPIz603v5+kZB5PMy+MCKfLWJjY1NyDbz+PRw+NSFhUI8/8TSCexE0GM3IJdOoVSuIBiOCUOZ0in40QWaqlZiencPhY0dE2nX7xuL71lA/KNzf9xJ94Bco/tP//Yla3SxKEoFCxnRCkrlrLt33l0oHXlFHNkon/a4pdf+/U9IirmXBSbLQ/1/Nqe8U7/Ug1X8kfdk3su6TY/bflzXvfvf/vX46ynf4vsKOv9vZ/98V+mKeVanxoVkDhlfu6tE/8GX7x1+wNGrDhTP1wp3cdmIgpXCXheHumIALB+3eckqpILi3jUQiAgtNKiVylLPSuaVmkUY4dr5VWqXEejOwYmZmWhjIJAIYtCaE9+KywLhamqFVAzplDYUsN1zGlOdQUylgMDfghRdfxsHDozDadDhx/wnEUnEkM9S/EetpEFMSpUOpaBwz16akaGttaRW9O0eHw8MDYuAqqoFCqSioPcoXTBod/D5Go+elM8QC/sL5s4Kuc9vtCIeDaPY0YWl1SUxRXKg4quvvH4bb7kAsuIeIPwSjxogDowfxpS/9D/yLT/04ZqdmMdA7hDKnEuEonn7q4/CubUsst6oGSV+kyY0dH3YlSIRhsbm6uiaLCzdFbn40LzEpVZLkNAooVDUE4yHR9dHM6N3bQclU16AXmK5XqyHg3YHH7kQ+msSd2XlolTr09gyLcdJtc+Ps62+iv6dPklhv3riBQ4cPYfL4EUGCXb9yTVIUp29NY3CwXwgqDpcdhUoBH/7kY/ilX/pl5KJZ3HP4HjS7PLLgU8J04r5TuH77BnLmIlraW/D6629Ar9ZJOEncH0UxVUI0GJPCwxegNjcp3RwmxbLIam51I1VM4VM/8aOApoLzl86j2dOGvZ0gpm5M4xNPfQztja04efQeSR6lvIPm22QxgYomg3PXX0D3oEuKeaeDYSBVJNMhxMNpNLs7YbM045VXXhM/QlO7HZ29HmTzObQ29kCprmBja1m6ktmMAnqVFSoYZHPY9e3B4WqE3ckEPqNo8NXaEqamL2Bxfgp2uxk9zSO4PbOMz/zUz2Br1wuzowEb/jU0Ntrx5puvyWj+6MFDeP6Fb2N84nAuRgYAACAASURBVCAuXJzCr/7yb2B7ZwvbvlU4XHqZCo0dOQJUdDh16D6srq+go7sV4VgYuWIa3p1VOInPo964wSWHGnZOafrkuhEIRFAuATo4UcoqUSsocPmtt9HZ3C6F4dKdeSyvLONXvvA5PPONV3Di1CF09HQiFN9DVZHHjetXMDk+AqfVjWZnK/Z8ERQLZdGw8/sHIjsI+AMwqhugq5lQLWkQT+dFYjY5MSEmTuIvKQWkPILFBs3cj/3Qx2AwWhGMRPDC899Gc6MNhUJdVsdcAsE7ehpFd026Bo1mLN4ZbR+PJwR/ymeN6Zb8vc7PLOC+B+7Fjm8HoXBICgkSLZwuN4ZHRtgzEKNra7sHZ998A5lsUrrYmloZJppH9TooquwK53FgYhI7AaZXRuWgX8qzg9win4GUm2gsKWnV/r2o0D4ymbysgzSKLywtwuFwCA52fXMNJqtJJnP0K+RLaTQYTfBt+lCmz6Wqxt5uCGqlViZVsXBUUIDRUFiKIkpvOto7Zc8h5cnmsMu0kdeD2EcWQQzzouRleWlTUIoME8ulMvJzHD58EAuLS7BaG+Qww6Kch6fubiYMG+rGUyiwFwjJNI4aYBpCqcnX6bSCe+WeY7VZ8aP/4pOCJXz5leeRLdYZ+aR8caJBbCNlSQy9Il6R2F9+fSQakFRXk6lBNNAsOrmPsZCnTJG+HJK46GGgBCSdSIlMKBGOoFbiwcUo3VG92Yi8qizfi7kSwXAEJhq+Gz0Ih2OI+kNod3hwaGBQ5IfVgqLegS+UJdznMz/xk3j70iVBB+YrZRRqZSgNOkwcOQq11oASi1JlPT07EQzjyoWLyCWTAi/w+/fqMp5KGflUHIcnJ9EsE6eiTL3YqTZbzdjye6Fu0CKHEpqcLfDN+LC6sIRUNCoeJ4vdhkKlLAhg0sCWFldhNNtQU2sQTibwU5/5DL79nefkgKOs1Or4RZO6/rszGuTAyvwD/vxsMkigX5HwAY3cK0JW0RqEElNIZ7B+ZwWVYln0306PWw5FRq1BnkH6TajzJzqWBDZKb7inJFIJqDRKmGwW6Ew6FCtAvlyR7ARNrYbWxkZBGbMZ5dvewYMP3Ce/Q8I9OEXZ2QtCqVLLfUMYAokwlGZSp280m8Soev+9p+WATZkcp0ysqsh8J8Wixi68x4NTx49KTkMiGRU07Sef/jimpm7BZrMjGImKfJDTaCIlSQ0jV565E7lcQaYnZLwns3E4Gp3igWPa9BNPfQKL8yswao0okXBTKkOn0GBmZkbC5ugR4nSTGTF8PZ/bw5PHMHPt9vtWTz8o3N/3En3gF0jhLo3hu4FGLIbeCVC6m0zKDjYLZDGTKuoUmX3iDL+OnQfKa/alKXwdi3d2NvflMt9PmJFi+91hTHcPCvv6933qDD/bu7Xw+z/hfqEudfB7yHBKzIsk/ZFJpt9Ht+H3+NC0GsNb/1+0N+9/TZdGbDh3nxsVUz30QD4TO+z8yxMK5TH7PxBDmgRrFUW+QOoNU2DVMJrMSMTIUa9IfDlxV0S18YRORnooGsLg0CAikRisNidcrmYZwVfVVRj1GhSJYqsWcWBoQHS5t2bnSEWUtEGXx4VoPIAiioIoNFnt2PL5heE6ODKCm9euw6TSYqirH7ubXtgbbGK62fL60NjoxneefRaf//zP4+vPfEPioft6uyVFdWNzA/5dPyYmD0rA0OT4BFFEuHH1CkYPDCGSCEpq5F7Ij1P3nIS5wYIWT5doWUO7O4jvRmBWm9DZ3I0md5OYl1gcMAJebzJjfmEJVrMNhWxRMFxhdrkdDumoMjmSNy0XKy6uvB+yubxErNP0ycAKLnZNrka0tbdiem5KkhmpSRT0GbuUKR98uzvSSaPs4I1XX8Pxg4eQCcewMr+EY0dP4Oq1aUTCUXg3tvGzn/kZ4cZz02CQBakFbZ0dolEkPzidStd160rA4XIixcRbpw2GFr0YdpemluDQ26Uop0bw8Mlj+Ppz30D/eD/y+oKk0B4cm8SNS9ewu+GDgZST+RVBphF3yXjw5ZUV2aDNNhue/thT2Ivu4aXXX0JbRxs8rS4JrZq6OQOnvUXoEb1drWhubkIiGpXJCvXkTA1sam9BrpxCKheCN7AGE30OR0/g8pWr0DWw82fFockTsFjc2PCtY9W7gNGDXYhnd6XLTxdyOLwJlboMncoCFF1wW4fQ1twn+m2aKNmlVOlMUJp0CCd2kcr6cf3KWTF7RnbD+Pmf+jXcmprH00/+MCLJkFAw4oUgYok9Gc27bHZ0eDolIdLT1oaLl67j4OQx3Jq+hbX1RTS3WDAyNoDF1XXUqpzo9IpudHPLi0OHjiKb50Zbgl6rRCaaRGd7H1ZWNkSDvbJyBx3tXTBbHCiVVdjZCqOnYwCZeBavv3hOnqM7C7extb0Gh6MBLW2NmFlaxKnTJ9HR0wWTxYz5xVnEoxEcHB2D3WQVBrm7wSPyF3aCV9eWUFMywrwKs94KRVENg9aKS1dv4MjRIxLqxdTSQGBPvBHRWExY/jz4DA2OIZevYWvbh/GJUXh9q9jZ3RQpBQvzjZVVCYY5fOSoFAKDQ8OYn78tHXVXU6Ow69kMmL7FICSTdGYb3Y1iAqZJ0eFwYmWVbP2kjPPZ/Z48cgi+nW3ksikUCjkhrIwOdKOSS4kHRVnlpDAu+t4r12+KZC64t4e2JhvsVrOsZfFUGgaLFTGSSlg81WoiNWBnWaFQSkd3fXNdCnfv7o5gEp3NbmGyW2ycRIRRLZaRiCbQ19mHRCiBRDQnWNqF+Xns+naE8ERpH83iInUqlmR8z0AjNhd2/TvivWKHkusCry01wwwjY1FnNujlMEEMJSdnLNgp1YtEEhge7pfOYrZYQS6blykzp3oio8llRaPf0uoRHwuDhCgxchHnmkmivYvhdwH09nYgsLeDSq2G7R0/Tp48gq6eLqytrd2lfBhRoddJUcbG+qZIGPg9OClk8V7HCyYlgZTdflKMWcxSrtPW1CKyJS/zJLI0NPeILNDQaIF32yvfI55KEc6FRk87luZXoFWo0GK145GT9yGVzMFqdmJ5YQWepmbEw0HxMQT9XmgMJsSSKeisZtQ0KrR0dMLicIrkqrHRBZfLgUw0gWe+/GWUslmcOnq8Dg7goQ4V5LMpHDo4IenPTk8zMpUSHI1NiEbCWFpekqLPYrdg9MAEzr52GcV0Flol7wuFhCBRdkRJF4OWKG0h6jXLVFFea4UCCXaCUalPey1WKJUFCZ/r6++Xgp1dab4XjdlaFYt6q8gmeW05gRHfAMOUmDiaL6DMQ2e5KP4INw+8kRgSkaRgaYmbZigRTcrUtJN/ToZ5qpCBnnItjRLlqgJKrU7qnINDo1icnZPEUh4O2po9Ip1h0nIwGBZwB+8Z7secLpDxTyINtfU2px2TR44IipZ4UqJdiSzmIZJEJNHZQyVBUkxF7evpRFtLIzbXl2XC/eiHP4LvEN9bVUKtN6N/sEdqC+JkSZZj955/WbhzckNDdL6Wgd1txYHJcWz6duFp60FHa6/4kyi96WnvgHd1HV/5ylfqgV1u+rS20dzaLE2paDKOjtYubK3uvm+B9IPC/X0v0Qd+wTuFuxTICgUqLNzxPSlMneteL+brhbtCCndufsUC6R9EZ9U58CzmhT7DdK678pr9T7TPdq9XtfVu/LuL7/0CnK+rU2Pq3X05VLxX1/1uzb1/yHh3AS/yHdJq1Op6+up7MOUfuqHEiPd7PPoPfOXe9QUs3N+614mqmR2au5MGIilpRuWHv2tIlZ+lWkK1UMDq0hI8TW5JRKU5kTMMGlDpDg/s+KU41Gl0dbOU1SwGE48wYZ0oVqrI5AvS6SGBRIUq0rEIbCYdjPp6ShojtUvVGlo72xm4DrvDjI3NFUTiUXR09yJTLEFvNmNje1MWwd0NL1KhmJjeOlo7pAs3dWtaOtgXz12AzcgwCpuMZfOlAo4cPwKdQY9nv/sdWaB4oh8eGEMyEsXRw5OIJMK4dP0iOvs7oNTW4HTUXfIWsxXT129gb8OLXDiF46PH0OpohVlrhNvukgAPdgSmZmfR2d0jxRX1mCIr0OjgbnIjGo/exWipZbNmIiYNSkQR8nrT8EaUWjaZFc0eDa7E9ulMeglW4diwq78fObrx1Uy1VUkxI9Ff9EYQ8FupysK5Fw7hv//pf8fi3CL+4F/9AcIhdlQLwssmVrGrq0eK8EKWQS7kadc3n2gyAaWOXZssdjNbcuCopcrQ1wxwW5wyuiWpJZqKQ2fRwx8LIhyO4PDEJNRVhbCom91NkkZrtlgQ2A0IWm93d1coGu3dnYIoU+lUsNobsLG1hrX1ZURiCfT3HcDBsUMyDiXiUqWsIBjehdNpB3IM2siLLpQbRCS6JxIFq9UsRikWa9shr0RsmywmPMhochTwD999BrNLU/C0u/D4Dz+KcHZPtOvsiqdjQKt7DF3to/CHdrG9syh6XZejBal8CRqDFs3tLrz88jcRj+whGYzBorPj9NGHUclV4XS5BNPY1teCXIUYOD+ymRROHj6GYiUv3opwNITe3kGsUWNbrGB6egqVahbHTx7G0opXeN33nD4lE4Vr16+hu6sX8wtzcDiNUNaqyMWKiEcyIuchP51s5XCU+u8O6PRWvPL6GyJDCPtDiEeSOH38lAQhPfvtZ3DP6SNoaW2UoKFtn+//Ze+9o+M8r3PfZ3rvfTDAoHcQ7CTYqyjJ6pLLSWK5O+WclZPjkuTmJL5ZuU65tmXHTi/2cSQ7LuqFRRIl0RR7AQiA6HWAwWB67/WuvYeQGSc3ul7X5z9jLS2RxGAAzHzf++537+f5PRBJ5ZiZX2ACBxWaxNqnxF7ynMghQ61YQ3NjM7yrHpRqBVjtFsjEcjjMLng9IczOezC/MMdjZ0I0UsFOHUOSx8nlMpSLZVTLhIgT4POf/z28+trLkCkFGBm9Bq1ayR0+t8ONS+9exeDgJjaskn6bUnTnF+ZZctfZ2cYHpFKR9OMCmI0mHpHLJTI+cGay9L2UTFFSqYkGAyhVCgwN7cb46C14vcus53XZrRBVilBJZRDyuipj2ZtWb+RGA/VeYkEfVGw8FnD6biaXRzyT4bWHDtiZbB5JCkRTKREIBlnT7mxswIJnCYlsirW2VFxRoBUZYwv5LNpcTViYWeBJxuriGsQCOeL8/SgEpwQpBdtVa6zLpalaiRoK7Z2Ymp1msyrd01Q40/SD7j0qPqmjSVNNmVgIh8POhxwqZgxGPZY9a5DLxfwYMn7ShVTXvBf4NSS6FXUuyRfR2dmO9cA6yoIav+Y0qaCiVK6U8SSJXjeS/mRLRS6cOrvb4PWt8LpA9z0dFmTkhxJU2PArlShgNpnY6BsKhrlwJS4bFYAtrS383ETNogKymC3CqDOgtamFzazxaJTX9JyggGQ8xofAts523ld6+/r5OqT0y4Xb07y2p1IFCGtS1slbzUZs2dwHlVKEfD6JUDDGxTthNdVGPRfd5OkgsgwdJvp7epGIhPHMt7+DZrsdNy5dQVdnFx+opFIh7HYLLCY9LGYDOnt7uEFCiZ5n3zyLSDgMtU6DQrUCqUoFfyzO2ntBpYptO3ZxEUuVxxtvvAGNQok4yYLKVVgbXIhns8hWyhCKRbwmZ1JptLiboNPKeL2lD/JrUFEa8PvrBxyHk6fZdDCka5uoKmREpoKeDgv9Xb0QEDIyk+FJwo1r1/n+L+UKHJZGTSZ6/5PpNLo6uvm9o2u1b3M/3rp0HsF4hM3ocpWGU1lRFsJpc7APhg6eNPGhRF/CNFLHPJOnQMY6hrWpqYnvFTo0qw16NDa7mWU/MjbC6NQiTziEfN/S9Uj7H2FzadLGOSJKGVqbG2DQKGBQ0fujxQsvvIpQtAiBTIyKoMwK3Z27trE3yd3YgJFbE1AqJXy/WG0mNLc34Z2L53HigRMYHp/Ehz7ycSjkeoYsZBIpZBJJqCQinDl5hn1wREciVHK5WuQDaiASZEnr3MTy+5ZOvyzc3/cl+rkfIHjqqQ+914/ekL9Qt+LugvinbeR695uKe7oh6QupaKdCnf6tVKrWI4TvEGlIC8/G00qVi/26CfXfpqreLXGpF7317/Zeg/rO120ktP70IPDvw5reT0d/96vziyzcp3q0LJUpiCg+WcqMbQpH4FYJlYMknblzYhEwDhI4d/p12Ewm1EQkh9HzBpDNFzF84wZvsqTlI406LUKEKCP9otliZA0nFXKhSIRjz5UGLXyrqxz8tH3zIFaWl1l7V6xWOO65o4vMYXmoFFJkM0k26lC4ilSpRlVMo74ihq/dhICKj3wR7e5WrK2t8fhOra6PLcdGxvDovY9haNcQLl25wsUyddmJSiKRybhjR129IlEPllc4iKWlqxWXbl5CtpxBuZrH3qFtWPeswqDTo7+9E9KyCC8882Msjy+h192DqD+Cg3v285SBxokUGiKTEQ5NwUYk2nC5E5WMQ6PX8YJGMgEaYYcjEag0WhTLZY5Fp+4CaUqJC09oO7rGSG/e1NyEhWUPDh4+CoGIQqDkd96VOxhSmhpRR0ZIMdJ55qTPzs/i0ruX8J1/+g7+4Pf+gLsehMrjuPb1df65urp6WM9fqVaw5l2F3eXkjXN6YZY7M0qzGC8892OcOHQc4rIY1XwFVrMVDc3N3E0h175CqUalWEExl+fuZiKe4CCQcq2AMmUdCGscEmO12jn1ljovqXQCepMG+UIantVFTM3NYmFpFaFAEh//2K+jhXSWhFsRFbEaWIDNYYZWZIEEUhTKBURihNGUwEQ4OL+PpU8kCynVMsxq1pl06N3UD71Fh6WVedyeGUUqG8fZc2dxfWQVj39wH3Zs34a1FUKBxnHg4GFUakVkCkR0KMHtbodEpuYJ0be++Q1O7TSq1XBZnRi+egsfeuDXsGf7fuiIuS8oI1clbXGFn6OQy0JYqSCU9HCht7jsgaPBBY3WhHSaDq10D/hQLFNCogL+UAwimRhylQS3J26hpakDlF5G2meiutgMZgzt3IezZ97CkcOHMD4+hk1btiKSSKNQEEChoYNLDTqVDn/9jb/Czq074fd7sWfvNoyPD6OLTIeCLCPjquQ0hAw6vQVt7k68/eZbaGt248aVy4j412FQm7gD725shEBYhlQu4UmZQqbBrRu3MTY6iYYGB5s2KbHR5XazVvrS1YuwWEzYunk7ZibmkUkU4bA1Yfeenbhw9R3UREWEwwFO9aUQrFvXx5hZTYVsPJaA0+lkiRpNg4iD397czEVsX28v4tEY39d2i5ULGurE03RKodPzVK0uMVNz0bp3z25M3h5nE3k8HIJFr0Mhk0HYH2LMI00paAIyMzUDtVKOQi7FSNQXXjyNQimP7r4eWOw2TM3N8WGA0oSJ1kFpuWT6FEiEbEpdW/cjkohBKJVyiJlGreKivcXtgoEIUOk8qoUabo/MwaDVc6OIJgVUCK2SkZ5kDkYT06BS6SwfECRycT0Fk+LsK+BOOxkOBSIRTCZ9XSseCSEWS+MjH3kc167dAJsCVSpeN6hz6/cHWV5DX090EXoOtVbB+nizWc+hVMFoGEqdhg8cJG0xW8xY9iyxYdbr9aDB6agTZsQCOF1GZmqv+VYRj9e/F22EbW1uXmPi0TjvkURvEQml3GWVkawjGsXBg4cQjvjR4HJxgjWZdVeWVnFr+BYcdjLfggkmr799ij09y0uL6O7pZo07TXKDvhBrycmgOzM9x9KsXL7I7/XmzQNoctsRi/pRqeT4AEFBhkRMEkllkCk1cDa4oVZomTZCYUv0/izPzUNaq2J1YRkrnlU+OFKIVVd7C+vg5VJKszUjnkhy0u89R+9hSRIF/vjCYX5+QjjS67B983ZE4gmUaiTRy8BhpdRdKdJU9EplmPeswB+PIpHPw9Xk5uAzAiLQQaejrRH5fIYPafQeUHFO0hS1nBo9Ba5LiK5GuEdKBCddPjVXitk8LEYTAms+fPpjH8P3n36ap9ShQIB9XoSRJfklHRLuOX4Pbk9M8j5DvrG1iB+rIT8C0TDEEhmqlTrSUySU89pM2MyVpSUGN/R09WBhfoHDFTlVvlrlqQCldBOa9cT99+HKjRv40fMv8GTW5nRgZW2V9zbqvlPAFv1OwpqQMwIE1XoyPZHblDIJTDoFOprd7JmbnJxDRShGvixEppjkuoxyIGamptDd2c7TvQEKBvT7ecKUKxYRDAew79hhRFM59PRvxaFD9zEoQEHhTYU8Cskkbly9gae++hRjSCOxKMvBZGoplBoltm7ZiRsXRt636Pxl4f6+L9HP/QAu3O/+qg0ZzHv/dqfbvYF4pAdTYU4fVExTx50+SoxKqptYqStPn2P9OXe76/Ur/blUooRUMnncKWXvFOb/kRxmo5Cvyw/o9FkPbqpLcerP97MF/c++AhuBUHzj3KWMOXZThJ6VX5BUpt+E88ebUBLXpxU1saxuSqVOO/3y9OeNjzsJV5fOvskdJJvdAZ/fD7VWB4vFCqfNjuWlJTZg+UMRPPzQQ6iUixgZvsl8WuLmTlDMMiW+SaWYm5tnd7xGqUVnayu6e7qwuLqII/ccxrJ/BeFoEIObexFaW8Wmvm5MT09jbtmDrv4+JPNpiGUivPjDF7Bryw4uIgcGBjCwdROe+d73eCPbumkQJq2JI8zp5E16RrqBo9EYp0XSZkYbBxls5ufmeXxNXcGfXDyPL/zR72JhZQHFIiX/JZAI+PGhRx9DIZWHTqaGUW5EZC0OA8lHMgUUMsTHNbPWUqPX80ZMxh7SDMrk9bE3URoCwTAOHz7M3Qvq1pF+nhCahGyjxDkaM1PH9sxrZ7B/zwE02B1I5TNsmCJTz8rKGvR6iqGmiVF9VEuLNGXLNLnd0OrUWFtfh0qrw9zSCnOkX37xFfYWDw4MQq8z8uiVYtwdDY66RlEl57jxn7x7DmaHldMcn3/5ZbR3d0GmFeP69csw6Uxwmq00IeeEXLlIhrVVH/btPcDj1GgowmEsPMotFzFEfF2bHjqLHoGYD9eHLzAf32pxMpeZqBwWiwaOJjPmlyYRilF4ihgOK9E5WmAkgy2ZJCspQFLE/NIU/IsRPHTfI0hm0nj6+9/F8XsOY923huWFRdY30iZD+nJ63xqbnBjcvhkTsxOcfrht5xYuMIlVThKO++//AC5fulrXLJv0fGiioJer167BYjfA6jJw4M2tm7eYQOCyNmOgexCpZBZWowkmlR3lIvGHpSijgDxSSOYjrHU2qXWYn52CvUELmVyB6fklFOixSh0X71q9DidPP4dMNoqOtm6IFQpYbFZ4gvO4evUCDForoqE0tBoTCrkMDIRTnffg+NF7sTg/ywXw7r17UKT8mrII0XiSJ4Z0H7ldzRyo46eApXiI0X96oxahuJ+56YNbtkMsVqNaEaNYqPKGT5O0fCbJE6Xnvv8cbl29hUI2iyef/BX4gmvYvGULJm/PMCVpzeOF02ljmVNHZwfShSzC8Qh27q4fFuZnluC2t+PyuRtQyrTo6+uF3W1COOOHxqBiveyewb146bkz6O/tZDY2pczabWYOyvKu0SHHwV0/WkfsNht8a172RtA1T0VPJpniA3AklsTs9DoEoiy2E6VGKsfy/BwGBzaxhnp9bZWxtWJS21aE8K0HUShV4fUF2BtDKcePf/AD8HrXcOHCdfZI0HpHZs1HPvgYp2Wefett2B1WDA0NQSaXYHpumrGI9P2jiSRGx8ehVGtYAkade7VKAp1WxTQncVUC72IA2WSe05eJ7EETPkKd1ir1FEi6/6UKOVZWifIj5SYSyWdIGszTNJEYR44dwaVLF5BKZbBlywBLEeiQcuP6MK/Z5AsiCpVGo2H9P6WgFiu1OiJPQhRhOT83hQnFU3E0Nzdx44Cmm5RT0ORuYdM9ydKWFuZZk77sXYJMJcG2HQNI52IwWgwQS2VshNRodCxrKdWKbCSktX10ZIwTPikp1r8ehM+7zsbhQj6HU6d+Up8WdTi488yGQWcjVlZWuRv8wMMfQD6bxszUNP9dplZBqVBhcnwWHzh+DCM3R1EqC5kn397VyWQbmUrKXgy7Q4lPffrjGB6+wWZod2szAuEIXA0tcDW0YnJ0Bo2OJnS1ETEnh1goiNnJaezZNcTvLx0i5mdmEA9HcPTgPuSKSRSrJehMRs5yIA9QuVBh/nk0nmBpze5dO1leSchRMmPfvDWKUDSJeCyN9rYmbBschNVshse/jpGpSaQrJezdd4BBAHRdUgOnkE1xaiolhdPeRThPCr2ijjrtGXTISOfS3JGmKQcFHZLlmmSL1On3ra5BrVBg/9AueFfX+Fry+dbxZ3/253yPEYJ4aXGR79EfPf8cvvSnf4xv/v1fIxCLsHRHIpUhnykyrUau1fEeQs9Lcs/1FS+bnSlJlaY6IkE9+4P2s93bd8DrWcXY7duciD675GHNeDCSgUInY6mnWCpi0zV5KvKZPB9GqJSgwww18fq6O9Dd0cJhh1RvrfuDSKayOH/xJg6fGEKT24mF+VmUiIQjFsHvW0NfXx8Wl+bhdDp4HZ6YmYZnfQ01qRzbhw5CKFQimylBo6a0ZhMOHzyI1156Fd9/+vu8P5EElBo+OosRQwd2QiKQYuTS+PsWnb8s3N/3Jfq5H/DvCnd6BireySz1s8GnbFyt1aUw1E0nljvLayp1iQwV7hTIxBAVpqTcXa/WTauk9eIC/+7inWU69YL87oL+p0jKetrqxsdGsf7/iTbz//KSHBsW/eI07pssOH9PC0oU6MOu2zv/L+XvGFUFTBGhz5FxlQysi3MznCBHeDDqBhFJgMxeRNOgrgBxwmkPpCh3Shg0sjZbia3btnHgwuT8HLPL1VI5wsEIRFUhBvsHGV0HaQ3GBgPkOil3mssUILK0gBNHD3Mnf2bZgwPHj8JgM+L0m6ehkai5kKaxbK6c55HgepQSXKegFFOBKUE8lGSKC8kWLl26ytpLcr3fc+w4hnbvxnf++TsoZNJw8wsguwAAIABJREFUOxtRyOZw+PhxxHIpdPR24Mql88jEorBqNIgEfOhu60JzQzP6OjehmhVAozZjemwSKgXJgyRY9a7y5mR3ujB1e5I3X6NBzzx8k9kAoVAMjVbHcgxaTQiZRoUjsZuXV5a4A49SET0dPUjFM6yDb+3pRDydwte++Q2c/cm7HKgkrFV4Uad0UK1Kw9p5k9kEtVbN3Y7L12/id373D/DZT3+WcYFGvRmbegd4IhAOh3n8W5XV4GikkBEhd0kampxwtTRx1HVHby+jvyLJGLzeVZw5+Qq/bs0NTQj7Qnjr9NsIrobQ29XLk5DLl64wrqvB0cAF0dzSLOKZKMQqOZ781BOQygt44flXMDO9joFNPdi9ZxeczWaYG7RoaXaiJhGjkBNhcnwZTlsHWt3dnNwaiHoxtzgBiVyAL//un0CntnCR7Wqy48Dh7agKsmhvbWRM4PjoFBYX1uD1+vD3//iPePOdt5Ar5bnwoS6/RqPCwtI8p3RSGqVOZ+RESro2rw9fh0Fvgs5gxMWbZ2BsEKPR2YClGQ9GLs/ApGlEk7ODDVzUbXQ7m2EzOlCqFFGoZrDom8Hbl86gUspCLhVh28BmLlqa3B3Q6Ez8/qWzFYglGoTCMVjtOmh1MoQC6/AngphensDYxE1oNGo0N3ajkBHQZYBQcB2iaoVRg9FAhA9Fej3FwEtRFohRrAgQCsYhEymxY9suaJQ6LMwvYvv2rTj3k7dAvvJgKICuzjY2Yi+trMJkoVG8BcuLKwiHAhxSpFUrMDUxg1MvvQ7fwhpyyQw+8amPoqHZiUXPEsbHJiETylgqRBMhm9OCjp5OzC3NY8nrwdZtdP8qGWuZChZw8Y2bbHAk+o1IDTR1O1EVlTG/tIAWqxvXLt7G44+cwPTkDHxeLzb198No0qN3oAfPfP9pDG7eAo9nFQcP7MPKsgdz8zMc6NLT1YWOjnZ417yYmVliSYLFYoNIIMK999yHC+/8hM1pZAKl7nciFoJJb4BRa8LorUnkyzUEQlHuYNJKt//QDvh8fkSihPDzob2ji9cGmtr09m7C57/4OTz62AehUNQbOoObB5hVTWFQXLzH42zCjJA/RSqEXC5ELp3A+loE2zZtgmdundGQpXyV5Q1k0qMijJItCcNHh7hEOsEHcJIRknSu7q8iuWWViR10kIhEQmyyo7WCDi/jo7fZL5BJ5yARifg5dRo12traMDk1w/I7rVbPsirS9VK3lwpBlUoOiVTM358OurSG2+1OnkJbzCamexGGUaoQQ2NUwt1mhUYvA8S0N4hAmXy8B9JeIanywbdUKGFmahZ2kw3dXb2Yvj0Dq9mGcCDCnfT2tjbMzROtyIXbt8f4fqMALJqsNFEAlNfLhfR3v/MDSGXA4JZtGLkxyrkGre4WvPziSSYB9Q10YHJ6AQ998AScTVZMTI1CrhRhze9Fd28HVn0raO9o4+vGaHCgq60f0UAS6UgaerUeLrcD6QQVzTnmz1MTJBKKIU6FXaWK3o52KPRiiBQS7Nizgz1aNDF1251ooGCuVIZJJVQjfOSRJ/DCD5/H9OQs+1QqELCh1h8IMlKYmgW2pkaWyXRvHkQym+HkWjrwkHTSZjWxdJDW7AP79lHLDNVyia9Lkq0RrYbMm3X5LzEh6PoRoJTNszxUrVBCQOuC1cwHKZr8jY1PcChTyB9CYC3AabpEzyrVSrA1ORHJJKC3WliaJRSIUCsBuQxNRYGWZjfWvWugNziw5mfP19TENMqFMg4cOIAlzzJfYxQCtbK0zN13ms4T1aVYKSNVKCCeyaIqrHESuUJRD+mjoC/6+SUCCRN8BIIaa/MHejsgEQl4okam65dePYWBzYNYC66gu7sVQf86Bvv6kCdkajLOpLXt27fzfd9qa0G+UESmksf8qg86ixNNzV0ApHjtlVd58u2ktXt+CVcuXWX5nkqt4gNZe387Ttx/HNlEDq/9+PT7Fp2/LNzf9yX6uR/AhfsGCrJOl6k/B3WfOBX1LrrMRrd9w6jKwUsbuMgKmXjqZtQNqQw9jrrrdZ18/T8qcPj5uav4Uw37hjSHzanvmWXrXfINw+rGb3d3d77eha8jkP6jj7ulN3d//uhNEXp/UR33ATPOH3WiLJPwqJElMjRnpUKdSDI1mkZUuOAjzBJtPMTpHRsfxZJnlU/7AqEIA32bUCtWMHN7jkMh6CanEzabWIUCNv2odGqWZZC5izpqsxPTzF0m/ffRo4cgVUigMamRq+SRyqcQWFtDi92Fvt4e/Omf/AnrM802C2QKCRpbGzG5MAmlUIm9Ow5w8Mvc8gKi6Qi0Ji1TA9568x2o5VrsGNzGE4GF5VXINXJmVb/60oswaTVwWZyc6ur3eJnOsG3nLsg0KpgdNly+dBE2gwG5WBwDXZ0QVApIp7KsKY9FEshnK2yiJG52JpWFTFTXrNJGSGNqGkUTg5u1v3woIuVRmYsZolhoDTrMLc6zPnhwcBDzc7M8Gs+nc6wv9C6vorWlFV29PTj95ut49cxpzHs8aG2jDc3NiKxymTSxQo7MJo+ARqVm8satyQn81ue+gKHd+7h7J5Mo0dHewZsy0XP27xvCA//lMYQLAeQFxKs3Q1ARoJitMTXA3twIkUKKWkHI6Zyh0DokMglrTk+9dAr/8o8/hFauRm9XH2sRjXoDQqvraHU3w2AyMgEoko1jLeJDR58LT376AS5oFXIjtgzuYyLBa2//AJGsBz2Dbdy9RlaDDscQOmxbiYeAIslOaiWcPf8mVteXcHRoH1aXvUzgmZkZRzC8hEcfPYFA0ItUMg2XqwV6vRsSsRrBSAjnL56F1WHGwOYelusQAoxG2zK1hI2VpUoWAkUZweA6FBIt+tu38u96fvwkDI4qsskiXKYuJII1VNKU7KfiMbJMLkAg6IHNZoBcKcC1m+fh7nBgbnGK6SNzUwt8bRw/8iDUOi1y+TRHzocjCbhcHZhb8HBy5p6DO3HhBh0ucjwBoQ3NYXXh8qWbaG/pxsK8B7FYmAkTGoUa+QxpfGusVVaoFdyppemOby2ASpk8PEps3ryDizyaolDYnFBQQzwWxewcJZeKsWXLVhgMDpRKEjQ2tCISDmH4+kUUchRZr8Krz5/E5K15DgMbGOzHvkN7MDkzzuuARqnBqZfeQP9gN1rb3chXcmzgZhqKXMYTpEy0iFZnN575h2fx0Q//Cl5+8UUYHXoIlYC7vQliuQQTNyYQ9kfQ2dqMWrkEsVCAubkVPPHE/SiWCTmowNtvv8M5BtTpJs73/OI8JApCyOV4iWpr68CFt66w1vi+YycgE8oRCsQwt7CMWk1Yx5lajFDLJBxxTv9NTMzC2dCESCzO6biUzPr4Bx/AincFFP8il6kxPTXLBmUy8JJshTS75WKBSRd0CxvMRrR3dTBT/8rVYQ6N4sh2Kp6VUhRLWchkIihlCkafimpSxKNElRKyTI0SPWnsT0UjHebpPScNOO1G5L+hop2Y17QpUIeTMJ6BYICxte4mN6Njp6ZnuPAkyhAV0RTSQzI5l8vJqNnP/tZ/Y835hXfP4+//7u/w1a99BV/83S+wDl8sk7CcokLhYdkcnE4XX/NUgF+9chnFYp652wa9BEN7BljCRUmxk7MzKFABpFSzJ4FQlWNERRoYYByld9XHZlvKuyB5C2nrRRBCKpExxpQSWBdXFtHU0gi9iTCTVZQE5KeJoZSpGwpfevY0yqUS+gd7+JBlMziQSxbg9a1CIKcDhgWf+eyn8Oabb2NpZRq/87lfx8lTL6OppQm1WglGsxZCmRDrgRA8Hj86WwYhLsuQTxagV2o4kmRjUnzy1GkOe+vs6EQsEMb1S1dQLRbR1dsCrVEDjUHNAWRuRwNK2QKS0SSGhvZzQF4mHobFZMeOHbvxo3/9MWbmFtDc2cH7JK3phPKk8ESxSoW/+qd/xoc++lEMj4/z3jdy4yYHclXLRSSTCe6+UyBcI+FFTSbmw3PeRjSCcjnPEwgqa0izTtcY0WSquSxcFjtnJ1B2h5YOT3TwqwGvvXYGZr0VWrkG8XAMnpVlnnS19XVgNeRFspDhPQlloJQpQqfU8WtLEtWRmzfYWLt1cACf+x+fw42rNzE2Mo6RkVscNkWTnuaGRg5bmpueQUNDIxPCbtwaRqFcgUCm5KkESXO4VqpVSW3JTSalUgalRgWdWc+STSn5lISEDs3zGkSmdCrKJXIRNm/rxeLKAv7iz/8vFDNpvPrjZ6GWkU8kjrb2DqhqGiRTaUwtL6AgFEBncbBsTqs38VSb+PbZTBHzMwu8X9Cki+4rwg2brQa0tjYjlyog6Iu/b9H5y8L9fV+in/sB9cL9juSFi2vumpOhs15cbzDZ36MaEvZRWO+c3P1RKlbqMpk7n+OU0zvFOj1HXRNfZ2qLKQmQkiuLNGysS264QOdOfF1uQ19LtBp6LH1sGFXpzxuF+90EGvp+G1jL+s9VPxTUu/L/vrA/OixGr+fnfr3+wy+Y7jfi/CEbiqIad885IY30dFIlBJUyBKUcQBHF9JqQjKZcwtzUOCPUHC4n0tk8FhaXOY54bmoOJrUJozdHeaRKms5kIsFad6IHEEqsUCpwh5bILgP9fXwYoC5QsZLD7r27mJ9L3S4SHBKfd0f/VnzjG3+Ly9cvo7e7BR/91Q/CaNIxyYO67mM3xnH84Alcu3ULx++7B1J5ndl9+tQpZHMV9PdtRW9HD3707PM4eu8JGK1G1FDGay8/j809PTjzwkm0OJrgNNhZ+2p2OZEpFRBNxJj/nIvHoZMrkE2l0d/fh1vDI3zQ6mjvZD0pjVGVQjmEZUCh0EBIhrNCETIxdRfuyK3INyGh8Iskj0BtNjN8AT/kahVS2TR0Oj38Ph/6e/s4fZDIHAq5EtcuX8JAbx8nRco0aqayZCsl7lAZ9Eb4g37ufPX19eAv/vzP0d/dw+zmX/3VX8MPnv0xwqkkvv71v4LZ7MT+/Qd4nDo2PoJoJIB8LoWXL76A16+/jII4Bbe7GYqaCb/+kd/H/fcexfEHD0OqleHZ773CnG5Cvn3xC19kjjQqIswTP7kkQCad5c3j9VdPIRWMo0xhZ9UqXO1ufO1vvoaGjgaMzlzF5MJFxKLrbFy85/ijEElFmPfdREuPhaUW1PbJBKR4cO8noRE5IRdLUayVkMrnEU3EUanm8A/f+iYINyQSVSGTCyEWl2GxGbF//35E42ls3TwEoZxCSCgavYrZ+VEYzHKksjHmGCsUOqytraOxy8GUn3Dci4o0xbzpbvdmmBV2LK95EM0vI5H3wmqyopSTo0Hfg4VZP7b272XDcLWSQaUWwrJ3AjqjHKjlIVOJ4A2swW5tRjJRhtXUiHS6DI9nAYl0mAswrzeIfUPH2BcyPDoCiayGd2+dY08CdfuvXrqJDz3xQVy5co27aFQIicTE5M4hFowyIYGmWCQhoclMR2c7c8SpADEaLejt2YZAhALBZDj71kkYdWqWzJiNlKCZhkIiYb3vnt0HkUgWIZVqeJMTVvN449TLPE2ZHpvCpXevYN0XREd3BydpqrVKDq7RqzW4eH4Y3X1tXCQR3z6VTnI3jogvZrMVJr0Dra5u/N9fegr/7dO/gWee/h7UBiWMdiOTmqx2O5ZmlnjsT2NwhVSMJx57BPfeey+e/NhHMbR3iNMNLTo9N1No7WhwOTA9dxslFOHxLcHisKGrsxMX3ryCnpZm9LZ24sj+Y3jhxTN4/a1zuP/hh5lkVcgkkY5GoFZpWSPtWwuiwdXE8j690Yglzwr27dvGErpsuoCZmQX+PcjcJ1PL2VhP0e4k0SDjOfm+TWY9Dh47glQ+h7NnzzLxho2mhMKVSriLLpGKeA2QS+WwWZwIBqKs8aW1ggpam6MRwVCM5XxUtNOaoNYomDxChdC2HdsZPSmTyTnUipB+XR0duHn9BtNL2lrbMTpKY/46m5i+b2dXO3sfPv7Jj6EmlLMe+IlHH8EXPvc/eI0lhCOZ0ul6IjReJp3iSQUZTmnvWVoiFnuZ19ZYPIKBARceeeQoTp56HU6nGyOjt9noSQhImmy1uFvQ1tHG0j4KhCPzMH3eaSeDLkkcpHjwvvvx1Nf/krv1X/ryH+PFV15EPJniQ5jBboBULeIgNIe5ibu81J016c3YNbSFZR+XfjIMQVkIvUUDrd3IuMHXT5/ikKBt23qRTEVw+Ajp6MOcMupua0Qyl4AvFEAuW4Pd1AZhXopsLAuH2cL+JUKNkn7+3YsXsGXzICM8ib9/8dwFNLpcsFgNbCpvbW9GpZiDSaPFiz96ifMd6DrcSofZ7Vsxv7AIoUiK25OzaGhs4oRZSgemgxW9npFkCiuBEG5OzKC1rw9ag4kbQUWSNcmkPH2lAl9GQIBSAQ0NTnR1djDOOBGNMeWrVMhwYBtpxYkCRAjdSrEIs1oDcaEEN/HJVSp4fGsYm5tDc1c31nwhBHxh2HRWjA+PMa4ylU/DYNdDqpOiWK2bn5USFQrpIixGK7JEG2p08QGQ9OH0cxFiMhlLQkFBegIRE81onSc6E+n0c5kMU+T2HTiA1TUvYvEErz2U5UK8f7FIDJGgCpmYTBtFtLQ1QWvWwh/xQ6sxIBHLoK2F8MRlrgfWVlfY49LS4YLaoILdZcORo/tx6+o1GKUK1HJltLV04O13zmN+colrlEgujebubjS0US4FTf/JWF1mnCY12Oieo2nQwsISVnxeXifptSe9PgUZJhN3ENf/SSn1y8L9F1Nn3v0s70llqHivu5ir3G1nZnu5bjZ9rw1/R2vOmmCWhfz0g76GHns3c51GVBsd743Cm8k0dJC8Y1S924RKz7ZxeCBJDhX0JMXZKMDfS0K9U4jfrV/f+NzdPxN9/UYqK/37RgFP/3Z85BcolekjHKSVC/eNH1ao1qMqU/MvSlQLlPN39O4iNqtefucNLv62797FGt5z585j8+ateOeNd+CyuiAUSDh1UK/X4Qff/1eOIydDUU93J7xeL8sWaHHo6m5l4wk5xQcH+yAjso1IgP2HDmBheZn5zZVMBd71FWQySRSyGbga7LBYDDhyz1G093Szg/zyhSvoGxzklNZYLIhtWwbx/HPPQq+z4PTJswiHozhy7AT6t2xGR3cX0vkEmgmLlslg/OYYnEY7MsEk60C/9Xd/i7/42lfx2qmTvJAObduO4FrdUOQLRGAyGLC6vMjyF3rfpqenmCpDjPRcjiKcVTzGJAoNLXCkIyU2M0dDU9yyXsumN5lCwcEx1L0npKNJb4TXs8LoLhEkkEvrmysRYmjRfu7FF9DgdrMOeMHj4QCkJz78YTaVUtdvanoS/+ufvo3f/I3fZI79U089hXA0ivPnLkAskiOdKeLe++/B2roXV29ehb3BiE998RFAl2We/qlX3sUP/+4iepvaMT06j9/877+C9egKLl6ewuBgD5546HH8zV/9LcLBMHq6N+Gzv/FZ3qiuXL2Mkydfw+VzV9Hb1oOpsRls2bET3/zHb0LnUMMTmsftuZuYmruOhkYbJyU+8vATnJK6sDaKUjXNQRsKqQHCggFOTT9clk6oFCT/qbCkhYgUJ0+9gKe+9Be458hh/PZv/w66urpQEZRQEdVQKJdREYugJ5Y78boLGTY+igUCpPIBCCUVlijlcyVIZWLMrIzCrDNBJK/BE5jC2poHu7YMoZQtYm5+GkVxCj9++V8wNLSLC/FGWz9anJuQiVcRjYWhUgNCaRST0zf5eoSogkQyDoVcjVpNBanEyJsCyYgozGt6dpKTP5PpAkRiOXtDZuenkS+kIJQSZWaUI90Jrbd58xZOHCWTJv1HCMJoPAUam5BeVKPScleM6EW9fQOs9yXpA0sltGYolCokUzEsLU9zMUiTMqlUgVymzME1VFiRrMlotHMgE8W5S0UV+L1LUEl0sBrISJnD6TOvoaOrC/liFTKpCjazA4vzS6xRpQNDoZzFxPRtNofOza+gu7OV+dGUa/DO6+9iangBj973AN599wJUOiUiqQgUGglLAxxGO25cHcGuHZtY50o+BUrj9Pl9zLAntGCjzYHe3j7OhaBiK5mOIRYPc9Kqd22N0ymf/NATCK2uoaOpBZ1tvRgdn0E0W8DNsVE4Gp2Mri2l0hyc9MaZN7mjTnIP0ub29PXhxvANHDywG+FwCJl0HtPTS2zcTucL2Lx1kCeErNPNZxFa99eNf9ksVAYdHnr8UXzpS1/i+5swKlIR+Vgo6K/EhTtJHvLpImvITQYbZqdn0NfdA8+yF4FQHYG5TFjEYgEmox7RWJS75Q2uRrR3tLPmnZKiaY2hjjYV31RA0fcnAyAZUDdyR4i4lC8Qv7uGrVu34PbkHBM8Hn34YXhXVzA5eZuLP0L5EXe+t78PY7eG0dHRjZUVL/x+P6xWE0+uSKqi0yuhNoig0oqZy095AYf2H0MsGINKSiblcXzmE5/BSydfZBRnVQDcGh7j0CdK0SbNNkn4SJ+fziWw4vOjs6cNcwvznALrIX22Xo18NQuBVIR9Bw6yj+jKxetQyXR48lOP4p1zb2Fx2ofWBjeUOike/NBDeOnFlzE/O4tPfeJJpBMxmEw6pv3QdOXm6C0cu+8Y/KF1LCyRWdgEjdQGFMQwqc3sc6hWi9wEyefSuHrlIq/hRGMx6Mzw+4JobCRUqhLZYgZqtQyVUhHBlRU02RtgNpjx8U9+krXfX/+zLzP8oAYhZueWsB4MwuqwwdXYxGZ0uUKJlXU/DBY7lnxBrIWiEEhl3MQK+wNQyKTc+aUBN004iIxFWnTyGNDkktKt6TXM5zJMIsrm0pBIpZxqS4mq3W0tUFbr6iVK8Z2c80Bl0GDHvr1IJDLMNM/GMjwRJY06wSBMdj1kGinngtAUqbO9B83NbSzxXF734uKVS5zeSyjcQr6AZCzLhl6ryQKFTMW1CE3b6QBEJmIy0pJcpn/TIMMkSF5MkjbCGtN0m6bydAgw6FXo7e+EUiNFspCCyqBFR1sHnv72j3g9am1uZoMzHXiJDGZ16KDUyljaRT6BKOnfAzHoFFrEIykYzBbEsjlm7EfTKXzqv/461kJh5AhQUSYJkICzWhqbGqHX6diTQ5hX8jc1t7QiFPBzQGAqnkUwkHrfqvSXhfv7vkQ/9wMYB8kyFcIz3uGvbzwLFe5c8DIlpt4RZ5Pnnb/zn+/0tukNZxPqnQ/umjPykc4AdYTkz35sfF+i0dCnudC+0yXfCHmign+jAN94TpLi/Gwo04YG/qed939rYv3Z733PiOgXjoNkjXutyl12qA2AXMN0EYFYhlopXy/gS3nU8mmkohE8//xzyJdKUGlU2Ll7iAkHEX8EiWB9kVGaSNO+hfF116/ewK1rt6BSyPFbv/5ZDN8cRkdbK7yrcwhHQrDZzRz0QTptCqRoaGpiDdtTX/t7yCVK7NrTDYtVD5VUjEP79+L06dPo37QFb507hyOHj2BoaA8HjxCreN2/BqlQgBtXrmHv7v344Q+fxYMPP4Fv/8vTKAvAaXiUcvfQg/fD71nFQFcfVCIlbp6/DqlMjl27d2H41giPJUnzSYhBQizSQaRUESDg86GQJVmGkyUp9FzhaJiJE2QaHbs1Do1CBYfVxpIhGjvTpUXdLjpYNDY31zsnlQpefuUVPPTQQ3ju2WexedMgewFu3RzhwKa9e/di09Zt9fdDTKm0ee5ISBUKLK16cPnqNXz4V38FJpsVkWgIsUgURkqmNJrwL888zRMNz8Ii87lbGtsxMjrOr7GjxYZcJY2JuXGI9AWsJ1YxMx+BRW/Hu6fH0WpuR3jNh3KthC/84Sdx5dYwm5MmxyYRDmSZ6mGxGtkIu7y2jI6OVg4iuXZhCh9+9DF89St/iT//6lfw3R99F5/4rV+FuVGPBe8U+je3oaPbjfWgB/lCHuvr6+jv72B0H0lBakUBBGUNpBUzjh16FAF/mAM0KJzGajDAZbPgA4fuQzAUh05tg1ikhFAqR6qUQqqaxhsXX0f/1gEYtGZQ7i8VwsurHiwuTaCttYmnZp1tnUikwnjplec5COzIsUOYmL0BvUEOjULOiYVKtQzrCQ8CKS8fSjcPDKGYkyPoT0Kj0HOHVCQqYC0yCYOJ8IZhRqXR+FurNWN53o+tg/uhUpmRTBDrPIVSCWjv6sbC0iyi8QgEwip2797LITw//uEzbJLeu2c/lDIVTp05zYZQohnRaN/d3o4EITBFQhi1epY3WIwWiIQy3HP0XvzDt7/D7weNf8nHkE4kIBTVkMslOHyG3InVqhhWswvxUBjpZIpNeWQ4peAUMr9evfAOT9WuXriBHVsG2HNgdRgxNn4bgWASsXAOYzfnuOh3NdkQCPk5QIXMmlRIqlVqhINR6LRG1kzXKiKsTK/g/mMfwJlTZ9De0wZf0AuL08zhTZOjEzDrDDAa9XdSR+V49PGH8ZWn/hI2O+EPM5zITBSZUCDEBQ110rZt24JXX30Ni0vLfOC9/8hh+DzLaG9qRQvFnqv1XCT989NPM/GlpcECt92GzvZuPP/cSxBAwvQM/pm1GpbI7NuzjVMnaxBjdmYJaq0BkUSCGdtkZqPpn7Ba4e4i4S9p/4hn0/jvn/8c/ucf/SGbDaXCDVkcSV/qKZGlQgVyST3QSy5TMhln+5ZtuHz5GnL5ClyNbjaNrqwuM3O9ubmB8az7Dx3kqHgyGIYiUS6IyKxIxlMqnIgGRRIZmuCQoVBLcj8XdXqrTHKamprmrid1Han4IUkMJ5rK6He3creVpp+RSJgnwfQ6UlYEHV6bmm2IxvzQG1TQGBXwR9ZxcP8RJGMZBLxBrCx4cXDoMDrcnXjlxVdx89YwyyCpKUPFWpO7Ga+fOYu+ng7eSwLBCAxOA/Yc2Ivbk7cxMjqGYq6KwcEBTM9PQaQQ4f6H7seZk+dgdxlYdvPmm2/gyLFdmJ4ex8pCACcO7WWvTaaaR2dHN2v4BeUy3n7zDK8bBw8dhGd5FRK1EjOLs4gnYiy78Pu8VOd2AAAgAElEQVRCsBoa0drQBZlQCblIDpVazp6OSHAVRw7sgUImxn/9zd9GJplFuSqD0WSFwW6B0WIkZAU625txz74D6HQ3w7vkYQpNU1MDZibqiZuU0TA8MoJQLIFPfPoTeOHVl2GyWKAx6LFj5x7Mzi/hmR++iGgqi7bObt73uBFDUxmFmKlpKyvLUKpkfHAlshKZsOkxJOmh15XkVQqFjFn7NruF9d5yUQ12vQERnx9dHV3IFoqoiGjiF+A9LOSPQFKTIM9haXoEwmGkMwn0b+rl/e+Dv/IhvPjKSbz+1gUmrJSFYEMpXbdUPFNQmqQm5ukKXcMENoiFImhxN3MGg0wiRjZN6dpZZsZrdBrWoBMH3mo2cZiU17MMM5G9BjrR0tGEVZ8HoXQUm3ftRMQfhVqiQtQfZSlLrVZFhLw23W2Ix0OM96UMBbq2KTVXq9BhfGwKmUwRi/R4lQgUdNM90I/N27dhcmYWSqWG/XJEkNKqNRBJBLBaLPCt+JhwR/dNV18v+0GyySQ8C17cHiP87H/+8cvC/f1eoZ//84KvfPWJeuF+54P/dEd2cnegUr22rxt+NjTs3CG/w0inovqOOoX/baOQvpvpvtFdf+/ruatfQ45HPWRNAXfI6GvE4noRX18YBay3pz/TaXCDLHM3JebuX/1uI+t/cF7gh/5vK9z5RanQXQyhQsUhTFXqJJHDjX7DYgbIp5AIr8FAyZrlEvyhIFzNzXdMV3IOHqECMpFNIxKOIeALsgkm6F1HLBjGzO0JVApF9HR1olxNIRKJcPeddJQ0rmM5CeH4mlvqBiiUOQSptdUJqViA1YVF9HT3QaHWYmxiGhaTFb//hd/H/NI8YrEY/N41WA1GSGsimI1mnH3zHZx64y1cH5mDQFKDUkeYRhG2bd+CRx96CO+cfhsLUwvY0b+NyRQWs5kNVkRLCAb98PvX0drexqzq8xcvsTkxuO5nfeLOod0IxUJQqFVYIzmLXAar0QybyYyAj9B6WmYVu1taOCX19sQEBNRBTMS5y0UotyeffJKDYCr5IkJ+MhQpISjWoNUQp96DHTu2scRlZn4WW7dv41EspdKRhePq8A04XA18CDAYDGhpaWFE29zsLCe/Ekrw0k8uw7O4wlx7MhPam23o2tKOl0+/hF1HhyBQCnjsPnxjArlwFTaVC7eHx+ButmJwaxcMTSa8+topfPHzX+QxNhF5yORIYStn3z7LB5vWxhYkoikubB966GHEsinI1VJMeabq+uTVGVRFhGkrIVdMsEdBJVejvbkDLnMTLl+4jsG+AWjkWuSLhCuUMiNeopAgm0lDp1BCWK5AJlTBaWuBZ9GP4HqKU3RLggocHTZkBDGIFELYLS4+hHtWVtHZ0slj2mqthD/98pehVsmxb/8e3Lx5Hf093WhtbeLYeNJ+NzQ6mQRSQQGJQhTT3kmkUklsHtiFG8NjaHQ1AzUxbg2P44H7P4C5pVEkkxHGJZL++dLF89i8ZRvisQx27ToI4pUuzq8gk67i3mOP4OqNq2hpcyBfiiGXL8C3FoNncR0dzY3YtWOIA5+oM65VqjHnmcWChxB0AoxNTcKztsaJtiSpIH8CSSysZjsfbu45fh+WVxZw/vx5FDNFTvZd8SzBbrfi4LHjaO/qx62xST58drQ04/at2+yH2DQ4gHPn3sHa6hLEghrWvSuwmqjzuAKLUY8Ll8+jqbEF0UgG2WQZnjk/G487N7Ujm89gYFMvrl+/hlAwBI1Kx1jNLYNbMTE9Bb3agOnROfzPL/4hnvraU1Bo5dCZ1WxakxAmLkq0ihwjFGl65m5uwutvnsNDj56ghjjUag3Onz2PTQN9CFJsu8PBCcgz07Nobelg2Quz5pfm4DSbWVqQTGVw/MHHcP7qNZx5522I5VK0NVnR6rDC5WzC66fOsr68v38Tm60pIfPmrUkc3DPAXXWhUIqpqQXojCasBcIwmPSs7yYZAxF26KKie5M0+OSB+dinPokv/+lXoFZK2MQcCgcYg8iwgwo9VoVMMscsdpoaEHkl7A9CJJFzIijp8OmedTY4kU4neBqpN5q4wKCETZLskHmRCnZ6vwmDR0U3/Z30zkTDIkINdW2pyCfyiMGg49d1ZXmV9wlaN6jTTrQrmvJRd5qKeyLZTE5NcV6A1WLmA9ji4hzf86VqiidBdqcTq6s+WK0ONtcSmlar0sFmtmNqfBqLs0todDVxBsblK1fZ50SeJpvNgunpGZitJgYC+GIhzC8voiqo8u9BZlXas/s2dUEgq9EthQvnh/HAQyeYElMoJbnrajCq4F/14uF7P4DZmTnmp1ttDp6kVXJ5iGqUiCvn655+j7KgimA0wKjGXCGPbVt2IB4jikwWbe4uNgdTEuk7Z9+E3aTCt77+Z3jm2//AEyzP8jouXhpDBRLo7YQ6pewQHcx6DZptVuzftRuRgB9T4+NwuRowNzOLEydOYHh4mItXkmGQ+XRhZYWJZ0aLBVevXEcikUVNIEOmQKhl0n/H+QBIKxxNCwn/SeFQlAet1ihZ505FJ+ELyQNG2MXWlmYuitVaFVa9HhTzGaRiYXz44YcR8QUwPT6FXXv38PcORmPIZXJob+tm2ZFSSlKrdQ6Nomvj1ZMvYXJ6AgKFFPF8ns3tUcoQKechUUr5vYtHonwwRAmQixUwGSwMZHBabHx4mZucYsoVoX9JpkPXoj8Y4kRqOkzKZVKuebZu7kexmEEosg6tVQuT0wSpVgtncxv++W++zSb23Vu3YHl+kSfzJAn7zG98BhcunkOtUpdbUjYMTVafffZFiGVyLK2uoVgGNBYiOiXw1b98CmfeeJ1zZCwGGzKxFKwGC5t2S2SQlSpQLlaw4l2Fs7GJD2QExcil04iHErh6+Zc4yJ+/7P7//xWCr90xp3KS6R098UZBvlEAb9BeyGjK+nbWsf/UZMooSOa31//t7sKdCm0qyql8pA2H6DGkXefH3dGyF4sVZLMUwFHv0NOYVCYV3cFJ1n9JkuIwFpI073epd/6zl+CnAU4bcpufdv3/txTuUtFPQfSk3ZeR2Yy0wlImyZC+XUB/rhTxzivfx969uxFLJ7G44kHvYD8anE5cuniBx1BzM4s4eOQAI6kunLuMsCfC6WktjY1YX/XB5bBCIgH2H9wBs8kIs82M4Zs3mTNNMgJaOOwOJz83URSEUkAhF6GSz2BidBSJWAp79hzC5NwChysYjQbYnTa8eeYM9m4fwmMfeBjLs4s4/855NmOGogk0t3WxtvjVU6dYM/zIow+iwebC//qn76LJ0QibzsS69IcffBjlUoXHbRR3bbGaOYhIoVFCrJQiEUuivb2dZQsUGEJ0D4ra7uzr4e4r4dQoNTOfymD7wCCbVdPJJBu0SGdFyZhU/I6MjECtUuHggQNw2u08WqeuHNEw2htb2ZREBRLJbMQkhVAo6hSaRBQu6v4nUhi5NYqOni4YbTYU80U2LpI3gAxetBiTx0Ihrofi0NHyme99FxduXkT35k4cPnEY8VoMVXGpTjfQGVHJimCQ2XDt/DBcVCw5TEhWc8gU8mwIPXnqFB55+BHGflLxR+FQtBkHY6QjVsFptUOpk7OxeGpuhsN+HI5GXLx0Dqm0DzVhFYePHeUupHdlFX1dvRi5PInDu+/jzp1cJcbC6iwbqLKVIi7fugyZksjjxIeXw65rRjFdxfz0Ct56/TJcDR147EP/BXsO7cFXv/lnsDYasbK+in37DjHBIJmKY/u23XwYffmlH6Gx0cqHK+pQOZ0Wln0RxjKZjGH/wSE8/+JzjB3r6OxEGSV4Vj3QGy3wrQcY32nQWXDt2i0M7d6BxcV5Zix3tbYjm0shFPBhZOQmG7ZIH26x2hGMxnHi2AOIRtIcClYsZXDm9ZNQqfTYt+cE1HJClYp4cyF5GTG9SU7F0fSiCptaA9Eg/PEQ8vk0kokIcvkE/IF15hUT5or8ETSyLhdLrNUl9On2rdthMJngamzDpSs3OW14aW4CJUrsLVeQTiYQCKzh2ImjKObTWF6YZ246aaVvXL3KhcOqZxWf+Phn8PTT/4rmxlase/wwW6y4NnaTN/hsLslkIvJlUKLlnp17cebk69zF1usMCPtSOLz3IF56+RXojBq4WhsQCPrQ39eNsD/KmNJ0Jo9Dh3dzQeJd82PbzkEEQ0HIiMWcy6K/r49RqiMjw8yPJmxkOplH0B+BTmPE0uwsDu7fjaaGRuSLFVwbGUe+JkC+XEY0GYXboYfLooVKocfo8DjSCUocbcXMzDRa21o4abWr0800KIFQitGxKebck9GuKhBCZ9ShigoqpRJjP/3r69y/OHT8MJo72vGvP/wB01kocK5aK7OhmljxtH6QjndlaYWJW/R3IkA1OJwYHhljbTTJiqi7ScZEt7uJQ958/gDfi/RBRTqZXokAReZ13oe4qVRPKSV07s6dO2GzWfGNb3ydTe30QV34SDDEoU2Um0HNDLo+aI20EnLToOWDPU1uTEb6OxGvgIYGG9LZKPbs3YFUOorpyTnEwhnYbHbWBtP0hn4mkkaNDo/B6XDi5RfOoK93gJ9nzedj7Th1hslYWSLqlU6LAuWgiKpIZJJoaWnGwvw8hoZ2YHj0BpzNdhitBvzkwg38H7/3ebz8yovoG+iE2iBHqZxBMZeG02BFLEqHiQocrka+3hPBMNYWl6CUSpntbrMRltjDtKPl1RVYnS5mx+v1Vly+cANSkRouewtPUKUiMp0H8fgDx/BPf//XnL/hbuqEdzWK3/uDP0a6KoDFbkFffx+o1fzwfSewODkBjZzM3jLodBrWegsI2lAmkpeRA4qmF+YhUirQt3kLwvEoE+iuXR5mutDYxBy279nPjYaxkVGW26h1Sj6kkt+KJk80JaNgrW1btzDJJhqO1XGdcjkbv/0BH98LqVQM1XwW7e4m1HJFKMVKltNli0W+bidvTyESirKJfv/evSzpOf+Td1lSs33HAIq1Cq4Mj0CkVSKay0FFEs2Il39nknmRNp0kPUSTqRXBzRgxROhyt8JmMCIaCsGoVKFWKjFSlaAAhHYmQhcF8dFaq9doUK3m4VtfQUtHMyRqGUKZKKLZLKyOZuQTWTTZmhChbIV4miWjZHKnFNZMKs6GYUpG9vrjEMqqyNMpQiZEc2srm/1XV9b4QPKtv/km/vCP/k8cPXQMDdYGyGoSNuUSKpMO7kRNKuXLHGZGQVFkaO1sb0MqFsP8zDxeP332favQX3bc3/cl+rkfIPjmtz7CVBkujokcUKm+h2Ukk+q/SSa9k3ZKxTgV19QVocWQvo6lNu/p0esGU/qgOogKc/ocob4YJfkzkhxaTAtFoszUDwZU/9PjNyQy9Sb2HenNnZ/1/cKW7ta2bxhp7za4/kIL9z493j3iRFEiYFf9xgcFi7z3+gmEqInldXOqUAxBJoqxkWsYm5iERCXDZ37r07h05QJrDt1NDVhZXoJQLEGxWOXO2ZongEKqxCd1h9mESDCMBrsVDpcRWRpt6TXo7e3lWGWifRCUnLoNiUwGErWKiRsNDht0GhUkNQHefOMsNHoDktkcZman0dTkgEIm4c0eReDh4w+io6kd66tryGbTHNrhWw/BQKmCQhFTCmjRXVvxor9nExKxNFAoor2lnZPjjHo9b7h0oKDCnNIF5xfnYHGYIJbJoFBpEI7EIBRLYW9ogNVhh0BKC14UYgqUGB2DVqGCQaFiMycVfbQokuY8Fkui2e3mQBkyJdIom5BvQZ8fhw4fhsfjgaQmYpmIs8nFo0AyZzobGlCrlpFKJJhbvrKwjN179mH09ji/T2TAI/34gw8/CH84hBQFSbW6ce3adQztHuLx8czsFC5cu4iBrf3w+lcxdGg70jkySEk5ZKdWEUMi1iISSGOwfxPWfYS2FCKRSjFeiyRQNNYk9KfFZIZWpWSUXUkBXL92BVYq6ApJxNMxbNq0GRKBig2QuVQK4fgSpAoZpBINVAoDR7iLUYNnZhF6lRWNjR34/rPfQ02SQc+2Plga3ahIgLXILCYmL8JmUsOsd6BG5JtcCU57K5yWDpgNbjZUf/ELX8CN0et47MOP4MDBYzBYKJjJj0ymzB0dg06CQHiZkYPUgSyW8/xz0Ug5mQhhNTiPUMwPsUQBV4OLJ0GpTA49vYMsM9DoyHOQhVZVzwVYD9TZyaVcBaKKkNncxLEnbT55CqgDmarGuJAlw1l3dy/Uaj3kci3TXyRCCv0qYd4zAYVSCYOWuPEG7lbK5Eq46JDr96OEMiqiMvxBL4wmDW5PDGPN50EsEuIDVGNDI18rQgGZwWRsPN29fS9qVMCWyggEozCZLBCLKzQCxM1LV9HgtEEkrmBxeRorKwvQq7UI+QKMZUvHk1CRpt1ix7LHi5m5eb4XaBLw2KMfxHe+9y9IJGLopDG/Z5kDVlKJDAQ1OpqLIabE3XQWLqsbq0s+Dqahwt1kNaBQTKGvpwfBQAyrq16eaFBnU6cjDW2FCztO5uRxvw9yhZTxpp7VVcgUIi4Ql5fCiEUTnCVw9PB+2s+RiCVQqYrw1vlrqAiraGlvQ3t7C4qZCLQywthKMT0xx51jmhosLi3A6SJDrw4Gg5KDx8wWJyan5pHNFpErliGUSLmwomKXrnsypxOOkvwUv/bxJ5Ep57HkWcLi/AJ7Wii/gX7uconWewHCwXr3k2avfJ4WiniKt3nzNjz2+IcRCIQRi8dw8dK7LDcjE/H6GskG6nAD4pjTnz0e8vdk6lQM3qPqfiyNVgWVSsnyCir/yDu0ZcsW7shPTUyyxt1osmB8fIILzs2bN7FMhJCDze5GLj4p7bivt48TLzVaJT704cfxxhunMTV9G8KqFO2tPVCp1cx8Xw+ucWeepo/U3CLJUoO9hTXw5EEgP4rD4cSV6xRyJ2N6DTUdwrE44wgPHqEC2YFrV2+whjpfysDWaIRAUuW9wmVvZJqQWCaA1qDhxGy7RY+Ql67zRrz77mVOvW1tb4dcIMLo1Ws4vGcf+z3I8Hzy1RfQ1NyAeDrD+RMkd6L7aNXjh9PWCpupEdlUCv29HcglQ7CZlXCY9YiTBKSxE35fAn/0R3+KSLaALL1GLU0stZAIa9gxuAmRoB8+MjjarJiYGIVWqUSr24XBTf1MyMpVyqhKJHj59BkIFWLs2L4dJrUVP/j+87h6YxytPQOoCiUYGR7lopcaUuRBofeR/FtyhQRutxvuJhdK+QKbmwnj2eh0YXV5mSEGNN2jqZuwUmbayo6BLSgkcmjraMf07Bw6Ors4zVYhU6CUyWNqcpIn4SsrKzhx4jgWPYuwNzkxNj0NErmshEMoAMx2V6hEPD2ga4p09VaTDflkHpFAkooruCwWuOx2DHb3sDdsZuw2OlraeZ+mJOPRiQm42ls4kfj/Ye+9g+O+z6vfs7037C6w2MWi995BsJNik6wu2ZYst7gm7l1J/N44r+041y1yTRzbcpNiS5bVqMJewU4ARO+97gLY3vs7zwPCUXKT6GrGd+b+Ycx4KJMgCGz5/Z7vec75nIDXjWgwAL1BjXd98N04euo1WIoLsBEIcChbIZDDpDNhoGeACwAdG06k5SIotCrOM5UWF3P5HBU7iVRyQCVBNBNnvCTZvoQJmq8IpEG0nQhMhhzkW/IR9YTZ9kpCVSASRzQcZcGQ5zxk0NbWjqL8fKw7HLjSdRmnTpx606Hzz4P7mz5Eb/kTBD/44aPUvvsfQqT0/zeH8i0m+23F+g10F7JK0Ac/oRRMzWyy2N846DNO8j+1oW4hJLdCp1vf8dbn8u/fNs5vetr5K2z+usWJpP98A9f9v/qpt4Kr9MW2UJFb1Bn69U85uI9W69C114IkVWYTeioZR0Yig4gk8Tf6eWijIZIy531soA8SUQpOzzoKy4qg1Cs5oGfNNcHlWoVarUQ8AUTDCQz2jSLHmIs8Sx50SjXkEjFmp6exseZgPy6pM0RSWF5eQmNzM4aGhrlEobm5DVdvXIe5IA9OxypmZ2mVb8B7H3mM/dvExDXm5oCIuUQVRiqG5dk5nHvlNCQJMT76ng9zONGcpcOZcxdhMuWgvWMHzpw9i8XFBSYfWC02/MV7P4g1pwvD/X3sSafK6k0lk+gKHlgL8lgFGx0fQWN9HTQU5tNokJ1ngy8YQJbZiA2vh1dzwnQGKoEEwmQaS9NzfIMhNi6pZg88/DCuXrrEoTJSNMiDSp5TWgXOzs5yKyup81lmE3q7bzGpwFpSxKvIstpqXv95XS7Mz87wulmp0EAi3RwQKXhD7LrFhUVuWJUoFZidnkAqHYdOTz7iNHJtFghlUkTDIYilEgRDAWg0SrhdZAvIQiQexZJrBbl5hfCFIlhepprzIK9cWxvbmBHc0tiKS5cuo6ahDiqVgi0o5HM32YnYEIbJaGbFzelcYQycVKiAFArOQYSS63j1+EuQStTweTOYmZhDeYkdc9MTUIrUmJ/fgMWWjX0H26AyqqAymRERhCBUxHDxwjGUF5Whs2kf0oIEZhbGsbi0AGFGDlFGj5L8Wnzx04+zHemjn/4Aq9ZqnY5tCcFInAkOjrVZrK1PY8f2Fh4aF5anYc+2IxUQQacxYs4xgVgmwCtfsjlQpXxzaxusFjuHdBeXJmHSm6GSmpGJSTA52YtsYxZC/gS860HYbYXQqgyYm1smvXTT5CUKQ6kWo7CkCIuLq9i18xCiMQHcvgD0WXpMzY1ienGYlTba4EyMTcKclYv9+45AKdPBGwhzYVlJeRGm5iYgkmT4YCSVCGHQa9F17iwjz4heQlSZAwfvQjZZhWiEFknYj08D48TkGDdjbmts59C0c5WsNwUYHO7lJs4rFy7hysVuvPOhh3jT1NbYzK95ClCPz0xDqdEyyYYIE4vzK5iemYItL4ftNwGfnzcoVHBEmDeCUtGhoaa8AS/8/hVkmbL4EEWNtgq5hF/D2RY7ZueXUFpSgOWlFYjFaezc0QEPtQirVMyfJmVZqVEglopArpVikl/PYGsiHTCXFjewo7MDEyMjTCDas3c/vvO9J2E06yEQSNDUWA1RMgS9QgyTMQdXu7qRpGZFmZI3FkRiolbPgsJcOJ0OKJU6TE7Oo7yiBiNjUzx0kppK9rOJqXG2OZIlhzzvBaXFHHSn19vPfvav0KnUXN4kEkkhESmYHuR1edmbnojHufGU/j6FFsm7+4tf/BrhSAwnT57kQdzlXuNCOK97HWLqe8gysvJJnl06yJB1kF5PpKbL5dTKLOGtDOUa6H04NTXFGFKNhpqWRYyOJLTt6Og46hsaoZDLGK/52CMP4uTxE9BrlPjQBz6Ip59+FvfcfRjnzp3jQ8XU5CQr96TCU2FSmNpcpVJo9BrMzk8z2reopART01RwVsQbk2AwytY9l9uF6tpq3OjtZrse9ULsO7gXje0NEMmEUKoVWF1a4swDCTdWmxFpUQK5djMH8aViapI1cAhZRoquIImpiTGU5JfCs+7nksSOnTthJsvU4CAmB4bQUlODudkFdG7fibHRPg4nKrQ6WArsmF+hg2EQMpEKKmkWSgursbw4j6DfjXQqjJrKQrQ01MC5sIjm6hb85Ec/w/ycAzPLG1DpDVh2rvK2JRmL4f5778HU+CjyqOfCbsXFc2e4rEmrkKCyrIT59M+98BJC6TRcpEBrJMyTX5l2YGZyEd23xjgzVlpdwxkH2mjRPVIgIMyyAFVVZRw8JXGHFHdCsSZiMciUUn6/LszMcgCYbFqMZKb7hFqNXIMJh/fcwfc0ai9fWXbwAc6Wm8toVwqX0tBOoWqyWhH1ylpYgEvd12G0WTGzsgyj1Yrx6XEWp1LUvoQMb7xo26OSquF3BTdbyQsL4F5fQ5ElF7VlZei/0cvhXluunYPUJBL0Do+gpNAOtUIKhUSMtQ0Hdh++A12919G6dyeWnA4+VNy6fgsVRRWYm5lnAS67wAaBSoowYpzlKsovwKWuy2yVNeSYkZQRLz4Bg1bDjdRnTp1FSUkhzwCFRQUozCtCcV4JPKse5Jls/N5TqPTs+k0n00w7omZyuqfr1GpW3F9/9TUu9nqzjz8P7m/2CL31Pxd857tvpzLdTaWbaC2Earw9tMdim/YVssXQ75GdhVaWMrkYGjVxdzcRjHRFpIsuzahSieiPSX26UL7Rb741xG8WNG1SbLY+thT624L6bfb7pq/+v/vgP/vv//i//XukvP8pB3fGQe42I0ZUGQ75clKF+c90Wt/6H31DIpmcbTMnXnwdgkwEufZc5NgtiCOGyZkRRGIBZFIRtLU3Y2HRyR4/EeSoraxDcX4Jr5Rvdd+EgspjknH2uJLiThcNWuVVVdVgYmKSFUiTyYz27W3oGb6JnBwrGhuaqP+QrSQ+r5dxb+07Orh8gQaxK11nEfb6sDqxhNhaCkaFAtuaWmC3WmDJs/NBjjybBoORV++khFnMViAt5IY4QjTSBZNO60X2fPaCEmudaAV79u7mNTCh6db9Xog1KshUCoxPTaK1rRlLKwu85kvHM7AZcyGMp+Bf20CRvRAr1CynVPJwTlx3ujBRMDMei3Fj69mzZ1lxP/K2u/Dyyy+jqKQU23bsgtZgwNziIkQKOQ/adLOmAKrP5UJzRwcEQuLu009BddL0vImwvuHiADCp5KTO0Do3lUoycSJJxu9MBs899xzfKJsbm1BRU4nh4WHkF9oRjPsxtTwOh9+N4vJSuD1OFBRYMD48ifGxaZj0OZiZXIBaTal/JaoaKqHSyzEzP4Wl+WXU1TbB74swS3twsB9yiQjF9hL85udP48F3HYHCFkNNbSNUijwIkmbMTS9gfm4Ibc11+MqXv45AMAKFUoTH3vMg7r7/fkQTUUw5B+CPzjOj2bnowSMHP4lUPI3JpSEoNFKsr7lx5VIPstTZqCou5YIlsVbCr0eX24tQNM0YttKSQmz4VjAydg1CSYSHFPLoK8R6NJV2QpgWYWSxD6vueW7fVEl1XFMfS0YgEIuwsDiPAkmSgB4AACAASURBVLsN0+NzEKVkzFmurqjkwNvS/Aq0Cj0C3gAXn9DAS6hQo9mEVZcT1jwLem/1or2zE75ADE3t27CytoLisnxc770EX2ydcxTpBB3M/DDqLbDkFGJn+wFEI2kYssxICpPoH+xjxOX8/CzyC/PgWl/DyvwiVHIFHCsOPuhmhFLYbMVQaNQ4eew4HnrwHpw88SquX7mEHbt3Y2JkEqM3RiGRC/Ge9zzCAbxr164h12TD2eNdSEUiaGmox7mTJ/CORx/E4soS0jIJUkIRq5fudR9G+kbYIqTXqJCTm81Bulg4iliYbqx6BCJBvnbdfeg+/OiHP2EPdF5xHpQqCZzOJdhzbdBmWZhZ3tNzHSqlgikfJrJyZBm5QXJyYoytHU6PAwWldji9K7AWWOHx+xCNpkCOH/eGHwVEpNjYgF6lZXzmzMwSjOZcPpgHfQGU51tQUWRDTVU9zp26hKAvDCHEfIhpbW1EPBmB0ahigYIG0GvX+tHQ0ITrN/pZzKHQIKl61G9BVjDyF5PlLTffBpMlGw+9/WH87ne/RTwcQTiawNzsIpYWnEinhRAJNocuEgbp4EzXUbFczvkL8hznWKwIR8K8/R0bG4ZSIYVMLGQSBxGIBvoH4XG7N4Wl27oPDe46nYGvneRZz8vL5WbaxcVFXLt2HSUlpUzQys+zsSKpUKlx/doNqGkz5vXiW9/4Kp74zjeRZdDBsbSKgwcOoqvrIgcYBaC2SwXjUkm1pdC9OksDGYW2nU7o9BrezHFLsssLi9WGYCwGlXbTg+/z+5l4JZKJeOglykpLazNUOgUWluZQVlnErb/DtwZQUVIEvUGJFKJcQS+QSGBQmzkXRI+5Y8ONuYV55Foo4J/gPAzhcz/52U/h4qVLCGy4EPd5oaNwui/E5B7KzVD7tFCuRBwZdA/0orKsHHKRCoKkHIkQEA77ebsjFiUhEadh1qtRll+IA/sO4dzLJ9B1/houXL2FrNxceIIBuD0e5FosMBg0+OxnP41jJ49hzbmCuupyWI1ZOHBoH3zOVRx7/RXcGh6BSKXGgSN34cqtKzCbs7AwsQitMhuvnbiAlESJXQcO4dTps4xSJMuGXC5mAeKee+/knAMdIMnTToVhfq8XGx4H2ycpE6bS6LjYj67hPrcLCpGEyUtm2oikUjh35iL3D1jp90zZUEhlqK6q5Gu9JScXv332d8jKMSEhABY2HIik01h0OOELh1mFl8qkWFxe3IyyxRKw5uYhEU4g7A+z172sOJ+v6VPDw2iqqUbEH0BuNtGxpjlMvuZycdarramZ21xfeel57oFYWHMgo5ZDrNOwfY2oNdWllbhw5hKLI2RrcxEFzKRFTUcjF08R+tS17oJMroZKp0UwEWXrYyYSxZXzFwFxAvbCfNTWVvG1SCqUozS/HOtLLiiFMn6fW3LtyLNSp4eERSTKjqg1Gi6JFKWBc6fP4FLX1TedOv88uL/pQ/SWP0Hwj//3Q9x4RHaSLd8647MSKQQCCWa503Qci1FSOsErPpVSCoNB9kfCjEQs3AypUhEc/ffthtVNuZ3uS7dpNLeVfbLHb/1b/9V3vIWR/J886ltf+38a7P/z136jfeZPO7gb0bU3G1FqZKCALVUfE84ik2YFfuuDf1/MchpuXr0Ek1kLKIBoKsZrV6lQipDfg+xcLYrL82GzleKzn/k6jhzegeqqOgwOjGNkcBi1VVUozM+HJTsbXp+LG0PFMikPsyGqR9aokRFncPjOg7jRexUtrfWM6pKJ5CiwFzKLenh4CIWFRfAFgoil08i2mDE82MeIR0VGgt6LN2E35mFpcgHvf+x9+MrX/gHb2jrRWtfIpSDBUJhbCltb2/iGf/PmTR7eae3cc/0m32AOHjrEFfEU0vIF/ahraMDo+Biysk3Y8Hk5cMVeyJpKXjNT5XbAE+ASpuX5Rfg3vNi1fQcK8mg158S6cwPHX3udi2ze9dhjvHWgUomSokK8+OpRfOyLX8TffeXr+OpX/xFyswnhwGb1tlqnwsXL51iZN2cZEQtFGeElVqp4Q0AtqcTBpXPkN772dTz22GPswb9x8zpkShkrchG6MGo0eOmll+B0rHOrnV6nxT333Qt/MACDUYsb/Tdx5eYlpBUpPPD2+7gYSiQUw7GwyCvwUDgFqVyHPXsPwRPw8w359ePPc8jsYtcFqGUqtowc/cPL2NW5k9U1oqrs3rUbChMQ1ZAHVoWqkn1Qy4ugleuRrc1FhJB5chGSoiCCCR9eevn3yLZo4VybQzBClBchsnRZfAAMLItx5cJ1HD5yCJ3b2/GP//gNWG0FXNMtFgjxsY9/Ar1j/RidHMLQcB++8IXHceN6Lw8iMpUYqYwPQmEaNTUdyDLlMqXAG3BDnSXBpStnUF9fj2g0CZ3WiN6+HupQ4WwLlVcZtdlYmFrGXQfuRPfVK/D5AqiuqoVGrWcm9PmL5xhrSrXwxYWlbIXounwZAbcfbQ3NOLDrDpiM2cQNRHaeBUuBVcyvzkKqEuDmjRtobyNvcRALS0sI+iKoKWmCzUw0HBEaG1oRiAcYkXfXPXehu7cHc/NzqKmsYf/y1Mg4um/04m//7itQaXW43t2N/p5uvOvt9+Pkqy9DSbkbvQaXL1/BkQNvY5LIxPAozAYj1ldd6L3eD4/Di/raKqwsLyKVjiESCaKxtRl9A/3Q6rLQc2sIqVgStRWlGBufgNFkgok44CIR1lZXsLqwDpvVyE2gMgoSmnMxMTrJthYqgyKLQSQaYPuLLxDH0vIqUz6iZG/LJLF7+zYM9vWirroKjqUVxJMZVDeVI6PKYGC6HwWVhfD43eT2QTyS5KDkxqqHA6CVJaUI+AiTCEwSsjJMLZMp1FUWoamqHPnWAhw7epLtSN29fUzQKCopYJqVWC5gj/HwwCDmZpagU2fB4w4jy5CNVaeDD+9EuiL1mTzpYpmIbQ6FxXYUFRdjcWkVsUgcsVgGo6OT3GQqyAg5fLop9mzaJLeWrmTnpAGTqu5pWBMgDcfqMr8nqdXTaDTh8cf/Gv/w1X9gVCN9UJsq8dfJpkbhRVLFS8qK+Ro1Nj7Oh68yGnZcLlZY29pbMTwyjPnZBUTCSW6IzTXr8Ngj78TZMyeQn1+AybFJaPV6XjXv27uPA65EuSFldmZ6DqsbdGgqwtsffRivHXsFMrUMyw4HSksq0HOjn9GnJIgtrzpRU1uNFccSf62WHU04deoUgmt0EJdxc3HbthoEIh6o1BLkWowEZsSXPv8F/OhHPyIVDDFkNoPhUWJuT8CQY4HL6+Gw87XLV1FYXASxXIzCUmo8noDf44VRpYc4kkGOxowXnnkVR+47iDvuPoIXXn0FUo2CS/iIFkQD3UTfFKRpJRRyMR+UJqZH0NBQjcP796K+qhpZmixcOn4OzsU1PPnUU4iRkCeSwOX1I8dmw4ZnDQ+/8yFU1dXg0oXTUAmAYlsOYj4PPBtOTM3NwR+N4r0f+gh27t2LPzz/DCZHR9gj7nR64PTF4PBHIVbrsLS8whvT9pZmBII+hCL0b5ggkVDrrgwFNjtz6qnQz+NxMy6SW1XTSX5+GP+bTCISjrCl8wsf/wROHn0N64srGB4cYpvYvgMHcO3KVQ6UkgWSELEkRL1y7BXeFlkL8+GLRnDs9FmsbvjQuL2G7UbZOVYWaQLeILJ0Zgz29iPbYGLl3mY2Qyylfpo089lVEglKC4uxtLDKNjWCARCtKBIIw2I0co8A2UErGmpgKSnAS6eOoa65jjfk01Nz3KxLglI0EUZGLEBDWzM0WgOOvvAilzkqtWpseL3Qm81QatSI+IPwuzy4dKYLtnITlHoZOnZ2YmhwCKlgEh212xEPJhENxlDb0AyNQsvUHxLbiHRFeZBoJMYHWJlYjBOvHcOl811vOnT+eXB/04foLX+C4JvffJgviVycJBRyPTD70mMpBINxhMKbwztdLGOxTVVdqSS1jdbIIlbdFQoKnW6q5zTAbzWo0nqTvhh53OkYKpEKNw8It9X2N1p0ti7QW8r71k9CiN8tq8sbB++tP3+rqvvWBuBg758QB1ml3eS4S2hzIeQSJvqVmvj4MaHWEd5miDYLmgiD5VlHc3sNvDE31j1rm0rjzAoTLeZXp2HI1qKqpp6MPsyRTSYyMGZlM31CLpMjFU3hqaefwvve927IFCrMzc+jqakFPd297KNcdsxj2442vPDyc/j7x7+Mn//yl3A7fewbJxoNkVpoyCYU1YJzBZ6AB83N9Vw1bdJmwaQ1Ikedg0QgiUunqQI9g7LCUly90IXO1nY4neuw5RdyqEinz4JGq+UypbCflPccaNUqJrWoNSr0D/Sz6upYW8PS6gpq6msZyejx+bkd7m1vuxODt3oR8Hs5gEh87Xg0BmFKgKtdl7B923Z0X7+B0uIyxttptDRAXWJCRV93N3Zu3wa5QYu+yQn85KdPs4/4E5//HD/m4ZAfMoUYg6OD0Gdp2eOLlADBQARdly5yqI2IA3TIKi0qwne+/W1m15YVFTNuzlaUjxdffA4iiQg5ubkYGR7FwMAwhyuppCeVSUMoEaCmqZaHyXAqjLHpIeTmWzBNN+/ldYT9bvbIkmJstOQiFI0jGk9gbn4atXXljPObmZ9DtiEb7rUNzhZ0X+mGkOBEAilyTNm4NXkN2RVSHgqKitpRU74LmbQIqZgACmkW0skIkkIiFC1zWHJ5cRLLyxPY1t6IBDG0HRsQCmSwmiuRk5XLNy167EklovZLoo6cOHGSiUDWIgvkKhFGx/pZ7R0enEZFeQ1OnzuN1o46HDp8ANG4hEuJFtxOZKRpiBVJLLsm4XI7OSvgdgWgN+kxNj6EAns+ZqbmkZNlh0Wfi9GBYciEQlbH+weGsGf3frRt68DTv/03LCzNctEV+b0ZJCsAXMtrWJiYR3NVA/bvuwOzKwtwRwMwFVoRyUSRESWYBEJbmVAsjLx8GxIUDIuKIEnJmV0sV6lRUlqMx7/8OH78ox/i6OtHb5N91Dhz+jT27NjN32Nz+3ZMzS8xD3xyfBznThxFgPB+KhlKqkshlinZFkSh4NHBURRY7Pj1T3+No8+/igfueRCIpdieQIx9YptX1xRzs+PCEv13GWMUY5EY1Fod50bIvpBrscLvdmNlcQk5ZjMrsPaCAly7dpO97ERrobA+kabW19eQk2uGxxeE2x3gHgfXhhORUBjZJi2ytGqY9XpuY6ZA2aF7D8Ed82DOvQBP3MPrcmoLJt5+OpbGJz70Sbb5JCIJpnapNHocfeV1FBYUc4hcKUnjsx/7CHqudGNsaByeDS/0xiweyE05RljtNkhk4IDo3Mw0b45ScSHUcgNWV9YRCId4UJIR6YmaKVNpZARpImyioakONbV1qKisxXe+/QNMTy2wyk30VrKr0PdDBVqEady0S2ZYsaZQaEtLMyMu6bFddawwN58oQNXlFei+2c2vW6qudzrX2KpDwzgx2gkP+PnPfQbf+9732IsfS8bZckNkHiKS0GuOHuPOHdt4k0YEEwoZks1pbdnBKMPmpnpMTk5tfo/pNH8esd3rGxpQVlqK69evs82GwoJUZKTWK2AvssHpXue22XCY2qPjSCXSUCrUrMDTVm/b7nbc6u/D1771FXzuU49DnAYP45F0EC2tNSirKOSvlRbEUVxYwBuRF/7wAlrbOjA4OoaF2TmYDFnY3rkDtwb6YTCa2Qs/eGsA9oI8ZNstaG5r5gA4+bwXpxbR2dCBpDcGu9GK5159GR/+1McwOjOJcDrGeRvyqQ9cH0BoIwphkixTRO1Z5GE5z56DPEsO7j1yFwZu9mJqaALxcAIVNTV44cWjcLl9kMqViCSSWFxdYvzgvoO7cWj/Xoz13IBaLMDdd+yD1ZKNz33h87ATtpUCv9y7sMG2s+GBYe7PePnkBYQzctS1b9tESN68gWgoBINZD5s9l0UFEgloM0LXGzoIUl6GrFaU0aJsE/1KAzuBCjxeL99HaUNycNdueAkLaS9EXWU1fvaLJ5EW0QYpCEt2Lm8NhkZH8c5H3oH+vj7uZtjweXC9tweRJGEkgfyyAt5oKJRa5ObYsb7qRmNNA55/9nkm01Cg3e/xsGWPeOzpTBzV5aVwOTaY1HT8eDc6OmqYA+9z+1FVVoKuiz1oaqzAYx98H55/7Si6bvZi26FOQCWE3V7E3QSOFbreh2DIMvBzQxmbqcEp9NwYgkqvQEllBdbdlBNahlKm5L6SVDKFgw/sxOzqNNt0qeir+0IvSizluHmmH+evnIdcqWaRgWy31IVAIl9VVTVja5cXF5nydP3KVfz6Z79806Hzz4P7mz5Eb/kTNjnut2+QdGHcGpxpvRgMJkB2GfKxk02ClXOiw0iFrLrLFcRj/vdhnIfUNDWvbg7/HAMixZ1Ue6LFUGuqWMgD/9bQvrkC3Rz46UK95UPfGtbf+BP9V4M7D/xv4nf/rx6VAz0iVC38x/bXt/zo3f4Lo0VCXNxhQFyjhfD2DYr/iFADm9/gH780hVdpeA9HfPAE1zA+PcTMX+JL51ny0dLUjjXPGpyeNQRjEQ6C0q750N472R7Q39uP5sZmtsxwEC4SQCBIRQgbmJ2cxdGXX8ae3Z3Y1tkET2CNfeV33/8A5EIlsjQmnHrlOKPrqL3y3OmzaGxpYcY5qSsGk47r1Hfu2AVhQoTp4RmkQ0nkZVuhEcrQd60b5YQ/yzKz3y2SSOD1kydx4NAhrK46+CZbX1ePqbFx6PUa9hjqDFp4Az54/F5GSRFqjBQmqgiXiCRYc6wxjzon28QWlfyiQr4AtrW0Ix2LY3F+gdFhRkMWAl4/LDk5WF5dZjrHyvIKJEIB0y0ychGOnj6DF44e4+KQH/7wh5gYJRX1BquMH/nYh6DSKyGUSKDTGfnmT5hMooAQEo3wVoJMmkNNwlSa/YlqnYEpPRsbDqjUKh6yYgkq1KLVUZpVdgrgUYibmDOTC1PIsuqwtLoEQ1YW3B5Ctyk5nBcIe+ENujA4SjdUA2x2O5aWllFdVc4cYhrWqGxqddGJ/Tv3Q5yUIhFKothWDEGKsqMZDM/fwtHXXoZQrIZCruchsLCwChXlTbDYzIjGQ5DKxQh6fVDLZaBIMLHVqThFKpZzXiKTFDPrnA7r9DrIiIjYnuYbRiwS5apti9XIlBJqaTSZs5jtr1CpkF9YCHN2Dqx5ebjW0w17YQk8kQjmnHOwlubCF9vAwOhNmC06HrIIS0oDLGUHSgrLIUopcPNyD5pq63GruxuNdQ0QpEW4fLkbxcUVqKutZ4rPC394HufOXsKOjp1oa6vHKy++BFlGhI7mNg5jNjQ3orSxChFBnJ93qULO1g4qzSK0KFXBU3A35A7DubCOmoo6zMzNwu1zo6/vFj73+c9hYnKCX6uUnVheXkFpYQUGBka49ru2pYWf99dfexm1lUUYG+hBNORjq9XU1Cx87hgaqppQaM/D8K0hXDl/DXVVFVheWIFSpoHf64ZYlML83Cw6Oxo4uEgbKhoaaFAViIU8rE1OzsBoyuEBghR8okORzSWZpjCwEceOnUImLUQwQAVGFNyUsfARCIRRXVMOrzfA2FwuXknGIRUL8fD992LNQVaEKvz++Re4fVesEWF8eRrBZBDeYID/LTqrWkxm6CRKNNY28LaBLGbXbt5kIlBP3xDybTaIUyF0NNRjbckJQUqE6fEZaLP0iMQi3NxbWFKIYNiH1tYmhPx+3KTDhoMak3Vwu/x83Tfo9UxUoS0uBW3ZtqaUwphjQrbFyrjE535/lKlA9DMRiIDsVlRGtGnFpJsJ/Zpij397x2ZpHW0qaCCn1zIRmsgnPjQwiG3trRgaGuG/T1keGsCoYImY1jQgezxeVmopGE1Y0WAohooK6rCgawLdp8RQqRUcOq0sr+TXo0qhhnN1FXablRGUFCYl1CwRZ3bt3s22lKmZGf53PG4P9u3fx2qn2++FWidHRpRhHK29wIaFxRXY8wrgdvk4FEz9FsTMnlmcwr7Du1BRXc42LbVIhxyjGVX1xUim47h85QIaW2qhUBBiM4LF+Vmm+ayveyAUqTHQN8qbipbWBkjkCg7kDvQOwmo0oqi0GIZcEwqK8uEP+nD9+lUWRug673d6sa9zD4KxKKKZJMKJGLKt2Wy1y8/Lw9jgBAKuECK+BNteSKzbcDn5vkU+7L//u7+HHCL03+jBmZPnMTYxxVvYxYUVHrLNllyMTk1gze2HRCnBux59EPcc3IvO5ka89MzTiAZ8rBy7Az5u75ycnsFnPv8ZVFZVYujWAG509+Pl42ex4olCbbTAsepENBDk6xaFtssrS5mmpdIoEQoHGE1rNpihVqg5SOxxb3AmhT5fq9Oxz31z4y9gC9OOjjbkZxmxNj2PZfL779yJyYVZQCJCb88AsozazYC5SIIDBw4yuWjD42KRwF5k5wBsQpjGwvISci025GbbMTk+jea6Zgx09/K2kFq9PV4/IokIiyLZuWasrzmQThK2OAs3bvZxSNhCYV464EYSXNxE2aa3P/YovvFP34I/FoOl0gqlVc8EGOLAE2iCYXbJJMaGRpBlMKKyoHJzC9g3AKfLw68FfzTMoAAqcKPNT3lzAbQ5OswvL6C4oAS+FR8UKTWunO3Bzh07cPjInfw6ps0zDe10CNbpdZBLiLCWQCgUxLXLV/C73zz7pmPTnwf3N32I3vIn/LE59Y8K921POQ3rRDThQZyGdko13Sa90M2V2hNpEN8a1hklSRaZN9hkSC1nUoxgk89OYvPWoM9FSeQHx7+3tZKyv0mV2VTa/l1V/3eG/Gap038cuDfLmqgl9f+94f1A75+uOXXEnkFXCxDXaCBQGSBQaDYVdwqi3h7cBelNGw0xzMmr6fI7Gdk1MzMKpOPsq0slBQhHkkgKMlDptTDbbPx4UOCS/MTkYf23p57C2+48wl5tuogS9YBOxZe7elBTXYlYKIJwxIOKqgI0tVXzmt7h9OHmpR7YTDYI4xlIhSIe/CdGxtHc3I5IKsqtjJosLa/OPN4AKoorIU6KsTy5gI7GVogjCfz2l79Boc2OqrIK9mbS0Ee4SWq9a2lphdft4xvJ3Ows2xbIQ7/iXOZSiKm5KfhCAZRUlLIdJp0Q8HpVKpBCKZKitbGJgzspoQC6LFIMF9mjt71zG+OzQv4gxsdG8ctf/Qrf+9734XJ74PNuMo37hvuRkggw53TiXNc1qDUG6DU6mI1mzE5M4fs/eAL5JXYIqXRCQqi7FORyFTdOOlaXYNJlceA3FYvBterEL3/yUz4odHRs46ZVTZaeaUh0iP32t55AdU0te2c/8KH3Y3p2DoFIBEvOFYRSAZTWFDLasaG2Gek0hTY1mF2aQkqQxPBYH3JsZqQycX6t0k0+x5TD7ZOFxVamGgjSYvZLm/QWZCkMoPF7sLufKSOHDx3Bhn8NN2/1w55fyKg9iUSJnBw7vCEPhPI00xXoebNk5WBmdAKIJbme2rXuY1JHJBzCvn17eAihwOns3AwSqTiqqipxq7eXtw0UdqNDp8vjQl6BFVK5COcvnce27XvgXPMhI5Cju68Hja3bkBILERfGAVUGV29dwNLGNDwBBw8odGOiANTkxDREGRmWZp3Y2b4bg/39ePSdb2emMXn+fZ4YVhdd+OxnvoAn//XnePrJ36KxqZa3PNR0OTI4hJ2drWisq2Klau8dexBIhhlxlpYIIVHImVNdW1+HXz31a8anUUlRyBeCz+lDdpaFcWtEiKBhbc/uPTh37jzuuusuHsxOnDoNnzcMY3YOGjpakBCnIJACJ0+9CkE6ij/82zNMidjW0oT8vDLIJXqsLbthUOm4JGV6dAwGjRbDg4NsOaurrYUwk0JLQx1cGy703uzF5OQsOrbtYOXYoFPizPnLbC+h8J9UpmBllLsbmDcewqOPPIqnnvotv05DoTAjEmlwp+GUVvYetx8dHS1c8FRgt6KkpIBVyAfvuxfz01NwLK9wqHpobAwirQgCuRBpqQDhWBSptAA6tRJymQIaqYxbHSm7tLq+ho98/K/w/R//GPfedydmpieQDoegk8iRjqQgSArhXFmHJS8P/ZSnqa1kYg1xpluaG6DXanDz+k241r2QCpVYmF9BliGL+deJZBTRaAxeKurJpKHR6+AJ+LB9xy5c6LqOhoZmdF28xix+8oqTTYY2tmSt2byuk70gA41ahsNHDjMKUiSWcGkdHYhowKB7AJFg6DUukUiRnZ3DCj4dnGigo0MP3TpC4SArrVNTc1xUQ0r7gYMHmbQVCPoZskA+7pKiEj50ysRyrK44mH9Oiivx5P0BP2bml6FUS9iaSCFk2j7SgYKei0QyiSyjkQ+ItJEjGok1P5fZ9mT1oIDq2rqLbRXve+9j+LffPoMsixIllQUoqyrG5fNd2Ld9LwwKA78uRkZHOFgdTwYRDLnR2dmEzs4WnDt7Eq++ehxSaS4LJxKpEqZsMwtmC7PzCLmCqCktgc6gQ/ueTqxt0PWjG7Y8K7qv96C2qgZWUy6kAglbhowmMw/5Xr+Xf0aDTodoKI756RUEvVHk2mxYW3dwFiaDxKbfuqwcAz19qCwpw/LiCiYm5/DAfQ9gdHCEG8H1+ixS+yCQiDGzsEC5c/bG/+UH3oOpoVvwrFNuSstBSbPFwtaqb37vewgFQ9wk2tMziO7BCVzsHsSGN4x0gjIhEW7DJiRkdV0lskwaCEQZrK+vw2w2wZJj5QNqJOBHMhplCgodNumaR0AEIqvwTIMMHnn0YeSqNPjZt59ARWEJZ570lmzMrixCIBNDr1VjdXmVWfdErUqkMogm40wVo3wBiRuk4NNhk8KcjuU1rC47IBWIYdTosZfJPXGc7epCY0sDvH4XJmcnWcCRK1SYnV1kKzJtsVvq63n7TmSY8tJSSOUK3lS89NrLiCQTiMnSiMmSeMeD70TQ44dvY51/xmJ7HlzOdbbWHdh9CGdOnOf7z8rKOjyhMFN6fPEQKupLPvbCDAAAIABJREFU4PCsQGaUomV7M5PWqKBRFJPg+uluDPaMwKgzsYBz/wP3MgmNsl+EC6UsHeXmyEGw5lzFjSs3ceXi9TcdOv88uL/pQ/SWP0HwT0+8M/OfFWta/5HCvsVLTyTppZzZtMZstZZuFTKRWn6b/kLKxxvDqNxkfZvNvjWM04WTSgZYkBZs8tnZXpNIs8VGJBawKk+HgzfaZjbrgjd9jtzYent2/w9lS29Bef/TDu5pnK9LISkTQiiVIKM0QKg1AVIFk0wytBcm1Z0U+Eyaa8QjCTfCCT8W5+cQC4XR0dbOyg+xjy12G7k54NjY4JZNWgcrlHKmoRAD3mQ08AmeTuctzR3oungZ+QXFiEUTsNvyYM7WobvvMvzhdX6QF2bXYFKaYVDoMXCtD/VVtZtetwuX+TGva22Ew+2ArdAOXziAiqoazE/MY0dzJ0pthTBrs1BdVobzx0/CoNahrLSMB2xaA49OTiCRSvHqjFaCZLuoqKrkMgi5RgmRUoTCikII5XSQyXA4zuV0IxlMwTm/huqSSoz0DiIRjqK1uQkbbhfMubkoyLfjheefx8TYGPbu2ont2zr5hkx/rlKqUVNTh5deeIlLJsqqy5GWCdE3MoKf/uppQCCGzxtEPBJDniUXn/zEXyEpSiCcDkOmU0FE3Ph4nItDBvv6IUpnYM/JQV52LmymbPzoie/j8B0H0NHZiYwgg2g8ikAozOroY4+9ny+262tOvPray1h0rOKVE8eQFKVRVJWHqCiE6vpaWCwFyCSFfJObnh3mm+CBwwcwMTXF4Vprbg66b15HaXERX/hNuTpMTE7Bai2AyWTB/MwiJoemoBBK4HG4sbG6gYaqBmRENHzFGZVHraHNNDCZtZhfXYQl38yH476rA/A5/Bzyzc3K5grw6el5ZOfYcK3nEopLC2CzWZkmQGQGIpwMjxKjPIb9+/ZCphLg0pXL0Oq1MOWaoDdp0d13CzW1zRCKtMgy5iOZpFO4kEtbAjE/ZNoMbg53YXpxFDqjlgfYDbcDw0NDCAcjKC2oRNC3GdQ6dOAOJJMRzE9NI5UQQKMw49gr5yCXqPDa716FVCFC1J9grNuD9z3AA9W2bfW42HUan/3CJ+DxumArKuB2YHr9ra6vwmTKZlsEbUYiqQhcG2sY6u1DU00Tb5doO1NcXMrbGwoSkmeTcgczs/P47Gc/hx//68+wbfcuXO29AoPNgOKqIiyvzECjkkCjkHAuJOwFnvrlc/C74rjrwL346Y//FbVV5Rjs62Oryn33Hcb83DgKCuxcxESv6UxKCJ3WhKefeh6BQIw98OmYnwcrGu7IYiYUSdDTO8jvVWq1JEV3z649+NnPn4Q1N5c/hwZ6ek9RKDgSDrOFgvCJXl8A7e1NGBkeoqcDB/bu5e3R9MQ4BCRoiEWQ6ZQYm52GXKtAJBFjHzCVXBGTn5pcqQlWpdIiQ3Yci5mZ4b29N7F3VyeSgRBiriA2ltdh0ps4T0H0i/HJaew/uBsurxuBgAv5divufttdePaZ37N/fsPphWvNC4uFGOEmkFmZrg2xBLmJ0ogm4nyNM1usGB2bQmtrJy5cuHK7r0N42yqTuo0OTvAQr1KI0VhXycjX14+dRCyewic++WlkZRkxPDyCXzz5Cy6voUGebHvkY6+rq8WVK5eRnZPNAe1CIkZJxXwYoJZRGlzIKkW2QfK3k583Ho/BlmtmS9PU1AzWVjeYMESHq4ryCkxMjHNwmnopaBvV1ELNk6NQqpU4cOQQWzHSmTSTT4oLCpix3T/Yj5dePYoduzpRXl3Bh/vl1RVEI1EOEpK/3eVzQqmTQqIQIuT3waQywWa0orKkFrt27MTlaxfR19+DQGAdGo0M9913kA8ywXAEP/7Jc9hYd6O5pR1T07OsvM+OT6OxsgZaKTVnt2Mj4uWD+vzKIsoryhmVSqHLhx54CLd6ehELRBgGsLS8xNvyRDyK9tZWHD92CkhLMTgwBoVOxwHFeCLMVhruu/BTM7CL8bYzUzMIhVJQSKT4wXe/g4tnu/D0b/4N8TSgM5mx7vEiGIkgGPTi7iP78I3//Td45cVn4dlYY2tZU3MT1l0b2LP/IN8HyBvu9YXx4yefxsj8KhZXNuBz+fj+RSy0/GJ6PoGK6hJGj3q8bn5uNGod03yokZpRug4nN/JSy6lSo2LlndqsKyvLceHSWRQZcyCLRvH+R96FY6+dZIQi4RXTEgE8605Ul1bg2tVu6PQmNLW0Yow3CE64/Bvo6GzB6oKD230dq2tMPSP1XJQR4I5dezExNIIU9YAIM3yIo2I/l88Nt9eDsakp5FhsLJLSwba8tBiDg0NQK1U8MBOt7MKlS1hZ80KllSOv1AapToX773kA8zOznINKxiJwrTmRb7UhEU+hwFqE46+cRLbRynkjuVbDIkdFcwVEGiFEaroXp/n6TuH5VFwArVgPz7IP4/2TTECjx5E2P263Gy0tbXydoQA/DYXUv0GWLMrGXLvU/aZD558H9zd9iN7yJzAOklTxTRsKqeObEzGtNWllSUM1fZAvnUIpW152sg1Q6ynTG2+r5/+5sfS/sr1s+dvptEtcXR7cbw/k5KOXSsmrRmrL7Q3p/+BmoYPBFrP3rf7k/18M7nHKoxJyjN50Kj2gNkIgJfzj5kEFxHCnxzMRwexiL9xeJ3RqPQ7uuwM2ax4Gx4Yxt7jE+LckHd0FIjQ0NkIqEvMNgugRYyMjMBuz4FhcxvDQAJ/K+/oHkJ9fyHXYeoOBEYUO1yKybVlwuzdgy8pH1JdAbVEtksEEBNEkbly+DodjnVXYJecalBoZahtr4Cfuu0QCSVqKZDAGpUCMO/bsRUNDPaMhSwqKMTE+wWtBQoYtbziZe0zINgIwZxlM7F1X67Ws8HmjXl7JeUIuiBUSbmBTizU4+/p5VBdUoe/aLWSp9djRsY2rnr0eLyst+cWFrLbV19RiaXaGw2EULiurqcZwXx9XUa+sOKGlMpFoCAlRirnDbl8QHdt34QuP/w3aW9tx7sw5FBfbYbYaIVIJsfvgfqxurPNQvrfzAIeXnvvtb/GD73wXddU1aK6tx0jfAKQiKQ84Wq2KMWwaQxaj286c66JECBYX53DHgX1o7WzHhauXUVhVgOY9NWjcXov55RXY8opw9Uo35mamoFSmWAnKLypDQ0M7rl+/gVAwgOamWiQSYaZghBJe1Dc14WZ3L8pKK3H54hUc2n8EsVAcI/2DSEfi0Mk1ePHoMT5UG7Um5BgsOHvmOB569C5YCnKgseh5jbs270LUHUfP5Zu4+/BdbCuideerJ05gzb8GrUGN2toaHlaWV5b4NUPv/dOnTqEwz4ZEhlofLdAZs+APeVFZW8r2iNnZFTjXQrjn7rcjFhewXeAXv3oSk3ND2L2/FZW1xXzoJD7/xMwYHBtLKLDbWanNzS7Awuwq14tPTo5ysUhNdQWS0RQqy5pwrasH/TcHuQWwprwG21s68fOf/hIqpQoHDu3E4vI06poqOdCYQhrhUARj41OcvSE+dnVFDfQ6E5YdKxgY7MP01CQqiothVOv5QEmbPhrYSYVdWnIgEonD5fHAVlCIBx56iNfRv3/5Obzw2os4fP8RzC7P4NKV89AopViem8Xq/BLyc0tgMRVidmIVAzdG2FM6PT6FT3z8Q1hZnGemNGHySOF1rhDOU4rC/CI+ZF29cgu2PDsiviCy5Cou4xoaGUMiRX53LVNSTpw5yzdxvy+IO++8E88+8wxbNsiXTXXuS0sLrF7TmpoacKkcherpiZQSi8fYk15WXABTlo7JSW1tbZiYmsT8ygpcQT8S1GspF8Oab2XxhEQSUgfvvvsuPjTOLi1CplVCrpLCubrI5JIshRqqjJS7HShX0987gsKSYgyNDqOyupLtMvFYkDs63v/+9+DoS69gYXaZSSYel5fLZDJpat4FFEope+hpWKewKl0LyJg8v7CCz33+r/FPT/yYm6IJhUk2F72eGm69oJy/XC5Fa1MtHv/sp3Hi9Gn09Q9hxbHGrzVS5/fv38+ZBWrLHOjvR1/fICvsBw4c4OA80UbIFlNQkLuJqLVa2Ha1WY5EXnk/38cId0fvBSoDW1la2UQiQ4iqiirefDhWHYyKpAAxbRvt+TaIpFLU1NUgkghj/+EDuH7zBoLhIC6cPQ+NQoaqympuel7fWEdtYz36Rga4ByKeimNullqsK9HdfQMPvOMe1HfU4OWjf+CBLEeXzQz2fXv2Y2lhCUKhmA/9/X23mKCjlIuZo+/x+ZAWy2DJtrBFJUYHJ4cLS1NzaKyoxdCtfuTmWXDo/iPoutyFxG0YAW1YGpua+fU1Pj6Oj33gw7h6roubXSnkrJBJ8dCDD0Cm0ODXv/4d+vpHINXpuYCNGnypC5FyTGRFCfuDCAQD3CVCvRsf/8hfYVtjMw+Sn/3Yp9F1+TogUUAsV/O/Pz23BLUqg29+639h364OPPfbpxnRuLOzk+2LnmAYg0PD+OSnP4OF1TV849vfg6mgHMsOD86dOA9BIsWCCmEkpTJa6SchFGeg0qqx7FjFw+94J2eUFqZneAOVob6HqQm+L5mtFpjMJs6UdLS1YW5pBnuaG3C4cwe6L16G2+1DKJGAOtuAjYCL2f2H9+6HTKrC5MQMxicmsepcxdvuvhM5eWb86jc/x/aOPbDk2nD2zFnemNFMRQHOlYUlaFVqpiOl0glUVpXxzMSh7QzgoUKjikrMz6/ygbC4rAAb6y7eOuRabZCrNAhFghibGEeePR9lleXcU1FSUg6ZTIH+Wz1MlisvL+ZcGCFzSVzLxAW8KaFmaJPFwuVNw7NDKKopQG1rHYQQYmlxCRPTU4gEY8g15qO5qh2Xz17B7u27+ZBz8vQJNLc0c+aIWpUpi0PXHnpd0Faq90Yfjr965k1Hrz8P7m/6EL3lTxB87/uPZHhllKH8xGY7KV3UN1V0KmTaHN5pDSmm8CUEHFblwT59W4WnN3B6M+B6G8H+//Cr0+9vkWQ2ffAZflPTv73pnL9dsAQBiBFPw/tWk+uWA+Y/OWTw/8fBfXOTIIBQpYZAY4ZApQUnscg2Q371TTAqnBtD2HAvQ6vQ8qBqzs1hf253fw+KC4vQ1tyG+aVFJrjQ2m9jndL3XjTUNaCqrIq509/99rfQub2ZvZ5FJcUYHBrCvffez2HLJeciLly5yFXjMW8ISxPLsBpsGO4eREtdPfT05s6QdSKO6dkFeP0eBIIhfOlLX+Tn6eb1brbIRENBqGQKlFEhh3ONcZLEtKVQDmGxSKUjzyQpt3IZBZalaG/rxKmz55AUpRh5mBSnIFaJcObCaezq3A6ZQI6jz7yGkZsjECYF2NneyWQPk4l87PS1tPCHguw/dlKYtbwSiWiEU+2BSBhKhZx93+QnrqypY9TVb377K7x09BU8/tdfxvY9+/CJz30Sz//hGGTSNO6572342Kf+EuNzE/jMF76E3bt34fz5y9i5fQ9/XbIVkB1HIhBCKhQzH568hxR+TSaiTJYhKZuULYFExhfa6ZlJxOIRiFVirPv9OHBvM7749c9jfGkM9fX0nMjxwx/+C04dO4WP/eX7odJokUxJceXqTRw6eATdPdfxmU98HIlkBNPTY1h0zqC8omIzlJkRQwwJ0kkBcnNsUIgIMTePIpsVA4MzfKCYHp3AiZeO4/XXLyGvRIC/+Oj7kFLI4HKHcOrV8xBEBLj70N34w7PP4NH3PIa0WILi8jLsOLQLg0P96LnRzcoJtWlWVNfAYrYgz2rH7NQU/v7rX8Ku3TvwoQ99EJ6QGxvuNbYDURhVqlAjEU/jxOlTkEuoTCYfpmwlLl85hbrGeuRYCyEWKTE6NQqvdw1PfPef8d5H34mdnfsghhwbLheCEQ+0OjkW5mexML+E+to2lNjK8bd//Tf43Kc+h96rPbDl2DEztYCzZy/ggYfvRjC+AaE8iWMnj6KtrZXtCw/e/w78/ne/51IlYUYCe24RxsYmEItF0NLUhEtnTmP01jCqSsvZn0qovz88dxzveNf9fNOcmJvhoq3vfP8J/PjJH0OiFsOYq8fAxACiqQh7npOhJERpCZbnVhk9KkxLoFWZ4VkLQKfSMEaUWOo0VD/3zOsoLNRDqZRi3/69aG9pYn812bPlYjm+9c0noBbLsTa5gk9/+pN46qnfcIBUJJXAZMlFjs2OsYlpmHNsUGs1bO2pq67GuXNnWMgoLyvlAUuhIIRflNtOjdkmjI2NIRQK3P5eihHwevl5nZiYwPyiAxkJkEgL0NBaj4KyAkaYzs5PIRYJY2p0irn55mwDdxTos418OErHokhEIvA6nKgsKMTIrSGEfVG41vyoqa/jQZ82K86NdeSYDbDkmvDhD38Av3/mWT6obDg8cCytw24zIRwKIttqwobLC4lMjYUlB+QKGbQGLbPeqaQqkRLAH0jzIYQGEo/HxzYXCqNmEIfdbsU7Hn4Q3deuQCiU4NqNG4wgJioPbVsI59jR0YHXX3sd5WVleOCBB9l//vOfPwmBgO4l4KIesidRQ/TIyBAjZKkIjYKnpLSTJZHsSNS4TAVjZI2Zn12E3Z7PtkQK5l29eg2HD+3H2fPnWVShpmetQY/ZhVnsO7QP5y6dR441F32Ec5XT4ObCzh1kI/Qi25yDC12XUVhix3s/8l6cPHMCN6/34oMffJTpYO9898PounEBobiPB776inqoZWros9SYGJ9GOBRjstbZ0zdxz9sOMi2mIL8AFy72ob7Dhq/976/i9aOvI9uQg+6u6zAotRBnRDBodXjk3e+EL+LBq8deh82ex6VzVXW1XDx04swp3H3vvVAKhAhveHGt6xpWFxZYra6proZILkcomsKGK4i4VMLENLVSAYfDwcM7beI/9alPIseSzdfx48dew3vf8Si0KhXWphcR9ofwqU99EVPzDshUehSUVuDy1WsIxEJ4+yMH8cEPvAtf/V9/A5vRjK/87d+y5SwYJr59iLcmew8dxt987Zsw2EsRjKTZtx/1BHjopNwJYVLJzmezW7hdVm8yoqisDKWlFRCk0jDp9OjvvonJyQlItUqUVpTzAWPwVh/T2Wjo31icxw4Sp+Jp9PcN4dTZ88iy5WDd70RRUT4K8vMhFojh9fow0NePj370I2hpacKJE8cYBrHv4BEO19MblTpB6HVMW7I923fip//yE5QUFzG69W13HYGZDvyzc9zbYc0r4Gbpof5hJDNJONYXkExnMDm9BD/9LFlaNLe0cY4jFIlAKZajsaIeX/3qE/jBD7+Ja93XmV4VDBHmNYqB/hGEg0lUV5ZibmaFX89EYHvm+WdZQCuvL4dSR6VaizyM08ZpZHQCK3M+vOO+h/HSc0fxlx/+KI69/hrSwhSqa2shlchx+PCdbNOjEzi9X2i7d6XrCl549pU3HTr/PLi/6UP0lj9B8NWv3p+JJ+iCuXlxo1/pgsPe8y0FfgvFdTt4mkhkECfGeybD3Hb+u0KyuGwiJWkg31LRWcG//fe31Hb6e1v89y2MJKn3/PspKuGg72HTlrOJkvz3gqg3/oRMHfhvWO7/3bDPlvMMQFSZP1U4dcS+aZUhxX3rg7361AKosUBCCjwlywm/kE5BkIojmFxBdrYcnnUP1NT8lgijfVc7WSrhXFjG6uIq7PnFGB4e5fKDaCQJtUIHc1Y289zJn06hVZEsg8LiQoyMDOPGjeucUi8tLUddXT2rr9/7zo+gE4lRnGdFYC2AhC+MqtJSfOgv/oJr6Ccnp7ksxeunk385pFIpjh8/yxeBisoivO/970F5ZRmW51cgp3IYwngVF0Mok7CK98unf4Wm5mamrsQyEfZjNtQ3c4ELHSCm5qcg04g44X750nkm0rzwzEtoqWqDNCGBUWvmQZwKTAh9RkoFtVSSKkKknPvuvgevPP8CtGo1zCYztu/eBZdnHWFfCFqlHi+++hqXJbV3tsNutcHhXEdFXT2ee/l3OHLnXfjnf/5nJkRs392J7z7xBH73u+ew7vQhFEigqNjGliObNZfpA3Oz8xx2LS+v5CImKrGpLC2D3mTA+OQkHOvrSAtFzNr1+t0oKi3A7jvbkVOmh1ibwrJvHiqjmq0E62suWI35CHljyNZlQ6s1YH5hmb3WO3dth0GjY6Qeeflps6DQCJiXm04AyQggESqhkumgVhr4NUBbFJVciGiS7KIJLEzNYG5sAVarEZ7YKiwFxXjhlZPwecIIu+IosZVi947dm+vjUAA79+9HQizA6XOvYWlpDqXFJSgqKML8/CLM5hx868vfREKYwIc/8hFUVBNRx8i2GiI8ELO0tqaVV9Pjk0M4e/4EHBsOiMUxLC9PIZOO4f0ffDeGRoZhtuQhFM1ArzWyCkdEjpAviNKiaiAtRnNTM06cfRnZuQYOadPrmXCHmSRw9swZvPuRd+P0sdNwrXpx8I678KUv/F/4u288jpMXj6K8vhCFpVasOZ0YujWCbH0OI8uoxMrrDsKWXYxYJMF0mRuXL8NmMMExswC9XIN9O/fiW9/+F4TjMew71Int+/bgy1/7Lpq2l6FlWxuMNj3mHdMQyBIwWDVwbKxyoFee0UAQk2NhfIXX64loCmsrHuTl2OFYXsXgQD9o2ZSdbUCSQn1mPQ4c3A+VRoETx1/nDWVJfiE0MjVsOXmQpsUYutqDaDTEw3gqncTM4iIiyRT0pmwIpXI0tHbg50/+mhnLhC/V6wy4fLGLMyRESyE7HLUDh8MhLsoiYhFdB2mgTyUSHE6WisWIJwVMLVl0OCCRybFj/06MTo0hkgwhx5aFkeEJ/N0X/xbf/e6PkJtnQl6+HQuOJUyNz0OrFEGSzqCixA6zTg2D2oC5iQUeyqnYbHRijK87iXQKqQShH7W45967cOP6TYwMj0EikMKz7oaVEJbhEG8eE0lgdXUDqYyAN3tUUU+0kw23B+3bduGFl0/wkBAKkZ1HzkOgUJhBjsWMe++9Ewtzc9xce/1GN2L0oAtEbC0i9ZLoLw+//UF0XbzExCQShKy5NrbREAb21q1bbKGhQ69Gr8bKKrX2SlFgz8PpU6f5oNDQUMebMTrgXWWmO3m2l/gAR15vekzJtlRTU8FD6zyRaoQZ6IwGLCzNY9uuTuzYuxPf+M63sW1HB0y5Bm7CRlKEC6cuwrHkhJdIQNWlaN3eiJmFKVhyjKyWUo/F+Nwk8susMOboeUAKekIIuALIs9s2s2axFDyeAPzeIBRSBZd1KZUKzC/OoaKpBCsLKzCpjWiubsbQjT4+tCKVwec//wUsrM4iIYrzYUYskbGn//+w997Rcd/nme8zvfcKYIBBrwSIQrCBTRIpkSq05F7kIllWnD3HWWedsl4n6zjJ3eSmbbJJ7HUSO3FiW1a1LIlUYRUJEiR674MODDC993LP+4JwdH2Sq+Nzsr7/GOfwUGVmMPObme/3/b7v83yea703MDw+hic+8gSef+l5NNfVwr28xp/R1rpGfOYTn8BLL7+AUw88iGAshX/8lx/Cl0yz7nkvAE+n1WCHmPM2M0+F3r35Lg52d6KuwgmbRocqqx0yyHGzdxB/8j+/ibxIgWxBDLFcCU94GxUNViYvRX1e1Dkc+LVf+U/4g9/9On73d/87m2v/8TvfwdKmG6NLK3jwiY9jayfCMsLFyVmm8tD1p2l0XUM5Og/sRyAaQqZYQHPbfuiNpl2Pg3sHK/OLbIBVGdToONiF6uoqTI5MQCWTc2r4zctvoaOpAXNjExDkxdxk01uMiKZDEEgEcJSU8iSapI+n73sANrsNAb8fDkcZem/1QmPQ4e7AXTS3tfA6SAx+rV6N8bFxFLI51NXUIZOO8/tB5DXClErEMqYsEep5fmaR082T6SDvMwSNICnZxNQUe6toqt7TcxR2rRnZYIqxj4SK9Pi8kCslKBZz8Ht9aGvrQCgcxq3eQWhUcpSUlOHWrVEGBhgsJg4JpDTVmUUXPvv0Z3H52hUsr24iHi7gS7/6a/j7b/49lDIFG+VXtlZRW1OPR89/ACqlhiczNAWjGoYQtIN3B/HGyxfft+j8ZeH+vpfo576B4MtfPlukTjsV4DQ6Vamk0JELnnXnJNfY1ZPzwpEr3NOiFxjxSH+ouCY0pFQm4scgxznfjvnvhKXdDWniZFXit98rxsnstyt0p7X4X7vttOBSsU/G172AJ869+Rn9PN11Fxe2y4/fM63+K61mt+Cn5/fen93bggOY/k8W7vza6XfLVRCqjSjK1Uyc4UqqmEcovoDSUg2C/iDcO1tQG5SwVlp5A3KvbCIRSaEAOZRqHTRKPQYHJrG1vo7K8io89ZmneRzZ3tGBVDGL+flZOEptcM0vMGpPLqDY8CKPgZvr65EM+XH7+m3E/FFoZCooxCKOTSeJC6EmCwUJn76JuECoKyraJQop0y9WNldhsZpgUBmQjiag1ahZr10UC+ENBZgpSwx5i92MWDHKuuuaqjpmRFPCX2dXO0TSIoTiLBcrgQ035AIVd4QbKluwNLcEvdHA/G0iJ1CXwr3tZQ1hIBJmM2whncX+1lYc7emBlOQrVhNG+gbg3Q5gw72NEmc5hzNFAkE4HBXoOnwIE7PDSKZTqK9vQLaQw9zi7O7nMiNALJDkmPtULsFx22azCbFIhLt2jvJytHd24Cev/gSCHCAVSnDm3Bk24tKI9+btO8gUcujq3g+tXoGppWEML/TCUKbA6MIgSqtKGcGlkqkwNTSL9YUdnOx5gGUdlGo6Mz8JW5kJ2VyCu2UWkx1alR4jU4Mcd3/pjWs4euAEzj/4IcgkGuSyIhSKNIESQSIUIpJIYH55CBdefwE3r4yirMyG04/0QK43IhxLI0FMd7EWVp0NJaXl/L4IFCJEMgkE42HkU34EPW5m49fXNOK1117Hyy+/is79B9DW3AaHoxxpIm+EdhCIeODx+vDE4x/F+tYOS0CWV2fhD29iaLwXZQ4jpLIilCoxk120OhtEUiWyRSFTjHqv3uI7hyacAAAgAElEQVS01vIyJ06dOIM333gbH/zIh/A7v/cbKCu34NiJE0xaoCkOmbcooMdkMOHP/+gv4HWH8ewXfhUev4dZ5DlJDDlhnPWoDfWN8K4HUFfRxIXk6PgwlBIDFEIt9Gor8ukszBotdx1lhSyqSkpZLkP+AqIWQSbC0vYqWg60IScFUkjzUEysFEEkB6QaIRKZBJtbs5ECBEkx7IYy5AoCVFVUo79viDuftJBQKAnh1T7+sU+g9+YNKGU5CIV5WMwmppesL63h9PHT+N7fPYfTJ+/D+OAQHn/4DN69fh0t+5s4OI1kSOueHbh9IXQc6kbnwcNQKrUYuNuP3ut9PNbOpgosq1MqVLh75y4OHmrnwp0IS6TpJXkBdfmIXz0zOQWL0YxkNAOFSsPhLoTZI2pHVUMFCuIMskKSmgVYcrC/fR88O15OJI3G47CZrPAT7UmtRZXTDJ1aAoNKD/eaB5FgDBabDRPT06hrqOMAqeGhflRVleOzn/0Mbrz7Lq5dvQ6rycqHa7lUyp3qcCKLzS0PItEEd8zpsCWUCFFTVwXCtau1Riwue5kjT8U7yfGam5ugVMphNOl4ukVafCpe05ksk2nYuIoiVlZW0NNzhCUDXo8XkxOznEhJQUrUbackWSpgiONN14zSPNOZAkrsZu7okmdgYGCQizDae8gITiBfMqHSvrK6vAKLxYJIOIjKinJ+TjTloEJOqpRBb9TBWmqDUCpA56EDmJqbwsn770PtvhpMz0+jv7cfoqwIr7/yNjc2Tp85wRI0o0WHdDaKcNiP/Qf2Q2fSQKaTYWZ+GjqtloPJ8qkCVhfX+RDB82zqIBupaNvgg93KyhL8IT9KaipQX92ARCCBdDCBbDiJ65eu4enPPoWOjg7cGeqDN+JheRVNuz//zDN4/eIFBGMhFCh9VEJNhBWEvAG01TfDNTmLhqpa7O9ox/j0LHTEMyedcyCECqcT8WicDZSRSJjXhdW1JTzzzFP45rf/Fp9/6km01tVDUQC2F9fYmzM4NI3//Z3nMD2/hNLyWoxNzSAhyKKujaQuBbS3NEGSF6BEr0VLbQP0SjVPPEgycuHqVYwvrUFpcaDMWY8V1zru3uzjfAcavSrlEtjsJtQ0VCMYC6OupQlKvRblziqWxvXd6IVCKNo1HsulOHL8KH93h/uHYTUboVHKkYoFsb+hDo1Vtbj2zjWWkYqkQp4UEfFn2+3mDACJTIRQOMBSG1rzHv/Qh/HyK6+gtbUBV69dQU1DDXwhH0SyXR8FFdd0rWwWK4d2lVrtTGUhOMPw8AiKAsq4ULDMaWtjHafP9ODV11+HXKGARKGE3mjE6voa5HIFo3sToRgkWREqif9OUq5MGplkDKurG+ju6uDG1/jYJEtXmbwklrLsLBZPIpuhLAMpdjwelgEdOXUMeSEwMjYBi6kMVRX1uH75BmLhGKOs7c5SfO5zTzOeWSAUQ6emeiHJ6NX1tVVMjExi8NYvNe4/d9X9H3AHwa//+tkiGRioqKFEVK1GBqNRwUU8dc7JALTXHediPldk3R9FI6fSu5xyig9Xq2VQayQ/lbdwsf4ejfzPPtefTU6lNYkKXbrPe7vW/Dj3ZDt70pm9/7+HhySdPN2LHpO79PdwlD8tnu8ZYfcKfPr7oVHx//HCnWmQIgl33kG0GbkGAoV616Aq8mB7Z5G/wJTAR4thMpWAWquASqfkzcq1vA5neQ3kUjXSKTClgfSgNOI998jD7O6mTjWlDpZZbBCms4j5g3jztUv41S98hoMSLr/9Dp596vN84HKUOSCTyJGIJrCzucMc2FQihYb6ZtjLHKzbTGRSrF32+b2YnpliE5lGo0Z9fRPHSVNSD2n1aKxMqaNGux1itRxXb12HUJ1BWYmd3e56pRGCohzuHQ8k0iJW12bx+KPnUFVSDf/yDnaWdlBV2YjZpVV0HjnCjvWdzU3m0VLiKRXwoVAAFRUVuxukVM54xbpG0ppGeAOiiRB1zej2NMajBYYmN9RlkcqFvIgV80VG+1F8eCaX4UAkvycAm9WGPG/P5LHIcJJiPBGBRq3E8NAAamtrsLqyhv372pmGkExnUBSLIaWAlVQc0zOT6L/bh4npfrR3NcBZWwqxvoD57XEUVHlIpTJsLm6jqaINyzNLaG09gHgmA3/Ei1BiCwJpCpF4AE5nNfPVidHvcYewNL8BjcyIxro2REMpNDe1QyKRsxwq6PdAqhCjKEzjZu9uWixJa0jHmErk0dzSCZFIDaXSCJPFwSFIa9tLMJcoMTzeiw33HOqcDkgEBSwuLCKbyuLIwWNQKQ0o5Ol6AS+98jKam5pZLkS6Wvou3XfqFManJ6DQyhDPRDDnmsK6exbdR5qZgkFrBY15I5Ek1la3YbNWwb8ZwcL0EnzeCB566EGIxUoOnjFbTfj+j76L0w8ex9zsLHcTvb4dpqR0tndjaX4Fo8OjcNgdfACs2VeDyYUBRFJbEMkz7DdYXlyDsKCETKRDMS/iYnasfx6nuh+GMCmDa2oRVy5cRDYRxbEj+2G2GLC4tMgUHoqON5dYIVJKIFBIEMuk4FpfgUaiYnxcopBCibOEsZ1BbxTtDY1QQolsNI0rV28ikcywybeuuRpihQxiuRS1tXU8jSK6QyIV4BA1Modm42nE/Ek8/shj2FrfQqm1FJ4tL3zbxDePIBQPQGvR4djpo4hm4jhw7AiUehUXanKo0Xv9DqK+JBRiFbJpapYQgzkLqUwOtUqKlRUXFGoFEskkY0fJX0JdQNLbk3Hds+kjgSPz4uPpDBcTHYfaMLcyBUiLLH8qKTew8YwKi2xGAKlYzZKbnbUdVJbZkU+EUWLWorq8EoszLjYG0vMIRqOoqa/Fxz7xMfzFX/4ZmpsbcP6xRzA6MoSZ6VmE/AEk4xkIiyKIBBKIJBrMzbuQyRWgUam4CBKIiyipsEKuV6C0womp6R0OkPN5fIxJJK05MaZpCknfadoH6HVSw4FwjlScULhOsZjn7y1JZSh45jv/8E+73XoRkZvM7JOg7AcqcslbQM+/vb0dk5PjPLWsI7nI229zd56aFrFoAiKJmM2CVrOZTZhjY+OwWy0osZdw0BJRZIhQpTdoYHfYkM4mIKMAqFgUx08cZ9ysa8GFtrZWvH7xImpqq1gacfK++xEKBXH96lV89OMfwNzaNFNkNDoNh9XNu1ZQ4azk19g/0IdEMsZgCJJpZKJJJCJJ5pTTOpzLp5BMxRBNhHHfg/cj7IsgtBOEw1KBVCyD8+ceQzodh8/jxvTiHAxWGx5+6FFMjo0jEg5hfGKEw+kC4RBC4QhWN1dx6sQpbLjWsLG0zmuDLxjB8Mg46luaGNO76VnHgYMHkU7smvsJSUwHonAkiEceOc2+rRLShq9u4cEjJ9H7zjW07+vA6Og0dKZSfOP3/wzxdBFb/hh0ViUgF0BnouTSFL7y5V/FsYOdUEvF8G5uIxlLYXp2gbMVvvEn/xPGMqJFmbG8tI756Vlsb+4wBpEkmiSttZeXQGvSMenKWVfNMiCD2QChQMQpqCQzs1qs3AShKW80EoZUImF8azGbxtLkNDZdS+je34VSawmG7k1pbI4SHD52mIO+llxz/JkTKURMG0vmia4GGDRKqDVK6C06XL1xlRsOTY1NGLwziMaaZtBWI0aRs3IOHTnGDbP+gREObSLNPDWkzp07g1de/AFLMTc3tiCCCJlUCrOLczCXWGCwGSGWSJGmDIBMmot2i1qPoJsSoLdg0lvZlE1m6anZaQSiEejMOiRSKfbRkGlcpzZwGF86W8CtoT7U72+CmWS63gBaGjowcncKq4trSCUzOHbmFI4fP8YTK6VcwcnWlHitUanZGHvn9l0M9P2ycP8PqMN/7ocQ/O7vni9GYxlORSU+LLnVSaZCchn6ITwhFfa7khfcY7pT8liBNYb3mubcddcb5KxP32O4/7STLtiVvFARQIsvSWGIGvOzWMefffZ8n3vGWeq+/yxpZk/2smdwJTPSe4vz/6+r8R+ZnPpvSWX4utxr9pOGtSgjuYwSApWOddIFRRz2EiXi4QSQE6CpvoWnHa7VBWx5NjC3MMNTB+JcS0Qq6HV25ItiJFIFZkEbzSasLLrwk+deQn1lNbQKBQ53dsFu0mN0aADzc1NQqxXQaww4sP8gUyMCXj8ERQlWXetMu3CUlEMhV0GpkNH8Ao0tzSgIwN0uOlm3trbglVdfxdLyMjbdXpw6fT9q66vg9rg5cIToF0RHqG6ow3ef+x4OnjqAYGAb++pqOdBFKlbhJ69e5KJgYmwIX/nPX4IkL8JE3xjkUKCktAo9D52FQC5DNpcFCbTIbkHhGZT6RpUkGRF3zc8CXoD5Q0iZy8UC0rk0F/w0RjzQdQDJVBZ+0qzKFfwZI8pI3+1beOrpp9hsE46HkctkWG/a0tTCmvXtHTcb38i/EY4Qf1vAZiSn0wG/x8udOpFMjgKhLzdWUVVfxfehru5bP7mA4eE+PPHhR2C0qWCt1mMztoKtyDob2dRiLTRiPXRKPe7eHcF9D5zD7cHbUOqFyCKKLBWJdgcZBaDRWJitXWItQyqWx93eYZw9ex5ajQ5+vw/xaBRldisuX3ubNa/0XCncilomxA0eGhiBUe/A4SOnkc4IoVSbOUQkmYmgIIpgcOQqIvFtrM3PYf++fdjZ3oJOa8Sh7h5IJWrGDhJlggoXQo/S9y7gDWLbvcXFzj99/7uwOcywl9vgDeww3eL4fV3IFNJsECYySkVFNd69cgsKmQGlliq4N/0wmqgrT8g0M0OVvP5tbHtWuUtP8h+RSMxaVuoW26x2ZBIFmPQ2BD0BdHS2Qqwq4uLV16E1KhCKBZBKp2AgE+raFvzeAHs1BAU55AI9LKpyLE6swjW9CK1UwgV0ic2E6oYa7qyTdpnGvSTrIg05mdhoekKyDIpCp6j5SCrKo/HVjWUc6T4MYbqAQiwL35YXiWgeCeKpq5VMR6Ix9wfOP8rIx8E7A/jspz+Nq1fexNLyPNxbbpw5cwqFTJGTgN1rm9Dr9Fgh9BvyMNp1qG9pgN6qR11LHTa2NmG3l3C+gXt5CzOjcyikBfCsB9FY28TsakpXpo1fppQzD5pQqDNTU6iwl5JoDnKpEgVBAcGwF0Mjo7AYjVxoTk5Ncyw6aa+d9aVoP7gP2WISdfscsFRKWcJkMhBdJgu9mtIepzE5NM5M65jHjwqTBf6dIERFMTKJDLY23CwFIGPqyQdO4sqVSzh9+n5OGKbp3+ryMhcq0UgSSrmOD9mrK24kUwW+zmajiQNxCoIcNEYlSmvL4KiqxvM/uoRQMIZilqY4akbQkc+FEI8iPrxTijEdTOVwlDs45I2wfmql/N7vnkfIH8LC/DLjCvf2FzKcUqFPDYlYNMZrDY96BSI2qba0tPBaQXpg0i9/+ctf5iAkktbQBJTkGCQhnJ2eYbwl+ShiyTTqGms5AXZlYwUmiwnHT/ZwyJNvZxt3+/r44Lm5tY1oKsisb7NVj5r6OkYSzs9MoL6hBjUtdbCXlWDeNc+NEGrMeHx+/LevfRXf/vY3Wbu9trGCloYmXH7zClRSJc6cPoO5+Rk4yu1YXJzFA6dPQUhgBAo6TBexvrSFlpZ2XrumpybQ1dUOhUYFg96EN16/AEeJAwtzszDoVDDbLJhfcCGdzcHt3ebrIxXI8OiDj6HnyH34tS/9Bo6fOonXLryBM2cfQFJE6bp5ZtDTodBqtkCv00ClkkOvV2JqcgxtddXYnF/Cg8fug1wggdVqgVSmxI2bA3jh+Vdxs28UsawIOWRRlIhgthuQSERQX+vEj/7lO+i/3Yv+3tvsDRFJ5AhEE7gzMgmbsxqpTAF6jQl3evuYVkU+DeqPkX3MbLcgmUtDopKhrLoCB48cZvIVrWfUwKGQuf6+O6ipruY9j1CW1IUnmde6awmCXBbzY+OQFACFVMnJzSRLcvsC0BjUOHywG2WlRCfKQyABUoUs4tkUVeQQCTOwl1p4byLUY1NzE5aXVnmv+epvfhVvvf4WVpdmYTQakU7lYC0pxeT0DGoaG1m+QvkSJpMepWUW7qRT/oBOoyMwKsKRCLYDOzwFV6t1SMTSMNH+S/8/k4VGKMeNS9fZV0KHemqmJXJpGKxGZJCDWCZmRKhBo8fszDwUYjnWN73wR4KIZCMs06uqrsF9xx7C0swGNwvo+1HmdHBAIX32SbLnoyaciDxgCdy4/i4fcOdnl9636PylVOZ9L9HPfQPBN77xeDGRoHAMIrqIoFSKuWtNSX30dzKVQyq5O5KkAplMqbSp07iN9Oh7JBm6r1Yrg1ot5YCmdCrPj0nymF2MJBX9JG0p8Il3T1P/3g47Fec/xT4WizzOJJ48bVb0mFRU7eZx/L957SSXoUnAe6k273clfhGF+95zoG4AFe580BDLIdCYAD3pfyII+cMwaIw8TtvcWGG9u0ojY0ZuOkka4Tyy6SL8vig+8tHPQKUxsL+g/+6unn17fhVCulaJBEqsRjQ21sHnd2NfaxNLTwK+AIc3qZRa6JQ6NtVRJ5cWP7FIwcYUkkbpjCpeINxuN7IUDy4Q8iKjpO6YQIjp2Xl0dh/AdnCbCxuiWJQ4SjE9O8P4s577juP2eD8WFyZh0MhYjvOhRz+KeCyFv/rzb2JjZQPnH3kURzq6IMmJ2fUejafhbGrCmteL5158Hp/59KdRoAlPvgiT2QSpUsJ0BjKoUZAH4dkMBj3zejPZDJuo19bWmdhAhTIh24jrTOY2MhEdPnwIajWFrqQhU4oxMjaIqspKXL18GY+ff4JNeXRf+pxTp0yukMDv9zLarljIY2tjE92dB5EpJBFMhBBIRLG5s42PPP4hJMJRlFmtmJ6eQDjmQ04URwxBdJ1q58CboaERNFY3IeINY2VpDQZTCXp7B3D2A4/AtTILiLJoam7E3MwCnjj/Ccgkemz53GwOVSv0aGvqYr43dedm58Z5cyFs6NbOBtM5SBNLoTM6lZ4Z7Sd6TuLP/u+/hcFYji9+8csQS1SQKpWIpSMYm7qNF378XTTvq+QQrXw6j0fPP4p9+/ajwlGFedcSNGoNSK965dolNjqTfMVhK8PrF1/bDf1JhHnzGhof4sTYtZVldB/qhD8YQmlJJYQiOf7iz/8Z9504gK6Oo3j8sU/SlsHf89Gxfqh1dOgMQqUVc1eODLJkmiNSBgUQ0fs9PTEFs6EEDxx7iKkw61sr8MU2kM6n0HXwMCampnH37ihqqivQ2rIf1y5fgM1iRiYugBRqzI0tQ5gR48FTD2Cor49TSEnakMplEUmm2Jxm0puRSu4y0W024tWD0Z6WSjtmV+extEk0JjPOP3EeWZpIRRPIxzO4fa0XEU8MJ07eh2A8jq7uQ/Bt+/DCD17Ew2cfgU6rYxlGMZdAtpDG3eG7sJbZsLC4iA8+8ThEAgH0Oi2++0/fRUaSx29//auMXqTnFo1EMTs6C6etAr41L6bHJ1kWIciJoJJRpyzN43Va9ugzT7Kwkmon1EolhNkCQts+xENxuFzLaNrfhKI0h5wwg3gyzixxlU6FnmPH0Na1j7vDkaQf2WIWG9sLSAq3YTGXQliUQa+xQSZUIB8v4p0Lb2F0YBh2lQGFYJrNuWF/jLXulDpcXlnGoWJlzlJsbW6i58hh/i5QkJdOo2cs3sbGDtpaOzA1PoNcVgCt3oDZmWU4yuy7BZekAIEM6DzeBXt5OXyeDE+f+m4NYnZ2AbV1DTh27BjL3Wrq62ErsbHWnAgw2ztbGLhzB5cvX8LqyhIOHOhCIhbFwJ1BqBSa3Wj7PE2LC2w8LS8vZ18AdTqJ8U9mnXA4zjKIh889DJfLBbvdDh+Z1EVi1NRU89SPin+aMJLJmA791VU1sFisuPjW2+g40I35pSWcOnMGEIsYn6hTKzA7NY7+27fg9QXQ0dUBg1XJ2QbnH38Yt+7eRnV1JfwBDygGJRRLoqK6CgaLEUKxGJevXseJk6d4QhiLhTE1OwGtQQWz3oR3L71LKksuoppbiESyhMbGWiSTUcglRcQCMeTiWZy+7yySmRweevgR3Lrbx4Fw5IOgbApRUYh3r1xn0/Pw4AAbNUtKK9C8rwO//TtfRSQcgTAngl1fiv/+O7+PI4fP4Nkvfhp3+vvwN9/8S4wtjPCB1+sJcjK0hz57kRBSmQQOHtiPsw8+gHpnORRiKQrJLOqqq3D7DpFaKAFYBqlIhckJF1574wZMVgtEChmclRUwGPVIxaPYWFvm7rWcXn8kCplKBaXOgEu9vahv68Ty6jps5lJsLK/BtbCE4l6YkqDI+5DOaoBSp+YwqVNn7meKjEqhYqwyHSaJ5kVdbAN1oNNJpNLUeFAj4vcjn07As7EKJQUDbnkhlWgwPTnP2QOE4KUpMwV1rSytoqGlGs7qSg4sJHiBzqxi+RMdpmnfJb8LEaM829toaKxjrGap2YTx0XGe+l65TubXEuhsFoSJ+JRN8fpLjapkOg6vzwO7zYJENMrJ2aRbjydSkMlUvL9tubcgKhbRVtsIp8kGQSqPyxcu8SFMajSg+2QPssUcgpTgHPLy959kTdFwBNtbO1DIdYink9gJeWB3VvAU0aS2I+pNQyXRQi3XMsEqn8uxZGxnawNyqYy1/tQMGxkaQiAQQSLxr+GS/17N9cvC/f2q0Z///wu+/nuPFxNxCoShTYFkJkSVEUKjkXLIEhkjqBtPevbd4ni3WKduOEth3sNpl8nE3LWnrjsV7dSpJ407FfWEkqQCgIok+j3vCRPdLbhpHCr814453Z9+Jx0S6L4K+e6B4r0BT+99ufzcOFDh3zay/uyl+UUW7qJ75l1I5CDbgFihREichVorhklnglwihzBfhMezjZGRAe6mVpQ7WDrTVEvpcVNM/Aj6ogj4gqyN1qs0rDnbWd9inTwVPyQroa4Pdatfee3HaOtsx+DQID79iU9jemwS8WAcTTUtMBvsEAllWFndQkdHN2Zdk6yBpC5kU1MTB0H4PF4mt1AapVypwo53B5FkGJAKkCpSR1yFY8d6MD01habGBlRUOLER8+IHP/weKkrMnNzp3dpBVVkNvvqVr+Nb/+tbzI//0heexVe+9BVEglFcvd6L0upqCFQKRhIODQ0y3cUfDGB9cwO/9dXfxPWbV/mzQSmGhHlr378fzro6vHujF5VOJy5evICxsTEOkyE2N3GRlUoV7FYrurq68J1/+A5sdjMOHe1GXV0NhcTiB9//AXKZAqzWcty9M8BGwupqJ1aIqZ9KodJZxgXSqmsVtVXVOPPg/XjuxVdR3eDAX/31X6JQpI5TAK1NLYinovD4NzG3Po6yOgtCuSCGJoawf38HvNs+TI1NQiyUobqyEYvL6zjc08PphX39N1HuKEOp3cFMdJ3GjrWtFfT19XGh0t7azYVYKp1AOh3hwJxsJsHFIU1y6ADz0ksv4fLbo/i7//3HMOutuHH9NnyeKBYW1/Ffv/b7sFpLEUkFMb84iRu33oREXsTC1Bxamlvx9Oe+wCEi1Cm/cv0aj/JJw0toNwoGiYVDmKRAIasVk1NjkMqlPC7+v/7kj/DZpz7NGDur1YzKqhqmyPzFn/0NH5xO338WiUgOv/blr2FlcxsicQFjUwPI5AOIxrewtrEAgWgXP3vqOPG4L/J1OHqwB6+9egGtze3IZ3Mw6s3MMl7aXIBGr+UDU0dXJ2Zm5jhYi2LcN1ZWuUi06Iysv15f3kYxXUCJ2YpwMIiO/e3Y2HRDlBNBmpPyhIhGzf0Dg6itq4Zap4BMLmSzYjAfg0QrRZoiwUk3y7kJK6hyVGCgdxw2owJjfTOs9fzs559BJitALJzCnXfvYmpyDnqDBYcOdePo4S689MpzsFbY8G5fHy5efRWvX/gJug60o9JZjmgyiEQxiom5aah0Gijkau6Qrk2vo6O2A6/+y49x9NgJbGxvMQo0l86ydIUwgEODA8zdbm/fD7lGjdGxUWQSaUQCYRzpPoodvx9r2ytIC+L44peega3MimPHjyGejSGdJcdzEXlBFqk0pZeKkMomkCrGSYiBZDSLTCyHipIqDluioDai5iyMTmBjehF/981/RLmtAv7tEB4++xB3gTPFJKfskq68q72dE4CXl5e4Mx4Oxbl5Q+1IqUTJxQ6lhdI6HaIiTkCkmzQkGjE6ew6g9UAHigU5+vvGsOTaxPDQBJQqHQ4dPYK6+jo2SJH5VqfT4u6dO+wT2t52Q6dRoby8DCU2O1yuBbz52tvcqdwt3CmQLI5wOMKHf4WCQndycDhKUe50cgE0MDKMw4d7+DHL7HY8fO4cXn/tVTZcks5Zq6Z1RYAHTj+AyYlJTs588cWXYDCZ2bQpUakgU+sh4vCdDOLhIGbGB1FiIFzkMsbnJ2Cxq2At1cBgpj96aLU6hMNBLs4EYgWcldWIJqPo6j6A2QUXxian8LnPfQ43b1/j60z8eUprbm/ej8G+IWjVGjalfvCJ89jYWMWKaw6FbJL9S3ajFZFQHKfufwhzy6uoaW7A3NI8T9gkQhGGBwZxsuckIgE/yuwlnAZ9+MgJPP/8q3jjnUscCkXY2TJzObo7juBb3/o23rjwMqZmhvDM5z+D3/vD/467Q8PMM9/Y9PB0k/CaDocd+UIK/oAX9bXlqK6o4sPmY489xhITndGARCwFiUAO72YYT370WTYrS2QSCEXU9NMyunNhehp+nxcH2tvYM3L2A49ibceNxc0tqExGRvFGAzF4Nt3IpinMkPb9HL+v1KKvrKvC3PIiGlubYbJbUFFdzUQYCm2irAVqUFDYnsft5pyDXD6H+qZ6zE6OoZgnwtgaXNPzcJZVc5Nrxx3k7AF/KMJyytLSEpbl0CRIQDAOcZG57AdOHODUaiKU0YGR0oxb25qQz6c4v0QqE0KQzSAcCKLKWY2x6UnYaysRLWYgoZpJLMSt3l44nJWw2s3wBXeg06tgIRloMIpkJMnT+UwOKHNWY3NrHUqJDFqZHOco5kMAACAASURBVG7XCgxSFSx6I1aXVgGdEgK1FF6/n/0vMvWuV4AmXevrG7smbZkSCo0C4XQcOaEANmsFdHIzFNBCrzBDXJRBBAHDE+iQTdcs6PNycF9tTTVu3rwBz04QEon2favOXxbu73uJfu4bCL7+9Q8UqUAm2Qv/naHRIPFsSUcp4aIpHEqD5DT0JaFFjGQIrHffo7rQ8iwi9jp9kIUs8aDb0iGASDFUvNP9qACXy6gLJ+AkVaYq5HaNqYyTvMeDp009Q53mXH638Cfjq1T00wCmf+tV7slydv9+j1n137kkv8jCnbo29PrpWhIVWCBTorKthSPq/WSCKQqhUSoZE0Vx5VeuXuIFQiSU4McvXoXNKMe5h85y12VjbRNORzme+dxTSMTi2NpcxzvvXEKlsxpl5U7GTPnCYYxMTsBkt2N2dgqPPfowUrEELDoz7vbeZdPT449/EDq9kVPtWNceD7PGfWtrG3Z7KSRCMR/SKH3RXloCd3gLNocVU3OTHDY0MzfLm6jZaITNbGKub6yYxqLLhRKrHYEdippvxuzoJJqqGzA9Ng2jWgtpUQypUIbm5hY4K2uQow3Y58fY+DgG7txFeWUluo8c5g7MD174AXpO9jAfe2hgCL29vdjf2gZrRQUmpmewMD/Pm9jj5x/Hj19+lRFuFy68xeFKZ8+cYgkGdTeOHD3Mmz6N3N955x2cPXMWLc37IJUqMDgwyOmy9KGhsKBAyI+zDz3A199uNeNH//JDfOyjn8DHP/UkYok4S0PCiSAH1BChYmJmgmUPaosYxnItZlamcODwQTbGzc/O8SFrbnoZH/vwk2xEIr08hcRE42HOLCBmb3//EG+E9Lk1W22sKaTvYogY1YU8ywDowLG+usjjfgqIIQ0tTRfuP3EfsukcRii5sK4e9XWNkEhU6B+aQGfXYbz86o9Zu3/seDf6B27hyU9+FCNjY3js/OPIFcFYOGuJlTF51LEkYktrUxtLBN568yJ3pErK7NwVev7F53Ho2GG0tu3DlnsDmUwCChWNx2cZzUpaZqPegg8/8UmksgIodAZksjGsby7AH15HOutHNBZk7XBFeRXsduIeX4LFZECR4teLMtRV1/EkYXJ8BkKBBPfdfwYyqQR/8a0/w+bmGkxWExwlToR8McxPudDW0o75yRFUOioxP72IrfVNxtDRZ6Gk1IGKiiq88tyPoRaoUGovg81eijt37qChqR7bnk3IFEIYLFpYrDYMjcxAppRCZ1KiZV8zAqEAk4ro2hNXWyNQ4Orl6zj74MOIx7OYnF3C9Rt3+cAokyl5gyVKyK//xpcwONoPf8yDxrYGBBMB1DRWofNgO/oHe/kgFQgGYTJZUVfVhIgvgXQgjyce/DC+/lvfYClPXWMdm1szyRRqq6ux7V5nn4NMKsfy8hoOdnexDGB4dJS7vSQ18YYDOHikG/VNFbDYtegbvI2Pf+xjCMR8gKiIeDqGdCaBublZ7i5Tp3N0aoJ16DazA1ffuoEbl2+hs6UdQkqAXHezsd2kUCFAgUruIKKBFJ55+jO41XcDBWRw9pEzGLh7CzVV1Vy0UVe7rIwOo0WsLG0inS5CpzGwdl2hUCOVTPMUkA7WsWQY0VwEnce60NTWglA4jVu9Qyjk5Njc8MK95UXP8WN4+tkvQK5Q4q2334TVYoJMKsPRI4fwhWefgdPh4IbP0cOHmAjTe/0mS7zo+0HIv/HxcQ5vUiiULLOhLjqZUz/96U9jaXUNArEUIqJ7pDNIx2NwlJUg6PMhGPTtTqAuX+F0VSqkb926tRuuk8liweVi2kZNYwsEMhXSOUoXzyEW9MG9PI9UPACRDFjZdnGgmc4o5Y5sZ3cXe3FcriXeG60lJSxPNHOxFoA/FIJSo4PeoMf6xjInO8ulEuRSOZw+fj/u9PajuaEJB7u6eO13b66jpaURaysuVJU5IM6L0NbaiZGJKZw+9wiH79wevAtv0IeBvttQy1XckGlpaMDk6BhyObDEjagvbl+QZRrFdBHivBRqmQzdBzpwtKcDw8M3mTJG4XMvvPxjlFfXc6jS5o4X8UwSWr2KC9rqmnJYbRroVVqsLm/w5LPcWYFwKIISaylEBTECm0Fcfu0Kh2xRuGMqlUFdXQNL5cLBEHeZm5saWQp46d1rWHR78MEnn0CW1sD1TYz2j0CYJYi0kI3FPI0qkAxLCJ1JxxKPhrYmLK+voKKyCuWEfGQ7UxGpWJy77dR4oPeXvE6EXXS71+DZ2ULQtw25WIa1hQ04bJXYWvewryVToPeX2PH0XOmz7kMsTuz/AvLFAhraatG6v42lm9UVTp5CrWwsQyguYN/+JgiElEaZxaGubqYjXem9gYYDbVDYdVhcXuBJTSQYhlKp5qwFSm7OFVJEBYG4IMLO8hasWhPFYEJttiIWj/P3rZDOoMJkxf6GZhxu78LC/AKuDd5gDw/5y+yOcsiUBJSIcWOF1ipqhhLlbXJuEtFMgjq2UMh0sOgcqC9v5RRVg8YEYVEImVQKjUrJgXYBzw48O9vMp5+ZnmIVgM8Te9+i85eF+/teop/7BoKvfe08wxrpzUwkcuxApuKXim+SvlDRHI3uauDpZ1drvluk75pVd42h9O8SSjwVC7mw36O7UNdjLwGVbrNbuN+7nXiX+75XtHOS6r1QJpLIkAmWbqtQirlw3zOq/luvco/pTlOAXR797nP69/KbfpGF+67enQ41//psbDV13GkgHZ9/x8fUi3NnHsTw4CCGBgbxkY98FDKJFEuuJQzc6UdLYyvm5xdw6NBhjI9McPFJHZN8MQ2lUsN0DtLTKVRabHl2EEnESUHIsfWkHwz6AzBrDFBI5Tx6o/cuHI0il89zd1Op0nJhSgtCIplgpjrh75pbW5DKpuHJByBUCOHze7C8SjKJbri33VhxLaGhpgYz05OQqKRoa+9G7827+NDjH8bbb7yB6tJSRLx+JMJhvP7j13Gk8zBLC+jUT8SHuvp6/rx5d3bw7o0b0BrMMNnKkMmlWDuqNepQUengUXY0FGG9tc5u4g4OjX7JXEv0j/HxKQ6IaGxo4UTKbC7KE5jR4TGeBuxrbeNxYzgYhVGnh1Fv2i2C01mIiMaRJ1RaAGodhWWkWN5FrGIJKTGLtO6LmbOdFwuw49tAPOrD5XcuwO4ohb2yFPNb03Btz0KhlfNYMpXNYml5iQ20lAJKUdmEwFtYdKGmtgaJRIx164cOdmNxwcUpeXX1jShzOFn2QymOHEgmFkOlUGN2ZgrdHa148803eQpGm38ynuLFmNCO9PfczCTcW5uoqKyBw1GDkydPI5FIIxwJIxaLQCGXYWNnib/DjU1N/H7TdEOj10Cn0XD4zfzcAo4dPAG72c4yIqVcjeW1JTauCWVCTM5No6WlGRMTE9jxruPMQ/ej99YtDrGZmpxCY0MTzp17HFNz86w5vXrtHSiUQnj8G1BrpHwIcS2uwOGoZFOna3GeO8pkfiKX176mNqBApAUZJw2TTp46Wt9//p/hD+5AKCjizJlzGLw9CoetBquuNVSW2dhzMDo0yptfaYmdUywfeewxzMwtIuCPQlQQIBwIIRHLsjE7l0lzJ7OUNas52G1lHII2NDyOUNSPpeVN2Er0MJu1cJSXsoZ34MZd/N7XfgfeLQ+mZhfwgxcv4sSZo5CpyHi5AO/ONsrtTqyuLKN5Xx0aW2tR01QDoVwA18YSqhuqOLK+UExBJlYi5I8wYUkqUGNjaQdd+w7iT/7Hn6K0pBSt+/Zxkdl/pw8nT/RwOqJULMX62iYXxsikUVnjxNTKPOq7WlHZ3ISOgwcQi4fw7vV30N7ezJQvpVbBevLphVlUVlXw0jk8PIxCNs8Gyx1vAE2NLRi8M4JbV27DbrRjcWoeTzx2Hndu3WY5h1GrhbggwfTIFAI7YXz+c09iaKgfEFKkU5alBnTIDQT9u+FQhMHNFhENJ7C06IbZYkKhIGQPCl3jzbUNPrxm8ylkRBmUN5bj4595EoPDE0gnhdhxxzEzvcSfcwpJ+q3/+ttM0SAJCXlVqLNOxeybFy/i3WvXMDzYzwSars5O5pgTOEEoEHLIFhVMlJNBjYLFRRcXkiQjtJeUwhOM4PO/8qu4cPEt5rRb9AYM3L6FSNgPo1aN6ekZlJaVIJm858Gw2TA5Oc3XnyaCFODlqKyCpdRJlD/WcpeX2pCjyWQ+ieGJO9DbFDCY1aiucyASiyIYjqJQFDKud25+EQXRbihWMpeCUCJmklZ1TR0mpiZg0Gv54G7QqOFZ30EqnMS50+fgdDjR13sLhzo7cfPGNcbZtrQ240BbJ/7kj/8IJfYyxopGk1k8+PA5vNt7k2kqK2srCO34sLqwjJ6Dhziw59lnn8XI8AT+9E//ClV1LZidciEaDLCWvrOtBU997klsrM1hdKQXXV2tUKr16O0bwNDkDCrqGhHPE850FRqDBtvbm/jUpz4CrVqEWCiKVCwHm7UUy2sriEbiEBQEWJlfYTmPKEdqJREC3hCczhrUVNXAtbTKtDQqjj/x8Y/jZu9NDEyOIC0q4MwTj6IoFcOgN+CdVy8iuO3n9zifzXMDi8LOyP8iU8mhNqhQ11QHhVaFQCiEfS37YLfaMD+7gPJS8oMU2TxNU1WZRIJ4it5fAe703+buMk3BQ54g6KQgEyrh8/oglIoRjsSQze9CGdo7W9HRuR+TE6Mc0jcyOQMv7b8SEWcOWK06dB/sQEVVGYqCPEbHhjkdPRoMMUZ03etG48E2ZMR0/VywWUzYWFmDUCCFpcTC0+1ckRo0cTgsJSjGcoh7KUFdB4ujAqE4eaRynKWhoANQNMHp3+SjGZ7uR5bum85DptQgmxfCZC2Ba2GVzdr0mGYK6/NuYMu/AzXJTwsytNR0QJyWw6wugUahZ708rc0EnNBpKL8jjbDfh51tN8sN11fdePWlX+Igf+6q+z/gDoLf/M2HWadChRwVyyRvoUKKil4qlqlTTAU0Fc1crDPikVIs7+EcqajZFZ7zF2GP5c5d+Xu6eOrmUwd+lxMvupe2ulvM0gGBbkvyGnp8eg6kbScUJf9OEeG8qKO123Hf6+K/97XTf9vVyOx22vekPHtS+D0k5HuL+F904U5Pj65lBmLIhHno7WXY396JydFx9Bw6gnyaxuI51Nc24trla5yO1lBTiwfOnoUUQng8Xqh1RsQTSWYBj49OMHqR+LmFfB4KmYI3NyI2LCwuIJPPcjc7GAmxMYrYxnazhQ8IdHu6lksry6xjL2bB3c9YMsFBTKXlJUhlk9Ab9UgXsiipKIWnEEMkEYFYWGTTJo3rucAk81gojJ/8+BUOojh+4jSHbBh0Rrzx6stob2rk4l2nUnNozuTwFGrr65mi8NyPnuMF1WImyUU1y2VyBTFaiANPWFEaMxI9oUjYURFPgjJEi5CLsLi0wOQJnUoLuVgBqVQJs9HOmzU9L71RwyFVZPYjARUF/0hlMj4sFLNEq5CzDpNGiAL6rAqKiEYphZE6K2kkE1FIGQO2htKKKkCmgMZoQrqQgXt7FetLc/BsreK1t95CY+c+GCp0yMuz3I0vsVshlsqg1mnhCfjQUFMPQUGIbe8Odjw+VFRW8pjXpDdgyeXihbSqqhalpQ7uFAYCIeTy2d33iTp5uTymxsdQyGU4xEUiUcC96UEoGMGBAweZJGLQ6VlfTOFeyUwGC65lNliRHndj3c0kCmelEx0H9mPRtcAGOa/fi1deeYn1vJ/85JMQQ4ntHR8aK5t2cxzyFPoRh0qtRjwXw2sXf4IdP3WgYnxIJA5+dW0lFpZcePSxR3Dl2jtIpZJobNjHRrdUPoHR0UF0d3cyhYcSF81GC2t/yQRHB4gyRxlPd+KRCL9fN6714uMf+QwcZeV48+2LeODUWQwMDnEqYjqXgsfj5tuRZKPEUoG5yQU8fOYBzM8uYmZ8hg+oBqMG3Ye7UepwYGJmhklA05PTTOCJBWMQ5SUot5exQa+7q5P9PHRNeVpHh2yRAFOzs0wPsTmMsJXouJvY1tSCybFZnDx6CHfu3mVj9qc+/zmUOh1cnFy9dg1RHyFG2/Do+XNsVKQ05OW1VdTUVzNWdWllEWtrS8ili9CrLBAX5LCbHczvpwC0lpZ9cM26MDIwxEjARCIKq4VIEBpsrG4CBQlGBoewr7kWaztrOHCyC3qHBR/57CeRJ6JWLovxiSHUOCtYcvQP3/17PP3UU/ydcLu32aDrrKjGD3/4I0TCcUSjOVQ4nORGwMvPvYQzJ08i5PNgf0szVldcPFIXi2S4c+M2xLkCKkodsBmNHDhFrduS0hIuEhoa6uDxbLGOlpo1UpEcqcRucmMyWUQskeZpIxGAqLtNxnO5WsrZAc6mChw+dQyRZBrbmxGc7HkUr7x0EUHWRQM9x3qgUmnwsY99AsFwiGUvLzz/HDLpFNM1/vl7/8ySGXrt1VW1nL5MGD7qjBPikTTxXq+P5TNGo4Efk7xa0UwOX/v6H7Kcirw9PQe78e2/+WuWu+hUCpiMBkzPzDA1RavTsrmR9PKUwLu6vs40n3AshvqmfTCazSzdCQe9MJt10GuUSOeDqGosRSDsYUY3fQ4USi0cFU4EQ2FOUrWWWuAJeli2QPpmo8UGlZre9yRTg4qFLMQkASmtxP0992G0f5SpXaVmK072HIN/ZxuD/XehNet4Anr79i10Hz6CtU03zpx9BDdv3mIfUDgeg1ytxvTIBFKRHM6cOMzyDDqwUJLw1Wu30XP8FG7dHMCxw1348Ac+gK3VdRgNaiwt0ncnDb1WiQ2PFzmRBG9euc4pqkKFiicGC6452O1m1NU6IRcLkQglOesgncyjf7CfJwkk//R7/KDkvnK7DXRHu7mEQQmLCyuMBG5oaEJbRztL4t69eQOBZBwGhwX3feBBmMrs0Ku1GO0bxMjtQSRjSQ5Wi0di3HgkPCjJV/Yf3A+FSo6iSMBNKIIjlJWW8e2oPqDKJBmPMyWIvE1E2KEk3/6hAeQLeTZhry1uwahW4Ylz59F78114vB6UVTgY3do/PIann/kspFIBF+kzM1MYHhlBJpvmP6lMHs4qOx5/4lH4PB7Uk9QLRUT9IZ4QTM3OQKKRo7S2HFlRjidPSysLqKxwIpHMQ0KhY+IiNj1bkEjFLAVEPANRarc2CqYz0NvMnCdCU5d8Mg017XOpFE8rSG8fiodgMNuxb/8BLK1twh8kfKcSYiI8iYRI5aOIJsPIigoQSaSIBJOoK2+GTU1ZE0qo5TomudF3jK4f+b7omm1vbsI1N8cksK31HUyOLbxvGfrLjvv7XqKf+waC3/iNh4tULO/JS5i/Tt1h0pPfK4KpyNvVpt+Tw4io2N7Vm+9tdiyjoW47yWXuEWP2OuTUAd8zobLO/Z7UZlcfv9upl8lp8xTdo9bsFfq7j0Vdf/rdrIsX7Eph3vuz123n2p3QkfcY79R54RRT6rwTj/49d/r/o3Df48rTcympqoVUrmSntkIsA03SsskcKiuqIRHIuLNDEhqJWMzR5WRGWd90I53NMqpJrdSi68ABNFKK4dw8JkdHIROJUchmeMxIBT3p0msb6rjbkk4k8cbrb6C2shoioYgNv0RqoQ3OZi/BtseDbCELq2OXGpLMx6nxifKaCsRIEmEyMb4PmSxaauuxr7kVC/MuHkdfv3wJF15/DQ/e9wCC0TjaD3Sjr7+PN4Ably/Bv7WDnoPHEPCEWQpR39LI2K6xiTHuAFRWOiGRy5FIJVkKsDf2TGdSrPGmUSRt2B6/jzW+NEUYGSF2txJ6tZ4DTiocNUxGcZQ5WQKTphlwkYrPPBfnKo0SuUIWUmLSFgVMLfG5PVAoFMjkyJydgse/A69vm9FkZCRMpCLoONDOTO27gyPY19HOtJFUMoJoyMej5I4j3Xjj2ltoO7ofa8FVrLlXWCNPpsB4Js24wc112oDzqGtshFAsg1igYB0qPb9cOsXjVSJ70ARjX1sLR7MzDjMQ4IWSJiYKqRiCvIA71USfoWTWwYEROCsqoVQpGZm5vLzO5jm3ewMnTx1jUkGV04l0Ossor+npOQ5r6TzQAbFQALNFh4Dfw6SM9TUPampbcbLnDEotDg53oekydXXWN9ewvLEAC3HblWL84R/8PoqZHNo7WtG2vw1KrQ5TM5MoiHJs5NvxetDQWI/p2QlGpE1MjOLw4SPw7Phht5XDbLagv/8OxDIhLFYzUvEkmmob8KMfPocz959lGonfH2T+tFgo5bDhBdciJ7jSayMG/91bd3H00AmsLKzg0XPn8NaFy8jEKFnSywE3FLp1e6CP4+gzqSxS0SQWJzYhIQKdVIFoMMKfja6Odmj1GqytrqGhrgEX33yHR+OHjncxpq5+Xw0O9XTBVmpBJhGDUqHE+soqJsYnuNgzWkyobaxDVkjXaYv19PSdoM8crUuz84s41nOCk4jl1BVMJjA9OgZBQQKzvgxSoQZapQ6PPPIIfuf3/hsUajmqnDWMbd3Z2eJDyMb6KpxlZbhx7RbyaSASiiAjSOBDH38Uze31kKqFUBnVzJWmAoSMt0S3IBnekmsZC3MLcC0s44vPfhE3b9yGXK7GwUNH8Y1v/A/YLNWwmMwIeX24/MZlRrc2VJXj8KFOhAKeXcliRoDea30wqcQ4efQoAh4PFyQVznKWUmmMGiZqEL6VtNS0ttCHhwr3YkEIvc6MnUCUswAoOIhO0lRkG0waRDIRSPRSnH70ISTyOWhUJfjgo5/B+ooXf/j7fwC3exMnTx6Dz+fHF7/4JUzPkfysnDt+1DuanZ7ED7//fcSjEZQ7HKxnF4rEyGVpkiZCOpXm68H7R7HA8jmVWoUoNUCiKXz0yadgMFmwurKCw10d+OH3/glGjQpbq8uoqqpkIsn29hbGxqfR2dXGhkxCxS6trvKUjEzytO5QQ4p8E2RMrKml4Lxx6C0S+EPrrOMmTwGRW0gu19zSAl/QC71Bi9GJcSg0alTWOuEPB6E3kmROxAFT9Pq2dzZRW1uJ9pY2XH3zCoRZIVQSBZ782CeglSkgF4lYTnrp+lvY2nGjqbUFyXyWQ4jIcPhP//jPaG5oxODgCBqb9mF6fIoDyR578DRqKivgci1yKNOFC2+jp+cETp28D6suF+723kJbczN+/df/C9658DqnAL/y8ovonRrG3MoaLGUOFGVK7jJbbFQYWzEy1A850ZkKYsigQNgbYvRuUSxAqdMOqULK/gf6vlPHXCFVodJRxVkeGo0ODU0tHCi0sLTE0t1trw8pYQ4f+NQHUdfVwkFyKrrW6QKuXbiElaV1iKnbnKIAtiDvlcQh01v0nJEgkoqRSRHZSMHrPoEWqPikSTY1ZqjQl4vFjIaMpdNYXl1DOBbnQ/3IwDDS4Qz+6k//GCvzs7j4xmsIx7N48FEKrurFlseDX/vPzzL7vrtrP8tWqKERjIZYs64xank6TEhY77YfK4vLKCeYgF4H1+oyKmorYeRD2zZWNlyc+jo6NobWrkO7jVCpCKubGywNjIejMMmVQDyJZDoHdySCfV0dcK2t8iSwmMpCkM5CXCzAqFZzAvuGdxsb22EodGo4nDVQawwsLTVqdSgtKcHC4iw36Jbda3wgkQnVEOeUONB4CIHNMMMrDEYjN2nJ73bn9i2UlZbCZjZjbmqaJ2sUwDA2MvO+RecvC/f3vUQ/9w24474XpHSvab2L38tTUZ5nPB9VyvTfaPGjLvzuIrhbQP+0E3/v3/c6y3tF/V7xz+78HFFmdotxOvW992dXA77b+affvVfgszb+HpVmLzyJCuA91OLeY/y0eOeW2e7z2ktwpYMCHSje+/OLLNz50PCeX0//3NDSjnJnNXdVe2/28uZtMdqwsbLJvFWljEgCNizMzbPERqvTcDEeikYYnXf/yftRUVWNWB4IkkZ8aBC+LTcqyx1oqK/F3Ow0m2mMVjO2g35sbWyhoqKSdZhqhQrJVIrT/2yWEljK7PBH/ZCqyB2vxs07vRBQgaNXc4S0Vq/HvpZu9N24CZ1cjksX3kStswrtbR2orqxm5vfK4hIaqusRS6VgL7fj5p130VBbCbVMArlIjvrqFogLYj7oCQg1KhVyzDcVOPQ8IskYLl27gs6O/ehsb+GRZCaXRiwRhU6n583F5w+yTrmxtgUDd4c4Oe/U8fvh3tiBVKiC1UZoRQEEQgmYjwYRfxbIKJRI74ZHkWOfOnnf/ttvQS1WorKqigswf9jHiawUh67VKXYXYIkQJSVWNo1VVlRCrdKyThLIIpNPI5OLIxCP4LsvfB8WpxktB5owOT/KmnyvzwdHZSUffmSKIrzebaRzedTUUjiTEW63lxF7lHZHY2LiqDvKS3Bn8DbGJ8bwK59/Frdv38bY8CBqqsth0mp59EwkDL3eBrXaiKqaBmTzeZZoUMR9eUk1h+iEQn68/eYF2EusmJ4aZ2wedRtvXL+Oru5uXL9+HdU1lXjm80/h4oXXOPzo8KHj8AcSyGWFaKprQW1dI8tsWPYgSGJpbQ6vX/wxYokgTj/wAEK+AKKxKCMnXctryBYyeOjRM/jBj76Hutpafu8I/Xfq5Eksu1xMGDGbbWhuacXzLzyP4yeO4uqNdzhtsbGuEbFQDCqpGkePHMcLL7yIpaVVHD9+AsVMkdnEH/7IR/DXf/O/UMqvaQqFdB7VlTW4cuk6jh3uwcTYFOZmFlliYzJr8eSnPslSK7dnBzev3EWpycABJPEYEYaUzOUn2UJDSw0kCgnLiCgu/NChdnz+6aeZL983cIu59e0HWxGK+JHNJFFbU4NIOIpkNI6tdTd/r/UmE8QqBVL5DCQQsjyKTN20rt6m8B2BBMUMMDY4ioaaOlg1Bmxv+jA9sYgjh06gWBTg8Q+dx1d++8vo6NwHoUSO/qFRLBGR5oPnoVbKUO2shHt9E1feuQbX4ia++of/BW2dTXjjjRcxMnoHz/6nL0BAacahIBqb/h/23js6zsM8832m914wA2DQG5UNGgAAIABJREFUewcJgp2UKIqSKFHdkizbcUvsSI7tOG33Xt/dOCfJrjfxvZusS+x14hKrWN2SRZFib2IHQfTeBgMMpmB6r3vedwCZ6z03Or6b3L88+kMkAQyAb+b7vrc8z+9px/KykylSBp2B6Q/f/fvvQSJU4Au/+xy+9rV/j2S8gE9+6uOYmV5kXSwV4r09XcjGEwive9HT3YZsKo5yuwPnTl5AwEsm3yy6W1q5CRUKxDw1JimXWCVCa2szZmemmJ9Ok36aSq+tenmjRnK4D64NIRSM8lSVkmDpcp9HBuFUhMNgOvt7INWr0N22A865AP7r33wXGoWa5T5U6SuUCg6j+acf/zPiiTjeeuNN9h28d/RdpOJxdHV1YXxsFJlsDmqNmqfydK8hHjpN3MmkSvcRvi/QxNJcBo3BgoaWDqZm6SkVNxnD/OQkdCo50tEwD4CWnEsIhkIcwETTdco0IKkRTdsJzed0OhkK0NnVyYbT8clRRGIJ3Hf/XYikPBBKMlhZWWZdvlKjxt13H8DA0ADUehVoWnPu4gCOPHY/ktkMB1HZrBU4cfIkJ8LSMOGhh+7H4MhNeFc9XHBTkmqtrQomnQGCbA4SCorSqnF16Dr0ZiPyoiKi6QRW1jx45pln8Q/f+T4qLOWIJxKoq2nA5XOXsLd/F1+Xezvakc8R/STHRkbSoBMnn2RnRw4/iKO/fBcXzpzFJ5/5OE6/f4LNxxOhFTR0tPHU/cbQKPuUaLsqLgqQioWxNLuIpekVJkYRgYSyP8qr7HCtObHi8ZZ468YySPJSdLW14/i770EECY489Diu3biJ8dl55ApkKk4wqjIjzaO6vR6mOjunk0pFUhikGhz7xXtIR5NM2cnTeR0lM3SaL/m0aenqb4NYIuYBjHfNy9sS8kBQAjd5ZijNV64gkpKaZVt6gwk+8pRQcrtQhMmhMcyOz8JmMODNl1/GP/7ge0zo8UeCaGpvQyqfxnogwNtimnrTVLprSzvi2SjMFUbIlCU9eSQQgkGlQ9gbQmdNI27evMnhUI0t9TDZTJiYGYMn4MXy6hKiiQSKCiXaOjvZNKowaNgPRO9vn9OF9toGNDa34PLtQTa2CyVSxCIhaBQq+FyrkFHeo1QGgVwEl8cDlc7AMj5PMIy6ugaWFFEaMjXY+WIGkUSUn4cMrIThtaorYNNUQpSVway1sHSLzteL587z6/jI4cOMoDx/9hwGBm4gEU8hHitJqP+lx28L9486Qr/5xwX/7t89WPzQPFlSm3yYjrqZfrpZnLM2nRJNqQi/U0e+USjfiWPkon5jNL6JeNz8+KbG/VdFd0lGQ997czJPDcKmnp5QkHcmoFKRTg8a7Gw+fr2opwKRCnf6HUhiQVOgO4vnf83CfcxRwLnOPLIl9P3/8ihN/H9Fu6E/z4wswmGvRU/fVjS3t2FqZoFNoe5lN6bHp3mKsHvbLu6Oh4YGueA2mPQoFAuIJhPo79+OglCE0x9cxjtvvIX2+iY8duQINwK5bIaPDSXKBYIhhJIpVFdXY3p2BkVhARqtmjt/0rffHBjgiT4lAI5MDkOkAGoaK5GWZFFUSvHmm0dRZa3BoQOHMT05wchJh91EV0dMDo8hGkjimSeexe3BMVy6dBlf+vJzXJC7PSvIFdIwqNVYXFiEUW+EQCDB7eEJaHUq1nj7gl60tDchW8yzHprMscQndrmXOYmQEv0CwQBfAG1GC8rN5YiHEnDY6xlvSShDsViBbJa8FzLIJCr+nYhVG/T50dHZCdeyk9f33/nut/HU009haXmJDXR0U5m8Pc4BKZVV5awxJa622UZTZeLpz6KxvhoapRSZfJ5vAiqBAvEwseDToP8yojxyCjku3riM8poyQJyBL+xh4ym954i/Thxzc5kGYpmMzYYUPT84OIZ8togjhx+FXKTkLZFEIYfLvYSiIMtkDppckv9BLBBiYmQUgnQRW9u2obW9CzUNdIMoIhAnykCOg7ZonUrbCZK1UCT4lUs3oFNq8JnP/A4SyQAgSGN45AbLTFrbOpn6dPLkGSYEXLt6Bbt270Lf1n4cPXkMsXAAhx94GFeuDuBvv/W3+NM/+QMoSKc9PYWezh5mG7/y6ms4+MD9iBdSUBpUmF+ahWvFCaWCdNgL2L13FxadS+jr3Q17WQ3MBisXLpOzY8xk/8rz/wFf/8+fYhZ7NimCTmXgwCd7WTkunL+CJ558GpUV5ez3GBocwl/+x7/CX3zjG2hrboN7xYXu7m7eAFGKKNENiNVNhr67776LJSrlNjvKTGasOl1wLi5xmiARF8rsDszMzCOezqJtayu+9LUvoa27jWUq4XAI46PDuHzpHMZGxvCVr3yZtxPE4SbCFqHkyEgb8PqgVaoRC0d5QkdITLVeD7XRiEAkyLpbQvZ513xwLTkRCobx8EOPYtm5irmJBcyMzcNkNGFhbhntHa1wLjvR2dPOxBGSmwlEEoRCUdTW1mLk9iCcC/M8+bWYjRx7LpYAnoCP+eWxQADOlQU8+MSDCKXCHLQ0eP02lmeXeZO36vFiz54D8PlDbOYduzWBTz37Obzw05cQjydRabcx+33eOYtoPIY//MoX8d4v30Z3aytmJyfx4KGH8M4bv4Aom4WQQvrEUpZ6EX//5vUBSERC1DXVwFpm5O0hbTfm512c9ktyvc6OJqCQgcniwM2B29DrDczBDocDvB1YW1+HO5BB/95ulDWYMTk6i9kxD5RiFfFoWFaTzWU46KgoFODBRx7jjImZyWmMDI8hlUjzPYkHRrxFMiOXoQY3BLlCjkw2y6ZeetDan4oyrdYArz8Ei92O7/3gv+Nb3/pbLuaUUjFqKivw9ptvQCoUcLMwT/hBWznC0QiamhoQj0expbcHP/nJz9DR2cvkqoGBAZapzMxMQa6QYuvWbgYxTC8OoSjKQESm9IKQ6Un77t6PE2dPIF1IoSAucsIqTXCramsZf+lZXUMqnoBOr+Yk1osfnIdar0Ahk4NaJkc6kMCO7n4kKMHWZMLw8G1O+X34E09CqdVgcnYG0USMA6W29WzDzMQsCqkCF5aBdT+29WzBwtQMVDIZvvyl53hAdv78OVy6QsMjLdpbu/F7X/gD+DzruHzpIvKZOESFLLwuFx/TtXwMi143ksUCVr0hVNrqoJObkIokeBO0ND+HZCQLhVqC9p4GyDVSTM1OMF62obaR004rrVUQ5WRYmpuCXq2ERqmFyVKBs+evY8nrR5pu5tkiDBY91lNhdO3vws57dmN2YZ6TmJUiFY69fRyeZUoljaGpoYmlcCQdJeY4EZiIFNbZ1c7yRBpAlpWVsamfEkEpzZfukfayMt4UkG+LBpRiuRzlVRXwB/0c/vTBiUuIuGPYt3MnE16uXL3AIAdblRkNLS24cWsEGqUBC9NOJLMF1LfY0NDuQCwTwM59O9igSljlTDyJre3dmLs+BueCE/UN1Ugn41wMt/W24dLAVUYzhiNxyAwGxAVZ1PY0w1BuLg1HKFVaIkdNuQNLyytw1NXjxvVraKypw/LiApQyOSwWE99nCRaQLGZ5EKVQ60AXC9qsq5UaiEgKmM0huO5HILMOoVTIKdSkuAj54zCqbai3t0CSlEEj10Gu0XIA4/T0NJRSCTqbW5FPpTE/O4ej773HOQFzU4sfWXX+tnD/yEP0G38CS2VoskiFMmnZ6UUsFdylCfkm7nGz+CUNO/2ZCmyajm9Ok1nHfgfNhdNOWaNeGjXzU258/qZmhUyuH5pYN9JR6Xnp30r6+pL+nS7MrJ0nDSfJazYajH/pt+XCnRJeN7TyLOOh77fxRf8WhXtGzAPe/+VxZ9HONxiRAOM3ZnH40CM4de4MbgwO49Of/wy6OrowNDjMxpi7992F5rpGPklkcikX7CaLBQVBEaFIjDFmBpMJOYEQ0qII0UAI4qKIk0cJM2YyGUohRSTFSKVYD6cz6mG2mWCyGli7TJpn0swTsWF0ggoqNUYnhmCtMqJAU+JEBGfOXEJf1zb4XAEmN5SZdYiF/CgkUyg32/DjH/wUNmM57j/4IEs8aGrd2d2Jt3/5Jh555AhPoXQaLU8p6QYolKs26Do5eLxuROJhzMxNo3NLD5Maerp7EAwHmSpDqC63exWuZRfqqutRW9VQMqMGUzDqzJwLQFHOXk+A8ZY0VU6nM6zLJd6zSiHnSRutTMmASgUDkWDm5ylBsRzB4DprV9PZNAxGHVR6JZsw07kk3j95DNGwHwfv3odzV85zwiDRCNQSBZLxJJN75lZdgFSB3/vS89wMRTNhjE4PIJEKo66hmnnQiUSKC1p6/corKljuxc1xpsBBUxQyE48mIFdpsLq6DI1WhemJCd5i0MWWVs2EvRy6OYJdW3ZzAFDXlq24ensQSr0esVSCz6tsMkXPyiSV5SUPMqkitvfuYI3v2poTcoUQZ84eQzGTxbbt2xFLpGAyWxAK+PHyiy+gq7cTBrMJM7PTaGyo5a8zGS0Ihv2YmhiGWqVAOpqGuCjHyy+8igOHDuGtd9/Gk594AuF0BJW1FaV1cTyMRDyCcDQIs8WOVFyIrz73dSwvu/HB1YvIFIJIFnwwlckQ4cArJQQ5BYIBaohycDhq0NrShfX1EGKJBMLBdb75ETpyeXGZV86EPh0fH2eZAqHV8jkiaXTCteriJoaa1kQkytz7ZCzBsec+7zrOnxtAfUMl+nfuxMH7DsFkNyGSjiJVKMmkKPWT0k8rymzobu9Cc0Mbp+smMwkUyAgioECeFKNbc2ky7CdhsdrgCwawuuZBiqQeeg0WFpfYT2IymDA7NQOtWsceEo/bzwm58UgavuA6Wts7EWMjcoCLSnoNaWoc8Udh0ppQW1PNBRxRUBYXF7Dv7t2MnBufHmUUpkGjQbnNynHv3qgP5goLx5znk0UkwmnWFQ8ODEEiJv2+EGqlkbdVSqkG3/j6nyO6HgayGZRXlTOb3+6ww2IxYHh4EC0N9QgHA2hvasd7b72LIKERFSqIigKo1Bo2elNzQduALVs7oVaJWdpFYVTO5XXWfMuVCmg0cpgNGuh1Frx39ARPwBuaGrDoXOBmfXF1FTGS3/V2IymIIxZJYmJ0ATKRCnKRClKRDOkUIVFTEEvl0BpMnM0wNjLOAUokdWNaSDrBxZlCSamsYFOrhMyegQCH2ZQyQopQqVQI+kNwOKoRicXw6mtvYHhomJOXqVm++sFF3LxxFUricedyvFXgcC6RmK/DCrmUDdLbtvXj0qWrzKsnWs2DDz6E1157BRqtEtXVDnT3dCAU8wLiLFxLy1hdcePP/vTfc9G+FnBDrBShur4acpUKcrUG8VQSGp0O1Q4HnAtzmJ6dhMGiQzgW4imxQiLF8sw8Kk02lBvscM4uYse2fkSiISyuLuHwxx/DjcFBJgyR1ISumZU2O1LRDAKedVSVlfN94t6DB7Grvx++NQ/H1lPDQZr4N17/OZO7zGYbb/8IRauQS9DV0Yygz410PMoSE4lRA28sCl8kyuSogRvjkBQVIERVJp3g4thsIKBABWbnplFRaS5x83MFGLQmRENxtDR2IJMSYGZiDBOjU/jZT36Iv/v772FkYg7uQBgZVopI+J7lSwaw/8g+WOvsPNghEEFNRR1e/PGLPD2m4RxN3cUQYsW1spHcTsO6Ig+6lBolN3pEmaL3A+nXaLum12o5AZSOH/V1tFkMUgaBQc+5B/FIAvOj01h3rvOgoru7FeGwH0pCxhYzqKipxcTkPMseKbGWXnOxrAiDTQ2ZVsRNF2mdyswWJuUQ6UoQS+Ophx+DQijG9Pg4pmYmkRcB3Vt7cPzYMQwOz8BQU4Gh+Wn07t+CpCDD2F8JVRXkdcqS/K6IHMC0F8JBErY3FAxCrdFwo0oBeoRrdvs9KK+qQjSWhNFoRiFXhFau5GtiJBSEvlIH56oTJpOJA6GS5HWxNaBSXw1BXAKroQx6ixnhWJSn/hqFEsV0FuloFK++8gpP4gk37F1d/8ii87eF+0ceot/4EwRf+cp9RTJ+0kSJC/cMGQFLxlGaVn/IWN+Qm7Ck5dce/GbaKOSpGP8QFXlH4U7/XirgS+jHkt67FKrEDHaW2pTE66yn3yjq+c+SXzHg6eP0NZuG2s2p/p0/Ej0NNR00VaTfh79mg6W+SZr5tyrc6Xv9+hHa1Lbf2di4Z4OorWzE408/Bc+6j2+Eq6urUFKSqVSB2YlpWI1mlhqQRnNyehq19fWMewyEI8ht6L6LKGB5fgk2kxXltnK+8NweHmZ9J+nQFDI5NGotxDIJrOVWZIppzCxN84Vl566d0Oi0WF3x8A3PH/LDF3SjIEmjstmBa8ODjAoL+cNYGJuHzWJGTVUF8ukkqsrLoZVqMHhlAA8ePILFOSe2bOnnIAkK3JiYGkd3bxe/po5KBzQaLaMQhWoVbty4zqtp0gcHIwGUV1bAubyMZZeLuc9qpQ5SmYRXeyqFAvFYAnK5EuXlVTwtoxuQTERMZz3rtykVlnjChK+kFT43lJsbGd4O5RGPxeB0LrGe/uSpE7BYLYhnk2woG7h1E08/8xTf/MOxIMfRUyFDqLX+bT2Ydk3DUmXA/NIUM7Pv2X8fDOYyrPr8EEglpQTOfBI2hxnDkwPs1xBBDJFAiqrKOjafUgNCZkMyvJFJNhwKY23NwwFEZpMZyVQeLrqRqtQYHxnH4UMPIRVLs5xj1b3Gum/PcgDWMhMbsOQ6FfJSIURywnbmce3yFU4wpCakqqIePR39yGaKbMoiHaTX58LAzWuoLi/nVfTtkSEmcVw4fw5ffv73YbEa8Yujb0GpUbHmnqLAeaWap2AQJQqUrLi4hgN770dbcxf+8q//EkabGQKZCJX1lRiZHEGmkIJKLUNFhQ2tLW0IBuKIRwow66s5AbG9tREvvv4PiGdcSBcC6O3qQzEnh1Kmh0gsYZMXSQ/sdgfLDcgwTIWp1+1lXntLQzMioQSvxGnt3dDQgHJ7JeLRLEup1jxr/B6gm3KNowoVZXYmZyiU5G8QMBLNUeXgvzvdTmhMaqRJ8pRPYXJ6hI9TbaWDC25ClmYTtDYX48Kl8+jd2gPX6jyUchmq7OUYvj3IKaxyhYLPR996gKemM4uz3NjReTd0ewgysQR7du9mT0oikcGJ90/hU5/5HHRaE0YnxyEVKzhhkUg3arkSi7NLkBIyz7PO70GSXAnFOQ4fIrpPV18PDtyzi8kft65dQ0NDHbZs64JIKUU8HcfkxCTWVwKw6svQtXUbVl0enDh2EslEAQaDCQqFHm6nh7GBA1euYde2HnjXffAF1lHbUIPllSW0d7TwaIQGOiaNEcfeeg+Sohi5RJr1wiQBIsN7PF4yLO7Y0QWdRoJoKIBkMoHVNT+iiQystnKIRUVkU0mWg50/e5mL6s7ujhJJpUAbqigWXCuwOSqgschY5kYBPfFYnotVhUzFRCAylBMXPpEu8H0pl8nz60hIQfKuUINOwwqTuWQMp3OetjCkPaf7TCqV4OsCFTx0XhOBiigjL77wEl8fh4aH8N3vfJsHBmQKjUTDXAQ1NDZyonA6RVQfwhlL0NTYwL/HB5du8naHNoJUuJPvhuSJdN3t6GyHc3mWJQl0Dj7z8Wdx+sxpTM9PIZQIo3NbO7+e/mAMjz/5OORqkm8lYDYYcOb0+5xQPbMwjbsO3MWa857WdjY37urtx1svv4nPPftpDpX6xp//B2jMevQc2IEFp5NTno8fP825J2TkrC53UL+JvX27cOP8ZQQCfnzzb/4La9EnJyf4nlNf14i/+qu/QraQR2VVLfsiaNujUkvxxONHcO7McVTa7Rzeo9BpcIZoQ2odQpEsThy7CElRimwiCYVCBFuFGdU1lYhRQVzMcS4HvWf0WjJYWyCTKBGJ5XDhgxuIheJ46P69uGv/Xfi7//odrPmjSBYKSBcKfE0sCoBAJsT+oac+83FcHbgOsUDM4UALM4uIBcLwrfkgERDOUIGRoWFu4hiCIRFCqVLAYrPw1pbuoVQE0zlLiakUzkYcd/q/e81VAnPkMtwki+XEVRcjH8tiaXIB4UAcO3dt5aCr5tZ6nL54BnZHNVLpAlKJPMQFKXwrJbRsY3st0khiZHoM/bv6GYqw6vZBLgP0SgU+/bGn4TBZEV4PospRxY0kSXmcS0s4ceYsAoIi1uIB2OodCCRDDHGgjZFCKmWVAzW+JDwnTEgmmWQ2PQVDGU0WlkPRezyRi8NHHiw95VbIuGinxGOtkrYbhEQNIpSiiTvx22388XVvBFqZCQ2VbdCJDByQSIFPTW3N7J+iLVAmkcTAlascwKRQqRjXGw9lPrLo/G3h/pGH6Df+BC7caRpBWkKaSnPxTIVvvsR1Z6ziHQjIzekxu7M3dOOsG8xSNH0pJZWn7SR72ZiOU3FN0/LNCGoyq7JplLXqvypzSRu6KWm5UxpDfyadOqfd05+FJaoNSXboy+n5f30KT80Ah0ZtGG83G47N57pvUIS25f9ZZ/8bH72NLxhz5HGuswCauG8+/t+Kd/o4SX3EWS1UciPuOXQQCrWS0Xt0Yy3m8sxrHxm8jVWXi1fqzFUXSxkfptRomM4w71yE3qBDJhmFsFCAUUfINQGS6RQUWg1Prel3JRNe0B9mvaBCp0RRSjSFCNq6W5lTTQeTpiyhQIQLl1WvC2nEkJXmoDEZmA1/7vQF5EMJZsY+8vARXLv6Abb3bcPVC1fRUFGPPf17MTI4yuE5lBg3OT0BR001PN41Rg4SuUYmVyKSSKCglLP0hzjpNB2kKRkV9mS+peIcIM6sAOlkEg21tWxyI/QhoQFB+mHaBKVzGLh+E9u3b2czK63TSfdPciK62dJULJ0htGmGJ2kUh01IOEpF1Go1fCGihoVaumQqyQVqRQVx260QiIsIhP0sKfJ6Paitr8Yvz76JsgYdZpYnMDw2hPvuexBatQmjFLxjNkClkWJo/BpiKR8gpsLRBJ3axlr2tWUvT6qi4TDMJhP/vlaLlQvPFdcqT9zNVitu3hpAPpVFMpxCnaMBHU3dWF5ew9ziIiRyGSP7Xvzpz1FdVYGVNRfsNXaYKqzIiQTMBCfJQCTk55tRd9cWVNpLnHQyU8ZjESRTEUxNTaCjvR3Tc1MYGh1iKkg8HIFEJMADD9yDn7/xc56+6nRm6LV6eH1rMBr0HLvtpwnd3BLMfPNVoK6+AalcGk63Cyli2ycjSOWSaKRkwaV5uJY8UEgM+OIXn8f7x0+ho6uLn292fhTe9QUcfuhuLM+toaqyGUZjGfzrPuSKSQwMXkc2X2BpCDVS9PPeujnI1JWq8io01TcjGo6jqbEJL7zwAmrrGrC1exdrymmjZi2z8o2OgrRoCpeg0BWdljdTqUyKG1pKktQZSSMKThXkICBREalEDOs+LxLRBO47eBhT43Nc1Fy+8gF2796OeDIMi9bIwUUL83NckNHknwg+SpWab/wUtlJhr0BNTQ0mxscxOT6O1uYWVFZUYXHBCUdFFeLJFLo7e/DKi68yEjIWTGDdE0L/lp1IJtKM1iSKzrFjR9HS0oyzZ88y/tRg1qKxuQGzizP42KNH0NHWzGbIWDoK4jbeHLyFZCQOv9ODfCIHS1kFU6qKOQHm55Zw8uQ51hL//IXXEFgLQSQowFFjZ841GWoJDfresV+ir6+XPRm09exu78Hbr74Dk9aIeDDG5kKfb50N42QwLTOZsHVrE8TCLOpq7IyFlSpUcK74IBJLoVIrsTC3CIfNioBvHdFIAiqtFpW1DsRzKcSyGZ7eLrv92LaXNhxFVNc2QqMmHbwMF898gHX3OrKJDCe3ZtOle1SGhkqELSZNLwf70fWhwGx88hRQUU/FGp3/pGUm1Cvp74kQk8ul2NwqEUpg0hk5uZZCkYiyRKbQT3z6ExgYHIRIJGLDoVgoZBSe1WyExWximUU+m8X01CwzyGl6v71/B7xeLxYXF7n5JAZ5Op1AKBzF7/zOJ7kB+G/f/R5Tp8qqLMgKM0jlUrjvvkOwO8rZu0S5DvR+IcpRJpeBo64a9ko7Lp05BaNKjUcOHUaNzYEz753C/ffcz9crr8eLn736ItQOE1LpLKprG3iDqlYpsUJ4wUIBFqMF8qIA7lk67w6zpId07VTA0j3DoDfhxRdfRmtXF/p37cLR944hHArg4L374HLOoLWlgekzUxPTeP/0SSg0OtgcdXC5Anjz58eQi6ehVsnRUF8BjVbKfhfX0lKpUJQrIRfLYbFWIJkuYG7eicXlNYQiScjEwO9+9lNMJjtz5iLc/gjygiIs5TZ0dfVifGoCTt8qatqrce+DhzC/QhsCA8sMg+shDpwK0WYuHGV85Y1rNxjCQGmfNF0nTCmx3eOpNG+SqJFTqZS8pdGo1cjnMpx0Sk0dbU5oWKQ361EQ5KDXqOCaXUJg1c+FLekWv/T8FzA0PIh3T1Bq7lYoVBrGZyrESrRWE/QhjxuDV9GxtR1zrgVkijmIFXKY7EZOuraXGWFSa/DUw49i6OYQkuEYTEodBOk8nMsrWI9Hoay0ICUqoCAXwRcNwEK+tlAYlRWVfJ0PhAN8KyQZISEt6XykYQUli+eLAt7giRVCxnOqdTo2+RO9hzxJ5VYbD4/oOpzMRRlTSfWRUqGGWCCHTKhFQ0ULjHIrCCH/3nvHsLW/D3v37YOwWMC1Dy7j+DtHseb1sGcgmchCVJB9ZNn028L9Iw/Rb/wJXLhvdqh04aACm7pPTi3dwCySNIam3CVTKtjxTYxpuljyCpIm7hvGU5reb+pfSimnpSaAC9k7zKcssdmom7lI39DEbxb4m8QZuh5vUmQ2aTWbchP6/pRIxomrG43C5hGgr0+n80xF2Jzib/YI9L0fGJGg/V+xcD/bkUdW8qty/V+SzNDPEfQVkE4ABw7eA3tFeSlwY3mZGeNEXSBRTyGTgcVoxpkz53DXXQdx6uQp9G3rx5lzZ1HXVI+amlpcPHsKKrkSNouN8U2kSStKRFjzuaGQK3ilT9OSzjq0AAAgAElEQVQIk82K6cVp2KqtgKwIiVKM9469i5a2dtxzz/2IhKKYnphEQ1MdvvPDv8e9D9+DHbt3YXRiEpFwAjM3BtHV1oGKynI+noSQe+OV19He2Im795BZMYhMPIPZ6RleLXf3dHMTIZFKoVCpeZW3HoxCb634ECtKUpKSKKuEDmXKCkmlhEKOeUc+z3zeUoCXFBl6nxUobGiQebvdXT286qNpG03EiKLi93thNBmY9CCRSvgCQzxkuglPTU1xyqJRb2DMVjpH0dQ5KBWKjS1RBvl8FolUjCU8o+Oj2L5vO45feAf2JgOWAwvQW3Vwu70oFkTIZIpobGpGNpdEIOrE6NQN5s+TiVUi0CK6nkYxJ4ROqYVeo+PzhPSYVRVVGJuY4PcmNZjUZAnkRSzPLcPrCsBuqEZzbSe2bdmB7/3oH2C1l8KZNAotRoZuMTGkuaMFvTv7YeIkP9o2gI2FyOWhUmi5QCWJBgWFLDpnefL5/R98F7//5efxTz/+7/jUZ2kCeBK9Pd2s2aYieWxyCBXVNpgtldi/5y4cP34SMrECFWWVSMVjCK+vY3zkNvbu3gN7ZTlCkQgCpHv1e6G30M1piUT5rO1fnFvBv//TP8fpM+8ze5uIEhS+Q01Tma2sNO0/eQGf/tTv4u13j+JjTz6O//aDbyGTS6C5uQU+r5elVISYEwslWJpbhFln5UaukBewXILwmXftuwsKoQ4ut5snbAmSVIhFnJJ65fIVHgS0drRBplYyWjRPaFFxETmSvojy8Pg9HH1eba9g2RBtREiKQ3IBkpgRmYoaO5qs0k2PohhIMkH6VCrUyC9BTUN5hQP/8IPvo66hlqeFZFZMxGJ46803+D3YUNfIeM633nobzz33PEsLfvLDnyIXy0OvMqO3cxu8a0EO4yKO88ziFJuq5+fneLLas7UXXp8HcpUUVbUOnDj6Dr72R19Bz7ZurPrdmJiZ4uY0HohBI1IgHYrj1PEL+PjHn8Z6IIzZmQVuNodvjQJ5GniI0Nnbg4Iwhy1btuDoL4/C415DmdnIx53kIERHcZRX4vgvT6CmogZjQ+PQ60xMbonGIlxgkl54/75eSEQZiAUZmE06pl+JZCoEwwlupAWFAm8q6LVbWnAyXUVp0EBp0iGYjKO5vQNnL91EW28FwokYbOUO6PRlaG/pwr49+yGFFH/z13+Dk++egiArYwlLMp3d8FnRUIiuHyXUMIWR8RinCC7qaSNHJw9lZpSoZRkUaQRdLMJuKSsVfUrlRjBTkTMY6BnmXUtob2/FzOQUa6HNJj1L72LRMFO8qDHLJLN8LPbs2YOVFTd++c5RTjQlcg1J8WgY87nPfRaLC0s4fvw4/vPf/hd86+//FtFUBPVttbDYzdi3fzvGpiYYWUuvMwWg0TEjCWNjayubLfVqMRwWC5SQIBGK8QS9r7cfra0deOmn/8w8/7/7yQ94wPHJ3/ksdm3fiVd+/hIsRiN8bg+a6urR4CiHpJjDyMgQ53AQvcVkteDw4UcwOTXDCNrG1g58cO0axsbGYDRomEVuMKiwtDDPtCa/r7SNrKprwNXrQzDpyzE/sQxBtoi+3i6o1EIEAh7MzizBbi3lbChlSthtlUzwuTU8jrX1IMLRJPvoWpqq8NlPfwI/+dGPsUSNvloFiVKJ+uYmxh9PTE3z36vbKtHa24ZYOgmxhEIhRSx/kwllnNobC0TYrH7z6g0u5KkYL+RyMFlMEEmF/LxyuZQn1YS+raur4+NMUkka7tC9xGgo5XpI5CIe3NCWkUKenMSdz+YZM/zE4w9yYu+xUyewbcd2xGJJCPJiJCJJSLJFmHQEcwhyYnEwHkY4mWDcYlFagFQlhrlMC5lACOfkHHZs2wm7wQqbygC/y8NNaCgdR0qTx0rQBzH5PwgqseZGOpVhXwk1vFoD6c7jPKChe6RrycUUpaVFF7b09WNxaRmWcgOEcgkqqqrYX7M4swClhIKUVEw3Iu9JOL4OjUYFt2sFqWSBZZE6hQVdDb1Ih4u4euEa9EQbc7mYHEZNjnNuASvOZW6GaRhC22S30/eRRedvC/ePPES/8Sdw4b4pYZHJxVygEyuUpCabDyoaSgz2kiadQ5c2/q3Ea+dnYPZzyUj6q2p7ky5DjQDTYKjIZj17aZJfquc38JNc6JcuxKQJLk3lS5+ziaLkazIV+dQ4bDQT9Pn0518nzaSIe0pcekJVbhhEN7/f4VEJOlwl09L/7oMm7mfa8x9O3EvUmxJ+cgNys3GMfiWjmZ32I50WYef27ejq7GANHp0QVAxFo3G4V1dBMjkKHaqraWSWMq1/6USWKmSIpyKs39za0w+JQASH3cE3D7lGhXg2zZMfk9GIXC4Jf9CNRCaNnv5eSNRijE2PYNf+nXj77V9wYb2tbxfGRiZQbrJCqZQhXUyy+ZImR5//3S8gnkhjgtjRTa24fvMGUzRMBgveeO0t7Ny6G1YzaYgDuGfPPpgsNiSjUZ5AUrIjE16KYHOXSCKDTGngCQHJO+h1I108JbRR0Z5KpvhCSoYi0suShrmtpZX1pVKZdIMWIeOLPq0HKQ2VnjxFunY5rRKzCAUDMBoMtJJBNB6FXq1BNpeFRCTikKVMJsWF+pp3FYGQB1euXmMUHxX2JLcgTeTi8gKOvvcuT98MViMaWqrgT64hkg/D0VjDF62hoWHs2rkLGp2RC+/RyVuAKIlUNsyIMFrpjt0e5ynq4uQyHnzgQVy4cAEdHV28nSLCBhnAKOl0emYGUq0IyAkwO76EansTDt3zEN568x20kWxBkIdMJuFkTpp+07r32ImT+MJXv4zy2nrIFCpGc06PjkJczGPPnn24dv06pmcmoFTJEQx5UVZmYt35557/Ai5fO49EJoYC7W5yQHtbJ/PPp2ZHoTUp4XQts/n5zTfexSee+TzS8Tzmp5fQ2dqCN157Ef3bujiB8+C992J6ZhYFoYBDXlramnH95jVev3/siWcwO7vARkqlSobl1RVYzRXYv/se3L49zkUvSVkoMVUiV6C+qRavvfUCa7hNehOikRi83jUsO6dQVVnF0hGD2oiuti4EKDxFIsPs/BxL4Zqq2rC05MS3v/dd/N23v83hS7TZ+P73f4Cmpia411aZNX7w0EHsObAXAmGeJSH01nQ4Kvm9MzU6gZ6Obt5K7Ni2HYurLtaGEiayvq6G6Q9ksJ6enETf1i2IJWM8yS1QVkIoxDc+wnlabWW4fv06v5/6+rbwpJam88ScPnniJPbu3c+scb83gFdffJ0N6pSc2lTbgunJRYzeHmN0aWdvO2KxMLbRxGv/HkzPz8JYZgBFmt64eRWxcJiDgVa9bjzysYdhKrMwWadMY0HY7eOUxQ9OX0RRIIYnGOAt1iMPPobZyXneXE1MTmFLfz+S+RSfG2H/Og7uP4D/+PWv8yY0nYrjwIEDsNvL+Gcl6Z7btc76cIGQGm4yqpIkMYdPPPsQIqFVJCLryGVpok5NegIiiYKlYCQdoU0XeRRMekspMVOYh8KsRVZQYNqI0WJGUhhnwovZUgGVUoex0WmMj8+jp6MTB/bvx3e+9Y9MRCGJGRVTVCCTFyQYIF+DgBnadO+hxovIInSeUagX3TDItE4TeLq+CKUlbHDf1q28aabpu8fjYQ8KcdoJZ0rTUqlYgkgoDJVCBkclEVJyfE0koz/5EkjKR/fCv/iLb+ClF3/O1+fx8Une3tH7+5v/6Zs4eeIETp06xQnVlND5hed+D8lcEuevnuMC7JFH70U8FYWQzLFKFXLpPCKRKFRqPc5fucKT3X17tuCFn/wIP/rO93Dx1Fk+js9/8Su8qb125SpGR0fhCfnx4ENH+H7Xt2UrTp98H2fPnMbwrVvYv2cviuk4ByMR4u/UmVPo6OnGI48+DqFYgY89/TR27NqD20MTsFdUsDeqpbkeO3duQSTgw9Q4nYMk+ctSHB3cPh/ru91OL/JxSvaUwmEzQSzNo6GhGivOFaSTOYglUh4CypSU5DyEUCyNFN3XIUS5zYi/+PP/E6dPHmffD7HkK6tK6d9Xb97AwuIifD4v5FRA03BOJYWhzMIAgUg0yg0Wyc2WF5344PwlqCQq+Al/OjXLWnCaCVICsVQuRU1DLUtSSAZT39DAfglCg2o1WoyPj6LMZoFUIsfC3AJCYT/sDisMeg2kAhHmJ+fYZE4+BnuZiclLI2PDUGu1NFeCVq7BlQuXYVComeaWSsUZk7roWmbKU05aRFmNFeFUAMlUGNMjU1AUhbhn3wEIC0L0b+mDRqLEyXePYcntRO3OZoSScZirKhknPDY2gbq6ei7AqSKj7aZCK2HpolKqZAkSNas+XxADN2/j0H2HoTKqML0wDbfXx7SxgNfP+nSjXotMIcfkIbdnGXq9FlIysK+uocJeDUFGCrPKhqWJVTjnljE7uYBPfP6TmJ2dhZYkOvkC0vE4N6TxZJJlranwb6ky/7v14/+Xrxd89av3FWmCTkXmpg58c8K9WQhTN0gFOE+8N+UxFNK0wWvniXep/C8V4Rufx0U9Teg5BTXPXeXm13xobC0N4jdMJaUWYNPwyoU7r0FLhT39nXGRRSLflBjtJJm5s0Dm5FZx6efJkAGQJjCM8PvVg77fg6NSdKz82xTuv/69NuVAd/7OC/MUZy9HS0MDtvVuRSwShb28AnK1Ch9cvYZQJAyVSFyiV8RSaG1tx4rbzVp1b9CDiioba52TiRRPcy16MwKBMHq3bceNW4NcPJBG9OOffBJL3jmo9Fp4172QKCW4ePUCJDIx9u3bB7drlde5tAZPBWMw6nRQ6JVsxiQ2bn19E/zBMNRyMd59+23s2LkL8VgKhZyAmdzbt+5guQqFAdEqkigh05PTXFi1NLVw1/76629AIpPhvvvu5ykY0SRoLUkvPKVBUsgQXTgF1IyJxcgSf19Uat7oxaXNDE08hSyJKk0LS4Qi+iBKCLp8qZAPBNaRSichVyq5EVIq5Sx/qK6u5HAgptl4vUilYvD4VniVKBJK0N7ZxRpPU5kZV65fxdziLBMpYtE4Jy3G0jE0d7dg0eNEKBnGXft2wbk6D5VWiRNnTjAG7tlPPIGh0RuIxQMcKCQRSDhoJxXMIp3KsmGPEhMXFhb5fKBpJk0gSSIkJRpAIo1ELA2d2oRtvTuQiKZY8kGTkZHhIXQ0d+JH3/9HhEIx/PGf/ikcDQ1wNDUytuvipUtIhP1YmBlnwy1NlvVGHSZnJtDW1oz5+RmWDAViFHGdg63Kwkg7vdoEm6USfVv6kEUS//zyj1FZbWWCBk3hbt0cg0lXji0dO2DUmti4d+DALly5fg4igQCTk9NcCJbZrKVkyOA6VBoVr3eJvU16V9p8uD0+PPXEp1nP/s4vjuIPnv8yEskIjr13AkKJBP27+jAzP4b+bVuxtuLF8XePY25mGo2NDiwvOVFldyAaiKKvZys++OAyk3fMZVb09W3HvfsOo6O9CzduDeCHP/onfPZzn8OLL72IK5cvc6rw3j3b0b+jF8dPHUckEcauvTvR0FzPyEBChFKT293RxdHpNpsNFy9fQv/2HfjZz17G4489gZnZCR5IdHcQBi7FXO5kKs6BUoQtJRM10UrofbjsWoHL5WL29zMfexq3bt+Ax+Nmn0Y+k8e+vXfh7IULnD2QCKeQiGRQYa1GJJhgBGwqnYNYSOmLFaWtUCqOcDSEFc8qNzdiqRBGs5aWLojFo7w5m5iZ5BTayvIqjN4Ygt1QBplAhEQwgbU1H06dPYfZhXU4Ks2cZFlVVQuNwYCJiQmUmU0I+ddx/z334tK5swgHghgdG4VAKMW2HX0w6FUoFjKYGJ7BmoukWFLWvtK5VFFmQCoWwWNPHuLCPZOMQFDIQq5SIxRJYWRsBfX1dpZqCUhjrDOhvrIWZ89dRAppQC6A0qjBGjWwLQ3ISbJYD0TRUNeGgRsj6O7ZBqVKwzQm2nCcO3GeEa50vlIuAGmnc+ksYpEYp8JeunSJXxeahm7fvhMajQFqlQ4KuQrhEG0J4qwRJrNnJBbmPIiJyXGWJnV2dmBqfAJVDgeWlhbx8OOPMnOfdMTf++63Oe2SNpg9PVtw5OFHsLqyCs+al+9H27b14ac//WdYrVZcu3YVUqkEjz36GNNmXn7xFd4Aej0kHRJDJBHAUVuJojCPL33593HlxjmcOXcKH//kszwAqK2uYUPxk089i//jG38Oi70cDz/6AK5duICPHTmCi+fO8M/R0taKqelpfP6zn8Xpkydw8tw59PZsQT5XZH+YSa/D4M3rUMkVXNA++tB9CIXWGJdJ723i0K/5/Vjzr2N5jcL9tAgFKMgoh4WZGfT1diKXTsBqNuHrf/Z/YW56Gf/Pt76DmaVFBGNBVNirOIU66A6y52jn9n5OOJ+Zn2Z0pU6r5wRYUplcuT7A3HyaBdLWVCgoYOeuLhw5fAg/f/lFTi1OJmn7KMDw2ARSVOxLyauUg0gqgcVuRbKQZh+EQq9CXlBAR3c3urq3Ym3Vg5mxKSCbx8qCCyODwwh415HPFHhgIFfLoTFoeSBICFz6P8npyNtEptXGxno4V5wwaA0IrgcRCgegUEkYKWvU6DA5MoF8Os/DI7Neh9UVFxzVlSXzq8EI58wiGmsaMDlBuStF3LV/L2+51To9RsbHINSI0dzThHnXDJvcd/RvR1djKy6dPo9kMgXthkm2ympnn+FaNozLgzfZS8DnUSiMWDQKtUrNmStFmQA6qxqRYARNdQ1wLbpgNliQywrQ1dmL0bFJ5MUFDp+KkRxMIsHE7SH0b9mCUNCPvBgQ0yDF7eTGNBigQZcZUqKbJcXobe3DqXcvQCVS4fbQKPbevQ/VNbUsSzx4193QqBQYuHULoShJP22I+GIfWXf+duL+kYfoN/4EwR/+4f1F0pzTY3O6zX/eNKFusNo3n3lT47454S7pzP/nwp0+l4p3MpVuctlZL79h3Nwsozen4FSYsy6+WPq6zQf9O603f32Sfmcy6qbZlL6GTkr6eciYQs9DMgSaQGxiLe/8Hf7/KtxLjciv5D6bP28urcRLL/wCZmKkNzVj3+69eOzxJ6HS6/HCa6/xVMHvXGZzm8lcxheqo8ePQ2NUI5wKYfue7VBoxFDrxByuY9KamQ1OsdEFiHiqEfaHkM4n8NTnn2YJTSwRYymD1+9h8xQRIIh40NfXh4gnhKOv/QJKmQJqvQZ3HdiHsaExln1UVtVAKC8ygsrnCbDGuKaqAfU1jeju3Mo6T5poKNRq9iIQ+ox0tcTUpvcWSa4kEilrUXkUIhDwNJxWtsWCAPXVNdASI52lWQL+vDRlCGxIG8jwxZj/Qg4SgZB1mfScjMoqgNfTdBGmKT5pGintsKOrjTGQNM5ZXlpgskE4vI7u7i5uAq5fvQqtWg+NWsfJiU0tbYBEzLKPW0O3MOdc4Ik0JZG2NrbyBmF4ehx7Du2Ba30JOpMIszNDCCd9cLrnsR4KYM++Po5jJ9MOmWepGLMYrMjGiWajhlQuYZ016SXDgRCy6TSeeOwJxup5fHEOUiLjKOuyVTpYDDZY9RaMj40zvlIuUfKE52c/fgn2iio8+5lPQ2U2wFJZhhde+hm87nmsrS7hY089hTfeeoMn0g8cvh8iqQjBgB979uyGnOLTA26MTN2GTm+AWmFCR0sfvGsedPS2YXD0OhaXpziIp9Jh4dCkYlaK9uY+rHuiUMpI9iRHIunHyAhtHfYwspH2bkTEmZmf5fOeJpKRcIQ1mlU1DszMOtG3dR/8a2G0NXdygXL+/Hm0d3ShrqkJZ8+fgNu7gMaGOvR3b8eVix/g8qVL0JEnQSxFyBdAOpbEA/c9gIEbNyCWSlBdU4MtW/qQjBbx4ksv49Tpc/ju97/D7O03XnsdofUgDHo9TCYt7r57DweMvfDKC+jd3osjRx5ioyqZwhobG/k55Uo5F+MvvPgSh/389KcvwOcNo7O1De1djXj76MvQ6JX4zO99lot1pVrOmFCatNINkgr3cDjK10OSHdKkmfT+VosRZpOlFJyUyXMxSZSgtfk1SPIyKGVa6A1WWEhHPD/HwxEK+eGwpuERRpoSLYoKzHg8gvV1H+zlVii0Mnzqs59EPB3jMK6j7xzDwX0HEPWFUO+oxaXTl9jY29nZw9hKg8UK73oYFVU13PAvTM8g7POhzlHN7hFqjMmwODA4BbFMhLauNpRXmFBuNWB50Y3p0QVEIylEYwnG6BG3WyYq4uFH74XHu4RCJgZBPgu5Uo3hsWme5lIRS54DfzLBht+H73+YPS8/ffmfEUgGodSrsR4MsmZXZ9FiYd4Fq8GBbEaMJSfJ3oxo7Wxh+dD4yCjCnihvnMrMZZibmUeK+eQ1cK+sIhwKIifKwWSjBqUCD9x/BOfOXWaiEFGLyu3lbLqempgqkdPERRx57Ah7Y4KBdd4Uzk3PIJtK477Dh9h34Vxc5AAaSvgdG59kOk9NXT2fS4S/pAA5agBvDd6CRq3C6dOncf/9h/Dkk0/gm9/8JibGJ2HQG+FcckOtVuKeew+gps4Bs0XPsoy3j74FmYLCzrKstf7YU09i2enC7r378J/+72+hrLIKZeUO/PLNN9FYZWNTslKtgFKrwr33HcTy8iIPaCjoiyan7S2tqCgvQywSQToew+88+0mW5h0/9i5qqyuwsrLKeQbvnzmLFFXVEhHKHA6ojXoMDwxhbtKFuio7tm/txPT4CO7ZdxeiwQSGBqZx89oo8kKgpb2Vr92xcAoqqQIqiZJ5/kurLk44b21uhEanRyQa558rnk4jmUxzYBXduxsaHXjp5e/jr/7yGzDq9XA53fB6o0yeiiWz7IcSi4uQko9NIuIGvSAWICcsoKa5DhnkYK2wY+++A6xNX553wr/i4WCq6x9cw9ToNBQyKZ+j9c113FwTtae8kqhJFhRALPMglwManRo6g5Y3j2qlGtOzU4jFg7BXlCG8HkAhk4fH5UVLYxMX+65FN/bu64VIIoTXvQZRXgCLTo/K6ip+HyZjMezq34Gzp89yhgdtCtwhF7wRDw+jKCSNJo+drR0opLO8oQtHw0xsitPGPZNAKBHDSsAPoVSKQjaLbDLJmnwCGujKdAikqDHJoq6qjr9/0BdmSWYykUNPz1ZcHriOMko7X19nRn00EERDVSVLv26ODiIrLpBajrfTmXSW773CohSFpBBWdTmmh+eZ406BfpSDQcNEv9fDWFMdcfAVckaOajUG5OIlKfK/9Pht4f5RR+g3/7jga3/0QHGTr745maYbx4fF8q8V7psJqjxf35DLfGhY3Ugu/TBldWMiz8U74yFpJl8KWNosaFnfvmlSZV9syRzLH+ewJjKhlv5+Z2HPcplfm6Rv0mo4vZVi5zaY9KR1L/2MvzLUPjAs+beZuG92J5uvBWv3S7KfzU0CNRfd7XswN+XiwjmXzHDYyCee/STmlhbhCwTw+i/eQk9zKw4ffpAvGFqDHosry6hpqoWlwoJEPg5PaBlpUZgT9kREU8lSKEoKd911L5NbgkEvhLICctI8TAYztm7ZwdHjx46fQE11DdqbW1HM5nHyxHuwm81AuoDdO3fj7XfeZd73M48+DZPJxl+TE2ycoNTj5SnoQYl0tgCZTAGhWMIX5SLjNkvEHwnEHB9NB55MxxzAVcgz9YRW2mOTozwxoolyha0CNeXVsJnLSloiMRBNxTikKVXIsEmXLhhUtIvoKbMSvgC7VpY5OKSyyoFyewVeeeVVLhRIgtPe0cY0F9JVU9FEsgbSWtfWVWFpeQFdHR1IRdL8ewoEYu4Z6Oc/dvYEjp84xomeRrOR0w1pC0HSGTr2qWIK9W1VOH/1GCSSDCx2LeQ6AVz+OQikRUaTrSz4oVfaQDU6rYwvnpzG3r3tUOkVcK8t89SNEm71Gi3UahUnva66oxi6PcaR7PX1zdAoNWwYPrjvILP5y4hE4Isg5I/hwL77OAWVkIJERskgg0DEj/WQG77ACht1u7u6cPrsWai1GsjkKtQ3NHGoywuvvYADh/bD5rCyNECrNjDSi2LJyWBGW4TqBjMSySAHwBAFwqAux6orjGJexBIWi82IxqYa5FJpnD95EsVsuoTlEwlZLrJly1ZUVDrwwx/+E/7oj7+Kd955hyffDbXtUMqNEAkoFTQAn8ePz3/+C/AEPPjF0VchEKbQWFuBXCqPKlstqm1kdF3G2ZOnIc4XUVlewTKq3m192L2b0jT9+MY3/gKLs8tcmDmqKqHXm7G8vAKRRAKz0cD0o0uXzmPX3j7suXsP7n/oPsTSCUQo+Y+aS7EUf/etv8cHF6/jK1/+Is5dPMNSm3gii8mZBWbyky6WcIePPXMI23ZuZVNhILwOtVbFWx2SX2QzGTZGkh6f3nfRaBA6vZalNyStoI0abQ6IftTa0oFXXngFOpkJ4rwUOrURMpkamUIebu8aN8DUFLhXXZwA+thjT/I5MD4xyFNNokJ0b+1k4xjRmihAiaRSb770Fp565Cmszq2gvrqeDe7dPT04d+EK7DVVWAv4UV5ZyfK7NacLsqIExUQSB+7aw691LB7H+++fRjASh0qj40bGXmFEe0s9hgdG4V0NIBRIspSvo60NOq0Ks9OTaGgsh8EkRTEfhwA5iMVSTIzPs+mdru8KpRxTLidEUhXUaj38gShkciHiyQjEEmrUCfcrgkarx+SkE61NXVhzBzAxtgCTSceZAISu27ljJ1+vLly4xPg+urwQFcTldCKwvg4peWYkRAWRQKXRw2qtwHNf+hqGbo/i5o1bWHG5kScPiErB5vmJyQk2slNBQ3z+oZvX4VlxoUCpt2TcdVRicWEetjJbyddVANrau2Ats2NwaAg9XV0wmU0sa6RpO/2u5LPIUgBQdyeuX7nOQw6SIhVyeb42LToXoeFguyAEogIz/GVKGYQSAfuLqOCMkNzPYsbZK5dhqayETKVlbXo6EUaF3YZkPMJSwcM0RQ/7+dhNT82zVHJbd9BrWLUAACAASURBVDdIyERa6mw8jnvuPQit3oB3jx7FoUMHMT46wVvEcDyJRDYHp3sVrZ1dCMVjcC3NczPS00nhWwlIBUIIM0QWKsO7b51GwJdg78bo5CSbP8nUGgmGkU2XtP4kiyMsIl1zI+E4Y4vpWkf3YkqnpvcB3bK/+uXfRzq9jmWnE6urHohEMiwvryKRzKOuvpbhCxqFlOlUlKjtcq8ilozDE/DDWmlHGnls27UThTyZ0DO8KaOJuyBX5MCjt9/4JTLxNG8eqEC1WA0sk6JbV11DPR9vlnop5AhFQvwzUmFOYXiUJEum4paWemg1Sqx7vbg9MAqlVMXMc5/Hi4MH92NpYQqrrgV0NrfBoNEjlqOtbx5lBjN7IKg+ae/q4BC4HXv6Oazv8tUrHNxEQVLkraJinHDGqUwOOq0RgVAISp2KPRY0PKOU9EgwiPKyMuTzGR60ZSVZhHJBhlEoRUqE3OsIuYPQyLWQihRIpjIw2C2Q6pRwra1yzVNbWYkqmw3lFTYMT41iLeTj40m1FiGJkRMy/jK2nsS2zh0IeeMYH5qEVmtGNBHHvHOJJWW05UtEEjwoo0RtDXm5hCRX/W3h/lHH4F/744I//pPDPOrmmN07ivE7v9GdhTadhHRCbE69N6fmnLZ6RyFNARR3ar03n48msNQg8JQeNCEnHUSJFsOSlw2TKpd/GxX75gy+1EyUqDKbP+tmgiv9nX4H0r7Tgwv+TVnPHdQZbk4EAhBV5l9LKjNakcfptmxJ4775w/K32WTYl37fDxsUaijiUqytBNHS1Mo4K5PGwHHUvVt6uSuPpZK8uiuzWpBIRWGz25go41xbgUwjhy+0hsr6cqisMni8Lp4aicQqSCV67N1zELduXcPs3BD0Vjkgo1CiecQiWUSjOQiKYmgoVVGrQ02lA/MLYyjmU6jYoFBcv3YLwzfHsTC5gue+8PvYvfcAphfm+EJDNxarxcLaOrFEDlK4SRUKDgFhLTlJX/j9VEA6m0EmneaVPqUHEjOYzn5aT7/+5iswm01oqGvA5OgkF6UP3ncEOr0eMrUMW7b3whv1IhgJ4/U3XkdTfRN62rqgkikhSAl4TRlPUoiTn4+L3mBGubWCp1+E4qMphY6KhPUILl++yoY4SmG9eOUcunvbUVZmQSJCaZ0KFLIFNiIGo0GI5TKMjg8xsaEgyEKkEGJxaRHjE0O49/6DaO5qwvd/9D2UO4zo6m5iFF1emkZaFMKMcxJSoRhqgRkBdxKRUJIvpMU0HZMCFGoxYmRMq3PA712DRqPmoo/etzKlCciKsDDngiAvYf1jebmDzaOkyZSJJGipaUc2AWzt3YWJ8Sm0tjVhZHIQx06/x5Pgxs56TM2PY3v/NizML7DURyKVQypX4sEHHsHbR9+FxWHEAjG0y4yw2q1MJZmZmcaNq1fxZ3/0J/jxT34Ie70aqUwcYoEU1RXNiAYKaG/byujF90+9B4lcCJvNijPHj2FbVwdCAR8bUlfW6HcyMEFFp9XxjWzw1k001tWzdjefF6GzYzt0+nJotVbcujWIjs4O3Bq5BTdNbPNRSIV5GFQGrC0F0FrfA0d5FRurJkfHeIsm06hgc1SitqEeZ06dwfkzZ3mSvbayiuB6mGURjppG2CsqIRTk2UybRxL7Du7GI48f4Zs2aYYIgZqO5/A3f/0trC552CdCRRwVqyQ9IjZ9R283VDo5dEY5nnziIdQ0O/DzV19C3/atiKWi7JmgVTdpn6nRIh2sWq1FkZByIiCRjHMMe5SSVpNJ+H1euFZcnMJL+FQy8MrFaph0dsaHGvQGuLjAFWNsYoTTZUVSGbZv34M1jxvJjB+RuBsxCviSitHW1g29yohTx8/Au+zB6MAIWms64Jpz45knn8XU9BinjYpkSkwThcqiw8DAdfR1dOKeXXsxdnMYHucKbty8gu07t2J5dQ23h6YBgZylbSq1AlqdlPXOM5Oz8K4EkIimEVqP83UpnaEpahHVVWY0NlGD74NcKca6P4igPw6ZWMlmX39gHWqrBtFsEfEc4A9GOahLggIzpYkXTqs4uUSPsQknahvquOFdXlhBZ0srFzBUNJP8i1KLy+zl7GuhSzkx/olA5V5Z4RyHWCLCEkKZXA292YpQOMFhSSsuD27fGmb2/nrUj6bmZkbSJqIx5DIp+NZcGLh+GUvz09Br1ahtrGPDanEDMUsmVzIB0rlKemwq6m3ldjz3/HOlTIF0mnnX9F64dWuA05if/+KXcHvgNhsl45EoEvEY69kpK+Lg/fdyAN2Fs2dR01iLmoY6WK0m+Ci3YnEBrZ3teP/8WTR0tnGCtdu3ylsB+vkrrWVQyeT/g733Dm/zMM+9bwwSew8SJAjuvSmR2qKWZVm2JXnHI85yaidpmyau24y2Sdqepv2auMnJctLYqWM73juyZMmStSyJIinuDQ5wAwQJYm/gXM9D0VHTpv5ynXzfX8FlXZRFkASBF+/7jPv+3bjxwD68efQVGM0mqOU6dF+9iu2bNmO4qx85Og22tWzB4OgQXD4PRDIpdm7fxXpwM5lyIxFuCi60daK2roabMft4HwwGFSzZZkYR93R2ocRaAadjCW0XulFf2YDLl69y0UZ4Vr8/gFAojKwsM+YWnKivr+DN6/DgCMLBGJu5RaI0p1VTPUCywm07d2JrczN+8r3voqyqGuPj05iecWPTpkYuruecC7AVWAGakgf8LK1REz0tHofRZMasax6O+XnItGoeuNy4bz+baWmzplGoWJ7oGJ3k4RI9RkpFJjgGhUeRJ4xoSLR1JiQvFa+0+aVjuLG+jjc2PqKxsfogjWyLHpkZQkwRCWd8ASKxBGIKNEqGkZ9rQHmRDQISuseBpcAqp1iH/KQB90KuVGL/wRsxOTnO1zmi/IwMDsATWEFuYR4Pp+hcNTI8Bkt2AeRKPW+Zp+bHEaN0c9VaSKLXR2F+aSYA0eZNaZQjJI5AkimDSqJBOhCHPlOD+clZeN1eNG1sxouvHkXrgS1IZwgxtzAPk0YHA5+P48gtyEXvyADmXDPcYMvECsw7FqFVaGAxZkOeocbY0DTiUQEaGpsxNDaKweEhlpwGvD5UFZfDMeVAJEap2nIo5KqPrEn/OHH/yKfo974DJ6euy1TWKDD/WQ++biRdn8JzAXodb/16nOP1U3TGN15jsq+V22s3OvGtFc+/0bKvVeFrxfvvul3PQud6+Jqw/frJO71B182w6xsDbgjW9fHXfi79jAPd4v9vCvf/Fy8BPeZD++/Gpo074XF7GKU4YZ/AlpZNa/gyCp7wLDMlwpaXy29+WufPzM3zRSwQCyIlSkCmkmLYPoylVScqaisQDMeQX1iOqfEZnDn1LjKEMZSU58E+bUdFXSNkCi1juZLRFOwjoxxG1Lp7J5RqCfq6OhH1RRAkh7xEhbHhKZx46z2YtNn4whf+DFMr0wiEvHzBqKmoQlPdRnh9ftbh0SoyQ5oJf8gDtUrDhbLJnMVTKDKYFhUX4Y03XseBgwfYVEsx5aSVW3G7oZap8fbrv0aexQZKoygrq4CtqBDheJDTBXXEji8qRHaWhXV+v37rbUSDYY4ZF8szeUqenZsHvdGEWDTFK3O1XAFdhoSLXyIhtLVf5YIq22LG0Xfewvvn3mMfhNaghd8XRGNtA2qr6tic2tXVwUUZpbYaLEosBRe4+ApHIjhy1yFU1JbAF3JDrVagq7sDt9/2MUw5J7AaW0JPbycmRiZgkFvgXwpjctLBhd3iwjI8Xi8yqOnJkcNs0vFFiWgWMpkcOp0J7xy7CDHEUEm1SATjHDg1NmZHRVUFMqQZPIW+5/D9mLLPYse2PVAqVDBn63Gl6xJGJwex6F7A6PQIh7aolCrccsshXGprww037mcTX+9AP6pra9A32Ms6b8KK5RflIRD0sVbYu+LF5ubNePKpn6OgwoR4IoKS4hIszi4j31YBhZwK8jxcuHiOJ9uhsB+jA31Ymp/D9u1b+L374kuv4OHPPIKcrBxMTU5Cp1MxhswxbofZYEFv7xh27z0ES14psnML8fff+iYKS/KxuLTIzOiOtvOorSiHMC7E17/0DfzFnz/G/gePe5lfb7pAG7OyICT9q5AQthLUVNTgtVdfRY7ZzGxqjUoDfzCGmvo6/ORHP0W2RQdhZgoPfPYe3H7HbXjt1dfw9lvvQCXTQCqQc2x615WriEPEAVxCoQiPfPEhfOZP/gQD4yPIKyTSiRvhiAdavZpRaJkSEYTitXhxCura0NjE73oy/rFnQkQJnjrEElHGz9GkTCGTY3JqAjm5OZxmTGQkegxyiQrilBSTY9OcOqpR6xCOBKAzqJgIRAQOu92B7bu2QiCOwD7ZA71RAyNJpyRKTt7tvNKF6TEH9u3YC+e0G3F/EtWVDfwa9Pb2wZKTg6xcE7Zu34Tp6QnWv4/2DqKvoxuRYAQNTbXk5cb03AJ6+kdhMtuY00yeGI1GCpstF5FQDFNj0wiQFyYY540Xae/dbiJyCHHP3fsRjCwDwhQ8KwF4VkKswy3ItxJxGs7VZSgNZrg8foxNzUGvVyI3y4R4jPwyMWa0S8QaBCMxuJe9KC0pw9zULISgDA8JhOJM9uWUlto4GdlgMsO95EZhUTFnPVy+eIknz0Svmp6bhVSmYJ9LcWkFTKZsFOQXMxmEaERCsYA3RHlWK0ZGhuFfXYZ9eAipRBDxaBBCms1miDn5Micnh3XjDscMYrEEFCoVmy5pUELBaI2NTZw8SlsVSu2USgiX6WaSEF3TwoEo3nrtdcYpEi6MPFg0bPjUn3wa7546xojapDCF6rp6WHOysbK0CGmGCKVlZfjlyy9BptNAlauH2+NCZWU5JsYnUJJfhKW5RcwvzqCw1MbPedSfQnFhISwmI6ZHxuGemWOMpXt1BRUN1Vj1B6GQqiHLlMBkNiMcjWFibhaNLc2wTzpYchSLerHkXFijBWVIOeV0c9NWuGdXMdA5ApVMz/kc1JCHwynIZHRejKO0tIAlZtSokibb4/Gxd4SatjAbk2W4867bOMSMMjeG+obQe7kTmTI59GYLbwNffuU1GM1G1G+s59eZvB2MfZZkss797Jmz/JpRynZRRTniSKO4rAgn3jvJ9BqSY9H5U5wWcxM70GNnAlQ8nYJcJUNZZTm/7jRlJ8IQjQnJwK6SKxAI+Jlvr1bLsbhA6c3ZLKek58Fg1LJ/a3DIjrEJB7bt2AalMhOiVATl+fkwKnQYGRiBa9XNkpuF+QVuMiRyKRR6FaRKGW+ZSW6glMngoWRlJKHTqSEi43RcgFdfPodQMA2dMRM797VgfMqBmcV51DTVIi0WoLS0hE3OBr0WpjwTouIwFEo1PEuryEiJUJRTAEEkDf/qKnsLSH9OYWqUj0DnqyJbAQSJFJvwKS/AFwtDoszA4twCVihAKRyHUa2HTKKCXGrE0aPvIxSk1zgCAa3zKc9Br2NiGaGq52Zmr1GcJCw1/ajbHwv3j3qGfv/PC77ylVu4cF8r3tfDkdZMoOtTbU48va6oXp/A0wWKJtvrt/Xier1oX/93msqv39aClv7rA11rEMi8uoZ3vP7Gxfe6nOa3anv6OtI70/ckdBvd1huR6xsHJuFci8WmfyeNe+38H8ac2m9N4lTltYn773gN1uRCv/nknTfdj/rqZizMLbL+j3BbhKmisA9yflMxo1SpEY9GIM3M4Dj4fFshFxYDw4PYdUMrF1E0bXGuLsBSlIvB8RFMTc8zfaS3vR16lQy7d+/A9n378NY7x3D8vffx8COfw5n3z6KkpICJFZNTdtx40z70Xu3GprpmTE3NQaEx4n9//8fobuthA91nHvos7vvCPTj67tvQEKN5YgbyDBkblFZXfTzFkMolKK3K59eCJi4CgRAXPriI2dk51NbXMyEgEAli887N0MiVkAgFqCgqRbY+GxaTFa6FJUTCcWbRlpSVsR6UTuAc5oUU+kYGcPiO23HTzTdhz65WTDjG0di8AYP2MUQSKZYTEKGmo4N46FGIvEGkIkmolFo27ZJZlwyNgYAPM7MOGM163HnfnRgdtWN0yI5EeE3j63ItQK6TIylKoGZLMUobbQj6g3jt1RP45GfuwK237YdrZR4jo8Oora3HqdPn0dnTtVaoReKYHJlCIiBARlqCRCSO6tpyKHVK9hUEIx5mhkslIkZslpYU82aC6AjdXdOgGaQ4mYGRnnHIM0Q8Gc7Oz4a1IBc52XnITCmQn1+KxtpGpJMpXO29gqxcA1aDFJy1hH77AIpKixEMhpjOQGZRkvvQhX1guA8KpRRKtR63Hj6EN958mXWcPr8HE2PjMOstaG7axLKuZ156ks1+ZNSkguWGvTddM3nT9mEcdXU1eP5Xz6K6qhxatQpLSwvItuSwaVYtUWFlYRklhfkwmTXobrvCrOyZyRnsbD2AUCIDgZgAG5p34uvffAxSeSYn+J44dgxIRCETZmBD7UbsbrkBD3/mz6HUZHIza86xYPfePYjGk3DOO5mkQShQa44VTucSXDMOZKSTnDZKWLzG5ha8+eabqKyqgFgKfOlrX8TPfvIEzp0+g+ryasxNLcA978JfP/qXePedY7jS1weJRoFoPITqxlr88vnn4IsHMDQ5jI7Oi2jdvQ0ms4Ev+N193Xx8Tk1NYMe2rWzUpC0kkWTIuEkfSbtLSNa5RSpStdwUUhqtgO4TpQbZh/6eXtapnjt1kSPHx4amkJNl5YCf2+88hH/73ndw6MhhDA6PIkWyilk7NjTXo7AoD6uBIE6fOgujNgsWcx5qymrQ19mNyuJq9LT3o9hWjgWnEzXlFfi7r38FQmES+/ZuR31dLV94n3riOdywaztvAul3pij3/gE7wgkgO9eGRfcSbw40GhVLuqzZOYzbI+RrKBBhjwxJa2iNrtdkYM+ezRCKU4hEI5iZdmJqapEnrtnZehhMai4m/MEoJCo12jqHYTBIoZBLuZAlHwmZtUOBBKQySm+eR77VBIkwA+FgHEZDFgQiMaSyTITDXp5q+/0h5FltKC4tYRws0WTGx8cxMDAMhVIBn5/SLPNRWFyCPGs+dAYzJiYcuOOOu/nYoe/ByaieZUTCAbRfvoCm+ipUlhXi+LF3ML/oQgnrmhe5UPVTwJPehIqKSkYVLi8vQ6tRc4Gu1Wp52k9SNJrq0rmPZD19PX0YGhzi8Lei/AIm1Lx78jj0ZgMisTBUejVkcgkmpifYxN9YXw+NXAaPewk5NisudXWh3z4KY5kFcjXJ6WZRW1WDG1r3or+7D6+//hoamqsRjyfgmnahurqKk5GVmVLUFpeyOXtwzIHGLbVYdK8gQyDB/n03oKKiAq+89ipGpsZR09iAd44dY1BB95XLaN7QBI/bzQbP0sJSfOHhP8NXv/R3CPviGB0cY2kfNS3kM6DnmYpUev7JtxMM0mYpDo2G8LQC3rDeuH8PLNkmjI71s1zoS3/xJbz37jk+3geGhjE0OoZF1xJTfxK0eVRkstQpEApDpRUjJZKhuCQX+Xk2xsQ6nYu43NmBSCKOktoizrSgnIxNG7egrLASPe3deOpnv4RUKIeIABXJBOgvlE5qzbfCtbSEcbudpWsZ5AVLCjjdOifXhOJiG3yBVYYXfOITDyIY8qOr8yo3DLPzC5h1zuOeB+6D272IpZlpREk2qNAjFQYbjilMcB1NuhpY5eu4TCuDRCGFTC5jKgs5/SjVd27GwZS2iYFxTI3NMh6yoroKi0tzmCNErQgYm52CraQAm7dswQ+//wu0bCiFxqBEPCPG789say4z8lvqNsBqykLHpTbOAahvakAcSbR1dCIaSyLPnMOaeFtuHubdLsg1Ksw4ZznRdfuGZuQaTEhF4gj5Yzh3rhujI4vwrIaIusnGb6VRzfp7vVoNIYQ8GCKqDHkI2Zv2Ebc/Fu4f9Qz9/p/niTtNr2mqsC5j4ZPpten4OsmFdNlsIr0W0MShR9cwjh8W6FTIX2O9c9F/bcK9Vnj/Rjbym4bgN5r29eaBsY/XtPEfNgTXzLL/ZSJ/Ted+PWlmPZ30+vtSMbn+u9G/UwF/aEiKuj9U4X69VOZ3Fu7/WZN/cMdt0CrMPBlaWfHAMTeL4rJSmLLMbMqUSKVMcSmwWpFOJplP21jfCJ83wG71cCzIZAIqVnMKLJhanMK8x4U9e2/A0MAorl5qx7bmZmTSVFoqQeeVTlRWVvGJ9viJ4/jkp+7H+NgIaivLeEriWnDjvXfexWc++whuPHIE//q97+H5515GniUbd9x+J5ZTSywVSYRiaD9/BRdOX4QwJeIpbFPzRjQ1NeK1t19EOpnG3n03wpZXgIwMujirGMtFiLaEMIkp9xxOvnMCb/zqFVQWFuPA7htx5NDtsI+NQyDIQEVVFU9GiGHt8/n4RNsz0IdIOo6JuSnI1FJsadmMkbER1mXSCTkQjfJJv7y8HD3dXfjX//VPaMwvwbJzGVu3bceKexXd3T3Iz8vHQH8fJBli3HHHETz78otwTE+hqqqOkZxk4nn97bdZWrR1bwvue+QupGURnDtzFmazEXtv2I1IPIAR+wC2btvCmKyLF6+gr3cQXk8A+dkFcIwuIuiJwDkZxKYtFairr8LAaC8yZWIo9TLEkyF4V5e5wVGpNKwTJaKCay6O3rYhWI0miBJiiFIpZOXmQGVQQaqSITfPhsByBHfefg+z4L/z3X/B/gN7sOCehkwt44u/PxbgDUVmphwLLhcmHQ488In7OPGVtgFEEjhy6D4mR7z2xouoqCzhhMNwKIwdW1vR09WH+TkXjtx1GBc+OM86f9rKOJ0uPqrr6uqZbV9A8d4CAbItJqb0XLh8gSkeGRRPTxjAKLGnFXAuTKPYlo/lBRe6O7qQX1gBsUKHDI0RSqMZx959CxaLiZuzo28dhV6pQXVRBQauDiLbkMOGy3A0iixrFqz5BYglkkjGk7j98O2oLKfU17O4fKmNcXUba6ph1iugUSlYinLxyhVYbTb09ffjhhv24ImfP4lssxIahYbN08SXJvnNrh1bUVtbjZffeQdhpHnyTKtsIXGXrUY0bm5EbUM1pqYnONSEgnwUUikbZw8fugUjw0Oorq5ggoXL6WZPCE2nT5w8yceYfXyEmzaattL7bGfrHgjEIvj9K5ifn0YkEMEv/v2XiAZJCyLjyTOZtQN+HzY0NyIUDaF1z06mY3T3dGJjSxMXL91d3XAuuqFXZzENpKSgGO+fPA21RIn2S91oaWyGxZKDK+cv4KZ9rbjv7iMsgfjLv3wUI0PjLJsY6BvgZE5ax5+7dBELTjekCj2/nwrLiuFedrFpdHZiGjUVlejv7OJQK++yF7bCAoRiCcZ8ymQp3HfvbUghAZd7GX19Y3C6fEzDKi8nxr0Ri/PzfAwLJRkYnRjHipd07iS7M7KmO8tshi8UYDnV/NwqUjGwZMqabeXCyuv3cwNLzxltsfLzC1nKQiQrosxQkzo2NsYaa7pNTkyguLSYm6gNTS0YGrFj9+790OkNsI9NYN+effjhj38En28VQ0P9kEtF+I+nfoqSIituPXAAM/NLHE5HunuSxJD0Ra8zMeqUEjj7+wawuXkjvvzlL+Po0aOYp0lrbE06Rd4Lagro8UWjMagVKtZhr9DmRSVHOEaTTAGknDsQ4LRrQopu3tiMXLMZAwM9qKqtQ3tvD96/1IGq1nKo9UosuhYZVSpKijA2OMLaedq0WXIsCC75eSulkEowcLUPj3zqUzh35gx7hMjA3j88hOLCMjTVN1CNjXdOHGOtdVos5C2Fa2EeZbTlGxrloYBGpUJZYTmSEeD40VOYmZznxt5kMGB4ZIhlFyQro490/FDxTmb+r33lr3Hm5Akmg8lVSlgpXMrrxszsFO6/716Ul1Xi63/z9+jpH2dpSYST2qk+EPPml8LmBBkiaIxKrITczHQnNCR5Gzwrfuh1RCzy4/CdRxCIe7F16xacfu8MhGkxP1bnjAuLM24s0ySZwAWEbBWm2Ghdt6Gek33JTO+aX4RBoeFNIyGLk4gxBrKwOA+jo6PsEwr4gtBrNXwcEcKTqD/EhScp4kjvAGcmiBMihH0ROJdWkJ1DaMYYb9cYFYsknMuLkKplKCgu5I0rQSecLicaqmuRCsWwMr8E95yLpWEUGhZJhrFx+1aEkEQwHUOKqHrpFMqLiuGwj0OUkUJUGGbpW1FFGbw+H5QSKYqtefjYHXfi2ad/Cfv0JMLJBDefZSXlsGZZ4V/2QkNFtkiEeZcT1sIcdHVfZQoUGWCJbJchlKO3w47TJ9uRTkqRSMf49QhGQrjl5gM4csshtF26hDfefIvPxZQqTdkiH3X7Y+H+Uc/Q7/95wde/fihNRThNPHgqnSICyH+eRK8lnZL3bI3jvl7Uf1jMX9O2r6WS/saEuc6C/9CYyVi/30zzWRN/LaDpQwQlfY91Gc2HBf8aLYYfw7WmYl3Cs66rXy/M16UztA1Y/zsV6iSj+RBrw4W7BHXz10Wd/v7P3Ydfsa5xT2SS9v8awpAlRWuG2PXbeqAV/X+RqQo5xkKoNBoskPZ1cRHVDXV45Y3XmD5CUgytXMnhJR+//37WzoVDMQwPj8Ex48Cy1w2tTsUx39nWLCwszUEoEcNssjBezazPQqZIgu/+4N9wxwP34Nmnn8HGhiZ+41FRcODAPqSjIdxy035OANSpjaipqoEvEkKGVo2e4X5e7Xf3dLFEZ9+hPazB9bpWsehYREVRNT77yYe5OKfizu1e4okuESUkGVIIGZa81ujRlIEOGyq+2wauwmGfxJl33sNY3zCKbUX4p3/8NheHlMaZpMt/MoFVj4fJHI7pWbR3tcMbDaC0tgzZNjN+9qOfsRlXbdBgy46tzBFvamzCkz//OYw6LVIUXNM9jI72K9iz7wamxpCEIhyM4PIHH+Dj992LmspKfOOb30Jufh7KqivgmJtGc3MDZpccUJv00GYrkVeWh7LaEgwMdEMmJwNuCgMjg6ipr+IoANiQqQAAIABJREFU896eLogghHvRjWRQwJN2cUKB3q5R1FZWw+1yMcrR7hhBNBlBRV0RZAohZuemWSJD7zmViqZ1argmaWrmQTwYgWfBjerKcpZVtOzcAveqG7lWK37+kyfx7W//P5iZnoFOr0JevgUdPW0QyzMwMDSInHwrr90vtXVg+85WtO7bjaef+QUkcgFEEsDn88C3ksKnP/EpvP3O61iYn2Yee0VZ2RqSMkOKZFzA064sSzZPJqtqynHs2FvMgy8tK0XThma89ebrLHWiyTuZvBTatTAkiViCmCcMx9A4rCSXGR/Dlo0bOdzotddeR8umbegbG0eGSg9vOIJV/wqn9VIw1vn3z6G6tJqPrZbGLXj5xVc5zTLXZkFuvg1C0pdmZMI+Mo7y4nJOSKSizWrJxdXLnYj6V9i851yYw8bmZhSWlKOjo4O9FdWVZejsuAwVFVDRBG+uSCtMRZg/4IWZKCS2PPjCIQ4Nk2vlKKsvw96b90KZpcDUzATyCgowPj3K0gZRSoCK8nIM9PVj+7YtUMgl6Lx6hSdj505fxuZN2/Gd73wPX/7yF3mzoTdo2OD6+htvM/Vh/4Eb4XLNwOddZu/DwpwLP/7hUxCm6PkXQadWQafRoLFxA4zZWWyYhSCF/II8KJUymLOM6G6/irLSaiy5VuH3kLxDhAXHDKYnJ7F/943M0lap5NizfRsykzG8+/Zx9Pb0skHw1luPYHHRjc7Oq1y4UVjXiscHsVSBZV8IxmzzWkCVMIlCmw1DZJpWKRFcXkFDZTUSsQSGx8bhCyeYVqNUC/Gx+w4jHA3zuaLj6gD8gbVzttGsQk6uHuJ0mqfrdMz0jQ7B7phlPwmhL9OJOD+Hq2E/ZHI1BCkpRvtnUF5YxLIxmVxJW3rG6UUTQZ6AkynUaDRx2I5CoeIJOF9bUoTnjDHRhwKNyMQZCsfg8fhx2+334NLFK6gor2KELWVSBIIB3oAtuxfw+OP/gqb6avz1o1/GxctdzPGvb2rk+xFOUqPR8vSVGt9bDt6MTFEG89rd7hXs3bsXvb296Onp4Sk8/TthUQljOT5m5+OOHgtJB1OCNNKCNDPGVVoV37ewsBDNTY0Y7O3lQLDisjJ09vehd2wUDfvqsbCyiHybFUqZCmaNCRfPXeLX0JytRdAfwoFde9jwSAF4S7Mr+Oqjf4of/+iH2LxrB+ZXltDW2YGmxkaY9QbWKJOPggYDI/YxbNuyFRfOnUMsEMWqexW11TWIhaLscSE/VNvFDqaE1dc3or+vD1oNGSfXUmgJ60vp2AJBEmqtFpWlZZARS1+mgHNliYPsXB4Xqqoq8M///G384ze/jeOnzsJcVAhzdjbLRkheRAhOwn6S542umDsObENUGGWkYUVlBcuSSKZJxB/XspuTZuemJ9lv1d3ZAzEksA9NwDPnw7YtO+Fd8SEajmN6epyP5eqGGsa4SmQSRnx6XG54nB4mexGKl7wHWpMSdU3VjMkl7b5cqoBYIMTwyCA0RjUUKhkHMFWVluPsyXOIh1JoqKvnazMdT9NTDuzYshX+5VUkYzFYssz8HEiUmVhaXYY3HIA1z8rmeb1Ghyy1AasLS1icXURtTR0HF1KYWlwA5FeWIq+4AM7lJWSKRKgpLeWAvfGpEXhiK1j0eaAyGdijlGfJhW/ZDZ1Sxbz1/rERrPi8DD2gZrOqrBqStBjjQ5T0G+WgqUDMC7FUiBXfKm8kSGoUD6Yhiskx0D6BcIDC6tIQZAoYFUoyrKkJO7Zu3sKb9FA0Cr3eBEHsv5FP/FYt9cfC/f+iuPwdX8oT9/+kE2c9xxo3nYpflqFck5T/FynMNdkLFSDrE/X14prNqteMomsM+LVJ+vq0nSff12gzVOBfL59Zl7SsNwlrKavX89zXptfXG2rZpPpblBluMIhBf+3nXP8c/EEL9/9GKkOSn99+TNcX7jmaEhTlVcExPcOr88N33Y6T587gF0//AgJBirtgtVzGMhnS0j70mYdw882HkBYKMTM/y3rc8+dPQ5BKstGSXOcc/OF0oalpM46feB/28RmMOybQvG0DZmZmMTgwhM5Lbagtq8DOzc1IJqMsd7j4wWVOATRmZUOh06K8oRZuvwehkBeZMuLGu5hPffFCG27ZfxDJUBq3HLgN1eX1zGsnzSCdxOn3oy6c5Dy0Z6MLLJFkaAJFf0SyDCx6Xbj3nnsRXA4gHU+gsqwCH7v7Hpy/cB4FRQUIR8KYX3CiuKgIA/2D6O3rZzKKLkeH8tpSRFMhvP3qO1y0te5pxee+8DBPu77y2NcgTCRh0mpx39134ZaDB/DZhx5GSWU5vvP440xhefy7/waHfQIfu/su5Jqz2dBUUl2Od8+dgESbCbPVjLyiXPQMdEMkEUN8zcA0Nz8OS44RfcN9yCvM5wtJW8dF5pCHvAE4HU6YFSaIYzIYtRbMTjtZntN+uRNFBfmYmZ9HAkHs3LsJgowYnEsU/uRl1GFOng0iyPDy0xeQYzRBkBAi4o8iHPBh6/ZtrG+ntevWrdvwk+8/gZ07t7MBjF7zm27eh7buy7jc0Ya9N96EYCQIl2cJdY2NXMT/8IkfQ0tms1wzI+jOnXsfWYZCbGneit7+LuzZ3Ypv//M/4tOf+gRjDE+8d4qTYEPBCBsMW3fvwvzCDH75zJPYsLEWiSQZkmQsA6C1/QhJtvbs4vcXGZFJb55nzGWNqVSQibYLH+DWgzehq6ODDXpqnR6Xr3ajfuMmzDmX4JiZhdlkYOnSxfPn0VS/EVc+uIrGumbWMbfu2c4TRSqyd27bg0m7A4N9Q9AoNaivrcNzzz2LRkrPVajR0XYRB2+6AdMzDoxOONDY1ICrnZ2cdlmQk4Wp8ZG1dXycpHVC5qXTHzIt1zVUIZaMMnpudn4WecU23HjbfkwvT+Cm2w9AJBGxSYtScem8k23IwuXzl/DIQw9jaWkR5z94n3nttx66BW++dhLbt+7C2TOXUV9fDZEoyZpYMpe/+OJrEECMr3z9K7jSfh5lZUUYGhrAju2tePFXr+Pk8QvsEck2ZkOWIcPg0DAXGiRBiSdi2LZ5CxeBZHarrqzG0aPH4VoM4O47bsfk+ASUxJWPhNnkTiZyg07DjWC2XoM9O7bB5VqBIEOGmTknp/+efO8CDFlqGI1m2Cenmd0eTSQ4sCaejCApiKK5sRFTI+Ow9w+jzGaBWUuFYhjzi0uIJKjQ8EJrkOKOu25k0g4VVCfe60NWtgGeFQ90RjXMZjWqS0oxPzuBTz/0cU6ePHb6CtQGFSclZ3JsdhJpiRixKAUfyZCOAXqFDi2NLejs7MOIfYqZ4Hq9AhEydCPBUqnsLBNMOiO8Hi/8Ph9EwhT8gVU2qZPW3OsPoWnDBv4dCZdLoWcWSz4MeiMmHVOc6GvOMsFs0uLRL/0p0okIa4V/8IOfc7jY3CKZgcMoKSnhKSw1I7t37ULrjlb87d98Azt27OSCnrZvdCPWNl2vSI5CqEGaWHS2d7IUktjvOr2W5USxRIyxhHk2Gzd19tFR5FutGBsmQ7EGKq0Gg+NjcK6uIH9DARxzU8i1WqCRa2FUGfHBmSts6jVmmRgjSYFb1CRQiJBeoURteSXjWrVZBgiVMvSPDGPXzm1skiX9OqWzKjUa6A0GzDhmmMYyNjwOpVzFAU7OhWXcevAgHv/O9zmDIJ0W8HufHrNRr0EKcc4UoCaJjKdGwiymUjAbjcjLsuByewcmZqcZN+kNhHHmzDGGELz37ilIlCpYq8qRKV+DGjgXSVcvYR8ABQtR8vDs8jQiwijUBh0ypVIsOZ3o7+7F7PQMNm3dzMZ2q9EIpUzJWm2D2oST75xGyBPF/r03oeNiB28xNAYVbPk2DI4OsqQpx5rDunvfigdGnZ4n4JkKGQ++bCRJ0ir4ejY3O49bb7oFIwNDuHi5DQ1N5fx7KuVy7NiyA6eOncakfRqHD9+MHEs2nv+P5+GcdaOiuBhSgRjzkw7eTqjUSk4xtZUUIlMlQ9/AANONKOk84g3AqNahuqKKZSskj3J7PRi2j2HUMYlMOUkb5fjpT36M5UUnp+QurMwjKA7BYM1CVUMtVlZXoFEpMedwsBSHNh/Lq6soLS/HsscHc1YON2NVxZWYGLKjv6sHgVU/qhtL2SO2EvCuXevEmZAIpEj6hbhwvA3JiAhJIWGZY9AbDbjjjtvx1ltvcONEaFqiEW3ZvA2jPSMfWZX+sXD/yKfo976D4NFHD6av56Svy07WYubXSDFcsF+HdlzXtVOhTFN6Ovl+OCW/RohZL8TXqS9kBuRE1et05jyNvS6hdd1YSv9OmtH127q+nfjs1yeSriEm17Txv+u23nhQZ0D3Wp/Q//8hlVnHZa4/tusbpHxLLYRp0iwXwDEzjYKyEg6QId0zpcmFA35+Tq3WHEYEUrG25FlFWXUVWrZugjvgYkwkrdk2EHkkEsLwYC/9giwruNo9gIKicvzymV/CYtYgv6gY7586h5AnjP27d8CancU0BTLAiaWZ8HhXkRSIkF9SiqSQzECnsH1zCyZnJyCQEm5sBI1VjUhEUthYvxkzk05s3bKbMWkFxcXQ6jRIJuLsuic2bDyZurYuXmXW8PDIMOv2u/q7mW0cp2mdd5VX5Fu3boJnZYkT6YgxLJWoeAV4662HcPr99/HU0/8BlU6Oc5few69e/A/otGp84lOfxML8IsymbPzyF89BL9eh82IHqVzQWFuHlu3NyC8i46MLhuws6A1kujkGhUSGrz72Vzj+znGOflYY5JhcHEfZxnIEkyHWEg8ODMAx4UB5CREtErDbBwFRAuYcM2LpOLOne/p7ec0fWApAL9NjbmQamckMnoiRUfb4ibMcm202mTEyMI4lTxAfe3A3IkkviGnp869Aa9ADAjFjI0+82cVM/wJrIWvl+/oGGHFJF/rGxnq+4L5//BRP6AsKyFuwjPLKMpw8dxbbd26DPxzFxPQ0CstysWX7VojkGfCFfWjZ1oKu7k6seJbR0dGOzz/0Z3jhuZd4ykcn42AoxOjQ+YV51DXV8faEcgHyC0u48CEsYVfPJeTk6JkDSuZLMjsmknHkZGdz+h7pien1Il61xWiBQaFF3B9FbXkNN5QdV9q4UKA+fsIxg4amZmRKpPjpz55m5vXs/AQbFCUSBaerrngCKC0rgTHbwMf/D7/7v3H22Flsqm/mCXMilkSWOYsvIMvORcxOOfDA/feyfMrt9WJm0QX3sgfidIJ183t3bsXM9AQMRhNyc2146+33sHvPXrz5xq+Zz08eDZ2B0I6rzNE3W7Owff8mFDXYUNtcjcGxYd6KmQxmREJRNFY1wDE+jZwsC6MFp2cm0N55GVZbLto7uyCXG9DbNcKs/uZN1aivq+CNH13oxydm0LxpI7Q6JYIhz1oxptJiemoeAz1DWHJ5sLzog3vRw4bq5pY6+IPLuOO2Q5CJlXjtlV/j4vkLOHTbLci15uMXT/4KsUgEt958E5zz05BmCCEVi5GIxUB6k60tLbCas3HyvTPILyyDIduK/3jmOS5qaLJosdpgH3cgnRJClCFlIsa+G3djfGoI/qAHO7dvwaWz5yBJJ1FmtaKxuhpDA3b4AlHMOr1Y8oUhyohgzw1bEI752bNxtYeM7zqedIvEdN6NoaIoH9GgB999/J/w1DNP4+yVDsQFEtZCJ4i+Q1r7ZJqTcClMKhyIMPq1vLQCziUPOnpoEp3kRGKdUYfVoJfNqDZrLkLeEETJBFQyOUgISbz+SDTKyE+N1sD30+sN2NyyBRP2SWRlWVm2Q4ST5ZUVljJ1d3fgM5+8H1lGLXyrq3jn1yfx+hvvcNqpQqXGsmcFDfX1qK+rx+lTp/DjHz2Bz372ETz44IM4duwYv59I433ffffxBqm7u5vzMSgJu7ioFHm5eXxuHh4e5skqTax1Oh1rxX/4gx8iFPCjqa4OC3MzfK7JtuWiq78XyBRDX6TD/BJJkmTQq4mdncL8xAIyMyXIsRIidREFOXlYWl5CJBBFGQXm/OJJHDx4kDniArkE3mAAIpJgCjMRj8Sg1xoxO+fidO1wMAzn7CJ8/gjq62sgl0q5CXrwgQfxt3/z97z5jCXT7IuSKshn4Eco5INUSZQVITRaJdNZDEYjWjZtwdkPLqCrdwhpIYUn6XHzzTcxzvfdN49janQSObn58DHQQAJvxIeSimIcuPFGBL0+vHfsBCzZuTDnGRCIB5gbb8rO4nOyVq2FTCLh7QrJZYSpGP8/2VKjgRiufNAFlVzJpBT/SoDRteVVZRizj3PRTtpsIrRQOrjP72XWfR5lTEzZkV9ihTnfhIQgDgFJpAhmYMrG+PAocnLMcLkXEAwFmEZD18CG6g0staP3tnd1CbHlMObsc9AqVIgHIpCkRJBLVTxtF8olWAmSNEyOvDwb5hYWseJaQTqWgMWQhXAwBJPJwE1RJBpnMAUha40WM8yWbKZDkdmXOPHjc3YYCvQYn3GgtKqcGyeSLRJqVqVR8VZHkinH6qofKr0OUsphseRhcXoecX8Y4pQA9oFhSFVi5vHTrHOO9PvTC6iuqEbIG8PpYxcQDaWREq5x59PCNA4fPoSTJ44zHYsKQrFciprKWkwNUhLz/3z7Y+H+Uc/Q7/95waOP3pReTztdn4avfVzTsF9f1LNB9VqN/BtD62906usT+fVi+XqT6Xog03W0xGts9/9ceFNxSxe59Qk+/Z0aBZ7k08frGPNEdmJpyv9wu96ouq5/p7vfMpj5B5XKvF+TRET4m8dyvWTn+oe3/ngKbI3QqnN4fe3zB3j6QLxiknmceOcocswmprVQCmiGRMQmLKlKhdKaaiz53PDF/JiZnURz3QbEI4SHEsO9NAuBIMFf19XdD3GGHBq5GgaZEhZzDkaH7WwsI/PiBxcuYPOmFizOz+LQXbfC5V2BPjsH3/iHf8LCghfbN27AkZsOcqrfwdsP4fSpE0wzkIlV+Lfv/AxGrQn33P0gBOJMXqVt3LQR3V1dHERDulJKfiXjF70+FErU09fDRd6tB2/F4//2ffzFo1/GlSvtOHnqBBeBmzbVYe/eVrz16ltshCTji2PaCZVOwbxYf2wVBcUm3P/AnRi2d3H4iNu1ip8/8TTHLhukRqiECuSbcqFTqvG5Rx/GC6++xFKA1n17EUnEmEwgSglRXV6FYDiEus2NmHU7oMlWom2oDS27t+KV119BOpxAfDXOCENKTKyooJhtDzRmDdp722G2ZaO+fgPI9/TD7/4c2Qojwi4P9HIl6mpqsRz0YNnj5qK8orQC77x+ksNWdh/YgmBsCWJJGuF4iC/eRN8JBGLwu9JYnF9CdXUdZFIVXnrhDbS2bueC/erVbph0OuQZsyHNlLHZ7a6P3Ym29jZ4/KvYtmsP8otLsRrwYHp+EvVNdZDrFDh59j0kBUlOCqRUye7uXnzxkc+hs6OHj4M8WwHmFxbR3duLb/3jt5hZ7nTN88SxoXEjvvrlv8Ft9x6B0zUJx8wYpFIh5wHs2ruXC377CBnv/PjYPXejvfsqT3qbNzSjqqQCYW8Y+3fux5lz73OaJa206TV97733sXHDJp6od7T34cjtRxBPBvDCC7/C9u3bkWcrwhtvHcWOvbtwz313YNYxjcErPXj558/jwPb9mHEsIjvHylzoRDyK+dk5lJcWYXxiAsP2CWSqlSivqcely5dRUVyA8Kobq+4lpqAQUaKoqIQ1re+fPodVb4D509Q45dqIqS/nTUiGQoyoMI7vPPF3yCrKgt0xiUttV5CfWwSr2YbNTZtx497DUEgzUURIOGECmXIxFBoZFHoNDtxwCP/+02dw++EjuPjBKeRYDMwZT8QEsE/M4N6P34sLF85g48Z6TDsmcfOBmziNmNjMFnMWXn7uTTz91ItwOn3YsWMDNGoi7nShsrQE2zftwKuvvIz9txxEOBbFC8+/imWnDzcf3A25RIRJ+yCbrGlTp9eoQHGV9P6pqW3Cj37+K7g8XmTnZbNEZOeOnTh19jwffyKBhJ8XMucZTBoYTWrY8s3IyjJgoOcqcrQaVBTY0HbhMuprGpCEDM+9eBLpDOK0A3v2tWDH7hacOX8WogwFLn7QC6MxB7Nzc1AoMqCQCHDz/p3YubMFR08eQ+fgGIJJEWQyFRYckxDGCYGnYXwj6cpjwTgKbDbMzE7Dkm9FXlE+/P4ozh2/iFAsjJ17duK22w9zQfP6iy/DPbOAkNd3LcBNxGbS2vq6NTPzkpNNmdNTE2yuW3R6eJvh9njwt9/8BowmIx5//F/xxI++h5rKctaOv/vOSfzr44+zhEiYkYnv/+AHeO2VV3Dp0kXolBq8/NpruO32u9Ha2srFE+mi5xeIQEX+BR9uvPFGHD5yO65c6eDzoW/VD7FQjEAggPb2dua55+XbWNrS1NCEgrw8RIM+DA/3wx/xMc97YGQYoUQc2eVrSGC5XI5oMA5EBPAvB3g67g362PhIA5DlFQ/EQgEOH7yZ5Sq08Tx35TIgy+DiN7C6iqG+Qdx9+C7e/Lz62ltYcXvYtJplMCEYD0JMRXokhkg4gid/9u/4q7/6Kywv+5Cbb2H8bDC6CqVGBodjnI32NlsOM+/lCgWj4Tp7B1G/rQXBWBw3H7yVj7OQ34+MlBDnj51F+wftqCitgn1iEsFEBF//p28wGpGwm13tnThz6gzKCouZPiaUCeEJ+NC6ZxcuXbqEvbv2IRaJoq29HSXlZZhbmkI0SpIWJWQZcgS8IUjFMizNL6GyvIrlSWQQpomzWJTBuESJQgKlWoakIIGKqjIOXMrNz2ZJSElVIWZdc0yx2bNrNyZHx7lJzs/NQX5BDmQaGtgMQCbVoHXLbpw9eQJGrQwrK3NoKayDLlONwGoQwVU/6UJxue0KymqqEBamkc4QM6qSJKS0vRCkhRDFBRCmUvB5V2G1WfHKy7+GXquCj4p8eSaEUjH27N/DUIdsq4U9BG1XLyIiCkJr1DH0gYSoFoMZm7dsxo+e+MkaplFM2SoSmHJyIMjMZEmLQqLAqnMJve2dkIsy0bpnB4b6h/Dur99lmEU6RkNUChcrgn18gSDP3Nhnysh3sJZNQUhLkqBlSjIRS6dYiqvO+CMO8vcvu//vv0Lw2GMHuRRn7fg6e3wdqL5uKL1uqr3OaydNOUtghEJkZKxx3ddxkjRFpwk9O6yvyWmoM6c/XHhfe9zMXafC+7cG5utF7zqacj3RlYr/ddkMT9l/S0PO3/Zas7Eum/ldQU2HBiV/MKrMQB5RZRKICNe2E//TbV0ukyk0QixUchculcnhdDoxMzvDHN/KshJO4duwqRkKlRLRRIzfLE63C/6wn9ni/mgACUEKmRlyDosYHOyEyayCXC5iuoLOkI1NW1qRTgrx8jMvwKTWoySvAAalHs0bW/Dt7/wLTp0/iwc//Um+EBaUFHN3/8W//BJqamrRdu4Ctm5oQbGtkMNlBLEo3K5lWMz5UKmyMWqfgUSuQdPGzXjxhReQnZ3DqYtknqU1MG1YqOGgFb/Ht8wXLGrvKXnxiZ/9CEOjQ8jNs+AvH3sMDQ0V2NzShEKbFXVVDejvHcSR2+7Aq6+9wYmvGoMasXQAReUWdPe3I78oB263B0FvBI2VzcjR2tB9uR8nf30S8XAch245hEDUC5lKjonpSWzevpXJNExNisWhUqwlvNod04ghjJDAj/EFO6cu5mTnor+jH8K4GGODo4gEg/jsw59GNBWGO7CMm26/BYP2EYRCUZw/+wFWxpcRdQVh1GgYu0VYuYYN9ZzAmp2bwxONgf5xjIwMoK6xEqLMJMqqSrCwOI/PfeHzGJ+YwtG330XPlTGsLHnR3NyMgf4hRtj98Mc/gK0gF4PDfZgYHcHI1X6YjRbk5uTyxJhQoNVNdajb1Mq8/sN33IzysmIse1dQVlcFuUaOy12XMD4+AcfELAxaMyKeKESCTE41pU1ZVUM9T1VIivPFL3yOsW2VFaVYmFvAr98+CqNRj+2tW2A0a9kM3d3byXIh+9QEE2V2te6E3T6KgNePmfFJnjjlmi0w682QiaWcREmFiWNiGlq1ngsCU1Y2XnrpNYQDcRQUFGBoeBgFhTmYX5zD5tat0JoM0Bg1mJqZRDocxWT3KLZUb0JjSSN06iz0DQwjv6gI5y5ewAMPPoBnnn8GV7u7UVhSBufKCp56+lko5ZmwmA3QKuVIUThKIskrarEoEzu2b2H9e5bZgkNHDnHj+PKbr6CitooDilLiNPrt/TDlaLF1z2bWVZO8Yc+OG/GT7/8MbRfaWRZ0+dJllFUUQCgBVoM+3PvAvXxc+wMBFBeXoO3SFdYtiwUiTE1NQ5QhY8rJxKgdy04njESNisQQCvpZalFXV4sJ+wi2bW6Fc36Vcx5i0RBMBiMO3LAPA/0DMOjN/Hq+8OppfPJTd+L5F17gPIwtm+p42m4fHoTJqIc8U8pNQIZIiOaWTXjip8/CG1pGKAbINUqoGDsZxfyiB+k4+Zqo+MvF8MgIZDIRcguyWOZ2xx07IREnsOJeYsoLNbOrniDz3pc9AcSStJVN4s47W2HSK7jQrqvdgH/4h2eg0AqQW2BhDa1aJkJOlgGPPPIQnn/1ZbR3dSEpEEMqV2PCPgWVXAZBKoOLm1gwBYVUxRIpXySIZ199FqvhVTz37AuYHHIgmUrA6Vzm37OsqBiilBhXLlzC7h27UVxYgF/96hk2lsaRYo9AR0c/vvPd/4VfPPUkewqSUazFyXu9uOtjd2PHju0IhfxMP2nZUM+Joz1dvfjq1/4WJRWVOPfBRU58rqwqZU0+UaY2b9mGTz30MD7/+S/AuehEc3MLSktKePtEDSCdy6MUXBdPwZqbi+npaQwODHNgVn6+DR2dnZicnIRYkoEM0Vr6dVmRDS7nPAqLC7Bh00a89NqriKSSyNBlQKeXQyVVYsm5isBqCOFgFLl5OZieXWTGtjlLzyFkJQU26HVa3nbSlistEsC9vAy9Vo/5mTkogqsHAAAgAElEQVTcf/fH+Lgk7xD5imhjSebemD+MtFgE97IbMlkms/HpuPH6ArAVFfDGbmhsEJGYH2JJEmUV+dCbNSz1FIglOHjkMCfcTs47EJGJIEiLkPDHkKPNwsWT5yGMptkbQnjXjRs34fs/fAKOqXkuUKtrK3n70NPbzefo7CwzJHIxD21oWEebUUqTra6t4/OiY36aufY5RUY2m2aKJTBrsxDxxWDNzsfPfvAUXz8p88Oz6OWQITKL0rbMmKvDnv27sBxYgmvFBalaCqPFiPqGajaNTjkmuUHauKGJi1zaVi25Frm5WAkFUVpZg3gkDUEkiQ9OnoA1VwdTthK5OitkCRFkMSFW59ws3+oaHEZ+RTkMebmwT01CItMhEg6j++oVqGVybG9uQdQf4Mk7bZozMiUYnZrixtG14kR+RRmsJYXw+QLsvZmcn4PGokMYdO0Pw2zRIRlJov1CBx556PN49rlfcjBeMJCAQCSFe3UZjRsa2CC9MDMLkyGLMaPkyZgan8LspAMbyqsgisUx3DeIZbcP+SVVOHOhnWVwFEpozDLyAI4NxGmiTKmRTCd42CgUSjhh9aNuf5y4f9Qz9Pt/njXuVAxTof2hQfSaOfRDJOS1onwdCUlFMaWRrmvXKeaYiyLGMq6hGdfNodc/pHViDBXi12Mhf1vusk6B4Tr8WhATPUYx597Tf2sSHvqzjor8UFZzHbN9XUP/3ylp/pA4SC7cqxKIkF1/rXf4nbc16ZEAcmEWsgz5mHc6oVSrGZ1GmCpykNdUVUKtVSMlFbLOmsI+qPClzpcCRlaDHpy5eIaTFouKiiEQJllLSytWgifm22ygGLumDZTYFmcMl3N6AT7XKhYm52AxWzA4OgKBNINXsta8PNamHj1+FKNjE9jZuhW23FwkQiEsz7uIJsiIsUgghhv33orsnCKcvdCOH/3kScaY6TRazM7MYGxsAnKFHLFYhM1XpIHUGTQYHh3B57/wMOvsR4aGsaN1O+wTY/jbb34NnVfbeGOQTsbZAENUg0JbKZpbtqCruwcNTRvgmHcggQgkKgGWfUt4+623kSnIxImj5/Hxe+6DRZ+LTIEU05MzTLkh85hjZgINTU1wLrvQsmUznv7V03zRvXThAupqayGTyHD3PQ/AG/Hg7JUziCCMmfkZFBUU4t1fn8T+XQcQ9ocwMjTEq/SbD9+AmCgBoTwD23a14uTxk4zVnOtzQY40sgwG5JhMfNGklblSreTCoaqmBiaDlSf8ZrMOWdlGyBRSDtfIzsmBWqFjqpAoKebI7VRCiFA4wsSGtDABsQT8kVbTQ1d7sat1L0+u0yBcpBDDM2No77uKV99+Hf6YnxNjiSdOIUvWsjxc7e2EgtjVCSG0SgPm7AvY17oP758+jblFF/YfvJXDfE6fPg25OBO+lWXk5mVj1eNGbk4OLl68wEQcSsfVm+UwZRlQ01AHbygEU5YJTtLvJ+IQJhJYXVqGXqFiQkE0FEE4FEGRrRD+lSAKcosw0NvPq2LH7Bzc7mVM2R3YvWs3FHIFLrddRDAcxKbtLRhzjCM738IEG1uWBZdOnEdFbhnmRhdx0/5bkClRsBb7Qtsl5OXnYXpuis2LFMzS2d2HFOH4NjVBSXHjdLFTKfl5IbKSLdfKWD4yY9H7SiLL4ICwZIYAjoVZCCWZTFEgqdHs4gw2tNTjLx79AqYmx/HB6cu4eO4y0lEhaz1NJiP0ZgWqGqpwqeMy4inabpg4Jvzw4cNs5Jt3zHHImsWSh8mZWW7kiDLS13YVXtcS1DIlmps34lcvvY5Dh/bwBqyyohpX23tw+5F7eNJ+/Oh7qK0pQ/PGjaAgICpaP/aJT+PZ557D8eNHOfhsU0sdhKk4a7AXZ6eRStLKXIZ4NAm50gClkjNpIJYRcWgZWoMFnVd7IUyLmAaklGt5vU6FUFpAvHIRbAXZ+PM//xTaLp/miz0F96TTQizMLmF8fAaBQJwNxLFkAHv3boYsQwiL2czBS1MOJ+bdy7CW5CEY9SPk83LxRAMiGkCMjI1xGNaRO+7GiROnGOnpcXlgVBkw71jh+HqScyjUSvhCPswvLcGaZ2JZkTUvFzZrHuxjdtRVNeL0yfcx55jDXz/2GEsl/vRPP4/cPCsihCqMhlFTW8cegxMn3oXZaMLc9DykCjnLae7/xIMwm03cmFhzs/DAvXdCq5FzU3n//Q9iYGSMz8EGo44ntRniDJ6cj09M4ut/9y2MjIxCpzPCaDTyhHtqaoqZ4DqdBiTKpw0ZTdzJqN/V1cWZCiSjIQKNz+fnTSBN6QUpwJaTDdfiAkvjFFo13j93HglhGpnaTBSXFiBTIILDPoNld4BzDwwGPRYXlyASideIO44F5OYYuDjcv38/nn/xFRTk21g+QZr8leUV1NfU4hc/fwrLHg8MRjOKi8sgl8px+YOLSAtFCARDKC608XSVklglciUXtBKlFIseJ7ILjFBoCeFqYhmMSCJBLCVALJXC5NwUbr39CEIpSjJNQxIXQR7PxEtPPofIShBa1ZoEku4bFYhYEkMFbmdnB6fT+nxeeP1ehmOUV5VgZm4WDQ2VSKeTGLWPczIxvbfVei17kdJiSmz1Qp4p5w3f/OQ8Fqdd8Ll9UMgUFIUN74ofcomMcZVEMYrEQ7CV2fh3seRnISFKobK2nHGHFHRHGvgx+xh2bN22ZhT2BzA1MQE5BVrt3oOismoOCxzp6oNzehLxhBc7b9gKnVgN9+QCfDMuIBDnxsWYk4OoSIjpZTcsNhuudvVh1jHLhCdxOgmZUIBjb72NproG2HLyIFOoceLsGaikMuTk5+LoubMor6+CNEPG8AqN2YjSxirMe+Yx57JDqhBCnBJhcXKJiWNHbjmIqWk7lCod3B4fXzeoqaMp/sLsAg8uSJkszJBg04bN8C4tQSWWQJ0phkah4Ib86MlzWFwOYdUfRSIt4nqCGP20WXG5nNiwoZGbUiK+EclHkJJ8ZNX5x8L9I5+i3/sOgq9+7db0emrptVDR9WyjD7/ZejG+9pHSSa9x00nSArBpg4vxa8U0fSGjI68zi64X2HTivr5wX89zWjeyUpFNumn+HtcTbJg2s2ZQpVE7Depp6k9ynDWj69rPXDe90tevs9O5nL4m/Vn/pf7Qhfvp6iSiov/eIPvfvSpFplqUFdbBveqBPxxCbm7uGqs+leaodCruIpI0Rw5r2fw0xsly/rCPw4mWvG6eUMrEQpZCyJUKDkGiN9X03DSEmQLcetshTM1MEQGKEygjq1EObNGpdOjvH2B6SyKdRFpAHHaKS6bVmIyn+4TBWlqYg06p5NQ1gzoLucY8vPn6Oygvr8Pbvz6B555/CWIxJY+GUVxYxISWM2fPwecPMuGgoMSCm289yBxr4okvLy/h2NG30byphVNPd7Zu44jr2WkHOq5cZt0yYQDLiqs5KIXi7q22fCy63VDS6nioDy++8gpuaN2D2ooaTp8kzSsS4OKX1rUNDXUcOS6GgC/e3QO9uNzehrKKclxpu4zMjExOgJ2edKC0qAxV9dXwRX3QmLWYmLAjgyrleBJFeUVQyNUIMTVDylP0idlJWApzma9ORQY1YEalHpnptThoCtggChAdokSOoEk26acFhHekizOZjgVJpNMJLuBisSQUciWHO/k9yzw5IgPYiN3Oa2lvwI0MORVcEWaFOyhJsrIO0zPzUCo1GJ2YwIxzAT0jA3jv7PvYsH0j5l0L+MxDD/GEcHhyEMPjQ4yiU8u06Ovow4aKJk7kvdrZhQce/AQ0OgpbSvHxdfStN7Bvdyu6u68wLaJpQx06OttQXlHG+snegT7UNtTBkpcHW3ERLrddhsu5iMJCGyI+HxyTEyi0WNFYV88mMpEoAxKRHJuatnLY0ckTp1gXbrFaEAgFOHFwaGCYJ5IUnU4/89U3XsX9n/g42ns6OcSkdes2vPniG3jo3k9janSadeIUPvL+mTPsiSByCB1HC4sudPYMMspxzG7HY3/1GAIBL7QaJTdSdKLK+T/svXd03GeZBXyn96IZ9d67LMmy3Hvce4rTSEIChCQEWEICu7Asu7QN+y2wIRDSKCEhvcc97r1IlmxJVu/SaEbTNb1qvvM88iTeHM6Xj3PY/9A5JsYazYxmfvO+973PLVnZuNrWjkQsjoG+Pm58dLlsKCjMZ8Mk6TZd3gBEcimkKhFGJi14/sVfYnxylIuCDryzF1q5jv0ZKrkCUoUIOqPqukxGw4dVk9UClVbDQ0SdWoMZh5s9C1QipNTp2FBfW1OPP/3uOWxavZ51slQfX11bBalMzE251EJLSRMuuwcalR5HjhzhQyel/tC0JSe3EGKVEq/85XXW65qnrKiqLMG0ZRI7t23C0cOHoFJKoNGr2ShOCUxZ2bnwh8No7+yG2xtEcVkVxkZNzNiJhRJYzPbrE1QxIIghhjBWr1mI+U1VCPrdaL9CXQXpmJyaQjSSQCwyC7FIDrdzBrOCCDZuWoP+7m7OfVbKdBxLqyEzcvtZxIVRGFJSOEozOy8Ho6MjrB3v7jOhuCyHk2SIWc3NzETrhTYE3RH47EGoZWrMq67hyEHqX6BcfJrA6Q165ObnIRQMQ63S8YH3/JnzcDucmD9/EU6dOgOJVMIlXSSP+ulPf4ZnnnkGw0NDrJPWayivP4ydt9yCcCzORj6KNaX40h/+23cgkwgZlPz2mefxxpvvQmcwsGRxbm+Js3ZaJJbgC/fch/7+AU7/oYkVTU0PH/4Y4+Oj/J6aJkzwzfi5h4Cy3W02B0s7klJQ0lLHZmN8+KHM8Tgl4PgDWLN2Gdo6rvIBnip447JZ5OVlk4YU48MmhEMxnnJT9KnLTpGYGkQTEei49yOC5cuoadcK94yHGX7PjBc2u51jUakl+sDe/WzwFYokkMjkfJCkky+RSE0L56MgLw/Hj53k4qF1GzbCbLegt78LyhQ5lDkq7Nq9HTU1FbA5LZx45XC7MO10QKJQoaqyGj6vDwaNAbO+KII2L1569o9Yt2IVuru62PNi9XgQTAihkCqRlZ6J2qpqtLW0YnRsDAlBHEXFBQiF/Vi0aAGXPI2N0ZRllv09gVCYi47oj9PjgkAogpLWzYQEtkkrZmwuOK0kGZIgHIlALBFzSIZMKuE1WGfQwR30wO51oLSKPB9GjviluM+cnGw2aqp05FMy4OrlVtaEj4+NIy0zC6vXb4DZbOdSqo/3HIBSKsTIRB8y89NQasiFz+yCTiCHeWQSFosVX/36N3C+8yqkGg1Pbfqv9UKrUuPLX7yb1/vGefOgkcnQcu4C7FYbpqYsyCkqBcHlgZFhxNUy1DQ1oKS4FFc7O3D47Cnsvu9u+ON+tF49x3I24awAsz4BetsGkIhE0NxUz42wMpWCDbm6FBXCQR9K8guRojGisLAESmpJzchFLBxGkKSCAS+GBga4YdvpCaG9cxDX+kaRgIT3EaVSgVtu3YnjJ44hGPRzahL1UsgkCngcwc8Fnf8A7p/7Ev3NN+ACpk9y1q8D5SRhTECSAAYD8ngy+WWOMf4sO39jTnvS0ErPJskwJ1noJHBnLP1pAerc/dPt48TczwH35OPQh/YTRv2GPPjkYxJ4nwPnc2x3Mg2HNsnkwYBA/I2G1/8L4M4a989JR0pKfXLV5TDqcrmEw+mdYQ07AT6KYNKQS9xihsigwMkzp7l+mkCAw+ngkZ1Kp8KsIMZg1mszs8HO5fZwZTLJOKh9TigTorSiGEJRAtPOKQR9MeRmFbLBbaB7EGl6A2ZjUWZMM3PS0TtA8o8QKqpqeAEjMGU2jyMWCbCxKDQzC61Uj1gE0Cj1nCphd7oYAJE5hirQyRUvlysYoPPiIZMym5mRlc5FJhq1EhVl5VynTm54Am9USuNy2BEKBPln46FZHtmTVp705ZRZTu52ugRGKIEnEETcF0WKNoUPjdQ+SqPnC5cusJHT5pxGqjGNtez0O4xMjsFoTOV4Q2KeaFNRq1SQUAatSsMypBmfl41spIOWUtGLlIpfArwR+0IBmCbGeRMh1mmWyu7icditdpTml3AxlnfGw6kAVFQTCQWY8afDz4TJxGA0NSWFwQc9T/eMC0Z6HImUjUhDQyMs3SHQO2ma5MNZKBxAXBDlUbFSK8HU9CSEUglis0IGb5YpC0ZGx9n4FohGkVmQg6GxMcxf2YSaxlqIafTu93FLX4xaK6csmLF6YZuwQifTwmaeRlVlFapralBSVo5nn3+BTamXzp5DZqoe6VkqLqjauHEdL9C0Wfp8AYhlKsgUKs7PHzOPc9Tl1JSJq9rrKVJzdBhuqwMNdXWs+W2sb0IsOIuBrlF0Xx2ARpmCNEMKlq1aygU0mcZ0LiAjiRElqThsdvz3L36BouJiTpMoKCrkw+WJI6cxv6YR589dxNTUNCrKy9Ewr44BWFvrJWzctBmvvvEGFixeguHJCQyNjmDrtm1sxm1e0MSNuWarGfs+2sMHfZVMBoNOB4VchngsgltvuwU2p4NjRaeddoxPTeLy1TbkFOZj1aoV+N1zz+PLD9yL53/5LMLeODZvWIcFCxrQfrUFC5c14WLbeaxdswZHj5+AQqOCRCHj0TZJE/QaPSdfmC3TrKlWaHSoq23E2WMnmO3yujywOzxYsKgOFy+2Y/78So40pGtQKJCyvGlwcIhj59ra2zE2OoGt225GW0c7TGY7ZDI5bDYnX08yCYG/AMrKchEKeTkqsKKyGibTNDKycrFn3wHEEkL4Q0Bz82Ls3XsIRm0Kp8TEojS1EyMSiXIzrFSewPwFtZDKgMyMVI4NpOg4IgdoTfd7/EhNSYPd4oRYJkQ5FX95fEwQHDpwEt/8xjewbvM6/PhnP4A+VcXaaa2OcvBd0Gg1nBY1YTKzN2PHzlvYHB/welBf04Df/Op3SFEacPLwBRTlZPAkiJKgTp45gVnxLCqqq9C0cAGeefY52OxuXi+L8vMwZZrE5IQFwQD5fBIwGNN4UvmLX/wSb7z+Bq60XeZDu0wq4MjQnoEhbN68FQo11ctr8dGHb+EXv/gpcrMzkIjM4vyFy7jv/oc4x51Yc9KyG1IM3Enh9Xgxr6EBy5evgIDY46xsfPTRhzCZJpm5HRjo5/4Iko1SOVM0GmHJAn1RUSCtb7QX0EGEZFwElqn4iNoql69YjM7ubtjsLggpkEEhhFwu5n1gcmKKEgn5d6gsK4PdPM1lQgKJANVVlVixbCXa2q9iZHSM21K9Xj+ElJGuU2H37lvRceUqT74oUYlyxemzTRGCapkKcYQxr7Eeba3tcDk98PvC2Lh5M06fP4WEIIx5zZW455E74Zxxw+FwYnh0CMHwDNRUMkTrwkwQpkkbbt6xE1evdMDv8qOusgZvvfomJCIBDEYD4okov3ep6dmIhqJ48y9vQknrikSCQWK2NQpU1ZVjbHQId9x+G3p6OlmKNTwyhlRDGqfPEBFECoFQKI6QPwCdXI2S3AKcP3EGFaUV7CehiT5N9SjQgvZ+8gXRVIQOGSKSJ6kU0GWkshF1/oIG4mJ4T7J73ZBp5NAYdejv7UEkEIReq0UoRJ8LFQP3++66Dx+8/R5SU/VIyzHA7XPCIFIhS5aCngttiHhorZQjq6gQHx05xpNRisJ0mMw4ffwESDhA0rA0vZY7RdxU2pUAf5apOfjcqTPIKszHrFqGYcskHnnkIRz6+BB6x0ew+Zad8EeDGBjuhlg6y82r8AsQdUaRpjeyZHPENIIpxxTSc1IhEM/yQaCsoBCuaTfHPl+71geHM4Dm5nmsYiBfhGXawoy/XKnj0q5LLdcQjdLBVwaFQo7dd9yK/Qf2zU3NREJkZ+fAbnXBbnJ9Luj8B3D/3Jfob76B4IkntjBwpz9JE+inIJmJ6rk4RSoxus6EEzD+5DbXpSlsTL0O6Al4/7Wkl6QJNvk4n6SuCAS8wCU171QGlfyif/tr98XP+XomPOvur2vebyxeIkZ+7gDA//tJ8g1tPNv/zhr3I5WfNqeSpOiz0ZSfLYbKM1SgtKgWoUSEHeTzGuchEAohEAoiNzefo6D6J0bYEJWRkspAs7ikGKkZRsz43egf6UckGoJCIMDk5AQ3me2+azc80SBGpsaxcNEi7D+0n6vZ84tykZ5GkpgSyEQK/OSHP8HgtR40VlWhrqoK09NmZtxp7Fpb34j6+ga4Z5xob2thzRwl3URnEgjORLjC22FzoLColE1bVCZEwDQnMxNSlZwj4M6cPcObad28Oi4kofQYitiicTEh3/SMDAYJ9PvS9+mwQyNuPuQxQ0ijB5pehFn7W1BYzAUddGpJCISQiSScpEG5vInZGF+7lI9M4CAcDfEbHnAHIVcouPacSqfo+7QpksaaRsaU0hPw+ThthrSFEqmcx38kK1LIxZwHTjFYnoAXComEU3vI5DZtt3F+dH9vP3Izc6DVp7CmmZ7ztNnCub+UWECgn1pISbspEsaRX5AHt9uJjs4ORKIxvt7pcXu6+6HVaGEaN3NKii9A5TZ5SM9KRVFZEcoqy9moJib2nhZhARXF/JHH13SA275rB+QaJVQ6LUZtIxgzjyEzIwvTFitSMzJwtaML/hkfot4Ywu4wCvNKOImj9eIFli3U1tfhyJHDLFWSCYGFzY1oaCzH+OQYs1W1tTVob+9izaRMroHN4SGiHLYZC86dPwOPJ4iKyjwsWtCEjLRUuBw2XGlrh0QowuJFS5GqycCB9w9DJtTAqE5FJBrG2OQINm1eD5tlGsUFxei+2o3BniHcedsd+MlPfo5tW7ciHI9Cp09BbWMjN2S2XmzDz372JIOo5uYm5GSkoaPlEjKMepitNjQvWYwxsxkTFgsqaqvZPEvJKaeOH2emjbwWcokUwllqEF2FbZs3YWpygtMYvvbo1/CLX/4SPf19zLaJ5GKsWL2a0z8utrZwkRdJDuSzMlSWVmD37t2w2c14f8/bOHj0AOrmVbHpTKmQ40LLeSxethQzXg+6O7ths/hx/323IhAMYHhsDEVl5Vix8ia88PSz8NndPKEZHR1DTmEe57OT7EWtFEGplLL5umHefHzwwR4+hFJTKcWM5mTnY9rhhNXhZ7MYMd+UgS2VCKDVSlFenof6eRXw+21wuWewcfMOfPDBPvQPks5WjYLCMkxNuzE1McWPoaLNWChGIBCATK5gqUyKUQGlRsq6b2KPO3p6UFFTir6hAfY2UN42iWBlIilPjQb7R7GoaSG6O3shTFDbrQ9llcWIJfwIR2ZQWV2I7OwstF5qRVpqBsczHjt5DjP+MH70k//E49/5dwgTPgoihl5jhDghYUN9z9UeiBDHwqYmTE6OwR/xoaislK+PKauLDdWUMpWfl4uysmIkZgXo6x1GS0snZqnx1BfEd5/4Do58/DG+/MADvBecOX0cl1pa0T84jm99+zGEwhH09ndDo5HgX773OCrKi7hVc3LSirvufgDDw+PM+FI6DYFIMhZKpFLO1ne5fPjRj36It99+m1OY6IumYwTe6bnQHhWmrHCplOMkqeWU2PdkwhrJdfi+EgleQwSY5SKl8ckJhCJRJrHEGvp+HMUFeRjoH6bkTOg1Snz1S3dDEInh3bffhUKlxuOPfQvvvPM+LrdfhTcY5ax2iVzBh+47774TS5Yswi/+6//haEqfPwxtipaJkC2btiHDmIqrXa1cfkdRsIMDI0BCwg0cUpUQOQVpKKvKx6R5CDnZeZi2OLF+w1p88NFbyMlL4/hfChOIRsRoap6PickpnkKQ7CwtNY2lgZ6Am71CCrEEsogAB/cdhN8TxMSEGeWVZZiwmFBQmo8Iyz1z0d/XC4mEAHoIWrWOGXq3w4U0YwqvV0qZBrFADOn6FGTqUxCY8UJCxUl+P2YCPo56JGM8sfoU40iJWJRjrqY1OxKBPxKBUqtln93ChQtwofUS2rqvYO3WdVy2RmpEs4mkpUYmnGitNptsuGv3Xfj1r5/m5mmL04zdd92G0Y4BFBuyoE6I4Zl24LVX32ID6VcffRSX265wktmJw0dxpfUy/D4/gj4/vvTA/Xju2Wfgcjrgcbu41I9M9tS4HReJIDFq4Ir4OVp1aGQIqzauw9otm/DB3r0YmxrhZLHC7ALYR20QB4DVi1dxo25AEIDCoEJGbjr7EgSzMS63K84pgs8VwLVrPWwqpz2fpkHEqD/xxBPc/+H1htB+pRtnzrQhEhPN5d5Hwrj/y1/kAzpJKpevWM6lX5fOXsa1yz2fCzr/Adw/9yX6m2/AwJ1+isD4J6D3BoMn55Ffl8B8FkCzxpyrvudMo/T9pGTmk2QYCqKhf79e3pRsW/0ko/26pIbAetKMmpTNcAY7PfZfEal/Ggv56WPO/R6fxkjyQYDkPHQoud76mvy5bdf+fubUZAFT5HqfUzJ95xOPwPWpBT2/pGQoO60cBkMWPGEvVm9YzUB9YGgQnde6uWjJ5nCy3u5Kaxvy0jKwesVqNn45vE421Jy9eAbChACrlq6EWqWAJ+DC8MQgckvzcbmzAyqtDnm5RWia34TyyhLs3XcIwWAMixctw2+fehqVhUWoJkbT5+eM9rKKKj6YBcNRfs0IFNM4loD/mTOnUZBWhHmV9Vi1fCWkEhkUKg3r52mhTMzGMeNwQGdMmTskXZclkY6T2HVC5gII56I/Z6V8LYRJziKmgg8hhBIJyzmowVOlUvJInQ4lUpmAy2ioJp4YQTJK0fVA2nmtXs0JA7FYBAq5gg88tEF6/UFmDTMzchCm78fjmJic5NExMe7E+JkmzLwB0ziW9OIkWSGgIQT1FsTgcjsQjYaQYtTD6XZxPu5sOMrFWMSuETsfj8SgVagQioW51XHG7YZWrWFmjmLbKDaLsssjkRioi4oMvvQYNMEi+QLFZiYnSvTcebSfSCASI127FLfccRsamhrwy18/BZPVhGWrl+Gxf34MZcVFINvd0FAfnnr6V1i+egVuveM2niy0dJ1HKB6Ag7wMkzasXLMGGrUB/pkALpy4iAMEJFIAACAASURBVI0rt/AmOTE+gomRfqxZu5LZNGL4169ZjazUVAjjcUzZJjn7eHx8DG6XE3aHG5lZuWhauASRmAAWhxU1jdVsEnz2ud/C6XRgzcoV+PCD9zjj3WqmunsNtm/agf7OQaTrcjDUPQrLhJXNqIePHMLDj3yF+wmmzVbYLQ6M9A6htqIOx4+exPz5C7Fj504IxBLcfu89bMjduHET3D4vvD5iqK1I1apQnJPJRsI77/0Cuvp6YLLacLHtMmcMkxmQ3gNqWqW1RakgOjoOjVKGtSuX45abd8Fpt6Pz6lUunyKw1NreBqVWhRn/DJu1ly1bxik4pcWlLI947qnn8d7b7+Lb334M6hQ5iisLcOd9d+DosSM4dfI0tAoNT5UWUIzqyDA3qEaDIRj0ek4Z6u7rxfLVa/HSy6/jrpt3IzctE/v27sXqNWvw2ptvoH9wGjodsHHjKshkQhw+eAHf+MZX8T+/ehqVVWUMwEiGlpNXjLMXLiE/vwhmiwNCkYwZRbGEGDIBjEY5KsrykZepY9PkqTMXsWfvOQhEMRQUlcBozGDWjRjdaHSWtfrEINOkiD6/JAHSG9WYRQQqpRF+v5OZxQnzJLR6JR/oDPoULsEyT01BrdBxqkc0EEcsKML+D/fxgWPhojqkZeoQCLlQV1vEKUDmcRPmNyxAODILi9WFrr5BnLvYD5Ihx+lEiAQUciWqqmq4x0FPSTMuF2LhCAPfwsIsWJ02bNy+BXKNCpdaW2GxTGHRwiZMTY5DraJDhZQZY0rEvNbVh1dfeQ33fuE+yKVCXisp3eqxbz+Bd999H+cvtmDRkiVQa1XIyDQgKzsFjzzyIJMD3pkQbtt9Lxdd/fnlV/gzSuCdmHOaas0mYvyZpRSsDRvWMQA8evQERKIEA3WfNwS1Ss5/J8BIXhBa8+b2ASGvR1KZAnKFnMkE0rqTFIcmc3T9JjsDIRNwmRZJeBxWFxQKGTeJ3n3bdoR9fqSlGPn6femllzBpsnPEod3jhcvnQ0JAhw3g/gfuY2LizInTsEyZIZLJmdAgqtlisnDpUnFJLnuo7FYn7DYH4hEgOpvA5u3rMDE9DIk8gZysdAz0DGHXzltw7OhhGFN1iERJOiSFzToDl9PP7P9td96BJUuXs5yvu/ca3nz3HXzloXshV0nQ0doCsSeIooISJixa2rpQWlMOi8uGkCgCpUHDST+zkTCGhsjzlI+q8ioOWvC7PRAkYhjs7cWapWswPjCMDWtuQmfLZc5mp0LCGYoXVcqpMZIlKNQ8PjU+heKCIkRiCYybLKDeIF8kinAkhtVrbuLPwHsfvQexSo2b79mFwfEBrFi5FCdPHseShU3o772GgDfEBw2VSo0UYwqudF1BIOLH8pXL4ZiwQBEXYXp4HAGbE9977Ltw2R1YvWotS/cut7Xh0Uf/iZ/PY49+i0mId95+B52dV/g5U9+GaWKMI1zD3jDCCWDYYUHl/Fq4XNPw+WeQW1aI2+65B0Nj4zh97jQ0Gg3igRhLdFbMX4KuS1fZm5CSk4FB8xhmxUBWbjZm3E5kp2VCAiEf1o8fO4uYGPjao1/GtWu9PImYMplRVFQCsUiBY0fO4lrPAMJRIRJCmhBF8e8//gG6+7phc9hRXV3NB7ETh09irHfyc0HnP4D7575Ef/MNPgHunzLTn4JfjoS8gT1OgvgkICVgTUBUKqXFYY4ZJ+B8I2Cea7ObY9BpvJVsQE2m0yS18PQzSa09G12pYIm09HS/vJ4TgP/fTaRzz/k6KL8O8EkOkzxIzOXCfyq7mbubOanP31Mq81ng/tnypRuTbZIHlsWLN2DP/sOIJILYdus2nDl/Bg1N87kmnNpIh4fH0Nvdg6Dbg6baepQWF8PhtsMfDyItKxXv732fP0BkzCwpLkTL5fNYsGg+IiLKVS/FwY+PorF+Prq7ujnlZeu2HWwKVMhV7GjXK1XY++47eOiL90OrSWHAa7GakZOVA5FEgrNnz3KpBpm6Hn74a4gGIlwj/fzvnkPz/AVwzXggU6pgs9lAgUQDPX2oqalmpom+CEQTgKWsYfo3eh+IiSIDF0tWfAFMTpggkciQkTGnmaNCHpK1yOQqtLe1QqtRoa62CsPDQ5zZTuk7ubm58Ia8UKhp/BzFtMXCeuqSkhJMkOlMroJ52somvlAowskRtMgQsCZU4rBTWyUdMqkZjgp54nxQofH13LVB2vMQZhNxrt6msb7X4WHzGBka6bWhAw6/j/EEjyKJJaVxIm3O1AJI90OPTQwaMZNRji2dG4XSZkmvCb0OUgYCYjZjuWZs3ELqD8UhkicYXPkjfo5omxUmcNvdt2H33bdDLIrDTlrfsA/ReJAPd7X1tbjc0Y5zLacQiQU49SCRkLB2vaqyDoO9Q3BbZlibWVxcgcOH9qOyohDuGRs0WhWMqQb0XutBpj4VxXkFUKhU6Onu5imFSq3ATevX4tDhj9krUF1Xg41bt+DFP/6Bzak0SaDX6+TxE8jJysKePWdxx+712L5tB95/9wMUZhfjyJ6jyDFko66qAcPDo5ymQea5N954FU889gQsExYU5RZjbHAMxUVlnBi0d/9+NC5YiCMnTuH8hYtYsWIFH3bOt1xg2YBGKYVkNsayF22qHgKxCC6/FxKFnAEysZocFxudRV5OLiyTk9BpVVizchmy0tO48IdSr6xWGyfNUFNiff08Zto+OvgRispL2GchgoQNkWMj40jRGPDnP/4Jy5Yvwbpta/Hb3/8GW2/djtz8fLz/6ruIRwR45je/4N/xytUrnA402NODqspKLFzUzBufMSsLP/jhr3H3rZvQcuY8/vmJJzA0Osrtwi+98heoNSro9ApYzNO4eccOXLrUDrfHxROirJxsXLzUjkWLl+DosTMwGtJgsthgTE/jDZUuUrlCwOx2Y30VDEoJJEIp2q904mJrH8orihEIR1A3rxFvvPERCvNzuHSNDl4W8xRLz2ijp2kCaWPJmEs6YfI3UNGUSALWmocjITb6UZSmk1oYZwRIJ1mXSAmtRIcXn3kRWzZuZm/N9p2bEIr4sHhRPfZ9+CGy07I4mnGO5R7CwNg4m4pHJkzwuAkQk7F4KXq6e6Ck9s1pKzyeAMtsSANOhufdd+3AudYLqG9uQGtbB6oqStBysQUZqTougjMY0hGJCJCfW4K3396LSxfOY/XKVdBrVfjG17+GF154ntcdauLdvmMXPD4/0jONDLgdbgsef/zr0KvVUMj02L/3KL74wMNYv34jAkE/9u8/yJ/faIyMf5RpHmFQTXsNTRkpx53MpxRfSBGHBPAp4YXAPq0RdEikkhzagwh40fqUkmJkkyUxy2KxgEt76LWl65cmEAnpLDcMR0J+zMbA0rrMDCPKS/KZSdWpdNixcxc3R9Mk88yF87ARkWBMZdJj85bN/PyOHjkGl50ahoNIiMQQisSIQ4hXXvozfvqjnyI1TYeJiRGEgyEG7kRqSOUKpGZQbr4D+UWZc4cWoRQVpXSQ9MBmm+Z1saamFgf2f8yH5Z8/+TOcOnMO7+85CJFEwA3RdMgvq8zl9mmDWolvfvnL+OUvn0IiJoQvFEY6BTDMhuETBCDWypGXn8ekgdGgg0wgnDtcVM7D+OgoPC4H9DotVjUvxeF9B5FKkccqDZrqG3jK/PTzz+JPr72C7gFqOnawhl8QA86fucJlSTb3DILxWegMRpSWlyMtNYclf72D/Vi8ohlLb1rGwJ0K5+j3i8dCkIsEcLu8UChUHMOaX5yHacc0SkpL2IS+ad0GPPn9J3H31k146M57UJRbgLAvgOPHTvAEPR6d5eleb/8A38/gwCjsTif7bPQGLUKxIGZcNtSUFCASiMJid2PC7YQ+OwXpqRqEQj6k5mZAk56OsICIIPJSCbnoLk2hh58O4V4iKmLoN41h3D6NgtJyCCQSNkTLJRKsW7sGLZcvMsueW5CD9Mx0jjSmJldKtcnOyOVI4suXrmJ8woJQXMDXLBmGv/mtR7k7gfwlFBNJU0zTyBTazl79XND5D+D+uS/R33yD/wXcidmmYR0tHv9/vpJSF2IhaJSYNI8SSPtE2369IZUAODPflMV+neGfk4/MsSx/LfklKdFJJtb8NdlMErgnwT6Bf1r8kwA5KVFJ3j/dB7Hv/5fA/bOM+42NqfTb0nPIyChFUWklxsyjKCovhMU2xQt6fmEJ9LpUmKam4aWSCKcTS+c3IzsjA76wDyPTYxiYGMDljhZumivKLoNWrsLaNWs5JYTyYj/av5fBI52w+wcHoEtL4YzhVWvX4sihwxBBAJ2S4qgWcdMiVcATs0za9KLCAgwNDSItPZOZ/0hkFq+/8TZ0ai3Gh0Zxz+13ozC/kBlzi9XGMV2VpWVQKpQIRwJwkl4PYCBOQEtEjHwiwQwSHagICBJIJslKMBBm8xTpPaPxGCcyeHwhNh1TAYhCJud6ddoY6BBA90Vf/mAIYcrxjkUgECQQDUcZZBFYFotlCAUjXBpBLPcc2xViJpz+EBtPYJmmAUIaUcdnOduZrl1KPfKxXECKQCTMleTEQs5SMgdJCGKzrJ0lxQ9dQ7Eo3ZeQZT10/dPzo8MEaWA5im127lBJCIY2YTowzOUkzR0gRUI6jFLWB5AQJ1A1rwxrNywDJGFMWCdQVl0NmUqN/oEx7Nx1M+oaa+CdceLM6WNYvnwx2q+0IDYbZ18CpTt4vA5IZEIM9o8hN5daaEMMIFw2J4pyS2FQ6pnlutrRDsQDiMbo/bIjP68Ybqcf9WW1kIvkCEaC2LdvH9bfdBNPPgypeoRjQbS2X0AwFsCVzk7INWpOiCGQoaT3KR5jpo4SYkyTk5xWkZ6ehd7OXqSpDbBN2mBQGxgMzG9sZgkTHe6mxiew94OPUVlWii/cfi8npvzPU7/m0f+Lv/8jDp88yQBu/0d70dnVxS2mwbAfRXlZEMQjGOjtZVMypY+kpBthsU9DKBTD6wuwvITSRiLBMASJWWzeuI5ZLWqQtFosKKP4SIsN8+c3o6qqmnX3wUgATz/7ayxftRzXerqhV+sxNTmNpc1LOSv7jddew3N/+B0Gx/vQPzWI820XOXGlvqIRW9dtRfvly3jpz3+GQqnCpQutLLN68YVn2Xh6ofUCcgoL8f1//Q/UlJQhRaXFQw8+yLIaev++/d3vspyLSmLm1ddArzfiwrlLUGmUcM94ecpktniwdu1KfPjhAc4pF8vlWLpiGVauWQmPz4lnnn0at+zegjMnjiNTo+cIvA/2HEdaegpy8gsYOCxatBg9PX3Izs6Fy+VBXW01Ojo6WIdNBrmCokxuQd195y58sHcPHzps02aEAh5OjaHro6S8BPlFxVzJTqbyVH0qBjr64DS5UF9Rh4/e+ZAlfGSyJ0mBaXKaY+5mIyGUFxcjGIpizfpl6OjtRmdfD9QpevT1W+C2z6AwK4NjRSViKcyT03zwpfWG9iaJWAC5To7UHCMKSwowbpqEeWIKXpeTM7yrqkswysZoJabNpMUO4v1332NZwppVy5Gbk8VMO+1ZVqudP+sEEjdu2YCBwV6kpmvwza8/grKSQggFSgwOmPC1R76Fnt4BLt8pr6zk5Cx6nXqudfH6RUk8pGOn9YU+/9nZ2VysREZUn9eDtDQyQbtYb0/sJq1JLtcMS5O0Oh3LASOxOBNXlALCBEcsBiGB9oQQcXEcWq0SiEURCpDR14BoNIDlSxdixuFCd2cfjhw7hkcf+RqGh4d5Iki9IBQ1+eR/Pckxovv3H+A9hdKeaB2jch3a7RMQoqG+AX95+VV89zuPYXCwD2UlRTj88cdslBeIhJAopMjKy+AuCpLqPPzIg+jt7oTdZsPYyCRPllYsX46jR47iO098C4M9/Th34QKcviCvgzEKXNApeL1pbp6P8fFhFGSno6+bUtTEEEvkkOu0qGqahw+PH8CmmzdCoVfxJHd6chyRQACz4RiqSqow2DfAr2lVVRmi3hAcJgsMMhXy0zPR39mPotJCDIyPoYmKw9paYXM7UVVRhY7WLhh0JOXzwmJ3IRSfRUZuBvuMqipqMNjfxxOr+796PwRyoHugG7OJCNJS9DwFsRFzHwMcHjcgEcKYnYY4oli7ahXOHD+F5UuWYkltPRx9Ixi92o3+7h6IJGJs2rYdxz4+Cte0gzGJRKpAKBiHWmNATV0DrnRexeWrl6HRy7Bi2WLcs2s73nr1Hew7eBzTQS+y8jNYOpeXl4HBiRHULFoAVaoRO7bfjIP7j8I+bsasL8jRssL4LBNUIpUSgfgshsYt8IdjsNrs8HqoBV0GbYqEW7TpoOh2UwFiNh8+U3QpCAejkIgknGx2tb0LntCcV8sf8EIklXILslgu4QI+OrCM9I9hrGfic6HiP4D7575Ef/MNPgHuSYDLkY3XwfZfu7ekJCYZy5hk35PRkKSbTZpZ+eeT0ZLXZTVJVv2zMY5/LW892XRKjOhcYs2cXj2ZVkPAnoARHQbo3wjwfdKyel0yc2M0441lTP+XwD35un0WsCf/nX7XgoI6CCVKzjn2hGYYNNjsVs5T1uvSeKO2u63Iy8zCxdOnkaLTwu5xQKgSISKMcDkFASa1WAmlRA2XwweNNp2juQgIUHV2NODD5u2boEk38of04KEDrE0bGRqDWiFHSWER1q1Zg86Oq6ipq4Znxon+/h5OfRBAgrqa+Th9toXZgcryMnzr69/E0UNHMDkyifPnLkGp1CAWjs61GeqINQghEg5zrjQxhNQmqNao5xiqKB0Covw+kWRmlmQzVERBI+NYhOUhNLakxZN0lpSnTlmzlFNPunNirYhxJO04FUXMHQ7jyMpOR0NDA/bv28/6+Nk4Sb5EXMk9NwGa808kr2kCdQQyaVRNWlFu/CVTc7JwTEwlFEXIzM3l96Sj4wrr1oO+IEAMLt2W5V00yZnzflBmPdnv+fAqErKunUbfxIjQgYBywpPTqiRwpzQQIef+k9xMALmGCjPSWUfoCfqgNuqwZdcaNDQ3sA+AzLVnz19EV+cVfP3Rh6ixBKPjI+gbGMT6m7bgWj9JHyxwO+1wOb2ob5jPiRRFRQXo6+5GwOlF+6U25GUXIBL2Ixr1wWG1oLKqGgN9o1i5bD2CrihnLQtEYW6sLS8pZ202GZwLSvLgmpmG22uD2zfDhmryLbjcTmYV01IzWbdMbaFkoKXWzJGxSdy8dTs+ePN9NFTWc8RfXW0Durv7YbU6OO5t25atuNp2FSMDo7jn7vtYLkEFXffe/wD0hhR+H1587gXYp+1YvGQRDh0+hB07t+H48cOYcVixasUKrL9pPQ58fAAu3wxKK8s4haKwoAijA8MY6h9muczC5gWc506/M0WaqWRynDt/HlqtAfn5BfB4/PjKQ19BJBHBhctnOUmHJjknj59kcEJG23g4gJrqCgjECbjDLoy7pzBhm0JBAU0VTmJZ01L+melpOx9GR4ZHuQ132dLF/Nmmycjd99+HtTdtQXlePgxaLdKNadx++YX778OmrdvYMEwG5kmzGdu27cAbb7zF0bCmKSuWLmtGS2sbP96V9musfXXMuJk50xn1MGYasHHrGswmwjhz+gSkITFGRycxMUXvcw0fSh1ON/sWjhw+gYcffghvvfUOKsrKUFCYh7b2y1i9ZhX27tuH6toiBt3OGRd0ej36errhdjqQnZGOFKMGi5cvhzvghc3phM1pZ6OkzzaD/NQiLJ3fhN899Tuo6RBnnsLkpBkCoZpLpiQJiqeNci55XnEGiipKMeWcgi41FTet3wnLuBkfvvERojMznNhEMieZTAnTlIXTpUQSEcRKEZf3bNu1iRniFK0eAY8PQz2DyMg2wOn2wu0OQ69LR25OEcvmhgYHMG0xobS4kCNCR0Yn0EBdByoNysrLcK3nGrPDxjQ1vvLg/Vi6aAHEAgVaWq5hz56P0XalC5bpaQahlFSTX1CAeCTCoJsKl5L7IB/YSfJGpIFYxO3KtA4SWCd9O33+aS2kxCUyrBPZwN0jQiGzmDSFo7IbWpsoSYjAtUhJkZ0CzEaiiITiSDMaOEkmLy8Lg3398PtD3A/w6COP4rFvP8b5+6SPN6Sm4Ef//m/o6uzAH/70MkvPIoHInCeI1t+5xkQ+bL/+6usUIILvf++fWXb00p/+yGtkeUUFHwTUeiUmpyYgEsjx5S/fha6udlxuuYzZaAKRIJjY+MI9d9CIC2dOnMEkmWajs3zNKdRE6pDERMrr+/z5tejquAKtUselSZkZlOYihzviQ1gcRVyawPKblrMZOBEOYWJ4GCkaPa60diEnMwOhYAB6rZoz/0U0FYgmsKiuEeMDIxyxmZ6bjUm7DYOT44jKgKryGlhNNkwMm+Dzh/ggyGWG1eVcQEfdH5S8Qr0j//3Uz2F1TaOl7SJU1DjrdDIB5XKRHNKDlWvX4Oi5ExCrJUjLMGDn5q144dfPoKygALdv3Y4stR5xpw/tFy5y7CzRMmqdngvc8jLT4ZkJoL2d8vCB1NQMaFJ0qKgp49x6vU6F+pIiXDpzGadOXcKky4m8slw01JZDIp6FyWZBQBhHRCxCU9MSlkPKExL0tLdBLgR3VpCU0BsIQyRVoay6ARbbDEzTNvT2dUOll2HxygVISdUhFgzj0sUWSKUKnggQOUKJRBR1SoVNJFmcnHIhNSONQyTiiKOwuIDLoNIzM7Bw0UKcPHIa1tE5X8f/19c/gPvnvUJ/+/f/F+Oe/PFPQPV10M2MICMWAjrEMM7dkj73rFu+Lln55L8Erq+3nyalNsmFTSwhvvdTrfeNYPbG+MikPZWNrtdlMzc+vxtvy8+PE2nmAD6BJC55vZ4yk2yAvZHV39Il+bs2px6tnjOnJn/fGw8Jf+1tyS9pRFpmPizWSYhkgJgW7HAQVtqcpBQdyHZaHD96nIGsQBRHZm4m+keGoFCLQdZ00oKqRUo0Ni2E1x/GkiUrseeDfWzs2v/+AchFMuj0Stx+7204eOBjXOu+hocefRCl1eU4f7kV85vmI78gC7955r/hck9w2kpBQRHUqhQIEwpcae3Fzu23Q6vU47VX/szV1yRbKS0uQ8wXxdC1cVgnzRAKRKwNJzBLkXgk/TBkGLk9lRw+sUSMtZ0EbEMhP3JSs+FzemBIMcLmdiE0G0BKmgEPfu2LsJqnsffDA2xM62jpQOO8RnRe6WSWm8w0JPshs0xyIyQDGrVhjo+bKIORFx9m+UERfGRsirK5Lslyz0m0CMgLISbJzPVipvyiAgSCYTQ3L+IRNhUsJWhDlUhw97134t3338KF06cR8wUQoGQajR6+UAhur4sjH8n4SBnRRQWFqKqqxIcffoDy8lLYnXYEvX42pHp9fpbI1NXVYs1Nq/Hx4QNQq+WoqqlAZV0FA7DLV6/gyOlT+I+f/xDD5kF4Aw74/C4sX7oMJUXlOHzsEBWycmoMAbirVzq5RMVAxla/FwcPHkRZaRVkci0ut7azJGTV0qXoar8CwWwc5cWVMJnovZZwY59MosLWTbdhxhXCtHmazaNSuQBGnYFzqMvKymC123Dm/GmEwz6kGXWYtpoglCcwZZ3gVKSMrGzI5WpcPNeK+upG+Nw+1rvSe0Kgeqh3CHmZORjq60NjfSOqK2vwk3//T6xZtx4ZGZkwmaagUeu5iGfH9l241tPHI3cybRJIIT31vPp5rOPtH+jD+QvnMRuPQSoWs5be6bDD5Z3hwrKhsVEGNdUVldwQ+PvnnseWLVv59SLGMi87A6mGFJw4dpR1tFRusmTpEszMeLF6/U3QZKRywcveDz7A1PA4T6dWrlyDk2fPYt3a1TDo1Pjd808hr7IAUz4LqhbW4dzZ84h7ovDbfMjJLYF9yoamugXcTCgRgQ1eFH+o0RqwZt1qlqucPnIUDVW1mI2HufrdG4kim2L4Tp/iqM+xiXFU1JSjd6AfOr0RFy9exq4du/DH37+CRYsa0NdNxj0Zm9KJAZYqVfCG3PDHgvjRf38f0/ZpdJ7vxrWr/UBcgIAvgLz8HBiMeoxTjr7Djjt234mWCy0wWyawdv1q9PUPwe6gg00t0lJTcOzICaQaM1HTUIM9+/exZpiSJgpKMjkPunbeXHEOleJQhCVJVk6fOAklj9HNMI+aMTVq5dQKJGRMBkQjfpQUZ6OoKA2NC6rQ3t2BK31m7LxtC1paryIWBFxTdrhMDuzesR2WcZLQuBEl5tDlhtU7w9fchq0bMGIaRywRhtvhINs6lBIpMjLTMTg0AqvFxesYMYpkKqS1p7a2nHYJlBXm4gff/wFmXH48/q1/gXXajtp5tVCoJOju74dEFscTT3wD61avw4w7iKd+8zxGLTbo0zJhtTnZZ6CUyyGMxXHp0kV4Z2aQm52NYCjAaygBc/os0qZEYG8uKSrMRAN9/jlW+foeSGQA76OzcdDeSNMjKlIi4zpxA7SulhTlYtpqZb0drXvkK2pqbMDU5CSs09Psi/GH43j+hWfx+muv4szZ02wOf/ihh1FcVIQXn38RXT19SIhECNL0ifbw6/s3TQpINkgTAvJDPPnkk/jNr5/CRx+8z8Z/nU6HnNwcJgmsNhu27dwImUSEq5cvw0WlXGIhaiqr2VtQVFCGnp5BXBscwtS0lZOwwlE6mAAKpRSlpcWYnrbwVGvtTctx5tQZZGRmM5tNUjGKYiQw7XA7WAtP5XfpKUZo1WoIpEKYbWY2HNP1IQwDaXSITEmB3+GBAhKEvH6Ul1YiN68Ae/YfgNXlgFgpQVlJGRQyNct3PKG5z1tVdRVPtGmPHR+f5FjOtGwdHnjwXrg9Tv6ctLZc5qmHQirHxOg4VHIVLDYH3JEAsktzOTK2sjgPXS2XkJ+ZieWLl6AqrwwrmpbjzIcHuAOkd2SAM/mPHD2KJQsbUVxaDpebStXy8P57BzE6MgaFWoaComwo1VI22i5oXICAJ4Tu3n64KKdeLWN5bP9wPyZtVqiMaairb4BUKseWzVtw/PBBKARxZBi1aD13CRlZ1gAAIABJREFUGtd6RhEMC1FbuwBksHLMzMA+Y4dCK4PD54BYJoLfPcPSOprMpGVnshets+MaQr4YCnLyOf/eYp7hlLvFK5ZiaIQOqDN8nZDhOByPoTC3CG6T+3NR5z+A++e+RH/zDf4qcE9+qInJThYzJQ2jBIqT3ycQdCNwp/XgE2nKdV17srSJmEmOarye457MXk/KZJLRkEkQTv+dY9nnIhaT7HXyAJCMgkz+xszkkh7+ulae7++GeEuW0JCs4fr9bumU/t2aU2/UuCcnEn9tgpB8rgQoV627BTKVDle7LiOWiKK4vBSZ+bkwWaZwpbMNdocNfqcHKrWKi2h23bwLJouJY+qIBaPXldhjSVyCwqIi2F1uFBeXQylV8aZJDannT5/HwNAwVNQOp0vlXOu7v3w7JuyTqJw/DwcO7oPNZsL8pXlQqcVIhJRARIOsnCIIxVKcOXkB61dtRtwHPPkfP8bO3ZthMKpx6cJl7Nx4Cz58+wDHDJomJyAUz4Fh0n9nZKfDYExBd08ftuzcyCwogfeCwkK0XmrhOMf97+1HNBLHzXfdgpqGKti8VqRnGXHh9EXkpxXi/OlzsE66IJdK4XXNcN2zSqPCTevWoLGxEX/80+/ZUEOPR7pDQvaxCMWsSfnQRuNrGjcnN0pmtETCORlMgNjzWag1Wt4oo7E4KqsrsW79RmzZsoVzc+cY9LnNhHL2L10+j3dffx0ZGj0GunvwnX/5Z4RiUXz/P/4VxaWFSDemw26xo7enF5s2bOBNVSBKsHSov7cPa29ayxsxFV/RZuz2OBhc5eVlYtO2TdhxyxbsPbgPQxSxJozgngfvw4nTR2GxTmHxgibWdZvMJuTkZ3BRkTE1FRKZiuP3ZgXAm2++jvq6Rpw9fRFKtR5nT1/irPF77rwLxw4dhNftQF1VDSZHp9DUNB82m5mlPpUV9XDY/Bz9RmxNWhoVuPhhnjRh7fLVKCoqgj8UhMPpxLXubpw8cRybNqxDZ3cLyqsL0dXfhRVrVuEPL76G1StXoCinkBn0rs4++LxxlBWVYcbuwcZ163Bo32EGbrQprF59ExsLc3NpbBvg92th8xI0zW9GWVkFT1hoSmQ2m/DWG29yodFb77yN2tpaPqRQRGdtbTUnT8ikUk6Aabt6Fd6wHxvWr8eChkYcO3gYBTk5HK24ccN65OVk4czJExxhatBpsWLVSo7Es9vt2Lt3L1Q6NfrHhlFcWcZ+hDUrV+PVv7yKjRs3o6Z+Hl575RU0NzZy+sYdD9yO3/7lWVzoaMGyZSvgs7jRWNWIc+cuwWG2Y8emXXjz5ddZI/rkz3+KvXv34MLFixidGOcc5HgohPrqKkxZprBtx3a88cG7mJWIMe2ifgAxlFoqXZmEL+TDimWrIRUp0dHWzRrfBfProFVrMdA3gJ7ecahJViACdBl6yLRi+CJerFy1Eg6TCz1XByCcFcI2beX0iNLyIlxsaePRt0gMLgjKyDIiryALA4MjDNQ0RAzEohgbmYBApMD6rZtQWVPF0YSOGQebHz/6aA8OHzrGU5bGuhpMW6YYeNx6x80sPUMI0AiV+P3Tz2B8aBxxiGG1+yGYFWB+QzFWrKiHyzeN7sF+lNY2wB8Biksr8c6b78Ay4oB4dhaZOj1kIhE3tqoVWtgcbggUCkyYTYiLEgzgU9OMsJgnKCUXWWkZ8HjtXNCUkpIG67QTToeXjf6k06+tq2LwONjVg3/73g9wzx1fhMPmg1ajh16v4yKvZ57/DX7zzNPo6+vGV+6/D9/8xuO4694HoE3NRFpOPuRKDXdujI6MMtNPoJwyyKmcZnhwkNcckhYwOSCgpBiaBs+lrJGsjf5OaxElTtHPkneGppQSKWnOhdCn6DgRiiRltJbRz8mlIr5fKnWj65+M/D09Paxbpn3Z4/NCn0rruxd/+uPv8eCDX8Xj3/om+wEuXriEixdbOZ40Pjcm5ykG7VN0bdJaRPKdGQ+lmqxi2eG/fu9f8Kc/vIjhoUGMDg+wj4UOnuRt+MIX7sTevfswNTEBLRXJqZS4/bbbkJ9XiNdefRdtV64hoyAfo+Pj/PtSKRkdXEn+U1payNMJypffvP0mXLx4kcviyCNEkxkqedu6bSM6O6/CYjGjKK8AiXAMHR0DqFlYiqKqUuTm5OK9V99BbIZ8UzEubqotr8KpYycxf14jHyLm1dXjUstlXi8Hh/o4urJ+XjPaO6/B6plBRnY2ZmejLMfUKjUMjuVqKbSpGixdtYCjlmnfnZyYhNM+w5PHa51dmDevHi3tbahpmAeTdRIVFUUwjwxh4bx5cNmnsXb1WmQb0iHwxNDb3oV3336bE79Wr1/LHhKKK6VSRH1KJl584S/o7R7gIkAq09qweSWEggi6OzqhkKrQ10NdABTXGYNcrYQqRcdFeXKtCvULm3HuwiWodTqezgUCM6itKIbfZcWC+lpuNHXY/RgdMvPnYP/BgyguKURKmg4KjQI7bt7JEr6LLReQoAAKuRgtba0sMSWTeX52Ebqu9qCzY4T7YajELC0rjb0PND1OSTOieckiXG3rgs/i+VzQ+Q/g/rkv0d98A25OTTLTSUY6yWbPmTyTOvT/fd8EHD8LnpNyBAbvyfIlnsbNAfxkQyvJBz4B3NdZ8c8+8xuz42+Uu9CCxpKE63GQ9HPJ2EcC+MnnnjShJu+X9WUS0jnPPfbmDglqTaK/+QX7az/wWXPqjYeJG/Puk42ytHhmFFbB6SWTxyxC8RBrNq50diC3IA+r1q5Aa+t5eOxOjE+YsPPmXTxW+8trryE7vwCj42MoLilBb28/FtQ3cs5zdXUtPvpwL5RSBZrnL8KLT/8ZX/vmg7j7C/chHE1gy9qNiAQDeOjx+7Bk3WKItBIMDnZDKorj+PmPoFApIA4bsHvXl7gRsfVKO7o7unBy31kIwwIkwgI88viXUNtQyeO0wT4TOlp6UVRYiqXLFsLrc2DCbMZTv/wfxMKkjRMjOycTi5YtRDgRwpKVS/CfP/spvnr/w3jhty/CbXVDLBRi0cqlmLegDiKZAJPmMbScugyjPB06lRrbtmzHTavW4qWX/oQFC5p4bEcFEO+88zaUyjnjGrGyxOZnZWbDYbXjS1/6Cpqbmll7SnKb737ncYyNjXBMJIFQYlmJ3eru7sGamzairqGeN9G+/n6EIjFmcHbvvp1ZKdLBUrWzQqvmsfavnvw5DEoVhgd6sXb9Wpw4ewr1i+p5WuJxzuCVP70Cs8mMlcuWo/NqB3bs2IHKqnJuUbx06RIfEtKzsnDm/FmWNjQ2zWM9s0whhSfigjvoRFlVEbqGO6FL1SGKOFxWNzKNmXztnm87je3bNmFsbJQNUZVVdfAGw8jNy+eoSqlcBZVCh6lJC2ajQqTrDRBEYzh6aC8qiwsxNjiA1IwceIh9zcvjDPXU1Cy43UEYjUYIRAJMmcYxOjiOW7ftgEJKjXn58PoDuNrRidNnL6CsuILLiE4c34vla5dCrqAN4BxLlCrLK/HjH/47Th4/hqFBC44cuQi92oAzx1rxyINfwBt/eQ3Lli7Fli3bcOjjozh19hRLSu64406sWL4GZ8+ex8S4iRsmv/vdf8HJkydZHkWSlm98/eswphlZ5vD+e+8y0Dp/9jS++c2vY88He1BWVY76hnpMWsxcpqKUUbPux8hMNWDX5q0oyEjH5cstrPn/4v33IiMrC+++9w6MhlTcfvvt2Lv/fTZfrt+wAZ193WyaHDVNoKqmBsuXLcNT//MUnvin7+BnP/0pmhc3oLi2CB+d2gupXsmpM3FfHKO9Q1wGJBPKIIqL+PB8y85d8HtnoFQo0NraioqKcmTnpMPrdvPY/8133oI6VY/XPngXKdkZkGu17CcgeYsxXc3XzJcf+Cp+9Z+/wrKFS2EzmTE2MoIlzUthszr4MDVutaJ51WJoMwwIRwMc6yoTAfMbmjhOkZoe7VYH1BoFPEEvrG4XfAE/s/V0HegNGpimpriRUyYFVixr5kIeh82FFB1JPZwYGB2AXK/Ei396Ad39vZxhThGA1zq74SQZwsQYlq1aBKfbhueffw4VheXISUmHaXCI00FCELHMrSArBxo6PHttSM0yQqrVIi2vGNPuIDJz8/Hy79+Ax2VHIenECdhG49CpDQj5opgyWVkyk5WXi5hwlrsuZulIQFLJSBxysRBKlRRZWUaoVFoG7sMjFvzh5ec5mz8UCXDb6A8f/wEQAb79T49zDv1773zAHQ4myziC0SB+9l8/RiQSxI9/+CRKi4qYtVy8fBXcFCcbiyM/Lx/f/vZ34PJ64XI4uKn09dfewD994xt8P5cvX2ZDfu+1Dhw/cogP71SkR98j3wlNebJzcviaoHZi+7SV413JCEkAlwz0qcZU1iHnUnGW38fNy3SYpShd8vwUFxejrKQE586eg93hYPBO+vqcrEzcdfedLKO8cOEimyNJOkgme9O0mf09oRBNQMk4T8lhlK9P61scFZW18Lg9iISCeOShB/Hcb59mTwFN3Eiys2HDKvYVUc67RCRGZnoWHn74S3zofvnlV9HV2Q9SA3nDkbkCOrkU/mAYxaUFbGBPMej4cEFxuSKpkMkHMuDnF+Zx+R2BwkceehhvvPY6l8RVllTAaXXwe9ZyrQuVTVVYtKQZH390EEZFCrINqWwwH+jtw8YNGzEyNILua90wTzrRUF+G0tIyTI4PY2J8AhBJ4XB7IVIqIVNrWBpipcADqZwPLfS+Ni2tRFl1MWQqGb+eXZ3XUFpcjrS0DJ42UAoDdXmkpGjRcuE8GioqEfV4QHHqmRnpyM3N5j4KlUSOS6cvcDBEbmEBy0xSDUbkZOZxVOXPfvY7qNVilgUaU7RIS9MgNz8VxUXZUAiFyMkqwMcfn4DDHURCIIfWmIE9h4+hYUE9Fi5diN8+/zwysjO4V+E73/sul/VdunAKE6ODXIZIBxLqW6koqcG02Y6pcRNUCjmnKVHhIaWFEcm2bMVynDx7EmKVFKFYDJOTJjz+zSfQc60PR4+eQsula1xIp9KqkJJGfQ8+lJaVYMpqQTAaRk1FHcZ7xj4XQ/0DuH/uS/Q334ALmG6MebxR6kH3dmMu+mfvPcm+3wiO53Q0/9ts+llJDUtxrteiJsuakgCXn0uCIog+LV36JDf+OluQZPxvNJx+orWPz4lskv8/WS7FGnyx8JOmVQLudVN/f+Ce/L1ulPfcmHuffK0MBWXoHRmBXCnjrFmny4VFixdjaHgQxjQ9YvEg69CJfRsbn+D4NG2KEXKFGnsPHsKatWvg9wawYeM6BoljNHKTyDjqi7KmyaS5bPlKnDt/CSH/LN549S+IxYKoaaxCeWM+7F4L5jfXo739AiqrCniziAbEMGqzYbf6oZRpcfLoWZQVVCA7LRcenw/Do4NIyzRwZnRGei4GB8fQ09mFm2+/BebpCVQ31kKUEOOtV95E2BPEL3/x33j1tZdR3VCFwvI8/Pnll5Clz4JOpcV9d36RK5hngj4cOLwf1XWVMFkm4LMF0Ha6A6UlxcwoUZMg/f2Rrz3MRk4CwG6nF3abHSlGI2659VY2gVJjYZohnSPPqOKaWk/9Hi/rdI2GFE5OMU1NcuzXmbOn4PMGoNCmoLGpmXO3KfP9zNmz6Onrw80334KyslJuY6XxtVanZ+bqw3ffRbpeh0N7P0RJeSEKK4px2z234q333oFwVgSDNgWvv/w6HxyOHj7C5rctWzZyKgNNS9asXY/K6hqO2Ood7GPdYUVlGYOPzKJMiOSzuNJ/CYFZLxYuX4iBvmEkAiJo5ak87n3lLy8gI82AWDgImYQMbj5k5hWgtKqSTYLegJeLYIYHx/DR+x9xrno06MOipjp4XDbOIr/aNSex0OmMiMUEyErP5Zpzytg+cfIwx+XJRWqU5JWguqwaUtKeevzc5EjJC+FQEFq1CsJEhOMCXS4H8vJyuRSmu7MHBQW5/Hpv3XgbDh46g/ycQowNDGN0aAjNTU04cfwY2q90Qa01oqA4mwts9uzZhy/cfS+OHTsOs9nC7B0BDJqMyBRKloQtW7EUw0MD3IBot9u4gVGllGNkeAjGlLnrgMDZyOgoFxVZpkyoLi+H02ZHfXklIq4ZfO3rj+IPf/4DKmuplGgKBw8eQvPCZug0GqRkaZCTlYaRgSG4vV6UzqvBpc4rEMulmBwdR2lBAZxWDxsOK+eVw+IzIyqPQ6iSQKczoOXUJezYuA1umxM+lxclBWUI+4LYtXUHXv3zn7nJlxKRVqxYgj/8/lkUFeTzAUyXZkBUAoj1SrT1XoNcp8GyVcvQN9j7/7L33vFtH3T+/0t7W8OW5G3LezvxiBMncWabpEmTpk0nHAWOfdwCChzwhbv7wj04Do7jDigHRykto3s3O3Gc4QxneO8teUiyZEnWnt/H++24hP7K9cHjx5+4Dx4tiWRJH0mfz3u8Xs8XxifHsHvnLowOjCHmi+L6+S601K+HIJFEbnYBT0TNOZkYmhmDpa4C9Zs24MzZs4gu+zE/PQuZUoryonIu3LMyTAjFwlhwO+CnIiojA2fbL3EhRGSLEdpcEJpQIuXGIMecxVHyRPMgXKnL40ZjC4VN3YRULkJT0wbG8/X09PNK/Z+++RXIVWKcP38GI8PDmJueRbo2DZubGzEzNQF/NMSp0LmmLHz44UeQSoY5tfnGwBBeOdoOm8OPyro6PPLwI3DZHZiZGMPowCDscwuQCuVY8USRnZUP99Iy7tqzh019SSFgnZtF25YtTDXSKtVwuRZ5O0vn/dWkzTAUahVPGknD/Ohjj0KaEOB73/4+kBChqrQSxZYSvH30bWxqa2G52rGTb+PIg/fjyKEH8NUv/x9MTkwhLcOE5tZWThclA+iVruuIpkg6FEc8FsWFC5ewrq4OiwsLTCrKyc3GM0/9FIU52ewRmJqeQseFC3jiS19EZlY2FEoi0SQ4eVYuFWNwcJBJThkGA/RaLU6fOsUSFmq4QpEIb0KI8EPSFgoRqquuwckTJ7gQpA1HOhFSSoq4YaDvDm0APB4vhxAJUgKoNHLG2ZYUl7Acsq+3nws1BgNQQ2A0QixTYM42z4mapUUFyDQaMT42BJVKwZvKoiILbxXs87QpzMe9996LZe8yB/NYbQuAQIYkmWkRZ2ljNBFHmk7L6ZulxUUMJujt7eEGg3TvOpMOc855lFWV8vCJpFY1ZRWYnZhCb/8I9t+9D1KBGFbrLPzxIKLCJCQKMSYHp2BOS8fMwAy2tDZjcmaKjzc1NLTypy3N5uYWNDasY6zvj378Q4hlSrj9QTi9PmRkZqHEUoYL7RdgoFTyiTEUVxThwOG9ePP4a0wsoyGBSCJDusHE11Jq4mkyXVxm4aA5n8MBnUQORUIAQTDKTRQV6XMLC3jrjRNwO13YuKkZ/UPDaN24EWWWUhx98wxGRochVRBW08xblCyjEYGAD3KFGPfsuws5BgNmbQsY6JvA1ZsDEEjUMOYUQGc0ontggAdX5LWgZiivuIiD5YyZ6ZBISDOv4c9ERroWlkILVPI0eJxemDLM8Hu8fN6QyyTMkU8mRJweLJAKeKtMmxHaCKvVOg5XI9rM4Mg0bIsOnrALpWKEg2E2yseSMd5gFeZZMNY78b5F558L9/c9RH/0DQRf/ocDqXeHBbFxj0OXVqfkd06873wEDpF4F4BmzRx6Z3rq2gR+NZiJ5DKrhtK1Ip/14GsT+tsPcCcNZg3vuLrmS66ysG9vAt6Ztq/dj7X4v0NQriaVrm4A1rYEZGj9U2vcz1bHEZWspb2uvh6+gNDWgl4pP+HVl0x/J04zIgLgVs8tZOXm8Mpw/7334vTZU5ArRcjMTMfo0CDm5+YRSwgwNTWPzMxc+IIBNtSQoY1eGK1lSTqSazJjqG8AuZnZ6OsdZA31nH0R9gUXZidsHGVtSE8DxHEMDHejoDQHeZZMjE+PY8W3qp+sKFmHUyc6kaFPx2DPOE97D+w5jLdePcWJhaTXJJc7pRySzIVZ/SLgS1//IkbHhtC2ZwevtKf6J/GTf38SSqEcu3ZsZw2fSivD+MQ4p+kVZOVhcnQGCqUCk7NWNG1shNFkwNGjbyMeiMG3FGQtZ0F+Hk8JKMmVpEOtrZtYWtF5oQv/56tfh5jW/SIRxCIJh+289OKLq2E2mTmIBEK80l60z2PdujoMDQ2uykAiq3+enmHESijOgVF00iI6xQMPPohoJIaFxUVu/Cg9NBKnEKgpXL54BROjY6guLUFJYS6yco1QpClQWFWEZ5/7DYIrQYQ8QXjdXpQWleL++x9gecSePXvw9G+fYikHnRg3bW2DSqPmCPmu61fx1a9+BXPzVhw/fxJLvgXUtpRDqgY/z+H+SeSbSqAQ6uFzeREPE5YyglyzERn6DKhILjExiy07d+JG3y1EYwGefGZn50GnTUdv301s27kZ5y+ehlhCaqIEBEIpwqE4M6aN6Tl8UaevIklnJFIB61fFUECclOODD30Y5RV1CEVjGJkcxhtHX8Kli6dZ527WZTB/eGbCCrfDi2gohCJLGXbv3o1rV6/AkJ6JCxe7IJfIkSbXcLGfk53JzXNRUSmmZqy42HkJCgUxu2sQCARx8uQpNDc3M6GI1veEq7t08QrMRhPuvfcAKirKMDo6zO+n1TqNv/7sX/F72ri+mb8/kzOT2Ni6iSPKSVJChtQXnnsOKw4X7t93D4rLy1Df3Ih5+yJGxsYY//ipT3wau3ftgC5TzbkBlcXlOHH8BCrX1WNwdpwvbiX5+WyypQaCZGD3PnwEzdvqMeWYRiAZwY2uEXzhbz6Ncyc7II6Co+cfevAxfP87/46f/vBJnD5+giPty0pL8N3v/RitrWVcWBIPOtuSh/llJxZX3AgI42jevAm+wArjD/sHelBRVo6zR88iXarDwrgVlYUlbCyjbc7QyDDLZI5dOAm5WYeEVIzq8mp4rA5MD43C6VlAblYO4v44fz7V+jSIVXKsREJMoCKzKG1bOFdAIuaGXK1KQywU4Ql2RXEZHAs2lJcVIyUUwDpv4/RXklzEuTiWYWHegc9+7q8RS8Vw+sQxxu9FoyvQaWiqKYZaIQbBm0BFF0TQSJW49+67cP3aVaxvaERd82Y88bVvYnh8Hk5vAHv23I3uG10IBnycskta7anxRUhFMpgyMqFN02Jh0cFFIXl0um5ewxOf/wL+/Tvf4yKUimCNOo3xsSTPVKrVLM8geQ+Fih249x5IBELMTluRa85DeXEpOtrPc3FJRKbm1mZGnxqMGdjeugXjA6N45pnfQqpSwJBpZi2w1WbFvgMHcPehQ7DNzLIenfjc29p2MC0rTZvG17hf/vxn8LgccNFUPkpoQTe2bNuKbTt2cKFNvovASgD+lRVo1CrMzsxwQjaZWql5OnHiBHKys7Bn3wEYTWb84z/9E7JzyB9QxOcturbR1pLePwr0oQKX5C9kzqbrMJkqaaNCfpGMDD17VLRpepaiXbl8lQ2yKzSpj0ZhMpmx4HAgFI4gGYsx+5w2QmTGJiJOYWEeDt13EF/6/BOoqapCeUU1Tpw4hWnrNOMBkxAgEEmhID8fgaAPsUSMg6XoNZIMKE2jZlPpqlxWxH4fgVwMfVYa9JkGljzJJUJUWkpw4ewV1DZUM/JwybpIHx3WaEOWQjgaRbpaj8Hr/YA/iW/98//Ff//ip2wYzs4281ZZKhDi8Q8+yumkNMzoHexn2MONgX4I5EpQluiGxhZYx2dZamgym3D1xmW4fItQplFGiQzNGzbg1MkzqKmpQ1IsxVLAx5JIQkQuLMzDOT8Pz7wduWkZKEjPRGVJOc6c78Ds4hyCoTBvV8h7QsnFFIDXcbIdIR81kRJU15XA511CbXUF3EsuRCNRVFVVwFJQALWcULAujIzNIhwTICWSY2beDrfPx9872nbSICsSp+ZIwPkD1JBq9WoEAkQqWuEBHX0eaaNC3wVC7NKW3O9d4dRWen+97iDXYCTTpcyWlaAfWp0BS24P4rEkPB4/ZmwLcC57kBKLUVBUxJkNhPWkNPAY4ii1lME+43zfovPPhfv7HqI/+gaCf/jKvak1Hfk7k/N3FZmrxe9qMfx70/lVB+U74UtrhenalHutpqd6le5LRTZTOG7LVTiUSbgqb3mvwn1t2r/2mHTRpw/VO+FOhFakZoCNqasa+js19e9sDN7VXDAOckD6JzWnnq2JIyZZfaA1PwBvBu44lqubgtWgqkVvCK5ACOXl5XxR3NK2DUMjo1ASnzwRwNjEMJaXHEhEE4yIJGRWCmJMTs9g1mbjxEvCjk1OTeLksTOQ0dpTnMDOLW1MCaDY9WOnzsCUnsETT6FShs/8zWd4GyKXCqBUiXGjvwv3HDmIF178NczpRiQjIrSf6UJlZR5STPiVwOsMo/vqKKrqK1FRVYq0NOKkL2Jz2w4MDo1zUX2z7wqWvQ5o002QixSostSg51I3trW0Iejx4+aN63AvL6G5uQmJaAwvPPcST/RI75ebXwCH046hoQGmVnhcXmzdsp0nUMQYp8LdseRAZWUlBvsHmHmcnmZm+UBOXi4mp6fgdi1jYpIS/XKYEDEyOIQIJWcuu/lCV1dXg+9859tsGjWZTFw0uWiaLlZwg3r/Qw9hZHSEEYU0fXYuOTEzPYPcwhxIlVJcuXyNyQM0McwyZsBo0GLWOgmlVoGETIgFxyLkYtJ76jA2Ms4SE6LKEO+bcGr6LAM0Wi3kKiUbyUiWQ5/l/sE+CFIJnOtoR/3Gamzf3Yqu/itobWvCtavX4PdE0H7yJrZv2YnQShimdA1khLkMBzE2MsFaVbvLBY8vhOJSIg9EIaJ470ACGzduwOTUODZtbkHvcDeycoysUc7NJ51pBNNTNsilKjb+UTqhz+tEdqYJDvsC9GkmPPbgR2DQZGPRTvpPJTd6U9Z+/Ob5/0Z+thFhXxiJYATpWhNOvHkGgpgMmzZuRyQc5ePR19/H0h1qoIosRVyYXLnaidKEvhoxAAAgAElEQVTSYuTk5MNqnYdAJMamTa1ciJCmnFb7NttqoAdNGK1WK2MGH37oYZ400hRy27ateOPN1zAxPordd+3E5cudiIUSaGrZwE0y/bS0bMDY2Dh+9atnmOzSUFuLwpwcKDRpGBodRVZuLpODKBr9+ed+i7/97F+juNaCJ//7R9Aqddi9fTs6Ll1GIBFgskVelgn7796NsupyjFsn8dNnfwZTgQkxcZyTdft7x/ChRz+Aa5e6sLt1O2tqa+vXY2R4DGadEXpNGgb7+uhshSQimJwaRlqaDpaiIijTNHD5fQgI4nCueLHv3n3ouHgBgWAA29q28Gs+9foFfPKxx/D2b99AdVEJY9+IsFNaXoL2znMQ6qQIihIYnp5EnjkbBrEaK44lhJI+2G0uHNx3D080ySk7MTfLWQSdl26yXECrzub3wmH3Id2cBvuCFyq5BOn6DN4gqVUCjI4NY+vWzSBX9IWLV3labMrMQiRGTa4dH/jAQ7jZcx16vQ49fb1syKa3orgwE8Z0FQw6FeMnibxBxbBJb0DX1SuYts7hr//2iwhERPj0Z74MpV7HBJp4PAK5XIrsLCOHmHlcPkRCKcbomcx6lg9NzUxz8yCWSFBkKYZtZoYnuWQQ93q8jLejgDYqikiCISMNEID99+7Dr5/7LY4cvg+OeScXMxoKbRKR+XGRJ7oKlZLJXGXFpSgw5+J8+3nM2GwcaqTQqHi6W1FdhU1tmzkUjuRWs1YrJscnWUZD8yz6yTBocfVKJ4wmE3Lz85iktOR2oaS0bJXBrVRw0SwRk2k3xrIZ7/Iym66nJib4OdOGMBiO4tz58xgYGMTXv/F1JqeQsZPO84TnJLkMoTaJx7+wuMCZFjOzM1ywt7W1ITcvlwcX1JTTNbewoIhladRkv/H6m6yTpu+bx+dn7G4sHOYkWik1c+4lZGaZkWHKQKGlAMt2B583Tp5q5++6N+BjLFc8JYBYQmF7QphMOizY7cjMNMO97ObNglqtRDDgR4pM5RI5kgIhRCoRLFUWbN21GQ73IqdhF+XlwzY9A6Fcjv6+IWSpDei5dgOFlnx4gh5m5SdDcRRnFWJ5fhk52bmYmp1mwz5di1o3bkBtZTl++/QveRMYTJHOPs7p5OFkHKFkAnn5Rey76brYhXXV9Thx8hSHCbbtbEJuQSZL1QiRbNCmo6vrOsJCAfIryrHksCMU8vOEn97iNLkStZYyOKfnEFsJ8jZmOeRHcWkJN+UGg4HNp93XuhnXaErXQ5+hZi+ISiWDQiZln1FGugECwpzK5JibXkQgEIVIooRMoUEwkmA6FxG2KAeC3j/38gpkUjUPWsjPQeeKaCwEnT4NMpkY62qqEAyQFC6IKauNPWC0ZaXttcvpRJgwpDI10ijAKRmDWCLk10/DLH8wjMXFJeQSItrrx83efrh9K5CpVGwMJuqRWqtiSVlVeTVmRv4cwPRHV91/gjsIvvLVe7kuvrPYvLOAfyc86ba8hQrkO4v393oOzFYXr/La7/yhx6EwBrr/WlH+TlNwWyJzJ16SA5uIN3tbE8NhTWtpqrebiDV9Pg3aGftH2KzbcpnVCftqY7B237U/OzgoQ93C7ajT/58HkjTu7bWEaVr9RXfq69cef+04rr3ei/0TEGsUyMnN5WCh6qoatJ/rQCoVZ1Ta+oZqnhDptHoEgzE+eRsyzIw8JIweachpQkYnh1QiCZM+AxlpOhx/623WR9LEYMHpwIsvvIqy4lyUVFVi1r6I3lv9qKsqh0GvQFwSRcv2LXCteDA9OcnpoBl6A5LiOJvdunt7II5L8YkPfRymnCz87KknkUpEcejg/ZBIdVj2xrjQvXq1HWazDhXF61BZWg29KgP/+OVvYOeWnTCmZeDUiVMwZWTwCYoMkBKBFMFAiMK0oU83oKy0FGMjo7h+9RoWbXN8DHXpOhSVFKN1yyac6+jAY499kDXsQ0OUpFcKt8O9yhiWSjE2NsonS5lUxjpiKtCd9jncunELK34vNjRv4HWwx+vB3r17oNPr0XOrh1fJtNokOQYVAHkF+YzjyzAZmWn/5tE3odZqEI/FoVGokIzFUVtRwevwweFBjkk/+ND9GJ+eBOKAPs3AaMllt5vX6fReV9dWYpGwnpZCLNoXoU034NiJtzkpLxYP49B992DGOoZdezchjjgGR/tx5swZlJWWY2HOgSxzIUrLarC07MULL72ANNpeyCVMnsjNzoJen8ENcW1dLQa6u1Gcb4HfG8Kbrx5DIhznkK662io+sXu9HvgSEUQiRErZhcGhYRQV5sK+OIv166tx6eJFTn8tKSpHKibGjq170XW9FwXFhYgihKyCNJw4+TIW5qfQ1rIZ85NWhL0x9FwZwrqKjVAp0nHPvYdwq6cb3b034PEsQ6FUs3k6GPTDapvmZopIDTT1m5qZ5bCajAwjG782bGjBk08+yaa92tpa5Obm4Mqlq3yRJFMaaYWpmDh/gbTvmaisXJ0GTk/MYO+evWxgJiIQFRojwyOsG6ZpJ/HX7zt4ED9/+mnoDRlIN5rQ093NRUBzQwMUMgnCiDC1QSqSYmx0nCePACVbCmGbm0Lbts148MMP4sdP/RRyvRw5lmzY7LPwLnugoougXIfcLAtcC3bG522/+y5G8j3x91/HrrYWyOUSuJddsLts2NC6HkUFRairqWcp0vnLl7FuQzPGpiYZBRoKhxh72H3rBjwuNwpMeZDFJBjpGgFCYVhys/H5v/sc5BoFsotz8JNf/xyTdivu2rcHC8QwD8UgTiRh99qY+JSuzYBSk8aJktbFefZAWCet8C2FUF66Aa++doo/jx//+MfwHz/4Twgh5sKdYuajKQ82bW3CW6+dxj9+7R/xja/9M/tLJHIxxHIxPvWZT+DnP3oSiXgUOYV5WPb5WIpEBej0xADKS7Jhyc/CnG0RHqcdB/buQ15uNqeFnj17DukZuSgvqcePfvQ0Ll3pg0gsgd6QxpIVCvaLRkizG+DQGoFQjN1378KFC+d5dRmJxblAIXJUpsnEz0ujVsM6O4toeDVR2ZiegXAgiFgswmSX+nV16LzeiURchHSdBvlZuWwQpO8/BYzFBCk88cUvoKevBwPdPYj7I2he34TBkRHM2e0QSKX8/q5fv44NjSqVBk3NLcyyn5iY5NAlMk+TDIJ08uSvoSLuwYcf4lRs2jCRGZ506Zq0NE5L9Xh8vI2lwQMNLOgcQhNoyvUgGc5KIMDa+Js3b6K2phZKpZKL9pPHTqBhXQPmrFZIRSIMDPSzkZwkLUQlovtkZmby9JcY8sVFRaybz87O4caWGg7S4xNdSq1W8SbboNcz3Z3kOiThID066alJ1qRSK7GtZQva2y9CIlawnpy2lURkIRmjSCRliavFkssbHMrl4LC5eIzRimTCzc/JhtvtgXfFj7gwjqyibJTXl6Or+xqbX/fv34O5WSsPshRSJfo6b2JxapYHOLEUHYsVzE3OYfvGLfA7fNzQ0yDk0OFDsDsdmBgfR3lJCUvofN4VNG5uhVpLGQ96OH0uLLid7MfpudaDHEMWB4JRY3HjJpk9ZWhpbYTP78EnPvFJzE7bMDIyjhR5MkjW1XWdpXy0EZTKZUy7ySQvwtISSnIK8crLb3KiND0n+v5QczQ+MoGdra0wqNUQIgJfkNDPAezfvx9paVoMDw0hryAbC/ZZmM1m2KbsuHD+MrQGM9J0BsgVGvT3D7IRl85BE5OzXFCXl5bx59uz7OHPttdHtCMfhoaHYDJkwLnogEKjRF3jOohkUt72Uoo4bVJUchlam1t48n6u4wy//4RkJtRpJC5AQiDg/BaJRAm7241gDDwYGejt49sR5S6aiPEGUpKUv2/19OeJ+/seoj/6Bu8U7u+eFK/9prWidxUFSV/pO4ynf+Dh7gxa+r3C/faEfK24XTOTstGU9vVsLl2V59xJj+Hfd1sTz03GbRnPOyFPa7IZltGsadx/R5V5r6d5cEj2p5u45ybQXvO7wp0eb00yxOiv92iM0qsqMOl0oKGhAWfPdqC4oAQzs7OMB6xfVwmPj2KOfTydkcs05BXDjVu9iCWSnFjXO9AHXZoW2eZMTgW8de06k1hWXMuM26NiibTbpHmWy8RcXAolcvT2DMLrdmHrtkYMjHejtnk9BzudPn2SjVaEGtvQugnWxQWcOn0cBflmlFpyERPGONqaJsuphAyxCOkeMxDwR5FpNmBpYR5pKQN2bb+b9ZNymRLf/uZ3sW1zKxdDG1s2Yveu3XjppZcQDoSxY9suOB1uRtP5V/xIRYkhDlgnplBcXIS6hnqoNUpIVApGjX3/+//JK+1UUogMXToa1zVi67YtiCeTcLldGBjo40S4J77wBF584XmIpQK+uA0MDGD9ukZez5JoiS6i9L9du3cxOeB8x3ksOhzIzs/D62+8jty8PEbGzVpnoUvXw+Fy8gnu1RdfQaYxHZtbNvHzpYbp8AP3Y9HtwsuvvsrUjkSU0vFmYM4084o4TavCxtaNKCyx4Or1a+gfHMQ99+1DQUkObvRcwZJnDm3bW7F5SzNm5yc4DGR0ZILNvUTuIQmJ2+dlnBjpGSvrqtgEfOzo6wgHQ4iEorDkW1iaMz46hixzOhzzdugURoz0jKGquAbWKRtudd1CS0sLZHIZ7n3wAfT0DGJweAyFlkJoNDKoNCKcOn0C1RUVXAQppGqoZSp89CMfwxtvvon0TBNcgWWEYysIhciQN4+tm9ajr6sHwzdHsb6sBRdP38A3//nfIFWoMTg2hPGJUf4e6/RGTjJt2diM3v5uGNPTUZCXzwX5qbMnUVFVxebUT3/6Myz/KCggprqPTWwkgwr4/Lhw4QJP7qhYJTTdD/7rh/jkpz+O48ePcWE+OTKBz3z603zf6elJNDQ1cZPS29fHxsHmlg3IyjLjxo1bPO1LN5k4Hn1+bg7pBh2bXGkSO2Wbxez8Apo2tODlF59HqaUQSUEUZTXFGJ+fwJEPP4jnXn8BlfWVaL94hrnwGpkScsihEKl5K0JN3tTCHO59+D5Opzz+9nF8+EOPoyA/Fz/+7x8gIY6ioDibCUS72nbj9Kl2fOozn8XPf/ELFJeWMy2kvKoMPr8PHefPoKTAAo1Eja72K9i6fhM0Yhmb357/7cv45F99AplFOThzpQOyNAU2btqAoNeDu9ra8Mun/gdRSRjNTc1MGqpvasLkwhzLhAjPmS7Xw6g2YXBgHtdvDMCYaUaaXsPJnp0XrjMVigzAQmkcBcW56Dh5FQm/AM1NjejvG4RYmUJZbRFKKwvR/vpJpCIiCKVCGDOzeKs0NTkHpGLYc/d6rKsrhcftZunCnG2WKSMrQS9KSytQXlIDqUCN0sJq7Nv3MAIcnibmqb5SI2NDqjFDw++TVm9A/+AQfN4IiotzGOFJTR41sWTcpKaNNmr0+aEJNhXvJLWhoKO83Dz+d011NRbcczzxXna4EA2G+fwyNWuDTClHKBZDfUMdll1LEFA6qkCGaqIcpYCOy5dRVVeLjs5OLmIl0hQ2bdqMiYlpDrlhOot3GctuP1QqEVo2NPNGkBp2S2ExCgsLUVlTy4hGMs9SMT1vX02tJKnKNHkpiktXzawrK4yUDEfDTF0hU71IKEIiGmdmumd5GS6nC8/95jkO4ktTKdlg6lnxrRbhSDEukSbpVKwXF9NgQ4l9+/ZBqVLj+eeeYxkfBaid7+iAz+dF0B9AKpFiWY1QkER5VSl++OMfQiQXQqKU4GMf+xic1mX8z09+iezMPGa8k6G2f6CPvUAUnqZUyJGTm4mNGzfitdde4yJWKSd6TgLuJTdqq8thX1yCbyUIf8wPbaYOplwTBArgwH33IJoI83BHmBRDlpBh5Hov+q/dQkPTely8fpXpR0qZEmlSNTZU1zFdipj0tKkhOdHZcxdRVVPNiE8qNkvKKiBXSgEZ8PJbr0KlV7N3qaGyHgsTc2yg9i67YJ2f5mTY5tYmzC3a8K1vfQs3bvZgZsaGGIBX33oTH/7wx/D0z59ZvYYoFJi1ziCOBLbvakN4yYO//uzf4DfPvcBSvaOvvc2vOyczCzJqhZMpGDO0CMVD2NrWytvXvv4BNr2ub6xlCWthXi5kkOIrX/tn7Nl7DxbsS5ykTpuN+w4dRCCwgslpKyYnrBjo78OKN4SmhnrerFBA2K7dbZykPdw7wk0kbY+ECglGJ6ZX5cUQYF19Berranh4QvJFp2MeUomUPzs0RLO7PJAr0zA5PcuM/dGpadg9PlRUV7NnjHI9/MEVzrKg6Z5Okf6+ReefC/f3PUR/9A24cL+zSH+3ZGXN6POHdO7vOXG/TZy509i6NoVe+/edIU1rdJo1mQuTbMibegcv/vdJNKvBN2shUKthOKs/qwjJVU4up9K/h3aeKun7RhR/UnMqTdxjNHG/gx//TqPDjcbvbyp8CilsXg/j6ChZLzsrD00bmnnK0T/Ui3giiNwsE8cVDwyMQCZV8WQnJy8fTqcTszYrjr79NlxzDvzFBx5jJzmZs6igoyTHV156m4va0pI8fPxjH8WLr74CoYjWZRGOPq9eX4y+kWsw5xhX47TjCViKK+H1R5BhNOP8hZMYn+mBWhuHPl2EQGQFYpECsRUhvEsx5OZUQqejaYUEhflFuNF5HWKPBNmmLAwOD6B1aysKiizo7u7hCHOiBNBk9MyZdmxt3Yo56xxfSCgJkBqNloYm/Og/foCqinIU5ufipddeWZ0iDw5jfGISRYUlGB+bQCyShEy0uoWhi/X//eY30dvfy2QJ4qZ3dd1gDSCtIgmBZjZnsQaVpl1ZWTnwLHv5IkioL4VSwnxwkpyQ0PvXzz0PuUrOOj5ah5pMRmxra8MXv/B5yAQCnmqpZArmxUtkcuzedRfWt2zA4OAwQsEQFuZX19QUcEMoR9eyi/WTR48fw79973vIK8rG93/0PVTUlyCc9MMfpr/XwlJUgNdefZORjAN9Y3jkyKOwzs5j247tyCnOhd3rRFGFBS+/+BuWECwu2DgplnjyQV+QSUJiiDA60oemhvUQJGWI+FIQJWSM9drSug35eRY2f/b19XNx/rGPfRz7DxzAq6+/gLn5aTYduZx0Ya1HVWUVFFIxr15PnjkJp2cJBrOR9b20SRjq70FVkYljvV0zbox2T8KsL8T3//0n+ODjH+G0QuKzb9+2E/vu2c+c4PMXz2Nx0YYiSwHeeOVVvPXG2/i37/4Lzpw7i9bWLfifnz2F2to6fO5zn8OPfvIkyy4uXbqEm9238NTPf8F//sEPfhCdnZ3cND32gUfxs5/9DNevdyHsC8CYYcTWrVtZ00u0DghTaGxuwtDwMMsYaNtSW1PHiDWKbae1L+mIG2pqkIpFMTQ6QLhzaE1GdFy6iDSlEmdPn8fzr/4Cv3rt12jvuoK2/a34uy/+LZ7+DXkWUrjY3oFUIIz6yvVIhlI8Qb/Z14P6pvXQZZlw7eZ1puSQ8bfz8hV87sufwvEzb6Jp4zp4lnxYdpKkw8iM9YqKanTf6sWNG9dx7+EDGJ8aZbOd2WBEKpRE98WbyEvPQENlDUoLi5CIJPH8K68gkAqj9a5tKKoogaUgD6l4FP23buLixXOobanEW28cQ6GlDOlmI1IyMXzBECaGJmHWrBbuzvkQ3ni7HSKZBMWlBSirrIRtdhFTUzM8Pa2sLUD/wDBKciow3D0GNU2MY3EEwsv40F8+guPtb0IUkHAyLknP6LRMU3Mq5FwuL1o2F0GnV8Co12BjcxMuXTqPcDzARJiC/EKEV2KQQYmvfOEbOHniMr75rX9DQihmVCuRoHR6FW8+MtLTYXc6IVersOL3s6+FUmbpsywVS5CfV4CpiWmo1GrWwVPhTgE4H3n8o3j22We5gCUNvE6vw5J7gXXvYX8Q6QYDMgxG1p8TdYWSJqVSIRdmUX8A9959D4YGBrFh00a88vrr8EcinJ5MNCiRKAWZXIGGhkZOoyXMJzUNkXAQdvsCKqsr8KMnf8zDk5YNGzE2NobR8fFVb5I/xIU8kXZycnJRUVHB163h4XHsvms3E7B0Oh26uq4xcYtoMiTDmRgbYzP2jStX8cwvn2FPDhXHlHhNm0AJJcHm5XGyJV1b8gso+2CcJaYWSxmjTyvLK3gT8NTP/wcH770XX/vaV/G1r30N169ex+5dO3Hy5HEkUzFs27UFxkwjbI4Z+EN+9jb1XBnGips08SaWXhCzfvPmTaiqrmTcKR1jp3ORdfs0mS4sLIBtegqJWByPPvQgb9iGB0dYlqPSqUAWdzovVjdWY2FpHrm0yZqbhVlrRufpTmxr3ITFmVkMjgxBa9ZDl6FjqMG+u/bCMTYBlYq2D1pOhSV0oqWkHB/+6MchUagwNj6Bjo7zvHV1r7gx57QilAitTqTn7IivRJAIhNG8rgZ1DXVQqEU8+Tdlm/Cpz3wap061M5YzEkvgraNHUVJaCYlIwRsaSnG63NUJY0EmWnduRtDuRmVZBXusbnXdZKnmSO8ASi3FUEvlnBmSptPA4/Ng38G74XA7eQtMAx6n24mKmgr85UcfR8fbb3Ijapt3YGJyhoPCaqrquJGrrqmBTmuAbXaBPTPZWTlYsNr4nEi+LEJPbm5rw/mzlxgZXV1fxc309es3OQWbTNxvvfkGQoEA5u0urjV2bt/BQw0yPpOxf2p2DgXFJSguKYXD7sTZjgsIxZJweWhTk8UMd6lCgkgiwr4TpUD9vkXnnwv39z1Ef/QNBF/92kEu3Ncm3FS43xluRIX7asDa76DoNLm8cyL+h6QzfJ93Vfxr//fduva1yf67STX03N5NtrmTRHMndnLtv+n5cHjFbTnN2rR+dVK/OgG/b0T+J5PKDOQlcK42uVq43/6506RLxfxaINPac5wNhuFBCnv23Y0LlzpYA7yppQULc3NQpaVhYnoKDfXVGB4YgmPBgYK8Amg0WqYXsPkwXQ/btBWuGSdPoyiifP99+1GxrhqLi4sw6jPgc3pY0yaTypkPTZPLndu3IJoMYCkwB6VBiJQwDNeSExKpFrn5tdCn5+FGXxcmpm9Cl5GAQhVFJORDOBKETp2JbEMN8rOqEfDGMD1thVSugFprwq1rA3CNO7F3x044l+ZQWFqAhFSEkfEJdsFnZphQV1GLDH0247fI/b604IYwKkVBZiGWl5ZYQw9JAhnmdPj9QQ4cIqKE1+XBsbeOoaykhHGLZHaiaGaSiZBG+lzHWTbAEpeW+N0jw6P4hy99DjO2OQyPTcJSXg65Jg0VlZU8VXv++d+g8+JFRnEGfT6kYknU1Tfg45/5LKICoKvvOq7duoLsTDOmRsZ4C+CYJR1jCNFAmKe2SrUGAokYVZU1WFffiJ27d+OpX/wC1nkrh2U8/PARNg7TRGp4eAx79+3BsVNvQqmX454j+7AcdHPQkZ9CqhJJXDrficyMLORlFbJh7Ve//TWKq/JR11KLKfs0HMuLcDjm4V70IeARwphOBUoaowo1MhVW3H5uOOLJKPy+AFY8QURDcU7q81LMt20ROZm5TJugwpcwaKS/JFlVfd063LN3P39nbLZ5KGRCxBHB0MQAJ7ouLjmZCEGTu4U5K2TCJMqzs1BMWlGHD06bG1Pj8/D4YojExcjOK1zVSOsN+PBffhRylQzf+9532ThF5Ihb168hXa/j5oqmpvR5vnTpGpY9K9i8dVWTSzHrxIL+4OOPM6qwuKgY3/jGN3DxwgXWLtNkr6ysjNf6c7PTXKwX5hesTvcEAmzeuhWLdicWnQ5Gp/762V+zPnPnnrvQ2NwMp9uFr375H/DBhx7E4M1beOgDR9A/MsCra8LWCQUJXL52BU/881cQkiQQlqTQtKkZz7/8LBQaIYXS4typdgTdQayvbYRGreX1/sDoADfvvT19MBvJTKnB6XOn0HbXVsj1EmSYdUxZCYViqK9vQU/PAKP5LIVFuHjuMqqrKrDoXEBKmGIMaL4xD5fPXYFJq4HPuYiC7GyUFJTiZlcXIokoDLmZCAqTaGjZgBnbDCZHxjA5PIkvPfFZjEz2Y87qQDSSRHauGRKlFEueFYRWoui+fg3mDAPKixpw41YPICS0jRgKuQrz84tceCrkUtbBuu1+6GUmzM840bK1kdGbv/3NC4gnw9ixqxWnXzsNhZDCoKJQp2nxsU9+AjKFEDdvdeL6zUsQCJJQSkVIxcVobCxBSrS6GaUCxaQ1wb+0grZN21FVuQ5PPfMcXnnzNAQCBZ8TibYRS1BypwwSmRiBYBh37dvLvouBwRE88vAHMDY4hh//18+gkau5iI+QWTKRglyuwJJjibXPxEsn5ClJdIbHh3ibQyQpknQQLYM++/RnoUCIdeeUlCyXk7wjzISRRx97DL997nnY5uYZ/0qNA0nr4vEYpienYTZlMDqVZCqUdDww2I+CEgsHC9F3jEymlBVQW1+H6ppajE1Oc2JlusaA0pIS/OA//gNVVZU8/SZfxmOPfAA93b2wzc1h687tGB8fQ/P6Bgz09yPTbERHRzumpqb4sagAJDmMRqNCXn4eS1fIB2BIN7K8KDengNnp9kU7osEQk6ludF3FyrKbjdRU+JNkJis7ByqNlhn2wZCfUbambCN8AZK2rGBpeQn+5TBPa2l4kYwl+XtIDUJckMIHH/8QLnVexOK8jYlW1EgW5ubi1Rdfwoce+wuMjU3AtbTMJtjJmWnIZBJo9BqWxI2Nj6CM8j6SMcYVRqghE0pRW1aKTU1NuHTlAgKRIMw5WZicscLrW8GG2nooxDIsuZYRjSSQl2dBQ/MmnG0/j8lZG29B/KEQh2tlZht540fZBSajAXNWG4f10fXCvbhKtnG4F5CTn810HolYCrFIBu/yCkbGJ5EkoUswwls1uobrM/S4MXAL6gw1mjc1wijXw26dx9Xrndhz927c6qJznB5KgZwDB3PMOQhGY7h26zq27d6O7p4bPBghDw0NFTQ6Lb705Sfgs9vRfe0q+nt6OIyxqqoeOlyYZiQAACAASURBVJUB7R0XYMjJwic/9WlcOXcBnRcuIhmOwWw0Q6vTovPqNYQJ6VlThSWHA+mZRkzNW3H40AFoZXJc67jIHpXlZS9/LuYpc2RkFEKxmIlkxuws3mhFYzH4VlZYVkZSKqIFUeCY2+eHVKVEBFGWONE/ZkMmFJFV78j/9vPnwv39jtAf//fvFO53UmD+UFHNEpD34LezHORdk20uuEXC9+TAv1v3TbddaxCYNnPb8PpOgNLt/1gFTa6xaNb48r+PniSt/lpY05pshiffq+0JG5roNoeG5Vhnl/zxR+w97tGfm0BH3WrhTsbbNd392k3XwpjWZD70fLwyJdKLLBxMND0zAQcFUAgEaGlq4slm//AQZmyTaGxYj1gwhrryGtjnHZibmedgDYlYhtrqWsyOz2JsdAQPPXIEtjkrLt/sgsmcybdRiuUc5vHQXzwKY5YJ3//BdzE61Iu//PgH4YsvwRtZYgShiIxFIiWM5mLU1W/iAmZo5DoiUQdSCR8UChFkShWWnRGIE3rEAhJUlFRCKAL0GQakIEVutgX+xSDaT53Enr274PF7UVheRuM3nDp+BjOjUzh34iw++9nPYnB0CI1N61GQW4R4QIDx/km47HbWYo9MDSGSCKOpqYUL976b/bRx56huIihQcXb81DFmddfW1EOpVjAthYKJ+gZ6WSeYl53HNJPXX38TdesaeNo+MT3D1sAHH3kIVTWVXEQSyvCLX/oCdu+5C5mZWbCUlKGytg6/+PUzaGhpRJbJiJsXLuG1519Gwh+BJClkIySZzehTGIxF8MB9R+CnZNREHDKlgjn8I6ODrNGnpFkutp3LbFg7cHAfvFEv8svyYHXM4mb3dYwMDGDLpk3QqfVYnHPg/oP347/+67/gXnHBlG+CVC9BSiHgi2Zz4wZUFlVAKVFjxRdER/tFTp+l6QuFVFmKc+BatmN4YIQxZrMzNk6PjAZjaKxr5HCbzZs3c7ARNd+0os/NyYNSrsTIyBhP7yh86sihw7AtWJESJyDTihFPhTE40ofhoUHoNGkYGRhEVV4pivIKEVkJ48KZi4hFU1CpDahv2IARwuep9TDoM1jSRRd9St7LyclEYX4OykuKYZ2dYR8BTegUCjViMeCjH/04/uLxD/N2KCUgCRSFPg1gbHQUFy9cZMY+FRqFBQWYnZ1FU1MTy10G+rrx4ANH2OxFU3TSvX/4Ix/BlWtdGJ+cZB8JSVDq69fh2o0u7D98EP0DAzh75iwqLMVobWhgsxVpaKesU7x9gCDBU6W4LIFdh/YhKk0hM8eEvsFuxIVElpjG/OwSinMKoJAYYMwwYWNrE/71+99GZUU5ert7mViSZTLDlGXC+SsdKCjLh8ezBLlQBJ8/gFiSIu3ppJFi9OXB/UdYZkbR516fF84FFzeVNCG9erEDGToVlBIJUrEUKksrkGux4Gj7aQRScRRVljO1qSA3G2MDfWjbvBH2JSdClOgaCODarU5s3bkFk9M2ZOgzGZdZUpAPUVLOrOfsnHy88cYZCIUJLjSJ+kMkkUQ4iaL8cgR9EYwMTWBwYJiRsnsO7ILJZMBPf/xTpIkUzEwXiRQoLCjk6V+GUQuJNAqBMAq1erXRkUgo1CzK2xAyjFKqqVFrglqshk6px5EHPoCX3zyGL/7DNwFIORyKwrNEkgRSohjEMgopEnNjR5kRDqeLKSkKqQKuRQ+i4ThUitUJIF2PSCYViyWZ0kK68Fg4gsamRrSfP8cbgdUgpNWhilqpXJUVSmWYnZqGSqpAPBFHOBZm6d7mLa24eq0LV7tuQCQS89aBsIsyuRxlpcW8iaLH2LlzB3p7++HzeyGRy3HfA4f5O0oJp5QtkZmdxfrzjZvauCDSp2lx8XwHT47Jq0P89b7eXtRW1+HMqbNI02qRYUrnZpQMo8ePvc3eEWoYyLwaDocZUkBbJNJ/0+9Z39DApnwTIT2VGo61F4ml6Lp2DWKBACG/D9OTE8gypePcGfInmXjYk2HOYonlre6bPCl3uwkx64MpKxOhCH1eE5AIVzeOBAQgEy0FTNEWg45TUYkFNus8GtZXsx+JmhWn3Q6pSMIoVNKMk16bUJFkdiUzrcmUwXjXWDIKY0Y61BoVY1JD4SiH2lny8qBRyjjNNLcwHxotkbQmMDk+Bb1KjcJ8CxYX7VAqNHC7fYgmwBNyl9fP19FEKgFDejrjZF997UWkaZUcBEXvM21kyJysEIsgVIlhKS9EVpYJtolJ5GfnYWJ0EhDLMDkzi8qKKvg9K3zOra+rhi/oQ3p2OsQqCZQ6JbQSDXpv3kBzSxMEyThioRA++oEPQa/U49zxdgz0DeFKdzfyiy3YvH0zS8YEZIxKJuDzeWDKNKKkvBRahQzZGXpuzMl7RUF6Qd+qz0GkluOZ3zyPhfFJnrQTRY7Qx16fD4vOJdajLywtcaMlkAmx7PezZ82o1sE6MgH3spc3by6XByZjFrJzcyGUSDBlncXswjzSzWakp2fw94K+O4T9XHJ5WJ4biicgUsoBhRhVjdUoLLPANefExOWR962h/ly4v+8h+qNvwFSZO4OT1qbv71WIs6TldlF95xQ8Hku85wOvFe6rv/P/e5P3K/jX5DFrd10zu65NztcoEnf+7rXfuVa8rz0qYyNvn6Tp9oeGZX+6wj0ngXN1CcRvU2W4wfkDwVVrr0WSkw9pRgYzUa9fv8J0EUE8Ad+KhxMdh8fGoNCpOBluqGcA0rgIepUBWrkWdVX1PK0iiQetlKOh8GoEvFQEh9uFsqoK+Lw+HD92AnbXEj775c8hpzALAwO3cO1SOxqbaxBIrWDSNg6Xxw6VXI5EFMjMtECpMqC3tw8tG5rgdNhgnRlFaXEhXCthpGtzcOrtSwh6kvAte1FYZMD2nW1MYKCQFrlIs5qA2dLI3f/o5DTr8PLN+ZgYGIUwAUSjQSRFKcSEcdTXNcKzFMA9Ow/g9LETyM02IyWIw+v38kV9ZHAU9x88gmQ0hbOn2+H3+rF16xZM26ZYz0oXTYVShlgqCEOmFr949im0trayttW7FIBYIEVhfjFOnjjJEzhiDucU5LPMiMgB9fW1iAhjWFy2w7Ywh5Licp7iU8BLSiKGbWICC4Oj6O8ewBf+6m9w7PW3UV+9Drb5RZbKFBYVMfeYkFsvv/YKs23/5V//hU3FQmEKP37yh7w+T1PKuWhdDizjkb94CBNzk1jyLTHKMD87m6f4g7eIIuTli2tpRQke/9jjuDV8Cwl5CoYcE6pq67iJGei5yT6DUCAGldyASCjBelyZkAgnS7ytGB0eg1AgRiIuQDgchSAhxMaGFtY4njpzmqfDWq2ODXXU/PT3D6CkuIy1m4P9/XAv2rlg2HZ3G/P3JQpgxbfMSLF5qx3WCRvaj7dDLpKgsXY9dEoNBvqJAqSHLt0At9cLmVzDEePrGtZzYAcRP3p6erDvnt0YGx7maSGxnYljvbBgR35BEe47fD/27r0HZzrO4Zlnn4FEKoFCKuGLP5ls5+fn2axOXgky0ZG8gCaRVLCToW/jhma8+vLLPI38yU9/yqtfklkR0vH06dOsU66uq4EyTY2JmWmsr1uH0PIK+m/2sHnXlGdCeU05puamUFRWgAnrLCrWFcMZcMOQbYQqTYrJ2VnkFuXgjbeeQ3VFGRQwwJhWiPbT7dhxVwuu9lxAWpoGxXmFUEjkWHGvsAmNCA9zzgVUVZbjwpkTfJzSdEaEIlF4/T7Y7U6o5ek4cv+DeP3VV3DkgYfw1lvHOS2TZHNGynaIhjA5OoqWDRtgnbKioqoWMbEIMm0arGQ87+tB2+YWdJw9htaWJkxPLUAmToPX64MpWw1/zIO5BTvEQgXqKutw89pVhL0hSIQkcctBZUU1Tp1s5y2IWCrjZEZJUoVrF27B4VzGP/3TV/GVL/8jTNkZ2PcATYGH0X9tFBsaa5GMJxCNAFcudUMsFKGywoKcHB2ksjiACPwhLzdEhKTNyjYxXcU2MweT3gSVSIXsjDxk5RUjEE7i9NlOnDhxEVIBYXHNEAlTCIR9SAlSPElOpJJYWQnw9Jykf6UlZRgZHGOPSZJkbEw3AQJ+P0/RSUpJuQfU1GeazLhy7Qob20lqx2QzQpvdJn7Rd6S8pBSRQJALZJqGHj5ymHF9ZDYkgABhFnV6GliA/S6CVIrxtaSdNmZSEM8q7UqqUOKeAwewY8cu+H1+xjv6A360bduBxuaNEEsob0KKC+c7mCU+vzC3uk2Sy2HQ6TE5Ogm1SomJqVGmvdCk3U4oQqcLpaVFGB0dZWmOTKFgKhNtKXV6Nac05+cXMryAAqt8vgBSEKJt23b88qmfY2NzM9RKGWRSMc6eOo25ORs3EcWlxSyBoQA08g4EiVYST6KiuoTPnYFgEMm4gD/PdOzoWhujyWy6gUlXLpeD05MddgdvyR968GHOv7h+/Qb0egPMmVm36W8C5BTkYmx8FIloBCOj4ygsyIFGrWTGOG0OFxcd/Fyi4SA3RuNTY5x/UVRUjHV19dxwBLw+JGIJbN++gz07LrcXGp2Bw8uC0SgEtEGJhPm1HHnoAbz99uuQyYQwmzOQlZmFTHMWhzbFEhHI05Q48tj9+M/vfxet6xsZA6pSaCASy6DR6dn/ZV9YxLxtjvX7dY11uHClA86VJZTXlkMj0zC69djbb0GlkKKmvBJ3te3CmaNn4LV7OC26Z3IcptxMNG9ogn/Fy4QwqUiIqYlRyBVSHoIZtArk52TxkCoSieFn//009t19AMFQBNf7buHhRx5FRWEppBIJfvCd7+LwffeznBYiEeYcTibTibUiRIVxdN0a4CFMyLXCkiCiXdFmhGq4LHMuLl+5CufyMlaCQXhDEU5TTjdm8PtEN7NNTrPclsAIkMoQlwgRSkVx6JHDkOtUsE/MYfLPhfsfXXT/Ke7wzsT9nYL9tkGUz0p8NltFGL5XSuraff430gxP6G9XsnfKa+iPfg+beLspWG0iVo2w76Wrp4k26c7onzsL+3cX9WvMeHoZzH5/10bgIE3cF/+0VJm49HccnXcTdd5dzGc3NCCuVGFmdhoXLrTDlG5AulqJWes0d8JaMofRJGRuAUM9g1iyLUElUkIYl2D39j08UaYV6M3eXhQVWBAJ+tmw4vA6YCkvRlFZER+/9S2NEOsVGJ0eh8s+h2XHAjRpchSUFeClN16E2+tGgNZnaQbodAa4l1bQ3LgRy0sriATCvAkw6HWoqmvA4oIbx944BbfDwwEdpaV5bBYqLi2CTKlE3+AIvP4VVNVVQm9Kx5XO63DZvYh6I3DMODDWP46/+vuP4MAD+5lkY3fRqjYDlpxivPrbF3HXth04dfokbty8AYPOgLHhSVinbdi9/S5UlFfh0IFDfPF98ZWXeI09ShMqjRQRhKDWy1iLefHiJaZLZBvz4PcEsLToQn1FHYb6R7ChZSNSQjJayZCdl8vEF3/cj+def46DdoLhGPJyC2EpKsGi3QHH7Cw2VtXAqDUgGojgrVfe5Gnnhk2bUVZRheOnTvHkh4w9BZY8dF7tRCwRxfad25CVnYmJCTr5KzC/OI2dO9uw6JjDtd5raGxt5uaktXUjXvjNczBpjbjV0YdHHnoYs7ZZ5BXmQK6VISZNwJcIwVJRjLkFBwZ7erHktOHg3j0Y7BtH56VeJCIiBLzLeO2lZ/Gbl37FnO0V7woyzTmwzS1gdGQcMpEM9TX1HNtNa1B6nzdu3MSEBKK7UIAVTREJv0jpfzmZBi5uuvu7EU2FYc7KxuK8Aya9GU3rNiERTMBsTIdenQavw8VkhrysbN460DSN1q9khqbJ143uW5idm0dDUyMzh4kvfP78OVSUV2Bp0c7r2La2bTzReuqpp3H8+HFEEjEuyggBSsFHV69chsezgpISC3bs2IGXX36Zee9EounuvoX52RmsrBBpoRQTYyMoLS1l6cC3vvOv+MQnPs5TOqdrCdXVNZhfcqDr1g1o9DpUlJVhdnQSk8NjLLnJKsrF3sN7sX3PDjz6+KM4dGQ/vGEPIBPg8MMP4BfP/Aw5+SXIK86DP7oAt2sezdVtmB3xYn7WCqU2gqQigIryMgx2D6KisBIaqQ4BbwTrG1vQcakTapUUnReOwpBh4BU/JbNap2dQVFiGu3fuh1ajw1uvHcXQ0DjuPfwAnn72aWQVpMNSkovs7Ey89NLzkEtF0OuMSCRF0JnMWN+yCQPDI7zBefjhQzh+9CVYCnOQrs3EqeNXmd6UkoZgyJQh35IHszEX1y7ewKJ1Dhq5gjdJ0UAUek06QnSBX/ZBodJARaE/nhRsk0ucCfDjJ3+Cv//8E2jYVAdNhhRatQov/eo4lCoqnrbgUkcXvO4oUlEBGtdVwumworLcArlMiCWfA+YsotsoEAoTOSeICG3REmLIBDQ4SEGm0aK8qg7d3UO40dUL96IHWnUajBkGsDoDCXh8Xi6S6XpEzSXpcAMrEZb0REJEuYqwaY4zRkgdH1vVgFMBXl5awrpx0lmTRIZkAfR7OIQoGoNcJuOpuUwkhk6twtzCPA8idu/eyTjMGasNv/r1c3w9IRM7EWLm5uYY6UcNAqH0yBRKtBh6nG07d6KhuRnt7R2wFBTdpqxIb9Nx7oFMSqFvHejpvYXmlmZG8BKRyrPs5jA9rULDOMaJyWHW+M/bbJgYn8ADDxxCfX09b1IGh4dw9Ohxfp2k48/KzWLEMMEBqHBd8fn5+15RWQWRUIzOzku40tmJz/3d36Dz0gUOtAtHwrwdJzwo/U76XWv/o+J53u6EjDCZCiVTlAhjSc2Q3qDnLdj87DRqq8owOtDP30Eq/Oh43733HvT10zknwH6JUDCC6ZkZGE1GDI8OY9vWNricDm6QaALuWXbx+52kiXUqxQ0wJbstOhdhKS7E1eu9OHxoL0ryLTj99jH2LpH8iVC47efOM9c8RvkptFUgVrk/wIMTavppc9N+7iQM6VqkknGsW1fPcASS0hAZjD7fyVQUkeAKso0muG1OSEVyiBJC+ENBlJaVMfXsFz//GchRd+L0UXRcPg+X343K+irMTy3AsUCyEi90WjXKSkrRdfEaNqzbiIg/jsV5O1zRAPRGei/K4XE7IIhEUFViYdkabaByc7NQYMnBnG0aZSXFcLu8nJORjIvQNzgEmUaFokILNFIVDuzfj2ef/iXLlej4tu3YgXAiiRvdPShtKILVNY+RsSnMjs9BkZQiSU1tSgxzrp5zTCi9bPPmVjz/4suwORzwhyPwBSIcFkZMfiIBpclVKCgs5EHVlG0O4VQcZXUVKCovRiQVY5mgY2iVAve//fx54v5+R+iP/3vB179+iJNT12QcPL0mw/DaGPvdE/Y1rcrvvKNIJFf57O/1w4QY/oW3+4A1OsztQnpNerOmCX+vgpfuSXp1KtTXtgN/6KXyr2XjYpIxeWsG1XeSWW8/7qEROer/xDjIOwv3tefH4Ut3egRu/4VlQwt6Z2bRfu4M5qzz2H/3dixYZ4BkHKUVZXyyOHjwMF556XVGDQ71jqKtpQ1up48DdEQCGRsvkykRXn7hJdRUFPOktrqhAiO2UbRsa8HVG528NjPlZ2IlFGbNYL4pk3XVltJi/Mt3v81mGQrPyWE6zXakoklc67yJpUU/PEtB1tzStIQwY2QiTVNoMT0+CUt+PsxmPc62n0KGSc8audKGauiMegyM9PM6uOvKDRiU6chJz8Fzv3weT3z+71BSUYSVqB82pw39o6OorlyHU0fP4Im/+jyGe/shFgjxxquvw7HoQLGlFEq5is2vlHRKtAUqLsnMSFzo3bt34IdP/gA1TRWwlOXh+OmjrOXctesu1FVXwOVYhl6phTAhwUOHH0F//why84tw/dZNVK+rg9O9AOvCDDLzzLh0/TIza59++lc4c7odR998G3lGE55/6n9QVlyGwwcPo7OjE/v3H4Db5YNYoWKiCUWKnzl7EmfPncGrr7+KzVs3oXegm01npAn/t3/9V3zrm19FWbkFY1OjjCXbec/dKCotwuXOSzh/6gz27tiDb3/t31mLG4gEYJ1fwP/5l39AZ/dl1LWsQ35pMeLJBH764ydRXGhGQ20Vnn36BQz12XFo/33ou9mFPXe1Is2gx/nOy7DPO6HVaJESSvD/2Hvv6DbPK9t7o3eQIECCvfcmUp3qktWbq2zLRS7pTjKTTCaZ3GTsmdiTTGYmdiZlHDt2ih1bdtzUe6caJYqk2HvvAIje67fOIWkrvvd+Xl43fwZeWXZIAnjxAnje85yz9293d/fA4/RBIZdwFy8pKRk5uXkoLKSpjAtyuYo15NQJLCoq4ICRrJw4tHc3wemzYtuurfjP/3wRUpEG9mkfJoc8LJvQKoBd23cjNSEZU8OTuHm1jj0YQ2OjjAuTyCWMkdux+26WFKWlZ0IslbNxji74g339yM/ORVdHB37+0s9hNplx7733cOFO2LKUtFTWDGuokJKIGWunUqm4G1hWVsbSF/o9/ds8OcmfC5lEwqbDBx64n02tJ0+dxNlz5xCnj8eZ82cZTfnaH/6A//XcDxAShHDo4EFIoiKU5RUjNSMFHb3t2HTPVvz4xZ9CrBRi+z1bOc23dEEpBkeHkGhMxOoNW1FbX4v+kQbk5iRDHovH9KAHSQlxmLB0oGBhGhvzpoct0CkSkZ1YiNysCvi9MaRn5eF2yzU0Nh5HMESFawgralbg0IGDaL49wDIkjVKFX/7sf5CRUoiO3j5MmCfQ1X8bSWl6NLbeRloGYTAL0dbeg6TkNDS3diA7vwhShRxaLcktWmAyDSInNw0uhxebVu9BemoZnvn2U0hMl6OgNAvCmBiWCUpUTIKVijKhBNZJEzKTM7mApgHq5JQFTS0tyEjKx6XTdaBYrp337kRMHsaEZZQTMo2GOD7e4bEefm4KdaHwLp8jiOHeQZa3cQEap4In5EZyugEOF21WSiCXChEORtB8sxWRAFBZXsUYWrU2Hv5AFHKJErVnLkMmkvK1w2KfQUZOFm8Og0E/MtPTucgmfOnw4Aj6+gag08bD6fDDF5jtBgdDQShVCv5v6jrn5mZBIZOzhp+KdbvDwdcmMnzTOk1dzLSUVOaNux12TqkkLF5lZTG+9a1voX9wCG+9tR9DwxMIBkMsN0tJSWQjNvl4PB4fa8SnLSaWZ5VUlKO9qwubN2+BTCzh5ySCzfS0BfrEFMZcTpsmoIlTIyUtBYuWLsZHH30AQSSC0YEhVJWSXOY0wiEvklMSsWvHTjQ1NbBE5/CRo8jKzuRNb35hEd57dz/LB0muR82NYCCM/Pz8OfSyGFevXmN52aJFi/g9I4kLdfHtThsCwQCsdjt/n6iDLxaJ0dvdjZkZG/+NN+DnTYE/EITP6+JNUZwuHm6vh/0AOq0CcQo5inKzOTiLJjUbNt6F46dPIRCOYHR0HFu2bEcsKsKRw0dZZ0288dzcXO5gZ2VkwDQ1DbVSxdMKIhCNjo/yRo02CIlJBg78IRpRaWERwp4gG4e7enpQXFoCgUDENcikaZrXGirGo0IB0jIzIBRJ0NnexnjLzZs2oLOrjYPj9AYDywPXb96KI2ePccc/KyuVE0372jvx7We+hdzUHLz31rs8Qbh+ow7//m8/Zuzp/nffRmKSHgkpiXAFXRTAC3FQhO6ObrR3tGLGakZJUSl+/vNf4Pnn/g1uRxC9fQMICILILchhJr11ehIJCjk2rFyO995+CwsWlPP9xDIRjMl6Zr5HA1H88fdvMQ6YUtPbu3vwyN69WLGkBkptHGKBEBpu1iMQDGFsijC0XgyPjEGSKILZY4NGq4dt0o6lFUt5MixXyNgXo9Eo0Xq7Fe1tnYhSgJdUihh17CfN8AfDPLEijTtR2WhjRhJKq9MOt9fLaEmIBdDEaxH2hWBQJHxm1fm3wv0zT9Hn/gPBPz+7m5pkXLjP1rx/qRmfL6jnmu+zTfi56nq+GCbpCnUhPn2bZ5azpv0Otjp36jnhlGAeszr42dCm2eOYxzzSEc0f17wG/2MCzbz85hPP7MdDAi7057rsn3TeZ1/gLM4SIBzkgr9ix50CmOYL93mcJb/+uZMyHzo1T+nxKTUQqrSQq+Xo7+5CS2M9Hrr3Pvg8bnac5xbkAUERf7kkQhnC5JjPLEBhQSkC/giMKWl47fU/4KE9j2BooA8dHW3YvHMjukc64Y45EZWHkZiqg1IpQ0ZmJk6fOYeQN8y6tAXlVaioXoRzly+hhfWUZWhvaUN6ajJUMhXcMy4U5pejq7UXlVWLmHDgcNnx0osvIuqPIhaOoCArG1s2b8YHH72HL33ty8gvLsCoawpnr5xng8/ixdUYGxiFecSEssJyDkn56MBHkBHBJuqHO+BBXEICbtQ1YNXyNcjQp+MH3/k+HnnoIZinzEwJoRTSjz44gMceeYy7bLebW7hrSkX8saPHkZGRhqXLF2LCNApdSjyOnzwGlzOAb33rm6iuKmID5vFDJ9F8qxVLFq3AQ3sexc2G2xwSUlBajIQELd7/834utGfcDqzfshXf/sfvYnhwCP/54x/j5pWrsJusqFm+FG67E/k5+Uz/oEWYUuzoE08dn0ULFyE5NQkXr5xDanoKlq1YhuamBgSDYQz096O6vARDQ/2QysUw2SlCOgFCqQhrVq7AsYNH8OUnn8JTT34Zbo+faSkJRj3OXj0PsUqELfdsgcluZn2tVqXCXWtrMDM9hbrL9Zged2Fi1AynxYoVS6qhVCvhC0Vw82YT7rv3XkxMTnNCKF1opyYmUVJczEbl5ORUZGXnwGp1sEyAC+khwnBmQROvRkPLVRjTtYDMjwnTMAeDbFizBbVnr0NKwDKBDJMjFsaPluVWwDw6g4fve5DlN1S8FJcWMY7x9NmTuFB7GQ8/vg9vvfshzBQoFokyhq6u7ib8HjfJnZGVlYmAzwu7zYLdu+/G8ZPn8f3vfwdt7R2YGpvgaPXW1hasXr2GdcBE8XjhhRfw3nvv4cTJY/jd+8Mp1gAAIABJREFUq7/hyHaP24uXX34ZLpeDO/1r161FX18f3nn/XaRlZeB2SytKF5Rj957dePPdN+F2OZGiN8JusuHa9Vp8+RtfxrHzJ6GIV8IdcGHN+rVwuG0oXVCJy9eu4oGHHsTEtAWeqBMt3VegVgkRdgnhtUbxxaeeREvnZTiCY7DZXAi6gKHOKVQULEdF0RIkG7Oh0sQjEJ7By6/8LyxetABBTxgZqVkcjuPzU7iJisNQBruH8Y9//wPkpBagY6ATgZALg2O92P/BOygqK4I/4sdTX/wabre0Y2RkDJmZWdw1JUrSjZuXoVBR0epik3LUH4eVK7czMWbaOYiBkV6E/CF0t/RAS2sQZEhJNiBeqYVSKke6MRW1l65idGSSOfthHzDWZ4XX6UdJVQl2PLgRh04e4o7d2KAJq+9aiHCY0j+dSDNmIuAKQyONw+36dowOjiPgCbHRD+IoklLiERGSVl0Egy4Ofrcf/V0TiAYAkUAAmVIApVYFh8OPlCQDdmzaht6OHvT29THmMBAJQySXcuElkYhRVJiPoC+I7s5uNkMTr91isiEYijGtg8b8lF5JTH7Sl5M5+fXXfovdu+5lLTiRNKiYIZY6ddvJG5GoT+AOOiF3SaZCxf2yZYvx+OP72Fx55fJV3LrVxEV4MBjgzXbFgiq0trZjaHQMmzZvw4XLtVhas4I3euWVFWxgb2ttZW+J1+NCYWEJolEhS9TITEt6e5laDl/Qz7pvjULOMoWahctw89o16A1axt36vB7WhBO5ii6fx0+cYKkVGWKfeeYZPP/881i7di1DCNatW8fcd5JgVVRQCmmYu+E0jTp/7hyuX7+JdWvX4vzFizAYExlvSY0urUbLxCVCGorFIp7QkRGXNPQkBSRijkQigt8f4GI+MUmHoM+NRVWViAR9rFHX6LXQJyXgzPkzGJ4Y4zAjl8OP6YkZFBeW4+6d96Knuwtvv/0eysuLudseT7IskRhNTbe5iKf3WqmSsAY8MzOD5WRk7G24cQsVxSUY6RtAamY6b1YKiot4Ukl6dpLTZOXlcIZJHK1r/SOQS8loKkBedhZ08RqW/UhlCvY/HTt5Cj3D3ahavACBsB/ZaakoycpFolqHbRt34Mjh4zh94iRfI4WIYXhoELFYhLM+qpcuhCfkx/D4OFpu3IZMKMbipdVITjVyp/rMufNw2v3o6u5HY0MH0rINWFazBGlpRpgmxqEUxLBqyWKcOn4Ia9esZtJPR1c3tu/YDJ1WCXEEqF6wBL/7/X4MjE/jnj17YEgwML+ffEn0Pr/w/PO41XQbTc2tiAlFmLHZMOU2QZMYhzB9RwfGEPGFoZKrUFBaxGFqpSUlaGpqRJw2nkPwzFYbHC4vXG4vewvoGiGRyvmcUzaKWqXiZHK/LwiFanbaQjeaeFG98Fm3vxXun3WGPv/vWSrzFwmndxTun+6CzxfX9DTzlJT5p2SCyxyGkSUs88U4/S1TXmLcoZiTE/J/U7eDiltqwn+SkvoJwvHjpNY7ZDN3Mt7nTaAsrfmY8z77mLQBoeJ9fiMwf5zzx/LXDmA6XxZGkLyutB+ZOxbekMwba+/Y7NCPJPo0uMIC2B1WdvonJcRDEIni3t078dHhA2zqHO0fQXpqBgw6Pf70xn7uPKdnZEMokmLKZOaOAbnKicOalJIIm88FfVYCjLlJiMkCcHut3EGikR/FMC+qWAj4owh6w0jOyEJHTz/e//AjxMVpeVGiZFC/y8OJiQ31jchIy2JdMIXEyOQSlBQW4srFWlQUl6HhRgMb6h5/ch+Hley+/26kFmeh9lot6ptuIBYMQiGSwqDVQ62KR3yCns1NP//Vr/Dqqy9DQBHoUhpRR7iwnhqZxpLKJUhPTmP01VD/IPa/9TZKikqgkMmwcPFC1lj2DwxwwAkhuQ4fOsyL6IzdgsU1i1FWWopQKIbmphZIJWFOIozXJmDp0hpEI0IOXOIEOR+leebhzTf/hG3btnAoEAWi6JOMKK+sxIFDHzLfNhqOQi6WMSEkJyMTq1et5U4E8dXf++hDuD0elJSUMWLQF/Ti6ImDWFazlDnG1L0m+kJ7awdOHjqCp5/aB6lcihd++iPkFOZhyjwOq9mFwqwUjukWa6XYufseCMVynDhzliO/5XFSiJRAz2A3B5qVlZRBFIlBLZPj4pnLGOwbRTQggM/hQ1VpGUZHxzA2Mc0XaYPRgBUrV8HudrJ5jIJhSL+bkGBgsxrRJqQSGU8xbHYrkowG6HRx6O7tgFgVhVQdQ9dgI5TxlLIrh0ahhSyqQG/7IHyOKBLijRgfnIbb7OepitfuxIMPPMQIx+df+BGuX6lFzfLFePu990G9yXO1V6BUa7Fy1VruOhJ7mC4ehQX5GB0bgVwiRlZmGnP+H374YfZutLW2IyszF3v37uXpxUcffMibkO7ubu7MUfHU19uDXds3Y8P6dXjhhR9zR/HpL34BD+19DG63A//14n/i0NFDqL1+FXsefBiDY4NYv3096pvrMDwywIU7oUxXrVsBVYIKIdqSSQVITjOyXKD2yhXs+8IX8Ps/vYl9T+9D7fXLkGqFmLb0Q6WUwGcPQSNNwJ779uDIyffh9I2xdEMUUWF62IO8jAqsXLoeak0cVHFaJKdp0dZzDsMDAxjpHUV1+WKmp+TlFaGlqwvqeAVGhocQp9KhJK8E6UkZTPlIzTTi0MmDgEyErsE+/P0/fB8HDh1CaXEJZiwWDBKpJuCGQiWE022GSiOD0+bEkur1sFi8TAdx+G1s+O1s7YZMQMWXH4aENGSlpSEU8CM3M5PzAAhBKRHI0N83iKH+UYgicpw4QpMLNZ7+5j6cuHASg4Pj0MXHo7g0H2VFRZienIbbTuQpAwZ7RtDS0AmjPhlrV69DKBDGe++/A7FCAKlqFjtJKZQRXwReRwCxENFcggiGArSnhkAQgzFJj+qyCmSnZ6C5tRUOtxtRkZCZ6BKpEA/t3csdyts3G5gYQ0x20uUaDamQypXMqycDKxXmcqWKO6wrVq5gCd5/v/QL7tbTOqxQyNnkGaAOo1rB5k2nw8GYw0gsjKzMTC74CfeYlpaBCxdqOUmZ7ktGRrFEyjpySpFNMqajcuFCNLW14ZmvfwP5xUUs4RIKRQiHAjw1On3iBMrLKjgB+vq1G6y9JyOrL+yHVCHjzQiFdug1cRju7sepY8f5faVjbG5uYlMqFdk+X4AlDdRtpfyCrKx0luJQ8B7JW27V16Oru4slRCSDi9dqkZhgQCQUgkwqxcQknUc5evp7ERUIEI1FWbtOjREKsaP1wuWkjb2A0bO0llJiNgVeScSzQU2kwy4oygVZrL1eJ1O0yECclGNEVBCCw2NjLxFpxW1mNzQyAywTTtitbiTEx7NPiTYaZDg+8NFB/r5RON7E+CRcHgdkUiFioTB35imtljwr5Fug6UV6SioyszPh8XvQ1dXJE4BoLIyR8VH+WX5hPqYtM4iEYmxAzUhNQVZ6GmzOGaRnZEIiV8I040BHRydcHidWrK+By+fEmhXLkRqvx2jXABrqm/l7S6z/RDLgerxsvpYTRScWQf/wMFIyMjA0OgKj3oCg38fJqhqtgq9hySmpGOgfQVNDC1wuH8oWljD6lzISZqYnkajV4P6d23D+7EkoFVKMjk9gxuxCLBbAqpqFSNcZcPjgcXiCAjhCwDSFkAmESNInYu/DD+Pdd//MKdXl5QtQd/MW4nQ6SOVyDE+OIUCbGIKDRAFhOIpAiLj+emzZvAljIyPo7u5kqbLV7oQvGGTEKflDKN+Amit0jaDrNXHbZ2uYGAcukZ6egp/oRtIpohp91u1vhftnnaHP/3vmuN+pFZ/vuM8X7bM16Gw3fL4jfmdX/pMEVLD2nEZWTIa5Q0rDHXDGTNJSQ3ra2S77/O1OKQl1pPlvI7NF951kmXlz7Ke18v/by6bNx1zX/WOJzF9Ie2LY1S79q+EgKTmVOu5B0VxqKgVKzRXvdwZH3Xmc0y4BmjuHYHNYkZGaCkFEhIqCbC4k33p3P4pKi5GdQRfSPsgkMkyNTzNlgcyGlP44Y6WugQwutwupaWnwR8IQKiV4YN9DsAVncPbyCajVEiaaTI3aUF5ZhvbGJhjjEzAyOIbv/fA5HD91HikpmYx67OrqgsNi5c47YeLIOEkdi9SMDA6KoATXs2dOY9fWbZgYHuUd/JEjJ7F5y2Y8/cWnYLGbYQv60djaCJE4hojXzwtGcoIRdQ1NiDcmIr+4FB6fH07bDM6dPoHcrCwUFRRBIlKynKYkv4xNixTbTYuLIV7HCzwhDGtW1GDKNM2dNI/bibHRUThsTg48Wbt2NS8wSqUWk2NmZKZnETMFarWaAAg8cVAoVdytJbKFzToDrSYepaWVGBsbR0ZGJhN7piZNmJweR1KqHr6gC12dPXjs4afw0ksvMdlDFxeP2kuXoYmPR2FxERfuSUmpjBfMzs3A+NQQLlw6ixmrhTWuCyqq0FjfiNPHTuK+e+9hfWVxZRGuN1znMbCT6BBuNxL18fCIfZiatmLhouUsqSCm8ejUAPQp8Rgc7cbE1CRz0b02D5rrm5GZkgGxQITh3mFcvXALYXcEa9esxPDwCGPwcvML0NTSDG/QD5vDibXrViI/NwdyOaU1SrljR+P0oaFBnhZQ6Mr4xDB0eg06h24hLlEGsTKCMJwQiCJAWAhhQA6DOg03r7bCNO2Fx+5HljET4/3jKC+oRGlhMc5fOAe/38ca52e+/DQEEilLPsZNM3B5AxwyRB1LOufxBj26ujsQDvpZCkDdsMQEPZvqTp0+zVKCzRu384WExvzlpWWceEoTAPIV0Bj//LmzmJ4YwSN7H8KGuzayAXDp8uVsQCaphDZei0XLluLvvv1tlJSXYN8Xn8DtrkbEpCHYnWYYEwzQSLQwZiRhfGYM1+uuIzM7g9OISRdMUonE9DT84a0/wR/1YdOu9WjpqodcJYRl2gRjfCpcNh+e+co38Itf/xzhkBVSsQpjgzZcP9fN5uivffUZDI8PIzsvA5XLShGRuWEaGcPB/SfR1dSDfY8+yEXRh4eP4L6Ht0GsFszKN/xAYXohJDEZx6T7BV6cuXIO8rh4bNx+D27cuIm2libce/duHDl6gEN5yivzEBOFkZpmxI3rjVDINJzuSRg3uUqNRYtWwWn1oaO5kYPFMlILsXLFCojFMbz7zlvcPLBOmXnSlJ6SjlRDGlOdSFKXkZWDIyePIznLiCn7FCoqKxktOdI3Sqh1GHRG1F1qxNbNW9HZ2oPhoSEuACViCU8QLTNT6B8ZxNad63Cr7gZkAhnkYiWTb6wzLsQiVLVTynUMErEARTlE/5g1gsYZEmC2WpBg0HE4E+Fy4+IJVWnGuprVWFixgPn2CoUGMzYHS/vsPL2c4Sh3kUTMkhbrzAxTrujzRMU5hRWR8ZRIKl0d7Ry+RmxIY3IqfH4Pa77J3EgZAZWVVbh+7Sbef/+D2Y6jVjPLtZbKufNds3ItHti7FzoD4famsWDhYtgcLkSCIc6EoFAj6pgTflIikuLwwaNcHDucMxzks2rdGp6aFeXm4Xf/8wpkUQFu37oNi9XEYUz9/b0Qi4WzkgUxYTKjHKxEG4KBgR5Mm0zMTifee3ZOFmKxKHekKRlUrVAg5PWxzp265ZSeKlOqYbZY4An42QNCmEDyDrW1tCIvN4eBB8FgkKkvdB7olkIAgXAIjz/2GOqvX+P3lzIQqIFC6KCcoizI9FIEY14IZRGeAjlsDjhMPuSmlsJnjcE0SQnIUsbSEvmJJmi0YcjNy8cf/vgmNxNiCCHg9wChMHbv2MnfdyJMGVOMHEAV9PshUUgwNj7Gm/qt2zaxwZdQqlULF+DcpQscchT2RvjvV9fUYHpqEh6fG2MTFqRmpaGoZAE6STsuFaKwtBAOtx2RsB8+uxMBVxD5WfmIhAGf242g2w1jUiJPSBobGqGJi4OIrsszNgjEYsTHK6FQiHH9+lXk52ay9CYaiqC7s5c3KoTalKhliEuIg0wh5WZNdmoKahZXwWaZRkFhLl595XVYTT5Y7dNYvrAUBSlpuHGtHn6BHF1jFrgChPsFXzNpAt3X38//rqiqwrnzFyAUiVBWuQDNLZSg64dAQu24KBSEUfUQ+Qz4+29+Hfvf+BNP6PzBwCwyWyBkFQIZmAmzTH4PrptEtOEMsf5+Pp+GknAhECEcjnAAJDUdPuv2t8L9s87Q5//9XxTuVGyyiXO2YT5rEp2TsNBDs2xlriM/byKdxR9+klb6CdN99ufzHe553Tx32EWzSajzzzdfXM///3lqDOnU5yUmvBGgzjuZV+f47LNd/dkwnvnf8zSACDJzx0uvZ57nTiE988+xvU2KygnR5z9j/4d7UOF+rjQEvzDGr42Oab5wp/qdNirzwVDzd+8bdSEoUHFngAI3YuEwzh49jhXLluH1116DyWzFqrXLOcCHuLzE7D740UE8+cSTCPjD8HhmE/VSko18kbrReAsZhblwBr3wBN0cIiKTijDYO4S8zBIoNXJcOncaa1bWMLrssSeehMniRm1tHfLz8nDyzGk89+yzkEkl+MkL/4LGpnps37EdekMyJBI5j1fvWr8O+ng97DMz3HE5cfIE88nVOi06u7uRmJbCGrrrVy4yOYRG6WtWrcQTT30BMsII9vXzc1N3lYgWKUYjVHIl4+kUEhXj76hTQfHWI0PDKMjNZ10naYZ5KyYSMCc9JyMVCoqVTtDjD3/8A3fNSHO6a9c9HGX+53c/xO2GG3xhJROgJ+CDwZgAgyGBJwsBnwcF+UXQqPQYHR5l8xZp6YluQovU7vt2QKWW4oc/fA6Iytjg1NneibzsPOaJ6wiZJRYgKcWIAx8exopVK+EPeaHRKfCHP7zOOLO7d93NATO//tXLEEai2L5jKxYurcLtzkYsWbmItaUtTU3Y98hjEApiaO65DZ8/jPzCEmTnF8Ad9OA3r/+aw2IWLSrni3ZcvI45wjeuNKGipBAapRZtjW1sWJ4cmkZpUQljFsvLqzAyMs762oggygSK7Tu2Qa1Rs5TFbnVCJJSxfE0oFnEnpr7hChYsLGP2d0hqhttvhlBK8e0apCanYKR/EsKgAm5LCNGQBKOjTtjNDjinXFASwYawgdl5XFTsffwx1F46Da1KCplcyZr6yWkzalauwo1bt9ikZkxKxv0P78Gb+99Ed3c7nvn6V2C1WZCanIwXnv83Hq8TccbnDWHT5s1IS01Hf38/ujt7uHNI69PNmzfYYHzu7BlUlZdg0+ZNUKpVuHT5MnzhIAyJiTBbzLj77t1soKaJR0gSxeXGy9ClqtF4ux49be24b9t9EEhjSDDqOIqd0kOp9XvyxElGBN77wP348NBBuEIO1Kxdwt8vGsvHqTUwjU9DGJUgxZiBEydPIhb2MK98uM+MkR4z3E4fvvNP/4APDr+HH/7r92DyTKN8aRncNicmB6bR0dCJjOQMvPzL17Fk2QKsXb8S3pgDzR2NiPlD6G8dxvYN6/Hoo4/g8q1rqL11A9/97g8x5XIwvai1tRFO5wzKyopgMk3BbJlEKBpAQWE+Wm91QqNRY2pmAhq9hg2yQ0MzSDFkwjIxyfKkDet3sWzl8KH3kZQUjwtnz0Ar18AYl4QEVQIinhCSDAYkJOlx7MRJqBN0cEU8mLRPcoe7MKsEwpCQfSTXLt2CTCjF8NAEnnv2efzkJz+BEFHylbLJUxWnRlQUxbIVi1mb67S6EPSE+LvvdQdZA02eUqlMCqlYyBvb1JRkxokWFBZgyfJlTD6hjjF1aysrylm257Y7UH/1OkYGB9HbP8gdZPKEiKQybiRRAadLSGCtdaLBwBpuItEQDWVOPMkG/PS0NM6IoOKM0l9pA0qmU5KLUEeesIM07QyFItxMECKC1LR0CMUSnhClpmdhesbGzQ5qpjjcfjZmF+Tn8XMJxWRhisDhINqNBM3Nrax1JhwgTciKy4qZkJRsSMQP/uG7CLm9HC52tf4qXwep+O/q7EIgHOQcCcpfoE0tbWbdPurUxvi1qZRKBMMBDjEjTwldQ8gkf7uhCQ67g4ljpIMnrTkFb9F3lEz1cqUaWm08B9h5PESJmYHLYUc4GESMI+7lSMtKRaoxBQZ9Ahpv1cNht8HpdcHldyAzNwNavRaOmJ1JVBI5DY4FEEYFsE27IAqqEHQKgLAEw0NjrJ2OxQQs66mtvcqbq69/8+/Yt9Lf0wGdRoOaZUsxOTYBi9kMX8DLlBjaLJDOn2hRZOjNy89lUyh1znX6eAglAjQ03eL3xOeKYHF1FTauW8cZDVeuXoUxLRUimYw3dQVFBSCTxcjIKCdw03RXp4mDOCpAfnYO/B4fEuN0SErQszRocHiYpxx0/76BYUxbLJwnUL2kBD6Pg7v6LpsNBXl5sJotnClSWlTGfP1ppxVCqRjJScmYGBthYlJqsh6CWBibNq3Dy7/6HzRcb4ZYEEVJVgpWLlqCju4BmNwhXGvuwqTFzTp/qmcoOJDM0zQ127ljJ976036+PqRl0ISul2VPAZp1CmIQIUKFEhNjVq5YhfordbA6rXzNJDkZaSGikVkJMddOMardovwa6XxHiXjHsl/6h77RAsZI0rnSx8V/Zg31t8L9M0/R5/4DwT+TVOYOAyrLV+Yq99kC+S917/MW1Nlspdki/NPoyPn7zDNy5wttfh6hkIt27rLzfedkN3fo6++kzXz6Fc1r3D8u1ulA5o2vcxIdLtrnins6lnmdOxXT8xuBbS0SlI//lQr39AjOlcwV7rQhmZs40HHQNGN+c8PSsLlNUVxSCZav3QqdMQm/eOWXyMvOQWfTbaglMmQmpzIJ4dzl8xApJQhGA1zMEmFg0/qNvODpKO3PZOEEvTiDHtmFeXAFPLwYUYd+qG8IPpeXi4uU5FT+AtfVXcOadTW4casOf/+tb8MfjOHgAULHrWSu9Ve+/lXsf38/R4y/9cYbWLViNaanbHDYvfB7bdj70MOwWZz8mZDJCcwcxeZtGzFpnoLVZsfo2CjEEgHycjLQ09OFjo5u3LVuC7NoDQnJyMzKgcU6jbGxMTZvPvH4Pj7OFctX4ErtNeYDr1m1Fvvf2o/KskqmLqiVakxOTGHRomqMjA+jt68XJXl5qK4shzpOjX/76Y/hdNixbftOJOiM+PDAYVRUVqGttYlDREhCMGM380Vs6dLF/NkjicX0+DSUUhXyswtoBsTd1bbuLkxMTrAvgPStJLUiTfv7732AstJy2GfsyMnOR83KlYzu+uPbb+CZL38NU5MT6OjrQFZOOn72s//A5g0b2fiZmp6JpKQU/Pqll5hY8NgXHsXQZD9U8XJcvl7LaYj0d21tPcjISeLkUOoOZubnQJeoR99wH6eN1p4/B6vFxCY2IiRQcMvEyDiEYRG6WnpQmFPIHU4a5RLiMSHBiPHRKVy/WoesLCOW1iyDVCZhM7NIJkI0FINKEY9YRIQp0yQnWap1UuhTVLjZfAUZ5Too1AKMjw5CKZFjfMiCqSEPZDE9Nt+1FnVXG9BQ1w1DfAIyE1MgCMawsLwaNrsXi2tWoqx6IfQpegz09+CXL76EgMeHRx/di4OHD6J/YAg7tm2F1WJDcUURIqIIps2TSE1PhlKjRmdbO0ZHRpFuzODJABU+W7Zt5aLdZnWiq6MX9+26F9MTEzAmJ6L22iVoEzQwTUzC56YCLx+F5aUYGBtGXJwOBz88AK1GhQ/efxdnzp2GLEGOAdswpAYp+gd7MdY3hGStAbFYCAZjEnbf8wBCESFrRYuKilF76RyEsSgsZhN6JvpRXr0AmTm5vDlwWM1YUl3Nn1WBQIbTp09zsNfjDz8NrcyA7vY+1sTOeKahT9UirzwHMo0MGp0WGm0cEJUi4otirG8CNy7dQNONJjxwzwNo7WqAN2yHw2bD2mWL0Fx3E08+/UVojclwhCI8lfn9279HKBbA1h0bmXZTUVkOY2IiOtpuc3AOpcW2N3QjIzOZpzYKrRITkyZIxBqIoEC6kUJ5KGSHTNwT+ODdP8GYqONNfEFWPuou1KG3uRuP3PsgZGIRxqemcfD4UTzz3W/iYv1VlgmE/VGsW7YG/d39qCqrQv2VeshEKpy/eBWPPvE0/vjaHxHxhxALBLkAJoMhcaTzi/I5Udbn9sBmthMyn82SAjFNYgUwGBK5Q0iyAOooP/7449i+fTvCoTDMZgsOHPwI0RDpdmXo7upEb1c3vG4P5wJEBFTK0fSXPAPS2caOgEykKZy0So8rosJDKOTij46L1mjqLJMRb/5nhJ0k0yZ1m0WkZw+FWNoXH6dngzcV4iUF+dztdTg9jLekmkeiUGL1mjW4a+MmDgqK1yciKyuDzdrU4RQIRXA4qUuv4CRYQYQC7rwcQkSXMjI/JqhVePzhRxHxBTDQ3QVFnAwm0yQnppotM9wJpU3wtavXYZ+xQqNWw+V38USbziPp/+k8UmOHNus0maUCnvjufb29vKYyacdmg1giYSO4QCxirG0sJkJF5QKYZ6wwJOh5bR3s6UbDjTqMDA/A7fOgpqYGY2OjXMRm56YjHAvBHXTz5rewrIDzQcQyISHQ4fV7IQgLEPYD8XIDxgbM8LtDiIWFIKR/NEwY4lTo4nWciKsnJKI+HmtrVuPCqdNoaWlGSloyxifGWcoU8JOXQwmb3cHNMNro2Zx2qDVyDl2jTR8Ra7Ky0ziRViRRsp7carGgo6UVcoUG02YrCsvzEREG8MCDu3Hp3Fno9Ymou3YTGSkZeGLvY5gaHcUzX/kSJoYGcfViLabGJtE7OISIUIhSylaJAZ293RzwRpM9uVyMvfffh5nxaUyPmRDwB9DR0YGZGQu++MUvoKXlNsZtU8jIzOaNOm2KYiIgIysV/f1dnCy8ZcM6fPDOn5Gm1cJrsqC8tAKvvfUuSpatxLmrt2CacUIolECskCIUiXDzIBIIY8uGuzjAjxqe6rh4yOQyjEyMQR2vYZwuJWyG3m5XAAAgAElEQVSTmUih1qKwuBhNJHPlbnuUKUhk7qVkXfpOBH30GaXPkAQShQxOL6EmuUMKavfHiP4kkzAxjKbKVF981u1vhftnnaHP/3vBv/zL3bG/QD3Oa7Hn6Cuf1ojfAZX5i278/FN/HDZ0ZxrrXGF9p96bimj633xRzZ3yj5NN/5JQ8+li/f/6Muc68LPt9k+0MfOymzunBdtb/3qFOyWnnisNIyCc1dfPa9zpMOalMrRLnj8met3rd+xDxdJ1CCOKYDQECYSsCT9y6ABGh0eYjPH4U3uRV5Q3q6EzJiI5UY/05FRUlJWjb6CfCQAZqWns9JaolOgbGcb773/InaXMlHQkGRI5hW7r9m08+m9taURhYQ42rF/LO/Jpsx29PcOYGB7nceqWndvQ2dsBtUbGFBKKph4dMWHDhq345Usv4vSxU2hv72KJgkACHD5+EIeOHsFPf/oj2IhUk5eNtjaSMgiQoNMiJSkdkUAMP3n+ZygtWoDqhYvh8jlY10gmqXf27+dOKgU92GacjAh88Wcv4e7d9yAnMwfnz17E4sVLedQciYQxPDaC6zSe9fmwccNdqFhQjvGpcfzm1VdgMCQhOSUNjz/xFMeumydH2ez1ox/9BEXFWawNXbRoIZbXLOMUT5L6PHTfo0hMSIRSoYbN6WJixeDIIHfMB/t6GblFBs7W1lbuwj2693FO/qtevAS/+e2r2H3PTiypXozfvPw/KK0qhdVpxrYdW1CUW4gZixV+fxhNLW049M57uNVwE//ywrM4ePIA2ntb8ZVvfAl19dewZ88D6O7pQSAWQG9PLzOZ125Yj7bODtafVpSW4vrlWiTq9Xhk32Oora3FjMmMRF0i3vj9fohjQiTpEpGRlgmfL8jSDrFQyhfnWzfrUFlRxBtkwi2SiXHGNgNtvA5OpxeXL1/B93/wXVxvuIKmjjosXlEJhVaAKc8QolEPJCIg5A5DGFLCbYlBKdChvakLKnkcbCYX2pp6sPf+u1GaXwyrxYFvfPNbGDOZ8f3nnsOzP3oWb+//E2qWLEWiTocvfflLOHbiCM6cOc3Gqt/99nVULa9CQlICMjLScezYUWjjNKiqquJY7wsXLmLDho2M3aTi6Pd//B2mJ824/+4HsXDBIt6kXLhwhlNq9zx0L956+03uwo4ODzF9hiY7JI8iHB/RZV55+df45t99A7J4OaKqGPIW5MKYkcwcbuvUDNRcBHZj5aoNaL7dji9/9WucdOn1kdQhwGFjIo0MS1euwO/e/CN3UVMSE1BSmI+hvj7EafWsF126Yg2EUSkun72KZQuXo/byWcy4J1GzoRpqvRwKjQpOV5C9Fk67CwXZhXDP+PC9vydj9uP49+d+hnDMh1VrFmJssB/2KQcWVebioUf24nZ/L+59bB+Gxidx+vwZJCRSl9cIj88OlVLBeEbanFOBQ91LqVCNTRvvwu3Wm2hqacLoyAQWVC1Helou7A4/FlRV4M0//gYVpSUs+1m6ZDHnM7TcasRdq9Yi5gshNS4JP/+PF/Gv//YCTl08j3GnFTa/F2KpEi31behqGMS//8ePcObEKSTFxaP1dgsiZKpbtAxHD52F0+SCiMfwUR7zEySG5C4k1SDjttvug0ahhN/jR0pGCrZu24by8nJeI6jLTd0/kgTV19ezBrq3txdOhw0Wi4W1zpRMW1JI4VM9SDYaIZHNUlA4HEkmg0qjwcWLF9lcSbp2urHsIxLlEKUFC2bj5CmAKDcnh4sXMuKRt2dycgLFxTTJmGZCC5m4KXztjTfeZG16wOuDQqVCZlY2Vq1ei7PnL6J3YBCV1dVMO9m2dSeWLl3OXeAAk1ko8t6FSETASMXJiWk2ppI0hBjgwii4yx9wu/DNZ74KpUyCxsZ6RKJe/vwR8UsiVUCflMShclRwkeaNLi2RWJA9LDx5ntu4qFRyft2k0ZerFEhKNnLhu/6ujWympddM7wPJIG/fbsHU2CibeKl1V1Jehh07drDURhiNYLCvDxcvXEB+Xg43Q/LycliKEUUYdo8NcrUUcQYtb6JtXhtkSgmkchHM5knu5pJnIuCOICk+FVXl1bCMW7B69TqMDIzj2KHjLFmU0Xvn9SIUCiAp0YhEXQKsVgtPaiorK+HxuDE8PMwSSEIaErp37fo1sNlNuHrjKo4eO8oo2ryCAigUKvZueXw2qOVSCCHkRGqtOgEGYzLOnj+NGdckxLIYMoxGnrqSHr68uAyOGRt+9bOf45kvf5nTs/u6uhhNe5W45w4H5FotZmhqQf4xuQwLFy1CQ30d8jOzYJ0wQR+XAJPZjJHxMfQPmpGWpkZObjZiUgEy0qghIeOkXjJOi8SkI3dw1kdBdjoe2/sAnv2772DTslW4cfUGrjW2QpuRBZPLC5lKwzIVp9uNpOQkaLVqNuX7nW543X7YHS7GwlLjZoDOk1YNv8fDnym3PwJVghrGlGSm5Lgcbn5fQpEwHwtt9tgXGIkiXqtBdmYmHPYZmN0u3LVrC0oXLmBvUd3FKzCPTiPk9nNYk0r1N4375y+7/9/vwThIMox+mtN+JxLyzjCjOwv3O2Usdx7Kncml8zp1ltyQITVGxe2sBGdW9z6LeaTHpQL707x17lrPdbA/lsjc8WQfUys/xZGcnQbMaennpgb0oZy//TU77u0ZUVysiLBUhhfOuWPhzQkZf6IxHq/eGV41MhXGklWbmdd++vQpuOx2yCVSLKxeiNttrahvuoXS6lxOjBscGoFEJEN+Vi5jGynIxjRjYnoJGfNMlhmIFHLkF5XgRn0jqisX8Mj0V//933jggQdw6uwpLviJ3CAVC+By21FZsQBebwC9faOwTE4jGAigrLKMkyPDsQAqKorR0tKBh/Y8hsaGVjafpadkIjU5DX/+85/R1NKI3ffvgD5JC5PJxHKgxJRElr/cqr8Br9OLDWs2YLR/HFaTDYW5RYxIs7qpoPVDp09ARXk5jh09xtQCfQJ1CzuYO6xUqaFWaphTT9KUqgVVmJgYg906g6tXLqO6tJLvS3HiBw8f4kWRcYFqLUwzVjS3tiAW9nP35uTp08z0puKQOgmU/qlVq1FRsQBXLtVBq9KiorwCKm0c0nKy0NzWDK1ahaDXyyQWWpxo7E6Gr4H+AdYcEhVldGIcJ8+cgiE+HgkJ8Vi9cS3u3XM3rly+hKKCYjTUN0EsU+LUyTNovnoLCqLpRIJcrFKw0S9eeQnP/ev3MTjci+z8HKgMcdwto8/ogYMHuPikLgh1q2lyQl4HQ/KsPtbj9kEplyE5KQUhfxBP7/sCPnzvQ5RVLsSvfvkKUyFcNjseuH8nOtpvI0ac+awcqOQaaAw6tLW1wh/w4ZEn9iIU80Gpk8HsGMH1hkvIK8mEO2hFRnoqG/5cFh/CLjFGOk2AX46OplEsLC+FRCDBhrXrcfHcRezYugvlpeWASIJpuxXDExMcaLLhrjU4+MGHCAcDPOIl0+7A8ABuXq/Dk48/AaffxVKXH3z/h7jv7nuxbu06nD13Hh6vB26/H6tWr4HZOYPqRVWIhCPo7urDgfcPQRST4tGHHsT+d/6E4pJ89A20wWA0oqH5NtQyBZI18UiM10Msl0OokCEhyYAzp8/gN7/5NU6cPQYvPDh87jBW3rUaHj+ZBtNwo/YKKkoqkJtXjLFxE8rLKxjVd/DQR3j00YdgJtZxOIjCshJ853v/iK986SnIxUL0dbSjqaER99+3B8tXrMT3nn0WmzZsg88ZhHnagsf3PYiewVY4Q1ZEREGkpKYgPSUP/qCfpReUxyCDHF57ECP946iva8bt+gaUlxVCFAtDKxFjcUUZ9n3xKdR1t0OSEI9bbW3o6+3Gxs0bcOPmNaxZuwLXrtQiJzsLXV0dfEGnznR11Qp0dLSgpDQP/YMDEEAMiUSNmhXr0NLchc4OIkrlMbknJyOXPx+0MRTFYshKSUZ5fj5abjTgVl0DVq9fg/jUJIySfyMlBc23u/DRn47DqErEt7/7bbz4Xz/FAqIJzZixfRvxu7sgFqpRVboE5kkrNm5az0WZQq3kQpJMbTeu1zFBauGCamRmZEGrj0NraxtuN9+G2WxmxCdNFycmJpn4Eo2E+LNMaxVNhqnDXFhYyLpxwkJSQUfaY5PJzAUeGc7HxidYH00FOW3sbA77rBSGDHlzXUO6X25OFhe+1Awhf0QoIkBqqpG/J4QnlMrEWLVqFa8HjY230N8/yCnDhCa9cvU6DElGfPeffoCK6oV49bXX8Mqrv+UONjUgyBRLkkbalGZkZbLmP06rxvDQCBweLxesBTk58LrI/2PjaWXt1XN4+503IJGJsGz5AkyNjsE2bWNpSf/gCJvLg6Ew03DEYilPF5ldz2CGCJNaaONDawFJGkgSRzH1ZF6kc3TvfQ8gOzsXthk7erv7ONxs/YoaXL50CWNTkzDPmFFaVob8wkL4PB72V5GvKDstGR1tLejs6YY+UQeZWgZPyAl/JIDk9CRodVT4U9BZCRRqGRRKKYc1kUF5ZtqGiZEpmCZM0CrViIYEmB63IE6pgyEhCeND48x/pxt139UaDWcw0HtF1xdCve7avZvf5wMHD7KXx+t3IRh0cXL2xNQEhFSAQsg5FWTWDYVIlhRFkt4Ip82LkSEztLQRqCpDvEHBRKVzp0/xBCLVmMrhfUkJSbBNz6C9uY3P46ZNdyEuPg7nay9hxu5GfmkxOrp7oI2L5/NE/ofL586jrLCITcUqhQq3Gm/B5nYhtzgfvf3UkJEiNT0NZUWlmDFbZ02gsSgHZgX8Ls7OiIZ9+MdvfQ0/+d4PsLyoChMjk2jtHcIETZ+UaiRnZKKiopqzSsgEXF5SDKfNCqfNDsuUBf4gMe/NcLuDEIkl6O0fhkwq4O+bKxiEJkkPQ2oiT8KFPiGilIcjiM6SY7RqBANBRCJB3gzThH98agLrd26CKiMJYbmEzaq2KRMkgRiaLt+A3+6HVvk3HOT/exn++R+BO+6zxeYdXMW5jjVr1KOfFKJ3Ihmpq0zrxP/Gfb/jGKiApy46Pfa8PObOQwyzk3m2kKe/YR04sdfnu9ZzNBoqwFlTT3r1O4rv+ceaHZndEX40x3u/82e8MZh7Lvr31tviv5pUZr5wD4hmpUXzr3WWbjP7vMSmZuLM3Gvr7J7GpNkDt9eHlSuXYqi/j4vRK1ev4Z6HHkTl4oUIiIOIiQT46pe+zuE8DXU3EQsFsWnzeixduZTDm6amxzE5aQIxQ3r6BtDc2o6qBQsYt7Vj+zZkpKejp7sbgqiQ0XvUlRMIohwDXXv1OmQyDUoKiiASxHi0Rtz3Y6eOoLAojzsDyUkZWLp0Fbrau5kLXVxYgkzCaiVpce3mZfT1d3E8MukeBQIJxkbGWMNH2EmP048t67fgyEeHUZibD7K4j1kn2HyakZnOo3CiBNxuamEZDvGYqduVnJaCgqIi7pqIRSI+h4TzIuYvBUNk6tPQ3zuA7bt38qJIhXt7ZzsTi0hf6vP72WhGZq1Nm7bw8R47fhwup5O7cnSxO3rkOKoqqpiYUFlRyRd4jUGPgcE+HDx4gAM0Vi5dzt6CrTu24l9+9BxmzGbWLJI+lj6ncrUCBw8cQn5+HkoXliAaC2HX7h04efwUgt4QEpPSOORjoL0Xe/bswa2WBmzZtY1DfWZcUxyGUbNyMQ4dPQB5gpa1/Bs23IVLFy5ydygaiGBkYAQhX5hlI5193di5dRvefGM/qheU87kJB8MoLSnFwMAQGuu72OBHEe96XTwSjWq4HEQYIWpJIZRyLXoGqCOjxcjEENZvWY2ugRaWcWTkJ2PGOQWFSgqX046QP4KgN4belmGEXRK4p4NIkCdBLYtDZkoWgpws6URRUQkam1pQVlLOBUFhRSlGJycwYZ3koJ3CvHxGnKo0cg4FS0jUoYekDQ43brc182Sgs7UDD9+/l7JWuKPUPzQAk30GE5Zp1Gxcirs2r+eC6nv/+M+4/+57OW2TpjCLFi3Ab1/7DSymCUTEEhjTjdCIlWi7fAP3b78bbp8bWcUFaOpo4+KOJkV5pbmoa7mOjoF2LF2zHAKxDOGoAL2d3RAJiLMdh61bd7Bp751390OvV/PmgGQS/SOjdHhobWtBVUUFAi4XknR62C02Tq7csHkzOvra0XDrNhSSeGSk5sLltWBJTTXO1p6EPoVSCY1M4ygsLsSVK7VIiNOhtLAcHlsAPmcEnR39OH7gJOzmady7ayvipFIk6rTQGQ1QZyWjZbgfEbEIbS3NWLliGczmaeTmZqCh/gYMCTrcuFnHcfU0gVpauQpHTxxiIg11oc0WK2QSDWJhEcpLK3HhzDmsWrYMfd19yM3KR82ylTyBUCvk8DjsEFEQj9+L6akJCKRieKIh5FeWISaR4r13DiBFm47/fO6/8c2vfwmvvvpbfPubX4XVbMX2LZuQnJKBlORMtLZ1440/vAWf38eccDKDUiEmEYs5iZc030Rfom760BgV25bZgj0YnJPLzMpaqPij+5CRnyQtpG8eHBxgrXZ6ZiZ3V2k9oakVGbRJ70sFilqtYIkM4f/IC0PPEwj6+PFmr3vkkZolLpG0hsx3pAk3Wwjd6IFCIYVao+RQINJKk7aTzOf0d9Qk2bB+IyxWK4cv2RxuvPr671FaUcHr+vDAIE4eP83YUpVaxXptmiYQdpfJWFIZGxslQjEy0zPhcfnQ3NKMy9cuoanjFqatE9i8czMKCnOYnnP8gyP82R8fHoc/QPplIRNjiBQjkIj5WkvNDJJQfCwfZbcGyUXDUCgVLI+gRNeUtHRulmSmZ0Afp+Mgq6nRIYwOD/JnJbsgB51d3dj31NOIRYVITkxGY0MDOppuwWGzAmLAH/JDpVMiKS0Rap0KlVXlUKhVmJ40YWR0mNNyJXIxwpEgU6TIkEtyH/JHdbS3wT7jgVKsgWXciprFKzHQPcjaetLUewM+RASAnMklGixevJjfd5KjuTw0tQhDKhNBJAojvyiN/Tg6Qxw3Bk+ebsQ992zg86NSyWCxmKCUqWCanMHgwAQ0yjgUFedjcmqI12zCRRbk5cPt8jAqld6LkaEx1F+/CaVcze+93qCDRC5HR08vFGoNtHE6LoxIkkWbi5HeHqQajNi1bTsnrF6/eQMChRjuoJcRp1S4E4WpoqQMEyMTbJQeGhlGYqIOEnEUKpkIzQ11ePPt1/HaT/4Lezbt4MC/EbMNtggQEIqhjtdjkK6RVqJDuVGzvBw9He3YvG49vE4fhscmYbHZkaAz8EaEpE4UUthH08cEDYRqOX752m/wP6++gtaLzfA6qBPvhZgyN8hLFwmioCCfTbyBkB8KvQZFixZAYUyAxecGxEKEfEGoYhLEvCFcOXEJssgsYeb/7/Y3qcxnnaHP/3vBs8/ujs0bTe/sFs8/1Lxe/S8KY9aozxbudKPiflaGMquPn5ek3EmomTW5zhlZZ+lCc/f9S1b7nUbTT8gzn6SohqlzfYfxdP6YP318891u3ljM6crnXxN1+rc0if6qhfulighCUubvfLwRmR09zW5OaMGcL9zpeNo6h2F1+jlcwmrzICvTgO7OLtxz//3o6O+FJxRAPHVpFi/G73/3Bu+oaWGoWb4Eclqw5CKEwkHEJ+hY95iTkwuZTMmJgL/97evIyUlnRr5EIOKu1vS4mWUhlFRXVlYMQ3ISvMEQvP4g7JYZTI5PICM7AzKVDG0dt5GVlw2RWAqX3QOlTAu5TIGSwhJ+rJ337Eb/UC9Mjmle6Pu6e5GenInRQTOTV4ry81B79hLiVfF48d9fxKmjp9ByuwVLly2BO+zA9RvXmPldtagKZ85eQG5ONqRiKU6dPI09Dz0IkVQAXzDAY7yc3FxGDAYDfh4nU/JmTkoWBDHiqMcgk9PFOIhQOIBwNISyijLUN1AoRRgLFy5mzXhWdh4bT8nUNjoywnrlt99+G/kF+SjKL4RGrcHk1BQn05VXlOPd/e9gfGQEOemzx1WxsBz9I304eeIY4/fI1V93vY7TCynwRBmnRnd/FxYtrkbtxYtQyRSs4xSLZZicNPOF2eF0YcOmDRDIhbB7rFDr5JCpRRgZ6+Wk1PVbtqD28iU23JIxVxAGpAKKok/FuTOXOQb8yaefwAfvfYDezi4k6hNhmp7iQJknn34ap0+fgVwYh/OnankCsGvXNnT1tCAlIwmJRgO8XmJE2yGWxuALOpGVn4KYOIiB0U6k5xg54IdIHRqNAqKoFOZJB3wOwDzqRtABJGqSkZ2SA8eMC3EqDTRKNaPbEo2pjHPT6RO5MKPHqFq8ECKlEN39nTzRkMslMJunEESQjWOk6aXJzc6tD2P5kgpUly+Ey+aB3xPAvqeewsUrlzA4OgyxSoyYKohgxMu4N9qkGOIMGB0YRVZGFtM4iG2tUMtRtWQJGptboBYqcOHDY/jv5/8dh48dwZBpHClZxK3PRNdAL3LL8jAyPYKQKMDFydXrN7F2/SboEvTcuWxpbkNhfjFOnDrG6Lak5Dj4g17G042OTrBml7TkNKXat+cR/OsPfgRBRIDKBQuxeds2NHU0IRSIYVH1UuTn5UNP4U+XTrCvoa27DUb63vlcUChl0Bl0LI+wzzhh1KWg/nozjElpGOkbwZULV5CXnY3Kwlzcf/duHD1zEqmluYioZLCS7jTgx+TEOBuunQ4rTh8/ipTkJC5uSD9PAVsBRxgNjfVYWrMIY+Oj0OkSIZdqYLe7oYtLQHFeMZL1RlgtM+jr7cPQ0DCTPq5ercOqxYuhlkjZoJeTn4tXfvtbZOblYOXGtfBFgrh2uQ6V+dUoyijC2cNHsHnjJpactbV28nmiYpsK2tbOdrR1tMNknpkrMingRcz0CvpuUY1J0xRChDq8TpjNJi6gae2k4pq65FRsk+yF07SjYf69WqthCRV1WLOzs5lGRcx16nIT5tRgMPDPOAGUMz2iPHkjbw13MBiaIeJu/Owkd/ZvSH5CNBUyoZJhlaY/NMGQyyTITE9DZmYaJ9iSmfHDA0eRkZ4JbyCAlNR0KDVxGB2fwg/++Z+xcPFipnzo4hPgcnkYc3rx/EV0d3Ug2WiARqFAvFaN5KRE6BMSkGhI4o0vSSenbNNIzjFCpVfD6p7hKcFU/wg+eOPPiJdo4SEsYIyKxjAigSCCYeKXxzhEJxCNICqIcsNnHuTA12rqrgZjEErIACxh43acRgOvx4cnHnuMmyKjQzSVEaCeQAe5mfyd+M73/gl1129h+7YdOH3yDOSCKCymSQxNDMFsNcGQamCvEaUsu9wOlia5HW5EohFIlRImaRUW5yEUCcHhtPPGzGqb4QlALCiE1xZA2ENylWw2KpOUx2V38EaPQpRUKjVvdiiPgVCg5NUhgMD69WugT9IgEHQgKqC03ymEoiEOgbt1q50LY0qwNSRpGZ9JhBfTlBWT41ZYzW42AWdlJnNzga4hi6qrEQlFcbPuJoJ+In4Rw1wJvy/AE1p6TsImmi0OaOO0rLMnshtJTlesqOFEcorx2rZxM65du4b+4UH4oiEI5CJI6DtrtWPt6uVI1iex6T41JQ0m8zS0WhXCQTcM8SrcvHYZBz98B3/8xa9w/8bNOHrgMBo7ehCQqtDQ1Q+dPoW9ISxQikSxbvUSnnJRl582HH39o7DYHBALBYjXquD3BtDT18+a+JhMiIhMiG177ubPyK9/8jKCvjDTZ1Ky0pBbmAd9YgIUlHvgJc+GBR4i0mjVcAd90Oh1jAsVCUSQC6VMnjp36CwSpPrPrDr/Vrh/5in63H/A5tT5e/2fEj7/b48423GfLVI/zXTnYn4+cOlO7OMdXfHZgpvczJ+w1qljwBuFOWPpfKf9zmOYZbPPHjIVxZ8+Zu5o32FSnd1YRHk0xcX93PH+dQv3CC5WRBFTzO1keGcxu5mZnzrMB1TNn7fmniEYMymURQV/0MeLNyX3kUk0LjERVqeTFyHiBJeUVuDCuYvwOj3YuG49ystKeZccDAc5wInoF8IYMbopSGcIq1etQmtrMzo6O3gRVYqUaGtqg98HDnYgzeXDjz2M0akJQCzB6NAodzlIC6fQKCDXyBhv+P+x995Rct/V+f8zvfed2Z3tfVdbtaveLcmyZMlIcsMGN3oSSAgk/ELiEDAJAQInJHwhEDDNHdwk2ZZkWbJ6b9tX2+vUnbbT+8zv3Ltae+NDQjjhT3SOj6Wd3ZnZz8y83/d97/O8nvLySpx85wwc03OMhzz5zgmUlVXhn775j0w9mQ8H4LDbkI2lIclJ0Nc9jOnJaRQYDIyv3LJxKwwaPWqrqvn+29paYPc4oDPouKNOaK5AKIQnn3wS7S3t8M75sHJVJ4RSAYLRMOLpBGYdNjS3NLMDn4KmVnSuxOHX34RKqWY9uEqthkQoglIlg8ttQ2NTPXdF6XyXh5g3VPecj1nLtInT4YgWvkgkgvLyUpgMBtaJKlUaLgJm7TZMjo5z8W01WxEKBZmtHYwHEfB7UFRkhVFj4IKDimHC1JmLLVyUEXKzvKQYl89exOjQGJQyDcyFVjg9TixrasTWHdvw2qHX8OqB1/CJzzyGqZlx1DdVo7m5CbeGR3gUbDSaUGq1MlEkEaFQoiDa2zswa7OhwGLBgVdfx9VLVxELZjgGfdOGTu6QuahLEsljetTBBA1iBWv0CugL1FCq5ZiankFdYyNsjjEoVQJYKwoQz5CWl2QpIUhktO0IkYimEHRH4ZuLo7VxJTJxCXyuIKqKK6CQyDnR0mKysM6ypb0Nbp+PD+4UfkSyJgqVoU1625474fDa8OMf/BC7du1CaUUxE0UmpsZx7vw5rFu9Ft//7n9gx9at0Ch0mBiewEMf/ggSmRS8AT+a25sgIWyaMIZg1M+f8//88c/Q2b4c/jkv2ltaOFsgGg1h5aoVEMmIfHQGtSXVmO4fh2/WwWPg8toKlFeXc8Lh2OwUJl02bLt7M7JIobevl1nPGzdt5whvwmY2Nbawxt4z58Lht99gTnk4EcKqVSsQCl6FjToAACAASURBVIfgtNvR3XUTSpEUH93/MF59/iAunruB1vZWdKxcA5XOiO9+69+48P/37/8rInEvmlqrEc9E4AsFUGDWo6OzndndFN5FpsoCgwW2KTtisTRWdKxixGexpQguhwO1ZRW4dOE8Zt1O7n65QgGYCgsxOzHGyNRVK1ZgdGQIXrcdwfl5Nk3qDSbUUJqqQAPb9BQGem/C6XDg3n33YWrKjoamFpRUlkMqEuPnT/+CpUylJUXchSR5AhUwWqUWarEcU2OzGBuZZA8DmUc//8W/hKW0EGfPnMHenfcwslKeE+DKhcu42TuIodEJOB1eRraSNMxYqIdcq4DL7eOpSWVZBQecJeMpTvQlORiFvggFImi0apZ30OeUpCm0bpNJjoprKtaJYkPUK0rrpNvofd/S0sS3EZeaJAIkukylskzTockbETE0ah1/D/0M/Z/oI4vyGTrM0zpNj7lIKONufJ5kawvIUUI2cnE270NlZRm2bt2CkydP4fSpC9xxJZLRAllGT2JhPqCs27gRf/75z3OuRElZOa5fv4mO5R3o6erGqhVtiIXncfiNgzh14m04bA6MTo6xDt1gLcDOe3ejprUOoUQIkAhRUlyCkCsAbV4Oz4QTAzd6OWl4+fJ29PV24/z5i0iRJVeyULgbKV23rYW71PlcBiePn8DAjT7k43RKykGlJIOygDM0SJ7X1trKjSUyfFMOQv+tAf6dSMO9c9fdnFLtmfOxJGze74TBqIdcIcXoxDhMRXrew8hTQaFr1JDhekBATRUJT9j8AQ9iqTAfLmgaQAeL8opyCPMySLIypEI5CFJCaBVaRlFai4owMNDPh4v6+gbMzs7A7rTx3i2RCNC+vBllFaVweKYRiYXh9dpYokOsfkoUv3lzANEIcfjzKK0xobGpDAJhHmqlHt3XR5GOJpGMZmDU6jjBtaquFn29fexXOvnuKUZVhoNRxi7TQYaINvTeEwrEMBdZ4Z7z8qGJpioKuYxlX6lkFMtqa7BxzTqcOX0aMzYbkoIc1EYdZ0NQc2ndmg6UWKwY6B1ER1sHHG47KitLkYwFIRXmYJsaww///bt46Sc/xR0rVvIh4vyNHqRkGpy5fIvpP1ZrIU8Rtm/diLaWBgScdsyMjqOksBgezzyiiSyi0SB8cy4UmMwc6kcSULvPDZFagmUr2+EOenHx7E2MjZPZVoC1d2xCc+dyBKOhhSlCLsuo49Tt+mx8dAQup5NlYTQF97jm0HXlOhLeBMxy8+8sOv9YuP/OS/R7f8N7hfvSDvpiR/u3deA/aGRdkLgsyFv4526bWpd27N9T4fyWwp0q9UVd+2KRy/9eEmS0tJu+gFVc6F4vFv8Lz3fhCws6v8XbFv5Ph4gFbf370wDSuLf+AXGQpHHPKd7HQC5eB36+eYAmBYsyGboeo3YPmlesBqGLh8eGuPCisIwN6zbC7fVgfHwKe/fcj+GRUUzMTOCLX/hLTI6Pw2mzcafNYDLxwtLc1oof/cePOJRhIVFQgvkA6QQFWL1mLU688w58Tg+mJ2wY6ZuCQibCXTvvhMKg4LChOb+XN5U80So6OnFreADF5cUQK0S4dWsIK1tXQZSXwOt2o7+3F5WlVfjsX/w5hiZHMeOYZQ7uxhXrUF9ej0QyCmFeBK3WCJPBjJkpO+vFtRoKDAmhvKIUHl8ABZYC+Ob9bMCcnJnGr375LOpr6niDojjz9s52HDl+FHfs2Aqb14X6xjpOZiScJ42F5TQJCMc4EKWnpxe22Rna35DJJvCRj9wHpUaBaCoDk8XK/gB/IAybzQHbrI2lOSs6lmM+GGDdZEfrcnhdbk6BC0djrMMN+YLIJNOIhyKoqa/B8TPHce+DezmIiKQvRP+oKK7C0MAQli1vxejMKLbdtZVDmJ79xc85pl2rNqC8rBr7770fE65RjIzdYuTaXbvuYn3iseNvc1rp3XffheNvH4NSqkQ8Gce+ffvx1qGDqLCWMHKNTFiUfkrmX9LIjgyOQJIXobigCFWVVZhzu3Hu/HnWTFNHhoompUKDVJJ0+UaenrS1N3IBQ9MYtVEO37ydZTr0/6KSAi74BHkx8ikBoqE0kx8KC8pRUVHPhfzI0C0oKR7dF0BTfSsGb41g/eZNjH08c/40wpE4Y+EoxXJ8aBz37tsPXzyApCCNo28dxvp1a/D2O0ex78F9MFsL2fCm0xpw4vBh7Nm1G0aDmUNannvhRTYBbtm6BZeuXuLJTFNHA3bv24l/+Zdv4tGPfhSrO9dwSNAbhw4hk46jo6MNfkJSKjTMbEZGgJ/+8KfQazTo7OzErt13IZmNQ6QSQ6ZVwRmYg0QhxPF3jqC42Io7d+3Bi795FQ3tjSzTCvojHFhGUfKBUAAVVSW4dO0CvAEq8Nfh1lAfHDOzCHl92NCxHuMDk9CpTBidmIZUrkbbynWcmLt/3z588a/+HNvvWo8p+zAsVgOiiTD2fGgX8/7p0EfdzngsAWuBhY2qDocdpSXl3Bldt2o9Dh89jG2btyIcCOPgW2/BUlYKsVLJn/FMMo5f/uIZfOLjT2Bqkkyefk61pJh3UhPq9BY0Vi7HmZMn0dHSxGmcoVCEJSM7dt2N9Xfswo9/8l28+dbrWNnZyVrk8ckR3Lh5HU/+3Vdx7cJlBOYCsOiKcfzIWXhtPtYpb9l+B0RSIf7kzz7DuQ+feOxjaCZ8aSQKTygEg7kAW7duZykTyVlofXN63bhJSY2s/1VCr9HDqC3A0SPvwOnwsd5SJiEjZfI2SpegrbeLdYGArxXxy6nrTt1rnUbNZnMqnhRKOZQyGTKZFK/1oUiSi+nFIpymcuShofWfphGRWBSxWIT/TR13kptR4UUFOhleeY9YlGsKBLzOUEOkpMSKW0NDkCsk+Ozn/hT2WRsOvPIGG24pwZD3HZGY0ZOlFeWoqqnFI088geUr1iCbEyAWJ/OokGkjGqUcFqMG834PJsduIRSZxztnjqO2pQ7OeQ8qGquRlwpZdkJZGmqSaFzrxeGXDiI448Wy2gYUWa04dfYU05jePXEOMpUYzava0bpqBRo6WlFeVXn7YBiCIJvHibeO4ef//hMkI3Fk4hk01tbxZ4XzHFIZPuyTV6m6pgadnR3Yun07nnvuOfYB0HVZu2o1jhw+AptzDHv27obHN8fSpkg0wteVpDAkeSJTJtGvaIMmVjhNlThASiWBQJxnqEFhcREEIgkUIiXkAg0qLBUoK6rE+XfP8eTX5/VwYU8Jsa+88jIjOqnZQ1kTOr0S0dg8Cq0mzLinoDNqmCQVCoVZGuXzhuD3JbnAp1ChskY9ZMoslCox+0k2b9yBsDeF8yeuoLqshg3Obp8Dw4PDMJtKUWI1o6+nn0P6iLBDFTvp3Enmo1SreSJDExxKLCZjKkm66L1DOOB1K1ejurQM3ddv8qGGfGfJXBoiqYTfqzt2bIAYRG5JodRasnCo1CgQmfdg3uNkT8vf/+0XcP7tYyg1mHDu7EUI1QbklTocOXGeDeX1dfXse1je2gCLUY3G8jLUV1bg0plLGB6dRN/gKB7/2KOIhkO8V1y6eg01zY1YtWE1Qskw1BYd5iLzuHa1G7m8CFXLGmEstiIlBGK5LELxKERSKbKpDAcQkp+EyjalasH0TcZuMjATua737A24euy/s+j8Y+H+Oy/R7/0NLJVZ5LUTfWKRfPLBAvy9Ipm+5QPF+VKKyuJtS2k0ZGJlHTqN75YmL71X3S8U3otF7qLWfQEmfzsVdcnBYKmchp/zbekMbQD0XBYfY7HZv5RWszgd2NMv/YMW7ieb08jJhUwJWOy2L8VikjZ/UetPzyeSlGBkyo5NO7ay1vfOHdtg1Oox1H8LP/rxfyIUTDHZ5eOf/hS0BVqmCyxf3obqsirIJAqMT05z6AdFPP/6pZdQZLZwF4VMmHabE4889gTHOdNYf+2qlXjx2V9zd4Pikleu6oBcI8VHH3+ECRlEWKFFjZJTKyrL0NBcD1OhCUODt1BTXgePwwc54cLkamhUejb75aUiHsfmM3lI0iJGAvoDc5wSSJ16WuCoS8Mj0rAfTpcN6eRCXDaFzZBm1jc/z4V7JBLDzh07OfuEwkNIi0mSEl2hATKNEtd7rmFibBTpVJI16tu2bsXRo8e4+GtqasaVi5dQV10OvVaJQquR0/EkagVujUzAVFAInz+ISIQW4jw0KjViEcJqYSGYhooCCDn0x2IhjKKNmeQ6BbGlIyzb+dAD9+DC9Ys4f/4cSizl0KmMuGfnfhw+eAQtK1rwi+d/jo41HfAFPFi5shNH33gL69ZuxgMPPASbw4kDx36NuXk3Hnr4Abz4wvMoLLYwqmzL5q04c+YcLp4+j+UNLRyCReY1WnRPHD+KB++9jwvyprZlyOTzsNsduH7pBkotxXBM2tHZ1sEph1/4qy/iZ7/8OT7/N18CxHLMTDpx9cI1TE6MQ62SwVygRS6XYp2tvliL8dlhqHViBKMeqFVyBDwBFJnKEfUnIc7L0dM9whHlhL2jjWXt+k5cv3GF0xoLTaWIxTOoWdaA5Ss74A0GYCk086j2pV89j4Hufnznn78DQ7EJ57suYc7uZDmP2qCBy+fi2G21Vovrl64hFQshk03innv2obikjBnq1L0jOcGzzz2DTD6FDz9+D/qHu3hKVFRoxvT4FGKRGJQKObRaOZLRFE6/dg3f/cb38Kunn+U02ae+8Q0889yzjNhraVmGtevXYtwxgVkXjfinIZUC9plJ9jz8+Rf/Gj94+hdYva4Dh48chlFnhkFrwac++Sd44MH78bNf/owPkY0ty5AVJHD23GkMDXajxGhBQ1kdcvE8fvaTQ/jyk5/DC6+8jHs//BHu+NKUaGZ2EjX15egZuA6xFJiYmkAyFUZzWwnjAMUiOTQqLUL+AHsaSIZB+EGPcw7VlXXYsmU7hm4Nw2IuwvVrXYgm0zCaCtgsSWZCkoVQkZrNJCHKZzHQ38fhM3mhBEqFAbvvuB8PP/gQvvnPT/F73u8PsWHz7t178LWvfw3tHS3oH+rBV/72yzh87C3ctWsHJqcncPLd06x7ps5kR8tqvPLCW3COO+CZ9TIqMBieh0qrwP79+/D6yy/jnj27EYxHEMsn8M7Z47hjy0ZuFpCRMpbIwDHnQSQWRFlxKTKJNGcRlFrJeN7AicbPP/siy1yE+fczOYj4Qt1Q+swyNvi25lEkFC1IaRh9KEBlVTlryWVSMctjLNZSUP4HUYUoVIi65oR75Y49GxzJrLiw8XCxfbvhQ5pgOiQXmi1Mz4iGw5xWajIWoKK6hk3ThLol/0B9fS0HHb3+8iE2/tFiQrI+ItlkBHmkkykYzQW49+GP4qvf+Bbs9jkmgmRSJP8h86MeGrkUqWQE3/u3f0EkGUZFQyVWbVmFWD4Ou8fFmnVKm6bJojibxc1zV3Do2VfQdeoGk5iI6KIx6tjrdOdd2znQraK+DiqTHlmpAELpAvUmnYhzMnfENw9pRoxjh47g1ed+g5g/CrWc5G4F8PoD+Nlzz4HGiK/+5lW+drSHGQxGPrATcejObdvw79//N5Q3FKG+sfY2nUrHBSlRSuKxOLzuADeNhFKwJ4TWm1Q2jRzS0Jt0kKrFEMmEMBaYUFJUgjlnABatFTcudGFmZAZapQ61VZX8mjldDgTmAxCLF4rnlrYmyBUiKJQiOJxTmA96UVRdxNeC5U8ABz0lk2lEwguHOKlciLqOGhgL1ciDmgtByEUayKDHppV34r49D+LTH/8k6hsrcONqF/xeP0v76LNIe7VWr2PpVnFZOev8idZGh0Da2yhIkA5hhGWkmoOmSiuXt6NAY8TVcxdYGpYgCZNEBImMKDIZbNuxFvlUmrvjdFBNJGKIx0KoqSzB9NgQxMjiM59+CAlfABFnAP0Do4gJxMgrdIgkcyguqUB39wDvGcJcCqffPQxxKo43X34NFmMBJibsuHj1BvwRL08CqitqcPFqF4qrSvgguHHLOhRVWzHtmkVteR3SqTy6h4fQvn4tRm02RLNZyDVapHJZnmLHXR7Gh1bWV0OolsIXDSF/O+eATqyeISfGzw7+zqLzj4X777xEv/c3sDn1vySULnLRP0Bp+eA9/5fi/b0O9/td96WF+4KG/raB9LYRden9LRb2nJp6WxO+yHJf7JKzXo8r4fc77QtF+vvGWnr0xcdaGh5FJthFvf0iuWZ33x+wcC/N4lRLlgt3ZrbfpuUsPt2FveH2ROA2QUckL4amwMoR8xevnOWgonSSRuUr0d62En//5FfZKGIpK8Kde7bD43cxqpAS/2anbCixliEWTWL/Pffh1VdeY8MfmbdIA2cyWbBixSpYi8vYkHX27BlolSqsXL4KvV3dKLJYWF5AekTiY0vFMkiFhMzKs5tcp9dS84inAKS5Jq0udasddhcXC5QGSB1gCkahLpxOo2WKDMV+i8TUkcjA7rAxd5lisEnLJ1fIIZeJefEl3CI9xgJ6DPxzZKZrbmlhScemOzbg8vVLsJRYMDY7gR1372S9KrHVh28NQCyWQKEgfWjRQrcnGoZKLYNcLuQxbCaXYk0f0WvISDQxOcMyJLvNweSMdDyLuso6psZQvLlWqWGKxZzbC2uRFR1ty9Hd1cUx4el8CslMkg2upLe81T+MJx79OH75018CWREb6T7y6MM48vab2LV7B44ePQqfL4Ctd2yH3qCD2zuHCecIZh1TeOJTj+Fm31WYLUY2z81OOyAVqXHq6Gn0nrmBts4WCOUCjt7+sz/7M3z7W9/hUBjaPO+//wH84Ac/wIfu2oPRgWG8/eY5LO+o4wKitLQYN292QWPSYu/9D8Dt8GJ0aJSNj5RKWlFSyqmktJmmRBHc7L+KYMjLBmQaEVeVVyOXEqKqmIykaUzOeqDQqOEPBaA1qtDU3gS/38c0o8KCItTU1mPT1i1MKyqpKuXwk0OvH8Knn/gMvvp338QX/+KzqGqoxphtjDt7Y8MjyCKHnFiIaCqO5R3tuHzlMsrLC2C3z3AewZ4PfYhTBa9cv4gZxyTC0QDS2Tgy0jgfnnLJNBKxKLP3qWij7qxGo0ShuQQbW3ej2FAGr9PPr+30zCyb49atWoPK0nK8efgtSDVKbLprO46dOg6pSACryQjbzDSS2SyiuSyygizcDifcDg+bRTds2YTuwT40NDfi0qVLfGDUW1SYmBzFzm134ty7Z+GYsmP18pUY6CfdshUr1qzEwNgE7E4XqqtrWQq2dt0q9A/2Yt3GDYxfm/M4MTh4AUXWAl6rRHkhwqEY62mLSiwIhb1sCjToC/jQMed0IpnMoPtmH4pKKmAoKMSF8xewddsWnD9zBhqFmiVMNIWIhmNsrJOJFRgbnoA4K0FlbSUfsD//xS/hzbeOYWbSjnv3fwg2OsjMTWAubEdJUTFe+81hJlQVm4tRU1GLkZ4huMYduHf/Q/jNbw7y6xsPxVhKQ4Ql4mWT5CRPm7xESo58PPbJh/Gd730LKrUcM9NePPDgXly5dgNKjRaRaBAmg5F1tRazFVNj0zDqCtDe1gmv24+3Dh9hWRi1ryXiBcY6rQ3UEae1k8yI9NgBf5gPky3NLZiZnkZJqRWzU5OciFxVVQGpVAWhkAKa1Lh45TIfhEg7R4UXrTNms4VlUHTgIYRmMpXivAYOfpJIWeZCHXFCaprNBcxwv3btJlNsCCdJ3dUtWzYzWvUH3/8RN2risRh/tpieQrJMGaVZdmL5qjV44pN/Cp3eyPxwkiBFo2FOppaJBbjV3webexJF5RaINVKIlGJ4oj54g142Z1KXOZvJIBYMo+9qF44deBOtdcuw48670NTSxsCDWJQSo2mimeBDBBVdmXwOk9NTmBgZxUDvAOZcbkSDIW68hPwhZutH/GEUFZbgyb//CqZmbTj4xhvICfMoKSlmqRhpvK0WwqWGGMNYVVWOt95+EyV1VlhLraipq0UmlebpGZlsbdMzmJqY5O48XStKdiVPglAshFav58Kd7r/QauECOh6KQ6vSwz7txNysB8loks3KGykh2+mAzeGgFYNfV7PFgJracoQjASSSEb7mSqUEs3NOZEh6IxLAH45AoQJMZiVksjyKCk3M7nf5QrDPuhEMJHjSQPQmQUaKdCSPytJKxiA//PCD2L5tO6yFVgTn/ZianMT0zCS6bnbx2kZyk4aGZqYVTU5Os7eCOvIkL6L3Kf3dHwzjgfs/BFE2j+uXryLgC4ASt0KxOOjoKFPKsWnrSkTnfWiqqeee5NDQCMuAmhurEA94cM/OrVjWWMnZEvKcGCND40gIpcgoVUgLhPC45zA+NA27zQutXoH79t6N+uoy+GwOTi6maUNt7TJc6jqLxz75OM6+exrXr97A/HwU0zYX1BYZVt25EREBNQXluHphAEoZHYzEMJcUc7haUVkZRCIpcokk1jUuw8kLZ3G+5zrqVrZDZtBCIldARM7kdA43Tl5FdGaBAvQ//flj4f67rtDvf7vgqaf25xc72Et/fLGYX9pNp5WUuhmL2vYPasyXohmXIiSXpq9y5/4DkplFrCT9PElKFgrt95/N4vP7YKf/gxr4xcKdivnF50+qGupwL3TliVqzUMT/IXGQlJx6ui3LGnc6aJBuc6Fof//3WDpo4KejKIVSa8G58+8iHqc0Oz8+99nP4cUXXkFLcwdv1GQUo1ALsVKEmsYqKDRK1spduXwNH3/8kzh98ixLWfp7B7kTxAElbj9Wr1qD8bEJ1NctYwOr1+9BRVkZs68puIRGYNRhIvMOIenS8TQH4mjUSsSiEY79NpuMbPhMphI88iTJDnUzaIOORRPcZSLzFRWOHNZAmzcAmUTCVAZa0IqsFg7ToAAQ0s/T+6CnpwtTkxNsMiJGb0NjIyRSKa0DGLx1C5/7y7/A2UtnEAj70LCsFnaPE3mJmEewNIGgQkGvMbC58fLFS1je1sYGH59vDslMDBq9nhd8b9jNG39RSSkmJidRWlqKIrMV+bQAXsc8vE4v1IQTiy6MeKloaKhtgD/gZ/2ow27nzpy5kGLAFejq6WZjjkqp4wTV8dFJNNU3IRqPIxDwMamFOsJU4EokClRUknmSFvgIwqkAJmwTuOOuLThx5ih2793FUo9iSzmqyhrx8rOvIxtKo6yqhE25j376IfzgRz9EW0s7hHkJvz40TVFKxVwEk+l1z567+bUg2dA//N03sbyphFFpU7N2GA0m9HUPcDiLTCzD6s5O7h463UQHSeP+h/bhF7/6BTo6lqOuvhHIiXDjehdGbo1hK21gFbX4wX/+BwLRIL79r9/Ct//1OywrIUKR02bng5O1tBjdAz24Z+8eRJIRHDt6HPU1jehsW4EXnnkBvqAPj3/sESaXrFzeyQc9Uwlpb5fh0JsHuWPX1FzNFB8ynxEpISfKwj43i3Q+BpkcsDumoTJoYTGb4JieRTKe4BFtaQmhPYGxiTGUl1aguXoNmmtbkYpkIRXJ+LUkg1vA7YFFR6/JPIorq3DhxhUYC00cce91unDo4GvQFRjgDc9zgdJYU4fjR05xnkDbmpWIZGLQWfTswyEDd1oQh8dpx/o165COZbC8eQUj7IiR39N7E16fG9F0Dnds24ETJ09gdnYau+7ZCZfbyRMF0rDTwfjYOwexa9cd6Om+xiZNn3ceNTV1jGO9ev0iVFo1U1Kmp8bg97rR0daJQCDEASyxVBaVVbWYJ2lSLA7b1CwfZiicqrKsGitaV+DAy69BIZTBoFTDGwrAGw2hsa0DDz/0BBw2N+pqK/GLZ/8DFfUW5GRJxrVODM1AnJdgVcdqVBVXokhTCFlaimtXe3D9Ri9eeeVVZtfTRI3WYdKEk2GaNMuJBJn2PPjNy8+grr4SX/jrz2NyZgb777sfN7t64PH5UFJWxAWg3zuPupoGjI2MM9kmEorCoCV/jxwvvvgKc8epoE6nFjrYtGbIZVIkkjF+XIlUztx1pVzOt1Pw1GB/D3dm6T1Okqmqyhrmxuv0egyNDMMfWDAWCyi8RixhTT+Taqhbenthpn8TdZiQeFRw8iFAJsXI2BgX/WKJkNdXWusogGigbwBut3chvj6dQJ49XdxFQl4qxde//S/Ycfc9nDxNlBurtYz3HtLn88FAJsHpUyfxzAtPY9+H98EX9SOei8NaU8wFvNvrYuIJPb1ZSusMxaARyqGTaZBJZDDn9LCU6cTREwTr4mKdpETU7CkuLuZDzfjwJGKxOGhKQbIMmjrQdb1z6zZs3bKNZUCHj7wNmUKJ5Z2duHzzCidltja3or2lA45ZB0ZGhzk8bvmKNvQN9EBRoOAwKdo/qLGhkJOEzs9+X5JyEjaVsLt0PcmEHI1E2U9ErxVp1gnz6Ha5CUzK5slELIV8muQoCjQta+RJB1HPyKhLexetAVVVxWTFYoM7ve8IgREMJqDS6qEyypAVpyDR5KEuEMFglsJi0UIhkzCrPOBPwTUbxMSwF9mIgEJSkUvkIcyJeZ8muRTtUYTG3LxpM4qtheSew4VzZxGJhDE1PQ1LURFS6SxPa9va2jE4MMDTUZoK0fslFosimkrgkY88BKlQiJPHjsPvCSBNgAGFFMFYCvoCPedkqORiVFlLIRGJuEk1PjaCSNCPuzavhVEjw8oV7ei5dhNqoRxioQzuYARTAS9yIhHsU5O8xtkc80ilkygs0uLPP/NpFBlMePfoCei0RkxN22AtNyIUm8fuu+/B2nWb8Ysf/BjjE+MYdUxDWKBERilGdWMdQmSS1RVhdcdaPPPMr/iQ6vZ4WXbUuqwNwmwaQxMjSIqBiqZ6WEpLEYklMT01C4fNibg/BpPijzjI37/s/r//hOCpr+/nNPmlxfsHi27uYnPX47b2fAm+kZ7CQjLogkn1v/uz2BlfSE9d0j2/rQ9cLLZpk+TO+22D6uJzW3TI8/2zx3TBNb+0w85GVTan3pbX3JbQcPjR7T+LMpw/dOF+qvV24X7bNEuPuVisLz2ELB4gXH4JdOZy7iT0fDdURgAAIABJREFU9FxDaVkxB2JIREqUl1bjzOnzUClkGJ8ch1qvQsfqToxOjHFaWXFRMVZ2rGYOKy1+hNSjTSVEaXLZHJNfKJGWyCMkMaCQDApjIhkIdZjp2imVKi5SuXOQoRBjEdGeeFxKuMTG+jqmK6hUSpauUMecNH1kwoolEognaPMToaKigqkQ6WQcMqmIF2vqtlBXVKPVcMIdxZ2TC58YveYCMx8QaHRIZibix0YTMU5i/OnTT6NzzSqMz0xiPuSFidi2YlJ/yDDnI+2kCgLq3abz6GzthH/Ox3pU0lcbTVrWiMsVCrjm3NAYZNRC49jz6rpa2B1OOG1ORLxhmHWFkEACvZKSAgVMaKBij+gyRNig1ESSUTBCTSFneo1KqUJLSxv6egYQDcWwbvU6XLl0FXft3omh8WGcPPEOxkfHoVTIoFRQfLqVu/hr1qxGPBeGUqeAy+/EyOggzFYLc5xHb03ANuXB5KgDmXgOO3ZtRSwdhlgh5hhvKqRbm9rxwq9egFIqQXtzIwZGBvCP3/kGopk4d+U0UgVK9QU48OxLjCGlNFat1gC1woCbl2/AbXdi04Z1nN545uxJWCuKmAd//do1PPzwozCZC9HQ3IInv/ZVrN20gV8Ll8vDGs1tO7czsaW0ohSnz5yGXqeHiDboyUnIKDxEJkIsEcWWO7fA6/WziY1QZ+vWrIFYSkWSGMlwnFnSFZWVUJu0cPicOH/5HDZsXIe33jzIOMPa2joUFRchFAvCMTcLo1kHv9eFfXvv4d+RDlE+t4dTAuk9T8QIOgyevXCWMWZmfRGqy2qhlumRSeYQCYVQXV4F17QdnhkXEvE0IskkxESkQBbrN23A0z9/GgqVAsUlVt6c9+67E1/6wj/i44/eD4POjEQuh4QwjZrmWp4sWExG7Ni9lWUiXqcTl8/cwJa1d6B12QoMDQ6ht68bgXkPSqqqIVeqUFZegvHJYdQuq0MoPA+NzoCenkHU1dfj3NkTWLW6AyAUnVzCkiy708mbcUVVFUs+5uZcCPjmYNRpWYZEyEqV1oDAfISTW2mDnRib5o47HaRnZpyorqxGZ8tyvH3gMHQyJbav24JZpx29Y0N44pOfZrM2McPd7lmIlRkcPf466pZVwOeeR8gfQ1FhGXxzfrQ3L8fsyAzm7T7kM1LYZ9w4ffocSLDOtK68AHK5jBMU50PzkEnl3BUvr7Lizp134HOf/ROcOnca167fgEgiY8O8Ui/lbiwVbWZTIZs/iWxDa5lJb8LwrWFEIglcuXKNu+E0OVjW2Izu7psQiQXMlg4Gw7AUFiGVSGJsbJy9Tps2rseVy1dRVkY4WiAcimJ21sXGSLVGxVQqj4fM6XOsR87lKFvj9mZAoIJ8not++o8yJChYqajIwkUuTW6Itc1rNoVHCWmaSCZWER+4MmSilUuQyxOnnChSNCUQQKbV44tf/htsvGM7tLoCJEjXrtFx0Z9LZaBRqSCTCDDQP4CzZ9/FynUrcODYAdh8NmzdsxXmUjNmnFOgSFlafxKxCIJuHwSxHFL+BKKBOI69cQytdW24cOo85BIZIFnYF2PxKHfg6+rq2TNEz4skL4lMApFEnA2yVy9fQdeNbkSjC5hMc1Ehm/M1ZiPu3LUTa1atQyaZQVfXTVy7doUPTXUN1fD4XNBa1PAH/QuUNCL1GE2M0qQ8C0o9pjUvHI/xPhwN0XShkNKhYNIbMHRrCLOzztueOCCdXIBGUABURTlJZGi9lcHtdnBSLTdOCvQwGVVIxCOIxONwukh+CVTW1CEUCSOZj2Eu4kRlowZtaytRUKxFODyPeDTFKd+JcBqJcBYSqOCY8iOfFCEdo30zh1QsB/Ih02tKjad0IsOyHEIPcxMrFoNULObQtOKSYv6ctzY38e9MRn7CPlJYIk07IM3hM5/6BB/wr5y/iK2bt+DYsePwBIJQ6XRIZDNYu3UNFHIxlNx8KEEkFIZnzo3JkUG01lZClE9Co1XgzIkL6GhuRTycwrTLDZ3VjLqGOs5zEKQEOHHyIi5cvoSNmzcQoQMb1qyDbdqO7p5ehGNRtHc2YceObZDLlLh64TJS0QR8Hi/80SBsoTnYwwHsvv9uHDzwBmor6+GeDUCKHIotFhRarJz3cPbCZb7eRDlas34tHG4XxqamKNwcc94Qp6mqFRqYVH+kyvzfy/Df/x4E//SNe/OLhfpv06cvFtzvox3fJ8n8bx5uaWDT4veTKZA6ZouP98EOPH19kfG+SJhZKuehTjv/7O0CfWlhvBD0tLRwX+h6v991X3jcnd3iP5jGnZJTTzVnkZUtHCQWuO2LZtlFDf773Xd6/ETOjGlbEEVWcmWnEYqEUGix8Mh8fGwGDTXLoNUqoJArIZAKmbFeZC1CwOfnqYTT7mL+LHVxKKyHHsWg0fLol8Z01J0sLyljDF48FVmQlpjNbCKyOxwQiEQcJkL0ANqkiJ5CEeupRByjwyMoNJvYlFNdXcUbEhXflLpG0dhkno3EYzyGNmj1SCUSCAVD0GlUKLAUQacjnm4O6UyWaSW0YY6PT+Dqlcsw6Mg02AGtRo1IPIxMLgP/vB9jU2OYmJmCscCCyupKyFVSpPIJ9FF8dV01RiZGedwuk4mYPtPe1I5SaynsM7OwzczCWmhBKBpBS1srd0MmZoagN5uhMhjQ1deLxqZmzE7aoBIpUFlYhuh8FNlUlrsupDeka0EypI725ejq6mKjML1xDAY9b7x08CBWejKRRktjK4Q5AQd2iLVSzPnd6O3pgVqlYtzX+MgkbvXf4kOWXm+AzqKEUqtEOpvkxLtQOLBginL4cPPaAAb7RngDIfOWrkDFkht6z/Z1DSAZSfBrvWZlJ27euIrPfvEzmEv4UFBeiHsf3M9puzdOXsTR3xxCqcXMQTIyqQbjozb4HT5UllZgdHgQOp0aWr0KWVEOX/qbL0MilKK7qx86gxnW6kp84vN/gt0P3sN4N/I2UIDPh/bfg1dfe4WDzHbt2om+3l4uBiikh7pF6zevh0giQnltObq7u+EPzqO8rBQNDQ28sdFGeODl17H7rl3MfJaqZfDFApCqJJiZHsfZs9fx6Y89wqQhSt11eRxwzTkxPT3JSYIlVurShvj6E1FJIVMiGiZyiBgr16xlqlA2l2LkW3VxDSd59t7o4RRZlUyJCms5nDMuLsaIOESHMirEwskEpFoV1DotHn3kUfzwX3+AojIFZHIhUtE8FDIdhkbHUdFQjbK6MkTi8xgZG4K11sxFqmvGgXl3GIK0FFqFCVs2b+MEygsXz0KpouCTcWj0KojkAoyMD7IP5aGPPIJjx09zmis1OghHZykswOjwAMIRP/QGDW529WH37g/x+nTx4jm0NzWzxIsKEIVCg5LSCohkSsz5fGx2LC4phVSugNFYwH4PIkgZVRr0X+/GpVPnMNR9C2KpDFKNHD/88U/Q29sHiZiSFz1QGsQYGunikKmPPvQEum/eQigch9FkgW/Oh2QoDtvYDOZdYVw+fwMBH2nQxUhE01zM0H9ELCH9eTZD2u006hoqIFeLORX0tZd/g5u9N/Hss8+jr78PGXEa5VUVfIiTSRVwUDBSOstISJPRgGwqh0w6z7fR50wulcPt9nAhR4cEmlwRl9vtCkKnUbBHhKaPSrmCDzmEjbTbXdxx7urqh1ar5DWOCnLysgQCQQ4somwKklnRZ5WKQ0okDYXD/H2FFjOzr2kKSX6OUDjCnWVqUjAQgfJIRMQOF3PDgMKgiGBF3fhknEx8AuSp06xQ45FPfpKNz0aDhSeTtGYTjpLWbDLo5jJpXqNnpifR09+FFw+8gIbOOjSsqEdlfTkm7WNQa9Qsf8kl4hjs6odj3I7jB09h08p1mBiaRntjB068/S5fn2gmwvkNqUyamyZUEItJIpTNQaPUMBI1kcvwIZE60RRsRVpt+t1Ij5/NC9C5bj2+9LdPYnpqChvWb8CNmzcwOTmG613XYCkyIpWisDY54zS9Xh9SxFpPZ0BippaGJgQ8XoyMjCCTz3AjiELg7JOzLIMhilBVRQWURCXxEhIywIT55cs70FC/DFevXWUJJSEjCVccClHYVAZalQKFFjoc5DDjcKCiug5Xu/rY9Ex7SyAyj9pWHdZtr4fRKkEw4YfXG4BYoILPE+LGgUKiRDSYgjAnQTSQQjouQCZBrxkQDsf5MzLvDaG6ppaTg6nrT4U7HeTofZ4VZLiZqNUokIrGcf/efei92cNZHzSFvHmzG56AgxGVQa8PQ30DfFDZsnUb/MEg+odHcL23Fys2r4VELoJOqYZEJGaS3I3Ll1Fk1CER9CARCTCSUa8zcaJw941+iKRyFJZbsWPbRqxpb8LZt0/h1IkLUBoMMBYWsV8onc7BFwigb3gIGpOe5TN0qKZpB8ngJHkBgv4AgpEQwtk47H4XNuzeBod7DrZpB6dvf+MfnsJzP38GQ/3DbMpVaUwIxKJIEHGquBhj42O8vsczKURTKY5ALi0uRS7y3zdrF+u9P0pl/jeV8u/3PYJ//Kd784ud8qVSlEU2+9K7Wyp5+SAC8oMF/v/0NNikuuQbPmhuXbxvekssctu50c5pqLe7++85/2/7i25PARYL9w8+/iJqcrHj/YcMYCKpzMnmDLJyIXdzFsOeqPiiLuh73f4luEuzuR0NjatR31DHI9F4KsG/KxUnU5MzTAWJREOIRcMsaaHNkAyu1IGhoo8KSuqskO6OinFCy5UWl7AGc3J8AtFImANEqICm0BPS+y0SgBKpNOsOaROizY9IC9TtyKaTkIqEGB8ZxbKGRt6IqINC90mbw/TsDHPjBWIBxBIy6ZAeVcyFuVKmZG48UQjo6zanayGxLRJnbTgV8ZXlxUjHw9xBow1xeHQILq8bB986gLpldZAqZdDriB5ggnPOgYIiM8LJOLZs3460KI+b3dcRmHfzuHR2cha1FTWYGB3ljk95WQkaly3D64cOIZcXcJJeMpuBsagIV7u7ISQLalaEkb4hmFQ66FU63jAcDheEQjEC/nnGp9F9q5VKvtYky+nsWIFTp0+x0YokKoVmK86dPc/x44Tb2nPf3eju6+IN7NDBg9i0YTN++ZNfMjJxZedq7N+3H9ZKEw4cfJ0L3oV0y1F8aPfdmBifxpE3jyObE8JUTKEvc2xiJJ/A8tZmXDl/jUM72lvb+fXs7etBTiLCl7/+WWiLtXzNqNDw2zz408c/i+bKMgizeYyOTOORhz+O/q5BhL1BKGRiDqJpbm2AJ+yHtbAETXWtKCmuwPWuXtz3yMPwZOYxOjeG3pEe7Lnrbhx64w34fF40LmvkYsvr87C0hpBwJGf46COP4ZnnfgWtSYNwPMIIMZI+koaXePUUBCUXyPDhfR/DCy/8J3JC0v5KcK3vOtKIo7iYDqkKvr/KqgrUNdbh9LlT3OUibS0FixQYjOhc0YbTJ0/xKN7rDWLjhq0IzVMCp4aZw8Ru1hmVyEYzOHHoOBKhOHZt38k67Ew8zzHm8XAQ9pkRRAMRfv86gwE0rOhASWUVpsYm8C9f+3/49x/+FZLpKMaGp1FeXs8mR6JCzHqmoTIpkBOmMWLrZ4SeQqCGXKBCNBhDJpFDe1sHamub8MLzz+O+vXfimed/ha987Sv41+9/F2KFAFqjDo3N7bh+vRet7W0YGbkFa2EpS4TeffcI5EqaZiZYB71pw3a8+OJz3JmzmgsxPjyBpoZ2jI3M4LOf+yvc6O3DxatX0blqJeobyTC7MOlMp9LczZVAAI1Mhh987/tY3t4Jk9mMlrYO+Dw+PmT7PU789Gffh0QJPPL4w3zov3G9Dwq5AaFIDJevXUdZaQUqisvwo3/7Dzyw58O4eaELN67dADIiJkyRVlshlfDnhAgtyQSF4YgRT8dRWm5iWcXlyxdx9sxphENhfOYzn4bSpGIJWygcZdmaWCjhSQrNcpmTnclBIpSgsaEJ2QwwN+dj3w5RLKRSEXtuaFoQjy4U0fQ5pcKU1jB6zxgLCnh6SJpv6ohTkUwJm6QjXsgXEaGppYXXqi0bt6CpeRmeeuopON1O1qabC4yoqqpCf08vqqur+ecWYAJiKDVqxOIJLnaJT85yIRo+Z3MQigXM5I+GI4yVFUmkEMiVHKK3acudqK6qZ2kPrXd0ralYW/i7EkH/PFx2B55/6RkcO3sEd394J3bdeycUegVGJoYW0In5HFQSOUoKy2BU6XHx5Hm8+9ZJhD1hVJRW47VXD0KqVCAjy3BmAEkX3aR5pv0xneUDLE2q6BqRFogKRirK6blcvHCZSVp0wKlrqMdT//wdXLx8Aze6ruMvv/AXmJyeZn9GXrgQdkQkLrVJxf4B2i/8AS+8rjlYzRbolWqWbWUSKbhcDr5WGqUKUqEMne2dePnXr8Dt9LCGnnwGSqWc192+vgEODyTTbiqbRDDoR01NNRwk60AWxdZS6LU69hIl8ykKt0A4lYBMLUZLZwMamiugNojgm59GIOpGJBKEWKJAIkpNGQFqa+vhm5tDjIpwkQJSoRyDfXaeVOs0BlRV13HWhlyixuSEDcVFRfw5Gh0e5gNWKpVGTV0lCgr0sOhNGOrtRy6WRGfrcr59dHScJ5B33r2NTcu2qUn2FtChzOWaQ1NbO+ajEegKzIhLRDylpFwNMvwqJDLYJybRUFaM0YGbQCaBNRvWwu2dB3KUfRFANiNALBnGhtXLoRPn0XPxGmYm5xBO51BcWY6axmVIZPMYmRiDa96DcDqOkpJCxsI2tTTjE098DNcvXcbIwAAGbvVDZzEikkmguL4KszY7+m72w2wwo7ykhA97HqcXQsjQ0zuAvJh4/wWM5aWpmUAi4sOuXK2EtawUorQEgak/atx/v5L7D/Pd/23h/kFz6Qc12h+UxSyVwvw2rvvSp/vf8uIFFMaxRNZyW5P+njzmtgxmaYd90cTKI1wSKd7WslPRufiH7nEpiYb+vrNbhObZ23iB/+O1pML93aY0F+5UqNPzW5TKLH0eC4qdBXpOJxnqihsgV8h45EeaTNICkgyDYqhJrkEsbjJfUrFOMgWaUtAmEwwGmM5CXOTa6nrWdVORzqPYHBXO4NtICkDjSr1Gx0U+OeBpo6PTxSIec2HjWzCQEqOamK0DfX1Ys2otLKYCToRk7JpCwbrbWDLGuk4qvmkTpNt0OuKa56CWK1keQ7+/TKFCnkO6RBBIpAvW3GwG4eAC6UFv0DNxYHp2GolsgkkE07Zp/vf05ASMBRTuY0GUzFm0kE5NoKS8CH393SgrpRALP5N0NAoVenu6YbGYuTCYnLWhoqoaWrWSUwRPnr8AiVSFXE6EsqJyGOQ6IJlBVXkFh1xRd08ppzRZEQYGB9DY2IT6ujpm99JBVq1UMW2CMG9FRcWs7yMsYn1NPeKROJ5/5VmMjw9jeftyLpTIqDbYM4g55xzu3Xsvbg0Oo66hkok0JGUgpKZKqURbawd+/euXEPBHsGfvfdhyzx38OnjcDmxYtxbPP/s86msamBe9bu06RkeazUas37gKl6+dxox7Auu2rkf/8BAXOhWlVTDLNUiFojAaipBNCTDQNYjZCdIuA5/+zCdx8dI51LTUwuf2IRVJw1JQgsbmVvzm0Ktwp71Iq9L4/772JU7+JA0sTV56e3uhVCr4AEhYtg0bN+Dw4SPYsnUr5ubcLAOhor13oBdETyNUoMaogklnxnNPv4TBvnHcu/8u/NVffxFvHj+KwnIL1Ho5Llw8gy2bN+PKxYv8vieaEXGjbXY7XDY7gt6FaPo77tyCfDaDmclZ1usTS5lSLcloGAj6cf/997IEA6k8Ohs70Nfdx9357pu9KC0sx9679yM5H8Ts6C1cvXoVX/7Kk3j56CG44iHcvX8vYuEITh87gVvdl1FRUQqNtgBbtt8NgUSBV984CGOxERKtGKXVxejpvw7btA27t+6BbcLO7HI6EFPw1LbtO1i613/jMm7dGoRKp+HUyJ6BLuy9fx8iNJUKxRbkDLEIsmkR1q/ZgBtdVyCRpmF3TqDIWoJ4jArDDGJRP6bHZyDISrB+9RZMTbhwz94HYTBZ+H3tCfj5uqeyGf5MU8JvKhbFzMQETypoOhdOpJBIZRD0R6FT61CoNyDon8O3v/UU2lc14cjbR/Hpz/wZRkZmoNOZsW7jZhgKTByiFg1GcP7kORx8/gB8s348/uij+Kd//DakeTGQEzI5hRoI1G0mvXKGhuqCLCylejz6+MMYHB7EzSvX8J1vfgtr1qzEl5/8W5acxeJJzm7wef1Yv34DJibG4XG7meYSDAWgkKigVuk5kZcmX36fn4PGzBY9F0JkIKTflw5y5D2hxoWKzPGxBIcy0W1EGaEihD7X0WicC2cqwKghQOsVmbaZ4y4Rsc9mWVMDm0AH+vr5Z1jykstwI0VrMPCUhTqPbveCfptMsiQNE4ukLBUjzC2x6fM5AZQqJaLpLB75xMfR1rEazU3tfMggCYaWEje1WsjkMp5K0kHj6Z/8CE///CdoW9OMsgYraloqYCjUQaPXMo2EYAASqRoSqQxyejxfCK888yLOnTjHn/menj5UNTXC2lzJORnk2wl5/RgbHELP5RsIOOdQoDcxGlDExl8J/640hSotq8D9Dz6Ay9euorKqClu27sSRo+/wpOQrT/0D/CEfHK5ZlikK6VCeiMJkNfE6EImGIciR3CQBk0aP0gIrBnsHoBLL0Hv9Jgf20VSErj99ZgERE40opyQejSOXTnEXm/eQHHjyQRMo4sP7fG7otQo+3KSSObjmfCy9C6cikBuE2L1/ExQ6MaZcI4jHw9Dr1SzRpINTNkmyT8JupjgfQG0yMGmttrKSX6PB/iGEAhFIJUom9lDaLYUqPfbRj+P/fe8n3NChcDnyg1EFQQeQT37sMajkErjtDtSWlOONVw6gsbaeQQ96UwGWNTcxo57ee5YCE3fsWRJmLuSD0dvHT6C0qgpikxFCuRgytZxJW5QF0X3xKj685054nTPwzdmwduN6HDn+LoQiJTc/ZmecEAqyqKsowarWBtQUluDSqUsorq2GJxJFMJ5E/8gIZn1urLljM3SFRkAugqnIzGx9mqB7nA7kUknGcIYSUQgUdGh2IB6MQpaXQiYUM/N+fHYaCo2Wpw+D/cOobqrDilWr4QvNI8VZJ0oOjIuFQkhE4ph3BuGbCv3O6umPHfffeYl+7294Tyqz0JVYxG4t3M9vCzh6rxhmXfxCIUq70WJh/L/Ruy90z9+Xs7zXkb6dwLr0MRYlLr+to8+1+fugGb7PRQTjInpx8RnyY96+Y3rGd3UJ/+CFe0Yq4IKaTbCL9JvbV+g9zjxx7/N5bFp7H8qKl3GQjU6vYW02GTiJIUubWLG1GNaSYn7SRFYgY9d8IMCbG2nFabxLZqRMZiFBjworgVCEDC2mFFesULAvge4rFYljzZo1jBQkXXt/fy93fqirHg6GuEi226Yx0N/LB4D21jbevLweYiwLWQ+vV2v4/oguQN0vGhHTv4kgQ+N6ii73u53cpSa5TiyxwFOmzj49L5IPDAwOYsY2g0QiDaVSjbb2Njjn3IhnYlBplZjzz8HhsvEUggpnrd6ATF6ASDKDFetWY1lLPb769b+HIEvjXh+B29He0or5eR/mIwF0rloFt9+LQCiMVDTG6amrVq2FyViMMycvYu/d92J0YASrOlbgld+8DEtJIUpLylh/OjBwC1ZrCS+2ZFqjAxPxzcvKyuB2O1FaUcmGq5lpG1w2B3O3h4dGAWEGmUwScrkSFeUVPP1QK+UcKPX24XfYvLV58wZ865+/i2Q0BvusA6XFhfjCF76Al176NZ78ytdgs7vQsqIJR4+8iTcPHcAD990Ph8MJu93JjOXW1lYsa23GS79+ESO3+lFbV4xJ+yi+8b1vIpSKweXzYf2GzRi42oWYL8whQq+/cgD2aQesxiJYjGY8+thjOHLkME5feJfRbRqZFhvWboJzzovqpmqsu3sDXjj0LJatbGLz48T4BLxuL3fEiRldWVMBlVbFyYeWokIusEmjSZ2lPXv2IJlOYXx6AkWlFly8co4DPMzGQty1dQd3jekgOu2eQUacZcJOLp9EkcWIhtpaDvcYHR1lCUKRtRhd13uQjiX56zK1hAt8mmiYdRYo5GTEDLP5uqjYiomJEVSVlyEyH4NWo2OyChWefs88KkxliHhi8M04UGIyQiCXsG49mE9gw113IJyKMtXGoNFhZmSc0aDVjY0or6rDcy+8zOz/f/v+d1BQUsCHy7mAl2THCHr8UIrlMOmM3Dm8NTIIb3AOWp0KczY3y6PKKqoRSUTQP9THv69YLuaDaGNjA65fvYZ4OI+O9tWMhHvnxCFU15VCrVVhZtaBispSFJj0OPjqIVSX1sFSUIrLF27gb5/8GkvVFCoVssKFyRYVYnRYnPd5ONAnkYggEAxAqpRj+doN0GpNEOcVaKhsRF0Zyab68cKvn4GOgrk0euy4axfEYgXm54mMQn6OHBe6wnQep4+dQjwQw4GXXodRbcL+e+/Fz//z54xtJZINSV3IbCmXyTmjQGtWY9P29VBq5MxXjwTnMdjdg0997AkOnaID38VL1xCMxLBy1Rq43B7OVRALhex3USnlLOmjLILG2mXcNOjqusF6da/XzUmfErGUGxflpaVcoBv0NJ3zYnrGA5lMyJ83ks1QHgARQDqXd+LMmTPcuacOPXXHq6tqOE2TDpvUzSd6DPky3n77beZ1p5IL00cq7qm4Lq+oYqwrJQTTukjTRvps0sSIfm9Kv6YQJRmlgQpFUOgM2LBtG9Zu3ILW1g4ulKmpQgU8B+gQn92gw8CtAfz8l09jz96dqFpWBqGSyEspxNJxhKNRCPIiJvAQ3pNkPgJBHqJMFqePnsCR195CdXU937Zz316YSgu4cKSCPBkOM/4xn8jg9Rd+jYGuPqa4RPzBhRRaqRTxWHKBm09SIq2G30tl5dWQqRScG3LfQ/dhPhpASVUOGh4TAAAgAElEQVQZJAoJovEoQtEQT0FJPkkd3UQ0iunRCcQCUcR8EfYPTQyNYHJ4FFK6juk0h2CR56Oisgp19Q0YmRjHnMMFAU8uJIxYpOdUWGRms7NAmEM0FoRKJl4AGyg0mLDNQqSSsv/nI5/YjYxgHjOOEQgkWZZoCTJCKKUapKjLnsqzbJOkIhKZGAKpDEnCCJsNnL7tdnmRSQlgLTLxIYwSrQPBOBpqW2CfcmNqxAaxQIy1K1dhoLcPWrUWWzeux4P79+HahUuYuDWMscFhNpdSjghJVUiyozcYObeAfA+ztlm45zxobFwGnb6A5XHnL10GtGpkJIDWpOP3kUYkRdDuwupl9ZAKkvDOOZAWZOHyB+DxhTA75URNRT2ylNoaCWLrxnXQk58knYUvHILSaMS004EL165y4FZBaTEs5SXIUmecvGACqkOyUMolJEnnIDlHwANfLIRcTohMOA3flAuPP/QIfMEARmbGcXOgn5OXVWotTwrpGET7NWVD0DQz4PIi7PEzPYf8Atk4Hcr+5z9/LNx/1xX6/W/nwp19JjRao07sEiPnUl3573PXix33pV34pYbXpV//L0X6B8ObPtApXyqv+W3a+UWJCv8ut2U1rDvk9NT3yTL0hV09YrTY/7Ad97REwEEhH/yzKNNZlPHQM+lo2wGNqog/5FT8UtFOH+ZELIHG+noew5FEhnCM5IyizZmIJfOhIPOJqahNptKY8wV5TK5WqWE0mXgMSZ16WgTn5+cx7/dBIZJwAUpOfYlUxNr1gM+HSCjII1W1RsmO/dmZKUilMlRVVXIYB3PYeQIiRCaRgFIuRYnVwiNZCDIwFZg4bXJschI+n49Na2Q0Ikzk1NQUa+KIzxyKhvlETwU84dKIcy0SSlBWTng7isxWYdY2hVQ+DYfLzhs5jdNJXmMwmeHweJER5iCWCZHKRCBEFCG/e0EvqiLjrBgzzml86L59sHlcGJ2YgsfuQqHRgjs2bcfl89dRXFAFx7QHGpVuoQi0mHBreBBGo5lRlG6XhztoxNemmHOX280kFYrZptetqqaaTYMD/bdYf0udOUKmBWgh9AdQVFiEBz/8AFMYurtvoI1oNxo9Dh54E3dsWI8r569ALJCipbEZ2UyaO40FhWZkBULm7v/Jpz7O6EaWB0SirLmvrW+Abz6A9Zs24sAbhziI6u0jhzA03Id9D92DntEhtK1tw94H7mPfwq9++DPs2baLDxCXL13ha6BRaJBL5SAWSplMsnbTWrx56E3WvqfiaYxPTmDPA/fAn/JCZZHjav9V6Awm7iJPj0/zAYY0utRNV+pUmLLNMu/73XePQ0RfzOa5O1vf0Mivs1guRCDkh6nQyIWBbcqG5rpm5Mj8rBBDaVBAa1DjzSMHYDaqkP7/2Tvr8LjvK92/w8wz0oyY0ZIsmZntGMINNdA2Zd5SUrzt7nZ3C7dw2+02paRpg02T1I4Tx8wo22JmjaTRaDTMfJ9zZKXebNr03qd/Vs/jJ44lDfxm5vs933Pe9/PGIqxJp8LH4ZjjA53b5YFeTWE9ajS2NKD18hXk0qg5HEeepQAigRQalYbXKtKHC4UZvPryfqxbux7mnFyeiHRc7cDWVdvwzC9eQJElB9u2roFIp8QbZ4+hpLoMzSua0dHRjo994qM4ceIohGkJRGIJxh3TaF6xAh6XG067A+FAgHny8z4vCisKGFdIUpzp0Sm0X7vGaLri8kI894dn0bSsCdbcPMRiaaQzIijUSnT1taGsuhBznmlkkEBzcxMunLoInSoPK5dtYtnE4HA3YskAfCEXRNIFAymRHcx6CwpzizDQOwSD3gKVWoOZuRloDBo21fb39WKwtx8mrRbbN23izlx3Xwcq6qvYiDY4OI07b38AwowSmbgQKqkcAkEaZy6ewtDkCD79+c8z5SWZyLDchTTVdDCjtWGosx+HXjnEuEqLPpcP9BRJb7Pm4szJs1ws8YQvmWbplMFiQMWSUmZ1W/LMKCsrQl93N3f5B3p6cP9dt+Oeu+/Bt//juxgatcOWV4S2jk6edK1duxZOhwNe6uwKJAgG4igrqmAjKjWCLl++gGDIh3DIj4DPx5IWjUrBXcuZWSeEYjlHwE9NO1lGQyhOWj9yzLkYH5vA2OgoB0JRwb96zSpublBzoK39OktASBJm0Bs4TC4ZS7O/JZGgxkMWudYcjI5NQSwVoay8kqUX19vamDyVJIM+ywYpGC7FoW2kcS8srYAp34ad+25D49IW3lsXGfVGixG5Ngun+v7vH/5vRLIhvPeRe5FABGlRDLPuaYYB5NmKoJBoWeJH7WghrX2JKNzTM7h0/CwmB8axc/s+VNQ0wBsKIRYNMpmJSCdysRgTwyM4/Noh9Ld3Q0CG3KyADaVU2BPGkRpJNIWVKmR8IBHJJJhzzUFv1KN6STU0OVoY80wwWi1QGyh9Wcl7g0whZ0Y47TnUcc9Ek+i43I7B9gHI0lKEfUGWWpLEjwhQ1Cii/a+isooRmsTSp3WBWPHkLSKpotfrRSaTZBiCUMgYDBi0ZAi1YmzWAaVFgaQkjZ23b0A864dIkoBzdoKnPhQYS4hfyhoJ+RMI+NMoKrYgEgugqroCc3MOPkSmEileq6j7TzQdMrDSHkCdeqmcplUZxIIZeOaCUMs1CHqCWNbUhIvnL2LZkiY0VVdALZFhfGgEihtTC/IGpAQZ1DU1IMdoxZEjR3gCNjgyxAcCWovIYE3SszePHEVKLoE75kduUR5PhIw03QlGUZGXg4mBThQV5uJadzu0ZhMUagNkIiUcdnpPC3k/JcDE5MQoDBY9tm7fypji8+cuoLG+DtVV1RyQRaZdVzDIHX53wAODWccmZ4NRh/mQB5OeWTjDfnijcVSX1qA6rwKKDIUt9sIdJLJRDFlK0ZZI+MBBe0cylEQ6ksJwzzBSoSQHiREIQySQQ6MxvGtp+I/C/V0v0f/zD7BUZtF4yt3pv0KG+Wu3/vainwplTgq90QXnAKYb3PW/djt0iODHQXrwm7rkN/Pab368b7+thSKdbmTBKPrnbv4NljuN09JZ/L0DmEgqQ4X7zXr9xUL9ZqoNOdbpMebbmqDR2DhVjToltHjFY1HWStJpnjrlVJzQ5kSddhqFE07LbMnB9Y5OTk7NKyiEjxIL50h+kuGRLo2PaSOiTh5p260WM3zueTa5hSMh3oC9Hg9S8TjSNO7mKPAkrFYLR7rT78SiUYyMjmFweBSBUBhanR61FVXwe1wQke7Qamb0IS3mZJTrGRhEb/8Qgv4oj+Zj8Ti0Oi1rJ+kx86Ivk0Kj07CxiUxoCwE0MhSWlDBNQ2/SsIGTNJiEf6PEtnAoyvrH3Px8XOu8hid+/TMUFdsgEkcgEWe5i0BjUodzCnfedwem5x0w2CwcTCVMCjDQ1Yeltc3Qyo0Y6bPDMeWBQqbirjiNt/VaDabsMwhHYjy6J6QePS56DYlaUlRShGnHNE82SO9ZXlbBRcOMfRp7d+/D0cNHUV1VwfQMoUQMmUIGlUaJNetWwetx48LFS5AIZdBI5Xj5xZexetkaVJSW82tN/GmKOHfOz3M4VHlJCYJ+P5tjB/r64Zh1QqZUYvvunRieGGO2sUmvhUwhQUqQgFAlQtOaFqQkaSi1apw4eRwmmR7BOS9LAnIsZrz4u2fw6CMfwsE/HWLm/Nyclzu2ZaWlUMoXPAlkCjbajLBV5KKyqQydAx2YsNuxfNlylglVVlTjwqVLgFiAtIjQpBR1PoSa6grGxc1MzMCoNsBitnLS6PMvPYfb7tyHksoiDomZGBrH3l370NHRDbPNgpQwiTnPLDq7rkMpJ4mPDSNDo8yHn5/z8mGnsqwKFy9chlqlxapVa9n4O2OfwsZ1G6Ej5v7MHCbGxngSQt2unbt3odBWhDOnz+Jq61VsWL+e+dDJQBLChBhV5cWIpN2obF4CXzLKKMpYIIQ1y1ZiZHiED87ueS+shfm41NaKsupyNhuuW7YaE8OjOPj6a1y8LF/XgFg4zpQKYqRLhAJU1Zajq68HOXl5C9QL1wxalq9FY+MK/Pb3TyOaDMKQK8fkTD80OjImKiBMSHHqeCs++L7PIBiMwWzRo7P3MmLJIManRrByzVp43UHeHE8cOYdbtm+Bgg7yehVkSiniqSim7WROl8M1M4MdmzYhE49haLAXtkIr0lKge7APw73E787gtr33Ysv6HRxvT4UmYS5jgjTePHEcq1etRiqe5klGb283YwTniKEdTiLijWCgZxi37rsVLz3/R5jNRmzbtBWdbZ3MiRcJJKisqER7Wwc279qAUCKAYDKI3MIcSImrXlSEkrx8ZBNx9Fy5hDvvuB0NjS34zvf/D9o7etgYTYfe+voGLigpZK6kuALXW7uRk2ODQaNHRXkZ5lyz6B/ovkELiaKqogRO5yxWrliOWeccPD4KlvJzgUOpljQZI6kGFb20LropETWT5ryDW27ZiVnXHNJIY9oxhVgszHkPVPDSBCEWpa4pFXhCLjipuA1TkFE6w13Iu+++B3/avx/5Viu6yTsjFnBH12w08PSSfi4jkkKsVOCfHn8MdTS9FErgcft4CmrNy+FkUaEky8hQW4UVcUSg1ssQinnhdDsYUVtb1chBYHKJEkKFgLvwiVgYMyOjGLnai8CUF5fOtCGRFiBKvqJ4lBs1NA2RyKWIx2JsoKdwOZqGku+HjNkkP6EJLX1fIBLwGvTohz/ETaCLV84jx2ZBHHEojRoUVBQgt9CGnHwrk7BoW6XDCZlXg34fktEEFCIZBzt1XGzDtbPXUVVWyQFGdB8kdaPGGa13dGAlAztJyzw+H1atW4fB/iEGDZAfwTFjZ8JUOBTgdFoyd5LsrqqlEiPzo7j1vbvgCjjgnLNzwnA6HoVaomHAAK1TqUQaXpooEOpYrYJcLeH3a9Q/z/unQkp7iwxiEaFG07w/UbrqvJvkTzLG7oqzKijEWph1Zkgg5jRxmuhuWr0aZ48cRTaegloqQyoWx8DgIN7/8Y/yJC0ciyLoDeDK5cs8UXB53JCpVKitW8J7MzWLaC3rHh/EtN+Fijrqomdgkikg8IehSMUQ8TpRVVWMroEemPKsiCUz2LFpF379q6eRTgkxSVMKgQA5thxU1Fcgx2ZG0O9FT3s7Vi9tRq7BjLOnz7PH4WxrB0prKiEnE3dJPjZv28iypxOXziIsSGJy3gGV0YzVy9fDKNHh4tHTsOp0mJ6xw1SYg5RcgCn3PLIZMYRxYPj6AKzaXBSY89HfO4R4MsW6fZlcASnB8//RcX+3S/B3/T6HyS123N9ipd8QkLN99IYUZVFjQkU9c28XJSqLP3szl30RLXlTMNICGWZBHvM/vhbDm26yq/75sRA68iZ9y+Jfb9zHIsHlZn48y3Zu1s/c+J2b01Ppn/7eOEgu3KU3pbbeeP5vP2QsHiZs1kZY86pRVFgMpVrzVtQ3scLpREtadSoo6NqdO3sG3V09LD2hwAmbNY+7HzSKjDAfXcQbO2kyPR4PM9KJzEEINWtuDrzueUaoxQiXKJUxqSEeXZAUFBctSEWIvECx16zRjER4MyN2Oi2ypOkkISKNH1UqOUeO02tJjGBKctTrjTAwIou4y0IeoxJXmDYGwkum4hF+FQgjSTpH6uATWo30f6TfDwR8mHURwo04wwkO9ZDJ5ci12rBs2TI898LzHIrx8ssvY+uW9Zh1jWL5yha45t2Mrty5awf6hnqRFiVRsaQCR08eh98ZgSgtgpdQcOMz2LhuM8LBGDVoOPnVaDaS7BRjfUNYtbQFRbZCLiYo7GbO64ElJxd7br0V3/jWN9ksumzZcnR1dXJAExVAt++9jU16HT09zPilpEy67mfPnWH5BG1ctDmMjI5CGI2zz4ACXvyBENauW83JlxcunGOTGD1PpUaHWccsZian8MQTT3AS46e+8BnsvmMv6pc14MSxY/jVT36G3bfvhrkwFx/59IfxL//+LZYRGIx6nDh5EpvWb+DwqKvXrvD7ZvOGzXjtpYNQiHSw6IlhL4RSo8ITv/gld1cpOCon14THv/EY9tyxCw99+EF09rQzQu6Pr7yENWtXwWzJXRjTi4UIRALYumcbF6dkhp5zzDM5hhCZ5Dfo6u3Bnn23wGjWYWhimDFzJQUF6OnrRDgUQTAURH1DA85dOA2dXg2vl+QHWfT1DKOmsgSSrAQehw/XL3fiy499A/5AlEfl9DodePUVUFKA1WhGNBRijCD5Qmh6c/1yB1/be+5+D1auWIbBgX5cuHARSpUWTpcHH/34o/jeD76FBOIsMbntjtsxPTWNyuIqKKQahLwhuP0exJIJjNoncPtdd6D10hUsb1iKZ3/7NJYtX46Tp08ilvbggfvei2sX21FeWglzrhl6ix7nr1xAeUUFgqEIsiIJ6utXIBwBzOZcvHn8NUAWRDA+BYk8jpalTbh0+jp0WhtytIUIe+OoKCpBd18bUsIIIMtgataJwuJyNo5PO+wcDsQ+C4mMw4XsE1OoKK5AY2MNYkkP2tsvQy2XoSSvBINDE7jc2g2H041ZewgykRzJQAL33HEnljY0oqi8BGMzdhw9cwIPPvow9GYDEhAjI5BArdZARjzzZBKj/cOconnk9aMoziuBUqXDWN8IS1HqG+tw/Uo7h7q1LG/G64cPY8OmVRDKhSz5EioBmVK8YMKUKFBWUIzOjlZMDAxiY8sqqKRqPP/Sq5CqDWjr7Mctu/Zifn4OVzvb8cj7HmTWfEdrJ3K0Zvjm/dixZTsOvPYaxieGkUoEmI5UW1XJRRdd45FxO9y+CLJZKctb6BBA05Ncaz6b6x3TUxAKMti+dRPKSgvx0v79KK+oZPwurVcOxywXUjRdcjicXPySEJAoNiSFqK5ZwpJGKlg3bdjAhSiZWFORGK9zJEFcurSJNflCsRhqoxGNK1qwbvMGVFVVQUpG3JlZiGViWAusPLl7/eCbeOPgEXzzO9/ExNQQikusGBrtZc08rasupwvl5RW8/nlDfpw6cxyVlWWQQYrvfvW7SLji0Mg17JdxuV2MSKVUWNLh03Unwz4Ft5HsifxHtP+lCXUoE0KiFiMOIoNkYTQZse/2O+CbDyKvIA+z87OwFVlR01iLSDrBuQeWnAViF8mUyPBKWvHJyQnMTk+hsrgceWYbRvtG0H6xDUO9w5DTe0mpwvT0NBuEKWH34MGDCIXIaEy4TSuutrehrrYe1dV1OH7kOOLxGMs6YtEIB3jp9DpEkiFs3rMGzsgEVDlKqPUKuD0u3ruo2x+ei8LnCfG6S3sOBSOpNGq+zjSoIE9QIhJEjDT1KQHGBp3INeuhoOYMFlJzaUpYWlGJieFprFq2ERdOXEZjbSNS0SjKywrh981DLhBgz5btiMz7YVIZcPLUaYxMT2HD9i2IpOL8mD3eANcq/YO9C7IvlQKlFeWcrXD69AXojGZYK0vQNzoMjUHPGS3CRBySWARr6qvQduYE6uurceDEYZ5M0HR0w9ot+Nl//hKVNfUYHLdDb7TAVpgLi5WyUaQMO6ivqUV9VTUeuvd+fPsrX4NMJMb13j7kFhUyja2wogS9I4OwlRSgo78b3kgQdU2NGLHb0dy4DPbhMfjsM6jMzUNDZTV6h/rRax9FQBBnKptvJgBFQoZEIMkJ675gCHNeL6LJFILhKNOu3u3rHx33d7tC/2/fp2k4F+4LHe535rAvdrpv7qDTv90sfXm3u32nLv7bEZDvdhuL378ZWXkzJ/2dDgVvf06LWEgqpv/eVJmbO+43S2JuNsUuPgc6q2zceB+aGjeyVGF4dIS7upTsSQEWRAqhLnwWQv6A00iaNhU6lNDrQLIUOkBxnLdggaBAaXcLBAYpG3y0GtXCa5pOwERatVSajUDIpPhnqPgmjBohEL2+IJuHSGvIC71QwIZBKuSpaKXNjUI6uPiOhLlTS1156vAY9EZ+DETDIU0hbZqOWQe0WjWHPtnt45ietvPvULWvtxi4u0e4te3bt6Ovrw/nzp1BTU0Njy5JI0iaWXOOBR1dPWyOnCKNowC4dOEC9HodHnzoPpw4dRwjo+OYmnKyzpykOGlxFnfet5d11jqlkQ9A3jkPjhx8E5UVVVizZh16+vuQX1KEqpoa7tpeOXUOVp0JRdYCyCmFtLgUWZGUN0JCpFExQYgzuk6XLl3i666Sq6FTqZnr/thXvo4XX3qJkxbJJEkBO0TU2LF9K372s5+hpbkZa5evwMsv/RH/9m//xt3r5154Dps3b8Ebrx/gje3DH/4wegb6GY030j/EXalrbdch08m5A2KwmZjPXJKfjwceeADeoA/j9nFY8nPg9rmwdfNmfOnzn8N7H3oAb7z5BtQ6Db74uc9zB/vsyfOYHnFCAQ06rnbh2Ikj2LZrB376Xz/Bv3z7X1BVU4rtu7fj5LnjkGnk3OUiznM8GcVdd9+Jrp4+SCQyprHQRl9cUYzewT6YzGQQ9kGv1WN4cJQ7efTzp86f4sLq6Wd/h8996fM4c/o4ksScj0QYWbgQFx5Cbp4ZI0OdcLqmmDMd9gbgmpqDSqTD/JQPy5etQ66tiI1pjz76Ifz+t0/h9Vf3Y/uGDdwFpwkSpYtSF9A358PKFSuZPEGGTeIn77ttFzRmHaqW1GDe54RjdhyllSXoH+xhrCmZNPRqE9as2IgZuxNd7W0oKLRhxuHAb558Ch/76EegZEmZh+VsJJWa986ioWYJzp8+x1IiS54JVY1V+MWTv0TD0qWIR5KQyY0oKqiEUmlGfkERrrSdhzs0gZGJDhSU0CTEApulFBdOX4FBZUbSn0RzXT3ePHiAC/c9d+xEUijDiH2GJSJEc6Cirra2lsOFxkensWv7XoyNDEIgTkChBioqi/DCM8/BpLegpWkNzp+7itGxadjH3IiHM5ALgM1rN8BqyUUsGcfltquoqKlGOB5GZW0Ftu3ZjcKycubwR30htJ69hFt2bOei8BMf+jSmBtz40X/+AI996UtQqhTYc/s+PPf75yGgws+qhcVoYdnD5/7ps0hnE/ycL1w5iw0bN2D9uvU48voRIBFDSV4ennnyGRw++CZeOfQG/vX7P0XzypXo7u6BLS8XhhIdHnrwYYiyYvz8R09g84qN8Dp8aL14DQ8/9D58/7v/gTXNDZi0U1OCilIfr4fUnYynhPCHEhySVlBQyGsXFcvBYJgRmD6vC49/8fP49ZO/YOkdGTPp8xoKRTi/gcyrtObR+5OIKTT1E5OERCJF3ZKlbCo9e/Y0NzoIZUuFO2mNqbsrlizouSmIirxKWosFuQV5WLVuPRN9SONOayVp1NesXYuBwX786le/xuOPP8ao32PHX8fQYBe6Oq/CaNRxGBBp23/7m6dw1/134d4H72Qs6kuv/AmHDx6FWqFFaDYIYUrIXWGSrmQFYv6M0XqSiMYWwqsg4EMA743MSM5CblRAbpRCaRQjp9iIgqIC6NQGzM8HUV5SC4/bywV+VV0tyqsq+VCiNxrh9vmRZ7NBQgjJYAiXL19EyOdDJkGc9AikGQmSkSQ6Wjsw2jXEJCqiz9A+RlMLOkyQJ8HvD6F+SS1LEInkJZer4fOS5poOQCnasHgNyrWZcd9D78HJC4eRX2mCTCOEJ+Tm14b2MLpvmVDB00qfJwy1SscMfdK8J9LkmZJz4qpCRrz4FHyuwIIcLktynghyLVZGVM573di2exd8riAC7igS4RSCbh8mR8ewd+8O5OUaUZiXj+mxSZiVWpi1RjZYQybDj5/4T54ox6NRhBNxBhhQUywaC0Gr1fE0icg5RMbRGU1ISLOoX9oI59w8ezvkwiwsKjmKjWrMDPTgPXfchq9+51+xccNmOKdnmUh06tR5JDMiTM460bx8FftSKIV1cGgIXV1d8HtDeOTBu5FvNqPvehui/gA8oTB8kSg2bNuCV18/BIFSiH1334HhqXFIlArkWnMxHyT0pAk+pwsIxbCishbL6htwraMNPfYRBLNxDk5bVtOC1hPXIBfIEQhHECOghGOGvRxEQ9NqzO9auv2jcH/XS/Q3/wDVbqtXr/5z4U6/+ZeK8cVk05tv/a/hIt/pewuHgwUD7Ns7+W/d7k3aGNaoCxcNsguSm8UDBnexb0h63poA/AWZz82PZbFDT92HXW0i1E/9fTXuCTJtkulWRFjIG7z7Bdz8W1/0feLYF9hWoLZ2LReotMg6XXOYm53lAj6TSrEmHUIJ/z8Z/SgQiJ43dcUC/iDrBDm9MJ1Fbo6VddHUraaFkorb6ekpLvZ0GkJahblTTN+nZFSaSBC3XUw8/GwWCiV1/CXcZac/dDCYtNu5651IJtisSWkYtDHRASJFJAv2QwAmU84CR54nKmnmIWvUapw/fw5bNm1GS8tS7pbTQtWwdAkbnF5+5RUeSdPiRnHoZAKl7gzddjQYhIhMdzI53B4PPx+SfsxM29F5vQ07d+xgnvXho8ewc9ct3InTG3QIhPzoG+rB0pVLsWP3dkxMjSEeiSIaiqCvsxe7du6G2+2BRKaA2ZrLJIXWi5eYe60WyCBIZReCNERi+MIxjoSW00JtzUdzy1I0NzdzUffLX/6CsWYlRSV4/rnnYLZa8YUvfpFxie975GEOOiLvQDQcxKFDh7C0qQGnTp7kBX7P7r0cRU5deJGYNKtxHDxwABqtGgXF+XA5ZjlIY+vmLTh34Tx+/MRPcaXrKtMUiLhz1513oKO9gxnr1JGqrqlmNrzVaubRf35xPpM9+vr7GC15790P4JMf/TQEMSFUAh0ckw54gx4IJAIUluTjQx95P1rbLmNyapxTeWUaBceHE4I0lUnioYceRkd7F+2laGvrgM6gx73vvQdXr1/BEJk5Y0mcP3sJP/v5fzJqjDpdQ0TYWdbAoWE9A91ctFOiJXXblFRlCsloHaSUbQz0tqGmvoINv3qFGnMTTnS3jqOysBwPvvdRjE/OoHugF3V1tSx/eeWFPyDk8UGSEnDA0oljJ5gC5J33MCZJ/VEAACAASURBVL+fwqde+OMLMJj1qGmoQgwJSLVyaHRynD99go2B0XiEpyPBUIy11AUFZRjoH0XLkno8/eunsaShmtnMVRXlbL69er2Nee/USZ2ZnkRnRw9++uPvMHt7fGYEtjIbsiIhezmUUj1MukJsWL8dp0+fxYYtm3Hg4CtQ6sWYnh1DFgk2MVtzS+ByuOBxzGNicBj37N6Hvo4OlBTnI5GJwZtIIJoVIB4NQ6OWo6e3G1s3b+Xo9URciE1bd0KuyMLlmcb19ksYmRiCc2YWyWgWblcQ1RV16OzoBtIKqGQqjI9MI5sQoaWpCmPjE/AH49i7dztmZh1wzjtQWJkPqUaGpqXN+PG//xotTbXcMSW/js8TRM+1Idx3/z0soaKubEaQYfpTJBFgY6ZFlwfH+Ay62jtYMgJBDOFEBPv27uJ1p8haiMH2Dg5mU5p0uHDtGr774x9j2jkHkzUXr73xOlJIIquJMQ9/sHMQoz1jaC5vwvUz1yFIESayAclQFPuffx45FgNi8QBUShmTakLRGHyhOMskIJJxtoWRg4HEjMEkUkBZeSmHnl1svcjpxLE4TcQ0CAXDPLGkCRmlqtIkk4pI6lKTTn7e7WEzKn3RukcG2nSSiEwmzjsgc2eKiBtKFXIsufzzFPqWU5CPtRu3omn5akhkIkxOTMJkMKIwvwAXzp/BjHsCX/3WYzjXdgKO2QnMOabgIQKMwcK5AHQofflPr+LNI29g955NnGw95/Rh+5690JqINT+Hk4eO4fKJC9DJtEjHiINPRnlijt+gh/GeSFeIGAOEbgFkeiHMZTpo82XQWCSw5ufwe1Il0yLsJi28nCVQ5IlpaGiBWKaGmgADYhEMJiNEGSGHBjkc03DPzsDlcCAw70VhbiH8Lj/L5kg2MzQ0AK1WwwcJejxDQ8MLDSi9gaWRtGeMjdlZ0iSWyLB521Zcu3YFWr0ajUvr4fG7mD7VP9IJS74eEhV4AiWnxG23k8MJycArlaowM+VGJiFGMg4ObCNNd0GxDkaTGnJxig3HCpGKu+pykQZmXS6EGRHCwSiCkShsJUWIR+Js4C0vKkV/Tw8kQiFPl+tqqjgJ3DXrhFwghkqpZe9VJB7DksZGvPH66+i43gaXPwDKb1KryaMih8Fs5Gm0fWqKIQk2Ww5yS/KQzKSwacs2DPT1IceghXd6AgU6NaYGe1CSZ0NCvDC1FwnELD/s6x/GnNuH6dl5qPUG5NqK4fPHMDoxjrlZB0pLC9G0pB7lRYXo7biOwLwb3QOTqFlSg5KqSlzr6kA0HUN9SxNmPXPICAWw5uVBplVBpVMhm0gh6JxHjlwFpUCMypoqvHzkdchNGqQjCZjVJsyPuxH0Rjh8aWR6ErFsGuE4ScoEjJF9t69/FO7vdoX+9u9Tw2jdunX/vXB/p4J7sYBeUMgsEFH+XEDz37ize7N+fYHssvBgFgtuWkz/WwX7tsfKnWn6kRuym8X7ffvt/Pf7/jPm8S/JcW6mzCxOCrhw/zvjII/VksZ94UlRUUaF+2LiLBW4i1r/xQmGzdwCa24VSxbI8OP3B+D2zHNnnDozFKFNWm0K/tFqF5jtpM2m0S+Znci8Rh0ikjVQEU/Jb3QnRJkgKibdD3U9DHpCpGW4G0P0BNp8qDin311Y4IWIxJIIBEJM9aCuCP0uLay8CWQyHCTkCYZ5A1vo4tNjFC6MTgUC7uDTIi2TgLv6LuccowLFQhGMej13tirKy3HHXbcjGPMxqnLSPoXCohLmOtOIlzpnv336aZbySARCLupJc0+bKHW4Gqgr+fpBvP9978PUpBOmHCs/VnrejtlptKxowcBQH+YDbqxYuxKxbAgTExNQSuRY2bICrVeu8aY8OT2DoZExjE/aIcpkoFOokKPVwzfvwZat2zFun0RN7RLuaBTklyC/qAzbtm9HXX0d/vDHl/DKK6+ivr4ew0MjWL1yDbQGHSan7Th29DDskxMoKytBWXER7n3PXTh4YD+qa6rQ1tGBixcvsYlPKpcjLz+fEz9pTP3Rj34EWq0Kbx55DefOnseurTvx6st/Qn5BAYxWM7Q5Wk5WNFnNaOtqZ30mBTwdP3aCfQq1tRVYsW4FjFYD0x+ogF+xYgUOHz8MrUKLipJKXD17HRqJBvk5BWhZ3YKJmXHMOO1M6Rke6+fx/DPPP4+i8jKYci2oq6/BCy++wCm3LUuX4dWXDuDhh97P7zOtXsPa3MqqGhQUFrBpenLKjk1bNmJ0YhhT0xMgZhh1o89fPsOUJZJfUfANFUtLm5ex+ex6+3UkEgHMzc1gNSX/jUwgMOvHcOcI8i1lqCitR5ISbSNeTlXdtnUbUx7aLrbCPeVEOppEvsUGjUbLh5VYKo5QLIyHPvAQfvvMU2zmozH28tUrmUC0Zd0azEzZmVRD6b9ebxBytR5r12/FxOQ0cnU6BN1uSIQi5sd/93v/gabGJpSUV2Dtxg347TO/w8yMHY9/6bMYHulDIDwPd2gOArkQTrcbpSXV8MyFoZRZsG3LNviDfly8cgFu3zwXu9MzUzCbLQhHo2TTRU9PNxrra+GanIISIhSYcmHWGbBh/UY8c+Al2Ocd2LZpMwb7ehEK+BZ00v4IOjrGsW7TenzgEw/h988/hQuXznBQkNcfQyRIDQEja48b6utx9uQ1PgSvWbWSUyvJTDzrcEElU2PdqtUssYgkA7AUapGSxNDSsgzPP/0nGFQWFBYUMoNerlHh2JHzeOThe3DXe+7Dr37+Wzz71LP47Oc/hitXW+GYcCHg8WH9mrU4uP8wVAopDCY1/EEPF+5l+UUooNyAikocO3cGhtICVC9rRE5+HtOxhkeHOMk3K0tDok5x0m86mkEmkMELv3geMVcCerkJWpUJ+bn58LvdaG09D5VSymQiKkZjiQSyPMmJIyOULKTMkpclGEF5SQX6evu5815YXMhJr5SZQTJE7vJS8tkNXxQnolKQAlHfRZR9oEVVVSWcszMs5UilkxycpNWpsXH9erzw/LNYsrQF/QMDLJsz6k2I0Zqt0iCBLFZv2IR1mzbDaDaxJtqg0yIWCeL3L/4G//XkDzHtGUfvxDXuICsFSpx64wykUGPdyk2c/kwUo4qaYqTgh9vhQyIsZMTniq1rkVdWyLK6Pzz5IibaR5EJpdiXQQQy0rKTAZcWay7aMxmIlGLYyq2wlBgwH5uCsVAGS6EKChXpyU0QpERAVAtBXAH/fAjRQAqV5Ut4DUwRWlNPhBcZa7VpgioWAH3dHXDa7UyWcU7OIBFJQa/SQi6SwTk7y9eL9hdao2k/0en0mJl23NivRAgFSeYphCXXBn/Ij6wgjbUb1yCVScATmIO1wICp2SmUVxZAoZQiHAzwfpZJxzA/PwPacAix6vNEEfIlEfTFkE2loVJLYbMZoVZLkU4EYDKY+FDrmvbge9/+AXraBzAxOoX+7n4mokVAoWsypiBZzSYk4zHGgdL02GgwYN3G9XB7PbjWep1DwaiLTnjePKuNQ/T27twM+6wDXX0D3GWndGOxVMx/qKtNqGK9UQu1Ucv+Ayr8aSJeaMtFb+tlbGxpxHBXG2Ymx/Hg+x7B+OgYvwdJBkY0GqeTmi0yZMh3AQkuXe1DTq4GeTYrzEY9Pv7xj0GUTuPkscPQKBVYs3kHf95/9dRvEUmGUVpdjpk5J+OPDSYDSiurkJFIodTpMDQ4AJ1Ejmwwgpg/gOvtA8ivskFvNWHnhs3oudaNgDOEypJKvo1h+ygHJdIkRiRRQyDSvWvV+Y/C/V0v0d/0A1Rnbdq0iae9b0llFgviP//3z8mfN6MVOZjmhrRmsRjlYpVMl5xm+t+RkouP6F2lNTd064uF+2KXf/EQsHgAeCdJzCIV5y/p6Lkrf4Msw3x1xkGKUGf/nwSYv+kKvu2HiON+pDrBhTsV67RY0eOn/y5KZRbvf/Eg4p9XwOehij7LhTsV5qSJpmQ7lVKxMGJU67i4piKdinYivVCRSxsM/T9JYyKhIGLxGHcz6uvq2dhKLzAhpKjTSV2lZCrOHSFayKl7TsU7XZNYlDajFOMTiUFMGkEqqgndR3IdGjvSF0lIEuksx6zT/ScTlIxHsdAa5rEbjQZ+rhqlmCUvlFBJo9F8q42d8PR46PkpVDLI1SI4Zme52CBtOC1i4UgcV69dx/PPvciHN+JDc8hKOsWSCKVchlUty3Dpwnm0LG3kcA3SMpKBNBgO8iK6bHkzKigAY3Ya1sI8uIKk+7TANTuP1kutsE9OM1qRdMikc6c3AXONIWTzKBEKKNa6uKyc8YcUZ03ShLr6JoyOjzEtgDbo9RvWs6H1tttuQ2FBEQaGBpDMptF+/Rr2/+llTl8MeNyoralESWEhKisr8fSzz0Kt0XJyJR3EyAim02sRDIXQ3NzAuvCqWkIwjmFieAJLG1vw+98/w10TiVqK5atb8MaJN/Ge997HXP5oMIYLZy/wQWTKOYVde7fip0/8DO+593YOvVq7YR3OnjvLZAfnpBO5+hzkanM4hbXfPgxLvgV5RVYMjPQhI0gxfaG7vx8rVq1lI975S2dRU1OJX/7it8jLzcWOzbdAkBHxGD2LFDZv34L2nj7U19eyLIgmLVK5FOlMEt3dHbjrzttx+tIp+MNEfBEw1o0CxaKxNJqaWzhJk6gaa9YsR9v1a7DkWOB3ueGamMXkgB25+nyMjkxjz613YnhyCC6vGx/44KNMMHnj5T8h5PJh3u6ESaOBLS8PSrMKVXXVKKksRmFpMU+JJDIJzl+8jHiKIuaVGB/og0IqQzQSQ0lJOc6eu4xp5zx+9sQTjC6N+AMY6KJOm4gDW4i8QQfH3bfeyh1hmoiJJQk8/NC9TLJx+aZR1VCOP+7/I6LxNKrLG2Ex5WNyyov161djenaSUyfn5kmWUYJ4LI2lS5fhDy+8CLlEhJr6agz0d8FqMnCni4ygFBCWY7ZhPuSCUEax7GHu/AV9ATbXmXML0NM/wZHjn/zKJ/HSqy+wlpY6vGpik0PCB9Xutnb4yPSnN8FoMCIvr4ARlY5pJ8xaE2Ymp/H7p37HONje/i4YC+RYvW0pT5mG+x1wTHiwe/dutHZchqk4H4Y8Iw4dOIDPff5xXDp7HX988iU0NdcxZeXQHw9hSX01At4A8699viCS2Tii8Ti2bFqFiC+IZY0tnPK6dMMqpFViYknyhI6IQqGQB3KdDGcun4ZAmkZtZTVEGQm6LnbAKDTi9z9/DkqhBvnWEqjVOhQU5uO//usnUCjEyCDJXXwyeiqUan69siI5y/6yyQykApJGiDA7M4d0EpAqFFCp1dzEIMIMTUa5cM9mebpIaw4FLtHiQJM5KtwqK8rZNBmLhpnuJRYvyDHI4zE+OcY0G5rGkOciEoxh2bIVGB4fhTccRsuKldi8lbrnJsYD6k1a/PSXP8R7HtoLqS6LUMKDdCbGLO328524fqYLt2y6k/GdpDW/2HoearMMKzfVwjvjw+k3Whe8Q2oJbn3vbaiqqsaloxfRd6kHwbkAG2pJKkY79OIfWiNJ5iUzK9C8ZRmsRUbI9GnMeIfg9k5CIsxALSN5TRqCiBapkAhBTwydV3qxd9edMBmt8IWj8EcjMNtyUFpZyfJFjZLMnBl0XGlFT1s71HI1xobGeHJJTR2aJi5kqyykzRKNiabFdG0DfqKZ0RRXyFM4a34ehBIh5x4QSpTkf2lpHHVNVZh3ORGPh3nqRp3wluZGxOPU5JplFC7hHcn8aTXlYWbSgVg4garyStRU1XDWx+TYEHfcqcOOpAg2Sz4i/gjnGsglcgwMDiNIxb5ShsICK7LJGB8OBvr7YTFZmNZmsuWy2ZSTRh3TGBubhEouQ2lBMZKRMAptNly+ehXrN25i31YyK8TFS5dYApvOCmHQK2C2mKDPNTNKl2qcvDwrZiZG0VRVCZ1IAL9zBitblsIf9HGAIlUphCClZFuPP8SIXvp/ghkUlxXzfkoUueamRowOD2NidAyf+cQncf70GThcLuQXFbLG/lr7dYjlUkAi4oI7vygf4Vgc7mACc34/XPMuNNctQdDpgss+jaamJsyFfBidnkRVSSl8Di/sQ1Msg1JpVFCo5ZApZTy9dnoicEfeybj43wukfxTu/z9V5f/8HaolyPNCKgymyvw1ffhiAU2yCvqiwncB97igayE5C8kmFovjhcJ/oei/maZyc+f8L0lpFik0N3fqFwt++h7d7juRad7p9t6S0tDiIVzQhr/VlRcCO66JUDPx7m+6v+WSLwYwkTl14fFR4t6NlNe3UXrocdA/TY0mMGMPseaUikjqjZABLRaJIEVadOKuhqMs36DNhQp1KoBJi0nfpA8uoayIIc7M9myWC3kK9tBrtCgoykcw4EcilUA0HoPP5+eieLGLHg5HeHGl24zEk7wBkemSrghtbnQ7FWVl3BEhKU9+URHHoUslchgMJmg1WtaiU2FNJjHShEolC+NaMp4SyYG656PDI9wFIs24wajFrIuMZB42vNLiRJxYrz+II0dP4uyZC9zpoo2UHgdNRuh3qYNN3WWpAFDIJJwkSgeQVWtWcjBHW8d1TnalYn5wdJSTDhU6LQ69eQjOGSc/RpGQrl0K9Lw5okMsYn0mob3IcEUJsFkBsH7TJkxNTXEhQs9l6/bt2Lh5E2vTCcNJbF66/kTv+eNLL3MBTh334uIiNsBlSOsaCWN5SzPGRocZ4Tk1O8+vLRkoqXggjjodMojlTEXBkqYlKK0uw09/9BOMDU1j+5at/DiLSguhNqowOD6A2+65HV393VASOUgs5VP34Nggtu/egUiMDkExvPD888hmF4ro6tpq1p1rZSrYRyaxcskylg1pC80YHB/ByMQwp5nWNdRy0Av5BUrKyjhF99r1VlitOejt7sWGNRsR9kbxu98+A4VUhYamWjz8gUcYmzgw0I8Zhx25VjPTOUZGiCwUwK379iIUD+DAoQOoqi5nDwZJU+fdAfYW0Hu3o7sdJhPpQxNQqWTo6ejA2pZVfMAQZeTYv/8wJmfsaFm1YM6jKdbePXvgnJzGsdfegFmtxS1bdiAWjyAsCGP1urWMtCMdJiX1UgALhdP4vD5meV85d55TcEnuRAFnwyOTnGC4ctUaFBQXI04oP/JJJDKMeTSbzHDOuzjplAJciP/tmZvk2PPxyUHYCsyYdk/g0tVLPBlrqGlGJiXG9Lwf5hwDBMIUs8dj8QzybKUcxEPIxf/zox/h8olWvP8T90CmEiHkd0MtlaPIko/+ngE0UMJq2xVkEGfCEumUci25eOShD+LJJ59FSUkdpEo9Klvq4PHPcxBOMBpFPCuAw+WGz+tHfVk58k1mnD58nCdEVCPddvut2HPLXk6QtGhNjB199nfPIBINwRWewtL1VSivKoN/Lor9L5/Ek795AmcvnsHq7ZvgDgfhmp1BbV0DtCoj1DIlvD4Pc7CvX7qOytIyfPrDn8WqlcsxOjyK8spyxDMxPrDRmvKZT34OUpUUaakI0SyFtiWgIjJCIg7XvANvHDmAvNJ8lDfUMrZPmBXjK5/5BvL1uchR5WBqbJbzKiigKp6IYcmSOrz2+p/Q0LgEpWVFEEmE+MMfXqKuCZKJLBRyDcKBEMx6A2ZnnMjEs0wU0aj0XEASZSQWiXJRSRAA2ghpUkj6ZPoiyY1MpmIqiiBLuMsoe2xkUgksFhM3N+bnKRRIxCFzFVVVrIf3uX0oKSlB79AwNGYDikpKsXf3bbDm5GN83I7j54/BVKhB/cpKRFI+xtiSjM016UTn5S5MDzlwz63vReulNqQyKZ5YQZJE9fISSJMS9F4e4D1MpBQhIU7zgVcOBaKeGKL+CCRyGa/3lBhNkwipijwrIp4KrtyxDuUrq2HO0SCS8mBmdgDB4CwUIjGkWSmS4QwiXgHSMQkbVd0OP1oaV0GtMsDtCyJEhbhEBJlOzTIPjUKKdCwMjVTGh0TKx6DcB0q/TQsWjg08cc6mb4ybb4Tx8T7ObSxeXwk5SOmclCjqD3qhMxHWWIe0PIXapio4HVN88KYDNZG1KPgvg+jCtEWmRJJeGwAmnR7pWBrZhABhXwIKiY6xsUjRnqFgvPJw/ygK8wthy8nlxFpCi5Ikc9OuXRgfGYJImAad8LRqFUKBAEqKSzE5OYX27h7MB32QkoZdrUF9fR12bduOTDzO4Uatly6ht7cXGzZsRDAaw+DoGPoGB1FdU8Ofk/HRCYYI6CwWxh/X1VVDp1ZienIM3a2Xsba5Ee+//z7IxEJ8/wffR8uyFRgdG4XL44VAJGZwRGFRKcYn7LBYzdi9bxfz8Y8dP8F7M8l8wv4gLHozCqw2BCJBnLl4Dp/41CfYS5DMZlBCJKa5OeQV5aOzsxsDo1OY8/rYrE6/45uZxcqGJpatJkQCXO1ug5sOm3ItcjRW1FfVoaOzHQ2NdfwZOHnsOC6192E2+u7Nz38U7n9LFfnXf+bmbjvVcIJ//peFwv0tScsNHOPizVBhzh31GxKWm4vxxZ9ZLOrfftdUeLEvhkKHuGD9cyrq2+U070ic4S75wq0u6t3fqXB/p27+Qvd/4b4Xf2fRrEqHka1XBKge/zsV7gVpHCepzM2Fu+iGVOZtEiCWDAG4eGYUIyPzHFxDXXUxbWQU3JTJQClX8EaSSCUhFkne0tkQT5uKPyreqfihbptMJeNinwp7GgdnMinutNL1IomKSEKjUzIwKVgPT90PGluuXrUWSxqWoLaqGoUlZZxESRIY2pRoMaDHQXIa2uBc8/PslCeuMY37k8ksU0Io6IRGfjRKJt2iRATW2lPIDGkC6XnRmJYWaCpcFXIJikrzYMm1MOHm4pUraL3ejmAojMOHT8Ll9kFIyU607NMh7cZoZ+PaNbh26TIK82yQS0WorqrkYvrcpXPw+D2QycWMx6TuS25+Abp7exlPSbSeEAVMGU38eEmyROFQhLMifwBNNlLROBM5CGtH5qL2rk7GPg72DXD0OY1KKRlvcGQYBpOeQ5eIikDSIpPBjNtu38ukH+oieSicyGKBRCTExYsX+DpMjE9AozfAmp/PBRRJcMiETOEYWr0Wn//S5+Byz+G1wwexfcsO/OInv2J5CmlBibwyNDGI7sEu1os//rUvIplKYGx8iLm7K9es4qlHQ9MS/PqpJ5ki9M2vfx2nz53G6Pgoduzcxml/Q929aKpagkwiDbtnFu19PahpWILSynI2R588dRJf/OJjzIonhj2x9GlxfuD++1mLfeb4eZiNFpZd7N63G9/74XcRTSVQWVWGuiW1cLkcqKgs5aLdPjHJ/H+PlzSqSvT0dGHnzl1IJIizPYulzS0srbl6vRWVFbXcoZWIafIhgH10DA3VS3D7rXfh0KHj6OoegMGihT/s5/f7ww8/hGggiCtnzkNFulX6zGQykBqkKCwphdZowSuv7seRNy7g57/4EQ7sfxXrNqxh/e3Y4AQfFGg6MzE+yZ2Lvt4efPTDH8b+/fux4ZadcAeCyKSy3HCgwx/JlWjKZTEZEI+GoBJQUUg8/HnWt88FZjE43o9J+wRWNq8E0mJUNzej9epFnDl3nN9HzU2rMdA/zuSU06dPIR2LYXpiHCfPXsSDj9yBnp4ONNbUQEjR6qUVcDrm+HpSvDx/xtUalJVWoLd7GA/e/yh++P2f4/Spqzh57Ty2bt2EZcuX4vNf+QJEKjX85FEJR2FUqKGiyRUkOPLmEX4O9CeZjGNqwo71a9fj4KsHWC5CmL9QxosZnwfrtixBgbUAV85dw4ce/RimHQ5U19bxWJy6bXRYpYAeKgqJ479p22b2tBBZqLetB6eOnMSsfYa7vmqDCl/8ypdRXlHFr71MIYDbPYdr11phNRMtZh4hrxdF+VbEYkEcPn4Em++6ExIpeXLSKCsoh1ltRPuVLkbqkbypZdkyDp6jhgMdlE05Brz++kFeh6j7TOSS5S2r+PO1a+dOvHbgAMtAXnnxFVw+fhEarQFKqRL2UTsbN2ktTKRivKbShJLWKNJRezxemC1WxnGa9Tr+XNknxpHNpvhQmJ+Xj+6eXkY/ktGPPv90bWi6Qa+ZUElFmpnN7XQd+3sH8cor+yFRSfCRzz7KVJeiknxeJ44dOInZsWl0XLsOnVKFZDiJoD/CE8ne/m5kxEnoLRqYtGZM9I9CKqRJQ3ZBcpEmOYcMYqEMYX+AoQKEdwwnokhmk2xGJU2LqSAPW2/fgYb1S5FGAj7vDMJBJxJRH5QSGRAH0nEhhGkFPC4KNxvH8OA4Vi1bg5KyagSCMUTiKYgkElhspOOfw+TgAIpsVlQVl6K3rRPnTp5FPJSATK4ERBSitLAXLey/i4nmC3//8x5Ok2lK8iYcOyErE1Dr5DCaNNDnGVBQng+Py8lc+qGBAezevQudve2QKgUIRDyYnYuiIM8Ek04LtUKGTDSNsCeCssI62MdcqCyrA1JiDA8O80Hr1ltvQ19PD3yeeVRUlKO7swOt19qw5/a9KMzPg2N6AiVFRXDYpzg5lVJr9ToTLra2Ytg+CTHRwpDByuUr0Fxfjw889F788pc/x6HDh7jLT4Xx0NgEbIU2xtR6/X40MA5UjAvnL8LpCbKfiXwhNoseZr0Ww72d0MulWLdiGXJNZvQPjfEepTMb0dHZzShkev/Pu32cDrxj53YMjQ/zZHTXvj24evUqPGR29QYxM+HEIw/ci2vd1yFXyzhJeMfOHTxJPnnqBFTahakUU5RSAjjdHtQtbUQ6lcBk/xBCLjcfZn70nz/Bj3/xMwyPDEEKGRqrlqKnvZsn5TTF/+pXvoCejk50DdvRaSdK3F//+kfh/m5X6N2/T/LclStX3kCdA4Jv/fMd2cWu+mLnerFDvZiC+peK6sW7W+y4Ew7prc772yg1i1x27nq/7XH+JYkL6cRvLvb/0tNb/P2bO+8L3XkhH0je6fFvaxWiiqRkf4evnsI0jtelmOO+iHskXvtbX29DY9Ko7PiRHnR32ZmGQpIHKuCpZ3IErQAAIABJREFU80MbilQsZjkKbQiLGnKPx3eD/JPmw4xGo0RLSwuWNC7hTYukKUSgISIJdVrJzCon7GOcsI4OLsipU05dJLfby2gnMg4REi0QikKl0TD5hXTMNAamf6fDANEQKJU1k06ynpgYx+k06dplTIDxeua4O0tIR2ID0xc5/8mJT4+pq7OLN0V6TGq1Ej7vPHJtOUyQuXDlMkbHJ1mGMz3jQjAUZVmQgLpKQhEf+mj6sGPLFlw+dx4KqRBffexxHD5+AqZcM4RSAXeN01mKJ8+wSe3ipdYF1z8xZYRC1mAT+YYmF3RNqVghVBxd63vvfQ/OnzkLt3OWH6tar8OKlauZG04sdTpAURhKbl4uX9sJ+yTrx8n4R2axfJuNo9BzrDnMKC4uKmJKzle+8jhOnTrNByTSDdcubcSpsxdgNJjYBEwmtrxCG+a98xxtToW7rTAH83M+KEUqjA5SOAlNQkJwuOy4ePUCTDlaaA1S5Jfmw5xnZOPgC8/8HkpGwpHO8ZP4j+98Gx949P3oHerF3e+5C1/+ypfwqY9/nNMWlSIJ3LNzuHz9GoxWG8y5eWjr7mFD4sDAALp6utgDse/2vQjGo6iuqcTszAyefvJ33KlavXIVvva1r+LMuZOIJaO40noBS5ubYMoxwumaYYb9gQMHGDE2MjTGvgS1hggGFiTiCYgkC2Ed8WQas84ZuDwu1FXVo7urG/fffy9WLm9ByOvHv/3LvyKbFuPe+x/GpavXcPzIm7jv3ntw9MRx7N2zDxqFCpNDo1i3YhXyc60IeH148cWXoM8xY//rR2CyGvHYl7+C73/3O/z5GBgeQOv5HkaDrly3Ag88+AB+85vfoKy0BMubluCWbVvxtccfx70ffB+0llzo9WZATCmNSWTFQtaQTo2PoKTABqtSjVAwgJdefgUta1YgKUpyGuy8Z47jzx+45370TwzAZNRgaHgQB197E9/8xn/A66ashTkkUxFcOHMCZp0WldVVjOaUCAQY6OhENpnkgpY8LHl5eZiddfJnMisUwznnxsULHfinT30RX/vCtyGCHIdOnsCdd92K+x+4Cw+8/0FERRkkhAKkEhlohCJ87MEPYrxzHDI5UaEE/BrQOkhd5bq6Kj7Uu1xu6MwmfO/n3wfUWda0U/DNkdeOYKh3BLOOeXzgAx/AL5/6NedNXL50HT/80bdxsfUKHnjgYf5ME0Fj2j2HaDgGcUrAQVkzzlk+EGjNBuZm0/TD57Rj/0svYvPatXA5HSyX2nPLLbh2+SJWNC3F+QsXsHTLLvzbd76Hr3/zW5xM3N/TzxkEX/vW4+xVEBPpRSLnCRcF09HUjAy2FrMZJmMOhzgJQDJC6vYbOMWZUKZyCuwSq/H1L3yNQ2RG+4aRjqdYpkibkVwpW/isLmtmUz1NG9esXofRkRE4puzM69eq1HzYp/3LYs7BwOAIN0KUWg3L9eob69Hb14v6hjrMuGZR29LIYUzJdJZf+57+XvzwBz9myhQ1J2idzTHl4OirR3HxzFnk2Sx489BB1FTWwjEzC8eME7NOBwTiDFOi6PM4OT7GvxfwBPl5kpk2QcmtuWZ4vR5uPBBTXqAUQaZVQJejh9ZkQHl1BepaGmC0muAPuOEnmYnfAUEmgWQshsnRSSilWhgNFpYZkfxIbzDD5w+jqmoJxGLK9khDo9ajsLAUgmwK/rl5nHjzTcxNTkGQyGKoexDzLi8nbQsoqyNF7zcBEomFPYGrc4CbQrT+JpJkWl+QhNIhLBwJQiQFG0qjsQCMNgP0Zh2cjmnugpN0jT4v4XgAapMMWVEKEjl1xsNIRRNwO7ywaPWQZGQw66wQgTTrURTllTPumPa6VWvW4ujRw9ywmXFMMw2G1i5KLKaCPRKOIOj1Q6NQQiKQ8PRnzjkHiVyJydlZON3zLEFRKqT4xmNfwrUrl9DT34PWzqt49Y/78cxzz2DMPgapUoqJ6UmYzFZYc6w48uYx7Nq5B2dOX8DIyDDjgletWAqLUQvP7DTK8q0oLyhgk/3ltn7s2bePTaQkzaEck+GRUZYZtbd18mOQquWYdnrxX7/8IR7/8uM8ydPK1bhn7xZcu3QF4845LF3ZxIhMojXR3vbGGwcZgczZK04Xpvrc2L5zE1asX42jR4+gqrAY/W2dWLl8Od48fgQimj4JBCjKK+EAJrlUyYerxx77AqNAv/r44winJQgJ1e9aQf2jcH/XS/RXf4BqDwqpo8n1QkbRjcKd//IXtOk3d7hv7n4v3hNTVIigckOSsli4LpgYM2+ZVOnnF3GMfH83pBD098Vwprc/+j8bOv8c5HSzZvydni0tpouSm7924Ph7dtypcD+5JM2F++IXNRnourx1nXhsuHAR6FodOtiG3JxKbNu5A9/93vd4VE88dEq9JPJAQV4eKirLWb5AnSCSkFAhTYUtcYSJBUxaTTK70QmdNOZ0G9RVIw1mKBRAMBhAMhHjkTB90diaCAIp2rSygEqpYu47jVZp7E30Ggp8oodNGDHq+tPmTC55ej50f0EfBURJIZXJMe9ysVZUb9AinaRRs4JjxanrRKNSuqGx8VEolQo2y8y75mAw6GAyGTiMaWLazrIV4m3X1DVCrdHh9ddeh51MpUolj6cTsShWLG1BLBjAvlt2MRknEE3gelcnp3MKxALWHfb1Dd9QdtLGnQAHXd2Y+BDOkKYUpL0kfwBHgysWnqdeo+GOA+lDYyQriiYQDVN3Pst6P4/Pg5LiYnj8XqSSCb4ulJhKI2G5TMmmWMJy0QfKarPiE5/8FLq6u1n3arNZmf4ipGuezjA+izpzdMfxVALOOQd0Bg2cLsKkzbNpMZMUACkByyRSmTguXj7LspaSKhs+/PGH8MzzT6O4sgATU+MsRbhl+17GnH3x019FeXUxtGYNtHodTDkmFBXmMbbNqjegpb4BUpEYBw8dhkypQjyZYYnS3ltv47TM0bEx1rzf/8B9ePLZZziinhj78y43rl3uwCMPP4QL585Ap1cxjm/Jklqm93gD82i9dvkGo5l0wkIuHoXZLKYmJ/h9RUXRqrVrAYGUqToCcRbHTx7Dhx75KJ773csoL89nHwOZCem9f/78Vah1Rnz8U5/Et77+Zdx99+04fOQIamuWcLdLLhTBMTGF86fPIhHKYHLEiT13bMPE7AxWrFuF8alxFJeWcogVFXp1tQ3ItxUzTUij17EGXizIQkhaZZUSzz39FIRKKRLk+4hnUEXXSq1mLadEJECIWM5CoKG8FAq5EleudUCh1UKqVSMjybJPYAFjKsLh439CMhlFJBzDvt13wTnjh91Oh+AgRGJKeozi5LE38aEPfRAzDifsw+MQRFJY0dAM58w0U4m8QUobjvCB1uXz4403T6K6vB42Swlefe51CNJiPPXM7/BPn/0kQpEA5DoJ9t17Jz7zpS/xZ/STH/gwxruHIE6I2BdAnwOZRMiGO0LtJYnxv2UDTp08BWNOLprXLsenH/s0fvzzHyCbiiKTiOPU0Xbo1Ap85NMfwtDMELOkh/r6maaSzQhx8UwrbOZc/K9//gbs/lkOofF7vPCTPC8Th0QuR0V1NYQZCVovtEIQ86K/rR1hjwcNDUsYn9ne0YZoKIhPPPJ+OGed+NlTL8BNaEGlAn19gyzHI8/IP//7P0OhU2DW64ZYpeFDNzU6KPGTltQjh49i9649fDihzxe952jNiyaiLIWhfIDwvB/njp3FwRf3Y/DqAB/KaY0JhQMsSzGa9dwlpk2SfCI6vRETY6NIRKNcuFvNFu5sJ2NJ5OUVYXhoFC6XFxKFlNegqroajE2OYPPObVi3eT3ySgpgK8rD/2XvvcPjvKu0/3t6bxqNeu9dsiUXudtxSWzHJXEKIZAQyi41sLAsoWXDwrKwLBCWJJSQQhKnx2lOcRL3KlmWZVm9jspImt57+V3njAUmBPJ73zd/Ii5d4ZJHUx49z/c53/vc53PLVTLOPSARRSZWwDI+D63MwBhVevPOGSuGLvdj/1NPco5DZUUN5q027lLS9ZOiAU+aE8nWQyyn+SArkuSkTKbvJ0SLURuU3MEjG0RFQxVyS/KRXVwAsUoMjUHL/nHqgkCQ5PTZYMANj8sKh3Wa/ePFJSXcTdVrM9I2V7ZuUtKqEBqNCfl5pdBpsiARyZGMSaBWKBHzB5jL/+L+Z9km47V5OfVbrdQiGAoiGkkPnpIlJn2vT9//af2lBG3yt5BQRH8zqZQGgZUwGFWIJkJIpaLYvH0zTp0+ztZIGgjONhn53I2kIkhIIgjFyfJI91gxov4Edmy+HvPmeaxdsQ45xmzEQhH85Mc/RSIm4g0CoQ09vjiWr2xiLn1+YR7sdhv0eg2mZkfZXipMCjFrnuG5KJPBCNucnTvOsVgSmdm5gFiE2YU5fPKTH4dOIYN5cowD0cgWtTBvRXf3RQ46qmqqhMPr5oHkf/vmd9B3cQDhYAwTo2ZcuHABBq2SO8dLmmqQpdOgqrQIBSYTOjrP4/CpHkjIkqNVs0XGPDUNh90Nl9PPAYsJQRQZ+Vm4ds92tqP19l5AbU0F3DSH4fNjdGAITSvaUFFD6esydJ/vgsftZCGFk3LlMlhpLiCqwao166HQqfHaa6+hurgUttlZlBUXw5RHQ7Gn+Hz0uoOIR4CKikp0dfciI5NmyyRsYVVqszHwD8X9/60q/5DfJosMeduJJEOb9j/Vk/feuzv195jqi4X7+7GKVxfFTFDhIZS/9LqzPeaKNWTxBa+2z9Aikb6g36/B/+WnWcQWfpBN5//2qG3sEKDmI7LK9BUmcbQxAcJBXv2V7kSkf7Jo02H/u0iAhur1qCpvhdPrg1gmh0RKxbGY6QS08xYTL08EuNwuLirp9+QKOfw+/5/sLLQihmMJXiiTiEMulyIU8kMmE8PlpEFSLyvswQANCqUDJ8gHH4+nAzkWC1sqWGPxGOamZpCpN6KiqpJvxPTmya9NC7LL4+SYayr+SfInxWvPnj2sUrz62quYnp5iBZSGuyJxwlTG08OlMjkPqvVc6uWhV5qL1+n1zDFfvmIFSspKWeExT83w4CsNyF7o6sLRo4fx79//Hn7205+gub4Bc7MWJmGQOpxVUsioSFInKSSKvhNJ8ICZQqHi4oXUfyb0ACgpKeKfkSeMBnPq6hvY77527WoUFxZgaHgAY6Ppdir5/woLi/GVu+9GYUkhc9HJAkPHknjM5JWkzZV5YootDDT4p1ApkJ+fh4zMTHh8QWRm5WBwdAQlZUUc1U6BMkKJFBYiLSST8PrJjiRCMOBFlMJEyMOTBMpKKjA5OcVzBMSNpxvtgnUWFssUVFopwikviqoKMO2YxpqNKzFjHkMyEsfu7XsQ8odRVlONZ559HoO9ozyISfHur7/5FrZsXoOxgXHMmy3IzM9lvCYl7N16280YGB4AzW2JFRK8+fZbsNoWUNtYy4E0y1a0IxSKobKyGm+9cRCRQADZej2TQAx5Bqi0So57HxkaYB824e7sdhcPOsfDccbxiaRSprKc777AN46ui13ILzThxOlz+NxnPoP9j76EgNuL+ppqFBXksz3l/vsfxqYtG3HDvn0IRT048u6r6D7fjbZlqznFUaEQwqTWYej8MN56+QjKy/OwvH0NUhIljpw5iaXLlmHDlk0oLi2HmJQicgxIpZzoS+sNnaPEHZfSZjoaRDIexMj0KHtYSSVLQcQDxHTDEyMOk0GN0cE+mCdGsGbNamRm5sLm8CAQSW9+CkvzEYr7EYg4sP/ph1BXWQdBVIby4nqMTEzDG/SDHAkiQQyWqTHyJbBKT96pPI0JS8qa0Fq7BMYMPUKJICwuKwd7HT1xFuOT81Cp9KitWgLbDAX/9EIilOJfv/OvuP/Xv0IiQYSUMNuuqPNWWlyOp554BhTjhniKrRV03tJGlAg/ZLMgQgfZ7pa0tqCru5Ovmx27rsOR4++isbUOM7PT6OkhRTmJT9y1D/1jF7Ft505MWWbh9XjZ06wSa1BT0YBN11zHXSyJVMT3gAuXuzE6M4pANMyoP51Mj0cffARf/NKdOPjaIVy7cQPOn73AITo1VeWIhXzYuW0jLDNTOHTkOEJJMbyRGBwuH1IRMeLhKHIKjMgpysYNH78VM44F1NTWICkS8rpJ6rXL5eEunU6nQTSRhJqwo/EkfPEIJCoVJCkSHVwI+0I4/doJ/O6/fwd5SsxWBfJT17bWoqm9GVkFBTh+4jhkUrJmEGJzCqtWLoFCIkbnmR5Mjc9BnFIi5KYIeQPMk9OMya2uq2G8XkoKrNq4CkUVRUTy5SKJCuZYMoqamqr04GtcgGggCkEcmBqbhGPOhog7hDcOvA633QuVVo9oMskiyEh/H0HI2epIszx79m6HQpU+n6NE/EolWcCRSGm+R8VDxHFFEhH6wFdemxW6eJStifFUBEJEEQ2HkW0wwW2fh805CY1JBalaCZ0+F1KBFCFXEIlADC6bF4VFlRAI5Tw74HJQF1cDqUiOuckpXDjbCe+CA36nl/39iWgsvZmiDJJEjO89kSu5H2QrIhQsFe0UtCQUUG2Q5PRNUuXp76DU0kWSQDQews7rd+Lo0aMIhYL8dzUYtNQIg2VhCqa8DNicC1DpiLQWYRzpvNnJNJx8UzZ27diJhflZJje1LG1lD/ihQ4eQEAghUsihMuh54L2trYWtcl+/+xtQq4Woq6nmoEKFWAaf3Ys58xykkCJDZ+CwqGnLPO75/r2Ytc6hv78HY0ODqKoow1PPPIPcjDxOdA0mQpAbFGhdtxzPvfo69u7dA5fNw3NC0UAEs1MzSEQpHDABhViIXKMeK5YuQZZBj8GRYbx9tgv5tSVoaF2CyTEzuk9dgFQoQyMF/EnJRhqH2qTFuuu3oW+oH43VFTzrMjwyBJFYinm3G63Ll6Or8wzkohQiHg/Cbj82rlmLrs7zEAoksFs9KM8sg93mREl5OUbHJtDS1Ix3Dh3ivw0BJGg98bi8yC8uYeiFx+HB0NAw5m0LbHUlxHOmqRhjs5QB8/e//qG4f9gR+tv/TkLChg0buAu4qLaz8P2d7+xiqwwr5Ve7O65wyK8u0K+20vyJ8sL+83TBvqjsXv02uDi8MpDyQUFMrLhfKdzp5d9fnC/y0D/Kop1e86NU3AeKUjjalEBE+GcbEG1aJISFFFJQ0uIwb/rI0PHWKiogSOp4Fy9XqbioJNQfFe7hQJgLZCrIgyFqKcp4qDStgFN4UYjbX5SaSjdiUhAp1IZq80CQeO9xSEXpGymlqSZiqfRAVjjKr084SLLDyK7YXYI0eET2nFAYHpeHVSe6mc/MWRAKBJgrT155+hnxjWlxo+KdlGtSmXfv3oNf/PwXUBPPXSRkOgWpvkRAIC8eFatkrWlqbER9XS0S8QTfbEgFoYAZbkELhEyJmZ6a5huLx+3CzTfdiKnxcf4s5zs6WYWiIBqxRoG333mHWfC0QUhvhtJBUeSrp3NGRZhHUyZvdnbu2IG+/j720pPX3JSVg76+ftgXrDBlGnngidp/RfmFCEVjWL9uA5qaW+AL+pBEgu06YokYSrkckXCELUNEJOBgKqmSFWva/KY/zwxiKWBuYR5JYQIyBbWdNaioroHb7+NhjfyCfEyMjeKdt95ESWERQv4AZqbn+DxZ1rYS5851IkJsao8LIlGKPdUpxJi9/uNf/Qd8cTfmHRaYx0YgTqXgcfpYlVGo1NBqM9DfPQCfJwCbYwEF5QVYv24NdwjefPk9fOPbX0Vvbw/7utVaBeLCBGJIwOp2QaNTsv1ASUqzRMrhMWvWrIfH68MrLx9AIhSCOJlEdXUF9CYd4oIUOjrPIScnm5nn9dW1mJyYQiySwMpl7SgpLIU/HMGjTzyGpW1L+RwlZvx112/FI48/iR27t+HdNw/jm1/5JhqrWvDS8y/h7Lmz2Lx1KyqrqqE3GPDqay9gdLgHznnq7JiQmZ8Fp8+CkC+Aa1ZuQdAdZeVWpcnA8rUbUNvUDLVei1giAWoshSJUVFLKcJS9zNSxoaKd1DUKJ1NIRbA75iCUp6Ax6JBIUvdQzMPBhIgLeByQi4l0JIRWLcHI2DBv+rJzCiEUKzhBkHjIoxNDGBy5BJkqgUQoAUmCukxm7Nx7A/IK8vH4kw+jMDcTZ08chcdhQ0VFCeyWeaxpXIHvffk7uHjuAiqrygFpCv/78O/w7olTWLC64AvGoFDosX3bHhx4/gB8Ti8Phd/08X049O47iMWCCAZ9fE0l4knGRqaSIkQjcaQSCR5kpjWYOeUSMaubtEukjhgNvtXUVWFmZgq1jVXQZMjgj7lgsc1AKJEgNzsPrSuaERcEEE5EWAVESowtG7fDPDaH/p4hVFXUorywAn5PgGcRBHLg2LkT8AS9KC0tR4baiJ7z3SgozkNLQzPOn+rEM088j7kZK67Z1I6Iz4HiPCOyMvSYmrNCotHDPG+DTKlFJJgCValyjQgFZQXYtG0L+kcGMDA0iB27dyE7t4DvF7Rmel0ejrinc5JsDql4CnEpEKRAnmAIiVSYzxmTKBMP3Pe/GLk4CIQjqK0pR1gQw7R7Dut3rkPT8mrevBqNmdwdcMzOsABAPPOcvDJ0XxiA2+6HbdKOWfMcCsqKYXXaUViUj9qlzVi5ZgUCUT8alzRiaHCIO3SEAiS/d6bRiGgoxvQdrVLNMydvvvwaor4wQq4ATp/ogNcXhEShgEQixDyhQiVi1Nc0oG1ZGwKhIF5+9RXYnE4kiXAjE0OqlPPcC228q+qrsHnPFmQUZCFG9qh4ApEwdX/8iER9cLjnEYv5YdQZ4LP6MDEyirr6UhiyDWhuW4H8vHKcPXoOj/z6D1AL1cjNLkJJaRVkcjWOvHeYu4at7a3wuNxIhmJIhqOYHBmDa8HOxTENmvNaLJMy657sfpSlkb6vU+FONQJBALgdz0IVbeZpKJW6HBU1pfAFXPD5PVi/cT0OHzkBtZq48im+9+UWmmAwauALubnAJ747rf9+dwhauRZBH72WAAqZFCVFBYy59XNauALhcByRhIDpOHGhEDW1VYziFaeAH3zr+5wtkUzEGTlZwrSYGA9x2yw2mDIyEQtE4bJ7MTE1jQ3btmLcPILV7e240NkJp8MBnVIPh93BivzKDcsRTIVRWl+FOauVefHzM1YoCEZPtUA0CsvkJEw6HRRiAQpzcrD1mo147oUXMOF1o3XjGkAqweTwNBxTNj5vk7EIqqtKkVuQhagkhfoVbRgcGURDTRU8fgcP7prNM5Dp9YyjvXT+HETJMBSErhwcwb69e9F3+TLMUxaEQ0nopXruApDIRmKL3+PnPJSS8mK4Qy5k5+VibnaWZ98mxqdQUVyCupp6zNkWEEcKwUAIqaQcl4csH1qV/qNw/9BD9IEPILWd8mOamprS4ZlXfQnuuef6FKvlVHxf8ah/0ADoIg99kSSz+ByMfLraEkJttqsY7ler+YtUl7/3MVgJvuKDpwueLCD0RQv0hynz/yeH5yMt3ItTrLhT4c7q+hV+PS2+dHxiUbIMpXn3bC0SCiARFCISlHNxG6KQo2RaDSfpmKwspOyS9YU85vRLpETTEBZ7tCVibpsQ/SUc8cPr9/GNmbxzxkw9psyTrLKRH5e8heQdp4KbNgB00yDfN/17timLF87comJ+D/2XLkOv0TFnfNoyC4fDjpv33cTIyd037MY/ff6fkc0prXoegB0ZGWHGucVi4dAfKgTsDgffQLfv2IEtW7Zwa/TUmTPQ6Q0I+UM4+PprIL8+tdSzc/NY+aPFg3y907MWtgjt23sD/vOHP0RuThZ7kYf6LrPSSPi6W26+BZ5oAC+9/BInmtImweX0QC6XMMdYKiEWs4SHNmlwMRSJ4Ya9OzkAaX7Bygrwm28d4uJ71fKVuOaajRxYRQOndLMh/BbNAMzNzZFEyjdHGlAlrKbDZuNkWbrh0MJFFpygnxRzwDJvgYe6IT7yTdq52xCMBiEUp7Dthi24Yd9e3P31f0FJaRn/HRrrG/HTH/wnVHI55mbn8Mk77mJudFfXRXSeI2WECkvCYYpYkSJyy+ZtG7F552Y8c2A/K+7H33sPYoEANeU12P/UKygpLUB//xBmzXYkY0BusR7X7t6OQNiH/t5BxkK2rVjGDGTyz7/x9hEsWV6DDddtwpFTx1FWVYaDr7+BLdesx/KV7Th65CSaWlooXAFZRhMunDvLqEGDRouRsXGUVRdz0b9gd0CvUmP3jt0YHRjBlmu2wufwclIqHe8XXn6Buxez89NoX7Uc8445LG1bwh5xSqq0m13o6xqERqHB44//EbkFBSivKMcrrxxkZvbdX7oT/Rf7cOTwaWzYthb+uAOhcAClhZWQi9S42N2Pf/nGPRBIVZAoVYzZVKhUkCnUnD5MShSzmRNJqEilTQmZGkGzGxKpEKGIHylxDP6QD1q9gW0DrJRGwjz4ZpkyMyFIJadhOiAQCnAXKdOUh7YVK9E/NMiEoAXHLByueQjiAkxNWDj5UKnT83F9bv8T7GmdHB6CSaNF0OtBPBDGDVt34YZr92DePIckkujs7sBDjz+B/tEZJFMCRBNCaNQ63HbLJ/CbBx/iGZhELIGl7S08a2CzzrO1izbTNKgYDSe400G+V/IZU2eHNtmLag1Z32i9J0WN1ht/IISa2gp4Aja0rW6EM2yBXE+KmwqlZWVMQJJIaRjQh7yCAkRigN6QhwxdHgLuMKLBCAoyipCdkY2J6XHeeIQEEZRUl+L1g29i9co1OHH0BNZt2ghRUgyZQIqxoTE8cP+DyM5UAfEw1BLg1n378NKB15BbUoHe0SFs2LwFeblljLGNIQxPyIeikiKcOXOCN2ZWm50M0ygqKofD7kJ1ZRVvrKkjkG/KQ1fHedS2NcEXDiHg9yIhoMIyDGVYib7jfTysalBoONDHE3FjwjWEm/5pJwTKBFxeP4QREVwzNkScIYyPTCKvqATG3EJs2LwNqZQIBXnFcHndOHX6LMorKzhiR72CAAAgAElEQVTURqlVclFaUFLIxBkRJDwMSOnRhUW5jDZUyZX89yNxIhqKsP2BrB3dHd18/pO1q7PrPKYmzQj7/chQa5GfkYXnnnkBdqcbaq2Wk5QblrXgul3XQaVT4+Spk5CKZJi2TECqFqOkuhz6TCN3jRgZHPIjEgsiHPNBpRYiNzMHIVcUnSfO4JpNa1BRXYWC4iogLkfCn8B/3fsTFBpLMNA3go6TZ2A0mdCyrA3hcBALXgudgVBKFHDM2xALRhEJBJGIEbGLbCVxhgLQWkq+dLrm/vRFCF7yuIvSnZ/0PUsJv9/D+RfBkBehWIhFCjr3ZmctfN6SV5tmelQ6BSvtcqUImgwVdJlyTv8mfzpZn2QSCTxeFxPOaLdAa7A34IbD7uUcAF8gDoVGj2uv34GlrUsRj4UxNTqOt189yLNgbpeD/euESS7MLUDEG4YwKeDh63xjHmryKjBttkCgVuJE11nu2E6PTzK5ZmJsku9PdH/ffO0GTNum8fp7b6G+pRkjo+MsoBkzsiGGAFq5Ch0nT0MhkqAwJxsb1qyC1+1CR/cF2BNxuBPEsQ9CJVGhKr8cIbcPk1NDKC7OYaGgvq0eNc1NPFtBiboFBTm4fPEiLvf14YaP3w4NcfQnxhAJemAxm1m0IZsn+fMp1E6rM2LPzn24fLmfBaae8z2MyaV736zNj+qWPJRVl8Nlt3H2iN/rR8IX4aFpCijMys3hvAOXKwSX9300kw8owv5RuP+fVKZ/fuxi2BLVC++vfQXfumdnapG8Qr5gKrQXw48Wn2KRALNImFn8OZ2kHGX/vq/FQdRFtZzOZhbzryj677fPvP/3F3GTi++LMW3vwyr+3x2KP//WR1m4919llVkMf11k2HIhf+W9L3r56RiPDAQQDingCfjhDaSVWFpkBVS4kx87STM5KS7YfQE/F8s1dbXcnSirKEd2djYnnFJBSRuuI0cO42L3RUikYjQ3N3ExSiz2g68f5HQ4apNTkUvx5NR+zjJm8qDUpz91F/rHx7D/uWfReeYctm7ezEjAb3372zh99hReeuFFDr7Zum0zbyIIlbg4wLphwyZOISRbxz333IOsvHyEwyF4PW4cOX6MBzYz9BkoLSnF+Pg4R1sXUOutoYFtLhKplAeqmpqb8eSTT8Lj9aO8pATFBQWora1BKOiHz+XG0089haDPjy98/gs49OZbWLKqFT//5S+wMD/HyqhcQsthigOfErEIqy7EgqfdqlquYCWhqKQYa9et56Ka1Fyf18/0CVIgg/4AU3Hoc1FhTn546i6QTWnZyuWs/O7f/yQfb1N2FhebtBDbnS6oZEoeuKI/mNvjg83qhMPj5b9ZLBmBSCqAJluFBZcNW6/diu9+/3v4+c9/gXffOoSKwjIcPXiMGb+br92Md999jwfr1q3diGOHj0Auk3E3glQr6tKICXcY8UKqkaCsvIBxlkqpDDu3X4/hoVEYTEZIpXI8+8SzvNmLIgx/IoSvfeNu/Or+ByBNSZhC0td3iXnJ1Abd+7GdEMiEqG6uw/7nnuaE2k/cdiue2f8ssnLyUFBYyoFTdB7FAkHMjE8gQ6fjm++aazbA4fdyomY8ksDOrdfi/OkuZOoyIIgCW67ZjKdfeAZFpcV4+bWX2IJVU18OiUIM8/QkWlevxHNPP4djb3fj5l3XYcd1O/Djn/yEI9dblq7kUBYiBp06ehxfuutO/PxHj6B5VRlMRRom1vT0XIZ1xomaqqW4+2v/CoFYCVNOHtxeD1IpIR8Lsr1QMzFBATqRKA+ekYJKxQx1F46fO4HGlnrkFOTAMj/DCajDoyOYm5/DHZ+8A0b6rClSNIhyFMfZM8fw5qGDjCDU6IycwLpz1y5Mzcyk0athH6vPGVoDhkfGsWbDOsxYZtB/qQfZRi2ShCN1B7CufTXee+MQ7rr9TpQXluGb/3oP24Au9PVgyuKEx5tk5CkVruTbvu7aHXjiiT/y7INYIkJ1UzUj5ii9kwXMSIJRhx5XmDeDPF8kTCvryRih+YRMhCBsKnUfaKiaZjDMk/PQ6KSoa6xAVOyBzJBAbmkmglEfSspLkQwLoRbr+VgS716skCMKIVauXIf+i0MQxiRIBsPYvfN6DI8OwRfxISFN8jcNtHZ19eDTd34GsWSSFT46L6jDFAwE8B/3fR9F+dkIex0oys1FLJRERk4eRCoppi0WlJVVQypXQqaQoKymipwW6B/sgUKtQE9fP2pqGvgxlPTpcbr5+rVOW/HI/b9FxB/BHV/6FPJKiphmFUz4uJCzDVnxwH0PQpKQYsXS5Zien4LEGMO1t62CNCOFScsMjIYcKCMqXDjRi7AjgunxORgMmTzo+bE778TJjk68cfht/NPXP4+21jZ4fD7O4KCilMQV+i99iWnIORjgc0IgiCMY9MLvSWdy0NAzZUeQGqxXUwdPic4zXbDMWLB58xboNFpWf8OhIIbH+zE2MYn16zdBodFCqlQyRlgkFyMSDbLQIBcpeROqNyhgc9lhWVhgoYjmnwgVS/dPqVLCcxY0w7C0rg3ueQeH/hCzvrS0FqKUDGqxGl///L9iamgG5cU1KCsvR3VdFaanJjAweAmeoJu7cRqlCkFvABqlBj6PjwMEaV6K/OTU7eAaIJHeMFJRz2Q5ssiIhGlmPnH8YzTXpYXb7UJRMRGc5iEgJCNSyMg0cMeAzmmyyxA+uLqONiRazM5NwOaywpSXidKKAh5CDgV9XLDTZvXs2R4e9qV1mYSNWCgBtz0ErdaEu7/+TUxMT+IHP/wZGmqyoVUrEE1FMbdggdebgNEoR3NTDVNlEtEEm/Mz9FkQhYTQRuQwKDNwedaMoCDBmE2/3Y2Qyw+X24OCwkI01NTA53HBF/UhIowhJRczRpiQu9TJFiVT0ErU6D57ARKaIVCQ3ceP6upyVrOHFyzwp1KIpUTw2UOIByIQC4RYtWYJJPI4d742bNuGgf4hVFRUYGxiDEVFuTCPjjJffvXmTQjM2qBCin30NLNGNBjqCqv0Gpgts9Aasnhd775wAfl5ecjLymXLJV0fKoMGlycHGTmaYzSh63wXpsedMCmkSIaTUKi0KCylAWURzndSh5EGmv/+1z8K9w87Qn/974v4x+LiYr5O3v8luOfb1//JYE5YNrqwFhX3D8IsLhJo6Inez2+nn1FhSQUqF91X7DZcs5MT5wpSki/qxY0aFfN/3+LO75nadB/l10dbuKdwrDmBGNVv7yNMsk2Ibp9sl0nbZOg4zEwLYLPFmfV6rqsTw2NjyMrMxNjwEF+odONdv3YTNCoN5m1WXL58mVVAKtiJRU0TxqR0a7VaZOfkYGlbK3ouXsRAXz/baWqqqxlttnv39XjptZdRVlrKhcvy1uW4eKGbPeOTY+O4795/x7SdPNhCvPPmW3A7nKipq4bd5eTd+OT4JBeH5OkkYg0Fs9CgCu3EX3v9dVZOqGg/fuIUe+WWLV/GhBl6n4RInJ6ehsftQTyeYJVbKFMw1oh2+7n5+di2bSvGxsZx8M23GL9IbUeJEDCbJ0GzDaJUEtb5BR58u2nfPqjkChw+dYyLEqPBwHaY/st9/Fi5RIqVK5YhLzsHJkMGL7rxWCR986BAJ2LMUwhPJIr+wUEEqBNBrHgxDeaSehHg85beL/l7F+zpwA0a3Lzt4x/Dvpv24aHf/IaHCsPhCGZm53hjQpjEQJiUrSCjMqmAlytVCIR8bJX5zRMP4tU3XmU6zYMPPsgJtJ//3D/zQNfDv34Yn/z4J3Cp9xJGRgfYF9zU1Iwjh49BzsFQ8T91tKgwTElSWLtpNaanJjE/OwudWoWtm7ehrq4BB958DZOTZmjVGkyMzyKzUItPfvbjCESCOHX8DHZt34N1a1Zz0fqzn/0EN9y6F4F4AEmZAP0jfcx+9/rceO7JF7Fly1pOtS2vrGXff01VNUb6B7EwM4toMIxrt1+HiCCJ0+c78MlP3Yn5uQUce+cImqub2EtPStyNu/fCG/Jh3YY1ONtxEgv2eZzqOIFrt1+LH/3Xz3DLLbdCDBk2ta+H2+7CD3/wA0hUUqzftglPv/gyvn/fvUxtuHHndZjoGcKDP/89ahoqYHGOckDR6vY1KMmvwOjQLPyBGMqr61FUVMwWsGiMPOpeCIVSyCnFEHF0nT+P6spKNDc2IpQIwZibhXmvHUZjFkKpCNMuEskE4skYpqfNjPfL0GZAQrH2sST/VyJI4Q9P/Jbb+XtuvBFvHHwHpmyiwFiZ906qqkwkRse5Tj4uc/Z5DA0OwGOzQhiNIOHxo72uBTPjU2ipb8Ynbr8D+595Fs+8+CIighSGJkbh9yUZz0dzDxKphGlIe/bsxoEDL0KuIjqPCv5oGJVlFei73JfupokkSMZSbFegQXYKZKNrhIYzw+EYFzDkm6b1ncgSVFASlQQJIp9EodSIUNdajvG5ATSvrEMw6uduiUmVj8sd4+i+MAKJLAWNSY2tu65DfWMzLpy9iJ6OS7DPz8Go1+LOOz+J4rJCOANuOCMe9A8P4q4772IMajgURTySnuWgbhhZAJ99/mmkkhFYpiZ4g96+pB1ZBflMFOk4fwYSiRLTUxY0NTdxjgRRtnxBGwKhMKfVNjYugUikgFgoJRYKd9oEAQFee/IVviY7es7j0WefQH9fLxac0xz6NX5xEpNnxjFweQgijQhhWQh3fG0nhIYwF90qaQbGByehSmpQklOBV559C3t3kDrZx6SWA6+/BnVmBu5/+CGIVKI/oY7puqX1RSKkY0/D8HEIJELGTdptc+jp6UQi4uc1kGw49F5oPignIwt/fOwJtlNcf91u5JpyEPIGUZCXj5xsCutJYNDciwRSeOPtd3DHXZ+FWmvgGaRwIs7WLVKtqThNJcPIzNQhHAng8OEjMJmyYMzM5OI4JRBDIJPC451DPByAXpUJYQyYHhtnn3gqqYDX5UNxViEOvfwuvAs+rFy+DnIKrdJK0T/QDZfbzoP5mZlZbGmUi+XsbafNJWF/3R4vRIQvTofRcreVRKtFLCQV2NTtIbsMzT4Fg37e1NNan5ubDY/LwZtsWpM1BjVfw4RDTqUEfJ+TUeiTHFDrZLC7FrBy/XI+Ph3nTiEc9PPmiXj9oXAMaoUeLrubbVNSgRwlBeUIh2IYJ1yty4a21kbIxCm4/A54YumcCAoIVKkJmxzlc4kGzsluJpPqsLR6OUrk2bh49iJePnYcK7au4Y7B3PgUcjNyUN/chJnpKRiUmnQ3JRlBIBFEMBWBO+iFRquCUiXh2QKTKhPvvvIOc+dJ9gyFArjplr145+h7UGZoMUgkI6UO8zN2xP1RAvXgvv/8NhLiEGYXLJxme+5EBycX/9t3voVn9v8RcokEQ4PDuP7mfZjuGYReIkH7qhWYnJzE+MQUrG4HPvvFz+LdE8exYHNhesaCb3zjGzh75hQGLvZyAB2R6rQmPWqW1GOWBqrlSqTiSWRrM+GbdqLj2FkoFBrkF5XizOlzSEKGuEDxoWXZPwr3Dz1Ef/WA9+Mf/6pw/973dqVYzSYbB6d+pr8X5fF0kZ2urK9W469OU736SRcHTtkyf6WKvbpov/qxi9SYD1PgWbW+aoD1b6nvV5Nx+DXpf1cKaU5MvRKMRBuLDR1A9cRHw3EfKE7hWFMCccmfU2PTXYM/F+qLAVBs/REAb791Gb2XZyGQiOCnMBCJCHl5uUiEo6weNdY3cJyzw+5MU3KEAlRXV/NQJqEdyeM+OzvLaMjt27cz55gi6I8dOcrhR5+4/RMoyM9nYsnU7AQX8/OWOfRd6mO/VEtTExfEtdV1GBwfQjQe4aJ488aNnE5IiWsGYwaKC4tQWlTMOCoaHqWvjIxMJs1wJySVhM3h5LYmnSXEi45GQ5CKJOy9PHXqNCvGLS0tXDTbPV62uBQUFKKurh4LpAwlU/D4vKyez8/PsSeTlHOy6Cxf1oYMrQ4V5RVY2tzCXt5oMppGZVJYlFLBrxkI+EEASVYfqU0bjvBGhToPNAFPQRSEhqPvAC2szM4nXCap7F4Egn5+/3RMyY5ACaek3FJiqt1p54RZ+szr1q9Dbm4eHnjgIUhlCt6QEO6SlEzaKBGKUiiiWOskpHIxDw5+5st3Ys8tezAyNgiJSozf/+73yNRn4uShU/AueLG8tY0HmyrKy9jn33PpEhdrfm8QOo2e0ZhUGEKY5NjxTVs3YnbWDEE8iZHBMVRWlLCNIS5JweVxs6q3rH0Zlq9pRU5JFp569mlYF+woL6rGyROnsO/GPXB7nazAdff3IBD1oqy6DLV11VDKZEjEwjjX0YmW5laIxHI4XG40NTbh9LETCLq90Ot0EMtl8EdDaF+/Buc6O5isQ4r+rmt349HfPoqVS5ehp/si9n3sRlzsPQ+rYx5FJQVYuWo5LNY5BMJxICrEwqQDY/2TaG9tw6OPPolb7tiDJavbkFWai/HpSYRjcfzhgQcQWfCjuqgBcoUINrcZrcsbWWk9e6ILq1esxtjYHORqBSt+NFxJg2atza0c/GQwEErtHKM6V7a3M31DY9JCm2WELtuIhIRCxhRsqyG0KHvAkwkeJuT5DqGYuzAUDETdraf2P8pBKMOjo1i2bCVGRya4SKELno5fWUkZW8dyCnL5+iMV0LMwB0ksBnVCCKNQxYi1m264mePe3z52GM8dfAUX+vvhC0U4fl4YFyJFhCwAkUgc6zesxokTp0Gm3Lz8LEyaF7BtyyYceuMwVEqyAsXZZkcFO3VDqNCjgXV+DgERZaiIF0ClljMpimZByL9K7G0SiEVyirUXw1igQyQVQG5BHl/XrfWrceCpdyBTC1BWW4oEBVAKY1i/YQMrkvMzFrz8/CvQyEiFVaOxsR6d3ZewbF0LMnOy0LykhWd3Kksq2KJEfOtgKApv2I/s/GwkBQmmtlDiI5JCrN24Hq8cfA4ZmRpMTc5ADAlCgRATXCpramB1zjJJS5+RgVAkiW3bdmBkYBylxSWIRSIQhxV49fEDOPHeMXzvR9/D9Tfuxi0334glKxphddjgnnCj92gvpCoJIpo4Pv6NLUjpw+wRz9YUwTcbhGfODbFQDrlQiUOvH0F1dT2fK5lFucgpzocpPwden4eLpQtdF/hvTwx+iqgnMlQoGIGYyFtKGRQaCbVDYJkx42J3J9atWwcpTyoLeQ0TJ0Rw2JwQiWRoaVgCaVKM3/3qIdxx++247777eM5mySoioZhAHU6xWI5HHn2cE0ezsvO4OA8lwrAHHJidNzOKNC8/G88/+wKLLKTcezwOxgpGElHEEWD7qVaZAbVEA5+L/M20Zmk562Bm1Az3nAdGVSYK8miOQ8i+c6eLQrACcNhcCHpD3NGkGSOi23g9Pt700HEgkSTgDfDmhbQ2Fk3iccQTUfa1U1dfTFkkpMYLUkwko1AtssSF/H7uQlCeiFpDaMsoJ04TxYjsoR6fE9kFGQhF3WhsqYFUnUIo4oN13or1a1fjln234Mtf+ipkUhIuLDBlZgNJMfJzqDuZZOqL2xPGsvYGuN1WxMJ0HqkgUkg4qIqufX/Qz0njWVmZ3NFikkdCgQyJCSahDpapeZwZ6sMNn7gZx949jKjHD2FKwAnLz+5/AeJkClkZJnj8XrgiISxf2wKr08ozHgUFBmjkarQ3teOH3/ohtHINrzNunws/u/+/8dDvH8KCwwqRRokZClNzBBB2A+FUFBUNhfjcVz7FeN333jiMsCeM5uYlTNA6cfww08kysjJhNGXjYzv24ve/foA7aoFAGP5QBG8fOYlb77yBCTjReAolxSWMPaaAq4WZeSxrrEduNq1pQwilwmhetgTzNju0Si1MCh2ypDocOvAWpDIVtIZMHDjwOoQSBUQK44dWpf8o3D/0EP3FAwhd2t7eziGLnOz8AV8CKtypkly0t1Chy4FKV7zYrKJfKewXf5a2yPwlQebvvbW/4LtfeWC6qE8Xt/wa76PPLD7f4nDr1c9/tfr+JxzllQr96scvqv/p3X/arrO4mVh/Fh8Zx50K9+MtSVYu0wU6ASOY/Zh+3St0Ge4yXNkrnDw1iUt9s9i4eRNKKytYPX/jjTc5yZMKUBq2CpPXlgajJBLk5eRy28s8ZeaindqPVIDT5ymvqERFZRWqqqvx4gsvcOty08aNsFltCEdDUOtUXOwH/H401DfwEJtl1oK6mhouZA2ZGbxQGfU6yIjhq9dCJBMzNouGDoO+ANw+wlC6oVXr+HVJcddodfzeKCyEuO/E4qUCgRCR9DHJEzllnkJZSSkH3vT3D6BnsB9+Hy22C0wYoKRB7psKBHyyUigU+XIp2InQVFTEh/0ByKVSLtCpRUs8Z2pHk4I4OWVmNZ0+Hx0TshnRACINnlIwFb0f+juQekP/j3yf3PKXyhj/SEUOWYB8fi+/Fn02skvQc/OuTyTi9NN0tkGSOclSqYJRXYTmpIJuMQadznNS2sjbPDVrYQRgLBFDy4p6lNeVQK6VIiVOcFt4enIax946xq14mVCBbKORFVt6n6vXruFC+0JXN6YmZ2GloT2JhAsxUkGLivNQXFyAjtPn0NrUgNOnz6GlrQnZhfmc9kl/5/bVy+FP+ZFVYkJtUwOSCQGOHz4FrdbITFirdQ5Onw2lFcU403GSqSCEC2xfuYJDWhYWrHjpxVexes06RjzqdHp4HR48/fjz0Ovk+NTnPgNDlh4vvfIilGoFc++JfqAQqyATKSBICWB3OtDUVs80iNvv+BistnkYs8iGQSmMUrz8zCvQiHT49X/9Hh+7cR9bWMLxIBqWN0KZpcaM1YLlq1ci6HTiyQefh0qoxMDAIDbvbMel3vNYsaQNJw+fQn5+LrZsvY7xiXl5+ZymSOE2FAjV3zeIzZs34cSpo9yV0mVlYsY6i9ol9ZBoFAgRLlCuQow69BCypYxwqqTY0kkcCYavhMYIIRapGPVIQ79k3yB/spKGDBMCxGJhxrSSMl9WXMb+U4iB/c/sh9/jhlYqxvzoOFZU1eH4q+/ie/92L7Iy8qDWafHVe76JhYAb5vl5eDwhTm9NRpK8YaOdOT1naXkRW5KEUiH7pSeGZ3DfvffhP//jvxCLkmJKA+CkTlJBlOBriJKAyYtKQ93UbiWvJH0rCTenkHHniPjMZBfzBTwQy1Mori6EP+jm88zh8GHblh04fvQMvvj1f0JGrg4qvRour4cpTbSizllm8NhvH4WQ7i+RFLZs3MDXiEghhiHLyLaITRuvgXVuHjqtno/RA7//LW647RYojTpWE4mG5XI42PvtdNtgdZpRXpYLx4KDCSbk377cMwCPx49QIsrpxjTfk4KEEaG9PX3Qa2ntkuDlP76K0fODqCgqxoYt1+D5l17CitY2BBI+DAwOY+j8OEifl+hTuOUrWyAtCMGfCiHbWI7QfApirwSCIBFrVHj84Se4Q/Gj//kJQmJAoldDQkQeIeBYmMPsxCirkqQ406aoqKCUcxokIgX7mglxqFaRchuGSibB0MBlRKJxLFm6DEqtjjcg5pExxsq6XF7eRAlCSQx09WJieIwH9wViITKyDVja1oRbbr0FP/+fn8M8Mc1+YyEkEIpl2H3TXrTvXo2znSfgcC+gtq4mjfuVKXntjIQC6SI0FUEg7kI4FoNRnwedKoMDqaKRFCJhGRLBFEZ6h1FoyodJnYmZqWnMLcwiKYhhbn4Kc5Yp7uwEiJxlMPK9IeALMB6YugfsXSerJyVRS2SM1KTuCCnrqUScOAxMFaN7Bl2rZNeSKsXIKyDPtBhTk5Psxya1GwISRBJQKlSQSAgzm0BeUQ6SojCHL9U1lkIsj8Fhm+NzmzoWxQUlTE0ZGZ5EIEAWoSSycgpQXFCIqXEz4z5pFoUQnU6HDbSrp1RtpU7LbHMq3LNzTdDo1HC4ac0V83uQC7UwSk2IOkI4330J1lgEN92+ByfeOgSjXIVlK1Ygt5Bm1qI8bD9rtiAhFCC/LB/BRBAqrQoFhdmoqM6H1+7C8roVePI3T8Ix52BhKRDx4zNfugtHTh3mDaE+Lwfzdiea65ZgZesavPDKS1jw2NG+YSWMmQYcfv0d9J7vxb//+3147IlHGK8bSARQUVfNqbAHnzvIHWeymw4Pj6OytgH9Q6PYc+v1ONdzATn5BTAajBjq72OVHdEotFIZAi43D/aWlhSid6gXQUTRVNeEFXUtuHy8A2N9oxibmEJz23JMWeaxYPNhxhr80Kr0H4X7hx6iPz3gb+Ef/0px/+53d3Fy6pWAT/532hVTS2uRh55WvBc5rFdsL1ep2enfTbu7F5/rasX96k3A3/oIVxfuadX+z0X9+zcJVw+qftAG4oMwk+9/3EdZuA+WpHByaQpxDjlNF+9pksyfh1HpuFxtPerosiAQkfON25hlgtVqY98nRXW3tSyFUiZH/+g4o/heP3gQC5Y5XmSoGKVWeNr3TKQXKbQ6HScK0jGkFuSKZctQXVXNiygV+tOzU2hftYpVc7LYUJw7paLqtLq0okBtdLkcerUa8WiY/Xi+AA3vAQvkj1uwwR+m15Pw71GQE/2jw+lGOEIBGyJms9OQ3/jYKDN8ySBEv0sF/OTEJKqqqpiuEUuE2etHFpMlLUtYbaZkUprrpd2l1W7Hgs3KhRcNhZJKQ+g4svCQGkOpb0QruHipF8asLG65U/yzeWqKi1u6+XMMdDRy5fOFYbNZuegm0gjtp6hw9/mDXFRTe5v87XRjoHhuIu7QYk3Dt9QBiHPaLM0f+K9sZoVIkIczmfaw0u9RoZekpEIKuJGrceedn0Z5eSUefOjXmJ41Y9221VDplahqrsCCa5ZvVEV5RXjmkWcxMzqDqCeCltoG3pBlZpvgdLswODiCC129XABn6Ok40P4mzt5ut9sBiVgGrUKCmspKrFu3hnGLC3Yn24Bo7qS0qhgWzyxa1i7B5eEBbNy0BVs3Ek5Oj3vvvRedF87iy3d/AZFYACOjg4ym7O/tQ0lRHkprSniA95pNW3hQMxiMMumeuGUAACAASURBVE0jL8uETavXo6q6Cm+9+zYkciFbYIqLc9kTqlUbkIwJIRErmd7curIVS5Y3weWxwemxcbFL51ZpZRVOd3TAY/PANePEm8+9h62rNkApUaKkrBDPvfoiF9X9I8NIimLYu3MzDjx5CFs37cRbB9+BMlOCwmITRHFg13XbkECE7UnmGQv78fVaJYe21FbUoLCkGJ1dXewFhVSK3bfcCFfYC5lOhlAqjmiK4CIJqFU6LkTJQ06rmVgo5L/rvGUWdrsTdTV1gFjCPt14PMJ+do1KCxFx/2jtSya4KFVpM1iJpOAu4oMPjY9AIRKh68RxJFxuDHZ04eZte5GhyERlWS3bre772Y8QFwng8Yfh94X5mNOGmjOE4ynuIhFq1OG2Q5upZaXWOePH4488jC9/4StMDuF9hpjmIIQ8IJkizT0p4OKDgmTo5KSbAuEDicTh9rrZ7iUh1YzX+xR7fRuXVMLqWODzy+MJYOnSNriCPmzesQXT1mm0LGvmYWkqNul6Jcxrd0cnfAsOtC9ZjuaaBvz3T+9nhKPNaedik2Lm129chzfeeAt1jfXoGx5C9ZJGKAxaiBhhG4KMFFWnAy8eeAYGoxg1tYXQqXSYn7bCY/cgN7MQS5etRlIigc/vYyufxxvE2KgZRQVFOPLuEXz5i1/E4799DMdfO4Jt6zchMycH99//O9x20z7MWKeZqDE/sICoJIpP/cteSLJcSKh8EErk0MkKIHRrcPzVs8jR5CMzqwjdvd34xKc/joLqUghUcsREgFKlgN/rhjAVwXvvvczzLqQ7UNJqTXU9BAIp9Lp0ujR1/Tx2K+QSIR57+PdobmjkIrS0sgbGnDxYKGdAQMPGceh0Rgz2DsK34IG5d5QtFx3nzyM7Lw9yvQT+kBs52ZlQqxVsf1i3bhNOnjgHm9VLuzPc8S93IpoKwkcBRRolDyuTBz0VjiLo9cLrcyEpjUKXpURCTPdpDQzaTIhFMgQDMSClQSooQklmEbxWByaHRtlmaLMvwDwzgXmrBXKJiGcHqiorcf5cF5QKBZRSObRqUvXJjx/mlFBeQ5Ngehdt0H0+D/P6yRZl0Gn5HuVwexGJh6HQElDBwOIWdUidNhfbnig4jK4/tUrL5C6yMspUIlTUFkIgiUAgIQthggEELocLJcWlmJ2dZ2yl3x9grKZWp0eQNg4+8uIr+H2QSGVzOtijTfNPQbJLQsjHzOF28TCxhu7JJi2HWxF9TRQRwSDQYnbCguGZKQgylFi/rh2tlZWwmqehMRpw9NhxpOJCFOSWwm7zYM5mQ3ltBY6ePoKGxhqGC2TkqLG0vgVVOZX49U8ewMTgBK8nZH9cvqEV/ogfZssUCqvLcam3D03VzTj57mkEg3EEE3Hc/W9fRCQcxNz4JLQKwr/WYGhkAL0DPRAZZDAV5kKUSMI6aUU0HOMu98WLlCI+gU997i7YvDZINSpodDq88uLLLNDV1lRBq1Bgon8IC+NmGNUaxMNhFJTmI6FJobSwCNetvQZvPv0SQm4/IikBsgqLcPb8Bea4X+qf+dCq9B+F+4ceoj89gGqjTZs2cQfravzjXxXu3/kuKe5/aUUhxX2Ry75Y8F49IEo/u7qw/qC39Ve0mTRGPG3JuYptTo9bJK78LVX9/c/1Fz76K0r61Qr9B72391t7PsrCfbgMOL0UiNE9/MoXbS6ogKeb4qJt5urPOTEdRWZuNbcC/cEgex+nJqeQlZkNp80Oi2UOm7ZdhwMHXmGM2JTZDMv0DKtrMqmUffBUwGdlG1FaXo582kUbTeyfpAKdVPvFyHSlVs0Wk6npaX4OQokR+5xu6lS4Uws7NzsHElKfPU6MjY3x4kXKOBXNNCgbFwlZ2aBvei4adiO8pMvpYqoCeWZ7Lnawz5AU7wy9jj3rRIv56pe/zFYdUqpiUWqjSvg5iQCxuHkgJZ0HlhJJhOJRBLxejpJ3Ox38fCMjw7xpoQKELCRUUPuCAR5wJeWKBsRIcUSCkJhBHvolKg+pyDTkR8U4fdMulZIc6XXo/dDFIRKL0sOp0fQQL8VS0+egxZ1YutQCXmxZ8caM+PACslVQeSpID6cihexsEyKhGKxWJ5pbmvHVr32VbTSnLpyGM+hEIO5BbpEJFy6eR1N9AyYGJ/HVL3wNB196DQuTszywSzeOyalpTqilooAUrrSSBKzbuBYnzxzDxo0bsG7dajzy+4fhsC5gz85dTFE5fboD0zOzKC4tgifkgdKkgMyowK6b9+LoiVMwGXNQWVePPz7xBHoudeEzn/0U7I55+Lwe9PZcRENVBdRKBYx5mWzBuvWm2/Gt73yX2/i9l/qwacNG3LBrN44fO4KurnMoKS3mYei+Sz0oyM2BXmeAWKJA24pVsDqdTBkpKc3HpHmMkXNKnRJqgw55xcWstuUZ83H4zSM4/s4xtNUthX1mHsX5Rejt7cOZrh7ojHoUVWbjxj07Mdo7jlMnLmD7rutRUVcKsTiJH9/3CyxpqEBOQSafR3t27eXBxycffwRNDXU89KZSqxBOxmEP+nHt3j2Y9zmhMxkQjpFdKg6FUo04DbKKpOmMAu4w0iChDy++8BwUUgVKioqxckU7ZHINE5B4JiLoTw+/ssUQzEsfnxxDVnYBZyuQFSIWJ798HE7HAhxTZgyf68RIRz8e++Wv8dKzr2DNyvV4/c1DOPjum/AGg7A5gnxdR2lXSMxr4s9zF0AMlVqLSNyHvKICzFkX4Jx24zcPPITP//MXmaiUoHAlcdrqIxSmmIZEQ4TUQeIMhyTYhkVqJvnm6RwfH59AfVMTdFoNOi+cZ2W1tqGcrQKUzDkyPIXV69oRF6Ww7pqNcARciCRCrNKRAECfj2wvj//2YZTl5CHq9UNCb52tbz6E4gk88JsH+dqgzbvBYEBuYR5CiRiURgOmHQsQySQc/Ea40eryEvg8DgwOd2FJSx00UiWUUjUqyiohoURhswW+SAwur4sxoy1L2pCTk4eRoSEcP3oEy5a28GZuRX0rHv7dH7Bp8xY89czz6DzdjRtuugFvHzwEx6wTujwtPnfPjXCExiCUxaBW6qERZeHRnx9AYDaB3IxCrFl7DXvafWEPhHIhz15oTDpk5Rlhd83jcl8nVDraDCkgESuQacyBVmOE0ZiDqqpa9Fy8jAd/+b8YHxxGSXEBqivKMdxnRvuaNuiM2bjltttADmeir6RSYg728th9iLkieP7RZ7Blw0a88dbrGJ0agSdhh0ItRH1dKWqqKxENphANAEZtLmJRAbyRMLIrcyHVSiBXS+H1ehjPiEiS6SXxoJ+vwdUbV8GYp4Pd60QsQQhoKQzGTCjUBiQSYmTriyCKCnHxXCcSVHwTKtBh5Q4TYVxJEAh7gvDafVDIZdCrDYhFYrxWs5AhlDAa1uFwMqFEpdFDplByIFbI70Y44OOuLt1/6HynbgIV7hIZoYvFkIslcNld8Dg9MGbpuYtKZB693pBGKGeoIZJGIdMQIx/QKdU8W5OhNyLTkAWzeYpkR74fuOh3xSK4nF7k52dCmEzydUqYQ7vdzfcwl8MNnzuAzOwspmwFCZcsTEGtU6KyopyfL+APYHXLSv67dHaeR1wuhrE4F1s2rcWK2joIIhEMT4zxIP+5U51IJgh2EIcvFMbkzBS8IRcqq0uQm2dCSVUhaoqrkCEx4A//+wdMj89wnZWSJPG5r34aL7zyIiz2eRSWFsPnDaIsvxzLm5ajsLgYmgw9wokop9K++twLuG7bTtz/i19gZtrMXbismjwoM/Vsl1MLVZgjjGVONi52XebZhRVrViG/sgiGnCx0nu3EjNmM0eExXH/9tXDbHJyEK0sKUJydxxQ3m8uJ1dtXIIM2MSotvnzX57D/8acwNjmNksoqPPLYH2E0lcBi/3Mo0N8qT/9RuP//K9xJWCHhqa2t7a/wjx+ouFMgz+LgKBXJVJhfXbhfnY/EAUp/I2V18cnZavP/+LVoh/lblpz0AOyfX2TRAkO2ib+V53T1+/ooC/eRMgFOtwFR0V9O2S5udhbDl64+JGpDLXxBMU4eP4nS0jJkZBghlSmRYcziSX4K4rHMzSMrK4uLRtr50zAmqQtBv5+JMVREu9wOVs44TTCaTl8lZd9D9IJgCElB2olCNhMivuTl5sLrcTH6ipQzIsAEfH62btCg6ZYtm+H2ellZ93s8HA40bZ5CYVkpaMKZbgpUIJM6TAQWUvAWrPM8ZFOQl8MLXevSpdi+/VoUFRYyiYWGYIk4ECI6jlbBQ6S0sySsosNq4+L5hRdeQH19A5avXgNvIMD0Gm/AyxYcGmYjBB8pMKTwkW+P7AN0fNm6IpOxakc3dC7OaQNAyYJJinhXpFv3nNKXVtOpMKOiK12AkyeMnifI/lt6bb1Riv+5/2f4xU9+iZAnjeTkAa4EkUXIAhSB3mhgT7XT4eLOAJ2PleWVCIdC6OnpZSW/sKCQhyVv+sStkKgkOH3uGF569QCu2bIW69avhnl8EgGPn9Xq3s4LHLy0fv1mTE9bcPlSHw9s0rDb6pXtiEYjaGltQd9QL27/1McxONTHx5rCcM6f7cZw7xDz5yemzEiKk2hc2YTxuQmcPN+FXz70U275U+z67Z++AwdefRmbt14Dm9PGRR4RT57d/xTu+cY3eJ7gtw8/zB0DwpiuXrUOv3/4EU7vpdj1Cxc62SZQWVKIUDCGUDCO8aEZ3HTjDh7G7ezuQm5xMWZpYDHDAIVUzN7/y0N9uO0zn4TaqEU4FuV5jIqiijTXmYSARALjlwdQW1SJk++dQjSahFSrRUVjJXovXkRTXQOe2P8EbrntVszZbRxBn2PMQFVBGbwBP2zzCzjx7mEIoyl4bTbegGgzdKyaKbJ0mAk6AbUSrWvambCRqc1ANBTm8yPBrhgh89FtDhtGxkcwPjGKgI8SJl3MfG+obUJ1WROqa+vgjwSY8EPKdlq5jvLf36DVs9IYowqBrE2xONM/qJXtssziveeex7alq1GkKcDFi5fQSr7+x55Bd28vz1wQTtTuItwoKeVSzg+ggoU87BS+UlpRgpHxMfj9IZB348c/+BG+/b3vctYAFe20HtCGS6uSMzM7Jab5mQCvB3SeE9aRRIBFRB9dk5/57D+jsDgfjzzxRzg9s0gJEiigeYlYiv39tLvNLStG/2A/Pv25T2FgZBD5xfl8nFauak8/1hXHt+/+Olob61CUY8LJEydQVlkFfVYWYxJLS0uhkEjQ0dGBzdduQ4BCr8RCWD0uTM/NorC8lBcpGvztH7iM7s7zqCou5fj6g68eZLb5rpv2YHxyAl/8ylfw2JNP4Lrrd2B8epbXgMu93ZgaG0R+rh4Bmxfty9ZgZn4BctqAG0y43NOH9hWrEfaGcP//PID/+PU3sXrLMjz93GOQy4VIRZOIuoEnHzgIcUiF2rJmGLMMuNR7GWqFCkW5+bBYp9CyvgklS/IhMxCxiaxQCQ6387mjWL1yAzK0ufC6A1DL1Tz8PzE+ie4LPbw2X7ttG9577z0UFRfj+j27oNJqMGe1QafWQKvOgDiphDAqhSypxuXOHkTCAZw8+y7M88MobDSiqNwEl8sCSUII/wLQVrsJMiEVzgl0D1xETl0+NBmECybV2o0Dzx7AWN8wQg4PSksLWRAoLS+DTq+GzqBCQhhHUXkx9KYspKQyJIW0eVVDrSTsrZ1rALpfjI4N8fVLg6lkv3JabPDY3Ag6/Yj4IsxOp6CvHFMW26foOibvOgQSBhEUFRGBBAj6fJgaG0FJYU46VFAq5TV02jINtTadxklixsHX3oApw8jqcyKVYjWfMKepeAwZRi0yc7VICkKwOuYgE4lQXFCEvOwCjA2PQ0Zkns4uZGTlsLDoJtuJUQWtNk1eo3spzVfRRpYobbR+0s/Msxao9Sre9NKGnq5nvVzHpCyTLgs+mxeTY1NIyYXwxKLYsHEFyinUz+PG8iUtGB8Z43vm+OQ0IiEB5mfp+EmRFNBMkgg5+Xrk5JtQVlmCXZuuw/OPvoDj756E3xfkTld2nhH1rTUIJIOYW3Dw3ACFNlFOAF0XtNnILy5AY3MDtu/cjl/98lcoLSLm/v/H3nuHR16X6//3lEyvmUwmk0x678n23peFBQSXtkgXLCAeFb7qsRzPVwWxYUXBLiKKIH2BXbZle7LZlE3vvUwyk+m9/q7nmY2uyAE9l9/fX8aLS9jNTD75zMz7/byf575f9ykO15LrpIBeBpU5A95QAGur1+A3Tz+DhlUrcfi1t5Gp0jDP/gN33cYhcy/87k8oL0l95ii4rK21g43tZpOW1+ytWzbAap2DVC3HyaYmKGUSlBQW8WedmklGrQGvv/QaPN4EwkLt+1Z6/y7c3/cW8TdQTbRnzx5eL94PfS746levZ3Mqy10u8dOpu5cq3Cmx8x/7oZd/F33oU/HGl2nnL9OXv98zLnfUU1SalNY0dW2p61zuwC8Xxsvd9MtZ6e80sKb46WQ7TH39Kwv3oULg7Mq/dtyXO/7LN//y1Nllo++KlXtRXbuRO9ZU6Ak4KZXc9kruJufm5bGOOxkn0Qk42ZNGpHabDfV1dcwZpzE+hRNRZ4EoJvR40hSSTpptbSIRa74pXIJ+dzoAhKnAdTrgdNig1+u4QKdEzPkZ2gQT0FEwk1TCXeTC/FwOodm5YwcbZ0lKQiETziUH68Ab6uuRm5vLRQx104w6A6erCgQJLupnp2fgcrrgdrl4PE+sdErIU8rlTMbx+QI8PWg6cYKnA1Q4+QIhuHx+vka3l+guhAQDG+no9/B6vFxk0X0kpn1KqpOS2UQ51CN1aKR7mApnSk2T6M8pTZX+mjr+pE2nA81yJ5003gKRAB/92N1oWFmPl155AT6nnxPvRsbGEfASr13AHypKCK1f1YjDR45izzVXYcfOnfjJE09wUbR+7TocPXIMd9xxB775zW+xDj7TlIXMLCOcPgcEojhCET8bh3wuN1atWIlzp85AIhZysfzWwaPINGYxws/pcDFHeO+VV0Iqk2KIpCPCOFavX8GR3X29fXjjtaO44Zq9MGgzkIwDSy4HEvIkbrxnP6TpSjz8hf+DdetXoqOtjUO4vvH4t3Dg0AEMjAygsLgQFks2nM4lOBYXoFOrcBWhxoYG8dprr0MskjGvngpFkjp94uMfR99QL86cbMKt+/Zhfo4e58T6dRvQ1HSUEW2FpcUIJ+N46ZVX+LBRX1fLlB+9Vo2B3j6eZFy1dy+UahVUeh3Otp/H5q1beRx38tAxPPHYd6BT6lBd3YBkmggrt6/k5zGodThy5Bju/uhHIFPJeDIippNZOIZMYzY6LnTC6/RAkhRiZmwC1ZUVLNVoudACtVGPxq3rkZBIIKcOfCTCNJ5YIMSToEXHEmYW5tE7MABRWhpnESjVCqTrNRgeGuDXQi6V4/SRVuzcthMffeDjTFiiAj4SjuI73/4WiguLsHv3lYiTxFCpgNPngzEjgw+cSWEcSzPTePsPz+Pj+26Hb96LgYEhrF2zAb9/7nkMjo7DarNh3mqDXKFMBX4JwHIZ+iwWl5DZdRg5OZmYm0uZuUVJCW7adyNee+N1TtYkyZhEKmYDM73n6bqS9Gan0RatvaJU5375QECkGeqcE3KP8gFcPiciiRAs+TmYnplEYW4hT+5owuDwuDjl+PiJYyRSZrRqhjGD5RHUeS8wFeI3T/4KU+OjMGZoUVNbzWCRmtoG7L95PxfjiXgAg8ODSJPKoDMYkWXJZs8JTc3oNLywuACNWouFBStP16rLqvCtr38b4rgEMxN2/PyZJ/D0M7/Cfz/6JTz9zG9w54fvZmqNQqmGWiGDc8mGXHMmjh47g/7BMVx93fUYHB3h35vi3olzvXv7VixY5yCUBeEl118apcmKMTe1CJVIj2d/9ipiHiFMegM+fN+d+N1vnoMkqUQkkMDc/DSUBgmuvm0roAhAoIxDmaFGKOKBmt5T/ihU0kycbmpDeXE1sjLNjMCkdTkejiHsD6GnuwtDw8PIzs/CRx/4CBaWFhCOeDA7ZYVekYsP7rkLmUoL4r4EfvmLp5BXZIDdMw21WYzZhREIk1Fkqs147lcHgJAWH77jAebwi5UCJDVxiKQiln3YrA4ohCrUlNdxwUzkGZLfqcifFA5gZnYcR5vext5rr0Jnfy8+eNPNsBQUpMLrIGDJJu2xNAlOkwp4mrNoX+QOuM/hgm3GirZzbQi4/JCJ5PC7/HwAcS+5YMrIYPqZPxRBXcNKSGQp4gxp7bvaW7GmsR6tredZJkV7Bh1sg+EAzNkmLth7u3tSAYNyKYQs84pz2J1YKIBaI4Uv5IFMKeTwuEgwwh6UytJq9FwcYCqYWCSGVm/gw3wgHIBGm5Li6PVaDAwMQp+u5QMIHXKpw8lmbpkULq8LxiwjS+DkUgWsU1aIY0JkpmfBoDSg+Vwz5BlKeKI+7NyzFUqlDOVFJSjKK8DBNw5ifHwC09PzsC0QDjaKHdt3cPr3lVfvhsO1gJwCEyrKi1BXXIWXnnkFXW3d0OsyAFECoZgf+RUWhAS0n0UZAuHzBvkfiViMLVs2Y2R0CIl4FD/6wQ9w4OXXUFFahV899UvY7TYMzc5i1e4VbDw9d6YZO9dvQ1t7J8prqhDx+DHc3gOpRo3Kjat5wnXu2EkopAr2udH6RzUAHfzT03Wcqrxu/WpGTR488CYGB4dJIYhtO7awBIpM2AglEXLR9cVx6NiF9yvn8O/C/X1vEb8X161bxwCSd4YtvdujBV9/5IPMcaeNk7pFZFxc7mb/b4r3v+jiL1FqCKvHGwfjIVNyGa7F3+NEcHkBvvx9yx341MNSUwH6Wr7WFCc2JU95ty86BHA67P9Phfvl10GFO+uVLrs0mTgH4UAazNk5WL9xM0RiKaZm5jA4MgEXFadpabxo0UJK3OXBwUF+Qam77HS5QM5jwk75XE5YcvK4aCUdOklAyIFPBTBFblOBk4yFubNIZrfxsXHuPM/PzcKUlYnVKxuRl5ODPIuFN2EKu6Ai0b64iJmZaZizTFhcWIDX5WIzEoU2FVhyUVNTw5t3miyNw5sSsQTjt2amZ7i7b6UAIyQZrUjdbtJFun1euPxuLu4pUZU6NAuLi3ARCcXj4wNHPClAiAgZAoop97OUJ+UbSI06qfimjYCY7exl4D+nlMAYHzaoEKcFZjlFNSVVomJGwH+XMl/TYUeMAOnBL0mASOO/Z89unD5zgpNBf/TED/Dwpx5GMpSEzeGESqnmMSQlsubn53Hs+nU3XI9Trc00I2YTrsO+hLHRUfR0d/P7nMaxhDKjKPMUh10MqVyExsY6lJYWY3pikuVCZB6UyyUYHhmFVquHICGC1xuAw27nyUqWKYvlPrSpkEQjTsatZIynJ0Qfeu2l17lwpwAQjVGP8YUpfPrLD2HWOQdznhkd7W147eWXIJOk4dbb9+PM+bNYt2kdFpZsGBodwDXX7EVfTzciLEUCJEqSxnTDueRGeXklZqfn+P1D9/Daa69GS8tZRL0BDPSOIDenAOPjk7jvo3fj8R89jn23fhBnWlqYu5xpzsaKlQ3QqlX4zle+g1JTBjzWJajUWmSYzVgKumC0mJCVm410Qzpys8x49flXOUjLHwpj194rIVICM5NTuHj+Ij72sQcgEKWhZ7gPHq8DJYW5OH/2HHZt2oXCvEJk6AwYHhhGZVkZvvvt7/BmVFRWwiE8Up0GFdW1OH7iONNHQn4PBnq62RxJBUJFQy1LDvQGI3oHBpGVk4W8vBws2q0YHupnNGfzW5246cYbcPpMK777vUeRm5uHrotdePnFl1nvXlpSityKIviTURgtFi7a1XoNF6ZDnRfxxtPP4odffBSysIynGnfecy+++vVv8yQkHI0hSChHsQghvx9SsQChSBIkoV+zYT2siwtMV1myLTEPXZ4mQ1FRMTxuH1y+JYQiIdDZnwv1S+ucPE16CYWaQhOSxIc+i35fCHfdeRvyiwpx6MgRePwOWIpzEE1GOCGZ1v2DbzbhW9/5OtOE/vinPyA3L5elZ4uLC6CbRq8RHUrpEG3SZuPnP/4VGupLoaQ1Ry7F4Mgw9l57HSw5WahvqEVH71nECSAnUaH5fBv7Uj70oQ9haHgAnRcvYvu2TZhemENWjhnBcIg7v1ppOkRxEQrzizExOYnjJw5CmyHFLbfchJGpEQyPDbAWn0yvtB6Q78dSXAWDKY8D7YgERYc+AWLwuW1IxHxsZgwnvYiBUo1lMGaa4PeGMTU2D4QEUEu0mBmfxdZNO2GbWoJ1zIG5KTsnDZOUrrgmA9mlGcgs1UNbqEAs4aMVGiqlCrGgBBcvjKGyeCWMBgvOtbSkiEx19SgtLYPLZefAPKGUCjQXVGoZwgkis0gQdAmRpS7B1VtvRF5GPr7/nW/jmut3YmJ+CA7/NHtRwoEAus4PoL99GjKBEQW5ZSxNEUmBlevrmYLV1d2PI4eOo6qsAWtWr0dJeSn/DF8syGnH2eZMxOJksAeiiEIsSYOf3/cZmJ4c48K5oaGRSTCj4yP8XpLIJVxcE2aV2udOmxPDvQOYHBhDxBdFIpjA0pwdoihhTCmASckTzzXrN0ImVzFCcmF+FqMDfdiwZiVOnzkLsUKOopJCTE6Os1m0pKQI46OjqaKF1s5EjPGrdAAlX4BcksZkGpVODolUxEFLomQaS9koOdfp9DFKl7xIXCMIASNJFyN+vkcOhw0Opx35+blQqZUsYSQ+PB3kIRFxyiq9PwnNGPCGoFfpMT9hA2HlVRIyGcsgM8igMqmQkZvJ2n/CYWZn5rAcpb97EmkiAYryCmHOzMWi1Y7e3gF89P67MDjUB6MpHWazHmWWQrzy7MuYmbTy3p+dl41FpxX+hB9SnQJSvQ5T03M8xSW5bDwYxifv/xhaT5+CXCTAY498Az98/AdIxgRoOn4KGblmDMyNo2HzGs4okSTFcLPpVc8EsiKLBUl/GIebjqFoRQ0UWi3mxif5ELgnnQAAIABJREFU3o2MjsHu9KCmrgK5hRb0Dg7AnGNAtsWEvNwC9LR285px9Php1K+qQGVNFczGbJw6dAIxdxi37/8IHvsWSeHe++vfhfv73SGgtLSUJTJUwP8jX4JHHv1gcjn5lOOjqVNJxTt1tqnIoYX8XZQvywX4e/0Qet7lLjl9H/03FdfvLKL/kQu9nBbzbqQZeo7LdfiX6+iXDxN/SXgVANuaBSgd+wcA8v/AxQ0VJnF2peBvNO70sGUTLRtV33GgSAa1EMRV8AdC3CFwev2Yp8TNGCCSynlMmIxR2lo6jh0/wR2+6Zlp7oKQTGXl2pWwzlvRe7EH+vR0HkcXlZQwd3d6ZgZSmZwLc71OC7VSCjkly0mkUCoUXNSSbKWiogyjI8OQpgm5U5JpymSsIdFgCClJjneShlD3fHpiik1U1OHPs+Qy5Ya0iy6fB+F4DINDw3A7Ux1xKqDp8SRtIdyjQk4LnxLhWAQziwuptNRIhDXdTneK8U5FLh3xqBOS0g3TQYt09CEurpcLcVrYGftIAUORCL/m9O/0OPoeWsjpVSWJEB1A6NBBXRVC4NF7kTr09BiLJQfegI+lPkZ9JqMQf//MM+whqKurhFQiQl52LpuxvH4/ZDIld9r1Wj0v/JVVVfjJk09gaHICe6+5Cvp0Hdrb2lBYUICa6ipGCJ48eZJNfFs27cRnP/tZyBVSLiYoxpsQgTfs2wexQMT3Yd3GdTh8+HCqIHL7uCAh4g7JdIjhT4ePW265Bc2tLSzP8AWJ5LOIvDwLdBoDy6fyCgqRnZ+DnMIcCFUinG09w51US66ZjWT0OgoQRX5RPi72d+Mzn30Irxx4Fbl5FoyNjaAgNxdyuQwxJHD82DEIBSKUlBAiUs5aUpLb0M3t7+9DbWUlzjSdgV6dgdLyEmzZuRkzi1PQZugwODzEmnuSVGRasnnM7Z5cwELPMDqa2pgcZHW4UFxXitGpUdZ0NjQ24E/PPYcrrrgCh95+m7XXVruNTWqKNCVyDLloOdfGkeMJYQIPfvp+aHVynDh+jJMCjRmZvMkTgYcQeGRuJiRbmkyCdKMRTU1nuINF4V4iYRJZpnQ23NFhKpZMoqC6DBRzwaiz1w5g7fp1sDkWMTDYjXSjDhc7LiLpEKIovxgX2/pRv6oG3/zmN/D2wbfR3d7NOmxiWx9vOY2d1+3Brmv3skHVG/JBqpSju+U8Xv/tH/Drb/wIhekFuO9jH8cj3/o2PnTXPfyZpthxMpSRJC7g9/L7hDrmkUQC2YXZfGDzOLxIkkSM9OpEwE8js6mRA55YqyakDq+UD3h6gx5+bwgmcxaj4pZcS5xISd176vQdP3oCEqkE3/re/2X2+uDoINp7L2BmntYOeu8VMWZ2ZHgUh946hCv3XInhgSGIBWKWUKXrMiBIiuH3BRDzxnHgxQOwz84jHPBjzYYG+KMBuAIuFJVW4MMfuQUt3ec4uVEh10IskeOnP/kZTxCou06ft3DEh7pVtcgtzIXOZETQF0GmPhsBZwjD/UNYsC4gnoiiqrYCar0CbW3NUKrpMClkskvAH4FKoYU5vxz6jGxEInGEAqnEaCHCGB/rgcdtRQIhhJKUfEva5izk5ORicHAMyZgIOrURLrsPzkUvHvzIZ9B24gK+8rmvEc0RFnMOujo6mfMvVAlx1f4NqNxqhlAUZynTwqINUrEC+TkVmJt2Q6c1Y87mQElFNbSqdJ7aUIGZIGKTYwYiaRzuwBLikRikYhlM6RZkaS0wysyYG53D2ZOnkWUxoqAkB5OzQ2w2pnXB54jAZYvCZQuivLgcAwM98HiW8B8PfQrnzp/nrnpGugkyiQrRJPggP+eYRUVdKRQqKZIJ8jzwCskZE3bnEiRyGaMiiVlut9k5RZP8U0TOoslqMByE2+PiQyXlfZDnJ+D0orO1AzKBFFFvBKffPgWNWAlRQsDhdhKFGtt27IY/EOYOPsEVluZnkJ+ThYGhQSTEaVxEM2nKoEeWmd4Lg7yWU0OHqE60h1P4GE1HqaChNZBqEeqaezwkYROzpMvn9fFnItXwI7AFYU9Jjqln/wcZiokMRkU5hVSRVNJoIj+OGC6fGxQcQtPWuCDGHWhBXIBEOAm5SIHp0RkoJVLkF2TB5rdBnaWCIlPNk6JwMIba8ga8+KfXoRbJkaXPQiQQRYbehNGRMbhcXtx6+03s9TGaDMgwKFGSk4dXfv8yvB4/T2KNOSYMTQxh1rGI2x+4Cw4xyWtkTG2jQ7YgHIVFr4N7egbO2Snc/+GP4Xe/fZZ1+iRFmnXbUVhXhqhQgMmJaWTqjTjy+mGUllegpr4GTW8fRnVJCXwhPwyFFkgUcsb6qoQqbsZ0Dwyx9LJ7oBsLS/MorqBkbzHvSVsaN3PoWe9gD8LJCCOn6ypr0NvSje2NmyBOKvG9H/72fSukfxfu732LlsOW3gv/+M5nEDz6jX1EDftLB5z07lRoLqd8pugyqb9PdTgvo70w7/2f+/pnMJL/3DOnvvuv8pnUQeHdOvv0+2z9lxbufyuVoetYpuuQ5p7v52W4S7omr12CxVkfBKTzdroQSSQhlMjg8viZd04ElP6ubl649u3bh//z2c/jrUMHGbE3O09aVKD1QiusCzYO66DOmEop55GGVCxBrsXCMhTinPu8Do6BD4fCTJqhgpAKm0xTBnfbCdNFLyXp0QnNRjhBwnuR7pAW6+GhYdZuUudEIk7jLi+ZTpkFHYuiq78X9iUHnG4PnA4H0zVo3EmJpMFQIDWCJalOPA5PMMQFP4326c+paCcZDOHAqFChDYpILSRzoYWaRvtE7GAcY5zuJU0hqNtOlJ44Tx5okkDYOxL4cvAM0UEUCh7Fkm5sdGyMdfn0vLQpkIfg+9//Li52tfPkoONCO1579VW4nS709fQgN9eMbLMJgngSpgwTp8MGAmFIxBI29xEth/CRPX192H/bfqxeswq7d+3G7Ow0Xn7xRcYPnmw6wXhO+r2ffvYFTtajqjcvLxdtbRd4c9y1azunu/b29jJCUylXQCFTMPeaDiWVlZW8uVAH6+uPfhP33n0nDh05zBIXilunRNeKigoMj4ygo7OLfQWNKxpx4MgbTB/ZumszAmHCeC7BZlvgicqBN15GSVkxCkqLIdeoMDk3zZi0wsICGDMMfDjzBv08IaHx8PjwGG7cdxM6Oy/i5EkiyBTA5XGitLQEp4+1YFVdDczZFnQNdeDmO27kYpiY7g8++An4In50Dw+go6MNQk8IVaYCjF0cZFym3mxGOBFHV38PiouLMD4xig0b17NG9+SZU8g0GbHkdDDLf2XdKnQ090EjV2FoZBw1DTWIC6KYnp9AbV0Va2wpXOXqq69mQ7V1zsp4xqKyYtZQ5+Xk4o+/+SOW5u3QKYkPPsb85gc+dT96h/sxMT2DWacNxuwsRgyGo0mMjI+itKIYTq8DkVgQWo0Gg+2jkKcpOLPAkpOLL3z+i/i/X/6/WFW/EhfbL/Jn76uPfQ1aswHTtjnu4IWTMYjkUmjlSvScbMH64npUZpfjC1/5Cr781a/hxttu41RMWndFoAN1MPVeFYCTcPfdehP27d+HpID8BAH0dXfjR9//MXyLXvidYdTWVGJwYJjaBFAoZYyCjCbj0Kbr8JmHH8YHrr+GC3pCfFJhQnIpQinSujI42Is4AjBkpEOpV3JozJLbgda2CxyyRvK1c6eb4XX7ccuN+3Hu9Fn88XcvcM5ESWEZCvKKWd7Sdb4XpvRMnDp2jM2W5rx0rNq4AsOTg1i/sRGFJXnMPz977jyKS8s58Kqnrxezc9OIkF9ATLQWCdKztKkiSpKG+rpGTI9asTBlg06pRXFxMS+qMpUaPq8L0zPj/PuSZHBh0QGH04edO/agsKwGSdBaIGRpGx1ofV4nLrSfhNe3AEuuEeE4scyBsgoqfAd5iiMSyHHlrg/i5KkW1FQ1IDvdgr7z3bjv1o/CbMzFc79/HpvWruNmSu3qatx87z4IdD6Mjg0zzWTL1g2Ynp3hCZXJZEbrhTYkJQrkFpRDKdNwoBY1FchH5A26oNBKoNDIGMEYCkQgTggQ90cRdoShFCqhU+sxOjGG8soyeKnAj8VZdmNIN8PnCcO+6MCBV1/Gnl1boJBLoZDpUVlXC5VGA0maIpU9gDhmnDNwR5wYnuxHcWEeY1tra2twgcLIysvg9riRYTYiQB6iZJwN2hLKtwiGMT01wxp9ap5otVo2NetMhlSIIACPww2HdQmCkAAjnUMYbOuDRqqGw+6CRK7Enis/AIfby+tlPBRGNOjjILShoUGkm7JYez4+McITlOaWs7znBJmQRKSdFM9drVEjRhPWS9NUWu8TsShPKUUCgivEeL9hDwf5ShJxbj4QF553k0ueJ2oiiSVixBMRJvPEkmHI5GKodGo+tAQjIYSiAW7ABL0BqKQqaOQ6fPSej8GSlYlf/PqnmFychEAtREAQwtTsPLJMFpTkVuBsUzNUYSmE0SQbdjP0GWhrbYc/EMOtd9yItu52lFaWwpKTgZVVtfj+o49zQ4cbQholMi2ZmHUuoGbDCihyDBDJJQjFEnwAFycSUJK8MxhAulzGaduTkwv41dOv4ep9O2B12yHXKPn1cC+5Offgzy8dxN4PXstGcErJFVHIoEKKkAg8YRElAOfoHDdkzne0I7+kkKdt4XgIldVlLGdtOXsOGxs38iGJCveRiRHei0gmQ+bvz338M/jBt5/Cz3710vuWaf8u3N/7Fr1f2NK7PVrw2GM3/E3b+S+F76VA0+VCmwp26pYvd4+XteeXJ6mmCue/ymGW//udHfv/18X75fKZvzupXDqEbDmHf2HHPVW4x2jKsZwWy4UlJXbSYYdqz79Nfj13chTjo3bWttPCBIEIbn8ACo2OjZA33nIznvnNb7lbXVxSxhpjopgYTSZecC/2XIQpy8QoxdwcC2Ps7FYrosEwO8FJJ0tsZOpiEKqQqDVUyBOPW6fRcCGsUam4wxcO+TA7O8UmopQuP8kkl1CYRqoSzFoXGElF4zfq8i3ML2B+fo6Do0jPSBphWoTo352OJe4W0EJCXWUq1rkQJ8IGFersVSDvxDJNiCY8MQgpIY+16SGo1HK+DuqG86JMEdDRFLOerocWazIQ0RSBJC4atQYmo4kDdq7as5cPBV/5+iPMd6co+gyjAQcOHMCG9euZIdzR2YZnfv871hwGAkF0dXTxIaO0pARdHReh06noxUN5eSnqqmqh0moRikRx+uQZ7L/lFnz/e99DOBzkwpkSVRUyOa69di/LhK7fdxNWN9Zw0bOicQVKy8rQNz7BlAPiFJPciGk6ei13sBtXrsTgQC+MGUZQ9o+BEGZ+P2+W23fswOEjR/jARl0vuie333E7RsfGIRSLsWP3DhxrOsqmPYoI37ZxK06dOo1VG1dBm6VD18BFbNyyDnbbIt564xD0WgV27NmKmbk5eEJ+GM1ZHEt/y/79cCzZ8forr2JudhZTc7OcA0AdxoAvwBvCrftvRXZ2Lt584y3cdd89jIibGZtF1BvE8MgQdl+7G6X1JZDIRHjrzTewef1GLjztPnoPDsOs08OiN8E178DstBXpJjOs8zb+jNB0hjYImUoKT9jDZlXCXHqCHrz91gFs37ARA+2D6G7vxVVXXg2JUg6FToXhiUHUNzbCOmvjw851116Hnr4e5OXm4MzZ0xgcH4Iug96zUox29CPXmIeJ3kEU5OYgK88IbywAZ9APl9+PZBogUyogFMlwvOkUluxR7NizCgZjOqe30kGqurIeR94+hlxLHuZm5vHJ+x9Ex4WLSJdrcaG5jVniFBx0w+23wJSdxV1s0vunaVWYnpxBz7lWfPiDt6O2oBp942Moqa5kzBuh4158/iUkwhEONRodHmZpy5O//Dns3iWIZSLyusIf9iMRi/Bz/ffD/42ZgTns2LUFRw8eh1qp4KKfEJ3UFRZJhFBqVfjkQw8yhnPtxlWQKAhdGGU2Ohlrn//Tn7Dn6u0IhAKQqqSQyqUQS0Vc9FFngIpMQp+SHj5dbYDX5UZfZz96uwdw9uRZFBeXY3xqCrOjs9i2aTtPh+RqCXZdtQMxUQR1K0rx+qvPwe9xAEkpLnb3oqi4iKcZ84tWzM5Ps+Rh3ZrVXADXr2iA0Wxi8zJNNhARIeyN4c033+QMida2TtTW1UOlUDDBaW5mBioyHorE2LnnSrS0dGLe4cDW7btgIP1wPMken4GRXkzNDnMYEnXIHdYF5okXFOTC63VxroFMrsa5lnb09Y7g6quv4YZGz/l+/PTx3+LVFw4i6k+gpqQM2gwZPvelT6OjtxXnO5uhpPesJ4jF+RBLjK7bvwfV9WUYGe/HrHURxoxcZJvzUFFRA683zA0XUZqAsbjBkA+F5iooZBrk51iQDMaQ9CeRpcuGXKLC628ewM4rdiIpjOHAawfQ2LCCee/Ed1copbAtTuMr//UFdLafx0fu/Q888ZOfcdEnk5MUJIGewR54o07klprQ2nUBRmMWcsw5CHnDnMxMvo2Vq1YiEkt5ovSZKggobZeadzQdIG+HjGhfSZxvaeEDKyUhW/ItPAUlZCo1idRSNXrOdeMPP3sGaXEx0jWZdJbGbbfdg/PtnSl0MWUKCBKYmxyHzWblzxp5pmhNW7N6Jdo72nkt9/p9PFGmIp403VKFHFKFJBWQR9PVpJApaJQoTnklnCcgFHJQFMlIaX8gZnxxUV4qW8RPHigy2qZeH/pHqZZCp1cjngjzFDguBE9xEokw5GoFtEoVT88SkSSci0Eo5EBJWS5yinNxsu0MMiyZcPtDMGgzoZPqGenrnXBgz5adMGjTmX9/4XwrFpcCuOPem/HG4UNYtXY1jBlq1JVW4jc/+QVC4QgMRiMEUjHkGgXcUT+EFAoWC0CslMFUkI9QMg65Uga9WglBJASDQsqTrriASGoROHx+JMRk1IrCZ1/CzPAEMg1ZeOXgaVz5wWtgMGewV4DIX05KBo+FoVBpICJVhd2N7s4uCKVp2LxtKx9chKIEJ0Ynk1FO5V5Z1QCXi5j5lRgZG+LDk31mAR/ccy20QgV6Osbxq98e+Hfh/r534H/+BjqIbtu2jZtq74V//Ls6drlw55CgSx3rZSoL6cr/0m2/ZFy9vAhdTlJNfc9fn/pyXjn96XJx//+yYOfhH6H93k3Xc+nS+Dov6T+3ngNKRv9VUhng3CogLvtrh59Z7jHyDaQoN9Rxp8V0WWd/5Eg/+gcX2KVNqzlpPqUyBT7/n19kwsTpM2dQmFfATFoyCCrUau4+79q1k4M9TCYTQuEAWi+0IB6JQKdUsXa9trKKA7TCAR9rzal7R+Eb0VCMue9UgJBcxu12w+N0ML+WDaBIQiaVMN6QtOC0aVMh7vX5OUHR7w8jHIoyR53GaPx70ZhaLmetOHF2aZxPnRDSJ9Ivzf9jrWnq+emlESbTWLJBrxWNJWkxIG7vqtWrUh0IeRpOnz3F4RG02Po8Ho67JikQFfDULczOzcW55vPoaG9HIpaEhu6NSAyDPoOTCckU2N7dg7q6Otx511144ic/4s7cvNXKGvltO7ZyMSmTiaFWa6HXpnMAFqUvzkxNIF2v5YWL9PVEhyFCyrcf/x5azp3Hj374I3jcbqYokMyCNOj//d9fhn3Rhkce+Toi4TA0GhVTWPQ6PY4cOYqyulruxNH1Er2HGK3Es87INHCyZiAUhG3Bhmuu2ovZySm89fobKCktwZ4r93CAzfD4KPoHB6BUSvGpT30G93/iAZiysjAxM40jTUcQE8SwaFvAdx/9FlrOtCAz1wipToZtu7eit78LZZWlrKdfuaIRUYRRUlEOtU6HiZkZ1NTW4bnnnkN5aSmElIJrXYRar0Z1VTVee+lFNNbU4Sc//jWysjLQ3zeKm2+5CV/40hfxiYf+A+ebzkErVeGhzz2Eo83H8bXvfg2//O1TXPSQYa22ug7d/V28cfi9bqxqaIRKpsTF9m6Mj02xm3tpcYkTfl878BY+/YUH8eIbL6N2ZTW27dyGwcE+9FxsweTgKHZv2gk/kSyCMfzx+QPIKc7CNfuuhdvjQ9CThG1xARc7OpBjMaOkOJ8lF0u+JRRVFKPtQhsyFTqIA0Bg3o2PffhutPW240jzCXQM9qGsogazNhsXt/Q6jQyPQK5U4MyZM1ixcjVPVqZmZiGWS/n9deTIcZjSTagsrUTXhS64F5zYsGoD/vD0c9i8eSXq1zRgaGwIa9eugS4zA2e7O1Fd24DmprPYv/d6bFi1EXafGyFBEkKFgg+FhIGUCNIgF0swMtKH0vJixuXRlMcZXILH70ZSRDkNEi5GjNoMLM3b8K2vfpMTeBVSCaIBoktJWFJiKczFAw/fj2Dcj5VrGuHy2xCJh6BQK6CUq9DS2ory4jI8+/TT+MT9D0CqkeL5F1/AB/ddz8FSlEZJ0jqPzwupQgGjwYh0eTpPpZJxkkuIWU5xvOkkZsamsTA7h/rGFcgrKsDgxBA27tgAJAP4/dNPQSJMwGTI4/A36nA6PQ5MTI3BHwpysU/87tOnW2GzR7FqTSG2bduCjes246kfPokMvZmlEhMzkyyrI+58NBCFQW/kz15dQx3sbic/l0ypglKr42ApvUbLqLwdu7bDap9F92AnckuyIZGnQS/TQZ4mh31xASolBSjJoNVq4PQ6odFpIJFJOKHaPu/F6pptqMxtwH888GmcaDqKTbvWwGhSYseujbDbrJArJdx08HhDOHOmFafOnMc11+9Cw4oKjE1MYWXjJuRm5+Oh/3gYd9/9EaYl+SNhZOaY+ZrXNqxl6R/pBA8fOIxsvQU3X3sLZqcXeJpJ3XBKiiayUW97Jzav24BHHvsqhxE9/+KzyM03oaahCn94/jl8/MFPMiPeZneyfnpwqAdpSkCTIUWeJR/nTrVhy4ZtWJxZwpM/+Bk8Nhce//4Pcd21H8CpM2fQOzXAnhhqMhEHniastFbT5JUmgqdOnYLdakN5RRkSogTiggSbQdOQhrg7iuMHjiItIkRlaR08/iCKiysxPW9lIglx+hPBIHq62jA1Oc6HF1qDi4sKeC+gphLdc5mCpDExbl7QPhKMBKHWKfkaFm2LUMlVnE5Lcpagn4zNIt6LjKZMhKMRntQSM76hvhb9Pb2IJal5xjNw3j/TpASAEMHjd7HpkqZNVPgLxGTuBUw5mYhEg2yGXZy3IcdsQTDgRZbFxJPlhEQAY44Zc9YlFOUVY2nKjqmBKVhUmfA63NiyfiOmx8bZB9V0+jTu/ei9OHjsGPIK81FSkg9dmhxvv36Q9ywy0CbFQjgCbjiCflStrEY0SQV2BNosE/IryvkQa9BrkIyGgUgISomSKPcQJSgJNwaX34kl+wLCDjcEgQgKLIXoHBhBTkkJvNEAhHIpMjIzEKFDOANH0kDOcXmamF+XvuHBSyZ22rITkIlFLNWLh0NwLS5QhhwaVzSwB4HMtvPTc9ArtBjrHYY4qcXEyL8DmP63dfs/Grb0rh13ksosa7+ZKXqJLpPSaP89WnEZbUgF2XIRzMbTd+jguYn8joKeNVv/gLpmOWn1f0pT/d/eKHoc/Y7U2v1Xd9yb1wgQl/71l+PJBbUdLhlol7nuLKFJJNHe40Z33xy0Gj3UahWbl4qLSnnh0qcbWAJCRBmTKQsyuQKRYBRKpYpDJEj/2tPThanxMcjTkqwH1FLkNEi7a2RdOwU7UMAQmbPI4OpyuuFYcrDhU6VQQSpJ4xErpdpptKQFlHF3m8JFqCvt9ROaagGBcJixlPYlF3fSWW4SCjPxgnvzrC+nYp1K/eXuOYXwpLEpj/npdBCgbgm9Z+ICWHKyUVZWzvr9cDCC6elp+IkZH4mgvLqSNcWkyT7w2uu49dZbU8bpeJS13jR5kKlVOHO2mQ1h1MHWqrUs7wn6QygvKcXNN9+CHz7xQyxSZLNaybzqVWuoKCuDbckO64KVpT40KhcKxDwaJkIGGW872i8gO8vEBfzIyDCuve46rFy7Fs/+4U8YHR3DqhWrWILV0XYBnRc7+KDj83lZSkEfxNzsLJYcUXgTURjqGxqRk5vL/z8+Ms7kBJIhvPz6y9i6YyumZqdwob2NO1xUXEuEZHAqYK781q1bMbdgRV5hAZunkojhYmcXauob8Ovf/oZH29pMHYxZBmzatgl//uMLWNWwGgu2Ody0fx8OHj6A0qoy5BTkMM4vOycbSo2C+b7adD2nO2p1ekxOTOHk8SYmtDQ01iMWCyIvPxdlRUX4+U+fRHVFNebnFnDDvls4mImmB7v3XgXfohsv/eEF3Hb37ShdWYGRhTGsWF2Lp574Ca7e9QGcePsE6uuqUFtfjYu9nfx7lpeUQZwUwzFvx3PPvwGdWoeG2mqeGCjSlRiYHIYv6sbqNSuwbt1qnDjVhGv3XAOdWIk3Xn4NjXUr8dOf/RpCeRpuuuN2vPL6AdRU1CE/Lw9P/fRJLgKvvmY7zLmZWHDb4I54UhhQdxBrSxqRKdFDHIvjzWNvQmVKhyEvF6vWbsbxc8c4Pry4sBgvv/QSHxSJib9y1VqcaDqDekpp7aBCvoG1xuJkGutfBzvHcP3eq3DkzSb84skn8ORPf4KPf/I+PPXUE9i5fRtOnT8PbV4Obrz9LliMORCHElBJ5XjpjdewfvdORMirEYtxLHvQ40VaDDjadAA7d21GR1cnM87rGmogUci4kI+RMZ9yHMQC1rurhAq89eJb+PJDX4I4IYJSIeOu+nX7rsedH7sVlsIsOP125pHHEIZtYRG+YAD5efk4fPAobrvpdrz+5pt8v5UqNf784gu46467kYwl8PCnH8KV116FmsZqZBqMeOIHT2BsZJzXonvuvQ9FRaUIBAPQyuUY7R9EFSU09g/B5nKhrLoE41NDUKlEECYjcFjd/LmbW5jDxNw4G9uJsd/YuIrXuUMHjyAn28SH3qLCAsyOT6OvsxcKqRZKrRpT1ln2TVAEe2/nIBqqV8Ey8lhCAAAgAElEQVS2YIfeqGepQO2KevzppT+jpLAEFSUlOHH8KMuHPCEHiisK4I15UbO6FlKVBAqJFD43GRAzsGR18USGpnJRBBGMeiFXSaDSZkCnN6EwuwwagR4vPPc8XH4PVqxpgNNl4xyBYMiPeessexPEYil3tOnAR9KzqppKOGwevP36EYyNTuDRr30NL778Khf5lJoqkkqgTU9nQhh1mlUyGezzdgx0DCJDacLk+DzWb94MndGABCWORuJYGJnCzPAojh47iNauZqzZuhZbr9iCjdvWY8o6ghhZUNLkcHvDMKZnspZ9cOgiPD4rd9XlMh3ECSmMShO+/KmvwOsM4J47Poxf/ewX3PDa/7H7cOfHPsK+Nmo6uJx22B02xOJRxJIRNJ89B9uElZG3RdVFyMw1YWJqCh6HC+KQGGaNCQl/HJKkDEtuLzPV1XrCroYhEQkxPToMu3UOk9NjsC7OcFhTY10dBwvS9JKaQot2JxNsGGWciPMESKmVQaVRwrowzx4LOiiIBGmM0aWAJ6IW0HuEJk3kUUpQSiuECBEKVUAySzFDAkiSSe87kr5RM0ssESIY8HNzi6R3hiwd0o0qlpURbYgOwYO9oygqyeXnIc67OxhAVCDg4Kqa0loMtF5EukyHgCMExATYvH4tpsdGkaHX8zRq284daG6/wFkrtKaOdvXCNjPPuny1ToORyQn4o2EUVZfDGfOgYn0ZzAX58IejkJC+PxqHWibhQ4+QZKnnO3DjFfsw1N2Ljq4OrNm6HpFkECGXG3FvCCFPAOu37YYvGcOhU8fQfLEDa7duhKWwED4KOpPK4bK5OGCJ9m9qllESOe3nTPFMxEFGOzHNYKJBJCMRqFUKFBYVsKyKELKTo+PIN1vgtkZx8uDA+5Zj/5bKvPstIhkvddtJhvbPdNv5GPrIo/uSy4QWKsQvN1Euy2Mu/7HLhfuydpwK1Ms76vz3l1JP/1q4p2QR/3DHndGNqeCiy0ksl1/HP13cX5LI0DXRgeBfjYP8+8I9JTuhn/XO+0j3KCNzFXTpxdzVJSY5y4qoKy8AbLYlDhGiDxJ1m6iLK6ThLnWuqYMdi/IGTVKXNAGl7mn5QETaPirAiUJDGyqNZalwHh0Z5dRRKqyVMhnSDQYOWyLc2+mTJ1FUWoJgOMwfSio6id9Lkfcky6eQFSqoKawmZRxN0RqIykJvtmUdOmnol+kv1CEnckyUE0lp3Crjx5LGnjZNoqSQRnrzpk2crvfKK69jcnwSO3ftRvWl4JzhkUEmSVBQT1VlJfw+L4/IafQdF4l4LEojfdL2v/TSS6yBnRgbQ5bZzEakmalxlJdT1z7MRTkRWDiNLBlHQV4e3yOZQgtdRjrrfWk0+upLL+PO2z7Eo86tWzaxn2B+YQ4enw8GYyZryakgZ6LPpVAoep/W19agt6eHg2wW5q18LfSa2G1LPFFgSpBACK/bg8nxCVRWVWLzli1489AbUGo1vEHQ71FeVoZvfuNReB0u5GWbmTF830fuw8Ejh2F32tHf34UQhd4QzjDdgBv338gGyltvuwkH3nodTrsXgrgQ46Mj2LFjK7r6OjEyMYR129ZDJBNxMiYRfMgI2tvXz3QiUZoEcrkCmUYjHIseaFRU1NihEEvgJwMUu9TFKKupwtmWFmzcsAnz8ws48MYhZGlMCDi8UGZqoMxW4fq79mFyYgyCcAxeuw+xCE3sEhzk4nTb0dl9ETu2bUU0HGPd+eDAOHp6BrCivgFdPRdRWlOGsvpy1uAPDg6wIZEmJBk6HWK+IGyzVjTUN2KWWMdpMjz/4msoLMjD9t3b+b1CBtordu7Arp1bmJnfM9GNoZkRVFWWI+YKYuuKzZjtn0DA6YFGr0UoEYUu04jugQH4ogGIJGIEgyFMTc2joMCCjs6LKCuvwvj4LCYmplHVUA6ZQgJzTh56OroxOzEHnVSD7Zu2obuzH5s3bsbp0ydx5913oOn4cdx7371YdDrRNzEOXzSCPXv2snkv4g3i188+jY8++ABmFmaZAhCnLptciR9//wfIM+lhyNSgf3AEUpkSe6/Yiw0bNvLa4In54Yr64A05kIzEoJFqYVJl4oY9N8A2vcBaaZp6kYxOqaVAHjka11VxYmaaQsDSODoobN+6G9FQEt/+xuP4/EOf5S6rdcGOpqYmXGjpwn99+fN45dWXEUUc51vP49rrdqC9qw1XXrmHcYPHDzfj2qv3wrawgFdeeAv5ORlQk0QjIUCQklrTRGxa9vodLKlbnJ3lxFNzgRbBRBSbt69Ge2cHPB4/1q1dwQSRLEMO0hUG+G0+NB9vRsDlw8zcPLP/BXIBc7GVEjl6O8Zw5e4rcPTICSSEUpSUW5CmkKL5fA/qK8tY2kXJz+oMHcSaGIpqTcgpymTDbjAYxZLVg03rtmNmYgHVFQ1448BBlnt9+qEHodBI8IcXnsXWPVewj2Fhbgmj/aOwLTpw/b7rucly+O03cbH9AvLzslHb0AChWMoFuVarxnN/+h1uvukWtDZfhH3BS71hVJWX4pU/v4I1qzbAHwrAmGOE3myEw+vnA9Tc/Chmp4YgFQHWCTvkSR1cCyHU1K8CJGKWFSnI8D9rxUhfP5vNic718Yfvhzfqh8agwsHDr0MglmDbrt1IkyrxnW9+Bw9+/AEM9HUhGvIjnYL5FOmoqahHIhxHLJhA/8UB/OKnP0dXB1GwEqioW43n/vwSJ/8+8+yz2L5zGyy5OWzgjMRC3JhYmJxjrOWCfZ7XRuKQS8ViKMQyzE5Mwzoxj5A7wp6jNIkcGUYjN1jqamvQ3trKMASf38Vm18aGBm58CAWpDAK3x8NrNe19HF4Wj3K4kM6ohlwu5T0pTSCCWJCGNOKkJ5K8DovFaRx0lppep5KuaU0lUhnZgUmbT8U5rfmUdUKHK9rjaIMtLLCwZ0ciE0NvVCAY9SEzS88EIQqKMujS4XL5YLd74HLHoMpIgz8ahFSpwJr6lTh3+BTLRrRKAyrKKjE5PspSHdoX7PYllqgSIa6qugpFeXlYmltAf3s3rzOTszOQaVWQaeRQpmtRUJ2PmCbESdVeN5GVtEgTSGAyEOc/jrDXjftuuxsWQw4e/+Y32WyeX17EzPuqmirU1VTj+Reeh0ilhT0YxJLfAyFlQKhUjCalSQYZi4nARChlYs6mfGWX8kkIikAKiXiMMywIUhHxE6FNAEGaADUr6jhHxmjIhN8bgHMmhBMv/RsH+b4nl3f5hn8W//g/SmVSenR6CVMadUY3XuoW/08XtiypWe6iLwccpZzdqedIaZn52d8TAXn5z+Cu+LJe/hKN5S+FOgcvpQyzf9eRZ63Pu19tStaT+js6nFDHvWz8f3PL//4xlJzaskaAmORvxwkkjSG3+3Lhvqz/p/uTb1kPoSiDXfw0jnQsudiQSrpyWoxoYkEPJjkJFeOUYEqdBLlEyqYSdvgLBUQiZPkIPY6KdYWSIo01XDDTAkhdDApjohEiaQppUaModUK5Eb+VCk2KzE4V5oSkS1FXSFZD1576HRK8aZIme/nARjKW1GubYLY5/45sxCUEW5RlN9FYlI2jHB9PTGqJBKaMTJb7kEmGNOxyhQITEzNc5EZjpK0PIz/PgvLKCu7mU1Q9hWZkZWaybEYlU6CorJTRiaVl5RgZGWE9OXXQqQNOWMGFhXmoNUo2WhHPnZL46GdRV7+msgISWRrGRsewftM2PtxQ14gOLReaz+OWfTfgd0//jqU6O3fvxOQU0QFcqGuoZ10iRWifa27Gpk0bcba5GUq5FF63CzqtFpUVFVDIZNzBryiv5BAp4jYTl53u55LdhoH+fujT9aiqroafupV6HZqbm7nQIAoCvT4LczOoKi1HXVUVurq6MDk9jdbOVsQRhjk3D+p0AxpXr+YDhS/oQV6+hV5CRCJJqJVazE/PovXCBX7Ovdddiax8E/rH+7B15xYcPHSITbv0WKL7rF+/gY3ENPXYs/sK/PTHT2BhfhpFpmwYZBqE/WE4/F6oMtO5s5mu0yPg9uKZX/4JMoEEDtK/33sr7vzkXWjpacXYyBAMCj2CrgB/zrQ6Lacs0msyb52DzqBj5GB7x0WOsiecJJmlKdhHn6VHXBzHDTffwN1Um9XOMfE//O7jCHrcMOp1jMlccvtx6/7bUFvTyL6Cts429mHcePPN3HFvazsPlU4KPzxYCjsgFCZQWViKxZlFFJsLkK7Qc3pgTnY2JkhOsXsn5pdssDuc0OsNaGvvgM25xB3itDQlVGod3C4fG0QbVtRxKurpE6eQJpCj2JLHYSmf/ORDePmVV/lQLBKI2FBuMtNIfQESlRLecBBCCi6TKpEMx9kQJ1GmYX5hHi73EhlCUFddDRe9D8+exp+ffx7ZhWYMj46zPGFN/VrGiG7dswOmgmzY/RSeBQS9ZGZU49H/fBTtJ89DRIJdmiwSlYk8IXIRIsIQ5Ho18kp0KCqmSHYn5qddnMr8yiuv4Gc//Dm+89hjeP3A23j2988jTSjiwKddV+/m5MkTTSegN6ehtC4He67cDdeSF2eOt0KvVrEsYeeePXwdF891oLt7GHnFBVDqdZBKFcjJNcHpdmFmagqlFXkQKaKICYPIMBtYQkUac49ziU30wkAa2s50YUXpWuRoclCaW4gzZ5rQM9YHc7EZozNjKMzPR44pFwFXAF5fAHaXE4ZMIwxZWZyfsDjnBJJiJMSAOlOGuz5xI4JJOwTCGJw2L2IBEd4+cA5X7b4aoWAc1+y9Fv/5n19iSeBH778XGzetx399/Uv4zJcf5inoI488hptu3I/8wiKEIyHYF6147c8vQqOSQa2TsYRRptRBJlPzoa6v9zx2btkOqUCPno4hzM9Oo6DQgpNNp9DR3s1myyW3DVdevRf1DatgyM6E3TEBl2MCKoUYIW8MwpASx948g03bdkGToeN1nRoDDrsN2SYTsjKN2LJ9C7wRH6LiBOcJeFxODA2PoaCgGHqtgX0MarkaSwt2vP3WIe6uN719kg9oq1auglqhQl19HTav34SDbx7Cs8/8HjmWUqxZtxmDQyMoK6/Eug0b2UNFIWZ0qCU5pFapxPwMmVbbMDs9AZVMgrHRIVjnZ5GZacT87DxinhiUCiXvY6RBp0YOMdZpoksGUiKXZWQYGIFH687U1AwX7rQOpYAFMYY2JIl+I0rAnEeBSjEsWBfZwJ0GCdKEROiKXHqvk6GWvE+EDhZx0yjVUKKCnvY8gHI6CG0YDEURiyV58k7rLU2nwlSIy4RQklk4GUJBUS7s9gWm3dCePT29yImoaRIpBFIBgoIwNAYtinPz0drUjOLMQsbxUhgfrXEkZyMjJ3mtaJ9tbFzJ+8O6hkZ0X7iI8YERbpDFBIDGpEdcCk6QFSsBgSYGlUyD0b4JOK1uVBaVI0Oj5cKd5DKJcAxlxWXMW6frnLcvYnhqAis2rGWjfXqGDsPzVsj1BojlMkTIRyASsfSV0VPxBOfBlJaWcxIr3R+iL0W8fujlSuSkpyMZC6G1tRmheAzKNDnrr6dsc8grzePphlggRUlxJS4c78bFQz3vW0T9u+P+97fon8U/vm/h/s7gopTU4+9lL+98onciHt+tWF8mrbzfK315kf1Oo+lfnuNSZ3+5UGft+GXF/LI2nyUaNFq4pG3nIKfkvzaAiZJTW9b+LQ7ycqnMMoOeDhrL54qQJx3W+TAbB+l3pE4YFQQE0BRc4ozTBkrdClqUqKClcWYsSo56CjmiQKXoX6Q/xD4mjJtULufbSx1wWgit1gU4XR5m1lLhTp0GShIl2QoV6aRRJx0dfYCXiUFUkMs4vSt16KA7GIuG/8JNX+6yp7r8Cu5uLDPV6RBCRToTAdRKhIMhljGYs80cUPTg/Z+AJT8PTz31JKampzniN00i4wJh85atjOzqbG+FWCJJpT5SEiRtdrYlxvyR4XZoZBgFBfl8XcQQpw4y8eBpxLt69WqsW7+W6SbUHW9pOY/TJ07jhn03ckeivf0ClmyLfFgqLSnjRW1qdoaDpdatWo0nf/wE6zYLigsRCgcxMTmBPVdcgcnJSdx2223IyDCxPpGkPAODg4zMnJoYh9vtYhRmjiWHtdGkcc/KMvNroVVp0dnegbn5Wb4vdbW1fMAiPB5pN8cmx7HkXmRDY06uhSU6jnkrd6VpivBH0qBXlaKypowDZTZu2cZJh1979BFekE1mIwoK8nD4aBPSxEp8+1uPcOFOh4U9V+/G4ROHMb80y50dCn7asWMHb27zC1ZYLLkQCJLo7epmg25ffy+UahkyVVqoBVKcaDoFmUaNkroqZNH1mU3oOHUe/hkP+gdHUbdqNTIKMlG5sgK///PvEfb5sLphDeKeGE4fPYVVq1birYNvYf+HbkEwGkJHTxcf6K7ceyXzoI8cOoYvfuGLaGk/D6trHrmlFpw8e4olKwvzi5xPoJSkYUVdAwc5TUxOYdv2HTh7ugXzs1acajqF++75OAcnHTl6DG8fOYHyyjxUryiHM+zAom8RWp0CmelaZGgy4Jizw5yehe62TmRlmLhjTxrXREKEBbsTS043m8BJIz88NoJDh09j46YNaG7uxIqVVcjNzUb/8CAWFxYhSKRh/cpVOHOqGQ995nMwZpmRZTLzJOiZ3z2Nbdu3oqK6hot3h9+HaDzJr3tdRQ0Hvnj8Xk49HR0d5pE9+QzMpiycOHIMOo0Si64pSOREiFHw4fBMUxsOHWhGdXkVHvzsJxnr6bA70d7Sgce//j2IowLmaDO2UyhgjXpSRJrqAD5w4xVYdM4jO8eMpiNnIRMpsXbdelx/y/Wsk6ekzzvuvBtnz7YwGYrQrut3rkHTkdOQCCTIKFBh4856LDmtMBoMaKitR19vN67euwd2ZxDNTRdw6OXjKCzIx5TViqoVtXC5nWx6DoZj8Lj9cPvmsGJdJZS6NE7LLCoqZDOuVqFG1B9Eb2sfhgasUKTpUZxlwdFX38aKqnLsuXoHpm2zSEiBwZEBVJXXoqG6gYuII8ePIRSPst63rb0HRrOZkaESlQxV9WXIL0iH12VFZ2snVtaswYljbYhEhfA4KRysHgV5+Xj70BH4QyE89tjXmSL03J//gM9/9fPIL8jHF//rv/Dt73+X6R9PP/M0F88U0LT/5puQphCxBK2ne5Dvl0Yth94gQfPpM/A6Y7hwpg+iWBIKjRo///VT7FchXfv55ha0tl6A3+PFzqt2wZRFenwy/1EjRorRgSlIhZJU8qtBA43BwO9RktGVFhajt7sLBYW56O7rYR8HOT/Hhsawbs0GjI/OobigDDlZ+cgyWJCMCpCMJWGbs+PJHz2J6fEpNiymeP5+1jvfe+89OH3qNPqGaOq5F1W1taisrmVggt5gYIQuvZZypRzGdB1OHD3Kk5bOtgvQahQoJJzs6BBmpqdRUV6O3q5+3gNo76HimbppNPmkf6e9jChSJIMh3xF9+f1BLtyXJ7q0v6QCBAVsTLXkmeF0O1h6SKmiEqGUZTYkA2UCTjjMU1BqJqUC9VIBfdRppwkr7QsSSepAm0gI4COJjUjMWF8yX2o0Cs5ASE9Xw2DUwe118gQs15LNe+jioguz1iUugtKz9AgJIiwfi4eiGO4aRG66BXlZeZiZnWFKGh1YKPXb6XRDoVJhxYpGnjrXFpUg7Pbj2FuHYcmxQKFXISSOYsw2BaFKDI1RjRAI+elD1BvF4rgNZn0GQk4Pyim13OnkZsPdd38YcUEYZ5rPYtHrQppGje7RQUg1KhhMBsg0OiREFMYmgJy67VEiEsn52rijSvLWWIKllpzaF0/Aa3fAMb+IDK0aDXXVOHXmBHfi7VY7Tz3Jv7d203oO+KutqkMiLkTLkU5MN6dew/f6+nfh/rd3h96r69evxz+Df3zPwp3+kotMLor/ijRMkUYuhSi9C9OdRynvkoxKz7Vc0P9NMU4ajPfojvPPotC/dwjiLw9QWg44Wu66X/78/+Ob6BI15V9duA9R4b6GqDJ/q3HnQv0SXYbuJ/HxUzcSmByKYbDPyiO8DEM6M1VJE074QOpuSKUyZqhTB4KIKvSho0WPFoXlkCHqVtA9oo4zjRnJ7EJXQIcV+l7qwtMHlPR9xGOlx5JxjRfGRJIXPFrkyJGf4u2nuubU5adOCf0dPT/p4gjBRc9JOnsq1qmrTgspBTalOu1R1mnT9ZKJlLTzxHsnTXqmMQNFBQW8EU7PzrNkxZRl5EMDdR7OtpzH0OAIL8KkczWZDNBotZidm+cwltmZeRQVFDNRQKlQYWZ6HJu3bOTF/WJXN2tf6fVvbW1l4yYZfSPxMOskyWT5y5//Ah+++8PweNwY6O/FmTOnIRWJGe1Gbvu77rmHC3PbvBWfe+hhtLa14fDRI9wN6u3rxZrVa/j38Ho8yM7M5vtNCbZ0EFFrNCz9oU2CpErpGel4/vkXeLEmY6o5x4ypkXEm+dBiTYX+7MwsLrRf4ACal197lbXuxgIj7D4HVqxehZm5adyx/3Z6wbBt8zbWvq9dtxqzs2MoLCnG7JyVTVdkLKpfUYeRqTEoVURpECLXUoD83DzYbITndKKtrQe333sjVqxuhDnHhOf++CwbnyurKnDnPXdjYGiA8Wxk0KONlA53VFTNDI/hgbs/gv+Pve+OjrO80n9G0/to1Ee9925J7r1iDBjjAKEFCCRhk5CyJEtIsklIg7RNSEggSyB0g+ng3uQi2bJlSVbvvc+MpvfyO/eOBA7LJr89y3+bOccYWVO+mfm+9733uU/57ne+i517bsCqDevQ3dONaJUKQ609CM648OA3HsK7Rw6j4colWIJWSNRiBJxumKdNmB2YgVaqxboN6/l8unDxArQxWub707ZM5w+JpMmhiIK39tyyB/POOTz36rOIM8RDp43GmtVrcfjocd70yEPf7XBgnILDEhIQrdHBOr+AqKAQb75yAps3rcLylXU4dPwI0nJSsOeOPWjtbUV3fzv6BjpRXlaI0ydOY9e2Xei43A6NTInb996MM8dOoqiwAA1nm5FXUIaz586zHaHT50QyFSRjo0hIMkCh0qKz4wpWr12Fp//yIt7Y/yLOXziPtuZWHD96Gl/84pcglirYNnV5XR1i9DoceO89pGakIyM7G3aXF25/JAVYp1JjzjiL9MwMHvHHUMS70866kDitHnfceju6Wjp4Y83IUWPz9aug0Akhl2rR3zqLt148wVMwhYqEkULYrS6opQoEvSGEiZ8qFrJThkAkRCBMCcEhJKXHIi4uFgqFBFEhCc6dugi/M4xf/vkxHP3gMH7wg+/hSnsX9r/xJnbt3InRiRGY7BQ89C6279iEd94/iM998Rocr29gR5Y779jDSBwZ0Jhm/JCH1TDEJUGhUiMcJYbb48W//MuXcO/9dyO/pICTK690XERb9wWodXIYF+YhFcpQWlAOhUSJMyfOoLSwBHp9ItLS83G58TLOHDyGysIC2MzzqK6phD/ow6tv7odUKMeyymW4/fbbceTEUXT2daL+7HnIlGoY7TYsW1WDhORUhMkGk0T6I6Nwm+wwTzqwYPTC4fVDFx0Di9kKtytSUJID1iPf/w7eee8dtF5px7984z4Ulxfh13/4Db79o0eQUZCJ197ej03rNyAtKRnmGSOOHzuCM2dOYN3adQywSOUCNLedgkgigESqxYF3zsFnF6IoLx3z0yZMjBsRmxiDPz3zJEQqMYyWWTSdrcf02AT6evoRH5+IlOR0JOrjcanpAnILMlkMGZCLeP2WRImgUythNRpRXVUOQVQY7T0dsDjsWF6+Ei+/8Cr0qnicOHQBTz35FO6980vITMvH7LQRjgUH3BY7X3O0LlIAHKVuetweuJweXnMdvhD2fvYOXLvzevQNDLH9pEql4S2LGk63m0KOxOhqv4LhgUGMDw+huDAfHrcDKclJ6O3pxtT0FK+lRBOhvYxEv5zO7Q1g/fo1vAcND0dG3RHxv58dwpYyOZb2bgIQhRIhFCoF1BoF01nYncwfhkQohojPMRdfM/QcNJWOmD9Q0BglBEf+nWoGqVzC3y/tXzSxI593WnMIxKBQJgKzUlKS4PN74A94eA/Nzcvm4/S5Pcy/pzwFSnt2h3xs9Xrd7h0Y7BvAWP8YVEIV4I2kais1Sm5afEE/xscnUFpeDo1WzZPK/JRUeC12XGlqhsvpgFAtgUcegjBOxhohmVYGfZweAZcfk4MTaGm4DMfcAgR+orhKoIvWICc1I0JJEwThDfnQPzmOuk0bQQqokFjI6wnRXqkiI90ZCXmZ/hwl4AaJ9l4yixCKJNyUKInfTqYQAiGyUtNhXTCjp7eDpxEUunWxsZnDAQsrStAz2of0nHQkp6QhKyMXR187idEzU/+obv9ncupVn9D/RpB69Qf9X+wglwSp5AzzISWFUerIz0t8dg5XWvy3/y4JdSnJlCg0S37wf/stRzj1/13aKRXvVOUuCWE5wXuxmI+ELUToMkvUmr93Bi0h7Uv3+bQ57g3kKiP9yFWGDpPDrIKRJNqPW0KODAUx1G9ihxJa3IiDHSb8LUQbLzEjKbbcx6JLsoukhY245oSmkesDFdZGo5G7aQoZISSW3WBCIb4/FeL8cxi8kFHxzwEW5NkuFLJw9sPgIqbAhPl+kSI8yH7tkUmLACqlhsWRVDBlZeXw+I/+kGsGUWM6OtqxZvUqRkAJUU5PT0dcTCwG+/ugVqn4/RHvhhDeGWOE9010jc2bN2Pf/tfR0tLCX8vy5Suh1apQWJTLRXhdXR26u3pRUlKGhPgkPPvs85iamsGKmkoMDfdzk5mVnYMokRBlFZW8IFHx6fJ4UF5exnzqU6dOs889cSvJIpP84r1eDwsWQ/4ADCkGTpylhX9+ZhbtrW3My9TqtYyUPfWnp1FaVMKe6tFqDWQSKXq7+7D3xj1MO4nRx3IiLPHRxRIJ8yfVWi26e7qYa09e088/+xxysrIZ1SSknkapP3/s5zh46BC/95889lOcaxwppRQAACAASURBVG8EZCL0jQ/D4bAh6AtBI1NgRXUNjh0+hrdefx27dmzG4MggU0k0ejWeevbPqFm1DC/vfxMbNtfRCQidKpbFchqNDrEJ8eypTmiLTClmji5ZAypUclgdVtSfrod5wcxj5JKSIvaYHxsd5SZxtG8I9UdPYMumrZwOe9d9dyOJvNWnpqEVyDB9ZQRvvfUeCsvLUFhThuSiDLT3taOvsxuH3zqByuJChIMitLX04IEHPsdNT09XN9OVVq9azaP5z919DxcGRJs6fOoIimqKMLkwid6Rfuy89lqoVToU5ZfBPG+EyWxE72Afbr3tszh06CDbdbosNlQUVeKJnz7FqXM9vT145NFvY9Q4hlPnT3BS5IVLjYwKEh9Zo9JCq9YzRcdhssE6bwK8PsSqtUyv2HPjrfjd75+GRh+H8dkJJKQlorWjFXUrl+NSSwcKCnJY29Hc2Yo7PncHxsfGOFH1pRfexDe//mV0dvXh0FvHkJppwDXbtkKtoOAXM/IKi3j0T5aDlEaslUuh1mlhtlk4uGf9xo2MhBNdjSZBf3ziP9Dd0gmnhbiuNjjDdsRlanDNri2IUSTgpw89AbFEAK8zDFkMZS2IGDmlxMcIMEBrIgnxhREgJgpcVFZWlTENpvHMZYS8AuYK//nZp/HrX/4S3d09qKmuQaIhCe+//T6iFAIsX10NuQqYt44gMTUWyRlJsLtsbGGbkZ6N+LgkTtzUKQwQ+qlp8zFKa7EStaMHb+1/Db09Q3jutT8hSujBwEgPXt7/MqrrChEXH4ecjAK4bT4kxqbg9X37UVxSiLoVqxAlkWNqao4FmwGHB2+9/BJmRyfxi5//FO0dXWhpbkNN9TKoVEq43A5Ex+vx+K9+h9GJKey66XoIxGR7KeSpiCRKCK1EiXf3HYbQH4WooAxeBJnCR2uQ1+PDzPQUf4ax8XoQj5BEeOQG0t3bDp8ogO/87DsYMY4jLBYgOysLrRcvY2p8HL3kVJMcy1kDUrEYInkYzsAsRAoBZGodrtn8GQgCcg7zefWv++B3034VwILDhO6BAWzZsRabNq1GZ1sX3FYKG9KjqrIWAbcHTz7xW9x8yx7UrKrFnNvIZgQdV64gIzkJyYnx6G5vg8Nth1qjQlNTM37z2B/x9BNP40pzB9ITszE9ZkRP5xC87hBPeiQCKZ8jNGmjSQxNdgl1pwkn0Th4iqpS4ebbb0dlVQ2GhscgkSgQExPLhTfttTRZpckimQrMz85genwMMTot06Uazp7ByOgg7wsQhqGgNYcEt8YF3H//vZicnGQXGSoW6RynvzkI0E02t1FMuVyyCOaUa96ryP6XMg1YNRlxJYsSQSoSM1+bbiFOp/4IWCSQgOmdVB8EQyxqJVBDIAiydkwfEw/Lgi0S7CeOgkwhY4c1pVLO+0K0VgelUgaTyQy7zQWlQszPRZ+zWCFDUBiG02fHtms2o7W5DYM9o5AIREjUJzCopNPpWFw7MDCEsJAagFwOT6TmfGVVFbpaWnCl8SKbQ5StrEBWbSEWxE5YohzcFFDwYlRYCI/FCb1CD9eCFTH6eG6+iRfrMpow1tKBsYkx5BTlIjY1DVEqDVwhwIcQ0/EoC4XSoWmvCvgC8Hsj+4HXFzGJoOk6EWZJgDrU3wev3Yn5iSmkp6aynTMF8qk0CvT39nIOikQqQ1KGAcoYJUamKDujDEMDo5hqn8fo6X8W7v+wc7nqDv8bQerfFO4//vHuMHWlS3x1vhiuEpfyz1S4E1hM0yvyQl3kT/5PDpgey49bpKxc/dglLjjX5J/AX18q0pceKxJ/BPsv/Y6eL/I+PgqIuvo1rnbLoX//dAv3MM5WA0FxBHFfsp2kpoI2Ti7crwpgovs0NxvR3zfPoSqEdtIX6vN5WMC19BxcuNvt7NlNRSnRY5bcW/g74ukIiREitpNLYlEu1AMR+0d+7UX9wlLTReg+Ff5s6RYVxcE/MjmJeWzMR6YiNDYmFlOT03wfQorvuucudPf0obHxPEdiHzp0CLfccgva29vYE5dCPbo6OjltkxZeWgyJekEoBCHUhH7Q/w8MDaK0ohxbtmxhUSn9zQs62WFKpXA6beyvbDLNM0LwxmuvY2HBzjQaXbSePDWgkIlYrERBJ+STPjA0hLl5E9NTyB4wMoINc/AHNQ4qhYw/q+mpKb5PdWUVe1hv2LiOi25CdYjSQ4FLxO0ldwKywCPNAflH0wJYVVWFCw3n2XlmcnyCaQ0etw96fSz7SJNfPDUmJqsFHZ3tvAmsWbMaL7/8Mj7/+bt5Q7BYFnjTpI2QKEJanYY91alQkMUqMGWcY7ESpX0ur65Dc0MTAm6y4fRy4ufl8+cQRBB1K2swaZyAUq+ATCuB1WPBnGkGvS0juH7bTXj3gwMsIC0pK8X9X/oC9r32KjZsXI+3330LeVWFMFpMbJlJVCaNSoHq8gqcOHGUC4O01HRkZObhysUWLMzNITUtDYWVpWwvePjgQcwOj0Dg8CNNkwCb3QlDehr8EiCnNA9js5OYnphC95VO5viTvSkJiolP29fVjaDLh+62Dtx84004d6oeOQUlPMolGziJWgaxToas8hzUXzjLU56BngEOGaLCYmJ6HDtu2IldN+7CsRPHmGs7OzaO1LhkGMetsNmtzJeWaaUoW16Otu5WQBjA1PQ4LCYzSouLERUlZkcUh80FipWUiSSIVWnhdbgwOzOF9es2o39oBlc6u7n5I0/51KxUWJwWhMIyzJmmcN2NuxGlEMFMo3vrAqzk5hAIYcXyVTDNL8A8aUVcDMWbxyMhNgYnTx7H/IyJk0cNSanM7206fxYenw964gTPzmJydgZ9Q8OoXVWNrNws7Hv1JTgXHJgZNTEft6S6FAVVeYhN0EEZJcV43zhzqhNSDZCqpZy0SNe0gFKXBUJ0dXXyOmKZNXMyKDWC01OTMJvnmJ40PTaPGE08apatxKljxxl1JZtLEp51dXfB6XJDoZNh6/ZN6B1qQkquDhaHmScZMqWMi91oXRzS0nOQlJiK6VEznnniRUz3zXIA1LJVdbjxs7uRnpkMk3mez7MPPngDly5fwEMPfw1DowNc1JGw1u8I48zRc+jr7scvf/tjHKk/AUWcHtEJCWxbqRLI4DIt4Nh7B7CqdhUCAQIupMhMS0d3TzuGhvswNT2N2+64E/VnGlFSUon9r7+LTqLx7NyModERzEwtoDi/HIffPo6wOwoBoR9CkYAzMtavX8fBUuQTrlQrmXJlWbBAr9WzINMd9uF7v3gEfkkQydkpiE9MwMljx/k7npzsR3paHMZHR3DsyDFooxWorCuEF06I5Up0d02jqrIIFrMNK2o3QyLQIS5WD6t9Ek1N9Twlpeuj83IvVq/YDoSV3PRYTAvwOO3o6mhHzYoaZOSnQ6NTIz8nB5cuNLKItfNKKyQ0mZWL0dhwCQpRHFZUL8epoyfhc/ggFckhIGlslAhyhRonjjew7S4jOVS2CYgeFoJYSNOGAE97NTE6ZOfkoqSigidMJC6l4p383glFJvpkTEICYqP1uNLWCovRCIVEjPnZKczOTKP+xAmm4fiCFKIkxM6d1zCwMzQU0QnRHkBg0xLaTvtUZKIcsZ2mfYLWfK4DyJxCEGYTBWpEqUmj/ZED+MQiLvppIs17XoB47AQ6ERhFiLuQ/42oCGQwQIixRCrCFAmd1TquZchggTw4SVxLLmkMWvkjNBfaN0nESZ8L1RMalZxpkzSJoxRkj9+OXTt34NCBI9AoNQj5BQj5AnxsxOentFmiF9EeXFJazDRY+pOdkQ7bvAmXG85zerNL5IGhLBMudQCCGAkyinLgcPkhF0sRtHkgcAehFEiQmpjMRhFemmTPm9B+6gxPRmmtECvUCItlMNqdMNttnAaekGmAVEXfPxlaRABEDrDyh9jUgai2QU8AMrEIVuMsxodH8bk77sSli804caIe6zes4kwU+u6oyaKcg+RMA7qHu2H32VFYUoQ+SjPuMMF6ZREs+DvF4D+pMpEP538rSP2bwv3RH+9ealgjolSylCJBJXV+i0X2h6JO0oospqZ9UiLp0hMvIeAf0lgWRar/CBnn52QjmQjCvyTspOKXjo1caeiYaNGlgnOpwYgg/xFR7cdvPCb6hGbg0yzcezPCOFMVhl8UOUY+jgjlnhcTtoL8WOF+7OQgentmFylGESUuoQ7EyaNGhm6MpHPiaIDHikQloQJdLI3QYHh9i+QlfZhOuvT+l6Yh9Fy0qEVuEcEO8w4pyCJKtMhFVxF0wbSXoqIiFhqR2LMgpwA2m4N5S9Pz08wXLywsRn5ePj8HiZH2v/EaBzYQX7e8ooKPk4RJGo2W3XBy8woYxY2Li8eKFcuRnGJg6s6xY8fYPm7/m29Ap9Ng9+7d7BNLgk4aWxInn3jXVPDS4kGcRENKKsdEk/0i/dvExCS2bNkGuUyBEydOICMrmx+/fPlyiIXkOhCEVqOEl0aqQhEG+vphtVjYI7i0tAxWu40DOOgzp3MvPloPuVTKlpGU6EmuKyWFxaiqqOQJAAl5vV4/+np7IyIqEhO7vbBYIjQlilD3LVKaYmKjUVVRzgVl1bJqnD17lotlQgEpYGfBQh76atTU1bLDDnEiVdEaFhuR88vCrBmZqRnQa6IRExvPxzU5Mshe3Hfddxd+8vijmDTPQqYCVqxdjhACcJkCiFEmMkWCisGdN1yPvsFejIwMwum04zO37MWkZRaG9BTIpRJOxL148QIWjEZs37wF/T3dnOBZUliJlLgk9HZ34bFf/xabrtkIhVYGQcCPofZOVBeUYLCzH9fu2YNp8zzONjVwyiNNXUjAm5KWzpstuRJQYdDZ3oG6imXovNyOi2easW55LaKVaniCFEYjZcvRiZkplNaV4XJvO0QKCSxWB660dmFZSQ2ystLggxef/fxtkGokeOW1V5Coj0XQ5UWiLoapE0SjII/ycBRwqbUJSYZ4tgOkYDFyp6ER+arVqzkFlGgJWzdvRXd7N/xuD8pKSnH54nkkxCdCoYzG7//wPKrrynGm8Qr23roFV7rasWB14I577uYU1Iw8ShokAbYYGoWKkxZp2kK2L53NXSzCpnU0NSUZg339CHj9kApEqC6rRFdnN0wLRubjb9q2Feebm5FVmAUXPHCFPZiam+JzdHrMhO9+72FodTrY3Tb25CaHi5SYNKiEahqjQaSUwAc//OEAT+cWjGYEaeOnkT3lOrg8LAikFEzi0LeQdgRSGGdMUCk0OHfiAq+ny5ZXw26xY2RwOEIncLiwZsNKFkUu2CYh14SxYv1ydA62ITUjCX6/E+GQAJWVNYiPS0Zaah6kISlefu5l9PeO4Fvf+y7sHgdCIQpg8+F8cwPSMpIhIBeLcICv88KcfCTpEjAzOAXzlBmrapfDZJnCmHUWblEIeSUlMMSnwL3ggnXWDJvZhuHBUaQlZyInNxcz89MoyM+Gz+OA2TgLh82Np596ERvWrkN/7xD/7nxTE+KSkyHXxKCvbwDx0Qm43NTKSZ0BnwfDg0McdresugKjo2NQKNU4cOAgFzsSENIaglgpgjZJh1233IDN126GN+TFyOgQ4vRxyM/MwR/++AtYrUZYbC4Or4kSi3H9rasZTyF/fomIkG0pXDYRrlwhEaoZazdWQhsj5sKuqrgGPa2DePetQ9iy43rsunEPu5/Q+UIOWn/+8zO4dis53CTDajZDLhGio+0K2povoqa6Cr/7/e8QDonhXAiy005PRxcMiUkYGx7lDcjucrIFokyhQkd7H8xGK09deP2HEAF/kHVEZAFMfunxhkQO1sotJE9x8NpKOgRDUjI3TBTuRHuVxWRC66VLUCukLIw1m424cL6BtVi1dcuQylqdAc4SiVBlIqYLS4UxFbLkIEMHSYANFckEXlGBSSg82eASHZB94oVUgAYYfacNj1KFmVYajjQg9Fi2tA4jIn6lhFqiiQiFLMIXE7Iul/Dzu5xe3jupwaCgPXKdMS8ssP5gZnoOPl8QErE0MhEQCiOBZOwFH0AUaUaiaPrtxbaNa9Da3IIoSumFGB53RIRLFCH6/pQqOZtDZGZlorAwj9f65cvq0HzuPHxOFyanxzDvMqF0QyXii1IQ0kbB7nfDT0g4ZZOQ5aXFjdPvnIFCEMTcnI9eBnq1FAa1EsvrangKYLG7IJAoEIAQZrsd586fQ/qyfIh0SoikMqbKUulBQIjLTk1RiM8rUZjbOMjEQp4E37TnJvzql79GWVk5N4hzs9OYnZ/H8NgoVq1ew6DBuwffRmxqDFIyUjAzMYXx5hnYuyKTj793+2fhHvl0CKyjbBlaY/+3NwEV7h8PTOJK/uoieLHwpqJ9yTnmv3vhjxfnkS444vP+94r9JY48FeNX3wjNosKXjlEsiuKinZ9vsZtYouP8l4J9KQX0qiI64uoSEYhuuCD41FxlejPDOFMZKdw/6cY0mdDiKHDRJefQ0W709c1H7A0X0XHWijBdZrHYXgwvovdKozIq4qkJIRFqhAZDvuk+Rh/oZFiiytBrLdFeyEWAOm+SvdL9aGETCYW8uBFKFxMTh9XrVqOmdhnOn29kpPv9d97lMbJWrUNZWQUkEhkQFWQ+el3tci7KKTL7UvNFLo5ycjMZnSNrxeSUFHhcXjQ3t0AupzGlmh9PVl7UOGSkpTDCfvjQUczOzjPSNzg4iBtv3I2JybEIGuAPQKNSwjg/y3/TeyceOlFTHG4Po+qU6EdJrnGx8Vzo0PkxNjaGnp4evkCIw5qalor29lYcPPA+apdVs/2YXqdHW0srbySE6qWlp7G3vctuh1ah4GRYp9vJNngz0zOQRkX4km+88QZTgOh8poKdziNCj5KSDNDq9Ghqvow9N98MnU7PdpCENM7NzHB4x/jUNCP9C2Yj23KSbzH9TIFQBUWF+POfn0JcbAzyCwrYU5esKY8fPIy9ez6Drs4eJKelQyaRcJDNF770BfSN9sPutqKh6RxaOtrgD3ixY/t27N61B0P9I+ge6EN2YT5cQQ9iE/R49q/PYmpqjIumTdds4demEC06DhuhNGYro+611TUsUnvx2Zc57bC4qAAytQxrtm5AU2sT0hITIAuGMdrVh6KCEkxZzUjMSkNQGBmjm2dNsC1YoI2ORlF+Pgb7ejAwOIQbd98EuVSBf/vGt6BTaJAQHQulTIEDh45hw8ZNeO/9g0hNT8HwzCRqVtWho6cbJcXlKC+pxIFDh/mzrlhVgvLlJRAoBBgdG8Etu2/E5bONGOqhZsyM/NJibLtmJ373u99DJhZjqK8fo0NDzOUVSIVwBFyoKq/mJFgq7IyzFty890aolSosWKxwWM2MtFptdlzp6GXahNFsxJp163G5pR3joyZ86Wv349U3X8XqTeuQkZ3G42iP3YGkuHgOa6EJFRXDdF4mGGKYCvaj7/0E127dyLzWB7/0ZaQbMjA5M49LLS2YNZsxNDOGx594DGMLk3ALPJi1zjG6R77KGRk53AyE3T688NSzsM8ZMTo4xSE0Np8bhvRUaBKjWZCWnZ6JeG0M3nvtHfR09rAAuai0gIV4VHxdudKK2ekp2BYckEtlGOmbZNeO9OxEFFeWovVSK2ZHKIE2hJrV1VBoFJibnkZmWhJPkAQyCWINMsQkKeGwzyMjM4290M1zVsTrMhDyiLB1y0YOa8spKUH3QC/OnDkFhV4KXbwGRSUlyMrKRkPDeQwNDHLjNjM0hq/e8wBmhifR0dIGoSwMdZIO/bOjSM7OREKMAZY5B6eWikUypiIEXF509nYzVzwqyo+Ayw5DbBwuN7VAKdOgrLiMKUxnGxsRhAbeoB/xhjjs2bsH9fWnsGnDOpw9eR77XnkbEpEA27as5+ucbElLS0uRkZmDd958n2Pr6VwmIX9mfgZWblyNpBwDIAlDIBFgzeo1uHi+Gc0tp1GzohJu8t2WS+ANLSAYdrPneFpKFowzZg7+qSivg9cr4DV3cnIYp04fZbpiRlo2yovKmY5Hdp8+BNHZ3Q270Q5DXCp0Wj0+ePNtdnzKzsxiS8VTR4+zToOCmyjhmnj6QoGE8zxovZdKRDzRmJqZgEqnYgqWRqthrrZSrkZPZx9Ms054PdTwBdgOVxglhiHdwKFPVTW10ETHIL+oBE6HGxnpWZCQT70+hi0yJ0ZH0dvdjZmJcVjN8+i80sY8d9J1EDLe1dvFezTRUchNhv7QjfYnKqbpptfHMDIeQcgjYBKZCdBaTMg80RcpQZnqAolQBD1RyxZMfM5SA0jUUAKtCJAhgIjuKZPKWU9DdE1C7x02J19HlAgslYm4ILfbnTxZkcnEcLntcLooxTqa96rZWSM3NKYFGze0pK8iFyyyNSYKS2iRuuMw25CflYzxoXGeagSpohbRPks0FGoFCKgLsk6P3NVIpK5Rq1BXWYfLjU0Ier1snuATB5FTUwBDcQqcUR7YPDZIRApIQ2HIXAEoXUGsLqjCv//rD5juEiVX8rqklEXB5/YhJysVN9y4B7pYA8Zm59DQfBHzVhMGF8Yg06vZfUyq0SAsFHHSKum6pscn2HlLq1Sz9owosgQUVVUvQ8O58yjIycfyqlocPHCAk5qVOh0MySkwGqdx9vxJxKTFQK6WATQ96bZi5pLjH9ag/yzcweJpEqSmpKT8jz3bP+kD5sJ9qVamv69G19kUnovdyEOZJvMJxfvVFJfI4yPWix8+8eLP/22xv8RbX6R0XH0/fu3FYpufeQm9J4794v2XOPIfNhz0u8UC+eOvuWTNuLFJgPyR/480qH94WgJ9mWGc/juF+9WNER0X/XzkaCc6OsZ5oaXFgoSXxGlhnh+9T6GQaH2LgtEAgot2mlK5jBdAsVjImwq1zbQZ0IJI3GQaLTJCvZiIRQtjyEecziju+omLSbfE+CQOfMrKykJiqoHHXw8//G32KZ6cGGfxm8Pu5OjxxEQD0tKTMDY2zggN0UcIUSUqCI3f7//CvfD4XLB5nIzyuFxuWK0OyOUqdmGh8ac3EMCp48ehVyv4nJJK5OwmQwh5dXU12wU2Np6DRq1DanIKMjNS4XM5sHnTRhw89AEut7VAoVZBLJVBFx2PjZu2Y3pqGufOnkNjQyOSDcnsB15SUsKuIJOz8ygoyMPRo0dgs5t5kQr6/cjNzmG/b0La4lNSefxKhX9zUxNW19ZxkBWht919vcjLycW5+nregMiXPclgwMwciSkDqKyuQkFBASMzZAM2Z1rA6Pgktmzdzp8/jcQPHTyAFEMC4pIM3EzQ8V5obOSCr6+3BzffegvHua9atRI2h4355nRGjo+OQhiOwg3X7kZIEIXo2Dj89blnsWpZFaOrJF6urqtlROdKexve2L8fsXo9f5f5JRRgFYPskjzse+d17HtzH29cO6/bipmpCaTlZjM/9PiRo9CpNNi5dTs6W68g3ZCCwwcOMW1qxcrViI+OQSDoRe/IANbs2ABPwI32y5fgNS5AI5EhSizFio3roEqIhcllRWV1Nf702yfQ0tiCIIm9YhIgF0uQk5eHsw2NyM0rhEatRaohBc898xwkQglm5hY4AfamG/egb2AQQrkIfYODWLNmHZouXMa5+gt46IffwpRxAlavCbpkHbqHOjgsaP+Lb6K2KA/mmXmEovzYvus65BWVMg2mr7UHpw6fhIocjyisSCeGIkHODSUl/4nCEm7gNm7cjMOHDuFkfSMyUxNYtEcCY0LZCgrzmfcsFMlx7uxlrFq1AUKJAPUN9bjupuvhDbgjiJVQDJ1CjanxSR75e1weto0jYfPGTZvwyEM/wr133ITB9i5kJ6fhqw98HRcvdWJiZgbHG86yTWf1uhrc/ZV7MO2cYxROIVFAIVUybYtgzwMvvYcP9h1EtFwPd8ADuVqO3PIcPo7MvCx4fG5G9Qfb+/DLH/0SwrAA0dpoRCnEUGu06O3tYxepsrIipo953X5Yph1sy3nD/VswNTeDrMxsBF0Bdiexup3IzM5AeUkRzp86i+YLVzgps3ptMRSaMMorCxllHe0f50TU9pZezI+bkBidiKzcfKjiYnHq/HnYXAsICT1Iy05BQWk+T6W279iF3OxcdLW1Y3xgEPNjU1hbXYeXX3wRy1ZXQxWrwbzTBENGJrTaOORmlUEqUsNqtkMWJUR70wWUVJdjZGII5xvrEXTbEK+NxnXbr0ND/XmsWLGa6S6d/V3o6e/Hxs1bcfLkabhcXmTnpONMwzmcPdqAqrJKTgM1G40oyCvA6VPnoY3WYnrKiLLyCnR19EASJWaOfFgQhkynwI9//RN8cOoADOmJWLtuLR588EE88LU7UVCUzwF183Nz6OlpgyDkQXER+XYXYGrCjPaOTiQnp8HudLPzkNm2gOSMVFTVVnNCqcU4h6YL52BzLkAkE6OyvBpZhlx4LX4M9o/gxLHjeOihhxD0+tHT0Y2Whmb0d/RhuG+Ik6NdTheEYpLqC0A0UirapQoZjOY5FklmZKVzKFtMjA6U5iSEBHKRhnMUXE6yYfRxc93c3gqNToetO6+FXK1BVm4BgxA0nXHZnUzhmBobh5FTdcUYHxnAX595BpXlJZzUTbRJ2rSMtI4t8teXwCTanyIAXoTmupTiHQFBIhTXCFXSGTG0kIrZZY3ABTp3iaJIVosktibRapRYADGFMQmEEZ48+ycLWNROlB5C+UUCIQvGiaIoV8oi6eAyOR+HTEHaEKLMuJGYbGAzCLPRjpl5I7vBaGKIuurl9ZZ85kUyKWRaDQu/5yfGEatQYmp4mnU4Dl8A7pAD8YZ4SMQSTh0WCAXsbjYyMoTU1GTE6mNRnlOMqZFx9Hf18ATbkJMKTZoe2RXZ8ER5IaBk5IAA7nkzzMPjuGXLTiTLY7D/+X1oaetGclYOhifHsHfvTqSnGFBSXISf/fQxjEybsGzNSiSQJ73LDlfICb8giJKaZbjc1Y0ZomjK5JibnEWcVovmC02YnpzHpo1rMGea4/0iv7AIYyOTiIuOXfXF1AAAIABJREFUAzx+BjRsXidikwzceJ47Vw+rax7qBBUUGhmmx8ZhG3DBOxSpJ/7e7f964U6gKu3/5HgXMQT5398ElJy6ROlgSskix32JerIUIMRUFbKrok73Kp761Qj7kpj1f3pYS+g5PW6pGOfnWjyWSMFOgUwfJbnyMVxlCbnEbb/ai57+/2o+/oeC1nAYn2bhvkSV8REd7xN6AV5TFpsMniAEwzhwsB2dXRFhBwlBqTikYITIMUZ4iMzhY21AFMKCCGKvUEV83W02SjIli0ghe5QTZ51emhAFQssJDabHkYsANVx6tRalpeWIjY3n0IVbP3sbHvzq11BSWIL0nAzmzJHjzNtvv8F8X3qOlKRkzMzMIS01g0doUYIwpsYnInxESrKjYBCVEjfduBvLqqrZKWJ8epQ5jUq1GrFxKZBJVfxcAmEIZ+vr8eSvf4fVq1czwkPJpZVVVexnTsdLAlhCzWkk2tZ8GXfcdjtHT6vUKgyNDMET8KH1yhXcfdcXsbBg46LLsmDGnXfdgcTEBLz7zvvsfrBv32vIzslCbk4OpDIJZmanUFFRgfr60zwxIEeY1NR02L0+rF69FgqpFBPjY0xrEApCzB0l+s7Z+tNISTAwV5JTWwvykZGVicd++Qvcc++9OHe+EWq5HK+99gYLLXX6ONz8mZvZfWWgrxevvPIC2zJ+/Rvf4lE08QupyaKpAollt2zchA/efx86rYYRZ3I5GBwc4LAdi8mGi03NMBgS+fhjE2K5kDt98gw+f899GJuY5sKERI7EsSXRnDZGh7ySPPhCbrz1/htovnIZhaUlmLcakVecjcpl5Th4+BA8Tg9Kcwrw3B//AqEv4nOfYohncWBnTyfu+cLnEa2Jxksvvoovf/1reP/EAbi8Lnzli1/Emy+8gtHuAfa1LqurhjRGDbFKiN89+VskGWKRlmRAbU01LtVfQG9DJ5aXr4BSocGV7j52ScnJzORG6em/vIJf/8fP0NHVzeK5w0eOwmy2MOXhZz/5Ib797X/H7598AvqcNMw7jWhoPYvYlGj4g07YbOToo0I/Ia/6aCQlJkImVkLoE+PsifO44+bPMW2DNn2iCKmTlBBEAxqVDhNj08z/JXegixeaOWxr48b1aG9pgdvlQXZOIvPQw4Io6OOTYUjLxu//+Bd87Ztfx6WW8zj03jF8/8cPYWxwGL2dvVi3fA0Ks0vw+9/8AXHxBmQUZ+DAoSNYv34to4h//N3TuPvWz8A6M491dSsxPzGDKKEM8enp+NNzzyA2IQ4t7S2weV342qMPILUoha1c5VEKtvJ7+ZlX0HGhE0qhBCVlJfjsfbchoyQb8wtmFhpSINH48AgOvnMIl842IeChiRXRWMowMDDI7hDURNASlJebD9OciRvNAALYdP0GtPZfwq233sI8ZqKnRYmj+BoiFFOn0uLYwZM4fbwJcUkKuANOlFZmQqGTIzU9ExKBDDu3X4/MjHzUnziLztZ2yGVyHDlxDC++9Cr84jD84SBzbylllAoAu8XGnwuFxxGP+639+3Df5+7EB++/hQWXGXa3Cw6nB/d/6cvw+zkKFIKwKEJjsNgw3NIGpVwEtVqCQMiFWdM0lGoFRsdGUVpShplxE8Ik7FYpeMJHIXNUHI5NTqOosBQphhRcutDMky+i62kYybXimw89gtk5E6Zm59DfP4hz9acRIMVfQITcjDwYUhORnJ0Md9gJV9CBHzz6KJbXrsFzr/4eGZkJOHryMMZGR1hIbV2wIVYXC58twOh277AJP/zFd/Hjxx7Da2+/ibGJSRQXFjJCq1VL8af//ANi4mL4D3l+a0QanD3XiJTEDGRm5OCPv/4Nvvbg19F4ugGvEB2poxcCf4DDvEhjoVLLmVZCcfbk+EXnLln9enwEOKhhdTiQnBSPuZlZnsSSza5ETGF9Ss4ViI6ORXpKJs42XcSOnTcgv7gYK9esQWJiMidPz85YGTHu7+5HV+sV3H3nHjzxmz/C5bSgqakB8zNTLO6cnp6E0+2GxevkNY6CmYhKRtopoi0KooRc0NNEmTYrKjxIEyWWSVk4yVklNFmm7U8jwTd/+B3s2/cqNywOoxn2efLo50QYCGRCLtCjyETDH+QALzIeoOkyJbtSGNLk2GSE0khCV5GQaXwKpZw1TImGOC7aKQiKUPqk+ARG2KdM85DG6HDzXXciOTODqWp+l4fppvaAj2kwCbo4PPmzx9F+vplTlOl4bv/qvcgszEbd8uX4/ne/g9SMDJ7y0rkuCIeYnkncwINvf4DxkXF2GVqxog6hqAAM6QkIC7wYGRuCIiyA0O1HaXo20sj4gELovF4MDY5i+cq1ON3YgJikWNx77x3sgDMwOIgFhwthiQwafSx+9qtf4Nobd2F8fhr6lAT4hQIcqT+FquW1MM6bkRmfhL7LHYhNS+DpLlEjFQolS1W9Dicyk9Mw0tOHlBQDLAEvKpYtw/j0NF7a9yJWrKuFTC2CWqfm6cvwxXG0vdP7D8u9/+uFe2JiIjZs2MCN6Udg9j/82P7uHf6Lq8zV947QAohrHikmydGEJl2E3i4JMK9G2P/eKy0VzR8v7pcK9I8/lt/gonPN1bSYT0LQqRj+yL7yI3Hqkn87PX7JLWfp8Z924V5fEUZA/LcTi0jD8dERU8FOqByh1keP96C1ZXiRuiLiwp3vfxVT6MMvmXj9xLcTi7mIJRtGpsbQxq1WcCNAYhy6wElYOjk5xQs4++KyeMfPYisK76BFnNAUCm0iBJ2cNqiwX7CYuGCOi4/G3r17UF5OPs3dzOkmO0aHzY4v3HsP3nv3HXZMGZueYP/3iLdumF1x9Hod4hNjOKSGoponJucpV4ZFYNMzY5x+qlVoII4SwZCags7OLuTk5vBItLS8LDLNEQnZ297tdDNyQQgwp88Jo+DyulFUWoL6k+dQXlrJBW9LKxW3SdwcUMNAo9/0zEzmYBKarieB4KlTzFdVKtVMbSHlPyn9jRYrCvPy2b6MmgCbxYobrrsWDruFnUvSDMnQaXXspkOC15mZGej00cjIzkJLaytTZ1RKJfNiaXpRWVWNkZExpqL4A26MjY2y68Wa1Rs5jIM2NXotQoE3rl+Pc6dOs2VmW1sbVFpyJFDz+79hzx4cPHAU5xvP88g9NlYHoTQKKo0GaUlpGOgZYpHV1muu4fTJLVs2sc83FSgQhRGO8mHeOoeC4kL87PFf4OEfPMLR7/2DPRgb7UdmegYe+8mv8JUvfBEW4wLzYikeXa6U8vvT6WPY1ebZZ96ARC7Cl758F8qXVWBsaAjz49N4/tl95E2Hex+4DfJoCc411aOssgRrVq6GXKqE2+nD9MAk4qU61L9/ChcbWmB2eLBiVR38LjdO1Z/Drt3X8sY9PTeL5NR0nKg/i7mZSXz+nrsxODIMCCVYcDjx5H8+DXeUG6++/QoKKvLw9vv7MW+cRFFpLopKcnGy/iTiNHHISkzH8bdPoL9tDEGPDzftvRUqrRqbt23Ej37zQxTXFUesGmtWISnOAOO0iXnAWzdswpO//z2SUuLgCzjR2XeFp1hShQYPfOVbGOin79CLBasJYrkAL7/8Au773Odx8Vwjjh86ix999/u4efdtKMytRmJqPHbctg1vvvM2PnPTzTh65DhHlH/2MzdxONHtN92IoZ4BROvj4PAHcPxMPebNZjhddkASwmfu2wOX1A2lRgONKgbxegPUEh2e/NWT6L3Ugede+gtEaglsHjuSkxNw4shx/PU/X2APdPiBKHKWoOhyCJGTkwPbghXGOUL/ALcviOUrVvB3TWhklFSEVdfUQZugxPHDp7Fr1w7IlHIIxQIutqVCMUyzC4jWxEfs44RB7H9zPypX5GPN5vXIKSiGWCiHRKhAVEjE6KbH6eZraMFswfD4GPbcfAssJPqkAB6XDQppRNga5ucTwGiaweGD70EqIs95IRw+GxdwxSXl3PDrdDHIy8mH0+GBVCTFeP8g3vrrS9i5YyviYxRctI9MDnIhQ04ytK6qFDpMDI1hpLcPsRo1MlNTkZGazog4NQTlFVWYnJrF6dOn2Sbw8JFTWLl6NXr6BmGxuzE2OY/Skjy25UxPzkbT2WZ0tvWy7kobJ8fqjSsxb5/H47/+Fdau34wf//T7WLdlOV7e9ywyMpN5nUhOSoFMJEdxbjmmJ4wwOa0ISsTIKS7kdFPaPxfmjHDZ7BCLgxgc7oVEJvvwWtBqopGRkgNhUISmM024dOwMyovK8OqLryI3M5enO1MTE0iIi8P83AxEEiGv9bRHqFVantLR1I8mjwRCUKnr8kWmnpRGSsUk7Yc0kSLBYpRAzFQ2Mg+89trrUFFVyxOwm/bczHQaYRTR9MRMt3z7tdcx0NeNmdlJ9Pb38DpHDiSUKUL2ktQ0kECadBXEn6bwPaEgzMdCx0X8EU4GIfcyEpWCwCoBhDIRvIIQN4w33H0rbr73DvgEEUMDsn8kmscvf/YYrtl+DfSxsUzX7L3cht8+/kuECcUMBHl6TfRRpVzJQlOpSMI6JhKlk0UicdZJV0C0GZmMnIeCHLJEPHoCoBYcFphcNkg0anz35z+GLiEeY+OTUBI/3OthfQs1n2GHB755Cx755kMIC4QoX1mLf/3hd/DMX59FVWUlgzNul4MBOZ/bBQHRl4Qi6CikSySDcXoOk6OTCHp9SEpMQGdXG650XMZLLz2PRx9+GMtLKtB67gJqyksASneO1UKl1kKm0ODkmTNIzkjBe++/hTVrVrB+yhcE2rq6meduslmwftMmHK0/jhm7CVafi73e4wxJEQ1YzxDmhqeRVZAGfXx8xL5ZIML46BhCHh8Gu0ewsroI2TmZCKvk0Orj4Pb74Av5MTE7Dq1ezdNhEo7P9ZgxWj/5DyvQ/8uF+5Igleyk6Rr9tG6fYAe5GFjEFWekcI8E80S46pQ+RgJMukUsHj9KJI1wsSOVZ6To/Oh3S84qdO0SEnx1QXs14k6P/TjPnQva/yYUdel5ScBK0wB6XRbW8nF9VDXzc34ofMWnirh3p4dxujwEP2lnloKernr/S1QjWlgixXsQ9fUDGBo284VDqAk9jkWpi5/zkt0mT0E4yZCU8dKIOpxCHrxeaLU6Rg/YrmsxJYv8hAlRowWPvGrJfrAgLx+GxETk5eQhOjYafUODGJ+YQEx0LJoaGngjycjMZO9aSqibnJzgsA2iu1D0NIlNyZt9dmoKsdE67P3MTUjLTGcB5A8ffZSTOomDSEPQlDQDZHIxuxk4XV6kpqSz4DXFkIT4hDgcOniIkZG169axIwshXmRPRf6zJrMJdge50Thw4XwTJ2empaax+DM/Px++YBBpGel4790DTKchFIe8bWmzpFEUofYyqYLtNKXE55dI0d3Tw2LT9es3si3YhaYmppRIpWKMj08xavP+ex/A5/FAp9Eyp55cfshxpquzk20Gidu/ZfNmHD5yhKc+FPpy0969LDglazQqGNRqLTZt2sz2kzTu3bFzO5588nc8Pq8orWJhMW1YlIR6x52347133sXo8AiHStXW1mBmfh5NTecRrddiZHycLT/XrluPnNwsnKw/jtVrVmNoZASGOANqKmpw8VIbpzbOmY1obbuMumXVfCwymQQylZhdZt794F1s3rEDbZ1XGDHPyDOgoDgjcu6ootHR1s60CvrsiD9KoUDzxnkMDY1jeUUtygvLceTQCdx+182YmBnD6TMnYZqbw9r1a7BsbQ1Ssw2YmhuGw2WG0+7E1MQ81izfgu7OYTz+0/+A32SHRiBEoj4dd913L2+av/3Fr1CzrBbK6GhMz0ygclkV+gdH+AIfGRngkfYcjXY1at5YHvn2t/GNf/smduzejtHpYYSj/CguLcD45DD0ZPfYdAEyoRrZiel467k3UJiWi472fpRWV2Dr9dfgL688h7RcA2QaETug9HQOQK+OhyQsxsrqZXhz32vwuFyIjdNAKAmjYmUlGlsv4V8f/j6On2zA2TNNWLlqFcwWE/qHO5BK1m4aPbpbuzA2OI71qzbhi/d9BUX5lYhN1uOeh+7ACy+9iAe/8iD2vfgarjR344v33oXnn3oOj3zj6yjMLUBndy/++sorjGQJyYc64IcyWob4nDhklGVgfmGB+e0xMQmQRSkgE8hx/vhZjAyM4OFHHkZHbyf2vfgKN5hel4/dcfxuLzfJtLYmpyYzHUqr1qK3q4cLb5FcyPQuos04nQ4kpSegpLYIkAThdwdQXFzCeo/J2Smm6ZEGhuLWZ0ZnWY8gUwrx1juvoXhZCSpXL0d8ciq00fFQynXwuXxAIMQTQ+JdL5gX4HA6kZ6VybQuWr9CAj+Lyin5kgqlmZkpaDRKqNVyKKSUoGpFw4XzEU55VhYL8IleQCNHnycAtVwFUVCAt/e9gT03Xofh4R4MjvTCHXTD5LCw4JBodoakFAS8AYS9HqhI2G+zISUmHjmZ2Wht78DUzDxsLjdUWm1EGCmXw2y183uJ1sfiYksrO+tQMzQ2PAMxpHTEjF7LlFGorCnF+NQYdly/E4OTo2wL6PY6uHgmOp7NasPk6BQk5FgUlwiVLpqTngNCIdw+SpsWQSGRAv4gOi63QiIl6qSfp2cDw0PYsGUL8otKEfICqbEpmBuZwdt/fgUeu5v1ASToVKqUrIWiNZOsXj1eB7SaSNPvoubJ7oCfrP8QhtcXjEyQpH44wl6muHg9fohCEW94ouRRcU4qqBtuvgnX794DqUgGQUiIztZOxGnjMTI4gtPHT8M8Z+TJLE1/IRIgKAxianoMIoUMqempbPG5besOPPfEM8ylDvt95GvDj6HNlzj8bFQcJr2aBCGvj4tiour4ooIIiAUIRyvx3Z//ENkF2fweae5Ok4KY6GimoVDhS4L3acrCOH0Wk0MjmBod4/Oc1m0f+bULJdAoVbAuWHlyTZkRtB9RPSAnh7EwhQ1SiGHEEEIklzJ/3eZxISyLQkJqMq7fexNMdhsSk1MQl5jIEyvyQKecBHEghDeefxljQ8NYv2MrqlavgJcprpEAHL/Hw99xwOvBxOAwfC4XpORoteDgxvlc/RnIxTIU5eex7sq0YOImaO3qlfjqffdjrG8AfVfaMdjfham5cegSo6GO1sHh8nKY4tDIGO68cy9Gx4ax89qdePu9DzBjtPJesKxuGfzBEEwLFnQN9cEjDMErCkMbG4P4uHhIQlGYHpvkz5YmDATGyuQyWC0LcFotSE9KREKMnhuagEyCtes34fSZc2hqbkZRUQEHxlHY4fycGUGTAI7uf7rK/L1inPbW2traT4XXfvXrCH7+2E2ULL9Y1JLPbISOskRZiXiRE+WEeGmEuEeEodSxcxFPKX3s3hQpkpfEoh/3dr/aq/1Df3j2io+kmi49ful1l5JXI4LSSOEe+c/fFscfpnsuimA/ahoij6OLiYvgCFX+w1HFp4m4U+FeXxZkceoSdehvNLaLAtmI+0uIm6Hjx7rhchIHVcPWieRzG0HII5MG/jwW+fyR9yRgpMRLi51CjWXLatHa2gpfgAp4LSMs9HtCe0ncWFhQiMzMTI43riirwPatW/Deu+8iJAwzskNe4kQFUYhk2LxxM78uBe/QBsRiImEU87lHx8aRlprKdl9WKqwtVqi1KhZVbtmxjTnaRw4dZuSa/HUJxahaVsHcZbq46X0QokxOFxTCUruyJlJci0SYm5tHRlYWBoYGkJ6RAYfLxqmjJBZTyJWora6FwZAKs4nGmSr+3IhGQFZdNMKdnJrgVFUSWpIYaXZ2lgWCyckp8NjtLBK8dtcuOF0e3qCJqzow2M+FC1ldBQmVkcowPDDMRTihRsSH1KlVuO766xabqSA3BCT2u3ypmfmUcrUS5eUV/N7puqitqYPfH4DFYuUoaSrO8wsIKbThvfffw5oVq7BixUoWztK5Trz7uto6DPT3s9MMOX9s2ryNven7B3oxPTeHdevW84hXqZHjZP0xjkq/dKENpQVFKC+uRFV1HQ4cOcIo6cqVy/Hm668yl7KopADxCdE4WX8CjU0XMGs0ISM3G//y4P04dPQ9uOFBaloyJocnOX77mh07uNGhEK4oiRBNzReRl5WDXVuuwx9+8QfUHzuNL3/5AfQOdLE/9Q9//B0oNFI8/+ZLiI7RYsFqxMBAH7o7BlG7rA5dHYPw+4SoKCmC12RGUXIBVtSsx8S8kYOjjhw4hE0bt+DcxUsQSSljysOOH5QzsGL5MpRWFMIV9OHgqXrsveMWTrItqyhFzcoqmBfIPtUBpUyMwf4eOD025OQXYP++k0jUKeGYsyIpJh5dPX346kPf5LS/Ew2nYLLOIC0rEZUVtQj5hTh7/Bw+f/s9aGm4gKDHA4fVyiE+KTnJKKurgD3khUAix6nTTdiwcSunH07PTaO5uQFrV62Ex+pCc0MrbrlxD06eqMc3v/FvWLl2I+IMOjzw7XvQ2NiIa7bswHe++Siu37UdcboYvPjMC/iXe+9hu82eoWEYFxbwztsfRIoJmYI1Envv3oWQPIzoOD1P1shJidBCuUAMv82D+qP1yM8vwiuvvwaRUAq3k9A8KoSjIBYQRSDiNLV9+zacOHUaqSmZ7NNM5zp5kNeursMFEschgFUbV6CovAD6eC08Di9mJud43SG7Q0ImaXSeGJOE04dPsCg2GPLCE3TDkJuBf3v032F2uyGUq7k5p/2BUFbSB9BkjqZQdquVsxIIQCCagMNjYf3M9MQ0AwEJSQkcN69WKjA9NYGAPyKyt9qtMNvMqK6rQSgQwtDgMAKeILRKHTJSMjA7PgmL1YjJmTGkZ6dian6G0eQg8ZCF5OwThohQXQqEczshCfixYVkdxIEwDh84yNQAP8TsfEQNbP/QMObmFxAdE49EQypT0ii4jFJzKbhoeHACTouH+cc6vRSxsdFYt241RHIR/EI/urq6sXLVGoyNzeC2227Gk0/8ATk5eWg8d46TLG++8zbW5iQmJfG6JRVKMNI/CHFIgAvnGuFxWLB522YMjo9CplVDodIgHIpCYU4RvDYvLp69gKNvHGSLyAWbjW1n6TqNT47nQCByN7I7aa1T8gZJtEnKnKD1klKiSYi9dccmyLUKCNUiSMVSaFRqpsvNzxkxNjYBt9OD66+7AdFJcXD7fJzaapox48DbH2BqZAZuqxM6dTTnXlh5PcninIPs4lzs3H0dB4nJlAouTgZ6BnH5RDPmJqfRcLIe5BiPYAAioQDBcMRQgfYWKoSjwgL4vQEkp6WhdlUdtt5wLZJz0jBrMWJydgwut5ObgWRDCtwOF776wFdgm7dAJBCxzS9ZJVMhHaDkVJmMaTZCkZDpo9TIkm6M3FRI/Ep2lmwlSTaSCHPKNVkKi0m0qlWhpKIMa7ZvREIauRCpmNNOQBE5AxFFk3QTLz7/PFRCIXZs2wmVSMoTA2fAg5CEKEDkmR7mazHk98I8Ow+H1QJhMMgOLEqRBOM9Qxjo6YWQvdpDyM/LxY7t12B8cgJnzp5j8O2GbTsYIGu+cAHrN6zA4EQvekb6UFBSyPtCYlIyUzvFkii2pI2OjmH3mIHhUXh8Xtbe7N69FxKJHFd6O3HyUiOi1FJk5+fBZl5AtFrHlKqZmWlOek3NSIXXT5QhM8qKCpAYo4NIEGY6o0ipgc8XxpbNO9jPv6mpEQ0NZ6Gl8DurA565EMabyHTi79/+ryLu5GJEVpoUVMd60U/xJnjscSrcP0LGP3ReWQxG4mhcGqdFRYQvhLYv3V9Im/1VQUxLRfMnuDJGivqrBKNLdo/072wxeVX6Kv3ukywUr+bTX41sf+gzv/jBLL2HjyP3SyFI1GVuvvTpiVOpcD9VGoSXk0//9rPkfoO4fIsNDjVGVIBePD+B7s4pLgqoiCbrLELf2NOewjGENEIMsTo9wo0CROy5G2JhJUXV33vvvfjT00/xfUtKink8Tkmhv3j8caaw0ON2XrOTR7cupx3NzRc5yp3EaHThEpIW9vmRm5WLhLhE9iFfsFqQkpoKpUbFQUK9fb1sc0XOHcMD/Vi/di0XWWK5FHPGeZw5e5Y5hTRIpRHhstplXNwSdaWhoYHRZKKDEN98emYa+/a/zJzCuNgEXHvtTtSfOcP0DHLwIGTIbDKhqLAYra1tKC0ug8fjh9loY4EsLZTk3U5pd9QEkB0leZTT+6ZFmZoUoviMDA1jsLcPSYkGfP7++3H4yGGmf9BGQOmtlO5HdpcUCkQIFbnb9PX2YeOGjRyYdPnyZbbyo9RUsm+iTYOQ6Kz0DEbgW9paUVlZyVQf8gEmVIes0ggNq6qq5kaFmrGMjDT09PUyR5MoTGfOnMG2HdthNBkZBfJ7vMydT01NxeZNW1nYZVqY58/p8NGjuPaG63gMPTo5jMvNzZgYmkJJfgkHutxw414UFBZxKIhcLmZ0JzpWi97+Trzx5j5G3ikBUqePRUpGKvSxGvQPd+HbP3gYX3rgQVy3cxtmp+aZttTX34s/PfUn/Oo3v8Kq1Svx1B/+iJA7zIE1okBk9G11LEAgD+N7P/oWWrov44XX9/OEprd3iAv23u5+tDSNQq0DfvPbn/GGpQwKMdw+hGu274Y9EGLaDjVWZG8pJjtIn42tQgmpJU5ybnY6ZDIBMvIyAKUcczYLdHGxiEuKh8UyD5fNyhSIloZLWLeqBm1XWlFRXomhEROL/HJyMpgn/MJr+7H92m1w+9zMG83MTmOKGLkMrVqxHvACfa1d6G5tR9gXRFJiLLuZZJbnIJpoF1IxAiEhJFIVrA43c/MlJPRUK1ic996bb0EMMW68bhc62juRkp4Ok8UCb8ADq2eWhV3GaSOcFETU2oUbdl2Pox8cwuduuwPFZaX44c9/ivVrNuD9t47wyJxSgdetXwVXwIWc4hzY3DZORfQH/YxEC0NhOE1Wnmq4/AFkFxRidtrCnH3yqO9o7WDebCDg4UY2LS0dw0NjsFs9jGpS7IU94EHt2hq0t7UjrzQb26/ZxjoVk2kwk/lpAAAgAElEQVQOLqsbXqcfw4NjKCsv5wKbEF5CWYevdKE8JzvCBdYqAJUUn//mVyHR66E3JJMTNpzsqCLnRpU89z1uJ8J+P2KidRgfHsbgYD9KSwuh1WjR3dXFk0CixtH1SPS8BaMJFIFxofEcmloucpBMXkkRhzuRm0xsdAKSE1IQrVLj6MED2LJ1E6xuCxxeJ4dYEcJIw0qpTAW308mBSCLCk0J+SARBhJxOxKs0mBudYBcg44wD2RnZ+PJXvoqZ2XmcrD8Hi9WJxqbznNi84/rtOHDm6P9j77zj7C7LtH+dXmfm9Clneu+Zkp5JJ50ACUhAuoCiq+5a1tVXxS7qKiyroiiiIEUMNQmk957MZCaT6b3PaXN6n1Pez33PDLCuu/6D7x/v7vnIJ0imnPr87ud6rut78aZEr8uESW9CeUkRIgEvWq5cAmZjOHzwGLy+IELhJG82nW4/9r71KpauXI3dH9vK5U2QSfHdH/4YOTm5iIRCCPtDrFpfOXce+hQNbNMWGNNS4Qn5cOTsOdz78ANoXLoUX/rsF5go89B9D+L553+PUydPIyMzC2KpGB+75w7kFuahuq6a35cKtQLxJNkk59RTEl2mpqY4K0RiDtk1KNND11iZUspWJsJqqtVpqKqq4T4B4qJTlopanenaI5Mo2OpDOSRBTIiCvEK+9hCR6fLJ03jnnbdQXleN3ffciUA4xAVqdOJx/dp1OCbtMMgyuMCt/XIzXNNWyMQiSCUi/tnExmeco0TMmEnS4slvT1kkosVI5HR/rUjKE6ioq8Lt9+zhjSGx84f5tEzLg7jfH2BVXymVI0p9IVIJY5PJkkM2UGEcfIoqFEuRl53Lqj3hlYmWRRkOGkzpekMh2GhyFsFYBCvXr0XpogpuHXa4XRjsH4QYIqxa14SMXDOfxJBgmZuZw1a53htdKCkrZ5SkQqLmk3ACBpA9ZnxslAfw8pIS5GRlwqjVo/daB5N44tEwhMkY6uvqsWXLFpw9fxEnT52BUpnCp3/0Pl+2uAFlVQXILc7EvoPvsI1n+/ab+QTK6bTjnX1vIyPLhPyiYlbgJQolGhc3IJaM4WpLK3bu3IWRyTGca72CzKJcfl666XqQquUThRmnmy10wYgfs/EI9PoUlJcUQq2QwDNjZzysKasY3R19THBbs7oJGel6TE6MYf/+/RgamoAynobYJIV+/3dw/8tnYCGQSvMCIVA/6tv84P4BqvHDyjkP0POK+8LQTU4QVt4/ZJlZsNHw4P5XyDALd5ptLOSZ/yuT/V/abj4Ixc59/YLr5cNft2CFYVZ6bO6k4MPDOg3q8yF2/rs5K8qcwr+pRfiRUWVocD9ZFUOEFHd6fsTCubbXeQzmAkd+wUpEG6GuNhdaW4aRnpkBg8nIChyVX1AZjVang81m5TZD1ww1jQpZKZFIZNBSPbo/CK1ej8997h/x9NNP8REeXWxpWCf7xY4dO9iOQtYEQh86bHZ85Utf4qFQJBVidGKMBxzyddPcSUfi5aWVsM3MID+/gC+sCgqozUb5eJ387xTe/NI/fh4nTxzH1atXMDIxjs//0+d5odq/bz/c9hnkFuSzp5AW/PGJUW6Nc7tmEAmTqtrP7ZAzDisPzXV1Dfz8dHR2Ik2Txgt37aJaHD50mH3ltDFxufzsj5+NJuF0uFBTWYOZGQc+tucOPP3zp1FWVorOzg5W72kgn3HMcNEFXReoyY+873TyQI+Hnhui6iyqb+ABnxjtpIySAtPYuAR2h5OVwsbFjXj1lZexeMlibv8jaYg2QzRgmgwGnDp5iu07tNGin09qNZED6EJCJx9GYzoOHjzI9pOqqkr09PXwILdhw0YcP3mC778qNYXf0Itqarm9lOrbjx4+itloCDWLqvnYee8bb+JL//JlvLX/LZRVFuGJH/wEkrgQ+998B5+4/2Hsufte9rl7Al6Eg37s2L4NLdcuIzRLNB8p+/g9Hh90OiPjBV969QWoU6XYcvM61C1uwEsvv4r0rCy4iaUsItVXzszhp//taVb1N2/YjEQohqHufmy7aRsys4w4fuYYnv71r3DPw3sgUigBgQS/eeZltiwtX7wEHpcNJr0GxSVZ0KalovtKO4wKAyRSFQw5+Xjn4LvwB8PspU1Lz0BKmhLBoB8OuwNFOdlIRINoWtUIX8jH6l/t0qXonRyDL+xDYX4emi9cQFFmNiYHR3Dh9Gk0NtZjfGISudnFmLJbYfHZccudu7B45TI88slP4Y5bdmJieJhPi6539WHnrTcjRaGBUWPC9Qst6L3RDadtBg984h5kFWejtb8dUWkCU64ZzCYEWNO0DpOT06wAJ8VJSGVC9PV245adO5BBlIuJCT4Bo4vg5ast6LzRjx23rSZCKsaGxhHyUqhNhNWr1jH9aMPaNYjGaMhVYoAagYsrMdY/julxO2/6KM/QuKQR93/yYR4eZAox4rEIFCIB/vzKq2hYshhxqRhhAaCWqjExOsVDGZW9iIRi5Obl8aa5r78fk2PT6GsfgHvCzmKCNkOFnXtugVg5V15GazHxq4myEfKEIYiK4XLMhf+o/VaUlMEyPg61WIRCcwYPfmLCHYoFiMgF+NoTP4AxOxuzNBD09nNfQyRCDcREAUnw8BIN+XHl4nk01tfhwtk5CxmtDw6nE+q0VB6C6DN107q18FPpkVaF1/e/A5FCAWNeHhxuHwoLSlGQVwy/2w+VSITmC6eRZtRCpVNBrU2Dn5R/kZw3EF5fiJVV3qh43ZDLRMx5VyllmPV7MdLTC6VAhLgjzsPXsqUrodebkJ1bwOx6fyiIN996AyazEatu3Qi3z8+e+asXm3nAPkDB0r5BDPUOQilUIOJL8PuZFGTyZ7+090UcOL4fklQxbtq2DoWl5XA7QzwY3WhrR5bBBNuUBZfPnUeGwcSnly1t12BzBBCTzeKb3/sWK3N/fvU1dF/rh1qh4GK7pTctR92Sej4NHR0fgcvnRtWiarYekaXRZrfDnJUFrVaHvr4+mEzpvAbShtvv8fKmwTo+hddf/TMkYhnKSsvRfr0LazduhEAmRjAe4dI3GvJJwaYhnax6Oq0eAoGUT2AoY0Svl1auhCndhDMXz6JiUQ1vJsgWlCQLaDAKtVQJR/8Mett74LbNwGV3ME1rZHwEFvsUCsqLcdc9d7MgdP7EWUQ8YSjIliUSY3BoABIqYlNLse2unfCEPYyZ9Xn92LXrdg4Wh8NRtsoopHLYBybx+D9/lak8lJ8gjK9ULmMxLOD1IRaOMJs/w2Ri0IPP5eHQLAlf1CtCn0UiHSWlAn4ew/Eo3FE/yutq8I9f/CL+/Wf/hvRULfq7+5CWocGnPvcPCEVj0Gp0fJ9/8ZMnce7YaQgJ2UrQewggVcr5daLPF21gi4qLkJebjZKCQgx29mLGamUCj1opw7333I3jJ05iaHQcEIqhTknlbhKyrlWWF6KoOBtNG5aid7AXGRkmbsSmMjuJVIyW1isIxyJI0WmwZsNNuHS1hX36+/a/hXA8AXNOPpSaFCRlImQX5OHo4YNMBaKyKSp+84WIfiXiNSY9U4+iohwoJGK47RYWgfp6+lBV24SpSRsSNA9IpViypJ57CQjKQIH36IwYMz1/W0n+n6i4/z0CqR8e/gU/+tHtSbaqfEjxfn/QpiF8XnknpZdV8MQ8T33e306DMvchiOZKkf77wX2OZ84trH9544Q5Ke/zBVDzvnr6nf/hDgvo98xhKT98W2gppY3GwkC/QJVZUPvnNg1zqvhN10SoGP1ocJALg3uUCpjmTw8WBnci8Sw0ui5UOlMbYnerC0GfhIdKfboJTo8XmeYszLg96BugIXeu4ZMCTM8/9zsuXKCdm8Fogt5oxJlzF7mIhBL7xAYtLizE8PAwL9ylJSW8KzYY9DDo9UinCvexEdTV1eCOPbuZFTw0PIje3n7YrTZs3rgZK1c0obevHwffO8KK8bsHD+HI0cO40dmOpqZVOH/+DHvgiODR1dWF8akJWOw27L79dux/ex8a6+qRqiPmLVgBJxVmdGwAMtlciyptVkZHJrB6zQpWtDWpGixevAS9fX3sgc8yZ2BiepoDrKSYT0/b2CpAJIze3gEuPKHAqUFnxEMP34/Onm5ePEi9r6qpZp+oTCLHyZMneWMZCvnR0X4dq1atYEWbbp1dPejrH+TmV6WSwrljaLt+nX345ZVVfEpAvkHytFOode3aNeju6MLkxCSUcrq4zDUP1tcuwvHjx3kDEp4Nc8scHYeRTYl+/549e/iIlf6dXhPaWBC7nliu6zdu5Nfr/MULWLZsGV5//XV8//vfR13NIjz761/wJol+bldfH/oH+mHINGL7rVvZEx9yeREJhBHyz6K4oBTl1TUYGRvDksZ6mDMz2ddO6h81ZyZjMfg8Ia7eposf2WrvvX8PvvC1x7By9TIOVU1bbfzeKywrgdVph1qThvfe3Y8H7r4Pk+OTuHzpKvIychGaCaA0vwD5BTl4853XkWY04OjZK3jrnf2oqa7Hx+++B0MDXXjwrjtw6ugB3LpjC/JycyGIiXD87cN45NFPw5eI4x/+6fO8gU7TGZCUyqDWaNDb38snNZlGA/q622HUqVFdX43Fy5cgSKcoDhvMedl4+t/+DV/98hdQVVSO0ydO4vKly1yqUlxagtHBESi0KqSatYiI4wjFoijIzUciEMbZIxeg18hhddjRsHg5+183rd6Id/fug1aVxkUxu+/cg8e//zgSCgGyK4pQ2liNNK2RGy9Jyo0lI3B67UiIYjDnZGBwqBd2hwUT4+N8SmaZnIFCnoJohMJuGtRU1UCYIMKzGGk6PSvHhIcjRZAUclINgy4fultuoPXiNWjVehw9eorVZ/Ld6k1ZyMkr4rWk/XorNEoFNCkqPPYPjyGplsMe9GJkaJARoES9gESETLMZBUXFmJi28sU5Go7CINPj3MEjeOUPv0MoEcCdD90JlU4NP9nqRBJYp63c+qgSp/EG4vK5K0gEk9h28yZcvXgVQbcPWk0K9AY6Mo+yLc/q80BhTMPjP/sB9FkZrI4XZOYi5AmyIEKqOzGfJaIk2luvccvxlcsXodekIUF/HwohGItyURZxuxViGfbsuh2v/+lVVC8qRziZRHZRGU5euYLb7riLEZ6Es6UTvbDHiZ72FugyjTyQZOblQK5QwueLwusJUr0cl0ZR0D+FGjyjAaSmqUnnhdGoRVVxEfa+9DKK0nLw0m9fwNo1G+DzhVBdvYixmfn5+SgpK8Jzv/8tKlfUIVWjR2Z6DjwOF6bGxvDdb3wXBqUaI72jiIZIK6aNVYJteL5wEEqtGktWN+I7P/4OJEohTpw7izJaVyhEf6WZkZ1UEEUB/Xff3c9r//JNqzA8Mcqnd7SZKa+sxOPf+jYevf9hDLT3sG1PnK5ETBBjO9u0dQpFJQVICBJISUuFyZQx13wtkcNut/E6RJ8xouaEvEG2t0gJBqBPhyCYgGvGw+vpwOAwt/WW11YiIRMiKUoiVapib3/AH+DH9ceXXkIkGMY3fvhdaEx6BKNhZpoTstLt8yAnn/JHLihlCrZJykVy9Hf2YrJ9HJKkCMP9I1DKCeErRZrJgJt2bobKkArHjB3ihBCzTj9++o0fIlWi5mtka2cHMiry8YXHvwaZgbCNcWRpDbhz282obViMe+9/kNfpgM+Pa5ea0XnlGmKhIMRx4OKFC4jMhplQI5ErEPYFmFdOJ0D0maqpqOTQOq351DVAZX422qhKhEyoERJeORFFem4mPvPlf+Iw6msvvIJZtx+VhcVc0NXR1wOpSomKylroNXqsX7ka3/3qNxGgUiuxlNGbYqmUczpp2lS24RABjoZuam52UxN1RhZvZv1eD+66aw/+8MIf2MkvksphTE/nfpRbd+7ExNgYausqkFdMgecJ7l5xTNuRZ87m0rykNAF5ihKrNqyFMSsbMx4/9r13gLMjGbnZ8EXDCM5GoKMTS60OXW03EA2RpQyobaxn/nxXTxeSohjWrl0JVYoMAY8T40MjGCIUckkFDJn5XFxHSFqJWMCKO1nmqIyK6EuOkSAGLsw14f53t/9pgzup7WvXrmV4xUcZSP0Pc/ATT3wwuC+ETv/yRaDhnL2BswsNph/4zBeGZFLE2e8+Pwt/WCX/sOJOpRN044A5Ix7/ouzpL375+575D4VT6X6Sqr1w44AqEXBi8yjFBS87e/fnDPx0UZnbhMz53LdcF3+0g3t1DBHRnOL+YVwm/V66AM9tHubsQnQ/RntCECf1fFTYPzSI0soqRJNx0NOzbccOHDt+bC7N7vWxb44qkumCa6cSpJWrcOHyFVYi1jU18QBLvN0333gDNTVVbMkoLCjgACdVTZuzMmCfnkYiHkFtXTVKqspZJWq/0cmvgdPhBpIi9kWWllbgwP73cMstt6CruxMOhw15eTmw2qbxwH334typ03wk6w8HMTZJimOEEXApChW8Ph8MhgwIhFI0NNThcvNZWOxz9y02O0fUofpz4qPT+4mG1kceeYQb7Yid3tXbw0oJEXKIvlJcWoa6hkZ03eiCZWoaBo0WToeTVUlqB6VWvrk3k4A3A3QcSx8UCp+SPUKjTWG1326dZlV3aGgEaak6pKeb0dbazt9K6pNKlcoKfDAcQndvN3vG99y9B+8dPMQYMDpWpaNWXZoGQ/0D7Ocngg2pqctWLIOLmwOdnFMYmxjni8PWrVtZ2SH05eGDh3D33Xczneb7P3wCjY2LodXrUFhchEuXLjGqcnRkEKOjw6ivX8TPS1lFBecEpCo5LDNTGB8bxvLGxbh8/jKyTDlshahd1Mjs6eYrV7F61UpcbbuEVJ0aKqqlD0aYBe6hwh2pDP6gC/FYAEGRG5nZ6Rgfn8ToxDir7vRaUoGRyZyJwuJCxGIRDI+OcDnS6SNnMdLej56WDpj1RmRmGqDVG9E7NI2LzdfxlW/8IzZv2wTb9BhaL5yFEkksqqjAjRudrJQeev09bFi3ETEihyhl3OooFMnQ0T+Al157DX2Dw1CkqKFOUaK3twN5eRlYu341KFqnM6Wjd3QUWbnZXCZDAesLZ8+x9/lTn34MYrUcV5ovY2ioF+F4GBt3boTT70R5dTXa29rRUFmL/hs9UEnlGB4eRXlFBd5542189sHHYBmaQPvVNtx66y6IVSqozHrYIl4oabDwueFwOHnYISpGKOLGsTNHeQBds7EJBaVZcPptHHAjepNCnAa5SA1hUsF/EqGDKE6kNIqkMkjVSqYy0GPichiBDIqEkO06QWcA7x44irFRC7JzDIjHo2hauQ4iiRzHjh5j1v5o/yBMOj3yC/MxMD6B0roynLlwAcvXLMaej3+cQ+Lk9U8IxZCS/Y3zMFKoBVJM9/WjICsdMeEsrAEr+kf7cO7MWQ7YxkIJiBJyBN1RHHrrMDcr0gL+pS9+Ac/9+reMljSZDPAF3DyYUbhbrJLBj1n84Y2XIVCK4Q8HII0IgRCV3igwONiHY0cPYmCgG+GQD7t23Yyx8RESFGFx2JkNTcM+bTbodyXDMSgpwhhPwJRnhlKrRSAuxJpNW+F0e0FMlLDHA6/Dhky9FlJREivXr8GQZQIzfrK6zcJud2N4eAqlJZW8rtDNH/IhzhIFBVvJ2JRA2OdGe8s1/n1EP/K4/aipqsO6NRuh0+owG4ticKiHlVLCTyIphtvtw4zdBcv4JMYGhlGaW4KTR85yYU+IaJFRCnbS/i6O+x++D20drfj05z+FhDCJrDwzHn7oUSb23L77dly6eBHmzCwMj4zg0pXLnCG66fYt2LHrZjz11FMsatXV18MyYYGGqB0TFlaNzWUFiAvjOHn2JO598F6IZCJM260oLS9HmkbLirdtygatJo03wWSxNKYYOG9Am47O6x1ou9SC5vNtWNrQAMSASxevQqZUICkWYMftNyPDnIkXf/Uc6EH5/F4+5aVOiO233owx2yRmhUlk5GYhxahBQghunA6EA3NqPNnWKa8qFPMQ77E4MdQ7gngghoiPQqBCdPR2o7y2Arfu2QWFSomLp87DOWZF2B6Aa9LBJ4NKoxZxpRT1TUuhN+mhEApx7O0DePW5F9h6RRtSsvVQ4yvZemIxKhUS8qbO7/Oygi6SUs4KbMOZE1pmkWE0QCoUQq/TYsbhZLqNw+VFMDrLmxyVWg4pFY55HTBlZ+DJX/475yFOvHcIphQ9Zix2jI9MIiEgUVAEAWEnBULEqbxKLAfdo4Dfz6hLKogiJVupVqJxSQNjm8kmmZVuRCIS5izKpfMXUFVegfz8PJw/fw71ixsxODwIsUyCro5uzils3LABQgn4/QRBDHfdcTcGe4bw4u9/j8bGaoxMD0OslkGokmHNTZthc3owZbXC4/VASgVJSiki8RgLKKffO4JkIMzX2r1vvYncggK2dwbCQdgck1zSR575QMCLLFMmRgdGUV9by2VcZGOaHp/m1nEIqC08ykWLWmM6RjttiIzOFWr97+D+wTPw9wqk/qfBfUEl/ku6y/sDNw+dhG+a854zQn3elrLgeSeqCzWbfjic+eGA6vu+8/lAKg1/C7jDvzW80/1YCJouqPv83+aH8LmhmGgy8/eLLDG0mBIRZ96X875KP/81N7UIUTn+wfD/t958/93fL3jcw9TqNh+e/QCXOdcau3BbKGM6f3QQKTIzNHodvv74N3HyzFlYXU5MTFvYPnPh0iUYNDr29sWiFDpLoLqmGjU1tbjtjjvw6p9f4zZSh8XKvkWyeRQVFcDldOJ66zVuV6XEendnF5eu7LljN86dO41PfvIRqLUpUOs0ePnVP3F4h45PaSEKBaNob7uBqsoaVFZUsEpPA6ndYUVxWRHSDQau7KaQZzQWg95khNFghHPGyc2e0VAEHm+AiRijE6OwOsaRplXxwqWUUwOqiP3yFCYdHRnl9xSp4X0DFKCLc4CTfIe0SDStXsPhShrOyYdeV1PNbOXFjYvhJJ/myAge+sQnOJRKCfl33nqbS3PIR0s/U6qg8g0hero72fNKDYMpqjSMj0/D6w4ikRDAPmVBZVU1BodG8M9f+QrOnD0Lq90KY7qBg056gwEW2wxSlCqkkUfWYmE1fuvmLXjrjTe4POobj38dX/7qP2PJ8iW8QZxxOKCUKfGZz3wGv33ueWbg04WN3hchf4g3TP6gnxV9omBQmEpv0GFopB/vHTyAWDTKPvpVTU243t4Jf8SPzJx02O1WHNj/NvKy8tB+rROrVq3Gx+++F0ePn+CyJ7pIqU0q5JdmMyP7/JmzeOpH/469r72BX//yl7DYJjAbC2D7rk1weBzIyDIjNz8fVucM9r71BkpKS9F2vQ137rkTDU2L4Y8GcOb8KWxZtxHnDp1B59lWpKuMiPrDOH3qHFatWwmL2470PDMeevQBJBNRvPK732GkpwdLamtRVVOPl55/DZW5hZgYncBnPv8PyMrO5AvXlcvNrESO2x349e9+z35XIqnU1pfjY3fegpdfe4WVLZFEyu22lEkQy8S8QeTQpliC7r4eEOZba0xDSU0he/B9QRd3Aey85Ra89cZb0Gm0KMkvgjAhQjwCpg9dPHkaTfVNMEhV6L3Ri8rqRYiLxChsqELnRD86+ztRsaiST1loWB2fHIdKK0N1QzWOvnsU5hwjJuxDqF9eBalCwMOROCZBhjYb/R2jEM2mManj3Nnz+NiePdAa9cgpzkdEEOch12Fz4OTB0zCoVHBNWvkEhTzp5PunTfbw4DATpLbdfDN3ITz5k58hx5CJiCeITGM6svNz2dpQtbIeg6PD2Lx9GwcKh8fGUVe/GGJqOYYYA/2DGOjvwol39mGgswOrN6yELkeH4ooibsp1WhxwTLswPeLA9avdEESESFOnYfGSRpRVlOKpnz3Fmw9SiSUCUtIDTJaKJOL458e/gsLaErzw5xdRsagc+186gLqyaphMOkxNT8Bmn8T45BgMxjTcfc8dPLiPTA1DSrhJtRxhqpMje0k4jHggwkMFUTayK8sglKnQuKwJUdDG3I4Y+eWpVMbpQIZBy/0K5uJ8zEoFGJmYgsvjh8PmhVyWhnQTlbZF2Y8fFSUhUogQDvsgiEeRIpUAkRAunj6DjZs2YHKCuh0a4XJ6UVxUwWsMKbwiYYx9yKqkDApJKmajAowMjmFyfBz93b2oLqvC6WPnGC0ZI3hAUsBNz9yMLQRjU61OG/KK8rF0SQNyzVkYGRziU7dVK1fiwsWLOH3+NNzBACQKOdbuaIIhywin280NqL4ZDyYGR1BeWMLtv0KxGMvWrMXPn3kGS1cvxc7bd3Kp2tJVK7jcTJWSyn5Q4sfTicGUZQq6lFQ0X7qKkvwSeBwepMjViHhDGLjehYmxKXRd74Lb4Wb6DJVwSZRi7Ny1E/v2voNYiAZe2viJYcowILcol0/9ymrKIVSIIU3XIJyMseoeFyQRCPrZKkcWJWo45euyRIw0eQoQSEIFJSRxEXumh0eH2JNfXlXJNr6GyjoM944hFknA7w9TrhgWlwPyFAWjRbtaruPiqdMIOJwQs+iWIHUQMcK1qhQw6jVwzdiYjEWdBvwaEPJxNsZBT7L+iMUJqORypCjk/HkOUptrZBaeQBCzSQHEMhlKyor5xK5u1VLOD3R1dcBGm+5YEsW5Bdi3dx9sYxYWlIgTT3MGTxgC4ZwlNRrlEiOf34dINMxrlFJNmQ8fFjc2QCYRc39FV1sbli9dzCVaBTm56O/rQygSQt3ieoxODLPVpae7B7bpGaaLLWtajp6BbmRmZSIn3czBXL/bA4FwFjqzHt6YHyFhAouWrsD4tBUXL1/lwGnt0loo9SkIxmZhSNXhyJv7kK1L59eGTlUlUim36A6NDUOZIkUwGoTVbkEjb+riKMgvQCQQhGVqjE8oaaPUfIXADDFs3b4RN7r7oDEYMdZlRXL6fwuYPjwb/j0Dqf9hcP/+93clSSmn4Ol/Nbi/P8DPh0bJD0Oc7g+G1DnlfCHAOjdoz4VY5LAAACAASURBVPnZF0qdFjju9Hdsy5nHJtKAS8Psf9V0+tcGZtocLHjg2aozH5BdGPAXLDELg/v7nvoF1KJQgM2too90cCeqDB3W8ueZqTCYC/POh1IXHv9cIRRw+EA3Rgc9yMky8/EmqdVLm1ZAKJGyT8/t82Jq2oZ0UwYfm3k9nrmyJaMJRWUlyC0swI0b7Tj87rsQCYTINmcyH5waSIlUQs2GkxMT8Ht8qCop5fDQ5q1EyFBxeyBxxTu6Olkxz8oys+2GlHFSt7OzzZgcn0BJSQlOk5d4cSMUqXJWxulourSsjKuv7Q4HH3cfPXwEarWCi5vImpNTWADayFFp0sBAP2MWi4qKubLc6w8gVaXi4+zhoUEuJiCvOXltVzWtRltbK9+35ctXsIeTClRsViuqqipwo70dQ8NDuNHWxap1RlY6ZmMRtgsRWYBoFeMT4xifnAQ1zFL5SElJPjSET0vEOYQ6NDQKh9OLxQ1LuL00CSEjL6mciixKw0PUJuhjYgepR2SRyUjPwqZNW7Bx0yb0DvWz7YWaVmlArqyuxLBlFEvXr8Kp8ydRYDYjQ6OH2ZiF/pFRCGRylBaV4+LJ8zykUTahtKIMU5NjKM7PZ28zcXJVGnrtLLBMTbG1iGgLFBImjz+pp4TWI5XtWksz+nv64Ha5GDPlmHHi4sUL2HXbLqzdvpZ57QGvG9VllTh98BSkAimrzWKlFNFkBP6wC+VlZciiIprWa6iorcShk0cQmo2gvq4Rhw8dQV5FPu66dzecbhuuXroAsy4LkpAYYj8QtPt4iHFEXNi6czscbjdbQ4gi0XzxAipLS1j9umn9Zry9dx82rm7CyaPHsH7DGlb46CSor6sXxUUl6Bvqg8Vmw8DIMG509+OPe3+HA4f3QZqiwNXr1xmX2LR2NaZGpuCecUOdpoU0RQlzUT56hgdw+UozPv3ow/jTvj9BkSZHdn4WAl4/qksrudxHqhQiKvBjcGgYBTkl0KiUPCwLvDGohRqMDVixbOV6VNY1Qm5Iwbf/9TuAPI6GlXXIK8lnZZAGI2pPDIWDcFhm8N6776KpaRlGx/tgztbB67Izmckz6UbYFcVtm/dgfGwa5y5egkxOwbcILM5pmPIyoTbp4LB7MXJ9it/b1TXFyMzQc8FWmlqDtU0b4HNGuHwrEAkiJk5Aq0nFtfOX4R2zomnRUty8aTscTheiiiQsPieGpydRUlEKmUoFTXoG5KlatowopEpGZ8YjQbz0h+fgcc+AeCq0/qQqVBjp7UeGIQujE1bYSLFuG2G1lex123as48GfSEEUXk7OztE4yO5GimNRST4cHiumvTaU1eYh4o5CKVDBOj0JkUoC96wfazetgTk7Hc0tVxEMetGwqApdQ73ILMmFlAgnUjGEiSQiHj/OnriAzTetgUCpgkyWAp0uHdMWO+QpKoQDHhTn5iEw44KHUKRrlnJDJNE8Lre3w+UNIZ6QQ6vNhlioYk55wOeeEzvolEct5U0dCfxZOgNKc/M5L0XhcCqkKatYhFhCApKR7ZYxTAx2YHqkF5JgDP3dEygrWYL6RUu5nMrhmOIh9ezpczh//hqfHvo8AWacE3SAT5CRQKomlQOjhNjdvn0ThgYH8fS/PYmf/OQJbnQdnhpGGFFkF2ZDZzIgK9OM8aEJZOrNGO4dwdmT51FdVYZgyIcVK1egb3CMA4xf/97XMBN04p3D+/HZL3+eux/UqSpGoq5a2QS338utokadAZbRSegUqWi+2MyEoMqCcrzxx71s/6PB1uP1YXpyGkP9g2hvaecMVTScYB81Z3sECT5RWrasHtkFWVCkyBATxpFemg8xlTxJZRDKJUiIqYw1zqcV8ficjYIah+USJZRCFaLOKOQxGSQxIfx2NzewxpGAKdOEyvJKHD50DEqlBtk5+dxySnSlwuISJKKzOHP8OIb7+9HX1QEnNVaHg8xgTyRi7CUnKhB1iiso6B4MMQSAfP30KlCWi2xsSSo3mI3DkJrK3HRPwI8wNaimqNGwdBmWN62CKSuLhS4CIxAC+OyJU5gcG0cGcfItdvbHE3aVMKY00tDkM9c/I+C/o98nECexZPlStvDRjTJbKeoUtkkVFxbBqNej5Uoze9vvIhHt9AmmLdEBkSnXCGfIgxSdiqk9w72DsEx5cdvtt8Ad8CM/LweD1OQbjjIStqA8HypdKiwhJ/KqKxCFkE8SrrZcxaw4gYKaQogVEqgVaXNims2JdJ0Jcgl9FnyQyCgQbkM4HkFUEIdMJWMcMNnZKotL+Po8Y7NjxmaFRCmFWC7k1y3ij0KrNWFswgqZTAX/dATRib9tN/6fYpX5ewdS/8Pg/sMndjN+lKp8mX7y16o/57+DhuT3G0rJ8sGT8gdhTOZrzFNVONgam1O8aXCmYXWBRvM+lnHBXrPw8+lT8Re3ud/xgW99bjKe996zv36O4jJn55n7OlpEF4b4Oa77vCI/v7jS4L+lTYyqj0hx78mfo8rQ4E6bhgW8JQ3uEkpKUZ6ejlXnsZrUgHn+zBiEMT30Gh2zxIeGR3gYlyqV7BXv6elFQXExKw8elxvVlVXchkeDDoWoqPWMhmLr9BSWLV+G69dakZtjZqtIa0szhw1puMvLzoFUIEBlVSX7YK80N8Pr9zG7tbe3l/3YpIjTAH/06FH2aVM5EaEVKYVP/nM6Bo7EI+ypJP81NdRQAdHg4CAP+D//+c9x6dIFXrwpJGrOycGhw4exqKGOB/YXX3iRfeAlRcWsJpL6ZLdYOFhXX9/AQU+fN4Cvf+ObHIqlQiaq8R4ZHeGLDB330deSXYcCcGEPqRopHCiKRILo7+lBw6JF7Dmetlgx43GjvLqSjw2jQT+qykuYp07vFQobGo0ZPMymp2cwRUOj0eHo8ZOsoC+qreWsht1qhUGr5WMdwhAXFhbDYDJhcHSEF3mXcwbXrl7lgfieTz2IssYq9I70obAgF488+Anc+/F7sWb9erR39mKwawQbFq/BM0/+nDcvdrsF2dmZWL9uPVQaDd7a9zZ8fgd70deuXs3WlyWNS3D8+EmsblrDQSrKP3QP9uBnP/lX3LnndkSCQT6N2LdvPwxGA1asXInla1ego7cVmtRUXL/agoKMPJg06Yyn02ca8aMnf4RZQRhrmlYzAaK2oQ69I4M4d/U8nn3uWR5kXnzxJa6UN2RooEoR4Y3X/4xtGzfjyvHLgH8WAVsApSUFWHfzFnT1dGNoYATRUBSGlDT47E709/WiqWkFss15GB0aR3VZGZKxCKPPYsxwBiaGRzExbkF5aT6UKiX6hwfRuGIxB8DeePcN5JUXobO3Fx5/gDc6BaZcpkQ4KCshFuKlN/+Epps2YPXaNWi5fBUVdRUIJ0I4evIo6mvr8fZrb2LtmpVwhZxoaKpGOBGG1eqAmFoCo4AkIIAsrkJfzwS+9b0ncKW9k0t1eke7EI77senmTdCZTbC7PFCoUhEkEoVSiZHRMfh9HrYt+QIOBCNuJONhZpgXZxYiTabBuuWb8cofX8GqpStRXlaMt/a/CXfQCXGqEhaPm7nnKULqPEhwGJmQlqRQV1fVYqR3ApuaNuONV/ZDLpPDkKHD5q2bYJucQldzOwyyVKxfuQ4hX5BbEV954zUI5SJoiS5RUYqymhqMWe1I1egQTQJSnRrRaBC6VAWOvvcerJOT0Gs0PJTUVFVz0LaqthYymR7P/OjXsA1OQC4V4uZbtuBfvvwV3HvfQxjsG+WGVCJHEUiPCFCkKE45J5EQRmDK0SFVJWfE3sDwGBavrsWqTWugSFNjbGSUmy2JBkW2mRHLBAxF2VAb0iAUCxClE6joLJM+SOmzz3ggk6ig05jIVstlUF6fC4vKKxHzRxAN+JGRoUVWQQ6u93QgIZfBEyLClQap6gykqA3sf56enIBULEQ8OctDiUACRANBGFPTMDkwBLfTw3aS+sbFaFy6Eh5/lE8biU6SKksg4rHjld88hwxjLuKzMhw6cII593WLFrHVhcSK/oEBnDp1igWHgC/IbPQI0SOEQhYM6JiNFPTCfCpxS8ULzz+HH/zoe6hbWoPTl87CmJuOkelRTFlsiIeTnAehkxvCMCZnEygvL8Xk9CSvxe03uhCJJfAv3/4KfvGbX8IfD+LbT3yHPdTvHjyAdevXziFe7VZGNfoDfuhUabh+qQVLFy2BKCnC4XePIM+cy5mblpbr8Hv8vMa6plyYDQYRD8dpVmdiC1+v2Y5KvS1ge5g+w4CcwjxkFBbA5wliuGeEXiAU15QjLI0hkCADVYTfByR6UBMvFXOphArIYhKkq/WYmXZw4VJkNoq+oX5kZ+dCJJJyPoE465QrIfY9UWEUMjm/3nSd6O3uhHVyDFNjo9zzQVY+oqS4HE7+c8blmitGiseZeCaQCHjgjCbiXP4khwRahQIzVjtbLIPE+af3B80rYjGfuLEASIo9FRLRJjU0ix3bt+LkiRN83YiQTUcoQoxnETHb0ViEnB/cCT+6bdtm3OjsxMTUJBRKBYMSSEgjWpk5KxPnjp9G0OPCXXfuhkmngUqpYA96z+gArvd1cCNxWW4+7FM2tLXeQEIkYdvftGUKsngSzvEpuB0eLnoTpcgw4prGspvWQShTcqZleHQYU65pxOUJtmEKkiIkac0TKxh5TK3nhHtNS0uFy+lgn3rThiY4PE44nQ6mQOVmUgu1DN2dnfD5XDDnZ0EgoecmCalAxkN7LC7k4kZrvxMiBzUU//e3/ymDOzWsr1q16iNtSP2vnlmmytDwzb7suf/9h+KihW9kcgujCucCmHO3/1ywxB/4+eBqJBJjaw2/wSlUSr70+UGeMJP0M8m/LRbPKfCs0P/l4E4D+fzA+2HW+0Ih08J/I2/jgr+R79m8p33h59L9oAsIfSjpPpLi/pEN7oSDrI0jLEgiHKHmQrDPjaxD9JgX9kKkWNHTQf7BwQFSCNTwzni4tCMtTYvZRBLLmprQNzgwh/KSSuHzeLl4goKqu3ftYosM1dxLZAp0dnZykRAFU0kRolBn+4029pCTCku8cqVECpVchsqqKpw8fYr/rKiqxN69eznYSRaVkqISGAxGrFixggd/GqSp8Gh0fIzbQs3mLGSY09E/2M/eblKJfT4/9DoDK+cUwojORljt2rx1C6PeuDY9HufHQBQX8oPT5uL53z2PzZs3wqQ3or+3D5S+JkoOtQVu2LgROfkFcHm8HOS0TFthm3FgxulAKBiCTCrmAV4uEGNifAKVtRXs3z9/5gxWLV+B/W+/g6UrlqOguARilYJtPtbJcVw4fwbCZByfeuSTuHjhEjexWi02LF2xEio1cfR9GJ+cnqPctLfxyYNzxoHMdBMCPi/Tam7fdQcvyFR6QMfRx08cY5RXd3cX1Lo0NKxqRM2yOlg8Vhw9eQKPPPoIP3dE7OnrGoM0LETL6StY1rgEGekmuL3OucKZZAK+UAhZGaTIXMHtt+3CyCip/kG+AJIHn06OqN2xa7gHZ86cxh27d6GyspQLm44fP4GUVDVTiAg1ePHSOa4nD5E/OCFFfkYetm7bjq89/k2U15YhGPPzxtZhnYFtxsaDXzARxt333Y13DxxCODCLZIyq6qO49Y7NqKgpwcduuxNf//rXce1yMzat28CtmlXVDXjyX3+Gn/7gJ/jht7+PlQ2LUWDOwQvPP8+ffyqk2rRxK3yuGSxpaMCqDeuQoknlE41f/OwptF5twTe++lU+Ws4pykN6UQ7efPd19E/2w2g28BF2R1cfqiqqII0KuDnylb2vsdI06pjGlt23oru/j4/ga+pqkRTGsffNN/Dpxx7D9x7/DlsAvvSNL6BtoAWmPCOOnTyMmsJSmORpkIclSHgFKCupxaRtBueaL6O0qgTXOq6itLoYEpUUqzeuR2hWiBmXH2kaPR+Ld/V1cG6C1OvB4W54g05EokHo0zSoKqlCpoEq4vUY7Rtm29DNW7ZgxmmH0+eCPxLG0PAEygoq4bX4oJYRPtSNGCKQpEpYCSvJK4XfFsTHd96NH3/3x9Ab0mB1TCMYjKIwPx+6FB1yTdmQQoTJSQsHA+0zVuQU50KcpkKaTocly1ehvKoWYw4rokoJPBEf1KkKrqU/c+QYsrUGmE0ZePOtN9nGs3j1Mtx150N44/dvAu4QUyNu27UDOo0GP/7Jk5ic9uHb3/kultYtY1oLrV/EEY8LSL0XobTUBFW6HNlFZtTUViA9OwMiuRCdPT0wmDLhtlGgtAdFhYW40HoFdzxwN3yzIbaLUX6HNnxep5eZ19FoBBq1DqHwLHoHBlFZU46GxjpQ4n2kZwD73ngHO2/ZBl26DpBLMGqbhkiphlytg1afxSHVRCyGybExZspLpBJ4/R4+9VSKxLAN06nCLBobl3MosKyyDHfefTdCEcpvJdHZ2sbsd5/Njvbmi8w7N2fmoaq8Dq//6QAc027suuVW7N37OlavXo5LVy9CmZLKZVPGjEzuvKDPLYWMKcwrF4ugUafh4oXT2L3rZmzZtgFHTxzBsrXL0T3cj7iA6B8F6O8egtPihjAmglKkQiQU41NYoSCJqelpXm/D8Vn+TJoLcjE9M4VPPPYwNHoNvveD7+Od/W/iZ7/6KT7+iQfIaM4nls5pK7RSNUypBubGd/T2QqSUs52EckI0tcoggSgmgmPchgunL0Mtp96AuY4WKowjGwiFK9dv2ohIPApzbg46unpx7NBJVJZXoYQ89gYtKhqqGWWqTFNjZGSYBxdSOyRCEdsMUyUqKEQyBL0hiIVSPo2dmKYCLg2yzfl8jQhFoggEwtzbQdSt3p4epMgUiEXDGBkgpv4EYuEAfD4vZ4GoSMk6bYHdPsMbJuowIYGMuPbkhb//8w8hKkwgPd0Ip8WKvrYOdLS2QyqW8dzhD4X5T0FCwFZRUuzpZ9L1UCqRQCIWYdmSJexBZzdAUsD3kayNdOpEHvE5cXCudEmQmMWSJY1ckmebcUKqnHvuyHLZ2FDPJ422iUm0t11DdUUZCnKysXzZUly6fAWVi6pxub0ZTz75U/zqRz/mwiunywexSgl/LMqn2HlZZmTrjTBqdGjraMfbR/ajcd0qhKQCJt0QWc7ucmDaZcHw5CjWrV/Hm1jCzVJ3QtQX4sdVWlYKm8MKsUDCr8GqdWug1qp4c0AnEvR6+ZxujI6NQJEqgd6kQZo+DTKhmNG3sbgAWeZ8hPwBSINKBEb+K/j3B4Pc/4TBfSGQSsN7jJrw/s43wb/+9GP8zM8VHNHe8q/faGincCHtTEkx/nAAk77jrzWj8qBP7/l5/zmXN80P6AuDOw1LlCH5y6bTD3vpFwb3DxcxLYRfeYBPzqnZNJDMKf7zO5D5h7LAjOefMx8e3dT6EVNlqmNcwBQKx3gDoVJK+ILB1hgurZq3BM3fp44OF7q7pjmARDXgZSVl8IWiTKFQqlPQ39+HaHQOb0aJcqPegPy8fCxdtgzeYICxb8SmvtF+HYsbG3nQJp85+WQ3bliH5557jhe5cCDABUrECxdJxDxAa7Qa7N61G88++ywP6qQmUOqeXv/u3h5evGjRITIMKfD0fEbjYT4uJ3WegqN0YRkcHEJxcRH/zsYli2HOzuayEUIRUhsqiRJETmCSUDKJIPk6BQlW+mnI3nXrbm5FDYdmmc++cmUTmq+1soc5LzePv49qmvfu/TOkMgljGIeGBnH4wH4sX7YMFVXlCIUCaLlylYr8MNjXj09+6tOoqa+HnbzH5D8M+TE9NY621mbYLDYe/On+kvJOQdXy8nImFeTmF7LiTheKvt5ebkptbbuK7u5O1C9aBMukBUqlisNYS1cux9jEKL82k1Yrli5fim5qcpwawWNf/iym3FYcOnwIdVXVmA1EcODV96AWKBF0B7B+7XosW7EUzzz7DBYvb8TWm2/FT596EiqplJFmVRWV+N1vf4N169bxe4IuoIcPH2HbBg1acoUMvb2d2LRpAz/2tuutnGsgqs7mrVvhDwYwMTEO68QUvA4Ptm/cgett7dCajMwjJt/v888/j/6+IapNhFqrRkFFAYeqOm90IeiNIBkUQKwCNu3cCI0xFcUVxRgeGcNnP/tZPjnxzHgw3jOOmuJyaKWp8EzP4Aff+i4+/fAjiEcjuNZyFVqdZi4XE45ibVMTsnKyMDY5zrzz0ydOQCKQYOPqtQhTnbYwjvKGKpy6dgZx2SziwgTkShWSSSEkCRFinhCkCQFfQJS6VLQOdEGiTYNMrcK5k2exeet2FJUWoO1GO1YsWY6xkXGkZ5vg8NvhCNmhzUrBmXNHsGRRHVpPXkVlbiWMqnTMWNx49rd/wk1b1qC8rhhWtw2zwigfH5dW1UCjy4RQrIDBmM7B5uLyPPi9Tj75CUcD8JCnPhLgQhKTzgSVVMHlMIRdC7u9OHfyKAb7etkScO3qdcRDQjisXmzffBuOHjyEGUcAG3c24ULbFdzz0MfZR5qeakIyMIubN21Bf3cHo98mZ+yYsNuQm1OArtZuiKMxnDzRAb1GgNqqSm4yvt7RjvzcPLz4h5chkSohS0vDTbfsQFF9JbyJEAfPZMTNdgdw5MAhdHTfgCk/CznV+fjiF/8PLh+5iPP7j+LJn/4YoZAPuhQNfvP889i2/VYolalYtmQNzcrwhuIQygWAJAlDZhoPlY99+X4YzTpkpZsgoFbnaJQDgGPTVihlapw8eBw5+nSEEzFu77xp+1b2AxOer625BfnmHA7tOlxkiavlE6ZLLZcxOj2KqsoyLoq7edNWWMan0NJ8HXfecwfUBg2ScglC8RhmIYaUGNgRwGa1IBQMsGWELqYkLKgpMDltQ+eVFsR9YaxauRZjE2MYGO7Hhi0buDmzvmEJ/A4vfvfMs7hty3b093Zjktp5NSloXLQUr720H4mQFLftuA2//fWziCei+ORnHsI7Bw7A7vYgliRqkAC5uWYM9Q1DKhFCKVXg9T//Cb///W/hckzDnG3A5ZarSNGrAJkINXUNMBizcPzIabRdvgEBfX9WPr79ze/ivfcOoqe7m9dk+hzR8xWk08Z4BHK1ErkF2ZhxOznU/4WvfBFf+8H/wTO/exZDEyOs7oY8XqxZuhLP/fpZbqsNiRLIrymFyWCCWq6COClkpKXP4sH+P7+DP/zmZeg0Kl4zaa0mAhKd+lCmafXatTh19jzSzUbG/1I4M0G2TVMGGhoakGlKZ8VXpUjl7JMv6Of3LdkYyaLUuKiOlWL6+8qqOiiUKh4a6bXJysiGhLIk45PcdE0oZLr2cAu2RILrLS2YDQcR8pG1Z5wtHXTqShsEEo/kckLKhniTQ63fdpcNEcTx3OsvQmnUwB32YDYURkFGDu7afSeyMrJQWlaBTFMGU8ioidcyOMZdEtyiKqZnS4A9d92JU8ePssW0tLwMLddaecaZs9/Sy0J+/gUHAtmEk7zGkQ3f5ZnbTHC2LZHATRvW8zBns0zD4XOhpLaSryG0mRVQw60/hKjPj/72Gxjr6Ub/4ADqG5dieGoce+6/n0PM9qlplBcUY99bxHT3oGZFPVoHexCTiWDMMjNK2uqwQJ4i5RMIOhUmNHTYH8ZI3wSfupFQR03jZGUqKy5nqyTZAOsa69jjTkHo3u4+qMmeKZfAmJHK1wVTuoGxokShK62o4NMGtVSBDGUuzu+//jdH1P/fB3daZ8hWTGo7ORf+X9zeH9wXVPG/9ksZLzUbR5SLmOYUY/pn4bYQMl3wkn9QjjT3FQt+9wVf+wJiciE4+uHvo5n7ww2nC+SZ9wOs85abBXY83R9CV8Xjc8z2hZ+1oHIv/CzeMMz78Ol+bGwWfqRUGfK4x6R0pEYNbUlI5q1HtFkh9X3By7/Awz99dgjhkAzRAKlMaTAZ0uHyEb5Mg0UNjVzKNDgyAIfVimyzGX5fALU1tUwhIcvKrbtuwy9//WvGMJLFxe/3cy00qREUzkw3mdDZeYMHbSqiYMShXs+LIi2+tGh+6UtfYsbv6eMneaDNyc1lTOGaNWs4REqKPr0pSUHJzM1iwoxSocDY6Biczhm2mtDj2rp9Ozep0mJFlhR6Xem4U2cw8MK3cORAdhqFXMwlE2QdIptNaWk5brR3cUkJkRqEQjH6+wawZetWxlISNYES9kQMIIWSfj6FZun37n3jz+yT33LTTagqL4fL5sDmbTuQnmVGXEhNiiIcP3oER48dYtoOhYguXbqI8spyEI+Ojm5Hx8ZgTM9AY+NSDiURUo2UFrr4640aXLl6CdVVVWi71ga9Ts8nAdQS6HTPMLublFiys1jsVvzoZ0+gf3IIw9YxaLWp8Dpm8OrvX0RdWS2kEhXcXh8efuyTcIe8yCk048FPPICVK1Yi6AuivrIely9cQmV5ObdIdrZ3YsP69TzEtDS3QCyV4Z1D7yIvPwfpGenQalPg9bmhkMtYFdKlpfGiQei1Rx79BB7/xrewoWkdxgcm2QKz6/bdOHryGLQZJjRfoYtQjNnMukwtCsoKsP2WHTh98jRsFgdUylRMTo/iwYfvZXb7Zz73OZRXVDPKj5sJIcCsJ4I//up52Iem4LW6YNQakJeTAzGSOH74IGprqtC0ahk6r9/AY596FDqTDqMTE3j+D7+HUW+EVCjCn17dizv27EGKSQt31AtXzA1n2Ime4T6UVVYjFIhAHBVgqK0T2zdtgt1jgzRFBlcsxEhE4nlUFFdgNpHgzeSjn/okIyynJqYYJ3ns3DEodHLY3ONIxn2oLauCY8yGPF0eyvMrMTY4jcgsIdyEmHQ7MCuKobiyCGp9CgfXJAo1AoFZSGUyjI6MYLC/F2XF+UhLUwPknZUKmRRDzyPhH4mMYhmb4lOaiZERKIUCmA0GtF65Bp89iHWrNuPAuyfh8MXgdHoZf5iVa4bb78aWHeux7+19mBqzYuP6JsRCPqQQW5s2dHod/0Pe4gJzLgrSzZBR+2UkDN+MCyXZhehsvcGtiLfdci+H9ggFqjVqOMS54ZatMBkNGGrvQndzGzJMe6bH3gAAIABJREFUWbjRdwPWgB8b7m7C7tv24MLh8zj91mE88uB9uP/+++Fy2Ll7oaamjrMfZGE4dOwEtt2yDQlWWmLM1xeKErC4xyFTipGmVCJFIsPowAhU6hRc7xmAx+WDz+ZBmkAJoVSKirpqziiQHc3rdMMyMYmAx8+DttVrQ15BIVqutSCvJA8ZeRmorq1gG008PIuWiy284aRw9Y7bbsaMz40ktUknkvCFIpDKVJiyTsLlc7FIQSJCNBiBDGJcOXEOjmELBLOzcDt9+Na3v4lzl85wG/D41BiKSoqhEMrQ29aD4V4K6lVixjUFvVbJwdnS/EV45qkX8Kt/fwY/eeJH2L5tE1qvNTMzu2dgEBq9AZPTVraIUN7GoDOw4CGXqfDUz36AX/78X5FIhOGYsaG4qhRTDju3thYUVsBqmYFcJMN9d32Cy97eeXM/evsGoFKrWFihKy2FCRUqNa/dVDtPWSXy0VNhXHpWJqac0zBmp+Njd9+BI0cP4bOf+wy+/Z1vYuuObUyBSSgkiEuB6YlJzqNMD0/CPmJFMhjHzLgLUW8ASqmKm6mpqImO4en+0ylqZnYWunoG2OaTXWZm4aOhphHVlfUQCaScp/jF07/E+NAY6qobkaLVIpKIIIkYpqbGsGLZMhQXlqG8rAYyZQqyzNl8cknXJbJd0iRMiGF6rGS1pPmAuhdo00AI4KDHwxY1Ktei549VbyEw5XCgo7Mba1augnvGwWo25UWSMiC7PB8fe/AeLFreAKfNDr/DjZYrLVycZyaLjlCMWCiKjpY2nHj3EHq7elkcikVnkaJOw30f/xhe+uOLbFVK1WjQNzjIObRkgpwDpO4LEAzReivhIGxcmkCqUYu6ulpkZmVxN0nrtWu4evkyGurquL8jNzcbK9avgdqo51ZdhVgKcSiK5iOnIfSEMOv1IhELo6ySWlKtaL3RjpyiAjQ1rcax9w7D63LDS90c5nR4kiE4ZwNobFoJdZoGLa2tEEqE0BnSmIRFbdwup4tPTwkHKhdJ+XpLp7NEp9u2fTsOHToEtUaF0opSnhvosRNFjU7Ac7JzIBDP8kaJrvkkCg6NDPN6RV7/dK0eQr8czaeG/uac+v/74P73Zrb/tSf4Pw3uCz7297mO882fvNOcV9AXVGRSu/kUaZ65voCGJG/cXGB0bqheuHE7KvnR53nq9DVsYVlQy0VztpIFwXzhEGaBxML+8YWCo3mDPd0XRg1y4nvuvGDhZ8zx0+dOAz7caPpRD+5dOQmcqU8iLhUgSvYgqt2e39jQn1IpPS5aBGmDMfeojp3sw43r40R6YpSiWpmKnbt2MUudqo2379iOobEhjI0Oc8OeSqGCRqPlQbi4pJgJKHRhoiAS4SBpIM8xZ2FwaBBZmRno7ellfBuFG1csX8EhT1JjKfhIyjIpzfTkDA8NsbeNAp6k7NCxL7WF0v8nPCSFmWhw8QY8rMYPDQygqrISI8MjmLZYeAFQKJWQyuVQqqheWszqAtlP6CJD3sM4kuwPLi4pQFdHG6QSGepqF/HCFpuNcytgMBDmI16Py8sBzarqapiM6fAHg6zsk7c+PcOEa22taL56BfHELDJzzMy3N2g0jCMj5rDekM5IMI/Xi6kpC6an5wJlBYX5vPBQmylRSmixzTWZkabVwe6YgcVqY2tRtjmLaRcUtHU47ahrWMSPr7X1Onv0qaHQaDIgFA4x1/ryZfKUaxhBGYlGUFhagOa2ZigVMqSpVbh8/jxu230LrC4X2nr78OhnP4W6lY3whKjshvjUAoz1jKK7tQfvHTiIdWtWw26xIj8vD3arA+nGdExPW5i5nqpPwz0P3MulU+Pjo2yVkQiF+OSjj+DyxUs4e/Y8CorzMDZpwfZtG6CWpcFldePIwWMwppsgV8pxtb2NVafBvmEIxELoMjSQpcrwhS9/Ee/uO4DigmIOMVFu4TOf+QTeeutN1NcvwwMPPMghT0KI0XNJSMz7dt8PjUSBRCSByqoa5sd7nQ5kmfRIU0jx4H0fhzYtDV2dHfBHgjBkpOPpn/8C3/v+d/DKCy+jdlEDDh07is07t+N6bydG7COoXV4LR8CNkopq3OjoRtjhRd+1Tiypr8Se+++EL+bF+WuXkZJu4PfYiobl0BszuMGR7BllZRVwzMww6rJ/pBd337cHP3nyBygvy4Y4kkR9YTU0Eg2C3hhUKi3OXrqAikVVMOXlIpyMINWQwiVFRLWZcbrYSkUDBVn6ets7MDI4AE2qGr6Al5+LSCLBfG3yEFomp9jvThdqYjF47XZUFxbBMWXHYN84pHItRiatuNzajUdpM2M0cl398YOHUVyRx3i7ixcuQkmbr4fuQ2lBAQfTb9q+HbGkCL5ohGviSaU2VxYgVZeK2WAEGSodXv7tC6guq8HQ8BSam1sx8X/Je+/ouO86/fcZTe8azUgz6r0Xy7KKbbn3FDvFTiOVkEBYFpZtcCFhF1jqhkCAkEAqaYTEaU63496tbqt3jbpmNL33e97vsSD3nvv7cf/g7P4Oq7McFqtM/3zf5Xlez9gMMvUG+GNhDM9M4pZb9+PSiTNAMAyNWo1ALIiMIiPkuQqYsnMhCgjw2m9fx67tm/G973yXm7NjR4/gymAfUqRClFQS19mIsZExRrZmGk1QKKRQauTQ6OUIR/1IEUThsdugVSrg8QYwM0tUmBQEHH7EPTHYSAJH+naphBtuKiLZH1BQAovdityqEsgUcrj9XtQ21kKkEsBiX+DBD1E1BJEUjpU3GTNx8txxrN2wHoFoBAKxBBpNGq7092NsehQCaQpiNKiBACqpAlqJCn6LCwsT0zj2yQlkGPRMTfny338JA6O96B++DLVWiR2btqLzTBs6zg3CZnNhw8ZViMV9zETfteVa+F0RiBJiTI6Oo/fyIPweJ8uoiJ3vC0YQiwmQbtDzEMSUYeQgIDLLr29pxt2fuwm/feqXSDeS/yCBORpwCEUoKamARq1D69r16O66wrQX+hyT6ZwGZeRfoU0cTbQp3p62ucFgiCUYJEo3ZWXC5rCzRCZVr8XWXVtQUV2K3z79FNZvb0VDaxPa+3uwqqURNscyb2BjgRCCLh9s00twLbrQd+kKFqeXEPFFoFFr4fS5uJmVq5UQilMQEwjgCrjx+K8fR365CempBjz2g8dw8XQHli0ObN22Gw899FX09w3i40Mfo62jE6bcTCarfOGBz/MgiczXSk0qe0ZkMiXLiahQDAVCCIeC6Gzv5MEbNShUZwwN9POEPU2r4UGPQiZj6c7AUD+f3yT3LKypZm46yTvI1Nl+9iwHDTncNsQlAkg1CkYqkj57w/pWvt5doMGXRsPBabFQjOUhAV8AKpUShfkFqCwvRabRyFIxGgKYpyYwPjmJGNGDrg4HhWIxIqSFJ4JNLIrCkiJs3LMJan0qVFo1IyvJM+j1ezidm+qREyeO48DNB/iaSsm0sxNTCNhd6Dx1DrbZBYRcPhTm5yMrKx1SkuwI4jxpzzIauamrq6phUhDlvfSMjUCWqUZV8yo+p4KRGE6ePo0NGzcgFguy7IzMpeQPo7wGIqLNjE/zVisrM5N17rShIHLNnGUWGq0aE+NjSVStQs2fG2quSMJstVgRJMlmSQlml2agMWjZVEtBXK65IMYHPP+jC/f/Cmb7/7JwT06p/6xVIknMivyFSTFUUPPEOs5kAXonkvSDueRs1khO1ZPm06QcZkV+89lUVf63qwFLK3eG+etXi9mVKTlpw5Om0qSZbYW9fnV8zxzxz36tyHioSUhy02nausJO/3NS6wprPlm4C1Ax9Zcd0X/xXUnBPlS418cRFgKRcIzvO31w6T7QfaUB1WcfBzU6HT02dHVMQhCN88Q925SFu++7D4ePHUNtXS1PU9q6LmHZasFQ/wDWr12PjPQM+CkS2UDoKS+ys3MwPj7JZhMqLsgA+NFHH7DsiOQTpB82ZhhRUVHD94mmUGSqohRRItCQAchmt6G6ooxfTzpkONKZJu+nTmPjxo2YGJ9go1UsJYH1reuRbcrE0797Go0Na3hCn2EyoX9wiKUxbKKRJjGUwWCEC3hKJKTXUZumQ3ZONqYmRhEMBli3F4tEWAduMmXyZD0YCCJGxqWhIViWrZyeSn0fafwpVjozOxOVlVX8vNLFncw4NIWxLVnYrKnX6OB0e/liRjKWgf4BXiEWFhWhvaMdVTXVjDwkQkh9/Sp4lx1oWNPIvHVqCIi/TsbO/oFePrhbN7YyW59kIvS+pgOLJoUU6mGxUtCNH41NzZxcSG9sqUSK1155FXfdcTvmZ2d4irjsXMb+u26EsTAXYqUSf3zrIPbs3cMINo1GhU/e/wj2GQtOfXwOGYQOzM5hBz+FaC0vLXOwR3ZWDt7/8GPsvXkPnG43Ll+5jJa1jUwtGOrr56aODvXtO7ahZX0LPEEvy30WZy3QyHU4+Mc3+TmmaQtdvNP1Gei93MeJvakZWggkwKatW3Ds0+NIU2sx0UfBLzKWH9VWVTP+MT3DxK+hy0vEEx+n4HqXPdjYvBH+QAQFpWVIy9Dj4GuvIOL1oyjLgMb6WsZ3EgaSwkGOnjrJSYVvvfUm9l23lz0zFBlOenSIgSHzCAqriiHVaZFZXIrZBSunDV6+0IY1a8pxyz0HMLU4xjrOeEoKNwypEjXsdgfSMzORnpPNU+lUgwFtHe2YX5jGTTfvwwiRQuYnMNbVh0JtNoqMhTAa8zFndaBl6ybWG69qauQiXqNXoLy6DFFBHKFQhC9+ZEydm5vBWN8QtBSnnohiioK1pFLe7ExMTsLjcsGYYWCN9b5rr0e6Rg/nwiIcixbMmGfhC8aQU1SOQWpC83LY4CWTa5CVnYXTZ08gFPIyPs5msSDHmMWhL5RgSRKoyvJKngJevjzIzZ1AIsNvD/6K5Wskx+hr68LpIydQUVaNGERQqlJhnjDjyHsfY2Z+EcbCDEYPEm3KsWCB1+HGrftvgN27DJfAidzCQniW3Cgw5EGvyWC/jXVuiSfHwaif9cuEPrz/wQdZ1vfrn/0CPR1dKMjNQW1tJRqaVkGjlaOwMBNiCRFGQixjeO+tIxjrm0JKRASNOg2Xujo5bZOeW9oAaqjgsjlxze49ePf993HNgZvxs188gbUbG6DL1mHNhnpItVJOhfbY3DCPTcOQZsQzz76E/Nx0qFQaJl5RUcWDA4UKc1biuzs5gCYci6M4txAqgQwIxSEVJD1D1PicPXsWsUQK7vnC57CwPIPpmTF87sAtTD4ZvTKG/v4xrKqrwdT0FKzWeQ6eu23/7cjOyMHinAUvvfAih+lcONeGLVt2YGpqBqMjkwiFI2y4pvOAhikSiQhSkQDbt25k/8Dg6CAWl5chUaq4kF3buoERuEcOH+YN5tzcPA8KCFE7OzcPjzcEhUiMtFQ965IpI4AMnbRdo8GBRqtBQiiAw+dFTV0NvvDF+zg9k95T//CvX8OjT/4SP/jFT2D3u2DKNCHs93HDtDg1i4grAOeiA53nOuCyutggSx4wIv6QVpzOyZr6OqTp01BSUckIW5rFv/bKa4zGjIXJuE8GVjluuOlWNDVvRIpIgp6eThw7dRxNjWvwg5/8mB8fTXFFYjEkMuLMCxgz6HV74fd4MTY6ypppotmsbO8vnTsNr8vBIUoaDflKnFhYXECKSMhEGWrU99x8Ew97KGk735SFmbEJnD1+DIfee4clHgkRkKpVQZ+q44A/CieEWAyhNAWhAAFHU1BWXIbCkgKYjEYMDQxgoK8fNusyJ2JT81VVWc3hXCT5pEkzXSPMM3OwOq0sCSJePxGKKFm5vmE18kryIFPLONGatiIEbKAJPD022u5p5RqIggn0nm2He8GKgNvNUrvJaTPChBP2OLF1+2akm9KRINpYihhRTxDCcAKWBQs6r1xGQCZAbesaSA0aDpKy250YnZiAKdPIvPiTx47whNzr8TL0gfJgLPNOaFRyFBcV87m2uDSN0rJCloutW9fIErNwKAKPzw+ZQo3c/AIOpXJYbQh6AnwtiIvjyC7KhtWyANv0IkoyK3Gl62qWyv+mUPpbnbivSGSoTiLp8n/lF5tTV4rrFcQiTcFXJCZUsKwUwTQxpn9fMadGwsk0Vf79q6X/Z6k0VECzM/2qWfX/64H96fdZlp6cyK9M7un2VhoI+u8/E2tWCuFk8BL/DNELrmrck474q5x4mvrThP/qJJ6aENKcb28XoPyvVLgP5iW4cA+mxBEOM1yeb5+Doq6GUiUbmqvNTiwOp9eA3z9P3NwQMnQGTkG8dt/1OHf+PE/GqaiSyGlt5cb05BQ2rGvlQo2KRAr6ycrNZaLBim6dUI0ffvA+PB4XG2GoOCZpCUVE19U2/EmzTmxyOnw6Ozu5eKbp+uLCLJs3yQlP2Mnqqmo+UCmGemF+nrmuFauqWbv+4fvvJ+OmrVZcd911SE1Lgz8YBk0hPH43NxbUaBBjvqyiCrV19XzoqTRaOAhpiRhmps1MaDCbJ/hAJirO+fMXuIiPRIKIhIPQGQzMOSdtJx2cpM9rbGpKbi6iUQ6HoKk3mUNDXi9SlWoM9g6guLSMObUatZJ1knSokVekpKSUp/A+vw9SuZRlMwGXE+2dHUyZUapV/N6bn5tDbm424rEILl/pxR333ov27m5e4edkZSESDGHZuoTe3l4uOIm/futdd8Dh9KC3p5cj0b1WBx584AHYAi4s+V2IKD3450e+CURT0HmxnSOlSa9tys7CUN8QJofognMWKoUKq2pXMT5uXfNavPryH1BYUISC/CLsu/F6vPb2y3A4nKyzr6wsg81mR+elThTnF6C7vZulPKYsE6M7l6xW2C0uBEizHhWgtKQUVVWV8LmtuHj2PKd8lpaXQqPX8Ir94Ftv8eQpPzsfFvMsT80JJZgIRRCPJjghl9jpdpcd8wtz2LShFUZ9JswTs9i4YxcqGhrQNzKAvq4ORNwuNNfXIujxsHGZEmDTTAYUVVBw0DkU5ObhB99/FNlGYm+nc3EqlgohVsrRunMzBsxTaN6+C8dOneXJW29HB1o3N8CQnwqROgXLziWsaWzC9MgkCnRZGOzthyHThLc/PYrc8mLs23+AOeLtbRc4bpyarOamSuxoaoV/0YHRy+NYWHIgs6gcw7Nm5JcXwk2bnckxSBRC6E16bp4JM0dDA2LzUyPmsDthIa67VMqa2BBJOCDgwp20sfpUNdLUKkgFchRl5yNdp0d/bx+naiq1adi3/3Y89ewzyCvJxx9efB1arR4//8UvMTo+hMmpUVw6e5a9DoTy06pT2Vy5fetWvP/WIfzTQ/+I3/3m90wFqlhVhX/87j8hFg5jeX4eRz74iMlLL/7+VaxtbYEyNQ2LdjuighRs27ENuYUFECqkyaJHIMJofx++942Hsffabegc6MDaja2IBwSwTjmwZlUjZqYXcfrTU/B7XJBJVfjq39+Lnz76U7S0tqKmdg2b3J5/+iWIEILLZsX2XTuxfVsrLIvkA8hDOB5EV1cPnEsexAJCBH1RKNRqNlhS+JLT6+JGp6qsgtf3udm58AeC0GRm4NjJkxAqRNh0zQYU1xVh0THPBSQF3dB7VqdJY+nF0twC9Fo9+3E6O7s5gp5Qs+PmMdY4SzRqNgmWF5ViVUkNJwDTYKdvYAhL84T6y8RLL7+OujW1EIhjmJkbQ47RAHFECMeCFYmoEPl5RZiameEQHb1BBbVKiSxjNkzpubAtOfDqy68jP9uIsD+KNK0BM+Z5llDMLi1BSumdwSCk0hS0rGnA8GAfvvLlL2FgZAD9Q8PIKSjChm1bcLn/ChuYfT4f53CcvXCeIQGLyxYOYJuensOFk13wuD1sCtcoUuFxepMTXwFQUFIIvTEdlfW12H/rAZy/eIYn8aNjg2jr7MD0wgzu+8oXUF5XhZz8bOaAp6rVCHv9QCiGK21XcPi9wxgbmIFEKYZCo2SUITWRJcXF2LF1BxfZhw59iEuX2iEMMcKNPTd0XtBUPRAMIRoX4NuPfI9JM4FEhKfR+264AQZDBiMRvX43HGTGjke42E9TGVjeGfL60dXZBaVMjliUUJQKHlCdOnYYzmULX39ooDM6Ooxlhx1KrRplVZWwOx148CtfYZkcoSxpS5ibYWLeOyV/hqNheINUuDo4fyMSjcAdcDOTnlJ7qU5Z37IWr774Ejo7uxgEQNPwYCjMAy26H06HOyk8IH8WEZCQQH5hAcuq6tbUMbHI4lgGhMSR93MdRFkNaq2KefA0fKPU1r7+fpbOsP9LpUduWiZUkODkx59gcnwCVrsN7lAIhdWVsPjcfC6nG1IhisehiCTQWr0Grz//CiL+CBISEYQGFTrH+3DnF+/D9MwcS00LiotQUlyI44cPw2m3QCImvnyEzbeEIQ4HIizzoXogFgX06UoYM/SYmZvC6tV1kEmEDHNYdngQisQ4c4GGIR6HBw6ST0qlbPIPC8nAKoVKIIQ4pMaZk2N/sV79Wy3cVyQybEKmC8V/4ZeAklNXimJis4dCST57MswoAalEyBP2lUkyFaQrMhCavlNxvVLwr8hUVpCR9HPEXeVgphVqDaMck3+bJ/1XEZQrBTtN5FlOwgV3kmKzIi9hic6K3IYm9ZE/S09Wbvuz6a30y4yl/Ew6KzUS9DN/zcKdcJBnGxIIpSRAzQw9J3/aVPBmIvlA6RCnLzLmOt3p+PCDC7BbrdCpCDnn4ZUiBeGMT4yxKVSmknEnZzRm8OqakvcmJiaxZk0TJ2v2D/QzjWLVqlWYnjbzAVVeXsGSD5qu0RReKlGwTtrucnJAR5LHHGGtdnt7O0pKSjBtnkCaTsuyEsLExaJRTE9O8lSMpg5kBB0mZN+aNTh14iTKS0rZNEmGDIfDxVP6da0bYHUvcxASaZjpuXc4Caen4mk63VeauM/PzdM5xzSchcU5XLt7D0+PXn75ZdTW1mJwqA9p6ToutKUyBYyZWTzFJ50hHfS0miRWL2maCXk1PzeLC2fOcKomBYAQqYDSZZctC5BKxCgvq8bEpBmNjc0YHZ/g26L3mkqhYEoGITMlcgWcLooCH2ZvQigYwIYN6zFO2ELLEjZs3gKBSIxz585henICiUiUkz4Xlhbw9//wJbzz4Xv46tcpbfJZVBWXwza3yFOk2+6/GxGZAAG5G8XlJXj2yWcRcfrZaJmTnYM1zU1s+KZ1MTU27x96ny+SulQdvnDf/XjkW//GEyHaMkyax5CaLmeMJb2uGoWaC/WOSx2cRkpbFJ2OiBx+qHSp6O3rg1gkhxQSRAJRlkxdd921MOlV+P53voP//OmjcPk8OH3uNC51tPOUbcumLagqr8STTz0HxEPIyzFhYngYGpkca5ubMToyBH26jjnti9OLyM/OxerVzdh63fWYXFwCFCK4rBa4LfNIU6pZ8rPv+r2oqa1FT18vrC47hHIJlu029h88+h/fhyxFDL1eh7Q0DYQyMVRGA0bm53DHAw+hsKwSz7/wWwwMXsamrc1wRRzwBKlxoc1WGPt27MbApR7cc/eduP/LX0Fqbg5mHTbcdOutLEGh7UleTiYUCiF+9fh/4p+/8jU8/PVHsXldNWRyHcIpItxx3314+Y9/gCEzA0vWWbg8TpZh0ft73foNLAVob2tnOSAZsnOysjE/Y+bthd8fZGRlIOBlzwf5DLzLNtaaG1KNCFMQjFSEuDCBVQ1N6LnSD4/fxyEz06PTUEjUnFewceMGPPzwt5BB4WQzJBMrx/DEJDO1K8oq8Ln9t+J3j/0Kt+y7Af5AGDFhgnngdAUOeHysBb7v3rsRiwbQ1t2BkZkp7LvzTqzatgkOtxPpaWksVyMUHmc9zM9jqOcyoj4vFmbNyM7NYd6/NCHD++8ewaM/fhxf/7uv8fZgad6CB79wF155+WVs3b4dlZXVvE7XaVN5W2hftMAV9KKoMJebtW9/+1+wa88OTJknMDowDvPUAmRyIt7oOKGXUnJJAkAXGJKekdSLzoSsvFxYfS7U1Ffjg2OfoKKpDCKNANmFmXyeuuwuTE6YcdONt8C6sAj3shMtDY3sLfjow48Zx0hTWGNOJqZmZ5BTUIi0jHSUF5YjEUpgaW4RC/MWvm0KwWlpaEJ2bhGu9PZhamYCv/vt01hVV4SlqRkYVHqsbVrHLHKd3oSdu7cxRYhSVYne4fEEkK43IoPyMuxujA2OI8+Ui+ee+T06O3qw7AhBnSbn78/PzuKWm/bi7JmTXPg/8p3v4PDRT7F20yYcO3MK3pCHZYiRcIilC4RrtDvtnNvQ1NyMd999DwU5hVDKlDh1/Byz1lVyFURCCe6//wtIEQjxubvuxOX+Hhw5cRQ7dm3nLW8o6odMKQekYgyODWPr7u04efo42tsuYdfObYiFI5idMMM6vYyDL7+Dv3vwQazdtgECqZCHKWRGnB4349yJc+i+1ANKPaK/S80TTf2pEObsF1EKY4pFYgkPVH722C+RV10FsUIOY0YWTJmZ8HocGBrohcPtYBNkVUUNsg35nEtCoV5Eh6HMjNkZMwfJUfpr27nTmJ81s8+JNPV0HbQ7liGQiBlj27BmDQpLS1BYUs4yTCpIaQgW84ewYJ7CiRMneEuWAKUbSzgXQaaWIiGMIxyPchBhcX4+fvboo1i2uJLUOwqxI8ywnEIDTXC4XUwzcyzbGBVJDSsVLyaTkU2dYrkUG7dvhjHXxKndtClx+z3opcfqcTAWlLTmdK2lxlqskCEnMxchZwg9l9px6cwZDhQrripHXVMLVHo9hAqS9wjg83ggI5+WK4jKzHxYx+dw6I23YcjNxPd/9RheefePHGR27sJF5OUV8LkS8nvQ3dYOr9vKQ0OFXMUsd2K/5+fmMxKS5FwZxlRO16aL9LJtEUXFBSgsLmCZLA2glpfdbLY25mUgERZgrH+Ihz5hAWVLhHnjeP2W7ehvH8e5U/8zNe7/XRKZld6AC3c2jSYSrKmjdCwyoq4UvVR40xd9YGnSTqs/+sBcQNEZAAAgAElEQVTSzxM3nYo2LsATiaSE5Sq+kYojejPTz/5p4r4ylv9T0mlSXsO0mavCdi60mf6SNJN+NmBppaCn4p6aguSUPfkzjHYiqwvjF69q6en36Weufi8Z/JT83a1tfz2pDCWnUuFOUhma6hAGkwv3qw0L3Td6jqQyIX+gQuE4Pjo8jMXFGHNvCQ+4Y/s2tF84z6vcqvIynjLkl+Tj3Q/eRyAcwuqGeg4DokAlkn8UFBXxBYBWhXTQUdFKBRxNR2kC1dS0lqfzlZXlLHW5Zu8+Nrw887unkQiEUJxbgCWrBbuv3Q2n04WR4RHWtBESizYDFJ/d2dnBFJHKykqIJTKcP38eD33xSxwmMTY+gXNnzjHtprSkBKvqVkGmS4VBb4DLaedIamokyKT6yZHDzLKlg9SYlYGhoUFcudzLr1PQH+JDt6amhrnkgpQYiorysGr1Gnj9AZhn5xjDlZmZxfg5F6GqzGZuGiioz2azwrZs4ek6TclpNUjTjSXrHE+WGlY1cHy5WCaDPsOIkdExFOYX4uTRY9i1nfi6uZiYnuatATUTZPYiEy6h6QLhIHykKxaIsbBgwbad29l0OjY+jILCXNRUV+Gxx/8T5VVlSNMZmJBDF1Ii+FDSaTQawb9+859Rvq4KNpcdM+ZpOCw2/OH5V7Bn6258cOgDNvF9/oEHYLaYGa+5MGvhpMa8zFx0tnUhy2jCzMw03152YQY6L3ahLL8UsUAMi/OL6LnSzXrSecs8hxVdamvH/gO3YnZ2kekWcomSY+PniEHudqGptg61NVWoXV2DCxcv4NMjx9n/QJPLHds2o7uzE82NzQhFo1h2WTE42IuGmhrMm6eQZTDwtsRpd6CitJxDsAaGRpGRl4cYhFCQvlMQweXudk7m3NCyCRPjk2zu23fjjcgpyIFYI4M2U4+3D72NmaEpDogZHO5HYaERf//1r+BU2yVM2mwQytVMF/L6l7D9uu2Yt8zB63Zys3lg/368/sqrqC2rwK9+/hi+9/iPMGuxwhkJ4vZ77sFTTz2PH/3oUfYxiGVxPPvcEzBoVbwKJzwnyaD27b0BvkAIOTn5MFO0vCiK/qFe1sqG3H5+fGTsOne+Df0DY7zlEEbo/EiBVq9BY8sahOMhQBiDzWpFLBTiBrwipwAnT57H3JINeaWFKCgvQoTMhFoNuq/0Qq3ScNKmWCRj38Q/f/1fEQ5SozyFs2dOIRTwIzWNiDpxBOxeTI85sP+2PSgtTMPM4AzWVm+AbXkRHR2X0D8yDpszjKrKUqyuLUc45ERMGkNMJcawZQGP/PiniAvAmnmaZlJDSvpbkq9RI0pJkiOXL8M8PgrnMunRg8gx5kAu08LnDfIE2+V0Q6tU49yZs1i3thkumwMtzWtx8sRp+L0hzJjn+HnMzkrD/ffejheefhp+RxAZGikXKTqDEafOXYDeZIRSqcbGjZtx8I2DnDy6fdsGTJrHuQkiIhDFt2/YsQ76QgOCwgAkWgnHwFM66fzsAkuB6L5TRgWZKXUKDeMxX3zhZdStXoNFhwOReAjnLpxBbc1q7L3uBkYMClOksCxZeBBBRRTxtan5JnyuSEBGPicTeWigEY/EGZ+okqgxPjqO6el5lJXlYdw8ColSCKVOhgN33ITXD76Bn/7kMTz3u+ehT81gaoogKkZpQTkMaVn44N0PYZ6ahEohAzG+LQuzuP766zA7v4C777sXr7/1JuuToQAX7pb5eeaQ07lD10CNTgOrzcLbV7qmlZcV8+bNZlnGrNmC5QUXvvrQP2LX9mvwzluHsLAwB7lcynkaGaZ0lFWUIZiI87mWX1yM8ppKyFVivPTSC1DrNdi1ewd7eZ74+W8w3DmITB15aZZYJx+NUURSnAlmEpEEn3xwBB6HD0qZigcDpB/PLs1jLG7MS6m3cghCCQ4nIn301x/+Fhpa1qGotBxxmjrHIhgY6GGsrzY1FbFYCsb6Jvh2SBpIBb9EJOLzUUbDltJimIwGBPxevs5c3btDJk3hreySZRl2hxNjU1P47g9/jILyKoSj4KHH4tQc+nq60d12AX1XuuFx22C1LyEmiiMujWHrzo3IL87n8CzKIZmfX0BT81pGAOtS9fjk8BEcPXaKp+oUSkiZJAqFDJfbOzDS1w/fsgM5GZlcn+hNGaisrU76LBICmKfNmJgdh86YxhN5wlqSkVUqVSBFkIJg1AuZWM489FAgiInxQbi8dqTIxSiuqIJEqmYjKW0rqG6htNvQsheBBTumh0Zx+tPTOHDnzWjcthFvv3cI1avr2d+Qk5+LwcE+BAM+LM4SGEEBl82GREQInzsEmViJqYkJxBMRFBVnQa4Uo6CoEFs2b8Phw58yxnR18xpMzkzDtuyEMC7BcP8YCmvyEaU0X4cHuXR2KwExqc58bnzl3i/g3dc/RcfFmb84Z/5bm7ivSGQoAPG/etL+/yjc6X+sTKaDwRgbLJP/RoUwFfVk8qTCPKl3p0J7RXe+gnyk79FknfFVNHEWJsOHVoKX/t+v7krBfzXFmLXD9EX/TsFNydtLyl1WKDbhMEUrU0Ld1cAo3gwki3eaiCXNrytymxXaTBLftPK1gqT8a1Jl2JxaH0dUTAYWmrgndf8rMqMVCwEVxnQI0/2dmpWgf8DC6W9KuRymjHQkYlHM8uR8CatX1SG3IB8KjZovvgvzc0wbIaQhBepQCiWZn2iCXJCXxwX2wtw8KsorUJBfyAE+Fy+2QafXsQRgiQ5NbRpcDgcOv/chNq5bj8bmNejo7ER6Rgbr26dnzKiqqmA+dHq6HkePHmVTIh1uFGpEhVBWZhY629vZ4FNRXsl6SalIgsqKCkhUROHw4uyZM6ivrUFlZQWGhoY4lIKm7vPzswgGvNAb9FzQ9/Rc5g0DmUiJW19YXMTFN038N23ewkhAt8fP7n3aRtBr7LA5EAj62MhnNKXzGpuaDUIjkjGW9KUkIQqGfCxvoAh0KpYKSkrR0dXFP+Ow2TFnnuHDlxi+On0abzgSghTGK27c2Ir+wQEYM40oLi9jZu+lS5fQ29eLDZvX8lSezGykbZTJReju7mQ50INf+hI++OhDyOUKZGUb4XTY+e+J01S8LXDR6r64DCqZitMM7VYHPB5a0SrQtLkR/QMD0FHMfDAGhVjBYUJLC1YopAqMTY1AII/j04+OoCArHxWF5XA7XOhob4c74IEhIw0lZaXM8ia2MaXu5uUUspxgZtLMhTeZfn/yvR8w4UCbpsbFtou4cqWPX8cPP/gImzeuw3333M3v22effw7Naxt5RZ2XacSZ48exNDPPfOMMvQ4//MF/8IqW9MUFZeUQa5T42WOPoqgoHzNTU7j5+pshTZHhiSd+g1gsiobVq/HQ176KoqpSJARxWJYteOzH/4ndu3ZAqZHiZ4//EoUVWTCYMlFUWQ2xSo0XX38DlbX57EtoWdcKb8CLkrIifPzBhxDGErjrtrtQU1eHV958BUKlCLllBWwQ++Pr7+Ff/ulhJmIcO/EBrvReZDQqNVO33U7JprPweQNoaVrPhXxBXiEGhvvZ9Dw2OILd23dgYWYBw4PDGB2fQjwhxB133IFnf/M0VApC+YmxZm0tLLZFTmCJx6Icq07+AFksBe0dV+ANRtkfsW5rK6IpcUTiUZYRkOb/td+/hNraOpgnp1GQXwKXw8XkiNm5aS7CCgoyYNBp4Vh2YHbaxgFtX3zgTnx48COsq98Ig1aN4rIi/O7Z5zA9bUFhvonxhLv3bsfhMx9j474dKK4tRzxFDLVSi2effJp18wdu3k9TC7gDAYjkMi6YVCIZEokIgiEvRGJqpMNcNFitdpY5UKNCoTYyqQjLlkWe7pcUl7BxXC5TQSqUY2HRjHg0DLVSDsv0DLJS9Xj9hT9ArzZAqzHgxZdeQywqhc8TQOuG9RyoU1icjYqacrR1XYBCq0D3lX6kZ2eirLYE2WXZ0OXoEEoJwulxwUtFujYNqWodb2urq6tw/vRZuJZsyDFk49UX3+Btoio1DTa3FSOjo3jwvgegkafhzKmLuHT+Eqqrqxk9OjM7jRtvPcB+DAoCoglVSiyO8eFRfPLJYaxrbWQ5RMfFbj5vCgryccMN1+HxXz6Bz911M0w5Rrz1zpv4/IOfhz/mgyFVj5RYCoQxMRBKgcfixfFPTgDhFBg0emSlZ0KtJFoW74Qxv7AIm8uB0soKdPT0wOpZYtY8eVKowaJrKNFN3D43Ug2pWLJS0ZkCu9MJU3oajIZ0pCrTEPUB99z2eZw/3Q65VMnXDULFUgaEy+NCTl4up+nKiIIlVzBggD4PRDEUyQXIMBnQuqEV3//O93Hi45NQiZJgAQq/o7LdaDSipbkZb7zxFk/56SIkooRYcRz5FYXYe9uN0KZpcfroCRx77zBkQhkbPiESY8OGLfgqNaRx8DbNlGGAXCLGW+++DYfTibKyKszPWJmYRPJLY3oGD92cdhufmTQYmp4aZ/+Sz+vH4EA/k8HkUhoaiqBL06OxaS3GpsxIMxrx3R/9BFKFBqEANV5RDHVfxsXzZ+Bx2nH86HtwB90Ii6IoWVOOpo3NKKsoJksNZCIJEokYRFIZTh4/iYnxKaQbM1FeVY38omIe9pAkiN4ngkQccgpecvtx6sNPce74SSBK9DQle86WXU4enmjStNh7YB+KyoqY5kPXeirS6b0UAYW1CWCzOKCQSbkIpswDm9cFkVzOcjqpVMUbZXEihbezY139WJqYxsTwGLZu2Yz5ZQsMuVkwZufwYAkiIaKREMxT47AvW6GSyxAhTwpt+yIpcDt88LkCLBkypGuwbn0DY0SzMkwQCsRYstpgd7tQWl2JuaV5xGOAfcGOvisjqGkox+jgOBLxKD+egtIcePx2KEUp+MLn7sQLTx3Ele7F/3GFO8mSCdes1Wr/+wr3H/7w5gQXmkkAFFM+SC6TDFJKFs5cRK/w0QF2trPZ8erUm165FT07/xyVOlTI82T+z4jGz77CK9P0FR47NQTcLNDfJ/RkOCk3oe9LpEl5Dn0I6HvJhiLZFFBRTlNu+je+vc/4TVfY8jRx54n8VVMtS2U6/3o4yGFKTq0jc2qyiUgmuSYfLU3Y6blgcyo3NMkGp63HhWW7kFGD27ZswbO/exo2q4UbGJqEXHftdei+fJm17ks2C5MgiP4yNT6JSJiCnhNc2JcWFbPpxud1o2lNI3QaHRYXFpjcMjMzy0mHnoCLme8TZjN0ai1PcRPRGOpqaxCJRfDqH/7A06a8vFw2AlERTd3kmTNnsG3bDhSXlGDBssDrSpKLkKSFTHvmKTM3C1kZRi6Gq+pqkZuTw0V0TmYmnnn2aV4/SiUyxj1SQ0AmoYWFBdbpG4wZXNCfu3iBPwAkiaHHTkgqei8WFhSjqqaWXfh0wJP+2+N0IxILYHpmkpMFtalkpMljY2x5ZQUj8ohBTMbcwf4+3LzvRgz0D2J6dhb5BYVobmrG4MAQc7SnppJOe5rWU0KsXKXC7mt2o629Dbo0HU9cSHs7PDyEy33dkMvFSMvQoa6+FleuXMGOHTsY91VTU81r6UDIh2v2XosPD3/IrPzTZ04hJzeHY6svd3djcmgcm9ZvgEFvxPDwBK/+Sa96ww03YvP1G/HH119Dw6rV8DjcCPsjiPij0KnTMNg7jOLqEsjTZZidnMGl022469bb2UBMqbpk2tq//yacuXAWW7ZvxeSUGRs3bsXQwAhSlToszS3B63TwaxIl+kUkzI0HUWbcHh/eOvg2vvKVr6C2qpxxauSTcDjseO/Qe7j91v345OMPoVOqoFNrmFHe3taGB++/A8tWN7Zt3w2NIQ3Hz52C0+/kIJRtW3YwfeORbz0Cf8DHMh6iAt18YD8MJhOKSktx4pMj6Bu4jKa1q2H1LmPXjbvxu98/h2v37EE4EINMp4U4TYu33n+DGx4yXN529504d/E8Qr4AjKnpaG3dhK7LV/Dc75/Blt1bsW5nMxbsixAJZSgrrWXs2b9995tIS1ehrKoMlVVVMJun2ehMxk+T3gRBLAUpMQGbH99/+13U166CTqPB0MAg2i61J7MIwjGmbfgcHhQU5qC0qhQnz13gC6chXcUmwob6WgQ8Xmxt2YK2jm7WMZPGvGlDExvYEpSBYDJh1jyL0b4hVFZUIugLYnhwDNEw8O1//xaGRoZx+NPD8HscSFXJUV1bhcs9w4yI3LZ1E9y2AIa7B7GuYTU2bWhBQ10NfvubpzAwOIBVLQ3YuGcz5nxLyKsqgFghRDyeAo1cjYmBMZw9fg4FeQUoKC1hvbtMq2b03kP3PID84jzUrKpEIOLHjl07ib7IwxqrZZkbeJJ4CIWUTSHhoQ1NRekz5vUFsDC/hCAl3GpTmagiE4kgjMQQdPphSjPh3NlLOPj2hwh6JZgcG+ZC1uf2wpiu53MpIYlAqZMwVnNsYha5JdnIyDfiwD37EUaIpXFEUSGajmfZg+4LA0jVK7Bx0wbMTJkRj8T4dfnkk7PIzU9HaUU5RCkinDnWBb0iFRNDM5gYWcA//tOX8fa77yA1PRXmxTlo9alYt2E9KqpKMb8wg4qKEvzLv3wHX//mgzAYDRgeGsE9992LkaHBPyF1aTocDkcR9IYYfylTAsePHsfAlX6IIYHb4sLFYx3ITTPCs+xGJEDXQiEX1nSu5uYVQCyVwmpbRnqWiU2LOpMehnRqSshPEcPw8ADGJgZhnp2Ei2ROWRkIiFO42aWtGVFyjDojbr5+PzrPdUEkkPAgwOX0wem0s0+JgAPUKRQWFUOp0UAsk0KjIEygEFHCNIricHhtrKsn2sql821Ymlliyhed8eRFqqmrRl/fIBIJIcRiGew28jvIASUgUUvwwD98Ealpqfj0o0/Q29YDU7qJNdS00UxTpePVg2/B4w/D7fbA7XRwSigNfmwOFwRCCYKBMJs96bpAZwNtoagppCk7NccDfX08THLa7Ojv7UVH2zmWghH9JS0tHYXFpViy2zlI6Z4Hvohr997A0rUJCpvq7GYKzScfvY+BK+cREUVwwz23YMP1WwCZAFF6Z/k8mB4d50ZHm25glCVtdauq6qCnZkwkZrMzNa5+XwB+lxduyzIm+4bgnF/C7Ogk/C43XE4Xm1BFKgWUOg2/d0zZGVDrNCxNo6GRjySeJK9USdk0Pj0zy9uvlg1NSM/NQFxM2Wd+QCKBWKmFTqVjU6pvwYGeU+ehlSmgVqiYHETSzY3bt7MsjLISCOLgcTlwpbsLaqmEG2h/JMgBeGq5GpNjU1iatSI9PRVlZYVIEcdRv7oOgqAAEpGMPQKa9DT0jw/D5fdwei5Jo6QiKRRqOeNXqaTKyElHRo4eKrUYshQB7jlwG1594V1c7iRfx//+629p4k7N5tq1a1FWVsaS1f+uL8EPf3RzgoOVGNH4GU04qJlbwTMmJSbMIo8mEArHuAhd0ZNz2tpVMgwFT1ABTYU2J6XSNeCqVOSzD3KFGvNZQyoVtXQbpBOn+0TaRmoSqJhNTvuTCasroU4rOnmOaBYmmweea1wNO2LtPU3kr6a0Jov9pIRlR2cKKsx/HarMSGECp+oTCCLZbCRvM2mITTY1yWYmGExuMqgA7B2laZIUiVicJSVUAJeXlSVNNtk5PKGlx06TSdLSqZRKjI0MM3KuuqoGO/fs5r//68d/CZlcgmv3XIND77zDhtKigkJsWE+0AjkC0QDsbjtrxGnqQnSK5595FoUFecjOyuLpK8laaKJNXxbLIssmlpasqKqp4+CZwsICJhhMm6fYIEt6dbqY0vNOOlUyR1bQ1FVGGEYXxoZHMDU1wcx1QlESvrKrqxtLliU2m65e08BpqgaDgXXqZJalop0OIZIk2Ox2PhBHR8ahT8tAWUk5dmzbwWvtcCiMUNiHResC+of6sWhZxE37b+S/Q9MiTaoWTrcLHq8bizMzbMyhop8O4MysbNaP/+ZXv0YsHEUgHIFcJudp1TXXXMNhIqWV5Xj8l79AqkEPgz6DA2asy4uIJSjOPMx4MZVGxRfFlBQxjAYjX5iWHVaEEEJReQFyC3Px5ttvctAI4TRPnT6OxfkFFGTmQClRwu30MipvdHgKN+y9CR8f+RS/fuHneOwXPyNVE3Zu3YYffe+HaKxrgVyswqqqBvjjATiidr492hbMTc6iICcXeVm5bEJmLrbXDYFQgILCQrjcXp7saJVpHLgiRgomRkaxtrGFJ+3xeBjd3d2s/Vcp1dxo7N65Ff19vUxi+MmPfog9O3fwmvj0ydNsviQtPvHXNUoKk1rC6vpGNDevhTEnBxaXDVcG+jA4PILP3f45NgU/98KLbEjzBbwoKCjE6voGHDtyDOub1+LSuYs8/dt10040bmuBI+Jh6da1O/bgqSeehFynQWlDNSQaKS5eOI/9+w9gfoneH1K0X+zG5++6H9ZlK37x+C8wNT+Dex68B/nluZhaGoM/4EGmKQdtFztYn9rU2ghTQSb8Xi9sVjvcThda17bCaXcjGoxCJpEj7g7jSkcPfx6NGWl45plnWLamVCeJTdQs6zVKbN6yGe09HZBrFGxAoyaU8KrFhYVwLjtQUVyBhTkrFm0OzhPQpmsxODKI0opSLvrGRicR9ARhJB9ILIHe7n7eIv77D3+AxWUrU4jee+sghIIIc96tS3ZMj87DkJaO+rpaHHvvOGSxOHZvbURJXj7WN67HhUskL1qCNFONmEaM/XfdArtrmZuv0oJiuJbcsC/ZcOidQ9iyczuOnz0FY4EJe67djRefewk33rwXJ04dhUqrwd59JCGiSbQIQnqzJ2JsvFMpZejsuojWDS1QaxSsyZbKZdyYBy0BJg2RVIAMblIIsbahBQuzS8jLK4RMqeRtScelTkS9CZz4+Cz6uoc4OKe6vhDFlUXILcxGU2sTQokQVHoFQggiHA9jZHyEi7wUCCGJidF5tgP1zQ2YWZxFcXER8jKzIWKppgCXLl7C6OgEqsrrkCpNx2vPHITFbIPfE8JTv3sSX/2nf0CqQQVHwIuKinI2tpP8pXpNJbKLs/HQ174EgSiGhYVZZBiNbHCkLSjp2iOhCCeb9rRfQVZGHqbGJvHqc88hPz+Phw5pujTEAmFsXbcJ9jkrrrR1YaB/GF5vCDnZefB6g7DbPLjnvvvw0SeHMTY5mdyaKuXIy89nMyH9R5uqRFPzasQFIRw/dQwShQT6/EzO79AqtUiJC3Hn7Xej43w7h/IsLs4hP7sQQij5TKP3qkwuh81J2moNSsvLyYkJhVQJhUgKh3sZcWqTUuJs0qRChD4HJBHqoc1hNMjDFAqbO3b0BGJxIUyZOZg2zyGFmvKbdiKnNAenL5zCvhv3YmRgCDXl1UhVajhrQiqWoL9jAC5PCFt27kFRSRkbTMmLkapLg8Ph4eZZIpWxr4c2nUQx87o9PJlOS9VytsiFi238+VucmcOp44cxPTXMqEO6v0XFZdBq9BCKqbhUQ67RoLK6GkJKe6X3bJTka3aMDQ2is/MklGlKfn2VWWpINGL4ol6mJWXnZPFgxRsJIkOXjlS5Bsc+OoqBrl5m2qfEEuwVU0uUUAgkcC7bYFu0MHqYnmv2XEUIAxqHK+RDFAmm/MQEMRgyDKisquTPBw0QSKpmSjfwecFpuD4Pm1vJGJ9VnAtdZjosTgdiUhnSUnXITstE76UufPrmB1hX38DNzJTZjIb1LVCkpbIhGMIUZrU7rFaMDQ8iFqAGww19Vjo8fj/qq+rR290Hp9WO3Tu3YWxsBPtuuh6bNrXCMeeAeWoWTz33LAoqSlBQUYzBsSGkatSYHp2BMCaAz+/lbAJtWiojckkmptHIYFArcedNB/DKc+9goM/6F2vXv5XC/f8EiczKky340Y9uTtBEmvTqdAFJzt2TxScVoTQdZsnL1QCjlek1Y5uS/8dFfyAQYYmIQi5iQyoV8Cx1+axO5S+8xCucd/oxagRIVx8KR3k9ypjHFAHrxFf48NwsfMbcuiKtWQlx4mCmq9N2+ptsbqXCXZyCHR1/vcJ9KD+BE3UxhFMIA0nNQ1Iu9CeazdVNAkmQyBwqI627ogJnLowkJ77WZQQoFMnnZ0mBRqni6QitqzOzTSguL8WhQ4eYz9rS2IR1a9fjmeee5Uk7JW3u3Xsd1q9fj6d/+yTOnDrNk5RMUyZqq2thzDIhLozzFJ0MxjqdDkeOfspGu+py0mbrmGlct6qOJx9jY2P4xje+wSa06dl5CIViLnwd9mVmk5PpkiYTq+rruTEY7B9AmjaVjVgUstPb38uTXZrAU5or0WBodX3q5CnEhMSHzUJWViabsEhzmmUysuaU1k6TkxPYsWcnGluacerkaZw+eRaxSBwapQar6xpY107v0eHxAYQjQabDkJaT3Pszc7OoqK5i7vGVvn54fS5ewc5MTPEKmFbleYWFePOPb+DokU9hSs/A9t17eHJeX1fHUwtqPIjWUFJajqGxEaYMENVFqZTC7rTg9y89i5b1TTBlZSArJ48TX0nm9MEH72LRtojymlLU1FcxB9k8O80Xf41Wi7n5CczNzKCxvgFOqwtBdxCJcApsVg+qa1bD4XbjlgduxcuvvozOS2244fp9WF5YBsICTA6bIU6RYf2WDYjKopg2mxEOhtjMReZP57Id69e14sypsygtLeF1eHZOJn9m5meWcN3OG9B/ZZBDV9w2Ox/i/9e3voGBoT587/v/AXLGk7xqfnYOc/NmXLNnF9I0apw9cQxr6urQ3NLERdfish2CFCF6Onsw0N2NPVtasfe66/jxHzt9CnVrGtHZ14fzFy5yAIgxNxczVgu6u7uYG3zffffhzdffgGV2CUF3gJ9/lUqGNdvXIaASIEUuZP3uQ3c/iINvvglHyIXmLWvhSXhQUlGCyYlJBP1Rpn1s2rQTMpkK3/rGN+n0wT1ffIDZ3QvOOQhkYUiVQui1BkiFMi4YiKYSSaGJlwoPP/zv3Mg88vDDbNpdMC/A7/ZhvI/wdmGW0+zas1uofdcAACAASURBVBM//PEPuSAjE20skoBWo4ZIEIfBoEdWfjYyskwYGh3lzwchW61LSyjKK4RCrsb09CJ7QmobVuP1tw7CZDJg246t+PDDI9xAilIE8Do9LEUguREV+mtb12NtayunY3adv4Sh/stIz9JBq9ZgaXIBlhkPPn/PfqQE/Tj/8XHcd9/NHBhUkF2K2oYmPPbMbzDimMNiwIW9txxARWUlQiEPMtON+PF//AT33HU3I2o/PXEEfcO9aNnYBF26Dg67jQlFF8+fR2lxKTIzcqE3ZCIcToGHKC3jE3ASYz0nE2XlxYgLYsjNM7KEUiwVcXInnVVEY5IpFNCpDDh17CRivgj6ugdhszhx6+23obK5gBuJNKUO3ee7MTu1gPb2bnR19yGeIoJaL8fe23ZDoZUhtyCbw6NS9ZS+G4HFmsSiErklheQKQsAfDDKZRitVoOtcOy6dvQiVQk3qBfg8YSyMLSDiTEAaV2Jpfgk/+elP8dPHH0VcFEVMlkDT2iZ8+ukxGExq5JWW4LHf/BD+qBfzizPIzTLBG3InkzGR4M8bTayXZm0wpmbikW9+F8szdkScxK+JM+bP7SWvQRaHX9GUuDAvh183g5qoSQKMjplhzMjBhtZtnIdw4sRJRDl7JAVKpQalpcVYXFxg304kHoQ2TYVNm1thNBn4/Ubn8pHDR/Gdh/8db7/5Ds6fPQeVSg6tToVENA69Oo+30RaLFeFAmH1PNIApq6yAIT0daqUKghgNj/xIESYwbh6HSCaGSCxNJqJHEpizzSBVr4HL5sbo8BhmZub5vlNyrliqADmyqKEQy8XYsWcbMrNMeOapZ3mDQoX7mpbV/P4+e/oSWjdtw48eexwypQZLC0tYml/gzWkgEOaNIG2/qWinxGwKCSSKCyWWkqSGzriOTtKne3HxzGn09rRhdnYMsXiQE1lzcgpRXFQBj9PP0kyhVILy6kq4fRQclI8tmzbh1PHTEApSYJ4Zw8DAZUTiPvjCbriDdnz+a/ejpL6MtfoLNgtnB2ilKmiEMkwPTeGpR38Dg1KDioJS/vwlghH27FAGSozWUQIhAqEgk9Ro80RJwTEuUgQ8ZfcFfLx5JBlObV0Nr98Jz0h7ZKo/yKRtnp+DN+yHUqeFUCVGfcsabmCd0TAnyIqEUk7d7jxzERmKVEQ8AdiWrNi4axusQQ97PxwON1PglpcWMT0+BnE8AZMhA1mFWaBKTi1Vo+NMG269aT8Pjg4efAfbd2xEY1MjhGHg0KGP4Az44EsEcM1N1+HUudOoLivH9PAUwt4QrNZlOL0+ZBVmQ2lQwx9xMu0mLyMDX7zzHvziJ79D//+gwv3/BInMnwr37//HTYkVkydNhOjNRxPplWk2UWWkUmFSFkMc96v68xUtOf0hkrXQNJmKdImUoqaFXPCzZOSqwZTesCuYx7/UotF0nzoCoq+sbAOYDEPTahmxZolycxVNyZSYP0/OVyb/yVF/sgFYwUrSqo409dQh7x2QomZO+Jfuyv+v7w/kxnC4LIKYNCkPWtk0rGj1+TmKxPix0HNDTc30ogRnzg8xg5aKR2LNksyEMIw0EbzrrrugS03Fi6++jNpVtdi8cRO++++PIBaK8uSCZCGER5TSQXn2LJqbG9HT083/PxXnVFTv2bUH/oAfwWiIJypUpFFiHR1UL7/6CjLSDMz1pWaCvjcyMswmWEpYJRPZuQuX+HBVqzV4643XeeJOhRo5+p0uN5u66DB75FvfZiNW95VupBsNHNBCq0+6L1Q0k7mV6DMPfPnLOPTxe4yAo9+jl62hfhUkohTW6hN2kkycWQU5aL/UyVNRU0YmLnf1wE2rSrcHwUgE1153DZsyr/ReweDwAOvaqTijtFci0dx+++0IxyOYNc8gEYkk8WqWJZ6cDQ4MIJVCRux2bNi0hVMGvV4XsrOz4PV6MDA0hOuv34fSykosLi5BJpPwRYUMlLPzk2zSoUaBni/SA350+BB6+ro4Jfa+B+/A62++hi07tsLpcWP9+g3oG+iDKcvAhJvDhw/DlJoO8+gU5sYX8czTL6CnbxA//s9H8b1Hv890hKOfHsX+m/bz+vvlF15FYXYR9l1zA46fOo6uoS48//yzeOKJJ3hDQGE9773zHja1bobb7sL01DTjQ8mQTBpVktrs2HQttmzYjsd++iiaV6+GWi5DSUkx7rr7Dpb4uF0+FBUV4803DsKUaWCdbEVRIfQaFTa3rMWTv/kVSmsqUdu4BqfPduDQ22+ioqgUN+zcDrt9EbFoiDcZxESnZM0bb7mFJRPnutowZ7eiv38Sf/fQvfxZnBodw+njJxFwByAUCLBjx3Z8cPYMsutLUFJdiOMfHYVtJohrrm3Fk7//LT45+RGGLP1MqBjoH0FxTiHmpuZRWVWL3IIiWBbt2L51G554/lmsaqyD3TuH4qp8ZtXPzy0iTZmG3o52yKQS3HHPvZi3LnH4D5kkvU4vlqYW8NbLB5Gm0KKiohgV1eXQp6ehp/cynnmOZF4iKGQKbqopCEurUfDmobCshAkMFOhFTGSH1YEwBYhRGJLJiGW7G6VlVfB4fPx++vYj/8IbJWJ0j46NoKe3A+vWtfDfIr41YT1JUnHt9dehvasdq8sa8OgPHkdGlhYtzfWIuMM4/uEFfP3LdwFuOwr0JqTqpMjJycOahi149Y130LJ9M154+w9IzTFhdct6fPObD+PWu2/ms/zi2XPYt+96PPPcM9iweR3efu9NNK5rhEIjR1l5IQI+F+YmzDAZTMhMz4ZKocfrB99FChGONFpY5uZxYP8t+NFPfspny79+6x+xbn0zgjEPQrEAjp04jpr6BmRn5SFEErqRKayuWI1drfvxyCNfw0Nf+gZeO/IEDOl6LjTef+cQbr/tdjz2819zamlDYyNu2H8T/GEn67sJoafSKLBss7J3hBp8GgJQKJE2Tc9yEzGlygqEEATjcM7b8OKzL6K7qxc1q+t4iGSbtSPmjSMRSmE5z+23fw79Y4PMwVZkivGHt17E6PgIKior+PpGWxqRhK59AkyYx9E32IUUiYi3gmqFBoK4GAVZhfjlo09AmiKHddYOc/8M0gw6Ns9Ts2i1L0KnV6C0vBAyuRgZ8jS451xs9O29MgKJRIVoELj/ni/i0R8/BkOaHvMLy5DKk14lTlqVS6HTqZCqV8PpXEZFeTmKCwqg0Sqxd+/1+PkvH2dSCUla6EzT6VPh9wQgiFOCqYrfY9mZOWzIp8so+QHWrGng6TBplWkrzVI4jxOegA8Wuw1ShZKn88pMDVQaNZtNl2YXcZS0+jEBjJk50KcbMWWeQV11FRthe/t6WN+9a+cu1FZW4/Sp0zh15hRjhylBu6ymHo/++knU1K/hTZ0YQszNzsPt9GF6egZhyhjJNCE/v5A55nQNoq2hVCRi6eL5ixfhc/vw5h9fRs/lS4hEXIAoArlajdzcAk5tvXjqAijHWSgi2ZICco0W23buYroWXU8PvfMea/l9bgfCHieCfjum58eRXZ6D3bdei4AkBhmFTIUSPGFGIIqRrgHYZpfgt3kgiCTg83jZX+D0eJgSRU0QbUqCgRAHEPKGQywBFXVJ8o2Dm5dYPMawg9rqKsZh0utLXgpqnim8bW7JAqvTxfkIqjQNiioKkFuUi6goAWN+DudRpKelszlUlSLB2U+PYW5qFrXNjYioJPx6SmRSbtBoA7A4O4Og24OoP4i4KI7bbrsFLz3zAqxmD978wwv4wr33YWZmjt+vdN2mBTIR2GjYWFJXgYr6SszNT0OaSIFjzoK4NwKLw4nphSVkFmUjKAwjI1uHvBwjMlNTcd323Xj2iVfR0zn3F2ukv4WJ+4pEhs4hatT+u78E//ZvNzDHnYpKKmjp8BBLhH8yVzJJ5moxSoX5nybYV1GONAWnApsmoSuJqsxKZ0lL0hi6opH/LOP9f/nAr5JnPpsySrfLQU3RON+3Fe39ipZ+5baSk/rk7a180e/x5PuqZIbJOf4Ibh6To8Ei+as8/33ZMRwpD3PhvvL80fO2IhGi26bGhp6nFTRmIGLExbZRXL7cw/IIrUbLOvPrr70OWo0GJ0+cQHaWiS9cswvzsNspil6O3MxslJdXIRSLMEu9KDeP5S4U9EASlOdfeJ5jnanYvnKlFxUVleju6kaqSsMHDNEkWja2QqVRoqOtnQ8TSuYjbeSUeYqnNKR7X7duPZaWl/+kT798uRNtFy4hIyOdtZlEaWhobGLGtVahYoLKstPK92VtUzMjvuiCS8mpdXWrkJWdDX8oBIfXg5PHj7FxlWQ5leVlPDlasliwvqWFNcwZpkwM9A8xvYKiqNe2rMOyzcEIspm5OcwuzqG1tRWv/fE1XhXTtJ4OMqlMylQbn9fH9AyalpSXlmHJsoi6+lUYHhnm5vO2AwfgsTtZH2mxLKBudQ1P++nnqMHYuGkz3G4fXwz8QR9Pry1WC+RKKUIRP4JBH0QSESPHymqLcftdt3Fa3+jYMF8Ql+3LvOHYsmUb3n73XV5dtrauw8ToEPq6L3Ph6/P4sbq+CRKFGnkF+TwBM5myMEWUDrefp4uxUJybqyd/+QSa1zYj1aSD1+9FMBLEAw8+gCd/9QQMqek4f/oibrnxFmRnZuPwJ59gbn6KXz9Jihxzk1YIo2L4nB5s/7/Je+/ouu/rynff3ivuRbvoHSwAUdh7ESlWFcpWb5bi8uxJnuPk2XEcx+PYcaJ4KRln4iZbUmJJphpVSYqi2EmQIAmiEL3Xi9t7r2+dcwFZa2bNyx/Pa42TgZdMEUK59fs7Z599PnvHDnRevoQ/+ZOv4bnnfsiNSll5Ba51XMfUxDQ/D9u2bUI8FoEsm8FdW7Zi355d6BkdwMbde/AP//BjvPPWu7h7113INxtQaDQgz6DFBx+8D4FciQ9OnUP7unZYbQ5854ffBRRC3LzWids3bmFqfAKirAi1NZVQy5Wc9psWZmCLerH384dx6vQFuBedeP4Hf8+vm5MXP8LuIzsRUYSYxlJd2YDXXnwbO3asx333H4XHF8C167ewa+de+MIB+EJuyDVChBJkzQnD6/Aj4g3BvbCI733vWwgjDW84jCSyiCbTuPTJRThn7Lj0wQWqB/DY059H30g/K4mdtzpx6/ZNPhsqy6sgouV8eg3YHZwaSxYRq83GxBE1LUIHoygyF7IXVqZRwu0NYd++/aioqMLAYB/i8QiGBoYgEIi4kG5cWcF7EtML05hbXGAyFEWLHz16P0aGB5GvLcTUkA2Xr1zDvv2b2bc73W/Flx7/HNzTYzh69xFo1HL0D43jamcfRqYXmExU21CDjy+cgy8cwf57jmDeu4ChgTvIz6OC2Y3xiTFs3bEVUwvTCCfjeOwLj+PkmfeRTkYZGWlbmOcwr1AoioA/wvHqK6rqoJVqYLd5YLW6MTY2w01p3coyfOHLD0MsTWPNynZ0XOtEmnCsxhwikXYp1HINOq904PzFi/AlQjj+7ht4/c3XUFhsRll5CaZmJmHOz+Ngn/GxURz7t1eQSsRRUmqByaDHjp3bGRVJoXH0etYa9BCS91argUquRF9vD8oLSxEJRCEVyZFfUIjJhWnMzM+jt6sHjgU3+rrHUVFZyHag27230Lh6BXbcvR0nz3yEA4cPQSIUc3gb2fsa6+sRiUURT8aQEUURjcVw4sRHePSRJyDMSnCnZ4CnLx2XOnh5WSdV8TIvTRwIoajRymAwqzFtnUfrugakwpRQGoWUkjJn3EyeSUeEaKprhiQrx7mPLyMrECEUTrEVlJCtsURiKR2cpt30usvwzsWWLRtQVV2K7p4u9sgTMYwIO2IJ2JJHwVQzU/O8P0NLh2Qt0qrVKC4qYD81TaZJ4KCU0lQqzvZJdZ4es7RwHA7ikScfx11HDrAFQ5jMYuTOKH701z+EIC3Cxo1bsH7jJlZ4FQIRFHIpJibGcfHSRQR8AfgoW4J2s2hZki7KVEjrDHjl7XdQWdsAjUrDOOOQn8KfFuF0exBLRLkJJJQh1RRatSaHW2RLaQR3eu8wS/7D99/Cx2c/xKadbXzWVtZVQ6/Nw4u/+DdYx+d5ckUIR28gyBhYyixILaFGP/zwQz7jzDotaF4w3NeNQMCJSCYMZb4aBz5/mB//gWs9CHoCKDTkIxVKwD63yJNJJipptNDmGVmZj8bjnB9Cg376nWKI2QajlMrYVkJ2LfpvRD2iPJNYNAqdTo01zav4vmSSCaSSMRZ+PP4grLYA2zsFEsBg0mLF6gbYPQ4UlJVg07at/L6IR6IYGRzE6VMnUV1ViaxCzomx9Dolu2Yqm4FSKmUiVCxA3Ho/K5YrGxvx1ivHsHfrNgx334F1Zo4hCGStodcYhWelIEIwHkPb1vXISNKIx8JYU1sPx/g8rp3rgCYvD4TtN5bmwxXzIq9Ih6P3HoR1YgqNZdV459jHGLzzf0YAE03s/3dSZP7HQlXwne8c4SqXlfGlMCWiZpDlg4pPZrZ/hspCRShZYmhhK7fAmitQSYmnonoJDvOpX57eyfQ5xj4uJar+r6rlZasMWVzodyxjJulnL9tfcrSWnHWGcYtLYvsSkXIp2fV3YU2kelPBTE0JW3piKYTDCTw0rUar8/dfuHNS6hJ2kn4fPY5kPWIiDjVGS7Se8ak4BgZtTGMhP/f999/HPrbz587h4sVLOesGeRMp4CKZ4OQ1KkJ1ag2PGpUaLS94Rv1+XkB98qkneHRPoUTkZT/zyVnm5NLhU5hn5iUuOmSbW1tQUF6KW91d2LBuLYJOD8osJZAr5Jwu6vV52e9e11CP0YlxvniXl1dALBXx73vowQe56CI6wu3uHqYhKCRSNNTVwe1xsIpYU1nFSgUdzKQOHT58DxMbbA4H2tevZ0WWQnzIohMI+qHVEmvejKsdV1GQX8hoRfLYz8/OM95yxYpVqKyphstDB34ce/bvw81bnfjNb/6V1dRELMbed7lElhu0pLMoKivJ8egnp1kBD4SCTLORyaTo7+2DRqHE9u3bUVNXySPjN946BqOR+LYaTkEkMk9NXR3qVzXgVy+8iLq6evY7h6N+nDt3Gg2NdaiqqoJII4a52MwLon0Dvfw4Hj50hJGQRN6ghcNQNsnc3KHe22yF0esM2H9oD1sAtm3bCX+QLhAajE1MYXbaijxDEY/9N6zbiHfefBO3b91g7/6jX3gK731wHLSafM/hw7xMlgqnYNaZ0XGhA5mkEE9/4Slc7TjPqMpL56/h4J77sL51C959/TgyyRimRgaxfn07pQlApVThdlc32tvW8sLN6OggR3NfuX4d8nQa9+zdA+vsNIe3XL51A8Oj01jX2oaSwmJEEhE4rHbIRUKsWNkIsVKG1956B8WWcmzfthumUhOu3bqCjouXoVNqEA1GkYnHWOUnRv67778DvcWEGbcVq9e14PyVa3jqkafx/m/fZUrSlGsGdesbUbKyFD/72a/wve9+B+++8z7vPDz4+UdYkWtZ246Z+Tn09XSzyjYyMYRN29fCRwpbJI6Brl601DeibWMrHMkQ8goKEIxG8cbbx+FYcEGSEKG1vhkXTp3HmvYGNDbX4J0P3sPTX3oGN7p6cKf3Nkx5ZrisDk75paJxbXs77gwOwmF3s5KoEEuhlWlAEb/kg9cUGLB2/UZ4PQFcv3gDTe0ruVjq7LjOzzs18FJRhkOepHoJ1m1bD7vLzqFfXbeuIZ1K8HLc+vbt+MnzP8f+I3tQVlEKny0Ek1SBqGMRvTcmUGzSoHtgHGm5AqUV1Ty12rl5K0wGI956/zhqVzdg9dpm9N/pYRyfOJtmi9q7Jz7E//X1r8MVCiEjFkJjkOMXL/wL2tc1IRINIJGMosRSzH5r+oi4QvAvBFBgLodMZkAwnEZxaQG0eQosuicRiDjQc7ELGpUB5fUNMBYWIxpPYmZijhN6qVCg84SQo2KZEJOzw0gigtq6CugNWp5keN1+5oq/9PP/jrbWFi5yOjtuory8iItZgUjIyjctFfcO9uPIffcxXWViZBJ5aiPcdj+2bN0JoUCK10+9jtoVVdygX7hwnqd9JD1XVpXD6XIw8ammvpZRln/1Vz/AD/7me+xnvn7jBmRSBS9g0n5OShhj5bSyvJZxsFx8zy3wWU2q8vzMNKbHh5AMpxDxhiFMAQF/APUrK7mBtLoWUFyej7w8Hf+usD8OcVqOgDOKsDOG9pUbMNg7jJtdAzCazHA5PVz0CSFmi2lu94tUrzQkUgH27N7BhJbzF8/CoNPxJFWnJzxjlBXc0tIqJJJZmA35kBG3j2wxYbJs0DWSrtdxRkua8wxQaVQYmhiG1KBEQ+tqrGxdg1A8CqfXiysXrsA2Y0WhJp9Rm9FADGoFoSmpcbPx4u/6ta348MSHPCmi2kAiIothis/zLHL21rRIir/77/+C3fv2MzKYR90p8HNNIk04HoJILEVRkYWfK9qdUqkUSDLRLouxEbKuRXH+/Gm89f4r+NYP/gwSvQT9w4OIhBJQiTX46PhJaORqfm0p1Fps2rEDGqOBi1mqUyiN1WqdgSCVgCiZQv+tTnhdi0imYhBIsigsK+bnUy3UIpvIMBQAScBlcyIaiTHhjqyeRLmh4L5wPIYssezp5wsI2Zjh5oi8+byTliZkthhSqRwSQtmG/CyGkOqeTERhX5yHUiXlxt/nDcHhDCIUjrMP3pinRSDs5Yk4oUAra6pQQvSYogKkkYTVbYMz4IZYrcLqtg28cAyJmCd5FPSVCEcgzgqQisVYhdfI5MjGEigxmnHy7eOYHZ+ATCpmghol7/r9EfiCEYRTcaxauwY29yJUcjFWllcjNOfCzYvXoS8oQs/4ONbtXo+4NMM4yGefegw3L11BbXE5Tr93Bb3/ByjuNE2hqT1Zuv534R//p8L9L759OMvkE14wzbBC/inKUCzIBTAtebTpTyo8SZ2ncSTjDpcXULNEgsoV+1QsU6GaU9qFn35+GYm1hGzn7+fUVaK9fMbuQgXvp/YWahSSSwmpy46YpfRWTiel71u6zXT7kktF/md97lT4E5s+Z71Jc6NxdFyJpsXcxen/78dAaRpnG1NISZdtO4IlrGVuNEYq+/JjS292ur/zVqCufhMHM7hdTrz44osYGx1nX55SoaLFAVRVVaKkzAKlWsk+cFJxq6uq8MILv2IPO13sDh8+gO6ebuzYuYPTR4kSkkhlmKKiUMjhdro5jbG6opKRXqFYFFmpCJu3b4PDbkfHpct8sT985AhmpqeRzaTZZ09pdsTxHegfYPTjjj27cLPrJnO0++/c4c34IouFU+YoLrqysgqTowN8gJENpam5GTFWHWLsuSeKRmFhEfoG+tk3bDRSDHURxifGeYJSVV3J9BEKXOrq7sXgwCArmJQoSwEuFPBhNOUz8pAKcKK+xOIRvPzSi/x7Al4fj56pkDfoDFi5aiV7micmJzm6eU1bKysOlHhKuM3hoSF+2i2lRdi9ZwcmJsewfccOHPvtbzm0qrKyGguLVkQTYTzwuYfgdHrR238H8WQUxcX5EIpSTM9p3dyOwZFB5unSsh2p/kUlxdi8bSv+4cfPM/rt3kc+j5nRCbQ2NCIaCsAf9UGgEmJ0ahRalQol+cW8QD0yOgWlTM/BSZs2bmCVxb64yKm5t7p70bRuFacpTs1MIz/fhIvnzzEO793fvo/2lS0QZ2Sor18Ju9uGsjIL7LZFKEVayIVqFOaVsPppNKhgytMiz2jE8TffwPzcHCtdf/HNb8Hr8cDn96FudSPefO0YivRqjtAm+gg1fCPj4zh/4SJzfxtXNSLqj6CqvIJxo2so3vy55/DkM3+EqalZFBaZ4XYtoL6iGhq5ErWV1Xj77TeZdZ9IhfGtv/wWJlzz6J8YRDgRg8PlgxgKmHX5sNoXoSpWIygKIiPP4srFDjz1xKNoXNmMoZEJbFq3GcePv4k9+/fgwrVLKCkuZSvVHC2J1pWjo/MCyiwWdN/oQr6uAI89/QhC2Tg3ZYTL7O7tw8XzV2Cbt0OcFqCpYTUSiGD33dt52kQeVFoEI4WdkI1uh5OTOfPyzJibs3OzKZVIIRFKEQ/GoZDKEPRQ0mQ5qlbUwGp3cLE23DvGtJ43XnuNiyhqDCORMDZsWodr3TegMuhhqS5BcXkx49rGxgYgFGRgNOahZc0mrFrVjmgyikg8iGw8A0k6A7VIDOu0lXF6h++9l6cIGp0Ob7z6Bno6uvDME49zc0oR6oZSM6amJ1BXWc7hNJvXb4JSrcGM3Y6CmnIMjg3B45hHRpjCxOwI1AYptHopXO45XgKk81InN2K0awrXOkbx7W99B3n5xewxn5geRjzphViSQU1hCY4dewultXVY1boOybQA1lkHWpraecpAhYwgLUAk5kNaGMH4VB9a21ZCS0nNTi+K9UU4dfIE5qeHIJRLUbOqgRt7apY8ThfvF9C+CYXO+UJBnlb13+rF0cP3w6DVQy5T8WO+ZedOfP8fv49VrSvQ0FCH/v47XNSSgm8pL8Hswixu3LiBbRt2o7qiDh0d11FeVs0Wn5/+y8/53C0rKWNsKtkNiCpSVdXAnmZBVszTSLJNJeNRxm8KRCmc/fATBOxBuOedzGuntFtjgQLF5QUIptwoKs3jrTFKwk2G0/BbA4i6ExAlZEjHBfx6CgXTCAWTSKUo1YNoQCkOAaMJNV0/gTh27t6G5qYm/OLnP0cmlcF3/+rbuHLtInu4VVolAsEY5mad0OvzWH0nrjihdefnZ/k6QZYOysGgHIqC/Hxs2b4ZxuJ8pMWUrSTAypZmfu1b5634/rf+GtlIGoJ4bqmVBIgiSykGhobYH79v31688vIrLKyRx5u83OTppseHrJ8Ggx6jUzM4+ODD+Ou/+VvGihKnnRbBaWfJ5nQx+SRKmQV6A/8cOrNVSiVPMNLJOEYGBxD0uTG7OAWbbw4NrbXQFWhw+fplJFJpVFbXQCfTY3F6Eel4FpPTM9i1by/ySwt5IkmZFSToCXwyagAAIABJREFUiKg4SCXgtlpx4s23IBcJ4PO6uUFWqlRMX/PZQ4hHEwj6gkjE0rw0TqKPTCZmlCcjYImJH4/xIiyhG602O9dCFPxFe2r0FzF53lPUwMg4VZuupdlMkndIqIB3O22MXCURKRiIIJEQIBpJ8Z4DNWn0dYQYnpmZhkxBzaIYLe1rUFiej4goCalBgaxchpRQAolCiTyTGclULpAwQ3kjiRSktPNHyn8ihYDbhUQggJnxMQR9Ptjsi1zcWUrLIBIpMDk1i0gigQNHDmJ6ZgIFJgNS5GnXmtiGRLdMV1iAzXt34GrPdagMCnzzz/8UQz198NvcuH6hF73Xp//d8uk/slXmD80is/xgC77xjf1ZUtipM1/2oH8W1UifZ8zi0gfzSFldyny6MMqpqBx+RH/mUlYphIg+WBUn6wwp7uJcg/DpL1/6V2ocPkVLki9+OTSJPfJEmUnngp6WEleXGwZekKJmYUnmX/blLxft5CunJoLtPemcX56+lzyN++9I0Ph7ospw4b4ihYxsqZFYmmBw8BOzwn+3M7Bs48kvbMf7711i5CKdXHTwUdFOmLqqimpOxTv21uvYsWMnxkeHodFpMT07y1zZvu5u6JUq7Nm5C9OzU8xqp/HimTPnOUxCpzczGeDCpQs8bvW7XQj7A6ziEjningfux+DoCIqLLbx42tfbB6fLxctBNDIutViQZzAyeouUH0IljkyP493332NlnApksuD4g0G+f7QIR98/NzHCBeHAwAA3EhQcpCB+cCLJm/KUordgm0cwGELT6iZWC15++V9ZmadCmx6b4vJSuHyUtDcEQSaLu+++m1MslSotX9SIdU5e9cHBQS74N2/ehNHhYQQDPiaIkI+Tfhd5yolPL5RJeDQolko4uGl6aopTWekCTBgvIsYQRo2wd+Xl5cz4VshVqK6uxczsFMorShCLp7BqTQvu9A9CIKK1H/KK0j5IGnKdAot26xLvOoUNWzbi4tXLjCV88NFHMTIxgVAijjyFFsdffA33HDkIdb4WMUUScp0M8WAA6UgS9XUr4HFHMDkxx8pWvkmPsdEBThakomH33n3oG+5jXyJRc+iiQOg9KoqHbw8zGk4j0iAezUKp0SODBP70G1/D2RMfYX7SgQcOP4J7jhzF9OQo3jn+Bn70N99H1+1bOPbqKzh//ixKS0oZa9jevhZ3H97PlpuOy1dRYjbg4N67kIhFISFFTCTA8Xc/xEZapiqvRMDtZdThtt27cL7jCj7+5CyOHDkCMdK4fPYs9Go11q5p4wAQIuxUVldi0WnF7rv3QlVixuTMKH70o+dYoZ6fcyK/uAR7792PqpZKWAPzeP2NV9hiQw355u07EY4lUFVZBRl5kadH4Yn4YTDko+t2N4qKClFdWwGJJM1Yy4J8MyQiGYcd0WjuRmcXZudm2SfduHIVN4aEZ/Q63fiTb/4X+CN+njhRLDtNjn71y18zccbrDrHqtqZlNb92pVLCpE1gdnoOIV8YiGaw+66NrBQv2J1sXaCF03xDEXQyHW5c6iQABAqLjfBH3Ni4dT28/gBidMEXibH3wF68duxVVNWVwWqdw8KcHUePPoqDR+7nZFZ/0A2XfZ6XY/VqPSRCBfLziZITxuTUJONZCZH5T889D4uxEO2rW7Frx25cG+rlonzdulZYZxa4ySi1lEKmUyGYjeOj86eQCbkgVStQu7IWVzpOw5xHHvM4YqkkssR4T8rQ1rAZF8/dxH33PYpAMAGRRIhgxIdY2ANhJg2DRo1FpxO+SBSW8mpIJCpk0iLIREpeRkxm0gj7gxCK0khlghAIo6irsaBAr4FnfhEXT56BY34eNvsC1u/cgqRCCqvbwV7vtjVNKCkugdPhhtsTgHXejuG+IeRrTMzRbm1ZjdWtTfj5r3+Bb3/vu+gb78f0wiQroRSyQx9kQxLIxPD6vfCHA0BcjJaWtXC5fSixVEKj1qOvqwfD/QNM/aDii95n8wt2GE0FuGvfQVZe6b1I50w8GuSijWyCSrECJ46fgpeatWAY5nwjVBopTIUG+KNOxNI06TFxoJFRo0cqmEDSn4QkpYBCpkHAE8Fg3wTczgSyGTkLVlkBwX6peM8puCJRFnV11Th04AD+8fmfomllPS+hky9frhNDb1RzU3r9+iDC4TifzRRo5/Y4eaJG6F+yLFIh297Sggc//3m89967GBwc4kZIrlZhwb6In//yZ/jbv/0hbHNWCJJCxl6KxVKY880wms1wuV2g0QKl+Y6OTMLt8HCTQZkaZOlhRLRQDJ1BB5PFAqlOh3/5+a9QVFwGqVDKUwASKHwBEi8ijElUa+SgTtCcVwiZRAivOwCX0w77/CwWbbMIJYOQqIWIZ6MorSjkM7Cg3AKpUgatxgi1TIf5sVkszNvR3L4GGWkWwbAXgnQGEp4GiCCBAGN3+vDh28eRiSeQiET59hIBZtFqQzYu5j0EajKzmVyyOE3QtCopLIUFSGXSbJGh3QqxXMFEHNol8PuCfN2m3UBamqVFZnrt0ISIVHR6jmjnr7lpFRLxCLLpBMLRIIdSUVO4MO9EKBinAGTasedCncAUoSgtEAu40c8vzMOWXZsQQQwijRRRURpCtQISiRrJdBYGgwnpWAwuqxUKEQVeR+F3eaCQK9HbS2ciqcRpSGVSJs1QoBRNkoKhKKanrbw4u2XLFszNTCKbiiMZj6NldTOuXrrKDVmhpQSVdbUYnRlnWtrePTsQ9gQwdLsfn3xwBXNj3v/UhfsfmkXm09r5y1/ek1UoxJDLcyO6z9pZqACmFxBjFpf86rw0ypz1dM6uIsop6lyQL3nlCRfJfvSlop1+Dhf2SwX6Z5/p5ZCiTxXypSVUKriXPTpsdUnl8tP467lYzzUBywjJZVv7cjhrrtjPTQioEaHbvPy91Env6RKgfur3g4Mkj/vZFUlAmVviXSbwcCjU8njh084nN7b48IM+jI25uECgiSiNMvNNZlRVVkOnNfDBu2vvXZDIpDj22qt47dhveTxK8fGEyXIuLGD/3n1QqOVYsC7wYuqePfug0eqZCkFjO1JPT310gi82rU3NsJiLsH33TlbdJVIp02VmJ6ewbuNGnrTIZXJGcdFyLIW+cDMhEuHMmTNoam3m20Ib/4RQJKVEZzCwqk2c99defRX2xQXkF5h5MXLNmjW4fOE8vyZoHEm+97LyMth9Xly9cgXVVdW8uEr+V5pGfOnLX2TPOGGzSkssKCstZYJNW2s7LwCSn5MmJy6PG503OrFp82YO9qGvjYTDmJma5PRDSiokv2TjqhVcsBNa8uyFc3j4kUfQ1dXFgVe0GEvLQnSBITpNb+9trFnTzImrVMyRN5mUlL6+XrS3rcHE1DTUGh1PBDSUhiehczbOibe2oA1KrQojI6NMvalf2YCxqQlMzU/h0Sef4AvjxY4rkKUE8M3Z0XH5CvKrivHE174AX9SL+akZ9HXdxoGDh4CsBE6nj9Wxvv4ubNrQxmSFof5R6PX5ePixJzA9PcMH6uz0FOamJngRmHBsSrkawz3DkAqJcb0LVzuuIZWIQCEUY2pgGkaNGZfOXUaxqQDpRAx1tdWc3UALSbMLi2hd28Kvi3vuux/BQBD//I/Po7GmGn/xjT9FXVUVvv3tb0KiVmBoZpL3JB6+7yhMRhNiVPxarYilk8zx//Z3vofm1Q2oryhDdVkp/vknv0BDbTU8LjdEmSxj27bs2gZHwIOv/sUf4yc/eR5qlRonTpyGwxPE5x57DIceug9/84//FXKthJGeUrEM03NzqKhrwKH77sNlImooZbgz2IMD99yNT858xEvJW7Zvh7mAFM4Ebt24BolYzAriufOXOMGQms7dd+3j1y0tFEZDEbZi+b0e7D6wF7EUhYhn2KubRQb/+vJv8OxTzyDPYOZltGgmwgIALXcVFxZDmBXjxRde4KTjgd4uThsuLatDiaUEz//4J7jv4AM4/9EFRAIRVtSI77zoWsD9992Lwd5+WOcWWJC47+GjeOWt30KlU8Ng0qO2sgFf++o34AqGkEinmXeejAUhp4C3eAoSgYyTR2lBmhS0QDDAnm/C/RH2MV9nQiAQglCpRCQRht6oRTIWgyRLy7YqxNNxeKMBXLvdgZ271uNW720uArOJAARRHy+rugN+rGrfAJcrhqb6jRAL1IiEBfB4gzCYjFBrpKBhrFIqhkJMZ5CN2fCkBMZoWVMq5yA/OocomEcsptfaNAJBN7weKyTCJAr1OlSazbh29iwsRpqi6ZCRSBETCmAP+iBWS5laQ1hKugaIhVI4bW7GSgadUZjzNFi3th1bt2/m+3Dw3iN45+Tb8AU8aFnThDxjHs6dOwenw8kJl5S4KRQLUVZeBZVGh3SG7ChiFBUUY2ZyipG81MzT5HH31t256a1Ywl9H4WxEA/K4HbjWcRUumw3uuUWeJOo0Blw8dxVGnRZ5Jh0Hv5lMBsjVUnhjfujMajjcdpSVlPLSHynFLqsHOqURNRVV6Oq8g+HBWcQiYl58I1uiSJzl4o5sFRxUpNVhTXMTY3E7O2+ioaEBf//j5xBP+JHNJthKOD66wIF1MpmC6UfEqN+2dStfL7Zv285q9/M//jH6++7w1JmoQTKljPZPecpESi3hXqUiCavzXk8QKrWcbTAVNVXwh/yoa6jhiWBpcSUkxGMPRzA6Moj5uRme7pLZR6lTQaxSY+2Wbfir7/+QsyiokMymaRqfYbujx+PlvSiyForFEp6akADn9VKD5oDNOo2Z2UkOfCqrtsDmWIDBqAERDTzhAIc/GQx5sC04YNKboNXp4Q54EU5FuO6gpU7E06y0T46NYW5iAl67Hcl4DFJaHk3laDD0HvaQZSVI1hh2JnG9I8xkIRMJoNOqoTcYmIdPViaarNKOARGBiHBEExFOmhdk+b7Q2U1TCJlCgXA4CLPZBJORXhdGJKJBzFtnmc5Eib4Oh5fJYqS6c91FAp5QwrQnEmdoUZpSxJV6OdZtbsec04pIJg5LdQVEchVkRFGKJeFddCLq80KvVaGkNB+TkxPIII1QlJ5fNSe8KlRqxmUmMyR2yrjuCPpDDGCgWsBSbEY47GdSEzWBRCYiipxUIodIIkYkHoZSKoFOLkVTVR3Ge0fw2svvwuPK1WX/Xx//URV3ssgQrY+uG38oFplPC/dnn92V1dAhLKURHSm/uQWqZR85fWGO8Z7zo5A1hRZR6cVKX8+pphIhj5XoayKRFOI0EiPCzNJSKxWvdMfpDSGV0KGUK5hJTacPEsxz/vrfMd/p7/RB/58LWMolqXJy62dIMsvBRp/ZR+UCbxlnSex3Rl2mcreXOmB6s+3tFv3eFHcq3M+tTEGoFi+lty7dn0zuNi/7/peXc6mwP/3RCO7cWWBMFI0I6cVBhTspHHT7Du4/hA/OfIR333uPl4GeePJJVgPn5+Z5kYy8bKNDw7j3gXvR2XmdOelHjx5F350hDi7yBULYuGkDEsk4j/ZVUjlu3+hk+oreaEQgEkJddQ1ampoxSBYdqRRzs7NwO11Y0dCI20spo/S8kZJA8daUxkeFC9FuKO7e5/NjaGQ4R9iYnERL2xpm9pKCfvfde/HCL37Jh5EwA178okXbp7/0JeZej4yM4N133kFBcRFjKKmQ7unpwbNPP4m+7i5eSrvnnns4cIn2Hfr6B1FbW88LpZWV5XzwDA4OsPJ8p6+XlYqK8lKoFEqmHdAiG00oampqUGgpZtWBRrlWq5X95MQ6H5scwejYKFaubETH9Q5+DrZu3YrRkXHMzMyxZ3N4aBCN9Y2sgtfV1fKBWFho5iCL2roqdA/3wuH3MKKzrKwc17s68YsXf4F9B/dxyAsVgnUrGtB3vQtVZgu6bt7GtH0O3/m77+Mvf/Bd1FRWoLKsHHPzk2hftwmmvEJ8cu4MLKUmvPvOCezcsZGnW05rENeu9ODXL/0aL738IsqKC+GwzsNps2HHzl2obWiEbXYRowPjGOwfwfVr1/H0E48xLWG4exg3L3dx0R5wB6BRK3Hk4EGEQ344XXY4vW4kkIHVYUd1bS0aausxNjCEr3/1K+jvuo2ailKc/OgkHCEfVq5vwfH33scXn34WlRUV6LxxAx989DGOPnw/RiYn2Av4b//6G7RU1wKhOCtalvxiCFLkyz+Ev3/uR/DHQiitsuDBZx7BxMw0Vq9chRd+/RLyS8rxyDNfwL+99SrEKhGkShEcMwvYu+suOP1+3LzTh7ZN1GRmWd1esaqev6Zv4Ca/HhPRFCtsJ09+ABLZPQEvhsdGuOlSKGiBz8zNqMFogo4Wa40mpGJxuOwu6AqNKK4sYYIQfQ3xyMmaRmmRlsISVqIgEfAFlXYDlBIFzp45D5lQhAKjEbeud2B0YgRP/tEXcetmF0L+EHyOAMYGplhR1Om0WNHUCGNBHpQSOW5dvIxDO3fjlWNv4MADR/Dym8fw+NOP4659u5GIZFFTswrhVAJTczPwh33sYe/p6oSloBCxcJwLCYVchmA4xI+HQqaE2+VBOpZGTWUNn8H9g0NoXdsKqUKC8YlRlBRYcmg6IutolQjH/KxkmooL4fE4IMsmIE1EcenMaUxMLeDZr/4JtMZizM25kU3LIBQooab0UgGd1SnotQp4HA54HC5mh4tkIswszDCZh7zkdHaQZzwejyEUC7Bt0O10YmVDLc6fPomGCgviLgcGOjtQXliAppY1OHXmE0wu2uCKZNG0oRHBeITpTxQbn/NpBzE/u4C17eth1OmYPEPKN+01FBYXweN38hI7NYrUgBKqViSSwaA3Msrv+Hsf4KHHn8Ci3cUL/DT0oKaMJnQ+n4+b8IDfh/nRGRw6dC+nU0MozlHBEjE+R+g87752AyO3erGw6EJ9fTUjVXu6e5Gn18Ftd5FTna0nIpWEUXqugIMbO5lABJVIicmhGfaLa5VqlBSX49a1fmg1+YiESeUWw1RgZLqKmyZaGQF2bt/O1wHKZ7jd08eWwrv27MYXnnwMrx97BZ98chqDA+NwOgKor69D85omPPjgA5icGsepUx9haGiUr6/UxFA4EV1jCNogpIlsMAKNQY2QN8TFmkwq5bOa7B7hVAxihRjaPB0eevxRdHfdxvjINBrrVufoOnYHErEwhNkM4rEEBwVKlEoUVpRDb87HQ48+gSJzMdQKNYSUw8GW1VzoHRNRRGIugKngp6XgYMjNzd2sdQoSuRAhov3IiFfuho8yR3Q6KNQayJRypLJJzrXQ6PSIJuPwxwJQ0DTJ68cnJ07DObUIRKPIpJIIBwIQkJjldsJEnvVgkC0mDrsHkXAasRg1iGSHoqTELOeh6NUqWIoLuJmjID5/KMhZIxT0RME2dH0gbj0TYyjBNEXThxTvZVRUEv7UzZQkElqMeTpIhBlMTY9j5+7tGBkdg98XgQAyxCJJJGK0lCxAMBCGSqvmcLfmNatxu+sWNm5ag7q6KiQFSQyNDmJ20Yq6lmZs2LYD3TduY6izC6tqapERJEH/a9naDmfQw358mvYKpUrojSaoVTSJViJFomY2gRintlNSK7mJYhBLskhnU9yskq2W6EDkAKBGJOBzI+hxIxMKYnvregStbvzm128jndT+e3U7/iMW7tQsE+SjqanpD4Ii8z8+yAIq3LVa2acWFg5OWgpeImWYSmxerEzlUj+pYFomtCwXy2Q9oVAh+mKyyMRjpG7n1PGcTJ77d/rrcjjTcuFOhzv9t+WFVC7wKXBpyVKzHKCUU9eXl1FzgVDLX8O/ZsnnTm+8zyIhc0uruaaAFsOW0ZEH7kjQZP39eNz7S9K41JRBVplbzmWKzVLjwfx5DpbK3f8cFhPovU12Bz1SyQSikSjjpMi2sji/gPHxSVZ2G1ta0NPby0sqhGWk4rivu4etJxSPTemqNHoj3zkVqGXllejq6uZD0aDPywWHpJKYmJqApbAID3/u8xzoNDI2yoU72SNMegNOnT6DkrJyPswphOiN3x5jT/3999+PssoKFBUV4Rvf+DoeeeQRnDx5EiUlJcyQJzW+yFLMfycLz9Xrnexj9we8GB0eyfG8idetUKKosJBvF2EQyLKyetVqVusHh4cYg0kXTbpY1FZXwOt28sFHdhlqanz+ICqravjApFEyIfeuXbvKfn9SvckruWrFSly5eokfn7r6OvTeGeDpBHldyddK+EQu9JHF8PAwp8TavQ4UFJo5Lt1qXcDuPbvh8fqZakJNHgX8aLQqOG1O5ia3t7bxQp1CJYXX72Sft1yjRPfAHWzdsp098G+99zZjvdLCNJpaVmPBvgC92YB0KIqOM5fw7NPPonugH41tTXjljWOorqmETqeBy2XFunXr+b6KpUKUVxbiypWLsFhK4PNEUFpYixU1LRzcEowEkYnFcPn0ZdTUlKG1tR2Ts7PszTTpjRwRT8UMRdRTGNdo7yhC9jA8Ni8qi8vx2iuv4L987atsy6ALYySRwcGjB3G1qxOfe+hBuK2L6Lh0EVvWrsfCxATMBj2KSgoh1sqxZst6/Ogff4ytG7djwWZFTWMDCsqLIDOokRKS80OEkN+P4y8eg61/EjFvCAUaA1Y3NPLFZ9e+bUzCeOvtYwhJRDAUF+Od4+8zcu3hRx9GLJWAzqTH4MgQssIsxm4P4/6j92PWZkXHrRv4+je/ibn5BY5BHxsbxo7dW6EpUkIlU8O14ELXtZuYnp2EqcTE/6iMOlbXFVIlW9FcDiejOwnrRY0cvcYmxsbw6LNPYs6xwIg1et/Qa/vatU4opQpIhcRqd0IIwtXR1Gke0+MzKCuqwPYNW3Dp/EVMjo+y2n/PM/fj7bfeQvOq1Th7inB6IqjVeshkchy+9xAHg3307glIkmkc3rsH5y5fRtOmNWhoaaZpOVQSBfq6R5HMSLDvyEGEE1Ek0+QHDiERDcPtsLOVjRb5KMWY6Ba19Q0Qi2VwufwwkPqo1OdyMHihNou0IMUqJwkwtZWVXMjYbfNQa6jYFjI9JR4LIZuMIBXyYWZyEhOjk9i8ZReURjMmZhdhziuFSmnk5eBkkiZZDsglEnR2dCAa9UCjkUMmlyCNNLPwK6uqYLfZefeAsLVZ2v8RiKFWqnlnQCuXYG5kEJmgG5J4BEVGA+JEuNIZ4QxGYKmsgMZk4p9HfG4K2rG57BDKs1CqyBqi5uC4QMCPQNDHBSSfR0VmDA72sZXB4/Ri0/rNCAfDUCu1uWbKQzaNFMoqa5h7ToUSLdhT8VVTV4OsiMQdGbqvdjGKkZRKChlTalR8LqjVSiwS5cvhwtUzl7jQJZWVWO9V5bTnM4N4KIxoOMWx9lmJABEkoDBKGZVLATkl5iJEvFFMjc9y89Xc1AKPK4SJsTkkYhnIpXJexqXCL5VJ4dGHH2ZF1uV14MzZc4BYCqVKB5VMCY1MBnOeETU1Vcg3F8PvD2N2agajYyRKUMhVmJdA6bGJJ+KcVkpNKBUmdCEi3zYpruFIFBKmSAiREWWxoq0JNStr0T8+wLkV6zevZ2rW2VMXsbJhDSrL6iHOyiCjwi4eg8O2yFZLQsvq8vKQyGZhKixC29r1MKj1UKu0XOQugyKoOaLmjusKgYTxwpSIHUn54fXbEEOE8yOYo5+MIxtPwrPogElH1zUdT0DkKikniM8szEKslCAlTkNn0kIlU0ABOe5c70HH6U8gyNCUzM3TVqIW0bVZSeGEYfKZJ+F1h/n9Q7sY0Uicr8lU1AuoiKVxOCi5lrJtqOlIcYNItkqawJLQRX/Gk3FIFQpeVF29ahVTZYg2FI4EUEDXqHgYRr2KU3pbWlfxtGN2xopMRgS7zc2Fslaj5ykxBTlROFZjQw0mx0bZNllWXICGFXWIxsI4+fEpVK1ZjUAsCveCE3kyJXZu3IQrN68y2jGuFkNp0iKeTkGkUCC5FAipUWihVeh46pZEhtNRE9EYZAIBYpEA4okQYvEoT9ZpET9FC76xBEJhIpmFEfS7IUolsbKyFoJoFu//9iMIopr/lIU7LbWTa4DfJ3+AH4Knn96ZVSrFXExKpeSnyyWTUsGZU8NzVTEV73TwkyK/7NNeLsxppCOXS7iwZ276ki1luej+VN5fWmZdXmJlvORS4ir9SYU1FUx0G5ZZ6Ky6LynXdMN4oXXpB9JtpiJfKltKaCVuO6ek5lR8+pl0G8innUNe5hZU6efdMyL/vRXuQ+VZXGxKIyXJPWafxVEyTYcnBLkF1eXi/eNTo+jrnuXDgBQAeoFksikUmYvYclFQWIxT587i6AMP4MrVy2hpbcFLL76YK7aNeejruY27992Nc+c/gcVSyr8zx2+XcyopJd/Rwcjj9CzQebUDbS2tUGrVHHL0zvvv8cWKCpL5GSsrRoRVpKKFClsKSCIPOpFXyPe5ftN6VsRJjck3m5lZS54/Kri52NFqUdPQyMtZy+FKluIiPhi6b91CUUEhLl+6hEcffRyjI6NoaW1lUg5xb+nf33nnHfaRUpPS3XuLmxjyGlqti7xARHHh9fWNcDhcmJgYg9Nu49RBujC1rFmDNlLrTp3CxQsXsKalGdXV9ZzI6nI5mO+u1qj4flDRH4vHUFFZDk/QywhNmkjQxZcUVmLYu1xuPozpYk2FNVlCbly/Dr/HA5PJCIlUCKNJi8npCQ5s0ueZ0NPXz2EVDz72EP7yu9/FV77+RcwvzmJ8ahz3PHgvbnRcRdQV5Aj6lrVroS8s4gJVKpfi9OkTkEkpxIyWW+XIL8oDJWRQAWq1OmHOsyDuT2NVXQsn7hHLWEXLkkodblzuxNDACFra2vh+mY0GhAI+LMzPshd50W5DZUk1Rrqmsa1tG1K+MKtP1zs7oDVoUFhuQc/wAH75yssIpiIYmRzHaH8vJkfHce/+/RyAolUq8Zff/TZeO/467nvs8/jpi79CcXEJW2OocQll4vCSlUOjhEIm5aAwRNJwT9jw0+f+GXlSJXZv3Ix7jxzCuk2t8IWcePP465AVFCIjU0Ail/NC20BfHxeT5aJtAAAgAElEQVQ2iWgU/mAYTqcfNRYLRsfH2IdNf27eugN1dY240XkDdqsV23dtxXxoAelYFhPDM7hzYxQqQxYbdmyEMl+FcCbX7Glpv0Op5IRLUjQDwSB6e3sxMT6OttY2PPz0Q1hwLfBkjmLKBQIhrl65xhdfCrghIlOUEm+nZhENxqGSqhm3uW/XQfzd9/4O6UQWbVtXo/3AGpw5exqtLc24cPYiq1yEEDxw4BAkpID5vDj/8RmeQm3dthaT1hkefQciEQTdAZSaLUimZNh36H7oTXp4Qh5WbgnRKZeIKfUcyKRgdy5w0RqNkmqmgdlsgUyhhVptQIIsuuRrloqRTEbhC7h5t6WwuJgnClRo3bx2FXb7AmpryiFIZ6GQCOD12BGPBxiRWlpeAYVMhUsdN9HY3Aq1Jh/JBE3PRGwtouRUOjtIZZXJE/B67ZzGTLs29LtJaSf1GBkRykorAJWQhQehUIzigmKo5TKcePNdyDMB3L15HZxWKyLxLNo374DdH4JALOOlyrffOoGKmmK2aghVUhiLjdx40QSQxBtKlJ6enkLntR782Z/+MWanxtBz+xYXTtYFO3bv2I3Bvn62U9BkJeD2IS2Vo6V1LVsGaIJJqE6yVdFkggQI8qOnIiksWF0cnhWNRWApK4VCqeRFV3pt0HLy668eQyIaR75RD5lAjGggAoPGAI+TlpflDFVwB0MwlhnhSXhRWl6ExXknlEIB9Ao95ibnEAhmUVZmxtq2Dbh68TqkIiUSRB6Syrg5e+yxRzAzPwGZUoyegW6MTE8iKxBDIdcgFU1BnAYnGdN5qdXkwef2I+QPcipsKk3ecxaQWU0mnDAn3YbpOcqFARKBhTzZdJ1ihVUhRUPLKjzw1IMwlxfwIv3U7CQmJ8dQWV6OfE0xMgkJ1q7ZjHAgydMF2+ICpibGWW2Xk0hTXMypwVW1tfxcy8QSiLK5aXQkluQimCbGdD2PhKJsqaJzKi1MIRh1Qa4WwhFyIpZJ5OAWEPHjG7J7IMqI2E5CU3TyuUcTcZRVVcATcSOajSAjSvN7RCvWwDY9j9d++iKn39KkmLz4dP953TcWh89L4hnVGzKKRmKvOlkkyS5D12JKERVLxLmFZHq8RCK2DaXTSS4whIzEJpGORE0RW/DaaRLt8fDEmFLEFQopo5a1OjUUciHCER8TZOhsJquMVKyEw+bl20c5JQqlmpnxpgIzykpLUFZYAIVIyHSo+voaVuH7Bu/AFvBimkKcPD60r2iCMJ2GO+SBQC3FtNOB1g1roTRoGURBORhShZKbA9rZoR0u4sTLRFJG4SZDQaik5LRIY2h4gJ8flVrDQkI4Foc/EkIcSW4+hMIMDCot1BI1Pnr9DFQR/b9b1v5HU9z/kC0yn9bSTz65IyuVChlTRLaSZRWdOmGyu1DdTjYYKoDpc8tFMF0MSQVYttaQ1YYOUt40X/Kk04GxjJjMsdZzPndS6El5Z2vMklK+zFun7122yXDR/RmMZE6xJ1X7d4x4KpWpkKLP5UKZcomvdNs/63tnhT+ba0CokD3YL8Vq6+8ngGm5cE+Kc/YfLs55QkD3L8fBp6ZmeemWbstHJwbhcWR4/EvR3WqNkr3XhHaqKK9iJSCTFbDdg20qpSWIx2LMe6eU0v6BPm4ESM3etGUrWwX6Bwfg83s4hOfcufOccEqjnutXrjGL+vDBQ9DlGZBfXIQLVy6zJ6/ndjdHtVdXVrGybrPZWKlra2tj7CNd6Kurq1FcWoy333yTCTE0FWlubuYCmUb1dOBTkqrd5cGrr77G48GqykpeUiWVg4o5+rtr0Y5UIsWF//jkJAcB1Tc0cJAFFSGkyJdWlMFgMrCiQWhMUmroUGxubmVaCeEliQhABTktlNKFmxIZaWueiDYFFIDjdnHRsa59LdNiHA477r3vXkxOTzIajg7bqppqxNJxVojJFrH82NNkgy6C9OZ1kUqTivFzotdocae3h2kvNussEokoL68SunJycgY2pwfuYAQFZQU4+MARzNqmWTUmrvueQztw9szHOLDjLkyNTrLlx+bxYHVrM09DhOIMrl25wEFGxI0vLS/kpL9gMIDJiVlYiqoxNW5FQ3UDPAE/KqqqoZVrEfaE8C/P/ZxVtJa2JszPL7Bvff/eHaygEt8c1GTozEj5BTBJC6DMiDA7NYWxiTFs27mNl3dv9d9BWUM51m/fgmQ2DbmKQtekzCP2u9zM1CakHFFI1m5dj9HZCWiNBh4Ph+IRxLNJXv4jtZIKU1oMyySSzDnuvXIbu9q2wiTXofPSFazd2IqYMAGFWQVXJMqeZmKrUyCTUgh0XbmKq59cwZZN23D69AXk6XRIZWMor67kJeoVjavQ2NAElVyDl375Mu4/ehDD1hFW7RwOH2wOFzc3W/asQ0JAFAgFR6vTOJ5eKxKBCBcvXoCA7IAiIdujCsxmWMoLodKq+OJLhZPT5eYAL7Jc0HuM9j/6bnbDYXWgvKgcLocP9nkPHn3oCfzTc/8N+4/sR9et29jx+fW43dPJFAk6EIPBGNa2rEexuQB9Xd2I+H0Iet0oLCtiRXN0coQD0ZQKNRxWJ6MJW9u2orCsErWN1XC4bPAHfBxoRo+pz+/AxOQo/AFqIk08WYtHkvB7o9h39xEu2n3BGNsRiNSs0cg49VQsl7LylqUzVEwNQAYdly+x910nkcI1N4famjLc7LmOyhXVcPo8fIZptEbEk1kEQjEk40A2lYXX5eJgM6KFUKpmNOqEfXEGRr2ez2tqkMvKaxDyx+BxBCAQSFC+yoJ52xzy8wu4QeeNPFqks1mR9HlhMeVDIlahvrkdH1/qRMfVXqysL8HWDetgtS1iYm4ards2YtI5y+JCYVE+WweJW037KYAIer0Rv3z+V2isqmXx4k7fGFQqCTa0r8WdW72QEapPKIIkj5bSXSi2lHEq89VLN6FVy2AyEu4ywGnHpOguzNug0SrhDwTZf0+hT3a7CyZzAVasqIfH78XwnUFkwkkUGUyIBcIoLSpDf/8QLCWlGB2fR35FIWxhF+QmBY7cfxiXzl7E4uQ89AodJ2NGogk0NTUiP6+A1Xoq7OMRytZQ4Nk/ega3u2+idmUlnGEnZHlyFNGyfCyJwb5RXjaeHh7ns50sN15XgK1SVOjSBCIYCjJbnHz8dE2l6xJPYZNJPtN4GE7T7nSahaOsVAjIxJCopZAa5KhaUYX1W9fDlJ8Hj4eoOWmU51VAr8xHRekKBH0J2BbtjKSMRUOQy2WMZsxAyEJOWXk5yootUIpFiEUz7BGn6UkySWGNGaQTcd7RoQkyWRNj6RijQrUGBdKSFBICsuTSazvAC5HyrBTpaJItb7TDwTVJOouSqjJW3996/w3OFaiuqUB5cSkWp+fx63/6GSLBCFvViOnOBBiuOcibTs2LgC1T1DxQYBolITOeUqOBxVKESDjE4lI4HIFAJODbQ94Sqovo2kFEKcIbUyhiQWERd0ndXT3wuN18nSHrCaF8aWemsFAPuVwIkSwDqVzCFqhQKA6/J8T3idKho4kUU+GKi4o4uVqnVOHGlat8OygRu7quCnqTDoFwiKcNI0MDaCRr4+goalbUYco6xyQsWpAnRG9eSQEMlgJOaJVptbxzQqAHpdYIKaRAJA5BLAqVRIC2tlW4efsGZomqROcEBHD7fEiS/Z6s1KIMkuk4JAIJRBkxhjtGkVr4z+Vx/0OlyPxPVpkvfml3luwxVHiTek0H/nLhzR44oQBU2C+r8fS19PlIJMGYKyrE6XNUUC8nntIhQZaZ5eAjXvZYKlz5sKCfyejI3D+k2NPnqLBd9s7nUFNL6ajERSfc0qe/J7fIwYr+0m2khoI56UtF87J1Juevz6n49EGKO/2eu3vFv7fk1OHyLC40pUGF+7I1iJSCnHefbnfuceJJAU0FMlnc6Q5goG8ePp8XBYX5mJ6ZAm0wk4JNyhQt7B3efw+aW1pw5XoHh10QOpJ8xeQ5oyKUlGSNQg2/PwQHj3EVKLJQqqKW0YdXrlxFntGM4Tsj2LJ5M4ryC1BSXgZ/JMyhTrSAqlQoOI6aFpiIS06sUlLnyIdO/OVPTn/M9pnLVy6y+kHFNRU7VFjv2bOLFYgTJ08yppCKHToEaYGH1PpQOHdQUhAFfa/b4YAwlUJz0xqsbCJCRxD+QIDVMbL63Lp1C1U1VdwMRMIRbsJ0OgOrinpDHo+1LcUW2J02eNx2LvwpCbWoIB9f+cpXoNVpcOLECUxOTeGlX7+Mg/v28dOh1mmg1Wt4GsBLTWYqRhJICVJ8EE9NzvAycIiWTzUaxGgESSitZJIZ+ZxdkMphyrwuJ1z2Rdx1105WUG1zi9wwbt6+Cx9fvsTq6bzbikAiCLvXxgmuMoMMo4P9EMSS+Ny9RzE2NI62tWsxNjPJwRvH3vwt4zFJCaaAH4d7npGJeoMOTrsfjXVtjIsjhZD2ECgwi3yjLrsH9dWUKOlmxcvj8mBuagpllnzodRqYi4sgUEm5+BRGxZBFVQjavbjVeRPrN26AVqtmlZx43kMTo4ikYti+ZwfyK4qg1muhN+ZBRI1wNg3bohWlZcV44/gbeOiJRxDJxnOPSyaFaCqOcDLCFycFYeFipHKnOM3VINVhunsc3ZdvobV5DVo3tkOSr4Qt7oVMTdQPEWJJ8lLSQlgC+Wo1Lp08C5VEj2xKhGQmgkvXruDQ4QP48N0P8cwTX0B/3zAs7Au+CR9hOAUBmPItmJixwlRsRkNzPT/2Kr0MIkpaFogRT6ZRnJ+PUCDIyY8lFWWsplGOgtvjhtvthNftgTm/kAvAudkF9p1SsWedX4DZZMLta9TkejikKBZKYXrSiq98+St44Ze/whe//EXmLZc1FOP0mQ+xsDiHtnXtvBDZvrod185fRllePrQKOc53XMQzX/0ixufGOXCJglMigTB27NgDSOXYsH0PqmpqMTjciw/eP855DIN9g8zmV2tkmJodw4x1jsNrKICradUavPzCb/DIo1+AWpeHRErAalmRxYT66kqIadwvEmDB7YJcpUEgGoCIPpdOY2J4HP75RU5D9Dhs2L57Cz48+yEgF/JCmkAkQml5NQeDEcs84PYjGqTJwwy2b9sBrd6Ewf6bSMWDUMnl3PDRNGNkZArNazbi49OXkKcvwOrN1VDpFOxR1+rVvOsEQu4RiSMQgVIoQdAdQXV9E7yhBA7dey9eeflluOxWBENeaPQabNq9HdagB6l4ApFICOWlFpSWWXJ40hWr0NPbj5/84F+xc+sWJnN0dd1BMh1hrzLRlyI+P1OOhFrAXFQEt8vHiEJqMIUZATLxJGRyKReFxgITkokkxsenoNXJ4AsEQbIVnbFE5KioKmfkKtkNPvnwIpRCOWQkHkXjqKqs4OJvigg1MgEsjRXYd/QQBBIBhGng1V++goDNg5g/gdoV1RCI0pAJxSjMK0TnlW5EQmmsbW3na+7QSD++8idfwbXBGzj0+D1whdx83ZVm5NDLdAh5gpifmYVepcEv//mXEKbFiAdp6TrNib6cgQIJU5Uo+IeKdPqgs4bOPrrm0+fovKZ/smJAYdZCkqfA8z/9b3B47BBnMlicmcPE4DAO3LUfF8/fwP67P4d4QshNBHnAycJBxSg1yRIK9FMooFWrkG8wMt2FXm6zC054KbBIreHl0Hg4COeiFelEAk6nC3aHHZBlseiYZ187ndX0+qP7oJKroJYoeTk5z5QPr9+/VIRT4a1Hc/MqvPTyCzh77hRiET/TjmhafOHMOSSjKYZvMOklkVyyzlK9kNvRo90BqjdoL4SuZzQVoseeHhemxAhoF4DOESHvLFEtQVat8vJSFhwI5kAFcSgc5Z0sg06PWCSKcCzCd5wn0gYNkokgSsoKEAg7UFhcyMFVKqUOLqcPRr2RbbSU2TI/Z8XGtRth0hoxPjAMr4PSdRU8nZWpZbj7wB6emtA4xeV28G5SMBaByWyC1+fD+PAY0mkhdCYlW2JigjQUegPMFgssFeVQanTQGvIYZ2ufmEEVXSfSUVTVlrB9lMLZhHIZ25+oqJtbXGTYw/DYMJS0gBuMIxPNYKpnDt7J0H8axZ2KdnI7/CEFLf2vHlzBn/3ZgSwpt6yuLxXPRIVJxHPLnDn0ogBKpYTVi2WrTHzpv7OFhgpj8sYvFfFUTPOmNXf0uS1t+pMUeLLR0BuGC3ERLbUS51fMC650O2jxlb+HNsOTNN7K/Z2XYHlpNleI022lz3Nz8Lt6+dP7Sbd5uVBmy8+Sz5wJM4k0L6eunP/9KO4jlVlcWJ1BQpS7JUyWWfL1U3PBB+WSVYaxl5ksjr95G8ODNr7QkVeztraarR1czPr9XGxUWSpQVVPDC1NUXKxobOTR7u69e/BPP/kn9iYmwwnkmQo4LVCulOIrX/0iXG47Pv74IwwOjkCl1OLpJ77A42JCNRKSsW39Onxw4iSr67XVNXA5HZzgumfPHjz11FP48OQJOBwOXsogWw55O5VyKXvSOzs7+YJWShOARAyrVq+CUCxGx7UORu9ZSixIpOKstpBl5pNPPmG2OXlD62pqESSkmEDAHnoq2mn8XFVdw4o7HfYT45PwuX3YvmMburu7eWJRU1OHYDDCByphJGfmJ6FSEuZPskQHiGHL1i149ZVXGJtJt3NqfBJyGjerlfw6kauVHLleUFLAFAWDOQ/ReISJNHKZkpuH69evc6dF/HxS8ScmJmEymbFq1QqUlVo4Kty+MI9QwIPKsjJeyLJOzeHwgXvQMzyCFa1tuNzViYQkg7G5UUjVUogUUsQFMcxMjWH8zgC+8vQX2bZBitxLv3kJX//z/xt///zf4c7AEJMinn7mSfzlX/059t29i6k501NWmPVlqF/VDrfXx5aCres24OInF1i5p+Ahp88Jv9+Lgd4BVi69hEI052N8bg66ojy+L5X5VRi7MYYf/vl/RTqW5PRLYsz/9q3XcfeRgxAopBifmcD1Wzdw4N5DyCvIR/v6dfz8/dtLL6MwLw/f/H/+FIWF+fCEvRAb5KxgReOkmgv4gk9Li+EQhZikuQgqMuTjkzdPYaRjAH/8pa/hn3/xM9z/9IOQFWtgqMhnYkqIcIe+ADcuZBfy2e1IhxLoPHcLg7eHUdtUwTSFp554HC/97AXs3LITZaU16OkZwjuvv4OKilLUETrSZkdXz//L3XtGSX5WV7+7cs5d1TnnNJ2mpyfnpIyyEBIGEQQSYIJtwMYmGdu8gMG8ILIkCyShrJFGEpqoyaHDdE+n6VzVsUJXzvld51Q3cO/1sj9c1rpwi8WaUfdUd4V/Pc95ztn7t6fw2b/7FF547TloC7Qoqy1BUVkRpHIVlpdWeLSdYYkAGGFaXEa0Cjv8/gB8Tg98Lh+bw2nitbCwwhK2C2fPIeANQSISoL6iEadPnoFGqUZ+Xh6jOxsa6rmB0NLZjF//+jncdc+tOHvxNNq7N0CmUkCrN8BpW0EmEIMgGEVRQT6WA07ccs8duHj1AqcQagVSOBfteP/HPoaQRMjX0fLSIkZHr2FyYgSF5nxMjU/y+iiWAkqtDHavm6Pft3ZvY0Z6aVEVrl69hvKKWtBQMc50iyhK8s04e+I49h46gGAqjRX3Kk9IiOcdDQShEkrhtTshgxDWmSnk5emgy1NjYnYMQgmg1htgXXSivWMT5mYXQC39RDSCZdsiwmERtu/cgrBvGZXFJpw8cZzJTHn5efCHYjCYiiCVall6pM5TwBf2IJoI8RSEpBf5+WY01zai3FyMH/zr9xGxJ3Dwplsgletw3/sfhCfowU9/+h/YtXMLJ4BeHxlHZU0jRoeu46Xnn0VNdSUymSTM+QVo39iNJ37+NGqqG9DQ1IzGlmaWfdDeMjV5A+8ceR0hTwAWow4JYQximRw6jRFzMzYOMCswFmBlzsY+CJIDdm7twRtHj6CspAQLi1YueklmRamcpMf2+pMwG8TYunk7lqwrcC+vcmKs1x2DVgXU1VQhnI5j2rGEoroyzHsdePCD74d/1Y9r53qRcMfgmHejqCYPhcVGeF2r7Bs5fewcRFBxCFcsGkFnVxubDCecs/jM1z4Hd8zLRbl1fA6/ffK3sE0v88GOm2bJDMooSdYbQjaRRsAdzIEaMiSFpeYR/T03laZuc67JlcMpU1Erk8i4AZOUpBFGHP/0z1/F5d4r/J777C50t7Wjob4O585cxebN+xGOUbBgBqZ8MyRKKVLZFMQyKQqLS3hPI4mMglJU6dCQACamZxEl7jjrhrOIBnzwrToQ8HhYjrLssCORTkCpJZ57iM3MBJcTiiVsJC8wF8BsKeRDrT8YwkBfL+wrTkT8MdRWVuH6YD/eeP0FOCh0CUme1NL9aVJAfqtUMsU6fp7Gk3ZAJIKSqDqpGOMyhSIJ89zpQEMFPF07TBMhopBEiI0bu6DWanhdnJ+3YaCvnx8n+WYokZ3a1JRRQmZnjUrNSavUcafmhjHfCKk0i5LSPIRiXqh1Kl53aNImEkjZh0H3JelSNBSFVq6BWZsH241ZfkwUNucPh+GNeLB120ZU5BfivRPH4fK64E/EoTBoOLdldnoeSrUICrWS6W8UZEhNNrcvCKfXz2x2YvJv2NSFhtoGnH3nXTSSbNRtx/vuvQ0zdisSkiySVPdpKdCQ6hVw1sv4yDBcC8toqWyAY86OxQknpkaW/39TuJOsmCgyJBn+c6PI/D867p/61MFsJJLk4lqpokKI5Bt0Mqe0Ufqg54pvtZoKdyKe5GQq64ZP7mInc8mk67IXugMX12syG5LFcDFPiahrhTvdj34XnV7J2EoFPFNrSH5DIzs6Acdz3f8clpJ0hTkmPPNiqYNPYWwUqEQfTrrEuKn+BxNsjt++Xkz/gSFPqMl9fUI0zv9pcJCTlcCZ9gziguzvTbPrWE2m26yZdHNc91wX/uyZebhcGQ69OXzwABx2OxeadDonPmxDcyPmpic4tdTusOPIkTfQ2NDEuMgdu3ZjYWkJR4++iYmJcXR2dXHQEPGnDx48iHnbHI+r7csrbMIjri+NTK1zVua5yhRKlhxQcX7PPffiyad+iaXFBajlcjTU1jGRJZlKQKXTYGJ0jGUjVNh3buxE/0AvujZu5IKbaBFpSpHjmIucmZNoBnRyJaNPOBrhTgQZWel5k2aPdLpFhUUsa6EDAXU0iDNM6EoabxcXlMKoz2NT5dTUFBwOB4oKivlnyuUqeNa6o8Y8PdR6FaLJCIRE+/D5EQqE0NXWBeuMDedOn8Ett96C2XkbBMIs6hvrUVZdzvIgGnHTocRiNvLhwL3qhsvj5uKdphqU7knj3+npGWzt2ZKjjLhdPN53OlYYWRkO+dDU1AiHdRndHZswPjWJjDzH2e2fGEIsG0U8FUXbhmaMzozxJCSbSKGitAz7d+3D+PAofvfmUfzd3/0dI9l+/PSTCGUT3M3/yte+jF8/9wxS4QjmxmdRbC6HSp+PTbv3Mg+bxrYuxwpHoV8b6EVLYxM629p41Do2OsImyuLCYlwfHEbXpm6WXdFm4neHcP6Nc9jW0YPHPvYoYzuvXuuFJ+5HaUMVJpfmkBVnUVRWjPOXLjEx6OFH/oqnMCSPePW5F9B3YQBbN3Uwm7qipgLTy7OICxKorK/i64SkCF6nG2aFAU/++89RYipGiakU1/sGMDG7gM/802PQVhmhKTciwp9NIQfFKEQihANeyEVS/OyJX6C0sAobuzdjcm4UAjHRFoIotBTAoNHzSJo0pwPXrmNhwQa5Qoyx8QlU11Th8M2HUVJZDKFMAG/Ix+hDCu8SCaVQyiXcbR+fmkDP1i05ZGIarE2mwmt+doGpCzRpCUciyFCnLZPF4uw8Mok0Si3lmJ2ZgcPpYd7zxp4WzC8t45bbb8N/PvU04wApgTYSDQGyDCKCGB9QR68MotZQjCKNCaUV5RhansSGrg5cOX8eiVU3MtEotu/fC1c0jtK6JuzYvQ9W6zTefPNl1sSqFTJOy+ztG2Rj3sqKG3//1S9h2bnCuQNqlQaryy4kIgls3bwDFy5cQW1dPbP3r5w5g5sPHcT53su45QMPoKShDpFEEtFwFCJqjCSikAuAyZFhTA5f5252NB5EWV0RggkPrEvUENCjubEDjkUXXCsuyBUSnLtyGQcPHEI8nEDQu4CaqlIcf/sEmhqbcGNiGpbCYpRX1WJ6xorrw1PYtq8dy85F1DfVgz67lLBJoTxykQxmgxmn3jkGbVYNnysM27wb9S1NuO3eO9nHYh2bxNsvvgWv04XahibMzcwxknNjdwMCcRdauzfghm0RG3t2Q6LUQiDMsBST/EOEsiPkJk2XFDIJFqxziGeSsC7Y2OCZSmSQiWdx7LWjaKmux/TwGEoKClFSVcFhbWSONRi1WF5ZQUV1Oa93VOSuOlchSAnYm0FheLSoU+hR/+UrTO9ZtTsgliuxEghCV5yP7//ye5ien8E7r7+F0avDSHpjMCj0iGbCUJlUMFkMaOlsR8+WbRBCgtNvn8ZE7xAO7NwL2/Iy3jz9Ll763WtYjbjxt3//d/C4PHj0sY8zEjgU9SMtiHOS769++itMDc3CPuOFLC1C1JeCWCJDghI6c3msvFfzRJgm5tTgypIhVsoTKMq7IA+NUquFIT+Pud8apRxj1wdxz+234o5bD+L5F16HRleCZFqKZFIAjU7Dk4q0MIvCkhJoKevDZIZGqYJMQgWCAAF/mGWWdMBYsq9AqhAjFgrCvriAcCiMYCDABlKSr1EqKBnTNXodWlvbuLFiNudzOBNjJVmCm8Hk9CSWFpYoTgPRYBCzUzcwOjSI8bHrOX1/NoNkJsmyHGrjcdARsfGFwpwuXShimVqCJJOkfReJWNpJuvfWthZcHxphPTuZfx+47z6uT2bnrIxfJswwIS0JjMD+Nao1UsSxp0TVLFNv6PqTyCW8T1JibXldIQTiNNweOxu86UbT8rLSMl6zaU8kI64gI+SwrmJzCeYm57geI/lMz9Zu9lQwDwYAACAASURBVExVVZVj97ZNmLgxguHxYRiKTAgkIyxfpOJfJBNwM06UEUKj1MO5vMpT4VAkDn8ghngiyenCe/buweClq9DLVLCvrODe99+F3pF+qAqMUOUbkFULIVbIIZKSBpjkWCoEVzzoKm/E6ddPwDq9DOssIUD/+9tfgsad6gua0NAhh+VQf+Y3waOP7stGyQyzFsJEhXIymSswiQZDFyEV4VTUU8c9l+b2h673eiFP91vXp68HH1GXm0ZU9LNzp3zSr+cKfOq+c1c+Sxp6UY4jzwQWwj3muvc53fsfNO8cBLWGpFw3xtKHbF0T/3uKzVqHfZ3skuu45wysucI5i71XBWha+EOw1P+b92miIotznVnEqHBfo8asS3N4GiEU8ImcTas8oc7CtgAsLIZzscyLi1y8Eh28vKIKy0tLvGjFokHuMNPJmcxeq6seTM/M8phu27YdHCAhkYlQW1fHjPep6Rk89/xz3F3QarRsuhNk01xs032MxjyOACfnPC2iVus869epAHDYl1FdWoax69fRumED1EYtrl0f5EWOTElao5YDTSi1VK1RczeEU3aZVkAq5dxUg95D4vLShkmyKzIB0SZBY1j6QFAwCslnaAy5tLTEf5JxlYpmMss6lx1YXrTzAkidL2LoxsNx5jFTR5oKPZL0DF3vx7Y921FRV4brI4M4fPgmTE/MIOQJwWVf5YMImYM8fh96Nm/Chs52uH1u1rMXlRSze/7ksXf5dE0btKWwAIWF+SwLKiwqZMTluXPn0Xu1jykepHGfnZlGSVEBd2ylMjGiiSh8Lj8O7N3P04KquiqU1lXi6ZeewbLXztIJ4jln5QIMDA4wNaC5sRFalQblhcU4+bsTqCguYd9CZXMTLgz1ob/vKj7/hU/j2Kl30XfuPIxyPURJCcRKDZQGE5pbNuDchfNsrl1ZXoBUJERzXSPeO34Gu/ft4kKV+MpBTwiJcAxKuRLFhUUsjcovLITXFsKJN49j79btOLB3L3qHerH1pl1IyLO4MHQJaXEW5qJ8SGQSGAw63shT2TSEdDiLp5GNJOBecuDIK6/h0O2HMTY9jk3bunN+DtKuRimxzwev1YnAggdzE1bs33WATXOURlnYWITy7loEJTEo9SYEIlGGJ1O8uSidwdkTp7Fr1z6EoglojSaOJicsHRnH6ABCmDY+CNNBXibl654IERSOk0wk4Pd5YKSuryUP8RQxscXcIaUxNiEM5xdtWHbZIZSL0dK0ATF/FP6VVZw5dobRjzShYhKVKMvSBtKDL87MIx1NM687loghEgli+45tmJmbhW3Jzqmctslp5BvN0OsMmJ2dQ+fmFkQpyCgZgSiWhUWsQbGhAPF0EpfG+3Hn/ffDqNZg6toAAt5VpKQimEor0dLaA5MhD//8zW+w1CWbjWBm9gYbEje0NrKRbnHBgYYN9Whtb8Hw6ChWlldQVliGt159C9UVVcg3F2Hjxh5cPn+Zx/YffOghfOzxT+Knv34GjniQaRPZFKBXqaGUSfD2G68iFnDDs2KHVCjG/Pwc6jdUY8E1h7QgA5XaBIu5BBdOXWaZkFwtg1AhQUNDM06/exImgxwVFcXQKHXwewIY6B+FpcDCCY1JNj8KoDERVpEyk6iQFDFakbwDpN0n4pUgkYVBpIUsq8T4yAyCsTi27duNYDSC//2d/0DMEYNGKoelpACWfBOc3mXo8jQoLLdArlXBG45ArtZx4FlzawsUMjFLNWKxOLJCCTx+D8JRymFQ8vqkUmu5oCXvA/1v4MJVDF+8Cp1EjlgwAoWWTIJ+FJUUwWqzIpYkuYWUp3yEhKwoLcdg/yhUailKywpYmqhRKpnIU1ZYjNKiUgTDcVjtdlidi/jqt7+O5ymLwxvF0owVSoECwrQEtfXlEMiAW+++DcFMHJEMkc9kUGRkyPiSsI3P4uzFc4imU3jksY9Ama+FUCVhvTEVv+EoFcPUNFlBTVUlDGoNXMsuJINJDF4cw7M/eQk+RxAyIRFEEtwAoeI9k83wZ4mdmIIMRGTOlRJgQswaaJOlgDvdZRVlSCSjSISDqK8ux79848u4eKkPc/MerHoI3xjn5F5q3ChUChgL8lFaXQOLpYBlRPQ7aEJLJBsqKajh4PG5GUdKybiUUkv0IZJT0h6g0mpgMuehoLQI5ZWVEIukbCJVKNTceaYCm2oIosPQWu5yOvlAYpuewdz0FBZscxge6odcIeVANtuiDVmuIdKcsE1TTNq4aC8mD49Gq0YgGuav078jWQx9/i3mPJamaTRqJOMJDgOkrA6H08VyUKFEwrJR6qoTmIOyRmgPII0aXXN0WJSq5NDo1Px7ySdUXGOCbWEGBqMesRiRbAiNTeuZiD0HZHiOhELIpkVQiJTI0+UjGIhhZHicZUiHbjqIgWv9nF57cN8upJIhXBvth1QnhVSjQCBOmEqwTJIkO2FfGCFfHOlYBgYdQRc8bMIlUkxrRzOi8Rj0SjXingDCwRBT0upaG3Cm9yI86RBKGipgKDJDosqx9ukgYFLoYEjIceKlo5iZWkQqIf8fS6c/98KdPhMkU+7u7uYa5C/hJvjUpw9mqTinvZA63DxGypC8JceCpO40XeTEP1erKJAn1/Gmb8rkIt5E6T7rAUnUYSatGJtA15NT1wg1VLCuEyLpe1xwr3XZ6etUyOeKPDLHiX9PlqGu+vp91/+USKmw+4PUhWkzawZa+plreQa/17yvU3LoU0m/d3+/8E9WuJPG/XxXrnDPHQ5yXX+6rXPmSR7Extm17x07MYFgUMzcc72WIugNHH5AJAjSe5PJZ2Z6itm3RBgoLirhTYYWBdJ/b968BaFwBEUlhZiameaOe0NjA1Jk+kmluKtNOvWAj+QVS6w5vvnWW5FnysNvnn2OF6G2tnZGVy0sL0BF1I7RMaw6naioqUR5JUXZz3LHsLqyAjJlDvdJmEraKOj5kaeAinO68I2mPCa3UAeddHaUzkadS9ro6DUgWQ7px4mBTQscLdI5/aCANcSk7Seeu0atZmoABUqtOt1MxqERLhXYpDF87tnnUFfbgJ27dsJclIfxqVHW9BP+kLCNMoGcjYShsI/Htt093VyIM9M2HGJTGqVnLi7Mw2qdZRIPmfzIXFtYXMhdj/fOnOFpBJ2+z58/D6VKiXgkxnpG2qBNBj327t+Lvv5eGPPzUVtTC51KiVX7Mh779Cfw+a98gVnlWosR+jwDvFEvwvEYd3jod1Hwzp233YFUNIm5mRkcf+cEvvCFv8VbJ99FIBRAUZEFzS11ePn538K35IYMFJIihjfsZ9nQnv37cerMaeTnm1BXXYdYKAGfOwB/JICMGPB7fMg3mPHaC2/hbz77GLxuL2+MdKDe1r4LEU+YpS/UTZJqZVgMOmCoMEORR0jHNGJIMBKNOnCRaJj1ncTAplG8XCCBOJVFocaA4dER1lUG/KQpJRBOFhadHq7FZczemEP/xVH0dHUy4pC68dcnhtC9fzPCqgQK6krgDMaYR04otUsXz6GtqZmLLZlEjiR9ToUi1mhCDCbmkOmZNm6xgJJUadIj4LAfmhRFg2H0X7mKrrZ2vPj8C9yhzq0bGS6yrw/fgEKtwKHbDiOejSOBJF9Xx994B/1nexHyBvnzRTQFupbp+1qjKhewEk3A7w7C7w1DoZXxNIbYzIcO7kcgGkJfXz9PCjJhCveKsMb75tv3QqAQwlJgxtHXjiIbTmHfrl0sCXC5Xdh/x224eOkSNtRVY2piFHafG91bdqO1qRtPfPdHWLItYceuTbg+1g9LoRHhWAgb2poZ6VdeUYG5JSvr2OnnpZNplqlNTc4iT2eGY3kVj33icdwYn0JTcwvm5qyYnrfisb/+DMLJGEQyGd9XKhbBOnYD5y+egtMxjwKzEWmKfg/6Ud9YjWnrBFYcZD7MIM9SCrvdDZfDg5tvOQCVXsv0mJH+YT5cUPFCJKtoOIGqqhq89PLreN9dtyMYoetHwJ1Nap7oSKKTiHKAGL2XFAJDUxrXkh01lkoU6ApxY2QGldXN6NraiXgmhaGBIbz+7BsoL63Agt2Kjq46NLdUc5FnWyBEpBK+sB+mQj1BbNYY93LWrUsFMqy6iMyTQl6JkVnYFMxEpwiZXIFsVgS9WosLJ8/hzRdeRGtNA5YXFtloKaUEV7sTUoWcsyFoU49FY4iEE9DTAUAo5kMcmX/1OjVamuo5NI68N4lkAjPziyiursSFK70orypmj5F72cUG0lScZBVSDA32MzHmrvvvRWPHBsYoUhy9XmHE+XfOsFRCppCguLwU+gITCqpKINHJ+RBMBms22wsziMejcK3Y0XvhAloaG7G5uxsmTR4mr83hW1/5DlbmnMjE0iyXpH2I9kBaf6ORMOuwaapIz5nCmwoLS6BU66DS6SGWSBAIeFBRUoil+Tncdese/NVHPo5nnnkFC0sepAUkMRGzL8qQZ0IsmURHdw+HZlFDgrCKtOd53W7IJCIOaqKDAhXMNGGWyxVrunsBRFIJnC4n5Co1T55Jhy+RyrG8ZOemIBHE6HGSyZymntTwoqmB170Kt8OBBZsVfq8LE+Mj7FFKJuPc7eZgIzLfZnKadSricx13Ie+31CikAzpNMi0WM7o62pg+RpCDeauNG2k0oSVvF1FfqIFgzDOzBHF+kUAFCX68sUiMg9BkFHSUzTBIgCZGRPmhBPOa5lJIZAIO8KNwJpKU0kFBLs9lHlAOg4ToPwoNsgkRVDItlDI1xicmea8tLiniSVUw7EFNVRn27N6MayMDECgEiAoSvMfRXruy7EAmnoZzxY1sUsgTJUKx0v5JQVWRcAxyjZyxjwGvDyaVkX0B5K/6+6/8Pb76ra8jIc/AEfaitbuDUta4DqCuu0akhC4uxtvPvoZVZwiCbC6d+L+7/bkX7rTPk0SGPR5/HAj0Pz2x/w+///vCnR4DFdv0wKmYou42Fbssm0llQemqFNRE34/GckW5nBzoRIfhkKY/uItzi0Kus577Xk5bt35bL7JZd7emPaffQ4U76dhlcjEX5YyiXKuAuXtOxT2NjRIZLu5zGMv19NScuZX0+evIxfXDx+9F8GuhT3S4YI37n6jjToV7ruNO0Ws58y0dfv7vU4v1jj89r8tXHejtneZuuk6j4kWJsF7NLc24erWXN7XiwnyMjt3IJdImcrHVyTh1cc3YunUbrl8f5o4o6UqbmpqZGBEMEYs1xvKZrs5O/Ou3vgW5SIS9e/dytPF3vvMdDI+NMMec2ONUmFJnkToOfo8b5SWlHABB5kSv38dBN7TgKVUy5Bfm86JLNBcqzvn5QMiUBdI0UpedRodUtNODIYMYLWJ0zdCmR4cRWqRow6dinxZhSlWVSqi4zzL60WjQweGwc5gRjfMpsps2ATqszM5aUVdbC2GGDhECWIrycPb8aQQCPqhVxIovwvysDWaTGRW1pZzU2tbRjmOnTuD68DDTYgi3SBKdxsYG6PS5gwQhNIeuDzHphgpMItdQUBN1kKhwZZMSHUTTGTQ2NvHUoa6hFidOnETthmbU19fieu8VDPdexeFDu1l3mJIKkaKphFSMRDbBxlhiQtNrQymGtMjTtOXi2QuYHJ/EY594jHGb5qICWCw6VNeU47vf/jZWbU5o5Bq4vX6OnA6GI3j4Q3+Fs2fPcAdw86bNWF5wYGP7Fk4NnLZNo+9qPwfPzE/boKAxOYdWVfJz62joxuz4FLLUvZaKcaHvEsh2t/99e6A2aaC3GJDmty8FJY17kYaAwkUSScggQtDpQ8ofQpXZjOHBERz73Qmo5AaopTIUmCxoqq5lyQjRMro3bYFarsK/f+/f0dbRhve9/06kVcCUxwpoRbg6MgaJXIn5pXneSGkkvzA7i5KiMlRWVzNyLUSbm0TInWsaadPIm/jLUpECcrkaoVAEq04H0ykkWREKDBaMDo3AbDTx87bOzUIiUuLc+X50tHbg7//5S7D77JhdmOFOapm5AE/++FcQQwKivIUiUe6iGQoMiKSiqKouRTQUh2vZi+KyfFTU1vD0QijIIBINMCnkJz/+Kfb2bMXSJG3iGS7ENCYt9t96AGK5GC89/xIEiQTyTRYYlFqmMnTs3YUbtlkcPrgHb731KifD1te2IunP4OivjyIWCmP7rs0YmxpFRX0pypn4chXb9+zA0PAgH3xpGrZ39x6cOHYKHe0bceXqAI/ENXI9HvnghzA+MQ6RXIqSigrY7S6mLJFHiZMrgz6cOXsaqWAI/rAXKoOEbKKsAV5dXmHvy8jwCKqJDjVuhUqvQ//gKBukP/7oR+H3+2CbsyLoDSIaC8Fo0qO0tIyLWWooEGqzuJzQlikuekkbzFNPQZYLd0IsUhFMXXfHihPxUASSuAhVhVW4dnkIHncApnwTvvov32Tz6TtH3kbQF2RPw4PvvxPXBq+wiW/VE8bV/jGozQp0bWmBOk8HqUIGhUQJYVIEQVyAKxeuYm7RivzKfKRlaUblUYIvHWTD4ShP+eZnZlFszEPvxV6UWAyYnZhFIpVAMJZFSWUhVn1+qNQylBTnM+1p3urga7vQnIeVpQXkm40QibKorC7jcK+5+Tk89OhHEBMBx44dx/DgNUgycuQbjFBIVHC5Q7jr3rsRS4Tw/e/9EEWFBSgtKcMdt90Bg8YCl82J4UtDSARjGBi+hsm5GaQlgCZPh5vuuAWdmzdywBsx1yldlnj9dAB56TfP43ev/45TPzvaOnDXHXdwR/fzn/wSFGny+9AUScTTT55WI83rMoEOaHJFQWVGgxlZiKHQqFkaFA2H0FBHyaw38IF7DuPOO+/BG28ex9DoDMQKLZICIYxmC1QUViUQobGljT+XBfn5UMiooI0yCYz04HOzMygqKmCTI92oYKbinO4bTSQYC0mptuRTWvX4oNHqWMro8fi48UJSEEqFpT3DubjIyNAV+xKjYefmZjA2PAj3qoPxqeyDy5L0l2Qza+jGtSBH2nvoYCAQZJh6RjkjdXV1HEZETRuS4DH3PUXrpJRpSBQWRfSYpeUVRiZSN54+Bw46bMjlvIYppHJO306mM4gRhok09USISyfQuWUDIrEAT35iiShUGhljJ6kFQTVWIp7gQ51ULEfUH4dMokKBmRpzVqbdcKEd8nFmgiVPi/vvux3j06NwBJxQmTQIkrwvk4FaaWBPARmvR6+PIxllviX7FtVqFSfy0uRLqdMy7ID2CkqUpQTor//TV/C1r38VKSnQNzmK8voqlNRWwWgyMpY5X2eGPinFsz/+Ffy+OATCv2yO+zr6kWSjdKj7S7kJHn/8QJa66FQ0U8edbkSYoYKcTqL0ZlPXijrgVCzTv/H7Sf5AMphc8BJ149c55cxcZxRiToNO/00/e53+st6tp5/JHXn6PUJKN/2DJIY+ZHR/Kt5Z/rJm9KR/Rz8rFKIIbUJO0ak8J3dZ58+ToZUmALmiMldE08/m37Um5aDHcuCaEM0LfyJzakUWZ9rIvZ3rROc0eLm/r2Mw1w9yJCmg56TXtcPpzGJ4eAgzM9PMJb/tlpsxNHSNuwS0QJEMhpCMtAjqdMa19yjBFxiNIemia21pQ1NTEyeAbtu2DceOH2dKh8FoZFNoKBjgIB7WH/N4z8VF7uLyEi82FJ60Y/dO/sDbZmbhsK9AR6mjizbuDFJinUImh1Ith0CY5lN5cVERL/y0+FH3nN5nip8m+QiFl1ChS8U20WXYhOqnhM5Vpp+QyVQilsLpciESCjPNhbretHAKBLn3g4aViwsLXIATOSMRT8I6Z+MpAl0/JE8ZHR5hCYW50ITR0WHW0R86cABjo+M8imxsreXuZCgSRv/gNR6FUcebOv/btm/nRdu+vMjJhItLi/xcaFKxsLjIVw51mI0WI+yrKyxt8XmIAKBCN3WTOH1WD5fLicGxUWzq6cRQ3xXIBRl0t2/AqmcVpfXVuHZjHBqTCbU1NdzN6b02gIM338Rj1QXbAh568CF879++w0bE+++9lzf3zq2bcOLY2/jq1/8Bzz73G/Sd74dKJMGK0w29OYcdI8MyfTYFlOJqKcCp352GTKREeXUFGloaGA3aPzCAH3z3pxAJ0jh8eC9GRkfQ3bMJs6MzOLx7H576xS/RVN+ATdu2YDXgx/d+/FN88UufR2VNFS4OXEJfby/q66qYW08bFJmxsrE0ZBkxjh05jm/87cdAUsBYOI0333iXdf4z01YU5Vv480ymzVQ6idLiUmYWd23rgc29hNVMABFFBithN1K0S9J1LpXmJHjpLJ596hkOBbvj9jtw9K23kBYkoTGqkBQmoTXkUnGlIhm0SiNKiyr4mqmqLMfPf/4LtDVuwKXzl5GiFMSsiCPqx0cnkU0JMdQ/BbOBWOb5nEZaWFGILdtzBq0ffPv7yMZFCAaJlJNBLJ2CNk+JuCCO7k2dWFlY4cRZCgObc9jRuaULAHGdkxCIsiildEUi4LiCaG1ug8KogbIwD5OLM2hvb2UMpsu6CJVIisnr48gmJbjj4x/Cxn274I948Nef+TjKK8qxZ+t+PP39F4FAEEhk0bOzG++eeg+7D26DsdAES1kBvGEfE6XyDAacP3Ue77vlFtTVNmLOtoCxyUlcHxpDZUklGmrqoDOpESdNtlyO1pYNWJyywb44z7Qiwne+87ujaG/aAH/ci4wszbIkel5DfQPY2b0VMV8US7ZF7N67H2+8ewwzS25s3NSG1pZmyEVi/PqpZ1FbXQ2VRovpuRnOO5iZskKllXB+xAMfeACXLl7CxNQETBYqeBZ5akLYTaI10fpMDR8i+NChxrngQKHegpgnjLmpBU6z7Ohux6OPfwJnz5+DJJVlje3lK32IJOOoqa+BSqdmScLJ0yfR2NyC4Ylx1DdUoKWuGRF3DG67H6OjkxwVrzAqUbWhnFGk9PuJTmI0mnKSEQqrSqeg16jwxA//AyVmA5KZLCqqa3DifB8+8fjHeT0UCilvJAKNSgPb9CL6e3vZvMlBPRkJtu7qgCfgQzgexgMfexhZBcmCUhxURFOwb3zpWyy9a97QzmnHrqAXQwODyAQTuHjyPHZs3I4H7/wA3vztEUScfjZM940McjeVzLZkrCeNfjSdhKnAjNvveh+MJgPKKkv49aSO7xc+9TlkomkmQoXCXjR31KOzpRO/e+ldXpvTyQQXzHSoogAvakRQMUcIQblMhVQiy3+nJgHpzckfQCm1UxPj+NCD70NLczPmrXZcG55ASqyATKtDIi2ESCJBS1MLFEoKMBPz9aDTyVjDTmnCR468zjIOKpZBMjaxBG63h1N3qWtPU2kKNyJJZGNTM2Ml4+y5S3IRT34waggR4YnM7Muz04iEg7BabVhYnMdA/1UszM/x+pOMRbgrT8+T8kDYfyfKmXHT1HHnmkHEj6e9tZkZ9ARTCAZ87A8jchcdcmlKnKBiWK1BJBJFQWERIrEoZ27Q/knQBaKg0f6hlMqxOL/IplNKH6VCO5FKoqGuDiNDg6huqoJcKYF1fhoyhQgaA9F4QixLpOk0+S2iwRi0Si0S0TRiIcpvoPwcAXf4SfJHB4l4LIwNzXUoryiASieD3bMCsUrKEriFhUUUFpTBOrsIvyeITDLD2E6jXsv0nlwTLQmFRomiygpMTU+zFMigVWPHlk34xy99ER995EPILy/CjHMZVvsKNm7rRklxMb/2uzfvgm9mBc//9Gl4/JSqa/gfa90/1477ukRm48aNf5bpqP/dCyv4zGcOZamwJZ07IRyJHqNY05tzAb1Gb6ELnoo7MrIGg7l4XurAkzGMC33CJVENvXYfLljXwpPWWe7rVS1r19foLutSmfXueA4JmSu06fDw+3RUOgysUW/C4QR3XEm6k+PH5763TplZp9EwpWZNokIfZjJVUfHOUpmBP13hThz3061pJDiRIRfAxHp9OlQwq/6PJDRrj/O90zb0bLqVdYUTEzdY93ni2HHkGfXMHSfpjIySWMViLC3bORiCottpsSXyQTgY4a4EmXeGBgchl0g5arm4tIQXJLvLiZKyMsTiESikEly6fIFHQVRQUbf9vvvvxZWrl3H8+HG43G5UlFcw6o5WOLUu1xkm6gpJeQiZV1FZhqWVRSyvLKKxsZ6718yWZk1fgvXqHR3tzMtlpCIl3Xk8fKggGQxJUCium46GdL/FxWXW2dMGT/QBh8PJXXYqqGnsOjQ4BEueBWWl5eyMX1pY5p978eJlxue1NjVj166dUGqU+NGPfohHP/ko3J5VHHnzTQ5Uqq4tR1vbBiwsLbLsp6a2lk1AJDWixEmVQsGdMyrWSU9PJlidTs8L+5kzZ3mzIOe/N7AKiVjGk4h56wJvMk6Xm5NELZZcOItOp+ZQqLqqCoiQgslkxLRtDvXtGzhyuqykCs8882sUlZVj6/bt0OsNOHniFD7+0Ufx0AMfwM2HDrAWPuTzYG7ZiqLSfHzwofux5FrB2NAw5JDBtmDHxb4+7N69F1f6+3DH+27B1SsXcfO+/fjOt36GpppSGPOM2LR9E8YnJyAQivDgww/jxIljOHX2PbS2tTLpp+/yJehkcvhdHtx08GZGbQ4MjKC0vArPPPkiF6GEd0zGotjQVI9oJMAyrNrqSpaMiLNClBcVoMCsRnNzG1559SjGRubxwb/6IB8wSa9MabaOBSukyODBhx6CXC2FI+BGRiPDlHsRC0En9MUWeNNB+CIhSGVyZpHr5SocfelV7Ni8Fd/77k9w+PAOQBiH02tH25YNWPU6MDYxCiSBW/bfDqVEi+LiMhSW5WNgYBBvHXmbu+Ztre24MTbGrH/q9DkWQliatuPeO27HtctXEU2GsGnnFthWbLj1trvw/G+eh9ceYvb/qtcDXzAMY5Ea+gIt00wCTi+WrQuMT9x6YC+EahX27tsO28INjE5ew9YtPRg6fRnyYAa1VTWo6myFJxOH0mxgKtNbL70KVSKLYrUeSzM2WEprUdi1AV5BGsGED796+gm0b2jBro27BFeSyAAAIABJREFU8K2/+VcgmkVhkR6BcBAqoxZbdm5FSUU5ZmxzsC0uQaaQg7LetHI5vB4f7rn7Xrz86mvQGgx49/hpHNi7DxZjXk7SRpJDwofmFUCaFuDk2+/i05/+FCcnv/zKKwiHQggmwzBXFECiE8NmncGH3/8gUoEYigyFOP7WMT7My/MMGJ6bwb4DB7Ayv4QCnRFP/eK32LNnCyZmZrHqDaG6qpi7q3/zN5/D6dOnYTTn8aE9HAlhevYGbrntJlztvwqHy5HTMptM0Gp1HAgjgghGkwU6Qk7aVyFOiXDx3AXccefduNJ/CbFkFGqZApeOXYBQqIRMqcOSw46m9irsu3kPjp85jSgVO5EAUtEYSk3FsI7bEA6msBoIIy0GUuIkbrnrEIqbSiBXy7m5QDkVIDdKNIZ0MoqpqXE47cvo3NgMu92Jjs5NqKqu54Pz4hLh8XIsb2ouUIednu8br72B6vImfPozj2DF5eSJm6W4AJFUCJBkOAiKKFdburfBu7yKF2kCI5RiecWDT37uUbQ2NAOBFAo1FkY8vvLcq/CsuHHszWPYvnkzzpy/xA0RKg69vgB7dLzBABdqArGYiTeJZIz3ZEIzfuRDf4WjR97Cos0KvU6HUMgPmUSAAqOBCz+SedH0kNZwwp/SXkz3M+YRtzzKkg3yesgVKpSWlzE6l4zO01OT2NTVhG09PTDqzTj53kWoTfnIyjRweYPM9S8qKOTEWSrU33vvPebsT09Ps1yNDjxkQDUYNJgcH1mTPwr4M6LTavlg7HH7eN9YtNuh0ulw2+13sEl91ePnxGJ6zBaTBV7vKgauXOT9nIpj6my7V53sbZqdmUIkFOTAtVWXg8P06Ea6czq4cFBkJouNGztRU10N6/QkF+1E66HXkKYwDz74AN58802UFBfxa00ddjLpEziCCj6FUs6vJUlkiD5DE2Viuk9PTLNp1WQxI54kogw1L0o4tEyt18Bg1MDhXoZSTWmsGYikQs4OoKmARCxn74lcIkPYH0bQF4NMQiGFQTZSR6JxnronImEU5ptQnG9AU1sjRmdGOZMkHI1hedmOJMn40yI+3EiEMsxbl3h6T8ZzepxUxwUicdS3NvCBWyKkA4wWtRWl+OQjj+CpX/4MYqUcM65lLLqcMFvy8OlHH8M/f/Ob+OWPf4GlkWn84J+/i3BaAKnO/BdbuFMz7y8B/fhfvcBsTvX54lyQK5RimIyKHJN9Dcm4TkRZN1tGoyn4fDEulg164vbmuqR0wVMRTR309a7zeiG9/v3c13NjIcYyrnXi1zvm68SYdUPs+gP+Y108By2tISOpw0sF+Xoy6TqxhbStJL1ZL9pZw7/Ojl8rpkkq07L0p+m4j5VSx52SU3PGU5KCkPFkXW6UK+ZzveTcHAC4MRZFMCBnrOLyyjImJm9wpyEcDKKkqJBNnDO2G7wgXRu6jk2bt2KOoqwnZ6BRa+Bze7hbQsU7jehqq6o53bOmuoZlLNQVaO8io2UBWpob8cSPf4SHH/4Ax8c7nXZMz0yxoZCSP/v6hjA9OcOaQSnRPaJRKNUKHqPSAzcZjMgryGPdIJFUrly5BJ1eC3OehUkvtDnTYpBvMTPejwy1dEigRYKkO3RBUJFOXX9/MJgrkjXE8s3yQkzXQa77oecFjEbjLoqmNxBCS4pELImVZTuTY6jLIReI2HRHhwXqft90y2G8euRVNDbVgyoaotvQ4ee2225HbX0NS18o9GVmZoYlBvTf9JzkMinLZkjuQ8ZGAXIjZDJDEYGHXPwSuZiTXvVaHXRqDZtWiUwTDPl5/D8yfJ0PD/Q6bt++BRfOnMVNBw9wKurSqgPeaBgjwxP8/rd3dKKppRXvvXcWLucqutu78MyvnmFd98cfewRvv36E0+k+/IkPwbG6jGSKDFtRjA6N4fFHP4W//eKXsefwIRw7fRYPf/g+PP3Ub/DIQ3fj2pV+DF8dQX6hCY3tTdDnmZBABol0it/H+pYG6Ix67lKG/V4ma8iEEpQWFKO5sR1nTp2HWqbFSN84lqxLqKmogc/nxuTEKB77zCfw5a98Dbt39iDsDUIlluHeu96HywPneKT9xpHfQacz4x++/A/42Y9+znKZiZExSNMpbN3YiQfuvw8n3zuO3bfsx2oihIL6Cv7zjePvcPedNJQGYx7mZxa4WBEmKGgoAaNBzwcxCBNICOPcFRarhZySKRPJcWj3zTCqLViyrWDjlk6eCh557SiqKmuwYF3guHeSVVwfvoa6ygZYRxe447yhjjp5GSx7lqEzG3Hw0K34xy9/B6WlBVy4u7xeJAUJBBIB3P+BO3H57Hm01tTCqNBCKhKgf2IC3//JE7gxfh1PPf1D5Ffm6EZ5Mi2KJCZIMkJktCpILHmcThjx+nHx2Cm0FlfACDHLK+zRFCQVxQjLxLg8dB6ztjHU1lZBlpQhuEBmWxn8UQ9q6qtB0Zg0WSKs5NDQKGqq63iNITkAETLooElpipPUOUunOYSNushk6hYL5LCYLazlp1CsPdt24tg77yIdz2Dntl04efI0Y0Qf/+Ln8dujryEmiEEkykCcSqIivwTTw1MwqfXccR2cvYFzA734xGceh/XGDMwKLTwONxbtDgiUIqx63CgpKYXD6UQ2k0JPdw9ef+VtVFaWYnrGhh27uzBrnYbX50FdYwPGJ2ZQU1vBTG/CvBpMRi6kSTITdK5iangSSrECrU2tgDjDKMkL5wZxy77deOGlt7nbTiSoZdcqHv74vYhmyMxsgM/tZcRlJpTEwMV+jF2dh1gtYZ29WCpgc/CWm7vQs2MrSxhonaKpp9U6g1Q6gtaWRuiMGkzMTKGysgptze2oqarH5QtX4A+F2HsxMTkFlU7FkyD2VcVSiMVT2LVzJxM4pHIRT/rmF2cxvzAHjU6PkuIKNu6OXRvG/OwSLBYDdmzfgeeeeg5JrxiqjBgbGxvRUNvMHdvX3nyLpxMSiQJN9U04efws9GolG0xpYkndz4xAxAUl4YJD0RAUYjJp05Kd4kwFtVYFnzeAdCINrUqC6tpC7j7LJGSIpMm6LHdoThCQIoV4Brye5+eZoVJRUFOaX1PKsIhEo6yH96yu4FdP/BirK06Mjk8inBLCl8giCQmSkSQfGqenJ/Hiiy9g+44dmJ2jvBFdLrhHkvNJZdNxJONh2Gw2xGNRFOXnw6DXs8eLHl8sEobd5cKS3QGDyQydgczRRejc1I266hr09w5geXkJUlEaAepuS8TQ6PX8GGlvobwQ28wc06rosdP+RPsLHW7oMVDQIAEOqGs+PTnFKcCkm6e1n/wp5EOifBPyc1E2CSGOKZSLpqa0P1FThzDOKyvLLBGl3I+ysjLoNHrMTU1zoCDp9engTWQZg14LSp+iaSYhm23zU8izaBGM+BGOhhBNxHhCrlXrGQedSabhdnpY7pXNUFPJA4FAyvS2eDwBuVgM0sKY87TcXGPTf1kpY2np9aCDBwkaYmzmJTiIlKWeNEUgWpxMIoHb50F+eSkfSgzUaItGoZCI8KEHH8BQfx+EKjnm3S7M2WywGI342he/jM9++rP41te+ibErgzj17mlEIUSYOMD/w+3PseNOtciWLVv4MPbnjn78Lwv3m27qzno8Uf5eaZkW+fnqXDFM2vO1DneO9pJLPmVJDbPbKYWNsH85lzdpuqmIp84xSZzXbzyiWpOscPHPAUQki8np1dlk9nt5Te6O62ZU+jvLbv5I7kI/Y112Q4cEOljkuvXklV87GJDGfp3iQidt0tivd73XfiYlp/6pCnfquJ/ryCAlyR0qGLfF/HuSG+VeNzbirtXtdMgZHvRAmDVBoVbBNm/jgpDg/9StPHfuHKP+KBqZpBt1jU1IZoXc6SUjHBWzfq+Pi03qiNDmHQ+GgVSGcYZFxcWoqKrEtp078MKLz2Pzxi7cdNNh9Pf3wmabQ0lJEVQaBaZnp7lwPXuhl3F5Hhdho2iRDiPLhuIMd/elxNRHFslMGl1dnUxkca+6YLc7eHOrrq5lKUXQ62MnP5lr6TnSBkSFJyEh2fgBinXOFfnUWSeTDHX8yBRIiyYtjFTsU0eITK3rkhUaZRMLmn7e3XffjbNnzrB737FiZ6nNli093MVzuu0wFZh41Dm/sMypflu3b4VWq+GEWtLxkwSJHguZU6kQj0aiaKhv4I2KNuHhoRHWylP3fWN3B/7pn76Cu+58H78OdBgj09LI6BCWlxfx2c9/Dvc8eD96tm1FTX09hGIpxoeG8eA99+Da0DXMU/EtybLUoqSkDKseLyP0XnrxFTiWnTiwcw9+/eR/or1tA26763b87ImfwWI2QWlSwulZZnrGtt078NtnX8G29g4ed5652otwJoO6jnoMj13HxvZWpENRzI7PwB0IQqYVoKK2Clt2bkd1bQ2zyuPJGMLxCGUdceFEeDOdUgOnw4mK0mqkommsLnvQf64fS3PLmJ2Yg5FoOBKgsqEcCSERNWSYGplAkcGC0oIiGPP1zMK+crWPx+utdY048sKr6Gnpwvnj70ESB0IuNz76sUcQjPpw1wfvhzcbgTRPg1ffPYrG9g0Qy0UsS6FD9lO//E/s3bkHAbcHWkoRDvvhXHUikYlDqCCmsAj2gAMulwM6hRbVxbVoqW7DmZPnAFEWHe1d+NF/PIFDBw4hk06htLgAZ86cQnlFCRat8xgfnIFJqYFMqOBNcjXghtqox6aenfjet3+OqsoSRscR0o6Mqe6wDw9/8E4sz8yiUGVAd3MHB66cvHIFj3z04xgd7MXQ8BkMTF2GukgPjUyDkXNWbG1rxNYD+zBBoU2mQngXHLBPW6EViWFWKJGKJzG96kXLgb1wZRI403sKYilJbtIYuTKDxz/wKM6fv4iiyiKM3rgOjVGORCqCyqpKDkCiWHuxUMEBLAcPH8Lxk8cxNjbCBCCSiFERR5HolGZMBkc6aBUYDJDQ+iiWQCZW4cr5Pmxu78HG1i78+//+HopranHfhx9GKB3B6Fg/XCuLUApEEMQAvUbDaLve8SFYPQ7ced/d8CzYce7tk1wQEtSusLaQ4+rpcE6d4YqyCnhWfVArtRgcGMbm7k0YHx9mMyXJ12QqOfRGIxQqFeQKwvuRYY+IJiJmxDuXlqAWKnH2+GWUlxSirb0ZEhVNSpNIRlIwWSwQyCRwh0KQKOQcIkYyiEwmAX8kyoWtIJlmw7AoLYFjyY2piWmMj03AXKBH564OFJeVMFVk3mZjklOeWQ9TngaWAiOv2QQDMGn0EKWFUIiJZy3C7MIi7D4fT4nmFpZw+92HmXYioANHIskSBJVKgdLiQnz/B99DXX0tyirLoFLrGGlIk4V4IIxkjLTBWaZcCSMijF4ZxvXzAzBI9WhrbUMoEUNGLuGUYrlSjuNvnsS+Hbvxix/9DOlwkgYEyCTXUM1CMeNkg6EAVDIFT5yIV07aaSIjEdyAZH8KhRR33HGYDZuUMl1ZUYa5WdJOS5mwQ0FKGlMeNAY9Qv4Am73pUEDBP0J+3xIsl7hw7gR+8O1/Q55agyNH3oKlohpqczGyAgWMWhPOn3oPx44fZT9DRWUFFpeWmPLDB7uyUt67woEA5qYnGe1LqcBtLc1QKmQIBXxIxeMY7O9bw7ESvUsBoVTGhBsaFFByNZtAFUpIpAI+IJGkSSCVoq29E1ev9GLqxiTsi8tckJNkiYLzcnVFCq2tLci3WDhplNJNqRAnXGxuwi9h0grJP4loRnu2itCYCiUbmqn4p443/Z/8RS6Xi+WA5E+jAl6r1uFafx8XzxIFIS3BBtTykmKkEgkmxhEEYnDoKjR6GTKCZM7zEY/m4BsiMR/Sk7EENEotvC4fBFkRQkE6fFDAHakLKCiTWkxpVFUUw7G6wp8FYunTNJkOv6sOF5N8yNBKeyj5yih9ltqUNOGnRl88lYLWoufnrZIr2C+TisfQ2liP8rJirHhdWHCvYm56DiUWC371/R/iIx96BD954qf4yfefwOWLVxEnzK5C+z/V7fhzK9z/0tCP/2Xh3txcl6Vik8ynVdWkNVb/PuyIiupwKPF7s+g6tYUKd7qROZUuOCpQKV2ONO/rLHcKHKILf71gznXGc65nNsVkc2YJwiSSzjHn7M7dhzrl9DX62X8sofnjw0CuKM7p40mik0rmqC102KCSkw8HdP+1Dvu6hn49VOrWUSlal/80HXcq3C90ZZGW/F+1+kyyYeZ9rtFOhxteIKRCLMylMDvr46/nF+TzYkBsWKIR+L1+LuAT8RACoTCqauo4VMWcX4gTx09xYE1RQQE2dm9kNvDKwhKKLQXo7uzEQG8fo6Uqq6tQVlGBB97/frz1xqvMaaVRZE1NOez2FeSZjSgtL4F13opjpy7ANr+CgNeLRCzOWk7qJlMBTbIWnUbLdA+f34+W1mb2M1CBTSNNYrWTPpJ0jDqVih37RLogLB5vyDR5kEr4MdF7Roxr6n57PV42u5D8hd4TWozpdaIJRFFRPptaaQxNHYNsOstFO6EsafzKqaOT06iurMbo8DBHTlfVVCKdTaKkvBiDw0NIJEjCk4Rtfg6lZWVQKhWMsyQrdTRMJAVqzov491JXkvAMpcVlmLct8EGIJhmdXe0sgaFUWa1ayR6BN4++ga1be7B5Sw+CkSCOHH8HaYkIH/zwR/GLn/0KUX8Q6UgcbZ2tEKhFOHrqGMw6HbZt2cZGY9J9/vbZF1FiKcWGxkYkw1G0trZicdWNo28cRSoZZ9JL56ZWXLp6FY984sMYujaKmaFBfPIjD+Gds2dR27EBEWEGoQRxf6NQ0wKaymLrnq1IitMsUSAWPyHwqFtqtc3yocNkMUGp0mBlaZHDhYidTFxwmUjBCLmoJwa5UI6BwVFMzU6hpb0JNc21yEgBsUzCMewKsZxyJhHyhxCnUTHRGtJpCJJZ+BbdCK94sGpz4OTRU4h6Q8SIxIHDe7Dn5j1YDDpRWF0KuVaNqZkZ3HfHnbwxXL02yKm4JFk6c+Y0Dt20H4FYEBq9FnK1Gv2j/RAaRPDH/XzQ1KuMMCvzsLVzO/7tG/+KW266lXnOfVevQSqR45ab9kMsSGNkeAyJuAf79+7F3LQNM2NzrB2l4lKqUcFSVAihQImT755lI1lWnIE3FEJlQzFcXjvuv+9O3OgbgCYrAYk57rzvPpTX18HvDWJldgor9kkM2nqR1AGGvHyosyoIwgIUlJYhFE0iFUxj+MIA6ksqUFNRBpUkZ7KeWXWhpLsLU+4VRDIB2Gw3UFiajzPv9uO2nYdQU1GPy32XEUn4MWW1obbBjI7uTlwbHIHFXIr77nsIS9NLeO63LyC/KB+rPheaGutx+WIv8osM6Nm5Ge8ePwatWAM1+ZcCfiwszDM7XqM148mfvIyW8nrcffNNCIS8iEGIoakptG/qQFFZHm6MDkIQT0CSEnLRQom6SrMO9piHDzZ5Ch2Ov/Q2ew0yMqCyqwpLlPYbT0KnNSA/z4J0kuLYZ1BbWQ+5VInR69cxPmbDlm1t3IWVqZRr16kBIgrqUSr58E6yDireZJDi8pk+7NmxkxF6ja3VkEoE0CmVWFha4IAZuUqLFRd18JsQigeRQgICiYQ1yVS4chZJPANRWooEoUpJ5pJJceed9g2tWoMsJfwGvdBqqUBNI0VIxlAAFrma8biIJuFcdiK/qBRLXj+iQjH0RUUwFZCXIwWBUIxgJM6pqrRmUeFu1Knx7G9+jda2DVCq1dBqjSyDIDN6MhxDKhVHKpNAIp2EKCuHy+rC+OUhCEOUEKpEYVkZdh7ei7gowR186/QiJkcn8KmPfAJfePxziPjDSEaTEArJYEkZBSJGqRKdyelxIyskXjmlHeZQxNRII3nVN77xTTgcK0xfIf8HddyDwTAbmokIVNfajMKiYi70J8bGeVpaVFKC6rq6HN9dLkPQ78TE4AC+8KnH8crLr6K4ohZtm3cjGs9gfGQS3/9f38X84hR2797FHeuf/fIXOHDwEAeCVdfUMMKVFvp0PMGNJKJ0abVKDvijnIxMKs6d94V5Kzd/XB4PsgIhc8zJW0WTUsoFJp17OBaGVmfgPTKRFaC8ohobWtsZaEBhdEtLi/CH3IhGw3xtdW/cyNjYmclJhiLQZ5Gbg1IZ+8ZoD6a6gbrpdE3S7ycKCyWMU5eaGlA0ZaZ6gxpznAoei/K1ZtCbeH+fmrjBhDOxTMzmYWK+b9uyif99PJqCRq+Gz+9ABnH4Ai4u1HN+gwyH4mWEGUjFUt6bSOaSiBL5JwWXKwilUoNQJAKBOAuNQsq+Q5LbkMfDFwzxfsrNrliCte0kfc75A0nnTySdFE8SQsEo5EoxFAY1d/ilIgmbU0mudPjAXk4Hnl6Yg8MfgMfhQMwXwk+/+z189vHP4sknn8J3/vU7HBgIBflLdH9RhftfUjrqf/fCCurqaljEQRz1khItiorVrFfnJNMUdUgJWZTrHlMhFKNimzruaWKsZxGNJmE2K1FdbWAjynqXfD3hlLWAtJDQBbSGhaR/Q8UaGV3Z/EodWMK8iXP6cyrc6UYF/nqw0/p91oOWctIdAT/O9UMC/Zv1jjxjLdfwi1Ro0uJFX1vvxN90XfIn7bifbcsgJc0tkrn015ypdp0lvz69oK/RlGJmLgW1ogSJsJ/uwKd3jdEEqZI01E4UlxYiFPGw1IUS/lxOH4avj6G0pBpCoRT1tQ0w5uXBG/CwC55O6ZTqSeNftVKBTT2bUFNfh9Nnz2BmNhet3lBbiw3NzRwmREEP1XXVOHPuDPLyC7CwsAyVUoNrA4OsGSQOLgU/0WldkM1JSYgaQ+lsBurGUgc+mWQD6ob2Tqa9vPzSCzlAfzoLtVLNI3oKmrDk5xY7KnyTSDE9hhZDkge4HM61QlnDASIV5eUIBf1cOJPRRqfVc4eANhb6WTR2nZ9fwc6du1nDTF18h3MFleUlbCwk3SxdGd4AUQUk+M1zz6KotATVVZWQScUcoFRdXo4iYrX7Q0jGydCzzJ2zPXv2oaioGDablQ9AdtcSNnS1QKMg1KMT0xOTrIlbXFniaGqlRoXJ+Sl09nTh9OlzjOOrq6zF5YuX2Fi4ef92vPDGyzAplYy4JHIJmY+oc21Q6fHhh+9nqcKx48fQ0rEF7/7uGLJZITJIYt+BXei/3o/2no1IZ7PQahTIZiI5hJ1EBJFGDn8mAqffhTyzAcQEaWitgS5Px12XwsJixEh2ZLXyBIZQlkOD17C1ZysboeRqFbxBP2QKGdMTJAIpov4oUvEM/LQRplLILyqA1+fl950+wIRvo88ydaSo06UQSyAkmVMii5gnhLmxOTx090N44dmX8cbLR5n6sGt7D+5/4A5ERDHMOBbQ3NGGrpYOHD/yDsSRDJ5+6knc9eC90OTpEcvE4Q8TOaQM169dY52sIa8I0jw50qY03Ek/6zeLDWVYtbrIpQetQovdm/fBueLgyZxzdQWbt3fjlVdfwGf/+tN48pdP8uGPRsH2OQc0MgqtGkXP9k7oC/JQXFaGp5/+DVT6PJRVF6Kg2IhkKoSwz4+m6gasLiwj5HFDr9Xg1lvvRVlxIf7lH7+Ojg3t0BfloX/2CmZXx1FcVQaFxoT4ahIet5cxbnqBDqWafJiVWqgVcmZxO/1+jJOPoasJrkSIEXtyWpvI6ZsVor6qDgODfdiyvYcxmuPDI3ydd3R24K3jx7Fpxw509WzHq8+8zDIDCsyi97C2qh7vHD2GT33ycfz7f/wQn/nsY/jPn/wno0FF0jhEWmDXoZ1spDv5Zi821dUivhrGvs07MDVHXdEu/K8f/ACf/uJfw1KSj74LF5B1h6AQiBmxGJFl0HmwB0dPvI6GsgpcfbefTev5dSa44AfEApiNhQh6InwAJ7lgKECHeQNMBjNGB0cwPDCFhqpSlqoJ/w937x0l+V1d++7Kuaqrq3POOUzOCpM0SqMZJRBIAiTAGMzlPmz8nrPAF9uYa2MjBDbYYLAIAhSRUJw8o8mpe6Zzro7VVV05x7v2qW6s9xbP/PG4z8bF0tKgmemuqv7V73vOPvt8tl4LlV4Dnc0EvdUoSFezySCqPaeP9GbTsuYoKEQpd0miUcSDQSS8PkFZMpCHwVP9/YNo6WhHhhkfei3SqqwQMxh8k0zGRHjgAjNJQbwOqOz7g34pxDghJu+diaJU2bm0S6tEIhaDOa1GfHEZ+ngCf/pH/xf+8YfPwp3Jwl7XgIqaFqF8sGDj54IUL547FCmooJJRTxVWpdYik1PCZGD4k0FCxHgfzWQ51QzIADboi6KtoR0vfu8F2FJqFBvZyOhw7Nw5FDrKsLG3V3IzSN5JxpO4dddtePONt8SSyBFuKp1Clguc0TiWXC4hk6zto3F9nYqw2Fg1WjzxxBOCaKRoQisVGy1ObrOkniRTsvxqtOXzPqLxhCSUanUmIcbUVNfB7/ehqMCEr3zpC/i7L38BSwtLQpf5+Cd/F5PTs/jq099ELBbE1PwYGhsbJDzw0qVLGBkhIrNJCF+0wlC5pijD1GoW0BRVihyFomzR2qLIZjExMSSWH16vrAHaOjpEKKJNkfcfqssstu2FdrGGUF1OpnNoam7Fjltuhz8QxtjoGFzOaZm2LrmXZGowP+fML0WnWYQTC6oA69viomLhslM8Y+PS2tqC0tISQULOO52MjcgHNukN0nhQuabtkkIV31/aZ1i78NpmMc/07UXXoth0du3asWrzNMqO2ejwIFzuOegNxKOaZP8rHkvlp87JIPRGk9QOwWBUGoJ4NIUF5woKbYV5jHI2BaWCgmn+estPnPLCKJV/5/is2AlD4eh7bMusk9Ty3lN0Y5orl2J5/XCqwp8Lm6KfvfIivvjnX5C9FH8ijtmpCShSKXzgwQfw8vMv4VO/9Wn86Ac/gXN2ETqLDWrTbxYOkjt1u3fv/o1CP/5SxX39hvYcvcYsgOlvtxdy6YJWBkY/kxueFmwWt5uXlyNStL83dIlFcUWlBS3NhbAXGsQ7JzcxKu6KKpeFAAAgAElEQVSr9hQW1izc1gKS1jzwbAyo3ov1ZRXryO8t1haqJatYybVmYE0tp4ogLFp+gDR5e47YZFa58b/AUdKCw+eyGuwkE4PVQKkDv0aPOwOYjnWlkVDm1XR+6tYWUtcwlnn+fd7KwwZl1sXIeC1cM5MwsLHgzYRLkise7N2/R+LAB0b65GYpCt88F1bLYNDTW16GSDQBr98HNYNb7Hb58JMTHArkLTRUF2jBsTkKMeOcFnXA617GQw8+gOd/8hyqqytRVVslSzkDI0MYHpnG9q1boFbrxHZClUIOppxKFmG5oETGLdGTZNPSctHR1Skc946ObiTicbzyyovS0LGDryqvlK9Nrz4Lal4zHOkePHxICnE2GwyOYcPGIv2WnbvgWlqW0eXU1KS8TyzSpRlTKDE4OCT2FVpsyiuqZfmWS7bBgA/VVZWYn3cKnYULhLyJNjS34cbNAWzZth2OYoco/vRtuxbmYTMbBVV29XqfNKfkXpeUlKOkrEwoM6dPn0IsHMbv/eHv4c6DB3D43nvEH+wgPUHCNdIIRMLYu3+fqB19gzegM5jg8azgxLFj+NJffQmNnS0IIoG0ToHRG1dx4sgRGJR6XD59AYvTS7jz9ltxy7at+NKX/hrllaWobGzF7OyioOnos96wuQcWuwUX+67hvvvvlwTYnq42mWwQjXjw/YdR1FSG+cACDBatLMXSd+9adgmh4fLFS7K4TP49R9Jc0KLv+Ac/+JEcbh09XUhkM3C5lwT1qM6q4LAWIh3NwGYulKKJHHdOS6hUCm8ky5E7GfzEsilgyimxMDqBoQt90GfU2NC5ETZbCTZu3CoTsOvXruKHP/oeiipsiGZDaOlqx6FDh/HWi6/CqtSjgKprSRGmFpzwx8NYt3mTsOGZCqlRafDyS68iqzRAW6pBzfpapHVZ4RLrcya89fwxNNWWo6yoBN6FIG67bTeuXbuOu+67E2qjCmllStjho2MTQr1yOGy4efkmxoYmMT3hRGNbHWoa63EL2eqJBGxmB/7880+hobkayUQAU2Nz+PSTTyDgWsGRt9/CQSL4tu8StfH6+bPo6FmPFJG1tiwWo9MYWxzHhk078dCdH8LEzXF88++/hQpzGTpr2yQ4iLcFUiaKysswtuiEvrYIfdPDKOD1c+kyOtpb8s/DYkXvhl75HIwPjGFhah7Hjl3ERz/2MALRMEprapFVqnH06BF4fW5UN1TDarFDldXg9JFzeOSBR6QZ5z30wP478eUvfxkl1QWIIYvHf+s+LC7NocpeAW1cjbmBSZgUajQ1dGB21o1nn3teiDh/+fSXsDgzjde+/2NoYnzPFUgYgc/+5e/jJ2/+GEl6g/tnxGdd1mxDyqDE9MwsnnzsY4gEwhgcGgK4GJtTiGqoVmiFyjM1OomVBR/q66plsdRRVSax6iwYqURSSSXBiL5shtzQN8xJDG1aTAXWpNNwTU3LTkqhzY6ZqQX0dHViataJsXEPlIVKbNuzBSUVJTK5TGVYTFF5JM87CZPRLAJAfrFUCYNOhUw2AZ9/RQJuKCAxl4DLeoHZZbhHx1GkVOGjTzyO599+HUmrBUvhOKw2ogPbZarFr0+iDNn3tBDyufIzx8Ld6w8im2HhbpRimpMECSLMJsW+FoqEEPD4hRzT29iFG8cuYV1tB6Zn5nH26jW5F9t0JsH8MuXXZLKivLwC9913CMePHZNrhF+HXzsSIC53Mp+8yWwVLmEyIZRNVCotYtz63h40NzaLRaSltR3TzhmxO87NOMVmte+OO+Ba9oj3e9++/dCZTHB7aH+sQElZObwrXjjsFjz37D/jS1/4I7Ff/fC5F/DwB57EJz75GWzdsQMXLp3HhHMMW7dukcXfq5eviZf98OHD8nyDwZAUyfxZ05rC/SXemygKcCIa4fsYjyMY9GB+flrOF6II/cGg0M5oaeTPiX+HX4/ZH3kYBC26arGT/PGffB5XrjFfIIf5yXGcv3ge84uL8n7/yZ/8sSAchwcGMDgwgIDfLyhKFvfhcEhUeBblLHBpqeN02LPslqkGbV6sSyTbQUg1vI5U+fTv1bE6nxcbkXA0JNcdfw60c7KgZwP56KOP4ec/fw2ZdAzpbBRmiw5bt2yG3xvAxNS05BRwYZW1DcUhqvgGjQULTg8ycSr9eVFVkl6VgKXAIkU+syUE3012fSQtnzm+j2vXAu/b/AysZczwmpIGT6zEeQcFLaW7dmxF3/WrqK6qFthG0LsC59QS7r93L86ePIM777gLx46ehNvtg5ZWN2vebvPvPf6zWGVYZ9DX/puSjvrvKu779m3I+YN5vGORwyhFrj/AcV4OJiO9x1lR/CLhlARPrFljqBpLcWXTiS++0M5OOL+owN9jotxaWFOe1Z4fL60RYERB5yInfVhrVhKKtUxuTWcRj6XlQyse9lW7Cy/mtSJcivnVBkHsMkxEzUGK4rXCeW3J9b1+/XxjkMWvU3Efa1TgSHtSvMcMhloj3LxXbV9b7l37YTR03oXxKT++8sUvIhuPY+P69cJnJ7WEaLiqqkqcPnccs85ZLMwt4NB99yMQCMG97ENBoQM6vRFarR5VNRXSFFG5ZtiF37uSH/WplLLIyQ9ra3sHItEQrly8gJraarx7+hS2b9+CwZs3UFVdhbQihwuXrqCzpTOvZFnMmFvMY+OYmDk0OCw0Cw2RoFqNqH/tHW0Stz40NITqunqE/AFJrSTajROHLRs3Ck2ADQURlM3NjcLf5WIaHx63G5uY7KpQya/dyytY37sOZpsFZ86eFb9rc3MTrly8IqjHffv2CWf3hRdewryMyqlU5O0Vt+7aKerj5Ni42LpEBVHpUFNbh47uHgwMDAjNoJyWJDakGhVefP4FrNu4HvfcfZ8QbgoKChEKRzC7MC/86t7ubhy6/yC6ezvx+quv4tSRY2huqEdDfZ3cNKfmZhDPJCVwhAUZcYtc+pqfdcLt88JWWoyebZtx9solPPjwfaipKMcb9ISaC6HPKRFyefHyT18Uvzmborbudqi1elwbGMTU/BxMBUbsuGU7zp29gB3bduE6FxNbWrChuwuu5XkYivXQlhlQ2VWN7vXtkqLH9yMaj8v+CA8NHsC8UTsK7NLMPP/8T1FUWoUDB+6UA50EAiYEUq1Lx9JC8nj2n/8VUzecePC+e2AtsGFxcUlCfMjRoNUiq+TyrwsTwzcIzMDs8BgqC0qhTgFWYwH+8Zvfk0V38p8P3Hs3iiocOHHuCH73//xveOWl56HNAuvbuzA7OYOO3mZYHDborRZMz80ip1TjzJmL6LvSh488+gT6r/VjYGYC9d2NcEfdMBWakY5mYVNbcO7IWTz2vodw6dxFDPbNS6F3+IHD+MmrL+Cr//RVxNUJjDlH4Al4MTkzLoFMR984CoNGLxarNNKobqgT4cBstOHmhQFMTgyjuqECeq0SA9fG8NnfegJDNwZkKfvRJx5DKJHE4vgYnONjKKyoAIwaDDtvoHVrA/on+lFb2YiWig0oK6jBzMAsvvaX38Snn3gS7tl5rCy7hAn/ztG34fIn8NQzT+HK8FXYjFr4lhfR0d2GrFopLG2j0QavO4Qv/8VX8cQHPyif7anpedy6Zyu8kRAiyYQ0CrNuJ+666y60NbdjfmoZf/fUP6CluU6yHmhJqKpqQO+mHvzdM3+LTTs70LmhFZlkXNJtV6bd0KYUaKqtpAsW2aQaP33+Vdgri1BYU4odOzbh6GuvI7Tgg91QguGZOfzLq1/HN374j3jksQ8T0SKc/69/82/gcnkwMb6Ij37kQ4iEggh4PdCqFbBZbDj77iXYrGScq6FX6VBeUo65mTkh5MQVClS3VENpVEnYEW/d0WhcONYVZZUSUKQzGGUaKQE1rkVkY1H0XR9DgVmLjb0bcObkJbz/kcOwFjuQpPPRoEBGyfVjzuJysqzIADJO/6wmK+zWAlw4d16wg6MTw/AFfejqbhOsLIPGWBRVV9Qg6QvBrlTBeeMGPvj+h/CDn70AXy4H57IPt9x2AGWlVchm8jhjWl94jXA3qLiUvG+VqPDiNydiOZcRG6FGpcLcYp5MRbwjzz4m8S7OL2J2ZBrJ+QDu3bkf4UAcb58+jWw6h0QgitLiUqGt0CdP1Z57RSR8vPTiixgeGRYf/PTMnCB2KZwJ/Y0WDjYVyNPgzAYdqktLYDaahLpED/aV633yuS6rrpTPOJcZGXLFBmN4aBA9PT1ixeEBs8DiVa2BzWbCytIsPnj/vWiqqxX1f2B4Ct/70U9Q19QAi90qhSR3emhLIF2osrJKkJvk9ldXV4s9Uq3M1w9MK2YRTDQvCyu9VoNAkIFxIbg9S2JzdM7NQqs3Sv4AxTwW1BRZFl0LSDALgBNNTkDo/c8q0NDYIpjkmzcHceL4EXj9Xtjsdtxz7z1CSJqdmxWb4OL8gpxZBj3dBDERkfjg+Uk8pNgAmW+ToqqukowSNgsMMpKUVIoZadpl4vJr/ps7BQky2s3mfGicVisoSYpO4XAM9917SK7Mt958DUYTQ5+82Ltnt6Rdj46NY3JhHOFYUPZ2isqK4XZ5kIhkEfWnEA1mkE1zoL0qhDFILZuB2WIUMYkkOJ1Og2xaKenoayGHUpNp9KuNXC6PPpR1Qi5sU3VPi4WUOwwUwYYGb+anNBa97B4szCygp70No8PD2LplOy5cuMAsJugNFmh/Qzzuv8nox1+quO/btzEXDue7dC6b8iDjwbtmKWEBLz9iJmWustbzy6p5VCPtMfwn39nl8YtFRQbU1NiE8c6qfE1R5ziS6jsLbha1/Hpr6MdfpJ3KEkkeT8nl1TX1fs36wukAvw6tPeS8r/nmpZBnc8AmQTzua2mueaY8G4I1DCWLlrv61L+25NSJJgWOdqWlcM8/j7yFZ42iI2SeVb77GiGnpOZWvPnGZfRfvoRtG9bLzfvwA/fL8ybxxTk9LUxlLkMuLS6hwFog40u/PygeXXJdWfBxpNXS3CTetdkZp4y8eGOjZ5RkDiq0LEx54V66dAG33rYLp04cg8VqEiqFxWRGQakDkXhCunSSNbiUyZtXOpfE6ZOn8zSYSFQ24BsbGrBt61Zcu3ZNAoiIvmJBTa4x/Yp8HVw2Xde7Djf6+7Fx40a4PcuiBBcWFshYm3YLdvlGgwntLW0ymqQSwyaDhyd9qG+9+Zbw3QdvDog/t662HgxJ4CGgUCskrOjeuw/K1yCb/cLZsxLuQZsFvXpE5lRUVsPl9qCiskJY+TarGadOn4TFRE+lHpFoBOtJemnrRGVFJUanJiUl8aWXXkZJUZFcR/R1fvD9DyPs8wuNh97F5o4W2MuKcen6FUSScTjHx1FkNOL4O28ho8qgqq0FugIrauuahL/fvb4XeoMOE2MTmBwawWj/AEau38TE4Dx2btsoASDxeABlNdUYn5/FX3/1b5HT5GQR8x++/g8IeIKwGApw9O1zsBvV2LSpU1jUSVsKh594AMfPHcWmjb0oLi9HMBL5BUWnuKQYK1TQ4iQYBVFWXAbnzDwmx2egyKlRV1mPRCiKkgIHSu2l2N67FT/+0XNYcboFOXbl0nUY9BqYrTZMz88jnIrDUV6KJz/+BL7xta/h4D374V10o66qRsgXxN4xops+Z6IJg5EgNEYtzIUGjA73IRb0objQJkzvS3392HbrRly6epGBrDBabNAbzDh65BS2btyJ8qJy3LLzFrz0+suoaqzG4OQQbt64Ae+sB2aFDoV6C/QKBZ584qMYHZvF93/wU/zZ57+II2dPo21TO5RWJbxxL4wFJiSzSaiputsKEfGH5HBLKzKyTJxJ0tZlB3EhvDep1Dn4V9yYm5jClTNnZdFSa9Th9v17cP7SVcyNjKHIZsW8Zxkaqx5F5VbMeadgsKqQSWWhUxYiFdWis2Ej7rv9IP7yj/4CkwPD2LpxHUorC8QmUVxZiaRZiSPvHkFvezNCXg/iuQQq66thdziQjijwzafJsy9BPBRDR1sbrl4ewJ67tmAlsCJhQHc+dg/SSk5ZQsKsr6tshFlbgIgvimsXr+LHP3wO/kAMBw7uQdf6VhSWmTE1N4ajbx+DKq1BW20FTGo9ysqL4FkIYOuGXfib//k0kqoMtu/dCVuRBdOTo6gtr8fQ1VEsLC/ic099GimjAhV1rSgqLMPQjev42fPPIbwcweKyGztu2YWS0iKkQ0Hcc/tuzIxP48z5m4K09Ad8mJmYgBLEB2vg8fsQTMVRUGaHvbyIYzXhbs855+EoKEFVeQ3s/HnFKDOqZMK37F4CsklB+HFBk4Fb6VhSkpIX3MuobW6ApkAnTGsWMVwW5Q6HIquAQaWDlr5hqASdy5wKtdh1lLJYG0vFhDyTzabFwlHuKMHo1WvIBYNob23G+IITcZUaVQ0tKC6qgN8XhtFgFXLL6OigLH1abUQoGlYnhUoUmgtx5PW35H5L8sxDD96Ju++9B9/57vfQu3EzJmdnUVRVDF/ID4fBjrnrE6jQ29HZsQ7OBTdee/UVeObdKHeUwefxy85QLBxDaQl3ojTobO/Apz752/jbv/tbnD53QbC8ZKTzHsrmgZMFFu58mHQ6GDVKFNkdYptLJNPQGI2oaKiHyqiHyWpDob1IQq6MWrXYVYiE5b26tLwC3mAQLW2tmJqcRDTox2MPHUZ3awtGh0bw11/5e4xMT2HD9i0yCbVbHXAUFYkAQnWTxS2JXqQdEV5gNlmlSOaiNn+P0xFaZyiq8HWFIyHYrPRi+6HR0/IRlnChyZkZFBWXSdOVD9JbFsSh7GAxUE6lls8gSTT0gx89dlQoR+TUkyJDm5QkxMcTMnVYcXugVDFpPCI2TtYHgmXUqkVF53SXIAMe3msZI3wv2WjwHzYabIrWAp4IV+BDoyEeMinvPx8ixtXUCs65trZBdisuXT4LvUGFgG9ZpkYMYuQC78zSFBKZODKKJLLKvCfdtxyCay6IkC8DFbSICS2GyfUMxMwz5rn7Q9IbyT+cPNB2x9dAwSYfNqUVqylfI18XrTLk6JNpz/9PJae5qVEm9T975WX5uetteaKbd9knO3W0VDK9dWhkAFq9Vt5jteo3I4CJ4A/y2n+T0lH/XcV946bOnE7L0YsyXyyvMtRF+U6RHpNPUpWCdFXZ5q/XAoVoqeEomoceUZG8oGprbeJ5N5t5A80vbLK7phKvlYJWIaMgetylQVhtDPKLNHlqzHvTV/nt2fWuFfr8gLNwZ3IqFe61h9THq3QZKdxXLTj87zI5WPXM87Xe2adG+0z+df1/fbBwP7Uuh1A6Ld+Dr4PTB0mNXfXa87nwsaa8LywacOrEINQ5oLWpCfccvBfjU1NYcrswNT0pAUM9bW3oaG+XApiKIpmx5O3Sh8mlJ1oZhOEbj8sCJUOM2js7cObddwWNRUvK+nXrpWBkETw6OozqGm64x2ExG2RBad26dTAV2jAwPASvO4gkdxZKihCOBkQ5oKWF9pCeDevRSn/e6ChOnTiJUCiMGNPxystF9eayo8HAiY0aDfWNGBkalpFxW0e7+MkZGkMkIbnqfP7LbEYK7PD5AigvLUMkFJEbDVMPs4oMll0uuZnW19SK55IjSKbX9fXfkBCUgwcP4pmnv476uia0tXXg+tVrmJmeFD8wvX8qjQ4tLa24ffduIRuwqaBlhOx1ehtPnzyJns4u+L1eOQhj8bhMlrgX0HeTKat2jA4No6O5VVCdetpG9Crs2n2rcK/7xwaxbvMGzM3NYmF8HK6xMfEr773vTvTeth0Tyy5861v/gsWZJaQzadx3/724dPkaNq3vxemjp6TwVKUAu9kuC2nReEQoG/fefxDBWAANrbVYdM3h/IWLmBidgho6jFwfQW97O7K5KGDKYc9DB9C5ax2imQiW3YuYdDqxZcc2ad68vhXhDDO50ChUgYDEy9dU1mJkYBSJYAqn3j6PQwfuxr9849vQQCfR2LQa7dm9HZFQGFcvXkddbR6FxpQ9BkAxVZWNFQ93RsObDSbh/xcVleKO/XdKAUdVXktKkceNZ/7pGyitKkZdbRW+8IU/QDQdwotvvwJ3wi8ThmUeOA76yrkYCISDUcRCSfR09CAZS8gEZXpuWlTXZCQOz4wXG5paYVEp0NXSJt5n5+wyGps70Tcwhvd95HEcvXgale1VKKkrRiAeEuKI3L9yfF5qhCIBZFUZ5FQqFNqKZWE1Fc+IB9RusyK44pHlzMHr10SFmnDOYOstO3H64kWM3xjERz7wGDq6OjC3PIerfRcQDizDatZhZGIINW2tePO1qzi0/xC+94/P4c8+9wfIRNNYcM5gaOgSOnua8dbpi3jwYw/hxddexLaN6+GcnoDGqMe6rRuxuOjCmTfPwDvjR2FhCZQZBTq72zE6MYSq2gp4/EEYTEbcfngfxqZGJR2YKD+/N4jSwjIszi0KXcpmtsLrCSKWCcNQoMWEcxj2IguuX+tHQ021oEC5VMwEXb3ChMUpN/bvvQsKvRJpdQY6sw7f/t53UFtTjZvXhtDWVoW2jgbEuUvRtQ1XLvdj4MplJFZC8Lu9MNstqGxoQHFxEYLzS9jS2ok3X30bOZUZHZvW4+evv4aqquI8CaumBjeGB5HTKmAtKURZfTWUWpUk4rJApa1GmdNi3rmMvXfsRZGjWFTTlYAHjW31UojoVDpBb06NTGBqfBwDg5P43B98FkljFu6wD/aCQlFzHfYixPxhFJptGO4fRMQfxNjQiHDs9961DzqrHhk1M2PTiCTC0mDTEkGuu8NghDaXBQe+wXgM7lBYfNSkp3CKwOv15sANmEx6sTby7DGZGTCUp38o0zm45+Zw4/oV7Ny2GR1tLeKRHh6bxjvHT8C17MPvPfV7WPZ64HOtoCBnQGzBj/rqRkRTablnz4xO4czxs7h+7Sb0Wj0iXCzU6oS6xYafyvW+/fuxactW+fMsqLj8Oz+/IHYaIoRZnJmMBlmwb29sgtlgEfIW1GpsveUWJAh10JBTopQwHr1SAbOOi5FRjI+Oyg5FQ3MTSsvKUFffgG99/Rk8ePAe3Ll7j/DdP/PZ/46KxnpApxF7R6HFIcuQFI3oSw9FImJRYmYGaWf06pP8w4kxLZZuoZklJAyQ5zl94bEIrXr5UKdAKCxLqkwjtdgLUVVdA5fbjYjfh1IHfepU7hkWmZSiXKHSCNaSxf2iyyXXC4ts7k7QMkppjxYZLmYy7JD5Wzx7WIyTJkNkIs8eWnJ4btBqJHQ7BXcGuPRMBZ51TN4yQ8GSBTxfM79e3j6VtxYyJ4PFIu0zpWTct3UItWx4+CbC4RXotGwKMrDb7LJ0DS0tMlGkEBfSFHfNQt4YEiElPIsxREJ5CxRfsyTPq5Wyx0F0aF5MpeKfknNYwrbkuVJoZWOS59hL/SYJuhp5vgajQZqPR973fkTDYRw9cgSJZBzFFYUIB8MI+qPyfnCCX15RimnnFAxmZugYoVf/519OXUtHLS4u/o1EP/5Sxb2trTlHXzY7LGGfS5HN83sVgSLFZv5C+UX6JzGRUpDys88uOa++87+VlBhRXW2Fw8GUQ418SJJJRskqVnGReQVA0JLEiaXyF6LYaN5TR68FL0mIk7Dfs5KYykhxfj8WxgxUElb6/6P+XluMle5XSDZc4mFnnWdTsnjed1mJ1ulfT+E+Wg+cXJdFQrlKtoEinzyrUsj3pd9XEJGq/JIvn+9brw8huKKGVqnBHXfcIeztibkpVNfX4emvPY3qiip4F1woLKCvzyRFML1+vAlT+RgaGYE/GEAmk0Q0FBaEF310u+/YL8uHRpNRlAiP24PJ8QkZ47ndS3j44QfxxuuviZeNqjLtMJF0HEueFTksC635BZj5JadYDHbt3IltW7djYXEeI6OjcM44MeeclaWi9tZ2GUW3trZKkBIDIqxmqzR8LBYHBwfhD/ixZ+9u+fv07xttFjTU14tf8vKli9i37w4M3BiQG6C9wA67w4ZYPILJiXHs2rEL/deu46mnnpKl0W9/5zt46WevYCuTzuJJWaTleLSkpEL89+3tbfjZK68IRpALS/SCkpxA6xFVBTYMWo0aK163EHS2b94KR0EBblzvkwnD5Mw09t95QJZ+efBd7+sXPBuVfH9gBTpeczYDLt28gtvu2I369macOXECCb8f00Mj0KqU2H1gD2JaBTo2bYDNUYSvfe0ZaZjI3H/08ccxPjIGs8aI2EoYFqUe7nkXRoZG4FxcxtzcIoqLbVDrMvj8n/8RTp89jubWZpw6cw6Lc0vIZZTwrSwjnk6iZ0sb2rd0o39iCHcfvkf4+P39AygpsaGru0uIQFQPabPQq/WiXnKMy4XBqXEnaksa8Przb2JL91YcfeOILDQxlrG5qRpbdvQil81IkcsbOXGZzAYIxaMIxyLCtWfRzIbr5NGTQm3xenx4/CMfwc2bA1JYjg4NSZH283dOwFFpwe/9wWdx4sJJFNcXYco7i/mQG6Eo7XBZwVQqtVSFNHkaUSoro2/CiOOhfHgKFyH9y15JmHzf3fdgYXQSJRYHzr97Ht7lEDZv3YV/fe55bNi1DRv37kDOlENKk4baqIZOo4fDUiTs6cGBG6htrIXWokEoHhEVk95h/0pICrKVBRdOvfMOQh434vEIsoqsWAm27NqFvpFhPPzgI7h29rKw8FNISOGSXAliz7YNeP7VF7Hv0QMYGphGW90G/OTZl1DhqMIDB++HVg0898PvoLiyEBdHh/HYpz8EbziA5poGGDVa5Bhgp1bL8uAXP/eXWBpfgMGogc5kQH1DFSKJoBBkXJ4V3Hr77ciqVRibmhIVmgUbC3ge1iyEWMSE/SEU2YuQzMTFMtS7uQfjEyMydeKDdz76Za0GGxorGmFWWXDx/EXcc/dd+NcffA+dG3pgtBfg7aM/R1NjGTSaLIJ+D3SGQnR0bMf3v/8ccvE4Ur4E6hpqkcgmQD2wxFGMYosd4WUvWpraMbfgQUVVHX78o2dFYaxtrMfUzBxUOmF/8V4AACAASURBVAV80ZCQfMrqqgSdRzoVr89EOCELeRF/GEtzK9i7d48k3poLzEirUqJO8hq5cvYyTBodLp45J6mp1/r7cfBDDyCcToglp7K0EhaDBTF/CNNjY4gEgvD7fBgZHMH05AJ27d8lBJ5YJg69RQ9PwCPBTJzEER1r0upA+SWVogKqELsGhSbSWmj7YCFDAhetinZ7gUwmxd6pUkvxqSOlJJWUhj7HZNZcBuVl5XK/orDgCQQkwXJ6fhYlhSWILfkRXw5CDRWuXBvGkscF4sSK7CXweSmqJKBWEqcYFSY3FyypnrMYo62IcfYMYautrcETTzwpWOGXX/6Z2BWJhh0YHkQ8GMHm9esl4ZNnSX1zi6S4rvj8cl9htodWoYTZYEBJoR2uxUXMzk7hU7/z23KmsIHwrXgl5OrQ3XdJQ/7df/0u1EYdSquq4Od7l8jI/Z0qOC07vM5YNFIcMZpMUvBaLZw+kXSSkz9LZZyCC+2UtKTQJkMBiW9uPJnC4tIyrIUOofjoTWZ57xXJuNQt/CeViMlk0evzw2K1il3QZDLLgvDysnt1gTQpCFDxhysU4menGs5KR63R/GIvjcUsC3kmZUsOCTGkiVie8x4Mye/RoiJTDUFk55NZKZSsFcd8jSzy5eZGZGp5mVhNmQROW2Yw6EU47EUg4IbX6xZMJM+oeCYmwpXWqEFOyYYhh2xKgbA3g+XZMDIpvperQgTrprw36hd7G3xebDg4Yc/m8qhtTjU0GpJz8r58PjeSevJ1E/cJM+jp7sbTX30an/rkJzE9OSX8eWuhGbFYHDFy4TMQMAUXWpn2yqm3UW+C1cTG6d9//Ed63Pk+bNu2TWoUsQj9F3koGhsbcix01wpv4Y3/ksfaQqnc9FdtH3kFWQntqmJvtepQV2eDo8go/ngmisn4STxi3GzPX2jv/Q5iX0nzYsoX1GsNwVrhTlvMGsedWKS1r0WbDIOi1nCRv/CVr35xfp01Bny+Ucgr8GvLGXsuKdD2ayrch2tzUrinWICs2oB4Mq49b2kYVtV2/j7/+7WLLrjmU+KBbGxqFiX3+lA/vAG/eJOZGqhXqFHkKFrdYI+JatDW3g6twYDBoUHUNzRgZcWFusoqhP0B1HLsqdOjpLwMCwsLEi5xs/+GbMdXVpTj/Lkz+PDjj2Jw8AZ6ujslWS2TTUn0/M9eex0GrQXlxRVCkwnHQ7jjwF5ZcGWhnkzGRXnnMlNZablw1V2uJVitVmzfvgP9ff0wmq3IZbLib2Rg0uXLl0Vx4Wu+9fZbsWffXlTW1aKvrw9WixnJVQ8gUZVc7KSvkHgrLj6S0R6hDQBqIeSw8fnmt/4ZW7dvweiNAfz5F/4Hvv+DH4ryz0TU5hYiM9Po6++XaYPD7pCCxmK2yU3snSNHcPue28XuwmUp0gtaaupRVVYuhBsSLZxzTjz64Q/DOTsnTUcwFJaxM9Wq0bEhtHe1YNG3BI1VB32hSZJNE7EorCazcHfBsW88IXz03k296Nq6Af/jf34JBcV2PPL+D4gVaeTGKGK+COK+MJLBCKbHJzE8NIJ0mox1PyLxOA49sA8ezyy2bF2PfXt3C7P5jXeOYNa9iJ2370Rzdwv8US+8Yb+85hSXtSIRVJaXI5tKYHR8RJQY2oa0Kq3Yl5bnl7H7tj3w+gLin54YmEJP0zq8e/Qs6sqr8NYbb6K8nBhOFeac4zh06D4plq9cviTLwUSI1dRWisKdiiXESrBn/37UNzRianoaL/zkBRl/RwJkD2fkGo2nY9h3151Q6rQwFFtxabQf9sYSuBNezK7MIZ1WCcqNZAR6soljozrFhExaw0iCScdiotS53SsosFhRZDAB0SSaSqtRW1yNlYUVrCwHZbF3eHIa3kgQH//Mx+GPB2Aw6WWZmsuOrzz/Js6cuogtm7sxMTOOj3/mY6hrr8GiZ0mEg/m5Jdy8MgCb2oRkMCgHtbFAh5WoD1PzLjz8yMM4ce48Sh3VePPlt1BaWITeTW1wzS5CHU6isagIqVwI1kYHKuqaEOLUPKGDc3hKfs719RWoba7EpZuX0bK+DWXtzdBbCpCNpKFX65BTcBqphX/Zg+9/419QVUyO+yC0ZiUMVg0iqZAEqp06fQHrN2xCU3uXkH/Ih+bnK5lOwhfwCZ1Gwej4olLEfRFBRRrtekSTEbGacRpospgx6ZwW9VOd1UOdUiIbzyATS2Jhbhab1m/AydPv4tGPfxzPPvfPUBvDaG6vEr+y2ViG4sJ6OQSK7YWIeqOYmBqV4ojLyTf6BrFj560opAKtVGN2eg5jA6NYmJrEIx98H64P3oQv4kdVfbUgZxc9LknqjaVSQooavDGApflFQR46bA4M3hhBIprA+x5+WBYoz1w4hYGBQbQ0NGN5xo2GygqcP3NNUMRmuw0dW7tRXFGG7rZuyTYwa3U48tbbkgZOdGoRg7EUBgwPj2LB5cam7ZvR0t0KtUkDZslwcVRDv72W+10JsQeQFmOxWUVRVXHrJ6fA1StX0N3bLoUobREqdd4ewWJpkT7qWSY218uUkUucZGUnIxGZLNbX1OPixUtiYWxobcK6LZtkQpAOJHDt1DlROdvXrUM0EROG/MUTVzDUPyaUnKA/DJ1SL58JYlnVSnX+7ER+54DKK1OoN21aL5MKNkMXzl/EkmdZfMmkIjFsaPDmoNhlmHTNan37th1CJuGZSjWcBa5Rp8WVixcxePMmnnn6y2ior8H581fh9fqRTKRhM5uxrrcT586dwYkzp7ESiMpiJRdgKTRxoXZqZko+XywWKyqr8t5vWZpUiQrNZod+8ZUVr9gZCwqsYpUhcKKqulowkBSEeE+GSgNHUWke/5hMQJPLSLggM0TsBVR+c2LJpHWEuwZMgU2mcqLC88zh2c9zkLZBIhv5PEiaIT6TqjyfpxBrYnmWe4phcKJSJ4ihkWJ9zYGQr5nyy788mwTGsTpdZ6HM36fiTm85H7wX6406EQqI4GTdUlZBkcyHSCwg4VA2q0WQkHqiUbMpJDIx2cciZjQWyGJuyotMghaYvLMg/77m82HyC7r5Qpz3A9Yfa0uzbDAofNI+RiFVlmqZwJqkzYxUsTg+8IFH5NdvvP6GLMqmU0noLdr8DmI2n4WzBhxhw0UnBacoBdbCX1kK/0cV7v9V0I+/tB5vaGj45ZX6r/xxrHV9+cRUvUGN6iorqqossinNAkAuIOlE/80OI/QYKd5z+YRW8YxlfqHm5+WgvAeeH4S1xVIJblplu681F2tpqPz3WkDUmvWGX5DFS/4Czz9X+ZCtUmvuuEaP+69HcWfhTqoMA5jyC7N5uw8fLNrXphdU4Tn+4yMUtGJ2OgSP2webxS7Ky4J7ETOz01jfu16Ko7nZOXS2d8oNRjisOQU8KyvYf+AAzBYrTp06iYaGGgz296Oppl4879biYlTV1ggGkQWXc2pKNvzfeetNdLQ2YfPG9WgnwSIeli173lAmZ514993zaG/uQWlpOQ7svwt9N69hyjmBt995ExazGUV2O/x+Pzo7u2WJiT46Kvw+n1cSX69ev4rGplbpzkn4uHDuImZnZ1eZuEp88lO/jZNnTguJwbW0JN4819KCBDBR9d+xdZsoRhzhUVBgOl5zYyOOvnNECgneXF9//Q1891+/h1u3bccf/+Ef4tlnnxW/Iz+gwWgMiy560LUor6jAlo2bMTE2ib6+G3ID++IXv4ih4SFRDJaWFsRzWV1SicmxERTb7bh0+QI2bNoA+iqKS0vEO19aWpbHjaqVmJ2fFt9veUMF7DXF8KcjcLrm0dLaINepzVIEo0oP/k+TyWDZs4Q3Tr4OlU2PW/bvhU6th3NsDi//8GWcfuMM1BkNlNo0YjHAVqiDRWWUZab65jps3NYDk0mDcyePQadS487dd2L3gTugLzVjbH4Cy9EVRJJhOayyqRReeeU12AoLUV1XJ1SMWJK2oyRGRwYlSRRpBabHZsRfzKYrFkgi7I5idnQeBqUO73/wffidT38CD77vEIqLClFRXCyNDtVbv98rxcnf/s3f4NUXX8bM1DSsfI/t5ejs7cHegwdlaeyZrz8j19LNq9fwwo9fw2139OLuQ3dCq9DhypV+PP/WG/jQ7/4OgtoUIso4IumoKFK0QHE0zWtVRspU0rJKGDQ6oXFQ2SFthdcFm8cMcwOyKhQojHjr+TfR0dABnyeAnbfcinvvO4wjx4/ineNHxLLhXnTB5/aiv28I6ZwCH3/ytyTG3BsOY++hHXCFFvHRTz+JM+dOoau9FxM3JzFxZQjLzjlR00ubyuCKrqChvRUqNTGtLlw4eRM7Nm3Dis8De6EZJ1+/hNvXr0N1gQ2ZlBfzoQU89omP4bVjp3Drtr34/Of+AlUOA37n00/C6VuArdSO2sY6oKAACVZSCRWSwfzuSm15JX7245/ixBtn0NBQjWXvEtzRMNo3lkKhy6K4ogIedxiT427cduftcggXO0qgVanF6253FCDMEC6FBlqFBj/69vdR31wPb8SL2/fchtHhEczPzqGhqRGRdAy37N0tFhnaJ4av3xAPOq0zzdUNuPuuw3C6VjC9PAF3bBztm+rw0xdeQF1pJ6rKa2WZb35hQbBzVGAHrozj4499GONj07j7oQcwMjcJhV4FjUKJ4JIXP/3ujxCKRbFr3+1iTSFiklY82jDMNitqGhokY4DqpTIHjA+PYW5iWhqQs6fOotRRgl07d+Bq/1VcvHgRSPIa0aKnuQNDN4bg8wXR1NYMa6FFcipqy6rwscc+gptX+wBFClf6LiOpSCKVSyKwksKWzTuRyqTx7oVzCEUjkldwdeAajDYT9uzfDZPdImcUJy5cPicil4vDmXgCs+PTgqDN5KLYu3ef7EqQme0L+GX3hw+KVvFMBrv3H5BGKstY0mQKtZW1sshv0umF3hHPpdGzeRM0Oh00GSWunjmPkqISVDbXw2S1IhmOQZvSiM+9wFKI61f68MJPXsJg34BMJSi40g5Hz38mkxJowOLiPO4/dBjvvnsOC/MLklGh0qqQSMdFeRwYGEZFZQmCtDqWlWJd9zq8e+YsmhrqUFFajsKiEpRVVIjow6Tls6eO4eEHDuGR9x3GqZPn8N1nf4iudZtkyZSkKy4zcsKw7PaisrYODgfTVjOIJ5KigjPhOpbIE2V4L+bnnKnQxNayeOT92+HgXpZeUk0JHzCxUcpkhaMeDtEK6EV9Yyv8vL61BkkmZQIrp4rTU+MocRQKOIG+bz4oUJBKFo1lxFPO7/n666+JBZALmLRNsignd5/2KDZnPGcZCkglvq6uTgQgPiKREKxWkxTKnG5wgsHKeC1x871WmbXindsFbOK4I8hqh3Qu7lBUVtSgqakFKytuZBUJaA05BEMeIbhRuIpEEgiEOOnjUZSDw2FBNBxhW4aFaS+CXmJN84z5fKmUFyP5vNZ8+VodxVRaWeiHz08K+GdoqeODr4NwCyEtmfRiaert6ZH3xuvxyrlOa4xKr86jThniJZQiCqUaxBPMEFBDp9fBUWj/lZXif1Th/l8F/fi/pXBnF0aSC1X2jvYiFDrIOc2r5+ya1yrytfTQNWVcinIGKK0Wue/FJq7520U1Xy301+ww+Q6X48t810d/PlPaqOZzWEDffL4rzj+HvHL/b8V7HkGZFY975+x7Il5/5eX3//4HGMB0rDONlDqvsov1iPYi+viTXF4hLoqb3fn0TY5WEwmqIZU4fvQUWppbhVfLQ6Pv6hVROypKy8S7FosncMuuWzE2Ni7Elpm5OVRX10jaGzt6RTaFwRs34HN7xK5iKSIdQS1RxTWVVRLhnUhExa9N/y4Ls66ONvhDPmHgMr3POevEyMg4/CsRGbmuX78R1XWV8vO7ebMPjQ3NwlZX5nIy6hseGhWFlwsf7N6HhwdRW1cvnskVj1dGo1RcuIVOugnZtbSyzC0u5G8KOi1sNgs+9KHHsby4gOvXrqGzvR2V5RVYWnbjlddex5nTZ6Rh2LplK06fOYPaqmrctme3LKW65ma5dI/O7k5RDy9euYQ/+8IXYLHaYLCY8cYbbyLkp6qygs2bNou6RrsRD9+u7m703bgui0l2W4HEOQ/034BGzZ+bFj293Xjuxz9Bd0+PjP2XZudw6NBBdK/vxvn+CxhwDmLT7q3ImhW4OTYkpBDy5xnOV1xQCrdzGYEVD44efRPrd6zD9j3bEEklEAsm8PpP38Dc+CJaaltQWGAXZa93c6+ESHmdK6KCrVvXi0KHRXjI1WXlGLo5AK/Lix237MS0exq2yiJ0bemUwndubgrvvPEmDt5zWAp0hVYvaaCpTBxT02MIhAPYuGGjpLRyxG3QmKDNqfDwfe/D0ddO4KUfvozdO27Dx574ML77vW/D5ZnD0OgQnE6nJJFWVVfKROW+e+/Fj37wAzz+6GP49rf/GfFgCH3nruCRD3wQu/fRaz2NmflZaTqLSuzIpJPYedtmvPX2qygzl2HnptvwgSd/Hw998n4Y64qgL7YglAhjxU8VMCuLo9yTYIGj5sJhKAnnxAx2bN0OpUmNUCqOlCKDUDQIJQNH0oAylIMxbYBnyo2cP3+onDhzCgqtEus29+Cug3cKTeiFH78oZIbSwnIocxpU19bi4o3L6N3VA1doHt2bOuANrOC3P/op/On/8afwznjQ29aORd8i6nsbUNZajeHpSUxPu9DeXotUII2ANwqFViFTGpPSiLdfPIOPve8u6JUpzCxOoGf7Rsx5vWD0bGh5Bds39KCruxlu3zJOnDoFtckKc0UFtKZCJMNZWJRmIZ9MDY1iYXoGVoNZ9gRi2RBgzCCnj8NWYYNCq0MgmERpUTWqm5vg8XrFDrLAhXDQamJARXGZTHT6L/XBbLBi3DmF++6/G6fPnMK8cw6xaBzBUATl9eXYsnMrXn3hbfhdHthNWkH97dt1C6YHJtHZth71jd147tWfYMPuFhjLlFLg3rw4AovWgK1bN2NhaQkGvRERbxiTA9MwaKwwm+2YXl7A7Yf2I4qEIBIrSkrwg288i8GRSTz8+PtR39YIpeyMaOQeQwYMkzG5iEr1j4uUPo8XmlwWMxMzGL4xDOfkLB5//BG8/c5b6OzqwujwBNIsXJPA+MAUhzZCVykqLJDcBfLnq4tKUF5cjE1b18Mf8eG1Ez+HPx7E0kIIapUB23buxIVLF1FeXQmt2YDLNy5j264d6OrtxIJrCYlMUu4vLIjpe9erNVhwzsG/4pWgoKrqYkmDZQgdg3H4vlKkohLJsLu5JTeqa+rQ0tCCkC+CYpsdiWAc2UQcUxPj+XROdQ479+7msA7B5QB8iy5hld+2fzfUBj2mJibx9F89jZryKpSXVME57kRjbSNOHzslwT07t2/Hq6/8HBlwh0wrxesDhw9hfGxMJmA8M5iboeIeGln7xUUyuSAKVYgpadoazYLivXD6XUFGMhSxqqYOMzOzCPrdcC/MY2NPOz764Q/ipz95CamcWqZb3b29aGtvxqUL57C0sABGEXABk8FIbCrr6+vRf+MGFEzETadQYC+UiSSLZLNZJ3s3axYTq80ijT8nG8Qymq1WGM0WWbil/eXihSs4eOgBaXDdHq+c6RU1ZTCbjZh3TiMaDqHIYUcw4BdEJP3ty8srSCQhlhc9AQCxKE4cP4F0JilTB06wzSZOVyiwpaFV0yfOoliJmzdvyh4Vi15OU9iYLC4s5EU0scrkfe1rGMh4knkBPN/z3nJ5XSI0Ek+clP/POoV0mbq6BnHQpNIEPniRyrK45nK0WgQeFvtuYe0XIJ4IiYBi0RfAveBHyJcP3soX7nnPTN5FQGEjKc0Uzw8u3fK58PnRVkRLKf8McxIYZsginvUDnx+vw/rqWnl9RYXFmJl25i3FgkhNi/WOf54NCpdcMxmF7PKx0WD+wq96/EcU7mu+dk4Z+fP6r/ZQvFdx/4WvfC3t81e82jxdhgs5WtTXFaCpyS6+TC6psngWn/dq4by2TJHv+PIEmjyLfe3CWyu0lcJK5c1Dim9ZiP03//vaB4LBTSyOWSTzEuZSCy0Wa5z2PGs+j8biTYTFsmAiVxdU77j+61tOZeF+vDONmDJvzzEauI1ORnB+AZdefnp56bdfa1ZmRtKIhHRYJI+8vh4DgwMIhgKIRMJobW1DMh5FNpGCa8mFkrJSGXNzETRCFUBJqso1+PwBOBz5xU2/1ycWBQYQceReWV6Ge++5B6+/8XNJ+NyyebPcPOm1npubk4UbduNUD1LJmBARVvx+HLr/QRw/fhKVVdWwGM2iDA0NDMJs4Y3OJGSAeCKBkpISxOJ5PBZHnP5QCJu2bBQsGjt65+yMfH0eLkx67e7qkoCn6toaXLt+XW4mVDKMOp34UFsbGuFdcuPE6TNoaGuRA/Xue+6VQAzadchWbm1slcWZzrYmlJUVQ6s34PzFS7g5PCg2nB1czEyncezEMVGJyfy1mvIoLvoKr1+7LqQZMsoNXEKLh+VG1tnRKc+ZdJxjR9+RkfOmjRuxvORGJpHGintFMIsrcR88KTf2378HxhITXCtLcJTaEY6E5ZolzlOZ5ZJdEk899Vf40t89BSWDAtkAXRvApeMX0NXeIwmCBkajl1fi0ulzQDwtC4JBX0juxfzsuNzLUCsUCAeDuHT+LNo6mvGVZ/4GzsV5jM+OwlJqRlyZEFVodnIROoURHY1d6O+7idKqQhSUmOEOLMNoNUBrNGFmdhEKhQaGjBIaaHHP/vvwrb//Fgw5HRwmK1pbmzA5N47FlSVsvW0rrpy7iIkbQyjQmWAxmHD1aj8Kigrw2JMfQWGpA/4Ax7Y5+D1+hPxhhEMhzC/OoLapCnaHGQGfB3q1AVfPDeH9D3wYjz35Cdx28DZsvXMXjOUFCCZjSCQj0Bh1gF6BUCyEdDQOZTSL7spWzNyYkOI9pohjz8H9iCqTCGYj8MejEn1uyOhhVZrxT3/9LZRkrfAs+xAKe4VrvGHbOmzasR7zyzPIKDKoq6vF9ct9OHHiXey9+07Me1cQV8UQy0ZhNOiFiuNxLqKqpEL2O3itzizOo6mrCWqzDmPOCaSQkUW3RDiO/iv9MGj1Mk0qKijAlq5eaOJxuKZnUF5cilA2gZKGaly7fg379+yG3WQUBvlPv/s9WeLWl5ciBi0yCiOqi+sweWMcnukFxKNRFJMi5fWgpKoMGU0KE/NDKKsvRlgRQ01bC3p7tiISSMii+ooviHgsK9OhTDKBIBf4QjEsTrrwxsvHsW77enzmM5/Gu6eP4eTRd4RStG7bBpTXVOHCuUuYmpzD7//xf8Pl85fhd68gEvTj3rsOYG58BlF3Avfsvh+F5cV45dQr2Li9By73rDSZBo0BLU2tuHLlqqQ3KsIp/O5n/hCf+MTvSoCPvcyK8cVJHHjwPkRyaViK7Lh67jLuu/ewBJ1FYklRYHNKhVh4csoMovGoZD5wT4TXfcjng0apQDwchs1mlskPi61MkomjSQmjC3gi8M4FoIiqkIqkpRAkOYPWAkeBCZlYDI8+dBjrurvxwis/RTgXRVKbxmIgjHAyi9137EZjewsUWo2UQAoVk52j0KnzqqIqpxRB5MKZs4gGw9KAkJXOZoMFcjQWBGl47b0NiOWYqxFFKJBCsa0UOoUOjuJSTE070dPZi7A/DJNSj1NHT8C/4kdFbRkmpidQ31KLtrYuvP3GaXicXtxzYC8qy4pgKTRjyDmJYbK9Bxmsl8Gmrl5pypDMyiSOwVG8BgsKC/HWibOCmzx88F7MO2dFLSfhZ4nhfFx0dRQIEriivBjFRXax/5nMVpRV1CCRYVK0Ha+8/DKc0zMoKioSi2GQ4od7GVplBls39+Kz//2T+LM/+DwWvQF4/FG8/4MPI6vKijp/7I0jGBsaRnlNhTTKRDSSEsR02DTp6jqDFMVatU7U4PKKYiTIcPf75ZwvLS0CYSglLLSytIBxV4AecirbwCxtRc0tWHIty3+jpbS+vlZSoKsqKxCLhJFMEIGZkSRqUtLIQJ9xLsFstoqFjKIZUZOXL10QT3lFRb7wV+RSUtiy8SFKlX+WFrT8lJ5JqnpR72m5oZ+eZ4Zw+dMpkCQjBXE8tYqKzFtYRG1fXQbN58dkEE9mBC7R2NgopDOXewH+gFuyBKx2i4AVOM3mAjKbrsIiizS3iXhSgvHSkRyWlwJIkxDwnodYYTJ5egx/3dRUBa5bc+GX9Y4kqgpzXp23vnAHT6mC0WqBO+BDLp3F5z79WfzTM/8oVtgwA5qYu8OWmnShDJsSLufSr5+fNLDpI6ffUVj0K2vi/78L9/+qvvb3vtH/t8I9v+iZL6rXrB7/3k+FFgLSXSorLaivL0CBXS8KOf8+KS5r6vqaf35NGefXZCHL4pt/jkqAVqcWRVq2pFftJfw1f4/2Fxbk+cWKf7O3iD2Glpo1hX9VwWeBLKo8F0NXl1LXFPi117P/qgptvyaqzHBdDse7MohIWwuh6fC95HPIP7+cvFbpupV5VOS5EzOYGPfJkoiS/jq1StBZ2UxaUv3Gx0bQ3tomHT5Z6RyF19bVSfc/5cwXxdyS5tiNhThRWFTFqdZTqa+pqpYFQ3rnGLZEfq5wcDM5/OzVV6UbZzAER2KxUFC8wDV1DShwFGFiegoqrU5STOn11qpVElFNFZ2jM3rOeUCySD9x4jhshTY0NjejqblRxstsBkxWk5Bu6CfkKI6qNJfn+DO83t8Pf4CjTKssWfV29Ahu8eKZ89h5yy1o6WzH+OQk7EWFePrpZ1BdVwuzwSgEmKW5BaEpbNywHs1trYinkrh6/Zoscd5xYB+CwYCQcBgdzRswb8RcuoxHk5ibnUdpWUWeD63TYXF5Fna7QzzvVFTuu+deDAzewPZtW+HzevNhUJNTSMfznsUDh+/CqesnoCoEKprLRMWzFxRgeHgIJrMJ3T29WFn2obi0UsavpFRE01GZTowPj6O7rUP8+HqtVgp8spsTK3FoMww5UufDPRRKUaN8cgAAIABJREFUsUMtul1wr7hQ6LCirKQYff1X0bOuC4NDA4Aqi3137xXyDAkCrjmqYl5YdQU4dvQ47rh3H7LaDPyJAEqqyzA5NS08fr1GD1VKgdGhcZQVViLsCaPCUQGfewWNzfXo2dAluEGNVY03X3kN61s6Md03imJLIXp6emGyWiTZ98TZUyiqdAjWbcnlEdIQX38gQJJNAo7CAsSjYXhcPhQYivH8c+/IMqK9wo7O7V3YuncHfGEmR+aEScw9Cy5hLc7OY2l6EVUFpTKdYKGj1ylhKjCjur0WzZu7oCu0QmuxIpHKIZdQ4Jtf+RbMfsBmsqxiWOnTVWDzto1i9dqwqReTMxMwWoyoqKvHQtCPd86cAHRZ6PQK8bN2t3cgsORHe1MbJiemJS1Wq9fD4/cgBTVujozjzvt2oXFDK04cO45HH/qA7CoszrnQ1dUMRTqBbCSIKFUyrV3IK9Utjbh27Qo2dnQh7FnBlQvn5X1WavWobqvDyMQCFNBCEVUgF4ijiCq81YyVSEhi7r2hAHbs34mazmq8/e6bCCYCuPu+Q6isakAwnEIynhVsbySckHTjRCKGogIrTr99Es7hWWhyGvz+H/8hbty8jn/5zjdR31gFrVmLWdcc7MUlqK9pECxqJObD+XevQKPIIZNS4OEH78bk8ARKbRVYGFvCo489jpffeQXrb1mPvqFrmBmfQCqWwpatO2R3gnzy7V3rEA+mcPLUBUCjAHQZKI1KLAR8WL9rO4Jkx+fUaG5ulYW2UDAGjVYnRKxAJCC7ECzW6OHOppPQazQS/FJXXYFgwLsKQGA+Bj3dFESySESTCHoiePH7ryPqiokqqNcZxIJDNdNqNSCTikAPJXrbOxGM+JFWp1BcW4qMyYKN27cjTHW/wCqCBlnWIjSoiBnWwqzTw7vgQdgVQldtK5Qp4NTx4zIRnFucQ0N7A1YSi5h3TaOqoUSwoyTKeJaCUCb0qCmpQ1lpGS5dvozCgmLolDrxxzNcjs1+ZXMVMpocwlE/3C4vwt40FDHAYTSjrMSOlvYmuGIBrESjErRHv36UsfcZHWLeGBTpnNgsmXxpc9iFA75/734EfD6cOX5S8Jn19XWCEPaseCWYx2jUopyChxoyTaMqCdpV0gzuoVFaKemhly5fQV1dEzzuFQn0s9sMgmf8+Wsv4dNP/BbOX+1Hc3snyivLEc/EsX3HTngWlnH07behM+lloZVyGgt1NmfMukhmszJJ4DlgtxP9qhZUJQtNErxYVPNcZPHJ5VK1ip5zTgnUorIvLLngKC5BhJkT6SwKHIXwej3Q69SyY2TQa7HsWpLFVhbG3kBQCla1Ri9/n2cSJ2QU+5hDwftNeXmJTH8T4ajc/0VMpF9dKCwqKHI5OX95ZnFyzOuPy5rcV5CClsCMaERUedYn/xbEJCgPHva/UMPFypJlSisbCDX2798Lz4oLkWgQKz5mPNRhenpSCnWmn4dDYRF3GFooadpJBbxLQYSDSaT4s3rPI2/hWU3I1WrR1t6IXI73VO4VapBJ5clz+eKbKEhioI1C9NKZLXj0A4/DojHima/8vSwKRxJRgARAIqHJeFeSYU8sa95mw0SwPMveCLv9P5fH/b+yr/2XFu55ZFD+nzUPuSyOrnq1f1kBz8K9oECP1laHkGSEnCKbzvQvZuDzxcU2ww8pl4eYxEp7S76TzYlvm930mt2GSsZaoU6les1uk28EMtLt8nuuLXiyGF8rjqVJWEU2cVmWnSUvcBbO+SYiXzT/7yjcmZx6vDuLmILqPgMc8naYNQoPvyfDoDhFWJtEeJY0mJjwimrMYAtaSKhClxaX4BqXOj1ewdixcxdPIDfaI+H8eM9CFdkmRBdFTilBGXyQNyz+z2xOrCH8eiygSqjy6fWYnZuT/YG5+TnU1dXLzcnv86OF/lKDEQUOB269fTf6Bm5idmlB/OMzszOYdk6jxGZHJBQScgsbAV8gr4TTT7rrlp0oK6+QuPkwgyzUvMHFxFtIJjKXhThS5zgyl1VifHwCY5MTwp416IxYWVrOs8QdJdK8kBvOZmdkfBQj42OSuvfM176Omupq5NIZ+FdWhMvLG0lrR5soAiQQFJc4JPJ5xe2G37+EJJeM9AZcvdQHrZapvowgzzOMWfAWFxfmPbVyXamxb89ewW8xpru6ugqjYyMyIn/79SO4ddetsBb/L/LeAzru87r23dN7n8FgMOgdIAoJgr0XkRIlqpBqthxFrnHcUmwrdmzHNbGdm3cdx93qliWrUoWSKPYmVhQSJNGI3gaD6b2Xu84ZwJbvvY7Xest5975k1tISF8vMYOb//77znbP3b2sx6hyCvlIDhVkKiVrMelQaTxJLnuQqxw4fh91eCY+XjG8dyItyjGSjMbFSJYe52Ix0LAWNRIOR3jHUFNUgHcryQYZMPzRKDsXDkKnl3BGWqsRwehy45ZbtuD50jaculGqbScbRVF0Dq9mCXDqHuXk3pAI5rvdeg63UhsvXuhDKRKC0aNmX4HU44XE44XYHoJFpUWmvxFD/CEL+CBvGWttb0NBUB61ODbVJDavWgJ9971+xqr4NEwOjrDm+e99+WEpsECnEOH7+OHfgPZEwSirLOFuA5AHjwzeRoTjyWBJ+dxDRQBoXL1xDSXkRd4A337Ie750/xUW1XqFlWQgdNG32YuTFQja0jQ+P46ff/yH6zvfA43SzNtRHUofj78AXDyNEKb6l5di6bSemx+bwxrOvsU+BHDNFZgvnGvRe7cbadWvYoEpJjgqDEoF0AhKjFjoT3T8yxBNhKDQqnjS5Jj2Ieilddi3eeOM469dXrF4NfySAWDqBnDAPXaUGVeVl6Lvcg7AvwPItI0XHx+LQKZUYvjGAoNPHenuSulDa7/G3L8GiFqCyvAS2cjviuRR/1yM3ZyDJiGGWaFGqN8NutiCFNPPCKVxMrtZg3a0bkdYKMDDdz4E0DTX1KCmthieaQj4jQTScRJI45lLSmXtx4tgJrF25Gs8/8wK+9Y1vYf3GDfjSl/8WOcQh04vRtmY5p2WGg1GI8pKClC/uRbHJikgwjPKKCjZklpWW4+Sx02isbIZKIOd1QFNRhJG5URx48QAz72+//XZGvpIkRZIBI+OmZ+dQ31iNefcsJCoJ3OEw7v7AA9AVFSGSyTC6lWhTV7r7sOB0Y8WKdkTjUZ6KUABTXkhUjgzy2Qz8Xjd0appqUDG5wL9PxYJELOdOXz6bhxxKTPXP4qXn3uB7gIoMc3kxPvjRBxGMBKBRy0GZwhfPvMfBRUqNGKs3rYalog6BaIwZ4aRLpw4zEVDoQE38cupcxxMBOMdn8cLPX0XGn0aF2QatSg+b3Y6ishKMzY1h653rcWPwKq4M9KK43ASVWgmT3oLhq2PIxYWQQcqadmRFKLOX4+bICLRmPfR2HQQGEWKIIxjysYwmEcygv2sAtcU2dLa2IBALAFoF3IkQkpkYhBkhtEIVzh++CP9cGEqJAmXFFWzWJJlZW2sLJsbGcOn8BSQiUUQiMdaax5JJpoyRBIW6xwLQVFYDq9mAImsR00ZI+kAmzXRayNKZy9093GiiPZQKIZpMkvxtePg6PvVnf46h0XEmCBlM5NcgXK8RFfZKSIRCHDlxBA7HDGLkzs6LudEkJEmQiAExEAlySCUiPLXV67Qwmq0sLSISlVar5+mxTq/nzjw1Aem9k9Q0RVINNl6STEQEfyiAUlsxr/nUHKL353Iu8J5WYKxrGe9L3hgqyuk/SgalNN5YLIQkTe6QY99CLp3ln4G03LT+0L5ELXjq3tMEjppBRF6hpgo1cxKUeSKWFgKfCHqxKDlh/CKRXBbrm4K6oIBo5ARfovZlc1i1mhKmiX+ew/TcJPxBDyorKXPECZVOhgRRXNJZ2MtLkUynMT4xDZVMh4gvAa+L5EVLdczvOu8Fyk3hdeoaawr+pyxNLpI8gad9kw4ftM9R040+L5LmJLMCPP7Y0/jeN/6J1y/C75J0kFKa6RDFPwN9h0IKqSJPATVasiwrpYk2TWb+2OP/y4471Q/r16//T8Nr/0OfraCmpiZf0Gn9jtNeQBYW+Ov03x96UCGs1xMv24TSMu0iNrIQQBQMJjA7W0C5FVlVMBkVPFal5yPs5BJ1ZYm7viQhWZLRUFIrd8kX3wsnr1K3erGr/nunDzZRF9jwdBBgQtKi05p+NCreSVJDD9KPUWdzd5/4T0qVOdWW/a3GnbGPogKGkuQy/NnSJGJROkMHkWhYhaNHu5HOZmEpsqKkpJRP+8cOH4Y4L0RLczPcIS//+dKp3263Y97p/C2flYp3L3Gzs1kmqFAxuxTxTSYf6pbXVFWwsfT0qdPMVKf46rb2dpy/eAG9vb0ckCQRiDE9OYPOzlWwFBUhgxxj0RLpBNw+LwaGBmHR6qFRKThNMxwJsqtfo1Wjra2FMVe0aHl8nkW+bEFvS/gvYsXShkqncwpDoe+ezF6k0Sft+dTkJGYnZxFw+/mAoZGr0drSitGxMS4yqNtOm87YKLGJ53gKQJKCDRs2sLZUJBExpioQDqCyvJS7TKPDA7j71m242t2N4eERHD92Cg8++DAczkIHlZjAFdXVcM3PY/vWbaxnJOPS+nXrUGwrRpTkEq0tLN944qknIUgLGQsZz8SgsEgRkwRgLNUilovDqjWzpGhweAidKzuRy4tw7NhJbNi0EZ6gG7ayYu4+EYfaWmqn5j+C1CkLpLGudT3SwRymbs5wMBDJl0hiNO2cQiwXQ8uqFkj1skKsvV7BYTEOv4cTctVZEbreOQm71oTlq1YiKsqjfdlyHH3zXda3VtdWY2JhBrVtTVBolXDPO+Gdd+LM2Yt47BeP4bWXX8O5M+fxhUe/BIPFwh1+5/wcGwOVShn0MjW8E3NILoQgTguwdeMWjE9Nwx3w4eU3XkZalMT6rRtRt2IZy0nMRVa8++5hbF6zAfkUcPn0eQz09CMdyyIUDENt1MBaYcXt+2/FqVPHIBCmIc5I4Hd4EHS5YbKYEYhH0dy+HM8+8Qa+/pmPo8FeiRhNzHJpDv0gbjlpit3BACy2UpRWVHGH/Mb1QaxduwqnTpzGwkKAiTaUcfDTX/4UJ04fhzfggTviQiifRmNnO8bGhzA+eB1moxarN63DqHMOwoQQ3ed60drcgk/+xWdQXlaDr379mxgYHMSeO+/ga6F+uQ0nTx5BaXEpjh8+js988tPIpjJsMpydnMBDH7gf6WQGIX+QKTiecACJeBIbOteg91IXLLZiDlkhlnjAHULcE0W1yY7wggcqiQK77tyFl988gNYVbbBW2uHMhOFDAsGkHzaDDqlwDE53ADfnnKiobUZbywqMDQzj1OHj8C4EoFFJUNfYhEQ6h8eeegqHD78Nx9wYRLIsUrIEGtrrcfL4CUwOzsA152VZSnV1CexFNiZoBENh5tNTh5dY04SHbC9vwdToDL7z4x/gJ888xusP+Ueo665TajA9OgG1jBIvFWx0m5ufhtmi50O9LxyGwWrDQ488gpxOznIBpUTF683BNw+iubmZp3SReASxZBS5fJqlHyQdyOdpQjYJlYbwfYTrE0ChUiObp5Z6HoIMkI/nIc+qcOlsDy5dvILW5S145NMfhi8d5E4wsajlYinUYgXGhodx8eJFPPLxD8IbSSDCITYiTommdVchlUGUE3KBE4sEMTjcg1wyCsfYJMLOBAKONILewoSIjITWEjMe+vCD2LxjPZ4/8Ay6b1xEXWMVhwkNXxtHPJBEic4Gi8aM4cERSEVKNufmJGLUdtRh0971cMd98PlJEieFQqxGwhdD2hOCVa9HViqANxVmc3s45GK5pVyogDAlw6XTvchHAZupjNGZ++/ch/7rfbh88RIjL2ViMiXGIFepeO/xMftfwXLISDiEfJZCrMpRQR4WjZq7sLRXRaNpeP1BXL3ax5PgXF7IvqEAJZkmE/jn738Hwbkpjry/PjgKAtw/9KEHWV6hVRs4bVqplePgwTdwpfsKBDkx71/uQBB6k5avi0jID0Eugzt2b8W6DZvxi8eehlpvhFypYuwjSRp93iB3u0lSQ5JH2lvI65XOUeFLzcQsNHodv3+Py8XerQLswMlraIQO0lo9IvEYNYcZCUylrsfv43Tr1rYWeD0uzDtmoVGq2PdBzQPaowghSTUJmVepwKVDAE2yKZmbinaSHZGpNpdfxFwvKgxoWkDv4Xe690KFsqQSoP/nQZKWDDZu3Fg4DORTKKso44MpyUbJOE0UKdpPKC1dIhfzwVIkkSMZySLgiiARI1/b/+rN+z01gliAiqpKTsXOp1OFRFiSH/P7TxYQkOkkPD4/qqobYdBb4Ziax/joTShVUtjLbBi4eRMC4aK8JpPhIp6oNDSZolAnKuSJWKTT/9/Tcf/Prmv/vZq3trYmT51tKmgZE8Rd9wLjkzrVfwgPufQkFILU0GBGRaWOKTHUWabncbtjWFiIMHHGZtNAq5OxfIRkL+zCLiDVCxc2mUxJKiMtxCCTNo2KcDaskqqKO+mFIn4pwGjp9alAXnrQCJV4o0tubyrm6bXoRlwyjFLhSFKcXVdFf7IAJtK4n2rNIiMpGFBIa8838mI6LBXsSzp94tDTZzA+HsHQkANOl4dP7276v0gCCREhxGKYDHq0r17BnRAyC1JHtzC2EnKHiEZg9OuyEjvOnTvH4RVkBqJuAenPKbCGJCPt7a3ov3Gdf39ZawukYikXxXxqFktYO69U6zhAh2QfFANtLTLzVEOtU+Hk6VNIJGPcLV+1aiV/P2azkQ1OxG+m0SrpBOn5s3lKei1mFi99B3S6p44FmaNoseUTvFDKXROhlLoxEv596q7MT8/i8NvvQCGQ8Rh4aHiYJwrrNm3k90vaxwL+SsDSlrLyUt74lRo1SyOIDhAMBaGUSaBTq1CiFUMmFGN8fIoTPTtWrIFUpcV3/+UH2LR9O+6+Zz/z1UP+AHfbKsvL0Xulm41URN0gU5XZZuXJxbNP/prH0J/9/Kfw4yf/FeXL7JhxjzHBwmSw4sArr7HUpLqyCkP9w/jSo1/GW2+9xZsBoQfveOAOLAR8CMaIFDSP/q5h/PXH/hLf+dK3UF9Zi3vuvJd12y6nE7OOWcTSYfzmjVex5/5b8eAjD8AX9eLtdw5yeFZ9azOkIjkik15cefMURJEU6pobUU6IwfJyHPjNizDIVZidmkQaOTQSv3tuGsYiEyxGI0wmC7Zs2IK/++KjTBUghF5JeQV/DxazGcPXB1Brr4ZrygEJ6SqDcUwMUSJtJfyhIGqbGvD2kXew567bkEIGEo0EjctbmDBz+sx7MOnMuDkwgtHBCdj1FvSdu4y/+9xf44t/9xXctm8HPve1z+OHj/0QQjlgUBpx7I3D+LO77sWde/ZCZTCxUfGpx56EMJpEmcGCcCrFpI7Vqzrw1tuvIy/IQ6PTY2RkjLFq1PmlYjcSz+Hue26HRK5EWiCAUkekJi2eeu7X+Iev/j1ee/NVRjDmNRK88OKv0VJTjtnJMTQ0NsIVDaO2pgE7t92C2spaPPKBR7B90w7UVNUhm8pxsfbtb34f9SssqGuoQXFxKR9GPvGxj+GZJ56ERJBFY10VTp46ilVrV2NZSytGpieQEovwbz99HN/8ypeRiyZw7PBpXHpvAH+2fwfefesI9u3Zh5gngrH+EbjnHfjaN76O0+fP4Up/F4QmOQZcHvzDv3wdyWgYN69egSCdhy8Yhc5mgyeegLXYiosnT2NuYgphTxD33ncvmtvaITMacHNyFLU1pfAtzKK3/xJuvW8Xrgz2ov/qDe70e+YCmJteQOfKZSgymlBZVoWzZ9/ja0GmkkGmlMNebEXGl8T5IxfxpW9/G8++/irMZSXo7aIgqjHcsfOWgv8jkMThd49h3foORKNBxIIhFFksuDk6Bp2xCNF0Cn/5zS/CF/Kz5O38mXPo6epmc9vOnTsLMr54nNccSj0WywR4+dUXsHP3dpa4KBRSpviodBruIJPmWEhwg7QEmVAOj/34MWzfvgstba0ori5hX0SCuED5DB+spDkRzDojjhx5B3fevQfhUIxleoSqHbk5irmZOcxPz3Cyal93P8rtJjTUlKCiRotEyo9MSoJ03ARJ1gbXvB/RsAeTE0NIpPLwBiP4+F/tg1QLlsVdOH8RYkhQYipGNpKFUaHDsXfPo6KsjDuunmgQxTV27L5/N0KpEBKpBDddrEUlqLXX4Ow7x5CNJ9HctgxiswLzYTcGBvp4fdWoTcgkBMgmBUgF05DlFZCL5Kiw2nH84LuQCERsoKVmDhG9SMq2becOHD56hNe1Bx74IM6cOYWR4cGCPJXCEsvsaKxvgF6rhkyqxHvnL2JmdgatrW0sg0vl8pidc0AoEeGDH3gAn/n4I7h99+0Ix1M88fzqV78Cvz+AQ4eO8v5SXVOBZcsa8Marr+P61QEseH0sW7EWG9gLJ8wl8cXPfRabVnXiH771XYzNzsJUTDIuYrNrODl4wenhjjd3vgXgiSaHGQrAhSx1VWn6TKmpRNShIEEynhoNxoJBV6ZANBZnHwXXMMjDYDZhcnKS99Cg34famipurkkIgSkUcSAVhWMRlpNel+RTNNmk/SuZirHmnZqA1PhSKFRM5qFpgkQs4wYSdfCp4UHhd7T3LXXZWVJDBlcy6DIZLo8NG9bx/hyJBtDe3s4FP31fyUyc0a8Bv48PCBKZCHlhnr0IyWgGsWASCw4fUovSTa6NqMGaLnjriORDHH6IC3x5TqIVi5j3T+Ztko3S907d/u1bNuD8uQvYdcteeDwhhAJRDAzcQDwRQg5JphDRPk3dfXr/fAghrKlKxQhm+j0q3A3/l2jcl3Tt5FNber9/bBLw/+c/F9TVFQp37kwXZFmL2KOCzv3fK9yXOuBV1XrU1tDJqyAHoaKfDKp+X5w18GaLElIizHClXijEWSpDmEiO4CV8EclkFotw1mL9PsaRPmQyoNL7W0pIpX9bCIcqJIrQ0y+ZUws/T+H9c9gIVf6EGuQgJCF2EMf9T6hxP92eKxTuNBWg4p0oNyTToUJ9EUFJB4ulz/NKzxR6esc5lFouV6PYZmf+NxUKuUyGDXK0EZDeT6Mic1aAO+RUXNMiQPp0KmxNegMX6FRAk5uedO/E8aWk1UDAj9237sKB11/lESElqZKxhrjbFRWV/IGREVZOWmWXC3MzM4zhowLPSB2NylIuDujARFzZYNAPMWG4KOBBJmV5j0Ip45AKMo5Rt6y4yMpG1myGBptE1SHUXaCQKCuWQCJV8PcQoxEoOfnJ5BWJQSmVMY7qrVfe4ICiyakpdHR04MKlizBbLJDK5Kiqqsa5C+dRZLUgHA6hfXkbd/3JdEeaTsJ8ERqvvMyGZMiDrnPn4HZ6uUN6+217sXX7Lei+0ofnXngJK9esgdVuQ8Dn5QRQ+lwnpyY5NpoWvngygTmHk+OzN6zfiJ/85MeQqATY96E70XW9C27fLG7fswexcAp1NbWYmB3HnGOWF/9fP/0abyZrVnWgbXkr0uIkyhur4Q9HMedw4dSRM2goq8OW1Rvx2C9+iW/9wzfwT9/7LtMDtHot2pYvw+ZbtyElSuH0+dOoaaiCSqPC3PwsWlrbIEwLcPV4FyYuDEGWEmL7rm3onxjC5j07WAblm3PAOTWFrDCHm44Z5OQCfPkbX8PJE6c5iIlMzPT9bN66haVIRNohgyPJW15+/mVcPXMFmUgKgnQWrXVNmJueY1oDHbYsxcWsW92zZzdmnNNYuXYVrg/3Y3RiDDpKbpQqUGIrg0yiwOTACF771fNANIF/+u43oS02Q1tmwaxvDsGYjyU4F0+cQ729kmUIZ85dwo5btnOS7fCVPsQ8Pu5Q0zVVVV2Fs+dOIZVJYuPmTRwqRhsRJRtOOGewcfNmZhPfGBpGx9r1aFvRiTMXLuNSTw86V6/GgseJQDaFNTs34nkKAxKmkYmnuTOspe9480Y2eCObR31FLUK+EPRqHafWzk7NsURt27atUOmUeOOdg1Ao1VjeVo/uc2cxMTyNXTvXoKGhDqVVJRiYHIW+tBhHL73H4WVr2lbi6sUuvPria9jQuQp9Z7vQ0rwcp49fgFmrw8zUDBIJ2hyJtSyC1qbHnQ/fg84d23HizGn0nDkPg0zB993VG/0Qy7UoX1aD7bu248zpE0xFunvvnXDOu3C5pxsf/9ynYbAaEfQ6ceLYIejMCqQkCSxfvxL9N/phNViRCqUwPTGLP//Qw3jtpZegVxU45SQlm1uYR+ealWhZVodjbx7BxI1pfP9ffoiX3jqElJzSLAV4+keP44uf+gwkEjmefOw53sST6RhK7RacOtqLijIz1q5eC5lShd+8/AqyOiFefudVfPKRT8BeVcpx95XllRwSRxxuMiOuWdmBd959h0f1eqMWGUEWD3/4YUYrcsiQXMqhWaRhp44sUgL4Z/14/EdPIJcVYu3aTuzdvxf6YgOSSMPhpvRlOeQiKu6EOHn6OPqH+lkWRsg/KtzpnqMEaJ1cyZKnqD+CUksRdJkMNKYkdt29HuOTDjz3bBdCbuLdA1aTEmqtHKFEHp//8mdx7Mzb0JhVyCGLXTt246Vfv4zxwVGYDSaMDo+jwl4OmUTJSMN4JoPODZ0YnhxFRVUZRHIRZhYckKlUnKFRa6tA1BOAwahDXJxCSpaD0azj64208AZ9EfJpITKJPKcTp+LU4R/E28++RtYXKKSESMmhobYG3d1XodUpOZGZcgK0WiMikRD7qXweDx+S7t9/DzRKBUwGI+ampzixmxoltEeSW5SSkEORONJ5AWOED7/xMlqb2ykXCg3LmrB3723wuHx4/c232TDa0FCDTevX4rbdt6Lnci+eevoZZJFGnMzo8RQ++vA+PLhvP57++RMYm53Dgi8EkVKF4rJSEN5FJlNyR5f9SekUN65oums0m3i/oHWZDnqkFc9RcUv+q1QK8VicZZ+kuaYClug2lFoaCEVkwE9/AAAgAElEQVR58ktozbLyMkYsU+ARJWHXV1cxOjMZj3O4FJkvOfE0m4WCzLW5DE9fibVJdQPXDzmw3IvuU2p8EBaRgv0o6TUYDCwmky6GHonFnANAGy3VKaT1p2AjtUqJ0tIS1vVTWBZN1Gl6fu3GNZRVl8DndjOoIpGKAhLwe6E06VwKSIQyCPgjSMSp610o3PkExTkxokI3XFLQsZNXjkzUZKKlwp3JM+k0hxB2tC3D9b5rePbp3+Db3/k++zMocdfnd0OpKuSaRIjylFr8DhgpSZ5GOcucSMJLe4bRaPmj9e9/tFTmv4qu/X/puC91uguUGHJL55hL+36N9v/87VCxz0QBAVBcrEZJCTF4KbUrz+ZMupxIp14wsJLmu5AmWujIF4pqMnfQa5L2/XfoxkWUJMXWLyaPstRlMbyJFhRC9y1RY/i6XaLOvC/xlZr1rH//raG18Lr814UCbLss+JN13InjfrYjXyjcF82z7yf0FIwri8mti1HF2ZQGbncKOYEIiWQWHm8AZ86eQ31dI5/uiY9OpAW5XFowTMlkrBcntBUlUlKBTjfR1OQEk2Wo6yGXy7jYvXlzlAMkqOOtVivgD3jYnLNh4wZOG6XuaV19A9Nq6HRKnYmJ6RmU2kp4AX/1xRdRW1ON5cvbmBObzqYwPTcNkaSwgdKGR2mkNJqi4p3GmUSPyaVo3CjnjgMV5Hxw4uTBDF8XlE5HY3IBddoFeYjlxPPNwONaYNmKz+tB/5V+pOMZNhhRZ4UYvlT4qzQajIyMoLGpGdl8mg8ON/qvMbecjDl0uNCqVTwWpNFpVVUpjh46hPGBUaxq70BFSQXa2pazDldEaLAMRZzH2bRDr716ZSestiKEYzHuLF/u7WHsJnWd6Jo7dOwdrN2+CtWN5Zh1TjPvmHTiSIlxY2AAKoMM3pCHTbpGjYGDMvr7biDgCyCU8ONTf/MpOALzyEtFEJCR2B9Hla0S06NTKLIUweVawKVLl3H33XuZxEAad1upFbFUDEq1gmOmZerCphz1hPHq029AEAKqrBUoKS7CnHMKgUwQm27ZiF89/SvcvW8XJ0L6omF4I0Hs238vd0XbGtuYAkQIPEJ5Ufdl6PoAigwW3LhyAyMDY5gfc0EtVTMhZUVLOwe9nD9/ng1uRpMJOr0B16/d4JHzyjUdGB4bgcFs4MRal9vLKYGnTpyBz+VDY1UplFIx/vbvHoXD52VN+ezsJJxT47DoDTj67hFoNXToJx+MmnWYglQa1fZSSHJZyClh0u1BFlm4vC6ojVqUVpRygUqeB/rc1m9ch5a2NoxPTODo8VOob2rGrNMDx4IH7Ss6cbrrAqRGJf720c/jxQMv4/Tpc1izqgnDQ8MwW8phK7Exl5v8GmaDHiXFVlTYy+BxeWE0mlmKQ91IxFNwesi7sBYVFWVIx6KYGh5CR2szxkaHcea9U+hYswJauwWmihIsX9WJof4BrGnrZHM3mcwXpuYwdmUAd915D15+5XVEojE2F94cm+DDJxFwtu7ZDY3VjLGxSThnXOg61QWFOIt9+/fDGwhz2M2Ex4V/+/n38fdf/zI+8Rcfh3vejZMnz3K3315bjrUb1+Cxn/8I2XwSMqUAJVXFXMzPuZy42nsDHcvaEPKGYC8pw46NG/DGSy+jsqwS4XCCsavEPr/c9R7On7uEcksF9CoTtOYSpIntnI2htsSO2ZuT8Mz7cPTkJaj1SlTVlEGt0uHggRPQqJV80CGdPSXuZhTEuaCCSsMmRYqcp/CgXCaHBYcTz/ziaey/704+/Kp0ajS3NEGj1zIrmgoG1heTAU8qhERBhso0cqkc1AIVrl7ohXfWjbGRMZRWWmGymWGvLkNZTQUyaXCnldbNkakRVDdWs2yEihi5TF6QxoQjGBm8iZ5Ll6GWKpAOx2DOiCCTx7Hnrs0QSGS4dGEUl89NIOJPodRuQiQWRFaigMogRUaQhtmmg0AsYr+OXqnHQ/c+hONHTvC0jzqe5TTVyuX4+iHQAHX8aZ0vb6hEy5oVyIoFzD3PBlOIu0KoramEJ+rGhHsC1fXVuHa9H4FABCW2cshlWghztPcKOb1YkM5h8spNnDp+EoJMFul4HDu2bObcg9mZGTjmHdy11RutvOdOz84gSPI1pRoKmQIysZDDlgxaDZRy0pCDqSdURJ+/3I3p2Xlk8mlo9SZMjl3Hjg070N3bj7333I4Na1fj3UNHcfrcBdayI59BQ201Nq5fhz27b4XP78E3vvlNXkdv370ZDz2wH0cPHcHA4Bg8gRDy1B1Pp1DX1IS8kAAV5N2IQc8BTiQnyXGhGAqHUNdYz1p4giKodRrEI3EGFtTX1rGviQpvDsFipj01jYjmluWAOvLgKLVqlNhKEAuHMDI8hIqyUgiQYc8UXwsCARRKCtRKIpNN82uS+ZckIiS30ekMCIfDHD5Iexx1numQQMWwWJhlIEE6meKGGhXjLJthr12a95B0Pge1RsnUsprqKj6QUFI0JYbPTM9i3jmLnJDAEqXsE8gJ0hDKwAciJcnRRCr4FoKIhBJ8qGHzL2fT5HnfpdwRoh5J5DJ+fapFqKil4pv2Z36fYik0GjVWtDRjdOgm7r3nPjzzzLMgYGJZZRncXg9Cfh+UCgUCkVAh2Ekk5o4rHWjos6Aaju8fuZIpc3/s8R9duP9X0bX/XuFOOEgqiql4p/9TB5j0dFS4/zFjKv0behBNxkhEmcXCX6OVsVxkSTtPYy4qmOnv0xfOhg7Sz1Ma1yJSkh3Q70tDpV9zp5cNHYXCnQ4B9LyFzvuSyXUpyXVpOlDoqi9p3JfGSYXue+HvUtd7R7fwT1e4V+ZxoRMcwPR+XTtLjngKsDi9WDT60nuQi20I+rKYmJ5FXiTF8Og4hCIZ5hzzKLOXcrecktSocCbJBd38tJj5vF7Yiqy8uBDeifTmtKjEYnHuqlNx296+nHWHVLjTmFmjkfPfpyRMcodX19RwsAXd/L5AgBnx1dU1hc0lk8Gpkye4G0DhHNTRnpqawIJ3AQajkRcjeh0qamcdcxxYQYYie0kJVDIFNCoNH7ioQ8kn81xh4aQFlTi5OrmKA1dkGhXjqOg7dszNYnJiDOMjo5gYn4FjdgF/8cm/wNNPPoWqyipenKjzQlMGIhCQJnbeOceFYrGtCEJRgWGcps+EzEAQMDWB2LSXCbeYysC74GYNI4X5lFVVwhvwcxFKI+KOtnbmEBNLeN7thpaMvz4vJiYmodcZ4XDPoaalBu6YE0q9nDdcmUAOcUqMfFwEOdE58mE0La/HsRPHEQnGEXBHoJKqoZSpWDo06RzBBz55Pyw1ZvjCfua+H3vzJIwyIzrbVmFF50qO/T567Ajj7D76sY/iC49+EQvOOehpk0cKn//qX2F4sB/l1jJcee86hnvGoBZruTCWSoDmNfWIimJwBuYRzAagMqvhdLs45VApVUEt10IpVOHe++7Dd/75n/DRj38Y6VgM44M3EXEHuBgYvzmJbRtvxZXua7jafRUf//BH8dMf/Qx11dUsc3DMObFp4wZO1yNdutO9ALPVDI+PAkWyGBrqh8VswvUbg/B4/Xjkz+9nGk5NUyMuX72OG1evY+BSF3RCAVrraxCMRBBL52CzV2JiYpbNYpJ8njs+brcTQzeGWQ624HLCXlaCvEiALTu2IJqIYGXnShw7dpR1u6SBpa78jGMeYxMOmIpM8AaizKP2pcIobizl7lfftasIJ0KMJaUpjlquQ1/XEKYmx1FRZcPGjauQz6YxNDgAjVqD5e0dmJ93M6rE6ZiB3mDAvMvDdJTGilpopXLuWOpNBoxNjyMrSsFeVcZpoH1d3WxgpfuXQsqIFNHWtAxnjxzHqlVr8OqB1xBKxgj3DoVRg/GpSWzZugn+ON03UmioKD3bjXSUwrRusjSsqr4OTz73CrIy4F8f+y5mHBOw2izovtSL7stXcOf+fbBW2jh06a2Dr2Hrtk0QiHLwuOchVUngCpAkT8rSNI1cBY1BD7vZjGwkjJg/gpUr1vBhOosU3J45xFMxeFwhSDO0xpegtq0Z3hht7l5EF/ywaYsxNjuPS72XcdsduzE/70EqIcPq1RtgLbGydj2aiiNGJjlCsGZSCEXD3EWk9UAmkrLRknCi2WyCA5moyCEJCTUmKMUznUizuZ0Mcb6IH7FMAgKJEJFgFJMDExjrG4JnygGL0YRQ2IuONctZKjPrdHBxQXz4D3/soxAohciIaOqZ4YMAFV1EqSG0pyAL3BwYxJkTJ5GOJhGeDMCkV0BJBwWRAMuaOnDh3DUEQ3GewtGEs6i4CMGwH7FsHJABqze08VREkBLhwske/PQHP2ci1S8f+zmbcCdmRmEtsRVwx7Ruev2IC7P463/4PLwJwvzlUaQyY/jyDaxY1gyBLAtX2Alv1AOJQsW6/CJbJUzmEowMjWJkcBhmnR4yiHH8zSPsWVCJJYwoLSu2si6bai4yKbrcfuj1xXD7/ZicmkWaiWdC2gy5aCeNqZQRhxmYDGouWKnY7Vy9Bl09V5AXieD1eTE21IdvffVbeO75l3Dfgw8wQerQwXcxODaBLKOQ5cgk4rAVWfDg/ftwz/47WcNNCMb9d+7FD77/3zA+MYtgMo9UHginqUmhgtlaxHsG6fPJmEn7Ju1ftIeQLjydTfM9Rp4mmrKFYxGEfeECo5w8VDIFS2UoLdXj8XPtQiFMJM8Mx+O81gejYQ51q6mp5GYNBY7ZbVbEIhEu3JUsyREwWIGuQ9L1U4AUfS9U8NL+QQ+6dpaSS6l4p/1PLhXwXkbPTwU5JcHSwYNM1NzxpoJXSAO9DJqbG5HLUniWgNeY4mI7Z45QQ8XlnWXpUiIRIaAjk8lIppTPCBD0hBEJxHk6RV122vMobZo77nmwjIUOG9TIC4YIFZsoHBjSBe487aNyhZI9blaDEQqxGAtz8+jp7UU8nQLjhujZqMFJ9RI/bYGKx/Jj8j0wTrJQQ5Gp+P904U7Nw3Xr1rE8eEki/ccOEv8Z/lxQU1Odp4KY9OkyhZj1MqlkITSI9GF/6EGF8xLmkQp3s6lgPl1CRLLsZZHDzkU0hSktUmvo10vdfOp+LzbNuXCn5yAqC/2ax3WLBk/6O0uUGdJpLelu3o+HZJzT4lsu8EoLHfBCUistYIWC/k9duBNV5lwnkJUUiDx0oVNxvqS/p/dC1z39LIuyffR1zUIutiAUjeH6wBBs9nK0reiAwWxhA5jf5+fihQoIGt+vI/PdyZPIpNKLCWsxdKzsYANp96Uu7N17J3PK6UZrXtbCyaBUABLyKhELIRgIcpeaTt811bVweTxYu3YdxifGuKtNix7p3imum+ZqhASjDqtWr4HRaEBjUwNLqGixoHRV0pnTgkDR3iazBRaTBe8efJsnA3QtLW9v52RM+iAKiYhZjvzWyQiTGGdDZF1TIxumQsEQenu62BxJXRKVWge1UoOxkVEmSFAhTQeM++9/AKVlpXj0S19gg1hRsQViqYg7x0TFiUej0Gt1SMTiyAmEWLl8OULeIMYGb8LpmOdu3/0feBCn3zvDkiEK7KBCMR4N81h79+5bKICQTU0H3nidF1/aBOpb6lFSY4M37kYqH2fzUNgZRC6Sx9TNab62tEYVxCoRikpLodWZYdRZMDo4BikkbKjsG+xBZWspbr13J2QGKd479x4kUEMYE8E7H4C1yIZ3D7/Les77772PkZ20KREK8vChQzCadHjw4X24fP4iPvPxT+PlZ1/D9a4BxEN0YLPj2o1e5DV51HbWwlpXjKAggoggyrdJNp6BOC1COpyCRVGCqopqGK1GRBIBBHxuzI9OokxfjLt234OnnngBRksxLl++ik2b1jGRIBVP45c/fRqr2tuxvKkVhw6+hTvuuIMPGlt37uQD1IXLF3ClrxtFFgN8Xhc2bd0MoVwCmUSA6upKLGtvx6WLXXjsZ0+g0W6HRa7A7u1b8Oahd7B241aIxEq88urrWN6+grusb71zCMtXtrHeMxIIMv6voc7OXR8yT1VWVeH48fewafNaLqYdjllGg9Jkxu0LsiRreGKKQ1zCuQQ23LYZJ8+cwPWhGzDZjLCWFDOPXJGTodRYgreOvouVa1Yg5PVAKRGjzF7CKaNr165HV08Po9wqKkoglsnR1dvLoWS1ZZVIhxM4ffwMbt1zByMkk7koj92JTBTxBtBQU4O//PQn8flHv8A4TUK89l66jI2b1qCn7zLKGqtQu6wZ5y938f1V21CPC119qLLXYqx7CHZ9McLBCBvvqBFgKLLg4o0+BBDCBx9+AAJBFtOT05iamEOR1YZP/c1fYdI5BYffgROnjmLjprXo6rmEhhryv7j4mqJpXjKaZjpUMBVFIuBHQ2UFrEYrxobGeMpBOMVgxIVJxxTqGtqQDGQRWAjj3gcegCfmRc+1LgizgDCSxo0bgzQwwbbt29B1+RqEYi3EUg2TTagjTEEyxfYKiKVEsUggLc4hK8rzdEwmknDaMtM4iMpFadtCyrwQcxFM0MDuiz2Ynpzl76yuqR5GIjPlKTBHDnFOyCg7Sll9/Gc/Q+eq5YAgh2nnLAfabdy4Cb9+/lVs3LoOkXQMTe3NMGh1LBUj6R51SGlNJZmeWq5ks7woL4KIEK0UeR9LwO90IxGKgzgx4XAMOkMRywKFaTLRinlyGMuGINcD7Z0tMOrNuN5zE1F3BkM9I3jooQ9i9dpVePQrX8bgzWtoaKjG/KwDBrUB9ppSrNy8BmZqQAglUApk6DpzAc319Thw4AUoDUpYqkwQyqRQmawwWEug0VugUWqQjiUx0j+EmC+AgctX4F1YQDwShdVoRjoew+qVHSwJ4XCIvBDRWAqTs3MYvjkCncGI8ooqFFuKGX94+uRJ+ClHgiUQUnzkww/j4MG3EI7GoTMW5JdqpQpPPv5DBFwefOSjn8VffvoTLK966+A7WPAGIFMr4fP5YdBqUVlqQzwcxN47duGefXsJ/MqBfL968mm4vSHIDMUIRCIIJRJQ63V86E7GEywjkUtlvFdHY9FFZngeRpORNe4U3kTyS9oXqBlEE2LyZWlUKi7eo5EYvL4AfN4ApDIFZ5iQJ4YkLzoDmWNDXFgT258Y9RSEVWa3samV9mnqStO+JSdGudnERDTqt5E3jhj/pPkmHTsHF1FiLQTweNxMy6HpOIEiaNpMRT69T5oW0msTZpGelyacZqsJ6UyS5TEkC5TLlIx8nJgYQypF4IcE11HBsA8yhZQpaLlUHpTAkYyn+XDCwIocmIBENB7a62m6wJQ+mYQJMHRgoIKDGha0ttDhhZCa9HdVEhnSsTicC072NBD1h0hYlPAaDycgoaYj1XCLtD7WuGfp8iigkekgolSpoVT+nwtgolpky5YtPJn/r6Br/72OO2ncqdBawiwW2OhAIpHh//7Q43fM90I33GJRsvlEttS5Z6MrxZgXTnFL+vkl3fzS67GRk02nhE0qdN1JHy6nNEVCPwp+17mnv8cFP63tLHT/XXjTEj+edfNUnNPrvw//SM9Jf0aac3qKnd3CP5nGnQr3C50CpMS/o8jQz/w/k2WWPkv6DKbHs/B7Cu9lfIKwigvYtG0rlq9YSQ5XNkj29fXhxPFjKDIaOCF1cnyc5TJzTifUKjXaOpbD4y0kgKplClzuusyJcVt37mCeOxm+CBFGY2s6hdONTJo8ClKiG3l8fALV1VUQ5MjwOcEIQxpRU7eLzCm0mZaWl3HnI5fOs6SATrUUdU4JpqQrpIXS6XDyZ056VZLTEPawkNhGo8MMKsoqeHLinJ6GvUiPTD4HCaUbKtVwuYiSIuRAH3pQQS0WE6qOrgsJJ7VS4d7Usox1e/Rvn3jsZ0yQaF7WCJfPwxIDCm+x0M8YT8Hj8kAgkzAznRB6k+OTSMVSTDhYu2E9Xj/4BoqtRVi9egVmJiexZdNmXO/rQ01NLWtAX33tVQTCIUAgxrX+fkgUYpRU2VBSXYxUNoFiowndZy+h2FAMs96M/hsDMBuNvHD6YxFIaVNN56GRqaAQyuD0znOXXygXIZjyYO9Dt6NxRR1/744ZD8K+OPQaNXp7unniseuWXZgYmWK9PXkI8khxUEnQGUYunkdteT1eeu4l7u7EkhFItRIesTrCbrRuaEdCkkROlUc4F4aQpkDxDKR5KSMo33v9IvJ+Je77813QmNXI5RMY7r2GakMpbGobhgenoC8r5xCre+65g9NpCfnV13MDF09dhkKgRCaeQCIeRJG1GEazGUeOH4NYJoXRqGG0WTaTxP4H7kL3lR4gk0dZcTEq7aWYmpjgoKDaygoOyykvL8Ohw8dYJz06Pg+jyQCrtQSDwyM8XSF+MHV9N21ai9pqO/Jkkk4XYttjsSQmpkivGkIeYl4zCJ9G1wh17//lv/8bKurq8M6xw7h9/12oa23Ei6//BkIVMDo9CqNRD4VIiipzGbRiJTzxGGbmZhFwutDe0Igig4kNY6vWrsHNyREeJftdHj5Aak0mEOGpvNTO+QNEVZGJVdCo9Xj1wCtwOT2MVmxuaEZVaTlrgz1BH26M9GPe40axyYytW1eipq0C4XwcC94gpDklkBWjsXkZfvTYLxDzR1kLv37lOhx6+x1UlpbCNeeErcYOkUmDidAUlne0YWJ4nKc6RqMVBrMVFY01zOKn8ff6XR3w+Bbg97lhNupQXVGBhelZLlopW6FxWQvOdJ9HY00lkE5h5OYINq7egIjHj1K7FZOzY2hZ0Yr5hSBqK1vQdboX9qJi1K9ows2FMfYN9J7tgloqRJHRjFJbGaj5bLNX4SeP/wZKuQYBhw++BSrA8uhoa8bI9BDMDXZ40iFs2rYZnR0dSJKUjgAJlD4pps4lkErEYSFq1vwCpqdm0dDYzEnDRPchcS9RRahLSZND8rUI8jlMT00hEY1yt1ShIdSjB4l0ksk+Gq0etXW1PKUkhjyF+5CnYWx0lBOaqVtPxnrqOBO/XJyXIBmJIxmJ8uHM7XAzCSgTzzKF5ObgJNqWVcHniUAslGHT9vUYXxiAyizGwM0RfOADH8LjP3gWpdpyBD0R5LMCvPLqy5hyjOPLX/s7OOedCIciaF/ZDqvVBK/Lg3w6B4NGx9LI9Rs24MCBA1hwudG2vhFTCw50bFiHnEwGi70MJrOZlNNMIFMKhHjpZ09g8Ho/VDI1Sm12nuzkKTEyl2Xjpsft4nWaiGF0ACKpDjVvPAtezrLQa/Xo6r3Cuug9u3dzUUpeqEs9vdDpTIiEYvB7vPjmN/4GDdVV+Pu//xr27LkbkUgSvVev8YH2ev8NcmkgHI+g2GBAltLA5WLsunUH1qxbjS1bNuPw4SP46c8fh0CmQ4oaOyIRwtEYrDYrT3gJ7WgyGrgBRUQY2kcI5VhcTBjcGHsmqJlAnXBq2hC0ga69AsqzoD+fm5tnsgwl2aYpUZYOWWSMILV6mu5kOpzIUFFehsGBGxBmUkgmE5Ar1awTT6ZT0BoKxT6ljNJEWySS8oSRDufEaZZISEAoZIpQNBRizwBNx0kGRgdV2pdpj6WOOO3Js7MOJMMR1s2XV5YxJlhv1LOEtKqyjrHOQwP9yOairLsXCAnuIGI8MO31ZEAN+UOIRBOQyqV8D1PQX5FZD5PexLVNJJZkJYOcSEkkk5EI0dLShKb6OvRdvcpgBPrOtRodWhuaOBPEVlaCq31XEY6EuNlIkwcy3FIjjOLJqSajA5JBR4erSsQiUZ5o08Pp8cEbTPzRBvZ/hFTmkjCOZcuWYdWqVawm+K/2ENTX19J3/NtgoyWD6G+xjQUJOf/5kjadPiRORWVuKFNLOTHVaFAUtOiLKETSrlP3nDrtBYNooTinm5EuSupaKJTS3/LZl4p5Nmkhywiw91Njlr6cJd06P+9SEU+hTulCKAIbUhd170uvR0U8vdUlQ+zO3j8dVYYL91UCpESFwr1wpii8Nw604glDgZBDJ2KaODjnRHDOxXkUODE5xS7zzVu3QySR4cLly1ww0+l8ZHAQdbXVyKVTbB6lES2NrFrbl2NsfAxag443K72KuLBAZXUV5pzzTCqYmZrGqo6VXGSTvIWKbkpWJUqNXq/nTYrGgsGAj9nXFdUVPB70hwMFA+/Onbx4ORyki72C4eFhHj0Sc5s6+tRxj8diHHTBjH2RlE1VtCnQQcBisfICMzk2yTpuem2XcwaJDLnsJbCXVSAaCnOXgpz+lAZJnRNaLHkcmAc/x5133QW9wYSLly9hfHICroVZ7Lv3HhTZihBLRPGTn/0Uq1au5AWcOme0sFTWVWPeMQ+tWoeqymqcOXOWtYf0GlZ7CZa1NiMc9nCkOJEJ6qpruPtQCCDLMrs6mc5xN0Rn0iIvy+L4uaOQqyT4/F//Dd588TXMjE7D4/Rw0U4BRBTPPTE7jWs3R2ArLoVBpcdHHv4wm3opOn1yagJSvQQDE9ew++7dnKhaW9vEXf1g3I+Q3w+r1oiAy4up8RkcevcoPvm5T8JA6ayeIAxZE7QqHf75e/+NrwNP0IMvffXzGJ8dxqr1KzE0O4pL1y5DpBYjmA4A0kLcNckAdAot0tE0VEkN7rl1H776la8iFIng9ttvQ8DhQaW+BM8/+Sq+8OgXsHPfnUzcOfr2QfhcC8ilgVPHL/HhrbK8BkF/AA/edxeeff4FpjWRhEGqkMBcZEIsFmG2MiEcd96yDdOjk/DOzaP7/FV0tNcjQJHktmKEw0EmSFAXaGZmHk6XF7V1TTh0+DD23HYH4zPr6ur4/7ZiM/72c5/A9OgwBJkE+zqcjgWUlVVgZtaNW++4F+8eO4wXX3sNWj3FmBsRS2TQff0a4gDufeAuHHjlZfzZxx7E2ycPQWlSMvvfZikC4lnoJWqcPXUBm7ashcliQV9PFwzqwv2k1GrRtLwVx06cwIYtG/HOkWOcviuTSNHa3IT2piaIIMHw0CgEAineeetNlNrtaKxrQiwUh9sxjw0b1uM3L/0GYzMTuP3OO/GVr3wNh6YhwqcAACAASURBVN95DWMzo1AUqXHXfffg9NFT2LpxGw6fPsNmxbKSUnznK9/GvttvR8/lSzDJlcgnU1AaNEioZBhwT7HmN+j2odxehrr6ZgTDcZy5cB7rNq9BkDjgMmqJ59F9+SK++tVH8fLzz6PSbsfM5BR3qWylZbgyNICe8+dQWmxGZ0cbTp08h+3bNkIhU6HIXIy5OQf/bLt33YX/55/+Fbt37sLaWzZgaH4UNyeGMTc6xd3LYpMRfRd6oMrJoFAacOvd+/HP//3HiAQT8M24kFoIM2t9513bMJlwY8PdtyApKKyLcoWKCUjJaLSAqstlYNUbYVCoGWN66tQpbNm+HUqdBi6/BxqdDmaLlaeIdH1TN5NMf2TRo25nIhWD10/8f3AwDwWPKeQqLuCKiksQyaY4tK5gTI2y+ZkmA9SNpenjwdfehG/GDbPOBJvJhHwii2u9fTAbitgUSOQyOgAoJGLUVbdgZtqBobF+qIskUFvE2L57G+rqGjExPIkTb56Ady6CxqomiIRSZp8TsYVSoeemHXjuhacx0N8HW7EV+XSGjZLNjU08RfL7g5iYmMBdD9yNvfvuxsmu8wjmkhieHIdKr2PZDckflQIxeg+dRffZC0ykWduxitMwb/RdY019PJWA3x9BTU0xmptb4PL6MDo6ilwmD51Gx5MRSgClcKTOFW1obKhnSSZ5lw68+TbSi6mbarkKd+3Ziu1bN+GH//oT3H33PkxNOzA3t4Cp2RnMuxYYPUlFqUEth0WrQ9gfYA9VW1szbrnlFjQ11sMfiuCXz/yKu/n0rYmlMqbEEDnMWlzE6y/tIdTEIaoL6crpUKXWqXndo32LijVqLNEBOpMguowc8SiRZUwsB/X5AnA4FiBWyljyQ/sAeaU4qDAS4mssk07B6ZiDTCRgUyvJOvngb7Px9I48WSTfoXoiFk/yXk0ZIzS5pQ4vvUdqtNDBkagy9L4TiThPrqk2KeyvxFGXFeQmyRRclEQrlzA5qbyykiV4pfZKfr+5VBJTkyMIBLw87dYZNCwLonuQmOl0bVIZQU04mizn6XNSa9BY18i+NmLiEyVJZ7awpIhSZSfHR1lCarGYYTYXQSZXYGD4JhtbW1qW8XSUPFLT4+OcB0C5KmqFmuWfZIqmfY0OH+RJiUYiPOkoqDKSTFQadxAC+t9//EcU7s6qInR2dv6n57X/oU+WOe5cIS0iX5bSPRnLuBjQ9f7goiUqCv3eUvG+1H2ni3VJDqLVSJkJWkjvKhT5FPRCpgf68vnESnp16qovFvRL3HYq1qnzLxCQNpz0ngVnOVkdWXLC3eyCpoweS7p1Rk1SYfw+V+1SAb8UuMrd+GweO3r+dBr3kWoBLq4G0pKCUeR/91jSvtP7pzHglW4XRofdjJ4io+n6jZuQIqMWdYslYkSiUUxOjsJiMmJ2eorHu9TRpsUnk8ujrLwStpJSRONhxEjPFo3x85Dr3h8M8qmfKAnUnaBOAV3k3d3d3LUgnCMx0WmRWXAtQK/VoLGxgceV5VXlHO1OBqaZGcJVugtGHH+QvycKsZDJJXC5F/jHpHEfufljsSgX7rW1tTBRuAfx4MkAGokxOo9CYuRKOW+mU7NzGBsbx66du3ixlQiETMQ5evQINqxfh3NnTmPNmnVM2PF4vMz2LS2vQP/gIBfeZK2gsbtMIYfH78GKFSswOTmGk8dOYMvGTTz6lSoLsiBy2e+8ZRfeu3AB5ZUVjBOjRSmTTWF8bJCNutStoQWQdH2UWkrjUiLZ0Oja5wsiJ8oiK04hnotgwTsPm9XG3WvfvIepBvSgzh0xzlesWU1NZjgcLrQ1t0KYF7CZk35eKnAee/wJdKxpgjfqQ1aUhdFaDHtpKYcFzYyOIhEI4+lfPMGO/aZlrdj7wN146oVf8dSirbKdDzLf+cfvcRfGYjXBH3DC6Z5F+/JmdPdfRevaNvhiASTzSSgN6kIAmlAKz6wLerkWWqkGzvF5yEVq1FY1IZcE+ntvwD3rgL2ohOVBze2t2LPnVrz33imsXrMKPT1XkYhn8fILryMRTeNTH/sIbnR3Y/v2Lcxn7ujswJkzpxlddujQIczNuVmv/KEPPoCL587DNe/Exx75MC6cO8uHydISGz758U/gwNtvcOALEZDePXwU+/bdh7cPHeHvuLm5CS3LlqG+sQnnzpzERx6+Hy888zh0Kinqqiq4S0rGyu6e6wilZZgP+fDnn/4EnvzVr3H25DlcvniFDdDNK5ZBLhVjamgI+iI9yuor4E8G2NwWCQaQi+WwZ9s2uCfnIJJKEBWk4Q54cK3vGlZ1dDCR4q79+/GDH/0IHRvX4I2Dh7F+w3oega9fuQo2oxExMlCHYrg5PIqaijIEfQHoVDrs23sP6ipr8ZFHHkEoEkZDSyM2bt6CkyfOYsemzbh0pRtb9m5HY3sdDrzyAppaWlDZRNdGFFPjEwjML0AlEaO36xI6lzUh7HbDHwtjMuDBI59/FP/4ve9DlMvinr13we0JwLHgxrNPv4SPfvbPWNM+OT3OE7QPfugB/OTnP4ZaLoPP40JRkYmnnFV19Xj3yClUltgw3D+AXDKL225fhYvdvWhetgKVtjp45j1cAAkk5F8xsHxEqBbB1lSO/pEbGB8Y5J1jZUsrUu4IEu4wJJBhyunB577y9/jlE8+g72wP1lfV87Tl6vggHv7SZ5HQSpEhKSQF06UykNA9mYmypl2YEUAjUaBIbcSvn36Ku8QGsx7FpSWMq7x+/QaHWFHuBIfL0EwqmfptpL3WoEU8FeXgvyyZ+EAUFT8CwTDLlepbGrlAo38TCYSgU2u5oCMc5PGjx+F2uVi2QVIqi9YIlUyJuak59tdQ8yeeSmJmYg65YA4Lc36eSGWFKUj0wAc/cjfefPs1JFIC7Nq5Eb4FH/rODaFYY4NeY0IoGGFEsdfjh0apw2c/8xdwuRx447VXoFEr2JRKDZqOztWQydRwLbjZK/Je10XklQIIVFJ0blmL6uZ6SFUKWG3FUErk+NWPnsDUzRF0NC/D+ROnIc7m+ZBBvHGD2YyGulpEwn5E43HEYymWCIYDEQ7iI/kHGXYJNJCKR3hSTaF8Y+MT3CiJJokAVqgQNqxqxa4dO9F1uQfNTS2cxUHmxVAkhIuXL/BEtKLaiAf23YdUJIOrPTfQc+UKP0dNdQXuu28/dtyyA+cuXsDrbxxEOEbhZiLI1Wr4AyEumsl4vBTYR1NiMme2t7ex0ZXQwzQZs1hMcDpdKC0p48MXrZeREL13Ee9DVAgns2nWrRMmmApSOgCoFAo2tFOhrVIqMDc3y8bxguwlzzI9hVrBcAdqnFGBTvhHpVrLicqZXI4PjtT44gZing6LUjY407SA3hdJfGgiQP+WptWkj08lCxQch2MOmXwKdQ21CIXCKLWXQ8r3FgUHenHpwlmW3FADDDzBz/LrkkSI5DcUbLWseRnUSgVLvOh1KTWXJgwCiPmgpzWaCtOMbIZpYIy9pH1KKII/EEZRsQ0LATdPY6pK7RDlsyixWJChw0k8wYc4WvdIhkt7P2EvWZK8BPpY1LznBBKkpYWsgH/v8acu3L8l8yK/tvW/nK79/Z+xgMypf+yD/9/9OWu4xaRF/13nvZBwWqisiSyj0Uih0SqhVlFSYSGgiQr2xsZmVFRUY2CgC5GIH7fd9hBqa1tx5sxB9PdfRH1DCyxmGxyOEXh984uFOT13jE0bdIORCoYPCosyHOpiU2ebO9qLF9hSAb9UvNOCxLzTbI6pMo2Tv0tS/X/zGSz9m9EaKtwFTJUpGDkKLPpC6ELhsST5KXTfgYFrAdy4NsebB5k+t27bDpfHx9086j4ceP0ASkusuDk0yDdTbVUlL0ykKyuvqEZzSysMRhOu91/B0I1+KGjDE4uwclUn3D4PxkdH2BjT1NSE+oYG7qCSLr22toY/N8L30edIpjCrxcJdUIVazdHjY+PjCFKCnC+AWJzGiEkOW6FulkhMbnIpd0zpIEW/puAnCjEiwx4ht+imb162jA0yApGQOe6lpWVMoqmureVxI3XBn3vmV3jmiaew55Zd3K2gjvzN4SHQfk40FkoilZEWL00dDBGkCir+FfDSYUOng8Fk5DRYm70EoQAlz8oQCQVhNOggVoj5WqNRM+n6lPSzIQ+nx8WHEqvVApNRizQFSalUEOTy7B0grSNNGagLqFSo4Q0G4I/4EE1F4I+5IZIKoFVreZSejmV4gaWClTYs0niK5FJOoKUODqUPqhUqxNIpKKVyhN1enD99BkJkUFJaguWrl0OmUjB+MhAI4tjhQwj6vDzablu+AkU2G9pWL4dALoBGq+Gihp4zEkmwvIkkRq+//CL6eruh16rQvq4DF673IS/NMzWGkGk0OnbPOmEzFmNsaATrOlZAkMgh7s/i0pkrqCEs5frN+P73/xkyuYBReRPDMxDm09iycQPuvGsv3nrrHdbDTk/PMTpvfsaBtS0rGKvW2taMeec0H6LPnjvHCLmpqVlsv2U75uamOM303NlebN6wFqGAkzGj//jtb+HKlT64FuY53bC2vgH9A0OYdzjZn0EdJsoqoLvHXlKK1Z0r4HPNQK8SI5uKIJ8rjLbJDxCNZ/C17/4cX/j2V2CuL0dX33X88F9+iN5z1yATC9CxspXZ1u3NbXjuxZeQl+TQvKKZefByiZDpNY6JqUKwVz6L2YgHWaUQRSVFePf1I1i/fDnal3fCHQkBMjGnRiZSGS72ov4gmqqqYTOa4XX5uKtLOmPSZT+w7344pmYweO0GLl64gHUb1sPhcuI73/0e3nrlIK5c7oPTF8Deh/dBoM3AH5rH5NwUcgoFMiIJxodHsW/37ZgYHuKpJW2ufucCVq5Zi5ffeRt/881v4+lnnkHAs4DmxkZcvHiJjblkbv/gQw9gZnoKbo8L5VUV/4O994CO+y7zvb/Tu2ZGI41GGvUuWc2yinuNncTpvUAKhEAIl8C+u5C9y/KSsEB26SwkS0ggbAgJCXESp9hx3Ktsy7ZsWb3X6b33ec/zTMzm7nvP5oU3555zz2XO4ZhY1mg08///fs/veb7fzxfdPT1YWJpDAcXEuxwQi7JwumxMoHnjzT3IL9CwJEQhzEAmlkAgk0EmV2JVexdefXkXAuE45Hk63HnHXTh76hQKSoyQGpRweu2MXF3b242qknIsjc/CqMpH2B1EPJmF2mxCWiTGhWOnIfAFkadS4aqbdyJlzIMlHmDtsDgpZLJMUpCFRC2CIC2EAnJIUkL4rW70n+5DkbkQWqOOZVligRgvvPBbfPpTn2YEJU0Mx2jNEAlYnkTgAsJJxlJRxFJhNDU24PTpszzhk8qUvEZS84BkWeTrUUnlnJzZd/wkF5kGfS6V2lRYhAKdEY5FF8YvT3GgVllVKYwl+QjEvaw1Hj2/gGySihoxS9UMZg223bAOGUGcp2yXLg7jcw98Fp45H9588W0kQgn2xxCGke7lgDsIt8OLivJSlJaZ2GCeSsZ4WlVfR133Ahw/dgrplACTs9OIC5MorizB1uu2IUVyonSSm2HGkhLY3XTYiEAqECLs8cAys4iJy2OoMJUjHU9zciyt9dR8IWwqBRdRWFNFZQ3CUT/SQvAaSZ6zWDCGLetXY/++D9DRtgoSKQVrOXDp0mVUl5sZ9+ij6aCxmGlT5DspMZswNz8DkTiLW2/ZguqKGpzvH8GpUwMYnVoAiCiXzaKwUIf7Pn0v2lobMTu3gKGRMQyPT7CO3mJ1sB9KplCyTI72TMIiRuNRVFaWM6OcCGI0RaKmkxAk+8yD1+2BWESJoJS6C4iEtPbLWCoTTxPOMM5/T+ZNmmjksI2ESMzAH/DltNtsjiPZb07aK5WJOYWbGlUkrSorp2tLAovNwdM6bX4+d9ppAs35NxmwSTUSDXGXPBaLcNFLHfdc8nkaYX+QDzipdBwrVjSxb6CsrJJhDI31KzAzNYOJcSJdGfiezy/Mx7JlEclUgok1dPAgCUssEucmk5DuGaEIujw9H76CIUJXCnj/1dIeKBIg6KfwqEguQEkkQoxybEgVIJOyeTZPKsXdt92M+clJzM5MM3KTGk/sSyQmHBcwudBKVk2wgoAaqmkI6X5S6j62dPqkC/dXWvIRbKn6P07X/gkV7qRBzuEjuVD9kNpyhZ1OBV1xSSEKDDq+GTo7uzA5OYxsNo2f/vS3HKLxyiu/wNj4BTz4wNdRVdWIQ4feQl/fe7jhhvvR1rYBCwsjeGv3M8jT6NgE4XItchEfj4cRjwf/h856roDPFcVsDiVZCrNL/0Pqw8z3D82um08DDZ9w4U5pdxwcxdQcwiflDjFXJDMfZeJ/sHcYsbAMNqsdtbV13EXX5RdwoUudB6vDhlgkyAUpMcGp60OjOdL6XbX9GuTp85m0svvtXbBbrDDlF3A3vntND8qrK3H44EHEY3E2rxSXmrC4uACTychaZJKMaDQqHqfRCb2o0MgcdgqSIN3U3NwCImxuIcyUigOjRFkBL0ZEEZArpLmkt0QcpuJiRCNh7nRQ98ZcakY4FuVDhTcUxNTsDJqaG9n5Tfzd3KldxLrd115+DUZ9Phpq6uCw27lYs1otrHWkLi0FaVB3mzbNphXNmF+ax+WhIWzZuAmFBUZ29w8PD6O+sY4LFQqKuuWWG3gacHH4IgyGfMSTacTTKYikUjjcToxNjLPRqdhkQpJCM+RyXgCkIhGM9JxCMR9UaOGnsShtODanBcGYH+6gC0qNnH8uUgLEQwnEBSm0dLZCX2Rg6UtaQB0KKd8TxHRnkk0ijkwsDkQSSHgCmB+fQNDnh8Np41TUNZvXIZpNwhfyweFxoLNnFWtyBUIJj/+9HhfMZhPsfje/JyKpjCcRxLLfvWsX2lY0wEeINKMO3lgEbpcHOo2Ou3t+jx8lxcXcLqMukoQ+y6QI7/1hPxLeJAoU+di+4xrkGVQorynG7OIM+k9ewvbNGzA8cAkhTwAb123G5k3b8Mc/vokTx0/BYVlGNpqAXCbFtm3rUV5egqYVTTjTfw5Hjp2FyWzE9p1XQaoQoe/YccQCIXz7W0/C5/Pg0qUB7HpjF4/ANQoVyspK0NPdi3P9F1BeWoGe3tW8+ZAx8dXX/ojm+iZ88ZHP48TR91FeVoRUIsgMbblSBrfHg3/+wY8xtujFj3/9NPSVJVBodHj+589i/1vvYU1XNzJIQCFVwr7oxr4Dx9HR08YUC1/YD7EwC4VYgKJ8XY4IpRbj/NQo9FVGbLv2apw/0QdZUgSjvghd3atxrO8Err3+Rvz+j7u4EDRo8lCeXwCNUIKJwVHEI3E01jayllwllkIpleBnP/0pb7Z1jQ3Yef31HEX++r+/CoVcixdeex2V3fVo6KlD78aVsPscOH7pPI4dPYkStQG1RaW45qqrEYxHsWffB/jek99DX995fO0fvoldB3bjVN9xTE0Ow2m38MTLVFzK125ZaSlSqQSq6uu5k0lrInHL5USRsCzCvryIpsZaPmwNjowgJcygoNCI4f5L2Lp6C37+9NO47vqroctXwmp1o33VepTUVnFBcOTAQV7jVEY9+ye8ThvE8TRW1NSjt3s1hgYuw7Voh8fhgqmqAtqiQhz+4ACidifCwQAe+G+PwI44nOkos8VJP05UmZSQcjqykBBzPSGCXpGPb3z17/Gpe29n1CSlSNP9nK/M44TeLZs2w+1ycVFEeMXR8XFoaIoSCHAxWNNcxp91aWUZLo+MQJOnZ4kLpTZHk1HuQMplMhj0evZukqwkT6Xh8DuS0FjmljE9ZkFpQTmmxxYRCoUBcRrl9SboisRsog1705gaXWTZDB3chcosNl/diYpqEyYnx+D2RBEPZhB1ZNFQVo3l6SU4rA7u5LvtQT6k5GsKePrh8ThgyFfDbDZiemYeN1y/EyXFpezh2P/BIZaMSRViFBYXoqq+Cv5QAFMz0/AHYnjokc8gJklDm6/lxhTRyEQpAU4fPomQzQvngpU77y6/j4k+NK2kWBWZmLTaMugMSizaLGx+Jd8RUilUF5egpaYR4UAM+/cdgtXiZA9Pa3M91q5bg+HBIS5mz5+j5lsAChlBCwpgNGpx9eYuzE7P42z/CM4MjCMuECFFhDikIZOLkSeXY31vBzZt3ITKqhpMzsxj/4HDcLr9vP9Q4R4OUSAXFeMJpFJxmM3FEMno9YpY5kIHNoqhJllMTlqj5aZdPJZg/0ssSlIXKRRqOevQyeDNJBhKsfa4ICcDZzQCn99LjWluQuY8c2QCpW0qzdIqIoLRFIBM7iQdotdGOnHSw1PjgB5k5s5QLkk8xs9H3Hea9tLEmf5HXXeS6FLiMEm6QmE/iouLEA6GsbJjFQLeEEZHJjiteGh0FJo8FVRqmoj4OP2XfH9KjYKlQzRBpkMKUWloSkQSA+r6MxpSkJOr0n1Bgv/77/sUgxf6+k7xYTQWT8JitSFFTUWxFPkkl41GUFyYzzr4iYlxWOw2RiXn3He5afJHG49kGifJEEljs0IpZIzy/a8fn3Thvm9jLaYKc4Sf/1Mff3HHnRaIHBIpZzxlmsqHyBS6oKkIo4KdRlv/+vOnUWwqxjPP/AgDF0/jS49+HR0d3di37w0u1u+882GsWrUBu3e/gJGRU7jvvq+jtLQOx469gYGLB7Fx461Y2bENU1PncfDgv/PPyenJ/HxT/88e/7nbzq+XdO70OtNZbDqdRf3sJ9dxP9srzEllMv8RuPTR13UFrXlFc39gzzBmp9zINxSgtCwXwkBhF0XER162snbd7bBheWkJKxoauDhWyZU8qiumf2OxsUkrnUmgo6UVyQixXeP40mNfxo/+9ceMuCIjDhlR09kES1HWbljPRInJ6Ul+H+LxKPzBIHOUtVodbA4bL3Kl5fR6ElywEyuXOhikVSctqVaj4pRSGifTuJD4sXV1tSgrLWfdO8lQKqqrYHe6GDFFRWjTikY+VIyNjMDncuKtt94mcAT0eXomODTW13NgB72Wt956E1/58mP4wx9eRUVZOXdJyI1PB5qJqQnUNzZibGgUoyMj6Onp4QWJWMXFJSbMzI4jkYmynk+Vp0YwHILD42WX/fTcLOQKBaPFaLpAYVdGQwF32dMJGocSTkzPRjY6sNACaDKXIJKIweG2IRQNsLGsfkU9LMtW2JZdSEaSUBRo8JkvfxaRdJI3JpFMzLhImhBQRDvdEiS9ycbCUAuFuHS8D87ZZdSZq1kSUtNQjX/7za+gLDHg2pt3YMfOa/DmO+9AJiFjqxJ9h06i3FiMvtOncP+XHoKX4sfTcehNevgiPpw8cxR1jZUQS4kaEWY8p1aTD5lIgcsXL8OQX8jFDYWgEBVBlBJBJVLh/NEhOCddEEWAKpKeGLVYdi/gy3/zCKrKq1Cg0SPmDUEvy8fF/iGoFFp88dGvcCeMgo/aGmoY/faNf/h7VJSb8bOf/5SJKPR+//cnnoBCJcJbb7yKyZExNqb6PV4m0fzmt7/G/v19eOUPz2Lo8gU4bHamivSfOY+2Fe1ob23H4OAwv/+UmKpRqHHHbTfj3194Dg8+cBc8XisySGHt5g3w+D2Me/z5r36NB7/4eYSSSfh9ITgWbXjxV7/mtSGFGJRyNWRZNQ4dP4OV3d04PzwCo7kY80tzaG+tR01lKbIqwBJywlhXhq4ta5Bn0MO2bMPQwAi0Qg1qiqsRj4cwMjWFtEjOvHrS8GqFIoyePo+vPPwI3DYnrMsOTI+P4btPfhvf/6fv4OLgRbS0t0GskOGJ730PP/7uU5i8eBm9veux58Qx1K7vgMKch9vvvhm/fOHfEMomcPiDE7h983aYlQZ0dKzEyMICDGYzdNoCfPWxr6G1vRPbb9+OxeVpnO47gp6edi5m6R7dufN6fq9rqqoRiiXQd/osyqtqIBMrWDYyNjyI2qoyOOzLaG1pwtn+05DmqVFUUgZjXhHefuUdOJacaGktR8OKSqzfsBmRtBjifCWcHi/sSzQBlUJrLESRuQjxcAiW4QksTs6i0Gjk7v7xA0eQisT4UF/VVId393yA4OIiNq1bh1ODA7jt0c/BngrD4nQhjyPn49xFVQnAwV1kAHVb3fjlT55DT08rY0bVhjyolXLuEBoNRRgaHMTo0ARKS00oNBVjfIJQi/moLa+CqbiQ5VCuiBdihZQNkNR9LS2t4K6kTKuE1+eDTEopzgL2/5BkIrem5TEAQJyiznMKwxfH4XWF/pQ3ojRIUNtaCJlcyHrruqp6RMMxPhDItVJo8ilgLolYNASbxQ2vI4pMBEj6M3BZY5CQVywmwsKEE5mwgNNOiV1eVmaCz+tGvk6DhQULbrrpOpbx0YFhcnIixy5XKzE8cplpPGKZBGrSWKeB7jXdmFme5aJXolBww8GgNWDT6g14+gc/gXvJhoxIAFskAHmeAlddswUelx0quQQahZzpIRs2b4KmyASrzYF4OILDe/dDEKVDvhALU8twOryMRVSpcuv9IuV+mM2IhIKIx6iRFkVJSTGuvmojApY52J0eDF6ewviSCykK0JIKUVpZiqu2bURTXQ0unTkLp8PJBsOrtu3gRt4L//4ixsemc02jrIj3UpryUvFLKd0kb+QgI0I0kn48HOVDZDJLhBc5Aw1o4u+wuyAWSNlXRKQihVLOhTs9lDI53G4n75VUuFNhTCZfqie4QBXlGoA5Yl4udZ32hra2NkjlCoZG0BQ6GIlyN5466VTrpKiTT4jUcBCRKHk1iEQTYzkLIUlpfyd0JF1n1VXkX8vjZtPa1WsRDkZxtq8fhUYTez1oCkDd/Pn5Bea+U5ONU1nTtIaThp6KdS66+KBJWFVC20qlckZDEoGKJgskJ/z63/0NXvjNr3jSFI7EOMWW9rdsRsKTkuaGOsSiQSbYEUVneHSY8alkGC4wEbo0yxIqptYQupP8TFIJ72k0MVOo9B9bO3/Shft7aysxV/zxNJuPfWH/G/+Dv7hwvyI/+R9/dwFfxFS4U4AOjY5oYskltAAAIABJREFUcXvyyScYPXj58gD+9effw5Yt1+Deex7CwMAZvPjiv+LeTz2C7q4NeOutX2Ny8iweffQHUKny8LvffZc1vJ976LvccT958g0MXj4MY2El3B4HEokwUskwYrHgn14Gj4E+0uWmrhJPAdK5m5G+mCvcgfrZT+aTuyKVSTAzN2eQvfL4k3Tnw+CnD6ViGDhjhcMa5+43uc4JXUULlkSu4ATK0opKjA0Pc3EUC4dYbzs8dJllM6TTrmtohFanw+DwEHdA25tbGJVIjHNdgQHZdApBPwUoEBmmlLX0Lq+HFxvS6JHB5siRQ3wzkhGJTD703swvLfBn2NTUDJVcAY/bC783wFr1WISin5PczWtqaGBt8jx15yMRTh6VqeTw+QNQa7Vs7Pn8I4/g/f37WAdNHQ1i+3rdLuzdsxchXxhFhWTIymL92nXo6FyJx//hG4wD617VjfnZeUY96fVaLCwtwO60c0eNCDI01SwpMvMCRSE89PlOz45jYXEGbatWwONzI5pMQ6KQYcli5WQ7KvxJd9jY0IhYKMT0AOqIM81IQHkBtCmIEQ6EmavL42GLFV6/h1NjaQRMxtTG1macO3seM9OLKNSb0NTViPU7N0KikUOkIL1tjuLArn8q2IUCTgFUycVYnKKk0xQGTw3AMe/E1i1b4PF7cfun70RMBe64031FMhLSF184eRGuRRfOnbiIltZq3HD7Trzyxz8gKUxhRVcTSmpKEM4GIMmTIo4Yyx2QJOO4AtmUmKOx6VQdCgeRFaaQFaQ4YVKYkUAvUCMyH4AiKcNK4siv6UJKmsTFyxd4FHzwnUO49+rrsfe197F21UYMnB/GwZOnIFEpGEe2Y/1abNu6hdnulHI7PDqC2sZafO/HP2RtqVScRTYVRZpitmmztFrwwQf70NvbjWNHj2Dt6jXISOPYt38vlmYX0d7agSP7jzEBaOe1N+Lt3XuYOFJqJs24m1QqcNqXUFZWhFtuvYmNxKu3bmJec1Igwr733kVNQz0OHziK6YkZqDVqLNrmkZGm4HV5gJgQWZEMCxYP3KEESqoqMDY5ztORYqMYNS3l6N7Qhdr2BiTJ1GvQYWhqGs2NHQgsuGEfWcDC/DTMVVWYXXKgqrwaM6NjOH/kGDauXIW26jokWSMahVwk5mvMtrQEp9eDjlWrUNvcjBVdPXjpuefgmp3B/Z99EBdmxzEX88GbiuErX30Mzz//LEZmhxHw+LF91UZcs2YLBEIxVGYTxhbncPToMZZfEPJy07VbEU+HsLQ0Bb/fkQuPMhSipKiUI++PH+7DvXfdib3vH0BpZTUnWlPWwpnTJ7Bp82oUF+lgWV5AwOHHks0Ko9mMNb3r8cPvPIt8hQDbt26ETCFi/fHk0hLOT0/i0w/eiXgggXWrt0CqzGO5USwUxHuvvIp4IMST0YqqSpaCECc+4vejrrkRQQoCm7XAMjMPV8iPbffchqhMyJJAKtwTmTQTQnyWZZYBECnGaXVgbmoGTY2NsDudcPmIfpLLLLAsLGP96jXs66H1y2a3YmZuBnHS5MaybKa+5dM3YtFjpcAMLvKSsTS8bjJGl6Ksqgb+SIjXE/IEUWORkj1JZkPXMnVas6kkywyy6QSnYq5ftxoKtRgOjw2+sBemokImn1kXllkiKBCLEaYJnlYFQTaFpcU5KBQa+L0RSIVy5KnyEY0koVUakAgJcOTNM/AsByFKiPm1KRRiNlhu3rQBdrsV5uJivv7P9p+BTqPkrvzZM2dRXVPNmm9C1pL0j95f6qBHQl5EownQ6GJocAzdXb04fvQEVvd0Med81jrPWNRv/fM/weZc5o6722KFXEDYzSzM5RWYd9hhLDHBYbEh4PLgxMHjiPuiSEZJuhjiCS/5qHp7e3HgwAHWltPEIpmI8vSKGsC33ngDHHMLMBhNGBqbwqWJSYTJT4AM7n/oHpb0KaXE7lfydOTNXa/j2quvxubNW2A2mXH23Hk8/YtfQq0zIM7IThGHB9LhigybVGxSI4JCAJOJGMsx5dycysJgKOROPRWmfm8OeiBX0uS/mKktFMRFxS7tiZQoGvB7WYZCTQIyOXMYISXzcgGfK+ZpPSYfBe0NSrWKp1qbtlFCtZWzCKhxRAZfr9PB7ylBGchHRs9D2ndCE5O5k/ZIago5XXaWRq1sX4EZIr6p1FDJVTh18jTsdifWblrLtCQivkUiMd636LOn5pdKQ2vtHBfPdBAQUEZKIsGHESrY2eQbCEEqlsHtdDG6UatRsAmXPAM0daYphN3phlAgZwRIPBZET3cnysqKYVlaYmntO2/thtMTQFxIPjIZ+z1yKGgJT/QKC438J01gdLr/9QFMfy3cgb+4cP+oYTVXpAp4pEQ3wLXXXosvfelL3DH75je/yUX8L37xC/5Xjz/+KP+b73znZ7BaF/H9H/w9Nqzfgfb2Hhw5shsezxK+9rVf8An+mWf+Fg0Nndi583OIRAJ46aUnkIUI997zD9zlf/vt5+APLCKTiSMQoIuRwo5yqnI2ulIqK3VA0xlEwmQUEUIqo1FbFpv6PrnCncypZ3o/pMqkc1r7j1JkeCHI+Wj/9Nj3zkUszlGAhIIXI1LVxOh0rtbwwYdGllRgc/eW2LoyMSOnFufnuSihwp2KAtLdXeg/h/W9a1BZXc7JZ9FEgkd9douFF7llq5UlG4RDpM4QeRFoQSApjS/oR2FBPhRy6sqmGQ8ZjlF3X4XF+TnEIrmuQVGRmW9gomlYl5d5rFxRUYnPPPAgThw/iRMnT0KqknG3nfBiFy5eQldXJ/xBPye1OR02GAw6FBTkQafWsxxHIVVgamIGKzs6mbH74ssvobuzB3KxAk6XkwkltbXVsNqt2LRtI8xlZly6fAlvvv4m6mrqIcjSokqLSZR1mlNzo+hd0wVPwINlhxtiiQyegJ8NWUzDIXlMPI5oIJRLsMvT8oJKBxFOMoynIJUqePEjzaBKoWaJkZ+63IkYtAY1c+epqzM9sYx8rQGtq5uw8+5rERWmEM0Q1znNXSzS7cbSKWTFIsaZ2R1LmJu8DEE8hs76NizPOSBICbFmwzqcPH8a/nQEW7ZuwvzEBIRpId7ddRh1FXXY0LsOhw8e5cMpjbS3bt2CswNnMDQ5ic/9twew7LUgLckiKcwgIYjzmJ8S9sRpGd7ctQ9dXe2QqSVIiCgEPsa8bUqLzIcaqpAYxRIjjPlmuINBBOMhJLNJ1K5owsbutbhw5CwOvrEP0owCIX8EFwZynymRYEz6QpSYzEzbIDlVGhn86Oc/hSJfyUmS1IVTKeTIxlP48feewvXX7URVbS36L17Ao1/4Ih548F54E1Y0tzWgvKSc5Sj6vAKo84jikYJIosI/Pv44JiamsWPrNlIsoaq0GD6vE5FwgCc9hAu1Wq2sq+/q6WEJUUVlNf7+H7+JQ8f6cNX16yBSZjE6PMTpuU4PYedq8OY7H8BgKkZpuYni5hCPB1BcrodSI4LDYcXG66+CorIIy6EwVrZ2wz66jF3PvYzNm9eyyS6/sBRnTpyBe8mCPLKExRKUEAadSo1Q0A+dUoWW+gbGE5Isp6i8Eluvu56TUGenJrHvzdfwne9/G++cPICMIQ+nB0dw/z334/G//So6ulowOj6Ke2++BQl/FC6PH+aWRmgKC9Hffw6ff/gLsLqd2Hf4IMorTHjnvT8imQiyIZw6h62NbewP8bt9EKWkbOSkyPrWlZ0oMhbi2NGjaG0pw5e/8gU8/+yzGD0zCwEy0JnyUNPUgLLiUpw5fAKIZxGPZtG2qhXQiqEqzWdyiDghhd8Wht3uR11tPW67+UY8/OBDKDcZUENc+0QSG67ajN+/9BLqS8tRXl0OVUkBhs8NobWuGcdPncSkYwkPffkRTgq+0Hcad911J5777avYtKGNNckdXau4MCPjOq05pGWn0DZlnhKHDx3A1k2b4Fy2cmPD6/YiEo+hpb0BEpkM8yPzcNp9+MyjDwAaIY72neCApUJdIWRZKTwON06fucym67ZVHcgIMgjFQyzDcPs90Og1mJqbRYKKO0UWBYUSZDPk9fHC63UjGiNOtxrhcBQqhRjJRArxcIyZ8GK5kjvAsUgYSpmEsYGkK6ZpYySehT5fDpFQAo0oHwmnAEk34JwOw+cMskk3Gcugc2UrlpcX0dGyAuvW9qK//zTmZ8Z5Ivr5z38eT/zTtzk0q7y+hilm+4+fxE237IBYnIVryQX3vBsLE0uQCCRoX7kS/pgPaWEavevW4PDxw1i3bSOq6yrgd3tgn1vEpb4LiARo3SCWohDOgBf3P/Apbvq8+8bbcC5G0NJUA68vjMUlO0skaHpOPiAq3GkKQlJOSiBtbWlmv1XYT13hLB/Yo+kkgukMuta2YevWDZBTIy2ThdcT4qTsUpMJF8/1Q5DJYPOmLaisqGLT4ePf/DYbV6kBRGsa0WLSyFGyqGikLnAyFeONXkzeKxkl7Iohl5H51MOHKU71VsuZXkdUGfq+kD/A/hihkDCTPu7eU3ONEsbpQTIQMpNeyYfhRhsHN4oY9Uh7xs7rb0RVTQ3mZueYyEMTXjroRYhWk6LkVCvLSjn0UC7ng6PVYueaoLikCKWldJBIIp2Ms0mY9h0q3Mms2ru2i6fBNsoOiCc5jZckrOWVpQyOUCmVUMgVsFHSuNOBdCqBoC+Yo/4J6JAThtcTZRkjoSSlEgH0Og3UqjxEYrHc5KmsgtfXiYkJEHJMIEzBXGxEkcGA1sYmnDp2HF5/EO5kGv5gzqzM4U1yOe+ThDGlKTgdTEgx8HGPv3bcP+4d+vO//gkV7gKWYuSc2cCOHTvwd3/3d/z/n3rqKRw+fBhf//rXcNVV2/H73/8aR468z8xsq3UJ2WyKdWtMn6HgJYmICz3C/wX8Nlx77WfQ0NCNEyd24dKlw1iz5nZ0dm5mJvnzzz+FRNLO7Hgq3oJBNxfuOYIM6e+p+5h77nAo8SdOPI1H15/Mon7mz3/D/mffMVEtwNleQU4qw4l0OdnQlSCmj0Bu/oSvPNNnxaWLS2yQySSooyviYpGKD8J8FZlK2Iw5PDTM5hKQQ14h544BjU3pMEJdcsI2GnQ6NlMFw0Gm0dD3X7o0yLpX2sxcHheaW1owcOkia21pUaaxHWnzulZ1QSEl7JWSzSikp6NO1OXLl9m1vzi3wJ31MnMZSkwmHtPShkoSFnLlEx2BFkbStE8vzjFBpaGuAR/sOwCzuYwNo6QHpekLbWjZTO6kTicZCu8gc+7mLZvZwf+bF16AqagYpcWlbOijDmFDXT07/bt6u6DQqvHdf/keKkvKMDczza89k0lymEUk6kdltZmlQ2TamlxY4tE+dW2IAFJcbGatIZuTYwk2dVEENUVSk7ue5B8kJYmEE9BotPD7Q0xuoeKzoakBDpcNTp+DO+RUvC9ZLOxjUBYp8eCXPsuddWJQk242nU7kZGQiIRMKyqtKmZAUCfs4ECXg8cHr8mJkZAyzC/NoXNGEtlXtOHbwEMSZLJNlZkbnUFRYjpnpBQSDdODKYsOGHnS0r2JZUjDgxcLiAi4OX0bn+m6ORw8JQhBIxUj4M5DF5PjD87uwsqcdxtoCxFUJBFM+ZGncKRFAlEpDlZBDGpAj5iLKhR8WtxUre1qRFsqxrns9ZoYmYJ1agCQJDA5c5hCQbFbKGzYhNIOsI5WhQJuHOrMJmWQQj37pC9h41VYe5bscdvzm+V/j8JFjTMMxGI1w+8gYRnSFJZjrDWhqreMNIeD1wWFxIuKNoqaiDtZFGx8MRBINbFYLmzA3rl8NsSjD1yp5EYjIfPjQUaxa1Y21a9fxpICoNtfs3IlT507DVF2Ci+N0sJBCmE7D7vBBLNHC5QnD4/fDbC5iw7tYlESeVoKpiSEeQYcyKfzwt7/CiM0CTV4B3v3DW7BMLKC6vhwXLpzHgw88hPfeeBf5Si30MjX2vvkGasqI614EY7EeUohRWVKJc6cv4LrrbkRDSyuGxibw3e/9Mz7/+c9Ap5LDVFKIuEKAkcU5nBsZRWGRCfffdQfe3v1HnDt/ljXYa7vXIiMWwRr2wVxXCafDw9fngtXJhvBEOoj39u5CIkFJlUWM6Ywnoqgur4VRZ8K+3Qe5a6jQqFHdWIemplrMTw7DkCfDzTdcjfHRMex9az/8wTBSAgE2bN3Ih9xQMIJ1azbjN8+/Ak2hGmJtFnc9cDcuDV5GhaEah986jK72Xjz/3ItQqclEKEGRVo/KYhPOD17GjXffxLpaQTzJB/KVG9ZyzL1t0YtP3XMHm0e1Og13/A98cAxSuQC33H0HpqdHYXE7sWnrZsxMz8Cg03OhGCVZgyCNRDaFsdFRrO5ezbzxcJSKPyeMpgKWNfi8QejEasZPkiGxaVUbFAY1QrEQM9lnhmeYqrShZy0uD41j4PIQUlkipsQRiKTQ3rMK5U3FcISXEcuGUFZZBLkyjYWFCQSCHjakxiNZuF0xlk8IRSnIpRTgRixrCvkT8qSNjIRCat4IMiSfh5IIIET4IHOhXMZpsTqVHnkKHSrV9ZgYWMTB/Wewoqke4+NzKC4uhM3qwJcffZi7qm/+4WVUVZSitqYaOlMBZm1LmHEuoamrHTOLc1jZ2w0FEdxSIthnrGgw1WJiYAxBbwBevxeRJBWjInSv6uScDTLmp+JxXOwfwKXzl7jQDUfSLPMh6R7hXYmSpZTJGIpw/733QqPKw67X38Qfd72D+oZmNpBHYwlIRRle00g2OTu7SKRiZIUS1mLT7w+JAJ3dK1FTW4l8QgWrKFE7QSlBjBKmxpQom8X8zAxsyxbcfvNtbLLdsHETXvjdSzh3/gJkSsqI0SAUoUOcklniYQ7ZI1lqkvcWwnySXp8aND5/iPXxdC1T0Uz5HiQEJ3wiKQDooEr3F02haRpB7HOS0VJXWSDK7RFkyMzX6VmeQqZQmm57/QFUVtehrKIaO7ZfDb8viKnJSfaUkG6dpreU4kyaf5K2EhEmHAmxbIUKdPIOEFufdPtCYYabRtRIKjIaGYFMkhi6TtweL+/PZIKn10Py0/rGBnR2rsLszCT7majWMhqL2HBMz0PFPhUXRIsjky6lZdO9T8nAVA9RiGIimeJGX0FhASiumX7/pcUF9iKSj6qirBjtLY3YtmENnnrq+3AF04ynTmfFCITDfIigB0lwSTJJ+yOx6D/u8dfC/ePeoT//639x4X7lREqnSCraaSG7++678Pbb7/ApljrulOZJzuXPfe5h1kU3NtZidHQAGo0cDQ3NKCurgclUwnzRHD+bbkJKq7RiZmaE9awqpRwrVvRgavo8CgzluOOO/4t/y127nsPo6BkeoZVX1GNs9CSisQhTauhCZU15NtfpZlNqrpZnVzSRUTacAuqm/yKgzv/rXabC/UwPFe45mswVsy51HXL8+I8kxfIkQIiDB2fQ1zfJBiEtFcEKOXq6u7GwuAxtvgEKlQaRZBRzczO8uFEgCZlq6IYhXTYVhdSN0mm0KCoqQjgUZPMYbRTUpSA2PFEY6IY/3ncCX3/868zujSXiKMjPsW6pKG9va8fBD/Zxx6CmppoXKurskWacDKX79x/E+vXr0VjTwKmCY+OjPFmhn0mplhly5vv9/N+hZBxOuwslphIUGozQa/N5ikBOehp3FpmKMHjpPKamp3nkSjp6Giu2tbWyvnx6aoKlNolkGiajkUe29L5UV9dALBdjaHIMQqkI0xPjuOnGG9kFTxpXuVyMcIQ2RRGPRgkVNzA6hmAkzrIO4t5S1PMVPBd1QuhwFQpH+DBEph8aP1I6HkllqHNJukTiGtO1Q2N0mUYGRZ4SOqMWrStbOJEvkU4grzgfFbWVbJai958OigqlgjsjpFXk8b5KBopmpjHp7MwUenq6ubAYHR9DQ1MTGzZnZidQRyFNqRTcFjtj+FRKLeQKNVMg6Bo6euQk5BINpAI5ejq6cOH0WSi1ecgz6lBaWwKxToxkJsOF+6FdR2CQ6zFnXcTO+6+FR+hGKOOFgA+2KYgFGUiSEhhQhCNvDaCxtgbGsnyIlECe0oRCrRGOOSsO7T0ACZuj1XDZPYhHUhCkBTwNEStJQyqGMBFBQ0kB1rQ1oLm5Hk2trZhZWsTI1CQ8Lg+WFpfh9gRhps7zjh14bddrWFxawM2fvhaegAN1VdVIJiLsrUimBBCmxZgaGseJA6eQiQn5oLBz+xasbG3iNYTIB1aXCw4vseCNiIViqKmrYwLF5PgYFw9LtmVce9uNCKaiGJ0YRjjgw549+xGJZFFb2wCvz4+1a3u5IHO5ragqN8LjtPE1ObOwBGF+Hh775j/i355/DnF/HHKIUNdWg/f27EVzQz0si1ZMDS+iIE+NyuIiFBrUEKRjEAnTuOX6m6ES5eG5p3+Nxx79ChobV+C3v38J0zNTWNnZgeICIyzWZdzwqdvwzL//BlGkIFGr8djDD2Powjmc6DsOt9eNltYWpMQCjCxMIIokGxU3baDuqgbn+/tRVVeCU/1H4XW62AuwbF1EVV0pgt4oakubMT00C7VajiWbBdoiPRN2oh4HNnavRDoZwfTUNDyuKGvgI6kEoqkkwokY5pdsuPHmOxEIRHFp+ALK6o1MTjp25Die/Pq38cunnoFCIMfg4CUYTHpEQ0kYVTrYFpZRWlOOSesC7rr7Djz902eQEqVx87134vTRY/DaPagsrUJXezuzyynDw0lTRIsDBUYjVq/phFxN5j8nH27Hh0ZQaCxEnskAUZ4MIrkclwYGsWHzZqSyVFQQSjjNrHZhmhoKcSQDCSyMzrL8Kp7JoveqHnSu68TpY8dgnbEh6olAnFHizntuZ8PnkaMHEY+nYbdHIJQrULeyEtoyoKBSBqEsy/uRz+PiQjTgjyIRJQRgLqVSq1dzE4RkCsFAFFqNmhMrSd7H8jQGJaRy+uAEFVNJ6HQabjTQRkGhWDpJIbasvgqpmAjHDp3B9PQCZ3jkafKgVeVx8u5Pvv9DmEsMuGr7NghVEqiL9HAnQhDIZVDp8phTTmhckh1KM2JkvAm8+uzv0FxWz0xuqULBe47b4YDT7uCCjnwQwVCIr3cKwKL1kdZOmmLptHrerxOJCDrbVyCTjPH7SaCAFKQ4dqIPvkCQMYNFhQY01tXi3PlzbHq0OrwQSHMBSfT5kNPzM5+9j0OPrhiCyegpV2vhcDi4QE4RjlEkxvT4BGYnJpGMxvDfH3+ci9ODR47gwKHDtKlRbCpLGEnjTYUtYT9J2kQoX3rdHNwnoFCkXGOIinsq+AkPTIx2+nxomkE1AJXmtG/R91LhS3s2TaTp+8mbR+s+NZ3SKeL2p3jiQ8+bpy9AZWUNWls6oJQpcHlwkHXmAiIV5evZH0HFOOncqaFFnjJCXtMhxWWxsoySDhNUcBPAIx6LsgSFDgvr1q/j64n2R2rMUYp6IBhiSQt5R0hOuzBPE7IUTxY4JCkLDqGi/ZUyMsjTRshJqsfoWhSLaCKd81yR8VYqFfOhnwhYlOdAr4c+a7+PwsxU6Oleget2bGKj6rmzYzhzbhRpgQQpgZgPzjn5UJZzVkgZ8NeO+59fdH8S3/EXF+5XfjjpoUnn9dBDD+Guu+5iysc3vvENPgl/5zvfQUNDI7773e8wQ9xkKsBdd92NDRs2c5QwGTkIGRcMkhObnN1i5OcbWZZBRgun04oLF45idPQkL4CdK7dh8+bbcfr0Xhw/sRvFxTW49ZYvcpH12mvPYG5+EMlkECIhObpzQUzUXaebgm7WK/Ie0r1vPJVF7SdUuP9JKkPc1Q8PDB/9cK503z/6d0ePzWNs1Mk3DnUDSQddbi7lkatKqUGJ2Qybx8YLIHWELRYLlCoFBytR58bj9fBGUKDLh0Qsgc/n5WKYQm0i0Rg73ynEg0KUlpYXcdvtt7FZMxSiE3qYKTJ9J07l3ncaNwoFLB+hz5LQjfs++ABKpQr19Y1MetGo83icG4lFMDs7w50Pl8vDByNCqxE6i7RKgxcvoaerF16Pj8ebdHjgoCitlsfgixbSCi/whlKgL0BtTQ1UShWGR4Y5uVVvKOBpTCIWw/n+sygqKIRAlIXNaYVcq0RxRSnECglWruxAMODnolenVSOTTnCQBEk0LFYrHM4Qp7JSsFV1dS0fDFOpNI8raRRLEgtacDm3QCJGaVkZ6wqNBiOmx6eZNEELdSQRZzOoRCWGUC5ETUs1k2Aqayug0aqhNlBIhZq7MrQRUlLtli1beAJEqyqFLhHblzpxtGFfSf4lHS39e+ryyJQy2K2zbEYO+pzIEoUmmUFFRRWzxecXFtiUVFpUjrkpO5qqO7DrpXdRW1YOpVKKSCqGwbEJXHfjDkZknjx8Gn5rAAUaA4anx3H13VuQ1iUQF4ZBdk0irQgFaUgSYugERux79Sx+99tn8dyLv0RKGMeZQ6MQxNLQCmX4l+/8C3730svQ5+txiigrAikXyv4geRn0nDq7/53duHpDD/IVYrS1t8Lq9qKptxN/eGsXxBkBvFY3d+t9gSjimTTckQDuuPcWlFQacfjAXtxw9XYsLMyhtbsTGmMRR9lPXBjG3lffRLHWhL7jfdjQsxLmggJce8010OQbcOx0H8rr6iGRqyARyDAweAnBsJ83Wjo8UcGQFAKBWBhFZUXICtI8IXHY3LAs2ziIRCgWYmR8BK1tLVDLs4gEfTxtSYtEmLQto7plBfZ8sJ876IU6PW669wYMj4/AYfdAkBFDmCHiTAES4QBcjgX0dLTAOrOIHZu249039jBO8c3Xd+NHP/wxjhw9woftW2+5DS/++kUEIn707tiMgfEhTFkXmZ1fpM6DMJaA1WZBMBFiiYNYK8aCaxnLLgc0agMaqlfAoC7C7jd2Y9v1G/HeB7sBMqHLNKDRiKpQieGhBXQ0NMMxa0MmnWJjIjH9q6sr0LmiAQGnHaGAF0sLy1ApjEgJBRgYXcBNd12NlAisT5bJNeyHoBwNiBJweOw8+djctQl7d+1BoULo48vPAAAgAElEQVTPn5kyT4qlBStESSDgCcBcXYm0VIz65npO0BUpJZDkyYFQFO4FG6aHp1BWbMb09DjrZ4OcxCiFzxdER2crCosKMT45wR6BpUk7Wtqr4Ar6kFdSyJjKsdEZtHatRCwdQ0lZEY/50yQNjAngdwagUuazufX4oeNMo4lkwmhY0YBowI/G0hosTFkRT0ggkWfQtKIcDsciJibnoZAXYXbRjigCqO8qwooNZXC5HbwOOGxOBH2UR5Hm4lMEMbPnSZdP9y+RTKhAIt+M0xVBsUnFHVySEtA9TvIY+hqF1lBmBnHFtVolJyNT57qtoQVqmQ4VZXUMBLAsW5jNrVfrIRVIsGhdhNvjRJJQiGIhGjtaUNnciEA0ggxxUrgwBST0GlICyBJivPrsi0i4QjDlG7m4o0KOMhpGhsfQ07MqhwzUalmvPDk5xQcT6tbKJHIYDEaYigpQWKhHNh2H3+1ieZ1EKEUiK8TQ2DhkUjmi0TDWrelFJpXEyVOnucFycWgUSr0OEpmEJ5jbtm+BsaiAJY00jaR9gqbiGr2Bi2mXy8FFJzHOpWIRnDY73tn9DnrbV+Lu22/nPI2Tp/rw9nvvIZrOIE7FNclHYtEcJprJbYTGFfEUmBo1QsLmJhO0bfI6QEmh9FqT8QSHw7kcTqZWMfmFWOsSKWvkkyQhpU6yWgWxhKCu4P2Z/iRPWCKdQZHJzPsjNYMo/ZYmCISjDAZ93HnniWsqwWFF1NSi5hYdcMgfQFhkOgTkPFBJ5OuJ/OWDWChkbxc1PGk6QDXT9OwsVq9dh3feew8lpWVQqpSIJ5L8fTQxob2finzyvNGD8MjUrad9aGp6irNacrAQAZwOF081aRJE2FRtnhbRcAgaes5YjIlARAiMRoMoKdbj+mu3QkioZ4kWe/Ydwcm+QSQhQjSV5mwM+r3oIEjI5Pz8v0plPolC/M99jv9fhTsVb9R9vSKPeeyxx3ixoqjwr33tazy+JPc0GTDvvfde3HrrbVw09p87jtGR04y0y8sjM2seNBodI7HowqPI39raRqxbt5W176QX27P3ZYwM96Oysh4OxzyKiytx111f5ThiYub+6Mffg9UyB6VSAsAHqZQWTkpnzSW30oM57iJKYxVh/cnMJ1q493UDZE5lbft/auRfwUJ+9MMZHgkjGJJhaWEBlsUF7oSS2aqmuhp6nYGlBBqdmk/9FIJBMhbSttOo00NBEOncwUSSFfECTIsfhR9R55tuKCqsamrrYLXasGxZ4o7yDTdej7q6ataPzs3OMJKxsamRk1lJjkPjNipC6VRNUiWSN5CG7+jRo2hqbsbkxAQHFBHWsb6hHsePH+PxnF6vQ3NDA/x+NypKyzjV8mz/ObS3d7CxLBQNw1hchHxjAZxhL9w2B4RJAQb7L0Kv0fGmZi4rYwoAddyJx0y4LFrUXC4bkpkEF85UAKzbsh6uZJBxVVKiFnHXIc1hOmQko04SHR6Wxu2MBCNTEb0/lIBHZqJcEFYaTrudDzG0odFhR6VQweF0QpgV8gZGKXVUZKYEQlQ0VOC6m3ZCU6iBQqtAIhvj8CQyhVFxT1pCr8fDkh76ebSLUvGYTCWhoUTVRM5UJRVJ+RKgzj/LQ/wB/h4yxRXkq9nQNjYygKDfBYVcjBWtLZiYnkQ8SXhKMcxFZgTdKQycnoV/OQitRIt1PT14663d0BoKUGQsgghS/v0otZOuK0OpHsUNRqhLlUhJoohIiX6ThIA6JzFAmlIj4kihe2UPmlc24MLgWZSbqtB/8AySjhR6VnRjcHAINfW1SGWSsC1a2bDcf26AiSfG/Hwc3/c+assK8chDn8Ezzz4HsSoPa2/YjvWUnDo2BfvMEt5/ex/m5xcRS2ch1yvgi4Rx085tWJqeglGvwaruDhjMRSgwmZjmcvz9gxAnMljT2QmxgAhEWpw90YfqqmoIpDLMW+y45oabYTKXwWJ1sXnZ5rKhpqoc+97fywQb8hc0tq5AKBXBwNAAPBQmlsrg/PkLzMXXFxoxMDgIfaEBleYizE1PoGfNakzMzqCufQVee+dtzC8soaq0HC1NTSivL8GhI4chl+VhcnwO+Xn50CrVsC/Por2lDtdfswNvvfw2jPlGLM0tQavSwelw4zP3PYDW1lYMDFzAuf7zzP6+OHIZnVt6IdTKMW2dZz3yy798Hl+6/2EoVHK8/t7raO5uwdnhfhjMOtjcDqxo7oBWaMDvf/UabrvlFkSFIYxMXkKBRotzfQPYcdMmzHoXIZIqMD+yBFVWyEZzcs0JpHSPFUMQT8DnoMKdpEJl8DlTCCQTuP2Be9lnAYUYQokUgiwZbBMsSYknQhCTmdTvg0Ysh2POjoSPTHACzM5OYP2mTTiw7wDq61dAV1wMmToPFvsyGxGTmSgS6ShUiSyE8SycCw6ICS0bCkGfr8PCogVnzo4inRHg6p2b2Ii+bsM6HNq7F0adDhXmUkwSkz4SgFSdh7klO8pqyiHRSCFUEMs8CplAAvucHeaCcgjlcvbxHNhzEPn5eWjrbONU1M6WlVCk5Thz7AxO9Z2FWiuBJj8LXYEcMTK4uiMYm7ahda0Jrb2VmFyaYhKJWpmP+UkrknEhJxALBSIuDqlLGgjFQOngVDjTOk3FbzgSh0olhUQi4EIwEiUcIKUZEByBpJtiDn8ilr5SJUeBSYNUIgVRRswH0NrqGlRV1GBieAKjFyexY8sO2D0ONlLS2k9G2qKyUozOzKJ9VRd0WgM3AxJZMiqmIBcrEXL48dqvX4IaUhSodcgkUqxxnpldgNVO66kQnV0rkKdRs5SC9sPJ8Sn2HJGBknxXhQWF8PtciMdCUMllKCkqZkDBxeFx7gCT1+bgwf2471N34/z5c3C7KdwphoIiE3zRCE8zhCIpbr/jZi5WybBMZlEq4Dk4MB7nwpsOqbSf6bV5PF2hLjiFJD39o5+issiM+++/Dw31DTjRdwpvv/se4tkMH8bTAsIT04RTwvsldZSJVU+fDdFl6H2mw0w0FueGHU0waL0lHCN14GmPo6KVptNJAlqIRDzZJPIYNcCo0UfkFCr26XVXUo4KUWyQRW1NHR/IwsEgp9xal5YxPj7M+u/CAgPTXIRZwO1xc0MuFA5xXRNL03Tah7r6WgjSGeSplczTn52e4p9B+4BOo2ddPDW8aCoYioQ5+8Ris7K6gLroVKxTB58mBZQ/QocXIhDRgw4ibp+bJxyUDUJhSrmDXYYnEhqNkqfbKpmUyUckh6ImK02+U6kYamsr8OB9d6G6shSXBy7h6PGzOH12BBa7HxHKU5GJkRUJP+y0Uy2V29P+q8dfpTIf9w79+V//iwt3uhjoQqLQHDq5klSgvr4eTzzxBG8WFMzw5JNPMpP7W9/6Fp9S33hjF/bvfwfbt2/B2rWbUVpawx2L//wg88jly+fR33+Ei/kbbvgU2tp60N9/HLvf/i3kMjG++tXvQ63WYnZ2Ej/4wXcZz6aluHifF0JhEumMH2qVBFqtnMOguPMuAKe5koN/3Xk5Kub/v+Egucghh/eHXPb//Hqp436yM8sad3pQt4WkGFceV8yq9NOYe5/N4vCxeSwsRhDw+eD3eFgTSYu2QavjxVSv1eL8xXOQySRYuaoDhUVG1phdvHQJyzYbPKRnjcdRoCvgIJ6Ojg7+byqCqdig0KXW9nZOLd3z/l5o1EoEfR42qNGorn1lG3ZcvR2v/vFVDo0hrR8VrrRw0Q3e2tqO5SUrj0S3bt2KPJ2OpyaDg4McpLSys5NHnc3NzbwozMxMQZpOoqtrFUsjrHYHo7MotY/MovsPHsDK1d24RNxpix3LE9QVbEEsGGdZCYVcjE9P8vVE1wyhKek5O7rbYa4swbRtFp0bu5GRA0KNAt6An99jo8HAixelMlKaHBl+Duzdj+XBJfhcAZSUmrloJ0MljdfJlEuvl7pplAxHqa3lpjLMT84yFpI2QE8ogKqGejStbEZbbwcHgHiCPsaKSZRSRjJS8iZxxGlTCgQD3G2hjYPeWyoySbtPDGAaTYuUMtBwNk2axUwW5870sxSI5DNUxOv5uexwuW18KG1pqUc8EYbdaYEv6IVOn8cHjlg4hgJDMby2OAJLWQSXkqgtKeOpxfDQCG9Yre2t3CHv7unGkSOnUdtUAIVBColeiKKqIgTlCWTEKSCZhiAuQIGmGKKUkjWqxKvXFahRWlSGqC0C/1wQzmkb+o714447b0Yg7MfJUyewceM2SOV5cFnt8LvdmB8bQXlJATZu2IADR47hxjvvQV1nC/YdPYCj+w5AlhWju70LBw8cYfIGeRDUGjmuu2obzpw+jvauVrSvamWj269+8TR+8aOfwT6/jP179kBCtAphLsTrW//3Eygur8ZPfvgTRBNpSElGJJaivKoey9ZlXBy6iPb2FTxBqqur402usKQEmkI93v7gbSzPL3CADH1GlKC5duNmvPL6Gzhx5gwXKY9+4XNsdMxKhSxBOHb2NHfWiLZQVUoINxnOnD6HTFKC5QUXGqqqMTRwCTXmArz6+xfws5/8BK+9/h7MZgqN6sXc3DxKi834+8cfR4Ci4JMpfPq+B6FW6lBSU478qmJI8xU4dv4ENm/bgrN7j0GaEMCgMyAjy6L7ql782++eRmtXM5uGm+vbYBmxY+8rR6HVSNC+vg2aAgUMKi2y8SRmHDOIqNLsk5m+PA2jWodIMIDapkYOBssgDY1ciUtnL3DXrsxcycSirEKGiESEux6+F/aAmwPhKGlSlCbRGOH40kikIizzCHq8kGVEuNx/HnqVHAa9FjanDXVNLRAJCS0og9MXRDIe5aIvKyBJ3jRuXr8DMyNT2PPuPuzcehXefXM3G+LIWFzb3AYCIA0MXYIv5GXz3sMP3I+nvvkEdCRlSKaRX2zC6OQsS4pIjlPRUoVINgSNjiYuIpw7fgFhTwyRdByreltYAkEG++mJWcxNLMK9FECZwQy1RIPF2Um0dTRhyTYFbYkawUwQnmQAK9Y2Ir9UCatzngv1qD8Jjy0GlyUCSYbIMJRu6YJCRQd0IWJJWnPy/iMl88M08EgkinxDHrzBOIpLDGySpMKeEjCNRQaeNBOnmzrE/oiHCSfRYBQKSoFNZVBcXIIacy1W1LTBbfFCq1ThnXffZnNuXUsDT1+sTjekYgUkGQlTuRrbWjA0MsJ+A78niN/+8jdY2dwKKR02sgJ4PQHGTPpCAc7voAkUySGbGxqhUapw9MBh3qNJG02fOq0pg5cusB/GWFhAWHAOVgsmM5BIxehc2QGf286FIqF2GxuaWXITisaRpBOOALj9zju4iZeXp2MvEWnMieji9/pRXV/HP//MubMoMBawx6ukLJc/QI0haVaALzz4MAr1OvR0daOutpa3011vvgmH34MM7eV5WiasUfOO8YUGI2MUKcmbdOQUrCWUynKhU0Ihf53WUdK5+ymwTyaFRC7H5quugsfr53Rj0nRf4bP7fT5OK1cplDAUFPB6T6F27KcgnKhYArO5hKERS0tz8LMZVs17QaHewCAJmvgaTSZOH01kMtxII3+BXCpBabGJBiiYmZyE2+Xg1xmNpxkWQft4ZXUVa+uvNOuEYjFnXhw/fIwbEydPnGAwRSaVQ1KaTCZcOHceugIta+tpokEKAHo/Z2ZmuEDnyQwd5JFFcwMFHEpYqkTSPUruJVmnXCzA6t5VbL6enrFgbHwRFmeAzcIJOoBKJNwcEAvFLD/6uMdfC/ePe4f+/K//xYU7STao8CBqDCGEfvazn+HMmTP8d4888gieffaXjB7853/+Po+ASC5DF9ejj36J/xwfv4yh4X4sLMxw+I7bHQQEMu4arupahdW961BSUoHJySG8/PLzqKioxT33fA4WywJefPFHMJsr0NKyBr/85TMIRxLYufNG3HP3vXjppZewe/cb8PtdzHHOz1dApyPGaS7l1VCghF4vx8bJQlQEVRCq/muQfzaRRMZHOkZAQPQATwACMld+5EGF+6kusMuf9LV8wv2QbvMfxXsmp63LOWdx8rQFx06McIhCNBzmBbvMbEZNZQXHcJNZp76hBtW11cxgpWI/nc2wLpq6JsRz59AJmp6KaKyX5cWkoaGB8ZKExppfWkIiGuOAJaPJiJLSYqxZux6dq7pht1nwx1d+h3P9Z1BeZubDBm0ktCjRnwvzi8whJ9034QmpAC4sKuIDAi3GhMaigwI75u02fu2zI5dRXlrGqKyqmmp4gwFk6FwmBqKpONZuXI/BiVGE3AG4lxxQiuSQZCj5TctG0mQmDblYhA3r18PqsGBF6woMjFzEkmcZ1a21kBYoEczEEUmTZg+QS2Xc0aBQCFooKYlTJpZifnoWu3/zFirLKpBfoOdEWCISCEkTS8EraiUXMaSbryouxXDfABQZMS5fusy0hjxzIdZevQXOkAsZEZmnxSxH4oORhLTwCcSjCSRSaY6vprEqdXLpwEV4LzGNr2nwkgZPmEQKGq0nodXo2Bh77NAhTE2MswSqqamex5ciGWAo1AGCBCoqTMyNd7jsfHCljZIkU82tLbhwvh96VTGWRoKwjQagF+ejotiM9tZWnDp7CpFkDOs3b8CidYnxbOlMDKGQB/klesw55qGvN0EoE3IXLh3JwKAzsVGJjEa+sBsW6wKijgBWt61DodyEI3uOQSNRYmlpAf/01JNM/untXYvDh85iZUsbTh45gtWdK5GKRXDrbbfhG09+G6XVtZhbXoQ/6IHNYsNPf/RDnD3bj7N95+H3+DiYaE1PN67evhVfffxvUNFUibvuuwNGvQ5H9uzD9rWbUFtZxRrRc6eOQiYRw+30QCCQYM/e99Ha0QWNroAZ1hBK0He6n7vUUqUE93/6Xuze9TqGLg+hu6cXza1t8IQD8EQog0ANk7GAvQcHDx9G77p1GBydwHv7DrJ5zlRSwPdJaXUFjp46CWfAg1tvvRW7Xt0FtVKD3s5m2JddOLL/FGP9jFotXEuL2LamF5/91D34ymOPQ6hV8XXFBvHLQ/jiF7+I93a/i6999W/ZAL133wcYHB1HcWkJ/MIomnuaceTsYbR1tGOsbxCqtBJF+iLYvU5IixTo3bYKx84ehtVuwbYN23Hh0CXYRmxsRC1pKkZzRwNUEjmTkoZmR6Esz+PuddAeRNTr40Nx77peCGQSloRNj0/C5/Rwl5wMm7NDU4gKMujYuAYKow4ijZQ7wlT0pGMkj5AjlSDCioQ3fJfN9v+w997hcZbXuvc9vfeRNOq9W7Ll3jHYxgXTMb0lOJCElE1IYJO2UzZJIATypUFCSEIN3Rh3G1fZllWs3ntv03ufOddaAnayz/Udh33OnwyXrsSyRpLfeed51rPWff9u0JooCIURdrkhSSbQ3tWGe+77Ip5/4c/o73LAaJKwOfnOe2/HoSP7ICOfjzWA4uxiWMwWBDwe+N0uGIxa1t+nZuSitacHOSXF2H/sNNQ6AarKi1CamY1j+2th0quRnpUDh9OHSCKKpEoEU14a0ovTIZAuZC5cqmtG2JuESidFXkk2gw9obSAefLY5D03n2yEIJpEMCZGiopTVHLh9fkw5bFDnqGFZZICxQAN/3MNkHL89AMeMHwjKMT/uhlxEackL2me3zwWdXrXAtZYrWDbodLqg0apZ20z3YpxCgggxSTrpBJlUyWAuQSgchEpFBBTCJ5IgQcDJlxOjk5x6St3hksJi5GcVAEEBjGoz53fMTE9CJBPivQP7kFuSA5fXC4lICZ1Sh4KsAjSePQ+5UoX7v7gHUqkSx44eh9fhZjmF02rn94/fF0aS/IUkndIoWMJBOMfrd+7C8cNHeC2n8DZioK9buw5tLU346lcexDvvvg2n043ZOTukWg3jFc0GDeZnZ7jYnJyaglypwbzdwcneWblZ7JcymqlzvWBopC4yrdNigYill9m5OVCQVIP2kESUE6Sp0UOABZq4kvTD53TjuV8+g5aGJqyqWYa777qDp6FHjx5Fa0c7khIhIglwYUtFLQUkccYLyW5EJP8Qw0b0mUj0Y1Tkgpad9jha0wsK87lzLlWpkJWVhURCwGZQwpHSa0ooR2L7Ey6YOPG0/1KyOP3epCOnRhsF+M1Oz2BufooNqQlBEruu2bXg7RkdR2t7JyM8SddPXX8iudCe7HE5oFbI2eNWXJCPugvneWoepUAnmYx/dyq4qes/Z7dixepVDJYoyi3C1Mgkc/TpOs5OT8HrdrFPi9QONEmIJ0n+I4bf7+PJEE37Ll1q5QM4kfWoBiH+PB3GVq9aCjqg0D5FkyGSeKqUYhi0aljSjHB7AohEhLA6vJiizI0ohRnKEY2LoFDIYNQthFB93nG/3FX4f/v3/6PCnd6subm5fLO/9NJLfDqkx4kTJ/DCCy/wuIt0vb/73R/4hvrBD/4du3Zdj5tv3o1Llxrx1tvUNRdh9ZoNKMgvhk5HYU1SZrLSybOntx29PU3IyirALbfcD73eiL/89Xfs1v7G17+LwcE+vPDCU/D5wlCrU/C1r/0b68LoQUXlgw/u4W4bod3UGik0auK00htbAq1WBpVSgpvdOVi6/Uaob99x2Sua8PgQOtcM39tHkXC4IZp1QEjO+I8f/6hxp08xu/0fOu70OTrpf1K00587uzw4cbKdu9vUnS0sKIRWrcJgXw+jutLT0jiJLis7c2GcF4tj1jrHOjZ6Y1vSLKxZt9ldLLugzgCZY3p7e7lzQjjJcQpuMZlQVl7KOryi4hI89PA3Pv29hwb68MwvfgoBBVhIJRzAQEbjifFxLv7HxyfgdNJ4MYn8wqKFyGWVEpnZWWyaIWwijTGo0KcIbK/Nyt0OKvgpPMJkMTNeCxIw45sWnnnq0A6PwjlrZ5avSWvgEz9JaqiT73W6MDE+yuir4bFheIJeZmtXrV4Ceaoa0y4rj4uJlkNdFDoMkYmJDi7xGHWLBPjwvQ8x0tnP3aSly5fBkp3ODNsYxfHEiOAjgICkLPEIbOMzaD7bgIDNzQt8Zn4e1m6/EgmlGL4IGcxIDy5goy3hMwVJGpWHIYSQ5UqEkaNuGh0iiOMtF0m5OL9UfwmTo9MoLS1CcUUJv/7kK6DkPkrYI8xb3cVzKC7JY222yqBGJBpAemYqYz3D4QCGB4cYv0mdqppli1HfchFiKclcZQjaRAjNSDDX50DMG0amJRU7rt+JpDSJoyeOwZKTBrlKhqDXhUxLGibnpqAy69A62o7UtDSk6IxIRICMrDwIZVK0tregpDwfg329SNekYnZ4HqUZZQjZgkgzmtHe3YGEVAhzTjo0GgNKs8vx7FPPIhlJoKQgn7tYhPBUaAk7FoZKrURN9SLEiL1MyDKfF/FoErY5KwQxoLy4GFdfvRUvv/UGuseHUFCagbvuvA2jfYNYv2w19r+3j9MB77z5Gka4mXVm1hv/4Q8vYM2GTSxhSs3KxNDwKCqKS5lcRMbpAOFNDQakfpwn0d3fB6Fciiu3XskUBUr9HRwZYg72HBkjZ2aYdEMEp+lZYoUrkFuYh8MnL+Cvb76IX//618jLyqRMHThsVmjVRvR1jGBmbAbiRAzpBi12bNqI0uxC/On5P2Pjrm3whALwBLyICpK8yd94/U14+c+vwO/2s7FWYzRg8dIaXOxpQlq+CZ6YE1KlDB21rdi2bifOHj/LjPTsilys2roKB08dgM0+hzVL1+LI34+i0FTAI3doEihZVMzStN7uCVyxbQXmglbW8DumHMg0p7IxLqcwD3KtmmPQjxw8gq98+Susob1wvg4pSjWuuekG1LY2Yv22qzDvcfAkKhKKIBGhzV0MUVKKUNjPOmHSZSQiYcjjAli0BiQYC+iDPjUFheWLMDU5h+HBUTi9TuSXFjBfXEONBXcCjkkrZEIZers6MUeafbMCqzesgT8UhdXphdKogVAtRk5xDhLRCLrqLyFFZsDkwCQ0KhNLrTLIjK7XQJeTgrgiAbVBxVOcD/cewhXrN6GuoRHZRTkQSGN8aA25vbAY0mCbcqC6uAKZ5hT0tTehKC8HvQNjGJqehkcYw7JtZfAmnXA4PXDZQoj4Y/A5YpAnZKguWYrx/mlIhDKW93i8Ln7PUleZjJyE2KOCPRQJcueYinOtnhjxQSYdERXE6XVDriQ0MZCRQYSPMHdElVIteyXmp+c5BZOuLxnay0srIE/KIU1K2Xeh0ioxMjvMB6uIMMoSo4gnAmFQAFEwwRKm/t5hBMMx3Hzrbmh1Rvz+988vkFLovyStGxIEIyHuVivUMqamUCFdVlwMg06Ps7VnkJWZxVI1SpF2OuzsHSouLWEj/9T0HOR6PSbHRzmXoiAvBx2dvZAo5KhasoTD3shXRY0I0gUtFO1k9pRyU4P2GCWF4JEJOujnSSjvi6DGTgSlZSVQG3Rc5NIUU683IBzw4/TR49j//l6YtXps3rQJVZUV6Ghrw5FTJzDvsEGskCMQDoPO8eTxWSjcJewroi4xyWcUShWEAjHLYOiwQKnVhBqmAj0hEMKcamGsLXXeAhTCRwfXeJxpMNQgo2YNQRbIj8TadbeLQ85iYUpMpe83ycnQJLu65trreB+YnpzF6VNnUFpRjvTsLM6ToH2SEsdpOO9xOhCPhJCRloqx0RH2jkUpakYoZNJMdXUNQuEQvAE/tu3YCaVGjXgwhtNHTrA0k0ym5y+c5aRWTpIFyWcTCEej7Keh+4t+V5PJwLKZgvxCBlRQ+ja9nuTXIFnSkuoqdHZ08L1LByyHfY79DTKFFGq1FjKxnP+OjMAUsBcMkzFMwT6HFLPusvXT5x33y16iz/wF/6PCnTTDrJ0ELUIZrF/fvHkzF/BUyL/77rt45plnWG/9+OOP4MabbsGO7bvwzjuvo7b2FO699wFODiRJzOBgF3fzAoEIm0zJkFdWVs7djEOH9uLgwQPYs+crWLmSuuvPwev149vf/j7ef/8t/vjWt76HFStW8uly79692Ldv38IGQ1HxznmIRAuGROpkkP5dLiaGt2UAACAASURBVKfOkRB7hCVYe8Puf6lw/+SqJvxBOP/zj4h2DUI8Y4cgQudjYKBQgIsrBIiQOZVNsSRzX/iZnxBtaHH6JFmWmu5trS50ds4gJzcP8/NWjI6PgbKXidleXVHOqEUq0skU88mDug1EnqFT9NnTJ5GemQmxQskx6vSGddrsPJpbs249RyCfP3+BTS+pJiMsGZnYtus6rN945affjzi6L/3uN8x6JYPR9Ow0a9jZaOn18sFMo9WxfpBO61TAm8wpbFoNhIjWYoLLSwaZCGMoh0dGWD9nMpoYy1dcUoyS0mKmXZhSTYyhSiaF6Onq5cU0zZzK0eglxcXo6GhHVkYmYxMpSIV+Jp3+aYNPz0mHJT8TQrUEUXESUo0CMiWFTiwwfCkxlFLq9Do9Llyog4dCXjZtYhOq17+wodLmTgmBQjHxbpO8qVInZbhnAH67DxZTGlQqNZQ6NWw+B5vqaEFORuKsY6TFlLwLlNZHnF8yNNGBhcI5iHVPxXXQE0BPWyfOfnQGgrAQGZY0WlMxNzfNMjJKSqWiyOach0wtg90zh/ziTIxOjUNlkMNkNsJoXkij7e8b4p9NRs00IxF4vFDoaNwa4mmLUqCF2K/D2Q+bEHNFkZmWisz8TCgNSpjTTcgvL8Cxk0dhMRqgkcqh1mtxsu48BHIBa1bD3gBSUzOg0GiRlpOBwfFB9PZ3YsniKpg1Kbh0ugkF+mxM9Y7BQBu8UgqRTonN1+3EudqL8M640NbUAUTJqCRlhBwVBWSuJl+JhrjJfjdKC3PhczuQmmrm8CBKHRRLFExIeeLxR/Diqy8ikIyguLqI8x4iviAyzRbUVC7hlN2I08GbsNflg8/tQ0dHF6prlmLtFRvRMziAD/btw+b16zFvm0dfXx+0CjlqKisX2P4hP4KRMIpKifEtwbzdirUbNnARRSE2zOuORjl5d3p+Dkuqq5GTmYn6pkZkFuUir6ocx0+cQFFuHhCK4vTZSwux7qYMnDl1BiatEkaVFN//9mP4zVO/hcfuxTXX7YDKpEVmfjZOX7yA8upqHDl8HH5XkE2TGrUGS1Yu47H24OwwoIjCG7PC6rIj4owh11yMU8dPIzMrE5a8dNR1tWDt1uWcJaAVq3D03VoUWrLYDLdy0zKEBRTiZueUzqWrl2DWPoWJsSnEfHEoRBI2jj/585/inQ/fhzfoZfPfzh3XYMZqw+tv/B2ZKSnYtmsH2gd6UFxVDl8sxIFjRMeiQiceikIuomAXF3fk6JBMB22jXIPWs3VYUV7FfgFPIgJ9RgYEAiHCfppMiSGQCpEI+uGbsSIy64ZWpsbs2DS2bduC841nOTgsmIyh7lIzhFIVdl2/EyFxFJaiDHz44Qes0faOOZCtyYR7jvC1cmTnZsIbCSMiAnpGe9l8KlfLMTg0jIK8QnT2jyElPx0ZJamQq4UY7etD0BVEeUEZinPyoSICSCSAsN8Bc6oRU3YreqZHIEkVQSgXwDEfgM8hgESswMTQNIRBMQoseQh5IhALJFzoCSUiDsOJRIiTLeNDHxWDBGZweJx88CZfloiKt7k5SOUSpvKQ3EmulEGnJ/pMgE2QYXcIkUAU0WAMIiFNVhNQqeV8H8qF1ASIMeowJd0Md9gFiVqMgdFBYi7C5wjCP+uFJCqD1+pCKBBbyN2IibDnSw+gt38AFy42sK6bgnrYyCkUwGAysGSQUk/LSiqwbesWHDtyFKZUI5sqI6EYB6cN9A9AKievDmnAhZyhklNUgOHBPiwqK4RaKeVivqJ6MQwmCxe97LuSUvwoJY6qeE+XiGUQCgiWmWQIAp8iaIdMJvnn0XvC7nTwNDQzJ4f3NVqv6LBP6yttqERe++uLf0Hd6dNYWbMEG9dvQCIRwwcHPkTv8CCiSHLxv3b9+gXSC02yAyHKsmYzLE2OVUTBSpK3QMFNwKVLa5CebmHjqFKlRTiagN8fYrloNEJBekEoFeqFDj1z+cnAGmU/DTXLCnLz+bqGAxFGhnr9HmgMBlgs6SgtLkNPezd6evp50rxq3XquCdpbW6HXqDE3O4OmugskSkdmRhpcdjsGBgYQpjEtwPcyqRqIyqbVG1BcXsYm1dtvuBVfuO0eDA0PcFIthQ4GQgQ5wKcyHsppSQrwKa2G7lk6eNAH7b/UKKSMASrcCQKxqKKMpy3kfYvEIizjkckpfEnJh7eSgjxUlJFfbgJ1dS3wBZiozxMeCle83OPzwv1yV+iz//3/qHCngo5MqVS8Dw4O8E+lm5XGyn/605+Y405G1SeeeIzHNHfeeQ+ef/7XcDqtePjh73AX4L33Xkdrax1z3ClCWyCUcVQx4amoc0wd+l27bsDAQB+e+/VTuHX3ndi0aQu++73HsHzZCtx00258+zvf5O7nhg0b8f77e7l4J7PK6tWr0NXVDJmMzEJuOOyE6iMO+sc3pFSEhyRlWHfjZyvcuXMeCsP+2K8QG5yAZMr6aeF+YRkQFiZYU8ZmVOpwiBdSz0iGsuCA/y/d+/mz41Crclhj19jUBJvDDr1Gw+OzYMAHM3XlltQgJy8fjQ2NvIgQc5VkLUadjnnAtDn64zEmpFCnlEZrZDCljjt16ClCmSgGTBCRybFizTrcefcDn/oKDn64F60NDRjo7YZaJWcDJY3MaEOijp5cqWTXOB3AkgkB2jraeeNavmIFWlpbUb14CWvwSMYxb3NgzuViTBfxeKmDU129iDsJREQIhPw8KlxWsxKzc3OYmp7+OEJZxqZcIsRoVArk5udyF5tGuLQZUkfA7XVhYHwQ814Hlq5egUnrNKZmplk7yPgyk5E3RCJ3VFZWYPW61UgqhWzqjMZiPJImugAZi6gbRt0xwmIRT1mloNjqBOQyJW887JEgzrkYHEIzOzyD1rZW3HPPPdxxoemHRE7Ugijjw0hOMD26IElqbWiGXqGFRqqGXCCFOCGEXqVFdroFfX09kGvUcPicgFwAb8wLkVoAtUkBhVaGpCzMm7lYIsLk5CREAjmyLbloa+rGkspFjEgVKZKcjGsyGRH2RRBzinHxaDfEYQnUUhmqllZi2jq1IAEqz8XA2BCuWLUSfocbSTLweR2YmZ1EVWkJutt6eFxqykhDUVUZZu1E2/Ax47iysgZDrX1QRyRI+qI8xcotLoA+LYUL0Xfe2Yv87FwMdA8iGohDb0zF1PQsj5KJz33lpnU4dOAgnLY5pGrVePiB+9Da2IDs3Hz0j01gdHoWEzNzuOvmO1BbVwti3dSsXc73SltjB7JMKXDOO6BTa7B13WqEA0FOERwdH8f9X3gAl5pbUFhUhEstTZwYWlpUgLb2dtRUV6O/pwdzE+O47967UX+pgYu6nJw8fj9KlUqeqMg0Ktbl9vR0w5KeBq/LzUVDw8V6LK6oRFyQgCcaQsHiCgxPjEMvVaC7pR0aUwpqlq2C1e5Be3sr5JIkVBIhNqxYjddeovTQCL7x1T1cCEMtw0Pf+Cru2/Mg9u0/CLfVhxRDKkaGRpFfkM+HRku+BY7ANNxxK2KCMHpbhrF+6RYcO3oSG6/YgGWrluOHv/xPbL1xC08KxnqG0NXQjbyMfDbhilSAUCXGnI3QfiEsX7EM+/fvg1QghkaigX3ODpNBj8e+9y209rThozMnsOeBPRgfJ9mFHL987nd49N8exNDYOIxpZpjSUxCMRzj5lpsdAgkSoTBkAiFP+eh9QIa44oISLK9cjHMHP4KENLmZGbCU5jMLXkaFcSjGDYSkWIjivHzunEvcfqQaU5h5PjjUB4jiKK4owODUKLSWdLR0d3P2R8/kAMpXV+Hd996FNAooAyJE5iLov9SPjLQMZGRaGPPY2tUFf9QPgUIEpU6GrNxsxJLA0bMXUbisCHmLc5CVlw6TRocMYwYi3jgaLtSj4cwFTPTO4MqN5ahZng+FQYz+2XH0zoxAqdVgcsiOmVE/H8xpGigMA54ZkgSJIRXJuXNL64hMoYBEJMDE1BTKKypZ/0wfNA2kaXPFonL0dPdjamoWgXAASTEglYupJwqJVIAUMurPz7FkTSlTc/FH/G2S81Gxlp6mg5HyJBxuprVYHfOQ66Rs0k/JTIN11o6ELw5NQgW1mDw1tJ7J0NXSjpGhCS5Cf/Xsr5hK8hHlQ3DhnVw4UImELN+h7jdNhrdt3oojR44gkoiwTJUCfezzDkTDIZ6eM49dJEZCIEJ+YR5cznns2HoFY2KNxhTYCaErknF6LLXzqdNLVDjqyBIhjRoiVLiTtk0iJhlpjAtgOqiQt4sKSsIc0yGb/BWz81aoNCrungulYpSVlcFmtXLi6tuvvY7jh46gMDcP1+3YhqycTLx34ENc6mhlnOf6DevR2NjAWSMEVtDoTAsm4UCEDxC8CyTjCEdCWLKkmvXsdEjNzcuHSEJhSQQPiGFycppNrBRoRPIftVbNazM1twiiwPS1jCyWSAogxMzkEKy2We7el5aVw2Vzo6XxEueIbNh0FZauXMk8L6fdzpIzakoEfR72CFlnp+Giojka5ik6I7bTM7mWoHWPUtTJEGrJyMBXvvgQ9tx+H6ZnJhi3GQh6EYoGuTtOjT7alygPhhpNhJsk+Yw5xcRwCpfLw9ksRNyjJquYJJpCAWOls7Iyea+kny2WUOoUHdaksFutyEo34YXfPYPRoV689uqbaG8bhC8AyDV66EjeeZnH54X75a7QZ/t7Um585sKdCmMypVKX/f777+cY4ePHj+PYsWP8Jidd6iuvvIqGhnqOOH/66Wfw7rtvoaOjGd///n9iamocT//ySchlctx886145ZXnsXPnLbjpptvxxHcfh8/rw5o1a7F//wds8vre934Ir9eDH/zwcTz66BMsEXnkkW/imWeexdjYGH784x/xDU6uajowbN26ld9UP/npDzA12Qu3hzBmhECMQqORscGMOu4PoARr/1vhHp+xIdIz9E9XUWjSQ7a49J8+F+0f5eJdaHdDGAhjMF+ACzUJBAmV9HFqKplwqENFHQNOX6MRc2LhjUEfBw52YKDPysU2YRYJTZiVmYmJsXGUl5Zi7bq1SEplOF9Xj5HhYWRnZiEvNxtW6zw8TifGSUbi83CU9OrVqzmwhJJBSS9ORpjurh6eXNByHQjTgUaKjPQM5BcUIC+/GGMjw5gYG0ZBbh5Onz7JvFlasKioJhoNhRZRd82gMywgGcUCdHZ288GIDl7UDSFGLnXkSe/e2dvDBikavdpn53ghXrK0hpnMnV2dPKKUihfS/Mi0R106ot3QyI8Y9Pl52QvdomgElpRUlldQ0qpIKkJT+yUULirBpG0acr0a5iwL01ZoUR8ZHYHf68O1O3fhjTfexp6H9nABKVGKeLxH49JYkg5TUcQSEcZZUkeFnP+0l1D3mnFiNM4VS9gsTKQZQv/Hg4SZi/IiSNKKsfExxmOqNVpIFUruLtJrOz83i5mJafR29sBjc3NMuCop464kGTMDbidcDj/r2WUqFUYmxgAlMDg5hPKlxShZUoSEyg+xXAKpXAG11gi73cPSkpAvirMnGpCTkwKtVgGvww6L0YSAy494VIDm+iGIkmIsX7EGQyP9CEcDHGFNBYDRZMTo8DBSNEYcPfwRUxsyM9PhnSe2+jRMFj1EWgUH70Q9HsQDfrQ2XsKKDWs46GZRSTmmh8aRqjUwVSJAo2OjAYMTkxgen8L46AS2br4GHW2dTOBQqZREauN7M0KeDYsOerEY29eswcTgwIJ8ICGAOasAnf2jMBvTeIojUyrgj4Zx5KPjfA9GQyFYDGY2XOrVMiyurkJvfy/uufdeTIxNIjUlgznZ/f29vPl4HPPISLewBCkaCsJunWeEZn5RPt+bY+NTqCxfzEZq0ud6w0GMTY4jnoxjemIS4UAAP/35U/jLiy+hr78PYqUEcbkAOfl5aG1ugm1iHjdcew3e2Ps+/vjyy3jx76+z/8Bnd2FucBwrFi1D48VmOOx+PPbNr/ABtXdwAKPzU7j9gfvw4qt/RTImQNQXRdgf5ECe4pIySFUSdPY1wh6YxvKVi+GYcSLmEWJkcgbbr9mF48dOondwDLtu2wp9uh4fHT0FnUiJ0vQSeFxO5OZnQqITY9Q2hTCSyM/OR8v5Zmxcvh4H9h6CVJxASVkBfvjk9/H+0b04fvYk7vvSA2jv7oPRnIY3/v4mNmxYxebO1tZ27LrpBgQp6IiAoaEw5HTfWx1wz9iwaFEVhoYGUV5cyvKoiNePkMOLmZFJyLQqRrVSomNrfT2CDhdP1FavW8dkn4ysLLRfqOcuplgqhU6nQnqGEZGwGyUlRejt7oFYLEeITJTxILbfei3ON13E6MAgJEEgYPUiHhBj29bNePfd9zE9QZ1Y4N77d+PNvW/izj134Q8vv4qatYswZ/eipWMAt3/hVri9Vlw8cx4JbwLlBYvxpS89gOnZEfzkB79EzfJcWPJkEGui8EToUDgHjz0Kjz3BZCaajpEMoqqkHN2tHZAL5SABcph0/2Ip69mVWgU3FwiVOjwyyonUWVkZ3I2lapBC3DwuHxdjrA2WJaAyaNgYKiGfCTUSfAHoaDoVorUvyp15sUzERSIVXbSfZqVnsJne6rKxlM5k1CHFYEZuWj762ocRtEeRa8jH5PgIKsrLEAuFca62HkMjM/jxf/4Yh48fw7HjHzHvnaQ7tLgl2WslhFGvZ3KK1+3lLi3ESWTn5vHBkHI0hnqIahVnLXmCij1lAhs3ruSEVxG9XnYXIqE4546IJApufsQSAkgggVquhkwi49RuMvGT9p/8KqFIAFEKhSJPkELJdQNNaWhfpDAlQuBG4iGmA1EOzJ133AWny4X52Vl8dOw4Thw/wdcry2jG0qVL8NDXv4pX3niFDZZ0OKEDg95oZqLMmdrzLJP0EnZZKOafSSjI7JwcPpAQ/16v0qCsrAJplizY7E4uxImkpTfq4HA6YTSa2BuQYUnHwOAwF/t0mKDPk/STJJCzs5MMfiDCjDABBhCQd0+qUKGoohSVixdDqzUu7J0eJ5NkViytwdzMNCbHxnm6QablJKd46+AmbHMwxCQbyqggmSYdtBx2B5wOJ+x2KxtLCdcai0f4dWWjaYyOB4BKo2GZHN2HixYtgsvhZNmydd7KNB6RXMwBTjYrkW8SCxkn5BmIxKHXq6HT6hHwheEJuiGSCtDefAZ5KWb84FuP4Z23DmDOHYVMa2Ac8uUenxful7tC//rfc0IuHaoKCgo+UwrRJzIZosesXbv2059IGqvdu3ezZIa67Q88cD8effQxHgf++Mffx7PP/paxjT/80fd4MXvyyV/wZnDHHddz0b579x2crkqFL8lsXnvtVTaaFhbm41e/eg6NjY145ZW/4g9/+CPefvttRkx+61uP4t577+XO/7PPPvtP//qXX/4rjhz5AH6/HR6PnwmNZErVaRfSXe+OFGLN9bf8k1QmeLIe7t+89r9dRcXWtdA9fMc/fd7+xK8R/bjIH88EmkuSiLAxdUESE4n4eMz2j9ScECX4hb0cB11XNwnrXJRPwiSzIDkA8VXp35KZkcnP6x0eQk8fhdjYGKd1xRWbOHabRvvZWenYvHULDhzcz8EzpaXlPH4n5BWpBknmQfjDSDgIjU7Fb1bS/tH/mgxGNlGSxpA6GRRkRClz5AsYn5jEsuXL2ZRDxRh1zmmho643JbUS/5ckCYSRPHfuHNLS07kDQbq6NEpyJT1lNM5m1u7eXnag08JGnfrc7BzWDRIekcaZRP6g6OlNmzbiw3172ZR6+MBBVFct4qIrFAujtbsNYWEEeeWFSM/PgsPnhj8S4AXXF/JDJJFwV4K65645O0KeEIoLCiDTSHlUShMciucOJ0LwR7zQm/W8qFGXhbi2zDd2EYWAEjnV3EGhbihNb3JSLLhw6jQMKWbkFRWwedYfDrEMiTobC50LAT+PHmQyJm1j2BXCmy+9CZ1YjhSVHvKkiJnene1dfEjo6u2DKdMIV9iJiCiEqDiCWx+8DgNjw5CrNMgtKIZGZ4AgIYEoKUI8kmDjk9fnhnt6FqOdPdBSQFQ8ifziRegZHMfVO6+F2URMf/DEpn94AA63A7bpeZw9cI4T+zZtXMfpj/VnmlBSYEHlkkrG6knkYiT9AQRsduhlKrjDISi0akzOTGJuegZahQqZlnQUlBRBolbBn4zDFYtx4I1SrIZUIIXT4WYDHYW2CIQJ7LjyCqypXIw/P/dblGVacOOO7Xj7nbdgsFggVOjQ1NaDI6eaYMkwsVeCzGWrNqxHWUU5jh4+hN72AVy3fQt2XbMda9aswKFDh/DgV7+KjuZWnDhxhhevtrZmPgzLxEJOHVxURkhSijEPoK2tjUOM0rOyOE/AZXdzYWTJsEBOQVopZthcdr6uZz86he98+9/x97ffh0IjZ6nUug1rce7MaSSDYaxZvpInh/kVpVCZTXjiyZ/AkpGO4e4BSEMiyBJijE3Msu/jaw89iDde/zt7RMRqBR569GH88jfPYd3qddAp9JiZmIJSp8S+Dw7gC3vuw/7D7yCSdGHp8ioMdg9h08qtmLE5YEhNQ0tDK9rau3HbF2+FI+bGvHUG7Rc6UGDKY8/Kzl3bMDQzALFeCgGlw8ZEUCbkyEvJw8t//htqFpejoCQXP3r6x3jqt08jkAijoqYaTrcPdmKuZ2bA63EgForyQTsiSECsUiCKBEJeL5M9dBIFzBoDUz1+///9Hj6XG0srF0MUT8LvcEEtU6CypgaTM1OYnZpEYX4umurqFhJbtVpEkkls3bUTLqsdrZc6YLM5UVFeiHgsgO1bNmL/e+/Aa/fiqs1b0dnbix133Iwz7RehNGu4SeGYssI6NQ+lVIWK8nLsunoHBnv7sGnDRvzwP34AXZoJvRODCEpiUJrUqK5Zi+6+ccjUcgwMdyEnNQ32cSdUIj1TRAwpFP5Xiqd+9STWXFWGmDiA2XkbZiY88DsBSVyBZFSIAL/nglDLxZzk7J6jAk3D6bVatQ4Olx0SOVh3TBhGxsqStyI1ldfYmalJxCIkBQnxPao1GhAmGRLJZdQk9ZNwbgWtl0QFY1wkBwUmEY5FuKik9ZzoINQVpe8vVykwPjrCBWhVeSFIEJ1tyUfIHUf3hW6sXLoMGoUKjXWNmJu14p57v4DhsUmsWr0Wh48dxf5DRxnrqVRpuONOGMkVK1bgzOnT7NGhaYpQJmH5IZmR7959O9594004nT7mxxNRRKCO4f0P3oab75sIzp+vQ8ulNly1ZTssmZkYHhtHMpSAVCiDQqKEEGKW0skVEj7YUwEfDfuZMkN6aiJtxelgQEWqz4vDhw+hoLgI5ZWlGB2jkMI6PProd7iJNDE+iRMffYSe7j74fX6IkwmePO/ctRP3ffEeNNZfRO2ZM2hsbmY6Cx1QZHLyF3h5KhsMR6CSKzh88NbbbmdKW2PzJcYopxhNnEhNsk+SP11sqEdqZjr77sR037DOnbKaCTgQ4Gk0TZvJ60dNKCqo5qan+fq3NV7CscNH2EtF64/GbEBJaRlKCstYO9/WfAkGo4659eTLIk8ZrWdjY6OMZab3Dk0fCDVMU3C6p6ggJ2woAy7oUOhys6Y+nqCAqCh/PhyO8n5EBlnKGCFPATUQy0vLuGagQxH5KAiUkFuQxRI7em0oUZU08NRoJPoeNRaIix+kpGBCMUtjeP/Nl7FhSTXcs3Zcu/MWTNq8iMnk0KakXLbq/Lxwv+wl+pe/gBqnJKn6zIU7ySY+KVRoYVm+fDmqq6t53EUFNxXQdIO8++47ePbZ5/Dkz36EJYuXYPPm7Xj00a9xgURot5///ClUVVXj5luuxa2778Btt93Jo1J60Pd59dVX8frrr7GGnk6MVKQ/8cTjWL16DTZtuhL33XcfXn75ZRw8eJC/lqg29A8irXRTU+OnRBlQpIbHxd+Xuu30QUl5N7tzsXLXTf9S4U7PNT3375DkZ356gX3vHIXv9QMQaNQQPnwDHDoirQNDw+0YHibTqQjVVRtRXLwMSqUWH+x7DjbrJBfuMpkOTZdmIJeZcf31N6K8rIJP2ZwiF42x/u34kaP44MMPuKtrtdth1BmwbNlyXHPdLtZWk3aeTuBSSl+jpDYqTqlYVyjZIMSxyhT6EQmjoaGWneOFBRR7Xr2wOYTCTK65cO4MXzeFWsWpdKRVbqyvZye8dWaeF1SDXo9b776dDwm0mVptdj6QUUJpcUkJM9rp32CzOjE7PY3yklIMDg8xi3ZwZJjvD4pkb7hQx6NQSkukdEHqgNLIklzx586fRWlxCQewjM+MIis/BzafE/mVhfAnwkjIBHAFPIhzAh9JkESMkCT5A2kYXfNOqAUKTPWOovbIRzCkmXmDo/uSzFjEfA4nQ9h9z2746TBDRUWcwnqoa5GEWCxDJBiGjsI6AtS5DWGwoweSOJCWmwm9xYSIMMkcW9KJUhodRVnLxDI+lCSFCZbrULiHQamHPC6Da9yGsCOApC+OgCuAS/VNzEkmo5nNY4PWokf36BAKFmXiunt3MoGHDiKE2hJQmIqA2M5ShPn3CXPQz5t/exlKkYSRceWLq1Gzci08IermKXhEHQn6oZLJOWGPRtTDvf3oampDVloWdDoDPnhrP5QiKXRqBXsbkuIkKqpL0NvZjkU5+di4cg06e0dwou4CypZVQmvSsfyFutk0rSB2ffWKFYhACq1SDwSTOHX0FDPS09NSuTDYvOVKqCgN1OfHRwcOoTQ7Bxa9Hu0dbQjGYsjKL0RzVw9k+hQ0NLUhHIpCq1Oz7po209KiYpYHffmBPXw/zM3Os59i374PIJUqeDOlkJpDhw5iw4YNTFGgw+HQQD8Hi2g1KjZkEx96y5bN+MufX+KgKJKBFZYW4Wz9BVx5zRa4fG5UVS3CO2+9hXAwDo+LEJxWjIxP4sabd8A6MYmm0424cdc2eEMB5FWWYsWGdfjWvz+O8vJFOHPkNNLUKRDERQhFk/CHQsiwpPB7mNB4dNBJyoUQSIRMDnHOueDzJSgtAAAAIABJREFUeKG3GOB1+7G4pgr7DrwFjV6O6sUlaGtqR6Y5D55gBEtXrsK5U+fR1dONm+65CRPOae6stZxvgcgvwqrVq9HR0wFfzIeaDYvZmxF0BSAPSzA/NsP0ntysNHz7iW8juzQPr7z3d0AqRFwAvne8bpKmadnA39PTi/LqRVy4Ryi7IB6FY2YOzslprKxZic72TujIcN4/BFE8gTU1K3kakqAQGJcbJksae3FyszNx4uRxVFVVIhSPwGBJwfT8PBsIy0oqkZmRiz/9/kX28jz85T0Y7OrA2OAA2hpbYTamomt4GJbSdKzYvgESowIJxGDUmfjnN19qQ3lZIXxOK6c4U/fQbrMhsyAXQ7PjGLVOYuO2zehtG0MoIEZuSSEgjiIRCeLUoXMQhUTw2H0wp6hx412bkZCG0NxZxwnIaakZmBy2IeIWIu4XwWHzcLARrZEKmQwmvYF1wWTmJA8Qm9TFQCji4ykSmT5JekBENSr6iE1OhnXqIgtIUxyJcDeeciEktH6IFogyNFWMC+LcVafdg7B+ZCSlYovWbuqAk3+JpIbUySaZDjVmNCop3+NquYoRlYU5RWg93wKzLg35GYWQCaWYGp/BxbpGuL1kmJXikUe/heqaJXjq6adQV18PIUSoqKxgehhhKmmfoYkoNWDIgEm6b5JZ7dy+DYcPHoHNaYPGpMGi5VVYtnIx0jMtiMYimJoivng+ByoF6LkyOVQiKfzOAIb6RxEOLKytChXRd2RcwGempsGoMbBEg9Y1koES5ez55//AZBWamH7j376Gc+fOMuSgunoxX1/y2nR1kW68lyJpuTmFZIyv9a6dV2PrVVfhyIEDOHjkGNNZKI+AZEc0BqSuu1AsQZqZusw2bN56NSOFt193HZN/KP9DTzkBQyMLevBkHHNEHNLpeBJbmFfEe+ns7BwX1typ12uRmZXDwAaiPKUajJz4e+zgITQ3NJCMnNd0IqxR1zxdb+aGIzXF6DmlZWX8/Yi1TnsiyThJWz45PcWNjNSUNKbv+ClTJBTiBh7JjCjlnOSx1PSi55InikyvNCmgBmVcEIVCQXz1BZ8dqRFGR0ZZ+kSFO0mUqipLIBCKmebnIP8QUWUkYsjkUi7+PW5qdADhaJCbQVetXYp3X/kbGk/W4rEnfoi+cRuEWi3Ups8DmP7lqvv/8gvpcEjvD2qYfubCnaQdJHuggodIEv/4oIL+/fffx1NPPcVGs02bNuHhh7+Ml19+DYcPf4i9H7yPhx58GE8++SSeeuppLtyvvXYn7rjjLtx5513/VLh/0nH/1a+exSOPPILnn3+eebi///3v8de//hWPP/44d/fppvza177GvwYVs5QARp2E3FwyCDlA9XAw4GSDDfHbjUY5F31XDadgybYb/uXCXfeNu6G4atV/TRg+7s6LUk1I+dOPPv38xYsH0dF5DjfeQNjLrE8//9prP4LNNg6BUAqpRImapddh9apN/8eXsr+vDz9/8ie80BAbnU73L738MjNl/9XH0eMHGalJkoTiwjLs2H7Dp089X3sav332GUaLkcmUushEHCGEHHWbEtEozDoaaYcx77LBR1g9hwNr16/D+MQETwV27NjOvw9x+82GVOaWp6akYm5+HjqzgYMj5FIpjyMVMjmmJseZCU/dJQp7Ij3ovn17WeY0PzuHkCDCNA1DmgmusA/OsBehRBRihQhShYy7V9SdIpwXbYrBUAQigQRGlRGH3zkIo0iB9ouXkJ6di0iIkubiiCbJzBZFSp4ZV+7cDHfAz0x3lVrFpluKjyaJjzAOJmnEAiG8/sprWLNsBRrOX8St998FuVmLqBSIU91OI0VK7oOAKRlEzlHqFYhRrzIRhyAqgDwshT6pRcOJeoQcfjhtLlSVV7IJzEMehiwjJHoZSpaVYvHqJfDH/QjFYlBqVDylCIdjTPagUbPP7YVzzorh7m70d/dBrZLilltvQ0ZeDnyU4CiX80iVDMWpRhObEo8fPQq304OZ4WlkmFNRUVKOeasDtUdqoRRLkYxGIKDun0aBPV//AuqbLiDPbOaOe11DO7pHRrFh1yaExUkkhHGW3dC4NTXFBJMxDQO9E5gfn0VNyWLUnaxFRmo6pifHUFhcgKUrl6CjrQFf+9L9+PPzL0AhECHDaEJnWyt3LZeuWA4qUSYdbnx08gx2bt/BCLaPTp5E/+AYiovyOTWxpb6J/23UbWRTc08PKisrWaZAB0wyT/b09SEjM4tjxoeHBpgBHvDRVCSGkuIiFBYVoqujE1MTE4iBusAqjM7N4N++9wgcARfMaWZcvFiHhgtNuPaqHZgbm2QZjSvowWhfPwoMabj3rrtx4VITTjadww237sYH+w8xEakstxytdS1QqwzMlaeiNyMzjWVrpOeXK+Vo6mzBtu3bGE/pcwWQmZEBuYbkcyImlIhlCczNj7GhXq8xYooCiuQqlFVW4e3X3obL48TdD92LjpEOSBVSDHUMwj3pxp4vP4Q//OmPMGVoUFRdzJphz6wD3ik73FY3igoLkGY24E9/+zN233Mnbrn3Tk7NfeON13H15s0Ief1QSKVsjKfO4rh1FnKDGn/+26u4757bUUHEDLeXee52pwuxYAQ6hZLN3EqBBD6Hk4OUCDVYVFLKXcdlS6pZ+x9NxmDJTYc/GmCpAa0pVpsX/T3DjJdUy5S4947bEPA40XC+DqeOn0F2dh5mXNPYeO3VGPGOwxFyISYifnwEMqkCUpkSaRYjhoY6mNEuTAg44XPeYUVSJsLaLVfgQnMDpBEV2puG0N7eg7sfugXr1i5HU10zOhv70FzXDLVajqrVOQgn/Wxi1+l18HnC8NrDCLnisI77oVHIEIsKEY0mWZNN5RBNakiaSJz/OEjDLYJMIeBuO204tA+RtEUqITrRFK+NiUgCIV8QEeriSqUcUMQJmNEwMrMyEAwF+OBF/h/qPpN5lMJ1SLFCchxO7oxEIVcQHIC01FKEiUgiSsJs1nHuATHa6b/crFx0NPYCYTXnC+Rl5SEYCONsbR0mpqZZHrn96q0YHRmBVCjG2TNnefI4PDrK0hTq7Ao+1mtTkRtJxFBdXYWe3m6sX7+KDf5lFSVc2FG2SIrFzFx5+r1m5qxIUgK0Wg290QhhlDCiCjjmfQj641Cq9NzhF4mJrBbn0Da9QsM6dKlIyPv2G6+/iobGeqbNUPG5ZvVK3qe7u3u4UKaJEE0yKBiPHjTV9lG4EpkwhQIsW1SJu+/YjaDPj/GpSbz57vvw0bWUSZAUiLipRvpzlVyN1FQL8goL4fB48O3vfhdCsRxSkQi1p05xMB89yCRL+FR3wIeN6zci4PYzipkm6pQIS5NnkkTl5uWxNDXgC6CirAydra04vH8/+ru7+GBGtCtLVjrDJkS8pkf5oLCoqhqmFDNm56yMFXaRVDEehTfg4YMDpeqSaZeUDLTuks8nHo1ApSS0tRCUFUD1FuWqVJRXsjSN9myr1QaxlNDRJPFcSO+lpgcFLqqVSm5I0Z5oMaqxdMkyuANR9PQPc2AjralypQRSsZAnej4fgRgEMOlU2LFpAzYuXYrO1nacrK1H9+gMhBod1EbTZUuRzzvul71El/0C1rULBKitrWUy0Gcu3AlBtHPnTi6m6aYi49r09DRefPFF1mv/4he/YO078d0JTUhs95/85Cd48KEHsHbNeixdupSLbircqRNLhR8V7WT++8eO+yeF+5EjR/HNb36TF0aS4HxigCX0JJ1e6XPXX389s+Svu+461t+TeZZO6N/5zsOIRG2QiL3c6afTJzHdSct1xVAKlmy9/l8v3B+5F4orVly2cG9sPIq8vEqkpPxX0U5PosLd47Fx9+Haa7+K9PTCy75Y9AWkAX/ogS9yd5vemO/s3QvLx2m1l/sGk1MTeP2dvzGphVjAudkF2LXz5k+f1tLUgF8/8xQjEpVaLR+2WlpaMDQ0hLGRMagUch4tkuZcppJDIExyd5m6A1XVVdh05ZU8zai/eJHRX1arExkWIksAeqMBfRS9nGrmRZHY5kEfsWCnUFRcxIYfMh8N9PfxoYI6+aQJXLNlPfKWFMEZ8MAbo4VXyJHtwbCfo6SJe08bJ40OhXEBpAIZQu4AXLNOHPngMDavvwK9HX1IxJLMXSZNoFQlRUKRROXKChQvKUOEmMoSKWJkrEtJxdT4JNNtxoeGmaZApI14OIGpkVGkmlIQEMSw6YbtCIpigFwIsUzMKZJUJEfCxO4XIpwMsD6UkgERFSJFZMS5A+chDYsxNzHJ5kjCGpJfwZxhgT3kwg33XA9LcSbCxERgyelCOBdNCMhczKl90Rh3c0YGhzDY0wepQIAd27ZjUTWZKIG4SMCIQTLK0oYZcQcQDUSgkqmo9YLe9l7Un7yIFTU1OH78JBKRJGQiETRKOUtH1ClK6HNMWLt5PcaHh4BgBC5/ABPzTqy6cjmkejXzkqk7RvpsCoFaXLYI549fwHD3KDbUrIIsLkKKzoDGhotItZiQECeQX5SFlBTtwr9Xb8ClC5cQcNuxbuVqmA1G1tiOzsxgYnKa0Y10yCeGMmlS77j9dtTVXoBtdh6WLAtmZ60sd5NIFugmBCCuXlyFzk7aSMUQieX8PpkYH0N2diaWU2CZicKtwli6eDGn+La2tOFS6yXklRYiJS8DpcsXIbM4F3piiU9PwWdzofmjWkTmHMjIzcKU38WTC0UwjpmpGYRlUlSsXQyHxwWX1YOhriGYlSb4HUEsX7qSw2BOnT2NW2+7GXX1DWwEi/JrmcCGKzai/mI9v/epk5pi1nOUu8NlQygWwMTECMu2IuEE5FIV/JEYrtpyNV77yyu8ce669Tr0TPRBb9Khq6kDMwNT2LJtO06eOQWBLI7Fq6q5WzbS3QdFQgLrtA1Lahbj6q2bOEjstXffxs133YH6xgbUnj2D67fvwNF9+/HML36Onz31NAqqymGPBpFamI0Z6yzfH3qZHDqpjANfCLHIrGevD8JokvXtJCHSy9UQJZIIBaPIzcpCWQEFgbVjaHyIUn9QWV3OvHKH1QapzIChgQlkpGWjqKCYvQMUpEcSjdOnzvN07o4v3Q6BWozzXXXoHu+FOTOVmfvUrfa4/fjK1x/C8Hg3Gi42cJBUijkVkXgMW7ZvY11+QpREd1sfKsqWYGhkFGPTA7jh5h3obOuGTKRD7YlzWL92JVpaGjA41I+pGTuysjOQiAETw1NARIKILwpxUoIYIRbVOj5QkXwghSYpiHMqJb2mRH8i0hMV7aSpJvMuHTBp3aP9kIo68nQmwjGmIZG8johjxOcmFrhcscB6j0giUGkU3EmnaZxSoeSpDElMiGVOWncyIIbD9FwFPE4PFEpKwJQhJ8eC0ZEhXk/p+WnGdPjsYQz3TsCSmsXp40SNGhge4gyFJ//jP/Dtb/47HvrifSy7OHnyDJOW3MEghFIRJCTVIc65UIh4MskmfDKrB/wB7Lx6EzZv2oipsQkkElR8SplWQ16SispqboxR42FiehpulwfLalZBLFBCo04hlgxPEqkoTCQiIIuuRi5FLBKF2+VAOBTkpPD+wT6EoxHeX8j3lJuTg+bm1oUkVPGC1MbtXuDs00EgSshJJFk2eP2ObfCQD2B+Hg98aQ/qGxpx8Ogx+MIhuDxB6E0Gls9ctWkz44odHjeEUgkeevjrUCtNXBsc3P8he7fIqFlQWMi/x7LlK5CiN6H2TC2GhoegUMsXyDuxKEuZiLBGBl9q3tChfGp8HIcPHURXewvvV9QNr6yq4PfBWP8g+6qIElRYUsITAfJ8UPOJ8MYETKDXkxpT1M2PUNFudyzIT4loQ9PjZAxSmYTD/ehn156tRcAfQnl5BTraOzmPw+N3gYT25BGg+434+ZS8GwmEIBVRwJsWORYjT9jFcg0mZq2YmplBWnoqIiGiCgU5ME4mFqCifBG2X7UJyVAQU0PDUGv0OHTiDIZmHIBCBcPnUpnLlWH/T/6eyEakjGhubuaD3Wcq3KmLkJ+fz0U2ffzjg/68ePFiLqQp1evAgQPMdKcYYPozmVlJAkNaLtKyP/30L/nrqdP6yff774X7q6++xmELb7zxBjPiCTVJRfxtt93Gp3DCTpJEZs+ePcw0/e53v/tPv9PPfvYDzM72QyjycPeCUVUSEb/pb7BnY9mOf+a4//9p3CntJ+WFH0KUavz0+3tfPwD/O0fx3zvuxN+WEaHk44fTSeFSk6itfRfBoA9bt97P8plPHiQr+tMf/8BsYyrQllDQxP1f4JP8J4+mhno88fhjbOj9xiOPsMmIXkjqVJCOTaFU8Gm5vLzq0+eQw/wvb7wIp5twesTUFaKkoAw7rr7+06+pO1+LQ/veQ3dfD8QyBTKzs/lwQMU7FUJ0QidTLI8RjTp2sVMBSpIDnU7POE8a+VI8NnVENDojfB4foxn9wQBLBahLEYuEuQgyaDQ8cs0rKOBApL6Bfqxbt47HeBQPTdr+MMKwhh3Qmg0Qq6SAXMJx7clEDGKhkPX29FwBVbrRJMSRBOzj81CLlSyfGBwZRUlZOS7WXkRmajoGewegJqmHJIo7H7oHCSm4mzQ/M4+ui+1MwTEa9Fi8uBrnztTi/rvvRGd7G7RKJTpaOqCUyZGanQ6xWQNthgkSlQxKkplQUbNsOdraO9gYlBTycYLvS73SiIYTDfBO+pCiMmFycphNt63NvdAYZFDoFLj9gTshT9FgyjkNpUELQVzA9yURH4hoQfxe0j/SPUFpuhkZmczVN5IxFgK+pqRDJzY9BTTFieQQFaDxZB2GOwfgJYlORADnrBtpBhMHsYTjC9MKSqw06XTMsZ9yWpFZVYDUoiyoNUqopDLudAapu6NTw07hHkHq7uggFUigEEihFMrQdPYiUrUpGOkeRml2EUb6hzhtb3hiiOkZWo0MZpMOi5ZUYXZ+hlGlp458hCvXbUBxXgHTGkimQFQY0s+T7pK6i2fPt+PKK1eiraUL61evgFQpxtDQCHzeCFasWIXZuSnMzk1iw8YNOHPqHCYn57Flyw60trQgNTUFOq2K+czUOVPIJMjLpeAeN6dGtnW1Y+s12xGTJmHKs2De58Si6gp8uP9D7Nh0Jfa99CrMYgUHMDWP9LMpUBUV4EJ9C4JqAQw5qYwDralchtqjZzA/Ng+FSIGC3AIuxjKzsjA42INIPMnBJStWrWJZFfGZA6EQInEqBjWcUEj+jNyCHAwMDywYyhIJSGVyyOVqpqaQBO38idOYHBtDzboayIwKvo9b65oR84QZNeoinnjEixVrV2JwaBB6pQYzQ+PYsfMaTExN4ppd23Hs9Emsu+JKprDQ4aurrQPXXn01hnu6WdL29/fexa177kHTcB82XLsN86T7J2Ocw8HmVMqXYOPlx9peUmHTRCoZCENL8jK3H1qlFmF3gENyPA4767uVKjmsczMgMiAFXyViUqSas2BKycDo2ARcbjsmpsfh9vswMTWDRx79DoxZBhw6fRgt/S1Qp2qg1i50p0dHJuD3xJBTbMHuu2/g4nX/3g9QUlzCxfLA4ABKKysQiYX5Gut1Rk6MLikvwLR1EAUlJcjKKMZQ3zi62tow2TeJng7C9yWwfOUS1jyTxM8x52WPC5m/Iz56rwhZbubltFEJY2ltLhvrz8PxMKQyAWNKlQo572tZ6emMiiQGORE6yOCrkMgXPEIuL+RiCmMisR+gIW18LAapVshpzC4HEbkCC+u5TIFknPCJQp4u0XSSDi4hf4R/J4IrJIURmFN1cLsd/DtSIUeTOZVUA702FfUXe7Fs5Qpce8uNsPscGOkfxvzIDId19bZ0Yn5qDlddtRkXWy5hbG4a7mAAIhkhAMmUu0B9IaOnlKy6AhFu3L4VaTo90tPSeZqqNWi4qSASSgjKC4lYjiQx0MNRHDx0GBkZOVhSswpKpQESmYKlHzQtDUcCnIaciPt4WuGjaxUOMVFFJKEApAUZJEmTSP5Jrw3vSZeIEqfkIp8wm/S7UXosrd1VZaW4ZusW/PWlF1lak5Jixs9+9nPsP3AIB48c4aZUiiUDVVU1GBkdZ+rb8PgYrr99N1auXovCvApcam7mIMF169dDp9Vw44oKZrPRiKH+IQT8fma/035HUyBSG5jNKTyRokRWev/TPU+hSE2NDZgYG2UTKh0CyKeXiMcxMtiHiopKTM3OQ0/TTaMRLreXpThk7KYOfSwY4MKZ5KOEaqTuNwWJEftdqZSzvDMpFLAfbnp6FuPkKUgKWEZEEmS65wgkQb8nHUwIxEASn5DPA71KwVkSlHK9qDyf95nxGRuGxycRikVQVloEr8eOopwcTlXNy87iQ/ZLL/wZ9jkrH7RsDg+cwQimHD6IlNR8u/z0//OO+/9d7U6HL2pSk6qBFA/0+EyFO30DkmvQiIZ01rRoUmFODxrZUAH+SSFOlJlPDKyki//Od77DWvTZ2Vn+/7/85f+5cKevpQ/6PvTx3HPPMRucZDg1NTWMKHz22V/h5Zdf4YMAFTXUMaZxExWUwZAfsagfSiV1McmEIeDODeUihYIx3BkqwOrrbr58x50K0i/cANW1/yxrsX3j54iNT/9vhfsnL9Hs7CjOnn0bVusEf4o4qySd2b378U9fRRq5ffMbD2NkaAgSEWl7SxCJRqBWqvH1R7+N7NzcT7/2Zz/9MePDqMChEbvdbuMuHWmOOzs7cONNt+LBLz386defqv0ILd3NfNom+QZ1hsqLKnH1Vdd8+jW93R149S9/4kVnZHgMxWXluFBXx92iouJiDPT1cRIqGVQ7u9qwqLIC58+fZ1OOz+vl0Q1p7chQSxuKVK3hYp+inEm/F0lGMTI+xmM6UTKJDWvXYmxilA2tRGgxpphRs3QpS6BGR8cxOzOLDVeux+T8FGadVkzNz0Jt0EKiWOgckFSHHP32ORsUchVvKnqFmosViVAEl8eNux/8Ijp6uvH3V19HjiUbw4MjPIbMKsrFzffegq7BHuz/4CB/fZYmjTtfZNKj6zkyOoxVq5az+cdsNiIrJR2CeAIyjQKucABhYYwJGiqthgv38ZEx6I161juywVOYXBg7hxP42Q9+wUmROpkWGXmpTEYics/c3DzSszOw4+Zr4Ap74I37mQOtECm5yKNNgfTzC2QbIXdc6PrTg14XHr2TPIhMRGoFovEwZqcmoFergGACF46fhxIKNJ3pR4bFhIDTD4NWy+PtSdsc1HoJ8iwWjkN/f+8h6DPTYC62IK04F9NzsyguLkQoQQFKKhw7fgzTU/NYtWYFGzzFCTGMMg1fcw3F28dEGO0fwdjABGQiMW9QJ04e4Y5kWqoeGdlpUBiVCEYDyLJYEHB4kK5NRXFWHqJkELv/bvzmV09jpH+Qpzc6gxFtXV1wecgHomBDmDldA53WhLGRGbz++tvIzqYUYEptNqD5UgdiUWJGS1G5qIInCOXlpehsb0d+bi7S0kxw2m1oaLwEoykNVYur8Ns//h67dl+HqEyIuDiJhqZ6Js8YFHJErA5kmVMgV6tg9XuRl5UDSQywB/1wiQl9LELtyTP42gNfxdEPj6KruR9lhSSREHNgEBVwLpcd8aQQmTkFmLPOY9fOa3Do4H42bo9MzSyY2nQq2Jx25JcW8sGWO7t+wtMt5fVxyjqHnJwsDHV0w0/89lQdxFoprrp6M45+cAhhZwAzE3NIy9AgNScTGpMB7R29KM7J5nCrzVdfjYut9VixbhVa2ztQWl6Bve8fZPPiWy+/jdtvuhZ37r4Zv3z6F+gc6MeXHvsmbMIoPPRkCZUr/4u9846O+y6z/p3eu0a9S5Yly733mjiJEyekEEILBEhIWGBZdim7oS7vwhZYWF7K0kNCC+nFIbET927ZlmQ1q/cymt77vOc+SgJhYWHh/WsPv3N8CCojaeY33+/zvc99PheIR0OCOzRodTI8z7+dg4tU3bs7ryAdiqLM5YZ3YhrN5Q0wKHVY2bxUwmFWLFmCs8ePC/+5UMgI2aKQV6O0pBJdfYNif6pqqMTAWL9kKyjUGqxZtx4nz53GfNgjg9tzwVmZGeH7nZ08KtCpfArGEiMMWj1u2rcP58+dk/cUqSRmq0neI2arAV5vECXFpcjmojA66esvwGYvw9xkAMlgAmOXp+H3kNqRw5atWzAw1I90JiGDkkF/CFaTQ2xApODU1tYhFkuIVczhdmBwZFCGS4n+ox2Bg/5Bv08KO1I9SE7hEDstErSVSIJyHphnsWZfsB3SCsJ1h3kSeWVGDif0hgslosBgUyUsJov4mikE0DfPA0ImtYBZ5IEhnY7BaNULdYuDhRazSdKj6YE1GmyoW7QEy1evgycSRCARlnRtdUYNh96Il595CcN9Q9i6fQcudXfCXl6MlZvXo7K5HkVup3D6acsguGBiaATekSnU2YqhiGeQz7FrbZdDPm1v44NjqCyvhU5jQiJBpGUO3mBIBis53Lh0xQrYXUXo6OqSbhn96BaTHuGwR14vChoiAKmUwh2nL5xqNvdDKtssaqlo83m4cOGiUNA4JOp0ubB52w4ceeUVHD74Eu6/77149tlnUFJaDKPeBGVBiVgkgrrGRtQQpxkI4seP/FRsfpF4FO7KCrzvg++Hu7wcrxw6Bp8vgHve+z40NDRieHBY9j6L0YyJ4VHZu120fc5MIR6PwhcKSBfCZStCdVWt0NDYSWMHhSAEqv4ckJ+amhASnNlglDppfHJE9hmNntjjepnRUqrUcj/TRsrB1LDfC69nDlkGSqWTwlpnjBX3PinsKVqpSYirkBTWcDgiz00+kxerpBBjtBoR94hAdhUXw++bl1kPnZLJwWkUF1mwvLVZgvKS+QIGxyZQUVWGm27Yiy3rVqGWgoVOK0Qik8GKq72DGB+dQiQeR06hgkJnxMScHwqNQdJx/9D1l8L9Dz1Dv//zr1lkKFwzUPO1608q3H/7x7DIoG3mtwt3KuBsgf+phTvtMi+9dBCHDh3Ev/3bl6WAp2pPi82VlUBqAAAgAElEQVRvF+70wvFAQaoEixraNaj8lbi5oPvkY/S+80qn83hLrBYb9r+xcCejPR9e8NC9/gSZDFCaDG/4WKrjKgKf/cbCoEeZ+w0ed37h0FAHXjr4QxTyDD2gZy8Ho9GF7dvvwpKWX5N42E342le/In7t6vIK2K2MK89jdnYKa9dtwF995G9f/7lU3X/w/e9hZmZKQolYjC9dthTVdTUocrnx/vd9UIpbXgyjefTpn4hdiAoPvetETq5cuhJ7dlz/+mN2trfhpz/+vky3d13pwfX79qF/aBgX2i6INYk+3PHRMbEfccHiwYi4SKr5nHEgmYYDsfQXnzh5EstWrxEcn8tux6pVK6QNyPYyk1a5mM2Mj6OyvAjBUBiXOzpQVFyMJa3LhGHPG5OWJy6AoVhEuNrc0LgIRSIhlJSVCM2GUezVFdUY6h/GsqXLBKt1+sxJ8dnfePONmJydEqLNy0cO4WpvP3Zv2YnTZ85j7bb1gJGhVGfkgHS1uxdmtRbRWFToNtygabM4f+4MlPm8IB7pK6ytrUZ5dRX6RwaweEkzUrkcXG63+H77rw6gvLIc1TUVuNx+CWfaOrFx22rs278fJ06eXghnUWnEVy0pdSYr8tmsMHfbr1xGRW0l4rQolJVCpzXKUBoRcTwUU4GdnpxCKBCQmZIch6yyryYrEnWWTkKhUWBw4CqQTSHsm0etqxqhiQCOvHAWTosTep1FlDWNIgeTRY9N29ZhzfZVGO7uQ9oXkeEnXzwOtcOK5156CWXVNVi/YQNOnDsDq8WCwcF+XLfvWkzOzMBdVIJUMILglAc17nKMXR2AzxuCSqHF7LRXWrXMEljauhiBoBcmlxn733Yzukd7EE0HUeIqQnDMgyVljZjsG4HLaMPpM8fxnnvuhgoKKT6i8QQmPR6hU5y70IalLa2Ymh+CQW9Bx+WrUsBBkcTmLWtFYTxz+iLWr9uGEyfOobSsVLpUxFgSq1ZVWSH2Dc/stLQYl7YuR19/D5atWo7y+iqcvHAWVQ012HfzTXjl0CHcfsctOHnyGGorKjEyMCSYO4fLhbUbNuH5V15GIJnE9PCYsPk//+AX8OlPfBpD/QMSXhPyz2NxQx08c9Oorq/Ci4eOwFlUhrGRcVy35xpcab+MlmXLMM1AKYVKvNIT89NQ6pTYtGUbJkYmEQnGUF1RiaHBIZidRjQ3N+DyqbO46fq9sDhNOHnptNhrfNPzKETS0GuU0r2yFruQU6vQsKgZ/d19GBoYQl6jwpa9uzDunUJFRZWg+U4ePYWli5fh2cefwv333IO33HobbrzpRuy86VqMheax9bZ9UDlIKlpQ/zOZpKiu9JGQLkMlecYzK5YFDgKXu0ugKShw5tQpGGMqxGdDuG7PXnScu4yjBw5Clc3gbUzwtBvF2kZvtj9ICpQO/WMjUOjyKK4uwvjECJauXAGt2ohoJIGO7g6Mzk6gcUkNXCVFmJ6eQzBAsooOBosB5Y0lggFe0rIYGzetx8TkqLz3OFBJdCDTgqlTVFfW4vylE3jnvXegrfMSgl5yJdUY7x1FbkaLqbGADOrbHHZ0X+2UYb6pqTk4LE5JKqV1Y0nzEhQVlcBmsYsySsW4tLxE5lDaOy+ho/cSKkpLkYzFJG+CBSi7kRanVVRP2ipYTFHkoDJLohTpKDwZ0WZCdZsWCO6d7LoIRpLFLP9bR4hCShRUFTTIpQtw2V2yFtK+YisyQaPXiG+etpZUlDM3C4d7zg0pmIRdXo76pUuQ4J4S8ImCrU0r4dJbcPnMRTnw3H3/vTAx3CmTgMHG0KOgdDfpCuewZC6ZhTGnwlzvGCw5LaxqiwgJzJqoKq9EMpKCfy4soWQmo1U44aQDDQwNSoE86/XIAO673vs+xKMx6fwyFBDcGYQbvjCUSwwsi3eufxoW8MghEg7KvbgQoEgBKi8WtGAwiHWr1+LyxXZs2bIZF86dQcuSxRidHEM8lYDNbIUyq4BRY5DB19PnL4ilisjKSCyOWCqFfbfehA27tsNa7IDeYkRD3SIoFVrEwklMj09hdHgUID3L55e1k0O1c/Oz4vW/1H4ZFqMVDosLLrsbBq1BOjV8PqXwULDGSAtFr6KsXDrWPJQUFbuQSCXhdBWJACpDrlqunzMI+wKSPJ3NppCMR5FNJaFTq5DNJBENB5FIJ+T+Ipozk2VauVmEM4pedEIwvZiiH+8ZdjcWbJd5EceIjjUZ1Fi6qBblLgcGe3sEhsGE2Gg2Iyni99zzTqhyaVy7fSsunDiB559+FqEUO61OFAoaSepld0xBeIKO+5NKLDYWx18K9z+9LP/vv/M19CNFcbog3lCX/k9wkK9ZZegzv/XWWwV/xeEHXnfddZfgIe+9914pwF4rsul737BhA+677z584xvfkEXqj1Hcf9Pj/vTTT+Hpp5/BQw89JP74G264QRRJ/n8OrT7wwANSyFPhf+1iK+trX/sXhMMTUCiC4lOkgsKLf8ftoer/YpX5Y16AfCAM3yf+HfmJWUoDUDZUvqFwp6/2kUc+jWQqhBj5Yhw00nDAzo473/wgHI6S13/Mww//WNL27DarqIVkzFKBqG+okyn/t919z+tfe+liGz732U+jrr5WJvqTqTj0egPUOj3uevPbUVleJV/Lxe3xZ38umyx9exJskYiLN725oQW7t+99/THPnTmBA8/8Ev65eaEIsMCf8c6LDWZx02KcPXseO7fvgGfeg9GJUVGMyivK0dXdLdacSDiCq71XsXvXbllU6JUnj95ltaK02I1EJgWL3YqxiTGsXLUSHRfbYNKohLN/uaNd2mw2pxMej1cCW4hpa2pdAl8oJKo3f2+7xYaSoiLpHJDoQFX+wpmLUsxyoU9kknCWuCTghB5mizDajdi8ezPmZubRc6UX8wxHiYRgcthlDoMhP82NdZJwyLYqNwAqZkluLIU8dm7ZBs/cDNwlRaiqrRJFfc47L4eDgZER+X1Hx8Zxy823IRL1Y3p6AvF0UiwW8/QX6pSyCbIpzsMi/c9sZ+qUKmFm83UmhlBvZuqiRhZZtcEgXvmFMBKFePn5mhAfxuFk2g7cdqdwj6ny8XtS+SyiqSiMJq2Ei0VmQ3jupy/APzYPVUonPt1kPI5Vq1tR01gGGArQm9TwT04DwZTQKBJUsq50IZHMSaBVPJnFuUvd0OhVqKurksMvD1+kAK1YvATP/fxJLKmrxf4br8fhIyfQvGQZEvGcdBIYm51Nx+F0WgG9CsZiK6aj07j+zhtQVl4Mz+gMVtS0Yqp3AkdfPAx9KgWnkX+PQw4RdqcL9c2L8eWvfl0Y05OTM9h/204ZEnzhhcMoKSGrPYKb918nxfjo2CxLIYSiC/fu+99/Pw4eegkqplSmU9iwbi0uXmhD8+LFYEnA7AKmZcYyCYzMTMBZWoxwLIwPfOADCKQj8EcCWNG6HC89/TzOnzyL2qYmlNXVo6BS4dFHfo58LIeWpiZ87sHP4s7b7oLDYsbea3ahsbYSfT2d2LFts6hxfcNjcBVX4Mihw7DpidIkbUeLvE6HtEqJQeJcG6qhNmgFj5iNZxH0hWU4mrhXZhDc+953wKhQIB4I4NSF07CWOcSLX+UqRaWjREJkOMjXPzIMrcUsNrVVy1eJwn6i7RxW7diEcC4Oq8WO08dOosxeiog3CFVehXUrVqJ1cTO+9e1v4s3vvgv+fBqmqhLkmY5r0ECpViIUDSGdW1BeYyG2ZxVi7bBazILyY6o9hQa1SoUzTxyR3IKmukVY17oa5w6fxBQ7XQEvzHYzWpa3wOOfQ31DIzyBAEamx2B06gBtFjaHSQqWqoo65BIKeP3zmPXOQGlYmG0xGm24cLEXmzdtkiHOvDKBt739rXj++WcQT0RlyHPePydWvkQqLoVMWWmVDOsZ7TqE03PyGitSWuQCBQxfGYY64cD4sA837r9RsJ1nz5/B1PSMDBcWucrkADExNQyz2YKlS1bCYXNKi5rqL21ptCbyxSqpLMJjjz0qlBzaGKZoETIbkM5nFkLf1Axq0sq8DYtxzqwYzWZRTlOcK6IoRHS6WiWPz+4C9yZ+LQ/vCSqc2RyQVUCZVUqhS997LBaGwayDxshDgAqRaByFTG6hMCaSWK2A022XzAu9zYZNu/cgRiMfw4/CKZiVegnpOnjwZXzoE3+HKSaMW03SkU7GiCyOAcoFbCWHZY3QwAEzNNEc4E1L14WdmJkpj8zzdLdfxfjIDLyzQUESxlJx0NCYKSxQc6obarBl+1bodSZJL+XvyXtICnIZrV2od0lCi8QisrdziJWhTVTXqeJT3KKiTyJKV1eX7GE7Nm4RC8qxE0ewZ+81cBQ75fA2PjKOkCcgRTftHfc98AG8cuQojh8/KahTomDXbd2ILdfsBEwq+BIBmZ+pra5DPJSSoeKpsWksbW2BzWGDNziHkbEBGSYNhoMiDMxMz8E364PbVopEmCFlOlnXuVcwiyPJtTuVRiwcgd/Ljr8Ki1sbZd8k3pEWI3aymMkyNjSETDohhxd2K5OJqKTFkh6TTScRDPll1oH7SSQcRyyWlg4NE7z9AT9aW1rkkDAw0C/0L84f8AnlOLPRbIReo0ImEcZ973obmmsrMTcxgZcOHpbC22izYPXGNSgtcWH3ls348Xf+E4HZWeRSWYRoO7O7oTdYcfFyp7wf7Q6n2I56ewcRS+ZgtP9lOPWPqRv/lK95Df148eJF6aT9yYU7v5GqKz3r9LLz4qmRA6osmlkUfeELXxCeO7GQHEzloCOLbX7sjjvukOCCP6Zwp02GHHeq0hxu5emDA698HA7A8hTCN/DCx24X+8wHP/jh1607/N0+9amPIh6fgUJBRqkSSUY55zjko8QdoZr/QpX5Q09udmoOgS9+D7nxGainvcjZLf+lcA+HffjZzz+PRNyPTJa4KkCjNcCgt+G++/7jDVz3P/TzfvPzbAl/7Wv/LMl3bLHSC8hwp/VrNmH3zl8X4xcvn0Nbx1lZ/PnDZSgqzzQ0DRprF2HPbxTubRfO4IlfPIzOS5eRyWZkUIlhKfRgUlljAElNZZV4Y4ORkMQ587BGBBg3GBIj2OWgT5+BFgy94Ebj88ygsa4Wfr8PZdUVC0mpszNSTKWjAWzftg3nzl5AghjLDL2iOin4nTY7tu7agXAiCj99lCYzyovLZcKdARkdHVcQCIYwM+cTFNn4xBi0BjU2bFgng63c/IL+sKgYS1e1oPtqD5wlTuFMnzxzFoNDY1i5bBmqK8rF6z09MY5jR46jpbFJ2uSL6uqlQHW7eCDViL0knIrB4/Mjr1TIANLo5CiS8QTKSyrEC5pOREVJyepUmIkEUFxbiYyK7Uyl0ANkE9Kq5G8rxHPIJ7LC8o4l42hdtQwFEgC42WrVsoVplGr5x4Mb025p7ZJAKbUas6PjMGu1UKMgBUAwGUdGWUAqx5Z6ApUlZZi6Oo6ffPVhXLtqB8b7xsVutHbLKgzP9KOmvgzjk5OodFfCoTXDrFpAf9JHOzfrQzalRcuSNXjl3FmxZLmcZpSWFkmoU1NjvbC9r3Z0Yc3yFRImRUb0Xe+4G5Mz87h4+TLaL12WoVASXJzFRfBmgrjxrn1Ytm0ZCgYSOrRwqqyY7ZnBqQPH4B0axpbNG2Vo0ml3ig2AfupNW3fiV8+/JPgzp8uI1WtXYnx6AjV1tbh88SL27rlGGPLHT5zGHW95G/7137+NQkGF1qbFeMubb8Njjz+CVWuWyQD0xbZOQXyyBV1XVYqaSqa8DiORS+LUpS4s37gSa7dtFboOg6A0Kj3sDjc6OrskTTcejuHYrw4jFYwj6PVjxbpVuOttd+Jz//B5bFm1GA6tDsVWKy5dapMh1OZlSzHl9UtCLDsyodk5OO0WWB12jHpm4K6tQV3rUly50oXJcdrMShDwhWExWuQe5vtJocxhz/atKLVb0Xb+DPrHBlBav3CAdOjMUMbTKK1gp6caj/78UVSUVsj7bnJuFgmlAr5MHK0b1yKlycug47GDR3D9jt3wT3mQCiew77q9kinQ3deN6/fvg7O8HFv37sXV6VF86ev/hqIKF7bt2SH3XTKTRDq/8B7l++r8mTOoKCuDXqWGKg84zGZ0neiATWWGIpnDu257G7715a/LYDEhAcxjoAraebULi5obEM/F4K5xorK5EmfbT8PiMMHvnYPX40V9fTMyqYwo2PFoRKgxc54wJj1hFJWW4robb8Dipnq8fOgANIqC+ID9vqAUVDzA5pBCgmmqKgYdGaHQKqX7yPepNqtFeDKOZECJySGuV1Woa6wVIYmdnLHhKdx1x11iQ6NgEAgF5W+22xwwGkyYmZ0VOgcRvHyNaNViBHzv1W70DfRCo1cilgiLhY6UEQoxXKPU2oWwI6qfTO2UEKR0SnzvfD7J3Gb1nkolRGnmUC9tFYlESg6v9Lrnk1kosgoppoik5NArOxhOt0sKXc6g8ADCF4SHLaIl+f0c5rQ6zCivLUNRZSUM9iKYLTYk03nx7OuMJmTJQjebhEdPssyCrTKPbD4piZw8uBcyedi0ZsyPTiM85oUim5N7lSnAAW8YFr0DPZeuwqC0SDiXMp9DJp+VgLxIKo6NW9di+coVyGVpvbLIYCzLSqrDGqVGrGYc5KSVJp2Kw2w2ioCh15P7DglSkkNFIiUD6Oxq0Kqzd/s1OHv2rNiOWpYswdDAoAAAhocZAMfDkwrbt25GV1c3DAYT+oeHkMhkoDEY8Def/Fs0tTZj2jcHpU0NT9SDBJLyelu0drhMRRJmSIV9fGZY1muoVIgm43KApBKeiiahz5qgSxOBaZVOD/dnncEoKekalUZQjkRecj7LYtPC7w8IGnV+bl72kamJUQT8HukwADkhljGxlXtunGhMBmZxJ2cdodMKBpW0F7L43cXkzEdwpasTNqsRPu/cgi2tkBf7WU6pFFEkHQ3Cbdbhg/e+C9XFLnRdasfxk+ehMhsx6Z3F9t3bsXr5MlS4S/DQ974PnVaH0fEJaA1mpDML3PdoLC7WnkwOiCXS8Hh8UGgNkib9h656jQmf0ddgSWEhQ+fPvQ5srsVo2YJF+3/rJUFdkYigH2mf/O3rf2SV4Te/Rm1hAf8aUYbFOy+qoD/96U9f97bzaz75yU/iF7/4hSjjbW1tgm6kheaP9bizgL/nnnvwqU99SlT1Bx98UB7vS1/6oiSDUs2///73yeApedxcVKurqwQH2dV1AXp9BiZTUgZ6SJYhvoqK5i3+Kizfc/MbPO6/yypTSGfAgj3V1o3k0QtAPAkV/V2ZLLJF9t9ZuD/8yGcl+KmQX4gO12qNMBrteOCB//sn32fDw4P40Y++DYPZKAQJeijpO777rfcKIYWXP+DDTx/9gXye18Iwrhoi2uSzWNq8HLu3Xfv673D69HH84pEfou3VQm1R82KYLWb09V8VVcCsNwgPml5DorGSmSwMpDm4i4WDzgWVN9emTRvQPziAQDCM0pJi2K0W8dXZ7TZRBUkKiMRjMn/Q1FArKgQRkRx8nPcHEOfmOTsHo0aHG2/ZD41WBb1aKwOV9DnzNauvb5QhQ8Z3F1QahKMRzHlmUEtVWKuWm5sqrFFnhMVihd6kwfbd2+CLBDA5OytePGFFd3bhlZePYPvmNeKjJFIw5AuIn7mstEQ44CXFxRICdersaeG20x4zND4miYdE3TXU1Uma7Oz0HNKJuCzmGY0C5mIXIrk08loVjCaTbCjcwDm0qlWqYFRqxYbBpFGyhd9137sRz6Wgpi+WKqZKjQzDpLih5+iDNYjKQjWZik0qFod3YhJOgxkuhwtpAOF0XKwVuUIaCraDs2p0HG7D1fMjQv4geWbRkiYEY/RepzHvnxcvbKWrBPoCMD06BLOBVjAtZjxR2J0V6OkfFFWPQUr0YztdFiEoDPUNoNxVhIrScgRCIbjcxSirrEZ3bz/6BwbFT241m2Sz2Lh5I2pbarF6+xrkLQX44n7pUlw5fRnJmSjKDAvq1cbtm3DuchsUhYIMKl9u70Amo8CBZw8hl0yhtqEYe2/Yi4OvHJTod+/MPNYsW4ULZztEhYjEkrDaizA6PIEb914v6hKUSYSjATQ0NuJyezfSqQzS9LUW2VBXV4FkMiw0mYq6asSTaVzu7MSmXVulw7GydQ2efeZXuH7/LXjsySdFsXvl+UOwqKiUlaB52RJJzFza3Ig0w57mvThz9BgqK8qxfedO8D30mX/6EuwMUVMpYdbo0FBXhWAsiqqmRZjweCQN+WMf+ySefoq5CAHo9CZMT83IQB490KQgLWqshTKbwWB/DzQGtXDamZi4ccVq6AtqWE12NDY24IlfPiGtdtpXArEI0hoVShc3wFLmRtasxImjR2FRauDSW6EvKDE1NI5/+MQn0XnlCgZGh/Gu+++TVMzeiTFsuW4XrrnlBvzNP3wEOqtRBsxTtMtI510Jq9WMl1/8lQSsNVTUCCLPqjPAkjZKWvDY8BjufNOb8cxjTwq+lOtAsbtIlOUoQ18aq/HCoWewetsKOGuc0Lt0OHnuKNMrROk1WayIhaJQQ43xUS9USrW8b4NR2skacPd73oznX3gCXNCigRDKiiqgUergD/qhUGcw65uAvdSGgjoHhV4hBwYegH1zfth1DngGg/COxRHw5nDDDdegtNwtnaIL5y/D7SjF+9/zAcxNzWJ4eEiSktnRpCebxVZdXa10CtlhFvU8k0JPbyfm2CHwTErSp5xkBEuslteRNkWdXiPrG+dWGGwjwVQ6rRTnTHzOKvMyG0M7JdcxFmjcM/gYFKskbRZKJCMJIUUV0guFPb3MvL8oKDDLg/NSmXwKerNeLJLMpOBj5JVZ5JQZlNdVor5pEYwWOzR6C5RaWpiU0BiMUugTHeh+FTPMdYe/W47Fr4odY/XCmpSnEJ+RUD8eMngYScYSiM6HMdk7gad/9BQMUMNosAu+M8IDWCqODRvXinech2sW7xxKJcCAHQYOuPLvZeFOocnv88Bk0iOeTMj+lS8QwLCQGLoQutaB9WvXorW1BXNTczh14qTYa8rLyjAxOg49E8IrKtDe1Sl2Tq7T5NSH2UlgR9hmROuapbAU26HQKTA5PYPpuTl89l8/gzHvhFinLHo7YoEEip1uxBJRxNMhmdNJpfNyCGM3SgKz0irkQ0ClvRaqjEqCpLg38p5jArxWrZOOJ7vetEqWljhEzHQ63Jif9Ur6aZxpqYWMHAQSiQhsNqsMvdLiE/DR3sSkZaO8/3jvLNhjQsJgZ+FOO2owGIDP74HPMy3oyHwuI0ng3LfqmurhmxtDbZEVj3zrWzj+wkGcOXkGE14/zEUOCSa8/S23otTpRE97J04cOyl2nGQmh9rGRXI4Y7gTD6+0i/mCEcz7g5KMrScO8o9Q3NeX1eDjhWJURxcOIX/u9b+9cP99vvbffN7+x4U7N3C28V67qLJT7eb17LPPCvmFSjhvUKrwtLGQAkOCDDGR/HoOVfyxhTvDl3j6ps2G/nbe2O9617tFeedhoL39Mr797W/g3nvfj5HREfRf7cacZ4HF6nIZUORSwmhMS+uSOC7i9qhsXjtZitad+//wcOprf2g2B2UkDhU98JRB6dL7PYX7D374acTjPnlDciHmoJ3F7MS73vVPEsb02nXwxRdw9VU2LIcBaXNhIhwXLLYOqdYSJ2V32JFIJiTSXqfXQa3TyMZx+y1vR231AlaS3/uLx34oxSyn+1no8UGo7HCwjNfyZauxa8s1r//8np5O/PTh78vwqNFoRlNTk7TymExbTjtOPCG+2/6+q/AFQ6IkcFCIBQwn86lacTFhwWxzWGEwGVFXW42qirKFpLvJMXi987DYbaLIk2s9Pz8nhBESYLjgNi5qkpCtZ558FjqFSvi1VUxojcWEa1zIkiHuFntOKBLF1m3bUV5dg18+8bgMINc31gtTmYtXR0en+FLZciwtK8aKNctw5PgRbNu2AydOnMSFcxdRVVmJxQ0NsmBSxakqL4fNYhE1i9xv37xX/PwcZiZKjJHtRIfFs0lE4iGEomHxtJcWFcugKO8njUEHfyyCPIt8bsJqtQRU8eDBzT7HAqIAwS2SGMCDzNpNG6C3W6C1mpAu5JHKLKAkqc6Qo89QIr7+jF7nc8xNhzae7jNtGLjYjS1rt6C5pRWRTBw5bQ4FbRa5aBQz/SOoKarEgcdfRDqRQzyeRiKZQSAQl6E28vA3bViNMqcd3ZfOY8PSJbAZTRgYmcDgxDwUOpeE6yCfxszMHO7/4FvhD/mEYHDpfCeMGj0a6hqwqGUJTpw4Bb3JLLYE/p29tH1ZbPiXL/0jli1vFZtEIBNGTJXBE796GpFEDKqsAmVWN04dPIYPf+LjiBSSQo4hbWJkZFC8vIdefBkD3cNIR1O458PvkcKV99uB5w7g5r03QZECfvGTx4SLHgrF0LyoHjaTDQUeLLV63HrrTXj2wFPYf/N+/OP/+Rc4i53i9aS97I47b0UiFUUhl8XpEyfRd6Ub+2+4Fjuu2Y7enl401SxGX/cIKuoWIaXI4+///tOw6FRoqWtEaXEpVAYdTHYjPvrRD+OH3/gGKp0u/OQHP5LDXFNzEyYYYe5hC9opw9INtTXYuWObkJA6+vrQsnQ5jhw8KgNqFrsTvkAYI2MT2Lp1Ozo7OkSFLCpzI5GOSct8w9rVOHXyqAyWMhpdp1TDMzOH6bF5lJVVyqGaBxh2wmoX1WE+EYGjtgIxZR4qhwbPP/kUSs12GLJAnbsCTpMDy1qbhYqRzOXw0c98Bu//0AdRMBhw411vwle/+x943988AF80KO1+Bkmls0kJyEonY+i8eBHKTB6atAIOgwOKVAF5XwYl9hKcb2vDunXrRZU+d/I0jGoNimwWSSwdnZwSO8vWnRvhjXvw1MtP4es//Bq+8G+fE9tJWbkboagX0UgcRc4yscj09Y1gatKPG67bi46OLtiKjLAXa6W4V6RUYLCCSWeVwVKDWYFQfBY5XQE5LUCPgV4AACAASURBVKDUqeSQ7WE6ZE4Fq8qBuf4ApodjUBTUuO6GXaiprUbb+Uvo7uzDPW+/D/VVjVDnFbh86ZIMtHMAkjNHLNZ5+CgpcQu/e3ZuRlIxxyYHMTo5jjwyCEYDgnUkHYVfzxkJ2jMJv+IaLF51Wim0WqQSaSxqakTAz8HRoFCpOIPFr2fxysKPxbes3WSQp3PQcUgzo5C/nR0k2hlzhZxkYnAWiAe3sekx6Ixaia9nEcn1LVtII6/KQaUrwOIwwlHkRkPTElidJcgqSKfRCFGMBaleo4ZVbxLcaSqaRl1VnQzcEgUczyVR0NAuFUU8E5NOYRopIZboyNTXWjDY1oWzh04jHzPCanICeRXUCoZTKbG4qUlY7/HEQkovg5NoH2RByjWP9iEWt7RcxuJhCZ6ifZJdOAbHnT/fBpvVLlYh1hBalRqHX35FPPVM7qa18/KFtgXLqUaDqtqaV4UcvcjVpGRlaNtZVIOSmhJcu38vGlsapAMSiqThqHBgOjSDkclRITtxwJU+cJ/fS7e/rNsWi0OU7qnpaQnpK7KUIDaXQoWtGvn4AkWIFDLuWUwppx+fPiDeD1TBteo8rvb2wel0w+8LCNGMLH/S5miV4bwDLTFOp0syVMiGp/WLFhx2e/jccE+kAh5PpeEuLkVZRRV8Ab+o7Uyk7e25AjUhB+k0CiqF2LmSCR/eeuNe7F6xDoeeewXnz12BgQcXvRIGswYf+9sPAhTXvEF8+9vfgzcYgcZkhZ4zD6EQHCYrMsksZuY8CEXiCCZSsmdpDRbZm/+7i/XitS3LcedIAiXeN9o9/tQC/n9z4f7f+dr/rMKdE+W8iViEX3/99ZIWx4uDGfS5s0jnv7vvvltQjVTlWXR/97vfFXg8i29ef2zhzuLlNW881XseDM6fP4ejR4/hS1/6Ej7+8Y9KO+krX6EvduGam5vB4088ir7ecygtLUCry0sxzKKT/0urzM7hYizZedPvLNxVnoAMnr52sTXIf799/b7C/Ycs3BN+GTRh4c5BI4ezBHv23IOG+pWvP8wTj/0C3/nON8VHxwPJ6NiY+Bqrq2tF8eYbtLS0WOgxEofNRUCnRbaQxeLGJbjp+l8z2S+0ncKxk4dEZSDhRU7oTJfLciHTyve1NLVi97Zf22peeOFZXDh/ApcvXUZNda08j7xxOKz52C9/KRsA0Xokxyxe3IJUOov29k4JzqL6NzExLqoyF6Z161ZDb9LKIaOpaZG8Bj093TI09NrQbKaQkyI4k2CLVCUIyFAkhiXNrRJSMtDTh8sXL8DpcIpqSyatKFQGA9zFbgzRo+wuRiSRlAEcqj59V/vEIsPC4po9e4VzSpZ0y9IluPaaXXjs8V9iaHAYtTV1CAei0GnUqKosR011pZBH2i5ckL93bHgExUVu7NixA52dHWKVYUx599BVdPX2YsW6lejs7sDQ6BDWrF0lSbBUVLhAMrzKaLcJU52DgtEE1aI8VAWFIL0iXj+amxYJcaSn7wquvX6v0GkimRQE8Eaer0EnGzUKSmm3soXP9xlju/nfor4lEpjpG8HxJ15C0ptGIpZBWU0xPvDxD8CXnEfSNw/vyKik/J093YZ0Mo/uK0PSZkdGgxVLlyGmSOPGG6/FpdPHsGFZM/yTo1ArFHAUlaJ7dAqDY9NY0rAYvpkp7L/pGliserR3tQtvXa01QqMyY2holD1hwR+WlpRgemYGp48fF4zanp078Y53vE1eP75G57ouYWB2Es7acoRTceEkWw1GHH/lCEqKK7Dlmu240HUeehPRdwaZv12+dDXaz3Ti5CsnJTirsrZKsgsefeQJbFi2HMVmF5559GlsWrcJ9P+xtc4AqKb6RZgcm8CqFa1gn+OON9+OH/zoxzjSdhb3fvwjaF3aKvarU6ePo66mGm0njiPh8+HK2fNorC8XtSydVODNd74b3/rOD2C0WcVf2tl2Afv2XCMdIWhU+NFPfo5jx1/Eoz95GEalCgaFWtj0PMD2jw3BUVwKvckqfmj/7ByK7DZcd911+NkvH8fGzdsxNx/E6MQEgsTdsVPINcvjkdkFiiD9AwPwhbzij3bYLNi/9xqEPB488fNHhUATjsXQdr5LChraZ+hJp62lrKYKo75pKO167Np/A9Q2LS63XZDDnqmgwu71m7GmdRnaL1zC+vXrcfjoMfz7976Pf/jc5+CPR1G1pAH+jB8b92wXAlGEHZt8HkpFXpjrCkUGVzs6kI0koUqrUWx2o9hagowvhfbz7WLX4AGFc04HnnsG8UgIm9avwZFDL0NvMgplZd26VXjp2Eu4eLUf//jlj+HwmVfgC8whEJ5HzaJyBIJ+GC1WWO1O5HIK9PcO4SN/9bf44j/+C5pb65DXx5FLplFiL0UqSitQUtYghTaDaNKL8fk5lNaUYnJuGlqjAbNTISxf3IxcSIH2o8OIeNMoLXehZeliKbJOHDsNl6UY1+7ahzJnOXzTHlEYaXfh2kMhw2KzwFnkEBtJLB7B6Pgo/H4vxmdHYKI3HBlBq2byGWTzGVHDWbhRmAhHoyjQs240IR1LifWFNhsOkXJQMaXMyf+ycKeSn84khW3PNY8CEWdvxEuTI5p7AcdrM9vEK8713eEkz5tpwkGk80l4/X6BB+iITCwUEM/EFwp3TQF2h1FQlizA12/ZCldZGZJZBaLJPDR6s5CRbGoDFKECjj53DKcPnWUjDgq9Gjuv3Sl0r+v270bLysW43N+BYCYElVGJZCaOdDSCxdV16GvrhtKjR9gTR4WrCpMj02J/KmU3M52S4UYW7pzl4r7B/UqSShNJJKmyy2xTAmVul6jVMzOzMoj5zne/S7pL69auR09PD86cOSNFLfcoHlxZc7xw4IB8jAcWdhAoJDEQKxaJi9WQKj6tPxs3r8fp86d4roDJakDLilV4+33vRFKZhs6mx3zAL7YU2o3SmSzi8bD48m1Wvm4moYBR8TaoTKgraURgOorAtE+yBZRMyI0l4J2dkzqDHZFsnoeoLDTICrLRXVyCcDgqXWIe1Pm6UyySQ5BeIwo75yFYN9Afz0MZnyu6CZiiTTU+kc6gpLRclHGig9UaBawWA04cO4pkktkDgMmogUqZxmc+8WEY8zl0n+vEKwfPYNobQWlDBcx2AxwOvSRDu0xGnDl+Cu1XrsITiSFRUKKgVQoQoaq4DN7peQQCEcwHQojlC8gqlcLDd/w3ijtrw02bNqHF7MT2s8Mo9cX/1Fr9Dd/3v7lw5/uBwjf//bav/c8q3Kmk0rtIJZ0DqnzTUV3nMCqtMFTeHn74YTz66KMYHR0VD/oXv/hFURDodX/qqaekiF+7di3e+973ytDqb3PcyXwnA57eaX4/FVkGPlFl3717N+6//1783cc+LkzkBx/8KOx2EzZu3IZNm3ZI6ASvr37t39Ddcx5uF1uGQCyWkTe0waCBq8iAXcPFaNnxuwt39YTndxbqf0zhHon48bOfMWxpHjHyjgsLia12eykaG9bimmve/frD8Ln76tf+GYGgD4FgUAogJj3Oz3lx65vuwB23vUXis3v7utDRdUmiyLUatcSLv+PO98mAihyawkH86KGvC12AF9FfrAGpBlPNIR+axfPSluVvGE49eeoYXj70vCyExe5SeDyzMuHv9/mweeMmnDx9CkuWtohFqetKH8bGJiS5ki390dExFLmLxA5jMhlQXl4Go0mHublZNDQ1yAAPvdNUGshUZttWbzLAGwoKnpCUFP62I+MTwmWenZrFzMQkbr3lTYIi7Lh8WRZwohqpRJeUuuXAFgiFMTg0ikVNzbL5MWU0HosKmYbFNtu9POWXVZTh3NlT4n8/c+qMKD9MFyRqzTfvwdo1K8SnyeAnDjjxe0ZGRlBdUwNXkQsejwcWh0WUxzMXzqNuUQPStJr45tFQXw+7xSKtdLZwWaxYnXb0Dw9DpdMjEotidnpWOuf11fWYHBoTskBtYzVqGqoQioUwNDkGR3EJ3BXl0sLmY2fzBRjYzSJ1gn0hlVLuHybMEg2ngxInnn8ZwWEPZvvoVa9CNBnBO97/DphLTJibHELX5TZR4D70kb/Fww/9FP6ZEKw6B4IzYaEg9E4O4e8//lF859//GZtXtKLcacfl9suwF5WioNZhet4rtKANK5ajkI7CpFcJASOc5KCZGmvWb8HnPv8laA1GTE0tRHBfu2e7sLrvestbEIuG8eRjj8Nlc8FqtSOBPDoH+6Bx2bBoRSvsRQ60t18Sjyt52794+pcoqnbjne+9E575aey/8Wb0dg2gv30QMyPTKK6vhslukw06Q3JGIotjBw4i6PHCabbKWuIuKcHIwCD++q/+GpFgWCxPn/7cZ2GyWfDjnz6MmjXLUNTaBL/Xj9rKCpw7dVqIDfVlpVhWW4Nnfv4o9Coi5pzo7BvGfCiNcxcu4c2334mGqkpBqU2PjqDj/CWk0gnse9N+7Nt3HQ69+CLmp6YwNTKGRQ2N8n7MKrK4cKETK9eslkP40ubFOHP8OOLhOGpr69G6ci26R8ZxpbsbTStX4JUTJ1FSUY6t27eKGkfLEDtGTCItqPIIBObhNJth1mjQ392DyupaXGpvJ10bs3M+VFRXiI2GCaKxTBK33f1W5E0aRPJpZDR5oQPl4ykk/AFYVDoMd/VCmc4in0pJeNXu/bfg2V+9AHdVBXJ6BVLqNGDWoq65CYFoHAru3cym0CoRCXkR9weRCSewaeUmqDMaDPYMY/DKEAa6+yVoS6/R4cMf+hB6e7tx9ORhsWc1NNYjnAyKEv/8sy+jqr4EaXUOW/Zsg8asRt9AD4LBeSgNBZRWuKHS5zA3P4O6+nqsX7URQU8cj/zgUaxdvxqltW709XQtBIilc+KZDrHrkIggHA8grcigooa0phRi8QQC3hBWLVmNnnOD8Awk5MDxpjtuxrkLZyT4q7uzB+lYAXqlSZCsBrUOTqsVqVcHRFkw3fW2uxCLRYXgNTwyhOmpSZw5fwqucod46Fm0M+OCBygOF3IN5MGdtkPy+zlnwL+dzznFI65vBoNRBil1dgvmA/MyU8R1iAhY3usUjiory6UzwrWcYgzVdpPBJGqw0UAks1mKenZb+vp6UFxWhGQ6CYfDKao+Ff0Ih+U1BZlToDneYtNDY1LD5rKiqqEOpdU1yCn1YkfigGZ8LoLjTx+Df9AHZspxMJSD1TmmV6vVMhvCgcdlG5uxZc8WLF7TIom3eQ27hjFUFVei7YlzcFtKoc3o0XWZac998t5qXbEcGh5YmDr6KjWHzy8POupXuww8LJEwpcykoVctDO1u37EDTz/3LG6+5Ra0t18RpjULXh52WSO89z3vkQPAd777XXksEmQoXHF/5cGrurIaw/3DgmVk8u2u3dtx6OhhaA1KmBwmvPU9dyOryKFx2WLULKpDNJkQvLTbVYZtm7cLXYkCAXF8tE1t3bkdgyMjkkxbXlQFl6UE0fkorHozZscnMTk8Krhbu8Mqv4sw8RV5aPJ5zM3OyBA+uwKpdAYe7zzmZuck/4SHN5VWLVZeBgFGYzHZ792uIsFFksgjswCBIPzhiMzOlVVWCTyCDPmS4iI8/+yTgJqBhSG4zGq889Z9uGn7dnS2deL5519Gz8gULEWlsBVZwKzA0mIrGqvKsLa1RXj1jz31PHSOIoRSaUCnhqoAuK0uJIIxeOcD8ATDiOfziOcLMFosYrv8XReLdsJKxKERiGJP28RfCvc/cGz5Xbz23/ct/2OrDB+IKCMSQIhlPHz4sKjtLMz5QlFVZ0HOFFMW5VTm+XF60+l5v//++4WkQpsLB1d58eP8x8L/NcD8tm3b5HDAx2Uw07p16+R7v/KVL0vr7SMf+Si+/JUvwDM3iYqKCgwP94maXlRUijVrtuKZZx6DQkklI4ZUKgePh8mbeZSVWVBVZcW+2XK07vrdVpk/u3D/+edkI6KFYMHyoobeQPa3FW++42PCc3/t4uL93IEnBWlGCwXjwXdu24Ntm3e84TV74plfYHJ6XCKeb7j2FjQ2LH7988Mj/ZiZnXr9/4sdiG1Q8UoqcanjoiwYmzZuw769N7/+dcdPHMHjT/xMDjTBQACT4xOorqhAV+cVOOxWGYC0Omww0LqRystGQP+jDKSGQqIQU1V/4IH7hVNuMunk9aJVqbm1GdEoE2szSHE4h+mpajWsHPxULfgj6XGkb33e68PBX72EYocba9aslWAmorg4Kc9di2EtWo0SNqsZlVUVCAc5aR9BKBTBspWr0Nt3FdOzM7j9tjfh0qWLqK+rE9sU0WkmgxY7duwSNCTb1ww3oZ9wcnwUWzZtkiL9/PmziESjWEyk2Ni4qIz1DfUYnxhFKBEWf/+Vq31CgOHmXVNVjdqqWvi8filAqfJ4/D5R3sGhoCw9u0mEWeQk08gnGTjCDZtKTR7uMjfWblyPSc8c2ru64CxxY8vujZIky4MIEwiztFjpdVAqNaLIkJM+0tuPA088g5byepQainD68FmQ/KUwqrBr33YodFm0tDbBQguXRgur0YKe9l78/Ae/RC6eRzySwze//0185sFPw4ok1i1pgUHFJMAIhkbHYLKaxT87NeNFkVWPnRvWo/PSBaxYtRzDE+OwFZWgdcVqnDt/EUq1DnW1ZBjHZYiUjH8W0IODQ+IVH+gbRDgYk3YtcWwsUIxOs4RykTDCjsx111+PCe8U3LXFMFg1iCbCqK9rxPxcAAceewk1JVXYumOXtNi7u7rR09GBNc2tePnZ5+G2WrBy6VK4i4vRsnIVXDYL2s5dxMEXX8TGjVuwedt2RFNxvHjkEJbt2ISQRgELD1WBAA698ALefPttKHHYUWwy418/90/Yt2cT1EYdqpYuh9ldgUQ8iwwL13gCeoUCF86exfTQkBxEq+prcf2N1+P5554TWxMPoZUVFXLgyqQSyGQhFpNTJ0/C4bAgEgwJwYes5b7+EWjsRdCbLcgqFDC7HKJGS4pmMinFJD2sVJFLKorx0E8ewl994P343ne+jSSpGsQxWkxQ5JWSrsswsVA0DqW2AJVei/d+8AEEsnEYXXYkGQxWKMBsIP8/Bi19qQUl+ts70XH2PFYsX4GN23dgZGISiVwW4/OT8CWCmIv68LZ73s0evxSssWgQ6XgMylwGuhywff1mlNqKocxq8OSjT6C1ZSUe/sFDqCmrQjaWwi033YTp6SnorXr4Yn5c6e3EsuWNGBkegWfWi4ud3SipKUdlUy2qGqtw5PjLgmKdC3iRyARQVe9GeaULa1evwssvHYUirUfUn4bTWYJgMoz5uXGUlbHTW5C1XaHWS6BOLJlCy9IaKVY5nEdrQWlJKYLTYWiTNpx/pR/XbN4JrVkrVpeeK1fk96ksr0FtWT0mhiegpJqYyUBPckxBIdbF1uWtKCsrRXNLi/zMwcEBjIwPI5VPiAfayNcPecxzEDabQUl5sVgF/SE/ZmZn5PfgWsm1m3YIKu6JVEKECb3NJF0TqqhxWu/YYdQbhUhiNhExmUJeQdJMTjoEHHbUqQ2wmKxCDKLFkeE9Hs8MInz/LKqXIKZ8ViE421Q2BX/EC5WOgEfOyyRRUVUCtU4hVJrSugpZf1Ts5EKHsDeBJ3/8NEpMpRi/MgpFRin2uHQyIxZTkqzUDPSj+K/IwlCkx4ZdW3DH3bcxTkEO8kcfP4Qr56+ioaoeF8+0IxENw2qzyWGUiaH0cFNVpreeIhD3BnaXiXFsv9yJFStXYnJwEAaVUsK13KXFqKqpwtTMFKamZ+FwFuHq1X7Merz4py98HpMTE7hwoU1ms2gp5IGN8wLsUjJAic+rxWyWvYZe9apFNSitL0fvYC+C8SD+7jN/h6VLlwu1hl1Wg9GMzvYe3Ln/rbCoSQQrvPo7phEI+XD6wmls2bVDDtB+TwDV5bUoc1YiE0thfmYGLzz7LJKxuGSB0COp0WnE1pSPL9QDzEHh8LNaq4HDUSRhh55ZzwKVyGqUzg5tMjzccP8z6gwL5B2Or9Lyk+YQNv3uKuQVKoQiEbGnuoucOHTwBXjDXhgMBbz3zptxz803o/fcJTz2+PM40z2AjE6LupbFKCt2iZXXoFXAZdJj9ZIlmJmcQnfvAPqnZhDL55FVAma9CaqcAnqVDmNjkwhT8SdSu6CA2WoV6MJvXzyMsXPNOpH7vz2a+kvh/geKdumoZzJSP/8mr/3/a+HO0xRP+bxYqO3Zs0eSUamMMyCJCU9UwliEs2AnaYbJpp/5zGfke6ie82vJpqS1gXYatgVYELKAZ9FOjjg/T2sNWfBsvzIp9cUXXxQLTmdnO775zS/jfe97ADt37sXAQA8OHHgc/f09cnLllUwRT5VAJJxCNJqBTqdCaakJLpcRb/JXYdlvDae+lpz65xbuj/zks6K4J+lrVCmg19NjzgGPIrhc5bj55g+/wevO35UKDZniVst/nZa+cPEczl44JQNPzU3NuPGGW//AbfDGT3/voW9Ka7e1eTlu2vfr723vuIjHHv8J+gf7ZdKfA18Kqr46nbSLGTTEf7RrjI1NyeZBnyFvMCpDLPgWLWoUOw9fr76eHmkJuordsNqtkiBIT6daqRavXCqZls/xFF9WxuTHiHgPI9EYXvzVS6gsqZB5gLxiYSBqaKAP2WwczU0NKHE7YbcYJOTnmWd+BTVboDHGYwdQUl4hbXrGkxOXSa48i92e3m64iuxS7ExNzopaVcjyAOJFWYkb+/ZeJ/i29o52tF/pEHTZ3LxPEmRTmQwmJsexbHkLUtkcEtkUSivK0NnVCbPRgMqyaoR8Ifi8s1i8uAkXOzrgKimWaXyiHPlzSGNI0W6QUaC5sREupxNzMzPQ6tSi/DjcThl2vNjegb6xQVidBlTWVmPdho2YmJ6VjdnlLIJKoUZVWRn+5kMfweJFdbAZLVAm8hi+MoQ8sYeb18HoNGLXzXsl3TWaZiGnQmDeh6g3jIe+8xOoCyqh/nzoIx/Bhx94P0qtVlQ63ejv7MeKJUsxNelBfX2p4P6C0Rjmp2ahSCdR5i5CH4dSa0qlG7Bq5SooVRpicBaK/MlxoR9s2rJFCoxwNCacZB6q2OZ+8YUXUVNThYJaCZvTLr5jkkbOnD2L5uWLEcxGYSm2CdOc1ilSpxrrFuPL//gVrFjUimSUA3JqtLVdBk1gZhUpLiYsa14kSjCZ+olsDktbm8XbOTszh6NHT6Og0eLd970Pr5w4DK3DAqVFj3wygfbz59GypEla57u3b8P8+BRcBhPOnzyG1Zs3IJjPY9HK1UjzsD82AXUyj6g/hPLSMjzxi5/B5bJjYm4Gf/fgJzExOSHIU7PNCqvNiqnpSVxsu4Bb33QbXnnliBzET5w4jgc/+Qm0nbmI4y+fwPJla2AwOUQxm/N5UVlbKyFqJDBZLSY47XZBgIbCYdhdVuzdfz2+9/AP4KhwQ6FWi+VCSapIJoPJmWnBvu7cvVMU3EA4LGm6IBo0EZdhfc4jKWjbYow68wFiSUwPDiMVDqOuula+f84bRCgWx3zIh8ZlTchpgGtvvkkGakOxMPK5NNS5HKYGRrBj7UZJK87G0pKkyyTZUCQBq8WGU0dPIBaMYNvmrejt60FdQx3ShSze+a67MD3Sg3/+4hcx4wmgoNUhjhxKGmuwctMydPd1YMYzhayK6csGLF3WCIfDivHhYYwOTiCdUCAdzeOOt7wV//e7/wmLSYuKCgcK+ZwM3oeiSUx7giitcKCoxAijWQdfICTKpYVFdagAU96Fy8f6sG/nzbg6MiCo166uTkmjbqhtEmuJnzkB+ax08FgQsyPI9x431VAoLOsv54DKysoQCPsRjgalwLfJEH5cZnqcRU6hmUjCZi6FgZGrYgGhRYxJsCzYocjBZrdIUZfM0uaglfWXIVOZZEaoHvRL6zUa+R3S9MiThqLWSB4HU6ONOhPsFod0cRga5Q/MQW0gQSzHh4caWpkVYnI2bVeJbAK+oE+Gbbk+lVWUIJ6OIa/JobG1Ee4yF7RkdoOhii5oYMRQ5yAe/8FjSPpjyEZzkgfAtVmRVwjKkMAHFqS03lgcZlQ2VshQ5ptu2o/e7gGMDoyhvLgUFy6cF6sVsyoqq6uFwc4DP/c8FrKEK9C7TVtLS0srenuuoq/7CkaGiGB04Nrrr5UOTnd3lzz3o+NTCAaCYhX6xMc+juHBQbzyymEh5AgiNx4TtZ2dZ4pE1+zaJesCA5Ry2jwmAx6s3LUC7/nr92F0loKFCcWOUuli0Qpz4sRpEbiMBQtMcMBhtgv61GwkVYWpBBnE8xRXcggHI5LXUFfZAL1Wj7HREZw5eVKSU+dmp4WJX1xcJAd+I5HGXq9kkrATzswSHvyzmbx0A0mMySvz0jWQICUoxKJDW6mWrz27cekEcgXS8QCdwfzqATUtezCtTsxmiacD2LllLT75wL0IDI/h8K+O4MDLJzGfzULttGLDlvVIhEJoWtQAr2cGJQ4b1i5dipNHj4t1tXdsBOF0GlDp5H7jwYEBcZwnyOSBHKlnGqaymuR5+c2LRTu78nRU8DXg9ZfC/b8v1/5YX/tvPsqfpLizWGehxjYI0YwswnmxAGfCKf05XOBeQ0LyYyTJ0L/5s5/9TApwqvAs+Pkii5/v1YvFPgt2FujT09OisrOQJ13mwIED4o3n9dGPfkSK8r17r8F73vN+GI0LA7O9vVfwH1//P1CpCggGFoKKqChzITWbtXA4DFLA3zBVjuXXvpEq8/+rcP/Zzz+HaNQrCz1fFA4dLTDV1TCZiuB0lGLH9nejuGTheft9F4vP46eOo6evG/lCFkadDm+/692ySf9Pru//+FuYnJzAhrWbcMN1v1bcO7su47kDT8DjmROE3/T4JFYtXS5tSx6iGMmssxjRceUKpqc9Yk2hG8fn9cHlcsriTfWInnbiKg30R6qUCEVCElpkMOgQDgYxN0PcFZu6ChSyBUFjKZQFFBW7oTUbEI7FcbmtHRaDCZF4Uhb3trbzWLt6OUIBDzasNxnt4wAAIABJREFUXQm304yQfw56tVrYsTaHGydPnEXb5SvI5xWYmJyU1LzGRUzWS8NhdaDtYhve8vY7QcOfZ96P/quD4iOeGh+RjkJ9eTWmZqYxNjkmmw8DjTx+hvwoEOXwkcuBRY0NUnSSl5tXFqTdTDtILBiFXmuGWkFSUQbheAJ7912Pnt4+zM7OyYASVXduwFTu9Bq9RMPH2J0CYDDqxYfoCcxh9/W7oXcYhG6gUBHTZsa5s+cRDqTZeJAhWHexDXaHWaKpqeIycIXppaV2N8KhIJpaGrF0+yb4sykZwsqCgU052PRG+DxeVFRWwWizYWx8Er09Xejt6ERgyo+ZgTmYVQZUlrpht+jw0CM/wltuvwuemXm4rDYp6HUGFcxmPZYtWYyaijJEQ1E4iyuQSaeRTMSEfEC0XDSdhtnhgt5shc8/j/q6GmQScRx++ZCEpvCgUlFTBXdZsZA28hYlyhZVY9wzI0SkC+fPQwU1HvzEg/jhN7+HIr0dmqwS4WAUA0PDYBuitWERUuEISouIJrWK99NZ5JIAJZ1WJe1etd6GZ184CK3NjB3X7cSR44dRVVWGwwd/hZVLl+D85XNoXb4Ey1paYdEYsGnFWhx48ilMz3uQVCkw6fVhZGQCt990M9LBKCpLqjBwdQi33X4jPvX5T8NgMeOam27Atmt3YXx2GtFcCkGmq0apoqnloGoyWuS+CAa96O3sxmj/KNwWN9RZLaorGiQFkm10i9UmQ5Iclo5FwhLhrtPqUV5egXDYj4alTdCW2jGTDCCSTSOTTMKiNiKSiorCzkKCfmwlpyDzBVHhc0q23LVQcBg/Q4VUgTyRbn4/zDodXGYLMvG42NEY855IZmHle8rpRCyXgNKgwsad21Agpk9VkIHLQiKLWkcxys0uRGbnUV9aBY1aifk5D5J54IWXDmLDho04/MoRVFdV40rnFezds0tmZP7zm1/HmkW1gnXtGxlDJJ/HZCyA1s0rUdxYgqeefxbLVtYilSvAZnHi7Xfdieeeeg61VXVQ5Pm3qXC1bwBevwc5bRrIZ2A2mjA9OYtQKIFEKi8HhJVrmqA3FzDnncOsJ4KmpkoCcaDPGzBwcQqVlgbEfGnE0mnoTDohSFFNLSkug91mf9VXrJKUSo1aLyJCLByV10MCdgIh6S67nC5UVFYILpFFOw+0ZNzPzs2KjYRULCaohiJ+DE8MI5VJIBgLQkW/uJrpytwTFhCQ3Bd4uEonOVhtgtcTgI6FbJZpmFkRPpR6A2JxIggzYrVhEee0MeE0D6fdJYIEh7tnfUyb1YuXvsRViiWLl2B2dhqRRART8xPSHZDHTmXhKnIKhYb+9/KachhsBqjZYS0q+n/svXeY3Hd9LvpO731nd2e2d7Vd9S5LtlUsW7ZsbAPGgCGUhBLCPeSe3EvOgbSTk5yQQigBk0DANGNcYltu2JIlWb2tVtre++703tt53s9auSQngQR47l+MHz2St8zOzszv+32/7+ct8DQ2i2m1mK9AmVPhh197EvN9M1CmGXZQksfAxs8y33NE3iw8rJTF0E/Td15RwdbNW3DjZr9MGnbt2oLrvb3Cruu0JuzatgNtdfWyZjvsdvESPPjQwxL/+Y3HvylRwdx31vSsRj6fwdTsmFwLlAuu6uiUrPi5mQXctmcfvDW1OH/uHIaGh2SdNpBsspiFNIzH4rLW0h9w+MB+Mb8uh5dQv6YR7VtXwVLnQFlbQTjAiEsNLAYrzHbHir49VYBTVwVj2QaboUoSySwmg0x9SWTlWHpVLAoZxTWasha+lvSSzc/PSIEfi9fm56ZENpPLZtDe0oLR4WExafN1YvymycAGWjN8iz6Z+qYZv5pf0f9zkkevBDP6OZXIJFNIZ+LipdDpjDBb7ChWFEKeNjXUIRYJ4/Klc7h973q8854DmL0xKMTN+Ut9GPeFsJRMoWdbD/bs3YX5iQkpsaOsa117B+LBIK5fvSbpb1a3E4F4HOl0CUZijUpFQHsyxVK2irD8OoMBGhqHfwq43wLtGzZskEPZrduvgfvPRmt8ruiPIol967Dz8/DdLwTceaeMfiTjRuMoWXJq2gnKeREyr/0WOCdgJxAnE3/kyBFh5nmyPHbsmDDzlMtQF09QSL0av59gniw7gT0/RoadujYy93xzkLEn68vEmXPn3kJjowcf/vBvYdOmbThx4jV85zuPSyZsoZgSsG61aKHTqaHXq2HimFSpwP5pjv13w3Dn9n9+jnLXhpB69nX8Zxh3RUMN9P/tg0jx/a0A0ukEjp/4jqTKUI+2IltRyJiUi5yAd6MTA9cCaGndiAN3HZYIuVt6dT4YylomJsdx+dpVGaeS1SAzRB3thh4ynisymJU/KxcIf8bb/5BxK0/zPLTwon7pledFc+711GPHtj3ynHJDmF+cw8XLZ5FIRBHwLSMZjUkcGpvxWltaZRTY3Nku+dYBf1CaQIO+AA4ePCjFS9RtMp6S7ACzdUu5FbZgx67tMrbMFvJYWlgUXTkNV3Mz8wLaN2/YiJHRYZFNmGxWaWul1IBlOeUipKjFoNfCYtJh3dpOJEN+VDlpzIkhn0rg4P0PYGB4Eo8//g9Ys7YHCiX1gjlhMmYXZiTRZW5iDvc9cJ+49AmIaQgaHhlHbXU1rl67gmwyAbvRgvmFOWEV21e1SXHKzMICPHVemK02nDx9WgxGrEZ3uW2SF71jxza8efwNGJV62M1W2ewDIepcS2jtakcqm8H05IwsaLl0TkaeBJaUDVXKCsTDYUmwKaQBFvI2NnqlmENhViGSTmJNdw8G+odx6s2LMvVob25DXZUXG3vWIq/MSvzcwNggWppaMXJtED0d65BLJTExPoZ3fvRDiDFaTFmSVA2VGiJ94qieINFotYgkgu8ZTiVMKgOuv9WLfDCF+cExvHzsOSzPz2L71gNoqHMLK/bQO9+Jz/3PP8HHPvQbKOcymB0bRUtjK/yhlVZDPu+MBmVsn1JvhNFqFwDmqXWjmEsgk0ig2mmHt96D7z75Q6h0asQySakhX797C5QGLc5evihs2dmL5+XAWO+pQ7XNidFrAzBmlNi9bTfGxydx+VIftvasE536JOVUxQL+4i//Al/5+lfR2c4EDBVu9A1g34G7MLPkx3I4hOo6Dx544F78/eNfwdZNG3DmreO44+A+9FG+sXod1q9ah8FLffAv+8DI1UAkhE3bt8LjrUdHSwc+/9/+EA21lAauxrxvDt2b1uP8tYvoHx/Gpp3bsfmOXQjmUwgwPpPjeS2TNFTC9jFKku8fA4t7ymr0nr2M2aE5IKEQ/TNj6yanJ0WXvHrNKgzTzN3VKV0EdTVeTE1OoqunC3FVEVNxP+z1NZIw0dXShkx5xehH3yK13gQH9FFwTfax8EWtkvSRdDyBbCIFg0Yt7HMmHkPQt4SDd96JeCKB5VAAC4s+BMMxKVBLZ9Owuu2wEpBaTKhrbRS22G2yoxhKIzy9DCSzUGQLOLz/TthtFiwHQ0gWsnj95Ck5vH7lK1/H8889jS994W/Q2dyC5378NHxMrjLooDWZEVcUoaoywdpsx867tuNqP70rQWzbsgvbNu3G2M0p+GdjuHz2mqwd+XwaGzZvwAs/eR533L0F0UgIi7NsVE2jVNYgEkuia50HOlMZLIVnxCc7A/j7svAsuhDD0lgUTc4OLEz60NK1Cus3bkCplMfI6Ki01dJMTZOnUa+W14zrNOMoqWNmFB6vY4I0ZnNzOswNlklp1GsTeNNXIhXzLocAMi7H0VQY/vASfGGfaPwrqiIqmrK0HjudFonSNZkNK90eFSAVz0Cn0SGTzqOcK0nzp1qpQSSTWukDUatEPkEQp1Pp5PU1G8zSiLoc9ImXS6c3yPSgylmFYqYo4GxsYhRKnQJBFi0R6ClU1LTI+s2SJV6T6XxaIhIragVc1TUSlWqpciOdLECd1uBHX/khwmP+lZzwskK06szzVqh0sg+xEdrASYOKcpqCAHuuibReK1VlfPTDv4FjL7CbIQRlqYLG2hrJK29pboFarROj4/jkDEYnx/Hed78P/kQU0/5ZzC5NoaDI4Xf/6+/gG1/9GuK+KKosDolrpDmbccHTM9MCnEuKMtR6Lapra6SgjsA3Gg4inyrCatTLHnTf0XuQLKWgtumQKqXFH8J1OptaSdEaHh/DBz70QfGF0bR85a1ruOvAA3C56uT7ed9arQFqgx4ZBhNEY9CwQE+nkchlHtzZiMvnl4cWEjtDA/3ov34d1TYHTp0+ianpCVjsJlk3SXpyApLPsL8gi2AihEwmKxMWSn/pdSDoN+r1UnxVKjMljN4TNWo99UJaUU7ltJkRDQUwOT6KT3zoQTjUCsyOzmBsdA6XBoZRNBqRyCSxfuN68YqEfUsSe0wPiMVkwvzUJEZGBqEz6lFQQA4lpZISGpUWCqUKUzOzkgLECFEmfJE8ZGcBk3d4Iy5jyANN77ewya+B+8+D3yxfUwu2JRa+JRP/+d8F/MLAnYCQme58sXgjAKeEhkCd2vdbzanUpn/2s58VsE4Gng+SzavUQBGwcwGkRvjWjUZI3si2E9yTZWdT6gc+8AH5Xkpv+AtSI0/W/5lnnsYPfvgENHTKb92BwcF+yUNlZTW15U4XT8k6Ae0arVIaJrkw3zFVjZbASt75v779Z4B7xWLAXL0C17sqKKohzD5BNBn3W6ky1AT+69vQjSzCgQqSqYSwjQ0N9ZIiwtQCylBa29pgtNll02T5B7Wa3EwlflCjkYuHPyudi0s0llQdKxh9aZALXlJlxBgag17NNje1jGT5865cuiwGRAL0lsYWLPnnJD3Dv7SE1R2r3m52U6OKpr/ZGWEgOGpcmFuQTcFhdckIjVnqdrdLDJ3+UFBKk6jP6u7ultElK9r5WFtaWjA5NYXlpSV0dnSgttoDlZYa1ByGhkZw8OB+9PX3yZt4cW5BAI/JbJT6eYfDBGUxB2UpJ5XMZoMOGocbWqMZI8PDmJmexeq164TpP3fpItx1NZLKElnyy2GAjAwnOtzQGpqb8fqJ42hqbUHf9evIJWjw0aDW48ZyeBn+4JLoPlksxQhLssNxJj5UFJIgw/p1s8kmko0qow0PHD6CgZs3MDLJcqMm/OTEG5K8wAWeLAybGAcHBhHPJxFMRqWpU7J4C0VoihVoixxMq9HS1gx7gwuskHn2+ePYsXk9OtpW4dixVxGNxKCj1KalEYfv349MuYSzl6/grbeuwaq1QlUANq1bh9Mnz+GRDz0MncuMxo5m3Bi9gfHZSRw4cliyiTm94XtGZ6Yet4hMMgFFrgCzQovYpA+vfPdZPHL4KMLLS7gxMgJ/IID2llZ88ctfgsPrkVjPL33xi3jjJ2/g3nuOyGGcBWBMzjBZbJI45HC5JemgoaEZkUgQFb5mnEjkkxLvqdQqka1UMDo1A5PTibfOnIdabRCpQ7aSQfv6DjR2NSOXTwlwnx+dgjZaQSacwujQqGwU3BTuP3ofhvtvoJjJ4Xc/82nM+Rbwxb/+W2hVrJBX4ktf/TK0LBdZWMS3v/09MW1PTo8BuTSMOjW279qM+qYGNDY24cSrb2D0xrCk0DgdFtR73JLO8KlPfQrBSAzf+OYTmJ5cxl994QsCjsgOs9I+xSxrhwGNG7vgL2VQMhuQKRTlMZIVJyPMdA+aQ1mmwqhTdbGE1595DfqETsxqfD4UBhX80SDMNrO8T+u9dahzeBCc9mFxYQHBSBi79u1F1+Z1WIgGAJ1Krjut2YR4OrlCCjBBQ6uR15RrW55yCY0S+WJFjGw0NTPJyWm3CoP56svHcOCO27GupxsFtrkWi3DUVInXhNnbHM0z5SPkDyCdTWJqehKb129Ba10zpvrHoc4B2lwJa9vasLa1HQOD/Ziam4Ge16pOLT6UwwcP4anv/QjxYBL+pRDOnT0lcjleV8FkGCUrcNcjh7Bh73qcv3wKwUBADPcnf3IBX//iU1BllGioahBWOlOMI13Joq6zCo2dVdKmGfBHMLewIpfYsXc9Yjk/ypoUfD5OLspoa/IiF0vBqDZj/Poy8rECdm2lSW8YBosOdY0NYhL8+Mc/IelkBD08+DXU1YjenFNHNkUnEmlpiCYQ5FQ3QmNgKASdWouG+uaVhBidFovLC7IfkoDK54qicY8kwpj3TaOkKsAXX8ZyeAFqo0rStxjzS7kE6+apNaaWWa9jwkpOdPvxQB5usxOFFNsprbIHcJ3n+4pKUB6+ud9m2SFRzCHDUiN6mhRqmPSmt8t/0tCpdSKvMtsMmJwbl/jQGnc11Ao1EomU5ID7fEE4q+woKvNYtapL3k+UgWitethra1Bt96DvzZs4//I5mZsyIWZ5OSQHDKVipXOCsp9iMSsEWVmhEO8QG0QDQZ8Ad+bKP3DfvTIJIMHHg0twOQiHxYGGuga4qmthYGcHKrh89YrE7uZVebRu7cB97z8KvU0Ll9mK7/ztt9D3xnV0N69GZ3snXnntVbhrq7DkW0J1TbXsj9PT82hrbcSD73gHVnd2iOeIk1aWNZ06+aZMCml85vV2va8PDY3N6N6wYSW/vJTH1772DZG9sB32vY++D6FQHEazE+948F1QMVmLf1gaqNeKWT2XJ6POrhitsP2eei90lC2xP6VYkEPN8sIiet96C+MjQ+gf6EM8E0NVbZXo3WtrvIgsh+RQrtLyui1JTvrM3KwcxPmeoieoWMojEY/CpNdDrTXAZLbJpCjo89FBjusXz+GRh+7H0b274F+cwxunzuLG8ATCiQwKzPxXlHDXXQdhYEMyS/tyTChyCe54/fVXkMhEEI5HodYz9pnRnGzxVks0MSWQNEgzWpqFXRabFclESiaLvFHPThUF3/dco3/69mvG/d+G4v9ZXftP38svDNx5JwTeVW+XNpB1JyPO/ydLTIA9NDQkjC/18J/5zGdEKsPG0x//+Mey8d8ypd7Sy/M+KbfhIYBaMDLuZO8J5gniv/Wtb8lj5/1TPsNDAu+fWe5f/OIXJA+Vmd6hkA/JZBo2mx4Op15ikbih8XMmE5vaVLijT4vO2f8TUPP+lcyx/ldvvn/rqa+wxVSlxGSrApc3KZi4Jxspue8yo8HIOFQ4WSODo5CEBmrdqed78/UphIMcbeeFIdbo1Vi7Zi0Gh0dkFFvf0CTOcwIusmfcPJmFzlxvHnbIujNlplzJyyLONAc66AkMybiTCaUmkgCeoFOAPFYY+P6+PtEIUn/d2twqcVcz09PC5mxev1F0dxxrMnqRU4TZuXmY7TZMTkxJhnR7S7ssGPlCHrX1dWJGvdZ3HUGfX+6DDBRHygR1bW2tkrHOx8yLmkUc0sSWTEqKi8PulI9z8aNhicZNLsS+xSUYNVpsWLMahVRS6uWrbRZcunABreu6cfnadQwODEl0HAEpWyuHJ8aEdeEi57Y5JB6QizMfC5NZQtEIRsbHRF/OmLW66hp5nhj/wk02noljCxsnCzlEkzHZRChdYQEKa8uz2Tzm5xagriihhxpWrQFtzfWidTXZbJhdXJBEGeYMBwN+NDc2Sszn9elh3HnvQfQPD0itdx0lQqUyam12yWeeGJtEolhAVWMTrt0YxPz4HJo8TWhrW4mpvHK6D/fs34JwNoSySgmHuwYn3riMdCSDw3ccwNjICHbs2I6zl8/B01qP+955P9LIIFFKw+KwihFYStKYEMDEgGhYtPEukxWVdAFDF66jxenFwsi4sMXnLp0XDXXPus1IJxKiZaTc656jR/DXX/mSyIYePPwALl64AIVahYMHWOqlwoEDjOPsxcDAIBKSd+/BxvXdOHnquJSqkMElGM6WK5LrrdKYMTY6LiNil7dWjKrb9+1CjcctwP3Ua29AkShheXZBgIZKo0I0kRS2OhWLo3vNGtQzDWhmUmLWGDvn9dSg2uWURCO314sTb51FNJESP8RH3vcwFqYn8Mi7H0I8lcDA4ABefvFVNNbWyX13dbRCUcpj88Z12LlnF/yhCP775/4EO7buxvDQCO6+/25MLywiHItKstaPjj2Do7/xKIKKLIyeKqSLBQGVnHbJhs3JZLVLTMouiw26ihKnXzkOQ0WPkfER7D2wD06vGxW9CgqNeqWtuFRCei6CsXP9SEUYnZrHvffdh4WgD2qTFjqLSQBfwaiEwqRHtlCAgdX02TQsBoOwr2T+GBGXLTHf24xcKgsNy2/yBWHGFGoFGltXJGU0S/JgU2T2c6kk+mozN+5sHnNT02hs8opfgjFwtCdS027TGFAMJ6DNZDE7OAS9Wocmea/b8PDDD8q1zJIdHjpfeOYYIoEYFhcmJZs7kYrDXG3DxZGr+PTnP42RuSGMz4xBUVKgGNPjrdM30dXaiQeOPILvf+d7GJ8Yg8mugkIPrN7YhHQphtlZP4oFlZiAm9qrUF3vhD+0iGpvDUZHZqTAyWV2IuaLoM5Zj75LQ1DktVBBD5Q1SOeTaG1vR3VtLZxu94qBNJPmVY5KMQ+tRiVNtiqyjQqCr5LoyilFIuu+sLAga5XTUY10Mi5rDL0ZYiJn26rdIRndNEiGE2HMLk9jLjyDSIbXb1F6CxI0L7rtWApEUOu2irae6VlM6ErE0qjkFWh0NaCQKWNmfl4Mq2Sr+RwzXtJqtYgsI56MQ2/QIhhaWWPJ0JOFT8QSsu5bzVaJ7nVU2RGM+sVY73K5ReJEcoz7FSODubbZq+0yWaipcqGiLMPstsJVX4v5mSXMDMzBVDEj4Y+L/j8YiEKpZGY8G5H1IiHk4IDyIe51nV2rxJA/NzMlSW4f/uD74bI55DU1mG0oKCq4++BdGLo5hOXFRSwE/CL9iqQTcuhkQ2f3hnUIpJbw6c/9DgqqnADwJmcDfu8j/wVb2jdgbGACM7Ozsl5TbsZs/NWru3D7vr0YuNmPyxcuyZrP53VmZoaltKKR1+o0giF4q/F4hVE+ceo0VGotdu3ZgYbGJqRTWTzx7e8y3gttbV14z3s/iJuDw2hsbsO67k3im2KMMxuyCd4ZHiD7spa5+DrU1Hrk8/Qu8OPhQAgT/X1SdjgzMylTGBPlQOvWIBqOYmpkTFJv9CbGu2rQ2NyKxeVliX7l88mYZa4pjLlcDPjEa8YUIE4cKEecHx9FIRnBPQfvgMeox5Xz53HuynUki2WkCmWk8zmZPt91+AAU5RIaa53QqfSIRVKwWRhFPYlI3I9QPIJ4IiveEY5sScgwHY/vD/bDcB+hj4L59zQZo0LfIANBNgvh99MSmV8z7v8+d/6L6Np/ZcCdd8QLgYsYy5Z44iJ7TgBPnTtbUmlS4OcYDcnPUypD/TuBG0E8P04m/VZeN0E6P8+FkCCTIwSe0AnmCdYpk6Fmnu7bnwbvjz/+dbzwwvNIJqlDjMiCZLFo4XTqYTbrBKzzD3NLyb4fvKZE1/Tb8pJ///n9D31mvF2BS9uUKGoV/+K0yXPnSqUGwTuBO6kSiOb+1OuTGLixCI+3Bhu3bhCNZHNbmzjlSxUVsvmCtGgy6pHFHwQWZPAMRoNoFbmiUPJisRilKInMNouEuCBxI+Gpl0CexwilggeWlQ2fh4fB/n4xmzBFhqd8u9UuhR0cmTXU10l1dKVEBkgPPYuhuLGrKsIoRYPRleKhclkkJb03+xCLxyS9gGYaHsLIBNGk6qmpkRITTkGqq90Sd0mDHWMUafbi6I9V1GRDCHD5GPVWncQmVjurkInGUcpkEWcOeluryGyaG5swMjOH+aUlDI+OYTngh93hlMxwJvO4a9yS152OJaHlqDuTFhCXZToDdYnlgsTHjY6MQK81oL7RC6UaqKjLyCEn2tcl34JUkaezOdESdrS04sqlK+hop5Y/hpA/hNB8AJ2NTTCZ1agoKmjp6MRyIAiVVicJO/ffdy98y/O4fv0q8voKNFY9zFYTPN5q6FnuFA5BU4Y0bpLJMJrdCKVzUBmsyMYK+PLffBXFUgU967rQVluNwWtXkMzFsXHrNiTTOdy4NopSBsgmcmhp7kDPpjUYnxyDo9qBTXu2IqnMIq+tiGSGml0jDYGxJAwlNRrcHommy4RjuHDyLWgrSqxq6cQzP3we1Q4b2tsbsXvfPhw6dA/+3//6+zIhaW1rwn3vOIqnjz0DZ1UVjv3oZajVGrjdVVKtfu7MOTTWNyAWjuHovfchV8qhe2M3bty8junpceSLeSwwt5hG33wBre2dMBgtOHv2ghT9uD01GJ0Zh7PGJRsVN3m33YnFqVlEgyHRGT/wwIP4zpM/kBF8OpXD4QN34MK587LJOOxkttNoqfOA8cM8VJaVShy4516MTMxix+YtyKUS8rx7a2pw7fo1YZdv9N0UkMNM/9/+2EeQTkQQjwbQ3dMNi92FL//d1/Gudz6Cp59+VqIG1UY93DW1K0bcXB7Xp0ew/933I5SNw8gyrSwNWQpI5LaGWnONNBAr8yWo8oz5K6F/bAirV6+Ra4rSmlQhI1/H9zcB2pVXz2PxxjRqLQ585D0fwGBvH1KZHOxVLly5fk0Mgi071kFf60C2UkS6mBPwxYx66lx54yRJrVXIpLOULdLhiOW5JZF2bN93G9hfJHKqUlGaf5lyQ60FU5fysSRKyYzk00cCS7A6LDDXujETDkpPATO4a81mLAwOY1d3D/KxFEwqHdKhKNZ2dGJ2dgZda1ajsakV3/3H7yMaYaGOCb6lRSlLqmmphsljRd/kDSzF/NKgu2X9djz9nXMo5AvQKQ0w6S147LH3Y9E3hdOX34St1gaVsYjlwCKCgbS0va5a0wJXjRnRuF9+L17ILCkq5yooJssIz8VQyShQTAE17noB4nzt/CGfyP9qvF5JcSJTSxaWsbzJeFT8Bg219TIFIOsq05NCERkW8CnU8hjZ5ty5apUUyREYEkhVOV0C1FgNL/LBVBJllBDNhNE7chUqM6C1EsxHkOEBQa8WHxAnNGT4mZxFUGkymBH1RWCAEYq8kvSBGLS5zlO2Q4mNWq0SIoYN2pxU0ggth/OyAirqsgiYAAAgAElEQVSoBLBLDC9UolNWapTIFcgKa+T9wWmnxE7eanrN5yS3X6NSQsemT+432hJqmz1obm/BzOQ8Jgfm0VLdhEpJieuXB6HRqZBJl6CsqKHge5dNz+UCMukM7rv3qEweU4kYoqFldLa1YnxkGLlsEUqNHt7WVgzeuIFoJCw59kVNBWWdAt3bNmDVxm55H46PjeDCxXNoWlOP977/UZkcx+ejWBiYg29iEX1XbmDHtp3YvmMbLHYL0pkkykWm05gxNT4mk6lANCzxyUzpmZ+fF9zB35uvD09llD9yYsxgCH8gJJ0la9f2CCjlY3jxhZcQCIZhd7lx297b4alrxuz8Iu48cFD2CE6jmfKiBH1hJtG/G61WVLlrZF8iuOZ+n4zFsTgzidHBQZHETU2PS5Tr7Xfuw+z0NG5c7RUzro1hCioNNm7eKofKXKkskZEbNm4UsoBYacG3LAdIrjX0rNgNOsyMDCA4P4UPv+9RnHj1FZw7ew4TnJDb7EhTblPIC3myaX031IoKDuzbiWiABA7xgQILCzPYtHkD3jp/Bj5fCFNziyip1eyHFS9DIBAS4C64Qib+JRhNZjQ1tkhWO8E7D67/1u3XjPv/+az8Irr2XylwJ7hmHCNHOoxt/Pa3vy2s+aFDh+T/uZgQwPMNR7aHMhdKXLZv3y4adbKTZOn5OV5UZNoJ5snIMx/+1tfzY2TgmQVPcEoG/xaYJ5P/pS99SS5GsiG35N5kmZnowhM/tXdWqw42mw5VbhPePW3E2rmVRtFf9jZKxn2HEiUdzTv/ckz0z/ctPp4V4M4X7fTrE5idjEu6SkNznWjkuKDFUxm4PY0SvZRJJcTgly1khb1hnnYqk4Jer5HaZY60yZBxtMtRa211jSxKvLD4utwy/bJIgk/Krcpkvj6+5WVMTUyKCcpstEKj1kls4333HpF4v9dee002Ijb0UcZTVFeESQr6g/K91J4yj5iAgcksjiqXJNKQRWd2utPlkNY9/sJMn5lnnKDTBZVeJ1+zbu06icxKsIhiaVnaVHlq79nQDaORTEAEhXQGi7MzmBgfx7at20SX3z84KCkirpoahKJRiYHbtn0HXnn5VWzq6UaTt06kCfMLC9iyaTNCoaCYb/k4k+kEujeux8zcDCKxGJYWlmVE3NjagEQ2hpGpETiq7SgpK/Kc8zBj1JpEbuBb8gnDxMWPOlSrzohSqoBcJoHm5ibR/pX5eYtFWm1VHA/n0jCbdOhY1SwNr//04j/BZNTjv3zyt3Ht/EX4FhdQ7a7Gsddew/qdu/FXj/8AtY1elIta7N1zmxwiYlE//DNTaKl2I8ZGTrMZ73n3+3Hy+DnMT/qhV5sk2eLGUD9a2prQtqoNC7EACqYKcroKCihCTaopX4DVYMYzX3sSHosT3Z2rYYASEZ8fR+85Ao/Hi4/+5qfgdtWgq7Ea6VwR6zdtwPDwuJjIkskU/vhP/wixRBTPPPcCamsasWbNGpHElQoFxCIBafdc17VWJBZs3q1oINfj7OKssEdmmw1+f0Bi2fbs3SsM3c2BfvgCQTkUaowrZTeUF9V7G0TOpShVxNRISYTFZpfYunAyLtnWNFRnUmmEYmmsbWtBNhbCxz70AXz961+Fu6Yav/fZ/y6At7dvAN66RuhVapQyGdzo7cXV3msIhELYvnM3DhzYj3/68dNoa/Ai6FvA7h1bsO/223Du8hW8fvxNdHWskfUrkg5hzaYNImEz2RyoqDU4eeUiLg0PoLGjEVUuGxqa6lEol+TAqzBoEEklBDToocR9+w9Jss7rl0+zZwtKjQrk5RmZmc8VJHZPVVEiNh1EkeA0GEeVxox17avR13sDmVwBi/5lrFqzBs41HvhzcWSUZRQpxVOrxW+ho7elVBKWuFTMIcsCoGwBZ068JVOmXbfvxeZ9exCvMBmDBTNM2mej7sphv5QuwFABvBYnXnjyKWzuWQub0wa1w4pwKY9QNiFRivpKGfVWG/KhELycumYLKMXTiCz64LY74CLwsdrx6k+Ow+GohrJcwN7duzA7N4m9h27D8UvHceLSSSwG/WKc1iotcFk7wQy6NZ1rMTs5g/PnzyCei2LtltWYCUwhkopg3r8g08aaereANR5KeTihDpidElqlAYlQBr6pENL+AspJFVQVrcjpOBUz2kwyDQpFomhoacEDDz0sxUBsWh4dG8bU5LhMc5ymFRY8Ho0gFo5CyT4OtR7zs/OSqsIirFpvo7w3zQYTzCaLSBXtVpsQNASCJD9YwjW1OIYp3wRS5QTUFhUiqbBcG5RasP9gccEn67fDahbATO1zeCkIPfQoposw680C3Ana+ScYDAlZwukFv5ZeIh4QyLbzNWTLJQ2sSqgE4KnIwpuMor/mcxeLRaXci3G8DXX1AsrGx8ZRYpMpDwlcLvI5uOtdiOQSWLe5E9Weavj9IYz3T8NbXQc1NOi9MoxEJAMUKigXFKhyuGWiyujFdz78bgz03cQ/Pfc0KqWs+KhIIjExiaZGp9uF1atWrfgMpkYRysaw5cBO3H7fQfgpMy0VVuIzVRXc7O1DW10LCqE8fCPL6KpfjTVt62TvWl5aRN/NPiwszIkplARZndcj0ycm/UCvRkEmClnZsxhBScaYezDLJIklSDZRIsQY4Hg8IX4u6vjZQzEyOCplaSWFAgajCXv23C4RxKPjU9iybesKqVWkb4iHoSz0JhMsdrt4frzeBtjtLvm9OcmMR0Po772GqYlxzExNorm9SfwHW7dswbUrlxAJBqUPhI/D6a6WtDRPUzPuPHQQ01MzSMVTUuBF6RZNuqdOnJBptE2nRnhhFl6HBUatAj85fgLzwSDCiRQWQiHY3FViQl3d2YaWhnrxiT367gdw6vhJ3Llvv0zWmC5jNOpkgsdpti8URVGjRly6HDQilVkRIayw7sQYLKy7976jAtpvHQJ/Ddx/PprkQZsYjKT0zypZ+ln39EtJZW7dMV9EgneCRd5Wr14tenb+P9Ng+IeZ7DSn0qRKtpyfE4bg37kRyHPExCx4ymXI2vMXJZtP0M+NlAcCyiB44xuHIOFn3Sfjq3gzmbT4nLYRt6VXkmh+2dtIcwUXt78N3EUa8y+Z/FvM+62fw8V18GoUfVeneUBHVbVL2Nh16zfCH47BYLIjGk9BoSjDajWLto2MJeUKXMhY3c6ROE0wGqiQTCQErFrNFpl+UBNnYDkRneiZjDSecbTF14ltbfwY9bMmvUFY+0SCTvaSRC2uAH815mZmpQKbr8Oqri4EYmFheujUZ2QlD2pMluHP4ibgdrvI/0gsFXHi7MyUjM5oemXD6ubNm2SEaHW50N8/IO566nl5uJocn4C3xiuvX1tLu2yGdXUexKLU3MZFrnPonkN46ZWXhW1lAoY4LzVKidTzejwo0Ngzt4iNnWuQiaeRyGWxe89tGJdsX/5+OZEQ0HyXKWRRARt0VRKtlS1mkK+wxjknLClBOzXzZKrKWeozs5LMQS0gN52gP4BoIIpSOotaV41oYTdt34nhsXHR+rNsxGRSi1batziHIwfuwA++/z0o1Qps37xNABrlNhNjE/B4G5Au5XB68BKcTc1Ys2ErdBqTSL1YajI3N4l02I8WuxPKVA4f+OCHUFtTj5effx2TQ7N4+dhPMDO/jPWb12F8ehzWahu8q1pg8jqgdRihMWqgZbFHoQyX2YbnH/8xytESvM5q2HR6uO1WlIt5dG/cAJ3JhlOnz6KSyQhgYUMsGSUmCLz0yivSeGg2WNDQ1IxjbxwXA1o8kcSd+/di7+7tuNF7HfU1HizNzqOrvR1Wu0VeOxq+Tp55C3fffQTjE+OYm5mTqdrNgT4cPnIPLly4JM81Eyt4CGIqj9XGqLsW+ANBzM3OoaWlTfL9qfdl5OGNgQEYNFoZnydiEdgMemxf342Pf/SjeOLb30Z7RxdGx8bFm3H3vUdZOYzR4RG8dfItZJJJLCwsirFq3cb1YojLZ9KosltRSCXgdBhlsrK6ey3ijK0rQg4cyVQUh++9C7//J3+8YlxMZfHUCy9ibGkOTz7zIxy8+wD6xvsllq+hpRk927YgDzZjplHtcKKltl4iL5cTEdEQFyhhQgVFslgqDUrJPBwWO5SJIuoMTgxc7IW5pEZ4KYD6ukZE4wmMTUzIQc3dUQut04KUogxzFZMw9BIdZ9TqxfS3vOSXNWFhakoSPDra23Hx+hU0r+2Eoc6FrBrIoiSJIyxyYXkZ866NKg2U6SzSvpCUNjFFI5qOo2FVJygeS+TS0CqVsKpVKEciAt69HjdKhRwCi8uYHRmHRWcQucb+u+7GN/7xe/A2NuOhI/dhZnxSJqL3PXwEL775PL7/Tz+Q9Kk6TyOOPfsatnTvxfT0rMjwTpw8j0wxic7udphcJoTiQYzOzKOq3oyG5lqotGXkSgXEE2nEIwlpRK5xVyESjCOfAnzTKVQSZRQSChg1Fqzp6UFTRyuC0SDaOzqkyIfTq1Vr18q6RB8Izfqru9g6fBb1Ljcmx0cwPzOFTGKl/TSbSMu0Ua3QIhFLodpdtxIxW6JQTCnvCckkL+bgcNllwstGy8XgHMLpAMKZIJaiy8iVs1DrdZJrznIevl7JeEry0UnO8MbDTyIchyIHOK1OGHRGLC0sSWY7jZzs1lh+m5AwW80SxkB2l7r1Uq6EOg8JjLwcakjcUFLR1NQo8ZD8mRabWUgzsvgswBvsH5JStUKuKOU/nOhW1CWoLQo465yoaa6R1C2yxzf7BrGqrQPrV2/C6dcuYvT6HKrsLnS1rEVjQzM29KzH5YtXJAqWqVOUhMTiITmscstnFKtWTRM3UN/ggcqgRrycxvs/+Ruw1juQKmZQpISxVJQkn1KmCK+9WkzGPa3duHruOs6cvoD5xUXZ/wl0SWBxLWCOfKVSxL49e3CtrxeZUkb2PoJLnVYjBx4iUIIndiUwHjMcDMiUuLW5WSZelIXUeOrw3HMvoKdnAy5fvox0PitTFrLPrW0dsg6/eOwYbtu3T9KU5ufmEaYklHIzswnZXB6NDU2octXC7apeeU4rRbzx6itw2+3o7b0mpNHzL72AQ4cOymSd0iWSG3xfBEMhNLa0wVHrwXs/8EGZ5Jw9fUZS2fQaLWrcLizPzqD/6mWUUgkoCzkJcTDqNHjl5EmoLWYotXpEM2lZL5eX5rFlQw+MGrX8ObR/n8RWfvqTv43eS1cweLNPDjWciA8Oj2EpFEG2AkSTCSQ4YWcinIRsqGQfIMJhr8FDD73zZ4J2vpd/zbj/fwhzxf+YxJkzZwSL/aK3Xwlw5w//afDOCEcaUMmIE1zfalMlCCQQJ1hkuyoZdQJxuvNpaCWgJ+N+C/SzyInGVMpjeELh95KdZ0Y874uNrPye/who/9dP0B/om3BEzRKPX/5G4H5hmwJZZUWMoYylY/HRPwN18s5Ml+F/b2P6118axvR4GMV8Voo21q5ehZa2dtFsM+OZYNvT5F3J9M2TGcuK2ZSMJy8wxoPxAmdOLZv5aOikOYmpHDJSNRplfMmLrFAoY2xyQkyjZBI4DoyEAsI40NF+4fJVuKqqZWRsczhw5sxpSVngfXOMxlp7gl5uAisTBYW83gSyDY31Mg2w2SxS4sPSD0436FgvlQrovXYNBr1OHteadeuw4PNJfCA3gA3dPdLaykrnmzcG0N7ejpnxGWHbduzdCU+TB+MLk1KYwrGw2c4aeQ388yGoNBrUt9RBZdLgie88IUZLTU6BNnc9NnSsg9HqxMLiIj74wcdw7twZnLtwBl2rOyVHOVfKiy54bGRQmB8+p84apzC+LHIiS92+qlMix+KBMOq9HsxOzQiL62BEpkaHC2fOo6GmDh/+4G/i8b//psSQeRobMMZxp4NNn2lEQj4ARTj0epgNBjS1tmJ4cESYem+1F2+8flLSa9zeWqhq1fB0tEFpNMGkNyMRTSCvyCOZiECZy2DPmh6sbmjB0889i9bWLpSyCsxOLOHmtZvo2bAe4VgIM755ZFVAXlPGfDSChs46tHe1wqI3SMtoIZFBVcWBjD+N4esDyMfi2Ny9Bh5vFb77w+/id3/vcwhHM/jy334ZBo0OH3nsXejrvYZH3vcI/uZLX5EYtnc99IjoN7/2nW9iem4GGzZvxOf/8PNobG/Hno2bhF3ubG6FQa3F1s2bEIxEEYxF4GOPwNoeYYPPvvWWxNI1t3JSoRDTNIt2dmzeKJnja9d2C/OzGAhgYHRA5Dic8pAZjWfSaOtqlfQexoe6LGbUuVwI+v1ivqx2udFS34JoMIIXj72IrlVdqPZ4sKZnAyZnpvG97z+JbDoLs9kirFt7ZzsuXrkiUyOdRokHjhxGYGke/sCySMGaOzoxNz0nzcYs43rXux+GzaRH38WLMp04f/0GxvxLeOzjH8XX/vEbuOOhu1DlcaPIXoZSHplyQdJm9CQi0lmoSivXj8lkERO1WozMFeTjWZTjWUSXQ1DlyhKDmVgOYlVLu+i/U5msVLbHU0lh3Dbu2Ah/PIyFoB/dmzZCrzdi32178f1vf1/AzMTklERwEog3eWrEw1HQKbH18D7kjApkVBWUVAqQl6UeXdaLUlnaaaeHB2GCSg4yRFqJfBbJSgnNPWuRYdpFPodCOIzF/iFU6fTobGuA0+3A1NQkmurrkU0kkUvl4PU2o7qek6ZXsKFzLRrrGtF79Qo++smP4MKNM3jq2I/Em/LNf/hHrGtfh2x0Bezs3LUDeWUZP3z+afiTISzGgwjEI9JK2r2+EyXkkcknxCCcTeaQzZag12pgNVlgMTnQd2UCBlrIszpkokWkYwX8P5/9fZmETM/PoK6hCS1tnfI+JuvO1CkSJ9f7erFl4wb8+MkfYm1nB06eeB3lAvO0ibkYp0mj/0qmNSU5XncjAssBYd8ZVVpRVqDWqiS9pamtEXPzE0hnYzDajVgOzSNbyUr8YiLLYqSigEk2PlOKw4hVmlJNVp0ksdR5alGidEWhRTwQhVHPEjzKULLCoDc1NUv8pAQE2K1yAOQek06spN9QBki/BZPApEm7UILDYYPeoBPPAmMpJTbX5sD40JhMDKLhhMj2GC3KaVi1x40Z3zRgLMPTWoNYLgZ3XZWEIkwMT6C1vhXaogleezOmRpbw0cc+gWefeg4D/YMo5EorbaBQIp6I8mQjEq8iW2B556UCTDqdFAqpdEqs27QOCqMS075ZRBIReJ0e7Ny0WVjoUr6ITZs2Ip5OIRgMY2BwFOPjo8jEV/ZUvcYAZVkpjDrBO/cddisk00mRixFlloolifflc072XbxNfKaZba6EeAYoG6VRlpM9r6cRQyMjOH3mPEJMAiuVYLGYJYxjy5ZtGB4exeHDR3DspWO4fd/tssd6GrzYuG2zvL68tgv5EiL+CNRlNVa1d4npfnl+HtcvXYbdYcPFKxfx6vHX4Kx248ChQyIxYvIXD1xXrl7F6u51sFRX47Of+yxmJhalIIyZ9bWeGgR886iymNB/9RKCi/O4cfUaqpwOuF0u3BgeRiSZgquGbdjs1oiJl6WDk+F8GoV0EvvpCRvox7sefAcU+aJo7wkqc+WyTPuTuSKCiQQCkSiy1CIqVbJW8ZBE2RgPPyxwO3z3PT8XQP0auK88ReJ/VCgEs46Pj//c5+1nfcGvDLjzh/AUKydbnU6kMpS3jI6OCtv+jne8Q/5NIM+oRxpLCdw/97nPiaSGX8+yJY7en332WQF6jz32mGxCNLMSqN/6PL+fjDvNr2Se+e9/yxTxs37xz+ubcO+vELif36JAXs3Fk/pSAmYOHVcAO7fqW15XAneC4R8/dQW9V2egVQFVNouYW1SKCnbu2iUZzDS/6EwGaaNkuRDZ9kw2g3QmLWNYgniJ4apADjs0OVInyed/YXZOJho08bmrqpHNFhAIBqWNc6W2OSz5sTS0VblcojmOJ5PwBQLYvGUzRhm1V66Iaaaxvg6d7R2Ynp0Rxp2SCneVe0XPpgBaW1ug02mkpZR6dQIAgnrml5NBqKl2S+oCFw7qm9l4yuiuhfkFiSrj68f7dThcK02CapqJTfDFA+ifGoC3owGtq1rgqHLIz+Mw46lv/ggdnV3YuGcTfCkmX6REDuDS2PDSD16AOg3s3LIXu3fvwdLiAi5fuYBt27eIVKaIIq70XgZZqlwmjrrGemm2o8GJcXgcgcQSSWGaRaOoUEkFOn+PaDyC/psEktVIJdKgbTXsT2L37t34zg9/CKNNi//x53+Cv/zrv8CWzRtw80afxKd5XFUiNWFSSzKRk3x0i94Mp80lZsuRiRnc/uAeVMx6aKwmWNicWCzCF/ZLyQmZz/DsAm7bugOBUBD5QhlatRHnTlxGbRVz3OPYtmMj6tobYap2Iq+qwBcNIIeV2Md4OIJMLImZsQn4R31YmohCVwRWt9RjTUcTMukwfvNjv4m/+/q3cPudd+PEibdkY434fYgFQ9i1gyNhYHJqBrfdxjQouxji6pobsHX3Tjg9NZIk8Wd/8Ecyzn3zjeOodVfjU5/4FKZmZ6UdtrbOizeOvyHm3IY6L2ZnZiTLvnM1mfEJaJVaFFNZOWSweGpyYQ6BREIOZ+VyHp6aWszMTmHHnp34oz/9Q1y6eAHffeIJXDp1Fp987MOo9Xpw/vJVKTOZHJlCJpbApg3rcPjuA9J6aTJb8YnP/C6gN+KO/QfwyrFXMD89I3F4oUgImUQeVqMSOzf1oJTLCECnjrNQWWk6vHmjH4ff9y6s27wGpUwcvcffwNTYBFq71+Pzf/1X2H5wvzSBLmdiApQK5SIylQKi2RT0VjO0b7djMlmlSFmM3iDZ4IM3hzDWN4QNbWtQo7EhOLOMo4ePYGF+HjqlFhfPX5BDtYWdAqs6cOnyJVn8yUg++tj78IOnnsIjjzyKtWt68Of/408xNjwqbbI0s9jsZilTU1WKMDusmFyeRVJVRkvPali9NWKsJ0PpsNplSsapw+hAPzZ0r0UiFsSli+fhMJoEdJy/fg0Kgwn77rhTJHHHX3oJbr0RjVVuOExaZLIpGCwGLPgX0dPTjVpPHfyLUSTjZJC10hFBfTgZw/sfug/LsQW8evJFsE2KhnezxozDdx7C+PgIjh69B32jN/HGhdM4O3gNRYYLWE3CXlvN2pUmS7VaABj/7fcH4XZWIZsqktREKQsU0xWUUgqEfDEpb2prXYXmplZhqvfsv13iR+2uajS3tsFAH0+pJJK8HZKC9nu468B+BPxLuOfwQURCy/ir//W/EAtEpb3WqDfDarAh6otLitDS3BLaO1gaZcPN4T44qm0IxgNwuE3whedhtBhhsOpkekhfRSSegVqjRnV1DRKxONQKDQLLEWGk9UY1tAa1FMfxUFXOM8ebUZFJkTOyfZd6arLoXGe5LzJOlAc6AlFPNZllSg3jEt9HCRaDBti6arfZYHaYRJYZy8RETlPldGOMwN1ggkVnkwMyfWZMSOE+M70whYq+BKVJCWjLyGuK2LJ1vSSQGTQGpKN5tHi74HE24/tPPIXGuhaJbi3mKmIQVpUVCPqWZVLKpk2FUisN00zQyaZSMOv1At61Bi16NnXDH1zG7j27JNf++Gtvgn2vJFwURjUe+8SHsBj3rTS0Kio48eIpHH/6ddkfS6mi7B082NCzxOtNSrDyK10q/I9kGsktvmc4yaZEhvwaryWSUlaTSabJWq0eLa2daGhqlcjL8xcu4vy5M5Ld/8ADD4hE57vfeUIYeK+3HlUuNy5dvozaei/CqSgefu87UdfQKKk39VUehOcDUkxW43XDW1WN555+CpFoGKfPncFcMIBsqSz+tn17b5cknuWFJZw5ex6r1q5BXXsrPv47v4OFqXkoC8BA/w1kC0nEGZFsNSCfistrMTQ0jKbmNpQVGlEm8NCu0WvlvW1jGWIsBE+1GxpFGYloSCaTLJT7q//5p3jmyR+iUsjL9DSWSGNmcQnFikqy3JcCQRQqClnfC2+n1aneZtxJBN5zz70/F4D+GrivPEV83xED/2fy2v+9J/dXCtz5QwhYOXYiy84bddZPPvmk/M3M9xdeeOGfgTqz3sme/2vgzq/jKP0WUKeunfr2W8D/1i9DAPrTUZI/9x30U1/wqwTuw80VnN8ClPUrebxcMG5FIq38vZLj/tPq9x8/14uRkaDUrucScZg11CEasGnDehmFc4OhFIGGTovNJlIkGpHYxppKpyUJweFyoaiAjGepS4+GI1iYmxcTi9Qls3UvX5BGvuqaWmEx+XA4CWlpacbrr72GNWtWyUa/sLQkKQtcEDnCmZqaFk15TVUVbGYLPPV1iEbjSKfSMNJESoYOkMIYVjtTQ8coPjlAvX2B8/em7p614ZT3hEIRSUiguaujqxNrVq+W9AuaqBj/xTFcyO+HyWJCQ1cTZiKLUNvUYhx1uuxw2e2YHptAjaEK/UODaN/chWA+jEQ+BWVFiXIsj+XhJfgnfNAkKRHRisSltb0FLJ5jcQUjsbiBbt66CWplGaFIWCRHfJ4jybik+TBJhsZQPWMktVpouPCX8mISCobDMnqdn13Cnm074VsKY2xiXDa1ls4m2RBtdpNIlSKhEGanl1DMZaRSu39wQKLBeMhyWZ2SlEIwn2VrbaWEd3/k3cgp2SbIghMV8oqSsKxMOdKVKgJqlUxeSCSRJ8sIPZ578ll4qqrQ2dGOjbdtRl4LaI06KHVa5EtlxHhI0xqkFdc/v4QLJy4hE04iHcyisboKm3s68Od/9t/FUPvdJ34EtdqKmzeGcOjgQfRe7xMQ23vxMmwmEzZt2CB+ipMnzuAv/+yPcdvB/cL4js1MorG1Db5lH159+TUszixgcmJGrgEehvbefjsGR0ZkE+X7YHFxAXWeGtx9336J0QuFwqgUyDqnJP2E75tEIY+FYAgWqxNmo1HMbTq9Glq9Cu0drdi0ab1U1k+NjKK1rh1tHZ342698Fd76Frxx/DQcFgu2bVyLh+6/G/OT43j2uedR1Iz2XW0AACAASURBVBuQUSoxOjknbL3VaBSzd1V1FW4QmJaK6Giqx9aN3bh6+TKMFhOsdgeSiYxM/ox11Th87wEUEsuYvNkr11z39t2YT6dwcWgIJY0KeRVNhlqJ3QvHYxhbnEZNYx2UBp0k8HDiw5QoSsyYp62FFsp0Cf6xBYRG57Ft1Xr4ZxeRiiegUapFlhROxBDLplBWrxjLpfSsrR179+7FxYuXxLT7zJNP48aVPil/gkKFydkpVFWZsLS8KEzjPUfuFknO9YF+NK9ejYVICO6GOjR1NUu84fLcvBhb9922CwPDN+B021i/iWI0jko8jdHRKbkm9t9xCGajGW+deBNr2trhX1xEe3MDYskoAjE/4oWUHBwPHzmKeCiDmC+N2fElZPMZeKvrkWYGvEYBe40RI7P9sDuMmJqYwOrWTuzYtgOvvXoMal0FWrseI8sTUNgN0LmsCCcTCEUiSKWjqHJVyaFHJhV5mhFtUCo1KJeUSIaSiAVjiEey0uxqUFuQTRQEvHtrGlBT40VVY7Xon7ft3C2Z7/TIzMxMo/fKZezcvg0//tGP8PFPfBL+wBJmpydw6tTrKGWzIskhG6rTGMQU7jS7hNFm8kg8EZNiJa1ZhZK6gEQuBq1NCb1FjVSWUXoVychOxCldKaBYoGfIhQS1xFlKD5gEVJSoSMYy2hwW2HmgKBQRWArLGs+yJZa4sVBNzUlrIinEByUfnEYwN5y1HhazVeQ7jz76PiEZ/v4bf49QMCjXI1uWrVU2yfTWMP2oUIZVb5H2z0wkKcy/1sD2VKuA2anpKdirrSiq84jlEygoi1i9tk0ANhs1PbV1aG3sQjZdgdtVj7NnLsJstmKwdxCN1Y2osbmRT6bRd+0aQqGoGITJvDPJi7p+nUIjKSdk4bds2QSdfqVzxWK0SvIZiYq5pQW0remE1qbHfe+5H/5cFAV1CYVUHpdOX8Cpl05CmVdAQd6lwo7giiSCUX/OAyyBJskjenH4M3ng4UOg9l0ScNpbUMzlEA2HV5LN3LXQGSw4fOR+aeClD4tZ8cy9XNXVId4FyiVffvFlmYTdfdfd2LtvH147/jp6dmzEfGgRnas6sWf7bpx8+XX0nbuC8cFRhONhuJgKRFlLJoXtt+1GMJHE+MIi9h++G+vWrsfo0DhCPj/OnT+Hak8NTC4nPvxbH4PbXoWZ4UkM9d+AQpGDqpzD4Tv3wOt2YmhwCM8fewUWRzX0ZjtOnj6FkbFhKUjklJjk2vjoEJoa66R4sIvxw0Ydei+ex5/+wefxxssvYXJsBIVCCfFUFkuBEBQaPWaXA/CFIqLvz/PAo1SJ9FEoyUoF3et6cPTo/T8Xdv0auK+Q2r+srv2nn+hfOXC/decE6rdMpwTyR48elVIm6nuoeeep/hYwp+6dBtNbevhbQP748eOiib+VMnPixAn5fjKzZJn/oy1T/9Y761cJ3IeaKji7uQIY3o59fFsPI4w4K6qlNXVFI8OPFYsVXOkNIRwqS7HC9OiYZPNyoSYbSXMmjVaZLDN9C/I8MgWBIM7n92N8YlLAEP+97F+Wr2Vpk06/Eg9FbSuNlTQBcyFfWlyShJQCc7z1Rhm1k/lkOgTruMku03nPv7lYc5Eis04pDDeOjes3CtvMTYIjQ5ZvEfCMj49h185dMlmheSoai67o84JBGdk2t7TA7/OJHIapD0yT8XjqUVNbI8kTzHfnZIA/k4xojhXJiqKYABciS9hzaC8SeSZS2DA6NIjAkg+5dBoffu9v4Gvf/AY6t66CpkqHcCYm7Kgqp4SlaMLSyCIcZTuWZ5cktYFxnKQUGXHmqnZIjbbdbsbcLM1MapEH9d24gW0790hWczpDKQWzyXPSkkrtMFMnOM0IR6MIhVhPb5XNkKCTEWiNbV6s6ulAAXkxzS37/Bgfm0AoEIFeaZE69S2bNuIay58yGSmu4fOt1KjFqJnO5aC3mSUH28jiGI0aZbLtuTQjkiVdJ0kNZYXNmCxX0kGl0KCYzsJqNEClKMFeU4WyihpS/s4aSSqisY5xkZSRMKfaYrZAlQNGr/bj//7Yp7B94wbM0ijV0IRTp87jxtWbaGvtwtPPPodar1fq7HuvXEQ5k0WN04Y79+2B3cY4xoQAje27dmNkYhzuujrs3L0L73nPo2K2YyLMgw8/jIvXrqK2vgGT01Oi+SUgpYmrprYWGzeuQUOTV6Y1169fwwff/xj+8HN/AJfbi4N33YPBkXE5oFCve2j/ATz7zNOS+OFw2NHR1iKaVRq92BSZSaRQ39CIUDqNV06dxOz8LFq9HvzWI+/EQN81zAWXsRSPoLqtBRevX5dDWS6VQo3DjZa6RnS1tiEa9OPuA/txo68X2XwOL770CsxWOyrQ4K5Dd2P9jm3YfeduqDUlLEwMYeRmL6rcLvFtnLx4Ea8dfxOe5nZcv3JNfD6rN/bgR2+8irsfvR9JtlRyv1NWRDda7apCqVCRVlCDUgd1poCF3jHs69mK2aFxTI5NobW1HfccvR9/+/iX4W2vQyKflkM7q+HtBiucFpuwvePDE5L2RF05gRrBOk2WbY01+L8+82m88pPX5DB8tfc6amrrkKOxd9mPbft2IZgMwqjXIRGOoNrtxPzSDHRmDUwuC8xOM6KBEAxZwKUyQltgkZoBV673QaVeOdS2d7agt/eCRPjVd7Ti5eNv4vA9h6BSkmVfxoNH341v/eMT6FjdIROEpalFRMJRbNm1CSpTBUarGidPvIrtmzchmYghV8kiXUpiLrSIuYgf7d1rsBQLChCbW1xAS1u9EAGUc5DBX1oKoYrMqUonIHR6aJHifZSZNQ9eH2Xo1AbGRsHmcEoeu8FpkhIkTu0YpdvV1Ymh/kFJJaI0cVVnJx566F348z/7MywtLcgakMzEJbtdVVbBpDWjpb4ZIX9YCmpkXayUoTNqEctHEEj6YHLoUdayEEgh6w8NkZT3SbpVidPMhBQgFbMlKWTje4HEh1KtRKaYhcfrFGkFmWmy6jwwlLJl6JRGYeBRJI5kzGtREpSUTJCixl69kiRWzJXgslehob4JU+OTkrhSUORx971HYLRZ0NTShMX5RWH8ZydmcOD2/XBZHfj+d78vRUQ8AAYDQWQLORiteulZKCqLKKrLUGiB6honrHazJHa57DWorW6EVmWGVmeSQwRyFaRDaTz5rR8gE87CoDJIURglklyHSaCwwdWkM4g8h/Gsdqcdq1d3wu9bxIa1G1HOlzE1M42xyVHUN9VDZdFhz8H9mPbNYWZpHj23b0JDgxfJaBzjgyPIp/II+oKYnZyTYqRyviRMMZtTUSAhopQSK8pmVJSzalYilSVRzWiQQwQnBEadEUajDdt33oaKSoupqQkBwWwvb25qEfKMXgPfckCIspGhYZH6fujDH0T/yE1Mzk3hC1/4C9kr/+HvHseJV97A5MQ0jj74Dnlej7/6mnhKGtpb8NAj74LN6UZNTT2GR8YwNTElQQ0nT52E1e1AVX09Vq/rxoP3P4zLb53HxOggNKoMVtd78LHHHsXy7Cwu9V7Hd596Du1rNyEYT2JmehKjI0MSTWwy6yVTn54lI83QJiM+/lsfxuXTJxDyL+PIXYeQikZw7fIleWxKjQEzS4uIp3NY8IURiqdR0aqQK6/IgBUKHjIr4g3g73zXocO/Bu4/5xn4Vena/38B7rd+CJ3rZN8pn+GNixDNpgTjTKAh6PvCF74gOvdbwJ2yGQJ5JstQOnPrRsBO6QyB3i97+1UC9/66Es5vUyDPeTN/R8asEYlzfS2wXXIlQ5sfYzpGOl3AyHAS2axKtIX8vajtJasSDQUlVi+TTmFpaVGy252uKmERYokEVDoNjBYLXO5qDA4MQKNSYHpyAuVSHu1tbTLyjYYi2L37NlkkmV87NjqK+sYmjE9Oy2NhLCSlMuFQEPX1XthcTpHSkOGgRImeAR6sePii1p2ZxGwEZBkKpx7r13dLyQrZ9/n5BTmpk2ivb2oU2QbHxzxd8vtpTOX98RDh8/klA5yMh9PhxOzs/EqFeJVbwCrHEqs2rILaooTeqkFJWYLdbsGFs+ekNITTAR4YeEhgxXmynMTIwgiS5QxSlNmUtTDmNXCoLDAVLVAVlRigtMXllp9b662GxsCCmsyKCaz0v9l7Dyg77/Lc99m99zZ7T+9d0qhXS1a1ZFnuBYPpK+EQSi6EFAg5ODdwSEIoCRAghNBig2kuuFu2bFmSNZJGmt5n9sye2b2Xb5dvl7vedyCLde+5h3NPTO69gVlLy7I02rPr93/L8/yeGk+tKpUatBoDwtE4du7YxatS8mFwam25xMZEvc6IeILQnC7GftGqc2FxDjqjHgazFgod4f/KHB9O8pCOjm7mMV8dvo7VuSjMBj2bluk5U2sUUBvVSGdyeMvbH0Aql2MzbJ6mZ2o1Pw80IbK5HFxosDG5VsGNK1fR1NIKNengjSbIlRTYQvjBjZQ+kitQg0iTyPlpIhes8usZCvnR398Fu90CtV4FebGMLY3dUBYBi8YEIVOEXk+reRmuXr7GRkiaMr16/gLKMiW2bx+CRafDjq2bEQ/5sLg8h7GRG3BaXGhuaoPJaGHMpj8SRorMTOksv58JsxZNEf97o8CgJpVSKqVyGSxWG8Jr6zhx7AjypSweevfbWX9bq8nwyivnMTfrRTotcGMzPzuH++6+j1N9aTpLk7GjR27GSy+9iGQiitbGRtj0emTTaYzOzyJczMPsJBa8iQ+4fC4N6OUwElOdjMhyQn0KcJhtKCUEzN2Yxa6BTUCpiGq1zA1wuVrBoncdc4srCATiPPn/8089jJtPnYSCNmtSEZlEAE8++j0oahVs274T166Pwt3Uiq9++atIp3NIiEX83n/9Q6wIceSVxErfSDkuFQtc9JK+mHSwtG0wQI6n/vkRfPGTn2ZazuzCEq5dG2VKRVN3K5RmBSryKmQKMkensDLlRcjr40TWcq6MbCqH9rZ29pssLc6z7OUv/vSjvP27NnoDq/41lCGFxW5HsVzj4BSVRo2yooJ0LAq1QoZMKs6McZ1Vh2wlD6FC2Qo69NS3ITqxAI/OzFsVhc4Eu6sJt991F376xA9RKGfhaWrAnHeFUyVNOhMmr08gXyjhpiNHkKuIWPUuI+TzY/fQbpx98WVoDHpE00EsehfwzBPfwxsXX0NvbwdWI6t4+Y1zGJ64DmdzI3KVEmpyGQKEfXUYkcwl4bBZmWldKZPelnTdBVQrMpRLNYgpCRL+LKrFKuQi6fQdjLstlkXkijlUZTUUpWW0drSxcdJqNsFhtyGwts4FHWnJJTUpy0uSsTRyQp79RKVKETt2bsfawgo0NSU2921BMkZNfHwjfMxqQTKbhC/mg1RXQ01Z5kJXpHd/tQqjychNFw02Skydomm3CCWRYKoSfh+kE1nGQZJlWatToFASYHUYuRB22pxIhNKoCDWUhQqaPM1YWfJuUGTEIuQ6xcb7lp6TYgVGnYkLV9L9l/JllGoF2OttOHjkMCw2O7YMbcX46BibPy1aAz9+ut6N3Rjn129mcprJRFVplUlb3vVVyLVSVGRl1shXJSLsLisThtzOeshqanS29COXyUNp0PCApcVdjx9++4cI+WLIJQpQyWlLS0nUeRhom0DeCrWG5TzJ9AZO1eNx8VS8o6UDNbHKDWiU3pd6BZIiBQkBf/ulL+L9f/ABtO3qwJl7bkOlVmJWATVh165ex75d+xFcC2JibAJD27ZCIZEjHUsxBGF1YRUqnRLHTh3jjAuSn2YSGSzPLyDqCyO0vAan3o5aSYpCqYZ9h44wZz5Jw6hCns9RuUKN3bv2wEVp3FNTOPviC1haXOJN6X3334XBwT6MjFxDV1cHy7i8S6t47bXX8bFPfhLNDa3wLizj2//yLQ6Bow2cfz2Agb4hHD1yDN5VL9LJOF6/cAGiHGju7oKtrg733/0A5sZnsbwwiTqHGts7O9Bit6BaFDEyNYsnXjyHtr7NyORLvD2bn5tGIORDuSZy4U6+HpNeC5VMgr/61CfxT//wBd5GP/jgA0hEIhi9epWfb53JzHkkvmAEgWgamaLIOEkJeSVo4l6tQkneHIWMPWm3nb7t15Ziv80T9zdT1/4fWrj/8odR4U5FPLG6aW3wP/tFhQkV6r+Mmf6f/Xe/7vvezML9okFgqgxxaKkwpsAnhZLe5HRRrSCZJHNpBXqdkrvWTKaIWIimIzouvuixpZJJpqrUOR1ocLv5OapVymwuJaZsOBJmownRCChZjcJsZmdnsTg9BbNeD4fFzMEz5IwnqUG5WoNvfZ3ZtTQ5V6k0qEpkWFsj6Y2RdeVk8Ont6ebpY1agCGkj60ZJ7kTTcroPY+PjbE6lPoRePyre+/v78dpr57gZoyKXfp7VamcdYyQS4Wk9NQxUNNJtEH6MDi8q5CPRICLhME/ftwxtZk56a3sru+mn52bg6WiAUMshL1CAiATr/jVUahU2i4qSKieT0s/Li3lkCmkoDEosry7yRF8mSqCryOHUWuFSuxBYDbKmlnSP3DgS5rGcg6veyXINsUBbB5EPTRcl0xotiEXikEhIbiBBIV/g7QWlhtqsDpitFuZ/V6qAXFGDx1OHYrkEhUoCqRbYvn8HlFoFHnvsCdxy7Bh0SgOv1yUVYtfrsLK+wgmIpKGnEB/Sy378Ux/DzPwiNwO5HG00ylyUUKNGa2OLzcq+BpIfXXjlNdx55o4NwwQZC+kzZTIxnSTDK3MpojGiBpWYQey0OzeCsCiwp1TggDJIK1CUqqjFs9jZtQnvfNs7IalKOejp6//4dayu+KBR6+GyOpHNCNi0aycuDV/B4X0HoCDKQzoKhUbBBps6iwuL00sbiXpyGdo7Ojh0i99/ZRHrgXW+jzWplPMBLl+8yH6AVb+fEzQnr49i1/ZtXNTc/5YH0NDWxlSMP/vTT+DIkVu4kSrWqhjauh2jV0fw9JNPYm5mGmaTEQ8+eD/OnXsF0WAI73rwDkSDQVy7chX7bz4KpcGIt/+X9yMY8uPG1cv48j9+AYM7NsHssEOmVSEQDfHnhKZ0hUgax/YcQiYSh81oYLJNuVpCKBJjGsrY+AzOvvw6pDIdjh05gfd94ANwtnqgUpHbTsD01Tfwpc99Dn/z2b/BnXffi0995n9neg0UCiwHfWjeOoCksoyCRopslTZKNVTEAoR8Dk5KiS5XoKxIkPfHEZpZxa03HUFWLPKGIBZLweF2bxSAkhKz3iulKgqCiHKihKkrYzi872YszSxwkA1NXsmg9o6HHsLzzzyNgpBCQ2MjyqhiamEWNx87htX1dUbVGXRmlnCEEkE2Tne1NGFkZBidvV1I5lPwhdeRyqWhVMmhVysRmFvG6UNHIROlWFsNIxhJ8ur82vXrOHrqIA7cdBDe+SXkksTSBlZ8PozOzMJgt+KBt78NNy6NoLu1DZUSJe0aIJTynOaZigfR2uBCRcghHosgkAwgKIQhM6mRFvPwBQM4dfoULl97A4lcEnlJicko1PxR6ieZU8UCqXrUFB6J5HoWYrYKiSjhqXhbYzsPDiKJKOvpqQikx0emahqOHNi3Fzdu3EDQH0AhX9wgSMkVTF6h57mQK7J5l/C2xFs3qnQwKnRQ1OTQqHQcT8/XQNqoyoEi8hDlJVSkJdibHJhcnEGFmkGNgotTGkTQ9J1ITeQxInY/bUUphVROGvZyFZksNfBSqDQypr8wlcjmgKQmQzKchFqqRm97H3zLa7xlmZufhUwjY3kdvT9IvkPAgk0Dm9mnRMMUhUaOA0f2czN9+PgJGAxGDpX6wfcfweLsPJbmFyAIWfYXHTt8HOfOnkMwHObCvFApwOy0IBj18/VOZzJAqqANg4ITYAmZSxX1rcfvQC5ZwJPPPIOuriZIJAV0tLfiiZ88hZA/i3KBrsVVSGpy9PVsgndujrc9dDbQ514ml/Mmirw/lJDdUO/C9Nw0lv3r2H5wB/yZODoH+7B99y4ksikUyMUjLaNULZCbh31ga+tr2LfvIFaWV3jAo5SDZaMURBYOh2Gz2zl3g65TtNHO5bIo5XMcRiQrAIVoDs8/9ixW5wMwGRz467/9Ata8Pjz6vX+Fy+2ESqNFX18/nC43m2ZJIhoJB/HM00/zQEwqqcDptOLw4UP8uKYnp1kHf+7ca7jt/vuwbetOlr0QkcZoMuD2u+7A2PgUnnriGRSyBQwO9iCTTPA2mzauVo8LzZ2d2LdzH4LLa0jGAmhyG9DV1AgF+aBCEfhjScyt+CHTmpAmIlQiienJUawH1iCRVZnZT4O6rUObsTw/h/17d8A7P4N6DxFvLNy8ri8u8eaiuamFMctTS8tYi6SQKZYgUJCkVMlNFmXF0LZeb9CxJPrU78yp/7el5r83ZOl/VMP+xqQy/6MfSsUcFVI0eaXfU6H4yy9aL5Ex75chCf9PTae/rmD/5d+/mYX785Iknm4twN6k55sndjwZYWj6kS+UIeREpskQhpIK+UxGhH+1iHpPK1SEZCSMm1aLeDLGoRVUQJMzvpovYm52hpudYDSM9u5uJs/QNJC6YuKhN7qcSMciaPE0oKelFXEKSalVMToxgfrWVl5p0STJu+yDjlJGq3SorrI3gCYCdAlbXlpGQz1JWDZCFMbHxyFXKfnQZ3wdxW1LZEx7oIsAFf1EMiCHP/0/vUGNBhNW13yMS6TtCRlT6aJOWwOahBAakhBg8wtT2Lp1K2soKRSCVscWuxXedR96B/qRqQow2IyQihXMjY3j3vvuRigThTcegEBptNIqpKRBr5VRJV62RkHCRvgoQY/SAsuAS29Bq7UFI8PXedpEBBf6eRRZrzNqIFPKWWu96vXxtI2IH6Sv968H2fjltBOXtsYHIMlUrt+4jgM37ccr586if9MAT0ko8TYSi6C+wY14IopdN+3g+0YJmOfPX4R3dg0njxzHbSdP8xSFiieJSolipcJkHZvTzgYiq9XGGn9ySdEqt1ymA1zBk1+SkBBxh6amZKYkPfSZ207x9xAWlNJsCQNosNuRK5QgFJIQxRw3HLzWhIRTeGnLVaYGOJuBQg42u0qSAhxKLU4dPIJN/QOoSSXMV6cihqYz184PM/pMaTMjJRQxemkYf/Cu96JvsAcWjxM/+9nPcOmVC3CZnHjb/W/jfIUtW4fwxhuXUe/24PbbT6OxqZ7RaiSVmp+egpDOYNee3ahvbuYAGpLO3XPXvbAR9WVwCC898wIXLYQ/Gx6+ivWAH5/5/Oe5UaStEWnQV72r+Lu//TS++pV/QKlUgE6tQLNdz34JoryQ1nnLlp14/Llnka6V8PyFlyDVyTC0ayvsThdWfT4+4CvUtKUFHBjYhjqjHcoqbSpE/hyS3p9kTONT0/AFQgiH46zl7eyk+zHP1yyS6ezfvRVP/PQxrKyu4F3vfjdefu11tHe34y0PPYQzpx/AviPbcXlqDP/lEx+FoJEgWshAbzWhXC4iSQxus569LZpSFY997Ttwqu3o7+iF1KSFsc4OgYx2MsVGWI9SgXQyickbE1icXYRerkW9tQ61QgUWPSU0Vli2Q8QJMZ9HLp1iLfzIjRsY2DyIEsowWEyIxMnToYanvh7JdApzCzNob6jHnqGtjENcXPNCqpZhPbSOVmpulueQL2ewffsW+Jf9QLqGVCCD6yNTOHPnbXjgwbfCHwthgvwQmSJTcLKFAq5MjGNkeppJS4ePHcXZn7+IQiaHI4duZikdmcW9y4uM2Jwn74dYYlRkXVsdVpI+lLWAjLn+RoiVIsLhIE7fcRo/e/5JaE16LvwTmTTrzdPxAvIJETqFAelgEWKmDLPBiE39g9CpdDh//lUOD6OE44nZKaxF1vCph/8rHn3kEd6E0qaL5DeUClsqsjqa5SAmvRlRX5xlZxQSVy2JGOzqQ8QXYBmewWDi+0cTczK4k7eEwvHKshKKYh5KqxLWZiunYb587jy6elsQjoZ4KEBNFofiVUu8kU6lsigJlGyr4YaZzN9UIAnFEiwWLQxaHVNHbBYb1FIF6qxuFDMlrK/4md5SgsieCDpzCOlI5wgNa+i9ajIboNQqMTDUj6amZm4a9u+/Cc8/9zyK2TwnaV8dvsbSFyI45TI5LC940dzSzGQW8h/pzFooKVcik2Zjr96khVRag0Yl56LXZfGgq7kXnW39eOS7jyBXjkGtFxFNBbB5yxZUqyqo5CaYDE48+bPnUBUBIZmB2WCGkM5BpzOyl4SuvS3uRqwvLbL/gdKalUYdXr9xBeuJEDbtGCKRNdweN5o6W7ES9CEQW+fHXySMZJnSrdewe9suZqeXqiWY7VbWZpO3hMKeSqLIwVT0uhaKeSRTUdbGayVahOf9eOQffwgDDCgIFXzsY59gyRAx07fv2AaJTAaTyYI4s/3prFexxGvHnl2YnZ1hItvc3BQTqih88vbbzuDb3/4uyyr3nzqF5sZWbOofwne/+x3c+8C98JAESKZGPJLC8MVLeO6px9HT0cZG/HylBEeTm6+X9Q43arkS7EYtnBZ6LpVstJUptVj0BRFKpJFICbyJX11cxMLsNHxrS8gKKW7oiB63Y9t2+LyLMJn0PBSjplwpl0KrkqOWL0BNnjRHHUtspuYX4I2kkK/WYHa6IFHSIMjFSdq5XIY9HRRIeOrkyV9bcv22Ttz/vSFL/58r3H/tK/0f8A1vZuH+83IcX1OE0Nhtgd2mhU6nYLkMSWIKlFpIuEwyrPKavMLYr7WVAnwrMZbO2BwORk5RSJDVamb0I4UhVcUiKmKZqS5GswlNzS0QaX2JGhaWFhFPxQE68Ii3rNKgu7UVqVgMznoXMoUCArEo0y0SkQT6BzYhHk9w4U63Q7HkFFpB06Dgup8NTTqDniUtNBXOCDm0dbSznps09tFA6BdJrQbGSNKql4ph+nvaitCvhkYPT9dnZ+f479vb2/iQ3rRp4N8c/BSBTbpJcqTTv6eY66nZKcwvLzG2z93q4cNCW5XBbjJDtFt9eQAAIABJREFUoVchXIwjWs5AkJQ5ulmnM/EkqJjPs16aEGx02MZDIagghaoCFIM5aKRqpkwoFRpUyhtBGZBVoNSouEky6i1cIFOIh0apZFayQqpiagQl/KlVGp7W779pH/7x61/Frj07ec1dk1aQETJMqaEYeakM2H9oHweqpHICwsEYvEtriIUS2LNrD6eaErdbYzIhGI8iJeSYi0uvPRvtxAriyTQ3QXTIUsoeFdtEBKEGljj+NBGMhkOQKiWw1Vk4wIXCipqaWhGJ0STPDq1OBTnFsVJhQLizGp9xxFPgwk4pV0IuraCUycAkVWD/4FYYJDLMTIyzMWx2fhb07goHYpi/MYHGxmbIbVbMLC2jki5CUijj5mNH0DrQjeHhK5DkaXovQSEp4Btf/zak0jJ27NiB/t4BhMJ+rPm9mJme4/CaYwcPY25qEg0Nbgxs2waFVo35+XnotCYIhTLmF31wuOrxoY98FD958gmcv3ABkXgMd95+G1584XkYdWqeqt9z1x04fvQQvvSlLyInZHH61pPo7+nE9dEbeOnFF7Fj83Y4bXV0ouKz3/wSFB4DoFeguaGRkYmz07MwaPVosLuQC8UhF0ScPnAUmRjlFKSZI09yhtV1H4RSCf5ghGlJ4VCUD3/KICC9cV8XBc2okcsl0dHRDovDgStXRnDm9K249MYVrPt93JCGkwlYm+pganJDbjPA6LChKpUjXcqgJqeqMY/w7DJ2dGzCFz77BZw5dQdrxb/2nW+hq6ePNzPElCfNrkSsQavQcPCa225l09/eHXug01BqZB5PPfs09HoNmpoa0VTv5sTSmbk5WBx2pjJZHBZYHXakcyms+tYQ9Ptwx5mT6Gttg1oiR31jPZ568VlkinksLS/g5NHjWFiZx+jKOJRmFZYXvdAVTTiyfT8OHziMRDqL1dV1ZAtF9HR0oporcJDPyNQ4Xhl+AydOn8bZs6/izC23YcfQVnzyE5/ERz/yYZx/7RynilL4nKfOxSZJKq4NLjWkJgkm1iZhanQAKhkPGKhAsZtN3Ni2d/Ti9eHXWcpDnGpC0wkpQFlWoJguIx0qwaQxYteO7WhtasLo9RuIxaPQ6TW8KQpGgpzq29vfx9cuksrR1o0GCCRuJL06yfaa2usR9ccQ86WglulYP01JzG6bA5WCiHQiBYVOyTIEDrjjD5rkF2E/5NnRQVSKKCgFmG0mzpIgb828dwFFsQaLVY9sLo+agn5PKELKJCDCSY0bZ/IxUIFMWxeVgjxSUhgMGihlUvY2NNY1IpfIIRaI8wCFMiIogEkhVUKt0rLxnSb11Ewo1QpkClm8+z3v4K3nL9O16YyJh+OIhCJ49ulnoFDLodXrIOSI7U6UGgkcLjtCkSC0Ri0qEtpGbWAvrXYr+5GIymJQGaCWalBIVVDKVmDSG+Hzz8LkVkOhB1R6Dao1KfRaMyhSmDCc9LqlozmWrqx5o1DKVEjG8hjo6sHKnBcWoi6JZVC0VJLQx3YrdCYddu3diYmJcfz+770Hjzz+GIx1FtS1uVGQibC4SUJVgqxag3d6nrclRYkUHb2dmJqdxomTx1kOSkmvCqggrygQjUdhcOmgo4Y9msXoxRs49/NXoJcYuZj+2J/8OUaujjAykr52792HUCAM/1qAzx9KaTXotUjkCEpg5GEMyXso9ZVoOS3NzWwip2tdXBTxrne+FzqtEc888wxLIdUGCqt6ALl0gclLY8MX8NzPn2JtOsnCzHUWNt47jGaYFBqYlHK4rHoe1GTyIjRGG+JZAfFEFkJR3KDJqVQ4f+5lrPoWEYuHefJPhbvH40GpIPBAJZEiz1oWqJXQ09GKeosVcrECSXkjkd0XCmHOH4NAWRMyOTR6I/p6+pnERc8xfU93Tw9uO/07qsx/r1z9pRn16tWrTPF7s7/+X5m4v9kP4n/l9t7swv1zRR+MLg2am83wePScbkrmPZqw67RKFItlLuQp6Ig01RM31iHkZDCazWyGJKTXjp07uJiemJpgdji54cnISCameg+RYtQ8QSF0I6+/dFrWiFLRYdMboaVY7DzpgqWwe1yoyqSYJNpFqYyuzh42u9XXN/EUzh9Y4wRB0moTaq+Qy/PBQ3IQosY46lxsrmlqaeYpLJnBzEYja7Bp4k4SHNJXUqFPPgWafjscZpZI0LbBYrHyVoUaETLPEjUgHo+hlM9j27Yh/uCHImGUqhU26yl1SggUEy7ksGv7Dnhsbg4miRYSmI7MIwkBZeLk18jotWH2pahpCqmq8p/X+LZlZAjOFeGWmaGWKFHIiTwpSCXTHGpBRTatjYmzW6tQXLgMLS1NuHzhIh8eg32bMMw672ZenafSaawFVlnWM784y+bWeDKO7r4urK35WFdt1OvR1d0JIU9R5CQdUmA9EMHl4RGmA9kdZhw9cRhlSQ0pMplSxLlCCa1Wj3wuh107d2N6YRGZdIpNTyRtIQ1oKBDkNEwKutJpVShVBbT0tKKsqiFdyEJvMUAsilDLtfAtrcBmozRJPTcoJMVQ0ORerKBWqjFXm9bqgpCBVqmAqlqD22DGvqEh1JktHKAzcuMqXjt/nlGXmio1FsDQzQdw8dp1xNdjqAkVHDlxHPo6G9Nxggs+6KHB2twyfvSDH2H37l1Y9q7i7jvuwLJvCXa3nfWb2UQayWgEeoUS/X09GJ0cx1/89d/gjz74YRj1Zqh1JnT0bOKpET0PdjdRHVTMYTcppDBq1KzNfPD+e9DZ1gKPmyRASQ5G2b5zF869dhEJIY2jx48in8ywFj6WSyGrEnFx6TpqahmGBrciEo5jZXmNC0Gr2oBudyNkmQI63Y3IJVMsiSLdJknHaLK4Fg4ix8x3IxcRqUwO87MLPG0jvG2dx4E1/wpPyk6fPIVYJAqDXsVEiAM3HcDo2A2IxD2W1uBPxlDX3oR53zphf3DoxBHUN9ahp70VdRozZNkK7rvrrTh+ywloTAY88/IL6Orpxsz8PKLRBMRiFQM9AxwGRCZKabWIA7t2MTGKQosEUUSulEe2kENPbyfaW1rx+I+fYiPv3gMHMHztKroHOmGyWpDLp5n7f/cdZ+DUadDR1Iwbw1cRDIUQz2ZxZfw6Vlf8GOzqgtllQd+BLfjRCz9mbfSDZx6APCfF/PgsktE0nDYPB5ARsSMc9OPStcsYW5xB99AQxm9MYn0xjP7WFtx39z1obG3E+Tde54bXYNBibXkFQjqFnu4emIkcI01gZOE6akYp1E4dltZ8vJ7XUzhXqcxBPFajDeliBmV5hbnexUIFkooS8rIKwZUoZGUZ9GojBvv7oZLLOC2WtjVqrYoAI6jWqkikM9xkkymV5BNUxFAi9QY4oMqfV4NFA1VVh5g3gWK6xoZQsijQfaFhCg1XkqUsjCYdM7npekIT8XwmzwMAapL1Ni2TZQplAW3dzWy0X/Au8VSezgWS5hUgoCKpQU7gQ5EorBIOwrJY7JwyStNSIhSVSnkoFMT/p8+CgvGX5XwF4fUwnwvU4GsUWubMu6wu1ppnC1ncdf9diCQjGBm9ivaOFi7aaTtFj5XQkRRQRk392NgYxqbH2YxOXhyVUoOOjk4sLS5CpVZAppAwfECUUOEuQR2FbqECtUIBlVQBi84OjcyAxelFCKk0IC9DY1EimolCppZzGJtEWoVRr2FzKr3eHocHNpML589eQiZZRHg9DZfJBSEpoNHqZjpQMBpHtkRyRDX7mIi3LqXNpqzKAXNKsxxFeQVtg50sYatWRb4enz/7Og7s3YemzjaEIiFMTk1wY75/9wFGj5577hzWFolwVsb2W7ezVJOACkIyj9E3rkMjJ7a+gHsfeCvz0we6+nH1ylW+HleKNXgc9UiQvM5shlop55AyjU4Ld50L3uVlrHpXuPkliSn5wwYGBjHtW0F/7yCOHD6BfLGIp198Ae//wAc4V0DIlBBYXcfSxA3MTIwhEFyFP7QOpVGBrdu3wm2yYvfgEMRUCsV8Dkv+EJQGC3uQItEU03OKlJysUGN5cR6h0BoWF2ZQLGV5CEhDKBq40fu2o6ONG84bY6MoFDLY1NuNQzt3YmFinLf8lAmzHo5gzLsGgeZAKiU0WiOfo8S9J9llMplgpv2tt/6ucP8/15+/CTPq/+VntLW1/Sql8H+lBv7/5b/5TRTuJRlQV6fDwKATGrWc9e6F/EbxviGhkbNhNJ+vIBSgdDi64FaYT054xngitmEurFWY9R5OxJgAYzVbkMsKaGloYgkKpb81NDRy3DUxeZfmZjmmmwItKDDF5XHxYcCr8ShNlUiKo4fNZMP09Bx34PsP7ue4ZTJDWcwWlsuQPr2npwd1bjcX6HTI08FGhTlpAYmqEokQzYcaEJH/TKvVoKurE8QfM+vVMJJx1mZDNptmCY3FaubimDjm1AAcP34C4WCItZZEUKBJlz8YZIYx6Z5bmhs5pYOIFCQr8CZ88AlryEgp55FSyClQg3ShVZQIraeUokxx30oFlESZWPHDoTNBmanwAUCHGdEfWppb2ORZ53HB519hvX4qkYHNamY6D7G37WY7m20VMhUc9jpcuHiR7yMh2kiGUK7kGSnZ0trM8hfS+JHhrCAIrFFvrHeztEGl1kOqUEOqUvHU2Ls0y7hJl8fNfF9Kp9vQsGvw+vnX8f4PfBC+cIgNtDQlp+eVpu70q5HRnmrodCqY7Dqkizm42+tZ+qBQybhhsZM5VChAozNwQ0DJgdQYkZmoXCjDO7PEkoomd+NG6Eilgr6eHmTiUdRbrXBbrLh8/lUMbh7E5cuXYDNYYdHp8dOf/QRdWzdDqICnj9KKDEduuQVPPPcMztxyEqvTSyhFsigksoiHo+yPIN4/ya544lgtY/fevVhaXMDolavw2GywGozMPP6Lhx/Ga1evoKWzE0/9/HnEExlMTC8w4rSvv599FdTASIpZ5DIJ2C0mbO7txvzcDG45cZxX5Z/+9Gew/8AhsvJhNbSGI7eewI9/+ANO4b08chlqpx5ZWZ6ns6S71hsssJjsSKdyKOfy0InAoW07EF32MWGBjJ3kz0ilMzDbHVDptJxga6II+ngCz7/4KhshaRr52A9+gPMXX8V3vvdt1qz3dnahvaUJN8Yv8eN21rnYh2B32XH6ztsx713CIz9+DNFkDjZ7PcsP3vf7v4cL5y9g+NWLOHbzzRgfHUeBjHrZNIZ2DOHGxCia21ogkapg0ZOBMoiVZUoktkEiZtHX3oV8roQV3xoa29pYfkN+kD/+4z9imUs8Esffff4LbLBs7+7CpqFNGJscY0pINBbG+3/vPchT2qJcjZHhq5iYnEIgnmCpXVNDM1w2B+RaNWxtdUjX0rg+fZ3pQ7lwFjpo0OHpAIoSNsR7V5eRzCUw7Z1HTS1HS3sH/N4YdvRvxsL4LKwuyixIskm0scHDATBf/ocvsU8kmk6ggBIUTi28US+0Li3ixRTidE3TGpCOp6CQKhhJSljTxvZGxNJxNhnSRlMuVSMVzUEiypAIZ+Cy29DW2sLPFRW9ZBKvdzshVyi4iMlmC3zd0erJIC5ApZXxtFlv1HLKp0whgyiUkFjLQFMxIh8rcVFN+ECr1YR8XoDOpIY/E+AClog6RHghU2gmnoW0KIXD4mRyilwLCKU0rG4TQskA5Bo5E4skMiJ4FVCRVZn4Q8MV0v8TKScezcJmNiEnFHlQQ7LJSlnkZkdFmNdSgUPtaLJNKE+astJm0W2rg13vREdTJ14/f4EL96aOZqwGV2F1mLFpsI+9PZ1t7bBaLAxGoFXBy6+8CpoMkv+D7puQK7F0kAz5NIl2Oe3ICWlEI2EO47HXOSBWSrBYTTw8UcmUXLi31ndicnQKft8KS4W0JjUkShnWgn5oDSpUUYJaI0FFJvJzVuewwKjVwWn3IJ0UUCsqIMRFZKICctEc7GYnrl6fBIWOqtQ66HR6HpqYHbSly8LR58TBW25G72APsqUs8uUiv3b02pJMiAZHuVKKh19EBaNrpG9xBcV0HvG1BFKRBO588C6o3Fp+3DREIrmRtEIhVDRil/P1vJgWUUwUsba8ho7WDly/dB21ogTlXAXFTJb9B2khyVLTnTt3IuD3Y3xsjOlwNEAhYhYNA/YdOohV3zre/Y73orm9A9/6/vfwlofeBre7kXM5IushzNwYwflXXkIo5EMml0B9ax06OlrR7HDBpTcjF4/zAAFaAyyeZoTjaSQSad7C0dabNioLc3PwehcQCq6ikE+jVCjwtoqIckTTkSuk2DQ4hJVVL/+M3q42bO7sRHB5GRqpHEI2i2AkionVdeRr4CwLvdmCpoYmBl8kE3H2Zwxu2oSTJ39XuP9qAfxLMyoRESkz5zf19Vs7cX9Y24KTUsub8rySVIYm7rRWIplMR4cVNpuGucexqIB4PM8FeX29ARqNHLkc0QSsMBvdUKnUmJ6ZZlNqJBJibF8mvbF+Hx6f5Gj2zvZ2Dssg3TIx2EkTSQU2rWiJ4kGGnsmxUeZKE6qpf7AfCqWcDVwUzGE02bC2uoa11XVGXREZhSbhtPpc869xYAenLGq1XNQR8YdTUms1ZsLTn1G4yppvnb+POnv6O9Ky09SZTKjZTBJt9R6+0FPRRmtnQm2R5CObzWxIWRIJKFVa9HR1bxS9uRzq6tysPaT4akoBLBbyHBZSLAPnLr8OpVMNtUcJQVbYCIIob8g+SOKiUEqYKEAXIpEmZToLLr9yCS69Dd2edih54k6H7sb6z2jUIZaMoFwrQavRIpVKM62GZEJkTiUpxfLyCsZGx5mkQ8ZPo9WAg4cO4Bvf/CYbrgxGHXzrxMqvZ/mP3mJm0yBdyIhpT/+OUI0UkEkHAR0epSJN7lOYnpxi/Xpffx8XucTCdzgdsDjtWI4FEAiHeFpO8dikT6fQDtK40yFLGlr6RYcB0SM6OttZ+0uBUmSKI7MQyW+oqUkkYvyaUBjS6OURGGQaKKtymNQGZi83t7XCWudg46+8WoXLZEIyTGFPciTicWSjcZRzOXga67HgX4FIMddQoruzD+F4kovS2HoAI68Oo9fTigZLHZKJBGwOK2LxBC5euoR4LMGNSX1TIz/W7vZ2vk0VPa50BidPnsK2o4fw8huXMHz1GstLVnzrrOGlif9b77sfbc3NeP6Fp1AsZmE16FnSc/TwARw7cpxJP08++TROnrkDxaoMYzMTiOfSKFYrrAu2O6xYDa4gX84x+3vb5k0QSlUkknk2VZLMRF4q4/4Tt2LmyjUOJaHnkHB65Dlp6+ji20mlszh//jU28wlSGRZml2GQ6zDY24exietsjhNLebz/Pe9l861YEtDS0YJENo6bjt2MQyeOQmc1cjF/7doGsedP/+QvYNab+bNIRBJqwKdnZtgrQdpsiQxw1W+knb7lwQexvh6GvKpEIpZiTe25V8+iu60erQ1NWPOuM4mnsaWNsxZ27NjOk+/N/QMbiY81Caeodnb3oKm1GQ9/+mHsP7QXBvJ6oAaX0cTSjHOvvMo668vXRtDZ2cONK7HiPY2NSBXSmFwchTe2wEnFdTY3lEUFkKhAWpRgcXEOwVgAN504hMHtg7xB3NQ7gMBqGD/+4RMbKZ6SKmNXrw5fgUGlQVdbK5aW5qCz6eHsaMDZN15FXiJCqGahtMoRTkc4X4LIQlQQa1RqHjiQ1jwY8TN6UW/S8UYkHEpBIZdDUqWE0CocNjObEddWVjnlWK1QM7axWq6x/juVKDD7nLYOKp0KVanItKnWjmZk8mne9AXm4kj5y6imKmh2tjBhJZlNsBFSo1ehodWFlBiDwWri4owQj7TZEtMVZKMCLBobk4OUaikTZlxNFkwuTcLV4EQoGkUVMmjUOh5YUJYFSRnikSQXjsSFp1AmwgZTQ0DXcnrshF6kiXlWyMHtsaEoFmC1GZmQpZVroSgrYVRQcZdnk2pNVkMsF0dWzMJTX4eOtlaWJtFwhehWxZIIu82Jr37t65xEbHe7uaCmn0sGUuL1Ez62zm7D4vwcbBYT0jmBPRIqrQpypqdJkc8WuKm3GclfUUUsEoJvfQVSeQ1mixHxTBI5MY+arAqVDlDq5EyloeaEPi98/9U62K0uGJUWiBkR85NeZFJ5xOIFpBIloCJhyRptk6vKGhxNLrzjT98LCVHC6LYZ11hlrDGTgHJ5KNQqFKsZLtwpnbaYLVBqAmeTUB4CTcPdDXXIEj3JbOTMCZIJEYaSNiDlCp0vpG+VQCVRMs6UPofZcA5RbwTSoozTdElGSmhJOj/JvyWKZQ7qIylrT083byx+8pMfo629mVOv49EkPvbxj+P7j/0Ad9x7H3R6EyxGJ6qFChYmJvDMkz/D/NwEMvkEbC4Djh45hC5KJI4keMAm1eihczagvr0bgWAE0VAY2VRqwy8ol2NxbhZKhQQj1y6hUilApPeXnIK6RJblkq7fQXJCVFEUCYEqwda+XjJ7wKTRsuE/nk7j6swCisRvVyphtzuh1xr4fMhnsyyxHdy0mbG9v+7rt0Xj/ps0o/7WTtwJxSiXkwFwA9P4SWUTjlU3QqL+vV+/WrhTgW6xqtFQb4RWq0AqVcS6P82Td/p/s1m9MVUvKtDS1I65uVk2f3rq6lDnciCdiLOel4rzi6OjaGhuwfLiEn/wGusb+DAjHSJhGfUGI5NJqGjatHkAPt8aRq5ewe49O/mApxUxBfw0d3SxFIa0uTS2rnM6EY5FkC8JXKyRHESj0bJEhtaoNDWg26RCg5jtZFLy+VeRyWbZOMWBFhoNhwyRi5+07XRxKGfz2LVrF5aXlhgXRZx2MqZ6vcu8pqaJcmPTBrud4qnptTAZzGzSonCjYDjESaNU3JIhMpJLQt+kR9mQR45oDcyQ1UBeo6lKFrVaCWJFYFqMQW2AqiyHLCvByqQXTe4mdLZ1QA4lZqY2SCSpdAI6g4axkGT+SsZSXJAR/3h2dh4arQ6Tk9Ms66HGpLO3m3XIw8OXYLUaodNpIFYK3MiQsXrPnj1IFATmImdyGT44SLdPOES93sCGZKvNCplCg8//3Rdx84H96GprY00tPT9kAipWyrA3uKF2mxj9SBsMuvAH/UE8/bMnsX3HdmiUag7QGr0xDo1chWanB499718hVQCf+uzDKClI32lDLBXnkBdqFCiMi+QrnQ3t0EKOfCwHRVkCj9WFYCLBWMTO/m4Mbd6CZDCEspDj5pEOuVZ7HcpFmuCrka+V8dzZs9i0eRsXkBKFEpFwBDoq5rMVxL1B+OdX8J53vhPzywsc+LG8ssp6b43OiJmFOWzZuhXxSAQmtQqRVR+62zrgdpGfoRWOhgZkigJ++tSTWPT50NjYACGTw9T4DDwuJw7evA+VchFDA/0oFwU+NFa8K9i8iRJ+F1FX52EduFApQpRJkBZF5Ms1lnyJ+RyUUgqlyWHL5l5MzC0inSsjQRMrMu8WijiyfRfKpFcm7J3dgvm5JURicXT19OPwsRNs4GxtbsZzzz2Hh//ms1ArdGhw1bP2WqwVMUT+hYKAw7v2YHF8iuVX5Gdo6W7Hez/6QdQ0cmREgek6NJmm1MXRKyP4xpe/ASFVgEqjw3LQj7omD7q62hjtSuFq9N4b3NKP22+/nU3TH3rfJ1DIpnDutZcRjhGnfQYemxOPfP8HWFsJcDjakcNHmSv99gcewNqql5OXb4yP4+VXXoNGp8fNR45gdPwGvvi1v8fExAgjABOhCELhCD/eQDDK5kyFQoPlJS/jDqUykqaVUZEIUNdJYWwwMo40OBNGfDaEwMIymtqa8c73vQuxbAy+dS9uufkoOhpa8bWvfAPnXr+C03fei8XlJVy6NIzDh48gGYthoKcbk1OTkOmBGf8CYFBifGERFOlb12qHTCPlbVY6SShaB8tGKHPCUedg/W8iGWNSC11DFpfWmStOQwEtIS5LGx4h8qfIa1Iu6MW8iFQ8y3I4hWwja8JoMUIQM2jrbkJJUgRkIqeWZpI55FYrKCclEBNAvb2J0bklWQlWtxHZQgqeFieEGhn/JIwJZIJYrgxlRQshUgDyEliMNsjkNYhSAZ42F1Yiy5Cppczzz+XLjLKkRGKVQskTYSo+SQZDIVWkeafrIBWSGr2GQ+uIH06bPUJTSpWA1qhgsgvJ/6xaKxRUVAZzkBTlSESSaGxpwpJ/CUqjCluGNkEtU/B1/cxtp3HhwkW+DtN7nV4XlVaLaCYHu9uGzZuH0NzYxmhISslta2pCKLAOIZtGMS/yxqGnvwcylRxmqwn+VT9QlqO1oZPRstF4jAvPZCqMQjEHmUYJuVrN8qZsSYBEXoXRokOxkOPiWaWh0EYTb9i0MiUHxtmNLmQSJSwv+7HuzaCYLTL9ijT7tG3sHOrGWz/yDkg0lB8S5/eK1WZjaRpdxzOZPEsdazIRKoUCZQrOkqmQiseQySTQ3NqASCzEG1syJlsoAdjpgNlkgW9pDUVBRDab5xwJMipXUYa8KoNZbUEpLiK8FIGsIEd4NYSQbx0yWY3PbMIwUzd2efgKFr2L6Bvo5cHP+ddexUsvPofNA0PYtHkIUrkS3qAfv//BD0JDaFa5njMCgt5VvPjc07hORbckj7bOBhw7fBDNTifmb4xiadmHxv5ByHRWGOwuJEkauLaOWCjEW1waIsUjYSSjIQSDq4gG1xnfSEO/Kh3CtAW3USK4kmllFruRN5pOswHt9fUwqTV8dsSTCaxEY1iPRKGis0ym5EZUJPISnfVlEQObtvyucP+V4vE3aUb9rSzcKTbe6dRx0Uz68mAoi49VPL+Rwp2e4A2Nt5p/0So3kSj8m1yGinb6e7FQ5imQgXjG0RBy6TQnHEYCAfT39eLwzQdxYeQa1oNB1Nc3YsXrY4MiJcrt3r2bI+Sff/ElFPNZpNJJDhqizt7t8TB+anZuARkKDuK1oRxdXT1IpzNYXVnlKTgVyyQDoKk3FVsUG016bIrFptuiCVciEeXJP1FmaKVNU2uSvFjMNmRzOT5U3HV1LN/RaTSM3aLCgYyxVagFAAAgAElEQVRUFM5ApgwqyD31Hka3kRmsv7uHNXZr/nVEIxF4V1awZcsWBPxBBAJB5tYTmYWmf3q7BQlJAjWriHQtA7Veh3QiDxUI11ZCoZqDXCmBpCpCUZbCrXNCL2qRDqZgN7kYwTXY189Uk02D/bg2cg1nbr+N47XpImvUmjA5M4OpmUlEo2Gm7VDMNGleKb121669SMQTmJudQktLA4KhdZgtZsak7T9wE6RyBdKlAqCQ8ZSUtgCJSJQbLJPBwtg7hVKFcCLOMpaQfx16tQZikfjwIhtcjXYzgqk4Wgb7YK+zI5VNcMrk4tI8VpZWcNcdd/FElIJhXr9wHs31HZi8NI7rZy/DaTZiaO9WPP7cC7jrPadw6PhRiDVaq5c5zOpb3/4XdLZ3oJbNQ1eWwSpVY6C5G5lcAdAZEMlmcc/d9+Hzn/kMPvb+9+G1F57BySNHMNjTg+985/uw1LmQrVaxEglDb7VCqpQjn80hGYnAYzSilC6i2doE35wXgRUfdu3YhYnpOSSTWTS1tiItZFAlHNkvkK77d+/B8uwCJkfGWPpBkq7Td5xBRsji2bMvIBBdZ/0vyVUMepJpUSFZwL49O3Hp8kV85Zvf4A3PRz/8UazMLeNzf/UwxFwW18cmYPN4IACI5QTWe7udLqgJ0UfMdFkJdS4jnI3NGJtdQCCeQjAWhV6pRD4UxtaubpAzkHSnjrp6jNyYRL4oYmpyBql0HG6nHUHCh1arOHPHXXA43XjkkR/hpgNDOLB3G1aXF7hQGh0hzWiBi3PSQr/17Q9h5/79sDc2oqbTQ6LRMuuZZGXvestb8fLL5ziFkT7399x7C7R6DWLRBN76jofw06ceh8FmZtObUqfFG5evMKKTUnStGmoePEy22b1/L/7k43+OP/zgRzA/s4CfP/5z7NuzB1oNseiJuS2HLxBEz2A/Xh++DIVGxTjFvfv2wulwIh5NQKfVs/8hRUVAKIaJ8Skszy4z5k8rV8Gg1UKhBtaSy1C5ldh+0w7GIf7rl7+LVpMLvZ3t6BzogsKo5sCc+++4C1a1Eam4gItXRnH+yhV0dHaikMriyZ88hQ98+ENY8a+gIiljPbGGaCWJqkmBi1en0NFTx1IKimsn6Z5Fb0EmnmdTbilfYoNptpiAzqTkoChixVPBYrQaIVXJIKltyB2ouSYudSgY5bRK8uioFVr418OoUMqmFCxDEJGHhqLjSyJv3Gjbk4pkYKq6kArkoKkZkc1lIUpzsLeYINSyTKQiNjzhMslDQE02yVzUcjVr7CvZGqqiHFqpHE6HHVBV0dTdiCtjV5mBTtkPS0trTB8jKZCkQqoqYseTBLHI8jySVIqFGgfEVaWARqtmXwklQGfyOZjsBiZ7aDUKliZWiiXoVTqkginYDE6U85TgS7pwgSVAe/fuwd49e/BHf/SH6NvUC71Rzw3i2OQ0J+3GYiU0dTUgEk7izrvvgs3qhN/n50l1OLCGXCrBPhgK4AkEAjzQ2cjjMDF2sShUYDFTSjbJe2SIhtaQTkThXV9CU1czJpfnYawzoiypcJ5JIpKFUgk0NLr5+SNpKfl46smbVS5CTJZ4SGT3ONHW3oenf/YKEn4BMmxkYNx04iB23baf5Y+ksSfYgsaig9pi5ITwcDDKch8i/JAMUlYDFKUaFMUaG0c7BzuxlvSjoqqwbr0mIWSvHlaTFQaNkYOQiOdP0iWiuFVqZd52kPxQVVUhH8nDN+GDSWLB/Og8unraseSlILsm3HL8Fnz7299hvxZhjHv6+nibvLgwDwqRvPctD6C9oxXf//738aW//zKSaQFavQNGkx0xfwgXL76K4TdegVWvQn93Kw7s3sXJvtFoDDWVDiqLkzeDCoWaB3eUNk6DESJPBUJ+6DVqNp6v+1eRTIQ3QrpKJaYJFQsiurt7sDC3wKQ3uh+L87OwmvRwmI3wOO3c3KTTKXgDQSRyOSbXZCh0SksbwhJ7DEibNdC3GceP/o7jTjUffRZIGnPx4kXGe/+mv/7TS2Vo6kkFdHuHFRazGql0EbOzMfxxtR5HK8Y35fn91Yn7L2+QJkEGAzHHwcZU7nhpvAKa/EvYAEKJkPSBmp6eQktzE1RyOXQaNeuaqQDwBXxQ6/XcndOaN7gW4IsMBT8YLBa43HWsr71w8XV0d3ewXn3L0BAWl72Yo7Q8oYBYNIKGujpUKATEaOTihC60dLDNTc+wVr6to4056Hv27sGPHnuMp+ZkWu3qbMfK6hJMxo3Dqb6+HlOT05DJFYx/JEwWsecpTMnpdPCkmAxMzEyv1bhBIJQfUWqId0trX4fVgoMHD+DylSsIRUM8lSe9OR3KS0tLHC5FGEKFSgtfyA9rmwWKOilKmhLyZRFalRGFNFFZiDhQhERagYS4slItTBU9BpsGkPInse4LsaRncnKSWfVGg54n/kQNISMaTZs0aiNmF2Z55UyNgJyY1QYdFw01MsZGonDZXYyiSyVjvEKnQvz4iVM8QS2Vq3A31WNk/DpiyRhP0YnoQUVQKVvkYCtKrM0WBQ4hIuyc2UCs8DJrjCVKKVRGNSKpBKyNHvQN9vJ9IY44eQvo/UGHulqp5i0HHeixZAbKigzf/cI/I+4P4y/+6s9QVFZwdfoGUpkUDh2+iSlAFBUu4yTcLF56/OewQglJKo9+N5kvjRibX8Dcygrz6XtaW/DQnXfhh9/6J3jsNvZNbN2+EzqrDa9fG0HH4AB++vMnse/AfkYSEsVoV28vpq5Po5avIhfL4OqlK3xA3nb6brx09jWUqiKEYhZmuw0f/t8+gPPnz2FpaRlX3rjBRj9CRsZiURw5epTRhL61FXT1tPI09dlnnmV86Znb7sT16zdw4thRnL9wHn/53z4Nk9OBFd8Knn/yccxev8YowzLkECUS1uLXlGo2OdfECnZs3oTOlmZoJBXk0mEsB4OYWPSiopAz1q2WL6LD7YZJIeMCR65SI18SseT1IZnO4vr1EbidThTI0KvR8EF86uQdWFpdxXPPnsXjP/kXVIoZfOub38CH3v9hzMwv8ecoGY8x/ePxx3+Ke+65D7FUCkM79sJa50ZLbz/ia36Mjo/hmeeeRcC/ioZ6O/tfCC/a3d+PslSCpbUVHDh6COSbieez8AcDEIUiGq0uLI3PwKbWsm+jrtmDyZlZdLT3wruwgke+/wgOHbyJtdezk1O8DTK7HDDXOZAvU/halbMTKNadAt9Ic04hQpUKMDU7h2AogrHr43BbHFBUJCwvSCdisJF5NBWEzqVE385eNs5qayqEF0OIR4KMGqxIqlCqlNCpNWh2NwMVOQL+KFbX/IjEQ3Ca7Ji+NoF4NoMPf/yP8ZVvfhVKkwJLcR/itRxj+4wWA1JCkvXkMokMQjqPcq6KZCiL5oZ6KLQyCJU09FYlN4WUWUDf29hGibAbwUYlocSsdMIkSlHl9xpNC0lqlMvmISRKsNlNkCjLkGnAU0rKciAje2AlxpPPalIBk9KKYlbkDV22loDcVOVgOJ1Gz4UhscdJnUZoPpVchVgwDkVN/Ys0VMrblcJpscBWb0M4E0EgFuTpOf08Gt5QRsSpk6dx4dUL6O7swfDwMA8A6DpOScpCmiJgJUweUauV/L6iSbVYo0TQjeuJzWaGSKnGTgdfK6p5EWWhBre9CfmsyK8HNTalchGdXV2YmBxFNBGBRq/mYjdXpOevhv6+AezZfzOuXr2OlpYOmI0WDF8exk379nHhjmoF6WSMtzPkF/EH/HC7XKiVfxHWpzbAaqmDWmWAVqtCJLCOhYUpLK7MwVhnQElVRSARQk0ugUKhhLQiYaoJn4tloFQoQ6+VwmY3wEhJrckCcsk8JBoZ7E4nDu47jB9+5wmsLVFarQp/+PGPoH9XH65du45aoYqFhUVcm76Oj/7lnyGPIm/gmKZSlXJRVUznoCoB63MrePRfHkXbUBtue9sZpGs5FJBHrUzNHFF55LyVMVIo1WoQOpUBpUIRpVoRQiHH1C21TA1FWQHf5BpSKynE/SnotRpYTWY2qJ+65SReeO75jXT3agX1TU2c2UBM++dffBFzC/O4//570ODxIJ3JYu++gyhV5dBoLSxh8vuWcOm1l6CWldHe5EEqnoDRZoWzvgFmVwNSQhm5dJYHf1QPxKMRfm+kUnEGGRSELJPS/AEfypUiS3BJRkNNLmn/6fyngR5vykWROe6ZVAI240YejMmgZdpSIB7FeijM9CalRo9MngLBrCgUcqjWRDR6mnHzvhO/tob6zy6Voec2FAqxT4TUE/8RX//pC3d6Eo1GFdraLdzVU/gRFe8fLbuxN619U57j/17hTjdMxTtNF0h2Qcmi9F+auNMvCj0hPbfJbObpNbm0SatOxTWZPxrcHkRiYS5CFBotivki0vEkDDo9BgcGcWN0DHqzEXVOGxdqS95FOF12ZtR6fRs8dTpYKIjDYiQufIW15xS7Tb+nA66poYEn8J56N3bs2AalSsUadpqYvDH8xr8VoqRBDPnDrKlvaGji6ThdcCk0it607FpXq2GmlNV0mvXV1Iz09vQgnUpxc0Lf53Y5OcI7SRQHIQsjG1flyKRzbCKjlEYqmEm0LeSKKFRLiFfi2HZ8CzLIoKKQMFWG479rImoSEbVKCbJKFdqKGgP1/dCJOgixPOPuqHFYXV1hDBbdp3Q6udG8FPJs+KR0S0KbEeXCajdz8U1Ir0g8Cr3RwBP0opCHWKxwlLZOQ6ETxNemtFIJ1gMB1NW72GDWNdgLg9XM2nkyq1IiotNZx1uPaC4GsVpBLBHnJNlt27YgkYrx5KimlkBnNsDVRFsJ+S/eKzXGpWmVaph1Bvi8K3w7Cp0KQrnEoT3JUBDlXAl9A/3Qmk3QGQ0oi/Q6qHjtXq5xnipPdCEUce3seUSXfDiwaSfH3i+t+6Ex6vkCrqjWQK6EP3j3ezFHxZ5Ow7z5J595Dp29fVhY8fIGYs/u3Ri+/AY8LhcykQQsOjMC3nUsTM7zhubG2DhMZid27j6ARx99FAaDCtt2bMNff+6/YX5+BmfPvYJAIIJ/+ucfYMf2TQisrKGvt5/1xslkHNu3bcK27Vs4zCQeTnD0+gP3vRVXLg+zvOiW06dw6733IpmO8bSulI3ha//w91Aq9VCT0U6uhNnmZFIGSQJIA+6wWiEkY+hsa4ZEq8NLFy+gIpPBabXCptMhn4ghn07A7nSgVKuysW1+cQEanQ7Xro3AQu8HCm6xWLF7+3YUC1VMz84znedTD/85UMzC713h9EiD0cJm4dGpMVwdeQMWmwk9fd2IRWOIRuL8npNJNbh4aQSlao0N5PF4BG1tDZhfWmTs6NTcPB569zsxMjaKUk1EW283Iskk2ro60NPZi3ZPE2avjeErf/d53Hn7aTjcTrR3dmJ2eRWf+ctP45YTt7DXhZoNmvbqbWZcmRhFvJDDki+AvftuQqOnHdlEHhWxiqmZCXgaG/i9QOg9MoCTVIwmf6sLS8imUxCySdTbLDiwawilmoCSnNJM5fyYf/roE/jghz/EJvRMMs5s9lKthMa2ZkxNzCAVTUIjU8LjqYeYzCOXEvCdRx/H8dtvxcDWHlybuI5Lk1cRLmSxffcmBMJ+/kxSQUwG9GQsy3Qo+nfZFLFdgcEdTSyBIKNdMBBFIllAS6udWeMFscQFGw0JCKFJZvd0Jgmj3sAbQ8pmqGZJnqJARVbkf0NyQiqCMskK1JSlUKhBjEugUxASMIGu/g4IkhTK8jw3//9HeecdXNl9X/dz3329NwAPwHvoHdiC7Usut7GKYhMti+bIkUNNZFFxt+RYshzlj8gZ2+May/ZYsWSqUBQtmqRYJZLLun2XW7EFvZfXey83c76wZvKHEtkTW54xMbPDIQlggffuvb9vOedzCBPk5Jdmej7fuLlUqEtvGFAlhqMG5NNVNHkcMJtUeFs8SBaSiGcTKNWZimqBw8E7TsMt+w+gp6MXVy9dxZkzZ4WmRCkMddrEFlIekquVxDvEnAFOz0mn4saAjTIpQ9zu8LnrctjhsjqFjMKi3eXwyXOqodUEZcrNQaFcEDRlA5umWPqwnC43HE43kpE8tm/fih07diOXKQgZ5+rly/B7GNZUl8FFKpNFsVBGiQSdQl6GUJzcNuoKRkfGkcuUYDYYUS7lcOzYS8hXE9AsEPILA7Xou2J+HPX9lNxQqsnJdjGfg0GvwmQAXCRjFRsoZKoi57DbDWhp9cOo2nHq3UmY9Xa0BdoRTUaFrmNqmDEzP4eSUsaBB4/i8IN3AGZex3roczxrrVicmUcunMDTX39SGqa6roFdd+3BwQ8fRlbLQW/QyzOU5yf17bqqgkahgUtnrqLJ5xMJValWEqkOGyGLakMxUcby1Criq3HoyzqM9A+KMZSDLG5HeJZSx+RrbhJcq8fjgtvrw4WLFzA7PY1777lTPFbLKxu468MPwuVtRqFQRCYeweVzJxAK+LC+togbfDYcvh2BUDecniYsr4Tluc5E2HyOEIM01teWkU4nJQPGTPgBN6WL85LTQDkXt2+1ekNkoXL+C2GJWSUG9Pf1oZjLwmY2wcHNuUiKgWQuhfVIFBWN/aMORQZMMQTSQLR1HQO9Qzi0746fWEP9ey7cWeOx+WEg4b+mGfUDKZVh8cykQ7vdBKfTKJKZx9N+bF3/pye4/r+uzv9b4f7jvmbTdQzhwjIQhw8KrqAsVos8ZJ0OpxiVpMCHhunZaYm5Z+JbbCOCTDIln0MjGsONaOQkIos6bybCcZXF4nd+YVEe/pxk72bgkcslPGOaV5jYRiPNjYlraKGuPp2Gx+3eTGlt8kuBTzmJRHMbdJskgzJvdj3eP39BuMH86YijpIQjnWIQUxXJTFoe4s3NLTASW5lOYmx4RAg5r7/2GnaMb4fZQsNsFn6/TzjkDCCitIaH3+XLl8UhT+76+noEraE2lHRFBLe0Ia8WUGMyLdeW/D2rJZLQoZFq0FDhggMhRwiZ1Tw8Fq+kCTKq/PqN6xgZGdnkvavU3Xeht6cH0zMzQnUgz52mz7ZgC3KlAsKxtU2tuc0qD8ViroiOYDeqxRrqVb5nRdFHd3R0yEQ/nU8CZhV9W4ZR1+skWTCVSOOHL7wqhuLh0WGM798pyMoEH6weBsqUJIqaiZjtfR1oCQagGhvC665UGzAbrYhuRFDKFuF3OUSH7Gryo2E1yAFK1ChlSQb95qq0mivBZ7GLjp+rdofLLev1Qrkm7OlCKgNjTcGz3/4uRjv7YbVbAaOKYrUkG4BKoYix3n6sEXs2NIy6JArmUecJq3Fj5YHTZkdPbw/+6i+/AoNqEMMzX5v4WhQmvUFkUOfOX4DB4oC3OQi304GFmZt46IF78bnPfw7nTp1BtpjD/kO34rvPPocvfun34DHxkDDiyJFDuHLlKn75lz6NkydPSDN37co1CYtJxNPSYM7cnMRDD/8s+kdHsWPvbigo48qFk0jFInB5W3D61BmYLXa4XF5s374TL77wffEvjI/vgEmvk+3S+RvX4GtvF28BqlXceegArl88j1h4Fe3BoARzscghu7q1LYCbN27i+y+8IBsnj9uLYKANV65MSBOVz5bwG7/6OHr7e4F8ATYz8Z0xrIU38M6Jd7Hv4B5MLk5i/8G9cn+KJ8VqQ6NuxN987VtYXQ/j9rvvxj333g2dyhTHHJLZLL7ylW+Ao9Md41vEaDe+a5ccsPfedz8iq2FEF9aAKvDSC/8An9+Jw4dvE79GINSB577/ouiiJ2/eRDoeg6+lBVV9A1PrC4DDjEKFtCoLPNZmJNcyQsmIpCIij3N53WgOtsLudQqzW/xAmobwxipWl2bg0Km4bfcONDd7sLC2KHSRlZUozp65ir/8yp/L4X/m7Cl87Ztfh96p4sAdBxGJR2TqvDA5DZQ1eI0ObKxGML24jg8/9AD6B4bwxrE3YPU6EC2lkS4msBHh/ceAIsDttot+mk0hg5S4GWhqdyEQakI4sYFavSbTUbvdJc/LWCoK1aCJgbtW5+9KggbpXgUxwPPZSPxfKV0VbF9dYauyGeRWLtbhsrqRjedl8l5ONAS1yWba7bPD4FJQqOZRIbO9oiCfpsnZIAQwDmX4vNMqlLwYxLvgsDhQo/Sq2Y2qVkGxXkQiww2UTbafZKsrYlHVw6gzIdDcimvXrgum0mCmBKgMVdNtavu1inhmGMTGUCZuSTg4YYFcK1ZhNZqkKSEhi8U1m4pGRZGAIZpz9QZFCsdokthAlp116EjOqdXkdeGYv1Asw6K3QK8Y8fGPfxzFfAmrK2uyBTapqnivxOTpcKG5uRXZdBaTU9dle0ijfqFQRnfPIBwWtxhNL106C5tNw7un30CgP4CSUkeSE3YAqdQmhYubVvoWGPjEFGunwwq9ToPH48TsdBg2oxnyKtUqsLgM6BrqgtfTiukrK5ieWIQRFjRKNTR7W+QMrerrGNw1gpHdY8iU8nJGVdN1zN6cxOkTJ1CIZyT5l40dczD0NgMe+fSjyCpZdPR1weSwCI9fZKKrcSRWUjjz9jmZwjcFfMKRLzcqm+e1PLts0FV1WJ5dQilWQMDbjEwqLeepfE1zE2bm5uT9psTSaDFjZHQMmWwWbx17A6VMSiSc3HBsROI4fMfd8LY0I7G6IjStZDyMm3NTiObzOHLP/ejuGwLjOdLxFCrlCiqFAsolUs3yWGBQWpGNlIr+7h7xddHszoFIKpOUTABh+PO6UvViqC6XKmLqZrHv83ig1WrwudwINPmFZJQvZRGNx5Fngjh57pqGbCkvm2nSq7aNjuPoLXd+YAv3HxFkWLTPzMz8xNfhX/ITPhAT9//zBaNBlJz1z9bbsDO6KWX5//345xTum5P4zcKdB0w8mRQmu8FoFFyZ39sk+kaydB02q0xpa42GPLCDre3SyVMbzkk9O2euuTg17+wKycHElTp14jcnJ4UWQ2oNi2eSa+6+Z9NsR347ZQp6RRHCDNFX5MzyQU79Iot1h9sp8gXe4Ax/YhF6+fJVpJMpufFdLjfS6bRoHZPxqGAIR7dskUaEjPd4NCpdP6cVPR2d8vWFIic+WVnRchrOwBc2ENwYcLo6eXNKmgLi+jo6uhCLJ9DW24qV5BL6dwyIJKSAmhhV6Yxn0IauXINNMcOtc0HNG5BaTaPZ3Yp4MiyFT1dPl0hwOIHjJJxpri6nA+FwRIq8Cxffx+BwP4rkJJsMiKVisq5mOBILrWKuAq+3Ca1NbZidWRAig9KoY3LyBur1MnqH+uFgYiUnujYTcjyIcgUsTs0gn2bi5E44mzxYi4VR1Yhw1MNqM8Jg1MHhsaO5sxWqSYXBwPXzBqrEXdYVXJu4gVImB6OmIRmJoKLVcefHHuLAURL7wIhu1QKl3EA5HMPcWU6H7VhYWcKH7n8Azzz/grCJNzbiqJca0DU0welVcwX0DQ9gaGwAxVJewjT6untQTGdlq8MCqZ7eZNNHohGM9A1g9vpNtHh8Ek/O/1bTFGRLNZnIEZ2mKhpiiShiyRTWokm8c/w8do6P46EP3Ylf+MTHodTKYoSkwbmlox2dw4N45+QpfPZXPisMZDLQM+mcrN6NKjdCDfFzcAPUO9iD+elZ2XbMzi9jLZIQf8HIUC+GekIo5TKom0yYujGFGxNs0sbQ3z8oUizSYaBXsbi8LFjOUHeXMOIlnl6jEU5BKrwKvVLH2NCQyAh+7mMfhcVqEokZ6Shz84sIx5KiP07FE1hYWESlUsPDP/Mz4h944mt/h1K+JKa64cFhnD5zBjqDgj/48z+Cp9mFfDktjGfFbBQcqGowYnlpDZ/5z7+CA7cdkkm/BmY85CU1k+ZWNkv33fsA2lpaJbr9iW98Az5/M65dvYELp8/jwQ89gI7uICZvXIFOK6G7N4h8pYTR8V04cfIUIusRCX4pQEO2XsDEyhQszU4UOWnTTNAVVZQTVUxcvCbPGb/HA1VHUUlDCCRD20egM+mEta01KrCZDHBT35rPSKE2PDaGXXv24frEJM6eOovDBw/BYFYRySVxc2kWqs0IT4sfU3NTcHncMvFEoYQTr72JBz70ABLpAmYXllFM5rF9ZCveeeddlNQ6nG0uzMxNCxGEplgGNK2uMKHUjgSHBToFe27ZgtPvn0d7J5nSGtS6AeH1qJBXShUG3rQIlYuJvaQvsQl0um2CZkymM6Jlb5A+o9Xg8XHiTPKTAbFwBkqNeQfYLISjFfi9LlhdFtSUMjLltFwXuWQBjQJtCooQgaSANltgMKjQKybUy9zSVeGyuaSJplTB10yCVw2lWkVkegNDA1hcXhCzu8fhxsbqBoy6TXRgQ+HVQH67DqgpQsExuZgNoQidi6N2q90u2xIW1bVcGWViJRtAa6tPePosFMkFZ0PDxlwvW1/AbHXKNoNYR+YU8Nzh5/qbWpBIpqBn8mqphtGREUFF5tI5hNqCKOXyqFfKghdVjWbx9jDXgL8bJV7NLc1SoAaD3Qg0ByUUKhxZQqWehs5aRaqaQrpcQoNG3kIV5XID+UINZgtkQ+lxucQ7Q+mP3+MWqU0ykUdqIyP3Fa9Ng0sPnVNDe2czhrqHceyFU1iaiqPV64NWUeD3+TCzMI9f/KVfxDsnjgu5JZFIC+6T741Sr0Mhm4E6d3pbqkVBc+psCopKCZ/61U8j1N+JTDEj/qe/++sn0O4OopKqCgrUYrOIGddkVlEsFWA0GFGvEIHsElxpMVmCy+aUoj2dSmN4cBCnTp4S4APfU55zZocDbq9XhmO857719a9KPgXRqzSHb8QT2LJ9HKNdndCKeRw/eRzL8QhG9u1D3+g2QGeCXjMin8rJ0C+XTskWxmJWMTM7JZIZAgXamwNYX12VEDhuiDK59KZkils+jTkyBEDoZVDEs5yNCrfjsn1VVMmJ4EaoVitJ0my6kJMGK1MqwmA1yvaYm5OR/lHceds9P7F8+vc4cf8/CTKU41JV8NP8+MAV7j96cb/s6MZdmvtf5LX+5xbuIt+xWQ+VSa4AABkhSURBVEQywo6WHfzY2Jh0w5y2s+23WazCU902Po755XkJR6G+OLy2jmYG8tjt6OzulH+nls7v94pchYSD3p5eHHvzTbS3tWNsdEz08uTfkhxDjSVZvqR3xCNRmXr09w0hEo7K13Pdw3VYT0+XTGV8/s00unwxKzIOHhhzc7OYn18QfTpJGR6XU8I6duzZKemwJG6weH/5pVewfes2ibqnYY+TgYZaR1OzX5oWynU4zaVxJxaNY2FxCbFIEv09A6KjD4VCcojtvnUnri1ew7nJy7A1ObBaCMNo1qNRrMGmGWCuG7EwMY8PH70f509cRL1ch91ulsaA/HSaNWng4nqXk0ROx/iDxuJJMe5wysINAx9GnOJx3c6icXFuCUa9Rcw8NJFRz3/p8kWR+/T0hOB2O9DR24O23i6kylRWaihWKoLManZ7cfbUaQwPD0JnNqDAFFwdRD7RqJFYkEJLaxN8LV64fG7RUU7NzCDY0YFUModTJ09vaotdTCVUceSO2wFKZXJ56BQjYrE82n1dWLs+h5e/+QQs1TyOHr0NcytL0PQG6E0WnDh1AaFgB6auz4tMzGK2C0aSNI/HPvUJOXS7ekIIr63JdTAzNy+bF1OdU3+jHA5NdqeEMS1NzggrmCZjd1MzwvGM5AvoqS+vlASH2RwMoq2jG1/+g7/A2tIc9o9vx76du/DRB++HxQg8+9yzaGlvw76DB4XW84d/9qeSKzDQPwCP04N0PC1EBiIRaQzNZBNoC/rwu7/7Rbz11ju4PDGFS9emMDA0hl3bt2Py8iV0BdvwyKc+iReffw7H33kX169OiF43mkpg267dyBZLyBQLWIuEsWVsq0h+eJARIacqdVh0wOOf/AVcPHUSb/zgFRy4ZT/uOHoE62vrQjm6OTkLRW9CJJEU3KPP7xF/x+d+979ifTWCT/7C47AZ9agUSzLp8vjdMqn+2Y88hB0Hb8NTX/9bdA/14tY7jyCRieO7zz6NQFdQCj8SIa5OXBV8J2VR1O62tbTjc7/1eVw+fwk/fOVV3Lh+A9/4zlP42hPfxMTNSbz6g2OConzkow9j+vpV1KtpeLxW0d4+/MijeO65lzaDvUoVFPUK5tYXMB1ZQHN/KyqNGtw2F5YnV5BeTcKpt8Frc+PMyTOwGE0IdYXQN9oHvUXFwSMHcOuBffjq3/w1VtaWxPdBeZrd4xEDPNNQ/+F7z+D+u+4WQs2WvdsxE9/AYiIKlR4XKLh2/Sa8gWaR5+WzETHWOk2komhQYMTLTz2PTzz4iLDP/9e3vwVHmw2t7e1iVicGlSjbl155EfV6BS6XA+2drbKtWo+vS6FqUEwopWqiKee93c2pqWpCPp2XBNTVlTg8fhvypTw6evxw+5nZsIFoJg9F1TBAmgxlI3UNOhiEIFLMFKURo0yjrc0PvUmHVV4744NSkOUSeaTDeQlZIhdbTH8mQg/qiEf57OoXzfbSwpLkZ5itzIDwIJmOQdEzcM8JRU89tYZwOIFAk0sm69VSXYprMdgadeIValTqcNhcSOaSMm0nQID+n0QqjxZqjbMl5CIFOMx6CfazOczwNnkkh4DXkqbpJBFaJBA25muQQpISiR+3kSzc+YeTea77ye+nh6evu1cKTeqm+LM1efxYnl/A8uIygp2dghhls1Mjq91mlpyLbD6Pao16fytyCSZ5huFvtiOaW0fD0hA531o4Bivf/0pVJsBsXPj6OawMO8qLHI5FfKmYh1JXkEsUYWiYJNvA5DbA0qTC02ZGExGYxRp0NSu8tha88cIpbB0YRjySQliSju2SGqwoevja6eVQRPPNxowyR01RpYEhrphoT4WbXKWGvYf246777oSi6vDfv/RlHNh9CEOdw9hY5eQ6zUWsDH74T77JzNko54tQOMjI5uXM5uvLbSjJLByK0WBNEAQpLYrFArfPJx6wFp8b0zevIkzWt9aAw+XF0dvvlo1ELhpFTyi4iUc26rH1llvR3NGLSlmTxiOfzCCbTmFpcQ4uFyVXzFKvCyo6lUlBr/H5Tex0btNQa9Ahl81unnWABCgS2+t0upGIJ2QLxewNGUpRzgsNdjYqKuW9dUHZxpIxVOo12eQy34L35mDvCO649YM5cefWhrUSyXs/DTPqB1Iq8+Oq83+NACZy3P+pH7yJqHEnt5td+Y9431xZpcjKbmpCR0cPGjpFVqOcCE9cviJrfxpRWPAGO0MSMtLZ2SkXDx+2NKtwDRmLhNHk8yPU1SlTJU4ZKRlhIioLBRbzekW3eRPHUzhz+pxoDnt6eoQ2cMcdt4upZXx8Gzo7Qogk1oXDTvLL4OAgXnzhBTT5/WhrbRVmdm9vn2jIVU6BGNVN5GAqi7fffBudHZ0gyJHmVtbMnFhwpbcZJlIRLjEn7pywZ1M5WIxWbNs+LlIWrveIcbw6PQF3hw+ZehauHq9ITfwWN/QVHYxVFVfPXMXObbvxPifPLg+Meg17b9kvSaA0pPIBxodqd0cn1pZXkE6mJfWVvOd4Ig6FKxA9pyklmcwZzVaZpAz2DQtCj3Sc3sF+SRB0ex0IBJrgc3vgpn6xXoPJ4UAszeRUPVxWO06+9y5OnzyBhx5+SFayGpuglmb5uzSufs08WGvIFXMYGxnBk088hV379uDG1E1o1CTyUKFJLZPB9q1b0dPVLXHjRvK3zRY8+71XcOPEDeiTZQy3MQNgDh999EH52umFJcTiGVw+P4OP/+zD+OEr78DttIkJ9Ng7J4Q4cujwAayuLuIL/+U3sbg0D6vTIsmJNWiSpMvXw6o3wqwBU2cvYX1mAUcOHkVN1eOe++/Dt574JoKBkLyv5XxBmrtirQJFb8GLPzgm24bHH3sMh2+7FX/9Z3+KT/+nx+Bx2fHSq6/gtiOHceb9czAw3KWtFblCEX29g5i4egOvvvqayFYCrS2YuHYFI70hVMsFaVRdTQGcv3IDOoMFqs6Ip775FO4+fACf+bVfEiNra8CLpiavNI6f/+LvIJZKIZXN44fH3sT+gweRSWbgsNtFo9rV14mf+/mPIbGyhPj6Cl7+3jO4bd8+7Ni+HY1KFfMzsyjX6sjki4im0gj29KKYSuILX/ht/Npv/Dru/shH8Oax9/D0089uSruWl9Da7EWtXhD0anhpA06zDT3dfegf6EVd30DPQDemV+Zw5sYFJBMZwf5xkjc8MoC9u/cgvBKRojNXqmJkdCv+8s/+Al/6/BdQqdUwu7iE9VhiE8W4sSHkpZMn30WT3479e8blGq82FBRLVWQKRSmkykZgbmMRRo8Zq8kN8WMwpr0r0IkDO/bhya8+gfDUOlw2Lx77xMflfti9d7c0GGxqrly8IASVG/NTcLX48PcvPItDd98p2zyfy4O5yUn8ty/+DpqaXDh74wpKNgMKBh2ylOjlSU6qwepyoqEHkokwGqWybOGmF+algDv35imMBnpxYNct+O4zz0AzsWAt4K67juDNN47hY49+DK++8TIsTpMUwJpSk+Adk9WCaDQJAyxIrmVF48zvy1WUXrEilcjJdJEyGaNJh1I1h2BnK1o7fYjFo1hPRKXYbO9olUkii1eXk9dNGtlkVprXGsN8VEWws+TFG/QmWC12eY9orqZEp1RsSMFermnyXGOhm0zkoNBQajRIgUo5oMVqQDaXliwLatg5IKAchs0ulSo0O5ayZego66mVofEZWSjDaPxHkoxJJ3JCMfFzG0uzJaUtOhN0lToMVR2WlsLQWxS0dbSKXEuvmghKEm2/w2yWoQsTlvm7chvBe4RbT0riWIRwCssBA9fBqmpCCwc2Zeq99ZIrkUkw0M0AvWVzoEK5ByVdqoHKwYogiqPRBOx2D+oFDRaLAZH4CvxtPiTLKYTjKZGD1soN0eszQ4RFIYtadiwbfF0bQKmgINjqkGAmYjltVp9snQvVHPztLugsVdg8KhxOFZ2hXhjqZsxdXsHU+VV4zNTpZxFoad/M1qjWEUvGxe/CJRuLbr3JhHqDOGOrIC5FUqXjAlMvXiWrx4bf/K3fxGuvvg6vqwkBXxA6xYSN9YgMV6R4NxpEBsVBVI6bi3xBptD8Q6+Wy+kSf1siGkOgtVleZ5pT12JxMcUTYuC0mdDa5MLdR4/g1ImT+PZ3vivQADZQj3zko4hFIuItGtixA7ff/wCaAh3IZgpIxVJybm+E1xCPR1GuFCU4rrm1Rbbd09PTyKUTsq1nIc73O5NMolatiLQqm02LkXJi4gr6+gbkOiC1rFgsiTa/u7tDZDj0tnDqzu10gUnLqYQMB2LJhGxymf69dWQch/Yd/oklz7+3ifuPzKgkyJCc92/x8YGduP9bF+68OSRUw+GQ6RKnSpyO5DIZ9PX2yoTa4wnAZLfDYDHLGnt9bQVatSLr7ePH38Xg0CBWw6vQGop8LxquPC43PE6HxHJTGtLT3wO7xwmb3SEP6Rzj0nU6MWuShMAunYEavOmJ4eNhmyNe0mwSViunFU1+nxyeDIPig1YCmcwWOSz5EKL5kyYXMtVpfiH9hcUYSQ2pZFqCn3bv3I0oHeoq5LDk92VRzgOFHPnZhQUkEynoGiq2bxuX4kCvmjHYMyBmokg6hoZFQ9lQQc1FLJoOLoMDkbk1bO0bw/tnLsja0kvZTXgdg31dSKRS2HfLfrx3/Ljw5EnycTlcgs8yqnqMDo9hZnZWDh1KYxhgxHAe6jXL1Tqmb96AqmnYuXc3Ypko/K3NaO1ow/LKCkKdHULo4JqcownVYEKWUeUOF37w0stYmJmVNNf7H/wwFKsGnVUPvdkiLHyDqsP6ygomrjBiPI977rod3/mrZzAw2otd+3fg8tQl3HLbPpGf0BzmdrqwOLUAu8WFXUd2YsfBvVhbieKlJ15A5OYGPvbQHchVk3jksYeRLWVhMNqEq4x8A//j81+GVqxj9849GBwewl/8zdfQ1d2LQjbNiBHYzEY88ujDuD51Bb42P2o6DRabWxBo66srKEQSuO+WIzBWFRy9/R6429uhqApWFhbx649/BiN9IwgF2iXNk4dGPJNFOJ5GLJyEUm/g13/5M6KRffrJJ7FldBAjIwMItAXwh3/0x2gNdcmKPZbM4K6778Trb76DTz3+Gbz13tsw2S24du0SWp0e9HXx8NTgD7Rg2+790OnNOHPyHH748g+wfcuYNKdrq0t48cXn8dGHH4DFYoTH68eR2+8QH8LzL/0AqtkKg94gP2M2l8VnPv0puGgKDvjwK49/CtuGR3Hvnfcg1BrCpTNnRePb09+HTDEHHVGrdhveeP5F/Pyjj+LU+ZM4et/9+P6Lr+L3/+R/yvf1e53IpSLo7W6D0+7GqdMXodVVDA8NY2VlCY998hPwuGyiWZ2Yn6bWCa2t7WjvDAo/PlfIQddQkI1lcNuBIzjx7gkk1sPwuz1YWFzB9PIi/Az9CgRwaWICwY4guno70KiWpEDQK3o4bU4p6KcWJ1EjccUIph/A3uRGqVGG1WEVyZQRKpwGKyqpPJCowWmyo7MlCFTrWF1exY4d4zCoCnxep0x6NzIx4WX/7be/CYPNJuzrufl57Ny1Bdt3bBVGu83tRM+2MVStRlR0NOhexejIkIRTUVZQzBdwc2ICxVoJ/lCr6H3tMOLca8exPr8uxWKoNSjm78nJSWlw6ffoGW0DDHVkSwz0MoiWu1ytolxsQN+g7MeMfKIEq9EiHh5fwIdYIiUbRSJXI5E1VOqAv9WClja/yOCWlzYkeZfJw5QNMmTLaLKI9jrU7sf6RhjNIbfkRJgNKrS6BreLmLyMcO4rJf79dVSKNYmRjyWSYrJkCjZnJExurVfpw6lAp1eEyAKlRl7s5lTbbBTKixj9VAUOsxPZRBaVWl3kG5TOVet1MbgXckXxLkniMb8emphiKVMzNnSoZUvQClVoNQOypYwUnhz26FSjeC7YYLntNqSSKUE5EjCg1TmjMEpByYEGNeYOhwWZSlEaC+qeed12dXTh1RdfhZWSvLpOpDOkYDForSPUIUXj0uosoK9Bp6owW+3Cyq/l6jCoKhQDUEEVkXQKfr4vkYT8Tm6XA9F0HMFQixS4TDTlhiCXzkLV+DOW4Hc7NylamZx4tswWhs9ZkEhFYPOp8LRaoBjrMOlsGO/dh9efOYlSrIhSuo6d28dx9sxFMYYy14IgCJJQKBPV9CaUGQXK9UatLj4p9nw0ZbN4JzeSHrI//vM/wd8//Q9o9rVIGBkvHG4cePbpdZtm2nKpJCQXEl5o/uQZykKZE3fmCfBzOZynnJQ+L5evSd5/LtWddhP6OtvQHWxDZCOCXK6MM+cv4K233pPhAq9xb6ANOrsDX/27J5DLl8UHUKs1JGyQ/rZwdB16oyo4Z6ads8GnrJYXYTqVlLwEvrY1boGjUfmZU4kEMqkE4omwYJwpC2KzQNkrm1163gg44IcOCkwGymKtyOUzSOfS8ncXKmVUNQ1jw9tw+4EP1sSd1yuHpMePH/+pEWR+rFeyp6eHT4UP3Me/deGuU2hApXtbk/VgNLKBOvXGnV1iAto0jQTQEgxJ0bCwuIBCPosK0XBLizLJoXmTDGzqHlmIs1DiVCARiaKtJYBQe6uYoLLVIoZGhmW1c/3mlEzoeX+X8gWZ0jO4h+FBnIzLqkzRpAlgqBKpGtR2xlJxeThTGkO8Fi9gSmv4hwcVp+jUWHr8fnkAcTJUKFUlOIQUmIX5RfR298JiMqFcLohWn9+HK+1wNIKNCPFqOXHKc/JCbGVP9wCiKxExTLm9TqSqaeSRR7wRxZ59u7A6s4JaqoLeti6sL6/JA5IFH2k8xVwKbp8Xre1tqJJjWy6LN4DTMB5mxXxeuMtGswk2uxPpLMkCZiytrGNyahaqyibIDq1RxPZd2wGTgmBvJy5OXIGmGmC22DA6sg16VYdkKi1MXU5eL555H6feek+oCsHOIA7ffhA6F5lxCmyuTapAMV/E1YuXsbq0gmBXuxSLX/39vxV+v6/Ti7dPvyN4u4GRbiSTCUnrHOkbxsk3LuGBTxyFI0TdpAq/oQkvfet57NqxBYc+fBCapYq6ropaFbJifvv5Y1i/tgCfyYtkNIGRsTH88N3TOHTkILKJJMIry6gWs2gPtaC5zYtYLgxXkxfQ2eWwZM1h1RTYSjoc2nELAm0dMPl8IrcpF9L4vS99GQOd/ZidnIaLzY/WgNXuwOLqOlaWNzYNfLUa/uN/eFTWwgxSWltZx969u/Hkk99BrspDoCo5A8MjIxjesg0Xr1yVkJ1Dtx8QOdTbrx/H0QO34rnvfUcmsXGSGlSzyBoY0uRxOBCOhOGwWzA00C3vWWdXEOfOnkU+WxRtemffINKlOlxeL15/43U0qnUEW1tw19EjCPUE8Vu//VmMDAyjr7MXWepVMwVpAje4ZRnuxZ6D+7G2sYZrJy+gpzOE519+DqH+XsysbqDcUDC3uID+vg7s3jaM3lAAkzNzuD63BIuTNAorWttaYLcYYSRMul5HIVcTLFtDUdAcCuDg0UNYWl3GYN8glmYX8d1vPw27yQpdrYH3z5yD0+uBuy2AdLWCdLWMrTt2oqXFJw3K2TPn0CjXxccQDLRjYXEW7QOtuDx9FRljDXWOGs161HQ0e7pFJmaCKn90FQ1e2DB18QZGg324evYSekNdQrhi1gIpFaQ/HfnQUVh9Drx39iSuXr8ufou+wV5s3bMVbV0BKYIWl5ZwY34WHaPDKJpUuILNMmygJ2Px5qSgCmtk3LOYsygwu22wKkbocxqe+sZTGOgbQtBJbKNJtm8ZhqU5rTg3cQHtvV7AyKRkPUqFskx7a2UNFp0bSt6E8HIcxSypHQ7UzAWM7x+DzeLAzPSsmPPoB2DJS/1yJl1CNlYQ742qV0SOQNMdJ682h10afCN9KH5V7mG72YxkLAunjVjAunCwKQNiqqeOugEWrGaTSOs0TRH/A83rfA5TS81iSqfU4HE5xNvDcohMcE7crXazICvL+bps72jwz5cLqDTKUtwXiZR1cAhTR4HTeRONtkxKJrJQhdNkgYmBX9kKMskyTDYDGgYFdq8LiXQO2UR+8/NsVuigk2fP8tIqHA4XMqm8DIdsdvoqGjL9rus1BEJtqJRKUrQN9A3i+qXrsKhm1MuaoAozpQy8fo/IQOKJCFK5mBiCmTrqcDpgMTmQXk2LTEjRQ7avnoAfkURcaDsMz7PajSgrJZEL0RdQKRUFfVv7R38Am0aeD74WD8pqCeuxCPKpGlrcPugNGtLVDCx+FRVdBSa9ijZ3J0wVO9YmI9AVNShlFdU8ZGMLow6FbBZ9fV0ik7s+N49CqSZ5LtwAqVyUaA0oqkE2cdza8Mz80H33Su4Jp9BtbR0w0/tTryMSjojEk0VwOpsVKhSn2BajRf4/zzNurm1WbgVVGZ51dobgtDvBxDwW+LFEBKND3WjxOmBRN1nxsVgafGvDsThefe01OWMsLjf2HjoMu8sjRumerh7s2bNXtPIbG+uC08yVcvD6ffA2t6CpuQUmqw11kpVYxJcqSCdSWF1cwuT160jGosgmk8hn0iiW0oJ6ZiPMc5NbPBakxI5y20lQRbVcFfqM084mpCwrpUg8Do3ZAqoevV2DuOvwBwcH+SMz6rFjx36qBJkfV5z/bwfUl2AtVgw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10" descr="data:image/png;base64,iVBORw0KGgoAAAANSUhEUgAAAu4AAAGlCAYAAAClanP4AAAgAElEQVR4Xuy815NcaXqf+RyX3vvKLO9QAAoe6G60756e6Rn2OI7hUpQoacWlVkvFKjb2QhF7s1cblDZ2byVx6bTiLsklhxwOOdPj2qEbQAMN0/CFAlAo79J7dzLPORvfV9N0f4B4Mycio7IyT57MPHm+733e3/t7P2V6etrh59t/9TPwxf/2H3P61TNEIjadRo1ENM30xALtXp87yw/Z2m+CniQUncXBj2UrVEr79Hp5FMoMOnkMp0ss6MGl9smOBPH7bar1IqlkGl8gSrXTpNktE497GPY6jCWnGInOgx1kp1Dmwdo98vVNzGGNYMDg6PwcYyNZGuUGfleYkCdNyJVDUyNYtou23We/sU+5W+bSzU94uLKMx2NiKF1Cbg+5TJJur0V6LIWuq2iozGXnGYmNEdJjuNUAAwdMy6FPn2K7zlahyFBxUWu2scwhiXAMv+5lND5CPOjDo+sojhuGGrqqoak6tmKjOwqWhTxeqdulPbR4sPyYh7cecvb0MQ4fmcGye9SbTXnsyfFp3KqKZdbpDRq0zDb3l5eIx2IszM/R7jSxBwoRb4x0JIGmKECXAT16dpdytcitOzexHZOFuSkmczMEtBiK4gNHw0JDDKTtwhY/vfhj+mqVzFiQdr+BYrtw+qo8PzY9VB0GfZtKpcf6Zp1ax2H28CKhgJ/S7hbDXpMTx48yMTaOS3ER8UfZ2S/yaHWdiZkZCuV9Cvsb+PwGuu7C5Y4yM3YEt+on5AmgaCoD26LT6aN73dRaRdbWb1NvrmKaBVSXii+SoN5V6Lfg8rtXWL63wjPnFjl6fJRiZZPesEynVyYSDpDJpLAVsFHomRbVSheGBo1yh3Qqi9cT5p0ffUCz2GRiPMep0wv4wjrVehm34SPgDhOPjPG1N/8ZquJFVcS5UrBthSEqVQv2Giblmk27WWdn8xHmoILbZeL3mhT2HhMKuPB7fCw/WKdW7WLZNtlclNx4AH/Q5oMPP6SwX4LugLHxGIdPjLJwdAKv20U2MY3dinLhgyU+uHST5IiHN7/6MsVikY8uv8f4RArDpXH1k2tMTk2RHonx3HOnQLV5eGeF3Y0uH7//gP31MpqjoYhr0ILh0MIeKjg22Db0+wNs20ZTdBRFxbbFFeGgu2x0F9hiRwxwVByGaIqDbdmolo6mGNjDIaoKmltH8aoobo1YPInPCNKsd/EGgpx+7gyZmVFqnQbPPf8SQ8Xk3oObNDtVbKePzwVer00kpLN4ZIKLH16mUm5iuFyg+bCGHu7eWmJybJRjR6eYHMty5vgJPLqLwbBFrV2kXM1T67ZYXnnKfimPx+ulVmjQq+ks3XqCojmMz2fwBAy8rijNosmju09RVYf54zMcPjvH1OE02bEkHq9Lfq/BwKRV77K+kgfbTbfTRDe62E6bG9fvkBubIJXJcvzUabzeAN3ukI/e/xhD8zA/PcvHl99nYizDicXjfHz5Nh+8e4VGq86pc4fRPAM8foNjp06ytr1JOBGmUi5TWC+ztbxPv+3wC1/7Mm995Rv0ehorq00i0TH+8s//jEsfvIvm0QllxvjqL3yZ1889w0Q8jk/TsKwBD7aWuHT9Infu3yIzFuDIQo6lW59y9eN7tJsQTyQIJjRGZ8LMHcpQq1ZoN/ssLBymVGuxsVOm0XLwBWMMLQefz0s07OXQTJaVJ7cp7D3h+OIkjqPzwYc3qTQ6zM4fYnJyhvW1TfrdHulYmmggyvbWNiMjQWanJyjuF7n0/qdUCg2wbKLhCMFwgps3HpEvNHAcFRQwFDdwcN9x69guF+lchq+/9VW+9vkvkfQHcbt0FN1NB40nO1v8+ML3WFn7hM+9cozzi/Pk4lkcwpj4ebCxwnsXvo+udZmcTLC7t0YiFicWSzCeG8Pvj5LP1xlYNpquY9km2ZyICxUM1SLo8dEotClsd/l//vBtSp0usfEgx87McO70YaYyaYadAVcv3+Z73/8Q1RPCH/EzORXj9defpW9adBtdVpYeMT6WIxSLEk1m8PmilMsFVAZkk3G2Vgv8zm/9JatbA3R/lngizeLxY3zxjdc5NprD4wwxVBsUBQcLwwEdBcdxUBQXNjZD20TXhvKv45h0e3V6VpmBWqPeL7C+tcG1q/e4+uEDVpeLWKaKbRmoqouBGOlBA3cIJubCLJ7IkcuFZZTY3Npia2cX3a9x5txxzh07TjY8gjb0ce/+JsW6ye2Hj3n4aAW3YXD65AkCYQ+XP/6QXmtApz2gbyr0u6YIJDhDU86lquFDMTzomob4NgPHSyA5w6nnXmVmYoaXnz3P9Y8v8f2ffIeB1iaaCbB47CSOZjM7N81YJkdI04lrOl5Hx1DFpVXCsQtYnTK9hsny8hb/6bf+iKs3HxNKTHLk5a/gDgYlP1nD4cFYb7fp1et4o1EC6fTfYStFUVBdOlZ/gNntYjabOMMh1kCcMfFzKAz6fXkcx7JQNI1+vUFsegpfIiEfF+8z7PXk/rrHI68zTcxvP9s0cT2rKsGgi2bTlI92KzWG/T6qcTDPyt8ZaOzsYJkH722ZB/uK7e8c/28dW35GTT2Y3392HKvfp1uv06/X//r1qj2Qc7vYXC7tgIcMFWtw8Fgs5sXr1Wk0+ig+A01VGZuKHcQMx6FfbdNuDxmYQ868OIs7lsFl1+l3h+iDNsrPwf2/OrPLNxTg/twXX2JmJs7u5iqO5ZCKZXH7/GwXiiw92qFUHhKNjDM3PcdIOk2+VGR1/RG15g6d9h5e94BcKkQ67iMdD5DLxvF5DHkhD3EoNssUa3nMQRdD0cHUiXlHyKZnUDU3T3Yek6+sM7TqtJp5Th4/TNjvp1VpEfUmCLlH8HtGsInQV32U2k3ury6zubdGubbP9s4qitbG0E1CXg8zU+PkRrMYXp2V1SfoaBi2TjaeZWp0jlgwhap5aPR6bBfz9KwBbXNIpS4u0i66ohANhPEpXqazE6SjAlrcMvho8mgalqPgKCIUiWGn0hla1IYWm8Uy5XqDRw8eYeDw0ovPkhtJY9kD8sUyuqEx6LRk8EgkIjiqRb64T6lcYDSXoTfsS0hIR7J4dS86YNotelYDRzfpmR3W1h7TbFaZn5nG7w4RdCdwaWEUxSvBXYzJQq3Epw8+YW33AehNQhE3kVAUewDVUoVTp0/gchtsrq9TLtTpDw0qbZN6q8f87CH6nRYM+4yPjRAJh8hmsnjdAXZ2S+zsV9A8PlrNJoozRFcdQsEQuurFb0TIpcaIhaMyGDW7HQqVGrh1LK3H9v4S2zt3aNS3UHWHarOHyxtHGbq5c/0+2yv7HD82z5HjY+wWnuIN2rS6BbwejZmpSUrlKp5ASAIVtpjkFCqFFkNLE0TA3VvLtMsNZmfGePOLL6IYJuVqmSNzp4jHRgn4cmSTi3Lf4XDA0LJksFFcXko9h6W1Ak/XijQqeRrlDXzeAQuHcqRSfu7cuiS/qwDjWGQEjyfMx5evohkmx05M0DMLPFleZmdzB81xGBmLksz5MK0GZ06e4PSRZxiJLLC53eb3/+BPWd1c4oVXT/Lss6d5++3v0WiUCQS9FEpFXD4v2bERTp07xnDQo7LXZHUpzycfLLG3UUVzXBLcLcthOBgyHMh5FnvoYPaHWJYlExMxsYtMznFsVM1GM8SMD6pmoCDA3UITMCXYwdFwhqDrmkAHNI+BO+DBUh1cugtd0eXfl159iRPPnaTaa/BofY2J6Wl6gxbF4ib1ZoXeoIPfZ5BORRgfTXBodpTbN++xtrJLJpOl3uxz/8GaBJPR0RGSCR/PnjvF/MwM9sCi12tjWSbFSomNnW26/S7dQVsmb/dvP6C02WbzaZ5QNMjp84tMzY3z8eWbrD7cRrc9dLpt4rkoIzMJUqMhkpkoqWRKJin1epmh2Se/VyUUiDPsm6TSfvr9Bp/euM/41DRuce6zOaLxBKpqsLayzcbTbV48/woffvAuJ48fYSw3yo/efp9PrtxC96gcOjpFuZ5n7tAcZ585x41bN6m1aliDIXQ1tlb26LWHvPGlL/L5N3+Bx0+26ZshQoERfvL2T7ly8SKKrpOZnuUbX/4qX3n1JUI6GKqDOehzb/UuF658yJVrlzH8Q549u8ig2eLD9z+hWR/g9XrRfRaTCwmOn5ghHAlQb7bodk2erm2zuZPH7Q1jqyqqpjIzO0k04ifoN1h7+pBTxxcI+NwsL62ytVXG7fehahoet4tQKEIqliHkjxIJJhmYJvniKsXiNvn9AisPdxhNT9CsNNlYXWPQg3bHodkaYA3FtWMcJMniGtNg6NJR/V4yY6N87rXP8dUvvMVkOouhGVioFFst3rv8AT9678+JJhW+/NbzHB6LE/YEGVpeqh1458IF2u0Kfq94rxLBsBdDJH3mkJGRJJOTs7RaPQy3gTkwWd9cB9XBK+ahQZ9EKI7ZHrL5tMCVq/eodXuMzCZ44bWzZNJhxhMJirsFrl76lJt3nmI6BsFYkOmZBG9+8RUK+SrrTzYJen28+Px5CsUiHdNEd/vw+QwCfp1mvc7udpXvfucST9faaJ402fFZjp08x8vnX+BoboSoDh5sGXMUx5Ej0hHZtypG4MFYtZ0BltOVN0UdYjk9Wv0SfauG7oZCscTOdpmf/vAqb//VB2AZDPqOBHdLJOBeDU9IJZ4zOH5ynMnJFPu72+zu5RmqCslsknQ6wUx2gsXp4/SbFpbtRhx8O7/P/QcPKJbKTE1NEUtEeXDvHl4jIM/vnTv35fwUC3qplov0+w69gUbfFvHfQNV9BBM5xmZPc+L0c5w9vkjEbfCdP/ovvHPhbQyfxdhsjmQ6RTQhks45MvEUQcNNzBMgFojRN7us79wi4GkxkfQTdPvYXC3yv//73+Kd9+4QHz/C0de+gS3mcstCMwwJ3uI8Dk0TVXBIt0uv0SAyNiZhWgCu4fFg+Lzobhf9ZptutSrhXbxO3gS4CqD/GfiK+yI5SB05fHDswQDd5aLfasmxYni9Etw1tyETgs/A/W+TXbdal+D+2SbeQ5VCnkkrn/9reNdcBraY13s9CfniM6tiXlZV+XlUlzi3uoT2XrUm/4r3HnS7tPL7aLZICmBgK4JWJLRrEvRBEdeW7UiAF+NhOLRxuTVSsxOMjkYIeYb0OgefURxDbB3HSzwg9tOx9AC24Dghe/0c3P9hwP1rv/HrPPvmy7jdA+qVPXa3NvG4vZw88ww90+Hmp0/I79Z44ZmXOXvsiLxY9io17i8/oFTbpd3L027v4tF7jKbFj+5mZmKciYlxTKtLo1OjaTZ5vPaUZquHPVBJRLM0Sm3Gc9PkcqN0By06vQoet8nQLBON+PB4dAbNAelgFoMwihZjqEWpDV2sFyo8Wn/K1uZjwn4xszVo90okUyEa9bK8SEUgiyVT7BcKKLYlB2TQG2A0M8ZIagJUD53BkHq7Q7Pdo1JrUK/X0VVVZvgzY5MEVB/TuVn8RgiP7sWrGKgCpW0B7RpousxMRXI6QKEytNmrNVjf3aNerVLO5xnPjXLy+AkCfoNao4WuW1SLe7TqVWYmJolFowi9t1Dew2JAsVHC7fIznp3Bo/sRJNUb1ugOylhKG4s+1XJBPi4UAQH5qfgoQV8GQ1QkHBe9IVRbTR6u3OfOwyv0B0VmphNEokEa9YbMlqcmZ4nF4uxvb7G/u8PE5DQ9Cy5fu4lL82JoOhO5LOlMjIFlkkym6HUHlKtdbLyoqg9DdeMWqohh4NY0Aq4AkUCMeDiGoYtJQqNj2dR7fVbzm+Qbu9hanVpjlZ2tR+iaTbVax+ONoAxd3Lm+xP5GlcnJHIcO56h19pk/kqM7KFKt5MmNZGR1QzN8mAOLarlEPBLH7ClsbJbwehPcuvGAZqHGwqExvvjW80RiXgaDIdnELJ2+B5crw9zkM6iqV6rSjWYDTTMwHZ29ep/bj7Z4/HiT0u4mdqdELAKHF8YJR30USjtEY2F2d/cZHZthfGyWD957n729NcJhlXBYY/XREuVCgcGgx9ShDMnRED2zzsmjhzk8fYSxkXmKxT5//Gc/YOnJXU6cPsQ3vvEmn3x8mVs3rhOK+OmaXUbGR3m6u8X45JigcdqlDoWNOg+ubdAsCZVc/AY61tCSivtQ5DFDW4LS0LSwLFtCuwhgIvorYgJWbBRV3BT5WvGcmLxVVZC7Qq9r4XF7iISD8rpu91p4/B6p7AhpX4yjkVycr33rLV7+wivcefSQ9y5dRDEMUokwPs+QYnmfarOG1+cj4PeSiIU4d/oY+9sV7t9aZXxshtXVPSzbwNI0StV9ZmayPPvcaTweg163j+KojI9P4lgKV65cldWlgdVgfm6Ce5/e4+blB2yt7pFKJ3nmpTOYTo/bt+7Sa1rYA416o05QBPikj7GplIQB8V09PhdbW0/xBxTM/oChaUtY9PlUouEAg75Kr28ysIdYtkMoEqbb6VGttGhUu8xOHmH1yQonjy1y8vhx/vzPv8+FDy/y4qvnmZjK8cGH75NKpwmHQ+wV9qlWq3jdXikW3L+zTKPR5mvf+DovvPwySw+f0mhoFHY63PhkidVH67i8AU4//zy/+s1vcGwyS8jtSIW1ZXa4fu8a9x7dlYr7fnFTVs2CupvCXpWd7QKGy0Dz2GQnY7z48mm299dp9ds0G13y+2VqjSbBSAhHEQFeIZGKkErFmZkep1KsSAUuGkjw0Yc3aDWHhKMhdMMmmQxzaH6O40fP4PPECQVSMmA/3bjPvQfXaLUaXHz/Gmmh1Noaj5Ye4Qyg31No1k0cW1QnFRxrKDJDho6N43ajBgOMTE3yyquv8aXPfZGp7CSG5qbZ7nLt7g0+/PgdNrbvEx9x87k3znB8Notmq9RqJncertJodjiyMEMlv8uDpVvkxkakCj4wLc49e4rpyVl6vR57+U0czWJnf09WPKvlGh7NTa/ZI5saJZ0c4S+++wOavS652TSLZw6TiAcI6DoudEr5Oj959wrlRh9v0M38oSwvvvwc9+8/oZKv8vlXP8f4SIalRw+xVZvRyTHa3SqtdlnGibXVAu/8+Da7Oya2GmdkcpH5o89w8sQZFkezjPp1wgp4VJlXiCGKJUKazLdF5UsVmjv9QYNOt4LbD51hm2JlF9s2SSeStFs9rl65zcdX7vLOTy9i9R2sgRAkhHyvorlV3AGVUEJlbDLC+HiSYqFAp2fiCYcIRIOkkykm0zPkkpOkYyJpjdHptGXi0+52uLv0kG5/SC6bY297n2Q0zc7uHteuXcHsVZnIJXj84D75QpXu0KBj6gwtBU8oQTQ7ydjkIpMT04ynw0xlovzh//1bfHLjY+KZEIunDpMbS2NaJsdOHmciO45P81IvNvD6opgMuHHnPWYnfSxOJ/ErCrvrBf7jf/h/+cmP7xLJHeXIa9+WY7xbq6G53eiGIcFbqOKCPoX6LqhV93rpNxqYrZaE7+TCArrbkM+ZrTZmu8Og05GvEeq7OIaA4WH3QFkXqnYwl8UXF4lfG3cohO52y/sC4v+24i72//vw3m+0DoDYthkIKNd1Cf3id66sbxx8Tvk6obAIYUokAIbcX0D7Z8cXFQB7MGDQ7THsdGTC4vL7ZXIiEhB6bbx+kcBZdE0H1bHkPG8YogqCvO/2aJJLhPiTzoVIz0yJJ6TQ4/O7cFstmTjKz+uLo7hELBAJuC3Pscwrfw7u/zDg/ov/07/h+MvPYdCk1ylRrZZotvqcPPUMmu7jyqVPMRQPb7z+eTKZDE3TZGV3n/WtNXw+C59nwOqTGzj9Kul4FKvXkxP9SDZNz27xdG2J/qBNvdWmVOuhaj6mJhdYeSzUfUgmUsTiIcxBC03tkM0EiUa9eFwazVKTiC9JwB1Hd8Vp2y4KLYvHGzvs7O9Qya8zPR5hYTpDqbiHpjuUqgXK1QqGy4PLHZTWHn9AKGotSqUiIQmWGTkhiApfu9Oj2exgmiaaMiSZCNNvNjh36jQxX5xYIIky9OLCj9/QMRSRzRvSWvFZtiyUJNNS6DkaLdui51i0Wk2WnzxmY2OT+fljzM8dwiUVH4t2vcju9g4Bd5Dp8Sk8HhfDYZd6u0a1V6VrQziSwusPMLR6shLR6e7R65bR1D7dblsOro7Zo1gsMTVxiFhkAt2OoGkhdN3PUNg+yntcvXmBtc07pFJuFo9OUSzuSJALB5O4jQCdeodOq8G5s6ck7F+/dZu9nRK26fCVX/gis3Pj7Jby1FoddvdKNBpdsNykomMyufAaPrKJFF4UAh43hqhHCHVAteiISVMESQXqwzaX713k1tIV3D4TyxQlwxb2oM/AsmjXBjxd3qO61yU7kuLoiWny5U0M34BQTMOxujIhG0mLcrnO1tY284emeP7ZF3j6ZIe/+N676HqURw836ZQbjI/FOf/8EWbmRhkbnSDsTXP7zha6nuTMyReJx7IoHFhNRPLQt6FhqTx8usVHH31MdT8v7R6aauIoJqrh4A97yYwmiSfieD1+mk2h/G5Q2t+lXt1HU0wadVHSNbHsNvG0h8OL48SifsQVc2pxkZGRSTpDg7ffucTb77zL4sl5Xnn9DPs7u5T2CgS9LlbXnzA+PcGNO/cJhSOEQiG8qofdJwXufLJCp+agKZ4DcLeE8iMUdgXbEsFGqEwC3C0cR2jqys/mXgHxAuaRiYqqKVL9FOAubE5908Y0bdKpDB6fm3arSa/XwXAh7Tset4Y5qHH89Az/8t/8c1whH0+39/nBjwWsjpBJheh3isTCQe4vPZDBQFM0xkZzzEyPSTvHw3t79HoGqfQU3/zmL1OqVPmT7/yhrIo8++IZbEVYWYTdbozR0QnMjsWlix+iOn00V5upyVEeLz1hZzXP7et3ZRI9NTfBVn5dloBT0RFC/hjXrl0jO5VmYiFHbjJDOByhUKhSLJept/KMTyRIpeN8cuWKTNSz2QQvv/QChurj48vXyecL6G4vyWSGdrtNvz9kfW0bx1Txub0sHjnM+fPn+d73fsDyw8d87etvSivO2z/8Ib6Aj/lDh+j2Olz/5JZU9aPREZYePZG2h3/1G7/GydPHuHXnHturdTLJBT545xY3PlnG44/wzV/+Br/4+VfIBgxcqoWj2lQ6Dd67+BMery4RivrZ2l3n4f0HuB0dZ6iQ3y8RCgdR3Q6HFqd59fXnuHD5x+hejUqxzt5eHpehoEn7kk4wGkLRLPx+H8lEBq87zO5OmWggy5XL93DwEIoJsaTDxFSCxeMLJCJJIqEMGn5qtRpP1x6wtvGQfr/N+uM1nD5Mj81y59pt6pWGVN17bQdDdyOY3baGDIYmjmqgeHwovgCJiVGef/kFXn3lZaYn5zFULw+Wlrl+8yKGt8Pte+8TSRi89NJZzh1ewKX6uXHzIbfvLfHGF17DpQ65e/sahkfFFwyQL9VIJTI8d+YZ4sEk/e6AJxv3Wd1+Qq1bJ5nJ8OTRU+Yn5tjbKFDM14jFYty9cxtHtwkkAkzMj5FMRrB6LUaTI6QTY/z27/5/5MtiPCc5/9xxjp88yvUb96RK/sXX30BxLG58eg3VDe6ATq2+TyIWhiF89P4NNJKsP2mxX9AIpBdIzZxg/uhxjs9PMB3zkHSBxxriEwqqZeOoCpaiMBSWDwFZmrCyNWn3KjTMOsVGlWKlTDaTkVWIRw+eyKpQtdbivXcvUNjJSxVcnHNVqFCajcsLoYSL0fEYqXSIp6srDG3w+MNEYiFOnTzNscVn6PY0bMuD3+9l2B9weG4BVfXw4wsXeLy+STY3StDjZXZyTlqbNtYfs7x0k/zeCvntDTrtNq1Oj8FApd+38IWT+JIjRONZYtEIxxfGJbz/l9//PTa3twhEvYzPZJiezZJIxzh55jQjkSyNYk/ajCYmFhhgcev+BY4cijGedhMXirZp8Ud//Ff81n/6DhZjzJ37Ev5USirkonIlIFqArlTeBXx3OqjCauI4B4q3bUt49yWT+BOxn6nLB9WOA6W7L/eTlhthgS0UMfw+CeniccGz4rVCZRfwLY4voFpA+AF4u9AMoYhbUoH/bOvVm/I9JKwLu8zfs+bU1tf/juouFXaxv8sl95XvIdV3ca1Y8n1lEtDp/nVCIOBdwLyLnvycnY5IQKQ+jstQGaLLuUXAu8erk0n7CWZCRNM5eQwx/x8856Lf6eGyW+CPH5xPXxDht1TsAzvSz8H9H4bb+fyv/yueefNzBN0W3XaJSqXA1m5eltpGMqM4g6H0qo2MTZDMTlDrCgXVpFDYotPeJ+Qd0O8U6LVK6EJNsSxyuRzTM2N4fAqF4hYDsy3LlfVun71ijaEtPFVdzO6AgC8o7QGaJsJal1DIIJOKyqAiJr5GtYPXCBEIp/CH0lRaAza3d6lWy5idMtPjCXlr1arkC/tYqo3uERm3j1qljctwoWgKlYb4bmUcy8VoZpbpqSNSEer2BvT7ffb2NzD0IbGoF9vsMjk6ypH5RXxGBNUJ4jPCBA0/qvBs4pKK+4GPWPgThFlGw1JVOrbQSWz6ilDzG9xffszKWpHsyCSz46OMJwO4FJNms0atXCcUjpFJpiTsds0OhXqBliibmUMUj4FLSDFOC7NbQKeDPWxJBTIQDmL4POzt71Mttwn6s7j0BFFfhlxqHLfupW8PWV5/yKXr79Hu73JoNoPbGNDpNOi0LbodjXatRyqR4PU3XqBQLXDl2nVKe02igSS//M1vS2h7srXOxn6e7d1dPC4v2kBjfnqRY0fOoalevC43LhUMx0KTsCiAV5R9VUzLpo/FZmWLG8vXuLn0CZ1+CWvQRNcsgj4D2x7SbQ55eG+TRlGo+3FOnJmj3a/JaoNidAn4XYzm0tKbKUA/mUqRSiSJx1LSKvD9H3zE/l6LrfUy/UaPbDrG+ecXGZ1IcurECaL+JNW6iaYGCQbiuFxhXO4QpqnQqHfQDS+eYIBmz+HBg0dcv3iVva1dTLtPKBahbw3oWT2yY2lCYZ8MbPVKjZ21DXwug7npSa5evkCxtI9l97FpcvhIjiSlHmwAACAASURBVOdfOs7MVJaReAhDt2l222jeCFc/fcR3v/sjhs6QoyenpCJZK5aZGE9TLu3T7fVw+YJMTM6RzY6T36nwwU8+5tGdLYYdW1rOVFUEWednirsjE2H5vykUeFHylSLngTIiSvFSfRfg7pIqqKoh+wxQDJlgReMpXn/9dZafLPP44TKDXhe/X/gixWuGaO4e515c4Mvf+gKVVpP7Dzco5Ft87vU3qJb3CId05mYmufHJJ1QrNRLxJHPzMzLpWVkt8ORxnfWNJl/60rd45aXXcBsqf/Znf8za5mMWzxzFH3bR7DSJxqMYhov8dp7trXWCfpEMCiucSrncoFvrce3SdZq1HoFQAEsZyHMsrGCGavDp7dscPjbH/Ilpktkoj1eesrVVpNcbYKsDRnJhQmEPm5ub9DodRlIxFg7NEw2luHnjDoqi0+0O6PT6MgESyqU4t9ubeUZSI8xOTTMxMcmli1fZ3trj29/+KvFYlHfe+QmK4fDCK89Rr1X46P1LFApNRqcOs7yySjgW4p/8k19ibDRFrSpsNF76HT8/+Kvr3Lm9TW5smn/8z/4bXjg5z4hPRXFsWcnbLRe5dOV9ORf4gjqf3v+U5bv3KG3vyUSt1e7g83tIZOOcevYYZ84s8sFHP8TtFQp1lZVHTwgG/Yi6oOUMCYZCtNptAoEgHleAVnPAwDwAtm5X4ewzLzExM8n9hzdB6xJPRJiemiMqwF3xSIvcrbuXabeLtBplCju7LB46yudffIMrH13hu3/yl9Jn3etYaJqbvimsXGJWdNBUA9XjQw0EiOQyvPDqS5x/4Xm83rAE6bWnTyiUnhJPKCwtXWFyJsnnP/8yUY+f/G5F/o7Tc7Ok4hH8uoIiLGGGwnZpl/2K6KvKMBIZIRMdo1nvcOHjn7Bb3aLcq9LqtAgHA5w7doqQOy57Dj64cFFeB7pbRQ+5SOYSjE9m0Zw+c1PT7O+U+dEPL1FrDhkZHeO1V59nfCLLhYsXmZ2Z5PjhOTY31ni6voLmUklmQjKWjWcytGo9Snst+h2DO5/u8mC5hu2dIpA9wuTR4xw7OsNMNkLKp+JTFHyqiu4g55pStS57rSLRMIYBnWYJXXfYLe1z5+kjPD4v02Pj0gPuCFuM4qFQKPKff/d35Nhtt2og5yEL3aXi9um4/DYTM0kmpjJsbq7LvixV95NIJFhcPM3c4WeptRS2dw8S8HOLx8klcpSqXb7z/R9RbDTI5tLS+nnyyBFCfje9TpUf//CvuHrpA5r1Eq1OVcYXEQVEr5bHH8IXT+DzBwgFvbKfpdWocuXyVWrNDobXIZrwMjKeZGpumvGJGcLuJJ6hn2xsnNH0OIZL5f1L32NuNk4u5cewujJm/Pn3fshv/rs/wB87xNjs83jjcWnPFUAr4Fr4zgUgC3AXkCno1RMKyeeE2u3y+XAF/LICGQm7qdX/xsJiGAfQ3+ua9GoNmRAI0O83DsBbWGyC2SzecFiq9UKJl6rIZ9DuEsnFz/zyP7OmiOMJZhCJgPicB/YXXQK5gHix1be2aBdLf0d1F89J+5RI4n6WlIj74ljCYiNeL6wv3UrlIDExTQnyLrsjXyMSKCHwHAQCFXRhvdFwYSK+pz/iITmRIxrR8YejeH0HaroAdwXrICEQkVd3obo9EtxlT0a/+3Nw/wfidr76r/9n5p87T7OWp9etSp9tpVLFY7h46fx5vC6H5ZWH9EW25Y3LMpjwfcpJYVjHGVZR7A5mry6bcrxuN+NjYxw/toBl9anVisQjXsIhHz2nz+Vr11jd2KHXUzC74HX78Ae8uNwK3V5TwoTbLRodXbhcLgzdoNsekE6NERWNEe4AT58+pddtyAagWNAnJxDhPe6ZPRSXi8zoGG6Xjwe3H8gAKjyCjU6FYDDMeG6OiewhRpJT2Jabra09mq0Gj5/eo90tkUwHsQYdxnJZjh4+Jq09biOKx4gS88TRFbf05oqmK+EbNhRwiQ9tiSqTRs+xaVt9TKdL3x5QrNS5fOMhhVKb2ewYZw/PMjuWkM2hhVJJTp4jiRGpnorjVRs1NvZ2qLQa+CI+UIdUCpu4dZO5yTQ+L1TqBUxM6T22bJVquUO7q0mrzFR6lkO5GTyaVx57v1nl6tI11jfvo1LDo3eJxlzYtot8vkunPiAYCvDy6+cZOH0+unyF/Y0607kFfvGtX8Lj8XL38SOWnj5hMOwzkojh9Ewmc7PMLZyiM9RpdXvSkxzyCN80snkzgIpbJDeOhWl32KlssllaI1/fptmrsLOzxtKD29h2n+mpCVLJHJ9cvM3Gyi7JRISTZ+YxRUOu1aTRKRAJ+zh8aJZI2Es8HqFYqtDpDMllJmjWBty5u8ba0xKrj3axezCSjHFEND3O5njry28S8HqlXUpMWPVqj2YHDF+KStMiGs7gMXyy4TPoD9Fp99lY3eXiR1fIV8qcfuZZmcxu7e0xOp7l2IkF8vvbfHr9KvVSmYnRLAvzM9K+9O6771As7WANm5w6M8cv/8qXCQc0NKVHubxNoZ7H0txsbde48M41Wo02o9NJWS0S/uu5mXEUxaJQLPPc+VfY3qtw/Pg5LNPNn/zRD7j28T3sdgePJkLjQeOpsAIJn6KYvO0hB6q7UHJkU+rBdfo34K6gqW45zjRDkYFA2MYMb4ivfO3rfOOXvsXv/f7vcvnDS/SaDYIBHbdbEakovrDD0dMTnHn+mDwfTx/vE/Yl+ee/+k/p9hooui17IjrNBpc++pB2p00yE2dkIsVuocOFCw/JFxx++R/9GudOnSPqd7G1/oR3L7wjG6+TuZi019mYsiG3Lcq+nTrJWJBYxM/y8jKFQo1UNMknF69T3msSDEWICsXwzCGSiSi1apWPLl5m4dgsU4dyEgy6pimBr1yuY7h0dLct7SKVSoXZyUkMHUYyaYr7Vbotk75pkstOSu/w+vqaDLKjo+OsPBINkBn8bj+tVodCoYKq6Pzr/+FfMpYb4crVy9x5eItA1EW/W2d3a5v9vQovvPoLfHD5Gv5ggH/6j77N1PioVAz38jUKxSFv//gWW9smRxfP8Su/+i2OTael91n0SdQ6ffYrVXa31wiFfFQbRX707l+xv7NBu1yi1WxJMDE8BqMzWZKjUWZmx6V9Kxhws/J4ib29HYJ+v4QdAdEiCLdbfQzRsO0No6kuatUmiuYhnsiysHgCj98rbTmaWyGTGWVq6jCLh8/IKs6TlQfcfXAVn8fGMTtyDPhcLubHp1m+94hPLt2UUCz6LvqmSBZgKJRkofiJBj63C8XnIpYd4eXPv8HC0aOsrYvEL0bAZ9Bub/Pw4RVKhV0mZzO89vp5zFaDzfVtEskReZ2fP3WOkXAKj+qWfT+3H99ADyok00noacQCI9SrTS5cfofGsMZ+I8/G7gbPnjnJ6YWjpEIjVMs9fvCDd1hd28RRdbqYBON+JmcExHiw+306LZOrV+5Je+D01CGeO/8M9UZZVpwFeHvdgoVs+qaYUxpMTuUIBXyEvSE8SpAnDze5dfshnZ6P+8t1qq0oenSasYWTHDtzhPFsHMdsE3S7SQaDuByb7d1tCsUCYX9I+vU9oolfdfD7POQrVW6vPJYQPzeWZTQSI+DyM7A0Hj9+yO/+9n/i5vXr9DtNhgMBiEJXsjC8Gu4ATMymmT00SrVewhK/hyeEzx3FHHgJJg6huOMkk2meP32UqVRa9nVt7Tb4ix+9Q2IkzdHFOaJhDwGXsGq0qFf2ebz8iFuf3mZ9bYX9wjqtVomB2UVTXISCEXKTOfwBlxQ0dANKhQp7+2UGti2T9ZHRKJmJLN5ghJGRWSbT8xwbP8KoEOs0nV6vyvW7Fzh8aJR42IslrUJ5/uhPv8vv/d4PMHyzzB5/DU8sJmH4M2O2UN0FoAufuABfoZYLq4eEedvGHQj8HTVcAqrtSJAXWyDgotUyZSJgtjq09vfplCsS2gUwa4aL+PycPJ5sEP1bdpbPQPszxf/AbuhI26HVN+ViDZ9twrP+WQOpSCoqKyuy9+YzT7tU2QXoS4P63wgwYtyL/WXzrKpiNlvSKiP3Eb1xjRpu1cTsWbJqaAtJTSysYRjyZg9NXLpCKKozOZ/B7VJkb2MolsDtMeg7wseOVOllwBDRRPrtNRzNwOn9vDn1H4rb+Y3f/PcsvPAqH126xObmKu1mgVhA5/zpExw/eohg2MNPP/gpT7e3wBCTv7CK6LhchvQoDwbCK9aRg0lRDlajcLs9svzuDfhptJpolkk6FcAfdlOuV1jf3GVrvSgbEnXVwG1ohMJe+mYf0xKrkHRlI4XfJxqj/Pg8PnTDQzASJRSNMbSHbG2uy8bNsM+PYonBpuLxB6RyqKgufO4A+Z1NVKfH3KFRGWyE+j49PsdoaoZkdByPJ0GrM6DZbpOv7dHuV7i3dFMmBUcXF0glEyTjabptYc4IYhAi4Ivi9Ybk6h22OSDgcklAdQkFVICUSCAsk0a/geqCVrfL9fvL3H+4htWxOLtwlOefOU4w4qLdb9PqdXApbnTNg8/rk1akpccPaTYrHFqYYm39EfXKDh6vhW4MWDw6y9AZUCqXqDeahGMjaHqYpcfbOAMXx2dPsDA6I1eBsRWDYq/N5Ts3uLd0lUgIvEaTQ7Oi6U7l1p0V9ncq0iv8/EvPMMDm0ZNVejWVdHSSN17+Mo5t8GR9i6cbGxiqwsz4CGGPh5F0jqHqY7dp8mRjg2I5Ty4tLCRuQkIpjiYJeXSZUDn0KLV22atvsl/dZGN7mWq1SL6wx+rqqgSJ0yfOsvZkk6Xbj2TF5dQz8ygeh0J1h2anTDQqVtKYIRYJYDtDqTLu7VeYmz7C7laZetWmUhxw65MHDLsDEtEQY5MZxqfTvPLGi6QSEQJel5zkNCfEbqHP1l4XXGFpZUoEYngdQ8K7CGjFaovb9+7xdG2FYCjG3KFFXB4/129d58zpY3Q6NW7euEIykWBibJRPb3/KKy+/RKVU5Hd/+/9iOGhy9uwi3/qltxj2qmxtPUTTumQmk6huN/fuPuHHf3mBRqXFs+dPyAZrzXBIpYQVJ8PaVl6uPnLv3iOOHj7D3m6Nv/yzn7B8/zGDVhOvftBQKvztQk0R1hRplRF+958p7oqofigqqlB6lJ8px45Qr92Iiq5QsgyPH1vxkEiP881f+jannzvHH/3xH3PpwgV6jQoBEfBdCl6/8G8OmJhLcvqZRdrtAVtr+8xNzvPNr79FsbLHTinP9MyEVGqELeX6jRt4Ax7i6TAPljZ4+LDM7o7Fm1/4Oq+88iqz4yOY/SYXLn3I0vJdIqkgM7NjrK4vM7DaDMwGZk9Y6Bx8bg9bmzs0mz1mJ2a4+O5laoUe4XCSSDzIidOz0kZSKOxz7cZNxqdHGJ1M0hEWiXQCXfew8nRNru6USkcl7Ip5JhQIMD6elVWZ9975iMJuhUatRSqdldUQoUwKW5HPF6DfURgfm6bd7LK9tSvhXfSo/Nq/+BVpn9jY2uVP//y7tHtNoiGxCs043/+r75PKzPHoyY6snPzGf/cvOLFwRMLF6uYqlhHgD/7kXT7+ZJ1TZ17h6994iyOTSYIq1MoVTNvBtIcYiiMrUfv5Hf7d//m/yqZMu9NgbXVN/p5Da4AroJGdTvKFN19jd2eTBw/uSNuGaCCXdr6BRbMhrHc2w76C3xslHIximX2SqQSJzCjBaIxKtUq10aDVaTMiGhaPnuXEiRdIpsao1Ku888EPWd28x9mTR5jMjXDnxm0+/eQKujXEGVgEXCEeL21SKtYxBbiLGqRQPRHWGV1CpO7VCSVjHDtzVlZzu12Lt778JUJ+FXNQ5Mql9/nJj94jlgwxOhGXqxOdPXuKZrNFqVDmy69+maQnjUfxycblQneTYmsXR3dkw3osmKRVrXHt08sMNJOdSlFWUOamJpgeyRD2Rnm8vMbmbpGVx9vki036zpBwMizV32jUTa2YJ5UY4e7tJ6iKj6npOaamJ3m6/oSh1eW1V59Fpc/4aI5uv8f9pftkcimCviC2qVIt9tjZKlFtdPGFMjx4WGRjHWxjhPG547z8+iuy8VjYJtPJJGMjaXRnQD6/LVeQOXLoEJpqE3CrpAJ+mcitrG3wcHOdo0dmGY0HSLgNROfVAI1Kvcx3/uxP+IPf/wMa1QrWsIcjSkWaGOc6/qhBKOkhmQ3I8/raG29w6+YSW6tV2m0/im+S8fkTPPfMOc4tTBDzehgMFZ5sl7hy/VMWjy0wMTlCvrDJ1tojDHVILp2U/V/720U+vPAB7773fdrdgtB5hTxMLBFnfCJDJCZWcKqzs7VHty1AVWU47JGdSDJ1aJqereAOpjlz+jVOzp1gMpYmIvrNhAA2KFJsrBON+mRj8db6Ch9fvcjVG7e5fUv0TU0yc/JzcvUYAdBihRgjEMDt90uPe69Wk/O+7vNJqDUEwIv+Hs/fhefPvO4CrA8AVcHr0en2DlZ/aRdKUtUWoC6aW4WqHZkYxxOJSGuOSBJkguByHUC8puHyew+aWwVMa6IKYR18lr8F7n8b/oY9U/r0RaOqVO+FEi9WwBFg9fc26eGXavuBmi6Ud+HT/2wlGpFwiE3YfsxmQyr0useLauiI1WYUt0826AaMJuNTUUIu0U8BkVgYLZzCVFwIz5tIcFRrINqmZUKgeP0HXvfezxX3fzBw//X/7Td57itf4+6DFR7cvUmntoHHqTM/mSIS9pMcyVBqVNgrFsiMjBIMhLl9+55cwm5omTKoCVVAdNKLZQ8bjRqVWoVaXTS2BCVIC8VgOGgQDBmytC1KN1ur+/RaQ+zuELPXJhjyoWk6fUuUftv4vQaH5iaZmMwyNzfD3v4ehUpF+sd9oYCEcKs3pLhdoFPv0mx18AQijE8cIpue5Oyps5Tzm7jdJs32Lk+e3sXt0liYOyyXKwx6EsSjE1JJGaBTaTepd6rcX77D1tYqudEk0UiAoD+ISw+QjI+D42E4EKqRB8VS6bXajEQTxAMRDEWTzUUiIAt4bw7asiwvgtbTnW0er27w+OE66XiGo4fn8YZ1PF4x5arEwgkqpToeX4Cu45Av5um2qhxdmKJU3KTV2ieW8LBbWKPVreHxeui0TeLxDJFwBlXxs7tfk0Ei7ItzamGRkVQWYbqsdHtcu3+HDy68LVdISUYh5DdJpRKsru/y4N4S01NTzM7PUO+0pX1EtX141ThfePXr9IYq1WpTLrNm9UziAQ9eVZEQ0HZUlnfLVMQKNKpFs7p/sJyWaTOdHZNBUtccNN1mqHbZKD6WzbJbu8sMh23ZAFsq1tjP1ygXaqi2QbPYlktUnTgzTaNfQfPa2GpPHiPk9+Nx67KB0RSQgE4immLQVSjle5T3+6wsbWB1+8zM5siMh8mMxYilIiQSMXK5DFbPhp5Qz87ycKWE6XjJpkdJBWL4FBc+l5u25VDr98lXK9y9d4tavcXk5CGCwQjDYV+qy512Fa/XLbvsQ5EIb//4R9LeJZbSvHjhPRq1KicWD/PSi2dpNvY4e3qezc0lZg+Ps1/Jc/HyNa5fvsOgbTM3P86JE3N4/C7u3X3A5PQx+kMXMaEu4uKjC1eoFto8Xd6gWalh97u4jZ952gWEyebUA9VGLgk5FI8JWDuwLTkieRJdb/L6FCvGCJ+kqHiqGN4gmh4iOzHLv/1f/i1HTizy4Ucf89u/9R/Z2VhBd7qEA258PpdczeLwqVleeuU5XIaPZ88+RyQUpN8tsb7zFMejy0Cg6BqPnjxhZWWTwXCIx6Wwv1Nl6cEejYbBmXMv8c1vfZvJqQnpu3/3vR/x6e1rzMyMMjs7Tt9ssr39hG6nxObmE6yhSS4zyu7OvlRx4+E4H1/4BKvnwe+L4A95GZ9NkB2N0zV7Etxj8SDTszna7bqsBg1tSypY7Y4os4vVETwSKkWVZOHQLMcWj/Dp9fvsbZUo5WuEw1HcomQsLHzOkPPnX+Tjizd49tzz7O3mufXpHep1ca3G+MVvfZEjR49QLNRYWd/l5s27nDpxmOnxNPdu3+Qv/uKn2I6f44tn+B//+19nYXIaHZ1qq0R1OOB3/vBtPrq8wuTMcX7hK1/i7OIEXtuk067LVY8cIUp43bLhfvnRMv/ht/8PXnjuCBEXfHzxCssPV4mEw4zNZHAHFT7/5ss0m3UJN/n9FZKpuFwacnlZNFELG2JI/q9YbmxTdEL2iSaC+IJxHF2TzZBifAuh5HOfe4u5+VMYepRQMMWdpTu899FP6A7qjOcyeA2diD/Cnf+fvfcMsjM9z/Suk3POp3MOCA00gEEaDCZHphFpkpJc8speWet/tqts/1mnsnerbK9MaVcSKZOUREsMYp4ZkhM4IGYGwCDn1Dmnk3NOrudtgKLkquUvlf7wVKEGg0Z3n26c/r7nvZ/7vu7rV5S698yTR4gGuvh3//t/4P6dRXW4QSfCiiwldxVHue4ZbXqsDhvh3m6C0ajCjX72tz5Js5Fle2uBG9eucu3qfbXFkZzIZz/3Ek63VeVRJJB7evpZPHqvOmiL4LJdWmFhc45So6qsQD6nW1G9ZPOQzKaoNJrqnuS2O7AZdJgNBjXAtTp65mY2eeuNn9M2WlS2JNztp1hM0BUKkUnmiMfy1KptvH4/FquZWquiSEU93QG6w34luCSSSZaWlzDbTHidXho1PV5XN7W6VlF9hkYOYDFH+ekb15VgEOwaYvrItNqIiVhiNNrYMzHMQE8Ao0GOOE0cDjulXAqLrkXU48RmMhFLptlMZZRdJew24xJSVKdNsVkhVUjxve99l+/87ffIJDPKMiHPty7EEZNeHezMTgj1uAhGPegNRmXlKaR1lKsu7F0HOPHcK5w+dYxelxGNUNLWU7x/8YpCyJ58Yj+BgJNMNsbyyiLVaoHB3m6GeoagqeH//frXee/dH6nBXadvgFGjaD9dXW6sNhgbGSKdLHH54h1FWGq36rh9bjVQa0wexvYe5cXnPsWBkUlCRjNm5dEuUKntsBafweWyqW2GfE9ysple3+LP//z7bKRs9O97ftd6YjCoe5AM7aJSy1ArwVGlMD8ixcgQbHY5lDDfLFfU++jNuxhH8aRXcnn1/vJnAsmoCu3hUaBUwqvlZGrXblOuKN+7Kxr95edVA/sjy4zKwCkv+65aLtcfUfTlOqx9FBL9x4OfDO6lVIpWpaKUfqVyP/LNy+8fe94fv+1xgHbXLrM7wMtzlC/OadNRrGl2n2uprA4iKtRaSKMVtKhQpjR6rK0cfX1urBbZruqwOi3YAoFdEUhrRqfToWlWdkljVicdo6CUoSMOh9+EU/95Zvff+Z//LRNPP09dAiXFGLX8Esb2NnZLh2QqQbpUxWRzUCxLgLOmVry1alOtbWVF6LDbd18szZayEWzF1plfmmNnO4UWm/ISB7oCVOt5KqWskgnFD17MVdXgLevAaimvwpzyArE6BfVXIhxw89SpY+yfGmNja514KqZwW9lyhWqtoTyn9XKDUqakbCG1WhunM8BrL3+O3q5hTBKKEgtPK8lOeo5kdlV5PEMBPz6HF23bhFn86zo3jbaVettAplRiJ7nNyuo8GxuLuBwWuqM9dEf66YoOYDKZ1Ho9m8kpTnnA5UPb0OKxuzHpjBgVU1VutBqqiEWkRq1ZJldOU6rVeDi/wrVbD5nYt1d5pYWbr2m0GOodwuXysr4TYyudxWw205DDjNmAyylBwgrFyg4dfYlyNUet0SCTEUJChWiwl2i4B4fNr6gg83OrWM12pg5MY7W7qDU6XLl+nQ8+eAdaWdxusbJAIOQjnkqRjMXwuz0MDQ0qz2EynafTMrFv4ghHjjxFviirOB0hbwC70YpFLkrix9DoSFXrrKdzpMsZWq0ipew2m8srKtj6xLEnGR4aVaFJScU3qLG085Abd8+Syi2h7ZSVQiD+8lZDx8N7KxRSdTRVDT09AY6eGCeR36TSydHUlVVAS9RNs0GkRj3bsYQ6FDmsdob6xlhbTDP/YIfN5QTteonRsTATB3owu2RFbCQS6cLj8rOxvEO3d5i9E8dIZ1o8mFnHbfezf3gCl8migk0S80lUisxurJHLFpiZWVRB1sOHjjA63KfIRTevX1I0IHnNunx+Pr5yiVKtQjmfYX1pkUatSl9vD9MH9xDwW3jp2WPkMxtsxJaptassbWxw/sMbZFMFenqDPPP0EQz6DkuLG/i8fXT1TbK+naTZ1vGtv/k+uWSRVmlXUdFq2rsquiDJmi1llWmIkiOrWLHGiLoqLGDFghaNRO4Ujy2YMrib1EVYBdc0Zsw2P6eefp7/7l//95itNhaWVvnjP/4T7ty8hLaZJ+C24HSaKVfzdA1GOHh0inKlqvzr/qBLEY8KlRxWi41qo8HGTkyFQR22AI1yi1oxx/ryuiJsaPVupo6c4MiJEwwMj2OymPn4wlnWVufweq1Egh5llbp5/TIGfYOkZGnKRawWB5l0DpvdyVMnnuInP3yHxZkdLGY7To8Fd8CAN+Qm2tXFL86ex+mwEgg5FfrQ5/co+83a6oZimBeKJfVcxeffbNZVGD4aDWI228gkCqyvxNTNWgZ3oQiJL1wyFcK4j4a7cdpdXLp8jbu3ZzGZHLz08nOMjo/idPnoYOXMmXPYLCbGR3qYfXiX9947RzHfYnr6GP/Fv/gdRnuGsGpMNNpVYsUSf/ujM7z9/i384QGefeEpnj46RsCpx6jrUGu2SKQzrO1sY3V4uHTpIgvLd/j8689RTm7xxvffYOb+PC6nnbH9g9Q7OV586Ski0SBv/OQHmG0tjhye5vaNB7z33kf4/QH8Xg+ZVJH4VgFtS/IOLRxOMy2NEaPNjDfsU0Qu8Sc32joi4WG6IsNYbV7WN9e5fOUCtUZVYUOtZgv7xvfRrOeIbd7H55TLbIu3vvtzNpbSivgk9wlR66SDQWOQtb9OUXAsdguesJuh8T51rZ+cHKVZrVAq5dne3uFv/ubbWFxaTj93mNHRHpVtWVnZob9rkhNTpzC3TZyOxAAAIABJREFUxfsr29JFdoqrJApZrt2+Q7Q7Ql80hNduRtOsks1laDY7DPSPKq7+1voKwaAbl9dNPJXj3t0FPv74phJxApEoE3smFB7RoNXx4+/9RH2vRLAyWAwK32txmtg3PaGyWw6rhaJsYDa31YE1HPYxOboHm9GLx9XF8mKcSrXNxPhhfK4BvvLl73J/bpXBiXFeevkF7HYXb79zjlK1yYsvnGa4x4NR36GQz9NpNjAbUFY7Q7ukUMKVRpu1nSJ+TwC/w4YZ6SAoUmzk2dxe5uMLF/ibv/ousa2UwtPIcKrR6dEYdBitGqweA6FeN3aXSV03ugJDzN5PUGp46Jt+julTp5VQ5tF1SGwluHF7ho1EikjQzYmDYwz3hJUIUG03lK9/fWMFn9PJ0sOHnD/7C7LxTSrlBFpDFY1ZuOxRXnvtFDZ7h5WVJa5fnWNjNYO2Y1XCQqtjwmT3Mb7vCfbtO8STR08wHI7g0ICJGu2OdJ3EmV+7Q3dXEJfVrMLqW9urzC4ss7Pd4qvfvkBw4LS63gk1Rh5ii1Fq9S+H3RaVbE4N82J9M8v6WanRu8x0GaRlQG5Wdv3v8veMNplxNCr4LmFNGcQFtSss9seseEWrcjrV4C5Kt/jqHw/5qg9Dht7HJBbjLtZxV0HZ/XhyfdpVy+VwoFGHjFIi8Q+G9V2m/yO8y6MDxOPBXX0N9fovPfZiqxGEbKVUxWoUm6BGDeCi8svZpCzClXjjk2tK6JEtrfjcXW6zuh6KaObyWjApp8PuYUbsher7aLKjt8oWQ8K1cu/Q/mZw/+cZ2+Hl//p/YujYaUztKkF7g6i/gdWUpV7PUiiX2ElliaWypHNZakIAqbVUCUt32IfPY8as0RLwR1X40mJzcWf2FjfvXWdjM0ZVDn5NM1qzDr2xQ7tRptOqYVLpbp1i7sqNUFh283NzeDweHG4X6XRWkWmCQY8KnokCVCgWFaJNXvSFXFYpn+Llbbc0TO07QsDXTSnf4Mi+YwS8EeVBF2Ukll0hXlimWN3BZAGjToNRDggGOw6LsMadtLUOag1Z7xfVWlGjbXH/3i02VldxO32cPP40w/3DGHRtxS4uFQpY9Rb6o32UclU1VAhC0ygnWvUMtRSbLTWsl2slTIaOss08XFrk6v0Hio9/9InDdKpl8kmhA0QVdzhTLHP33gyjI+MqsLq8uEj/QA8WMyQSS9RbKSrNFJlcmnq9SSpdpNPSK3KF2xXAYfeyvhYjlckzNDZOOBql3dGxtLDE+Q/OUMhu4naLj9tCq91Uod1KqUDQ62Ggr1d5gYXtW6/B1L4nOHL4SRodwWMaCTplcBc1fhclJZuRVLHMaixOsZGlUk+ojy9MW4vOyvETp7DZAuSLLdp6M01tk9XYHHMrV9neuqfKspq1Ei6ni2y2xOz9VXWjb5dgeCDKyaf2ka/GyTfTNCihN+mV4ujzhOjrHmJ5ZZ25xTmcVjufeOlTxLbKvPHDs6zOb9Ks5RmfCDG6L0y+Lgg1kyLLSAlTJpFnon+K7ugwqXSN2cUEAVcPT0w9gdNqVVmDhkavgljX791mZn6BVDqHBgPPnH6OieFBxbePb60pyk2tViWZTTOzNMPMwgzVYpG0fA+rVSxWC70DXbzw0imOHd6D1dhmYfEe+VIKm8vFWz98n6tX7+L0mTl0aJzR4S7EEGyz++nuG+fijdsqUPvD77+n/NyCGzJqQC+Du7r+7zLlZUgXq4wM7JKzkPtCtVbdndcVEnK3+0ZhH9WOR+xk8oG06LRWLHYfn/38b/Of/v7vYrLZWVra4itf+RpXL5+HRhqXDRXekgPHxNQ4U4f3c+HSOYbHB4j0B8iWpaOhqohL4iNvKCylLGFs1IstNpbnKBdzakgx2j3YvUGiA4M4PAGEMry6Ok+5lFJKY1fIj9fl4t6tW4pMJMNRqZBXHQHSneAPBFRJ3PVLt4htZHE4nHT1+PAEzDQ6dfbsm+Ln73ykblQejwOT3YLJYlDe2p2tmEIyCirO43GrDUkulwZNDbvDyPDwIGaDiZqUz915QLlcVSqrXPdkgxEOhYmEIxyefoKPL9zgzM+vQNvGS6+8pCg1/YMDGI0Wrly5xtrqirJnSVbnw7OXSewUmdwzzed/5/PsHxnDqTOpYHu20uQHb3/Mt773Pu5gFy+/8jTPnRjDb9eqbVW90WZlK865qzewufxcvXadgcEwp4/vx9Kp8nff/DYfnD2rDn3esEX9evHF02h0da7cPM/wSJhoJMzt63e5duU2Pq8fu9VKLlMhvi1rdTnItVUgTWMwEemPquI6GWfMDhf1trxebHidvYQD/SrMu762TC6XpVyWQ2c3eyf3UKkkuHXj59jNder5Eufeu0pys0q12NlVGkVt12sU5lCnN6tAtOA5I/0+jp0+yKuvPovP5aKSFyQwLCyt8JW//ArdQ25OPX9AYTHlelerGHjt+S/Q7x/GrPIbaZa2brGdX2A7leDuzAxusZB4RVhxMBCNKq+31WrD6w5QKpVVmNTrsyrFX3op5ubWefhgFZ0ScsyceuZpxkdGuXPzLt/52x9SytVwOBxojR00xg42t4mhiT4Meg12i43NzZjCCss22WI20h/tZaRvHKPGSTHbUtmsUGCIRLzGX3z126wnUgyMDzM6Nqp46XfuL2FxeDl57BD7hqJKsNG1agrhZ9ZL+Y0EPuNqk9sxOUhmOvhcIdwWGwZNiY2tWbZSK8zev8m1S9e4e2OeXLamsJCKBCJISUFOOnTY3SZ6h8NoDE2KxRJBfz+bG01ahi6695xkcM8+AkEvzVyGWqlGIpFVRBOzvs2pQ5OMRYPYTUayjTIXr1/g9t0bavu3vrzA0vwchUyapuRddFXsfiP7DvTz+qefwunQcubM+1QqBlaWMjx8sEm7Y6XZcdA7tI9PfvpzjPQNMN7bS8BqxUIbQ0fC4XnK7SzL2w8JBVw4zBLarrATWyWTy7O+WeXf/dnPcfoPK1+4IxLeVd5F6ZYh3SC8cxmetTRKFTXkyuBucu4Kjv/4IZx1NRQ/sqdIeFXoML/6UN7ycvWXBUxilZFBVsKoooCrYV3Y7I9+L7AM6XNQXvhGA4MQeyq7YVZ5bjK0P7a8iBhTy2bVc1B/XzZuv6LiPw7APubUq+fyaHBXaEm9Dr3MOIL5reRo6yVAXFO2GAsVak0tpVqHRmobu6GuxM9ytamC/6K4W6wGfH4r3oibWraofP5aixWDzYHetnvYURz4jnSfmH4zuP9zDe4nf/+/ZejwMUa6PfQFtDQrqzTbMSw2reKbbseSJLI51jc3iCVjCiHlsLiol9IYdXUmh4YZ7B0jGOjD6vCTq+Z5OP+Ai5evsrYSR9OxYjSZaHeqjA5EMZtkmmhhczjYjqWZn11SBJR8Jk9/bx/ZfFb9YCnmqiDoWjWllo6NTBDxhgj73NRqGdLpLaxOGwurWywsbDM2Ms1o/x7GeoexGq1qQCk0isxvzrCWmKfSTGJ3aFUYwyTp6LaGiD9MG2k8c5LM1FWAVKsXqk1A8Ykf3p9jZyvDyOAEJ44dV8zTclHWZGXMGj1ui1tRVTRa8+4JXddReDkpESnWd+k7mWwWv8uC1aYjlk2qsOjF69fIJlNMDPbjMEu4qqFsLW5vmOW5ZQ4dPMTw0BgL80t4PS68Xgep1BotsuQKaxSraTLZNMlkRuE1ZUZzu/2YzXZEaH04v6AOWtLgGA52sbqwyq1rV8hlttBragwP9ivLQKlaUYq1hFR8bhduj51EMqFUms9+5vNMjk6RLpeUjUVaR6O+PixGOw2hbOi0xDN5pf5rTXW2EnNkc5vKMmTRWwn5w+gNHjQGtwq5xLIxVmMzJFILlIqblHM7FHNxpqb2qW3OzWsPWLy/TSPfYu/4AM8+/wTJwjbpcpJSM6/Cd6KWRiNRIuEu1lY3WV1ZUxz3l194BZ93gG/85Q85d/YS2laF3n43vrARrbWF1qhRjY42qw2HxctQ3wQmk41Cucn2TgVNx82x6afwuLzo9RYx8VHIZ7l48TxL6yuKtrK6LAU8JznxxBOYBNdWr2NTjOMqiWySzcQG3/j2X6Ftt8nGk6TiMVVyFIyG2DM1xosvPkVfd4Dt7UXSmS0ikTBvv/UR7773IYGIl/GJPqYPjhPwOUjncjg8Pko1DV//+ve4f3edYqKJMCslZyACiE7TVmq/HH6rin7SUQq8HDxkFSzDvFJ0BAcp/kp1A1dakBrW5aYg7y+vf7vLxxd++3d58bVniHT3Mj+3xV/8xTe4du1j2tUkbqcWu12rNkh7p/ditOhYXptl78ExJqdGSBZ3WF5ZVvDpermpyCF2i51Ow8Kd67MUcnG6egIEwl7SuSJasw1fqEv1OuTyJTptwZWVsdsE9+lXG6ArF69x6OBBcpkU+WyOPXv2cevWfbXZE0zk1loCmlr6+rsZGIoyfmBA2Uj27D3EWz86QylbVI2W6VIeq8PE2PgwC3OLiq2eL6SxSN6hI5z0DmarVlmxxsaGMZm09HWHmF9a4e69BxycPszs7Dx54aBL+UrAz/59B6mW9Pz0zfNk0h0+/fpnGR4bVMFECYCuLS2ytrbK0soST51+hrM/P8eVS3cYHN7Lq69/miPTB3AajVjlgJgs8N03P+DNdy/jDob4zGde4rnjE3hNLczCuS+WmFla58z5j0lkcmQzeV597SUGeoLoqiW++3ff4uMLH6LRVDA62njCFvoHIlTqWYrVJIcOj6Np17EYzBSyRQJen/r3Megc6uAhDbJy3RBxRPyvgxND0vpEoVbGG4pgkNxNto7P08uTR57DZrJy7fJFTHoDyUxMBTmr9QKJ+DIba/ehWaJZrHPr8izFZJNmTYae3VBdWyHopMnULG53THYTfeMRnnz2EGNjvYwPDeN3RDFq3SxvbPFv/uh/wRnRcfjEBHK8iEsTa9POay98nm5PL1aNNDMnWdy4Qrq+ynZiS/HU3UEpjPNRKeSIhMLUqkU1jCr2+PqO6mFwO42EI0Hlb79xa57tnQLNplmRffbtn1KNvmffP8f8zJqiGLVUwBNcfhsHj+1TLcSJ2A6VimweTIq9YXPYqFWrjA+McWTqqNpmJOMFvL4QnbaD7Z0S3//BO8ytrhPp7VHFbwnZMhq99AyPMj01yon9o4SUkt5C2y7TbGZpNPJki9ssba7jCHTRaDsU+lSyRtnUOtdun1PWJYdRz7UL17l26QGJWFGR4eQ0Lz/3apg1tnD6LAS73HR0TWU3bLXkEBVEb+nD3ztJsKtHKerZnW2atSbBULcKLIYDLo5PT9DvdQkrjKX1BT6++JGys4b9Xja21jh3/jyXL18ll47TpowrYuTIsXFVoCUq/PVrVzl25AXOnrnBj988h9kSRm/vYvrYM3zxC7+NS28kaLIScbkxa6RFtqz6G5q6IpuZZXWNkLC8w9ShUs2ozfvMwzj/5ktv4Rt8VQ3FCuEoVplHfHWD1apY6vJQg3VdmkRbu4SZR6r7r85eu2/b/RM5CIg6LYP2rlL+H38of7q0lnY62Hxe9bnEJiMbZ3mb0GTk4whCUhUrPWK4yyAs9pbHBwZ5/uLLl0OHDPSP7TGPP/tjS4xOp6EtRZCyeRVEpW53aJf7pM2yGyY1aKSZt6P+vNaEnLyWW2307TLafEIBHiSAK1hIGdJNJj02u2wvHZSKdSJRj7rmOhwWtDaPyi2Iqq8+hu43HPdf95r4J3v7iS/8HtE9k/RGHOwbC9Oqx9FoyviDHvR6vWItiz1kduGhSu9LnbisjsMhD1arXhVeCIqqWutgMDqwu92kM3nu3p8hk6wQCfYr5JieFgGvAautTVdfSKH35hbXOfPeOTZW4kjEprerV6EZm62SavqUEFm5UmFi9ADPnHgZr8WDWSdlFKJwbNLUdegYnMwuprn3YIOIv4up0TG6AkEMBj2VVoPV1Crb2VUa7Qw+n5V6qahYzFLAIqq2nMQ7GgP5YpNstkJRTqcdDYFAlGZdz80bc2o4FzazL+ATU5AKELnNVnQtHXarD63eRL0pTvk2WlnX6YzUOzrS5TIbsS3cdiuRkIe2tkamkmNheZEbl6+osJEMJ25/gO1EgWbdwOKDeQb7+jl58rhS5GIpubHqabQL6M01srkNcrmY4ifHN3coV1u4fWEmlOpVI5XMsLa+QTaXU1YIjzdEKV/h3s3balAWjvxLLz6lhqZzF25i1DuU7SgcCXBgeoJKJUtsa40Xnn2WSDiqClFUq3PHSn9kEpvVq9j49aYEkzvqBt5sF9mIz5EvJ7GabVj0NlwOtxoKjVYvlVabpe0FHi5dp1TZwayvk45vEd9ZZ3BIAnF27t6a487lOcqpKvsmR3jx5ePKflFqlXmwOCMyM+12SwVprdZdVbRRaeBxehgcHMXj6ePtn57nyqWbGDoNurs9DI5Gle93J7nGzvaaylD0940x0DOG0WJVh5diSZBfRsaGDuP2dmEwOFXzoKHVYPb+LSIRP+FIF3du3yOTyfKJl17BajJhECyogrbI9qHFenyDb37/m0R6/Fy9coGlB7No21qePHUaf8SPP+TD6RSyQlZZn8SacP7DW5x9/5KyLUmWY2yiH3/YRZOGen5yGP7f/sf/m4X7O9RzHdrVOia9Tin9cnOVgbzZEGLAruIu6ELlR9ToHmEMdz2PukfoyF2rpNzILepwLMqzwejE5fHzB//qX3H6uePYHC4W5mN85f/5OpcufES7kcbtkou6nkKloNCAaBoE/VYOH91D72CAxfV5NmKbtNo66rUOXrePUr5IPt3m9u05PCGPuhEIIUmQjHv3TOPzdJHJ5BXnW7oO4skN9u8bJBh0Uq/VuH93hqm9+5XSXS6WVA/Chx98jNXkoJivM/9gUdGt+gaijEz0EOzzkEilSaerzNxfpyvcz1Mnn2RhbUGVET1x5JBSnn/0w+9RKafVACl4WKlkF1SioFi7uiJ0dQWoV/IUK2UWFhcZHBomX6yQTueoVxuqRfjYsZOMjx7kG3/5JusbRZ5+4SWmjxxSGRrFhjYaWFyc5dadW9jtdrLpHLdv3SfSM8Cx06fZN70Xr9uBqdZieX6dN94+x8OlFNH+Eb7w+U9ycv8gHr2Mgg02k2lmltc49/H73L13B483wJ7J/XQHIwSdTr733W/xcOa2GpQsHh06a4exiUHsLiNzK/fYv7cfl93AIWmstDko5ArEYkns1hA/+O573L+/hsXsoNXpEOoJE+3twSW2OFcAm9PG5s4a+Wye7vAAU3uO4ra7WV5cIpvO0GyXVGA5k5OgbpJsOkFqJ83OapLUdol2Vac2tLIole2ebH60ml1FUlYgZqeR8YMjPPPSCVWKJeHM/vAgRr1b+cL/9Gv/AU/QxqHD+wkGomxuJvH7ehkb2keXN4K+LcjdDXZy99nOPySR2VJEFsldBSOirhfU55bGYPl3lfvQvTsL1EpthvqiRIJ+Moky7713kWS6js0SwOnx4Q/4qJaKZFN5dJgopApKUDLaO/SP9XDw8F6ScSnZS+F1u1TPgoRT5WdKVOw943tVuVMqkcNgMtNoadlYz7G6nOH61QXiyQImi5NWQ/oTrDj9A0wenuaZZ46wt9+Lz6DBpKlRbibV0J5J7/Bg8R6ZakV5jA16G/2RLqJ+hwIXXLt+GbvLxdTkXq5cuME3v/ETJZqJrUOCyTK8C9ZXZ2hjdmgIdnuwucyKt16uytZC0LgBtXmTzYQwZPMZ+d4Z6OodJdDVgzfkZf+BUfojHrT1InfvXiLkdHBgdBKLdHU0Wty4d4c/+tKXWN6Yx2Rr4Qxq6R8LE+nyCOJEWUktOi+XP37Aw9ltLK5ufD1jHD71LK++9BqGSoew0UXQ7casrWGkQLudpabJsRi/z1ZiRQ2S2mZRhVTFomrRhvhf/8/vk+rs+WX7qAy6wnSXwdfksCsVWkkWQt1qtag+ssxYPK7/31wlHm/J4P0DhV2EKqHQWAzqmi8bRVHJ5dCvGk6bLWqFohrEJbwqdhlb0E+73tzFP5bFX65VCr3F5VTPQxR6sVaJ9bHyqPn08eeU15EIQ8pf8Mjnrg4egrR8hPaVr0MVMonI+ehtjwUaGfZlcJcGaClREqvMrmQj94umaoqVrFh+eVYd8KSFXJqu5WtXn7PdUbOS1WYg3OvfPQBYbejtbjoGOehpVAHTbzju/2Rj+a//wPtf/QTR8RE8dj2HD4wQDNgolDJKWfI6PbSaDcUcn19+QLqYUAl+GRplFdkTDRDb3lEqdb5cIZmXanIdpZLYWYroWmYO7T/O/slDysMeT6yRyGyo0Kb0rGeyeRbnlmmWm1SLFaYm97N3zx7y+QQdXRGttsHOdpxoaIhTT7yM3xFWlJi2Jk2xsU25U6XWETXfRamkJRUrUC81lNrXLcEpt4FsJU6ysKXW4TabSZUNSSiyUMhgkuILoaDY3Mr322rq1Gl1bXMTndaGzR4mkxVl06pIOlaHk2w6iY4mI31d6kZo1JmpNTUkU3mlLNkMRjwSntUbKdeqZMtldVGXFZTBqiORjbEd2ySXSjPzYAa73cnefdN4PSFVDvXw/izlQoH9+/fQHRXlrMLa1hIdbZV6K0epsK1oG61aSZED8uUqFrtgtLpUIjxXLKobllTwNWpl8vmy2mjM3J9FK8hGhxGfz8nw6ARnz14mk6ioAXxotJ+RiX40hioOh45IwEM0FFbMfdpGErESIe+IWvlq9XZKJSlRahBwCWGnTL6cIl8VtUE2GlY6zY46vNTRUanVqDYLpLKbrG3M0ewUFJlA/p1Dfjceh4v4do67txbZWU8yPtLNF774Et29gh+t8u4HZ1WAKZVLqeGo06pjM5jwWP0MDA5j9/qZX4pz+dJt7t1+iJEWE2P9eP0W/GEHbW2FSi2rTCJ0DNgdATR6IyazhVKxgU7jYGRwGq3WT6tlo1RsqYNmuZBgev8UAY+P1ZUlzl+6zCc+8Qki/hBWVTUlKfy2qhVP5HN8583vozc1uXL5I2IrG4ogMDY2ztEnj6nDSTobwynDlaGK1+3kF+9c4fzZ63gDPkJdbnoG/AJuUt7b7t5+lme3+dbXf0Qh1qCal6bcuipEMolXUtRiYdo3dj3uKpyqVqpijRGfu6BCd4d7nVanLDM6IcxIoYdOi17Y+2YbZqODfVNT/Ms//JeMjgyjN5pZ20zxtb/+Br848x6duhx0BRmqoyr14Zq2Cpn/9hdfYVisPdoa92ZvkswnMTs8rKxuK/tWcidDKl6gVG5g89mxuuTntIFBtjGBHnQ6m0KAHj9xgjNnfs7K6hwnjh+gXJRtRRy71U5sO4XV6lTZEqfNTjKZZnRoHx+dvcjmyo66gfQMRJXyr7VrWN3YUsSKra0ce8enOf3kU8zM3yOR3WBorFeRia5fuUg6Hqcl8lNbo9p/xQMtmz2H14nNZsRlN+Jy2bl567YqqwqFo+r7JY2sImRMTU1zYOo43/7WT1laSvDUMy/y5OmnWVlaopTKMtTdo2xXq6uSabnBxnaMnWSKUCTM6adPY3ablDASsTtYml3l2999j0RJz77Dx/jdL36GfT0+/BI+btdYTW5z7vpl3j/zU2qlIgcPTquDdl+0G7POwJtvvMHM7AOcbjPDkz2sbM8xsWeIvQcmuHztI7w+IUB5mBwbVrQn8fYvzq6Qz7b46ZsfsrKSUHmVSHeYg0cP0Dc4RG/vMAaTXbWsXrzyIdlMmmi4n71jR1WrZi6TZXnpIR6fUV2TllYesrQ4p3JScw9WFe2nUdKDXE9lwFEoil3FUqNpoBfrgV740SYOHJvktddfwOO14nc7sUlxnt7B+macL/35n6vm4KefOU213GR5LcbE5CGCoS6CLjfteoFMag6MKfL1NZqdmmL4Z/N5PB6nCvELVlUY98Oj/ezEkywubKoCuf2TE7RrDZJbeeZnNojHypjNnt3yHtn0Cpe7oUHfNqrrnLQIh3o8HDq6XymTkmGwmSyqoEuyNtVGnWQqhc1q4fDB/ZLHRdcx0GhqmV9eIxbPMj8X4+H9OIl4Xe4U6pfR3kVkYC97jz3BU08dZCBkwqvr0Kqm2coskUwskc1sEU9v4QmGFCmsXK7RHQ7QHw2wtDjL3Xt3cfsC9Eb6eXhnmZ/8+CO2N6QrQ2pY62IoUqKH3H8Mtg6RHg99g1EFdNjZzlGtilJrx2RxYLNbsTks6r7b1tgIdo0RHRzH7LHRMxAi4DGS3l7CY9FzbM8BfBYvurZJee/f//AsX/nan5HOb6C3SiurbO1bdPf4mNozwNLcLKmdEiZjgO2tCqWGnvDIPkb2H1GH+X5fiGFfGJeQhzQVNK0M7XaBjr7KzPp9rt65QF9/UKnuNmlrFnuo1svXvvkx11Zkyw61XE4Nu8J0l+FWhUx/Fb0oVpTCblhVBlgZVGV4lrDq44cMsXLd+o89ZHAXNV0VNjXbqq1UFHU5lIp1xuSwKTtMTVpNBdggQ77JhNnpUL+X95UW1cL29m4T6SM/vvxeDgTqZ+VR+dLj5yGD+2O1Xf2dR+Sax+HV3f/uvq/T8ffEnHoujabVoC34V5MUfOmVWp7Z2iK/lVD3kMceermPyAbAKNYZq56RfRFVPNbS29TQLjAGeegeefl/E0799TP2P8nfGHv2BaKjY4oe0RV2Mz4+QLlSUjfOscERrHojlWqO7fQaO/kttlIbVEsZwl4LBydG1M2gXK+QrZW49nCBB/ObdDo2Bnr66An2YtN4mD54Ep3exFZsiw8vfMDG9orithsMgu4qM9w/iLbdIZPM8olXP4nbYaHaTBOPrVHM5wmH+rEZwtjMfoWaq5Ol3I5TaZUo1aVQSLa7dqUiNaoGtjdTbGxuEAhb6RkKYDS3Sabjqsyi3Wqo8qiqkEEqOVx2m2r8a9WEtW3EZLESz6RY24hTbZiwmMPYrH7o6HG5verUO/vwAR6HlZ6ukBooDEYb8USBUqlKNBzEK2QBk1mpnk001OjluMebAAAgAElEQVSQzGVpGzrsxDcplLI4nA4ePJxldWVLhXW7Ir0cPnBI2VAS8ZikVdizZxyDycjdubvUW1JfnsBmbqrgcKuap1gQ1Usxo5S6Yne6qbaazC3NqKpyGe71Gj0TY3uZn1tme30Ns05LJp1mavoI8/MrzNxfUkPfoWMH8Xd7eLh4Vw1pI4PdmHQ6vJ6onLfZWE0wOXSUwd4D6HVeioWqCtL0dQURc5AgKgvVsvK+GQ0mcpk8bZ2Bpk6nDn7tVo2A38HWzjKbmTVmVu4QT2zgtlp54eSLxLZz/PiNd5mbXVVq7u/93iucPLmH1Y01Prp0GYPdgSfsZX11iWxih95glBdOvUhbZ2Qzk2FmaYtLH99i4cECJk2HIwf30WyV8fltWB1aHG4dBw5MsbqyweziEgaLEIPctGtSiKHh6OHnsRh7WF7JoTc5FYZNLBVHpg7hMVsp5HO8d/G8ss2cOvYkIZsDncJ8NVVFea5R592PznH33lWyqS2WZmfotFtq9bhn3yT+qB+rw4jdJf5qE3aLmZ/84ENuXZ9nbHJSqde37l2gR2hOAS89PcNsrCT56z//FsV4nXqxqQ6AWkNbZTT0MpwLwUg47o+pMioDshtiUjYQRSHbRYmJwiOV9FKmhkkUEysms1OVUb3++if57Gc/Q9Djk7gtW+k03/jWt3n3nXdolgtYjHLo1agK+VqzythYN3/4h5+nrydMpVbm3swNwj1hUvkSH527ysZ6gmxM8GPiM9XRNnZwuG27PHnp3nS4MVtdvPbaZ1Tz7+27NykUUoR8LgqZGDaTEZvZxtZGUm0HIpGo6oWQTV4o0M2Pvvsmi3OrGIwmxidHCfYE0NktFMplGtUOK2vbOGwe9k/uU2g98fZ2TDXVYCt5mp3VHerlNj2RXnoiEW7fusF2fBN3NEBRRAufQw1n9arw/DeUMHHi1ClW1le49+AB4Wg30e5BLl64QzJV49Of/C1OPnWatZVV4us7PLH/MGO9Q1RLFTLlMn/9vb/jzLkP6emL8ge//wXK9bwaBE8emmZpZp0//tPvsJXTcvDEaT73W68w2e3DIStuXYuVxAo/OfNTPjxzhiePHWfv5DgrizPqvwsP5/jJW2+TTGWwO0109/lpaEoYLXpGx/vJF5MEww4CQWG1axkZHsVpcZPcKfCztz7gF+9fpN3Wq+bM1z71Mi6/Q1kYheMtg55sSK7dvrTLtQ8PEfZPMNy3VwWvZ2au0NFIo3OCfCHJpYtSWLaDzeRB27KzcH+bpmqJF59Gm6YEJeVKJ5sEiVeY9Ni9Jsb29vL8q09yaHqv8tiW8wWVYVjdivFHf/I1RiYmefWTn8RstHL2o0s43EF6BgZUmZmhXaBR2cTpqqIzlcjmc9y7P0Mqm1F5DlEEi8UKLrdTBY2b7TaJZJ5mXcu+yb2UsxLQzajhXQKTlbIE6Y1IC5LBIKVyJvQtPfVGQ9mthif6mZ6eIBzyMtTTg0lrJJ6Ms7S2QL5cYiseIxByc/jgJB67WRF71jckaGjm+u07PHi4ytJsgZUFCTda6Wjs+KITdI8fpm//AQ4dnmC424ajVWJz+RabO3MYTCWVSxL7gtyb1jd3KJaKOKwmAh4P165ex2i20tXTTzZZpV7U8+7PLrAwKwSqDJpWFUSd1WvRSMmUtUW010v/YDeFfJH4Tp5qSf5NDIrVLfEDnbGlWlEF3KAxhzG4ozh8bhxuEy6HDl2zzLH9+5ka2YuxY8Kos6nn9Rdf/TLXbp2n2oijNYqgZMZg1hAKudm7p5+l+Vky6SqR0AibGwV20hVcXSNEBvcxMjLF0f37GA57cMmZr5yk00hjNWoxmnVsxzb42YdvceiJvYSDLhqVMmYRhnIN/q8/+wll08HdBegjprpc92SItwaDmH/Fzy6ChqjjMmQL5tBot6qiq8d2mseKtrwW/2PDu6jsYm9RFC2dlvzW9qOB3IA94FfXX7HaiIVFypnkuUmIVfzuynMPiJ8+t7GxawuW192jh3jWZRuqBvdHQ/wv3/boELDb8NpQ+QN5X5lL5H0eP0y6lpod5CGCj7ZWUAcVuRdUynWKuQrN7KZUviOWG/G5y5OU+4lq1dZoVKfCxIQfZ/8QJrEWPhJ+WlKiJj9fgt7+DVXmn2Qu/7Uf9Phv/TbevgECThvD/RH6esSP11IhuYAviEVvIpneIZ7bZnZrjra2yLFDI4TdehwGA2Ys1DptlmNbvHvxMuuJHGBRXu/BnkGaZQPd3RNM7T+iuOepxDY+twm3SxS8FA9nbzE79xCj0axCiuNjk+zfuw+HSdLRDbRaGSWk8MlKrtBCb7ZTbBQotVLqJtVs1xRyTjaCfncXZn2Aes2g/JDrm6sUKhkcbgs2pwGXxwLaCvn8jiq7kVBpyBdUJSQ2o0e1uRrtFpqatlojZrJVVhfTOEwBooFuxkdHQaNneXVHvfhVhXyrQXc4on4Q05kEAZ8bj92Cy2RWqqcMsm2tnmwhT7lRI1vKkStl8QeF6pIkFk+wsZUkV6gqQkZPpItwyIfN0sZg0mJzOVX76sr6Kj6vjU4ri9cp6mmVUiGHz+NhbHSS2PauX62nf4iLVz9mZ2cDo0EIQDV8Pj+thgakMhlIJhJkZCNisDA/t6QoDs++cIL+8SFuPLhNLLZDJOTD47Kj1wny0KyCncf3nmIwOIkRF4mdNI1qg+6uqDqhtySwIsUMLfHV6RRZRw4VbbFztBuUKxn0BqkCqbCRXuGnv3iTtc1lJkbHef2VzxKLpfne99/iwvmb0kHLJz95gs999nm24pvcvn+fbKWAvytAuZTHLKz8Up4TR09QabbZyWa5dWeR6+LtXEsRcHro64rgD3g5/fQJGu0ys/N3GBrvJtAlLOx1FueXOLhnml7/IHN31hkffoLurr2UyxJkMmEyGdBLM2Ojo8g/xWqd7VKJn535iFMnn2K8pxubhI6Fjy71RB0d95ZXuHT9YxrNPL9496fq4CTkmdHxIYw2A2OTI5gt0uRXpaeni3ffPs9HZ2/w+me+wImTB/nww5+BvqVacVsdrWLsn3n7I/KxElVp9ROlRg8GGcIf1XnLFKRwkI887vJ6e+zdfjy4q/IPUVE6Mrhr0Vn06M0ODGYXQ4MT/Ff/5R+oYhp9R0tbr2E9meJv/+47vH/m51TyWZx2jfK4C4VI+NWDo2E+/emnOXBwPw6nh1y5wFZsh4X5VRXom72/gMvuZ3BoDKfby3YqTr6QUjXsjUYZp9fG3oN7GB2fYH1tS9mQZLjI57L0SjOt3U58O0EmWcRosPPEE8cYGxtjfmmRsD/ID7/3hno/sXg8+/yzStEtyc9WtozN4lAMefGaSxtqMpbCGw6ogHLfQK8qSytnC4q+szg3g9NqpFGvks4k2c4kcXqt2J1G3G6zsoTEt5JqUxMMRkhl0uSKOcKRCE7x4V+6S71u4OjRkxx+4jDBQJCIN8qAd1DdBDstLYVKiw+uXuJP/uJL9A0H+Rf/2afRaWsszDwk7IvQHZ3ky197kyv34owcPMHTLzzDnokIXpuG1M4y8/O3uXv3BqVMlk994hU67Qoz965h1kubZonrV++o8LTZbODA4X188Xc/xze/8y31PHX6Jj19TmwODdGuMAatBY8jwPvvfczViw/IZxsEgmE+8/qr7D84Rj6fVn0Co2P9GM0dGp0yV29cVux8s1nK3/oJBQYYGx0lnlhgdu6yem1IUHB+ZkYVlxmx0KpamLm9SS5ZVw20yl7Z1ioveEeY8mJQEmJWyMb+IyO89pmnGRqMUMwmFVPeZnOzsLjFd374HhMHpjl+6jSJWJL79+bo7h/A7jZTKG6jawtiWIbMCq1Onna9zfZWHIvTjsvlZnlhiXwmpwr9ursjyhMdT2Spl8Hn9TE01E98O8bizCYPbq3TKJtVmF8nqD4deD0BThx7Cpfbx8WrF/EHHEyO93FoapyekE+BDhq1Ck0qbCXjzK2uKCDCnqkRrObdAWltbUuFKOcX1jAb/eyslLnwi9sUM1IpH8TsGaFn75OERg8Q6fIy0G3FqUuT37xDwNVicMhLo1VgO7nD/dk5xaKX9tJSMae2bhqNCY9bynPc6Noe9owe5c7tRb765a9y9/aNXYxfp6EKxzqGNlaPid6BKIefeAKr1cHS0ia3b9xXh1RVsubosHeqh5dfPMXqapx3z96k3HRidLjUdWlkeETd48b6++kLdeMy2dC0m5w5+z4rawtcvPoBO4klXB4Dp586qRpTz57/UG096GiVfaiUb5LL1nE4uzA6+4gMHmRk4gD9fWE8tiaaZhKHrsxEX4iox6OAFslckis3LzMyOkivlFLpIJ/PcOvafd587yFb8RBWn095w4VbLttIwX3aw4JItStLy+OHDN3VfGH3z/9R8FQIMiJkPX6oa2mr/Uu7jfy5WFGELCPDrdhi5LAnM5Mc8OVAIMO8DAR/b6cxqmIkOVSIv10wk/IxZZNTzmTU21S/yCPbixrcZZAXb9mvDO7y+eRzK6zlr7DbVUPsrxY0SeNyfRcPabfIBlzaeHWUpXWQDmZdm3K+RLWQQdOQg52IP3//NcsPqGy2DSY94aibkSf2CbNDbc3aeimXq2Nx2pAx8TeD+68dsf9p/sLv/Tf/A+MHD+Ew6VXb5G5RjUXZANS5sCOHsgaZcpql7VXK9RSD3Q7M+ioepw06Rmo0SRSzfHT9BjPzKySSOdVYKjYSQS4O9u3lyePPMd4/gt1gwiJoEk2WZidDvhZnaWOBYr2qwqr+QAiTUZpWhZ8urV2g1+mxmD1okfIAO5VaRa0O86WkCkZJsEpe9F5XBKshCA0rJr0To8nC8soCC6tzJHKbqtHQF7bh8ZmJxzbRNLV0BaIMhAbwWCNkM2UKlTIduWlp24pxujgfw6L34HMJnaFHVXNns1WatTZWg4FaMaNWvFLUkEjt0GjJAG7A6/ZgMZqVbUGU90arSaFcIVcusra1htNtV0QLIVaUqjWasgKtCIFji72TI4yNdLG2vqzoI6VamwczD9AbWxh0oqKXVbiqVq2osFk0EFI2iEKhpCqjU9ksd+/dppjP4vH4cHmCnP3gIyrFIs8/85QKp21sCb7MwLkPzqrQ7amnplUTa65cVaSF2PYG0ZCPaDSCw+VEpzcScgYZ79uD2xpSimWzIWHCXjRaA22503WEZS/gxF16hDCopR1Pb9Aoxn+9XqDaKVBoZDh35UMWVpY4NH2I0aEJdYB5570POP/BbcWGfu2Vk5w+PYXdqefWw7tcuPoxDp9YWvpx2UzkMylK1RL+UJBcUUpMcly7eJ/NxTgeuwykfYyOD/LSK89z58FN6vUSOmsbu9uoKsln7t1lYnCSA8NHSaxXCXiGCQYH0entagiWRkx57es0OjTtDuVGk5JOyztnL2CzOnny4EHsRg1mrfgOO8hCOlkq8dH1i8wuPSC2scDW2pKqAbfZDHT3hOgf6lXNkS6Xk4HhIT6+cJMzZz7m9DPP8/Sp46wszagcibrwa/Xcu3uPc2cukNnJUi821AVWDhOS31D2F6XIyMwrWMjdcKpCdD1CRQq2SylIctXViS1EjsAaDFYpwXFhdYSZPnSSP/jPf59RaS5EQ0OjYTWd4Y2fvcW1q1dIx7Zxu4y43EZu3b6tAm4HDo1w6pkpuvp6sDtC6C0OqrUmZ957n4sffaRuCv5AD+N7D3Hy6RdYXFrmzs2bqu01HlulQY79h8eYmBhhdmaR+3fnsVuljVQOtC7yuZy6OfhdQXLZCmPj+wmGe5V/uCca5a0f/4yV5XWcLg8njz5BT0+P8qHbrW6mp4/wnR98m82dFfbsHVa0p57+AWXlswjbubPrNbWazdRrFQa6e9UG4/ad25y/dIl6q0qzUyEQdODzeijkSszNSKhV2O4uiqU8g4M9FPIZlubXaTR0HD31JCefPo3PH1SbP7ctpBplTToJL7d4++fv8I1vf43hsRCf/NQJnA4dBo2GpblN+vumeP/MPc5emMXbPcHkoWkGxiJ4vR1Smw9JbizTaVRJp3d47dXn0XYaxLdXFB++K9zDlYs3FUlKejCeef40z734HHfvP+CHP/wBJkuHqUO9jI5HlUJWKbXIpmu8/ZOz5FJSd+5icnIPx588Qlefj+WVe5jNTfoHgjhdWgrFDDdv36FSEV+vcK99DA7uwet3s7n9kGxmnYDHxMLCXcXLl3tGrdiEupWr5xbIxCScKgdJWf+LP3j394qbbTHhCNmYnO5Xr6XhwRA2E3Qadep1DTfvLPLO2SsMjI5z9PgJttc2WVpcZnLPOC1K1JsZzEbZ9BXRGetYLBrsRjuzD+YZGh7E4/azvR3HaDCwsbnK4PCAsu3cuzdPrdpRryWv30k45MdjjfL2j86zNivNuhZaNHAHbIxPjvP6Z/4TZQP58pe/yvDIIK+9LMSZHnTiVxbEorr7FKm0qyxsrHB37j4DI33YnWZ2tmOk0tKOmyaXLuKyh7DoA7z1g7PsbJTRtJwYrD04whN4eoZxeK0M9ds4uj9AxN0g7BYRoUKulODarZssrqyhM5qwu6yUaxK+7qVUbGLUOpgYPUhveFIVBV78+Bb//kt/yuLcHPVSQdnb0LfRWXV4Ql7G94zz6U/9FkMjE1y9dpO/+atvkE4Jda2DP2jguWenOTI9yQcfXOLKjSWqbTfo7Hj9Qfbvn2Jqv/x7SRbBSLmQYXbmGoVSTB32vvv9b1Mup5meGuOLr7+uug6+/LVvqMxVLl9UOQOrwUEiXqRS1WH39mL3ddE/Nk7/UJRcYR2TpcjURJQDwz24RUDptFVg/+69h/R19dEdDpJN7Shv/xtv/px8MYgneFr9XMfvP1TXO6Pdjm9w4JdFTBIwlYFdYRdlAFbNp7Jl2MUV/ypu8VcnLVHNld3wVwb/XXvMLu1F3i7Xa9XO+sgOY7CY1NtatYZqZpXWVWVgkaCrNHir6/QjvOOjwbwhdtJMRj2vxxvTXfa7ftdL/igcK+8ruMrH/y9qvvK6G43/wG4j3wt5m90uZVO7BDLlza/Xqdba1JKbCuKgDhh1eT673vbHD70Udjlt2PwReka7lJCxe1/pqMZUQWXqzJbfDO7/NGP5r/+o//rf/h+8/KlP0m7UFX7KZjEqtVyppur1JatOFLdVWk3FsmHWN2hp8rT1EqBpkKsV2UhuqkKEebnJpfLKHyXe1GymgtMW4Nihp9g3MkVUmj47LaUYNzoZmtoCa8klGvoWSxvCa5eBvqP4zhabBYNePH1lfC4/dptLKUaCbKvXqqTScXKlNJVqGW8wpLzYNoOXkKsXi96FSfnPaySyO6zGF7lx/zJ1TYnewai66IoFYkgY7a5uHFofbQkLNdvMbc4RLyVoG7TUW3rFYO6KDmM0e3DYfDQqbUrpLGGPi6DLitmgVeumZC6tqph1Ri0hf0jhC1WVRlPCg7vV3+vbO6xvbmKRoEu7Rijgpdass51KE+7p5+L5a2rgPv3kcWVNEF65eOvzpRzr67P4vDIWl9HrW8oi4bLZ8Trs+N0OZYcQJVAaVYsFweiVVTjV44/y3R/+iJXlJT7x6stUqjXS2RwDA/28+aPv4XcZOX5kD5Wa0AJ2mFvYxGox0NcTJBoNqJCLFLeYRVGoNunvG6bZMGLUeYgEB5RfWUp95DCj7Ui5iVEp7srWqlQh2TzUVIGPfP9j6Q0WVhdY3VhnbGLPrpXDYOTCxev85EcfYtbpefXlE/T3S2uih2qrzDu/eEexo3u6utBpWorpm0glcbpdxGLCLLZx4RfXWZnbIuj3Ee7yM7F/hH0H91BtlFSqXmq+k+mYauOVGI6mruXg5AmMHb8qR3E4ZcCRYh5BsWkx6ESB06iikmanTakDs8trbG3sMDU8Tl/Ig0noLvL1aVDlWfM767x99j1m7l9nc22ZbHoHs7HBseMH8fs86kAglqvpw0f56Pw1Pjx3kcHhQU4eP8rW1gZd0V7cHi83btzk5rWrzNy5Rz6Vp5KTCnGxIelVAHU3hKpVF1L51VKDu3yvtbv2lJaEhx+FmdTgLl+PbGo6GM16jFY3bl8fx069wO/9zu/QF/Rgk/WnRkO8VuPqzdu8/97PWV2YIxpy4HDqOfvBWWweE08+fYCTT+9XtAmLI0IsWSUeT3P10nm211aQVYvdEybQNUwwMkiz3sFnc9EdCnP79mXmV24jgILuiI/4Tlw1sErJUaVRVJsxf0BY7j58Dj8zD5aIdg0zMHwAg86C0+HkzR+/y/LSOj3d3Xzx9f+PvfeKkTTN0vOe8N6bjHSRPiuzMrO8r+pq72d6TM/uUiR3CUkUSHBFSoIggBIg6UIUOEsKIARyRXJ3yTXj2LPb47pnunu6u7q6qrq8t+l9hsnw3kcI54vqobnZq8XeTACFqsqMjIiM+P/vP9857/u8X2d2z7ii6ZgMFkxmK7+8dI4Pz/2UwdGg2jCOjI9TKteIxnZVl0huHq+XudkD7BmfRtPQce3KDT799DOisYhC105Nj3Lg4BwBf4irV67z3vvvY9Dr1AZ9amqUTqvMvZu3VU7CvtNH2X/sCGWheOCkJzhCjz+sEjTz6TQ/efddrlz5lGCPmZl9/QR6ugFy6UQFAy7u3lolEinTMXjx9g1i8xroH7KibWfIxXewGLSUG1n1vOGBkJJJLD5ZwGZ0c/7TK0R2EkpC+Nzzpzly4hi5XIE/+MN/i0Zf5eCxYfoGvGot31yLs7Yao5AVSZ/gUMtqmvHKa89T72Rp6TJEIk+o1dNKziWywmgkhcPey/37G5jMQaw2J03ZhLcyag036lrsJjZwuyUhskk+WeDI3LP8+PvnWXoUp1nVKwN1NztANMF1FSils5mxBWwMTQU5eHSM0yf34rLrcZotWM1u7j5e5/f/8AecOHGKF154hkvnL6h18eyzJzEa65RKaSwmHbvpOGUJczNpMeutZOMZZhRKuJ9ipcZ2dJuHCw/o6Q0oROqD+49ptrQUSxV0eh2jo2F6PWEuf3yPxfu7igQlqMTx2QEOHp5hdGSMuw/mWVhcZ27uAC+9cIbekFdRi3xiNGyUFO2krWkSyyY4f/kiLr8Tq9WssgCEpy0a4uG+QZXCnc3W+cmPznH5whPaVTGCetCY3ZhdPrxBB/v29fP6y7MM9IiOXk8qs0MsscX6+oaSxGQLBXKlPKVGRZnmmw0tgz2j7BmdwWP10m7oOHfuCt/543fYWt+hUW50TcEGLUanCX9vgP2HDvPWW28zMDjMd7/7XT758H0qpYwKSfJ4haomXfQqm1sx7J5BSjU7JmuImb2HeOPllxWVTG+ysJtJcu36eR48uoDRViFbiLG4uECPz82Lp0/y/InjbG/E+KN/9z3WNjdwOF343QGMOid37yxQFwiA1UHfcD9nX3qG8ekhLl77FJsfjh+dwqlv4zablNlbpzXz+OEyRo2NTr3F6soTItFttiOSSm2gd/BllZgqiaO1fAHf5IQyqDbFGCpZG/29NCo1JV1RWnAlMxQeede4KoWoShV6av78Tzvu6muKjNT9qniXhPsupBgV3NRBMeIFhSzrssXrVcW1eg5pXpXLWL1eJctRP6+46l0tuwpOEqCFqVvsZ7e2VIH/q8L+qdZdUcGedtzlMYQqJvev1ZrqMRStRoKsNN2Jq2wA5I9skuX7su7b7EZyubqaSlR3oxj1XT27ejyTTrgFysiqriHuEIHhfvW9vj6Hqm98Xov6u7uxEAVc89eF+19eYv/V3OOffPvbvP0bv0Gj3VQLr0D45VORi5R8kOrg1htVUSBR2TLq1Ok7lFoZEuUYy5FVyrUCrWaNHm+PughWS2VMNtmlttQi83hhlUyqqroC+/YepT8wqLTBsuB1KBDNbrKxs0Isk2A3nVF6QTEJGQ2ibx0kGU+qYsrlcuD3uXG7HQR8PiqlkhqXCYLL7fbRampUN7jPP6EuiGI80+m1VFoFstUYS2sPufPgBuvba4wODjE1NMz+PXMMeMNY8ELHprjFO+mIwkhmK2nc3iCZVJnBgT20tXbKlTY9Puk4F9A2y4RDfmwmsyqU6u02kVhUhYu4RccrkdGdNoVSXl3saq0Gm9s77ESiGDR6pZMfHupDdrcihXG43cSTWW5dv8v4kIQEHWBre5tGS8Zvbba350kk1xgaCtFqS4JnBbfdht1kIOjzqKAZ6fqtra2pEKegN6BGv21MfPDJZ1y+epUjRw4r7v7NO7ew2kysPLpHuMfFV15/HpPVyoefXuLRkyUmp0cVmUUMvdVylbm5fQz0S/z3XcYnppU2Mty7B7slgMHgQKOz0mrpKZWa2G1u1TEW+YNoxSVRVqtrUWkWyZcSLC8/oVgURFuIgaFh8oU8mMwsrGzz/T/5MZlknOk9PfT36wn0mJk9NMXtB3dYXFxkKDyE22ljeLgPo8VAbDdKOpXBpHXxFz94n93tLMeOH8bhMTM6NUxooEelh/o9PqKRCEvLyzTl9WjBYDDi8/Th947hdo2h0XowGgQZaVX5BK2GhGh1sNicVOoNJLtCJCz5dJbc7i7H9+/HaTZgUt1s1AYsWa3x6eUrfH7+YxYWHlIpJbFZavzt3/4aqXQMk1HwqHZGJ2fYiWT4yc8+wOt38dzzLyqpVl/vKOVSk4/e/wWLD+9QzqVplIS33d38ybElXcRuBLbmV/SYLlWmqyGXC5VMeeSYlPvIxUTpV4Wyqm0qtrjR4iYQGufEs6/zm7/xNmHZhLSEOGAg2+rwaGmTf/MHf8T6kweMDflUFP2tu7fV1OrAsUmOnN6DPxDC6RzkyeIu9+48YXN1GYnaKuWKeHsG6BucxGRyqaIl5AnicXnYjO/w/qc/JluO4bMZKGUyalLUkoJOU2PvgQlsdkkJNTAxPML1q/eg46B/cJbhUdnk2XjvZ5+ysRblzKkT/Ld/42uE3GIsayjWfrXRYSG6yZ+982cMjPdgtMq6VcVoNCktu9nc9bGE+gcZHZnG7ycpedcAACAASURBVAlTzDZUYqrN6uDcJx9Dq8LBg10EbCjYx4P7D/nn//z/odYoq9f21a+9Qjy+xmfnfkmlWuX5r76Exe4iEs9jtoUYHplhJDxBKZtVUeM//NM/IRpZV/IBX68VodWGekPoO1byqSpLj9dIJ0potHY0eitGm4bAoBWNXszeTUwGA1anGGatjI0Mqc16p6lB2zTxwc8/Z3VlHYfDzKkzRwj0+TCZLPz4p++iM7QYnwzy+psvE4sl1IYnm6mqBojZ5CWTrXHi5BmOnTzI4KibUmOTzy/+jGajQKNWolkTfKOVckmrgpQMZieFohiOs9gdOvGXote3qTdyqoiWzbDT6iHgHObDn1xm8UGETl2QduK3MCr6mEjHhBCltZgwOPX0DHvYd2SEuX1D9Pis9Ad7CPr7ebK0zb/4l3+sfCnPnD7O+z9/l4nJIU6dOqhCYvStlpLPbO5E6Q0P0NG1ScUytMstDu2Zw+5ws7C+xvnrn6lEUY1BQ6GYpScYxOP28eTxmvJCCQzBrDUwf2+F1fksjZYGvVVDsM/K3P5xgQKyuLiOyeZhemYfhw/PYrcZlYenX4KCzCYM2jbVRo2F1WUuXb2okifDA4OMj4zTaWlUOF+/5AGUyxTrdc5/fpt3//wzEtt10FgxmKx09BqC/X6On5zjjTdO4PYYyeSyPHx8k3Rqm8mxcUUEevRoAb2YbnMZxd0Xo/ehmUNMhsdU97debbO8uMO//8Pvszy/QbPSNawbzEaMThu9w/3MHdjPm29+lWq1zns/+SnlQprI9grVsshcq11JYyuvSDVjUwdw+MYola288OybHJqexWe3UaPB8sYSP37v+2xF7+H0d5TU5/H8IppWi6MH5njjxbM8unOfH3zvhyTTKb759tu061pF/0om6xSqHZVqPT07wJ69fSqU8MH8fQZGAzjd4ndI0dfTg80s6cxt5h+sUMzVqVcqClAgUtH5J7KhmcTlOavSRvORCKVEShFbjOauz8xotRKYnup2u6UrbjAoaUqz0fjPtOWKlvLUtCrcddU1r9fVZkCSRP9LfKR00lXBr0EZUeV1SZH+ZVdd8fOfkmC+LKqlM97N1dAqus2XBbvyVojuXaQ+ZQklbHTlL0oCI8tAt+PwqzRVWirPQyZ60ll/uuP4Vdf9y879l1WjyHJkaiC/d24ngracxWgzorM5aZdyT4k7Ushr6Th6sDgduAIu1bST96wvaMLnM6tNRUNjolUT+Zz+14X7X01Z/pc/6re//W11QolStzsoEXVYN6xFcaBl9C6lT7sbLiQWo1qnTr6dZzm+xFp0Dafs5J12woFBbHonWvSKv1qupWlRYzsWZXUrgs3mpaO14vcPKAOU0Gk6lNR9F5ceKmqIHJ+xRJJMLkOnrWOgfxivx6cijgtF4VubMZm1Cl8oe4xiLotBJxSAOl6XD5vJh0HjwWEJEfQPYZToOW2dTDFGrrhLfDdKPLbL8sKi0rseOXiY6YlZPI4+dFpJWrTS1NTZiC2TTEWUPlKIBj3+IeyuHgolwe+10HbaOK16/E4LdpNZdZUazQ7VSk1hBqVrajAaKTeFqFKh0qoQ2d1iN7FLOpWmVWnhcbg5eey4YpRv72xRrJbZSewS2U5RyjZ4/uyrjE2MEttdZzsyT62WZH3lkdKLDwxIJ91FJhWjP+gnPNBHMpXG4RIDbVuZZkf6BqnXW4jv5NOLV7h49TL9/YMMDYxz7fp1Uum4itOeHA7x2ktnCIR6+dF7H3Lzzn3GJwbo6/eyd2pCRcaL7ri3N6g42E6bRxkHR8J7aNSE7GZVLHz0DuKJEnZnL/WmVhWOdpngqMKxRa1dIleIEt3eJJNIcXD/cfp6wlRbdSLpFPceLfKLn35MbHuF6Sk//f1aLPYGMwemVHd9fX2d/v5+NRUqlbIEgn4SyahCmPk9ffzgOz/lyaMV3vjK63iCDqLJiOqqCXLQ5xQ8V0sh/SRYZicaxWw34Qv0AA6KRekIevE6Q5w5ehS3yYRFb0CgXIVKg3gmx+LqOgcPHVSL3MrCIiPhMEN9vUhWnknEQu2WwEJZjyX4s+9/j+u3L1MsxtDrUvzu7/42LreVar1NR29WnoZyCT74xTl17Pr8PQq/ZnME0bQ0rC48IbYxT7taQtsWr4Ikocp+SK+Od11XdKguTMoELWNQVagL3lQ68d2Ojpy7qjsv57CuOzKXY1oIGlK47zv+LG++9RaTo4P4LDpljk5Wm9y8v8Sf/cmfsru+gF/MvVbY2N7AYIexvQNMzg4ojazTMcDOToV7dxdp1mtYDRJypiM8NMng8CTHjpzAY7NjMVrQ6AzkGg3+3ff+iBu3PqddzOF3OXB7BDEpBWCJoyf3EY1uKlyj2+lScqzdWBmvL4zO4CJTaLC4GFXGsbfeeJ23XjxN0K7DqJViQ0OtreXczbt88PmnTM1NMrNvhLX1eaLbGzy4d5PDR+YoVgoMj0yqCYtO4yGblo6UFYfFTq2Yx+UwMDgQxGIxodUaeXD/EV9c+YK+/l4eP7nHsRNzrK7c59LFczSbDQ4eP0izoyGbbzA8sZ/9B05is7vYXF6kUynxs3feIRWPKERjMOylVMsoCdpvvf03WXq0xscfnWN9VZCKTQyycXSZmJjux+Jq09a18Pq86tiR5MneYBCHzUoxV6aca7K6FCGxm0FnkLTiA7jckvmQ5s79u2p6IROr4ycOEYnGuHnjLiajXWU+rK/tUqnpmdozw9TsGN4eMRKn2Yk8plYvYDboKBWrZNKSmC0dSr0yAwu4oFor4XG66B/opdGscffuDTVNclhtDA2MkNzOc+PSEzYWE7Qq3alQq6FFqxGDm/g0ukmeOpsO/6CH8Zk+pmYHOXxgirHwkFr3b958yHe//2N6+wcYCPdQqSQZHu9hcMjP2HCfyjTY3oiwHd3FJVkXfi+dmgZjy8yeQaHi2Lh6/xY3Hl+j2CzQ7DTVpmtoaBCX3cXdG/MsPtlQacoTY8PkUgU++fAWbcT/oSPU72Ag7FV43E5bS7pQxR8cZHxiBL22zfDAgPosJBuiWquwsrrM+uY6W5Etgj09HD9yTE0fy8UyFr0FnTQALHo2ImskkiW+uPCAezc2MBudWOzSMGrj9NsZnxpmbv8oBnOHbDFLJrOD32dlPBwmth3l7m0BFUC2UsXmdBPqGWB6fIrZcQFMaEmnimxuJHnn+z9l8cmqmg5LA1cKd4ffS6AvxMTMhEr7nX/8iEwyqTYfF8+fUx4taQjJhs/uMCjK0syh4/SP7KdcdbB/+hSTA/0IHiKZjXH77jXOf/ERekuJvftGsDjMXL50g3KxwNzsBM+c3s/W2hoP7z1SBurnn38Jq8HFpfP36QlN8vHnVyjXs/h9WubmBtWE48at66BvYHfqcDmtStap1ZjY3thldWmDZr3N2Ih8hkZy6STR7V1KpV4cPa+T39rC7PWqrnpqYbFLi5GgNb9Pcd3ljRAzp9EmRvnucfifmkL/s2rpaREvi67Sw9tsiuf+X95UkBJQlLRTCXay29WGoJpOq+dqS4dfFesayuk0BpsNq8ejmitf6telGLcH/V0KTamkiv+m6NMUd+Jp+qteT0eMqU+77uJpkclztVKnXOje9y+72Q1NtDYnqUjqqfzHSCOXoJlNojNKaJSGtqUHs9ulmrguf7dwr5UriiY02G9VhKKG0akSjuX2a437X/au/xV9//e+/Xu8/a23aYsJQ8Ys6tNA/b/rjeiGuIh0QCOGKyEGt2tkm3nipSSZiowsO9j0GtxmF3aDRDYL8kguhjU1Us6VM+QrBToGCSZqKrmBEC3aor2jjsMlJ2eTQqFArdLF2+3sbKqTymqToqqsdtDpbAqjWUu1WcRq0+MWUkWrgUWSyZp1nE5BCwZJxsvYTD1MjO/HZLYp81mzU1KGHimAPE4f0WicDz/6pTJOjo5PMD6+F6+vF4NB+KUWivldFbYk5BBdx8jwwDg2i5tWy0AyWyGbK9Ju1RkL9+O2WlSXQYr2VkcKkLbq3glQSmRE1U6NuqZKIh1lY2NFHfSNUg27xcPJ42J+CiiNd7PdIlcvk8lU2FyJqwvmK6+/iNHcYnn1NvHoEqnoGhtrTwgEnbz6xkssPLmPx20jHO5XOLwWBuqVNiFfDxODI5gNFir1Frcfz/OzDz7AarUzFp7g3r17yrzrEuf4ZD9vvPYswd5efv7hx1y/foeRIUmInOHAgVlKxbTaLIl0x2AwKwlSuVilX20M6rTbWswWN+2Wg1iyQbNjp4JJeRVkERe5iclmpFjPYrG0lUZ3a3mD0cE97J87LhgDFtZXOX/xAreu3KJSjDMzE2BqyqPSYo+ePIjeoOX+/YfYrRZCfT62N1eplWv4/V7GJicoFZr86R//kAcPFnjuxWfZf2yOR/MPKBQq5DNF9o7NMTuxVxV3iyub3UlIJUeov4d0tsrqShq/Z4x900c4sncfg14fJq0iwpGp1Hm8usH1Wzc5efokFquZdC5Prd5hYnQPXqsVt06Dpd1U6Z7lRpsf/+IDfvTeD8kXd/B7W7zy6mlOnTlBplRhaWObR48XSEZLLD/eIp+WbqtOyYU8noAqJBqVPPMPr2IzCQu7zm4sQ7Mh3XMhA2jUplWNRJW+XYJUOt1zuMveU9eELwt3rVyEpJjXttEYNcoPYrf5cHsGGdyznxPPPs/hIwcY8LvURmc3X+KDjy/x3k9+QjG2it8GNlOHRDqJ3qZhz8EJxqfDCifXadlJJwW/eYiF5SWa1QIzUyIrc9LTO8iBA4ewiD5Uo6PR0ZDIFvnRz/6Ca1c/p1XMcnBuFqPNrIyuS4tP0Ir8QsAeei1mkxBOhrlx/SGpRJZQ3yAbO2KsbqDR23jllRf4ynPH6bHpMGqEmayjVNfyxd15Pjh/kam5PRw+PM3K0gMe3LnO+uojnj17TKUxV2stfIEhnK4h9DoXAf8A6yvruG1mpibDOB16VWSK8fP6rdv4gkHu3LnB8sojhof9xCPLLDx6oHwms7NTVOqCPTRjcgTwBgfV9KqQSeIxm7h58RLbG+vYHEZ6R4IICnmwr5ejh45RKTX47LMrXL/+kGKpgdlkZWbvJK+8epb1nXmq7ZICfjTqZbY31+gL9TI6EmZpfpl8ukK50CaVzClZWjAUYGZ2hqtXr5PJpfAEbIpi5PZalRJbmh+S/mrQW1hdSZDJNugfGGZ2/wR9YTHGS/BYlERyB7/fxdr6Bqtr20qfbrFI0mSbeDyqiqn+nkF8AS+pdJp79x9iMVnwuD3YzAaMGjO1nJZzH1xXyamCy1NJulqDImBJuq+Kkrfp8YRcTB8a5/CJvRw4uEdNL6VA+8XPP2Z+fgV/MITH72ZmdpCpmSGFWxVJZ7lQpJgvKWmX3qiltydIn2cArzmADrMy31++e42FrSd0jELIgUDQh8/tRdPS0aoa2FqPE4+LDl6L2+nho/cuKfqN2W7G6THjD9qw2XSE+kI8fLxCq2VkdnaOE0eOMDkYVmAEua7FEjEePnmAjBZb7Rb5bJneYD9Omwuvy4vb4SGZypLJpmhTJJPO8/DOCo/ubNKqa/EGgnQMOiqtOqGBABNTAzjdOgzGFq22SHEqWA16WtU2O1tRlf4r6c7iwRIy1tzeGfZPz+Cyemg3DCzMb/JHf/Ad5h8t06qJ9EFoMWacPh82jx1/r4eBIR9en00lPW8ur5HeTZAr5Km3KooAJfhiq9vF/hOnGJ06Sny3SV9glDnxGFk65AsRbt2+wq17V9SUzGDREtmJcfniLQXJFXnW1Gy/qgPaTS3RWEZ9LvunjxDum6JUavMv/tUfqsaLw9EmPODEH7Czsb2O3+vghRdOUSimWVvbJpUsEI+lFeZYpGJ9IuszazHpNTSrTR49btC2vqi67WJQla5xanFJdbNdQ2EsbreqnsQEKpz1QjSGd3QEZ39/V+v+tNv9ZZdaCmlZI780+cu/dUJkecqDlwJb7iPSFyW/keuipVvUiyxF9OryGuS5pHMu35dNhHS7zS6nMsxKY0WKevm+FFomh3hIOkruIzcxqMqkVTYD8vrl+eoi+1F6eyN2q6Tw6VVRXRON+tPbl933boJ796auA0KJMTRxuswk8rKeNNXvU43vKIKdztWjHtdhaqEx25W81apv0jS61HNIGvHIoO1p+rZwLp76p35Nlfkrqsz/kof99rf/Kd/61tvdzd/TTp0a/QgjVAoEVSHIutfVNskB16JDWQptaqTKaXK5KML+cpjsuCw+HBYfJo0RozT5EA1XhXo7J2Bb8q0iD5YWyMtoiTY7uxEKpSTDw4OMDo0QjybpC4aIxiOsb68rhNF2RMJdUEFQ4nb2eu2K+5vLJ7CqsboZs8mIpt2mv29ALRCpeB6bJUhPz4AKifL5POpvidN2WTxsbsU5f+ELNrfXCfb3qO7Rvv37lRbULMENeqgWM0ruYdRb6QsO47b7FO+20jSRyBSJxXdVyqKYUyV9VLrp8gBBXwCDRkKY2sSLGXZLGXKVrIohj0WXyaVi9KjIdR+jIzN4vWEyWSEjaKl3BONkpVzU8MXlOwRUMNIesvlNyvktkpEFlp7cJZ/Z5eyzZ0jndvEFXIRCAe4/mUdrsGKz+TG2Ddg1VgZ6h3C6A6ztxPnzH/1EncSHZvfx+fnzbG5vQLvC3r1h3v6N1/D4vXzyyQXuXH/AcF+IN15+TnXco9FVZUrc3o3SOxRWI1ZJNhFzVL1SVeFZFoMTo9ZFpyOd7hLriSxmq7wvGqw2D1aXk1w5TbEcZ335Adpmk2YFnjv7Bkarh+X1HS5cvszFj8/RqKUYGDCzZ8qPRltm38FpJidH2dxcJ5GIMLanXwX2xGK7ynw7NjnJxlqCn/3oI1ZXt5md28PZF0+TzyVJxRLkUkW+9vo32Ds1q/St5y/eYmVji51IBF/ATblaVwjDmemj/Fff+m30DQO9zgC6jpamVku2WeeXF84RT0QIBD30DfSiMVrZjOZAY2e4b4jRYIAei0Gl1FWaLc598QXfe+dPyeU2eeWlg9TreSYnp3mwsMLCyhrR7RjlXItSukalUEOr12C1m3nppRf4jbffolZN8+GHf06ukMbhcHPp/A2y6Sqajug9Re8oC7JWFevK/FyT4l2mZt046i877iKpUUZzRf2RwDLxHuixmd24XL14B8YJ79nLgWOH2T89qc7xzZ1dfvGLD3l4+xrNXJRejxmLvk2+WqKl73Do9GHC44NEo0mSuxVOnXiN4yee5cq169y8fkl1y4XMc+joSfYdOqIY1zaHh0KpwfraNte+uEgmsU1kc5HpveN4g376BkLE45skoyu0WxUGBgbp65vCZgtx+dJtjHodZ8+c5pOPz7OyEcPk8HDmmZO8+fxxeux6zDr5zQ1U6lrWdgu88+P36B3s5fTzx6jV8lz49CNuXL3AieMH0Zk0tMVwohPj6gylKricgpKtK+3p1HgYn89Ou1MnuhPliy+ucOjQQX723l+wvb3A2bP7cbl0vPezn7Gxss7+ub28+MorBEMjbMbzfHzhC5UI67AaJR2CzccLqjASb8XE3KjCwXo9bp595jnu33/CFxdvsrOTUQFW0sF97rln+If/6O9z6dKnfP7Fx3Q0dWUIzWUypJNJRZARqanJYGY3liOfK9No1LHbbbz4ykvcvHmL9c0thseGsDlMbO6sotXXmZjs5+Tpw2QyBW5en2dtPY3XF+Lg0VnOnD2Iy6bj3p3LxJMbtNsVSiLtKFYwm5wKCdlsVilkc5gNVoLePnpCvSwsrXDn3rwyAUsjZXZmkH3T01RyGv7N//sO6VhNUOJqXVXeN4NZwQbkuNRb9PQMBnntG6/wzItH2Y6skkunKeVKXLl8g4X5Rdw+L0dPHOIrr56lP+Qhm02R2I2pwLu1zXVaxja+HrcyjnZKoGtIuJiJSGyXpfUVdhJbmB0W3C4vQSGDjc5h1Dko5RvKq3L95hdsrC+raVVkJaakLSLBE+a5xdZhfGqQoZFB7j1coNU085XX3uLM0ZN4jDY2o2vEcjssrD8RkjvBHi8Ou5vzn1wm6B/kpRdfUVOcSrHKF1dv8Gj+CWaLhnQyTyJaILFTUFKWQDAgAiIS6QTeXgeHjk/i9eoIBh0USinSuSR6nUF5OIrZMtVqhWqtTiZfxGRycOTQEXXttOksKq310cNVvvtn77K1nqBVlXVBeiMmbBJs5DDiDJiZmunjra+/wKeffsTDWw/V6xD9vDDshR4jJDGbO8Dk3CH2Hz7D6pp4dawcmhkn5LeQSm7w8ccfqIm2v9fLbjLOzRu3iW7sYjGYMFk09IZdKmU5FBrA7ggSj2Z569Wv47b6+MEP/pwL56+qaYWQ3g4f2cMzz53g43Mf4/N58XsFB7vEcHiMJ48XyUvhq6kxu3eMl587hVnToVquKNrTd79/k5tX9dhCPaqALsXjZDY2CUztwdknOGNU0StFjvDWS7sJDOLbGhj4FRXmy6Jb6c5bLXWdFImNdO9lAyALrhTeUvxLQS2sdunci65dinTpyCtdebOpfl4kMlK41wtF1XRsVqqqgBf9u9XvoyPNlkZD/ZGuujyOUPe+vAlquZwW1UFbISRFFy+1kLwWo3jaemWyLhs7VBOiKzrX/EfZjMoGlGZOt26Tor3YNGA2aak3NSqvQsyqtVIFiwBspJOuMarzIODUUGp1DbsyvRW/oXgWhwakCdoUviQYTBgMul933P96ynb4p7/3e3zzW99QenbpqMulXwD9YsaTfwsARnBe0rGTcbbiispIWgtlTbf7nsnHaTYqmLQ6HGYHdrMLvcaEUTEs5GdKdHQVsuU4GAWdVyWWy7Ae3WFxVVIXt2jUK4QCPfQHe5ndO0MiucvD+QdkC0lFJxFqRr3eJBGPYzBqGRnuw2zVqaCUarVMrVKhv79PIeAk+TSbKdCo6tTCJnIbSRX1uXyqe761FlVufI3ezPkL5zl19hgafQu9UaMKUUk/DfeF6PF5VHBUOlHA5+4l6OrHqHeBxqWCiSTVVbo1ejGqtBuksxnMJgNOqw27zqo6KIV2g0QxTyQVIbK7RrWWIJfZxGbU4vEFMFt9+HvGqFb1VKpCDZF4+W5RdffeAvcePeH46UNYLXVWV65h15cxaevoNR1FHZEU255ePwcPHeDuw0cUq21GRqbw2L0kNmNoW1rGJ2dVKt4vfvEpq8urDAR83LlzSwXPtFoVJqb6+Npvvqp0lpc+v8ba/CYzoyP83d/52ypopNUuKl3uJ1c+V52hQrmg5BY2g1m9pz6bB13LSF8gjE7nZDOWVB1qq8PN+Ohe2oIMbbXZim4ST6zS7hSZHg9TKdTZO3WUZtNOLF3i3R+/x+XPzlMuRjl8eJRvvf0at+9eVhi2V156lnI1x43bl/D3WnG6jZQrZcqVGoGeMKsru3zvj98lEc9w8tQRhkZE295QZI/N5XWePfUs03vnqDY0LK8lKBRb3LhxT5xCSrJls9uUbOCVF76C395HvdQhHkvR0GnINcvcfnQPu02r+NEOt5WmzsjaVoq1jQwmg4sjswc4c+ggejlX9DouXb7ED//8u2Qym/yd33mDtaV51XEUctLdu/dJp5KYNQ5qxZZKfx0RNF0yym/95tu8+MIZdNomycwOF698ztDIOH/0h9/l8YNlTFrTr4g3sigrGYIq3AUJ2TUWyTZbadyfIsNkATYI2lIMwzo9HXSqQ+pw+PD1j2EP9XPq2ed4/eWXWFldYn5hhU9/+Uu2Vh5jbpcJui1YjTqiqQQGu4WDJ44oneyDR4vY7EFeefkbuD293Lp9kwvnPyGZjKpwp96BIV776jfQWax0dAa2tnbJp8XEVaDH52B17TEHD82yub3J/OJDqpU0tVKcgf4AgwMjbG7mGQzvUyExhw8fUAi6d777Do2OQWUjON02/tbXX2XY71Bj444k+rb0RDMV3vvgE1H3se/kAerNMvduXGd9ZYlTZ46RL0iwSwuTxYY3GGJlI4LZ4uL1V1+jUmwqc6foqB02AyuLy/zyow85cniOcDjAJx//GLOlgcdj5MP3f048luB/+cf/ExaLjUg8y7U786yuC2u7jK5dpyUBLGUxxdUxGU3oTGB329RnMTw0RGpX6DQ7ZNOSrijEECfHjh/jzDOnePDwliK2CNZRUgzL5SqxnSher4dyWVJnDQoEUBMtnEbSba1qM//g4UNqimhhUlMySRQ9ffYQZ87uA22Vrc1tbt18QjxexuPr4ciJw7g8ZqoVkSzep9ks0tPrwWzQs76+qaQKpWJZYWqDAR8bqxu0agaVD3Hj5l3u3ZvH43Erffbbv/kcJn2HfKLJH/7+T7nwy8fotVJ4iKTOiABp1QRIp1VZFv1jfTz/+nP0hF08enKHSrGgOtViuL1z+xbh0UG+9vXXefHEUdwWGdV3J8LFeoXLd69zd/keDr+VnpCfVDSPvm1mcHhIMa0fzy+oKYO876Mjk1gNPgL+YUZ6p5XZ8OLFT7l+8wJ3796lUWlRSQstTDwgYlDV4PQbOXB8ihdef46PPz5Pq2HiG29+kwPjM0qmcfXWF2wn18HcwuIwMDY2pAyyV764i9fTz+mTpzHrdVz54hLnzl2gIZg9ibuvywbfTXQjpczZirMumEFNE7NTy+C4k5EJvypSq3WRFxZJpQvYbM7uhLNZVhfrQrGipkwup5e5mRlmBb9qdnH16n3+9b/6DosPN9T01ag3Ka201mTC5rXQG3by8mtHOHJiD3fu3eDu9YesPN6mISeMTvZWBhxOryK49QwOc/yZ5xRKc0Okggemmd07xMbaPBfOfc6J46fxB7386N13SCeSyvgci+xiEuSsrUN/OMSZs89hsfqI7SSxGWxsrmyS2c0q0s7qxjreHjevv/Eip585wQcf/pyL176gL+Tm1eeOcnhuH48fP8HqtlOt5dSUYHJoAGOnQ7FQ5MrV2/zg3ScYLWeV0VSO+WI0qgpuMadKbFA/yQAAIABJREFUcS2Te5GvKO65UFrUOimOXa0qdOU+8rNfkmUUg71eVzhJ1ekulVR5Jl3xmnTEpUNulwlUN81UjrUvTaDSbVfIRqHDaDRUczn1HI1KVT2/SHZk0yAFuBT6ig7z9PnkeasZ0Z5bSa9t0BCvn0aDRnkPxQbWlUfK6/aFQ+DqVRvgmminnhpSv6wjlUxH/Q4G9TxSfFfK0iDSYzIb1PWgO1GQ81KPTd9AFDc2CWhqtyk39WjrJexuB4WaFpfH2u24N2tqAtwyWDEYtL8u3P+6Cvd/8s/+GV9/+5sqAEn07NJNr8vOVCUyNjBITLHRiEEnu6+WMiDppGDQ6Ki2pHBvkJERW6OK02bFYtSrBb9bQEi/vU21XaXcLBBPbFGopKm2CmSKaRXctBOLEYvFKORymHR6+kM9TO2Z6MajV/KK/1wuFxSmK52T9NUUu7sJtSEQmcTo0ICcPsQTMVwepzKhiWSmgx6jyaYSPm0Wu7pYSBJs0O3FqBHTqlBr3Jz77Lyijbz82gsKL7khEoxKhZGhMP2hkNoEaNsmnJYgQecQZtzoOjYMGjF6gEjVpFvS1GipiMta1j4NGDpPUX3q6y0SxRTXH1wlkZHgmBqtloy3OwrJaHUGqbUkgrolEmTcDhc+b4hYLM+9B09otOrsmezD6ahTKawxGg6oC6iYpm7fuovNYuPg/v2UynVloioKO1k6so2yWoCsNhd9vZPsbGRYWVgjLvSeuKTDSnehTM+gl33Hp6m0mupCnNxOMNTj5ze+8aZK0QuGfOhNGi7dvEY0Hlcj8/0zM+p3FPrQcEgQjT61Ea+0IF+vsxnZVSQan098ATV2U2m1kG3trJDPxxkZCSnz8ejQPhyOYTK5Fj/56c/5+P2f0axmePONs/yt3/lNrl+/RKdd5swzhykVkzxevE2hlmBoLKi0/TvCr69qePQowgfvfUYumeOtr72O3iCLWZ3enhCrS6u8+sIrKrlSUgEKJUGMelic38Lv8vPe+z9S9x0eGeb4sWfYN30MXceiAn8WtlfYTMa5/+QBxk4To75FT7+XcrNCs62lVtOzu1uh0zFz9OBJ5vbtVwXU1UuX+PgXPyWX3uLMmRmV5Do8HOb8Z+d5cO8e42PDmA0OfvzuezjtLmbmZlVwzFfeeIuzp88o3r5G22Ijus3Gzg7v/IcfcfPGDTTNJkadEZ3G8FTb3tW3NxsimREDk3I+/apw74aSdLsvcn5L50467tK1tTsc+PuG8faHmTlwiK+++RqJxC5b21He+f5/YGd9GX2nhtdpwWjUsxmJ4PSKmWxWmY87OjPhoWkGh6cVQSMW2eHxwzuk07scOnBQXbC9PSGWN7ZUUWA0mBkJj2AwytnbJJdJs7DwWDHUE8lN9DpJ7MkrA6bN4mR3t0atJmQqyScYYbhvmCvnL9PS6MiUCoyODvC33nqFQbfkRnT1/DW05Bsd7j1aURQnpxSaG6tsrq1RrZQ4cfI4O/FtdX9JV36yPE+l2cDp9nH8yCkK+TqRSJqh4QHcThOL84t8+NFPCId9zM2N8uDuVcrFBPvnJnj/Jz9lY2OD/cf3Eh4dZmFxg1gkRyFfxWayMtATpJDOsrq4qpjefYMDHD11lLWNFdV1zqSSZJNZKvm6KnjaHT1Wt5O+8IAyVScSUSrlFHaHXjUqdrZ32N6I43DY1UVTigq3S4yWy0qHLabjvoEe4rsRRZyqt4Ro1aJ/MMhLr55keNSnuu/pZIaVlW2Wl3cYm5jkzLNn1PkdS0XY3l7F53NgNnYZ5cV8GYvZye07Nzl29JBad7Y2Nskma2QldK5QUZ+9yHFeevU4Q6M2lbXQKBn57h99wpN7CWiZlVxCcLFtnU7Rr2SSa7Xb6AmHmJgdIthvp1pPK2Rto9ZRwXSpbI6jJw7wW7/1FqOBIG6TVRVFpUaZmqbJ5zeucPneDbQWkU9W0bUsuGxehscEfgDNRl1RXTLpDJPj00yO7sOgc9PrG0SvbZDcXePGzQv88pdfsLq0Sz3bQNPSKtma2WnD4TMyNBGgbyRALJ1koHeUM0dPMDU6gqbdYn1nhcfLjxXC1Ww1KBpboy4p2kWq9Y6SjDltOlKxHUxaPf19IywsbZPOgsc9ym60yOWLl4hsranCUnxABruGvlEHx0/PKTmoQatXnjG/tw+L1cbq5hIWB5SreTKZFK2mVk0Jnn32OabCw1RyZT47f40ffOd9VueF6iM4W6HK6NCY9biDNnxBMWeblBzH5XPQKOm49NlNNfEV+oxo1c1mi+rSC+t836HDKoU1sh2lb6gff8BJZGud6dFZnj35LOlUnF9++DNFT7t+7QGr69sYxFw+M8K+w7P09vXh9/WSiGc5//EFXGY3Lz33qpqq3H3wkL6RMK+9/jJHDh5UWvvr96/wtbdeYHLQQz4Zx2a3qM3u8uYS+XyKUMBLtZDnyqXLbG8nWVw14x/8ahfPWK12fUBmczcVVSg8m1uYXC6sPq/qmCu9eSqNPRj4lbRGut5SdIsfSHTm0m2XYl6K25Lo1w0GJSWRLrrIcZTBVXkBnyYCa7XqM5ROuirKRTJTqXSLdgmuy+XV+So/Z3I5VbEvZlbZVMhzqPvWhQ7TlcIUozFFqpHK2tiRaYEsuZJE291g6DVQbhqx9g1idrm6dQcCVu96EZWXSnxOT6cHdkf3/dAZzd3moE2vJrx2kcZI/dJss7uTVt+rVRuqcNfV8oSnhogmRBrUYXzEjlXf6k55tQI4+HUA019X3c4/+b1v881vfUvJTGS1q7dbFNui/62r8abbYsMmuEP5j1YoA3LBkMRqKQ7aNLQdio0W8VyGfDGPx2nBpxCJ+u4YR8JrmlVq7QbFaoHNyDK5cpykpHZpWurC0Kh0aNTaCvOYTu2y/8CMciynM1HGJwfY2l5hdW0Vu9OpWOurKxsKB2k06rDa9QQDLqpt2VVaFMGgXu/gsLlUeFDfwAAGg4FqtYTFbFQprUK3qDeaKsY8sr3L559f4MDBWcWM301GlFnQaNApJN3I4Bh+ZwinKYBVG8Sk9aLtCPFaFlRN9yDW6BTHWzY8csEU2oK21cRu/NKF3aHUrrMSX2UrvkY6H1GdWJ22wUBfCK3JwmY0TTpXUbti4W1LF1YKYdl4PHz4WKWYDYfdhII6hoZ9eAMutbm6deMe22tRxaP2ensY37OPdKHMhmD5qFKq5JU+1e8eILaeIh2XhNeKSjLt1EvKua8xthidHqOhRXWDK5ksY2E/X3nrJfpHwlRaNXVc7MSSLNxfkIwgvv76a4qkIqNOl9ODxyla8Qob0QRmh5tWQ0cylcThsqqJgFCBNje3WV1dpl4tqtRctEYmJg4xOHiUbK7F5cvXOf/Bz6mWUrz2+ll++7f/Jnfv36JUSHDmmQO0mnk2IkssbjzAbNNyYGpKpdZGdwu8//5Fbl67i6bV5n/8H/4+6xtLqiB0uzx0Glq+9Y1v4XQ5lBQpX2kRixZJJSocmDnEh++9TyGTUhe/VkfHzJ4DavQvxrv7i4+5t/CYx0vzFFNJleLnDTiodURCYEQB6zVWUtkqGr2DIyeexev2sXT/PrcuXqCUS+Dyavg7/81vMjs7xp1b13n44B4HD+yn0dby//3+v6PdaBMI9RDo7WXPxCwvnn2ZXl8fRq2eWqPF2tYW//7ff4dzn31Cq15VpmqDnIfi8G80VXHWqLfVsdfFAv/Hwl11kWQXIEl6HeGHdzXGJrMGi81IoK8fhy/I0JiYyY4pH8nK2haXzl+hmC+ip4nTblPUDAk2Eoxib6gfs9nG2MRehidnSWRrxHfTeOxOKuW8kq8F/B5sTgeZYkHRcqYn99LjDyrjdNMgR2aT9eVVnjy8T7mQxeex4nQZqFQzeNxu9s8dVNH0m9tpHj3ZRGcSo/Qsjx8/ZmhsVOUa+JwW/uabLzHitSk8muidax0NyVqHJytRFfgjCZBbm6sYtBrMVhMtTVulXVqMOvp6feQFg+eyUyxXcFgFdahnbWuXvdOzKlX54uefc+3aLzl4aIRaLcPywjylQp4DczMszT9W5KDpA0OcPHNEacJ3tuLQ0uJ0eJgem2ZlcY0vLtxUhvbJ6Ul+62+/Tb1V4/bt2yw9nqeUFTNai0y6RKXWVohNkQ6JKX1jY1FpnG12HVaTTunh08kiQ+EwU9OTaoMkgUORnaRKMjaZTWh00n1voNcbyJcq+PwB+vp9HD4q/POiCmTL5Wrq+e4/fKKyDiQYrNosqYljq1VT1KaN1a7Z+NBBkdbkWdtYZc/UONl8hnK5RqUow1MzUyMTyve0sHKPUJ+d8LALq9XC3eurnPvgPtsrJepSPIqFu2OgraY+gtbTYLSa8Ye8jM8MMnsgTCBgptOQtNMGl6/cYTu2y/MvnOXtr79On9uNgRbpQoJUOcFGfIurt+9QkCnEbhK/L4BV7yadyBIe7UVr6Kj1Wz4P4YcPhseY2nMIt6sXh0WMikW21h+yub7A8sIWN648pJKrqewRoU4ZrCYcPhOhQRfT+ydo67XUaxqmJ/cwMTyIzdxFUT56LEFWBex2O7VahZ1oklpTZGkGJXXZt3eMPr9LoVhtNo8q1r3uUVy2YbY3U/zbf/0H3L1786lkAkUP6h3yMTo9QLDPz0Cgj+nwFEPBYeWBml97wG5xjXhmS10/fZ4gjVqDoYEwfpdbTQyuXrvLD7//C1YXErSrBjpNaRBp0Jp12FzWLnLVb8Jg6tBoNSjna6STWeXdMVpNaIwyqTajM4nZ0syho4ewW51cPHdFNamkwz4xMcypY6cZHRhlc3mJK1cusLm1qYLw0tkSTq+DuUPjnHnuGB6vRx27uo6V859cpF3TEB4Y5eate7QMJo6cPsNrL79MnzNAfGuN5fXHHDg4gVVbIxXfpDfkV68lmt7ls4ufkc7EGR/tV34KaRj9y3/zCWb3S7+iwOR3dlTjsJbPqyJaCmSLFO5+nyripUiuFUtYvW7Cp079SmYiRBcppKVg/7Izr/TmT9NK5evScZfCWrrY4htQmRtqCtQNR5JuvySqipZd7icFvxTvItGRx5Tu/pdddnldqp56WmB/SaCRqYGYU2VzoaQ61YwqnLv69i7Wt2Uw0za51WZEmPUihdTRVL4H0QMLtlEuBfJzUsRbzTrMT821ssmUxo3HY8Fm6CKDpZYrFmrqTyxRRTLIpPAPD3tVk0BkMSbZNDRqdPTdcKim9teF+19b4f5/ffv/5uvf+qbIz5WeSfB3MhiqtTWKBmKWMXtLUtI7iDdDzJdtKVlbbQy6pye+TkeyWmc9GkFDDadFQ9Dlxmmxq05btdUkVcqTKeZVlyLQ7yIWWyaXSVDJVzEbxDCkZ//+/cwvSJhHnkDAx3Z0CYdLuH0l1QmvFCtUKxL102W79w8EKFUz1NpFzA6r4uXWq1AryyvUK+mPP+BjeDSMxtAmmUypEBWP24ter8fmsKn7LT9ZUoWQoA+FN+7z+9SIWdLHBP3oMHsZDIziMg1g0HpptS20tUJI0CMAvoai6Mgut0Eul6NczBP0ugm6PFgFzadK6DqlVomtxCabkRVWlu6jo8zUVFixyG/dF6pOiWK5psZvsvExYFTpfffvPWZ7a5PRkRBzM4MMjfWQzMXVQtysaXnyYImRgWHabQ3+wABao4O1rU20ug65Ylp1Wq0mO5lIVlEsCsUG/X1BHCYt5XyaciXH3OE5OnoDV65cpVOtcOTIJNNzQ7hDXorNBulciUK6TjVTx1DTcHjfXtV5aWhq1OpNHE4JPMkTTZQYGd3LSP84O5ENMqWIkuJks2k217dIJVJqepMvpEmniwSDexgbPkmzbeHu3Qdc+vxTVeyePn2U/+7v/V12IpssLtzjzDP76emxsZveZn7lIdduXlH0l4MHj/LoyTrf/8F7LD5ewuWw8L/+43/E/Qe31IJos4thS8s3v/5N6o0a8fQumUKFeKJINlXntefeYPHhvMox2Dszp7rRPk+PMqbK/KnSqPBoeYHrd26xvrZAsZLH7nGym4orv8XwQIiahLHYXUTTZfLFDjZbgGI0QWp7h0o+jcFS5Xf/5/+a6dkh1lZXuHbtipqQhPrD/OmffJ+N1S3MVjs2t4fB8DhHD57i0N4jOE0yKTKRy5f54Z+/y3e/9z3qlQLaVkN1XNRFRVJTVRBIm7okCMt+SI5L8aI8HcG3pRsttBehaXf0Si5jMncw2zWM7dnD+J69KjvhW2+/ydLqMh999BlLCzuU8nXMRh0Oh0Odb2K86w3JeNbA6dPPMD1zgFB4nI8+u8ryyiZvvfGmCgLaTcToaBssr3dZ/VLkv/jsC0wOjStTU7KUZ35jg+2NDVKRCG4pqFtlJUFaWp1ndHSUs2eeVbIDnc7Oxct3KFX0hIaHWVpb5ujJ0zy4f5dOOc/feOVZxnsE/dplfEr+T6zU4tzlu7RaWvZNj+JzmLHb9er9ml9eYn5llYHeHkI9HmRvLUnGy6sbSkeKoG8NZg7sO6bQeu/96B0WF69y/NgEq6tPVCEuvo3+3hDZzC7ZbJRnXtzPN775CpVaifn5RVZW1lXqq15jwaJ3cvfmEwrFGiNjIzz/2jOMTAxy6dIl7ty4CfU2Zr1NoQmLJQmFsTA8OsR//7t/j08+/QXXrl/C53WpbmC7pUUm8H6/n7nZaZLJmEJVypEqqbE6JYdqqvNSDInJdJ5jx4/TP+inKXI3M0r+JQWUP9DP6uoqtU6BfQemWN1YpCfowevx0GjUeHj3LnabhVAopLCzo+NDhPoC3LxzRwXFuV39HJs7wtzQJMVahvuPrtNoF/D6bfi9Pj796Bo//M4nJCMyOe2gaQtWzkBbp/mVLMFgNdMf7uHVr51ldNyj+PGC+U0lizx6vMLl6/d49bWX+dpXX8VvM7Ob2mBnd51cPcXK5hobW1HczgDpVIGxoQk6NTNfXLxKeDSIv8elDPu3bj7A6x/AZPMqyV6veH6cdjKpTVYX76PvNLCbbVz+7AqpWAGd3kBVdMpaQRXaGJnoZWRqSBVEO5EUw0OD7JkcJeh1sbMTZWV1k3wqR6VSVkFzwVCfOo+v3LiJ3Wng2JE5WhUh89SU8XhkYBKnpR+rIcClC7f54Q/eZX19rcvyNuhVwq/NZWJkapjpfZMcnz3IkYn9WDUOtUHaTKxw9eE50sUIOkObUDCkoAgdMQDX69TKIqnc4uLnd9halnwLi4yDVbqzkHxE7y8yllDIydhYmI2NTbY2d9R0Qo4Pq8uKTqbmFqvSumuMHfZMTytfw7mPL6hr3qlnTvHmmy8R8PcoP8L9O7e4cf0y2zsRkukqWpFQ9njYu7efY6cPKBKZ8NxFFnjv9rxaV8bHZ9BYbJhdHs6+9LJK0DZWm2jLFSKxDSWX89pNKutEZLgao1Zhot/96V8oyelXv/YCI+EQ2pqO/+3//GP0zhdUR1uFGElgkUajDKGiBxe0o3TevWOjFCLRpx3usuqqOwcHlRFVimkVbCShR0/Z7l9KYVTw0NMQJPlbyYVVsJ1Mj8RorVVFrhThsfsPVLEdEMnuU4NrLZdTX7N4POr+8m+R30g3XCQt8nOymZDX8+UGQB4/t7VNIxVT65LZIixfMWJLvk6HWkOL0deDLeBXun5p/Asesq0zd4EiCq8rSO+mmr43MeBxG7A7uybaTrOBz2dTBbledBFtYckbKVc7ZONp4umu/n7vtB+bs/u61PshC9DT31+CCn9NlflrKt3/92//H7z+9a8qo5tGIx0RA02tgVqzO2YVLJhFq8WsQeIzlExCgJHSb+4og5cEPouBr81mJkVS0kPLWUYCPQwEezEajSqFdC2yxeOVZSKJCLVWGbNJ4uSbdOoaSsUWdrtLRcMnE1vML0iCnyxgIs8RU2dRoaGWF1bZjaVUKp7X5+Hw0X1k8jE+PvcR3h6/MsFEInHKhRoOm5NEIk54qI+h4UHK1TK7iSSCVZWuql2Ci7xezBLP2qiTjMcJBryMjAzgcJqU2Uuj0ZNNV6hVGvQHw4yH5tDp/JTrJnJV0NlciHhIqC31aotSqaxSHzOphApfOjA9Q8AumngtTZqKYdygQiq1w9raIzY2H6px5dhkmOXVdeKJFFannXw2Ryq2qxCMdptTYR4XV6RTXeLUiaMcODhDJLbJdmwLvcFEIpJmYmKPen6j2Y5B78ThCmC3ediJ7pDJJMlnM1RzZZbn19VYfmQkzNGDc2xsrbC2sawCZ2SK8vDBE2U+PXRyFlfAREffxO4Q7GQJXd3Ii6dfYXNlC4/HgbfHwVZMdPsVrEY7Ory0mw6OH35OpRSm89tgKVNr5+lo2iw8nlfaVpGx7Ma3KeZrHJk9y57hk9SaZs5duswPfvB9SvkMBw7M8Q9+9x9Qrpe5fvMSoT6rSoCUEXcsEuG9939OICT885fY2c4ohvvmxg4DfQF+9x/+DtdvXMDhkuAgP/UavPj/s/deX3Ln53nnp3LO1dVdVZ1zN4BGI+fBDGYGEzkjiiIpirIl2ZJsn7XPeu/20mdvfOFdm7s8a1qWZMqyaIlxyBkO0wRMQM5AZ3TOXTnntOf9NsD1X2DesM/BGbIb9etGddX394bn+TyXXlTa5lgyyaYU1YmSakQunLioCD8i37C57RSKZdp9YXraJeVQpxJKN7bFn7BNPLvK3NIUm7sRNrbieLxuBobCSncpB2sqXSCTbjEztUEpVaZVke1LHYujyh/9869gsMHOdoS5uSdKKhMMdHD/7gPmpufRm6zoTU70FjeDg2OcOHyCgMNHmy9Io27g/fd/yY9+8D1SkS01CRWDqqIQVOvUxOhb25++y2JM5DByuAttRhanQkeRFavwpgVjatSZ0Ju1WF1GOnt6CHR0oNfr+MrXXkdnMPIPf/8e927PUi83sVnM+6mm2Tx+SQYVvSjwe1/9GkdPnKVcN/K33xHdt41LL56nI+Bjfn6aUi1Htpzl1oO7RGJJLj1/iVNHThAOhMnka9y4/UiRjc4eO4bXoufKtU9I5NPq/GgP+VQTLya2jrYepdk1WOy0hcPMLa3g8oWJ7u4RcOj58stn6fHaFKNejqdyDRYjed7/+BpOj49jEyMq6VkgDHK/iSXz3HswS99AD51dbbS0FRZXV7h56y42q1mZqJs6PVZbuyJ43L31KenkCm5HSyX6yqZtfWNrfwXdrJHLRzj13DBv/s4LKlV1aXWV+/emlfmxURaSRZVSuq4wt/5wO52DXSr5slzKUy1mKedyNMtaZa7OZUuK0z840sO//tf/gh9+/4dMP5yhzSe5DXVlHmxotQTDYYLBdpVqW8xnVEO6ubmtpDJtAa9EIqiANcGYHhw/rLTDi6tz2KVgjSfpCnUzMnSAO/K7SazTPxBicWkGn9eugsqEI7a9FVXT+lwuTX9fSOFhxU+TzhRxONvI5xuMdQ0y0tWDRtMgnY+Brqr8Pol4knSywD/87c/55U9vQ12KR50qfjUGg0q2lDJAONuD47288vZ5ega9FMsJgoF2lbS7sLDB1NQyr77+MkePj+FxGUgktiiUcmzvbClD3u5eDIvZQjAUxOXwsbaY5NatRxw+NkyjWaJRqxKLZbnwwptkCxqSqQrBUJhaPa/uM7l0hFCbF6tOSylb4vrnD1lb31JFuNlmxOzQKra4u82twm183nb6+3uUlFOIVvfvz5CIZ6mVSxhNDfxtVsLdQWLxJNdv3VKFclu7T/lnqsUqDotDbXt7OocUw//ezSl+9bOP2drYpVyWbYtdMdqtbgtD4728eOkcR8dHaLO6lERTGuZcNcNabJqHMzdIZ+LKWyB0J5G29Aa7yMSSrC5vsjCzxvSDJZVRUKtplJRKRl5GixGLU4+nzcDZc8fY3tzi8cMFtbGTCbzZplcEL61BrxCblUYVo9FBNpsnnSnQEQ7y1a9/hb6ekNqWJxMZPvvsUyLRDSWXrdfE42Mm0O4n3OPdJ4Bt7iiTt6apV6FhO1spLPYAdn879vYAg2PDdPh8OHUmOr0+NjaXsZnNjPYOYzGb2drdJpGNkUzssrjwCJ25zOSJUUxmPfN35/np+7M4Ay/tm0obDTXdFhPoMzmLYraXy0pfLhPzYjyuinVBRwqaURXlOh2ZjQ31X9HGK5mJGFWf6tDl2s8kMCrQyLyfJCrf41kxLxP1zOam0rJLQ6B+lkTi1wFLRodDfU2K9mo+ryo+uY6S9cj1hTMveN9qlWIiQXx+QYUciazMLGnXInFxm5WmvZyrUm3o0Du9uHu7lfpgv+GQBlCMpZK5p5EsPPX9bWK2tpowmvaHOppWC79bzrOWopmJbPaZwbVUqJBIFEnFsoR7/Hg8ZpWSKjcXxZHfR5ZRrf22cP+NlO3yy/3T//1POXzhOOWKFrPVi9Xux2ByUCrVVNy3WW/CbbfS5nYgTZ/OIPIQod1qRFquAnaEvJGtN4mXykQSe2haZbQVYTobFelAbxVMW5at7S0VaLG4+AS7xYpOtOYNE1aTC7dLUHQNqrUUq1tPKNZyGC0N/O0WRWKRQCjRZgpBwaA3qhVfd59oQf08eHyPSqWouN46rR6Xw4XBYGJjfU2t6cQEFY/HKYrerNYgncmpLretLYBD0F82q7qhlfJFhXbz+e1KX1wTkoIkEDe12C1OHJIcaO0gW9RTVlN3C5U6ZHNlFXwjOMtcPqsKWeGnDw2O0NMzqKaGhVwFm8WCxSzKhQLp1Crb21MYTSK5aCliTiSawOXzKqlNdGeLQMDPzu6uCv+RAv3+gwfoNXrOnzuHwSSypqIy6EjM95mz50kmM+qGVq/qCYUH6OsdZS8SIZ2KsbO5LoRiph/NE9+OK63q5ZcvqcCo+cV5vD4HulaLlcVlbA4340eGyVajlMo5gsEgtWpL4cZefeF1Nta3qCiAO6Rka1Io4Hd30NdzEKNedO2dbOxsshtfRW9tEE1sqSlebG+PajXH4aPjZLJxMukcxybOMNh9AKPJrcy43/4vf8/m6jb9A/0NgJz6AAAgAElEQVS8+dYbSoe3tbOuKDJjo710hv2qWHnw6D5reyu89fYXmb6/wJVfXCMRjXPs6EF+/w/f4tPrH1Bv1jFbnEqDe+L4MSWBSqaz7ETjSnufiCTpCfZg1BowGrW4vW5o6rHonHQ4vfg9HhVaEY+nMUn0tkVQjnPcuH2L6dklaq0aLq9FUX2cbqfC5NnsXu7enWF1bgNtXYfTbkVvqHPu0hF01pZCJF6/fhODXk+7P6i2BKlISiU2Wux24rkcQyOjnDl5Bl1dx+Ths7Qw87P3P+T9d98jur5CtVxUUxTlSWm2VMGuJDM10TWKkVwSKkX3vj95Un4mvUbJk0RSotMZ0Jv0KpY92NnNsROn2NrZ4Mtf+wKBQDt/8+3vceOzO0pfazIYGR4aIR5PUq02yeSL9I2M8ju/9xVGDx1hcWWLDz76nM7OTl6//Ly6uSwuLxJLCrfcoib4U1OzTE5MMjoyhsXkxmEPsDC/ydrGE7789msY6xU+uPIRTzZWqZQL1FoVnn/hIia9lUKuyvrGHhOTx3B7/Vz5+DZRwSAWizx3cpyXzxzCZxVWvZop0Ghq2IhX+MkHHxPq7OLo+BAhv0lx3uW5KFSaLK5FlAa3s9OvNgOC9vzkyuf4vR76h/t5ND3D7MIyO7s77Gwvo2lk6etsVxHvBw5Mqkbk6uefUC7nFS2od8TNxJEBqrUi6VxaFZRilG1zteN3+Pnkl9eo1zW4vH56hrqpNkvKfNwbbqdcKBHdzTDzaJ1MpqSIJgePDPJn//yP+PCXH3Dn+hQ+V5BDByd4svyEregOHr8Hs0nY9TXCHX4sNjOffn6dak342w4ssomr13G5fCRiGU6eO8VeUjZfw0QiO9hMFiWxeDQ9RbGSwGqTgKWkMkN2doZIZXMsLW2h0Rrx+b1Y5fnVi5nXRLnSIpUpYzHZOHV4kv6OfZZ7OieEL0kLrbK1scPubpKPf36Pq1fmaFWMSoet4oUlJVnWRdoWFpedrv42zr00wcEj3aQzuwT8frXpfPBwjkePl3jrrbc4NDGIxSL5GClymTTzc8sI3CIakfexn1A4pAy6i/N7rK7s8PxL51WRUc7XaDSNjB44jdfXi65pplavshPdYGruHun0nsLheuwmDgyP8uMf/pLbN+9Rb4gMQofbZ1NyFaPdjMFio6d7kO7uHsaHx9DXTKSTWeafzNHSFenq87C1u6AaT7fby9z8EplMAafbi8spGOF9rE5ffy+HD0xiM4n05Ca/fPcDdrfE1FmV+EosTtm8WRmdGOLcxZOMDoaxi566asTp9KugqZWtKTa254lHdhjo7VdhUL2dfYwODqvNTC5b4M6tKf7qP32HrY0U9bqcExq0ennfa1VD0jvo54tfeo1CLscP/uF9ItEUNpuYUuWeVlLbNbNNQvWaWG1ejEYb6WwOf8jP8ZNiwtfsZ5bkC2q7Kfdqn9+BFiORSAajUXTpJqx2I9l0VuGa+7p7OT55mo8+uMn9B0u42rvxdoZxt3lVSuxITzeDnV3q9yphjpNDk0oKubi2yIPp22g0BSymOvemb2Bz2+gMdnHl3Y8oFpw4vCfU+3ufzlLF2SneN/Zxi0/TUKWwluI2vb5Ofi+itOae/n5VxEtBKtIaKaQV+B5UIS1FtBT9MlUX6Yv8kam+8NifXe+ZFl6uIX9XhSq1Wup6xVgceyioHq+ST4U88zQwST4n15Br7kP99s2yUtxv3LxNvZDfx+JaJC17Hy5gdpiwOgxk8ia0RhNaix2b368KdfFdCK9fzcaF2iTFuDTIRq0q7MXganfa0NT2GewifZEaXH7vzz5kECleh5ZIFwQCZTKoP2pKL/V6Yz+YSgAmWrv7txP330TlLp3c0IvdTFw8jMUqUx0Lbm8Yp8NPTnSQsSxmnY32QDsHRocxGJsYTVoKpaJKR7XqDUr2YHU40JpspMplZhdmaTXLNMoFSsUCZosFh8+CQ5LQUoJ69FHIFdhY38PjDDLYPa6imkW31aJKqhzhxr1PWYssCDEel1sc4TnFQTboDPR1D+D1Bng8O008FaNnsIdyrUSzXlC6bXkB9/T0qnXy9PQMWWk+LDb1XpSfW/QzilFqs6hwT9Epm4xiLDKqgtRud/D8c6cVDi0W2VKrWzEwChKypTWyvBylVrfR1SPFZ51EsoAky29ube+no9bLSqJgNjvQWx10DR2gIzDC7maWUr5Gm8+Ow1qjXNygXFyjUNyiUkrjdXvY240hVhFhNtOoqJS/3cgeGdHfOvcNLXeu3VPBN11dIXSmBsVCjrWVTcbGDigUWTqdJ5GSN7ydrq5BFRAjHPtKIa+0nVK4L08v0dvdzZmzp5UOdmpmhnq9og4NiRW32i0Euzw0xBRDjZ6BPjZ3dpUHYXLiCJl0VqXolmt1irkCzWoTh92j2OBWh5dQdx+7iQSJdAyjCba31hT1I9ThZ2bmHi7RJBu0alLcEQoxeeQw7W0hYjs5vv2ff8TS7IZKrLxw9jTD40MYjQbe+9n7hDs7uHDhJEZ9nWQuyvd//iMmJ46ytxrh2ofXKeZyilJy4fnjPJi9rzwMJoudRCLB0ckJlfq4srZOuVJRTZFMTA+MjmO3OIjuRvB7/BwcncSqce5Hmss0xiCFe4rucBi9qcbmzjKfXr3C6sYKfcO9JPMJ1eTu7iaUpyPYHcIfCDBz/wmrc+sISkKIIF/9w7co1JP0DYwwPTevyB4uu59bnz+gnq9jMevp6u1gN7FDsDPEkcnjlIsNRsaO4/d38/P3P+H9935GbHNTHaq61j6fWapylWpc2w9iEhSkQcgxLTEXCmN//yYkCcIavdAJmoruIVQgh9NO/9AoX//jP+H2vTt4fA5GR8f4u//6PWYfTaHXaFRz+/obb6pt0EcfX6Xa0jE+McnvfvVrtIUkgfchG5tbDA0Ocvr4MfUcP556hLfNSb1a5P7tm0S2I+rrowcO0dLaKRX1bG6nlKb97TeeQ1etMjc/x8LiE4r5POlsnC99+XeJRmJKDpHI5Ll44SLBtk6ufT7Lp9fvozXq+NIXLnJ0pBOXSZ4GWQ/LZFFDotTgo+t3cLmcHD84gksVuQ20Og35WpNIukK6kMfb5lbNbzaT49aNO5w6fozOriBzCzP86qNfks4n2NpcUZHr//zP/pzoTlyhWq/duMmdu7dUkm0hn6ItaMbfbsNokuLcJmA10qkEvd29GFpGPvnVDZUz0N83gtvnIleIMDk5zPMXz/Hph58xN7PK4nyUaDyPwWpk+GAvb//eqwr9ePPaIxpFA+GOTuUZiWcS2JxmtNoyVlODgwcGlIfn6rU7RATQrBWJYINwRxtOm4OtjQjjk4fI1/O42txKoiZ+JY+nnYX5RWqNHIODQvLq4fChATSaJvlyhb2omOeNeH1+Hj26h8liwOFy0WxpufdgSp2vJw4fYKAzSEbRqWoUi3nW1rZZX99hY2WPxZkEmysF6kUtmqcBftJwystWYwKDw0yg18kLrx7l4GSQ7e1FJsbGFVzgnR//jJm5Tb7wxtucOHYInSFLuZxh+ckK+XyZvUhSSQPtTgc2qxWLyUo0kufa9btcfuUyXeEBVhcFG2mhs2ecsZEj+G1y78mwFVknXUmQK8nPN0vAu4/y++iDqyw/EURuU02mxbjZ3R+mpmmSLVbx+bo4dOgIl86/jF/vploV6eMiG7sz1DQpVtZnWFtfYWz0oCrGRR7icvrw+QLkCzkaNDh56jg+t59MMsvi9ApiLMolS3x25bZKl8VgxCEEj7E+zr5wGodTx2BPELvFpYyoO5FtStU0diEeLcxx7OAEDpMTr9WLU4KFNHV1n7t5c4r/69/9BUvLMSpVwTuLpUiH2arFKWSZLjcvXDpNZG+b29eniMXz6vVrsxtotCrk8gX1upJ7jcsZUJtqkUx52r3KKCooQhkaVatFrDYNExODHD48zt3bU9y5M6MSaEcODNDTG2RuZkoNDfr7+3DZ3Hz4yxtsrKXRmgLYvQFMDisOp5mJg8OcPDxJvaJjKDxMb6BXKQFSxTTv/Py7WKxVvD4zP3jvHQVgOHX8PLN3HlLOicRoH2WrzJw2m5J2KLmgFMJiGJXgJYdD/Z6lwI5LQFMuR+DgAWw+n9LBK2OnSGxyOZWWKqZP0bFLIS3yFkFAimZdCldVdD/Vwj/7vnINo8Wirq/08GK0FnSkx7P/GJHNlsvK4Cr/ex/1aFZfl0GiPEbMs5HH02S2t/cN9+IFkWm6oLmdXjoGu3G5LYqek81W9oP3RB7TkByLfZ+i/GzyWAGICO9evExGXQuLUaNCwGSoKChIaf6lMbBaZQu2X8TLPUy+n5qs7zOH1RZABUbJ0yv/NoOBusaE1ub4beH+myjc5ffy3J+M4h60oNfYFas83NGjjESJRIFG3UI8Vibc1a9WuANDPQqjpoqESpXdzTVyuYxi6sq6xWJxUiyWWHwyy+HDYwSDITX12Y1ukkhFsJi1eD0updXbXN8luhnj/JHzHBs7qtazEtC3lY+xl95hZ3eeqanrFIsRPA4tbV6nivq2mV2EOrpIZbK4fT5iqThTc4/RG5sqUl6KF9ETSppmLl+mUmmh01rUBF40oFabiUQiht0hrnqLItdYrWY1oerrG2Rrc4+h/n78fjubawsE2zyMDY1TLtZoYGRvL8fKkxhtbX1MHDpNLlMnkUozvTDF9t4KWkMDX8CLxeRUh5eQN/w+kQBVqZRbSirS0pRwu8SdHSOZWlF6Yy1aMmJUazQpZHPYzVaV2ihvxHQhg8Wqw+d1Us01uPHZbUXPGZSgGLdDsZSrpSo9fX1qAptIZfD4/Rw8MMn62iomObTkbtkwsDCzwtLsMsG2AH/w9a+TzhcVfzsajZCORSgX0owNd3P+uUnGxnoo5FKYbTbuP55mcX5RsZhHx8bo7JUVuYZINE65VCYYDKvitb2zWyWDRpNFlWwoyalL8zN0hfz09nUQE/NvrcL8wpKaZsuadGxikL6BAfK5On//l+8yd28Fu87On//Jn/D6G6+SSqf53js/VOFB7WEfowcHaWqr/Me//I8qAGlvbZe71+4oCsYrr73IG2+/wnd/+EOVniibAqvVxJd/9zUWNxbIlTNsbm4Sj+4q3vhz557DoLOwsxFlYvwwhpaJkb5xmpX9EI6ddFyJw8RzUS6l2dhc5OHsHWxuMRrp1BRqazPNmVOXmJqaV8l/XV29lLOwvrituNdWG/z5v/p9NOYS8WSafKHM5voOHb4url25RyZWxOe18sabz7Md3cDmsBMIdvLg/gwTh89gtnVw+/YMD28/ZEOCRep15ckQLbs6qGXyLkhIoRo8zVyQM1zQcZrm/uEvJA+9WULWpHA3YDaacHs9DI+O8qWvfZXrt28zu7hIe1uY2UdzpONRjDqNmmgeP3aCWDrDg4fTKuBr7OAkx06cUNMdt9dBNLajhqmHJo6xvrOrmuqAz6UKu40nc2ryJASl4fGDONu6+Pz6LDpjm2pSX3rxLJJZu7m6wsN7N9ndXsPrtfK1r36FUqXC7ftT7ERTvPzCS3R2hFlaS/Dj96+pNOIvf+EFDvUHsOmaqslQeW4tDdl6i7nVDSq1KoeGBrAKwUTfUr/vYkNDuqrhycYuhWqVYHeAyN4eN65d4wuvXlbUoJnZe0wvPFRbt52tLbKiFT96ko5AEJvdydXr17l9+5ZCPBYKGfqHenF6bJw8fVilTpqtcP/edSUzKeYr7G1lKeYavHjxZX7vS2+hNVao1BJ0tLfxy/d/RTZV4crHwl6Pq6lroMvP5LER+vp72N1IUs5rSUbzSirj8rrQ6puk0tsYNDkmDg1SLOSZm19VWRASIKTV1QkF/SoWPpuRWHcTVU0dm8dKe8AlQlUVahOLZhR7/fDEMEeODNMWMKr3VaXeQGe0EY2l2duLKy28SDHE61AV1rQW+vu7aNVKDPf3YLdbWF5eVq+9uekllhe3SEQymHUB7l1fQNuSKeZ+FohMDhutBlqzlroJ2vucHDrRw8uvHaej3YZVr2djbZcPPrjK2maSF557iYvPnaZWj9NslpVccjeSoFDIKxN0d08n9UZNNWw9ncMUCjW6unvIZ1vcubnIdqJGMNzPofEJBrs6MelkgJNhY3eF+aVpUvFN7DaNGtB859s/JrqTxmw04/Z5aGiqdA90SRIJ6XyNQGCA8YNHOHPqHGGXm3I1QaUZY3HtPnvRVdrbvWxtiExliXy2pLYMIuUZGBxkeUXOeQMHDh5UjaLI4yQcb7hvlGZFxy/ev8rubgatIEHdTrqHexk+OITPb+bUsQO0t7Wxtb7B9vYmBotRkVa2Nzfp6+xiuG9YMdzNepEylNVGbXUtyr/5N9/g6rVpmi0TdTm49S2sThMOj0XJQc+cm+DI0QMsP9ni+99/l5amhsNtUAnGXd3dDA4M8vknV1Xo3sjwCOWqeIQSyjAv54voqpviCfNaGOjrplFv8fD+EwqlujobxHQ8MtyFvlUi2Oljb3cLndZIbKeAQRPg448ekcm31NDP19HGuXOneOO11zBo7IQ9IWxaPQaNnlQuwS+u/Bi7u8HYoUF+/tE1bt6b5Stf+Tr3b3xCNlknlbDuoxNlMv6Uuy41lRTt6bU1rH4/Vq9IOfc565JOmlpZVfIZRyiopFBKvy3sctlWlkr715Niu1pV8hYV7vS0gFX5GE8TUeVrgn0U2YzF51PFrvwcUuwr3KRIZJ5KTOS6IpNRyMhaHWubX/0MKuRJ0yIbjbNx4xbNek09VqRrap3YauEbHcfd7sPXZsNgFBlvUclmhG4m11fXFMmN0YBJUrJlqm61qK2Hy6LB6TSo35sq9p8m+Qq6WGnghSjUerah3df5qy3A0+dQFfbyb5Bhvl5Hy9mx//XfBjD9zy/dpdv6x//HC1i76tSLTZWoGQoEFRM4mSqRzjWYX9gjGBrEanVSq9fU4S0ua7fTqli22XxGYezkTSsBRW1eP/FETL2h7S4XNqtbkTh2oztqAi96v0h0T00A3RYnh0cO4XcEaGms1I02Us0mK5vLbK3Osrx0F5oJ+nt9hNsEwyia0TIul59svkixViWSjJHJp6nWs9RqIpdpI56Mq4lBvaalVKxRLjfweX0YDNJtFmlRV0xUYRfL5MJglOJOVpEeha2amXqCzWrk4Gg/HW0ujBIFLK9ZrQWTwcvCzDb1ihjYzmO1eNmORrnz8CZLa9OqKHe5bfjcAZXSmUwXqdb3k0UbLT31pkbx04VZ7fcbCYcdKpQjHk2pm6mYzDRNoUjYaTR06qCoN4tUG0msFg0eq5u9LTF6buPyOLj86ss8eviI9fVNuru78fg8ahUtZIpsJq8QebKp0AnS0hZgaz3Gp1c+V5O1Vy+/jNnmYGVNAoG2SOxtUcxGuXz5NJdeOMrYeA+aekUh3GYXV6hXWtitLsWo7urrIZ3PYLaa1QRb0Imr6ztY7E6l9U6nKorwUMyIBClOOOzl+MnDHJo4pNjTU1NPyJdKLK0v09bZxuSJ4+g0Fn76vQ9ZeLCMx+zmf/tf/ldlghTpweP5aXbiO7gDDgwW4Rs2eO+995SUK5vMKYmPGItfefUFzj93jh/86Cd43B3k8wXcTjMXLh6hZS5S15UVEnN7YwO3w8bLl15j5ckWDquPsyfOqiAjm9WpCsBkKsHS5pJa63d0tKuo9+XVWTx+Mw1NnlQurl5bt27M4HR0KEmNaM4lHj4drapVfaVURGeu8Lu//zKBkJ3dvSQ7O1EK2RIee4CZR0skYlna/FbOnDlEsZJX69Px8YPkcyV6Bw5gMnfwN3/zDp9/eINmsYgsVvWy93yKHJWTQ2RAFbWCFWa7TNz3P6cMl/sJapisBiV1U0QPkcC5nRyYGOYP/+k/YmVri7/9bz+gmG9QK9Wplgoq9MhqNuNwOCmUyiotWDwUXn+A/sEBLjx3mo6giydLU0QTUdrCPWRKNe49fozP7+HgUB+FWIQLJ4+RjEdJZLM0dQ62divYXP1sR/JMHjtFZ8DL9toK9+98Rja1zehoD6+9cplaocns4jq7ySyXzp7H4/GysBThpx9cpVyu8JW3X+RQfzsOkQApktO+QSxVhTVBzBaKjPb24jTqsKkMiqri76fqWubXEjycXyLcF8LrdTDz8AEjfSHq9RxzTx6wvv0En8/J0pMnZJI5/uDLf4Df347ZaOP6tVv8+J13KRfzSqs+eXxCJQv29nbSPxDGbjeytDTDzTs3qdZbbG6mqJRanDt9hj/8/S/i8hjJF9Pcv70vR0ol0ly9ep+Hj5ZoaCyKtPLWl17l7LkTXPngKrWSkY3tFLW6hksvvqjC6n7y4++QjC1zdHJQUX9uXr+ncJSyone4jDx38bQyPe5upShVGgpfarYZGBwK4bDqFeFkbW0Pi83K1//ga3R1BYjEFonEN+X4Z21zjXgqoX7vBp2RcKhbySCWniwT7AjQ1uZhbXUVj9tJX2+3Gs4J3vXDX3zG5tq2hDFSyeuYn16jVRPixv40UCaHYsJsCjnAqscVNHH4TB8XXzqI0VghGGhja2OPd9/5mGSyypkzZ3juwgksVik2hDhT4dbNe1htZpwuKz19YRKJOHu7EXRY1XtetoHJVJnFxSje9n4CwW7l+/AJWUS2LwYNi0vTpDPbFPIRAgEnmVSOBzeWie8WlYRTjP160RVbdIrfLeFaOoOHwbEDjB0Ywec0srbxmEx2nUYjjagJzDoDO5s7RHcTyiMgydGycbbYzYrmYzYbCXcF1ebEarWiFzwrJjZXI6wsJNjZztKUxGmLmc6+EGefO4W/zcbIULdKC01EdqlVylQbTWLpnNomivRGhgO6Rouudg9mHVSqNbV9+MZ/+DZXPn5AuSJLhJYafIicyeN30T/YyRe/9CoHDw3wox++z89//qEiC4lWX6eX8y5EvVpXGvZmrYHTZadWL1OtN9AYzJitNpxuMyZzk5HBTtp9IaYernDnzhOaGi1ak2wf/YyOddPus1Nr5KlUc5hliKR1sLMmKMx59iIVTDY/no4wh48e5ZXXXiXk78Jvc+LR6zBpxZCdp1CLE00uky4muDezxsZemp7+AWYef05n+wizDyR9WquKbCm8xQiqitlqlfTaOhafV+neFdHladdRzWZViqoqioeH9pOoJUlVpupPddwyxS6n06qQlQm8os08Nao+m77LRF4eJ/IZuf4zOozSnD+d4v+6IZANwNOpv/xdeYw8/hlLXlCUa59+pgKbhPfeqlXRCuHHaNzn0lst2OwmJXOUTb/8XgtFka/IuV1WGnbJlpGgM5NBoybqLrsOk1Ukz4I6lSFPSz3OJAmZT3GWygcgxC+ZxJv3jfzPPp5RdJ79f/XvdodVav1vC/f/+XW7+o6X/3yI8GEbTrNNJSw67Q6FXRRH8m40TTYrBjc7FqOHZEwmZ1p1kzIZNZSKOaqNhqKi1Mo10rs5xkcPKb1vohAjJqtdieM2SniApL4V1AR+ZWURnbFFOBzA6/RiNboxmHxg8qJ1eInH4mwuzrK7NUOzmeDgaCdtbjsuwbWVG6rzr7ca7CQirO1sK3C6123C7jCQzWaJJxNqHytmnmxaTCBaBvr6lMNakjd9PpciQEgyoqSwev0WpEmXF7PH1a4OvfXVdb74hddxu02Ui2nVeUokucXoIx0VGriHUHAErd5KPJthZX2RSiNDvZFDp20Qag+ztyem0jWyxRx2jwOtThoHDcVinVQ8QbNRUKSYocFe9oQqkRGNshm3w09He6d6fCKbxNduZXXjEW6XAavBRGQrQT5bVkmtHaF2dcCWCxU8HgmGqtI/3IcnINKbOAO9Q+gRzJoZt7OTpcUtPvjwA1LJCGdOH6VvsI/FxUUiO7tEt9cp5aN89fcvc/b8Abq7vAoxlStXmVpYoi80qOgCgljcje+xG9/F5nIoakgkklBaZNHZZjNiwM1QKRRx2oyYzFX6h0LK8DU+fkQZpsSYKnrca7dusB2N0R7uIhzu49NfXWdpegWr3sof/cEf89qrX6BQaSgc49LaExXXnckl6O7u5L2fvMv0ozml7c5mk4pNK4X7sWPH+O53f4ROa1Ix406PnldeP0V7j4NkNkZsO83cw2mOHp7khfOXuX93hoCvi96+HgqFAg6nC4PJyJMnc9SaIjcRNq9O0VJkXR/q9JDOCCu7islk5/q1BwqBFgx3YjLaMWrtTD9cIraTUtfT6itcevU0njYLxXKTdFKMiVUqhSblEqyurylUpBCGHj5+qKQuFy9cwCGr75YFo6mDH/zgClev3JK7smokJURA7j+KeCATIjGpPtVzynZJPl8ryypVrKSCSpRJu8Soi57fqHCBwvY9dGSAf/SnXyOZzfEPf/8+87Mb1MoSUy/Mep3ijcvfF1KDEGGEuuFvC3D+4jkuvXgWX8BCMrmlQtTiOSFHVdjci6tGweu00yoXOHboAPHIrjpTtHonpYoNi72XSLJBNtekzSdGyy1i0RXaO8QEaOXl5y+hLxuZW9piYWObNy6/hNdtZ3V9jx+++4ki7Xzp7Zc5NtqFUwUbNpR8SIzghaaO7WRa3YRCfi9OkfOpdLkqFY3gInXcnd1iemmDhq6pcLK6RoUXzx6lUstyZ+omK2tTdATd3LxxlUImzxd/50u4nV5lLJyeWuSv/9O3SSeTlEpZugeCvPb6yxw5fJBQRwCjXgrDJ8wvLVFqaHjnpx8q3ORrl1/ga19+RUmIdiUe/tPrBHxeIns7fPbZNda35HmzE+js4I/+6dc5d/4En3z0Gblsg2S+pfjghw4eoaM9wI3PPqDNZ+DNVy4o8s9f/8V/5datezSaNbwBC6PjA8RiCcr5OpVqiz3hYTvN9A8GGRkOK+/H/UcLmG0eLl26jFu08SaZ1tUpVBLcuPsR2WKcUFdYhdcZtTZSiSKNqkZJyqRoFyykNPHj4yPKJClynl/+7GMWZuc4MDrK5mqUx/fnFBtdSDxi9m9JTeW6dU8AACAASURBVCFaa6OWhraOs91Az7ibiZO9dHZ7lPcml6rw3e/8lEIOTpw5yukzck8xKIlePltldyeOSRpKp41iKa8KtXQyw+5WklbTQKPZpFJvYnP4GBufUBvjhScrKs22Vq1gMWiwW4Q4VafRzODxOthcifD45jZbqxl1tmr0IrnQqVRWm8uL3ujE4ggQ6unC1+FGpy2SzW1CM43VLJFmTWVGT8dTeN3tXL92j3pdL05xOsLtitAWCrYrXr6ECkpjazUZ2NnYoVrUUMjquX1znnS6hsVuVb6ZA4cGGBjqpCvUxshgN/qmUJ4MVBtaVrbiZMtNxfvf2d1E26wz3BtGI/KtbJFqSce3vvnfuHF1SpHY1CbOqMcquRwhPwPDXbz99mXGRnuYmV7ku9/7MduRDbUx0hskmEdDpVSnWW8paIFsqjWtOsVKSQ1yHG4nnoCVzi4vp45NkI6W+eBnd9jcylNpojwk8n0CHR78HgdmG7i9ZoyGpkKgrizssDSfYHuzQB0H3mAfw4cmePm11xkbGEZXqxCQYZrZgLZVoVwXqMC8Yrl/fmuKjb0kJrtM+r10+Ee59sGukqEoIpvT+WtJixSkgoeUottgF++a+DX0akIuBXM5vU98aRsf25+Sl/e13SKXkTNQDKyiaZfCWgUWPZW87Cf/WvbTRZ9+rpJOq0JcPp5N5uUaSguv1+9P7vP5/QJfxilNaUab6mcRiY1cTz5ESiNBTBa/79fyH2keZbIv2nyZrNs8LpximpZhZLmirlfIl1XuimTDyIdM66Whdjn0Ss/ucEvQlH5/yNGsqiZaah75r/wsT5VGzwAySmop1BkVBCJ3EfFPSZKauw2sXlr16m8L999Q3c7IKwZ6jzkUjUIZUaxCMhGklweDTmKXg0S24tTKekxaJ/lCiUOT40rft7yyRCqTw+Px0x3ug5Kezq4+rB4n9xfvs76zoQJyhF3X0R4kthmjnCtTLhYxOYyYLDpsTjt6vU1hHI0mJzaHVyEbYzsbJJMbmPQ1Xjh/it5gLxa9lUqpyurGExUxXaHK9Pw825EoHR1eRsf6WF5eYnt3B5fHRSyWVGZOobOcPXOaRlXMnAlcbitLq4uKBpPJpujuDuL1iGxGjK82kokqS0/WOHXqBAcP9VEsJNBqGlhNDpyWdrJJcNpC6A1OFa1dbTbJVwtkCzGcLhNul0Wxc5PJLE9W1tSqT/TF1UZNhSzVKno1vY7ublGvVZTZSZL0THo/J45coFnTKDNaIpPko88+xGhtsrO3zNnTRyhnC6wsrmIwGFlZW2J+fl4wObhsHoYG+lVRa7TrCXYJgcWMx92Oxxagp+sAXncfn3x6i5//4mdsbz3h6JERDhwcYmFhQemJ97Y2Keaj/LN/9TUuXjqG2dIil02xsLTCxtYeo30jiiHe39tLvVXj7oO7pLN5JieOKy6v0Hd29vZIZjJcvXmLJwsLdLT58Pg19A4GEThspWxUqYsOod8YoFQr4/GGmJ5bJrKXZnctQXw3rf5Nb772Bv/4j/8JRrOTR7PzfPzZx6oBKFaSHJ4YJ7Ib4z/8n/83leL+ZNvrtvDaay8yNDTMtau3eLK0QktfYehAkFPnh3D5jVhtduYerfDo9gN+5423mBg7wu2bgr5z09kbpolo+KTBqpLP58lKmIzoOQslItFdqpUcdouWWiXH0NAgNruDDz/9lI29bYJd3SpUyap3kdzNK6pDJp5Dr2/y8hvn6Btqo1Qpsri8qjIGNteTmA1upmdm6OkNc/78CW7fv4nDauKLb71JMZWmI9AHGj9/9dfv8MnH12mWapjkJqD07PurTCHHyHtXincVvyTEGVFaV2vq78l2q96qq+JBLwx4g1YRPexOK0Pj7Xz1D7+o9Mvf+dv3ePhomUJeJDb7QR4yvZfvJ8EkIpPQmYx0hDo4cmKSQ8fG9te2lpbyQ1y79SlrK+L10BPwd1AsFPC4HXQF23DYRK6m58miaPgP4PPLhMvK3dsz7G6nVRiTXOf0xRPEo3ucOXySQ93jzCxucHNqisuXnyfY7iaym+T7737MysaOKoQvnDqo8LMaqpjkJtrSUNXoiCTyqknx2czYtEjrSlOYTq0W8VKLe3ObbEWSatskWM8jB8c4f/wgTSrcfniTB48+xesz8ejxHRqNKpdefB6Xy4vX1c7K0jY//t7PiEeTlApFDh+d4F/+q39JdyiIrtkiFYuTTmcIhDrJN7T8+2/9Z6ZnHnH85Chvvnoch0WvgsLiO2lBcbOyOM+HH3/IbjwNegfB3i6+/kdf58CBIa5c+ZT1tV1KdQiF+6hXNWRSUmzkeeG5Y5w/eVh5O/76W9/mwYNHaHQ1rC44cWpSnRHRnT2ldV1cXlI0l1NnjvD8xRNsbO7xk/c/weaSwcEhLpy+wIEB0RQXmF+9y1Z0hmh6g4GRXhXsNisSmIUdwu29ihm/ux1RXH+ZfL/00iWVTirQgNs3brC8OMvBsTGyyQp3bkxRFTxvy6QCmFq6hvJziDnX5tGhs1cJDri4+PJx1SjZbHY0DRv/+S/+O9WKgRdfOUdnrxuzRadwsoKUFMmf2erGafewvb3D+sYqTpsQcwrsbSeVLNJqtxII+lWTIEZckfFtRxKUqkUG+kIcPdyPyVJBb66ysbrNlV/cpp5xEd8Wzr0ktDVVimlnfwcWibYXNrukgTulsbTjMENHu5VqI6WCuuwOC9Wi3F+KmI0ufvXzz6k3TZRrLVWk9/QOcOr0GWKJXR48vI1WK3izInaziRNHjtOsmbl1fYHPPr2v3j8un52eAR8vvHQWu8Oo2NydQT8uu4N608jiaox1xYwvImA0SYlu87kU2SWbLBHbzPCL9z5nbWkXbVNIIsIAN+DwWQl0ehke7+H115/n1ORhSsUW3/x//5JHjx+h0YtcpEKlXlVpzCLhFMO5/Gmq+5eEE5nxtgdw+S0Ksyr56DsbSdJxOXU8pHI19GYbg0Mj9A/0EPA5CHd7cXm0RCMrrK8sE4+k2VpNszC3R7lqweYLMXDoMJdeeYX+ni4axTx9QR9GTYNodI29yDLZYoSllQXmljZoaqRxc9Lb48dq6OThzayabkuB/Azf+D9Wokrq8RTlKBN1obaIXKaSy6vPu3q6lYb9GZVGmUo72hUj/dl15WsyfZfCWQyoMonWW62/lpD8j99PvvbsQ6EidTpFuynGE7h7e1SDIJN3lZYq4ZPiYZPCXWQ2SpZSp1kVkZaqmJXcRn7e+MIijeQuOosZgzdIcKhL+Q3kQ2S4vw6NyuRVAyhSmGajqQLC/G12NeCU+4E0LTKll+m5XF81JU8TZfdxly0B2CsOvPiaTCbZ4gqprImxLYTGaKUlgZO/lcr8Zkr33ufrhCeMihRjFnGmRkez1qI7FGagtwevw058L4GmYWTiwCk0DYOSgsjaOZ1PMbu4hNvjo6drELvRj0ZnIV+vMLezwPzqCls7UeLJJK1aE225QSoSV9INi9eG1iRre1nLF3E5XXSFOtGoZEcpRGQqG8PtsnJi4hgD4RHMOgdmg5FCKUGNLOliirmlRda3dskVsnT1honF9xTZoaO9g+3tbSVxCbZ14JHrd3bQHnBSLqZ4NDdDU2fEZnGQTifQa+p4fW4V2lLISdFdVDeFl196jhZlSqUcvaEeQm396HCoJkY4pslsgogcAjRVIIcwlOVgF814Ki3T/xS1RhGr00KhUmB7O6ais+X5FO1sPBJHEmlctg6sJj8Xzr+sirATJ4+hN+u5fe8m69trJJMxTkxO0u7xUClm1WQtkYlx//5D7t15iMviUqt4s1lHPBtBZzFitbqpFTX0do1x4dxlDEYfd+7N8r3vf5/lxSk6Q05eeuk0c7OPFaYwHU9QqaT583/5Bxw+OcpOZI2d7XXKxQqFXJnnz19ga21VJU4GQ21EYhFWlzYYHTzIYN+ooqpUmiWi2Rjff+9dlhdXFRv36MlhDh8fIVcoMDuzRTpWxm610tXVTqvVoLtvVG055mfWufn5FPHdpMIwvvrKZb78+1/D397N4uq6YrfbnFpypT1CIQ8Wo41vffMvSeymqZeqtLW5OXf+DK+//gXu3LvPh1c+xB80c/BIJy5/g3wppV6ry092qRbrnD1+mnB7N/dvPyYU7qJvsEvxjoVYIkQi0bVbHFYlAXr4cFrptLWU6evpwO900NfTQ6VW44PPr1DVNigLHrWuxW1vJ76dZ/b+MqlYXk0+vvDF5zn73EEK5SzXblwlX6yyvZkhk6yST5fU+8/r96AxiNcixBdee5lcJMHkxFmyeR3//ht/xY3rd6kVK5j1FhVkJK8TKVmfFe7CK1YHvypg93GQ6hAWTJFM3DU6RWcSqYBoUC0OC31DAU6fO8LEwUOsLSf4zt+/Ryqdp1qpY5YVbauB3WYll8sqX4UU7p6Ai2BPO/6wh8HRXto63FjsWh4+uMHi/LJqFC+cfY56o8HDRw84efIEfr9LTXqWVrbQG32kUi0sehv3b88wOycNbBOHx8mlt15TvOugs42zY4dYXN3j+tQjzpw9pggq+UKFd97/jKu37nLh/AleOneCNo9VFYOGlkw+NRRqsBtPKBJQ0ONUGnchJolxr9JqsraXYjeWxeHysrm9jcvtUgE6AZ8btFXmVx/y6PFVKpUkT5ZmZDyF0+Oiu6sLu81FIVPh9mf31ZZMwt5eeeNN/uiP/xi31Ua9WCYdTShJmcvfTqba4L+/82N+9JPvMjrSwflzg5gMNVwic+gcJhPL8slHv+LjTz4hkkijMTjwtAd54eWLCgQwv7Cg6B3C3w6FutWAY2NtR01e337zMpOHxnkyPcs//N332NhYB30ZX4eRC88dp6uznd2dDdXA3Hv8iHgiy5//sz8jFPDz8cc3+NVHN7E7Ojg8cZrfe/v36PL7iSc3WN54xG7yCdliFH+wjZnpOfZ2U5SLGuqSjpyvK6JKIp2gsyfIwYNjtFpNEnEJgooyOBDiwNgIU/fX+Mn3PqKY2y/cW3XQWcBm13L2/ARHTvaRq+7QMpTwBhyEQ2HVNJYKev7q2z/E7Wnn/Asn0JlKRKN7Crkr02ytxky5JHpcM6VCiVg8wujwANlUmc8+vkV/zyCHJscolNOsri2rhiIWyyDJ8B2hAJMTIwwNdZAvxtEZYXl+k2u/ekhiu05qr0CrpaOhbxDq9dE/0qlC/mJCNCtU0BgNuD0OBjs7mDwySr1RoFjOKD9CqZRXdDCZYC/MbmI0utS2w+vzMTExyYkTp/j0sytsbK7Q5nehaZTo75FsjjFSsRKtuo3/8I2/IRLN4mrzcHCyl2OnD5LNx0nGY3jdLsZHDijf1q1702zuRtXW2OUwYjZoFYkt3BmmnGty88oD5u6vUMvJsESeK53SflvcJjr6vEyc7Oe1y+eZHB6lUoJvfvOvuH3nPgazMN/FgyGkNKHG6RQ6sFQS6IIQZsxqao9Rg84kQWMONYSR94LB4KGOl0isSk/POMePnuT82RM4HRIoKCnTcW7d+pi93U2sZifRnTy//MVNkuk6JqeP0EA/fWNDdHaHCAY82Iwt0vFtItFV+noDOF1GlYKsaoxCje2diGoQ7dZO3n9nVkljntFbfj0dlyFGo7FvGJX0U+HGCt1FCHPFoppiV7I59XUJTVLBQuWKanJE0y7mUqMU1aJnf4rglcJ9n9a1r6mXYlnp45+ZN2XCLgXxM627eI0kGyefVwW7QyhtYoYVxp7kY0gjYNSr5NOW/ilnXZ7zdFqx6GXarhj92azaDsgUXz5nsxmx+r0kd+I0qyXl/2qa7BjNJpJbERW2tb8pEM+znmDIgcdtVoW7NBNiRJUP0bbvm04lm0bEtQI7qKNpNZWRVR777EPFOrnahXawv1n4beH+myncj33RzvBZFxarka5wJ82GhtXlbYqFKuGOIF3BDto8PlqlFj3hQRVXbEBLXVMl3yywuruOyWrFZHbSrFuoNvREc1laRi3zK6usrGwT2YuhrQtfNUlRjGrCx7YaQSedXglqGU6fOMLw0KCansfTGUUcKRUzjAwO4rF58NmDdHUM0Ob20dKWKYoxqJWnVC2zvLbByuYmJpuFVDpGLp9maHhQpaLubsXUTVQCKjpD7YyO9NLe7mR1c10h31otMYWINq5MKBRQj8tmKqRTJa5fu0N3Ty9Dg/0YDXr6urqwGBw0q3qFhhNucq6UYXt3F18goCQ8pWqeYjmn5BVCsRC9fTqTUPg90YOvb4gGMo2uYVWBFDnRtNcl/riF0eDgzd/5Har1Cn3iwPe6WV5dY2l5XU2zO7xtdPjcdIV8FMspfEEvWzsRRQGJbkV45cVLdAq2zqbj4cxjCqWWMvocOXSWCxdeRaNzsLi2x/ffeZfPP/4FFkOZkyeGySQi7GzvUJRY5laRscPd9I2EFXHD73XilSTUcp2zp84yM/OY9g4fwaBf0V42V3cwYmZoaExtVioU2YhtqNAiKTCie3Geu3CU3oF29TtdXtzj8aMlgoGQCtCqVAuEuwZIJStEtvJ89uFdFhfWqVebvP7mq1x66RWGRw+yvr3DzTtX0RpLoMuj1VXp8AX527/+eyLrSVpV6O/rY/LYJG9/6SssrS7xzk+/j0af4cLFA3j9sLG7SlNpikvq+R4fPqj4/Our28oD4fE5lf9BkjFFS9oV7lBG0bm5JT668jndfd2cPDGOz2vErNNiNUuAhZmb927LaJqtvRSxuKzOPTTKRu7emCGyk1SmyC995TIXLh5mZ2+Lze0NEhI7vxhhfSWKUWumIHr4Wk2Zx9raHUweHOELL79BsL2fuSebfOOb/4n7Dx8p06xRYxHVh1qzCv5Ule6K2y7yGVlzt9SkXf6om4nIRFRAhwaThLCYtcrgJqvmUFcbr7x2iVMnTxLyD/Nv/903+OSz68qzIoe0Ud9UGQrCeZdUX73ZiNlpYuL4OC1jDbvHxMBon9oyzc8+UlkBB4YPcWDskEJc/vi991TROzY2rCLRRdUr8p9r16fIp4ssP9lmayON0WKlLdzJc6+8oSRTToONIz29qji5OzvN0aMTdLT5icazvPuLz7hx9wEnj47z5bcuE3DZ1NTIpNFi1Gop1FFYTbm3tLns+xkUQkxoicFcQzovyRNaxYguCzFCq6OqNbC0ukKuHKGlzzI/d5vHj++QyaTRGkx09fSpRkQGALVilUe3pihmZSJm5Oj5M0onHg4EKKXymDUmvJ52lTCYLJT467/7Dj//5U8YHurgyGHh/gvVR0N/eJCVJys8vv+A6cezbO8lqDXNOLw+Tp09ydjBAcrlLOvra0Tie3R39VIpi+JPr2QfFy9e5MXnnieTTPOt/+c/MjX9gJYuT/eIhzfeeA6/W4hI6wofeeXqNWLxEn/2p/8Cm9nKtc/v8+N3PqK3Z5yXXniF40eO47RbyGT3SGV3uHHnY+qtCgaTiUeP5rCYHbhdPlKxFNlkkbXlLXLFLG1BN7193UqSJgSqcKeD4ZEwLoeNzz+a45NfPKRekgmfvE516CwtNXkdHm/j9KUBxifCpPJRjCYTQV8ndms7u3tl/u2/+5aSPBw9IVuQEpVKVeVziJHcZnOrWHYpSAVEIK/pgb4eyoUmP/3JBxw+NEnfYJiVjTkSaSluBYeoU/8Nh9oZGe4hEPAQj8fUObO2uMnOSoLtxRjpuNBfQG8z0d7t48SZcYIhJ9tbm2TyZdK5EnaXk5Dfh9frUv4tu8PKwGCfMt7Klk48EFOPF3A529SkW4yeFy88T19PL/PzU+RzWdr9Pjx2K+VCBrtNZIx+sjn4xjf/hqnZFYWFPHxshKOnRtmNrLG5vqm8BgcPTBAMdRKNx1VTnEjtYbcZVZGVKyc5evwompqRB9dmeXj9iRog1CoCRNCrM8rqNdE1EuDw6X7OnTnAeE8n5UKLv/jW3/Hg4axK3xXUsOB7FYJQo6FUKinOvA6zQG8w2TS0jBI65yAc7KaYEVRnlQMTJ7E4+1hZyXLu9KucOHqMdo8FfTOHtp5Hpy2RiG+qe6NOb2V6apX/8l9+yMrqnhgksHhstHX5CPaEVRhUs5GnzWukq9ONlooKTfN6fFjMTlZWd1hb38HrE2laOz/5wf39QvKpifLXOnTZTlYqqmCW4lcm11LMiqRGyUNarf3pe76gCmj5e4p7HmijVtw3kgpr3t7RsX+WPpWU/FoCIzp20bXXavskGUFKPp3G//8j9/0zWR4rjYDJ7d7Xwsv3k8JdZIm6xj7L325D1yhTKNao5grUq9X90CaZ0D81oBrtNtzBdoqZPA5Tg1SmphoNT0BY/1oVpNRI7hGNl/C5BYGpx9HVrTDXQpCR4Z6Qp/aJZCpVab8BEW+UdLLylcY+trLGvuxGtrTiSzdSUYW7hPipxuW3hftvpnA//RUPAyesWO0GQqEQFosNjcbC3MKqioruCXUyEO7GVNfS296L1+5DL5NVTYV4NclOWnjdUVLZMs2mRKNr1eRROK5yWIrOupDNUM1niG5tEPC7VQFXrAvvVKv0woXMHp0hPxOHDrMbS7O8uq3WsdLdi27bYXXQqmvp7xlSmni18q7nqDYLCl2YzqVIJJNUqiV1c5YEO51mPyJ8eyumYq+1LUmAtNHf30lff0itflY3NpQG32q0UqvuI/n8bV6liXfYfdy9OcX2VpyTx04pD4dKWwyFiezFVTy0SL/S2TTRWBKr1aV0ntV6mXwhg9liVHzjUjFPMp1SgU5iEClKRPduAk3NSiXXVEZNi8mC3eogGc8ofbboN9uDHfT/f+y9Z5Cd6XmeeZ2cY5/UOUd0N3IcDCYAkzPTMEuigte7Xq9r1y7/WZdLsmrl1cpykGzJpMiSxDRDDjk5YiKAGeTUjc45nY4n57z1vI2huVX7n394qlg1AJqNRvd3vu957+e+r7urD7PFw/lPbxBe3eDA8F4aA3Uq/JYtiirjVGUlZ985y8iVmwz2drFvXy/Bpjqi6RTXrk2QjFc4ff+znDnzBYo1M+GdFG+++yFn336V+OYcrY12tNUshWyGcl6Qmin6hxq5/8wJlWUoFTJ0trTicdRhNtlVvfhu0YtHrWWnJ2cw6qwMDu4lnkuxndlmenmSbDbOlgRut+P0dDWh11fUcFUpmlhc2KJbWMhGreLASxCqkK+wuRZnbHRht10vV+Tw0eM8/tQzDA7tY3ltmYWlSVLJLQzGCpvrq1RKNVViEt/KUivWuPf+e9l7cC9HTp5kcXWeH/7k7zBb8zz/5TPo9FnmFqexOl3Mz6wQ2UzS1zPMgX33EIum1OFNFWSVcywtzDEw0EFXdwuFQp65+RXOX7jM1s46X/7qYzS3esikU1SKVWVFmp6Zpr29m2ikwNT0GjqNA03NzIXzV1hcWFbX2iOPnWLPUAdbWxHy+QypRIxrV28R2U5RzsiQbFErehktrTYjJ48d4l/9i3+JXm/h5sgk/89//M+7LZniOZX206p21yQjdhmNFnEhipVF8aLv+hFliFf/rR5own2XQVyDxWpQvHCz3UKoOcSzX3iaIzK4Bzt4/c33+C9/9bdkEjlMBi3lapJ9e/sUrnVifBaD2araHRtavfQMtuDx29h/cJhKOcP0xAj1wQaaGpsVxi2ZzSuU489fepXjR48rC15bY6vCogp9YmZhhWgky9ZGGpPFSkN7Ox0DB2hp6SHo8XG4p4d4MsGdqRk6WlqoDwaYmV9XTa3XR0Z59okzPP7gCVwmvSKrmHTyUDIRK1ZYj+5gNOsJuOzYVAO0DG4VRW1S+Rd5l2sqpHJ5VrajFHVGksUUV299RLG4yWZ4TqEg5TDkcAVpaOimWNJRyBRxmKzk4mnGRyfU52sf7OCZLzzB4aH9mDGKuUDhWOWQOLO4xH/9799VSLyg367aJJvb3Tg8BhW8W51fIBmNMzu1xMTkEjWNBZvLzSNPnOH5rz9DOLzA9etXGZ+Yoj7UhMPuZW5uhVy2wrET9/LQAw8rFOJ//PO/4MbNz8CQ4uDJTn7nG89iN1UZGb2kmjCvjtxhZTXOU08+S2tLE7PTq3z/+z9l//7jnDn9kBJIstmUOlDodGU+u/gxmUyKQLCRV199R923GoJB/B4f0a0k1y+NEUsksLvMeOrsVKoFfEEPTo8OvaFAa1MbC5NJ3n39CtV8jVpZrlAZ3DU4PNDQauLI/a209njJlZKqaE7C2i310hlQ5t/8yZ/j9MsB5gCNTUGWl1cYvTUNFRPtrR0YZbJTF3eFRDyKw2InGS0yNjLJ/kP7cXj0TC+MYDDrqG9qp7m1D53OwtbGNi6nhTqngzq3F6fFw+jNW4yPTrI8vczi/KoqGDO6HDS21XPs5BBdXX7aWhq4fu02V67dVsE/p8urrrU6r5tgyE9dnWwALei1etbXN/jg/Q9V+6hW2P+Dezm+/xgmrYZEal2VlFmNZkw1s7JMGvQmHDYfyXyZF195jRdffUXgQoSaXBw61kNnZ6MqQxsbm6bO51MWPQknjk+MMLcwyfrGmipG0xnK9HS309+5h6nbi7z584+YubOp8IrlimwR9Fg9Zhq66ugeCtI/0Mypw4dwWj1cuXSH7333h0oMkE2PbFDkZ2o2m1VHSiKeg5oZna6G1SWfx0CgPkhbaxfxSBan28/gvpPcmthBqw1yaO9JBrrbcBmqFJLbaIs5Am7JyomeqyVXqbG6keBHP36ZN98+Szqfwig++ICVQKOfVG6bxkYPHR0Bjh7Zg7ZSJOjzUefyqYPIjdsTzC6sgN5APKpj7lYak+BK71JjFGv8rsqu8IXZLJntHQwWs/o4xU7/tcFdlG2LdxfbKINyZntbDe7ycfL7ciBQzaZarRrOpa1U2Wh+bZiX/1ZBzruKvBqE7/4d8nvqaxI//N0WUnX5ygGiXFK4ZClMEgpMIZsjEt7ZLdHL59XwLkN7VUqkyFOz+3A2N2EWG6DNtOuTz+RUWNXlse2q6bFN4pth1WcgIrm/vQN3a4uyBIulx12pawAAIABJREFURqg1CgOp1VH7lYddwv13zZeCh767RSiKNCdCq9h3RDlwBTCbpQXZ+NvB/TcztsOX/o99ZM3zig7T1NJCR2c3Uq8kq8Hl5WWSO1F6Wts5dfA4A829cutFpzOR1hTYyG+pCubJuWmWlrfJ5LSKoCIP7VpJh9MqQ7ddNX4uzk3iddkVjWZqanwXF9XbRktzgN6+FlbXlmlqFDqBlaXlTUbvTKtyoPbONpWM9rg9imsunHUVlquWlLfR4bGj0VXVIGU160imk8rfm8vmlJqelxBgoaqoAeqi1EhLq0mpxkJDWFhYwmS0KUVJbrjh8KpiXMt2Qa+1MnJlUjHFxYZSqRYJNAQplCUFbmR0fIydiJSC5IntJBSyy+UyU67sntrl4CFWkEQiQUXeQBJwTWWUoq+tWElG87uBEquF9vY25mcXMGjEi+aho6udnv59BIKdjE0scemzK7Q0NNDe0qD+HRqDXuAliqozOznOtfOf4jBpeOa50zh9Zpo72tHU7Lzwk7fJpIw8+NCX6Ro4SCqv4fy5y5x9+zU2l6cI+XSY9SWyySjVfJJqJco3vv00X/zKU2Sy8V2UY2MjzY1t6LQ20ukyDoebql5830nGx8exWpy0tHcQzca5PXWL8fkR9vR3KZ9vKplVh5eAhNfqG9kKx5ibXaO1rYNcQXjMYaU+Wax2Wlo7WZnf4ic/+SXJdIlgfSOPPPYYPb29ZIsJ0qltZqbuqNZM8RfHYymlsuVSstbT0NbRzND+AXoG+9VhbiU8SzqzTleX+HhbKFVyLCwusr60TtBbr4LAoYZulpbXFaXFbNQQ8HsUVvTeB49Q0+aUKjc9taBCsM3NUhZi5PjJIdUouLQk6/ua+pnee+I+vJYQ6byWcDhOsVBj/M4M77x9Vqm2LW0hvviFJxkcHGJ1dYX1zWVGbt5mbGSKiiBLayZVwJPKFDBbLZy+/xT/+n//56oSe3Zhjf/rz/6SkVt3qGZLCrar1+9WZYt/UYqYxCIi4VQhBqiHiVLdd5UesfjIlkuxzrUapWZJqYfZbsYX8PPY049x+NgRGhpaWVre4o//7b9na1UsXVkcrprywsqB8nvf/RHhtQgmq1FZY+57YD9De7tZCy+pDUxze4hsNsP29hZOl4uIFMO09/Lv/vQvOXjwGAPSNWCx4rLWYdDaOPvJOXUtbK+niSViBBsb8QTb8QdbaWpq4SuPPcpyeE01Nu7p6JY8rnpg/+KNDylUqvzet7/MUFczygJcKatSuGpNQziZZG17UyZz2hvr8VgtCjkp3ydJAQgZQxC28i3JFvJsxZNsJRLcmbnJ4tIIka0FKvk0hVwSo8VMa+ceOrsPMDR0ksh6kkI6T3hpkbNvv6XsIq6QjScef4S9fYN0tnUp0pBGb6FQrTIyPsZ3v/s9UvEYp+45wsGDsplKky1tEY+so6+W2FhZ5+KF28RiJSo1M846D08+9zj3njpMOp1gdGSUqYl5VXZz//0PEE2kmJpZZHjvAdpaOklsx3n95ZfZ3BS8XYl7Tw/y7DNnCIplb32NS9evkcyWuHx1lBMnTtDT08qnF65w+/Y0HT19HDp0gI72Fq5eusSpkycoF3MKINDQ0IwWM3/xl/9FhZl9Xjt9XV2U8lXef/MS2UyeYk0yKkYV4hTsV6GUpre/Rx1qZ+7sMHZ9mVqlSq0k7S2CNqphc2sY3N/Ik185Qjy/gtasIRlL4bC6sejcJBLw4s9eVd+HE6cO0dLeiNVi5bVX3lM2u2NH7sFX51cHi+GhIS5/doU7N0dVqFVIXlpzDbNDo/Iwp05JyDvAyJ1F3MFWlpaWcDssdDc3sX9gQFHKVteWlC0sE8vw4x/9jJt3Jsiio7G9kaG9nezpa2Sov5uZ6Xne++AjClUN7rqgKqYTe2VDwI/VYsNhdigB5+OPP2Jqeoz9B4ZZ39lhcM9+Dg4dYGt1iVIxQntzPV6bF4umDj12NFXBcBrJVyucv3aZv/q7v2EruULvnnqeeuYUewd7mB5bUAOuNGQ3tvjlmM7m9hoL87Okcln6hwZZXZojEdumq6Wd2GaCyFqWS+cmiW/LfcFARatX2zJ3vY2mLg/tnUEeevA+GkL1vH/2HK+98o7KxUiviZDjRHgSwkh9g5fp6WWoGtWW1RtwcvjeQzz06EP84hevYtBaefixL6EzB3j/0xk0eGgONuF36mjyWmmu8+CWw44cbCSPg2xm9cTyRd549wO+//0fsL6xpEL8YoXsG2wjXYxhtEIg5KS3d5du5rJasRptGA2yGTXx8YVLTMzN4rC1UQo7cTY27qrFd62CEjBVfPS7CvjnQ7R4ykVhlsFbBufs9raypDgaGjC7XWpYzkajqjxJVGUZ0tXnFQqM1aLoNJ9bYURB//zv+zyYKn/P5ySWzz9ODeh3+e+KfHO3rVVx0msixkgHzS43XZ9PEC8YyKezCkspg7tqfq1ld4OkRhuullZFY5P2WPGdi0NCYAR3b/7o8gm2o0WMpW1llSnU7Ow52kugOajoknKPkpfDtftvU/++amk3rKq+jN3W2EKhjNZkVb0GEvyX7EHVYEXvcCk61G8V99/Q5H7v77Zz5PEeVlc3mZ9fVkgvuThymQT1ATd7etrobGkj4PYrlU9usLIgLpk0FAxlVjfEDrPI1kaSVFpDqQKFbBazTpQnDflsjnIhr24CXp94SS3ksylCPi8NIVEt9Dg8Ntx1XuwONzazkxu3RonEk0RjMXKKyW7GZNISqvdR53FhsznIpHNqMJSBWNZ6u4dGDcVinqLglUxmhebbpW6IhUAIFmLBka++it0utcx1FHKSyDaSy9RIpQtqdWQ0GNSDx250El7Yps5Zpwb3Qj6HxqhjKxEhUUgTSSZIpfJKcZASIm2loPzPfr9DKTCiwGdyOTKC8DObyeWKjI1OkYjk0WulTbVIMV+mzuOlpbVVFdmISmC0SKmVnlB9C339B1lc3ObGtZt0t3XQEAioquH6pjYMVruq1T53/iPGr15he22ao8d7OX7fPkwOC/FEmelxaU41YnO2s+/Iadz+Jq58eo333niNlelRrMY8gToThUycUjaC0ZDjD/+n52nvalBFUK0NQTzeOoWiK6RreF31mISPToX17XVu3r5JVaPh3vvuJZqO8snlD8iWEuzbN6hoNaKySdmQbBVC3pBScqem52hta1fNppHtDVqaGmnr6CYSy3Ln1jQXL1xXZIdQfYjTZ+7HXeegWMtQ0xRYXV4g4G+go6WHH3z/h6wtbSm13udx0dHdhD/oUa2r4e0w49N3FLJsYLBXKSZSWrWyNIeuUOOpR59UHFyd2c3Zj86RzqZ47OEHWVubR2uq4m2wMrc8yUY4jNtWx9TYHEGvX/ksB/Z2YrRbWd3YYWV1C5dD1DsPJp1smbTk8hIU1bO+HOPDs58R3U4QDLr4ne98hZ6+TtVpIMFiwX9+ev4Kia1N7pU2XL2ZV155H03VQF9fN1/+0iMM7RsmV9TwF//+e3z68VVKqZy6lsWnKMOUqDJyJhTyw+eZIgloyo1XBnlVby0HPVl7q/Y9LTpDTa1LrQ6zOoB27+niwPFDuD0+IttpXnrhbWIbUQy6Ki5PjY6uRg4ePMStW/PcvDGlQo/CBO4baOT+B44w0N/JyvoiCxuLagPmcFgIer14HG4iW0le+MmrCIepo7cXs9VKf+8gbkcd165eY25qiWufTqjiJofbhb++A0+whcbWDr75teeZnVsgEU9zav8RKerl8o0xXnj5PTL5Ml/64hMc29uL1ybhWXHeCVlGR0GnJVUosxOL4XGIkmv8Fc8+U6opvKQQNmQrlsqkFGNbLHar4THSyQ1S8R221tbIZZIYzFpa+3o4cOwUaNzkUlVW51ZZmJlkYz1MMpXkyOFj/NEf/D5+tzRAOijVNMysLHF7/DabkTDvn31HXGQ888SjPHT6FMtrE9y+cwE9WYxymMhX+fDsFdbXc+QreurqgzzxzJMcPHRIDccet5/IVoTLFy+g1Qv1Q5ovO3G6ZSt4jZX5JZZnFqhWs1hcVfYf7+T4yf3Eo3I4SFDDgFhqb96Ufo097B1q5/qNm2TzZVbWNwiE/LS2NtHR2qiyTUKTWFlaxaC3c+nibeaXVunp7UQExs72ZpV5euHHb6qQrGBen3j2FIVqnulZCRFG8PlD+LxBUhENH7x1jnQyqsgykoHRmqvYXDoGhprp3OMlV4vTt7eXRDqlcg5iG5wdX1Okp4amRg4cHVDhfLn3yr3ns/M38TiDOB0uvB6PwnPOTM0pmks2kSeRStPa34reomFPXy/3HjyJwxJieTXBp7dHyVfzNDe4ePDYPoIuGwsL86qQrFrV8sbL73P1yijrOwlqVgeDB/bx1JMPE/BKCU+OrfAmL7/+Gtl8lieffJx9+4bVPc5mt9LV0Y/L5ieVKvDiiz9haWWSPft61fOrr29IFd4tzk3Q2uKhrb4Fh86NveZXCEttzaC8xdlagesTI/yH//qf2Eis0Dno5/TpgzgsJs5/dJWN9SjBUIj+gXbCa8vEolFMChVoUgjGrY11krEdFZ4vpArYTXV89skEO+E8Go1JNWJKC6zDZyHQ5KSxzUtDc52yDe0dHuaH//BTJR6J/S6dSCkBzGLVcuKe/axvbLAwt45ReP4uLweOHMbt9TM+Ps3evUcJ1fczPhdhbi2HVmfB6zQRcFY5sbeHnsZ6vHo7ppoJXU0OEDqykgkTktUvfsHPf/4ike01ZdO02TW0dgbAUCRbzmKwGXF57YQCXtx2Cxa9ZCU0ZNIV7kzMkCoVaGk6SDEaUkq5KNNKTb/bhCpKtwQ/VWizWlUBUVHc5c+VdeYuaebzFlQleBQKKhQqg2tidZViSsh0uy/5eAmXSsBVkWNqNRVKRp7bTqf6nEKFkc9jstt3Ge5C9pLPK3Ya8dj/SmmX3c7/eOmru0QbJZGLsSwXV6hQeaYYNXnMuoqyO4rv3Buy03VwGIPHz9pqXGU+Pn8JzU0G989fFYtbfa6mgU4VUBVAhmxmzQYRF42qBfVz648IH7paaffrFTSmyUSugAq3ytcklDC1OTDa0Jktvx3cf0NzO/1P+Og8GlA/eFmHNda3Ui7VWJyfYqCnjSYZhFoaCYZ8aARzNj/L4uoyNZOWYHNABSTXljeI7+SIRXNYzXbymTTVchGPW3BFBuLxmFL03XVOLBajWte3hurpaGlSCrwE52RdYzQ5MJldTEzPsRxeJV/MiYaGVltStbx9fV0qtCqYM0E9Fsu7aycpyJEHqBRPKB5pSRon+xQWUhoMhWsqDaNmixRRVEnm0uSLWQJBPw6rE5PepjCJ5dIuqqyjrVWpaqmdDOsrMaW8WywODh88xMb2OtuJLUqaMk6Pm21RfiMpTDozq8uLeDwOWtsaaG5pUHaaeCyGy+mhrb1LKTbXr92kVKhSH2gmGsmzOBemva2bxx5/lE/OfUg8uUu9SWei1Pn8NDd3EI3muXF1BI/Dw56BAYqC5RPlwebB4rSwsjJHemeTm5fPodFlefK50/jq65TlKJcw0tV2HKOllUzVgtnl49bV20yN3mDy5kUoRfG79FDKUC2nsVpqfPVrT9Ld20Bba1CFgwuVCpF4Vg3unS29GPU29RCWnMDiyjIrG6s8+PD9xDNx3vnoLaqaIgG/l+WlZXQ6owpt5XPye/UkomlWVlbp6+9WBy7xpzYEgvT1DSvc3WefXeP8hxfVtSi86C986Qn05pJqpZUCodX1JdzuIMlEmU/OfsrG2o5irw8OdNHZ26iU+VBjE4lkgvX1FRobg7S1tRNLZAmEAkrttmosPPHwkxi0ZvyhFs5+9DGRVIT9h/r58KM3aGn1E6z3MDszTiK+TU9Xv/Kgy8+gt78XpzxImprYice4cvmqCkH2dndRH6pXle/Ly2HCKwliOzlWFjbY3khgsWi578EjBBo9tLTXE95YYXFug7XFTXY2wnz5S8+qa/OnP3yT7Y0YAb+f/fu6+Po3v4XVGuDP/+x7fPLeecq5jLJtScmGPGBlaJcAtgTIJFYkLxHdFSLybjj1bsGqwnwpJKRBi8GoxeqQsKmWuqCHIyeOqLzEyso2q8tCXChj0kqYz0VnbzMmm43hvUd54ScvE9mOiiWVhmY3X/ryo5w4IVameS7duEIsKUp1gQPDwxw/cBibwcI//sNPCG9uUt/RjMZswu3x093ZRzwaIbqV4JUX32NtNYzb42H4wFEKVSN6i5ff/d0/5PbtUSTV+NA99yDxrcXVDV569SyjY1N85YvPcmSwH5/djNNpQVut7T7YyhpyuppqcpaDscspnQi7TYDbsRg78ai6FhTRIVsgvBpmfnYCn9+A221g5MZ1UtFtxiduYbIZOHzqBL6mZhaXNvHYfCxMLjA5KrattNpOPvbYs/zB7/0+dovgPrOsrK9y9fYVZhfGKZYzjI2NqoPV8SOHefKxh3A4tFy5/hEby/MqxBnZjvHKL95naTlBVSvUj1a+84e/z9EDh5XdT6e1spNIcfOmDPfzZDNxdTjVanVcvXiZjZU1pc7p9FV0lgqdw40M7ethcmJMDTlul1/dp5YXNwkGfTQ2u7Fad0u5xL8ebAoxtG8PRw7tU9SvYq5KLlnmwoVrrIYj1DfWc999R6mWE9gtZkZujPLqy2+j0ZS4774DHDjcw+jEJKNjiyrjpDdaaGpoZnMpw4UPLlEsiFe3gl5W64YyFpuOju4QGksOvaOGp8GrWkrFSiX898nbCyzPb+L2OOkdakVnKiHBa4vRzcToAv66RkXSkGCkojMtb1ArVimKCGOAQJtYGkOcPvUQ+7r2Y9S4SOervPL+u+SraRpDdoZ7m/DajSwuzqlyopHb07z6i09YXoopYkmwpZWTD57iiScfplRKMjs1phC+n356UX3fjh07xPDwINtb24q73lDfijgLpDn20/OfUCjGaWjyqaBge3fvLroyvUNDg5uWetkS+TCUHbh0Hswas4iZ5CmyuLnCH//ff8bK1gL+ZjNtnQEsZgPr4Qi5dFH53Af6ugivrWBUfQ97cHu8XL96nUwuzdTUHercDnQYSOzkGLu1RCIiwG89Umcv2RZR3V1+F74GO519AYaGevG66vjkowvMTM+o9mLRxWvaMl6fkyNH9jIyOs7Gehyrw4XWKNbOOpwOP/19+xgaPorV3sD6VpHb48vMLc1jMkn5mY97D/bSGqrDpjFj1tjQ1CykihW2k3Gu3LzCa6//kvHRESq5DIVSDr2phsMtBwydGKopU8QfrFN5lXKpqHoP0tEMZpNDfCmYXA66Ok6wNq3fLTm6+/rcsvIrZfuujUXmBQl4yvCZWF5RQoY94FdDt7SlSnhVEJDKE18okAqvq3ImITIpX/pdspYcBrI7O7vecINBUWYcoZDyy8sMIrSZX+efqxK8uwcKGZJlGyDDv7x01QIVrUkN9iZdRdlldMUkBdnOb63t5pYKgufVqkCqIBqDIRuugJdqXRtVrUGhegX5KC3esWhGiYLl2AYVk1Pdu2XDqgooDbvPDqHWyMsbcCtPvJI9BfUoxzWxQucEPSogKKP6b3lJV8Eu3l4gDHIt1n47uP+mBvemkzYC/XYK2QJajUm9CQf3HGD0xg1aGgPUSlli0TBev4OWrnrWo+vMzM1gtJrQGoRJm0SvMRKPpAkvrdHf1U0+m1F+yaHhYXXR3R69TSqTYHDvgKpT3tnawmN3YNEZ6e3sIhgMqrKKclWHXCPhrSiziwsUilnVmCoEkVw+hd/nxuP1MDc/p5Qyi81OSYolBLWUK6pBRWglu/xRA6lsBp2mitNqwWO3qba58NY6yVKWbFFaBuXUrVV2h1Qih8VixW610drYgMNsY21B1DcJmTpYXt6iraVZ4SsDQR8Wu4lEMs7i4rIKBzYE65WfOV/Mq3ZK2QoLbkluEC2NrXR19LC+usXordu0tbSqoNfKcoSpqVV0Bitf/+ZXuTNxg6XlORV6im5J8VUQfyDE4tIGi/Pr+OoaOHr4MDaHg+1IjA0JUon1xybq7iz6WkmtaE0OA/XN9Rj0Fpr8fQz03ktNE+Dm1ALRbIG5iVmcVj03Ln1ASpo65WGqPOg5AkEXDz18kvtPH6C+0aVsP5l8kZn5FdUu+vADj2E3ujAZrCogtRJeZXp2iqOnjqo2ywuXLqhDmoS0tjc2FSauuTVAKpsmmcqTiouFSaNCTrL58Pt8NPqCSkWXOvnbt+9w9t1zpBJFfHVu/u0f/0tS2TArK4tUtFK4FUajtbG+lmHs5jTRzYRaxQ8PddC9p5FMKYnBakOvNbK2sojDZlJ+W53BQf+eIRYXV5RH94mHn1IHqIameq7euslWfAu9qcTC8h3uObYXTbXCzMQ4DSEPVrsdu9PHSy+/jS/YTEtLO339vaxv7Kqpggs8fvwYe/YMsbK8yNbWNqsrMcLLOyzOrigcXqlSYPhQLxaXhu7+NpLxKLGtDJGNJKvLy3zj28/jqfPy0x++xtitGWVJe/KpM3znO39IqWDke3/7Iq/94nXVKSCcd7HKaO4WMKkbe+l/MN1FfZPBXTWpanZLiZQZXrp/jYL2Min7mXDcDWbo7u/E5rCxuLzG+kacdLqiNkgGjY6W1iD9Q73kykVOnT7DR2fPcevaLbTaGoF6J08+8yCdHT7S2QirmxtcvXaHTKbIEw8/zgP3nFLM+Zdf/oVi+G/FdsiUCtQFQjicXhKJGF2tfbzwjy+zMLdMR2cXDz50hkS2xtRsmO/8wf/Gxc8uKmb9Uw+fppQvKtvM2+99wrkLV/nOt3+HE3uHqRO6wt2nioROS0UoGGFZDm9bEZwOr+KNy7lmdOwWNqsOn8+Dy+EmnyhRzOWV71mnzyuf8PjEbSZHritkas1Q4fC9x9HZLAqZ2tvew82LN7l0/joarZ2qxsrTT3+Zr3zpK+qAsLy5wo2RK9weu8z25gK1SkEx2+XB2j/QyxeffZz6kJPZ2TtK1T94YD+JRIof/N2LTE+vq8/X1NnNP/vn/6uqs9eUZCAxsbC6wcTkKKGgi+jOpkLmvv3WW8xOTyq/quJPixvKXKOu2cnQ/n7ujIwoS4nFZCK6HWFhYUNtKOvFO32gh2o5x/WrY1hdLs48flpZ+9KxPBQtpOIlpqeXsFgd7BnoZnBPByadfK8yjN2R4qEIXp+Z/v5mXG4zb7z5AWMT60RE6bXbVabhxqdTfPDWBfX1yfUoFiWDFCAZwR9yUtQmsbilbdJCS1eDopUV0gWWZ4VWFVZ2q47eerx+K9WKjrWlbbLJAj5fgKq0P9aqxGNpMskMPZ0DxKJb5Mt5Ooa7aW7tYP+ew/S1DmDWWYnGEly6dYWyJkdjg5umkAuzocrExC211bh2bZLLn82xs11Br3cQbKznyLHD7D04xMbmMstLc+TSaaXuSw6ss6uVxsYG9XV4fZI7cjC7uMTC/Aob4WUahL3e20E8lSAnFBCLHo/XwtBgF25nHbqaDa81gM/ow6WXZs0q+WqB6dVZ/vKv/orFlTm01gIun1U1lkuRXEQIZCUN3e2dKkQfCgXwuj3EIjGmJmcwWYxMTo3R0BBSra0Snh67NU9sS4g1kvHQKCSvVjDMbjd19VaG9rfS2tKA0+FmYX6JWzeuk07H0OmqeOocuL1OOrraVGnc8somNrePQkmDz9nIvr4jnDh2moamLtX1srQSZXJ+hZnVWQrVOO31Vg7tbSPktVMplrHqnRQKWhKpIiN3Rvjs0kfMzUyQiu1QKZSUpVRjELqUkfoWP/lSmmotT2tHE8VKQRVLeV1+NGUtgwPDLK6GiRcKhOr2sDixK1r8+uCutOu7vvLPy5BkMJcBXQZ1cXML9UwFUEMhIpNTSj23ej2qaVXIL4JvlDCoKO16s3k3yJrJql8L3/1z77oM8PX796nPp1pVTabd8OndUKzYbeT3lP9dePF3m1mVJUU1YVcpVTWq8dTtcygYRSm6qQ4jO8vLUK4qkaupyYHHs2tvsbslFFBPxeRAJ5kJi4FcpkBsO67mKHnOqYHbasHl0GESPKQM5hod0YiQwyrq83mlTfluLmrX476r+EtAVV75IhgoKT68iD8F9etdW85vrTK/ock9cMhIXbdFERakGCgUaKWvd6+yNjisZrUGP/fJ+8TT25RrafwNXgplGeYksJJSle9yk5BWVFmttzT5GezvZXx8DL+vQVEkZqemCdb76BpoVjSa2bkpxd7WVk04LG66Onox6KSBs6Sa+kqVmuIMJxMJurra6epsVQphoZBRxRhbO6uUannKmoqq/BWZpVQqk0qlCPh9FAo5pbhmUilCdX4cBhN7errR62qqlbVqgUKlTCqdY20tQiyWw2iwqoZIic6YDHq6OzrZCkuwtqTY7hJwtZltChsYCNWrMJCsZdfXwthsQlXpYnpygvD6mhr05OuJxOPKziAc3Tqnn5CrnsXZBR5/5FGCwQA3R8Y4+9EnaE0Wzjz+EFOzE8zNzWC3WdCUi/i8Lqw2G9FYhrVwDL3ByvEjxwgEAkR24sQTuyi0pmapw56ip7eVqelJLly8QktbL92dQxwcPkF3515VH35zcpap2UVW55e498ghLp7/QFXSyynfYq5QIUNLe4D+4TZFM2hp9ylqjxRnrcyH1Up/39B+Gv1Nyt6zubnB8uoSq+EV9h/aRyKTZHpmCqPJSj5fZmJ8nJbmIHqL2H9MLCytsb2VUiqi1+dVeMjIToSetq7dEhefk6mZOV5/9QN2ttPKyvDv/vRfYzTnmJkZUyGpdCZOPm9gZTHN2K1FEpEMFqOOzu4ATR1eDHaN4vOLoFCrloR/RH2wnmCghUOHTjI1tUh4Sdphz2A01cBYYXRilLnFRWWXaG4J0N4cUtjLxoaQ2h6ID1pnsHH95iSNTX3Y7T41/JZLOa5fv0gmneTE8ZMqoLu6Ok8uE1e2srnJJT45e5FiVqeu1wMnevE12ZUNSuquW0Mdang9bO+9AAAgAElEQVR//a33+NbvfY3m1gbOf3yNl198i0K2wle/9gWefPIxhb175Zfv8YsXXiOXzKDXGNAKJaIqlpjdYoxqcdcrqSgBOrHN1BSLXm7BorRoNLuUGFFrJCMipBuLXY+nzsqpB0/QO9DLpSu3+OjDy+RzGvWe1lKlpSXI4P4B+oYGFNp1fnqFuak5dX3bPXpOnBrmwQcPqsP11RtX+eDD86QyZb76/Ldpa21Fr9UwcecG9568h6WVJc5+8BFtHR04nB5W11ZxuwKcffMCi3Mr9Pb1KgxiPJPl/KWbfOvbf8Ty4jqRzQhffPI5Ctm8esi98fY5Fdj+vW99m0dOHcNmLKPTiHtdp7IC1bKONDUmNtbYTqbxBRpUDX04vEIssUFjiw+bZGxaOumob8eg0eCwGpXVa2ljiRu3r3DxwllymR21vm/uaqa9t4PllUWaQw0YqkZuXB5nenYL9C6+9tXf5ZkvfIFMNsnk/Dib0VUWl8bYXJ1HX6kxNTavbHvtnc08/OhxujpCpBNR1lc26OntR6cz89JP3uT9sxfRmMzUd3Xw/Le+Rl9nJ3aDG5+rAX1RQy6dxOmwEUtIOM7Mp59d5I23XmZ9TbzTOXU4tIia6rPR0tnC+npYva9KxQylvOBt40zOztPR08zJe/biMBt567VPRIKja08PLo+T2HaWVKzKtpTp9Qxx5NBhxdWuVdJ43VLUkiKSWEZrzpNIb+IPeUnEYty8Mc3k1DqT00s43XaOHDzEzc9muHZhgmxajBEKJIfmLhNcLGwVXUr5rXW2KqEWsQsGSUZSRLcLqsDM7rDR1deCxWFEW9GzshxWSWuXy7lbupZKqx2THE76e/uYGBunWANnYzMOj5eOlnYG+wYJ1fnU2j8a2WRmfpqG1pBilSfjW6wuz6rBf2FuA5upmU/PjVIsGfH6fMqq4/W5Wd9YVZx06R+R55YK+4V2iVPShtrS2kAmnWZuRjoQ8qphOdTgpbW9mRklMuWUJaG+sU79PMwWKTB0sHfgAF6DB1vNhlFrolgrq23uX//td/nk/EdUSKnwd1NbUBF7oqLwVuHY4cPojRp8QT/RSFzlZMKrguLMKnKTNMqaTSbcDi+zk6ssTm9QKxuU/1+CHYJhtrgs6lAQbHISDLlVhF02T6lkQm3TZHPscIqtIovNZWEnElGbFLPDh83i4/CeEzx49CHa6rswaq1UqgbimRKJUpW57RUujX5KNh2mo8VHMOCmJK3OFSnw0WLW6FVRlLwH3nn/LNdv3lLCm3DBdRQJBL109jaxvjOP2VZj78F+6kNBovG4gl30tA/Q1NCmeg/GFubwOHtZvCNI67v5nmpVKeDqV3f55CrrIxQUsdPI8Cy897szl3jI5eNlEJcAq8nlxOr1qqFf/PAy2MvQLq/dQXzX8iKbl2ImqxR3UdDF+y4EGhnQP/ezq4NDTbJF2l1rzd1gqqj5YsVRg//dr01cBTJ/WHQlqsUCeXW/k2dZiWpqR5HxQiE7Ho/QfQwYbMJp14MziM7moKbbHdyzmQL5dI5csaZmOrFFir1OxAnBTuYEDyo/caHnWAw4PVYVYhUykdhm0ElXwq5dRnzvnw/1u7bju2O9cGF/O7j/hqZ2IHTIRPvBoFJ5w+sbqnXN6w2oMOjw0DBNzc2srCwzNSlr3xT7DuxRNzJB2qUSKcWplXIak9lAMOTEZtczONCnAnvFQpXl5VVMWh3Hjx/B6bOSKabUSm9nO0IhU1Fv+ly6Qntrp0LrSUhNvLZL82vMTM2wZ8+AUkVrSBHDBkkZivR5/A0OCpUskWicTEaG8LxqzHO7HIqHnUhEKWRS+BxOWgIhupqaqNbKypftCHiZW5knUyiqIKyQLQx6q/LkyoNAVwWH060KlJSfu1Rle2Nbrf2lSMrucivevDyMK9WKotWYTUZisahqM5VqdhXMTKXJ5Yv4PQE8Nq9q7BSP31OPP0lvbzebO1u8/u5bTM/Pce/pU4xOjKiHUVtzE9lkXHkgHA4PsXiBWEx88RJafIDG+nqWhH5Q0TO3OI/bZ2FtbQa326JsR++89zEWk5szp5/AYfPQ3tFFJlcgV9Zw/fYdxm/cprO1mZmJCVZnF1UjnsVSQ2so4wvZ1AHLEzASbHTgcFtVIVQqmsNtcxD0hXDaXAR8fsU7j8fjRKMRAsEA8WRS2aLaO3rY3Ilx7doVQn43GkMRh9vOyrKgQeNEIymG9sq11ajCYtNj0wQCUgrShdFo5ec/e52pyWVli/o//82/oLOnjpXVOSI7WyTTMdJpPWOj6yxNR0hGZaCwsWeoBYurhtMng02anZ2IGhrrvA7a2toIBFoxGFxsbiSolDU0t9bT299CrhTj8pUrzM4uqTXs/r17qJYyhOq8qkk1HFtXjP5cocTo2DylkolaTQrDChiM8jAQ5vs89aFGnnv2ebZ3wjidRnS1KpMjs7z8wjtsLImnuszJh/dS12TD5bUp9TjoDimG/w9/+ksee/IR6vxebl2b5P23L1DIlPj9P/g6+w4OUCgWWJzf4nt/82NysbIaToVZp4heCuklvkxp4dutspa1rjwglOKuQlXKsansGnpZBZulhKOmDi4uj5F77jtC354+9fD97nd/QmQ7q7CwUrrS0dlMfXOA0488xLnzF5mbXlJ+awldu/0Wnnj2Ps6cOUwmu8Ps/DRvvPGuCsL19Oylf3CQ3r4ulhcn2Tc4hK6mZWN9S/1s6psbkbzi/PwGb73yMbNTi0q5rG/y4fJ5GZ+e4aGHn8KotxLZiPPUo0+r8i8ZAF569QMuXx3n+a88z6MPnMRh1KDXCSt898GixUg0V2ZkeQWjx6k42neu3+HD997C7tTu3qcsZvrauhnuGcZqsiDH1jxlbk2M8NqbLzM3JejNJNSyeIMehvYPMT09idNqpb2pnds3prl1ZwGTzc/z3/w2p+47yfZWWFFgROAoFGIqGBrwBHjpx6+RTmcVovCeM8MMDrZRSCdwOetwuQMqrP6zf3iNCx9fUwHChu4OfueffIfOtnYsOif17mZcOhMGVbilUfSI7XiCxfAqL73yArdGrkKlQL6QVrmFzt5WRY6QwjC324Fk64IBHyZzHe9+eI4jJ4/wxGP3c/nTC7z92oeq1bqzt4Ng0M/ycoylhRj7h4/y1BNP09HUit1oolxMYjblKNd22E7Mki5ssJPcICGH7y3JatyAqpmdWByjScPwQD8bCxnOvX+LbKpIRa5RKopwJOFHp9uqDvTuoAWdtUxzVwCLVfZMWhKRLNevT6hBvrmtXh1ApbVbaGZimSmXS8rnK2QZeW8LTEB6O+am59mKJqgZTXT19NLe3kkoFMLhcJBNJVheEP+2BrPNoqhTpXKWZGxLHYYz8RLVkoPx0WVKAlZwuVRI3OlyqO2xTShhhZzaTEvo2+J0YLKalY2jpTVEbGdLlV2J5WR1YxW9RYfT61DPVPEoyzbNardhtVoUOlerM9LT1k1nsIsGVyMmvZWidHOkI/znv/4bPvjgLFVtBptLw5697Qzt7WF7fZ25qWl6enpVk6mo0DJACs52U1qaE0Ui20I80+IPeNVGLrKeYXF6m3JeBvfdFkyNCYUMFiKQy28hUO9Q144MioImlPe93SpgBY0SV0q1Mm6fE7ffT0awu21DnDn+CMf6j+HQOzEqQLSEayGn0XJreZofv/pj1sIz+Lwm3G7Z7Olob22hr7WVTn8Ah16rbGo//tmr/OPPXmNzJ0lvZwd2s57Izga+oAO9vcCZR46rbJMgKbejOyRjSQZ79zLQN0yuVOWtcx9SznnJ7LQqJVteNrsJs0n/K9+3iAyFwq7S/fnw/v+ZuFSTnUZZV+SAJ9+Dqthp7vrSC6kUtbslR2pYlkE9m1UB02I2h81XRzYaU2q8s75eoSRVAdPdQih1eLgbTP31RtXPA6uq9CkeU1QmNSQLwvQuk17+fymZk3KbqoVchnuTWadELbPDprYskncS8a9i9YPJQjWbxpjfJoedjZSeYmF3+O7oDqj8olhfZJA3W01Kdf/V6y5AQ/m2Pn/d/d6I+i7SjxQylasyIxXVQeS3ivtvaHZvPGTB1lxBoyug1VbUDf7A/n2E1zeVKhYItRJe32FhdpF0MkFTQ4D6UB2LSzNqWPf76lVIJFPIodGXaOtowlvnRa83k0tniUZ2VHNpV2cnvpBfDd4S5pHfr5Yq1Ioa5udW2DOwTwVjI7GoWtvJelnY4jIQdna3k83myObz7OxsYbJX6dvTjM5UZicSZT0cY2kxrIbkUkUqowUj6cCgqeA2Gzl1SNoKTcpikC2ViBfyjM1MkJYWy9kl1cZXTBUxVMDrcFHn9uF0+1hYXieTr6gBvM7jQVsqs6e/n7LgrCS4oZc3kRm9waDe5Bvrm+oG4Xa7FU1lfnZWMXu7Ojp57NEnmbwzz4fvf0p7WyfPPfcMDpedKzevqpt0Q0s9pUqe5dUww4P95DJpksK8F2Z32QoVG6G6Rr725S9h0GqV+uTxthBNJZhfm2FqZoT2tnqWlxe4cvkGW+EIx46d5NDBA0QSO+phZbDYFRN+8s4oRp2GxE6c1fmwuu2aTOJ/lmHMxv7D/VR1KfSWguJ8y/tZSBIhXwCHTb6venx1QaXwSKjL7fYxPjFJJpOmp7uHYEMDH124yPzsNA1Bj7JV1Plc6uDlcXkZH5vEHwgSbPTj8ThZXVhhdm5OhRPPnHmEl372Jhc+vkIqmeTr33iak/cNkismmF+aJV8q4PW2c+mzKa5eGCcbzypFp39PiyrlCkjS3mLlxq2b6uYtHuL+/j2UKnoSiQIbm3GyYo3w2ujorkerL3Lt8nWSO1kM6GgO+envaeX4oSNS9Mji1irRTIxIPEY8VWRlJU4sWlTDp7dO1thBWltCfPzxOR584DG0+hqVcpb6gI+d9SQv/egtRq8uYHfpOHp/LwMHO9X1GY1EVQvu6Qce4W+/+0PVUHz4yDE+fv8y5z64iElv4J/8z1+nrSvEytoiZoOH7//Nz9heyaEpStudRtWRCwry1wd3CR3V1LoTZR0TVUUVR2lqd5GXGjU8SChceMy9A638zne+it6ow2B08t3//mOuXL6j8h4mo5HGpoDCjsn/xJ4j4TWxoon7NNDs4pu/9xxmS4nNrWWSyTjzs0sM9O2jvX2A8NYWDc0B4tENutvacds8GPUWpmfFamfE39jM7ZFZ3n39HNMTczjdbnr7JZxax52xcRqb29XBM7YV46tf+gYNwZAiq/zoxTe4MTLNH/zRP+XkocOYBWmmrEFi96thM1vYShb57M4kZp+D5qYGRi9f49MP3+H5rzzOzdGLhAIBDg0fIOhpQK+zkBLs5/oq10euMzs3TmIrzNzUCCZ9TeE8rVI5XsxhMUhGx6CupfBmAqPdw8NPP6ZUV+EvtzcFKBWTjI3fUMP6vuHD/Lf/9Hds70TwN7g4cF8fLa0eWhsD6gCZzVbUdun9Vz9jbmKVisZIQ3sHTzz3LKfuOYnF6MWscRKwO7BKM2JNo4pTxL42MjXOD374PeaWppX/NJdLUOd389yXn1JCy53RESxWE3abSdkqDEYXN8amePTpJ7jv1FFe/cVLvPv6u+pw1tnVQlNTM3NzO8zMxnjmua9w9PBxRQIxyCO7mieblxbWOKn8KqVqhGQ+wfj0LLlUjddffheL2U65WlSDo9BKVucSvPzT94nv7DZE1qQm1qBFp9ErNddg0WIRtKBXz9GTe7G7JERcJboT49btGzz40D1YbQblu47vpFVgXWy4IhgI91383WJZkyyN3IPXw1v09vQqHPCBA0ewWb3MLi4TScYVKthuNrO5vkEkEmdBfNhmA1azHqNGj8tSx53bC0q5lje+WDKlT0N93bWK2sLKobGUK5AtFLB7Pdi9Dhwum2rLlmaqWlHyVVV2YhEG9vaTrxQZG5tUwdDePYMqK5RO5vD762ltbSfo8nFkz1Ga6lpVsD1byrAR3+SV19/khZ+9SL4UJdRi5flvPMaBg73kUhle+OELarsm70cpSers6VZIYLFHeJ0NJGNxtnYWaWtvxqAz4bE38vMfvUN8W7CDOsQtI2huvUmD2W7A4tbR0OxU5XPTU/PkM0XKBcET1jCZbSo06/K5eOTJh6joNXx27Q493Qd48NhDDLcM49RYMGl2szZyKEhXy7x+/gP+/uf/QCKxpa71uoAVu8dKX283fS1NNDvteExSolXihV+e5R9//h7xVJUTR47gc9i4cOEcBmuFli4Xg/s70eoq3BkfV5mx+oCf+++5D4/Lx7UbI5y/eolKOUCtMKi85ZI38nituH2y9a5QKlbIZwqq/VrKveRwIkP150O+aguVAqW7HHaFUpThvVBABnZR0WXAFgSk2GZkaBcUo3wbJegq6rso9LlIdJezLnOBwYBHqG53g6gKsChD7t2DxecUGvm7xDIjf48o/rKVthg1bC+u4rJpsbmEN19RP4/MxjJel0Vt1CjvoiNFKRfev2BvMbupWpxozVZq8S1q6Qgla5Ca2c56OKEEjUbh4et2C5YMJumh0cpDAo3RpH4W6nV3eBf1/dd/vTvMS1dIDb1scKXrQK/97eD+G5rbCQ0WaRu2cOyevXR211MuZVUVuvhkl8M7oHMTjdcYvz1LrVChIejjwMFB9IYisdiWwt5NTs4RT2dI5xKUa1V8dQGcNi8b4VX6+ztUmdDlq9cxmm0EgkHVMiesYJkO5EEs7Nw6bwOtrV0qcCVq/p3JO0q9DQR8tHcIF1pdr8rrVy6ncXi0DA51ks6lGR2ZJB4tYLU5KRSLjE1OYDRrCXhstDTUsW+gl47mJvKFIrlKle1YionZWaX/xKIJUvEEFp0Ol8lIX2c7vR29zM6tMb+4xexCGKvdqVSO7dUNfN46rA47Tq+HaCKO3mhiJxJX/+ZCQW7MBRw2F42NzXx24RzxnQ2G9vbzwIOnFUrxH3/yM8XmtjvdSi3KZVKM3xlRzZJra0usrO2ut+XXyVQKo9GNxVKvynGuXrzBqWOHFbpN7sAOdz0Gu5uR6Qlu3rqB2ahnbXGOai7Pwsw8mWSBk/ed4oFHHlBBn2s3bzAzM8vU5ChOm1n5+JcV0zyCy25CpyvR0dmI2aEjld1Qdplj9xwgk01RkptHMsVg/x5FqhjqP0g0kSUazRCqb+PS1eusrYc5deoedYP64JNzhFdW2bdngHhsh2hsC42mSHtrE6sraxw/dYpUPkY0sUkiGmVjc4fpmXkeuP9hYltZ3n3rE0r5Mh1tfv7kT/4VrjoLk7N3mJiZQqt18f571xi9Oas+JiRlJj4bGMoEGurUGnt1dZmtzTUOHNjPvn37aW3v59boHUalMVcjZRNlXF6pXq+Q3ElSSBaJroc5dmhY4Q+llbVQqjA1P0uRospErK3vEF7PMD+/pf7M5tAxvK+DQMit0Klms+Qx5DrIoNNqMencvPPKBaZHVrHZNHztW4/S2tdILBlja2ebOp9TlTj98mdv46trUnSG0ZsznPvwHBazjseeOqWQbUKg6e7Yy5u//Ijp22EoiX9SGMAyVMi9t6IUd9Fj//8Gd7Vfr1Z21SaNFqvVhsNhxeuzc/8Dx/jCV55Q9ga7o46rV+7wp3/6H9ja3FEf29fXqw4AibRsMXawyglPs3vQb+tu4syjJzDbNaytL5GMShNshofOPE5Xdx8TkxPcGLmhaCoupxtNRYfb5SUS2eGTzz4m1NzCxNQSNy7fVnYFrV7LoaP7lSdzfmFFKcud7b3sbEX45le/gV6rQ6s18YMf/ZzRyQX+6f/yzziy7yilTIWFuVWlynV1txEMuNiK5/jw4nWw6AgEXIxcvEA1HaOrI8h2fJX9B/bR0dGJDjvFop6l9S3OXfmMxeUJtJUM5XSS2clJnBazUjaPHj9MLB5lYuwOeweHMZrsfHbpFmWNnqbuFjxOE4+fPonPYSQZ21YPyPD2Dv5QM9/9679nc3MTb8jF4D3d9A4009zgY2t1RxX0JOJ53nrpE7bDOTQ1Ky5fA088/Rzf+ubvUijoSCcreBxW7CYdTpMw/HeRbUtrK3z/77/Pp5fPKzZ/NhdXP9Mnn36Iq9c/U8VNRpON9rZ27DYHHn8jr73zLkfvO87hI/u5ff0KV86f58CBboaGe1T5UHijxNJ6gYceeY4DB4+re0Q+m2QjPI8vYCZfjPLBh6+RjEvxHuTyOfJpuHn9NqdP3088JVvHVR64/17mx7f4xQ/fJR2VTVBVDfUKS4oem9WpcLYmh5m6Ri9PffFxjt5zmAsff8iVy2I/2+b+M/vZM9jOlSufMj8tB0ZRactqkyT3SAnW2Rxm9cwQkeOee46j19RwW03Ue1vJSwna7WkWN8KkikkVqBOLmuBXJyam2bdvr2p7XV5YxO3woKmZCC+v4/XWkUzFlNIvB99MNk+tXFN9H2KJqUjtls2iBnd/yIPDaSYlzwJ0bG/FlDAwMLyHreg2a2sbCpfrDdXR0N6siqisFjc9HT0MdPXSVNeCx+JTB7KatkQ8v8NPX3qFH/z936O35OnoreOZL95HT2+DKtl759UP2Q6nVUZKhlGx8WUzWXKZvBK+orEdPEETX/jC09S5/Lz4wzf49KMJylm9aq4VwpSslHUmDSa7BkedkYPHevnq17/AT194jUsXbim2vHihnU67sjTuP36AR59+jMX1NT69PEZDqIdj+04y3DZEndGJCb0aBkWRTZbyvH/xY/7xpR8RS2zR2uanf7gdl8e+a8swGyln4jjMBrV1+OzqFB98cgenq5EzD55h/9AA/+2v/5rl8AQN7Vb2H+zhwTOn+MkLL7J3fz91Hju1fJk3Xn6TLRFhikV8/v1UU90qRFrnd6osgWCiZbCUjYTgoIv5vLKR7GwkVLmRakG9a2P5da66DPAytCtkpNwr/T4yW4KLTCvriCjuuwHXorK/7NpsjOTjiV+VPynV3+9Hb7WogVw+Xr42UeA/L3BSXnfVfSQWoar6c7HjVGIb5DYXsTmcqu3WZJOmU50qR9SUS9gdVf5f9t7zyc77TM+8Ts75nD6hc07obuQcmKNEiUqzskYjzezYHtu1rvGWXf6w5a394q1aVzmM08zY0kgcBZKSKJJiEEmQIEAix0ajATQandPpcPrkHLd+T4NT8xdYX9RVLBQJsLtx+j3v+/zu576v2/BIQXe5TFg9TmxOMxWDh4bqztEahSCTiGWom50k0lWK5bow25uCTgxmtY3YKdb6+x8KK6m2WGpTp+Ae9UpZmq7Vh1Rf1Ksy7KshX4WlVTmXYrr/XnH/HU3uPcf0tI9Z8DZZ6OgKinoZCnmlOGJ2aYPF1TQzM5vo6hYy20naQkEGB7oJhzw4nTbmZ5clvKC86blSmpXVNTnZ18oauts7JJlsMBvQG83Ek1lSyqfpceB0WeTkpvi3Oowsza/R1dWHPxAgurnOlZtXBKWo0tB6A7IOVVYMh82J3WGiocljtYHRqJcWPYVl9PiaJIS0sbkl35tBXxf/s15Xoa01LHhB9TlX1zfFUxdpbqZcLLMwO0tLsIme9hZZqVp0FlojvWzH8ig06lJ0jVgsTnRlA4fdg8frx+52CeZRb1L4TJ2s5XRao/hrO1p7Ge4fIZmMcWfymoRsWtqbMVlt0sA5PT1LZ3e3UEHWo1sktrf58ovPs76+wpkzZ2lpDtHW0oTdZSOvvMt1J6Wimc1oikN7d9PZ0cL6RhSnJ4DN7WNyalqGXuXd89jMdEVauHXlBnMzUfYfOs53//SPKTZyjE9c55PTHzFzf0o8hkrVTW6lZSC3mBGf+9PPHpWH0cz8JKeeOEJrW5h7UxNUKgWCPh+RUIRMIieqqhJeNzazQma5MT5BIqOILiHxf29sbjNxa5yQ10sunSWb26K3t1kCp/HtFAarA5vbwurGPJlUDJfTSVwNfsk8W9EcU/eUFasg/v1/83//Od09LRRqaRaWF7h+Y4rTH1xh6eGmhChVGEuReGoa1amufVRPrYpZtujq7iQSbmZg124Zlu8+uCMe2Vw5hdtrYCO6SFu4RWGRKaS3ef65U0IEqlQ0EnJMJBQSUE+ulH00uKe5NT5DNBqThL8nYMGv8J9BL4lEgt7edlk7q6mkVrZw6ewk928tojC4I7vbGBrrwxN0UVVVr9qaDAk//dEbhIM9mAwuVpa2mJq8i9tl5pnnjuPwWEhlUvR17+LD33zO9O1FKjkN1YqGWmXHHqNWwUqFkzXrI4/7F4r7F1YZqTBQPnf1MDCasNlthCNN/KM/+2OOnTwgFiTVQnhncor/99/+e1ZXV+XwMTAwJLSaubl5WZ3Lc1+V5mlr4ktWnO3hsT5Ro1XeQ9mh9u4/wK7hYeYW5rg3NSmWhuGhEcHedbR2ks2nuHz1IlPTM/I6zc8ukognJDfS1dst1i5F6Bgfn2Tvnv2kkim++fJLQtSw27z85PU3OXfpCs9/+UUO7zlMo6ijXNSzubXN/gN7cDrNzC4u897HZ6XoraXFx9rMJPpqjia/Da2pIYxuvcWK2x1mYyPF1NQMs/MPqVbSQpRRDbC5ZEb4/oGgi0hbgK34KsEmHyNDI8S28rz73hly+TrDY7t4/rnHGR3uwOc0o2ARinK1kUoy/WCWn/9I4e7iOLw2Ro4P0tYdJOC2Uy2q0xdCDDn30U1W5tNoNWoY7ODU409z4uQpGhobOqMTu9NFk9uBTQd2vQ6jrk6xWOD0J6f5wY9+SK1Rlu2R0VJj36ExEvEt+VnU6nppGvX7Q3h8Qc5dvkzPrj727R/lysVzLM3elwbNXSNdrC7EOHtuHF+4nwNHniES7sJsNLO+sUh0fZbWjgCb62tcOPsJ5eI2obCDdCohTP6tjU1CLQH0ZlX3Dt1dHTT7Ovl3/89/JR7N77SAKbOM/GrAYnWJBc3gtBHpbuc5wV/ukwDotcsXOXvuHXbva8HtVijIJOtr6+QyJcxGK93dXew7uJtEOiatwLLN12k8UhoAACAASURBVMLISB+aRgWrwUylaOLB1IYAAJxeFw63memZSexWixC9Pv7wHLHNhJxpi4UC7e1txLbiYpVUgpG6nqXqXaulouy+NeS10Ot06Ax6bA5V4qNDp2xaRvUcUlYUWF3ckE1LJBImmUpiNqvuixLekCrdcuB0KvRmD309A9iMFskLNTnDaKlRqiTYTq1z5dok/+Wv/oq6vkhLt5OTT46yf0+PNGWe//gS03dX6e0ZYmsrSTKdFZKVuheUKyUcHrMErNUmeHsjydpikvhahXJWkUTU2b4h6GSdsYHZrSfS4eTZLx9mZHcv5z+7w8Vzt6UIT5HfFKM+3B6ivaeVk888Rqmh4Z33LuDzdPL4kSfZ37cXv96BWVokNFQaNaqaBlOrs/zHH/wnsoUEJ04d5PixAyIIup127k7e4uaNy1RViLirl9X1FPemouweO8apUyfJF7L89X//KxaXpuge8PHEqcPy4k89fIDFaaDeKFArFtheTbK+ogqV7JhMXeQ3gzgCXnxNLnwBu/TEGE0GtHo1ZDbEmljIVygWKwLSULk2pbZ/4TmXsiRVclSrUclmyW5sCgVGedYrKtuQVqq4EZ3ZTHYtKn/O7HIJ+tFgt8uwr5R55W8XgeSRLUdvs0oDsN5i2eG9Pyp4Ul9X/XnFgVefS7CUyt6Yy1HaXBLbazmfwGB2gd2PpqyaBWpYKknBOKpDibK7GKxm9O4QFrsFrdlCqVynWNbIPBQOWkhkGxg1VaHcKBiBRl2syr8uC5Id64sa1sVuoxjxjYYcdP5OeVcrrkfqu8lmRa9V+eYGWpMZk7b2+8H9dzS30/OkGV+/RvjAyrPbHPHT0RrG4/MRS2R4OBNlcyMtyXxtrSIhz662dqxmI82RFipFLdH1bRm2Vdhlfn6e6akFEhs5vvrll+lojWDQK0SYgWqjQSqfZuLBBLHElgwdLqcXtzNAfCspQ6Hb5WI9tsnE/fusb21SrSslXTFT60RUmYrHLSHCUlnV3ldkPW4xK5+XXurLG3Ut5XJdUGHKp1csZkmmNqVoYPeeYblxLS0uCP96qG8As9HCxPht8auFFc4pm8disDDYM4rPqbz1OpajaywsLzNxewqPN4TL5WVrK4HD5cbj8UkrqsLIZJI5KoUa3W0DHNh7hFIlz0L0oajK6k2mvMp3Ju9ISU3fYJ/4uS9eUHzebVpaWmhtbeHShUuE/H5aIkHCEb80w8VSBRLpujyE+nv6BbUoN1a/D6fbxcz8PDduTuB2uhju60FXafDgzgzFgpHNeJ6nX3yBsQPDLC8/5L2332Lq1j1ZkfV0dTI7Pc9GNIpeX8Rqr/DP//z7dHRHmHp4l6GRAfm73Z+aoKU5QFd7u3Cy08kMzaFW8oUq8WSBQKiZyzdukVXBHY1GArUmo5mbV65JBN1sMIoK8sQTB3E7naSTBaYerlGmQqmmhqMizWEffo9fapVv3Zrlrbc+YWFhQxoCv/6tZzh8YgyNripNmncm5/no/UtsLsQlbT+ya5D+wW6m52YkeFOuqNKrbeyqDbg5iMfnxu70SEgznoxhdzhYWJmmo6sJg06FpKvSHNvT1crYnl1sbm1R11jEq90o1enoaJfhXVFX5uajXLl8h+kHi8JUVt+TCtq5vFYajYpw3nv7OqlWNawupbh8dpLlhwmMOgSb1zvUScNYxmRTB1IdgwO7+K//8YfUqkaaw53yPpi4OS5FXvsPjqI3G8jlC5h0VpZmotIrUC8p36KiEaihZcfjruoeldquyjiUIihj0qMHk7IqqZuyemCrh4PZbMVqtdPS2sKf/ZN/xOFj+2RwV9Slz85f4i//8n8Io9yg14kdIRgIcuXKNXKZAja7QxR4nUFLIORicLSHP/jONyQQ99m5syyvruL2eejt7xYV+MqVK8KrDwab6ezuERVHNV2qw+ri/JKErJXnUvmGdVqT2PMOHj7G9RvjrK5u4HTY6enp4mtffZ5GuUpLqINf/+Y0r7/1NsdPHWfPrlHaQx00+TqYX1ijua1ZmMPnL1zg9Lmz6Ex63E7VZ1rgyP5d1KoZZlce0jDp0dssaPVWoqsbJDbWaQsHySS2WV2OMj+9TDZTkgekP2THaC/j9OoZGuzFZnEzfmOWe3dWyWbrHD16hJe+8jw2u/JGm9hKRFlanZdugM1ojKV7i9ybuIfVaWX42CCdPWH8bhtmvYF8tsB2PMP5M7eZub9Jo2HBH27n23/0PSlGujk+RTyjsicd9HZ20uL1EFDqnKZKtVLi008/5Yc/+gGlckZoHCpgvu/QKFqNjqX5dZZWN1GmZovZRVtbLxN37zK8bxdHT+znnbd/STq2xqlTY5TLKR7eVwHtIgMje2lu7qPRUAHsOsVSgq34EsFwgIf35wSFadZWCUc8UoSXTmSFsOULe2ioYjCjno72VsYG9vA//uJvWJlZR1NrUK8plVFPA71sXytaDXqnk9a+fp7/ylcZGBrGbrRy+dJ5fvXLH9PVa6d/wINWk2NzfYNkPEF7eysWi4G+gV4p6FNbWDW4KuU90uwVW5NR72Rufptq1czekQPC5U+loqxEZ8V6ubWR4vrlCTxWP4V8SULFfYO9ZFJp5mZnSSbiIha5vW4sNhvFckVeB5vNRpPfi8VqlXu2WXn/G2qLUKeuUeVTDeKxLMVsSX62Ab9PDiqZTIFQS5CmcACdwUxndx/BYBij1iDEsSZ3UAAB5WJcnldbWzn+z3/9b8hTINBi5vhjw5w4MUosusq9W/eZHH/Igf3HiG7ExfpYqymWkharTc+R43tZXlnh4vlrlLJ1dA0L0YUMxbRWWPrqVqHeu6qrwuE3EO50cPyJQXaNdGLUe3n7V2e5evGuHNoVAjrQ7Kezv40jp06Qq9Q499kdPK42Hjv6BHvah/DrnJjrOjmY1bR18o0yM5sL/OWr/wOdpcGpU0cY7OqU2WErFiWTSTJ59zZNkQDBUIR7U/PcvatAAJ3SztncGuLSxavcunmZsbFOnj51kvbmdi5dvsL4vasMj/XitFm4cXmcB3cXpbjK5erH59knW7JIiwtfe7Pc55R9SrHrDfqGiFpqqM2ki3IPymVLbK2nd7pevgis6nTCe1eDukJFquFa2WD0xh1FXYbtR4O9lCZZLPJ5lXpu9XmpFnY47Ao3KQo7YPX55HNI0FO6Nnb89F+UMInPXYVXH9l1FMkmt7FJJOKA3IaAHvQeP8VCjWpsmSa/Fa/PIjkEhYlOp0uYXDY87V3yzFDvv2ReS62i4BYm+bxyONFod4KnamDX7jwz1O+pZ4O696rXSqtoeA0ol3awkErc+/sfWp1U3GEyG2Xz4DDVfz+4/64G995nLIR3GR8NxHFcTgdGbUOCSnNzi+rSY2x4LzXF4W2U6OxqwaYeeBotRoMNrcZGvlAilohT1RRFqbt2ZYKNlSTHj5yit6uH7q4uUdLT+ayoohuxNe7cm2RpZVWILarGu5ApYjWb2b93FIPJxIXLV8jmsswvz2G2qFBNRRrb1ACeycbJFzOi2Kt9k8WiHsA6kqkMqIa4ikb8vA6bRaggKtzS1hHBolimWo0oXduxKAMDXTT5/cS34iTiaSmASqXy4p/LxHOCEVQq5NziIvOLS0TX1MCR5fjxk2gVMLihxWqxS9uczWJnfnpWAo5DPYMEfU3U9FUSpQTlSlHW+KqFc+L2TRwOE8dPHcHt9nH+wnUunp/A5Q7IQDX3cJ6QP0x/9xAdXW3UtWVi6RgbW4rcMEVrqEd+32TUMzDUJ4r4tZuX2YjFdprMJAmuoZyDAwef4MqNSWYWl3j561/B53Xy1i9+yfil64SbvJx67DjvvPkeK8tr1KsZDOYC/+yff4/u3mYezt/jyPGDwqW+f/8O3V3teJ1uwXoptFwwEBJiznY8hdsf5LMLV7E63dL86XZ7iSc2mJ+eFv+xakZValh7exCTVik/JibuLqEzGTDaGtjsFcIRN+WyWmGaicXK/Oxv3+azczfkBtLTH+bwsd3il65rdESjWT587wLz9+fFo/r444fYs2+Yibv3KBQbopQ/nJ6CRon2zhADu3rQGnWUKiUhFSk/+fTDe7R3BDHoCuQUPaRakK2My+thK55GowpDrG4ZJHw+nwys96amSaeLTN1bELqKIhuo693p3lHdnW4j2+koe/aPotOaiS7FuX7hHtH5LAadjqMn9zC4p4t8JSFYVKWIHthzlIvnrzP7cIUD+4+iq+t469dvSqX017/5VVLZBPOLC+g1ZpYeRikkKrLVqSiFXQkjyvOsGlLV4F5VPu8qFQV2F/VdKfIqralUFc0jugxyzdrtLlpa2/jHf6YG9wMSVq1r6vz89Vd59dXXxfZSr1fF4676GNT7PbYel3Ip9TBUKFWjCQ4cHeOP/uE/kEHnzCdnyGRzgv4Mh32EmgIUiyXuTEyrNgYsDgvt3a2ktmNoG1qafF421ja4PX6XfK6G3RHA7Qzx5DPP8vY77zI5OYHVZmH37mG++tIzOMwWmjxBfvnrD/jlW+/yxNPP8MSx4+zqHsRisrO8vikearfXwbXr13jjrbcxWPQ47RZ6O1t4+YWnpB9h/O51YtkU/uYwG1sb3Lx+mdG+TvYPD5FJ5bl3d4m33vhAeiWqSiXWZNlzuA+7RyuvY1tzD5M3F7l9c4FEvMTBY0f5xre+hl3ZZNKbLKw84N7Dm9QbZWF2T914wNSdaemR2HtihF27OxnZ1SV2t1vjd0glclz5dJJ74wugteEJR/jen36fvft3S2vv8kqcRLpBX8cAx/cdxGtzYFJEi2Ke93/7Lq+9/jNKlTRujxH0ZbGcxLbTkt9Z3Yhhtrpoi/QTCnZx88Ydeh51Hty/d5PFubt0dPoZ2tXFxQuX6Ohola+rSq9MeguZVE4EHUXy8ngCnD19hZWFDZxWA4EmFy0tYVGUb43fwhMKUNfbKdc1nDh+gv1jB/hv//6/cf/6XSFoKHa0cso0lFVNdW6YDBhcLvztXZx66jmxuKkA/JWL57l0+SOeeX4PL754hHoty6effCT2SsUUX1icIZPJU6kYyWXr3Hswjctlp72jmUajLhsMdFYOHT7BqcPHuHrpHPH4KvlyWkLmS3NrJDezQgcq5NXmSxGWVOC8yMriKvlcThopwy0hHG4H2UIem1WFyh1EIj55Tt2dnMFqsWCzG1jbXKHcqJPLl6VQKb2dxao30NockcE9ncnLe62to5VivUpXT48Epp1WO16PV2AIukYRtyoKa6gtproP/yvyFAl3OHnupaPsGmnj7u0bbKxssr6sCu6OsL6VYmZmHrfXI+hhi7nMyZMHRWj75WvvU8xUaQm3cuf6HJtLuZ1nY11xx7XoLFUcfj3NPS4ef2aYZ587ilGrbHuf8uG7F6nXVYDYRaC5iWBbE/3DQ/iCzWxsq0JBODB2gOFQLx4sWBsG+b5rmjplTYXrs7d5/YNforNBX28HfW0tmLQaykW12TURi8fwqyLBcpU7kzN8/vl12Vo7fTaOnTzIpasXSCdjPP/0YxwdOYjFYOX06TM8mLvD0y88LnSxzz+7JCSjWDqP2dxGR+Qk9UKalhYXzuaICHmKoKJEmfqjgVXdE1XGoFKuCn5TbepVcaQa6NWwLax1g2FHCVeNZYrlk8vJEK7+XWEg1VAvqrl+p7RI/SNiiNstQ73eYqYQT2BRYWSVi3vEapeg6iOfu+Rx8nkZ+mWoVjQwdSAoFKTBVYmIjUKCvhYjdq+VTLFGzRCgvqnEIht2u1GEx+14gbVVZafVY3WbaW/zojebqBod6C12asUiOpva2Cl7o0aY7Erckb/no0OKQrXKDsyoo9bQy/CuAuBywFA4a5UbeuTVV39OkWvU1tXrtUpQ9vdWmd/R5N73pBFPV432ti46Orqlie3K5fPilauUS7S19vLME89SUO9Wjapj15LOZdBoFA5JFRO5MCq7iBzmqmxsxvjs00vkUjW8LoWOstPR3SvV6rl8FpvdTLWhFIwqK6vrQvNo8jWLVSK6skZHR5swimdn52lq8pErprh2/YpUaY/s6cNgqVNt5MkVVLW6UkYRhVetfMoq1q4xk0rkxZ5hMeoxmmq4fRahVZTLJSGiWPV2sVEEmpy4XDbBiS0urVAs1YR1W8irRs8YLrtLWuKyhQqr0U1yqRKJ7aS0qIaDajugUGgZmvwh6lUNc9MPaWuO4HXYCAf96MwaEuUUiWSS1ZVVquU69+/doVrLc/joGA6ni1yuxtlPb5LL1OjsGODBg4fUqyZOHnkOg9FEuZ5hcKSDWGyDC+eu4DD56esalEFKrcc6esJcuPQJ2UKOQDjI5OQ90qksdruXF778TTKFCq/85DU5QO0b28+1i5e4/NlZhgbbeO75J/nN2x9wZ/ye3LgUx/rlrz1FU8iBwVJjeGxAbD6ry8sMDw9jMphYX1UEgw12De2Swhz1d6vWNNydmiXY1EoymWMrtkWxnMRjsxLxN0lgsLevA5NRKQF1PO4I03NRorFt2rpVoHYCvVHdxKo4HF6MBhcff3iZt988RzZTEOvDU88+TktbK55ACJu9mZ/99E3GL19BS5aDRwYZ29PP3XtTxGI5TEaXHIA0jSLdPREi7X7sPhsWm4nbtyewWlyySdAoNm09xbGTYzQaOfw+JwaTmbiiTBTr0izpdHqxWOxotHpRa9TBTbWBTt2Zw+tqIraVYGFxXiwywyM9VLV5mjvCOOwuVhaiXD1/m5WZpKzy9x4aZnB3J00RJyurC9yffEhruIvb4/co5it0tHRjNTk4f+4CNouJf/Gv/jkzS9PcuXuH/bsPc+aDC6xOb1Cv66hVvxjcpbRPDmtKYVdqSflREYn6d0GkCctdqSpqHarW+hbsdictLW28/M2v8dSzj+FwKqtRnTfeeIPXfv4LErGkmvexuo1yoOnr6aa3s5833vwtsViaXK6AwQQje3t55qVTePwexm+OC11ncXGeUMBPa6QZh93NKz/6GZH2Zgq1AnVNia7OTuKb2zx24rhs4956832uXb4r1B+PJ8S+gwe5fvM6t8ZvSIBw955RnnjsOK2RIN3tnfz6zY949RfvsW//Yb79lW+wu39IVKStZJzpxYd4fE6mph/yzm/fo3ewV1By9WKZ5544ScjvIZ6PsbK+yvjkbaJbi+g1JYZ6mmkJNGGzerg1/pBXfvw61bqWhk6D1W5kYLSLroEWsUSUCnXMugCfn7kpPQwHTh3jD7//XQrZJGoY3tqaJ55SgckavV19fPrBRRYeLuPxePj2979K31CzkLGia2tCe6oUG9y7usC7vz6DVm/DFQ5x8MRhDh0YwWayEQx0MD8fI5uqcHjPUdrC7SJA5IpZPvjwPX71i5+Sz8cxmtRA0aBvaIClpVXJ4Ohselpauzm0/3G6W0b5y//2Q/LlPFaHFodDx9raDL6AFV/QJYLKc8+fYmxsgOX5WRFu1Ka1u7uNZCrB6lKM375znsR2jmDAQTDkwW63srmRYDW6jtPrJ18zoTe7+OY3v8WhPfv513/+L7l9eRxNeWf9roKGSs1VF6LBZqFhseEMhekZGJRCu3q1xMLCjLS0/sF3nqW9zceN6xe4cP40u4Y7JKSpsJzJRBG7LczFC7eJbsQINPnx+/3iS16YU4heJ/v276E51EQ6vUVLW1jcOh9++DFLM6vU8w0KCt1YUKhXDU1NAQL+IJO378m1bzabMVgMuDw2StUqDrcNf0B1OmiFN6+6CtQGweG0sJVYk+cQDQPVko7o8gYOk4321jZ0eiMbmwlc3gCBUABXwEMw1CRee7/Xg8ftFM69plIQ/K/damdhIcG//f/+A/HsFp39Ib70tcfwBYxsbkQF5nDj0n16e8coVXUsLCi4gsIiZ3C6YLCvk1Sywvmztyjn1Va5lwd3lrl1ZVoIVqowTL32WmsFp99ApNfDgcMdPHZqN0FviM8+GefD9y+TztTEhuLyu3H5nLR1d3H81JM09DYm7k/THGxjpLWXVkcQu4r1axTtsUK+nufincu8c+Y9KtoKPp+T3s4OulpaMOng/t270p6usg7qEDU9tcT4+H3pPWmKeOkdahZqnc/n4si+PXSH23Ga7cw8mGF2cYo9B0alt2Nqao6Gzs4HZy8wM5Omr/1ZyTl5TSWwOsUvrjzoahAV+6B0eFepqp9RrSa2K5mZ6zURIjKpolBulCquVw3TGtWcWhQV3+pxoW3sFFSm4xkKyTQ11QKs01Et7oRYTU4H1XxBrDJ2tx1bsEn87WouKRZKO2VL6rp/pLyrwf3vDgFKbVeHANX4brPJAK989WpjPNjvJp0tUdjYwmJs0NrqFPFgPZpldTUjG1azxYDFrMftMdMUcmLUN8iXQOsJY3Y6djYKyr8GpDI1oe4o5rvavqiwtU6FxvU7Fh/1fVYFl2mUof0Llrs8wBr1HXFQo8Gu6DbG34dTf0djO/SfgLFTzTQ1tRKJdKDmAVVSsrq+hMflIOANi4KtAm3h1gBmm55qo0qlBguLqgLZRq1Wlcrx3p5O1pajTE3OkEkWScYzMjg4fD7au7rkTeL3eXBYbZSKVZLJrKwq1bq8ubmNbConCog6ESvfVU9vKxptmYmJ2xSKWbr62jCaVctYSdBiWq2RrViMVCZJrdIQ/7nDGRALx8LsghBNPG4jZqtSE1WRkoFGVY9ZoxRHhwyKuUIKkyj6GrFYKPUylUzuDHYaLdmsQpmZpG7aZfZQzOVob40IklHZZNKJHBaromWom3mWJp+LUNBNMOCkUi+wmdqWkGk+X0SLgYmJO6RSMZ59/gQms5bt7RS3bz6kmNPR1T3M3Nwy83NbtEcULrGTltYmrI4GwYCbhek52kI9tITbJN19f+Y+pXqaaiMtb0T1kLh46SqpdE48rR29fWj1Jj788FMJq5w8/DhrK6vcuHyWx5/az7ETe3nn7Q+5dW2KXKqAXltleLiNllYPX/rqkxitDdY310gnUuwaHiEcDnF3UjVZgt+vNgQ2Vlai4rWs17RSoqQKSgqFHJGQS4J9e0fG5PpQ2HGVbVCkBqvNzdJ6nM+v3MTl91CpplhdnpLcRF9vjzTNXrk0wY9+8A5ry4qFb+Lb3/kuew8cwmBxojf5+MVrb3H18zNUyxvs3tvB0RNjPJydY/zWNDZTgJWlVblRK4tO90Ab7b3N1KiIEutx+8ll8mxvbxLwmzn1xB5sjhqdnWEhFxQVgz+RIp3NU6npKBaV769BIVfHZnZRLWk4/+kVKe9S1JPJybsYDWoD0kNLVxC9WSX4m9mIbnD1gvIub4snvGegmZauJpxek5Be8pkKB/ce44c/+JEUkPmcTRKeUng3pRL/+b/8p6zHV/jswjl2Dx9k4vpD5u6siB2sWlOUiB2G+87g/qh0qVylVK2J0v73rTLK375TvmSQw4nKIXh8Hr77/T9k74FRVLuqWgl/9tl5fvKTV9mOJgUf2dod4tvf/ho+jwudxsgbb77HxMS0eEUbmrKUdJ14+iBWpwW3w01/bz93b99h3+gBAt4QZpONv/nR39DWFSbU4uXmrSvyXgt4m2hvaZMNwcLCCteuTHJnchaD0Sb8bMUkvzM5gdliYXhogK9/7at4vA6aIxHefPM0b/z6E5556iv88R/8Ic0eVR1fI18vsJXd5ldvvUE8meDBzEPCbRH6+nqwak088/hjeCXfkGZi8gafnjuNQV/muWdOYrVoJfzqcnkkSH97YlJsV7Nzi7jcXtBrCIT97N2/R/BqzeEu3n/7Uy5cuMWuw/t48qnHWHh4n62NZRk62zt8UuOu8jszD6NcvnxbBveXv/YcrV0+qighRNnfFqmX4cGtZS5/NkkNEwani95dvXz1y0/REWnB5wqyGVNlcnbc9iDFQl1whZl8irOffszpj96lUspSrRbkwdva1UutUqJaz9C1q4NwawuRQAdOfRM/+MtXBNFrtiqkHCTT6zK0m516HD4rfX2t+Pw2cumkcPFbmtvxut1cvnBVqDc3rk1JQ/XeAwM0GmXcDhe3b9wllc5gdXgo1Ew4fQFefPEFmpvC/MW/+w88vHOfRqkhHmvptdAof66iGlkoqY2px0NzZ4sgY8vlvPQieHx2nnj2EDpthQsXPqGj3UNPX5Nga+Nx5UU343SEuTV+l0uXrnHw0BHFxmJmeoGtaAq3y8ne/aM0tzbJtd3T38eF81e5fP4G1WyFXEoRsVSJk9r0mOjv62bX0Aiv/uzXrC1tSP+I0aST70mvNoNmg9xj0RVxuEz4QgEKpQw+nw20ZVGSi4pjvlVmazONDj2hUEQ2uNlCDYfbQ/dAD90DvTgdTgnE+txqS9CCyaihkE5RViqv6n+Y2+S1X/yaYiVFuN0rvRr7DgwQUYeQeF76K4aHDuFyh/nkzBkpkcrlt+VZNzjUSy5b5fNPb1BIl7FbTEQXEmysZJVJQjpPVEu5UtytPgORHi/7D3Tx5edPEvaFuX75Ln/7yptsJ8tYHC4cXjf+kJfR3bs5cPgYWqOd90+flQI1pYb3NrXh0hup1xW5JU+xluXe4n1+/sZrO5mnSDOHDh1i79AomlqVM5+clk2dzgjTD6dZX1P3/ph0tzj8Zrr6Q+zds0vQm6qboKMlQn9Hh/y/se01HHYL1YLq57DgC3Zx7to4r/zkNINtx/G3BDCUUjRMdjDbZcAVfjrqXlhHUy2irRSp6izE0g3VRYWmnEVvd4kCr5RkNcyqAK8KXhYTcVHZy1oTukYNjdGIwWKlnM1QL6huhLJ46RVZRukjiqJndVjR2+xYwyqIXCKxsEQ8Byana4fj/uhDcd+VWKaUdnUAUL+alM9dpxOspPLUq8G+tc1JuLuNQnQZn6OBw6Y2bRUy6bJseBSq2mE3SvhUDfF2t1VIWFW9Fb27SQKlagulQqt1jV6sZbL1kkbUCvl8Gau+KmjJL6w0O6ecHZa7CqV+8d/VEK9X/7NsJvSYFF2mq6trx5j5+4//pa/A7heMJ/sCHAAAIABJREFUHP1Sj1TINwVaMZjsXL91XbyCdrMJp8FFONiCxxsgX82JyqaGBpVUTudKRLe2SGW28XhtdLSropMp8pmS4BBV8FKFSnVGPc0tkZ0QhEZVcHuxWjwyDCl+ugp+bq7HaY100tHWwzvvfCAs9kiLk0xOtYfV2dyMCb80FHGQL6XkhqsG23KlzMrakuAT1efVGCxoDRbymTzlfAq/x0pLqx+7xy6DuUFnY2ZqUTYBgYCbRGaLWCYmqMm6evxXG/KGam+PiIq3uLBKo2yUkE8xU8Nlc9LWqhrzlJqgkv0aTBYXsbiqfEE81eqNZDIqnJZOSokajarkO3Q6ZYVZYHZumudfPEGk2c2aah59sEhsM09zczeFUoO56XVqRSv79h7l6WefIpmOsR2PE9+IEwm2c2DvASw2M3fu3iZT2KJWVw1zZbTomJy4LzYNbyBIc2ur3IjOn7/C9cs3aFLqNw3WFmc5dHSIgeE2Ll28wdTkAoVcVfzeTjvsPzjEcy88jstnZ2ZuVirs94zuwd/kZvrhfYLhkIRPGxiZvDvD4twa7a0dgv0sF7J4nHYqhTwtgSC71eDeUPXZdWH51jQVIbTEMgUuXZvC6W2RNsZ8IYHdoYqUQlLdfuHiVd799QWWFzJUy0ZGRvfz/AtflrVftW7k7CefMX3nNrBNpNXM088cJbq5xeef3cRhbiK1nZKgm9tjweN30DXYJYi0u5PjEoRUaMONjS0Mxjojezro7PUyuKsdvUlLYjtFPJEknc5gMCiOs7KemJmbWSMYaKZaqsvrTFUrCDxFqFhfj9HT20lPjwqnpsVrXafO3Tv3WV/epFEvsWd/L0OjPRQqOfHPrq1uMTqyl9de/RXN4Rb6ugf54J2PWV/dkqHu+S89QddgG5evXqaUaZCOlYivZKVcSt2k1SCkXDGKKqNVYdhaXWxb6uAhDOK/53FXTHv1IFP+RLNF4R0tYil5+RsvcfLxo6xGV1jb2OD6tQkufHaFQqogqu7uIyN89zvfErSmz9PERx9/zm/e/YhkIkODsrRmnnzmCOjrPHb8JK2RCNcuX2e4bz/tbYPoNCZ++voP6e1vZmRXJ2trC5w9c5a2FtU82czMzCzZbJHZ2Si3bj6Q619dL8pPrXoX5pcWZPD+kz/5Hh6vHYNBz7vvfc5vf3uJr3/lu3z35W/RZFee7zqFRoVMtcJb776H1W7l/Q/fxeTU85WXnsdpstHX20+lVmV1c5HZuUmy6XXGlG2kvQWjQT3gtKQLGebmZ0mmk6wsR7l16x5eX4ToeozhsUGeevYUse1NtjbifPDuZ1JwMzg2SHdvGwGvhWw+jkZb5LFTh1ldnKeSr7IVK/LDv3kNo8XGgf0j7NrTT7meE5KTauYt5Au888YZLl+8T6lmRmux0zvcyz/+039AX1c71WKNmYcrtEb6CTf1EI1u8fnFC6yur7C2ukRsfU2GBPXz1uhNHDz6BPv2jHLl6hncLYrT7SWXymKomGnktfzkxz/DaDYLOnJbNQZbtXzjf/sqC4v3JTek2irdPruEl5UXe2VpjesXb7IwtcbmekZsY8N7u0BToTXSxudnL1EqVAmGwixFtzHZ7Bw9dkhKhS6du8D9m5Ny72zU9OgMJnkGKBypatNVGGG93UyotQmLU6mkUCmrgVqD02ehQQmbQ8Mzz+yju6dJSmQyySxXr9/aEU4yGe7en8Jh9xFdSbK2EhfyjFLHTz5+iF17Bkgm46wsrnHz/Djahlkh71nf2KRYKaDT6ejp6yDgC2CzOPjo/bMSelSBbKVkOtwWnB6XdB+ofIzFqsHTZMMdchFs8VCv52nUcrQEQ1TzDXLJGjPTa2zHs/j8EeoopTyJL+hjcGwITzAgfSWKlKQ2iarwzeOxk40nWJldkC11OlXmxz/7GdlSEm/QSVd/K4ePjuJQ7cNrG9K62t46SDSaYeL2HdZWF6nXFKzBIEWH6VRa2pdVc2q1WCafqJFNqG20sinphYQkKE6vgdb+Jp564iBfefFpMlspPnr/DKc/+ZxktiShy1BriEBYYVr76esZYmU1wY1b9+gd3MVzJ5+i29+CoaGG6lWyxZjw4a9PXOet374vX6ujs5vjR08y0rtLaDDXr19hcW2a7oFmocdN3Z3n/p15iiXVwWEl1O4hEvJTqZbEVrt79xC7hnpIJzYoZ9N0NbfgNTmwGFzo9A7uLizzF//9Lbq6HheUorGaRef0UjdYqKtrS/m2HyEPGxY3KBW5XiGVrUoHjSICma1mskpFL5d3kI0aLeVCiWo6TlHRXIyq8GhHtVbBZGUvKKcSwnrXOVw7KNpkXH5P4RcN9RIOn0u+bi6Vo6SzUdUY5d6bThUo5ArydZQNR/nj1eFAeY3U0G+wO9leWGZ7ZlYO4Tqjgd0ndhGI+HCZq1S2o2jKhR1izqPNwN+V8NUaUlQplha9ibrZjdnlENpYRWOSQj31UVMqmkYr1kr17FAZbIw7baxffAi3XZ2u1IfetPNrtSQznHq2GE36neKo3w/u/0vn9b/7Ys/+70H2PN3M0nxcSm+2t3Ps2bdbFAhtvUFPSx9GnQ2N1ojNZSWVSUiwzOMPki9XOXfhHGsby3LTMJuU/zjKntExuZhv3hqXsgynw0JbWzOtrYqZbGRleYOtWI56XS9Jb4vFwfpaDJ87LKVBH/z2Y0nIa005CupmYDBKIVMwGOSxJw6QTK2TyWXIKuZsrYI/6CXgcbEd30aNrw2NUQgX6URMynBU4LYpHBKuaiyWJB5LkdiKS8NrW3eE+dVFFlfXhB6gUFhKUnY6Lfh8blYXViimauhqNlLxHSVfBZRUq2alprjxippjFzycaqZLpuI4XXaMFiP79o9RVKz4B/eFnmM2OeQws7yyhM9nZnSsm2DQw71708zNrUnVdijSRiZRY/7BOjaji3/8T/8Z4dZ2Ju5MiR0lHc9x+NABdu8dZWZe2WpUAdA0uUyKXUPDUmqlUGuh5gihUJjopkJ2Vviv//m/sDg/K6E2i0GD26fn8acOc2fiATev36VcUOmiLAcO9vO9P/qWkDcUd/nh/Dwuu4e+nh5W1xZkAPc1BdhOZmk09FKL/unpz/FLU2GzoPieeeoxnEYb6ViKcFOznM7VQ6OgLE6lBFXKJLIl7j3YwGwNMTp6gMWlOT7+9B3MthJ2584Qeu6TcW5fn6dWUepaQCgEx0+dwusJ8ovXfsXS3AM8bmhtd1CqJjl0+CgPp1elddFicLC2tIDNapbrw+y0Sag3FPBwZ/KWoMtS6axsa/qHW+gbCTO0q0MCnIoH3d3dKZ77mYcL2G0+LGYvAV8zH58+K4SQeqUhPPPBwSE+/fRzHkzNS1nX7tFhTGYNGn2NnsFu7t2bZHlumXqtwP79g7z45Wcw200sLC0zN79INlsQFUTdRI8eOMYbv/wNC7MrQuDYtbuXJ545wf0HD1lb3KaS1bA2u0GjbpCCJLlBy+CuyEOKWKAIMxU5oP6dv10RDtSRVDzuWvFDqvZUq8OCv8nDCy8+xdPPPyGFHtlClR//6Oec+eQC+WRWmoaPPX6U7/3xHxIOBpl5OM/Nm3f46JNzEhSs1ys0hT2i1Hqa3Hz/+9/FqNEIdcjjbKG9dYR0ocyPfvrXHDsyRFerl3wiTjFXYPLOJL0D/YyMjrIVS/H559c4++lVllY2xFMcDAX42tdf5qc//6kIhS9//SUJ6yrR4I1ffszVq9N87aVv860vvUTY7USvqVBp6JhejrKVTOLze3jlb3/AdmaVx544JqHozo4u8f+/8eYvCEXsnDy2h4YKudca+H1hGjpFUIkycWecCxc+I50roNVaCIc6mJ1ZYHTvMMOj3WxtR5mbWeLOrVm2N3L09rby5FPHBJG5GlsEXZndI8O0NDUR9kX46LcX+Ov/+XNqaHjmuScZ2z+M1tggtr5If3cr0egqn56+yoXzdynXrdQNRg4cO8A/+bN/gMNmYmtDtWJW2D1yBKdVFZ8VePfdd7l46TzrK1EJjNcqamg34A81M7bnGH29XYzfvsCD5XEirR6Mmjon9h1mdX6D1376a7kXKWtKWnn9wz7+9B99H7fLwJkzH0g5UaQjgN6oBgE9y/NLFJJlZu+vs7WRlsbOoT3dNAV9jN8aZ3F2WQ6eyse9tZ1mdX0Nl8eK2+4hurDJ1O1ZakUVYFR0MdUqWZNyNLNFS7FelGHPH1HknpBsEuYXNtncSkvBUVPYRbjZTmu7i77eZsxGA5l0jtnZWVweVRyUkcPAejRBKadjcX5DtkG+gEsOLHa3iXwmTXQhirasmi53QqSFqmq/1Em3R3dfP7HtBGsLa8Q3ktSKylqmxeI0ip9YSbHCc6cuWyan30z3cCsnnzrMzZsX0GnLdISbOTh2gOZAL5+du8WPfvxL9Ea7EMhMJjsWm0EOJhanl0y2jM/XRE+fahA2ks/Fmbk/KXSWar7G2uom18dvsZZYw+W3S7fG/sMjDPR3koonmLu/TCau8LwVNjfjVGtleno65FeTSSt87q1ogpX5LZKbKSpZHUUF9qnXUN2k1YZOvNC2gJX+0TYOHRrjK889y9zULHcn7vHhRx+zEU/gaVIWQyv+sJtg0E9vzwCTd2eJx/McPX6Cp449RsTpl+xbvpjg9v3rLK3Ns7i2xu2pKewuL91dPZw4eJKBlkFURFy1Td95eA1HwCTf7yt/8zOuXb4n791QR4CO/jDlYnbHsmKx0NKhLE5F2lvctDT56GvrxFCqi93VaLCzsLbOT1+7hMkyhl2TlyFU5/SA0SpDbr1YkHseHlV2V0Gj06Oz2sT2qBDHDsVFf9SFoconFfRB5RuqGgP1VIzt1S0RAY1Ol1g+VYBK0VsaZTWfKBSbUzEddxSUcoGCcicYwanafisFNjayVHUmcATk6yirpXyogKrgihoU1YY/X5Dr0ekwkIwXZHBX/nij3YYnEmRkXztu1XOQ2oBsTETFL4iOyiXwxYdsGXSKq1+lqrNibgpT0VnkMKGGd3lmqL+vgDzqgoBURUwKjSTNqUppV9/eF4O7GtpVS+qj/64ogSqboBRBVfT3+8H9dzO388f/1wiejiK5nJ652XXxCyqfeUdnMy6HEz1mGVzUCjueSpPNZmnUGgSCATa3t9hOJYgpDvf6BuurKzgcFlxOK+FQgGRym3QyJf43RZhwe2wYzVbxICsPXUOjE9qMwtNVixrisQJNvhaWF6NSbNE7GGQ1+lDeZHMzivXu5U++/3X0xpo0lE7PLFGolfCHPJgMOjY2NkXVVin+5eUV4YarumylaFjtFmkzVUqKTmOQ5laVHNq7b4SOzhYePJhh6sE89ZqBggp1qEZ5tRpCR72kQVsz4/O1SsunCob1D3RisqpAjVMUsJC/VTCS6muYHVacTT6iWxuy/lRte6o63G6zc2t8gstXruBy2nC5jASDbuHLzs+vUi7pCIZbqJWNmDUeNta36erp51vf+b4Urnzw0adsrSfp7u5mbN+oWGIyyW02Vxdpa2ujq6OHWllZIoyiLCo/5dLqmpARPnrvfc6f/ZBSdhOvQ8+Jx/YztneYTz45x5WLNyllVOgxx+EjY3zvH36LojoQrC6wtR2jp6tPKBWpVIK29jYMRrOEROfmFliYmcWsM+J3ucjnMrS0NbFn34iEUMvZBj5XSIKDBU2BYj1HppiSwF8ymWd2LspWokB3/6i8blevfo7ZWsdgUCtBJ7evTXPr6pSEqpRXeu/+g6h7htHi5trVGyRiS3jdBrq6mtjaXuLkY4+j0dh4/71z1MsaCUEqP4niEds9brk2VaGdSWFCLVYezs4ItcXm1OB0G2hrbxYvv8vrldKqVCbO2toGVrOX9tZemnxBquUGVy/d4PNz53E57Bw+tJ/lhQ3Onb3C1kYWs80mhSNDY83sPzTCnTuTrC6tUy2XJMB68NBu2UKpjUUinZbDg8o/9Pf1sn/vfj5471MmJx+Ib/Ub33qOr3z1eU5/eIazn1wnF6+RSZQEoagOHqqcQ43linihykaUd1iprqWisnntMN2VlUatStX6V1Fs1ENJWQCUz9Tv9/L8C4/zzLNPSlDaaQ/xlz/8Ea++/gtRoDSNGl/5xldp7+wW+o3X4+f0Rx/w3nu/IZtRW68yLR3NmJ0GtMa69AUomsjWyiadLQN0tA0JzvSV114RNbqvtYlDw0NYTWY21reYWZmVMhSFHaxUG7z+i19z/vNrYp9T4bJQJMLy2ioNnZaRvUM89uQxUuk0Zz68ytZGgScef5Zvvfw1Wpt8aGslBRdkbSvN1du32LVrgHd+8yvmlh7wzAtPkiuk5cCysryMtlGnpyNCd2+ESjVDtVbHoLej09hwe3xcuHCOV199VcpbjDYHR08cl/botegMo6MDxJNxVldixNezcpDeNdbPE8+eZCW6yHpsjVhqXYLvbeEwbcE2EtES//Ovfio42/6RTk49fVwyOxO3x+lobSYR22b86gOW55OyTdJajfSNdvDkCwdlcFbhT4vNSUdzLy6j8kQXKObS3Ju4y5kPLlLO68iX6+jMRnYf2M+u4T2Uq0XuTd1kI7bIsRO7qVeyNDeFmHuwwPvvnMNu9TI6tpvF5Xl8IT8vvPgM+dw2c/PTJHMqcG5iOxElk07gdbjxu8O89/bnbG+naetq58tffU7lgHn/3XdYWl0WYpAqV8tlC9I02tLShNvmZvzKfW6cf0BZ3UN1BrHKKKuXOslbbUaKtYz0RkTa3HT0KDubhumHUWKxAr19Peza28d2ahm7zUh7S1iIRGobsr6+ir/JS6GYI5fL43UHScXzkj9R9kaV6VDscL1eZZ+Kgo1V9hW9QWWskBIln7cJbUOH2eogtpliO7pNOpaUinkVOlUoVvVeUSFipcznVUCxVkJjqtPS28Tu/YMUSklqtRJel4PmYASvM8S5j29y9tProqwPDCv05pj0kShcsFJ6t2JphoZ3M9AzTLVWYGZmnNnpG0Jgc1qdnD3zGfenp7A4dBgdelLlbTnEHzh4kAd3Z1mbjRNwhMSWury6TKaQw+sPUK+X0eqqEghVB5CVhTiz96PCji8XKpJ9UUJTuaqGeyt2n51Am5veng6GBvuxm6zMPpjj3JnzcnhWdiajXYfVZRQiUkdPB+vbMcwWK3vHRjg4uoeA24NNDXC6MjMLD3nvw9OM332A1mwTNPDusVFO7DtCl68HBzZq9RzFapJSPc9adI1Xfvo6Z89fwuhw4ApZGdjVwuBgNxPjD1hcUNkAJyee2I/VXqdYSNAebhZij1lnkyxBbHOLu3dVIdch2iJKZVcFSwbxaGdWltDqtBg8ATQOH7VMSjzvOouNrLoeG1VM2jp1aUGvUczmcDmU1xvqRpt4uvPxOLH5ZcqFooQ21WHSYDTI4aBeyMp2DIMFMlsUqlpsDssObUXt30s51la2aeis6LxB0kWd+MeV6f7vE2ZKyaQ8k9QgrQ5aau2U29wUj7wjHKSUzeO0ahjd34m+EMNUSQlVplJVz8pHyvmj4V0N7somowZ7VcyksfsFYFCpa8UaVFJ1i8oKpEAQymtpMMlh5lFGdmewV4HFR+2pGqM6pBTltVDPEKXufzHYy6+/V9x/N5P7ye+4ee7bYxSyOu5NzhLwNxEKByRwVyxWMRpdlIsqsKGKAAysrq7J8BsMN5FTF64O1re2WF1b3VHgAh5qipccdFGrFjEZjDgc6gaqbhhZanV1E7STTNRwugMkkmnKpRIuu194wFP3ZiTAqNT1poiVXCFOuazh4fSyEFtefvkpDAalKFZIZvNkyzmswoTXMr+whNXoIp8pSrW6UsRVi15za5hCMU8ml8Jo0NLWFqGQL7K4sEIk7Geov08Qh0pd3dpSnncLVpuZbC4jN223LUA6rprxDKS3U1JOYLJAoMXN0N4BIWfUihrcZic6rQF/OCRp7qmZGTZW1yhmCrQ3twlWL5MucOHCRVkVDw61sm//gJSYfPTxZ6ysJvG4g9RKRnb1HqRe0XL//jz/x7/41/iCIe7em2b6wQI+n5+xvWNsJ/MsKuV2dobh4UH6e3ulvbVeq+JwOfEGvMwvrmK2Wpm5d5ffvvkaGytTdHf6ePLZY/QO9/DhB59w4bPL0kCqas0ff/IgL778BAWlFmzGJCSstguKABKJNEvJR75UZWs7xcTtCbaia3zp2ac5sHeM1bUlllbnGB4dJJNJY9RZafJGxMOnlPpivSDXSqmsLEsW8rkStyamcPtD+AMhTn98Gp2hQSjYJLaMVKzIb98+TVJRXhqqsrlXvJC5Qo3V1SiFdBK7DQb6IzjceukIeO6Fl3lwf4WzH1+gmMmRz6XEwxpsDnL02AHm5x+wGV1nbGQP0Y11afI12FUToQavR+E9A+w/dJi1rTXWN1eE6azXWvB5wui1elmn+z1hzpw+y9bGOqdOnZCB4eKFW9y4ckcGaK2hTmuHg67eiNiDKqrAKLWNw2Fm3/7dOF1uMpky4XAbFy9e4/y5i4yon19fL9eu3mF+blEoL9/53kvs2TPE7fFJfvv2Z6yvpKGmrAZGquWqhKwkE9fY+UeryAGNBmVpNt2xyqibtoQSRKFRti4jBqMGm80sgbyvv/wSX37pRSEqaTR2fvLqq7zysx+zvbkth5tv/ME36ertF4Tf4MAQN29e4xev/4x4TKELK6Ik1ikxun+IYGtQfKLVUo3O5n6OH32SXLnMT1//MV1tYQ6NDLKro0tKcjQaxRsusBVLSvhKYzCxvLbF3/7tL1hd3hJrmcKn1lVgymSSttkjJw6Rz2d5MLUoCvSXvvJlThw7SndbG6V0Su5Vc4sbXLp9k5OPHefa1UssLy7x2OPHmHqgcKkOfE4no/0KC1smkV4nnlFtoFWaQiFsFuUbL/POe+/x6elPMOrMOFwuQpEmkult8vltRscGWFhapFSC2GqajZUYXf0dPP3843I4uH33BlpdnZHRAUxaPd2tfVjw8hf/6a9ZXF7FHXEyvLdHfNKK+68U3+jiGhtLKekvKFc0aC0Gwh0++sdapYhN2d0UgjCowmYaM3aFCM2m2NrY4vLn48RjJaoNPXqrmYNHjtDXN8iNm5fJ5DZpbvVIf4IKoCl2+M9e+SXXL9+TgLjCL84uLLD3wB72HRhjYuIiG5vLWP9/9t77RxL7PPP8VM65qnPu6Tw9OQ/JYRgGkRKptLKt4CzvrjfgjFvggDtgf1ngsLvYXd8Za8leU8k2LYmkRJo5cziczMnd0z3TPZ1zVXd15RwO79vUeu8v0C8qQALBGTSrK3y/b3iez+Ox0tDspFzOYqobyAhpy9PMq788o5Ppzp5W9hwYpl4pcfvGdUq1Cl1dPbS1dLJwf4nF5VkGR3oY6h9gfT7GC8+/QSGrQQI7KdNCNjGYcbhtFMtZbC4jja1emtpDmrOxEU2TzlXYPTpIz0AryUyUhmCIUCDEwtycQgkEniD4QPE6SWCMQAfS23msFidrUTHMy1TbR6lY+NykaCYUCtLT20k8HtVgJBny2K0+2tt2EfJGeP+N99lYWqdcLmC21fCHXdpc+Pw+HQqJnLIqQWbWOoFmN6MHBvD7nSQSaZoaGvVevDd+n6X5GIntLKGwn1Onj7Nnbz9dnZ1YTR7uTq2wnSjRPzSKzxthZXWW+bkx6tVNhge7qFcKXL18kWQqjs1lIVcukC3llMbkcXtYW4yxuZzGVLWyvrKmErWayUi5Lls1eV0rOjWul6U4s3N/Yp1qUXTRJXJF2cbVqdWtGgIoOFRPRMhATcpQH+4b0IT01155nZn797URcLhN2NwWnCI57WyjJHILc5WeXe1Egn71MUW8LrweG5lMmpmlKDfGpjDZHXh8dvbvG2F0cIigPYKxYqJUzpIvJsllM9y6dUcHR3OLy1gcVlzeuqa4Hjl+iKWlLW5cXVAgwcOPHSdfjOs919XezmZsQ+9VocM1hhtYX7Ph9jxAS5MLh91IJlfFLHr7fBmrqYrR16CTZJHcSvFpKMv02YLLIc9npxKV/xeMtKFSxOq0q+lUhopyem6uRIlOz2FRr4MVb9BDVrY3pQoOt1MlMfmtTZXNNDb5tFmQc1gn9lt5zC4X8c0sBVtQ/1uqaa9UPqe11JXiJwe4DFiKySTFqvHzwKcabq+D6PyanoGjh7oJGOKYy1llucv7Ldp2eR7y3KVdqJrsO4W1FO42E2WDG0s9syMDNlj1HNc/d3k16E6HPGIUt5j07tpZBkhglEMHF2aXB0O5oH/v//eQ74Ho/n9TuP96CvcT3wqx99FWluei5NIlKqUyzU1hLHYn8/MrxGI5yiUjlUId7+cM51JZ3MUSn1yjXM2TL+WxOcyqK2xqDlEupRUhJpMh0aeKoUGmEvliSo1NjZFONuMVCnmjBp9ISqPdJsargOqpRaogSX8SJmKwVvF4G5i5t6SHz4nj+wgEbJitBrKlgqYaZotZ7G472WyBrY0U2xsSKiRrbilQXGJNwemSzrKqiZmCDhQGvRhBx27exFir0d7SppdJOp1h7949LK0ts7WdIJst4rIHScTylDNViqkCFjG8mMuULQVGDw9r/HQuldc/6+zoxuH2UjWaKVbKzE7f10lGU7gRr8NPqVBXVnsstkZffwPPfvlhmjub+fTSVd55/wLtrbuILifpa99Ld9sAH35wkSe/8FWefOpppKleXY6qFKKju5ViycDU/AY370zS1tpIQ0SwfTUcdrviMK12GzOzS2RyBcI+D2+98g/M3P2MJ586TL4c5/ipo0xO3OeN195ja22TfDbGk0+f4Hf/6BvMzM0xN7vCZixFX3c7wwPddHb1EN1Mcv3WHTY24lRKVabu3uWrzz7FyZP7iSc2WN1YIdQYZj0qYVVeGoINFAo5DKadgI7V1RilXI2ergHFX969d5+l1TUGh3cr1m1qaoqOjm6aGzqpFU388uXXlSggZrueXV1a9E7Pziu2r5BMI7jcPXs6OXx8L2cyZ7PpAAAgAElEQVQvfcpXvvJbtDT38n//h/9CJp4mm0ng81jZNdymk9GlpQWW51c4fuQBNUF+eukMJbKYrTWamhu1ca2bzGxnk1o4SlKifP5Fq+10OujrHaCzfRcXPr3M+K07HD1yRE0+gUAjr/ziNcZv3tGIX6O1gi9gY2Rfvxq6l9fmdYvT1dOlOEqvN8zhQw9x47MJXvjRz/D7Pfq+iVlZtPUmc5WTD42yq79TP5OffnSDxdlNDFWrGtjEoLSTwid84J2JoFIBDBIY86uJ++dpqcIP/vx4MVlM2kS7PU4aGxvU9PmVL38Fl3z3Kmae//EP+eWrL2rokaS6/uF3v6vYxenZWe7fv8/8wiw3rl3T4B3R6ZhMQgqp8PiTpzh4bB/vvf8+i4urDO7ay5Ejx7HaTVy7fZ4nHnmIBreb7oZWzFJu1QuYPk99FbLl2tY24/dmef0fP2JyYk6bE5/XzXYyvYOfpEZnVzv5XI5cvoTRZuK3v/MNAkEfA7v6qOeruBxBxifmOH/zKg899gjjY3dYnltm78gA0fVFnnrsEQZ7einnpaE3amDcmx+9pnKEju5m1ZlOzczwybmLLE4vYjdYNZinrbWZu/cn2I6vapCPJH5KGub83TW21lP4GwL62bLbDfpeZzJxjp84StgXoiXURipa4c//n//B7cm7SnkZ3NvBsQf2ceH8OR1GSPLr1kqWjZUkcrbWLEa8YQ/tvWHCER9Op532tiaGdg3jdwbY3tpkenqaZEqM7ZNsRtMYrU7MNjthQSp6gqxtzBMMm3nwkb0MDHTquZpN1fjLP/+hcsK9nkYsNhdGi5U9B0bZu3+Q22Pn8PosGnhUKMQYGuglnymTSZZYX8ly7txtSpUSgyPd9A11kk0luXL5inpegr6gmpFT23luT9xm12AHT5w+RcgT4d989/8is13BLPID/SQadcAhTWSxnMfqMOENWIm0+NVIurmd0rNL8iSEFCKFtLFmJp3MUMgWVJdbKOZpaWsml8/q92NocARDxUikoZW33v9INzMyMJJixmJ1qi5/377d9PW0sLI8TS6TUY1zUpCJjV088fCTfO+/fp/rV25QKhQ1N8TiNuBwmWlqDmvYVb5U0vRto82M3W/SxGQZILW399LS3KWSoem7M9pISGZEY4uf577+OAODXZgMJlZW4mxsFMgXzTS2dOm9NDs7oa91W5ufzlY/CwsTuGSAmxGMcIWtuOB4ZzGbzfR0ddEUaeGT989RSJfJprM4vA6sbpsWlS63Wzc0rU0hTVb+7NwYy3MJTHU7pUKFpPi+ijILtqgPSooyT2OEoaF+vvlb32DP6Cj3J6b5b//5vzB2a0xTpe1uo+r8DbJeEf20GSweG66gRT+bkZCHkZ4OWhpCau6uW7xUjIL7nWR1dVaTjLs62vXMymXzpHJJcvk005OTlNKSNJ5nfT2G1Wagvc3PQw8eJNzcyKfnb3D96gwOpwObQzCsn9NZDBbyuSQWU43dQ0M0Rdo5d36BpqZHiTS4FPksj8LWFuKCdXg91D7Xagv+UTY9IgMRD5+iDatFCsWaasJVDlWv47LWVd9eMYvx2KRbitTCAiaPF2c9j7EiCOEyaXFW293UsylNUPU1BJE0U5MvTD6dpZRKYXU5qWJmZTlB1ereSWsVnKTRiN9vx+1zKpSjVBDCwOfTbIOBUmobi8ujk/zZiRUsbhcun5uQLUWzQ7a3TpVxaWhTeednpsoCHjBTLpRxmsrkqzvkGJ2mf/7DPx/jYLA5sTR16bRdnrtJMJCVmtZqUshL+JQ8oZpZwsxK1MuFf5LPyFRFJvJSvP+mcP/1FO7f/PfHsbakOHfmMj6npFomsBgNjIyOqmZ7bnaNfK6mEoyerk6i6zGdkAkrTigqBosUw1WdvInRQ9LKZF3U3t5EPpdSzJwsRuWLJ5xjSWz0eBoo5kWSYmRpKcbNm7eUEx/0B/WAW11eU0qMy2fB5hSpS4NOKCfuTDDQ10lX146BcTsdV8d/tpijUCsr5SS6EiefKGoIRtDnVu2uaHuDwYAasYrlgob6tLd26gd+5t409UqNttYW2lqaiW3F6B/cpazZ1bUNTcusV+3YzS7yiRzpWIp61aA6ZQmxCLYEaGiW36cgPAicDqcaQ1c347i8LhLJGE6rldbGJrxOP2acvPfOGUrZAhiySmd44NFjfHbrNh98comujgHKWbAY3Dz12Fe4cmmSbMHId3739zRgqVqsaPfrcXmoY2QlluP62CxmY5nO9jAOuwmf36trPUEMFqsGJmdn9fU6d+ZNVuZu8vWvPUyoyaaylYWlKJ98cInYirDM0zx2+gjPfvkJbt4aZ2srpxfx3pERers72EqlWI3GSGZzaljOZQqc+fBDvvjMYxw+NkwivU6+mMfl8RBf29b3MxwKkS9IYYHKqmKxFIWcgb0jB4mEm0ik07z48kv09/cpdUOSYz3uME0NHWRTFc6dvcDE2B1qlSqNkSDBcJiV1TU2Y5vIiep01OnqbeD0k49SrJYJNDTj8Yb4+Qsv6epbNIkGY55OKYKaAywsLSrmU/IKZLMk+Ly6qUy1VoBakaPHDrGxucFadJPVjTiZrARrlcnnq4TDfmXUR0ItLMytsbq0os/bZjHz9a9/nbGxW7zww3/gyvmbGjSDqcLuvX34w04SmS1NbnW4HEQaIvT19rN/3xHy6Ro//KsX8PvciplbXlonsZ3U5zSyp4OBwR7W1mOM35xlfSVNtWRSCong5HYeMr02aFiSHNA76XfC6hUl2I5JVf6nhb3RrBeG4O8EyyoejtOPP8w3v/ktwpF2qnU3//173+PV135JKZsl5A3wx3/yL3jqC4/rxuSNt17l7Xfe0qlrLp1XE6m8fiZTlUcefYB/9o1nmbw3yc9e+gWRSBu+QEhTR2uGNE89egq7wUJXuH0n6MNQ1kvTYjCQq5bIV0osrmzwDz97g/Pnbqh5XQg1YvyVhlzuHUl9FQN6tS4IHPj6735F5WrSdA90DmCuO3nl1bd57+wZWrs7ica3MVZNfPGp02QzMU4dP4xBzGCFMg2NbRjsNi6NXWU9voLVUWdtaY71jWU2tzdZnFom7A0pj/zYsSO8/c6bfHr2Q02mHNzdp6/5+PUpHXg43G4efOQYh4+MYrJVlUN99OghDuzZozK7pZlN/uZ//JQbtyYxOKx0dUc4dmxIhxmpbTGdp9heLbA4u6XG4poF7D4nrT2NRBpC2G0WurvbNIBpaNegZkJcvXqV8bExpibmyGUqGC1uRXU0t7ZrI3br9iVSuUW+9JXjGnU+P7PIR+9+xtL8tqbzGg0yEY3oWtzhEW28UxvN1tYAInkd7m+nIdRAdDXBu++cY3kxweS9BX2/jz24n0DIztr6OuPjk3R0tuNzuTFUDMSiSdY3N2nrbuXJpx6jnCnx//7Hvya9JY3mTlS60Sh5Ghad8hUrMt2u4wvZCDV68YWcirF0uK0MDHWo3EtCrErFmp594pHa2trCZDIzMDighapM4Pfu2a8T1VAwws9++o9sJdJYHR46dg3j8kVoaGzmmaefILG5SHz9Ps0NHoJBD/emprRZ3tUzwPXzN/n4vU9VqmkwmqiaqniD4nVy0CQUmUKBeEKSlG3ULBKiJpIzJ22tu5QkI3ejNCcSpqeBe9Ukxx/YT6TRw3YywdzsOoWCFZstQGNLm+KVb49dwe+10drSQDy+jNdnIBixEQrKXeFlaT7BG//4gSJ+O9tbcdotxNY3laCT2E7pVFj8KiIpaWpt0PentSnCyuIq5z66yvZGEYvRod6tTE7SPcU/ZKFet+IU+WBTUKU8D508zu7hISZuTvD9v/g+89MiGy1rmJmEWxWrYhbdCXczukxYg0a6+1ro7mjkseNHGOrtwWZxsLgaY2F1k4tXr2tGgs/r0zNT7v+t7Q0FLYiEtau1jf3DB7hy8SYTd6cJRkSy087JYwe4M3mft9/5iFy2rA2QIERHRvq5feuONn1ivJbNwtbmJpvrOVyOToYPfg2vy6Tb3F89RIZnddgUtWislCjLprKyM1X/Xx/izZNHKlfTVFCRw0hhWixKKFYJl1PkhRayqSy2wibFdFb/vqST5qtWUnkDTmNRp/EBj2zM3OS3E/rfs0WasZQzLG/VSWd3zmxJH93VF8LkcKrOXvxIiXhO/0waCpmui1HWLk2C3cHSvSVWZ9dV856ameLgvhB79jYSCjnV1yT0K0luz4vcp2bVbYMkPmsKqmwR9Ac7VNv+q4c0bebmXjHoaSMi2wnR8O8U+KLzt2jR/qtHOSGSnx39+//6+E3h/uup23nsT3oxRLaxm52ahLu6sq5UFQk1komq0eCkWjEon1umdLKui2+mSCZTpDNJJWn4Qy5SmbhSCuSAstqsGh6Uz2c0/l02QXqgNIfp7pWErzAb6yly+TpOp4+7d6eYGLu7w6KWKYjEzJut7N4zSN20w2G1Wl2cO/8pDaGAFu6SVidO77bOdtWCLW+ssbGxSSlb00lrcnsLh82ExSIThqoeHsVSmXQ6S7FYwimrPLdXD/pMKq0R1xIJLA2IfGilKBHaRXw7g83ixlA3Ui9XKWaKqqPsaOsAa12yP/F6ZSpU0nTAluZmHC4PsUSKikFCakRmJMEPKZobmunq6OONV9/HYXbjsjtIJWMcOrGfzXSK67cm2dU7iMviURb9ww8+g9PZzFvvnueLzz6nF2QumVbdfVDwUkYTiUyNW5NLOiXYs1s66LrKFaQp3liLabc/dn+a2eVZ7ty8wMrsTTraHPzzP/0dYslVPvjwUyZuL5KLl6iWchw7tlvJGTP3Z5mdXWYrlqK7pYOOtnZ6h/vZSMYpS9yzxcXE2D1dpXd0Rdh/uJ/N5LLKi5wOD6WsFNpNdHd3qtwpV0qQKWSQejOTKtEY7iDgj1AqVvn5iy+pRl8010JakchlSdLbWNvi7sQ9zn9yXg1CTvVH2FQKks9ltQB0Oo00NPs5eeokw3v2MLu4QjKdZfzmONHVdewWIwZDgZaugFJx7k1NcvLYEZaXZpTAIHKTYETQlg6dqH7hmUc0DXUtFmdmbo3JO4vYLEGi0aRO5EWmVCkbdMo5NzunATQFIekEPbS3N7K5muCd188wc29dizuHw0Rnb5NOnmNbW6RzaZpbImr+bm7sILq+zcTtKcIRmdZ42FiNsryyRo0ye/f388CDR/n03EUmxufYjub14hWajWysa/Imi7NfJu2yBTLKP0uTLBOqHTykFO+/wrUahD1sNOv3Rj7nkmFw/IFD/N7v/yFNzT1YrBFef+M9/vL7/10TRBuDYf70X/4rHn30QWWEL63O8JO//QlXLl/TKZVMIeX3kqZncKCT5778uOY5XL95m5wGNRmIbUcZ3tPFyaMH8Ts9tEXacVidKl0rl/MkE1t43C5sNpNOYwUJ+aOfvMT6RornnvsaH314loW5JdVjyuejvaNb18+5Upk//bN/gS/sZX1thcGuAXLbRa5cusG7H7+L3eelUK7pa/qVLz+r5I99owM4LVZsZicWq6y7a1y6dZ3bd2/re5/Px2iK+NjcWGNybFo128O7RxgaGeH8hXNMTd7F4RAspB9fwMvKYpSZu0u4vT6+8wffZGS0RwPfPjr7AUPD/fR2dzIzOUUhVeXdt89x48aUmuZ2j/TwwPFR9Tw4rFa2o3HOvPMZ4zdnyMv0zAIOv5323hYamuTzVcTjtzEyMsDugQHcTkmpPcvU3fvM3F2gkIFCxYI32MhDjz7Cb/3W1/js2id8euF1Dh/tYPeeXq59doO7t5dpivTy5j9+gMXkJtLQpsF5kgXR2deI1SVFdYWutmZOHD2EGZtueX76D79Qre79uSVcXhuPPXlCA5/k3F5b29CzPhL0YjXKJqjOTUlW9XjY1duj5+W5965SlGw8kQEJTQ5pIC3K8C9XC6h3L2D+PD/CqPrqXCmLL2DH6/WoVlx8HHWRUDY0KvBANnpWiw2bXYJg3Jq4La9LS0s7r73yMXNLWzi8Tew9+ABHjz9IX18v7S0R4uJDWL5HpMFOuMHJpxc+YC26QlNTE1O3prl5dZLZ6VWKeZELWDQd2B8UH0aAXD5DbHObqnz5LCKvM9PX18/Q4D4uXLik4W5SGvn9YfKSGO0yMzDcRamSYjMeUxN6MS/GQbv+nVJxm634mqJW5b5bXL7PoaODRJpdKtubu7PBpXOTLM1vKfJVkrRDoktviCBJ9FuxJLHYpm4CIw0BChX5PpqpVorKG1+c3aCaN1HMS3KoSM9EkiE0EBsGrLiCQdyNHrp6WnW70tPWzuTYXd589W1iq3G976QxkvtQGnfZINeMNcqWMr4WFyP7exUp3NXSqPdAOiEbUBfT9+f56KMLpLMyJS/j8bjweC1UKzkaImH2j+7m1ImT5FMFLly4xrnPrpOrpunubWdwVy9nPj6v948GfmropwGfx0mlUlCMc1u7IKrzzM0vkElU6ew+wslTX9McFpHCVgWRm8uq4dLq9VISasuvxhxmmxbjgkyk+Pm/tzmhlKNu96r8Q2Urn5NUxEckcimlv6wvYDLUsfl85LMlpc2oh6iYw2h3kkukd0Q3+fSOwdVoI2f0EGlvYG1hi82Y5N8Y6NndqXQb4aTLYNFmNZFI5JWoJUW71tmWfzKfJmZnuPTWZSwuF7mtOJGghd/5nRHCYac2N/r7Vmrkcv/0z/IzxLsjencZ9EmBLyZU1bxnNsHXjNEXUY+REh5rn29wPw9kkt/N5PbqtF0eJZG+2sy6TdKk7s8fvyncf02F+8jTbozhpE4yHXaXTrTuSgJlJkshl8dq9lCr73Sy1XpJiwGZHMtUsFguqZG1sTmksdE1Q5VCqUReMElWo07gRbOcTWdwuxy0tAgKy4zHE1AtZ71uoVYzsrm5zcz0PMmtjBq0ZWohmub+gV6KlRzRzU08Hg+JZFJTW+12E7W6JHR6VZvq9QdIpFNsbcU1EMlQrRGLrtLV2YjTaWN5eYlyWUxK0k9alS0tE1xJGe3o6KJQKioyzGipM7pngPj2FguLi3i9frKZgk7RZRUl+kyXzcvawiZNkWbFpSUzW2rSk9AG4R2HwkGdmiVzRU1cVeVZvaqNQVNjk0ppLl+8TiVjoSnYqvg+ed1qRiPzy2v4XD5cNodebkNDh9h/6DRXrk/jC0U4eOiwBiA5LDY624X/ayJTqLOyGscpuuq2MEV5AeVRM7I4t0AimyOaTDA5e5fbn50jvjKFqZ7kq7/1OL4GGxcvXuPOrQXKKaOgqmlrDavxVorC+bl5Ojs6eeKRJ4kEGilb6izH1nG63Kwvx7g7Ps1TTzyBzVHD7q6zuHJfNxZup5dCtqTNUu+ubgqlbTLFTZUpCXqLmplMqkwhV8PrCXHm4wtaiHZ1dbG6FlP05769+9XoNjs7x/vvfEQ2UdR1udPmVA1/pVJSLruYyMTge+joAQ6dOMHN25M6wcllsiwvzOP3Ook0ulWrKbrxhfkZXSUfP7aHXQOdXPzs2ufSgTAul5UHTx3A4TEQ3YxTqhi4euUWpbxZjcPBYFCTdGVCtx3P6sTx6OEDpDMJ7kxeV9+CIE2nJ5a59Mk4uWRBCRqiQ5QAl6rkH9TydHa3MtC/C7vVid3u4dKly/T2dunnd3F+RakZ8gXYs6+fx594lJ/99OfMz65TyhmpV02SLa4UmUplZ4LzqwtOA0cUs2vQVGFNvxM+jU7ehTUsr4Flp3B3WvEHXQzvGeAP/uiP6e/fh8XSwE9/+gt+9JMfkUhs0tbcwr/73/8Pjh89QK2eIZ1e5wc//IHiRaV5kWwF8ZvI5PDYkVH27e/j4OF9xDa3+ORTCU2D62O3eOpLpzl54rAypb0OH3azR+4tBIxz794dDerq7WyiXhXdeY6/ev4FLl+b4Gv/7DtcuniN29dv4HMa+d0/+m2Nln/9tXOAmz/9t/+ahtYGPjn7MZRr9LR0k95K8eO/+yF1o+g9LQQbAjx6+iGam0Ls2T0oIZm6PXO7wrptujE+oTjZtfU50sk1Du4dZjO6rrHrbp+Xzv4O+oYGePmlX2A32XA6LARCTn0/x27eJbqR1OTK3/+j79DWLmzvHBcunddi1mKqEva7oWTg5Rff4saN+2B2c/TIQf7g975Oc3OYTCrB/cm7vP7yB4zdnCGXL1O31HEF7Zo/4PUFiG+lCDR72DM6QMTvxWa1IgSM+fsrXDl3nY3VJDZXE40dPXzxq89y8sFD3Lj5KWfPvU5zq40DBwe5cO48w337Cbhb+fP/8n3qFRuNje1q9Hz2q4/T0OYllohpQxUOhmlvbsXrCjI1scwbr79DPL7Nkmj0gw6efva0nnvnz51TOdmR4wfZv2+ApoifXKasPoXNeI7+viGS0TRjV+5SyEinaULZLKoKkAbSrMhPuSPcATNtnREK5RwpuXvKRQaHumnrbCUg6NTVNTVxez2CBDVpwWoyiknbpMOXYCDA7tERAYfw4gvvEt2CUPMgDzz8Bb7w5BN0tkWQuI54bJWZGUF82qkYtnn7/Z9pMm4o7GN5domJG/dZuB+nUDAoA1v1/Pu6GdndzdzclN4LYkAvlgoa6NbS2qK5FPF4TLedmUyW9fU40WhaQ6G6+tqJxZepVHK0NLeq/LCQq+Px+JVGAyX6entZWdpgcWmOkw8dwGAtIolO92+vcPn8NEUJ8RTqSmuEjp4WGprDbMcTbG+lMGLEICFCYs6Wpl0kLdWyerg2N5JK89HCvVrXYEHBLlqtdqxWN06fH0fAidtr0RTM1kiDfq6unLtKalOSPXckHRrcZjZRqVWpmeqYXQbCXV4e/sIxnv3qae7du8fdibuaQv7wyWOMXR/nxZ+9zuJ8liomZekfPzRKd1sze4b209nUjt/jVS/M9PwSz7/wAjemb2IWGletRiFXIJNM7CSK1gxksxUCPpsmjstzEUxnPpchny9Qr1ro2XWEfUeeVbY6VrvKv4S1bpZRgNOr+EaD4F4lUluGHXJmVko7FJi8UO0kBb0ONielukmLXDXm2kzUCzmyyTQWXxBzpSARozqQqCS2sJaSWiwbHB4MMlQyyM/fOXNlICW+O5l4y7/xtTTvpFpvb2IMtahB1UhVtezSGJWNDmqVEkaLTRssYftbTTspp7V0nDuffsbMvS19blZLla98qY/e3gD5fEUpSul0UdO2RV8fjVdwWatUzYJTNWCrFyga7GqwtQoKOBCg5GrSybpcGCKxM1SLGoqp21u3B4PDpX9eLZaoZDM7UhnZ4opet17X/46+jr+Ryvx6Knd3XwFXm2g+Rc8iMH83druVsiSCZaXwsGE02Whpb8MXdHPz+nUNr6jXTAwP79Y3cG5xVldqQluQmGEJcvH4nRgtFdWyitZQJDAtrU1qmBNqhIQvmUwOnQCARaUxq4tRDbgJ+8Lcn5rWKYiM63v7uilXymqG9EuIj3zhCmlFxgmPWApqLVSQYII01VqZjeiimoOkuBdJjGwJ8pkKDqsLl9NNYitBNpPD45XQJq+Ga8j0sLevUwvGu5NTWkAJAUTYqKJBFsNRpWAi5GkinUgq6z3S6KVUzjA3P8VTTz2ll8fS6oaaLhcWV3TlZrOaSSblS57D7xede5lqzkh/x256OvvxeN1MTs0p8nFtaRW300JnRxtf/eq3GRg5zupmmY/PXeXUo48Ri8YVJ9k30Eu4MUAqHkfmJ60RP1VDna1MSs2jVoudZGyLy9evEk9JsuEy8xO3yERXKBQS9A03c/qZk1y7fovrn01CzoqpbsTpMKlmWdIihwb7+da3f5u25m4SyQIXrl/E39iIy+nnvdc/1ublgQeOYjCXCDV6NO1SLpKejl5u3byuh59QaEyWIhvb85itJZWoCApNthhra1s0N3bpxHns9hTPPfsV1tbWeff9twlFgpp4KVO9c2cuKXbPLGtAg1mOE6q1kjYpgaAkO7bSP9RDY0srxbJZI7QlxGt5aR6rtaoJuU6fnXQqSSy6QUPAzW9/60t09ISVKX/27FWqZdkwlTl67IBi/e7Pzeo0r625la1olql7S8TjKd02yAkmU8BcPsex44doampgI7rKuXNn2L//AImtHBc+vM781BqUTao7F+2g023BZCvT1BLigVMn6OzsYXs7zauvv8bw8LAGXY3dnKRU2onAHhzuw2yqMTczSy4j/hODMqrFNKkmVImRF7nh5ytQPUxFhioidk1L1ftBujgNG5NiXw5jKdxFXxwMSbhKiNG9+9i95zANDT389KcvceHKeTVMd3f38Kf/8n9TmcZmfJnZuQnOnf2UhbllHEIbqGUpF7ewWyv88z/9Nm2dQUWhSjMmxb3NGeTnL72q6YsPnjqmWt+A24fD4MFq8GG2u5mem8JSK7OrsxETZfKlGu98cIm/f/ENRvYd0rThjz54m0jAwu//83+Gr8nL89//Jck4fOvbf0h7VwevvvYqB/bt4/FTj/B3z/+QsVvXlE4iZldPyMXh4weU4vTYI4/g93jwmD0EPY1adBvMdqamp1lZWaRV/DmVIlvbm/zd3/8EX8TFg08cUVzh66+9QSVdZXhwkM3tDTp62pm9v8T42BTh1ib++LvfYX1tWbMDpPE8eHA/9Upeg9hMNQOffXabF19+l0LFzNNffobf/tbXVGp47uwZttaiWtxGl7Y0kbZuNuL0WegbaiUcDui5UTNXaGoK0dIYwWiQ8JQa9+7MMze9QipRwmQL0Dk4yCNfOE1Hd4Cbt8+zvHgXAzkeOnWM69c+o6e9F5vZxws//gX1qpNwsFn6e77z+99gcKiHX778kno4unp2MTe3gNsVZHDXKO+/8x5vvfk68/NzavQ+dvKA0qamZu5gdhgZHBmgr78Nn9dKNV/l7bc+JhrN0Ns5gMPo4vxHV8mk5OKX9X2VmuBLpXC3mHRDKIW7P2Tn0PH9eP0ezp2/pNvRvoFOrC4ZADlVCiB5HzJtl/O4kM8pUUk+3xKoJlN3SXQMXOwAACAASURBVNCWX+jWjXmyBR/dux7ggVPPcOjQPjrbfLgtkn1Q1MGMGKrXovd4672/o0ocj8dIKrbN7L1F5qY3SSRF/umitbOZfQd3ceBAP9VqjktXLu8khRvMPHr6YTVwnzlzVu+eY8cPEI3G+OD9s2xt5mhua6V/uJeFpWmS29s7U9tKRfHHIr3o6GpgsL9HBywT49MM9vUxOtrP5asXyGeKxNby3B3f0CEHNSuBSIhwUwOhhpCazfVRkXMhp+ZQ2ZLL/beysqyDqWKxrHhg6e/z2bKSvOSAsIiExOrSgCWTXSa8ZT1n5GyW7fjsvVlK+ZIQaXXQ1tLSQjQaJZ0XE7kRV9BG10gjX/vtJzl6fC8Td+5w4/YNPF4Xu4cHaPI3cvajqzz/N69oYN6+I7v5429+g9HuXdgNXuxGt8pX6oY6S+vr/NWPf8DHlz5WxLN4VnSqbbFqGGNsPaUZAYKm9fgseH0u/dXjiQQ+vxOM0jwNM7L/Waql4s5UOJfD44Ci0UWuLNvHnTNRBh07J6DIVWo7jHaRkEhnJNtRn1f18FIcSxHrdNsp5GUTXcSmn62KNgEiyZLnb66VKGzFcPi9O9p5QR4nZDJtIp0pY7E7cFihkktjlcBHQUeKZr5YwuLYKaQtwlgTEo4v9Dkzfoc/X8yKAXXHm2SlRDGb4/rVZcVnNwXL9PWFaW10E/AYNcVXGhBpcnC6tHeQ31FCLqUqMlXyalr1Br1K06m7w0qTkdrEJEhUi3gQqzrctApJUIg5kguhwVIy8CxirBSpV0RmWNJQTTMV7A7bbwr3X0/ZDv6BGo7GMm6vmBkNqh9ubY1w+PAhYtEYMzMrZNJFLDanrn8dNhuXz1/ToKLGpkbCkZAaLNL5JKl0krXoGk2qFd9QpKQ34FJNpnwwCrksnV2dNDY0s7oaJZMuKcVFiiCRySzMLmkwSylXVVNZwB/E7nTQ29tDuCHMO+++q2t/l9uqE35ZYQmaSbYAwi0NBHbigKOb6zi9dvyKgXSxvrZJfDOj60ILFtWby0RZJAn+YIiGSASb3UZSqgEZbtQMbKxv7rjS7RbcXhsNjUEMFRMrCzFCHnGyr9Pd047RWtSUv1RmW2Uy4UhYkWP3ZxaYmlkgkxWyjol0KoXFaMHj8erPz8ZLDPftY6h/N00tjSTSBT7++IKu8XxuYfum+MLTzzG85xgVg5d3P7xCqWKms6ub8YkxTFaDkhvaGgKEnXZCbjf5epWV2DbFijQLTsZv3uD2nZvYRLRar3Lr/DmKiS0yuSQmR5Uvfe0J5heWuH55nGJKZiNgl5873EMw4tPC7sSJYzQ2dbGwvMXG9iZNEpozvURyK0ffrh7cbiMma4XmtiY+u3KTg6PHlN5w+8ZFNZ41tzaSykVZ35jF7qjT09utF4lIpKT5i28mtKGanprn+PEHNBXx4qVPqRsqGtp1d3Kau+NzrC5uk9rK4zDbVIcoKZGClQyEPOza1a7Gs4bmdvJFI7duTTE+Pk4hnyBXiKmUSz6T24ksmVSWcj7D8O422rt9dOxqxWiwEV3Psra8gd/nor2jSWPOAyE5HFtUky+hKplcjp7eHmbnZ7h4+aIi5/buG9FDu7WllSuffaar4ohog5e3eP/1MyQ380ojsphMWqC4vGa8IZFBtLH/0AF27x7lb55/Xi8WCS0TSkkhK9sgM40NIdJpMQrm9bNTKdQoFSs6PavWd5jtUrhIEqUe1qJvlzbYIlIEkSUYNahsp3DfySfQiYpiIa2qi23vaqNnoE+uMqLRHEuLayyvLukl5/H6eOaZLxNqCHBvepzY5grLC4tU8jsXoM1axWzKcPz4MIdPjBJo8hAKRDRafW11k+Hh/Vy8fIsPPz5LqDHIo6dP6gRavj9eSwijSQzlabLJOEFBzjlt1HCwtJbiP/+371ExGMnm0kxNjdMQtvHdP/0mrqCLv/mrl9jcKPHYw09ittqZXZzjK197TtNT//HlFzm0dzfR6DbvvHtGsydOPfYgfr+PgM/LcF8/XU3tuCxexcyarG4wWlSKYLPZmZ6b5e333+LDD9/GYMnR2OkmW4jT3BjB7wyytrpOMrXNU08/wfLiOq+9/i4jB/fw5a89zerKnPqDlhaWePDBB5XvHAr6iPhDXLs6xn//yx+znS6z//gBDp4cVbzqytIimyubxOZTbK1lKAh2zlDD5bdx8sE9PP7EAypfGZucoL29TVG8Drufm7emmbh9X3ndkpRZN9ho6Gxl+MAALe0ekokVauU883MLtLW2kkpts2d0D5sbW3z4/gVC/jZOnHyUublZTj12iuHhfi6d+ZgnHn+Scq3O7MK8Sv6623cRXVvjv/6n/8jknQlN3+3q7dSia3FlDpfPjj8SIBj2auNlNVoYvzVBYjtPW0O7uH4Yv36fTLqgE1shCskUUD6b0sxKiIwU4r6QiyefPq3eoguXLmO2mXnsiRNEGoPcHhvH7QzT2Nim2v5iKaWYRzHUWSVKXqJlJODOYtYCJpcxUij7aWw7xN6DjzA8Okpbewi3HXxOO+Z6DZulSr64xs9+8Zf0dgfo62lidWGeTz44y+JijKWlNIlMgWAkxJETezl0eIT5hSluj41RqYm5vpu+/m41nF+/dvN/ToJlQCObmErFokQUu8um6dx2qzDMS6RyCZpbGhkZHaB3VwuBgIcrl66QT5Y4dOAIkXCITz/5lGvXbumGOLldIBkvY7OIEdaCP9hAS2e7SrhEXjd2+wZbW0sEfE4qhYIWnFubQkDKa4GZyxSVDpLLSgI4OuQSpUNFClqzlUKxrJ4Xja+Xk6wuU1W5C6pkM1JI+3XrKgFkc/PLWuj7mtwM7Wvji8+e4vC+YdaWllhaXVa6kBj+/Z4In35ynb/98auEW9s5eeoEzz12ik5/BK85oN81eRSrOaLbcX7wt3/HK2+8TqlSwe9309beSEdnlxr3JYywVKzT0OjQ92BxaVaTzaXxkc+Q0JT6+g6we//TFHLFnaFKrUjAbyOZN5AXI7tMJRV6LvkaOxtHQ1VSbrf1ecjmWg5QQUJ6mpv1HJVNuMVsoJjdKepFlmp1OvQ1lb8r5tVqIU89n8YRDGK07ujBc4LRlc1HrUQ8Z8LT3KTJpPVcEmOoTaf1UkiLP81k/HwTElsHmxtDOUfd4lDNOuWCTrvr1Zp6DBxOkanUKBeLeA0JbayK1Rp9rQ593hqGZJAtaBWjNBkYcBmKSgaU+kjOfNkoZAt1ymavMuhlsCYNUcXqVWa+UmK84R3EcKmoigRh0EsjQzpOPpnambJT2/FWuH9TuP+66nZa9pmxNeQIBm14fU5W15Y5fOQwJ06d4Oatm1y8eIOtWJZcpkZLUxPdHZ1MTkyTz+cIN4Y49ehJjXqfnB5ncWlecV7S0d+ZnFRZi9vjwu1x4PUJKzeuxjmZpMtBm04ViW5sE93Y0ih2wSr1dvVSLxuZnpTwHA8Ws0WLoc6uLiYm75LOpHC4rIqVcrgttIkJNi8myhShQFj/++tRCQDxKq1AEF7y5ZUQqXxausa6GqkcTpuyaaVgKhRk5SbJfhWCvpBq+mPRBCazTWBj1IxlLeZ6moW+s8Le3Yc5c+YTStU87V2N7N4/jCAyZOC5vLKi+n+RABUFGGwwEvJ51WySTmQVqVermnnztQ+olS20NLdw4NCoSgTGxmdJJ9MEAx6KhRSnTz9JY2sXFYOTy1emuHFrmu6ObqW0bMRWeOjhw+we6sJpBrvFotMNKbAdziBuh4e7E2PcnR5TqYTdZuP6+XOYKiXMVhMzC1OMSrR0tc7MvXkl4sgi2+k08/VvPMfKxjLDu4cZHBzG429lcW1bJ1C3b44T20jw5FNfwGQusxqbolzL6HsU20ize+AQzZEG5udvaQKjUExmF+5QKMQJ+t307RrAYBTUpnC3YSu6qTQC0cqKZGlk9zATk2NaaEgy7Z3x+0rDmL23wfz0CsZqDatJJm1F1V1GIkGOHz/Gww8/QkNTO1WDjRs3xnjn3ddZWr6DxVKko6eZ1vZuDWdaX5NGIU0oLBMII01tfsLhBvV3iKRLmP+HDu1nfWNLZx3NDe343M2srGxrE9nd28nkvTu8+95bbERX2L9/t67rxTy3FUuonnD/vr3EN2Oc/fA8K/Mx8kkDFkmuE4awvUYg4qKxI8yBo3sxWo1MTtzFJivSXInZqSXy6YqmTLodLv28W80mamXhDBcwKJO3SqUu63G5AT+fIdX/yXgkRlR5jxVLJlKt/1m0y4pzp3CXi0+2Yr0DXQztHVR/yJ3xRQ110c9vtYrf5+cPv/vHnHjwKNuJKHPz07zx2pvM31/Q74tsJlw+A089c4LHnj6lHOfOtn7yiTIWk5Ne4f/j4PkfvcD45CSPPnGK/t4O+tq7CTkC2I12naAWCmlyOZGcBDGZfaSydX720qu8+MqLFMpZpbT07GriX//bP2EjGuMHP3gRo8HFH/zu7yuP+o2332Jgdy8+nx2zoYrfaScSauNv/+5l1jY2OHL0oKIvjx4+RMjjJeQRuY5cXHa20nlqJlmvOymUDJp78PIvXubGtQvU69v4w0b27usjldyiVhQdaY5EKs7o3hFNuL1+7TZt/d3sPTiE12uhQdOF79HT04vH5aK5oQFD2aQJkS+//DZLyzEOnNjD8IF2Gprc+vmPLScZu7TA3L2YmjHlc+1v8PDF507x8KOHiMUWlbzh94WoVI1MTC5Rr7soFgzcvXVXA5qkGBZdfN/uDto7vcQ3V7AazSwvJbRBEX/A0GAfiUSCSxdv4PM1aPK0NKjHTp4kHPBRTseVqBXPpJX+IVIWHclXynzvL76nnhbZng6NDKmBd0umjS4bDo9XcwFEpSHoK0FwCv1n38g+bWAnbs3rSn+HJyNF+07BLo2v+I+kmAyEfTS0hCmUCmzGt7C7TDz25DHVuE9PLWKzBomEW7lx/QbR2BJerxmTSYAEohnfGTHabDYy+SKZjHzqg/gjg3TsOkz34Ci+YEBZ6x3NDbjNdYq5dRYXr3Hj1gc88fAR+jqayCUTXLpwmal7i7z57nniyZIG2e0/vEelNFvbUeYWFvH6vTQ2eDWHo629gVu3xzT9VkPPKnXm59bFE6+hfwJDkCGEbA2Eby/+GZHfHDt5iLaWIKtrS5gwqsRufUUSWy1cvnhVB0qyVcwkM4qA7WwdYjteVHRl38AA4XCEeDrBK6++zEZsiVotT3prC6M2oE59/ddX17Whr1aF9S1k4x0krHi8BCcuunrBW8p5Ie+HfPak9Zekb4M0YVYDXd0dOJ1e7t2bZ219G6fXg7fJRd+eFk4/epiHDx+kni+wHl3n3vw80e0UqXSNO+NzbESTtHb3cPyBkzxx7BBtbh+GAljNVuqmOuV6VpHJ33/+R5w9f0Mbr+bmRg4eHlX/2YWzt5gYm9ZuIhyx093TqK9hoVhUXb+EdWWyZZoaB+jf+wWM6ksrauJzIOTSLaX41KQNEW+V7fP6XWQzWpSn0uQzOS3cxSi60/2ZNDFUk0FFI17IK6pWG00JEhSdl0zNJeulkNJiW/CSVZtnh0IjjYCxTHErylayijHQiC/ixy70LbNZ808cJtkY13W4orKaQplKPqtbYuGmywS+nMtisduVS7+Tv2HR7Yo8Z3O9gLmU1gJfzuGWFjc+r10bDmlc5SEynV89HMJzl/fd6KJcM5DCR00M4rWyNjDyuhetfqQLlfwMo9O9g878fKkjNUxW8jQUcmDYwWTq2sL6m4n7r6ty3/Okl4GjfpVICFd4bSNGW3snxx88zr37d7l2bZz4Rp5Szkp6O6PJdS4hxZiqdO5qI9zo1YQ6KRSyGoaR1dCa5aUVjaQOBkNqtJOYdaom1tfWSCUTqlm3293YLE42ohukUgktnPfv3a+Fy/zsGlZBkeig0IjPF1CDj1AI1BBXLagmrrNLsIh55daKFlSYukI1Ebd/MhvXtDiHQ7T7EdVlC+PdbDDqAWGyG8mmxZhaJODzaTBMJBCmmK8yN7vM7tF9eIJeLUhsDhOj/T3cvHqL3s5B5ZuL0XBopBd3wIPRYtIVu1xF8qQX5xbxBPxqXgx6nATcXjKJPINDoxoh/NJLb3N3cofJLhSXVCrHJ2evMDe7pJ24rAeGR0bYf/QwFoeHy5cmuX71Hm6rC7ddSDmomSvY4NJpphwCzS09pJIV3I4IIV+IpflpTTuVICGJWZ4av4OQXE89coIPznxIJlfWyXw8uk1duvZKUTcLR08eJNAQwO310NjUTmv3MLmKhcRmgquXrtEQaVYZR76aYGljkkxhC5/PTSlXpyXcyVDfIIuLd3UbVyoXmJ0fk30h4YCfxkgb4VCbxmHLajSXS+Gy27hw6VOW1hZ4+otP6fbk1s2beL1B3fhsbxaZuxdlanIec9WshXu9KoEiZSU4PPTgKb7ze39EoLGRMjUuXTnPm2/+nI31uzidkv5ooKGplYWZKHPTq5TyVQ0Js7ut+CMexagJXi4U9GCx1njgoePkCzU1QTb626hXnCwsRNWkKMawmdkZrl67zP1ZIWo0Y6xbKJcMOiGTYrdOhURyQ6fW+WxFw3VSm2klqMjwx6SMaDct3U04vTbVFe8d3YPd4uDDtz8isZlXWUwxX9KyXKgixVxBUXg6bdcJ+s49syOTMVDd0cRo8fCrw1Waph3SjNw1O4WSNA8S2iGSNqEr7d6/i6/+zrPcn5nl1V98RCoucrOi+giaW5r413/2Lxne08/1m1cp5DL6+b925TpmufQNJYJNbk5/8QH2Hhpm7PY4HS392E1emhua1Mhus9j56P2LfPDJBfqGhzn92CP4HU78VicRT0AnfLJREKN7MBTGYvZRqZlZWlnh3/+H/5OxiduatNu7q52nn3lGcXufXrjKvn2H+Hd/9meUymWe/8Ffs53b4PEnH1Ye/sL0DD1dQ7zw969w9dpNjp88QVtbC0+dPk3IE6Beqer3fjMRYzOXQqhu0a0UHn8TQX8zn12+xisvvYDZVODRxw7rtPb1137BiSNH6Ops4/0P3yWTk0u/yOzMIg6fm87+FkW0hRq85AopIs1NGpQm8rP4WgqXJchP//5VZu4vcOjECM99/UHiqTndQmY3K5x9d5K5e9tUqnXKhhrhFj+/9e0v8sjpQyS217hy5TM1ovX1jbIVL7O1macp0sm1C9c1iKlUKaq8ZmC0jaHhFtKpLYrZMjevz5JKlujr79epukj1nn/+J/gDYcKN4tFJ0dHVpdvCkd42+vv6dLO0INsDi4XE9ja7unv43l8IKnGCSKSRvoE+FlcWFAVaFa9RJEQkEia+EcNhc7Kxsc729iaPP/YYa0tRzr5/lWxG1u5COrfpZ0emniLfEumI+C5ELugL+ZQCsh5bwx9yMrq/Uwv7xHaGStnO4OAeLdLv3PmMek00ztt4BbcnWyUxaJuNOg1P5kxUK07srkZ8oU7CLb34gs00N7cyOjiItZ5naeEm92cuYzCneOKhY+xqbSW5ucmZDz7hg/fPM3ZngULNQkt7B08+dRqP18Ht8VvMzi/ottPthc6eIJEGD7HYlqJTm5taNIPkzAcX2BZZZa2Ky+vAZjcSbvLiCzpV9x6JhHZ+92JBNf5C3xI0rgAgZAt98dIVPWd6elrpaGujvbVLsnwoF03YrS4CwZBKdS5dvsKbb71NMi0ZBjJGL1KQMKqA5CmYWF1Z0b8nU/daxaB4STmTJElbJr6SSK6niQxDHHYNx5J7pFiUAUERn9+twVGb8STr6wkcTj8OjxN7wErjrgAHD/Tz4OG9GIolNjdjLEVjTM0tc/OmyEzLeH0h2ru6OXzkIKcO7KXF7cdcAqvJql6cTD7B+PQ0P37hJT69Mobb42F0dIDnnjtNYjvBj/7mRWKxbQyGCjYhuIXctLQ2qL/J6XTqYCclfiBCdO56Qs8/mTBLIRoIOCjlcqTjaarifjZZFHMo2kLBy8qQrVCqU01toYWt+MrEzGoVPvvORFnaGEkY/dVD+lgpVuX1Eg67GFDL2Szp1VXV0NuCYQwVwUWjGvv15S0t8mWa7gl6sLldhCIeDc4TY6zZ7lD5jWz25bKUCb4kyIp0pyIBWEqdKWGhrMMWqb8oJjRNeXs7jk1SsosiWbEwPBzWBkSuAWkKhO3+q0RVOe/t0ojIRsDeTMkq8uEq5kICi82G0eEiJ6Qhk0XvZaNVzMjCvd9ZjdTyOWrFnN5Hgh3Vba7FqlP732jcf02V+6PfbufUl/tJpUU7vUE0liRXKOORibXNxNLcOvlUTdd1MvETHnoo4qVYydLa2aBFiJAk5MBV2ojNSiqVUmOjTMw7O7tJZ9JsbMSwmt2KKXTYJaxB1p1m/P6ATnGSyQSbGzGoCjPFRi5bISR/JgVvKkOhIN1zCoOlji/oIV/KqsGus6ddwzaKuTLrq5v6Rfb5/Fq8iIHIK65yCZ4oiOmlrIYm+XQLdaNYLurfswojt6eLcCBIPpPXafWdsQn27T/Inn37mF2a5970JE4JNJAvNQ4NXRK5hqyIJQhkLRZVVNbQ8KBuGW5cvaHGxIDPToPfj9/pIxBooXNXD2a7kw8+ucyHH15QTeszzzxKMBDi1s27Oi12Wm2kUnFaWpp5/Okn9AJYWEjw4XuXoFQn5PczONBLJhvD5DRw7NGTSlkQRm+tbKevc4S+7n7u359gZXWOu/cm9PWNrW5oCpo0CvNzS5w9f13NPaVcARnJ2C0mXG4bjz/zCIEGH+l8ht6+Icz2EBubeSwVK02hFvU/uAJu/E1uzl55n6X1Kbq7mpRG1NPWhU/MLXVJxq1qPHw0No/XZaYhEKClsROj2aVx4GJvMBqrbMejjI3fYOzObY4cPqAkmjvjd/ArdcbIlUt3mLsfZfrOIvUymKoGPdAEFdbQ1Miphx/lT/7Vv1GsYCK3zfjda9yZuMjq4l2E9CXPpbmpjXymxLVLtxTBaLO5tDHp6uukZqiRSMYJBFyq729vb9eVtEg9PHY/sY0saysJDhw8jNcfZGpqhuvXr3Lx8hndKowMjTAytIdctsrgwG6uX7/G5ZuXdDLW3zfCtYu3eeWnvyS7vYWRspo5LQ6Z8pjwBuUi9nDqoYewmsycee+sEoVktZ1N5zGbTCq1kiAZSeAViZrYmoQgI4WQFO5SDslnRCYiMoWXu0ImLhZp8D43EUkOk2xLhc2sUhkxigZc9I+089SXHtY8hJd/9haz92Pk0/IzTDS0RfjGt58j3BIikdqmramNe+PTvPnLN0kmMlp8BJq9fPmbTzO6f4iJ8XHKeUlyNbJ795DSCuT7PnZ9muhWgVLdwb6DR5S/XM/mcGrirh+zyUIqkSDkD+EQ47j4n4wVfv7qT/n+X3+fZDZDR28H3/3DP+HalRu88sY7PPXMl/juH/8+8dgmP/7JX9PT38zw7gHsNjszk7OcPHaaX776Lp98ck5lLd2dHTx84gFcdhcWg4l4YpML189h8VipWgxsxtMMDR5maz3JR+9/wrUr53G4jBw7uY98Ic7s/Tt88cnT9Ha3c/bcJ8wvLqvueuzmHSx2Mw89coyaoUB0axW3z83Ivt2MjO7G7XBz9cI1NbR/9N55lUMNjnRw8pERIk0WmhqCbK9neP3FC9wdj6oOuSr42uYgJ07t4dQj+/F4zNybvMvszJKiSLu6Bpm8J5uZqmIr56fmVLpisJUZOdjNoSP9FHIpMokCN2/MsLK8pRkM3/zWN9X495//05/rJHnP/hGuXL3AwNAQz335WZymKsP9wxq8du36FT2fhRWeTWX46EOh6izjDwRpa2tlZWNRzz5J/pQiW0LaUvGkZoGI3EWGJk8//TT1kom/f/4VbWDrNZliysbHsTPNN4hpv4TBbFKE8NDeYdUj35+7T1NbkN/5zhe1wLp0+Rrb8TyPnH5C9c+Li/fYWF9gevKO6nplcizfCpHciHygWBKDnxGnK4A3IGbOPkb3HtPvYmNYQpzuUCmL+TxKrZqkt6sFr2D37s/xzhsf8MmZz9hOCWLTQXNrGydOHFJm+YULnyooQVKl27rCNDRLw5/EbrfT0tRKV0c3TouLl37+j0Q3ZGOLsulFEhNpcTMwuEu1/dMzM8Q2o7jdbkISLBUK6HBJQqFu3BhndW39/2PvPZ8kv+87v1fnHKd7pnty3DSbZnNeZIAIJABRJCUxWOWLPp2rLrj84PzILteVH0gu27LurJOoQFEiSIoEQUJExgLYnPNOzql7Oufcrs9nqPOfwAfmVm0hTWFnuvv3/X7C+/164/W7GOyPqDxK7qytWJp+4cVHeohtrGmOhYQVTj6ZJ5GULatZGebVclnPdHmdpUg3Gy0UclVK+boWctIoq9ZbDO5Sx4obxNjG4bLrmWCxyP2dx9Bqq978y6+9yrWbt9jYiONw+FQO0xbJUa+HaK+HXaNRdg0P6sAqkcnh9vq5+MUVUsk8K7EMQ8M7OH3sGCf276XD5sQqQB4BJxstShRa3Fjnu3/3Q9779KpKM08c38/LXzrH3Owcf//Dd7HZHNTrVYr5tHoIzj91RrG7N2/e0rNPPGw2xyDhnmdwWNq0KkWdWsvmoFEuUysWaNp8tMw2LdyViNKsYTBZtHAXQ6kUyjWDEIysunUoZYs6cZc3UKbt8ksazabw+a0WRTjKdFtgBpJ6rrKfXFYn7wLx8Ec7Nal0a3GVRrmim02BVwjT3dMZpphIko6lcPg9mKpFHAE/LYtT0+VLuRKFRFK/XrZJEjaow/N2k2y6TDO3rihf2jUFQIicRTYDw70ehkcC+r0I+SVfqP3XlFMt0k1Gyk0TNl8Agz+iNJt6LoPfaaJhcdAwWvR1S4uZuVDWbYvZ6VJNu5zhzUqJljTehrZuay1OJ9WG4TeF+6+pbufkmxHGz3RSa5VZXttkSTS25aauPj3yMJtsLM6tYzRYtpPo6hWcHjvNVhV/hweTzaSTT7N07wYB+INDgjWke6zX6QiGyOdLpLbymctJXgAAIABJREFUZBIVjYzv6+vWgrLRquokcHhoGAMmitkKG6sZinlhippwOux43S6dFsslItMJjHWifVEK5Tz5fJ6h0QHlp66tb5KIp6mLBrjRxGGz09nVpcmnjXqbzY2krqJssjFwWvUCkzWwuOYbrYaa6oaHB9i9cwflfIGLn12kt6efo8dOqNwmncmyvLlOMp2jr7uPdDyuAVN9fZ309neTLWZZWlvRdeTevXvVnW9s1on6A/RHe/G6woqg2yokMTjNqkX/9JOrLMwt8dSZY8iPJijEqdlp+qLdajr1up188zu/R66Y58bNKT7+8Jrys50OkQ71YXa0ldzz1LNncXrczC+uEt/Mc+b4Mwz1j3L/0R0WV+aYmn6s6MJUPEFYD8dtDfAXF++q8UlIG6Z2C6ckwzkMvPLmC7QtNYJdAWVx3775hHrZyre/+k8Y6h6jXmlgtFspGapcvPk5C2uPiUbszEzepK87RHeXmK52Kxp0cXmGRjNHd9RPu1Wnq7OPnIRXiEFXUuzMQh3Kks8UmHoyQ61a5uSJ42ysbWgCZC5X5dLFWyQ2iizPbbK1nqFdM+gh2qLG4Eg/L776EqPju+ke7iGe3WB9a4FqOcf8k0km7z3GiqT3ejRRMLYeU3ye0WjX9aFcrFa7MHsrOvkqFyt0dXYT6e5n4vARnVR0BLup1YXE4qXZMpPLl5ibn+EnP/lbWq2cEmECgRCdHT10dQ5hsXv56Tvv0tHZy8sv/5bqV//Dv/93zD26S7WwpWl+kngo5BOzfXuDtWv3LtwOJysLSzRrLS2M0+nMdpGthXt5e5XaMulUVnm77e3Pr/wc/1i4y8R9GwvZ1mZaLgCZwKhGU5jIRnkGjDjcLqWhDI5F2LVvQFMOP79wnZnJVcrF7VXu0J4hXv3ai5RbJdWfDvaOEVuI8cHPPiATy+hKXUJqzr9wnJe/8hzLq0vb72GjrmxoCVWplkvQsDIzlySRNaoMRhI83TYbPreDib0HMdaNeG0Ogh6PqCtpIsFqJW4/vM3//L/+R+JbGfYfOsg3f++bvP/+R3zw2SVOnj3LmTOnKOUyPLp/XZnSu3btZG01jrnl4Py5l/jZOx/wy/d/ybPPnSfSGeb0seP0hiO6xas2yswsznB/5h4miwW3q4Nm2apnkBQNFy9/isNrZmBHD70DnSTjK4z0dWnQzPz8PNlchXrdzGefXqRNlW/8zpt0R8NcunyFVCbLoeNHOHLsEOvrKxrKtTi7qoVWsVQk0tvBoaO78QXN9PV2srmyzr1r86wsZEilypq94Al5OPXUPl546STFQpxSLkd3pFvJFCL921xPs7GaZXlqQ1nrJfl8mCp0j/gZ3RPF57GTSRVZXU6zvpYg1NHFM08/rw3hj956W301558+w827Fzl0ZIIvf/kVCvktwv4QhawkQdfxur2qkRfq0RefX9cQGfFCmGxStEiarXgSSoQ7HfT1hKmVyiS3CiQzwrCu88ILL7BjZD//07/938imyttI3ZaYBQUmIBNQmbjLqt6Iy2djaEevnvHpfJqd46N8+/ffUKndwsIK12/eor9/gFq9jN3WJrW1xYPb91XCKfxM8XVIaJImBDcdVBvg6+jE549y4OApnnn6FZxuH0tL88TjKwwNd1Ivp9hcX6TeLGh2Q3o9rU320nyMUtmg0gZfwEO0208w6MJkbBCLbZAp5jA7bBrO5PKIBhil3UQ7u7QovXL5lgZ0tQwi0wty4tQ4/f1RPbebLSsPJIjLZiady1IuFxkbHdHvP76R5OLnVykWSyrN6ezya+p3oVRQslt3tFdNrj3RMLOTs8w8XiSXrqgEVZKIhe5WrlfJZ+Vuk61kG4fFRXwzS2KzqN5K8WAoTASzNnvS5Ivk1OowKt1MfpZSqYrZYMVhF1/bbqVn5XKC8pXtiI2m1YDRZyba5+L48R0cP7SXZDrF7Pw8fp8dr8eB2eLkxz+/iNsX5eiBQxw/cBCXyUy7UifoCuJ1uDW8cSOxxff//m3e/odP1LR/7twEx46Mc+/OXW7duE8k0kM2WyCdTLJn9xiBoJvZ2RlWlmNUilXdGvYMHKBn+DVlqRvrJaptqxJjZGMiMt06ZpW5iEylKinnQk8RTn9TlTGKZZRfMpQUrGJmS2SRtu0zVgYJ26tNDM2GnqnbkhHjtkm1XMTkdG+fs/mMoiHlRbX4AqTzsgU14As4qGysaBHukdCkZpVMro7B5aNVKeMMhVQKI1sPkeIU01mc5qYiJpPLa+o7k2m9PLtioHY7pJGw0hRvTjlLu5bFWq0xOhrEHXJSrrswVdJUq7Jh2ZZTVg023SRIzWb0damm3dSs4zHVSObrmnTr7AxTbtoo5QpqhhUevTx/5XxZt712xzbPXnIDjA4P5epvAph+XXU7e5/z0z3uoGFosBEXDOIGbpefzlAQi6HN0MAgd2/fx+kWXbiVRrtGrVWhUM6y78Be1ZzJelK2UKIbEzaz6ElFbyiSFQnLWFpep5iXD7lcjGV27xwmW1jF7kKpFvJciAkntVUmm2yqzlZi7oVxPDoySF2agFpVdekuv52OTr8ywQVD5XZ68PmCJJIZLS6kO5eHT4saWftImpuYM4x2aVq1qFfneaWB0+6mKmspiW53WDUg6ksvPaspg59duMT+vYfZt+8As/OLSq/ZyqZVEyjT3rXFZUJ+r16Qg2PdqoN/PPkIl8vLqRNntLP3OVxYmgaioR4ktK1mgEq7wnp8jZW1GEsLm0w+muFrr7+iReGjyXkWV1YUy1hMZlRzfvr0Sbp6IqzHpdC/xpNHc6oUFXZ8V5+f4dFeuqLbJmGh9MhBPti3Q5uOrcQmi8uiNYxrlPXD+w8Y6O9hdOcQS0trTD2eZ2sjg7Fp1Gms2dLCam9x7PQBov1BhscGefR4SokHz5x7mTdf/hYeZxcYLGoczFRzPJi5x9zCPeyOMg/uXqAv2qHSl+7eATVA1moFvB4TpVKaVrNKpKePWstAPJWjJtMPk5lapcLacoxGucXc9Jxe0GajmQMTh8BgZX5undnpVbLxMreu3lFzpKS9yXR8fP8YT734FKV2HXeHF8wNCqUtRBIYX0lwTYgxFYPKI/x+B06HTalBNpnKSNSzTFZkei0mIKdfpRJnzj5HfCuhh71MefyBDhIZudwzGhttsliJxdaZn7lHtRijt6eTqal5OsMjdHYN4/Z3cuPqXdY2C7zw0hsIRezv/uJPWXh4i3Y1TbNWoFIrY5Cho2gGLTbsDid2QV3KZ7i2HbLVbNT1YnXapdEsq0xAVvGy2dHkOp2ACEe9pQbVbc37dtEukzTJU5BJS7Pd0vAOfY/F1GcEl9eNv8NLV4+fnXv76env5P7dJ1z64jalonyNmV37Rzh0di+5Ro6unm7dPixNrnL38n2SK0m9uOweE6PjvRw+tY9qq6YNYjgYoL83uu1DcdgUl7e6nqdcdXD3zix2q4fxnXvo7orSE42yvrzK2PCoJkParTIIyJEtJpianuIP//CP2Yyl2DO+i9/91rd4+513uXz1DkPDI4RCXrrCgqaNEer0cu7cWW7cuMNw327On32Rzy9c5q+//9f4An7GRsb4ymuvMDbSr9NokSel81k++uKCNuXFfI2nT32JseFdPHkyyZ//5Z9p2JJo92WrcvPmRU4fneDAnl0kYnENCltbT/Lo8Qxun5V/82/+Of193Zr6/NOfvos/FGZwtJ+puSdYTFYt3JdmhQpRZGAkyqtvPstmbImA38fUg0kWp9cpZmT7VKYuCDevlZNPHeD8M0c0jbFeKjMy3KeNuhgg45s5rlx4zIPbsyQ2s3qG1Q1VOro9nDwvYUQlZU1PP17XiXswEFaYQGdnhI8+uqBhZy986Tlu372mm4qXXnmeRGJNpSe9Xd24heNssFDIl3hw/zGXL97mnbc/otEQfJwNp8em770/aOHZ547T293B8sI8DouXS1eukilkeP65l9i94yj//g/+FxIxCa7btrbJuSyfL/lsCwHMaDHg8FrpGYgIII9ipcDoriGee/GEFurLy8vMLs7R299Lo16m3aipfn9pbkmNi0LZCXYE1SsjwWzJRA6Xz0e4txenp5PRsYPayK2vxZiZmcRgrKl5sVbKkorFEWH4w0cPSG5kSK7nyKa2MYPiIxFjoMtrwe9zMjo2wMryIqvra7SMbazKeQ/q5kmM5B6ni83VNKl0mZ7uAeLpVXr6/ER7fIRCPj23zRa3Boitrq+TyWZoNKoqhSsXS7o9WFtZ1+GSx+/Rgq+3L8TefXtwO4O898uPFfN49PA+FuZnmZ9ZJr1VFB+jGl8PHBrHbDPx8OEjNVC6nA56ugZIbpS5+MlDKsWGegwknVZMxkL0ERpcQDYn7TKVRlGLWfH7lEvbZBeR/8hQLba5qU2W6L8bJgOuiIfB0QCnTu5kx3BUTfCz89MqTTx2/CDJTIk//u67GC0h9u/cx3Mnn2Kku492uYzLalPeer6UYGltlZ+88x4XLt0mGHbT3esmGg6oVFSMk/19w6RTBSwmG0+m7mJ3COrWRiJWJBkv6eYmGB5jdN8bOAwVyqkUlYac61ZN/3QGAxqkJBtI3cJX6lgMLSqNbQG3aNeF7iKvlwQxyb0h+Me62a33g3jAxCcg56hI3Gv1bROoyFOkDqilEtg7u9QnIIW1oVbC4zarlEQQ6KVCiYCzTTqRV4O2USZ01TImbwBLsEvVAPK9OqxtnJQxBbv0WW9XilSR515+drAJ1KJaop7PqjzH5PIoEaa0uYClKdSXhr6n+/Z3CXUVmQ1lc1UlzjQtDsxG8RSYsHo7VKJTbts0qMltqOjPiMu/nfJqMGsqbLVQVM9j0+7ZblAUXSFXvwyaXFgdTnLZ8m8m7r+uyr1jXw13X4tsoaBGL5kcZlMpyvm8XsAiNZH46GBniEDIr3is+aUZFldm6YqEsNtt+oDLymp4sE8xdLFYbBtZVqsT24prpH2tZsKOn2QsidtpYmi0g7GdfQyNDfLw0RQry3GKOen47VhwqzlVprASztKqbTNKxbBodZm1cH/+xWeYnp7V9bEJK8VyRQNc6g1xgctE1cLI8JgaqGq1kqae6RTB5tXCPp/ZNrMKg124V7JqlZj5b3/nG7hdXj54/zOOHzvD1MyMxlwLk1xIB4nklkpwEptbdPgCuoUw2Rv0DnXidsnBvYmhaSIQCBINRQg6/XhdHTj9frLqopd1eFLJE3Oza8w+meUrr77A3gMTfH7pFtPzS6oVlcLd73bzysuv4An5cPn9PJ6c52/+8sfkMgVtNEJRB71DUeWZy8Qm0tlDNNTHyRPnFQ22sbnO5JMpxY/Nzyxx4dMLurkQuc7m5jqpzS2yiaL6A+RWFc66yVrh5dee4oVXzusF+vN33ufAvoMcOngCh13wlyO0DU6EIL6xtcrkzD3S6XnK5TVazRQ9XX7qyjh2Uyjk8bpsRLqChMN+JS9IkVlrtJhf2WBtI6m63UAwRGorg8fpU55xUn72QAc2uwOLzU5HMEpHRy93rz3i0/c/I72VoVYqYjY3mDi2h90To1Sos5mM67TZ67XpRDefLLIwvUYyltaDd2SoV4kFQllZWlrG6fLq62S12lhZXSedqTA2eoBnnv0S/o4ApUqe8b1jZHMZ7j58wFYmT1a2Pzabaknnpu4w2BOEZpFYLM3g0GFszg7W11NIEOuTyVVCkSEcdi/3r16muLWMqVnEZKgp1nRza41Csaxra5PJSqslIkqT6ralSP9HTbrLaVdPlFAFZM0tWl7Zn4rRWs1nkgbYFnNZUzXtMrWUv8qzKQ21FO4G83YQmAQdyb9zuoVvLwmOXvYcHOHg4b28++57XLn6kEphW0A/srOXvp1hXGEHNo+T3Tt2U07V+eXff8TqzJbSKuxOI6eeOchLrz/LnQd3yGUE8RneJinlcwyPjurFIO91tHOY+ekNbl57wFde/SrPnH9B35eN2ArTM7MaGHLo8ASNVp5UOsbFi5f56U/eJZctMTo8wFd+6w0++PBT7t99rOzrp54+xfrGMgsLC6rhfvPN17l85QqtppE3XvsqU0+m+U//+f/WP182KC+++Aznzx5nafEJm5uyXVxH1L5r6+uaEfDPvvPfE/B18smnX/BXf/037Ng1wktffpZ333uHtbUF/ul3fo/D+8dJxmN897t/xqUrN8gVqwyO9vBv/4d/SbQriNPu4c7tx3zw0QVyZQnrqWs+hqS6Prz9mORWgnDEy9HTBxRJWBBE6WocS9tCpdBgZTVJoVLD5DKy98gIp88fxmAUqohRw3e6u/1KqLp3c4q5R0nia0XF5tUl10BMkCEHoYhEvxtU9nL/zjIzU2saVuR0O3jm2af56ONPqTdbWhA+mnqgdIgjxw4qfSoS8tPf04Wh0aQjEMThcNNqGPnu//M93nv3Io2G4H6ddESCVMkxfnCI33rjBSaFXmWx8PS5F/jg/Q/55MJHvPHG14iGx/hX/+Q/kN7Kb3+mBecqGDqDFI7SZ7b182z1mtmxR6QkNVY2NhTfKlIMwRSWq0Xd4gTCQTolPdnroZTNsbG2rrkhHglpMtlo1dusLa9pw+Lv6sAtmRptK2Oj+zlx9DyP7j9UZr+8NgGfg8MHJ/j4l5/qhkXuA8knyW4VWZpfo15tS1+MyWqiKxLk6efOUasIJvghS8sL1Khro9EzGMFoqeN22dTwfOPqIxpiLPeJ2a/BgYM7tLGst6uUKiJ9sxMTyLzBpPjEermk6NVmraHhaDLxliLY43Nz8vRxDh3aqRvicq7Jf/6TvySbKdLV7efsuVMM9A+ysbzF3/zlWzqc6ggHdCizvr6qPhsJHwz5O1mZSXP501nadbNqn+Wuc7iNtEwtJbR1RQOYLQ2MtgZHjxxnfl6C5+Y1U0WaLcHTSrK5DAuaBhNGp51gn5ejJ0b51jdfw+M2qldJoBAWU0nzTa7ceMj3fnpF8wVOHjnJl04/z+6eIZxC8DfKtrRKpZVlbmmBt37wDrfuTmFxG3F4WgS8ToaHonRHfXjcPiLhIYUXyPY21OVRs/W92/OsLqY4c/oczbYPd9dBRSuWkknqAgL4VdEtoYpSdBraLRrtX52BdqsiDWUCLcV8rVxVmadIUCzCPK+2qRntioGUgYdov8XwKp9T+ezqmSrFriSJynMnztdaScOO0ls5TVoN+O2qKRe2vKGUJpmubptd22IUbuBwOzG7PbSMVszSZDQqOJ1W7MGgauAFxVittzE1K1Ap4hAkas2AxdjCsDVHxeCiVcpBJU9dah9tMNrsHu/E7bdhtXlEaK/4yJreG02a9gC4grSFLlOsa+HuMMh2pU3d2aEELvFYJLZylBMJQv0RfOGAYiKbZju1pgGr1Hsup96BQhv8jcb911S5dxwo4etrK6fbYrVpoqhEKwv2LRlPYrHY6B/uxxf2UG/XVZvbksx1Y1WT3OQDLFpc+R3pkijefWTTWbyeEPOLa8TjSbKljBYjNGzK0g6HvBiNosFq0hGKsrEWV13djtFRSiUJeqmxuVkmvpYlny3jtttx2EWTVlLyiBh+unu6NNRJSB6yKhUShqxKG62SkgikoBFihQT0hDt9mI0G5maXqVfMtBrSWdvxOOy6qpRJvkyAKtWippP2DQ4zPbPMyIhEasuUUuoY0XlBMpNlY3NNKQIyUe4b7MNkE/dfS2PofXY3doOVrlCY8dE9DHUP4bD4qLZbLKfWWd1YJpNP6iUpK/F33vkHTh2b4NSJkzx4+IT3/uFzRgbGyCYTatA5ffYMo+O7mJyfx+0J8pO33mXm0awSeDojXjxhKzavSU2lkc6oGgtDHTIlMWuKqYRNedxBPvnwIptrcZUlRSIhHj+5qyEX6USOakG0/4IDbWNx1Hn6+aM889IZZb9fufqA5194GbvDR6lioaNzBEweDeoqlzI8vPcFxfwiBpK43HV8fjupdFzDSEwSZy+FaQs6uzp1uiErPrPZQSyWUcKLxxXS1W6+mNOpmRjRZOszPLKD1Y01egf6abVMuB1B8qka7//8I52ky8EmASa9w0F2HhigdyRCsVJmbTVGpVRTvXQxUyQl7OdalXa7Rm9PF4GAn0ajzZbIhsKdDAwMKLFDDqVcvkYsmeXAkWMqx/L47YQ6bCRTm8S34iRTGWSZ43R6qJWqXL34BdGwcOmd+ENC6ditRe/y3DqmlkWNtatrSXqiw0w/fkI9n1GTrt3WYPfeQYJhB+lskrnHq2yu5rVAqtWNGsst0hfZYCmyS2QFBpHLiD6+rdp1lXhVRTcsTapJLwUp3BWNKleVaOMFo6ARYG3Vs/5/hbtB/1tndwfBsBNfyMHuvWPMLyxz68Zj3Y5J3Hlvf4jesQi+iJNofxcel4dOfw/v/ugTbl2ewiyXjr2tkg5B95WKWVbX5+kb7CYQ9rMRS+iEVswM05MzHDl0lEi4n+nJVZYWkrzy4pfx+b2SmcLyyjKLK6u6jhdTnMHYYmZmjrf//hfENxOEgh0cP36YuelpDQJ6+tnznDt/SvGMD+5P4XSH+Mbv/h7+gJf//f/4Q556+oySYH70wx/qhK6rO8r+g7t1o3b/9l1mZ2a0kBJJTk93N/v3TFBINtk3fpRLl2/xg7fe5tCxozz34jP85O0fEYuv8J1vfY2w38n04/v84t23mV9a0RjzcE8XX/ud1xkaiZDYSnLv3iOmp+aw2U3bGQ6JPO26hY2VLdWM29x2jp89wTe/9VtUiinWFua58MHHzE4tkcpUyVdbmJxmBneEOXNmApsdyq0CHWEf9UpBt0eLkytkYk3KacHsNv5rOI7da2bfkSH279sBdQO/ePsL0sky9YYs/tvs2LGT9Y04+UKBXbt3Mjn7CJvTzIFDBxgeGdPPXGfYr0WfNN4i05Ct5pXPr/PZB9eplQy4PEGivZ3gaPDMSycxm2S9n+LIwSPs2THBz37+Dh9++h4vvfQiuXSNP/qP36UsAWoy75XCTySKct+ZZHMkxRPYfTa6B6NaHC2srKhRdXx8gFDYqzKMdLbIwPCgMtltpjZXLn6hP08sGdfJdW9vvzK3Y6ub6q0KRcN0Dw0yt7hBR0eE7nAEQ6vG6uocJiu43S4inQP84mcXyKfzNKt1woFODU1bnNme5Mv3KpvWYMiP1+/WAVA+L3kcwv9vEowE6Oj2YbTW8Xnc9Hb3c/GCBI+JbCWiX+fxSGBcUxurPQd2USoXmV+c5+SpE8pHf+edXxDuCKv8aXFxCZfLo8+zx+dR6WakM0A8vklsOc3dO1PYbW5CXT6eefY8R48eVub6pc8vsrS4pHIOOSvkeZewOfEPBQNuclsNrn62oDhj8WXIhtHiAEm0tzpkgiqSIAvRHhcD/SPcvzvH4nySakUksx7sNq9mHoh3ReoBV8BJdMTH6fN7+epXn8dkrDM5/4THTx7S3xWit6sXmyvED/7hMhuJHOfPnOTZQ6fodXZgQ2hrVRpGkWhs8P57H/LOT9+nXG5jdELdLB41l5p+3R4jQX+H3hEbayndJsi5cOXqLdzOLjoCPQz093H02HNMLxQxtBqUsgXqv5IQql9fhhatOjavDGks2zJDyb8wW5RzrpKXek034jabWf1QYkwVqYh4iWxOh2raS2UZalnx+JwKjxBMpEzeNTtDcjpqeU0aTczOky9J4+XE4XJoXkY5sbWNnqWJxefH6nCQiye0IXCZm1gjfdsDmGoFb8ivlaDd1FDko3q5iknM4R6V7sjXtTZnKcU29HuXIl+2tKJrl5+tfzCo+S52fwivManGVwmDKhm82ESXbrCSrRipVBuYm2KkbeOxtjBFBxVYII3JVqLE2vQyXR1WQj1hhLLZtItMtL3NbrfY1IdUKDZ+U7j/mup2Bk7XafkSuFwhasIApU1/bzd2s4OZqQVNBhsYGyTQ5SNTTqnh0Gm3qaRCwiUkKn55cV115MGAT6UIqysr0LJgkmhxi41CscDyyoqaJ4ulElazEemEJeW0UmiqbleMSh0hN+fPn1Kj5ep6mqXZuEpohB3vckj4gpv1zbiafsQ463Ka1FnudvmYnp7Ww1HkPLIGLleqbMXjevB7/U727R3XhM5CvoHN5Na47dHRITbWVnSC5XZ5VEccjoRptAwkUwUOHDjEmZNHNao5uRUnlyqzlcyyvC7GtIoaI4vlIhannUK5LKpBov4QpyaOUMoXNH67t3sAt7ODfLFEKpfSnztTSJGr5ViKxfj0wiXteJ976hyVYpGP37uMy+bTCOlkIsPBo4fZe/ggD6Ye0BEKszy/xifvfUZ2K6OaZbk4gt0euqJBjAYD2VxJTUyiRUwkEkpSkBXpjSsP2NpMEw6GCXdKwqubleU5pp/MKo5KJERd3QEifcI/duMNOsnkC/j9vTz7zEtkc0XSGUE4unUF6PP68PtstJtp8pkl1tcnsdqbdEb85POiuRSWrrCyi5SEiCKBXrUq0Z5uLEYbtSrk0xV8rk4MTQvTc1P0DPRgMFp49GgGq6AQi0UKlSpebwcuZwhj3c6VCzdYnVtXTJfJXCUYtfHsyyfZtX9YUaBb8Sz3bj+BhkHRaJl0Ylun3hGgr7eP5aU1pcoIYaF3oJdId0Q9DMKsFhnPjdu3VXqUK+VxeESvaWJwuJt4bJ279+4p67srHKHdMHPls0t0dQTp7JLXrZtsvk7Q10U1X6deqvPk4QwrS3GNTxczmVV0lY0SZlOJvQf7OHh0jPF9u/npD3/B0nwSvzfKjasPqddrup7clr+0tHGRaZw0yTKFl2wCmeYIaUbNVuLjqP1jiqpcJnKBm3SaJA2n6H7l64VoI02oTI8EMRYIezWcqm8kgtNlYXp2gcX5mBIhrBYzQyPdSkupkmfX3lE1ftoMbj5+7yrzTzYUeSoG14NHxnn++TNkkpvML09y7Oxhys2irovtNg+rSxvcv3OP5555ipHRHRrqdu3aY+p1E7t27lItvJBl5NKQ1fKtWze1kV5ZWuevLMAlAAAgAElEQVTKRQnvEbOUle6uEMVshmypyCuvv6xhNUKtuXv7ERic/NY3vq7Ywz/+kz9SLrig+C5+dlklcZIzINjaaDTCtYtXNVlXcLUTE+P09UQZ6BmikKiRyze4cPk2128/4bXXX+fk6WN8/Mn7LMxP8uaXnyW5tcrHH/6DaryFEDM7v4on6GP8wBhju/qVyHLv3gNtnCUToC5R6jUDpVyT9ZUtUsk0Lr+PQyePcOzYbvp7Ogi4HPzo+z/g6qU7GvyTK7cxSwjbWJCXXz5DqNPBemIRv18mZXl93y1tJ1trFZZmYuQz24xug9WE02vi9a89y47RfuanFvjik/skEzJ5q2qehkgYpXGVguPwsQlu3r3B4FgvZ546QU/fgBK2ZOAhyMCpqWmq1SrdQgiy+/jen79FfCON1xckIGdIj5+v/s6XuXPrImG/n2MTx+mOjPC3f/sDPvjoPfr7+zRh+M7VaQrJsgb6qHxRCitlam/nb8gW3umzMj6xi3qzzqOpSbr7I5w+vY9INEC5WmF6ZpVDR44o1efKxU9ZX1vRwYZBpA71mvqZBOu6MLugzXmkL4LL72VmfkklLMcOHaS/O8Ti0qwiJ2U4IKSaG1dmSGwkMWEi6PHTKDdVzinI23bbjMXmUA+V2+OkVi8pSUfC/5rtOla3mXBfALtbmmQrJiwszCypcVGa4mIhp5JMm9mp2Neu3g6ivQEM1iYnTh5Tasm7P39PddyZdI7VlVU6uyKUymV9HoJBPz63S6elLrOPrXiOaKSflfUVIpEwIyND6sdaXV7m4hcX1aQr7410RXVJUm3W2L9vN6aWmx997wP9/mQbIVp2i92gdByrw4rLbSba68blbWsxu7meJ5loqG5/77597D9wmB++9QvMJhcTEwfpHepiM7OE22dmYDhMOhcnU9wiEgmyo6+XoegIVluI96/e59r9+5r4e2zXLoaDUYw1M6l0VjNBHk/d5+qlqyzPruqmSrZMmWpKMpXUqClG+khnH82Gjft3Z3Sg4fX7GBkZ5ezZp3VYl8slGRqeYHlFgrlMil0Wg6eOxdttLcidVrA4ZXsrSN42uWRWi0+puUVCUs5kMTg9WqQLB1/zL+rb/HPRnWsGjfqq6rrNFZ+JDEqkcJecFxmuyP9XCujsxhb5vPg5WvhcElblVx28FO6qyVeJmVsLckcoTCMV0782TVYKxSZej5W2ZJUYm7TrdQwmE4nJJzSMdrr6QttQjY1Fiusruq2U18Rst/3X4j0U9THQ7cDkCmJpCpa6Rc0Somr3Y5TkW0FZtowaSimNghBiRHePS4apJqwWkfyUiK9ncVha4N42vJqsgsQ0gzwPLrfCC0TF8JuJ+6+pcj/8pouqYxmrxasG1Ha9jcflpiWXTb6uWDy720HdXMXX6dLptGhwTZY64UgAq92h679Ssao6OCkRspmsylJk0tU/MKBTQZFAZLMVnfwIHaYkhJiWGWNrG68kKCNZu/cPRpTKsL4RU817JrEtC/F47Owd3829+5NUqyUtlgrFOAOD3Zw+fUon+9eu3SCZSGGzuzXcRx44TYSlSbQ7yuZGSnm2oiUWk1hPT5RcJqtEC7lIxJB74tQxVtY2mZ1dpDMUZWxwgIn9+7VZcTncXL99jzt3H1DIlzl56hRWm425lWU2tmJ0SCqoy8HRA/t19doySXEUYXRoXF/XZDJOh9+nG7aF2CKPJcjnxj3l7b707FMc2r+Ht/72ZxibFkVhSjLjxNFjWhSuxpeptyq47G5duQt7PZvKagT2+MFRTNYmhWKOVCZPKBRRtrjw20+eOK3R1xcvXGd9Wcg+diJRCTPxqcxgdWlFDTuSPCuoql17R4j2Blnf2tDCfbB/P3t2HdhecZtsqvET/bXVJg79PH29QXLZOBc+/ZBwpAOHy4TTY6Hdrqj/QRCjbrdPdaxCF/IH/DisTvLpEn5nAKvBTcDdwfLqsn7OjGYbTybnKJaqeIMdbMZTDA2PU6uYGO7ZzYe/+Jg71+9SEtmUvYovbGHixC56BzvVoGu1uJl8OMuTB5MM9PZibMt0Pabo0T279jA9PQ8No0pHDh89RL1VJZbawul1q2xrZWWRrkhECUXLq6tqXt1/cAdTUw9YXV1SbJ3X7SOXqLA0u0ZXoEvX0p09EXLFCl5PULMA8mkx0y6zuRynUTcR38yoVtRkaIAhy4kzezj3/BFtDn7y9+/icYY4c+IZ/vzP/oZcKq2bLymUZyaXKRflkpCgMVlzN7EJ37e9rduXwl1+i6FVpvByX4m2XQ5kQaFKYJno6LeDmbZxlGbR9lvNuHwOevs7ifaF8Ie83Lv7SJnZVUn2tpg0XOrY6YPMLz+mpz/E2OgO1leSfPLhVWJrGSxWp7KUOyOd/Os/+BdYLA3e/+Rd3B02muYyoc4AQ0OjpOM5PvnwI86fP604PLPVRaEMV6/eZaB/SC+KZCxGd1eE3miUcqHCxx9e4OaVh1qsiPRF8h/cEtBUq1I1tnnh1RfZt39ML7dHD6ZweTt49vlncbutvP/ez4mlN/GFAlz9/A42i0szJ4ZHBnn04AGtahO3y83pUyc4ffKY0qtsZht2g4NLN+7wVz/+GfF0iddef5NzT53k4uefcvXSZ7z43HFKxQSxDUlZ7eTCJ5eVBCUT9PGJnfz2119XvfyPf/IzMpksXZEADptJk25FkjY3varpuzaXjePnjtA3GOTY4T30hLv47n/+Cy5dEOSmlWypSdvSZmxPJ8+9eJSBAR8ud1u3ieJh2KZ+OJmfyvDo3jLFPJqSKZPCYMjF6J6Iyg2qpSZzU5vkczVNPRT53pNHk/p5kaTogdE+ltYWOfXUEXbuHSYUCbG6uo6IZFPpov69x+VlYu9e/PYAf/Ynf8X09JLypb0hITL189Wvv8bGxqzK4aT56fD28jff+zve/ulPFY060DvCR+9dIZcqQtOwXbQrjm9ba91CZF1t3GEnew8JkcvBlZtXOXZqgt/5nVfJF+MkkglKRdi376CGF3360btMP5nSTYzbEyCZStEV7dR7QLCEAizo7u9SL9GVK1fZtWOUvbtGSW6t64Q/ly8zObnE3FSMzeWK6u+tJhthf5BcqkAlX1P9bkXMdyYbdqdTtyfiqZEmU7wbgj6W4O+e4Qgur51ataZna3wjQblSpK9f9MsVqkLTqdtUctOyVugeCLD/8A6iPZ0UiiXF/0pzm88X9PmW5qpcK28335LEWagqdGHn8G5GR/dgt7q5du2mpn339fVQymdZX11hc21DhyNiI5CwQkEsy/9jdGiIasHAlc/uKB5Uik0xHGLaNrQLh9/pNhHt9uEL2KjLmdKUQUeXbkEHhwXneIYf/fBtBvrH9JkRDPPn1z5jKx0jV0ziDTgY3hlh795BIl4/DpMXiyXIB5fvcOn2LQZH+jg2vpNuMWyu5zUl+8HjSdZkAJYvaLJwf08Po7tHmF2awd3hJpPLEovFqZeMZNNCVBEkpEvNsoeOHMQf9DI3N0k6u8n+fefYWLfhEw+T10Epk1ctuwyYdHrt3KZriQHUbjOQSeS3C+ugm3LdiLA2hbzi6gjo61MsVDXISAynQoYz/soj1JbJuha2Nf38ynZK8IjySySIzUqFbDJLuWHGTkXRsNlii3I6pb4oYzWPpVnBG+2kms3hCHfSktWHsPTNJtKFNl6nEbvLTrOYV7Z82+qgsrlGYmkdm8eDw+vCVEzQzKcwtRs61JCz3Gg26VkY7nQRjboV+SvFuejea9YwVZuYpc2Ym1VqBotq3OV7ke/b5HCIPAFDOY+xViGZSNMO9CgmUn5p6JSkmrg92shISJRsd0Se9ZvC/ddUuJ//dgT3QAljW1BdJp3KmrGQTuYwiVZMzCi0VFvuCpgV4SRFgKyCxAHRbAnTNoDZ5KCQLarxr1goUSnWFdcnMd2hjhArSxusLid08uP2uLXTFV2uCbNecjLRkGm0MFr9gYDKZ5p1Schs6EPWbte1IxS+tfz5e8ZHKZQ2qTUyvPji0wwMj/HBh5/z8MEMlXJb6TUacCCYNINBZQhWm33blGOok80ksciqSjCNoj/P5jGa25w6dZz12AaJeAaL0Ul8c4uJfYc5d/aMGoU++fQCN28+Ipep8OrLr3H2/Hkm52Z4/+NfksttcXj/Tno7g5qOKgnEjbaJrkCU8dFxjI0mjYrwcb2ky2k2slk++vwan39ylb7uTr7+9a/w7nsfYLc61Lh3/fItvvH1b+HyeHkyO0mxVlRJ0sOHUyzNLZNOpvCHnLzx1eeptfN6MIkWcG0joZKOXbt2EQ51US21uPLFHVYXYxrkI4SDRr2kxrBcNofP78NiaZLLJRgeG2J4bIQHj55gNDvZvesIfl+XTi33HzxANp9meUUm4nWy6VUqpQzNaovlpXVOnjujE1ejrabmo1QqQa6Q0cMu1BXSKZ6EXUmMfTlXxYqNvsggkWCXNkDlWl0TdZPJHJuxBNHefjK5Krt3HSbg76WQbfD5hxe5efUG1VIai6XIwGgnkf4QOw6M0tPXp+aquak5bt+4ic/h1uCjXLqonPxwJKQbI69T6CVtvv3t3+PB40dsZRM4Aw7sXiu5vDSVDY4efJrPPr9CqrjJjt09xOMLrKzOMzQ8qD9HXExom3k6/RHVc7eUkGPB4Q5y7uyzTD2Zo5jKUc4VFD9469Z9isXtiGuHo8mZpw/zpTdfpEaT/+v//E/KZz526BgfffCRTkY8Dhdmg53b159gaAkSraFGapUWmLdXvlIACU5PSTJSDEnwklmkNaKVl0m9yGdk4r6d0yTvg9W6/Y+SOCwM+VA4oBptoSg8eTyl+Qn1WlunccOjA+zYNYTZWifS7cfjd6t+e2Zyg1ymhcvlw+F0qk/gm9/5BuGIn0+/+BC334zDK7IpKyPDI0xPLvLg7gOOHD2kXhmTRVKNu5mbWeThgyl8rg7WV9c5MnEAv8eGxWDhwe1J/u6vfqaynbZgx4wo1UA8EnWzkVd/68u8+frLFLM5lRt4/QFe/8pLhAJOSrkk3/vh9wn19fDTt97DZpHMCFHXSuhbjlDQz9GJCX7nt79BwBdS9rixvV0oXXlwhz/6L39KIl/mpVde5eTJ43z+8Sd8/smHvPT8SVwuAwNDMgRY5ic/eIflxU3MLjuv//ZXeO21VzV59sMPP2VheZFTZ4/w8NFt3fQkN9Jcv3iPbCqHt8PN+eeP0zcS5OChcTr9YX721i/4wV/9hFbVoQSjmqHGwC4fx8/t5uixMbo7nRipKQHLJWnQmwUufPSEyYeC7zRSqohZWyRpfg128vtduuVZWtzSxkfSDs+ePMudm3fV7NlsN7C5LdQNNU6cm2BwR5SBwV7WVtdZWtpgfTOhVJGnzp0l6PJx7/o9Lrx/hc2NnAQREIiGGBrp5StfeZ5ibUun5z5vgFrRxKfvfc7VL64wOjDM+K4D/OAHb5NM5nVoIxEVkpKt+QJmWRZt64wdATv7Du3CYmlr8Xb87CG++c3XyZcTLK+t0m46cLncDA72sTw/rWF6H7//ORaLi7yE1dhM7Ng5pKjVE2cP0BnxqWxrY3WDwwcPEPR7yRYyLK+sMz21wMLMBsmNEsWEUQPerFYXXruHwb5hsskCly5eoyTaYTEiuh30DkZoG8oEgk6VLD2evE/TWKNnqBt/yE9FjYdWYpKCm0hy8tQEwWBAjcMr8wmqzTaVVpHR3T089fwpUtkYm7EYPn8HhUKZXDqDy+2gQVUHUyJTEu11Ll2iWmwRDfeoh0moSVNTS0SjUUUYJ7c2qJRzuBzCi7dx6+4tDk4cYGFpSbNT5B7ZWstz98b8rzIcfuWjqbaoN2uaiRLo8GK2iFHVpvfw4RMT7N4zrGng25s6N6srIs0QmamgWIwsrS9q82K2oVr//sEOxsZ6MYvvpmqhUjbw4aVrTK/G8IU6GIj66QkHmXmwoK/J5JNZlRLZzCZ8HgfRziDje3brUEK8ZJJCvbGWYGRwD6l4henpZSx2F11dnXgkoFB8D/UidoeJjvAYAc84vpAXf4dbh42SoioyEqPsNcwWxSAbzJJd4VAJSiaRxS+SMIcdY7NGI5vUBFGZdotWXIpVKeClAfA4xBzqopir6Gv0j9kYYioVHr5dhljyQulwxKSJrEKqErZ7Pl9VLbkr4NMwJVO9hEXkJi0ZqJgpNKxKsxHKSzFbVC67y27AYTPo9yIHd7uco5aI07Y5MNnstBp1yMZpCx6tXqEuhluLDKNMdIYcdEa3p+SaqOoI6d9XrS6MLg/FbGnbaGq2YDM2tPlQHX+piLFRVdmQUKg8fcNYfB2a57G1EteBgchmpAFpW2w6da8UfjNx/zWV7bD7JSO7Tgd06mq3eomtp1lbSqjxQIrfUEdYsVESe943FNHCPZuTJMNByjVJ8Eyqa9vl9ukDIfHxXrefuelFcjlJ3xNTx3YXK1N8s8FMMCB4LS9bov0qlFRKoZ2/y6Hub0E1tust7XjFyS1aeAlzymQKNGpGJdWI49lsrREI2RgYjLJjfI+urRfnNnWdK3pHKWRFFywSA4vRsW0WaUnhbMfncZKISZKrCa83pIecEAy6eyIk4jEtvLsjAyS20mrsmjh0iB27hrl5+w4PHyyQTRYZGhjhja++SbFW5t6ju9y9cxm/y8iB8R3Kso/2RDUoQhIXD+zaT4cniMUoWMsWTWOTSsvAleuP+fEPP2ArKQViv+q0Zao62jfIwvQSX/3y19m1cz+1Vot0McfVazf47IvLLC0vUyxkMZlrPPfCCbqiPk1cFB12MpUnmy8Q7OjQJD9pqpbnBBu3pe9RwO8m3BnUla5MliORTmw2keZsMjQ0RLFUI5sv89tf/xYjw/vIFark8gWVdRTLGWZmHxDskAKxxMrinMqiFubXOPfMU0zO3yNX2sBqFd9BWvFpHR1BZQQLk1ewYrlskWqhpnKWg3sP0Bvt0YlTLl9kcX5N/D6Uy03yxTKHDh/XKd+e8cNsxXJcu3iDhbkFaqUcNnOFo6f3Y3aaOPv80+zev4dbt24z9fgxmXiK2EpMp72yvZAGUOLZo32devBJ8M35p57W5Eizy0pHd5C1rTUykgPg7eHc6S9z9fJNbtz8hHojgdEkxX9Sp7Y2q10NvQ/vTNIZ6CLg9ejU2eJwsZnIcvjEOUqlBmsLixjqddZXVinmS0xPzWJqbUe1f+f3v81zX36Njz7/jO//xV+oiTcU8rMwO0tvpJNQMMDCrHye43jdnRQKRYqlrE6ehUIjBAopgGSlrqFLQuowiTxmO3RJLh+9gMSbIRMjk0ScG5TPK7eMFPHCzu7qDhEM+dSvIRzpeCxFXooQc5vegQgDg10EQxZGdkQpFrMYjF4uX3rC6pKEvggho6bmvf/uX/8zCrUsH134AI/Xxv4DQ1SqGTXQPrw/o3jW/Qf30GDbuBwK9eBz+Ymtpvj4wyuk0jle+tJz+AMOTd6UsLQL719ncXpTV/w2k1ElQhKHUmzWFAH6r/7lf6sEKDGSdka6+d2vfgWf3UCrVuLy3WtsZtN8/3s/ppit6SpezriOgJ/xPTt47vzTHDt8Qv0nEqClF6+xxoPZx/zJX/4Zc8srDO0YUXLW4swCN69fZ9+eQQ5M7GTX+DD37t1i8sEs1688wOxx8sIrz/P0+acxG+1sbCT42S9+ponIsa1lDuwbZ/LeNJ99eJnYalwngMfOH2DHvj66ezuplRpc//wmVz8RDbmsvw00jE3CfXaef+04p8/tp8NnZXNjiUwmpT4ACSV7cn+LlYUilbJJJ+4yvRZgwOBIVN+/9Y0NfJ5O3Xol4nH87iCVQl23gZV6BZPVTNvaZsf+IQ4dG+fZZ85z985dPvn0M+otiPRGOHn8EIZag/jyFv/wk09ZmktgdwZw+F1094UZ3zeMwSoFoFW3TbduPGJeMIVbCbwOp3L552ZXyOQkbEjcqPK5FbXu9sRdvEEi/7IH7Rw+flAo1EwvzHLwyF6ef/4kseQKsa0Y9ZpZTeQjQ/0sLc4q+eTqF7cI+iM6bUymN3D7bPQNhTj/7EECHQ42N9YId8jzKVkMGwpKWFzeoJCrKY2lnG7QKtqplwWV6qFZa9PT2cfmSpy7Dx5t53zYJJHWQqQvgMNjwOky6VYyFl8FcxuX36NhXqLbbxRhfTnF+nqCsR1DOJyObemJbKfsLgx2E0NjPQwMR0nl4lowi3RpcWFZt75jY8O4fQ4NFxTYQCFT4v6dSZUUphMF/J4gyURWJRWCHB7fuwPaJVaWZ4lvxvSMzuXznDh9kpn5WRLJOGOjw1hw8uDWLIcPHmZ6ckEHaJVKS3HNIv0RypoUb2I47O7vZHhXFH+HmZ27d6jmvlYx6IDnyeOHlAtFcsUcpWZVsYCSND0xsYsDB3YpcvXqpevYLV78vm6u3X7AZ1eu0TYbOHBgmA6/k/u3Hqmvaiue0iGd6MqdDisdARd2s6RHNyiWyqSSGYwtC35vmFymTC5XkaGwwgrMdvOvNiCS9G3H7ooyNnISdzhMULx49e2AJBluiL/AZm4rs90gyaOlMuGeMIVSQ2kt5WqbVilLVeD06uxvarCQeLREUiZf7/E5tovsbAmXw6g4XQ1gCoZV326lQllsf7LlTK5jdPvVzKnc/GKGelNoclaCPqusQ6lJhoXDRLtcYGWjTNdgt9Y/rXxKE1jl6RDsYrNU2MZYinSyXNTvT0KaZBLeSqxirAgauaqDSSncGxYnXV1+3H4hGMngcHtiI4myUriXjU4dtMqk3OryYDNUaNVqNEwOGtWKyu2shgaFstDlpGloawOUTeZxuu26obA4Raa5ncqakU3w8PDwr3qWX1sN+//LP3jvqyYOPRel0RTEnhTNRlYWs8xNryj3VQx8DptVL/ZQKKATP0FHDQ73qbkokUorOq9SrSshoVFrEg5G1ACaSmW1GBd9n2qiJPmr0SLgcdLdG5F0bFY2Yrr2d3gctNp1nSRsrKxQ0oOsTyd+7733Pnt2H9L0PTm4ZmfmVNrRMtQY3dmn2tJ8paDyikKuoc7urnCXGsPW19aVwiJGm4Y8xFYLo2ODmlgWX4+p0aor2sfSisiFLEQjYbbWN1U68+ILL+H2+DTifHZhXrvUrUROQ4Hq1abGUR8/eQJ3wK+pn+n0BqnYEl96/mnC4TDr68sY2mJc8rBXYrddAQxGM+VqlVqzhsXsIpuB7//NL7n14A5Ga1UfELesoyTkoWbgzLGn+NKLb+DxBSnVa9y4d5+PP73AnXu3FflWzG+xd88Q+w7uZG1jRQt32ZJMHDlKPBFT7aRMau7cuMva0hoWk4mJQ/v0YNjYjLO5ltKDTtaBstnYtWuPypoCwTDf+f1/zvDwOGuJBIlMiv6+HqUn5AsJHM4mtUaaycl72KwunkzNsmPnCFupJTKFddUblsolnaR6JWLeJu+vhIKI8bFNLlvAaXMw0NuH0+HUr0+ns4qnlA2BqW3Tg0Smy5lcnoMTx/D7O3nrb3+kBXA1X8DrNHP6/FHCfWGsPheHTxxhdX2V61cvYWqYeHhzShnqVqMFj8usBWp3X4Sl1TnNHhgYHqVpMDB+cB/h7hAPnzwhkS4yMnqIsR2HefzwCfNT1+kMmSjmN5l68oDe3j5tyhxWB/lUgUioS82+Y7vHaBssTM2vUq4bqNQED9FSHn8yFicSjnLt0k2a5RZep49v/jf/lFPPvcJ/+e5fcPGjnzPYF2KgP8Kdm9cV/xjqCLC5EWd9JYXD7tOQqGxWkoBbWMx23T7JAyQaZGlKjCLD0aJdDEzbRfv276YW7jJu1kRVi0FDbKSQd7mdaiL1+T34Az59/VdXYuSy2xpe0UsePDjMgUMD7N7XrwbjmZk4P/37L5id2cJsktTXDOEuH//uf/wDyrUct+/dZnLmCa99+QW9kK9fuUFsJc3OnWOcPn0Ik62quQROh4fecC80LNy6PcNP3vklh44eon+0W5F9EweO8NO/+yUX3ruERUlTJhwul2JIi40S/+IP/ilvvPElYptb/PX3fsye8YO8+aUXCTrM0Chz8/Ed3vviEy5+fpmiTL2M4sdoc0r46kcOMrF/gqGeMWwmHy1JAjPIPLvA1OwT/vS7f8bDqYc6TX3upWd0o/TXf/XXHDs2oZ+3hqHK4vwsq/NbXLvyEJPLxr7D+zg0sY0OlWLnrbd+iNfr0AJg19gIG8sxPv7lBUVCivFw174Rpcbki2nVWKc2UiTXEuRTJaq1NgIYCkTtPPXiMc4/e5hicYvlxQXckiVQqRMND/Dk/ipXvnhIqdTaTsVsN4l0h7XhEgP8VmqLvfv2s7y4yPzsHOa2BWPLjsMs/pGSGpYloez8C6c4dGwvYb+Pe3fv8dnly1jsNvpHezk4sRu31YK1YeGtv3yHJ/cWMRhs+CIBXB4LLr80dYO4PBKk5eLqpVsk1mOUsmk6fNsJuteu3iWbEZmkSJ62janiwWib5fMpmmLwdfn4+je/xuzMLA+fTHL26dOcO3+EO3cusxlbp1JqUS5XFUgg+EXxCsTWkxw/elolIQ+f3MYdsKs/Z/zAAE63RUEITpsXm8nO6uKyJrbKQGB5eZNm3YDL5lHfTDZR4emzL5BNlrh97Z6iOxPJlGKPTc42Nm+b7iE//rAdb8CmE81ItIOOzhD5QpEHd+7id/rpCQ2wOBXjwqc3CIY7CYY7SKUzGprm9PopNapaBDo8FoyWBsM7+tW8Kmni9UqTUEgGLZJtIs2MgaWFVXKpCjtHDvDZR5eIrafUaOhyBzh55rhK+B4/uk4ysUY6lVIwQalcZ+LoIRLpJM22bIWfZ2FmhUsXbnFo31G+uHCLtZUM9YogX8U4LmFrZtUwW512wr1+IgMBzRjoCHUwPDhCPlvgyqXLZNIpgj4P6VwaHGYldI3vGVKO++DAgMpQZ2aXGOzfqenYjx7P8cf/6U9I52PK+t+5Y5BEPEkymaJcLpErFnSTaDFb8Lpc6oFIxhOOwAgAACAASURBVDK06kYMbbPS2UQXLs1Po2mkVJawKCOBsA+zTc6ylibaOt3djO97DrtfpGlC26ojrGnRq0uha21VdMpslYRsSaM2m/E4xKD5/7L33j+S2Gea36dyzqlz7p6enGc4HA45DGKmREparbTSSbu3OK/PPhhnAwf7ANtwONgG7tbwee/2vHu3kqC40lIriaIk5jTkRE7smZ7pHKu7uqsr52y8b3MN+C/QL2qAANN0V1VXfb9veJ7P06JQNagu3mmXrVUHk82K1SJt5e6X0IssDqcOOaRwlu/p8Uh+gda1u6tMSXIQL4PNTCGdoyEy4U6DUHcQSlkquQJNZwhfwLlrJpW1cAca2R0W5naUGDM41q1+A9Hl66S92dCgQ00qNZup5fO7KaylDJ1yAZMw90tSuItOXTZXRhwScNjf/VnBDg27B0u1uEvU8UV0W9KyOFUFIH++WGpoHopkoQkbvlQ3YrI6qNSaWKtZvWskibZeKmnopS/i09egYfbQFJ9a/feF+++safiT/+U4wfEKfX2DTN+bJ5tqsDyfZnYmjslg1y5aDJyCMJLkUVnHCStbimbhQEuSmERjiyHI7TLq9M1iMjM/t47LEcDu9JHOpQmFw2Q3U7s6rICfiT0T9A8N0TSYeLAwz8bWOuVKgVAgoCuYuQfTeIWQcHQ/U3ceUC0bOLD/mBpSbt+8rRp1MSV5vXYNNDFYDPrmTW8XadTaeJxunSwKfaRRb2hxs6tFkw8PdHdHyYlx0eXh7OPnuXjxY1x2Jw05KPIVTh49yf59+5H9ec9QF7fv3eSdDz9hYzOlWlGb2chw3wCPP/4YO7k8mWJOY79vfnqJxMa6ounu3Z3C57Jx+MhBPG4/tWoHqefW43F9bGODk0QCg3z88T1+/Orf8WDhDr19EV587jmuX7mqutjh/nHOn3uaw0dPYHU6uXDlGhc+/oTrn15Wva3TKgdPVdfEMmERo6XPH2DfwQNsbm1w6OAh+nr7efUnr7K6vEh/X4+mEsrErViss76SJpMsaxiVFLhi0pLp6NPPPMvXvvEt7M4gG6kMi/F1Du7brya0Zr3MysYsd6avUq5nNNRhYWmW0yePkdxeJZdLUDfWlMiwuhTX8C15/uItyBdyqmndTc6VSZeYjr047HaVSMxOL9KsdrCZnITDETY0Pr3AnklpNtxcuXiF1eV1PZxtBiOnzx5n8ug4ZpG5VLKaUrexvkxmK8fi3U124mU1nUVCbuqVkq6CByb6mV6aJdgdVbOOSLNko1PIVzBbPIRjfZoMt7g8S6uR5vyjR4gvP+DmtU91gif+B7vZqqly8hzE9Oj2urG73boVMpjszM4tMzQwom7/yx9f5aXnX+Hbf/U9IUdq2M9LL3+FU+ef5gc//iF3rn3I+IhEsoe4N3UXj9PG6MiApg9P3b6njZEUwYVCVmUsUmQKnafTaqlsRy4DSUSUwn23WP//F+9CmdA0VYvg0ORSkpAmCRxx4AsGdDPlcDk1ZEMSEsV43Ta26eoPcubsXtrGNDZHk6effo6dnQY//P4bxNdzeumK7tcfdPJnf/Yt1Y/enLrN1Mw9JvePMTI6gMvm4Kc/+BmvfP4LnDx2QCVZmYJM2ySZ0UsoEGNzJ8uVT+/x0aUrmjosvPHx0T28/rM3uPrhLaxtF4aGEYd8ps1oANz//L//jxw8OM7i8hrf/+Hf09c3zh984UViXpG9NJiPL/Hn/+EvuH3rlnoqpHE8dPAg/+K/+ec8mHnA+NAEsXA/po7w/E3aGJVaJV7/1S/5yd/+iGwxw9hkP2fOHlfc4oULH/PQ2VPKvY5vrpJKpkhtVYivZHF4HfQOdeMNudSf4/H5uXLlCn1dXVhNJnqj3cRXNpiZnleylehtBX148uF9ugH54J0L1PN1aoWqJqs2Wgaq7Sb+qJNjp/Yqyz0cdbGytEZfZJjjh07oRvDDdz/hb3/0C6V9lCWm3mQhEAxgkgRJqnQkrK43squFLpZ54/W36O8exmnyMj09p1tSi9vGmcdPc/bxU6S2NlW+mCkUuHj5Kha7iYnJId0AjfUO8+oPXueD9z5Rk58n5GBwrJfRPUOsx9cUMFCpiNkUVhbntVgYHRomGuriVz97k2yypqmhorSQ7AGBA3RMIoEUiocJb8zL/kP79HwQAMHeg3s4cmgcp73DcF8Pq8ubmqextrZOKBZgbHSEO7fv6rkid8F2apNIbxCH14jB0qZ3oIu25BlIgmi5xVBskHOnH9Phj+A+37/wPoMjgwpIcFvdPP/ki2S3Slz++CZTN++TSmWotqsaMOYMGDl7/igdS5VcKaXyJsEkT01PEwwEObhvL8Z6h+P7TjNzZ5n/88//mu1MEadXDNIV+gd69ZyZXVxUwIIYVztCZRuQFNoYLqeL7mgvG2ubGromRW2pVGRpYZF2zaQoy0sfXGXm/qJOTP2BsDYOgYiDXHZDGfEigdxMZEjuZOgd6NU0X4fXzksvPMP07Vnefv0D2vUOqUSFckEQJjJ8amMx7WqWZNputJtwh+wEom5t8IVH5RQSS6NMIZvTlFCRgnQsEOnr4tEnHuIPvvQcLmMbq1lCFzuIR94fjOjW99Wf/JK333lX6TZmU4NwyIPB1GR83wADQz1Mz0zrhsrrCrM8u8LMgyXaLZN6qsaHxnn9tTfY2kxi6MhGqaXkGZGnmB1G3D5BRzaJdrt48umvs5GI4A/YaZZLuzQYn5+6nM9i1C0LiamJS1n/HXJbO7v3h1WadSsNm0+9MTL0UGyLQVLXm1gNbZW7iJTGYLWpGkC13narok3l/DOYJN6vSqNUpCNehXxVp+ROa1vRmwKQqLStSpdRiq8U3Hp+m2jW6hhqJZVTGgJduhkwiCwGO4ge3hvY1ZMLhSeXxtoq68+kmAS7h2K2hLOV10WBbFAHDh2k6Qmp1l4JQw67JrcaBV/cceIwVqi1rbREYtloa9igegCscie06FTlv5uUES+vgzDxZbXl99rA5sTtklwc9HsYvSKj+X3h/jsr3M//cQjPUJGR4XE1MeazDQL+fj56/xo7O1ncbrsGIZgk07AhhjcDJodwam14Ag5NeRPihbjcB/vDBEJOLSDlQ7y2uoPFLBSSOsV8kaA7QDlX0Gh3QQ/5giFiPX2k8llWVxexWs2KXqqUSuzfP6E4Oik+E5sZ1leTmIwODevJZTPapR8+dJhUNkGlXsAsB0ynQ26nrJrYcqGGzWzdvSA6TVqtik6ZhUss0fQ2i418Nq1SCafPhVcvfBMOowtTw8ZjjzyBzxsklc8Q7JZpSZ4LFy+zubmBx23DZujw0IljPPrIw8qDTmZy1BoNotEoH3zwvmIrQ34/ByYnOXTsACajlXKlQ7EsF5hBQx7G+kaI+HvYTjf59ve/x0eX3qO7y88//pNv8u477xBf3eSh04/itAc4cPA4wWgvd+7O8+vf/IaZ6duYqeiKcTO+Sl9/l1IcZD0uCDeZoIYiQbq6enA5PHz44Ycktzbo6Qko57nerLNnzyHeeesaya0yrUoHk3TiHYiEQnz9G1/nuRdexOYIkCo1uH7vAZFwRCO6ZSKcK+7wyZW3WY0/IBJzsbExx9hYn4ZYJLbjVDolXenXyh1d9fb2DHDk8DHuTN1kOylG5ZTqsOX3WCwWVdN9cN8B1pbibEu8tt3FgYMHWF9PkNzJUixoLA3LC6tsJbYwNDvYjEYGR/s4dPIA0cEY8e04sa4QmdSWml9nb6+STsj7oU1vb1AlLWtra3i7/IR6ItQ6TTpSuHvDxCL9uB1hHE6fEoIapgrbmTWq9R3GR6I0S1mW5xZVkhIJdWkzuLy4Qiad1Sm+y+ciX5bNTg2b1Ul/7wh2e4Bstsry0qZq+lfm1qgX6pgtdkbGJnn06ee4c3eKjy+8xedf+hyTk6O8+uNXKZWyfOGlZ3gwfZf33/1QA3zcjt0o8lbDqOm8Ij0S8oGY4jTZT+QvZosaVPUf1ZgqhZEUcXIZdVS+JCtVSbAVVrQ04YFwSO8q+XuZwCU2E5oiK2+EUI+X5188x5PPnCIS8yr1ZWkpyd/8x58yP5tQ2kWbBk88+TD/8l/+MxzWNvlqiR/93U9JpDYJR4Ls37uXyx9d5uSRozz12DkwNFS+E9/eAFsTq8uuv9tUqsrb73zM9N0Z/P4Q5x5+lE8v3eKjt65ibrkwNCWkykbH1MAf8vGv//x/Y2isj7mFFX78k19isTj5wy+/zPhQN61GlY8uXuB7f/sj4mubOlgIBoOcO3eWr33tD5l+MEck0E1vbABTRxB3BsrNIg/mZ3j1Z6+yNL9ItVIiGPYwMtGv55cQVvZMCkVLzPRCiImT3CySTlZ19dzdH8Ehmv69wwRiQa5fv4nT4iTg9OmWsVyssr6+yeLSml600th88cvPkMns8NE7l0iu76i3KJvNU6o2aBgNGuw0Mt7N5N4+hoZjHNx/jO7QqBpphT1+9co13n//EuVqUyfZ0tg+cu4RlVrcuXcNr89M/3BIJRk3Pr3J7N1Fzp97gsRKivnZuL5mRqeZsQNjHDi6l8k9kuBpYSeZVt+AJJueOn2UPRMjOMwOfvXqW3z4wUUt6B5+/Dgnzx1XY/bSwgI3P72B3+PXBlE45+FIGLPBRnanzNZqmnS8LGGWupUSZ5N8GS2yUZO/b+OJeHj0iXPE4ytsp1M6cX/6cw/hE2+VXWgti3zw4SV20jn27N/H+MQ4d+7cZnhwXHn9129eJ9gtaEbhc1cZ3DNAA0ngNvO588/gMbo5NHSUaqXNG2+9y3sX32bfsT3KiM/t7PDs+c9hbNr5+x//SokaYiJOSeCesYYzYFHNfbmR1W2zGGGXllfI5YucOnmKh04eJeLxMNg1wOzdNf783/wV80ubqo0XE6pIxzKFIqvxuL53h8b6MVpbDI10qwfM5/PTE+1Tj4k0/r09fTy4P82dG7cp5+tMjBzg3u0HLM6vq87c5pTJv5Pu3gCdTlmLrGJeYAAtvYd6+qO6DRD55+T4BO2akdm7SyzMPCC5kaJaEgqVeF1MioiVJLiWoY3RigZh2V02lZkIRMRsq+PxiB/NSC4tHguwuJxMHJrkxVee5LFHhJ/e0LtDQsxSOUHCxrl2/VMKqbLmZZQrUjjv+p7cXivesA1vSGqHgm4f6yXIJqvkchVqtTYOm09NuYm4SKTaSiCTM1zMpqLjDsv5HbUQiHQ488hevL4JZuaieDxWNY0KZ1w8TLV6e1cmk0lroeoVxUCjRjEtwyN53gZM3qASZmSyLYW7oSUhU5ZdxKOYp9vSLOwaUAXnuGtQFWykbDubSpVpFguaqNo2WRVfLWeu0yI86hpNswO7qA5ERy+vnSagCJ7XgrFeotWoY5RQMX8vbZNF/z/VpxcL2lh0rC7qxSKWRp6WmI8lQLKdo5yXJr9EwPVZMJLDzci+UerCb5fHKp4HKcD1aRqUomWkRaXtoFSRaf7uzxEZj1gBG822atxFOiRNivyunMZdTb/F6dbvYZNkWtr6PQrVDm6v8/dSmd9V5X70C24i40LeSONxBnVKns/VdU0vXZxc2LKOymYzmIw2Mpk8DVrKChW27fp6nMSmFNUW3G4z0WiAaFdYg5zW1raU4SzdeClfxm52qZRGimmZDAsn1+n2YLEaSW4n8Hv99Hb3c+PmDQJhNyPjg4p4FMOpGFU6QgPpCCapqdzxiYlxao0CFnuHSqtKrdmWzyWFbEmC15CQMpMEJhg6OJxGvSxdHjcL8xvk0gXS2ynCkYjKdAJ+F9mdPB57iErBwLOfe5lTJx5hM5NhYyfOcnyGqTs3sJjaTIz3k0nENeHtoVMnyJdLFGs1Wi2TTm1lfZpIif5U9K2H2HtwQgOc+nv2aJiBUHkalZo+j3AoisHm4+MrV/j+D79DrrDJN7/1NdX/f/jhBSbG9mnzMzC0l0fPv0Qq0+C1n7/OjaufUMltMDAQolLLspXYYO/kpIYFNZo1vH4X+/bvx2SyKw7uzq07VKs5BgcjONxtTYANh/u4eXNJD82KcGZbBqWZSILl1/7oazz2+OMYzW4qLQvbuQo7qYIM5nULEYn5uT99lbnZ6/j9ktK2Ql9fgGqjxE46SbUl+McG6WQOk9GuTVBPd4+mPoqkJ5/NqBxJNjm5jMS5dzM0OEClUKasYWAWHj53lk+v36TVsjAzvUqrbmJtMU56K4WM7oREJNi4vpEBNfcIRk2myJ2W8HzLxJcTZFMF1c3KJXfq1EnddkzdnyIUC+slICFMx4+e4/lnv0IsNsqFTy4ztzRDjRyLK3dptrNEQ1YclhbZZJpqpcK+fQd0e1CrNLl54y4HDuynY2ziFMb33Dz5bImJ4QP09u3B4+3BbHTxN3/1bdaXlmnJNLvdIhgKs+/wATXW3bl3h7PnTjMyNMD7b79Pq13m0KFx3RC8+9aH0DDt6hQrdTotsxbiwjSW1bLoVOWikIm7yGcEISlfUrRrYS1VvBhnhYJg2UVE7gaOtVRf63C7VB8tBZTL4SSbzdKUD5GpRaQvwLnHT/Hlr35ei8jE1qZOjH/587eIL+doteR6bHLq4QP82T/9KpI5I4/to08u8WBult7eXjWmy9ZLpFhPPn4OOhIv3lKj4FpmHZOkFVrdFLJNXv+FaKi3sJntBHxB4kvbLM1sYTF4aTfNaqQzmhsEY0H+1f/xv2pq5fUbd/jtb9/VDIpnX3icyb39VMuy2r/EtSs31AQnacYHDx8k1hvl5S+9wpWrt+mJDTExvIdmOUsmE8fmhl+/9QaJrW2WFmSinlVvhlCrtpJJ8qUcExPDhPxeldhpkm3DzPTUEo1yU6eokb4QZ86fwmA1cuHji6qdD3kj2mSK+V2muDMz8+qz2bt/hAOHhtUkPHVjls2VJC6Lm0K+SKZQoSWafp+ZQ8fGGB3vZmy0nyMHT9IXG9fhxeu/ek0DquYkM8As9AfZekZ48cUXKZUyvPPeawwMB+gZdNHdF2NhboGLH13lT7/5pyzPJHjvras02xZaphbHz5zA6Xdp4JSczWsrK9y/e1eHMM88+xjDg/1srG3zkx/8ihs37uuE/MQjBwl1edUwXMwVKOdLxAUDbJJ05BDNdodsqkp2u0JytUBqvUyzIk2nhGLIJ18KdyNGs7yH2rhCLsYmhyiV8irh+fyXXuD0qUnW1+Z1auly2vjgg0/Y3Moxue8ogWCIqdt3lEglfqOZ2VmK1RxGa1u9IrHBKOlyilh3D59/7gsMhgaJOnqUivSr138L9gYTh4ZIZhOsrSxw/pFHeeOXb3L76l1aNROVUotMtkC9XcMTctPVF6HRqWJ3mTTVdHF5BYvVziNnz3D2zHG8djMD0W7Ncfi//6//xIcXPsUfDChytdWq0Wi1FHPsi3g5fPwA5Vpew4+CkQBdXYKX3ZUPSlKtkF3EPCkAKqHSCC736qWb7GznVSoiSgpfyMmZR47SalZ5cH+OSrFFtdqhYzLS1RfjzNmzdPf2Mz6yl1bFxPf+4w+5cfljmjWZuMvdY9GfI7IcGQSINMdoaWOxGZRqIihM2dp4/AbOnj+kU+/33rlBvW3B4fMxONHP8Yf38djjJ2RmrZ+JQq60e0Yszap+3W5ysLy0pCZW2Vr5vT7dAMUTa5isHU2BtVtFtuKmkKpTrbR2wRLi8ZB7UhrYmkh6rCpREaKZjHyDIS+hLkks9/G5506wvtYgGR/Q10aaan9PDJMa9He/DAJ1SKa0WDeIPlzWPkLusbtoiJRKtvWNmkpp/kEv3pamxrhLU9FCWPC6ZtNuYS2pVA2Ru37m2TCg2RpSuP9/hXelhl1wilKmy7ZfABkO0Z6L2riljwmzFYM7oDpzaRBkWi9SqkZTvH27ynEZEMl0394u0UxvU2rb8Xit1EuV3cf12RRfTK3CiO+KuZVGUzbvGlRlCywbB8XFfqbuyWVKuq2VnyAprfKayWYhlynjcNu1aDe1ZPDZ1sJdHrtVtp2ffQnpRl5CaWx+r3H/HVXuQ2fNRMctFHMV2nWTxrPLRd5s1+gdDGO2tfRwET2sFKSSIiphNGJ0GxoZxGCQcJVl1ZHWKhUNthAtrEzHmproacIs69dkhr37D2tx1ew0Vf8uHaPX5aFWqepKeWJsguH+Me7PzLCysUK908Tv95NO5diMbylJwGawUC/XVT984uRhot1uTp89xKfT11nf3NDCZm15HafNhd8bJLOTo1ptKLJLWOfyuHaSOXJ5McBklOASCHoY6OtSbTwNM6Vsh69+9Y85cfws2VKF1Y0VTQidezBFNOLhxZc+x9b6ChtrKxw6tI9cOYd8hv2+sKIIPS4/vX19vPnbt1VDdvrR44TD3QxExrUIE8KFCSPZfIatTBKzz0cineZHP/w+8wt3eObZJ3Udff3aDaXIRGO99PSN8fgTL2JzdvPWGx9w8cP3qeY28TjFP9BkcX4en09YrB0s1jZfePkFnbgIemtpJUE+U8BsaamRSC7b7t5eFhcS3Lu3Rno7T1EQcxIcEoqwd2I/3/zWt9h34IBKnVptmdJaqDZbbO7kWIyvsffgONvbaywtTOFyNynX4lhsVaqNvAY/ZXJF5Qqvra/pwSOcY6GPiD5cwrgalTrlQkmLmmAgRMAfJtbVw3YyxYYwai1GRieHWV5dodkykNku0Syb2FzaIbOZpalR0SZNCjx26hiJnS39uYKqbFTbhP1hXT0LQUNuQNH9Hjl+UNNkp6fvsm//PpqdNtl8ncn9Z3j5lT+hq2eCjy9exGxu09Md4OqnHzJ17xKdThaXva3aR0naFWN2tVallG+wOLPOs88+i81hwuWzcenqNXaSBQa6Rzl98gl6e/exvLrFX//lX7Ey94BaPqfGPMk/6O3p0mnj+s6WEjpEDiPBUD6/haEBSSW2MHtvlempZVrVuhbiMimTIlyKGyF0yLRc/tp1V0qcvOiIO1q4C1FGZDM6UpEL3yQXtJzDoqEVSosNm8OpDZb8JRKplkyGGjXMNiOBLjcHj03w4itP09UXVtzqZjzJ1Yu3SW9X1K9gtHQYGonyX/7Xf0rHXCGV3ubBvftsxBMcPHBcyRxunx2bQ1JRJ2k3RXPZUh19tlTQ82BkeAwTHl798W+4cuk2k+N7tXC5d2eBWlGaFucuNUdWuhbwhrz8y//pv9Wp483rN1QykS8WeO4LT7L30BjzD+bZXkty89JtlhbXsTlcDAwPEogF+OJXv8Ibb37AvsmjPHbqUUr5OPG1KezuFm+/9xYHDh/jzd++r8W0y+klHPFRbBS00BgbH6ArEmVrLaGDCNpWbnx6n0q+wfjkOH3DPaoFTRezzM4sEo32MjEyqYbjXCajxvDFhUVtXMbHezlwbFS1yOlkWU26nUqbSqGkWzmh1LnDDh5+7AhD490qhTl9/GHG+sdwWE188M7b/Pq1N1lby9BqO7A7vfq7FFlMOieSuSSjk2EGxl2Mjg3q5ur29SkeOfko+Z0mP/vxO9SqZswui9KgTA4LTpcVu93MxqoEAVkJhKw89MhR2u0Gd25Mc/nCPaZuzWlz/MSzDzMw3EO5VmF7M6WSh2w6g83ZZHA4zIO5BxRzdWp5A+vzGdbm0nSqklhpUDmO0r7Eb2EWk6oBT8jFw4+dVgnd5tY2584/zKPnj7G9vUK1lqPVKBHfSDAzu87EnuO4XQE+evcjGoUWXcE+8tmCklraphoTe4cIdPt5sDzD5IFDvPTcSyqVseNhazXF3Pwy3qCDBiU+vvwh9XaFp556ku/8P99mez1JT6ifmekFUmkJ9TNhspsZGh/CaG5jsrR1aj59/z5un49HH3uExx87RadZYax/ALc1wve/9zO+852f6PvOZjdroyUNbbVZIRD1qbyoWCsQDAcYHRvWz+321qb6zMRsLmmhEnoV8cW4d/Me8dVt1pcSbG6k1ccggWWCwX3okcOaUbG1uaMhdqVSC7PdiSfg5eGz5xgZm2DfngPcv73EX/zrf09qI65ZIyI/kQxFMRnWmnUt4BR3aZBCvqMBSBI21GyVCUTtSunZSZX44L07mpwqmNVYX4Tx/QOcPX+cVqvA2so8dkE6W0xMT99TzX4522JtJa6Dika7rWfw3gMjytKXoUu9WWHvvjGVG1344Daz9zYlgFTPJpmey/cQkpieaS2TTrsLZTG0ytTdTVe/C4erisM+iMvyyC7qslXXKbps0cVgKTx4MYm2y7vNpdEmyVPW3UGG1aqFsRhX7RbBHbq1oFbZkIQFSkqp1a6F9m6nqSN4nUxr4o3Jqjx2kcEYC8ldAoxjl0wjf1a05FpQyeioBTa3UxULnVoZQ6tORzTosuIW6ksD8tkyfo+FfM2E2ylSJqGwtXB57FDOU00laXuj+NwmHeKYPX7d3sv3ll+i5MAEHQ084dCuaTYYoV4ua/BStVjcrTCbdaWbidej05AQTNHU29XzJ7QoTYWtVWjVanidYmVok6o7iUbElGrQRkG3CJrm3fp94f47qttxDuUJD1tx2QWRZ9EUPpm6mW1tAhGnFu8SnOP0OJWQ0j/URy6XVSf65uYmmxtJvcAMbTm4i2r+ECPq0LDohHeTTOWdJRPKUCSKV9CL+az+DJkuGFpmmvUGboeLp598St8/W+kMCyvLrMcT6i6Xg75SrCi33GF0Y2xJ0EKDr37tC4pUs3ubGD0dXXWvrSQUuSahQhJssb6aUFd6wOvD63OoyUT4uSJrEQOhfN9yoUB3V0yfh6kjlIEOTz/1nMqHotEBJWdcv3kJn9vBzvYGvf1RJifHmZt/gDfoIltKU64WmRjaw8bKFhajnYnJvVy/fourVz7l/JPnVO/st0exG50qfZCJd7FeZCO7SbZVZWltg3feeYeFhSmOnziM1+tXE6ZQWMRcanN6Gd97BK9/gFufTjN39z7lTIKA14rFAjP3ZzQ22+GwYbG2+LN/+ieYbRauXrnNxkZGmcxWa5tnnn2U8088pmzxn//ibW7dmieVzFEp5mnXYdy6IwAAIABJREFUahw5cIigP8jLL3+JPfsOYHV6CHrDGJH1oYGltW1WEuvsP7KfSr3G3MI9SuVNSqVV2qQo1zL64ZfkQTlwl5YXlR3udNkpFPMII3N8fA+prR1yqQzJxDYDfYOMju1leGIfV69c5/bUbS2UZK26ldzU5q3TsrK5nKKQqLOzJgmk4rZs0zfUw8TeUcwOA+l0Sg+0XLpMqyoBRmYywug3tbC7rWpKFsNwMrnFoSMHFAWWLdbAEuaZ5/8R4ego5Uqdgf4o3bEAiwvTvPHG3xHfmCYcsrC+vkR3b4jhsT79WfI+uXtzjnCoi/7+bnqHgizF45pXICSHo4fPacLfvfvLXPzwA5LxVTqiaxQpS0tM3MJO9jC/vMjwWD8+n5vt7SR2Z4eHzhxRNNqVj+8wdzeuv1t5r0rokRz1cuBqES7LS43T2zWjyj9r4d4WE3Br92A2GBVNahGyzD8U78J7t1pV2y5r8UKhpIW9BvTUK8pq7huL8rnnzzC+f5Dt1Bbr60kGeid441fvEl9NUq9LQEiTgZEIX/76F0iVZOq2oxOkuZllhocmNFBmYXWWyYMDjIyFwFgiFAjpdEcwhZsb2/R191MutFhdTPDLn/+WyfE9+NxBXvvZu6S26lhNksvQ1LThjsmAyWXmT/7J12kbysTXVnenvVubnDl/miMnD3P70zvM31tmaWpV34cSUBLridEyNfnc88+yGs8QDQ/xxKOP4rKVaDY26Rhkxb+mq+K33vhYGfLiJ5DNUvdghFo7z9hEL/VKg5XZVfzuKH5vlN+8/r7iQ8fGRukZ6NEwplwxr0Xf4UNHefqJp/jut/8TqcSW4nJXF9cEoU20x8/gZDflaknRs7mdolKnMtsZiqUq+WqZ6ECIpz//CHuPjLK6mWBoYJSBrh4MzZJqVz957xrv/PYyHdyq65Vm3+ESfG8Jd8hEoEukMi5NSN1K7Cif/cbFO+zEa6zOZem07HhCXgZGR7B7JKND9MxV3YoMDsZweo34JDk4tb1LOJrZYnlhE38wxNPPPsbg2ACZfF4Ly1Onzmoa7+Wr7xCJOVhfXVCiUyZZZW0uy/aqBFHZtYnXYDEhIYl01iH0ihaesI/zT55nc3uHpfUVzpw5xSMPH6LVybOVlNRog9LEbt2cZ6B3P2aTk/fe+ghD1YzXFtTY+WIlg0NwnaNd2Hw21pKbHDt9mhdeeIm+SC9b6zu4bUGVY7icDhxuG9/+zl8xv/KAp597kp/+4EcamBRwBbl57S75nBhFrcrH9wSdON02LaLEkzO3uIA/EuS5F5/m5Mn9mAwNfE4P+VSFd377Cb/8xZsqCZIzSPJEDAJTkC1Wl4/9R/bgDUo6sBm706XUn8XFWc3GsNssmuZM00QinmTm7gylXA1TW4IOE7tNurVOKGYjHHPS1RPSQUDAH2N+aZ19B48zO7/IwNAQI6NjTIyMc+Gdy7z209/iMJlxWqwKKRC9usilRXsvTZTQZWQzLRQ4MVVLCrnVYcTqNODy2sgXWiS3ahhtJt32iZk/GPMQ7fUyLCx7t0zJ88SifrY2tnRz/cZrF1ma39DNvdQPgi7umEo4hMxiN/LkU+fYs39Ut5SfvH+H2zdWtXD3uEycOHEImU7c+HQKu9X5WTp6mXi8hNUB/rCFQNjKydN76Ok6wsL0LnNcNPBGGYzZHBp2JBNskc+IrOUzN6kafCVNVQpvNYPuzjy0wJV/L8W0qV1XWUhT+OfNJu1yXgvcjtGsplH5Q/K9NQDPbMXYrGJslMEXxdhuqE/F0GruEvWEqGQQmZCTelXoenVsVgNtqxtDc5cKI4+hUm9jbjcwudzaJ+i5Lg9NEEpGM+WaeBMaip8UwECtJReANBPS8DVpVqsEu4KIx9VazWD0RTA4diflPkuDUrlBqdrUxyaoSGnOGsWiJheLIf4z/ZB6DCW9vitixyaSH08YjwzeZQAkr5dVfEG7AVe/n7j/jip3V18RV7SpkpFgWDjXRuXmipazY5BwjLoy24X5LcEusv7ziAzj4CR3795j6s40AU+EerXDzmZBdXPyRgyGfES6/VSbIlVoKVvaaLCrPKYjq35hvMdiSmeJrycolSqqiwyG/OqiXotvk90pqcu8WipjMRqUzLG+nMDYtJLaTjE63sNTL57BEWoT7HOzuZ1gY3WTerWpUhwpSNKpvPKwDdU2o4P9RMIiO+nWdD6RtiTWt3Qi32wLdWQQk8FBJV+gNxLhiXPn2bvnkF4KqysLRCNRCpUiKyvLTB6YZGNnAywtyqUMvbEIfodHAziikV7FLaWyeT6+eEW3CedOn6PLH8MsI0PDrhmu2qlQbhfI1ArMLKzw9z//FStrs0xMDCnp4/70fcqFOm53UPVqJptMGKLktssk1zaV7xqJuPAHXar9Tu/kd2kJTosi4dx++YCJS9yotAaHo8kf/aOXOXLsKOvxLG+/dYnpu8LVTWvhLgfEw6ePc/r0aY4cP44nEEX8K5HIAA67m5q49NtqdcTqcJPKF5iemyKxJSajDCay5ItpDQcxGwwUC0XqzRbVWpFwLMjC/BzJ7SSnTp5U/FmtVNJ0W4vJwdjkXrzBiDKkt7e3qJRzWkhUakUMRlmfig6ywuZ8lpIY3WoyADER6Q4R65PJ4gDRrghrq4IS3GJBjE6adtdR86XbbyPgc2qaYb6c49QjJ/EEXKxvb9A2+OjuPoTZFMXpCrLv0G4QTCq1yc3r75NNL+D1tLn/4J6+r6OxkB68Zszc+fQBpUKTIyeP0DIWKNVq2ATp1TbicAXo7h5hZzPL/PQM0zdvY26ZMMgEqN3E67Ny7NQhPrp0ScPAwiE/0w9msTmF1DGiOsqrH9+ikTdi6dgoFyWYRYLFxATY1uANwUPKX7uKmN1IeaE1ybRdJl2CHpUBp3yJ/l2nUmJQlfRUsyD2RLPdoVwua5Fvt9t1C2Aw19l7ZJCvfvMFKs2swt97u8apFk389Eevs7a8ofpgm9tAtNvP0y8+Srkt2QiiK7WQ3M5SrTcYGRtjWggt/QFNZuzp9+IPBNlOltlOZIS+hsPiRFZWjVqT+7enKWaLTIwc5LevfUJ8RcJSHMiu1yyaT0nbNDX56te/RDTm1g2B4FrffPs9zE4b/YMilaly/+YMprqs2IUZbiDcHSJXTvHFr3yF996/QSw6zOnTxxnf68ZileauTLPRVhndW29dZObeEkajhb6Bbg4dHSddXGdsvEe5zjcuT9EomnFZI3x6+Y5SN/oG+3EFvFqAihxPiAuxaJTHzj3EgjC/q01uXJni9s37qpmP9UcZGe+jkM+SyaYpCP0p1EVifZtctqTYS0fAyujBbnqGgnhDQfWXiJlQVtiZZIr4/A73bq5gbArxQuLgDZjsYPdC/0QQV9hIo15U/nm92lZm/eZKhndevwJVO1aTA5ffQc/goErNBH0osg7R8vYORjCaazTbVU3yTW6lWXqwSjZT0YC3k2dPUigXKZQraiZ+4onzmMxtbt74mGxuE7OhTb3QoJBuMHVthfUFSRHVvFT1Sqg8wyoa6933o9C7uoeGyQui0G7hlVeeZaI/TLm0SSI5QzBiIRLp4tW/e4NyQagYdmbvL1AtdHBYJAnbRKVcxOWx0t0bVM28zeOgf2yIQ0eO4HZ7yKVLDPftwdS24/eGNFn69df/nk8uvcfoaC/zcw9UZhf2Rbh+dZpSTrZWu0ZCX8CBxS5JxnJ7GZGZqy8aYP+RcSYPjmAUJjYmVmbWmb+3wvSt+5oTYrU7cbo8+EJBEulNXF4TIxO9dPWEVSOfL8g9ZdDzRIzK7VaVcDCs09fluXWy6TQ2i6TkltSDpg27tYXbb9JQNE/AppIbt9fP4mqCSHSQdKbI4OAQAwN9bKwsc//WLKuzG7itTsURb65vU6+1labUMRo0qE+AAeJ/sVglsMisvHqDqUVdQnoEYVjtUKlo74dBtPBuK4GwBB6ZiMaC2JwdHK4OkahHt+giNXrz9Sukd4R6YlL/Vd9AjK2dJbDUGJ3o59Spw0pdW15c5vaNJWZnNqnUDLjtZnp7wpjMRs1zEfHfyZMPaarzjeuLVJt1wv12Dh0f4ltffZ7cjoN3fpPXot0koUFGs/LJJQBJilzRlktB3K5X6bhDOsk21suKOhR5iTaPzTqNzu4QTCUojZKy1hXP2O6oLl4KXUlPlELeapIQM+vulN1kplEq6aRdZDe1Rkc9fPJ4tKgu1+lUy9R2EjijMSXcyF0rE/5dZ6lVUZVSposERtKAjQ631h3y3hNjrrmW+2ypKp9Ok8ITWp3PGpJ2W4v6RqWqBl2v24zZ6VK/oEzwpd6WL5mkS5Jsyyibgobq2uVslEZEGgHV9ov4sdlWg6vDLgGZdRzBoG4gSqWGavltLpcOIaTR+33h/jsq3C2RHM6IyGH8u+lu2v1JJ2fELqsm6Y4dRhwOE/lSmlKlhEvIDz09hMMxvcCl8ErEU1qgCHJNDheRMXT1RTVUaSe9pYfDyNCEaum3t7c1zlnwV729fUpIEPPXwEi/6t1n5+cxGq2UMnUy2wUa5TpOh021gCJFaZbblAoSvmBk4uAQPeMhDLYWHWOLfCaH2WLRy7PSqCsmzdg24TRZCAd8+H1O1c+Lhr9SbNIf61XixOr6Fi2DncWlONV8id5whFdeepn948c1tKVWLasGXwI/EskkdreT+/P3FfEkrvnucBALHdZWljR+2+EJUGu0mJ6eYe7+Ml95+Y/wOgPKsZcLVoqeGmXa1gZVqtyfX+QHP/4JD2anGB7t1RTXpcUlWnW52Gy4vV7ywrc32KnkW7RL4gKvEQw56RvsVenRdiKlF2w46KVc29HD8fnPf5HL16a4c2MKq7XFk0+eVt1bJtdgfSXL4vwmycQOjYpsP5ocObSXw0cPcerhMwyM7qFQbLKZzOnz9nl9WggLpcZscTC3ssDy+gwYUtgsZYqZDZVGHDp8guRWUlnyInmJby7R0xvSgKdMKql4USEnSKS2vF+EexwMRLHaXFQqVSVNbG2u64WRSCao1ks02nUCgRgPbqyT3ahQK7b0wPWHPbgCLvYc2KuM9Y14nO2NBPPT85QyEooiYUUNTp4+rN8nkVjXyZcn6CLWG9FJfKXWwumKSayYRlsPDI9gsbmV7BBfnoFmmoE+N3duX9Pwlagk3zXKmvC5vpSkVmlrwJTN1dHVujDFdZXYlpAiD3aTm62VbS68fUl/d0aDVQvOlqHEoeN7WVhZYHx0gHOPPMQHH36kaNJIdwyfx8/UtRlS8SI2g1vDOWQUo1Me+YwJx0vaYCnc5XYymNQoLs23FO6tlrhRJOBG/r2YVkVzKZP6XR28HNrmzxCStepusJrZJO9PoxZxx88c5OkXHmIztcjhowc4cfgsG+tZ/vo//JA7N+9SrhW0iOjrj/C1P/4SmUKCTHqbQiGPtDWS5Ns/0MN2aoNA2K4R6bE+P5Vyk5m5OPWqmKsDjI1M6qYvsbGNz+3j1qc32TtxkKX721x47xbVvNgqdpOj2sYWTUOVf/JPv8X4nj6dEMciXfzkp79geX2NPXv3cPvWTTw2Dw8dOcutW3cVVxuKhqg3S0zu28vSyjbhSA8HDuxhbNJHb7+HVDqhOuF0usRvfv0OD6YXsFrt7Nk7zuhErzbCUiQltpLcvzPP5lqWQqrJ+nKSeqmOLxDEFwkpmUP8E0azVVGQTzx2moDHTCQY5YN3PuHb//FHyK/x1EMP8cqXXmQzscpHHwkmcgmf268bO8nQENO02WkkNuTDG5WBiU/v+FazTk93iM21DQo7NcoZmQ7K2rqjGmyn38DxsxP0jQZZiy+xMLdCPlelVTPiExN2qJ8Lb32qMga7xYHdZyHS002kt4twd4BavUQuk+Shh49SqKRIZ3dwO92KSdxYSVHI1XG5/MT6u8iW0/hCHiYmRjW8KV9Is762xPbWOlaDGRtOQp4ern08zfLsNq2alu10ZEqogWXmXQOkUYzTEtPuxREKcvzMMf7sP/8W1maB9ZUpqrVtHK7d5Mzv/s2rbKyLDM+lZJ9ysY7TJpIDadLEt2GiayiEP+yj2qrjDvroGxrYNXRbnPq+6g71MtDVx4ULH/DRB+9w89YNxifGWF5axON2MjY8zkfvXmJjPa3vYxkyudwWVUoooEG4TBYjDr9NfSCSXC0ZB+J1WF/YopprsLmyidlkwelwMzgywp59E1y4/IFOt6NdQR0mbKe3abQbBEKSa+LC5bRqxkQxU6JUqpMVeaPJQNAf4sGduL7npHEwWdu4fGbN/dh7cJCxiQEyuSw3b92jVhNZox06Ism0EV9d0XOqmK3isLgUjbmxnlTkrgwADEZBLMpZ0NFEbwk0kk2nkJsaDQmDqut7S0hs8rNlzWeyGfXec/nE7ljG5rLi9osU1aeEKZH8DfYN0azYeeuNT3SjOz62h2qjSDK3jjto0/daT1eYUq5IOVNmdSnF0vL2LtbQYcDhlKTuDnardXfj2jES8vWxsZ7RMMJwv5ujp0d56ZkTxOc7XP/YicEhcjHZ4KCyxnDUo4GLuzoXOftk6/GZDr3T0YArKaxFDiONq7zWzY68fm2spjbtapmmZKUIItEgEhub/v967IqRVSAbEmBkEC9ClerOFg6Pi1TZosWzjRod/d5Oatk0uZVVvH29+j4X7rs0BMKF392U7k7+dZItja1RcJgNRTHWDTbMnbrqzeX/aWDWCXu10tTJuRJkbFaVt0j6uWwYxIciAwy7w0q7WtHnJ1hKMTZL4FO+1CafKaqUSyRFGlDVaZMvyS+6id1hwdVIUax0aGCl3LLQ1etXIpYYcmXIonfI7znuv5vK3RTJ0zvhpVzPaSKZ6L6EeV7M17A7HNpNJ5PrmKwNJvcOc+DwfsVyiXlDjI9iFizl63icPp02u+wO/H6fBgmJAa3ZaejKSmQAZqOFcKQbq8XBzMyMoo1k6vcPU0BfwE0kFtTCXnRYrQrk0kVyOwX98IoWbmV+Rc2ngnoSCk3/eA8dWxuHhBsY2/jFyd/frRuk1c04yVSSgb5ejh06oJiy3u4uTDYL9+/O0K4YOHn4OF2xiDYiuWKFd9+9wP1b93jl2c+zd88BBof2KIJSTJW90R6cNh/VulE1e4JBE6NIJOTXy6fdzFMuZylVCyqfsFgcOvG/fn2WfXtPMNQ3odNW0fhibGoB0jDVKbSLzK4s8cMf/4SZB1PKx92dNgj2UCZsdvoGBliPb1BpiIGnpa9Nuyq6axO9g91qflpf39LCXbpkq6XFK3/4AueeeIo337nA5YvXMBuaHDo4rpOySGyIRs3KxY+vU8gUVQPnsFro7Y7QP9LHf/Ff/TMCkRgP5tdYWInjdPrwugIEPCFGh/eQK+RZjS/iCcikaxPaoiHMYbd7CYT6WI1vqSZ7eKSXe/eusZVYwuMWalCRSDRAuVTSKa9gASW4Jb2TUZoNpiaxSFCf+5WLN1VXKNNSiWSvVOv8+ucXmJva0q2LTIRkOh2MhTSGPdYdw2axEAuGuHLhskZbVyToqdNmbGxAV/OJVELXv2LCqbXqeokaLTKtNDEyOsHa+jYOp59OWwyTdQqZbTzODl9+5UnefvPv2XdwnKOnj3Hj9h2sFhc3r09pwRmOhtTcl9hOqOHQ6/8sJt1gwOfwkd+uceXCXebvJxTfJ/jIYjXN2N5+XF4rO9ur9PVEWF1ZVf26aPBPnXyYH3z7Vean4mpwFfyvNEZyess0XWQtSkcQe19DDMcdXb/L5SfFvBjEhAAiFAQp1uWC+IeC/R9MrXIxyudPePA6lVdqglUvoHCvn8PHR3EG4Bvf/IqG6dy9s8j3v/sqq0sJWs0GbUNVL4sXX/4cbUNNpU0SO6+XEC26u4M45fduqOjl3jfUrdM+8cVsxJf5/EsvsrmZJJetabpxIV8gn85QLpQ5PHmSn37/NxRTLS1OrXYHlWYZg7XNv/jv/zmPP3mSarWkpvJMusJ3vvd9llbmOXPmpNKrRgbGuHnzLhubScKRLmr1AuMTQxw+dIzp6fs8dOYE3QNeXB4zN65dJ59rEI10q4n05z97TQuVyX17CEcDrCfXOXX6pMqD7t6dJrGewusMMXtvmVKuSiAQJdrbRcdi5OiJo/QO9HPl8gd8+UvP0mxm6Ovq44P3LvM3f/23mExO/vCPvsEffeNLZLIJvvvdv+HWtZtYsKqcI5suqRbc4rIS7PZgcbXo6g5rUJrgEIuFtEr/hMu+vZ5V07YQhRqGsspjXvyDM0xO9isz++rFuyzMJtjZrihPvNM0UStCMV3HbrNjcRiw+5wMjA9x+tETpNKbqld+9rnHVc9978GUJg/PiPToQYJ207bblPiEoNNL75AkIssQxYHJYKC7O8b1a5+yMr9Ku2qgOzjA/HScxFoOEe7LRkhkPVIAyvZIsIMKHpQj0ekgNjrE/mP7+OKXnuXE/mFSO4u06jlNgy3lK/y7f/ddLn48TSzap3QxGabs7KRoVA0KI5BU2ZGDA/QPDzD94L4StgZHh/AF/PT09GsD1RvrZXSgn4UH91hbXeRHf/szDeSRoYTZZNThitCtRGYlGjPxaYmJU3w6UrhLAFq9U0cWRd6wg76xbvYf2M/2eooHt+fJJYtkd7LYBZvp9xLr7lLc4N3pO9qguL27ciqrU8hqdnr6g/QNRrAaTWSTOVZXpAEukM+JAbxKQ0ybRZGLGrSgtzpMdPUGePKZRzh8bJTpmZv6uX3wYBa7xU9qp8zaypYW2/K4JQtDWO3hUA/D/RPcuyXDpCVaDdmi7ybXSgEqd6bB1NAwPjGNezxeMml5DLtes7a8wCIpcdnU3I6xAmaRGhrwhT2Eoz5qjRJ9vTGFQlTyHe7dXqKU3ZXP2j1m9h4ew+w0k0hu0mm1ifiiLM/GWV1IUW0I795ArMfH+KQEuJXIZlOaSCwpvrevz/Lr1y4q6ccfFTNzhGeeOkRi2cjqVBdmpwzRjBicPhx2ozbMmozarNA2O7V504K4I1IZCWZqQz5Fw+qm7QjopFtIXcZOUzHX8vmvb61pIWvtGtBQPblLnE7LbniZ6N3lXJVNp5y3lcqulKaxi5E0FbYwOL1Umibs9QxUCtok4O9Gkjfk6Jb5eb1cFY2PDmRatV2cpDS1orWXKXqtXFVGvPixZNsjMmDxIcqXNCpC+ZHHLV92KwTCuzSZjARM1qq0zVYt4F1uO5X6blMkjZB4naQAF8StGGg1sKpjILWR0ubU285QSmWw+oO4u7sxChLTKEsHk6Igfy+V+d3U7LudaV+W8KhA/mUVbaKvf1CxTvl8RVfHMjGXhE5ZIe3ZM6ZyFLPdgdEgqWYBUjt5SmpsbWsCoMNuU01btVnVot0q6xaDuCfkTW8kEunG4w6yurqhzGK54JuNBi63Tbt/p3SV8gaWjIIGFPMlXRuGghHlqt+4dkNX08IllsJkZO+IxnZLZLZMRUrFjNIfZOKfK2TJFzJ6ELntFkaHhohFe0jspKjK1LqCFrpdvT0MjA1ispi5f2eGhTsP+Md/9A2OHz1Gsd5kRfSppQpD0SEC3hidjpOkFBelvBbuIWl4ZHJBmWorS61eoVEzaUEqcpybdxaRRerxo6dxiRHE2KDdapCvpclUs2RrBVL5Er/8+etsLCxy9uHTGsQ0M3tfk+okyc/rEbqPl/hWgnK5RqXUpFkx6e9lYv8w+XKe5aU4bmeAQkpCjEocPnGQ/UePMnV/ltWVdQytCv09AfzRIN09o8zNrDH3YEmNqwbxIVjNxGIh/BE3X/7aHxDr6yO+nVeueUeoFY4QbUkwtLlVirSdliJtmVw2wdBgHwMDwzgcfk1RXY0nCAS8uN0WFuamyae36OkJ0VTpS0svAjE7i0kzEAjwYOY2Hp+R/oEQvf0RnRS99+Zl9u09gsFiJhBx0Wi1+emP3+TmpQUaJbkv6jpxD3WJpKemBbNEYhtbTRJrCSXaCJ5LDtee7jD1RgGHy8TI3j7qnQaJnTSlap3TZ05TLhcwGmWTU9GU3XLepMVAJODh7MPHaLcLfPjRr3n+80/jDnhZXNrAanGyvLzO0tI8Bw/vJ9oXI7EVZye1hc/rxed3i+Ich3DYjX7eev0TPvnglibZOpxOitUCBrNEiLfw++z0d0eVqCNo0lMPHWff3km+9+2fcuWTe5hN0lS7SOfydJotxaNJISE0CNWxN3dXnHKJyGhaCneJtZdLV5pAubTkP8nERAp1ofnI1WGx7E6o6vX6buhIR1L7RCTZZnR/P2fOHSHW72PPgWEWF5bZWMtw7eJd8mnRVdapVHN09fgZGJHAGSdtU0M9MPJZj4ZCnDh2mGx+m3tz07gDbg4c3K9Nwv17M6R20nRFYlq4i0fm2LGHdi+EdlND2BxmJ7/46ZvU8kac1iA1Tflr0bY0+R/+1X/HQ2cP0WrXMHWsbKzk+Iu/+EstVL745ed447e/4diRE1y4cI3lxQ3Nb6g3i5x+6BBnHj7NvXvTPP/8c/q6Ly8vsbW5xejwpPo7Zh/M8e//8q+1QH3lD75M38Ag/+bf/lseP/859u2b1Cnt3P17Km2R80J8EaFoDF8ohMPr5uCRQ+QKBRYWpzl+fA/F4hZBf4TZ+3E++uBTLdyfff5pvvHNlynX00xN3VRtu0gOv/NX32VjZZtGHS0eJPTE4ZUCt4bPJ3kDETKpbQ1Dk+L90oWrtOpG6jINtbXoH/Xzj/6zZ7GaG6QTKW5cnmPq1irJ7YoWzRajRbd49XJHE4AN1hYOvxuLx8qRUwdoNotsbixy4OAkfr+Hhgxe7F5+8eobLExv0mladJt07MwBjp0Zx+pqMX3vPjs7GfUxCXZTfCvyfKRwz+1U2FzOk91pYhJGtEgN1DC9uwWSDavcDTKdNjpsWAWXODnAcy88ytGDovUuUK+mabYr+H0hLl+c4u9/+q6Gf4km/PnnnmJq6h53bjyg0ZBkUycnHjnO8ZNHePvtN0jtbHLq9HGOHjuSqWPAAAAgAElEQVTKQN8wC3NL0DLQ2x1lZWmexYUZLlz6lK3tEsGAhP8llKkuw6H11fiukVaoN24puD26LZLJfqNTxuyAcG+A7r4uPQ8tBgetikH9NyuLS3QMssmzqYHe47Nz7eoVXJ4AEfFeJeJEuoP0DkQVGiCbyVw6y1Y8SbUofhahlMlgq6VBa2LSrJbRoB+Zhke75DPXhdXRJpmMa8Mr94Kk46aSZVKJPGarTXMFQl1hHB6nhtgdOXCKN371Hr/5xZuUC0UswirXM0TFFKpttzsFLSonl2jyQ/T1dSNz12IppyQgMSRLcSqDJ4OlgcHS0WJxz/5xBSQ063U+vXpbpWQinxX5l8tjVInQsy88QTyRIL6xRTKR0i2AeiFSJXLlPP6Ig4fOHeWVL7/IzMw9Ll+9zIlTx5icmODCu9dYmN3mxq1Z6s0GvoCNnm4b/dFDUN6n2naZHocjLt2If/ak9HwTiooMA2xeDyaLRafZTmuLTm6Hqi2kwUTiz2vWm/h8u9IZeY/WC3lMjTLGcL9uJEWTrmsik9Q10ujIGqauNYtyzS1WrQVqTQm3kkGKQf08LvF/5lP6vYgO65ksU/ZqpaEbKKHRFIo13F6XSnTMbg/GVoNKuaZ+wlKpqcnhsmyV5yiTeDknLS63NkVGi1mHeDKBl/RpeWyFREJzc4wuD+V0hq7BmPA+9XMnz1VADiL7EfJRRzpneQ6NOoVSk7J4v9oNfOYK9Y4Fq8NOy2DG57FgUGZ/XTMFfj9x/x0V76OP2TCGstp9CU/WorHDbU0qEzSZ6BulsBbetuCcttOSKNfB5fQQC8do1ts0KrLeK2oxIIE0Q4Lns5lYWp1X8100HCSVSmrUvcPh0RWPJKl02iadCqTTaQI+jx5eNskhFpd1TQ5zs17ubenEnR4CvpDqvuTfSyy6YKb6h3qwuEyYnEYiUR/Z7JaaLUQzvJNKMjTaR0yMhnP3cTrd9PQMsb1TYLRvlLWFda5eukF3Tw9PvfCUau+lMVi+N8vXv/wlndxlSiXuzixSq5nYP3KESGiQttHBdirJjRuXGRyIMtgf1YCJWiNHo1XQAtLcceFxBDEZbCxvbnFr+r4i6aL+gIY3iWGp0MiTLO4QTydZWNrg6ic3SSys8+UvfoGzj57i1799Tbnakv4p6YqDA4MsrS6Rzkj4jRRrVlweGyfPHGRmcVopOaFgF9ntHDvbaaw2O4NjExSKFTV2WUxNRkd7eOq5Z7FY3bz2yzdZW0qQ3hLjWhunzcbISL8GWnUNxLB5hFAQxR/splYzcHjPMbrDg9SbBnLlKlN3b7K6cp9iLs3knkkeO/+MmovnFxZZ30yoPrZUyBDyevB73fT1iMa/TTq9o9MKmegEg2H+X/be+znu+8zzfHXOCd2NbjRyBgkSJBjFqBxsSbacxuPx7OzO7E7t7uzdbtXe/Xa/7dVV3VzV1dXV7Xkn7s7N2DNjWR4HycoUJVHMJAgmkETOodGNbnTOffU80Oze/QX+xXC5JJECBTS+/f0+n/fzfr/etUaFqdn7LG9NE4o66ekJs7q8xJXPJwj4YnR09eAJuBVf9ouffcSNS/eo5qu4zE0CAY9ycmsGeczUtSo8Gg6yurROZkd8jDKQSkuoGbfbxOmzhyg307o63IinWV3dwef3Y7cbNZSV3N6iv2eYdKJKaifP0WNjxNpb8QdcfPjJz+kf7uLA2AFKhSaPHszqwCcq79e/+Sp1Y51ccZfJuxOqwIoiLkxpMyaOjp3kwrtfcOPSpBKYxHYk7y8dks1yj69oAZP4dP0tDmU8CwIy2NLBm3/7PrWqWFisWgcug4EEumVwV+uBOGfk+S7bHNnnC2lA1HD5X0PYwxJQ/RIuI1gAfZA11CZjtewp7oqOrIvyKQq92DTqakN78dVn1JNarAstKI/LHuD6pfvE13OqPkuozeu3cPaZcfLVJGaHSdVXQbcam0aePn+Wmzcvs7K5pg8Xoa/UqhUdbOQbl1I3Qc15PWGOHzuDy+rE43Jw68Z1fvbmL8ilJHRlwWJwky8W9EBhdJj47//Hf8XJc4fI5nZJb2e5eWlqr27dYSLWGaCrR0qHSly6eFVpWQ63l2J1l+dfOkNrW4h0epdXv/qa1p7fm7zLQG8/Q72DKhh8/PFn/Pl//iFOj4/v/t4/wR0I8Sd/+td8//t/wMhQHzeuXGBj+aGylq9fvkYilcbfEiIai+EPtmgB0+MnM7qBaIv5KRSTWM0u1pZTLC3u6CZu7NAI3/zOi5TqKSWptHjCDHbv4z/8T/+B+3emNEAnA4YMXEJAGRgK6bJ/J57XA9PQQL/aKuam53WDodQKj4W2Xj/nXz6Ax22gUaqxMpvk84t3SadqOlQXC3u9G5lkXv9qcZhxBXxYPTbOPnccq63K/PwUQ4N9FPJizTNhMzm48N4lZh6taZ5Aqs/Hjw8R7vBisNRZWVlTBGowGNaQ/6w0GxfKGGpmttfSbK/mSWzkpbtSyRRC1jAY9qwn4uGVAUGGIrvHTcNlJdIb4vxzR+mMubCY63jcdtKpbeLxBJl0hfhakYX5ZUXmff2Nr2jj79s/+1APxKJAnjh9TDfDH338HmZzhe/81tcZHRnGYXXz8M4j3fgO9PcyPfOIucVpHkzNceWLuwT8MdaX40rviW/GlVYkPQlmq5QKudXemZDnkSrPZbWThdsjjOwf1cZQq8mJ2x7QFtWrly9TrZdx+mz093fqllGuaaPFrsQTm9tCrDuKP+BmK76O1+vWkLUI2RL2lXuXkFSkk0C2YxVpx63Udasmg5zDbdZsk1xjFVFV6/J70oBtwWyyk0pk8Xg9nH/+GWW072TSDA3v1z6ED96+yMKjFfKZnCq1YoWRe8ge8lDEX/GrQ7S9hb6BdnL5NOndJA6nbM6lUDHL5vYOre0t2vWwm9umNerlyLFDBIOtvPv2x3jcEWKtI1y9PMny4hK+gJG2mFttoLlskZ1EVoCLZNM5UrJVz5dxeGx0D7bqe/TM6WOsLq1w8dIXeyjXcEALsmzmIP/rH/8ntVfarUYGh6LEosM4zGOatfGIpUkCmV+WKcn9LJ+X10jYmgX1fsv1K4q72NEMZSlOElukDKx1HWpbox4M+RSGZo2K2a2cdVkJmdx+qkUBBDQwurzqTpAttrxHhNDSkHyROBaljbZW2gu/Wux7AVS5F2vINUvNYFMyi4RYZZsjw34xnSWXSODviOnXVsGs5B1rs0R+J0Wysud5lwesXcrVSnlyNQtGl2yHxTrl1O+tJMAP2Yp8ibiUN5kc4MTfLqq+PG9kwyJ2vEa1rAcct89FXVHaZUrZnA7mxWJNnRK2WoZ81awbTNnCOhxiCDbgDbj0QPKbwf3XNLjv/6qTum9L204Fn2i3ubVKWv6qN8rM3qrMZnNIJIJCqUpFmhmljh4T0VAUq9GsD2m5gYhdRQJdUkpz5+5t+Zfo7epSaoXwuqWcJp3O/lffnHjxRFWX0144GNCAjKjLUp7gcu8FNPO5Il63X0t5ZJXZFokp0WY7uYU/6CLW3cpWakOxiKIMiEISiUQU2ffU6SNUawUqlSIOIecYXdy7O82RsXG219ZZmV/H4/Hwne99SyuHL33+BTcvXeGZcyf52usvk84UWFyM43W10+rrJRzppWQwsLGzzeWrF7Gaa5w5OUZQ/K/xOeoN4XRDiz9GqzuGWYop6mXe//RD9aidHD+idiJ5dxWbRTazcaZmZlT9vvHFXcqpCr/3e7/NsTNjvP/RuxpUC7haufjBZ+pjlva25E5K32himZGSpZe+cp7PLn+ggWIZhBfn5EFaVOyl2D5M5j2/YkvAxTPPnWLw4H5lsl/+7BbLc8JFTyjpRGqnpblVAod9w50M7h8gGGlnbmGD9E6Z8yeeob/3IA2jneXNLSbv3qKUS7Kb3CHgbuGNb36XgMdHqVSSYj4246ta+jTYN4DX5VV6T0vAi8NsJZPLqXVKWgNF6c5UcyxuLzG98IBQ2M52YoMP3vuUp8+/omG4ULRVB8e/+ou/4eaVm+RTu/htZlpDfsIyiAn/Wb4JA7hsdj24ZFIlXStaZCVvrRFr9/PP/sV3uH7rIr2DwySSZZ5Mr6mqIRaneq2g5UTPPv2CNvXOzq3SEg0oZ/rwkTE+v/KRBqIPjx+grbWLh/em1XL14OFd/tUf/QGPZx6o1SeV3WV1LaEeaak0F21FtlGZ7SJzDxeUmS8UpVK2jMMpwTUvm9srePx28qVdbE4DZ58+js/rhrqNN3/0Adl0iYAvoJkA2UAVC0IXsKlCvoeENOo1IUEwUeClVfhLCV3LloQqI/ZJ8bv//wb3L0ubZOgXJVwLPqxyEK7TPdjG6Pg+LM4mVpcBj89Do2rg6qU7rMwncbtc2O0GHK4Gr3/7BZLZdQqVIk6nl462HqYePKa3p5uPLrxNtK1VVRuH243dJhi2EolkmkK+zEDviPT1Eg22s29wHzarhYf37/GD/+svqJcsNKo2VTrl+5JWUJPTyvf+4Hc4ff4Ik5O3uHv7AYmVnHqDm80q+8d6GDsyxoOHj7h37S5moxWjPBzrGU6eO8qBwweV137syDGqpRKp7QRHx8bpjMW0dO6n//Auv/jVh7hDIV7/9nfo33+Yt37+Iaefep7B3k42Vx5w59q77CbWmX8yzaPHMxrsb+/spLOrQwfJ+YVlYu0RfH4HtUZeFfT52U1SyYoqzq1tLfyLf/Vdbk9e0YPO/oFDjPSO8cf/8x/zcPKBIgQFP+P1e2nvadWimWKxyOTtaaWihFrC5DO7mvUR8USK5GweK5EuP0fPDtPXG6WQyTF1b4Yrn92lWrXgC/j0tRU/+OLcquJazTYzofYYJoeJU+cPE4252dycozUYYmpK/lsG2iPdTFx/wO1r93G7nRqK3DfWo0Hhja1NxdvKdVfIF7FazHooTG4mtLq+mm+S2iqxvryDoSE2LglpGDAZLHpN2qxm3T7KhsjidNCUwqWIgwPjPfT1thBrD6kglEwk2EnssDS/TmK9QKNmUIXx6PGD2o762SfXdMsjxJfRsVECIR8T927QOxTj1ddfoKujDa/Vy71bD+iIddLf28uj2Yfcun2LRw/nuHxpEkPTSaNiJBqOaRB8aWn1SyJMjUibn0DIRU5U4YCHaFsAh9PBwvIah488pfYW2VS7rF6liMw8ntH7kdtrUwpZd2cHd27fpiAdGyEX+w71aSur0KlkEGwJeOhqj2kfw92JR2yspCjsNqgUaxryFxSyWBlE8bbaxcMM7Z0RLUCTwL0IFmL1EMFL0LqZdEZ99MdPnWBdbCkGI/v3H+LJ/Rmufnab3a2i2i3FiinPcnkeSQBRaTK2JqGIIFRDtEZc1KmytLykBwdtbjZCqQFHTo/RPxrDYC4yMtyleNvNlTR3bj/h5MkXSKUN/Mmf/I0edgJhE93dXs6dP0FHWwc7Wym8bg9b63Em7jxg8uE0npCb3qFWzp87wvHDh4mvJXj7/Qv0DQ4q5SvobtHX5Y//tx+wsVZAEOOhiJ1DY6fZN/KcqunqD//SuiLPYRE45PWtVutkMmU8XjtulxWb26GHdFGY5cCSXt+ibnXh8zmo6RGzogN4UTo0RPgQAcZmo1EuKDzD6PbrPUVamqtVeauKdcikB2ilxORSe95zXwvmcpZqrUldrvl8Wrfv5WKZUq6ITUQjt5NKdheXqYrJH9YAqdwXnXbJKZi1WTWeqknvMIXNDUXGyuFDqDEabC1n1c7TcEugXFUgvNaqHg5k2JcCMGlplVybHPDsTqu6Jlx2g84koqQn47vqsBAvvXyILUg+r16pkEmksRlrSqyR18AqBVcGg5JnfjO4/5oG98hTZextecwGo7avUbdgMdpUPRE2sgRETKYmVotFlRJp2treyZJNF6kUqvjcAZzi25OHstNCpC1IYieOx+uiqlQLGRYkrWzSlrT41raG/jRB32ho+KWcqynTPej34Xe7tWzBZHXT3dvPwsIySwvr6q+VwbRUyOvaWygnotxW6lliXQHKzYKu7jweh37tgpEU7+/xE4fY2dlkZXWdgC9CpWqkVGjQGgrj97jIJrMMD/fh9FqIdXVx7/4Ud67fZWx/H69+5TldyQrZYqB7HL+vjYbZzEYuw/TyAg8e3yexucwbrz5HLOIgnljAZofddBafO0h7Szdui4cKdWaX55mYuMUzZ89pmK7SqJKrZVlPb5LYSTI/vcaFdz+nmC7xz//wnzB2ch9f3LjGwvw6IX8nH793gWa5xvDwMHPTcyQTKWXQSvFMR2dMm0vPnj+BzW5lZnqB1G6J7S0ht9S12lrU36dOH+V3/+B3WN5aYeLOfRZm1liZ3yQV38XUMKoqHgi4CEQsvPL60/QN9uBtCXLh48tMPZgjFu7m3Pmv4vK3UTEbWV6Zp5RO4vf41O/b1zWor6tZ8Fv1BpmMqIm7OiAEgyFtb5PVYYvPp0Vc4p4y1ht4PeIZrZMuZrnz8DZGW0Mfqp9+eoWxg8fxeFsYOTCqlIS//PM/48N332Y3sYWl3iAWa+WlrzzL5198SrFcxu12Y2wYiK9tUylK5bkMovJgymuY8Z/9y++zGV9hZHSc2dkEP/v5h1ozXi6lVVk3GgzEol1YTVLu85CWcJCWYJDOrjYuXnqf888cVX9pW2eMzfUdZqZXuPLFZX7/n36PpcWHVJvSf9DBw4dPyBXzdHbHcNrtPJmax9r08ODmY0q7ZVw2J1REu0C3JsncMm09PtoH2vaIIwO9zM4skooXufzJHQxVCWcFRJxnYyOlJWlauIRJV/dyAJYtzj9+CE1GFDj1rZu00HovgGYSu8TecK+/J/E74XVioJgXsorY2yzY3Waina0EogGwVPG2Oujr6yC9k+HB5Cwbyzu0BsPYnSgtpnc4RqQryMryKqdPPav+/88/v4TZ0iTW4cHpNrGxscL62jZef0DVqqXVFVpbo8QivSQ3c7T6o3zllVcoSEV5tc5PfvwO7739mWILpdVYAs1ynxKF6sxz57Uy/t79CdpaY3SGerhz/TbxzVX6R7pw+pzEkzukt9N6eAtFIqrWy4ZO+gmWFpe1P8BmhFPHTzLYM4DLYmNxdZUf/8MveOfDC3jCYU48c44DR57i0rV71CtOxkaH2Fp/xNXPf8aBoR5yqV3ef/cTJbf09/dy4OCwltItL6/S1dPJ/tFBHj2epNkUglVKW6Cl6dQf9PPyq2dxeq3CaKKYge7oMP/w9//AtHCwK3m1WnhbPIoKffGVsywsL3Lj2l2oS5uoS/2vkhWRcL/YiBw+G337Ojl+9hAdna1sb0uQ9iFXv9jz7wsxaGRkRL3tt65NaHByYLif177xTT65/Al2T53+wTDbiUVKhQI7iTw+X4xCpsbCk1XWlrdwuWx09UWIdoU1y2MVLrYw9k0WNjc3cdhsuBwOpqceq5rqsfrJ7tTY3hCxRq67hm6HZHAXKLRsaIXkIsOG0GTqNgO2kIWRw508/fQh2mJBEttxlhaW1bNfLzeIr2WoFaXHwKjvI2mbldCsCDaiCnf2ditLP18rcej0fsZPjKo639vRy+L0AmMjo3S3dTD15K4+jx7emeFnb31As2amXKxikQrRhpFstqj2PIO5gT9kV3a4L+Tm0OF92GxN8sUKdyYeMTh0kKWFVVxON6mtrG7Utrd29X0lpWES2JSmbmmkbVqaRLq9nH/pOC6flV/+8mcM9PcrZKC/T7CoWW5cnSK5WaRRthAJdLK8uKUcfXl7y/NYXjph7IeiXt3UmcxiybETCARZXt5Qe6ZYO022GvsO9FOqlbGaHQwPjzJxdZL1xSTri7tUss09nrv8PMTfrlx9UdtNDA51KClGDh5tbe1cvXpdC57S+TJNcxOb30rXSCvjTw1yaKyf/s4Yma0MuW3obB+io2OQeLLED3/8C67emVRL1ehYF1/7+nP4XE7SyQTrywuauZif3+D9jy+rT76zL8iJIyMcHzvE/YmHfPjpZSqNBu1tASKBgAaAZ2bW9AArZWHjR/s4+dQLNE0DinJsmB3/bXAXtT1b1DyT3Ger9aaWRQlBxezxaZuq9KyoVTCXVX+6hDflQ7ZdcqJRbGTTQGVn+0sKjJH0+ib+rk6MTo8q8aq2CzZUXDMyv3/ZflptSD5tz/KmLoJCiYZAAIpZirsZ/Zxy3YyztRW3V7z40oNixFAvq4VGhuSabBlNFiXfSVlSOZXU4VzIW0aLRZ+jVpfgO02YZcsrh99GA4N0vLR3qv3XYLFro3d2Rwh/Qg3aU93FDGVulCka3TqgB8NuLZbajue+ZMM3sTREAMwSEJhDmxeD2Yb1y9dIrJm/Gdx/TYN764kKpnBWh526IPYaZh3QS+UiVodcyOIbtOqNR37dZLZRLDdYXxVKQBOHzYOhbsAsKxmzAafHRrkqJ1uXBuWkolnCMfK5YnnxON269uzsDhMKB1hf38Rt8/F4apZ6pc7Lzz3PtetXlXsaaZNAZpyV5aTeSD1OuQBzqjKazA4cDrcGZ11eI26/GX/IpeU4uVxR/Ymy+jk8vl8T5vIQT2xlqFcsjB86zuPpJxpulQbTc+dPspFYxOoWukSB6bsznD4xzhuvv6Dhjc2VFCODRwm0tFJtNknUMjxanuf+owesLMxy8sh+wgGrrmW9HpcqNaL27h84QF9nn17sxVKZGxO3MNTrHBkfp1Qvkiql2CnskMlKi2uGT371OYm1BN/63jd45itnmZ5f4u13LhDydbA4s0A2lcbjdCnWrJgVG0pGG2utNhtOh4HOrlZlDYsosrGR0MG9khOrQV2DaSdOneBf/Hd/SN1a5eMLn+jDQNpFM1IBXQOfspxhcF+EwZFOxsYPks6UVL0fHTlM0NeG0eajKqvYUpHJB5NkkknGR8cZ7h3TU3soEMQjbZzVKoVCnkq1RDK5w8DACIVyhap46nxe/VlbMOKW4KSEgUwGrRhP5bOUGmUuXPqE2xP3GRoeJZXaUSrI2KFRLn70IZ99/D659LaqJcGAm1defV4faBIMlcFxZztFKV/dI/IgBwMLTk+Nkf1dnDg9TiAcYHjfUSbvLfHmT96lXBYkW4FSKUtnewctgSivvvLbWq5z9+5jvvvbv8PAUB9//L//L/QPRhna387S2iyLSyt43GFmn8zT1hqgs8PHxuYKPr+P9G5OV+U9vZ3cvzup1hqb0cfco2WKuwWcVrvaCp48eaxtw3VTmu59QUbHh3G4naxvbbOxtkO9amZ5fgtLw4LX6dIsiZBMJIAmWD2xmcjgbhC02/8nfFqr76Eg//GjaZTBfQ8Jaf2yVVBUEwX0Cee90dA2UPl7XZnbmgRaA3T1dmB0NtnaWeLEicMMD+3j/Xcu8uj+Ik6HC69XAqcSHu7S4Jlw9PcPHWRrM8UPf/QjEukNxo/2MzzcjtNhZmV5XXGV/pBfsWJ7nOYAmXRVWx7PnT1DobDL2soak7ce88uffoyp6cTj9JBKpJSL3TCYae/pJNYd4eChYXxixXJ6ufCrD3hw/w6Dwz0cfeoE1yYm2BAlrS4lUT1U63KQauf0qXN8/NGneN1evvH6a2qRcVqkX8HM9k6Sv33rTX76818QaGvltW+/QUuknUtX7zBx4wkjg4O0BCzcufUJXR0RKvkS167c0c/tH+hieKSHVCqpfPqxQ2OcPX+Sv/zL/0RbtJ34RorZ6SVy+SpOn5dnXjrJydNHuHP7HvOPN7RgbG1hjZ1t8biLsicMbQfdA91aHjY7N6PqqKip9WqDZqVOKrm7p5hi0Lr6A0dGGDowQLGSVwuGqdnk3p2HrC4ldLju6OjUjebywor+rPsGujn21AmmZqfI19P09YdJp5bJZbMYDFb27zvKznaej9+9pO8pUeGCEQ8Wp9h47FogFN9KKRfcbLbhdbnZ2FhjXarucyWs2ClnDezEC7p1EGKUHDLFJiGDuwxfzWZNcxuC86xZmzhCVo6eHqZ3IEjdUFABQLo5NKQn7d1beQ3XihWxnGvs4TOrMjQVNWjn8rsVbVdq1pUw09YrlBmnWj3lOjlz4hROi5nZxzMszCyzuZzgw3cvUpHiwUpND0ViP0omBWcrDa8GbC5obfco4lhwwlvxVTY2klgtHvz+IKWifH9V7FYPiQ0hfO3qhniPwqEYErLFvKKUOwaDjJ8aVmvH5OSkBjntjibhkBePy83tm7M0ylay21nsJj+bq1nuT0xphkVyKvKM9bRY8AYs1Bo5moYyTpdZ/fQmwf+WLGzGE5rjGdwXVn++x+3n3JlnaXFHuXvzCX/+H/+e3a0SVAy6xdP8i0RbdINmItzqVQR0VSx3DYNaTYzymtarFKjjjbroPxDlpdfO0NUeJGB1Y6nY6GwZJhbuxWSSgiszDxcW+c8/+RGP5u/SOxTmmWeOsRNfY3N5XhHKAg/45OINtpMVTA4r7oCN9kiI/o4OFufmeTy/QDAWwuNukknE2Tewn5GBcd7/1ecszq8SCDnpHzzI4cOviVcQHB61kMl7oizvj7g0QdfxhXwEAnbdKui6QvaotYZ2bogtJBxy/DfRo1bDYJMGbimkkkaiGqZqjrplry9BrD4uv0/RtzIwVyt1HdalPVVeJwmqCvtfQF+VbA6H16V/TrUkW1AD2dUVDKWc8toFseiKRJWmRLmora678ST5dIayNYDVKPanqhJhZI4Rxn3TGVCbiqlWoqL9HnmaJhvOcFjtNdLJIAx6CZjK1qVUNeh9WTaugsmUQ4yUTsmAX8tn1VoktphAwEGtVGQ7Ls2qNf2emrWqYm6FpGMxSJeGY69HBCN1g/U3g/uvaW4ncqKOpbWow53N6KBRkepkodSWOXx8v944a7UyJpNVWa5yc67UGlpvbDbaMNRN+vCwSOhSznAGtBmzUJTgoeAk7eqZFfFPBim/26NkkViHn2CrRwe5Fn+U5fl1Jm7e48D+UQ1FuX0OIrEuJiYfcffOrB4SxAdfq0iI0KRrLwMOSsU8DmuvGwoAACAASURBVDtE2t0MH+ihXCuoRUHUDaniPnJkVNnE4kGVIejxgwU6ol2srm8oKm9jdZXf+/3fJlfdYTudZXFhm5m788QiLfzbP/p9TafLnyXeeFH66+YGO0KOaVS0A+iTjy5Q2N1hdLgXs1FO8/K9SrNZU61HfX395At1LT3IpHe5fu0yx44dprMvRrFZYGNnU/3FhoqJf/j7X7I4vczZ86c59dxJMsUq7733maLcZO1dyO5SK9cpZWsYqiYqxZJaGwSpaTU36eiIYLRBIrPDViJBNl3Ajp1Koa5hJ5e/hRdee4mDx/Zza0KCPgsszsyT383ozUnKMyTYc/joAF6/gwMHD/Hg/qzScJ46cQ6PJ0C+Clu5LNPLy9x98JCdeJrx/Ud11W+sG2mLtuk6fTeT1ZItuR62EyktxMjly/haWigVSzpQyM050uLGZhB1uE46u0umJLQGJ59fucx7733Eiy+9QLGU4fLli4wd2sfK3AJXP/+cfHqHSiWvQ7kQCAJBr5q4t7YSxOPysy/pal6AZRZLhbHDPbz48mliHWHqhjrizpqbT/Dp5zeJRKOqJC7MT1OtlPna177By8+/wf17S3x28Q4nTp3l6Mnj/OStHzMw0sHwSIwLF3/JxJ1bHD9+Wte9ly9d5OuvPas4RMGsra2uS3MGvX09GgIbHT2s1971qxPaIiwh7u7umD64/S0teFoa7Dsc0+4EIQZIgHtzI0k2X9LQmYSBJMjlMHtZk8Fdmc6iuAupp4ZBAMuiFH1phZH3lWQ2RC3SBlV5MAsyWGgFggb48kNW8xbdpjXI5cT/vKeCyspckHqdve24AjaW1mc4fmKM0f0Hee/tC0xPrSrWUnBi3X1tdPaHeO6lp7CbbYyOjLG5scXnl6/w6aWLmC1Vzpw+yPkzx9TTubEtDZcN7A4n//E//gV+XzvFoomvvvoGXq+Lza0VPA4XM4+W+cmP3oGyle72LuZmF0UWVE5zT38ff/Tv/rUOP5evXMRuMrK1skpiUyx0Cb7ytdeYXVri5u17at2SFXnTUGDfvkH2jxzms4tX6Ozo4jvf/g7t0Q7dMsoBOF/I8/Nf/owf/t3fEe2Icu65c7RG2nj4YJaPP7isw9/wUB/37t1Q7J3XE+DOxAMadbFihTgyPqLfg9hn+gcGtcV4euahhhyFvrWxEieVlgd/gBe/eobRsUFu3rjFw3uzFHZrFNM5XaOXS0XqzSZOn5uW1rBaQCRn0dvXwf17dylmBb+a1yCjeKGl4t3htdDRG6Gzr5ON7XU8XkEbdnH7+h3u3JwCg5nOzh4cdgerK2t6WPb67IwcGKZQLbC2vYovIPa1Ju3tUdbW1/H5grhsLbz3y08p5WvKMxd7oslh0wFSMkTLC2uKTezq6tdG44f3H9Co1MilC3jsPqhYeTK1pIN7QwKQDTkw7hW6CaFCcTBCRLJIna8JT9TO2RePEmm3Kz5QAseCDawUyspY39nIsrGcwoaPUt5Aeqeg+Zd6o6iYwuNnThBPpJmanqEl4mXs+BD56g7VepWDo2McGj3IzmaC6fvTULGwvbHDxI3beqgQK193R6e+TxOJAtWqWbMZJludUMyFw2PG7rKohbRSbdLSEtYQut/volwo0KhYeDy1QDqZx+3y6qZZfMXys8wXc3iCTqI9AUIxp/rmBeObl21zQPoEBNVqYjfdpJxvUExlSMULGKpOfY33gvYGRfVZXE0CYemnEGmioJsvsTm2Rbu5fXOOze00AoM9cXqEaHsYi8XO61/9BvWSiZ/+7Xv88M/fJr9TwSgKr1rtpEhIsJzSoirULfn5SA+A3I9quFx7w2dZ6CnmJr6ol31Hu/n6d14iFg4QdgeJeTvxmyOYsWt5UN1g5N7CND/44Z8xs/KQnoEwX//aM1TzaVZmHnPu5AnNckjY9KNPJlhci2vBms1spbXFR6WS1c3J0MFewq02wi1ufHYfj++uMHFjlVQqr0V9L7zwGj0dxzV7ZbbblaxSkoNXqoLfb9MDlVhsfW6D3iuFYS7Np1LIKJ70mlkO7VDP7WIQkdFkxeJwqiIvKrqhKs230txsxSTzh8OlwVIhoolKr8p8U1p1zfoaaUj1y8CvFEXKr0txkhwCC8U6mbV1Qj6jHjLkZZdwaa1cpmD0YjXWKUnQuFhDFPsWW1mHbREd5fAhAVz5nN2CgUZR7KEmJdWIlUUseH6/HZPNhsnu0Osln91DQtal7MsmmQnp9xDLlfDdm9Qa8jmOvfu+qakDfnU3pb9fTGxjdnv1ICCISfHX24TtX6rsoYTt9t8M7r+uwd1/oIQxKO2mTawGSSuXMRqbhNv9PPPSKazOJusb68S30+wmS3ralGGst7ubTCbLbiKjIVOjyU4k2kMmW9Rfl3W3pNCddjPhqISiShgbFmwmCwGfS5vWLI46kbZWKpUmjx8tsLSwQSlX4dlnn8YXsOLyudnJFJmcmKGUqSo6qdksKg3BanGzvrpLOrmrq6X2jgBjx/rJVWRYbLK7W8Dn8enqWqqm5Q3q9UWZnloGeYA0mjpYJjc3+cM//Gd4gw6K9QYXLlzlzrUp3E4L//Jffh+TuaQlJpKsxypKxjYFYboHW7W06cnjJT775BKnTx7nzMlxdlJx9W2vryeV4S03v5Sg7pAK4zK3J67TEQsp8UVUzVwxh8Pl0TDSOz/7UMs7Bgb76B7uplxt8ODBDI1Kk3q1rDdYWfvvbhcoZ+WUv2d3EASb12Onq7sNi9OA1Wvh5p3b7CbTtIc6lXku7F5xyVlcLmKdMR0EdhJJtjY3FONoMtRwOo381vde5eTJA0xO3iabKfOtb/w+1B24XS1K5EnkMpTEM2g0cumLq2ysJBjqHKYjLEN4gI7Ojj3edrPJRiKh/t3kzi6ffH4ZfyhKV88AiWSCTCrJ2eNH6Yq0YJKiCyOsbG6zvr1DKBrhxq3rfPbpJ7z2+kv097fxV3/1A4rFLDubaR7fe7SH0BI1wC2DezeZbFLXnLWmVHa3cP/eE5p1y14ts7GKy1VnYLiL88+eUe+pYAJ93ggLCxsakBYEV7VWxOW1a+L/W9/+PoWCINY2aZhsDB86wNqqkHHCdLb5+Pjjt1iYkxDfkD54P7v4MWdOHtaQq6xixeec2c0yOnqQgwfHaIt28vYv3+fzT29oqYjP7cHndTE990RtExZnhXDUidft0pZUq8miaLuUqI2FvIw7ipFslM2kNnOk4xlomrGYbHtKXGPP/qJ4MhmP5PsWPV0evtWaZhxE/VM1XUuc9gqa5AasWECrhUJePP4NLBYpX6vSGoswuK+fQKuH9fiCFqh0dXTx6SdXWJqTELhd165dvW3Y3fDs8ydUPRwaGiaXyeB0+/mzP/1LFpcW+Na3XuHo+LDa0u7cu0mhkiedEfLKMjSlKMytVJn1rQ2ePH7I6ZOnSG0V+L//j/9CLlmlM9pBPJHU10GKR4TH/m/+3R/REvbwzrs/ZXHhMWeOn1Q72UcffULPYD/ZYpH5+SX17nd3t2IwlRSJJmUuH338GbGObr7zW79FRmgTNheBYIC7k/e4/Pllph4+xuKw0N0ZUwJSe1sXdyfuszizhN/n17ZLt8+jLZc3rt2iWi0R8Ds4euyAbhsnJu+rcCFDU0dHqzLTF2ZWmHuywtzcKk6fj/7hNvwtdg0wy/tTNp6ZeFozPaIW1oXF7XFrQ2dUCCQdQZxOA3duT+J1+tla3aGwW6VU3CvjEhW2a7CNZ188x9T0Q5KJOC+/8DwXP/ycq1/c0e6FWKxdh7D5uXm9Btw+K8++dJaO7jbe++hDCrkU3Z0RPSTPLUxr26MRNz//yQXJkOLx2zh19qgWzM0tzLGb3aE1HCYcDlLMF1WVl2eEhDQfTDzBZnIrz315YVW3jlou05Qtm0xEYLRKi2pVN5GKZbWZsLUY2Xesh8H9UaW3WGxGEtIoLGt6RHHPsbWSJr6aJ7crZI66WgQFsx3riPLcS+dZWFjh5s0JOnsj9A3FWNmYU9vmq69+jcH+AQ3QLs4s85UX39C//umf/IByOUt/bzvtsRi3b9xncX5buehCW5P7akdvSEt9yrUSm5txcrkSLS0ennn2KZ46dZTbtybYWs1x/ep9DURKcF7UWKvVpUq+tOQ6fVaCMZdy2Fsjreym8rqJlmyN0LZk8JMBT6yoct/Pp6WF2a6klvh6mkymoCKY1QUtETNDo+1Y7VKUJGptg8X5Ag6bHaPRQSqXprMvgsVpZHC4n+PHjrK5vM2jiQV+9dZlstsVjGLtMIhttSnnOm25ttoM2O0WAoEWFZUEbCDbaUxNKgYTJpcTb9jHviO9vPLGs7S1hbCbLQScLfhsLQqPyBeyujW8dPkyl658Rt1cJNbt5/y5MTojLbT5/HSGwvrnf3F1kh/8+U+ZXchq2Z4chIJBoaWUiKd38bYYOXi0h6+//hI+q4sL717hrb+/QrFooL27ld/+9h8y+7iC1WbRAiYdnKWPol7W70sOWKZaUX9fQqjGehmjfL0hoZ4JelEsWj6q2d09Eo3NqcO2ADokVCrKuohvMrs6DAWKOylcTjMNT+te54XFrAOxySjlWELF27PgyP1Yrjnxyku40+YLaIFbdXcHp6lKqVwnnW/SPtRDfHGNTMlAKBbSdtVMPIW5uI3PZcLW2kGxalDbTMXkwh/0aGFbfnNDB3m73y/LK2pNsWW5MNfyyoqX4qZyTrbzeTxtMf36ZKZwWAQnLJskgRsIK1+oYnUsNkFgim+oQD6xg6lZwRqMKDGnlE7j9Lqx+9wYSxndDMhw/xurzK9pcg8cqOOMCuzPRClXUBVXTvXyhhgc68HsaKptRlTMTEpCnvJGKDM40K8Xq6yE6zUZEJycPfcC9aaFidt3iMc3qVUKmIx1zHIjsNooZcrqh5dGLpOlrDfUkbFBiuUSD6fmWJzbxNiwU6uJ+hvAG3ITT6TUZpBNieevitdjwuFw0qhZ2d2psra0RVV971WeOneA/eO9rGwuM/V4Bpfdx7mnz2jL23p8i5XlBOlkBZvRRcAb0HDXxvIGg4O9ZIopugcGWF6KszizTrNa4viJUayuBvvGuujoiZAuFFhb3aC3vYuOWJd6v8plM7dvT/Hw4SMO7u9V1S3SGtYKardHMIezLCytquLhD3mZnLjJyso8vT1ddPcIf72kKDm73ce7b3/K/RuPdNh1B5y0hIL6wPJ7PNgtNrWB5HMV5eIaarJsNlPM5wmGg1gseypJ71Ankc4Qly5/pr//wjMvMXn7PrPTc1r9Ltby9G5R1SBZDRsaTYqyLhOyrKXMP/mn3+TFl55iaWkBmlbGx57B0HARFLJMxcDs4jJOQR22hNjYTDL9aIEj+w8z0t2n/mttYDahWxnJOIiqtpNOc+nqNcbGj1Ftmpi8e19tPi8+e0YHd7l9iCd+ZXuHyQePdQW/nVjh1q3PiUSERuMjW0ixvLjC5mqayRv3KWWLSAevNPy9/sZLrK3PgamB0+NiO7HD2mqCtZUkdmH01qta6lEo5/AG3Azv76K3t1fRehO377G6skUgECKRjPONb77KRnwVo9WN39fJ3Mwm8VRaMX9uX5Dezi4iYT/Tj6+TSq3pml8Kai5f/ILxgwfx+ffsWlIWNjM9R3ePXBMd+jy4dXOCd37xIUuzazjNDsKhFlbXljA7zBhtVa0Wl5bdZqVKR3uU737na1y68QW3799Xn6fY0mT7ooP7dn7PW2ywqvIjJWP/aJWRwV3eQ/84uMvDUdREUYHkva04SFHhxVesPmOzqu6iTInHXTZkGJt4A15iXVFinWEsdgP+oFeRrG/9+GeavRCHvsliVItaZ0+rlmzJobtcLpDN7RBr6+Knb77NwwePOXXmOC++dFqH23v37tAabeXazVscPXZCH2bJnTxOZ4B4fJvVlRVi0XYNpv7irfcppGu0BqNqYxGfqnz9Qsx49euvI4u+qcd3ODK+H5/LrUSla1du6fVkFs90vcrWxgbtnVEs9gb79w/yldde4803f6Jr7m9+55usb27T1zvEytoKM0/mmH44x8TEpLbKRtsiyqP/3e99j6XZRd78u7eU9y22L3l/tra2MjM9rwHBUNBLZ3dEiT6pTJZYRxuhVj9dXa3E2jr51c8+4sn9BdLpoj7sg612Ih0BLX7ZXEsgpLlCpqAoNrnPSleGzePi5Nmn+NrXn2dm9j5TU3fUgtIe7VIe9/bGLpViQ18Pu6dJ11CU0UMjlGsSrpynv7uHJw/muH1zSvMwvb09yqAWe5cUkwWCLp57+TQvfvVZ/vZvfsTiwpz61CPhIE1zWa0/AX8HP/g//4ZCpkFL2MWZZ4/TNFt4PD2tQ3dPT0zzD6mdBPHNBMVsHVPdzbVLj1QkkQNJMV9SApL0TYg6rxsiufas8upWaVSFkmShYQFHi5mOoRZ6h0KY7QY9+FlNBlpbItQKko0xM/tI2PBZqiW57uXPgb7+XhUlfC0uEskMM3NzGvg+dHRIC5LE8vFb3/4evT097O4kmXo4xcEDR5h9ssBf/NmfYzY36JD7dyjCzasPefxwhVpFNjwNrE6IdvgJhD0asp6dnVcrWmdXlG988wWCIR+PpmZ5OLnKlcu38fo8dHQG6erqplYxaYg9uZPAH3LT3htRhOTW5jZel4++7n7y2SzbiQSJ1Da5Un6vvVKxnRXsJhMuh4W1pSTrq9m9wd1poCViYt/hTryBvXyZDKkClZi6P6tFYundMsLr8QZdtMYC+Hx22oJRqikz7775BekNUU73Bg/tXTDJ4C4NriY9LAma2ev16HtShADJpdTFr223Em5rZf/RAb71vVf1vbW5sabZNLfNhUs81zS4fOUq7/3qfTKZNE1bjUDMxcGxHo6NjbCvuxsB0Qqbf3Jyhl/84hJTU9sYzUa8ASc9fRECQafmOswuEx19AY4fHeXogYOsTW/y0Qe3uT+1js3qYHTkFKZGp1pdRb2WpnWr06F+drm3ZHYLVJsWvHbJztmVwy6bGUFCmrwtX3Le7QgaXYZpsRwJ2UUseUI90oIko3FPra5I62p2rytDCD8er4ZJ7bqgEAuveW+D3mxitlnUHtOolNnNVGhpC+6V5zXqVPNyAGsQT1Zw+5xKsdna3EXKARqFHXJrG4QdRVxdvZhjw2Q31imm01oCFerpUIU/vrSBs61DlXMRXoSAJD8zxOJisuLxOSgWq7qVl8OJHFZk2ypfj3xIWVm50tR7qsXY1H+WL0+KqTIbm/qs9LVFqRXyLM9uEIoFtZ+kVirrzOVwO34zuP+a5nZaD9kw+8taP+93edTzWigUGRjpw9/qVQtJS6uf3eyuXhhSNiNMdVGd4pvbSuRoiiXB6MDm9ONy+/XiXBVcYz6DUzxW5bzemMSf2JQ3t0vKVIQ5HGb0yKAGyXYzBWan17RmemlOQk5O7B6LKnOGpkUH91qxQld7K16PR1F92XSDrbUkuZ0d/H4LJ84OceTMCOV6gZn5JdaXExw7Nq7evabRyL3JGfKZJg6jV5Vr8foKS9bmsKui4vR6KOQrJJaTNCoS0oOukRhjJ4epGPKk8gXK+Qohp4fOSCs+rx+DycnKmrTWPVBl95WXnqGjI0azZqNUaqjXeXFliY34unoNpSjj448+5sSRw/T1xihXMri8Hk2aX7l8l8d3FvTE7fRZ9kKzDgmg1LQG+9aNSQq5GqlkBgsW3A4v+WyOUKiVbD5Lw1BjcH8vrW1Bbk/cJBxq5eUXXuLD995X1u/BI6OEWsPcuzPH4sKmWmkadfE4qo6JxV7nuRePE4naOHL0IB1tXfjdXbidYTA4yeaaZHNVsvkqHV19TM8uaXD42TPniIgPziTNuxJHEBVNCZPqh6vWK2ztxHH7vCTSGb744irxrU2OHh7l1LEj+Bwe6k0jmWKFm3fusLIxS5NdJu98zuBglMGBTi1SEb///HSc1HaOUr6oOK1g0MXJ0wfJ5repNQu0xSL4A35u3rjL0nwC6nasRhsdHVG2U3Flzz/9wjFOnz3Ounhx1+I8fjSP0SgqlUE7AASPJSQh6i6aRVlN29nNZwlF2uns6MDnc5ErxtnaWcZiNTDYN8Ivf/IrfPYgzz7/kqrBYtl68Oi+rimlIEseXomtbT5+7zNmHy5gM9jxCstdugD8HkLRFjKFtHozrWYDkVavDk2PZp4ob15uqGbBjtVQNnYmJVYxC836HklCfFuioIuKKYOtqE57lve9J7NiIbW4SXlle6tOsVc4bP+1VVWwc/J/IVRIoFUY0G2dEQaGe7DYTZTKBaWZ3Lg+webGNmVhHZsb6jNv6whRks1UT7vy0mVle2DkID97810eP5pj9OAwp84dUbqTz+OlLRzT4ptDhw/T3d3F4sKyPoSloCabzek95voXd7l9/T7J7Qyt4YjiTmW1rkOEzUr/YB9GO0RjQc6dO045V8Jp8rC5sctPfvoPhGNhgqEAt27fwOly4fLYOXvuJM+/9Bz3700wMzPFV159RQNsNqtLqSjhUIRPP7nMO++8qzjVtraoqo9vvPE66WSSv/6rv9FMiliQYsJSDwa5feMeRsnguB1Ki5HMRLlWJxIL6qAXifjUGrKzlefJgyVmp+d1BS+Bx+5esQkVVXmtFSVnII2Ze+GwutFEtKud737/2zx18iATk9e0mTmdymiZ0eOHT7SgjrrYMWzYvDAw2sXRE0eoNovspiWHVGdqcpb52XVVcyPtURwumwafxZIVjgQ49fQ4o2P9VAq77MR3mJ9ZJL65xckz4wRbfeymKrz1tx+S3qkRbvPQ0ROiWC1TEyWxnGWgv4O+/nay2R29b5dydS1digR6WZrdZmF6WTeKtXpDV/OSy5DtoQzuVodw3cs6FNkdNqXb2AJw7PwBXO46pWpebSmxqBQUWcili3jtPu7dmWZzLY2xKcjVqrZ5jh85itvjo2Go6jZnfnVFhadXv/6CEpqkSfnps88RDvjZii+xlVjB4/Fx48Y9rl2+SVtrUAv6SvkKU5OLTN1fJrcr0mQTs71Oa8yHz++hWK7o9kcCocMjXbz6+jlaWnzcvzfNh+/dYH5umWgswJETQ4wfHmP6yQqXPr2hGN+WsJvOvi4Ojh3m0YNpklsJQsGQ+sxTuxkqtQq5UmZvCGRvgLSaG4QDbpoVC9evzFAs1jFam7RETbqV8IX2rrvk7hY9PR1KStpcT/Hk8TYbWzl9H4yMDuJ0gNfiIrNe4e0fXSGXrFBTTv2eVcYgLaDSuimefrs0mMrPpq5WPWH0W21OqtYGBruRtvYY+w/3883vvkYgKEjLNW05bVTrWE1GXHYbC7OLzMzMcv/JQxa3VzB5YHisi9ERgTYYqWQLJDdS+D1RHt5d5crn9/T5KK/z0P4esvk0G5txLXzqHIkw2Bfl0MgI1V1YWynyzjvXNIzb1TnKcN8JrE7pathrlZYAp8MpnvOq2lAEcSgEFVHNAy6x/O41lErQXe+PJhvVcoWmWdpJBT+9V1pX196DqvrDjc2GhkktpaT+O2qD8QT088XTrjN5tUq5ZsDlsnxJpNy71xZ2c5idbs1lNQo5GrvbEIhqOVN6bVPxjoV0mvTaIsNdPpJlWSjXsAe7VUyx1RKYgr2aj/G2RdXOKJY6szeA1W7FLcJUsaYUHe3eyZb2hnDJFbqtunUVWo4gjyuF4h5+1S4NrFUaRgsOuzQ9G5SmVEzt0sjvYmppIxS06wFFNj5FabD3OPZQtXUpijL9ZnD/dQ3u4WEzzrA8MASvZFekXE9fL/sOjtAwlUnnt7G5TarSLCwtsZvMYbO4VEGXRlGrKOnS5FkzEol0Kh9UQjlihxC7jFSSF/I5dmW9JGU7PrcWBNhcdboHonQOtqv3cGklTmI7j9UYYPbxEulkTlstpWRJKBjCMbeZbXR2dOoD1eNpYWl+jdWFFYqZLBZ7jWinB1eLmUBIEEtu4utSvmQm1hYmFAoxOTHFTqKIyeDSi1CGGAnd2pWLK0lrKa4xkVhPUS1JUrfCwP5OXn7jeW7dv836VlpVzHIuTXtUrCOiqAxTqVq5JQivjS3Gxw9qgZJ878srmxTLNYqlLFtba9hsdgK+Vi5/cR2/y8HRw4Pq/xUMpcsf5t6DeS5fuKk3XrfHzP7RAY6dOMYnF7/A6w4x/WRWOa1iTxI0Z8ATUtKG2CFEdZWbvSfgwNtiJ7mzpQjP8bFxbl27hs1h5Pf/+e/g8TnZ3EwyO7vGO29f1AOQBN1E9XO5zAwMhekfCjB2eID+ngF62w/itLeQSOZpNFyEgh3spItgc3P19j221nd48dwzDHR36oxYbjSUZyv/kC/UVJkUO+tOdkvRZXaLmcX5BcX9CcXm/PmnCQXb1GpVKFS4d/8Oq+sPsZhzXL/8MWdPj3Pq9FEePn7M3/34lzyZWiW7W6BWqmAWf17AznMvnKRQzVAo7urK+KnTx4hvJbl44RrUHHgdLYqO28kkyVayDI92MzY+TLVeVCLH9nZqb5ORE5U0otdjKlUinShirbsY6B+kWCqxvZ3k0OExbC6jIvq2U5tUK0VaA63cuHQXtynCv/6jf69qT7aQYGn1CV9cvaB5DaFLSCDw8f0FFmY3MDfNtEXC1Bs1bVIU9WJ5dRGbYlkFe4puGTwBL7lSiVKxrKVLlKVpD1I7BTE+0WyalUDQ0AKmmj4sDKa9Uqa9D/n7vZCqeO/3eM97FhlRlJ1SmGa2qEokvy6MdS1sMkqtueRQvAyPDujrKjdseb1WFldJJuOi6+uQ9MpXn1cixNLaMsVaHpujSVdnmK62Hi588IUqSafOnSTY6lI6waljp6iVDLzz84946uRpxUMmkjuqbIZjrSytLuo1effWDJc/ua1M6paAX8lTUjZUa9Qx2swEo34tsOnsblP2u9fpJRSIUCnB7Tv3WVpexeYwsbw0RyQaoVwvEom18q1vfQPBaVy88C6nT58gmy3R2tqlWEqfL8Rbb/2cN3/8d8q07uvrprunLUyTlwAAIABJREFUk77+fqafTHPt+hUqtaKWZO0b3a+vyQfvfoa5acPv8eoWJb4dx2SxKlLV4TNx5MRhFucW2FxLMv94ndXFNQ1Nt3e0qk9cAvy7KbGryd7TpIfJQqmuBKu27igvv/YcBw72sL29ycrKJuvL26wvrlHO5simZVtm3WtqdNa1NOv8s6e0tCmT2aGcKfDpx9dYX0pre6avRWrhTayuxhWxKa3Ep549zvGT+xk/2K9h27kny3z04SeaP7I7nUw9mGF5KUm51CQa89LXL5a3KLlyjo3tVWKdIS0ZKpeLKjA4LS5K6QonDp1jYTrOX//FT7l+5e6X4VS5N+zF2wQVLOE5USfluWOy2zB6jER6nfzrf/u7pONL3Jq8jdW5lweJb2zpAPnycy/xyccfs7m2pWHQteVt8oWmcthlC1VpFqkbqzj9TvwRlwIK9g8OEPZEafXJBqXBdnqNlc0FCtUqd+885uaVSc1VxKJtmrdqj/Tx2Sc3iEuWRJRVpxWP16GbKQkhyv1ABKG2zpAq+pJ3WF/ZYmVhW9X4cFS6BEL4fV7mZtZZXUlSrTVo72yhX8LGh8eVZX7ho0/1pVC8Xj6nNrZipbzHVZcIr6mOywEH9g/hdbbw5t9+QiZbUSyq02+kfySCO2ASUCBOj5H9hwYIheRgskujaWdiYppTx0/zzLnzuo1660dvMX1/gdkHGcpClVGC7peyuwynmoORdlQroVCATDZNqbz3TDdb7FSMFaxuO4HWEN1DHRw5dRBfi41GrYTPKUjXMKGWFiWHyQHw4qdfcPPeJEtbS5gcNSLtLYRCPjKpBKVMSZvEzQa7bs8zu0VV+4MhN8dPHmUnleHho0fYpX/j2UN0d4dxmOw8uLXI/HSWh/fWyKR26ekf5diZN9QC0xAikKyujGY8TpMOplo6Z7OrhTHgNmBy+zR4KVQYwSSKr9vmtO21pUpTrhkEmW4ySMBTgvt7d1IBzchaopLNUi9kMdg9OrCnMrIBr2iOLRRyUqzsDf4yXNelB8BuVetMXfzotfIeCrtcxuTxKXZxa3qO4tYqflcZj82KzWHVrym+k6XF56JQqeK1mSk622l8+d8s1sw4rJILsem/r0hgIddIoVOtTDGVpmn34mjx4zA31PZqtcp8Y9DrUDYHTq9Tff7apSDvyEaTrBRv5jK4TGUM/qjy4OU1kj9TDrRWj1u3QeKcEs/7b6wyv6bJ3d1ewe6XAJ+FsKSSJdhgNmNzWDBaG/QMdZHOJfRhubG5RXonq6qHVBDX6hUtbbJZJAhRYnDggIZYpclOij6kuVRWlHJjlqIXWb/29rRTrmWpksXpt6gCZHO4lJm9MLdOKNiOxWBhfWUTi/h8nU7qpRLFXEnxXyEpfWoaiLa1KwrpwcQkzVqFfWO9rG7NaYtbRUqa9I3qUHykw2bhlRefJ5stcOfOI5pNWZUFWF1dpyZro0Ydu81IV1eXro7Wlrbp7upiY2OZaIePts4gO4UMtbpZffH1el49p3aridHRcVpbu/n8sztMP1nUw8Drr72CydxgeW2FfLmsth9Zdcrgnc/W1caRTmxz9vRhxg8NUKqXGTl4iBu37/PLtz6Q5xnhsJdD4yOKW7tyY5LNzTTVUh1TrUZuJ4vT4sHtlsKplGLQfF6xy5gpVzN4g3aS6QRGg41ISxvx9S21Mfz7/+HfYDDXSBd2sTta+MEPfsSVL25TK1b1TShB3IOHuzl8opOBwSj7hoYw1f0E/e0kEjlcjlaisX52sxXW0xkWVjd5MjXHybFjHDl4BCmLS2Sl0tSuN2OpmpcGSavTxOr6nBYgySZvZ3udpfl5Urtp9o8eZt/+I/h8bRrUmpt/SLG4xsrSJGuLM3zzG1/lyJF9bO/s8md/9tdcv3qPbCqvWQy7yU4w5OT5l59ifXNFVW6L00R7Z4hkKkl8MyXVS3REe8TUQSKd1DbfuqHK0P4uLQ+Sg0842KZtvOJNDrT49EH16JEMK1ukNoqYDTZtCRas5tD+QXoH2vGEnKxtrmrt+tjImG6KqhkX3//df65FUCZTmbXtJyysTlGpZZlSAtE6GysZFmY3qRTraofx+TwYTDb8AR/LywuktpOK0xN2daWRZ2x8FLPdzP279zQI7DQ7sZvcShWQ1b+E2cRHKyxroSdoi6psPcQaIzxhGYpko6I+VuEZV5WyIsqaPNAselgVJrZNVXax/mhGoWHA7feqkt490E48sal177Vyk2w6o2qu2BzEnvRb3/sG5UaR5ZVVrYC32htEQgGlDD1+uES9ZmPsyChNS5nRg32cOHpC1b5HD5f51le+o9aA+YU5FtcWCLX7SKTWdet39/oTrlyYZHe7rJsBCcpJGF4tWLLpGO3nm995nVw+x4O7D1R4kIZFh8OhQ+LPf/E22UxKrSsSQE7lEoRiYV5+6UXSiTh3bl3j5VeeY9++g3R3j2Izu5Uk8v4HH/PDH/0/GjY/eHBIMxF2l6h5dTK5JInkqh5AvF4/ye0sj+4taQDcJ0x+t5eC5C9MJtr7Qhw7Kz+//5e9936S7L6yO897+dJ778r7qq5q79GNbniAAEgQIGjAseRoZ1cSI8SRRK1CM7G7EwqtdkMxy1XMKFYacUgOlxwaEARhSNhuoL0v731Veu9f5ku3cW+C1P4H+EGsCAaabaq7KvO9d7/nnvM5Kjy4d5/RucvT29hd34NaUPGwW1U6JB96mBMXn+LGq6tbqNbaaKpEGOx6HDo6ijMPTfEAOzezwt5xm8GKai6PPFkJ5TpUBhMks4CRqR585vknUGsWkEpHMNTdz2Sehek9tpQ4XFYmSKytbkOutRHo6cJDj53GgSOD8HstaMhVDmteu3SVm5hJyKiUFCQzOe4GoJzD0585D3/Qis2dVT4M6TjI2IIoqGA1WXk1P9jTB6fFi+WZXVx+5wFuXZtHU5E6jdhElqHOBcrnaTQdjzX1EehEqJ1qHD4zgP/tL7+JbHgfr732KtLFLCxWE2/dnE4n3B4nJLHZ8RS31IhHKsgkWgjtZqDUCTpWhcmhhd1vRnDAh4Dfjv5AAON9k7BorKjJVRTlLG7O3ESl3sLayi5uXZ+Gx+7EkYPHmMIzMjCGt9+8hGgkx7YmEl2oFdTjceP4yWN4MP0A4USYD6wHj03g8KFJdHsDmL2/iB//5KdMkrHajfyeDO0nUCzW+blKXRKE6vR6qLk1jGQiB5mwntUyH7rVWuosIPyOxEqxWqIiHAk2kxFGvR0bqyGmfpAVUWsW4Q7qYbaroKOwqscMWSkApMZ7fHBRJimexoUzD+PYgeO48s5tvP6zN5FJlxDaKqNSoNpyXsDx/YF+QMoyD+4GPXvN8/ksZ8aISKTV6dCgzaxJD43VDLPXhP5RH8YmumG3GOGyWDE+PAqLwcTbxcW5FRjNNswtreCdD99Co1XhzITX70NodxuS2IZJT6hMIzeBJ9MZRk/Tts7hcLJVM1vIQ29W4+CRAej0AvQaA+Yf7GD23g6aVaLoAH2DUxgaPdsZwInsQtvyTxCMxCinllEiu1ht1OyrQ0vQcN6MjiykVlNYlQ5jPJx/8l+2xTRbHRpMjV47FdtPSGWul0sdj7feyO+3fCqHeCQPn8/I//bdvQILaYS2dJoFprpQCJsG41K+woFSKjAinGuCtqfJHEzFZbjspo7QQtQXakzVaVh1L8o1aIw2WIYP8pagqnTK2ZrZBKpkU6ZwqsmIQr7a2S4ASIfiUJsssHttHUFP14ao1SOXq/Jhw2KS+HDBra3M/yeQAc1pQL1ARZLggCv9e11uAxol2uhLaKu13LVDzgm2XQ4MDPxGIvqURtj/Pv9ata0MQS/z4G40mdDd24NiqcRcYFKC3R4HlGYVLaHJN+5CvgST1gy7zY5QOMTti8w5rVPlL7gZlVbJtC6m1bpGq+KgJ1MSGm243E72dYu6FpxeB6PvyCZDxSf1WpOJB826AjUpEHm6UbuhyHXIBVqx27jlNE8NjmYzqxPTd+/DoFXjn/3Zn0Cu59gvf/vONGZnVpgiI7bBasjgQB/6Bwa4fTCeyCBXyHGbayaRYvZ4d3eQAxrpbIlXsDazjctcnB4Dc8XJh0lZ0EqlyAi8gwfHEd4PMXWhOzjAQ3ulXMfo6Bgy6Qwzkx1uB1LZBNrtMg/vdPNbXt7lAqhcOofTJw/j+ecfZ4IPYbbmFtdw6/os849Jjf3yKy8inUsiVyhhZnYJ68tb0LQkVHJVuGxOPPuZp/Deh+8ybnGgf4D/XaJGgcdvx73pGZQLgEXnQTycwuTUCP7Ft77BX8tOfA+SxozXX/sAH7xzBcVsEVqBiAJNfOa5h+AOinD7Dcy57vaNots/zF5SgzkIrcaGSqOBUDqKmYUFJENJDPgHcf7kIxBNdsQKZcytbKJYrKFcKKKvuwvdficWFx7AZJTgsOuwtj6DVGYfCmG2RD38vjGcO/8Uo0Fv37uGBjLY2Z1FMh7G0089jGCPA8lkAtP3F7Eyu4e99TgaFRoUWvD4THjo/BGoJIVV4a5eH9RGAZFEmH2JlUodNYXKieiB1GE+12pltleYTBreBtHDy2y0wmjU8SqclOuV1U3OMFBDdSWnQK0yQS43YXfYMHVsDCaHDuFklNfm3V39GBs+ikvv3MfnP/cy+gcpoFtCMr+F1Y37SGfCWF5ehNCUUEw1MX9/G82qyPx7UpJ390MIdnWxQhMPJyCJEvvERamK3iEPDp8Yx/XrN5AIZ6FuG6EWLSgVq6gpHcoEDeSd5lORFUeyqpG6zuWBnwRVO0VNLT4QMFWAqQcdrjv9eWpGpjAsVTcSAo7+sMVpQ29fEOceOYX5pRnG/jWqQC6TZ854g5ohLXr82b/8p7h5+ypTTEiJpcIhv9eDpflNtBsGTM+sc0MnWTkmjw7i8LEjWJhbg9fdj8nRo/C6fMhl83j7nTegoAiXx4hUIoa1mQ3M39lBMUXYWROaDWpZbZJnCPV2E0dPHcdLL7+MhYVFaEUdnnr8UfaTR6IbWFlbwKXLl7G9EeLBU280Ado2rG4r3F4XzAYDfRq8+NJzsDvc0NNAV24iV6hhdX0Hf/u3/wVKpYhg0AlfwIVyrcRrYrvbhNWNeViMes4XJGIFbC6FuXSHgsVej5fvI9VmA48+cwZnHz2E3b11JBNxSC097l1b5DIjOkj29na2jUREEQQVugNBxinOPFjgHEq10eRW6GCfC5OHhjEw0ovVlVXsb4Xx0ImzuPXRTSQjSW6gbYgC7H47HD4Lzl88DbW+jY2NRXT7/FwVv7uZ5eZdu5PIUVYsLKxw+7LV6UTXYDd0Zg2TZKjdMRkOoZjJMmu6WqpCLRmQTOVQrsnw9bhw4twUDDYgkY4yHenIwYNQiyK2NnYQiURRqBTRP9jDtiryut+8NI/rH0yjXqKwXidcTAMIo0m5yZcOi8QG10Lv02LqxAC+8U//ELo2ENreRii8j3gqjny5AEEj8EBMWEqitTTkNjZXYkjFFcRCeaRTeThcFni7HNCYBRaHyHJ4ePIAhruGoROMBHtiW9qlqx9hYzuC3Z045udX4LLa0BUIIhlLYbB3FNev3EOcFHeouWyJmkEJ70mYW9pIxFMZmBwWnHnoCHq6AqjLCm5cvYeV5VXYHBbe2NChuSYT4Ulgoaun1we9XsNdJiqRGiprbAWiJSW1ktIzlMAKzTohGKtQqWibXYNZb4LN7EYqUeStS4O2xUbA5BRYXFJpmkw9yZYKXKpldVn4etZKargd1FegYeiCUqJwohWri2HkEjW0qUuiLTAOkoKhtK3j9lQa7qwmFEuFzoCr0UIi+hTdUzQqCCYt3L0Ofi8cmOiFw2aC3WqD39fF9qx8IguBKHQqHX71/vt499J7qNZlHtydThtKpQzsZip1FNj6ScIfdbrQ90GrFWBz0PvUh0KpglyxwL5z0DOY8JT1JswGOwrZEh86fIFxBHyHWemmtxN51xtEn2KVXIJAgVGInIfyurU8kP/WHkSHRknf8aJTI7zNxHYukA3w//dBQU8dZPZ7EwRBVa+g0NAiWSVwgxpKJgVPr4/97hvLcUZjd/U70arVkE9SmFXNGwXKeJEvnkSySlFGNZuBvroLGzVQWwgSICKTqWJ/rwBfjwNGiwGZooJcWQVbV3fHl2+noL0ErdS5z5MQQ62mZBtWigU4uwNoSjrk4ymeBcjyROH1fLbEbdwknglGOx98iU5FhxVCdpMgSs9MlLKc46i11IwIthhVjI3UakVUm53DC30PaTPxu8H9Uzo3qG1VCLoKTGY9EyJqdQVV8szSg56Ai3odv1EJ40YvFinypLATYi2fz/N6nfyj5EulH1N9PKl9dOwjHxkp9xTYjMYiqBSpvdPFimCBbjAagf9La0en3clnTQpbEhPeoDcjRdg8vYk58XKpAp/Xh4nJCRC7qSTLiMcTWF1c5bXT089dhN4sIl9II50qsKeTHqYK8UtbYJKCz+9jlnlbJWJ2bhb5XI6DLBTGmpyaQCQeR1lu8HqUqB56rQouD1WOE9+cqqTbXChE7OJ8Ls+WE1rLd3cN/FbxvHDxAhaXlpDOFvjmLctZ1BslOJzU2kqorypXK68urnNo8tGL5zEyPgir04GPrt3AresPEI+k4HU58NXf+wKKcgYttJFO53D18i0USG0pNuBxOPCtb30D73z4Hm7evYsjBw/BbFEjW4ozVeKtt9/H9noaUtPCoeIjRybwld9/EYKmgQwFYZJZzM+uYf7BCuJ7cQjkTRQbeOX3X0D/uB2VegYevweTB45DFAxc+iOqnfB7eyArFTQkBdeuXsX6zBaeOP0szp1+Gi2NEdvxNG7en8Hebhi5TBYnjh3BxQtnUSkVEInsIVtIIJ3dQji5glq9xEOOxzmAh88/hXgixZSKTCGEldW7KBfzXExithCBool4NIN0WMbaTAjVXIPxhsSdJ3/uyHgvl+vQAJIrJ5AqxhgVRj5uGt5z6QrKhQYHC2koJoRkoZhi9U+r1jABRiUIGBrq5/dyoVCFWmXkplDUROxvx7C+tgurzYInn3kMZocV4XgMiUwWZosN3YFhvPn6ZTz5+FOYOjiKaj2FvBxFPLmNZquCra0NDhFqYcONj+fQKAu8mh8Y6OfwZrWmQKejUBetQHVoc6lChdfhJ88e4hBreD8GpSJAaJlAJcU1KvNgmwEdqimnQGg9kYcFGsb/m+Le+IT13Sl8IuIPkQ9IKZFEkb3HpLbTNUL0CDqg0+8kmw69N1/84vO4e/8GZmYWYdCaEAsnGMNKuEmjWY+R8QFUW1kcPDIEt8eKaCTEh2y3vZtX4NP3l9j2c+jYKHz9Lvh7unHl2h3YXV3oCvTB6/TxtXDt+mVkcgkMDgcR2tlCW27h5oezyMVbUAsGXunTv5MyFNVGHaMHJnCQGpCTGfzel7+K47SdUBORJY1MPob796fx93/3M8gVqok3wO6zQaUXkUglcWhqijeB4xNj0BmM6OsbRqVY4UEjFsvi777zX1EuZOD1mBHocvGWJhzbR99QF1KZGP/ZliIw6SMeKqBGTYd6Wj3bOOzVkgQcPDEIm5cGIB2a1QZQlXDr4xlsroYZa9nbH+DsAB0mKRhst5g5dxPeTzLikKhVKp3AW4xAjwvdfV4u/6lVZGyv7GLh3montE/fGUmEyWlDsC+AF77wHMqVHHY219CqV9kGkoxUIIhaGM1Gxkru7eyx79XicGBgbACJXAp9o6NMuHFZ9IxpfXDjJsq5EvLpCq/a64IAo1OH3okA9HYBJoseVpMJ/YFuHDt4DPu7YczOzWE/sQtvtwNOhxOJcA5zN7cwd30LzQoN7fSuoZ1ipx6etpZabQt6s4ZLfYw+I4YPduGJJ86ims3DTUF4qxGpbAbr2+tw+e3Ilugen0G92kI51yl3qpWBUkHmYLqoUTEGUm/RwmDV4sDUGB46cwpBV4CzCJRVoA3SwuIS1lZDiEeySKdy6OkOoq+7G7vb+xgZPIC337iEeLzAJXxkMTp38SReePEZvPf+e5i5s4xINAeTzYr+QQ8PNdlEBqG9OKpVme1bVBhIGy7aRNBQWiqVuFlXq9Nid2+Hr0PaBqkkhgtCq9FCqbUhV8jaUGY7EW3EyKshQcOe93KxjnK5ilpdhkrXhskuwuUzo9Guoi0SO7zFz2sKPFLDaySSQJ3aoyUV3DYHGtU2tIIZM3e2kImVuASObwRkk1EJ3Ichqmhwp/4V2oR01HaD0cD3h3qrDoXY4iYN/H1OPPX0QzhxfAI2CrEmM7A7vNCoDZxbsqjNvEX9L9/9Lt5+9z3ItTIXOg2N+BAIWqFCDYlojN8jNVlgNZgOicy+Z4oNWIijbT+Fr+lgSTagwYEeHJqaxNWPr+Du7Qfw+g/AFzjBAejfDO4UxvykWwl6Y6dUSWMwwus1dpCRUoMVehra6YMGdwJSaEwmPlR2fq7WocvQJyLlh965jc7zm15r4nf5h7shWRwc6BSVEgpViTcaHpeOm25LZcJrN6AWqOlaBbNZxxYpouxRU2qRaEdkT6k3MXXQw5bN1dUMD+O9fVY4/Q4OwqZlHQptIzStGmx+D9RWsjGRwEI6BpGVKAXeQCWyB5PDCo/HgFhZx63cDnUZssoMbaOMZj6Fls4KyeXjrWqtXIKWsg36ThsqoU/Ju98UNVBROxdBZqoKVJUMq/Nqwnm3qAuECJe/s8p8SmM7IJrL0FlpuU8sWBUHOOjGShW9dYXQcB1MnChK0KsN7PHy+f18rZMybzDoOUFPbYuEREtnktxe5/G6Gae2srKERrvBfOR2nXoeNXDYnDz0x+JR6PQqOJ1muD1uOOxWbG/tokHkmqqKBy7yNKoFUs7brBb5urwQNCL7iMm/duvaXSbhBLo8cHvJD5bnCvBKodbhjVLSXq2HUm2hUCxhYHgAE4cOokh14AuLKOXJG13C4HAvzHYz8mWZLRZ2emBYDFxsNHlwDPFEFLlkFD29Qc4AZHNFpNIVZFNVRPYT7L23OywYHR+hfhFcvXEbXq8LPq8Vs7N3ObxE4amZuUW0BR1sZieufHSNw8Bnz52D0+3B9u4ebl6/g0wyA4vRgBOnpiCINVb6crkKlufWkY4UkE8WYDbo8e//9z/H7MoCbty5y5sPav6stYqYODiG69fuIrSbRyFJCkUL4xP9eOjCcRisxCRWY219DTarC2tLO4hux7G/vs83rm/+y3+MriEH0sUoVxx3dfcjFIkjzqx+C0xGUolNUOmBna1dXH33Pp4++xIeOftZXqOF0yk8mJ+DStLxyjeZSeGZZ5+F2WxAsZjH7Qd3EI1vQK0vIp3dQZ0GwLoKvT0jKJZkDkQ220UsL99HqZiD2azllkKz1QgNBYeqOrz98+tIh8toKwqrM2arBr5eF/7R//h12NxW3Lj3MTb3F1BVcnyzN2gNPHirWjqUiNpRK+PAwVGk80mIqiYMJgMqpQrymRwGBwf4NcmRFaUhoaVQmkDH3/P52RUOHp8+exqjY5PIFivY2Y/wCplKt2ZnFjE2OoyRkT5MHuqH0arC5t4K7ty5wStwYq83K2qsLe5DKbZg0OnZe7q1vYP707OQJA0/HD0uJxo1GXoDocoaUNOzRWzyIEDIHgrdVspUaNZCuyVyCQfZZcgr3fGyN3h4J0WTPmiDQKtd+mBcZLvNAwUr7/SThOWTBJiJXqTTokJkKZUKBosRPQNdeOlLz2FhaRq3b9+B392FvZ0QCrkiHxLMNhM3QI4e7MKR00OsJG2sb6KUq+KF578MnWTD9/72+xxcPHlmCnavFXVRQjiZQ1Guort3gBVOo0GFO3euc8uu223D3vY6jGod9teTKKWo3ZHQnoBK0jCDuUrlWx4vjCYLxscn8MqXvoj+Pjd0OgWtdgFbW1sIh5N4793rmJ9bZ3WT/OJ7kT3IVRluJ5GfnLw2fvGLX8LE1BR2trc4XHbv9j2898477C+eGOuH22uF02PH9ZtXMTo+zGH7rc1NGLRmyIUmX0MUcKXB3UnUDpIgqDG23wKNqQ6nw8YYU1HRYH89xgovER56+/1Qk/JWKUOn1eLAxBi/7ndvzyFNB/S6GqKqzbYPp9/OHQKPPH4SjVoVs3cXcOfjBVTypFJKaEkiIyaHxofw1T/4Ij9Y3/3Vm9hYXYRcqCMZkxnf6QsGmI+9t73LAxsFsa0uG5pUdW+zo9GqIkgEEqOITCQCVVNEeCuO/d0UJB3ZcST4hjxwBA1coEdqbq0k48mLTzCad2Z2GrvRdVjcejicNlh0Tqzci+CNH15Gg0BIgsiKOx1QyZeh06mg1VHjqQSdTQvRKuDA8SG88tUXUMnkeLMhCE2srq1DS57lRgFKXebhZ3sthkpexPZ6FJKo5obieDqO0ckxaM1a5tKTSOSgIrGeIDwuF4x6Hcr5dGdjpLSxuRbH7kYMWrUBZ8+eglaScPPGbahFExOlchmZn3l0YDh5ZhIvvPQE4yK/+59fxa/fvs7DjNWuYl4/+bXzZCPVa3Hk6AH4fF62mlgsFi4eIzoLHfIDwQCW1paY6kM5B+qjoGE/Hk8ikyxCEvSoVRtMPSLPOanShIwUW9Qc3mSAQqNVYzyj3iLA5bVyvUFZluFwufkaF6ksh+5LewkOl1IImnzyoZ0dfs+szSfZgtbmMGdnO8eqOzWz8n8poCrxFp623qdPn8aTTz2NBwv38bM3X6MlDwZG/Hjm2YdxeGqED9UEY6BavU5Luhl2g4Xtqd//0Y/x89feQrPdQKDHgqefPQWvT4NsKoJKvgKL0YPF2R1cv7LI+E1qaSevO1ksaTtPTnOT2cwzBXW8UGGdViNia3ODM1b+wCQCA49ADRq+FRYYaTtOB0MCZFFeiOyb9OHp8kCjlRDbjcHqtvNmkbILfBuUP+G4qw3MQCc2utZo4HtlIVXgPIbJpMbuRhypjAKvS4O+w2M8Z9DgL9SKyOTq0Jqpn4YwoETrUvFhgoJJNBjX2hpUcgW33mSIAAAgAElEQVR+XS36Nio7K8glC3xPHhiw858Lh0sssASD5CoQoBg8qJppi0t5JgVmkxqiifzx9Y71ptlkK49ZXUfb6IBYK0AntVARjBAreZiqIQgmJ+p6J9SqNto6M53SOocZwtA3m7wJILWdgqrklyfhR9OooFpvo57LQKPkobHaoGis/L3/zUD/O8X9Uxrd9Z4GWto8dKY2XF4zvAEXK8Nka0mlMsx0JnRXIp5jVOPx46dYmd7f30el0nkzttoNXqsJUhOyXIDbRz5EF6+99vdDiMczrBKo2iqYdGaU8xXoNDq2KgyMBCFq6nD7bHjk0Sfwgx/8BNubMQh1HdBUcwuqQUvKDnGWzfx31IUGRK2K+bhrS5vIJvLo6+vG0EgQSiuPfL6Iaq3OiENares0eggtPQolGcUybRccMBmsKKbzfMOUK0U89Mgp+LrcbMO5ffs+CtkC7GYTjh6exMmTx9n+szg7g0OHJ3H89FGsbe4gFidvWwHzM0v8wDdaNHjsyUeYGnDl6i04XQ4Y9VKn2KdRR99gPysgxGfWq02Yn1tBPJrmqmq6ORoMJsY2plMpOjrh0GEqQtJBUKmxsb7HqzBVU4V8qoh2o4E/++f/E1Y2VpDNFbC5uYPBoUEkMjFQSyYNgYSNjO7HUJVLOHJsDIOjQVidRr6Tef1+dHV340d//3NsLYUBWUQ2neQh7exjxxBK70OlUzEJgUWfZgN+Xz/sZgesVhMK9PCPxHHtowWcOvgYPvvkF5nRXChmcHf6LpoqA4w2D67fvo/e/hEcP3UapWKJvdo2qw4DfXZcfu9V7G/OoylXoDNZYHF5cfGRh7GxvYDl5XvIp5LQaMgKUmXiQV//EBqyCh+9M4Ot5Sg/IjQ6EUazBgabDs88/ySGJwawF1nD6tYc0ukwq+hmg4WpFnRzJeZ0Q2jDaDWgTsaMSg4SEQ5qlMhXODDb092FjfVdyEUgul2ESeeAzeSAnurd0YbL5cPx4w+ju2cENaWFkfFhbG6u4S/+4l9jeMiLx544BUg1kJhjsZnwweVLPHTWKk2EtjNYnt1CvdxiJOnpEyc5O3L73n043Q74A24ORWkkFcKhMFvCSnS4ERT09XfBTSHre0vIpmU0m52DcL1Gyt1vFHairnzCaCcP4iehVKIN0IROnnia5ymkSv5JGt47hIUWvH43+3BzVKdNCDprZ3B/6tkLuD9zE7u7u1xURAcQQhIKAj3YjTBZdRgc96FnzAmLWY/hgREUiwrkchvz08vYXd/C+GgfnnrqAkx2C9b2wrh+ZwZagxFRwo6ZzegKumEy6nHv7iy3aRI9pcvnw856CKmozFX35AUnSw8N77lyEW6vF6Pjk3j00Ys4fGQcPi9tDBRksyns70WhVlsxPbeBH//Da1C1aZMgI5vP8lrY7wnwVsDlD+D5l16G3ePGh5d+BatRg9j+Hn711i+ZGHT02AG+huOJOGQqwaIVMpWlyCXG+O3tRLCyQK3PAgwGOuy7UG834PDZMH4kiFh6CzazC6GtKGrFFsrZMlLJPFv2hsa62XO+vLQMr9eLr77yJYR2t/D+ux9hbzvFqNk26jA79LB5bbA4NTh77iD6egLYWt7D9Q/nEIvk+BBAe2uN0Yi+oX6cPX8IXo8Jd+/cwOLMHAoZwktSTsON8xfPo14v47Wf/gwaidbeElONdGY9ys0SY4B7+3wo5OOcw6H8Sy5W4a1CsyVBY9LCP+CF2aODWk82ScLHlXH86ElUSmXs7GxCUNXQ1ePgQbqSrWN9Jombl5agVKgOjTY8ZJET2Y5BLZ1U+tNoKVARicMoYvLkEP7kT78Cj9UKjZrUPTWWVpaxuHwfao2C/l4/irkaiikBKwsxzE6v8UZJENqQGyVMTI7yYVJuUmDTgLaaim8qvC2jELPJQP0HLaghYXM5hpl726hXBbaF9vf1Mm1LLrWQiJWxvhbma4IsUsMTHpy5OAmf14Xv/c2r2NnMoQ0N3D49t+iSRZLwnERJGhmjrWyBLWl0GF9YXORMj1ZnYNZ8MhuHL+hklGOtWobD6UA6nsH2RhilPOWuJD6cqlUquBxOFpg4X5KVUSoqKMtNRmBqjBQiN/GP6R5JVj8SqySRLCgkLlVRqdWZ7x3otkGjaqGYKyO+U0MqUqVaIbbQ0XOcvn90GKDDIjG9yS9utljg8vi4cVdPQeWNZcSyhAq0oH8kiLPnjmBwmNqmnTDqrfC6A9wPUsxmeVtA9Ln3P7iC73znh0w+C/ZZ8eIXLqBcjiCyv4+GDAz2jGNpdhuXL8/z/YloRVQAR1x+2s/Qgc1kMvF1T1tFsvtRyzW/6C0R3b1TGJ98lAkyNPATBYrUd0I7ErO8Toq5KMHhscLltaBWUXjLSPd8ys3Q7yePOBUV0K9RdwL51ivlGvwDAbRrFcQiefb9u31WbK1GWUnvHXTCHXBAaitIhDPIhBKwu0xsUyKeO732hJgkJZwsLWQxkesiqiWZi4zUrSqQ2eeQORUckXc8k5E5t0X3bbovN1tt1NVGoOsgNCZjB0Op1Pjz0VaUwqhsddGQlYiG8AYP7i2thcVUGtSr4W2oKimIzm4IjiB/TrruSVnvWA9JFKHSKJFpPBSypUJHCqXWGwKUfAaaUgzpQgtNsxe+LjuHbIlu9LvB/VMa3G09bUjWGtpiFV2kWJlEGE0GVsljsTgMWiPUKgOyn1gNnnzyWV4Fz0zPILQf4VUfDaWkirTaVCJBYRoDLBZSTmmFU0UhX0NVbqBcqLC/kG4sdqsdNpsBfUNeaIx1vuEePHocs/MbyGdkVHI1KJUWtwISo5pIK4QyogBOQ1Dg7wnyTeKD9z7C3lYIXX47zl84ilorj1yR6r5TrMKTYkv0DKqJr9Va3KiXz9ehEWjtREq+wNgoWiaQwqw061yhTdYcrUoFp504zL1wud3Y2t5GoNuPQ8emkMzmmWVdLQFbqzuolah6ugqXx46JgwdQqbYQjYUYEUeBP7vLCrla4WKeQFcfbCY3tjZC3LootEX43C5Gy0XDcUSjETRqRZw5ewgGoxqRRBr7uwmuhyakZilXZpvPxOQws4fpkJRJF6HTmVCtV7nIhA4aDbmBbCoBRSlgYMiH4YkeGO0GeAPdcPu8XDzz1huXsb6wB6EmQWjLOHxiFP/4m19DS93Cjdu3mIXsdtph0Ztw+ugFDPeNoVwsoyo0cH9pEZc+voP+7gl89tkXOMQnlwvY3NhAtSGhXBWxtRvjopKnn3kWFVnG9Mw8Dhw4gO4uJ65dehPJ8Bq6XBbIdZmP/xcfexSR2BYy2RD2tldRzKd47RyNx0FPYKPWjpsfLSK2W0CjSjcbqpduwOG2YHxqAIOjXShWk4BIq00aKgTk02Uu7dLrVVxesba+DoGUEI0KSqPCmE6isoT29uBx2dEV8MBgMKPdNGLu3i4kwQqVoMWxoyd5U0Qr0Cef+hxGhqfYVqY36HiQ+5+/9WcwW4GXvvAYjHY1BIloBRp8fOUKXy8uuw/1sojrH96HnK9zTqG3p58tCwsrS7DazThyYhKxyB6vx8vUDixJHIqknIlCwaO2Cm32vzY7KrsgcbCxUe/43Jkcwx73ztfPPnci/XCzBj0OKIhKGh46qjv9NB30NG34/NSwqGUGNqPhJLIhjeHZFx7Hlesfsqq2vxNhshRRbmgLRyv0wdFeFKpUnGWF3WHG1ORBtNpqbGyEOKBWLRbxxMXz+OqXX2Q61YOlZcyvbmBoaBg/f+01DA4MYIh81noNrl+5z1uRWCyCzzz9ONaWtvDxB3cgl2TehNA2wmAyYnt/F129PXji6WcwfmAcTpeFlXYK8mk1aq6c31iL4f70MqYfzEDdJhUSiNM9zWBipfjIkWMwWu3QWuxoSjQ85uEwazF95xbmFuaZtkBNpa2mwnhEaljVqHVIJBJsB6zVqfyojlQsg3pNgEFvYWsfrfidXjOOnR3mcHKZDjGlBnQqI1LRFFKJDL8OA4M9vAG8c+c+l7YNDfQilYpjdzv0idJL288GjDYtbG4buvrdmDo8wKp8PinjwfV15DIUhJW4yZTCZF29QfQP23DsxDA2NxYx92AeSkmNeFSGWqvHgalxtp68/+t3UK/UP9mWatESm3B4TPD3uNE32I1QeBuR8D5bfHKJMuKhLKMXaRCm9T35x0Vtp1id8JKUeSLLVj6fgcNBPRlatKl0KNfE2myC+eatuobtC5S7ILILqbtOl5lthNlcHtVWE2qrFuPH+vG5zz/G90AOSwsi8tkiQvtbMBlVvJ2pFBQUUk2E9+jnU7xhIk8kKdFd3W70DflgtuugoAYC4ZF9hvoU6LogC6QkNBHdiwE1Iz5+fwb5LG1t3WypoQJBanoN7+WRipNlCbA4tRg96MdTz5/G4UMH8IsfvYvXf3IZaGvhcOnQ003I1xKi+2nuiHA4LIhGKd8k8DaURA3KVVFWykD+fEMb/l4nDEbiftP7SEFdbqBWId+xAoWoQu0Ok9xk0KFWqfKGJ53MIRpJo1IheldHuKCNAl2/Xp8TRWr/bNLOXNUJfCZLUNpNqHSAw2XE4EAQAY8Hy9MhzNzZZGsOM9xp60ZqO7H1CQepp1ZkLR+uRBXxv9Wo1hucxRKIg+6wMBXuqecuoq/fj0KugIDbj+H+YUitNlLpGBYWprG2sYntrTCuXZ9Go9WA2U7laT7S57GzFoZCjqCGBnW5hUy6xlSXJuWtdAJfy6LUYqY8WXdIRKyztYcwhpVOBkCQMDA8hSOnP8eYQ7r3mfWEHG3yzEEWQiK7qPVabk9O5+pwe8yM5SQeOQ3vdHChcqFCTmbiikGivBBtLLSsbGcTOcSTMn+fKOAai1f43to3QBsnDbPiyeqyuZ4gBg28ljbMHic0Oi3TnijcSv8lawodjsRGlXGL1DIsKVlU8gRbkBFPEEZXDytZvAwSD9h0X6dgq+AfhsrTx4M7fxABrFzkbRB51amFlVph6TBDBUmS2YpMtsrPRfocQjnToYvZfHxIENuU4u5swPg5oVJBraN+nA7jnb5WOhToqSRyf4+bX1tmN1uJ6Osgrz+Xdv0unPrpTO7+cQ3UDgVKvQqjVQuVlnyPel7hUnmJzeqG0NIin5VZtaSHE+3J8rkir8HIq0VeJy59UehhTs+RDmqOcGJU1c6lTXIdilKDnk6iVNSu6ng/LVY1qs0sHD47N3GVqg047W4Y1Dr2C5JdoVZsoFGtM/+dFON6W0Hf8ABcTjc++vAqttd3MTEewB/+8WdRbRWRyhXZkqI36XidazQaOj7NYqeRcGczyb46i9oCFa37qWY9FYbFYWKbi83qRKVYhs1k4vAgefB7Bwb44s+WqDHRCo3OhGgoi0KqikK6yOSbdrOMttjkgK/Z5kKpUkGhlIdWL2H8wDC37K2vr0GS9LCaXUwtoTZGQlrpNBKOHjmMYlnBysoyIyfPnj0CX9CDlfUdJhPUSGUR1Hxiz2aycHudsFg1XLdt0Nqg1hoRCkfYp0ZsaFKQS9kU6vU8+gfd+MJXPw9/TwB6owVGqw2zi6v4f3/wS2yvxNAoK9Cqawh0GfCv/vwbcHjteDA7h9nZOQwPj4CQMccPX8CRkZMQGhIKSgX3Fmfxszd+wdjARx+7iEK5ALVISDsJRqMT21sxbGxEuNTmscce5eIutU6H4MAAVFoBN69dwsrsXR7cJW0L3i4Pzj38CGKJfeh0TcxO38TOzjKTLEwWG6vgWpUR6/MRrM2H0axKfGAUBAWDwwF4fEZMHh5EsNeJTD6HcCiH2zeXgZaOLTBOlx5Gi4REMs4qN60x2+0abDYL9Bo9K59k6fH77Tjz0DlUKwLmZnbhc4+gVGrBbHLwzfjegwd49vnPcqV9sVDkgx0RkP7vb38b8fgOzl88gskj/cgVY8jkE9jd20YsEoXJYIZSBO5enUcxVYNRY0Qw0AOH280BS7Lw9A0EKMbGvQdqSY+xiUk00cLSyhJSiRyaNCBqDXzTpIcXFXGw9UVpcNkG2VeIHkJ4PR6QhA4tgJQYUqzp5q2lwNYnbYmkcHENvdTAsROHkM7kGBVIWzQt4UHHBvGHX38F07P3UClWmSJEVi5qd6V7vsPtxCOPn8Pq1hp3BJTKRfi7Avwer1Ta2N0JIbKzh5eefxZffOl5mCxGzK0sYX1nFyNjI/j+97/HoTwiKHV3B5CI5PHG679GLBrDP/vmP8HM3Xm8+g9v86FfgoCe7gB0Rj1m5udw6NhRvPjyyxifOgBJIyIcWYfVrofd5mAV9vaNBYT3o4ju7UFsNmC3WpGKp9gy53W5MDY+isGxMRSVBiKJKJ565izikW3cu3UHC0trECUVnB4HP4zpgG81Wvl9kojHufFY0mj5WlpZXGPbBd0bKQynNOg68mBg3I1QbBNqiZCbOt7arK1sIrQbYeuD0+FgT3w2S/kKwseJUIhbnisxqpEeqmTlonbTrqEuXHj0IUweHMKbv/gF2zsyUbIFqNnb3FSToujCE09fgKTNQdIUEYlsIhMvIpdqIhYudywHFiMBbxAPx/nga7dbYXdaWLVVqZu8LaVQ8t37d9jmQQHqZpUaPGXUKx1+PvV6NFWdQykBDEQ18aLrfDAv5YvcNut2WKGltXtdi+mb65ib3kZDoTZKgpdQiJBq1wW2IdkdJi74qyhN6Ongd3IIv/e1F7G2MsOZImL4q0QDwnt7yBdSGOwPoFlr49rH95BJVDj0x15sNRm1G/B4bBgeC6B/xI9SrcDPi6HxEQYg7O1RXwDZPtUoZ2W4rf24eolyB7sI9nrR3+dHKpmEzeLFg3trSMVoQBFgdZtw+OQQzj9+BG6XDW/+7H1cvzSLpqKG1aqFw2mBTK3jghYTE+PIZdMcIKdrkm0MFitKchFKqwKtqQ2zQ8P/c7ltrGQTvz+yF4dSpsyNgfNgzYaAUrGMYjbHW2ODxoByqcrPgnKZYAkCK+1k4yKsKD2306k41IIIjagHtVlFoikOc+ssGuiNepw7dwzHDh3Ar1//GO++dQeklzCO8pPntkQDMpUOUXGi1AkQ0+BOB80WUaoIO2rSs3d65GA/nn7+ArqDDtQrMgaDfXBZHcjmklheXsDHVz7ksr1CuYF8oc40KKO5iWMnxtDbE8S96wvIJatw2wK8wVtlqEEnoGqyCbBa1VAapKKLnDGjlmLa3NPXT/c7ysXQwWjy4AkcP/8FlLKE7mxBr2rwBpIQx+QvZ3qWmpDJLcZMW5xWiHQgEUW4HB2lmsQYOtjTCUbQGVhlF+nzUyA4nEB4L8NDMh08HU4jW+yUUom7IXy9Pr4/xXai8HU7YGyXeSgnJVsi77hKBaVFW03CfXUY6EIhCqVSQ7ZQgc2kx+5eCk6LHjZzZ5BmbjwV5ZEIQ6cuvQ2CzQOYHL+1uXCwg9HLYJQl2axcbhOEQrzDjic3ld4A0epiRwCpjPT7RJ2J2fDcs0c+IpGIOdwgharSQr1UhsGo+e0Wpp6hvh4FZreLwg987CbVn75fvxvcP525He7RNtT2OsxmG5SmgqZYhcunx7FTh9jXvbCwxuowecTpo1apcfkLmgKMBiJtKKwWcOpclNjmQeR/UhFJ/VMUhVd+5Psjljq9oSikU68rkPiCourdzsUAVZNVPnoY+P1+9hnTYYHUd1qV9/X0whtwY3ZxDoGuLljMLizOLSMaiiDQZcPnvnARAxN+QKXGjVv3sbG1DYvJhkqhDLPOCqPexGUX0XAGK/Mb1HDCRTC7uzuoKmW2T0AtchtiIhxCb48fdaXCDWjdfb2wuMyw2GyQ5QZElRm7WwkkwgUUMwW0mXhRY2uErCjwBXrw2Re+gGqrhWs3LrPlhdT/Yj6JTCaFcol4riKrMoQJpEPzyWPHIUgqLM8tsNLi9drZBjC7tIitrRDkCt3U9aiV60jEE3B5LBz8rRMblvPEEjdskq9TFOjAQ0U9WUY/9Qx6ceDwKB57+kn09g0gnkrj0kdX8c67N7C1Eka9ROQCwoKW8B/+6n9BsMeLe/fv48H0LE49/DCqhOGr6PDc4y/DYXBzSv/G9C38/Q//K3vJP/PcEwhFotBIJpw/fZGDlvuhDKsIP/mHn3CgaHR8AEdPHEW1LSORT2J5dY5VvfDWJtNdiKxy9uzD2NneRbGYgqpNCgixzCVMHTrEXnu1oMHC/Q3cvrKIVpmS9bTeU9DT48fYVB8zjZ985mE8mF3A229ex/pKEu2WHr09PvQN+NFqU6tnDpFwCH6fA0MD/s7DTtJhfz/OIa3+4R54g93QaS2Yvr+KdsMMWVbh4oXH2IP/45/+CFMHx9Hd44fdbkFvTy/GRibxg+//EHduX0f/gB+Th3uZ5d4Uqry+pjZQCutBUePXv7yEzeUwH4aoxOvzn38Rd+/NYmF+icszyNdLnudCqcYHBEmvwccff4jI3j5bMijsRv9QpVrpDOUtgQvF6KFGgzsRSn4bQGWGOw3vLaiocITpQeSF7zCcafgkvr7JIuHf/K/fwve+/yOsLu/yw45IFYS//Pqf/jHu3ruHlcUdZlzTFo0Qq1Scozdq8Oxnn0SqkOJmSMq/EIpVozbDZvdjZXELq4vz+Nof/j4eefgsbDYr5pcW8OGVS5g8MoEPLr0Dl9eBkfFuDA72sGf85rUHnP/40ssvI7KfxM9++EvUy+TTb8HlIjuPBruRML8nnnvpBfiDft7Cke3C7XfAZnbg48v3UCsJiO/t4YO330JLqcLptKNQKnGwkfCsFFq0EuGiWmPqzVe+/Cze+dUb2N+OYn0zDElj4HI26p4gu5lZq+eSmVQyhSZdAZIWWp0RK0trvP0gyw9tb0iwcLjsXLBktmv5nkAXpVqtx53bM1hf3OYDmNvl5pI0UpPpdaSmaVqv04Gf8ju0zodY58NI/2gvb2P6+oP4hx/+COWsgnZNi3K5gaaghs5qxYmzx/H1f/QVFOUdLK/cRrtVZZb26uIuErEcHG5XJzCptLC/FYVQF2G2anHq7GFudd7YXOH7j1xvokQIPb0OXqeLtx2kzhMznrYMxLEXNODMUcdm1cHT0faBBlciapHl5Mzps0jG8vibv/oO9rcTaFYpnErWAYFD0bTVMZBfV2p0mmKJve20o2vYg7MXDkGuFdDV5UUw4OfSr/3QHv9/m1WLaCiOhelVtBQqZer4mgkdLCs0mOkwMt7HdhkKaVKuoi00sLCwxDYnKlEjW49Y18Ck8ePy+3dQzpdhthmYWEPXyKljZ/DOry5jZyvOh2CiofSNdMPmMTHCM76XRTJcYOytTiMiGPAimU7D7rBzWZRSK8Nh9WB+YRE1pQG12oRaswFJV8fphw9Baec5sE2t12RNjUeS2N3ch1FnglFHBYNFlPMKZyJJiafnH/0alSAmE1mUKwpd6tBoBe4toRCupG8i0OXg0qZGBUhEqT+kAK2RWrutKFfL6OrywGrSILqXw9L0NqqkeHcKrtky2AmpsubKMyEN9HQYJfoUq7OExnSYYPZaMTDW1eH/j/VjpLcXFr2ZswtXrl/Bd7/3HUZCK0oL2RwdrHS8bfMEzHjusxdw/PghrC9sAXUNbEYn04B++INXsbi4iabQgtkhoW/AyUICEcqI/U4Hbxo4ZVlhUbFULPA8MTp6HMfOvcTlRvQcJiIMqdwkBAotGtzJbklbyDaXDhFXvVRuoSFXEOhxcpkfDaZ2nxNNakbVUavqJ2HPtp6bRhVZRq5Q77Suuh0smMQTFSh1amN2IZWSEQnl0N9jgq5JVL0mqhU6ZBRgsujgDLo5NExIyHa9hlIkBA2qXGBpkNoQtPrOPbdBbfNkkaEtKRmFAIG2eLQa9Y5AbTTwVoI3qDzdq9FSqZlL36pVoJZEVsNV5EEiYd4aQEtj6IhU1QpQTPIgL2gNnYlTVHVQleRrp80uF/mRuNP5ZXrNifanFpuMjaSiREmj4t9Lh6TfDe6f0uB+9vkhtA1l5AsdSkyplkNXnxMnTh9kX+fM9BJ7aFXEHR4eYErL9mqIFQJi25LNg9ftdKJsiSgVysxgJnWP6pLL5SKGhwe4ZS4cjXAzHBVMkCJMdwt6s9LJTa2lNt86F1SQ75NWVkQyULW1qFeIHlBGb1cPpg5N4ebde6w20M1wbyuMbDILb9CGow+NwttjQL2loFCsYXFhE3W5DZ1ADXQCnFYrnnj0MWRSeSyvbuPBg3lYTHboJB1SqST/OVpzU/mLgDpGhvvg9dlYhSeldfLQBKLRKKq1Fif/lxe3WPEy6igJ34JOL6Faq7I63NNDDZwejE0dxI3bN7C+vgCfzw6LWYNyMYtsLg2TxcKNjXdvzSIRTiLoCTKhY356ju0wPpcTx04dRTQexeraJowGK5RyG+lknvntJpsGEwdG2Ae5vLyKyamDcPndWFlbRyadR73UhFBvwGzS4cLjZ2C0G5HKZzA+Oo50PoumIOCjj+9gbXEXjYICvUSqYR1/9e2/RKDbiVt3biKZTuHshYcRzxaxu5dHb/cBHJ06zRXKiyvzeOvtV1HMx3D61GFuvSTqyYGxI9jd3YfO5ITL349XX/0F6rUyDk4OoafXA1HfQjwfwdzKDCMF9SoN4pEoFwyRWkyrR5EOf5UCypUU2kIZnmA3xsYOMMLu1pUZrM7sQqxSsqbO62Z/twdHTkwhX0nhoYun4HD68IPvv4FbV+e52ddh0zNNg16nZkvmAqGhQS+OHx/lwZre57Mzm9CbTTh17hhkWgtXgfBuAsV8mykuJ0+dhMfjwgeX3kUg4EFvjwdevwNnTp/hB8/rr72JteUVTE4Owf9JPTqpbLk8NX96oBLpQSLhjdfexdYaHdYkBAIBPPHU47h3e54RidQ+S6hCp8uNUCSNf/Vv/gKJbALvvPs61DRg67SM3SvLdaZFUDiVBgtardNQwkUcNMz/piWVRaTOA4AY4XSv58FdaDOBgg7clBsJ9Djwr//8n+P/+vZ/wtZGrBNO0oo4fHwKX/sf/hgffngZNmsQ7+BIvP4AACAASURBVLx1GcloAiJREvQqLpciBCdVYR86OsGFUi6PH7Oz69jfSzEdhULGn/vcs3j66ccR8Adw49ZNvPH2L5mY5OtywOW1QaWRMT4+yMHwlfnOsOnzBaCXzLjy/nUua9GotJwzUKn13Izp8Lrx2Zc+B3fQA0knwmTTsU+ZyBSUkxnomcC9a9fxxs9/inQixipvVamhQoO6JGBsrB/dA10coD567BCef+4R3Lh2g+lN09NrPISSx9dq06NczuHQ5AGMDA1jcWkRq8uraDRF6LRG7O9HePNoMpsQ6PZwoJ+q1c9fOAunh8pwQpCrJb5P3roxj4XZdWIHob+nH329fZidfsA15RAazJ+uKXVWhzsqsgC9UY3ggBtWh579uHFqr7Z6sLcdZ/sflc5orWZMHh7HH/3JF6HXV3D3wcdYWekIAIVcHrVKnQ84qUwOtRKwv5XkLoG+Pi8GRrpQrechK2X2y5fLCg/3tKnsDgaxt7uHYr4AssPSvZ3IIlodedPVPIhQJoMO6qKgQautgSBST4aNG52J5f/g1hxi1EZdp+B0Z3AnbzX5adnHLCr8viXyj0qvh9WrQ3DIhcGhHrYmiHRv1WnZBuJ2O3H3zi3IxRrSsQJaRPFIFjlgR7ZEg4mGfw1OnzuOWqOK+aVZDIz0sU2ODhkjgyO8+ZqfmUMqVoDHOYK3fnmZLSg6QhxSYBFtdAd7cOfGA2QSpU4uRK2CwWaG2qBBd28QPqcPVy9dR1NpwWmhrYUNpUqRew1OHDvMZT+UfUrEM5xR0hus7N1W65voH/WirGRQU6pQazQ8DNEGhlR1QgSWixXk0kWIbQ1UbQ2/djpJz4cTr9vLW1C2gAgtLkvTmjRwuI3oG/Vxn0lflw/lfAM///E72NvOsN3OZDOiUCgzIeng1ChS0TyufnCHrSr0unZKoDp0GeJ+k22GB3gKx9LzT6Nm37vaoAaMEnRuM7qG/LjwyHGcOTIOgyRBbArY3NzGL17/JSLhCCbHqKCshTv35lCpCjCYLegb8uPhi0cxPtYLj9MFh9nBX18slMK//cv/iPmFTUgGASOTLjz19FlEQnFcvXIbHo+TeyTI31+TiaPeaXkl6+DEwZOYnHqEaSc0eLdrlP9p8QCuFTpkFFLbyfNOKjzdq4w2M5RyBRqjgZunaag3mHSo5fOoKCLMZjU0qjbSFYn93GqxDUUy8ABN/HWb3YBasQhRrWHvOfU5GC1GmA0i6DSkFPKsZhcyZLOpw+l3wm7TcGCWUKvJUBSDPVZkS23YzZ2m61y+AqdVB43QYF8+d+ip1AyToH6FtsYAndODhtrEuTAYLPzr/BvrVbRLOd5E8MaklOb3RssahOjpY2tYW5T4YENWGQpVt3n+IgSkwNclPVsZDczCDvgQUSZR0uTkjQcdCH/T1UUcJPLY/25w/5QG9+5DJnSP0Ykxxw/7dI5Ux1oHXyiIrC6TR8put0MltXkwzyWoEZUeMhpWTshvSz5m4tXSgE9J9Josc9iuWMwh4HXzSnYntItMPs8sXh2VpFA9cK3B3lmjWY2WKMPu1mByaowDXJFwEg6LC0qpjkI6z4EyUtnC8QRkpcnYJVLH8ukChxOPnhnF6JQX2UKSgxMri/uoV9pwWhwQGg2YDBqcP/cQVKKWm1qv3nyA0E4cAU8ApUKJvx56ExPqsVGX0dMXwOkzR5Et5hFNJnDu7CneKFTkGiLhOOLxFAxGE4d4qEVSrZVgsphRLBaZZ2+yONHdP4hUOo17927z339ochxaDVBtEBrLhFq9gd3tKO5fn+E2TcIaZpJZpCM59uFeuHgec4uzjLCjoqByroZIKIF8IQ+NvoUjhw+xCrGysorHn3ocw2PDuHP3LleaUwCyXW1gsL8Pf/qNr0FvM7Kl4fbNOxgeG8LRMyc47f/uG5dQTlehF0UYDcBf/6f/A8MTvVjbWsTi8hIeufgwN8hVGhpcvvoALncXF3wsryxgfu4etKoGzp48wuqBXrLhoVOPcmFLtlSHKziEvXAcv377dQx2eXD29CHkSzHUxCJWtxexuUtDjIo58qp2g4cLwnSRAkZFP62WDLvTiNW1fR6UyqU6sgkF+ZgMoU4s9yY0ehXcPgevbwtULmXU4ciRE9jdTuD29Wn2fJoMIqu9xCqemOzH/embeOj8Ubz08hM8xN6+PYfv/t2vWAF84jMPo1ytIZ+XuYwrm6xwsRhRho4cPcT0EeL5nzx5CEMj3fB4vFzYdPPWXWQSCbzwuWeZlOHvDqDVEnH95j00FIGLQeRKHXduTyOXooFAQqArgD/4o6/g6sd3cfXDO0xSsTKVgKwENvy7//BtJLNJ/P0P/hqp6Aaj+iKhKErFesef2lLx9UeYSw4stcnnTjjIzo3/t6Ezus22Ow87ahOmPEK9SRsWLSRdG8FeO775L/4Jvv0f/x/s7Wa56c9g0KB/pAuv/MEXWVmqFjX4+U/eRng/DLSIM99GT183fy7auAR7nIgnoxifmML9O4v46PItaCU9Y+COnzqGcxfOwWg2MUZ0bm4aoeg6/ujrryAU20WhEse5cyexs7mP2furyGcU6DRWmPRWzN2ZRTktQ+JtggA1WQaqClxeFx77zOOwui1si3P7XRxyTCUz6O0agdngwsLMDH7+k58iE0+i1aqhuy+IvXAYcrnEShi1froDLnzllS/DaTPjV2/9mge2WCjHs7TZrOd7E/G0g90U0NMjHksinUhD1VbDZnFhaWkFco22bRaMTg5xN4VGa8aXvvIK+/Y1OmB5aRqRSARXL9/H9INVbiP+wotfwvjwCL7/d/8ZPV1kndtiAYGGjFK5wg9Gek119LUFTNAZVdxmKVOdeb2NTLrAimZLRa2pOowe6MfLr3wGkfAKdiObKFXykMQGFBokajVo9VomkmgEB5Zmd6AWdAgEHZAbRVb2yS9N4T9qMBbaEivug4P93Biby+W5pItLvigyq8iMsKRDI9keerv7sDC7gnqTFDwKy5Fdj7azJRRTMoppmZVdyke1myLEVqf8RaVtASqif5HtQwdJr0dbp8AZNGNsYgCSDlCaZXi8Tig1mbGG+XSRh3Wl3EIpV2fhRhBasNsM6Bny4eFHT2Dy0DhnjD748AOcOHmQQQhBr4/JaIVsmTeXrboaxYKIf/9//g3S6QLsbjtGx4ZQKhbhtLpw6d2PUSmR/UxCg9pTjXpoLaTmD6G324/L770PLZGg1AYYTLRpJTRnDadPH0M0FMbS/Dpf9/R+1RlMfL20VBUE+xxoiw0+0BMOxusNot0kTC0NiGpo1aTimxDZjyKbzPFGhgAN5WKn+IesVfQeISAMvRpGq4Tufi98vVYYbXSYbCObLGFtKY5UVGG1nIY4uoZJeBgdHWIy1Or8NpRSR3FnnzNZHwTxk+Zkssr8t1ImumfoDDoImhZaOgGiRQ/fgA+Hj43A4zIiGYsw/peujUwyBavRgj5/DzbWtrEXSQEq+h4Y4ev2cBbt5MkDMBu0MFLJUE1BOlnCv/u3f439vSQcfh0effIwHn/yOFZXtvCLV9/C2MgYnnziUcgVGW//8ioW53d4yyyJWoyMHcXIxLnOoEtfBK0piOBSb8OgqrPK3oQEudpgq5HNooUrYOf2b7XY4JZUspu1alUe4Hc2oggGbTCatIxFTCVL/GO2nbSbyEcTMJF7xayH0taw4p2PpXhbSodYvdREsyrz95E+Nw27tA2n4bxRKaFWzPNmTkXNrW3qMmhDpdWhntzj64uG7EabZJYmYHRyw6uSCLHPvNgywUsUQFlGU2eFaLIBDSrVA28S6GtvKA2oalTMCLTdg/wtoWG9oKihV7dYbedDj1YPUab+nEZnQ2t0QE2MZdpUcOdHG0oxD4GyOxI9b4hwRgfIDrGMDoS/G9w/pcFd5VBg9hFyj2gTLVZd6IRNSXjCQJKPnU7jVoudPcqVssxKDQ0IdGOm1YyRkF3o1AuTJ4uGfA0FXAwSWi2FLzCiVJAHUaK/RxKYSEP4PVr9kTWF2tFkJQedhXys3Vxtvrq8Re9JSC0dF0iQv9vl8cDp9UFQq7G9tY9kPM1+TbopHjs9jpNnJ5AtpHH/7gKyyQYrInarEf39HnT3+NiTm85UsLefwOZmFLH9FBrsK9RwmUirTV59Gmg64bGuniB2wnvIl8rw+jwYGRlBNBLB/l4IxVIZWq2GAz21Rv3/Y++9n+S+7zPPp3PO3dM9PTljAEwEQGQwgEnMlmhKpJWtlVdO61ufLV9dXd36vHt3Vbt3tfat7fPZli27rExRFClSYgKRMzAYTM65c8756nk36B/2H9Av6ioVRQIYzHR/v9/POzzP6xGUpsmsl+1CMpEQVGZ7Rycq9YZMxOPBCPq7eyUhkSalcqMsPF6ftxXTN6cFe/ncS09hfXUX1y7ckULl4MH9zdRKrllVWuRTRSTjWZEbQU1tdw+KpQJ2dwN49IlH0NXTgdt37yISjKGUKaNWLOPw5AR+799/A0anFYlsEt/7zvfRN9iLkw+fwrvvfoTv/cuPEdyIwKAiCiqHP/3f/wQHDw0iVUjg0pXL2Nffj+G+fSg3DLg7vYq1tW3RCEaiYawuzQny8uXPvCBGVmXDgMHeg+jpHQbUFmTLKly+dAMXPvoAR8eG8ekXn0U6F8G5ax9gY3cZsXhQqM61UkHQVBPHhoRSEovHkE1n0D/Qhd29TaRSJVhNXsxPr0mgCzGXSuiErW8wqGGy6NDZSS62VopoTv+ZqhgJR1EWY7MOk5Mjglb89c+9hL/7x2/B47fhD/7wS6KjvHp5Cv/yT2/i9MmTeOqZ01hanMWtm1NYXtyFxeyCx+1FNhuD1+uTqdjy0gqsTiN+5/e/Dq3RiPc+PI+dvQiigRD+/e/9LlweK9LZDFxOH0oFYu9MMimbn5/HzRs3hXnNe8zlceCLX3sNd2/N4trF21CWa3DanVAo9GioHfh3f/QngKaBleXb+P4//Q22l5agUuhRr6mFokAlDIv2ZvASPa0NOdw/SUtlI0qtO82UUpYpia5rJqvSPE5tmkbfQHuXA//Hf/7f8L/8r/8JG+tRySVQKMsiP3rxM89Arzfiw/du4v7dFSmUVIqKYNVafH7YHU784Tf/GPlaAdNzd2AzG7G7GcAMaUsl8ojboNKRXmJDvpjHzuYGdPTQNJLwtNrRt28IO4EtnDp1XJ4Jd27NCNe5UGig3deFGxdvYHuxqQunbM3j8SESi0Bv0ePY6WOwEBPb1ibFYjC0g97eTjmMlA0V9rb3cO4X5yQERa9T4KVPP4dbd+5iYX4JDUUNJqcGE8dG0dbRJunMNLpHQ3EEN8NQVrk11APKMhTqOtx+nxgGc7mS0FYMCj08jhZcu3pD3keT1YL+A93QmDQ8RfHyr7+KgaEhTE9dw/371+TgvT+1irt3V6A3uHB49DiMeh2WZu/CaGggk4oLlpRYz2iMchweuGpBiZIIxWekhOMoNAjuhUQOkM2X0CBtQ69F3z4/vviVT2NzcwHJdAKhaBC1UgY6jRIuF/X3KmFto6qXCTgTK/OFDFKZtKTkkvqhVCiRyxTFjEhzHrM9uJnhpD0ZpzREJcxucvw5gGPTSA2yy+4Uikm1rpKgHj4DhU1vcWFlbguJQEq2Vg2JSidwgDhINRQaMj4rULNgVOlQV6vRMJTh6bDC3+6Cy2sTA3mhmIZRr4bVYkOLnamjewjuRcRbQLkhfQ92t0USort6/ThwoF+ej4V8Ar09foQDe+jx9cLn7EKjooHD5kW9TtKQBn/6H/9PXL99A4ePjaPF65CzqVFW4Z2ffIR8mmnBCjGya80q2LxGCXeanByH02xAd3sHlDUtNrf3cP7SBZx94hS6u9vx3rvvYWsthMX5DWi1Rily1JqGmFy7+/1wuJyIRtPIpItyxhIJyjt1cGBQoAvbW7vYWN1ANpmC0aATj0qNOuU6tx4cWuWkMOXZwvySjl4PnF4TFOqi3LecYmcSJQR3irCYbRIkNj29Luecy+kWD8vOegiF1IOJu1R5bIzpUVNCwWRaGtTpRRDzepMC1NApUWHCskYNt7zXPkwe2ScI12qlhA8++ADBHUp+9PA5PUglswhQ2lOoirF538gAPv3yszg40o/d7Q2EdrZlUMYAtB987x1sb4fRNejFxJEe+Nst0lxduXgHfp8Xj5w5jmg4ind+elG2gkRj0qw6uG8CR08996/J0SzQdbQlN9TCTedWnwNCvniNcqLNwrVzsE009dxut3U1Wey5Eq//Avx+M1SVLKpaKxR6E8pF+vggdU0mmpCAqVavQbTulAVnBAPaDFligiqRixxEcSpPHb5o5w0mqOs0IReFm851U0OlllAl3puleFQm5XzRF8cmgt0IZan8DPiSkEpVVTwBQgTT6SVwq6Iyo6o2iNeOgysO07hOKZv8aHBA2tAgFwpJ4rPS4UHd6JTndzUWlG1VVWWQST1N40qrW/7Je5nSORp9iV5W1kpQkNAnxnJuoTS/Ktx/SXU7yroMFMYyLFbypOqySufFwTaRfFJOy2gkZSduNptkYsIpCxMky5wwsKBU09RQhMFgFKY0HwCClNLSna6HTq1DrliUi5EHBTWQnOjRqUREIENIyMllElyLzykc6WSi2FyL5apihkSF61UGQjEQyQGN3oBoOCbIJnKgq5Uyenp9GBkfgMfXgtmZZcQiRWSSXEmmcOjIMEbG96NYqWFjI4DtrZCEWYSDERgkOY0dJSkbzXURV2pjEwfR09eHRC6DFPVqW9to87eJdo/6Lk7WGUjlavEgX8o33z+mOpZzyOYSGB05AIfTiaWlJUmcjQSbU7z21jYxeTEsKJNLiUZ9b2sHLocb3X2dsl5eW9wRMEpHexuykl7XgNVsRiKW/FeN8+buBnx+6rYbIr3p6m2Dq8UlPN9IOMagOQmnGh8dxgufeRZWjwPTszNiogqE9vDpV34d0WQO//W//BVWZzfA8YBaU8XXvvEaHjozjtXtRcwvrMLtcMJlcaCnexiD/aOYuj2Dj89fQF1BSs8eVOqqJGa2dXUinSKBI4eDBx+Cr20Ay+tBbFBne3cahw4O43d/698I6eH6nSuYX7uP3cAWlmfvg1JZGhSN7hraelyo1isIhYLo7uqQa2ZjfU8QiKqaCfevb2BjMYJ6VSVIO52W0+Qievo60N7RjpmZRVSKvLbyonulvp4oLotNj3B8WwrRyzeuYH17DZ/6tccwNnYA165M4c0fvIf9+4bwwvOPSljGR+fOIxLKiekwzORLDVGQbpw9+yQWF5Zw6dIlfPGrX4DF4cT9uSV8fP6qaIG/+qUvoVTOC71kbOwhqLhiVSiEinH92jUhzCzMLcBmNYmpzEGzX0WJeDAhRjSmgOr1dqTywEMnTwg1Qqko4+6Nq5i9dRc6JVe2JCvw4U0CQtN/wgkJ9e7ETQjHnWZUSVZtmsepcafhifRAHgf8UwoWT+oK/F12/NrLz+L7P3wLiRgnqTWoNTUMHezAsZOTskO/eXUBm8shKQpqtZwcNq3tnfC1deLVL34Z6XIZVrsBxUIcNy5fxu7Gnpgu/+RPvolsPodwLIw3Xv8RsmkmCQKnHpkQHKfd4xWqCE2dpNVwoxTYjYkxnYXxztoutpdDgqIkW77V34bltRX09Pfia7/zDbT39eDKtRtYWV+ETq/Awf19WFqYFRJHKp7G3NQ8KpmCbExOP3wSswtLwpo3WYzw9hAJ6RQ8KtNsE9E04pEkZm7NQK9W4+DBAezb3yd8coWaVJQGItGYBC7ZjXa0OFpw6+Ydke6Z7Q509HpRbBApZ8JTz3xKDtHV1Xnkc3F47DbcuTaHqbsrqNS1cJrdUNUayGfj8LHwqRZhtznFF7S2ti7PFDZjxNB525zo6e8U2dHGyobo6fkMJY6UnVhVUYev04bhkS5pNuLJmDT3TFeEogKf14VKlQhPhUjtssmSFM+JZBwmq10wuUzzzKSpr2/IpsHpdkJB2k61jkQsJTpgO69ZPf1MdZngUm9LzCpNf3xRXkMNLJ/1lH4cGT+ON3/4PiI7SQEBMNqrXlPIpoheDfE9KgU1I6jEhkYJpamK9j6aZPWoNbhZcaJOnjcnqdW6bDpCgYgYN/n+cMOrMxskqXovsCsbus7uFrR2OeBttaFezcNDA/TgJGxqD3SwCZJXSV56VY3/68//HDML96UR15sUGBjoxsmjj+CPfuc/YHM5DdR00JBp7lYLY56fxfGTR3FkcgR6tQrVQl3kHJeuXMWzLzyFUjEjU+RoII2pOwuYnlqSxpfwg2Q2CF+7G20drVApzbh9axq5PJ8VOqGD8TPle2MyWmSrU8zl5CytlLJo1Cow6hltX0YomJV/8h7WmgCHxygSV6udw6e83L9s8NeWd+H3t+K1z30WP/rBu7h7Y0HCDW12E4K7EcRDlQdSGZoi+T8WZU0UIQd4Qu3iNSSZWQpUNQpozUbZnLX4nThy9AAef+q0DLlWVpfx//z5fxVfmMmog93ikJ+lmK8ikkwKwnl4dAiPP3EaXo8Nd27cQHBvD8U8Gzcdzp+7gWy6ArPbhP5h4ood0jTdvjotzaxOS4RjHtFgCZWSEpUyr6MaevvHcfqxl1DJ5ZDKkMRFn4UapUJRZGvEIvK8rvAazxRAAy7vAxcTkZNMrdWgxUsfSxn5IhG+BpgUBUkS5RRaNl/E6SoUSKbLUFYKsOjr0gDQ86dTldEoF1BS2pCJ7EFv84jspqLQiRxMmY+j2lBDYXNJ6iv9Niy66QtR6XWiaVfVS5I+T5lPNR2H2mgBCnGoyiTYNFDlGfLgpamXRBLDop7FfaVSl58xq/Wg3lCCg/cit4WaEtSuVii0emTzNTGo6m1WaEwWkdhI4FYpi1ouK4NQ/ozKbBRKRwt0LX5JkOXRwsKdmwZKZYiK5CaGvHcGP/1q4v5Lqtyr+hTUZupVucqntpH8zoaERlQqJdG52fhha7Wy3okn4nLo89+5OmVcM01qTg+TzdqwvRuG0WBDOBxEsViSFR8DFWhoUumUSGXT0Gt1skKn2YSHRamWh9pE7ZkeHR0+tPo7cOnSbTG+ZonEqzERsiH6X5fTI5Nn6g5ZtOVzVUlJJZmFq1KmCxrMBpkYUf6Tyza/v/37+2A0GUTfyjQ3SnvUCi1CoR1ZHyqVBkF5EcHXdKEr0NLqwac/91noTGZc5ZR0Y1vSFZuPOIU0C+2d7bA6bKIZ5wMvHo+IpMigU0pynYWTrDQJIdS2lxDcizZ1kR6X0BxqjYqsxcPhmHTmBw4MY2djC4HtEBrcFlhs8ndpVGp4W1ySDMvOmE7/2bkVFIXepISOU9POFlidFiRS1NM2G69KMYfJyYN45vnHkSnmcYtYQrsLfQN9MDltUKiN+G9/8XeYu7OABjcN6iqOnxlBR78LuXIGao1FGjXSgCYOjOOxk2fFNDW3uIiPLl1AIBJApV6A22dFT18PVEoTpu9tYGjwCHwdA9jZi2JrZQPzt6axr7MX/9Mf/yEcLhvy1RxWd9YxOz+N99/+CcqVDJ564WHkKjso1ZsH8u5OAIV8Tn5uJugxwZDc/J2VJLZWEqgWmfaqEf2hSllGa5sLnT2MkW9geYHGq7IUq62tPtidNhilcN/Fy599HsFIGB98fA6HTuyXsJTrl2/i0vt34XF48OyzZ0WrurWzg9WlHbkv8jS9WU1wOu04dfok9nYDuHjhKo48dEwCx4rlKnZ3Ypi9t4DTp07LwTwycggebxeC4QjiGcaUpyX06/yHl1Ehf1ddhcmsRorXVEMvzSnT+sxGIrwYkc5DxCrR7jSjBfZYNBegZVgGU++KNGkR/0jjkEKClsSLykw/GdDwYGsW8TyQZYJG7apSKfcHCzL+Ob2pjpY2CyYmR0XbvbOZRJX6am0VHT1OTBw6KBSPqeuLKOeUMuUsEdWnqsPf6Uf/8AEcPn4CoVQCBw4MIZ+L4v7ULZka1utaPPPsi5LzEE+EcencOURDu+jq8uLzX35ZjLFcI8cScbz9zttChKFMbml2VWRyHnsLluZXEAlmxPjmcDmEMnJ/bhGdvf34/G9+HUdPP4z7C/cRDK8iEd1APhuTTWAqkUImnsPm0iqyiYRkPWRLRRjNDuwGd9E72NkMsPF5MTw0CrvJjUZZiQvnruDCBx9DpazhxKnDeOGF57A0v4SZe7NYW18R/C3f5kqpDtIKg4GAHJh2p0casXw1L7i8/RODcLfZodYpUC0XJcRlcyaAufsbyBcasJutMKjUco1zg8nnKjc66VQK8XgcJcauU19NLOVAmxSL03enRELmsNoRDITFBMfCQmVQo63bjVdeex7Q1DA9fQeb21to9XpQKGWE3c5pMlOimcxMMgcn37x2KP+RQ7zWQDKRQrFM+ZkRffQ0VQoo5uqSHaBW6mG362G08Pohpk8DndaIvS0awGlYq0JrUEp67oGxA4JQnZ1awdS1JWQiFTTKAOeepLTQ9cjnHc8Geh5lmmnQyjWlNtUxPNYNnaUhzyCiCSmn5DxQq1Qhlypid4uhS1roTTrxAUh2AZ/JtZqkLRscShhdGhitegwPD2CgqwtuowM+WyvMGhsEslFSIBDK4a//v79DMBRGtkSOvRMvvvQYDo2M43/8xp9h5mYQ1RKlP0rY/DrsmxiCp92N7m4/xsYHYTPrsbW6jcWFTdy8cRft7a0y1SSyMxpMIrCdRGArDr2OGSR0TuVg9+jRv68HbmcbPr5wQaRr+w8MiceMhiqG/zTfT0r8TEgm49jdWYWWdBitVkLhArsZpFMVlMoNkRM5WjjJ98Jq10ojnkmnxdsTCmSkwR5kaGCshKW5LSgbGvh9fqG2hXbpXWiaE5uYEFK66HvkGUN9Owv5JpKREjC7zwGtSYvxQ2No8dvQ1etGi9cmuFQmzt64cVWoPp4WF9bWt1EvKYSmtBEMQGMhztmFjjYPHFYt1uYXZLvNrXo4GMfuRhzVkgpaqxHuVjs6Hk/ByAAAIABJREFUOjzwONxYnF/B3k4Qej1gNqukYaPUiTkSzJwYGHwILb6HROqrIB3PahI9tzwMVWqYmHqubAhEgttSpqFyO075FDdKLK75rCUbXxhblSYP3uygXLgpL5QtlE7blIoUMlCXM6gwR6NRgUVbQypTRKmmE1kMMzMoS+MQwO13CdqX+B5KW/gbaPam7IQsd34fnHzTnE1pAq9nFuVs4HT1lDQ13MRQmcA/a9BSClRpBjOV6lK0c1hKKg79ITWtSfIWYLSJZMfkcojuv0ZwhUKPqkIrmw/q2GW7QjxloyoFOuWZqkoeWoMONfKxH7yy2QoMZp0U6iL9Ec9AcwPwq8L9l1S4qx1F2H1q0WdRGpNKZcUERuMpb3giHKklZXQ8yRTkChdKWVnpCk+1UBWOL7FInOEx5OjEidOC8ZqauiWYPK/Xj2AoiHw5Jwmq/FoSD262QKlWIltMQqPnVVSDv7UFx48fRzqbx8LsCtbXdmQlzAloqZgXFJ7LSU16EW5XC+y2FsxML2NzaRM6jU6Y3zUF8VMxaRw4cTUZ9fB6rWIoYaJcIp5Gi9cnN2QyHUarvxWBvQS21pPY205CqdSg1e+EUt/A/vExtPg6sRdIIBWLYWtjW7pmdp/cOJALbjCbUKpWJQSB74+XaEtVGTvbGxJFzsmnk05uahJrCszPLaLV55PCnhMNBrtkszXsbEfQ7vdJ5Fs0GEW9UpWVI4t2jVKF/r4ehKK76O7tQq5QxOWLdxCLsSlQo8VrxcC+HjkEicOkyZMPKZpCHXYTOvsYvmSHv6MLba1t2Ld/CHOry1jbCOGDn1/E8swyGuUKNNoa9h30YWCkVdbYkUhGTMcepwcj+4bx+MNPwGJyIVcp4aNLl/DRhY+Rzadx/MQEkklGXGqRz6rwzFOvQKlxYG5hDVPX7yAXz8CkMeFrv/lVtHf6odRrkKmUsL65in/4m79ALLqFI0eHoTXnUakVYNRbsLcZEBrLY2dPIZWNYGNzHZlUCdFACUuze1BUFVA32PlDGs+egQ5YHAYoNTqhn5A3nk+Tg2yVRDrqMz1+K5598TG0tLbg/XMfwurRSFhKJBDFtXPT6G7vx1e++iVkC2lcvXYD5z68hHwuA61aKVQjcvVZnFDvfP3WXdidLmkKiqUS4pEittd38ejpR9HW2YFTpx6Fy9OO6bl7eO/cm3D79EJ/uXL+BgLbUViMailyqG0lv7lSYLR2TahM3P6MjIzB5XHj8qVrqFY0iEWbmxcdN2CCgyxL8c3pmugoeUA0H6dyiDUnaCqZyFMawwka8YJ8MVRGvE8qBUh4pVTmmeeexjs/O4fFuT3UaypodSoxrR4YHZSk4b2NCPQqs5i7GVxWadB05cHA8H44vW6cOHNMkJu1Wgprq4u4cfU+UvEGyhWlpPqOjQ8LJu3ChxcwPHwAz//ap9BQVJAvpbC6MY/bUzfh93chFIjj1tU76GjrgElvEtzr7nYMGqUeDocTbW3tuDc9C5PNjVOPfwpHTpyC3spJf1j03an4tiRlcus0d38B60urqBYK6O7pRL5cwsbmnuh1va0uuHwOtHZ0o6dnPw4OjWJ3axfnPziHm5evQaWs49SZo3jmmWfFDBcLxvDWWz9GIhWVHACuq6OBCFLphDQVLo+3ySTPxWRCO3liVHjnJLAwHr2arSC8lsLUzSXksjXYTGbYzRZ57lKily0WYDFbZLLMnIYyGzGFAlq9Fu09fmlAWVRwa55KxCUTglPvOo2dJp3c47/xxc9ieu4udne3RGJnNmnR1evB/v09Iinb3NjE/alFMQFL9oPBALVKLVkEeprZ6nUUSmVYHDZ0dbWL3E+vseGfvvUjKeAZGNTiN0GlLcPf4YNBZ8T9qQWhPdFrU0cR44cO4uDoQWys7mFzJYz7t9YR3S1ASTIVN7bCs6YTkqZHYueaXgxKnUDChraCth43DDbqbauoK6vwtnhg4qRfoUQmWZTQK4fVIwVIvpBEHQyLqcgmk4ZW/jmdWS1DlxZvi9y7HpcLHodTmh5OcO/em0epoMI7P/1QcK2cCA/ub8dLL53Fvr4B/N9/9rf4+N1ZZJINKWaMTg28XT60tHswPrkfRmMDTodFPAeXLtzEwvyKNKg2K++BEtLRHPJpoJBms6xCXVkRPwmJKa1dLbBZXWJoNVt0cHtsiEZj0gzqtFZp5Ln5dru8iISDmJuZlrOLwyKD0oxwKCvbQEpTlVrA7tGhe6AFdpcehWJGpDfMvYiFS82z0mkVdGUinBXZB1GkxLuG9pJCN2vqw/mJNJNTeTZy+94MdqoLA93b1oreoV6kixlBHqsNHG5Z0FCWMH3vjsh5hga7Bamp1agltJHEH27Q7i/OI1+tQK2jnFQDm12NfQNd8LX4kYwVhFg1c2cN+UwNepMRNqdLaEKHD4/j/sw0ZmdmYDQBLrdewpfYUFCqlYyX0N31EMyOY9CpqRhgkraxOZQQchZN9lqRSzJVlb6KYioNnVEHvUEnYUmUCRPnWFXw+iJWl2z3hpDuOG1WN4iyVEqoEjdrumoWijyb1YagPht6K0pN/LkU3dzuUqGQSeVgc5qbv5CLolA3SBIr3+ZqMQ91LQ+tXo2qyiwGUFW1KDIafk1q5BtFPu8hNJhAvACvUw8tZUrkp1MCSRIVG45sE0ogYXs6HbTOdkFC817QWKyih6ccRunyC/3KoCMciNN0hRhvBQWpUqNKGgObY0qzlGqhVTVqdVSKBahNZgloYhgjm5uipNtXflW4/5Lqdpj9DRgdNNBwykxdFdFcVeg4YTeZEI6E4XDYhbxBlBinjtkcDQ01mI0O3L07K8UxWdNM/1vf3JQbxe60opBPCwtYqTaK7pFfP5mOo8pJEqf2Go1Mx2v1imjUKYngio5FJYNCwoEo1lY3pdvs7W1FJh0XBjLqLMBNEmPe27MPjYoK7//sQ2STBbg9LkweOSAR1Kl0HC3uVjFXKVQFHD95AKNjg5idWUKLt1VIBTwFuVE499FVrC/HEN4jcSQlceQqfVU46r29o1AprYhEwpi+NwOtUitrba6g9UYV1HqdaE1pruLEjYl4mQzNqwFxh1Pjb7NakU4mYLPZZRrOyPh9+/tlWhsMhqFW2rA0vysUCKfNIRz5Sqkg4RsmA01hVbhILiik0d7VDoVKi5vXZxAJRWC1mIV+MzDYi0KhiFA8CZPBjmg4gnqtJOEgmUIShVoRjzx+Fgf3H4DebMTq5g4++ug6VuY3EA/F0SgXYbEqMDLZiUefPoTt8AZ2dkJs8KFXafHImYcxNnEIRpIA6jXcm1vEz3/2HmLRMDr9nqYeuK5BtazFmVPPQKNzYGV1G/FwEhP7DyGbKkvBZHc5YG9xSjT01u4W/ulbf4m99UUMDZLRXYSvzQeP04f5mRWsrSzit3/3K0jlA7h4+SPZCK0sBLEyt4NKFtCxqVGpoTdTbmWHmil7VivKuSriwTTy6dIDhKIG2UJKYrq7hlqEEHTt9g0Ua2k8/8JTuHL+GqbvrOGpJ17A13/rawgE9/DTn76Ncx9egELYwKS3lDE6NixhJ8NjB3D5+k0kc1nYHXZsb+8il6jI3/XScy+hf2gIIwcPiaTr1t1r2IuuoFxLIRKJSKET3k2gXq6gtdUt8g6N0ihGaV4sRFxyev6pTz2DA/vH8M/f/n6T0BJLNxP21E39I+9T6itpaPrkxWk6X80pO0eZfMBTlUjjKmVtTRIFDwc+pBVqJhNW0DvUij/4H34Xf/1X38atm8tQVbUyre/q82NouF+oKSRkmPRWmfxThsENEylGPNAPjO3HK597CdHYBnLFKAr5LPa20vjwFzckIIe4zmMnDsl07frVGZx97Dk8+8KzqCqK2Asu4tatj7C2uSBmS06DaWrc178PsUhUTHqVPMTYy4Th7q4u3JmaBlNleocPYnh0DB6/F+l0COHgCjrbLYJ+XF/bxPzsMna396DXaNDd1SYa+bn5JdHVkhjj7+rExEMnMDp+HL09A9jbWBdJ0k9/+KawnycfOoQvfOFL8Ps6Ed4N4Fvf+n9RqecQT8al2KsUygju7coW0GxhPgKzKFKwOMz49KsvYitEAlBGMi7sBhuS21ncv7suDbHFYIHVYJIkyIZSiVQ+J/4gFme5dFrIW1JPqVWyeWlrbxV5VSIWlV9jkZArMLSGOmcTegZ78OLLL8oU16DXYKC3C+VqGqMTvSiWwtjYXMLN67eFlR8JFpAjXlanhsdtQ0dHh0z+SpWaJDFbrEYcO3ZYML7L8xv4+dsXkE4VhXBz+tHDUGjzYhq1WMxYX91CPl2AmdNIlGF32GCz2wS7q2qYsb4QQWAzIczwRqMZLEPhIwc9JBwJ3rreaAb/oSphQXa3AT372kRPHo7tiE+irdWLRDSG65dvo1pRwcZiR6VAOLwn31eplJOzRaXVPsAMc8NkgMFkQVdvjzTrpNgwt4GSsQvnL6NeNmBziVNoyFavq9uL02cOyzb47R+ew81LK8inWcnyGaOGrcWBti4/xidHMDd/G0adSja7G2u7UKrU6Onrgtmswd7Otsg8FGUdCtmaeDs0RiVqyhK8bRZ4290Y2re/WSCranL2MdirlK+iJKZzHRolCPrQ6XQhGgkhy60uNc+lBlLJMmLRHErEHqoBk12L1i47jFYVctlkM0+gCDnP8pmqXA/lfEM2RGxaXA4HaqUq9naiqFZlVtDkhMi0vQkqIaZZZ2RtQOKKTnwgdpcdgXAIpVpNwvy6+zuhsyoF39ve5sbY2ADGhgfgtDokvOrtn76H8xcvIxpLSGVJ/Czfx9YOG7ytdia6IBlh2KJazr94JAurySoBeDa7S/IldvbWoVDVMLS/E109bigVeRgMSlRLVVy7vAClohOdXWelMa3WCVhQC7qQOncWmwymowS2lCugJESj5oCEUrqBkU4YLMSIQkyixK+brAaROhVSGRjVVZG20LzKaXO2UIdVWxLiyicvbp4UKjVKCjNKxRIMBq08l9mM8mtyjk+zKDfXSpsPWk0D1UIOan7AnyRbK4nD1kKn4EBEA009h1KxCnWVkuEiNCYTrAZIw0YZr46G22pz4s4X7x8ZTikUKBucAg2p1mtw9AzINF5dL0FtsYuevl4m9U8BTaMkTQePD4Oe5bhKTLyk2HArxoJerdejns8ikiFKk8FbFiEaSUNR+1Vy6i+rboe1Q4mGnjIEtSCf6M4X41qN7FmmfQm/S0xR7MQ5gaHWnWmm9aoSHf5OKRb3ggFBZsWTCVn5cW3JhwdxfywyOcHn4VWrE4GlQGu7V3SvcYYmcEtUqyOXy4u20mw3wGI3yZ/JZnPQsIu2qoVBu7sVkmAcq9mL0ZFDWJhblQNiZW5N3PdMhRw52AOFKoejR8cl4OZn7/4cnlYLDkz0oqPHh82tIOYXNwR/RH63y+5AIpxGKlbE4swGUvEc9Do13B4Tnn/2SRw7chx37szh5vQMwrEUQrsRQctxst7d1yYEkmA0hmK1LKQKi10nplPKgIr5kiAAqXdOJCIwGk2Cilxb2sDAQI8UgplMGplUFfP3txHYDEpYVTOSviiuex6ulXJJzL3Uzu0fOQi1Wof3P7qKTDIJs75JPKHvgAxoJv2ZzXakUxlhfVttBqi0deQqWRhsRjx05Ai6e3rhb+/H22+dw+WPryEdiUHZYPNRwNjhbrz2m8/j1r0rqNYUcLV4kUpn0N7ehcF9I4jEMijVmUIZw43Lt7CztoE2dwucNrPIpNxu/r5xSXxlIUZN9ovP/gZ2d1O4evUq8sU02jqY5DqIQqmAf/z7v8bW0hy6/B60djlx+tFH4HL78ZPX38Tc0hS+9m9fRbYUwvUblwVzOT+9icBqApqqRpooxqKb7Tq4Ws2oqyn7MiCbLqCabwBVcmjr0uQVS3mYrCrobUpMHj2Eqel7yBcz+PXPfBpXL9/EzPQa9g2P4NGzj2JoaBDT0/fw7jvviU9Ap2pOKRwuo3xmE4eP4P1z53Ht2k2Rz1DLXchUsLcbw7PP/Bqeef55+LxtuHNvSgp3lb4Ihaoo0/V7d2ewvrwrRj/qR5946jFYjQ6889YvZLLf29MpU3SDwYRXPvN5XDx/A+++9b5IriqVgshc2PzxQKpSFykepuYERtz+fHgTiya/0PzvbKw5cSfGj1IwHtCCpyNu0NIQ8+Orr72Ct97+AJc+vgtQHtDQCGmju69PEIGchtusTty5fRuxeEA2I/tHhtDR0w6Lw4KTp08gm09KgBbpKNsbYaCmx+ryBo4em8ToyEH8/L1L2N5J4syZZ/D402fl/UQjjw8++DFu3DgnoSrUL5PG8crLn8POxg7mpucQ3WOxWpHi2OdzY3l1GXWFBh39/Th25mF09fXA47Jh5v4V9PU4sba2ioW5NWxvBZphLeUKDo4OyZaLoTD8ugy48nZ04eDEcTz65HMYHh5BYGcN777xY1y5cBVqpQajk2N49bUvyAaI99p3v/v3sLn02NxaQTIeQyISEw8H33eL1YLB/d3oHejC1MxdtLR5oLeyqc+JoVPb0CC6kWxSc1IlwdDazE0pGmfVNHyTAMJBBdftuXQGCk7YFICv1Se5AfF4EK0+D6qlGtbWd0RzKmmXBjW6+rrxzAsvyPOWz9pTRw+LdCIYXcO96Qs4d+5dhPZCYrYuZCsit/D5Lejr70WmUEC+CnR2HYDJ4ESpkMenPvUIEpE9wdPeuT6FudklmcSPHtoPm0sLhaYiCaHpVAK7Wzuol0kz4gCmAJPJLO9ZLl1FZC+H1YU9VAoK1B8U7k0pV0O03VrqxCtlkV+ycNcaga4BPx46OSYR8svrzXyDVm+LMPSXF9ZkA2TUG1CrVqTJJSiBGFm1WiVYzlyB5wonsGpBvLZ3d8JopYZdJwOmeDSOe7dmkEnUBHXJr82iks91JsumE0msLu4gHiJDnRNUGuD1sl3jNo0bz2QyjGwmIdPdcoXEDa2gNTWaulwbRDnWikCW0heG3KgbsrF45qVH4G61YW09iHy+GVpIOUUzibyBwF5ENO71ModoNUnrJeUjEQtBxwTTbEWSeikjzeboW1BKU2Bx6aHU1uRnUCkUqJQgP1+jqpQt695WACVKDtXMVVXKmRRh6i9lGg+2dJ+w26ln12qJcNSIAZWIZgImeD3uhoKo8b3VqWDz2GD3WGC0KtHZ7Ybf78C+ngEoK2pc+OAmPr5wBclCGiatDhaDGaFAFCaHDrYWGnZriIRSKGYArcL2wNdWgkLQmNxsNn+eKgrQGnXo6WvFwbFO9A9QLltDaDeON39wDeViKyaOPC1Dv0IR0KiIfSRxpiFBZvR5UANezBZl40PNdz2fQS6RETlM93A7tCaTXLvKekWaZaaqRsI52HRVGFUF5Co65DJpSfO1t7TDrCmJrJEENKXdK3VHCVrBMtIMLnvPUlrY8jVmGxjVUDWa/7/eUKBGdOh/99IRufjgv/F74WZEUSlIs0ZJJJtUev/IkueWgM2WfM9KhSgf+OK1SMmTyWmX/16CXhoEpcGCGgeoBqMw2TmFV5ZTKCtM/4p55DBHY9BLoVcC5Z+A2uaQhqVUbwY9sRYxWihTUjRrm18lp/5yandnbwNKU0kMeNSsE5dHCUgikYZKrZco62QqBr1BIysgPmSM1FJV6oiFIhjo75NgGbvTia2tDUEnrq5voNHQypqeeLaGogG9TivBAypFFXqzFoePHRL95sLimsSoUzdLHSOT/ZSaBrRGJrgRR5mTh7PTacbgAOO+Kd9ICDN439BBLM5vY3U5hHiQa7mMdKMGA790SXB/xHRRK6ozqeD0mdHR7Rdu7trGLlZWt2SNZzOa4WOwC1RIx/KCmaR0ghOkU8cP49mnH5fDdTeexPzSOq5euiWaPqvNiFNnjgn1YXVzQzjSRqsasWRYQje4AufBodUYRbaTziZg0Olx5PAJLC9sSsd64sRRSf/Uacy4euGuNA2ba1tNcyDIUm4eJpywkSVPWdLQ/n0wGC24eOkWIsEQDFoVHFaLmG5SmZRgt/R6M/K5HBSNikyjDCYl2vp8gK6BTC6LgyOHcPLUU7Jl+Ie/+Sfsrq8D1Rx0hjKOnhnCb3zteSxvzQr60mS1igY0lczBaHTBbHajXKtL0zN3bx6by+sY7OmD1WxAndz9qhaj44exFwo3kVJZBX7r63+MVFKB9957H26XFX6fHVa7BZl8Gm/99PuYvXcHbpsFnYPd+PVXX4NaZ8ZP3/ox7t6/gt//gy8B6gpu3LiG+XsrmLq+gOhODpo6C3e10GisdhW6BnywuI1ymNFgmIrlBLNGxrRWT5lKRsKabC1m9A4OCh0nn8lgeN8+bK3vCjddb+I10oGJiQnRl3743vvIZlIyzcnkYxgc6hamcFfXgEyGz5+7JNz1Np9fDLEz86t49PGn8eKLL0qRefnqRQJxEU0GkExHkC9ksbayjnAwKpIomvlOnT4Og96Cd976uVy/Pd3tomu0Wm346pd/C++/ewFv/vhd5DI5kaGS5MGCXaYs5ZqofymN4ouTRK5R2SBwTcxDnTIMTuCpcacxlQ90SmX4Tw7lrXYNhg524+mnn8J3v/s6FuZ2gCJzGYhpNaGtuwe1hhYvvfgKerr78a1/+Fssr95DtZaVePmR0YMYmRwV/TmxiNFYHJcvXsXG6q54Hpi0/NBDx/D88y9ifnEV3/vhj9Ha1oajxw8LCSiTiuHW9fMIh9dRLCSlmLFYPfj93/tj3J+axdLMAu5euymZEPx+ervbMDs/i7pCi2NnTuO1r3wFJosN0UgAWk0JCsSwuDCPleVtXL9xR5jhpKAwVbSzqxUXL17BxvKWmOYcnlYcPHwcAweI9hxEIhTE1JVrWCTKrwYcO3UCr33+y/J+37l5HT/44bfhbjEgkQojm0pJOujizKLc315/C44cG4PX78AHH30ogSu+jlZodTr4PB7kEjksTa1LNgCZzSRl2a02uR8bagW87T75Osl4Coo6NfoJKSLYqDmcbrR3eqBQ5LBvaADhcALzc9TKs6FXQW2A/F2PPP44Hj37lGATnVYrCqU8rt76GAsLV7G4fFueKZSzGbRWSZGm78dqsyCVL8DXNYSjx56G3dSGCx+fR3e7G4GtFcxPT2FzbUOaICbFDo/sR0ubQ1KIu3q8aFTzWFlcRCjAoUodqysbUrj39vQIznPm3hLWl0JoVDVCQZHkIIlVbwiVi80qJZnUElL24Wgx45mXHkN7r1skj9FYCB2dfpEsEzlLU+vt2zdgtxrFHxAltSRdRypekC0Kn8OpbFRCk9iwq/WUa5KkUpNnAYlJ+WwW4VAMuQyTvYtCDKNumsUIz6pEIolKsY5UooRMuiw5CTQEd3d3w+9vly1pLB5BNBqSop2fNZNgHV6TMK8rpbKACDgdZwGm0ZvkM3a1mPDkcydRRRGLy9tQqUiIYjIvaTF5wXaura/DqDdKPgib98BeQGRLLocZhydHMT8zh73tKJYWdrCyEm6S13RqUJbMzaMQ3UiAqQHpWBmNihJmDo7iCRkI8Zzlc9mgNwvemVrpTwp38TpQUkephV4Bt9eK4ycnEE9EhHTEc40TWZvdLFQ0T5tHpv2hxBb697XD12pHLpXB9koQoc3UAwMtiRd1kRTVqgUMT3Ti8MmDyBXzuH7pLgqpGgwKSvDyiEVycl9yUq41amG003hdkYC0nn4vJg/3i/ad9972ahjvvXUHZssATpx5Rv4Mg5J433KTQ/15Jl+HWdfUnedrGpH/CWcrl5HPiAWo0WJC+2Cb6L1Z/LP4pZeNOTKFTB6d7UbZamZICwBgphSqUoNFW0C5qoTS1Q4UMqhrOCDTop6lV6EBTT2LGv8OJYRqw+e1wWoVuWyDYQp8lYtQMATvAbr3kypQdO2FkuAb+Vnt7KRFpunzmuW+5QaB9RE3sNKMPPiDwmZXMtvPIAZxIroNipJo3znAaGgtSJdU0KnqKCkMsKlzaDBRlSQhCzdSGpRrKmiMBvkazKzRWW1Q6nQP5JeQLRxf6UTmV4X7L6dsB1z9RVi9ShTz1B6imWaq04jOq693PxwOD+5NT4k0hJp3TuXT6SRKxSKMOi3MRh1sVosUr3weU9tIs93dO0uIxbnupQ6PD0MNFJUKnHZqwvUo18tw+3yo1zWYv7/cNGE0GMSkht1jhVLbQLnG6O8MLCYWoVkpWpxOEgbKMFtMMJstQN2KzdUMkuEUUrGE/H0sDJmi6HAa5WuNTYwgmgoLISdPx7uZiaOdsm5PRBM4NDqKaCQoa+hQMIo0Jxmpqpi4+jo70N/bAafdDJPLia3tiKRBJpi+aGb0fE3SVK0OMzTGGlwtRgTDDJpSiXGGD0mH04NgaE9WuQa9Af7WTuFUszk4duy4SGGILQzsROCwubAwsyDYTaWiIe8xizluI6gHJTWGmnqNVi8x4VsbW9AoFIKYpIEonUuis6tbDvqF+QVBYfpaHUhkQ+je54ez1Yz1nW0EgmmcOvkcbIZOvPH9txFa30a1nIbeUEHfASdeePVhNLR53JuZQYvPi53tXTEtD/aOwm73IRKJY2trG8l4BtvrW9g3OISHHz6NlbU9TM+uYXJyEgf2H8S5Dy+ikKrj1Vd/FxZ7J977xYcYHurD2dMnhKYTigXwve//A65fPScBPJlCHi985rPQ6o2Yuncd8dQGJg71Q6NTYZ6eh/k9TF9blNRCFpZaNWkDlCIphXXd1duOcCwpus5siizsOix2S5OSoKzAYFCgWKfRyChUgmImJ6Y3TsxNFie2gnvC+m7x+AQ9tzIzi2KF+scybG4DRieGUa1VsL0egdXowf3bc4hHYhLMc+TQYXx4/jJ8HZ04c+o0iuWmhpFaapqz333vZ3L48RqlJIrGWRIFPF4vNCq90EnYGHe0edHW7kOb34dHH3lCUi9/8N2fiOSIh/HudhilAovxZlFAZKDQZESzrnpwUJSachmhylAmwzV4Q6Y2NDc2EwINAAAgAElEQVTzPuZhrSaH2qbF0ePjGJ8Yxz//8w+wt52Q6ZSOwS1OCw6OTSKeLuHsY8/CYrbi9R9/H6HQChTKnJhrjx17CF/48hdw4QqL7yQMejsuXbiFRLyAyYmT0sxpNEZ8/vNfxs7uJv75u98SZN2zzz8pWvkrFy4Lts9oYPESF5OU0ezFI2dfgFFnhc1oxN//1V9hfXUJLR47xseGcfPWdeRLdZx5/HF89RtflxRTysJy6QD2AvelCLxza1auP8rMGAw1PNILm8MoDefGyjaCOxFZTw+OjsLf3SUTvlI6g8DqDgKbEdShwcSRw3juhU+jvb0bf/kXf46lpSl0dLswNXVb9NZ6cp5Jtyrk0d7Vilc+9yIqjTx+9MPX4XA74e9qh1qtRzIWQ61QQSZURDiQQCyWlAkkZYapbAoNTR1WlxUWqw1PP/6MeCV++IPXpRFjd9Xa3oGDo/2IxjckqlwBDba3YigUS6gpSvC0WvHKay/jsUcfh8nmkLTqhaUl3Lp5FzfvXAGUGdSqMdhtJhQZzAY9AqEYzGYzevp60TvQD4u7HaFgGahYEA0EMTzYhXu3riC8u42VxRVUOIHTmdA9MIAvfe3ziCV2sDh3G6srM0jQlA8lbGZPM5K+UoXH5RTNPifOy/M7qJVVMh2nGVCl0jwgH/EJ2Uz3pXlTo1eipd2GJ54/A4MFEr3e6vNifHxUgq6YoDo3Oyebo4nxYWxvbooXams1hVyahbkWBgt9G1rR/XMbymf06OggLMTxQY3drT0xL8tEslpBOBLC6Og4wsGYhJvptXq5XxwulxjiSdm5f3ceBq0Zk2MTyKRzUvClUklsbG6KJ4pyJsIX2vpaYOR1RAnVbhQKbkSoj9booDXqhQDT2e+RbUWJmEm1VjCL9DJlMgmBKUSiIXnWu+0eachJsuI5uG9fL6LhXWyurUHV0GN1KYjNDQ62IMMorYnbM4UkQrd4nEjEkwhsxpFLV+RZp1XSyC6zYDHBMvyPRs8SvTUNNv9VmajLtN2gfVC429DV04JQeA/pTAoqtUYwssTdkkWvt+pRV5VQU+cxcmhQAAnFbAHpaB7FFL2uetGhL84uC8jC7tLioTPDePqFh+W8N2ksQFGFRCiBf/n2G1iY2UWh2JBtmsFqhJlBRyhCpVVg+GAHHjo6DIfVgVgwgZk7y7h1eQ5u3yAOn3wKGlRFdkbiCaUr9AkpSMXjoJHce5J26hXhnOvMRpSyOZHwlilvsZrha3dIQBFNqEwQJf6Q8lH62TgUq6v5s+qgrORRTwRQUllkkGYwalGoMGlai3omCeTj/1rkflLXsSYiYKCjjahfgi14DzZN2bzWiK/lVkAgHCjLr7Pe4W/K5ypYW0/K7+/vd8rEnbImbrP5+1U6LeoSqNRsSj4p4/kZ8vFRypdFBscGIl8zoVbIyOeYztfgMFRRUllh0xfRsPpRNzhQb3aCUBmZIkzvCYv5pv9FJFQc/KiUqKaTvyrcf1mF+6HH3BiabMXqyo6knhG1Njg8KJq9ufk16NQmMZqwiysVGV0MQSpyFcewARbuTITkZFktznMDWnxtuD+9LqgyhYomOjLb01DXVWj1teHZ557DRxc/QKHCDrwKm9mKoYEhzNyfQjgWFP67UluX4BO9VoFctiBTxVqlKp1+oZTAwGC7TGuiIQZwKGXaEgtHkU2lYbeZ0dPTBq2uBp2JDxkLFFolHE4X8sUKIuE4RsbGJahod2dDqCI2m1keTslkGjoDjaytOPfhFRg1Rvh9PpkUTBw6JBq64F4CO1t7smkIB0JIpRnmYoLeRB1eu5gXM1lSRiLiHuchxfegWKYm1CCx7dR70oTHAtNstMHn9SEaDsNmsQmxJJdi4d6kLjAUgUUoA3ysdhvsToeYa8gxjkbjTdazmHIMUGiqaGnxCeJqZ2sXZiN9BAq0dbkwdnQI4dQWCpUS3K4uLM1HsLdRQmgrhWQgAlQ5Xa/jwOE2PPnSEaxu3xf5j9fvxer6KnLJLM6efhJed4cEPN26MwWj3ipr3VOnTiCTS2N9IyRJeU9/6nH4vR24fOE2hgcPA0oLlDoH7t5bwMjQGM6eeRRxriptRnzvB3+LCxd+gp4eF1R6tbCyObHLZMKwWoHJQ0Py78EAUxgXcf38PWQTpWYghBJiXDabGvjib34WTz/3BP7x29/BvXtzMrEQaZaepAsn0qm4YML0DEsp1RCPpKBVKHHk0CSikYhIEtZ2tmR6xdwCA4NTlGoUykXsBDbxxPMPQ6VrGoNCgbRohVOxAhbnluB1e3Hi2HHcvnsPFqsdTz55FolkRJj0+RILXCNavG7cuHETOztbEvKiJiEjl4fb5URHexc+/uiSyM9YtPv8bpw8c1yIR/VyA2+8/jZi4aQcwtzWcDWqglp0kJTJyPJbyWKEE/aaGPWaeSRNM1MzNOMTqkxzikutq1qjg8NBKYFPUJqLSxtYmNsUEySN0z6/D6MTh7G+FcS/+frvIRgI4Yevfwep1C4UyMDtMeOb3/wj4e1fvnEBly7ehMvegfnZHShgxe/9wTeRKwA/+tGbGJ+YRDS8hel7VwX11uLzoFgqY2V5BX29HSgU4iiXMogn8sjklHji6Zdx4MAEEpEIvvOP38LKwjTsNgNe/dzzuHjpY6yub2H/+Ai++ttfE0GuQa8Ganlsb9+Dx+PFuz/7GHevTYkhNlfIorXLheOnj2JtdR33bs+iVm4IvrV7oAdnn30K2zubKGULUFXUuHNjFiTA7R8bx2df+yKcDh/+45/+KTo7aJ4fx3/7y79CJpGF5cFmK5aIorXTi6MnRyVN98L58zCaqQHuxdz8MsJ7e+ht74TT4MPd27MIBeMie6DssFTNoaauwuG24syjZ3Fg36iE3P3Zf/hPop3nRL1/Xx++9lufR7WWwofvvyeG65nZBeRLabS1O/HMC4/j8JEJ6I1G0aCGohEsriyLnO327VvIZuNCtmEz6LB6RSN97+4crDYr2jr80qDQnLe6FkEqSrKRGkcnaTBdEVnRnZvTUGkob9DB29GGYw8fQi4TRToWRDoVwfLiEuwWMybGDslkfnlhGS6XCz1dfRKqtbYakK0q8X1SDJBfLTGd5B01k36JkeSm1e4149iZcZx67LBcF/lcWu7b+cUlXLl0U9CUbDwp/apwXV9TYWl+74HEUQubU4+ugW7shSPYDATR6rfh4YcfQld7K9LxDHY2drEX3EZrh1ekhzeu3cGZEw9LSufK0rJsukiqITJRJqHQolZSI7AZQ7XI0DcF+vv6EI1GsbyyLlITctqZYDqwrw/+9lYszC8jEc2iVqaWuiCDLRaENSUbNK2ADyi/YRNtNKpw4sQRxGJBBAPbKBSy8Pl8gu1kCBwld4FAEJ0dfuxtbSAejcGgMSMaziAcoFehWUhpzHU4WrTo6HTBbNLB5XBhdz2K6TsbsuX4JCyRfRK/Z7PJJnQ1YhCZwCwrDVaH3MzpNDBa2ASpYHfqBSXK0DnSjyh1VetVgnF2eO1Q6phl1EB3nxdHj02gu70L6roOoBk2XsRHH1+V5/7mzh7cPjtOnDqARx6eQJe/DS6rA6qGColUGj/+3jt4/fsfIJ9RoVSpyxmnMenQUNcECXri9BheeukpORt/9sbPMT+9hMhuFGZ7J8aPPS3PvkKOPgy9PAvIyK+XS0JN4Y/FzQa9YzRtkvqiKgaQrztly8FtNl8cWvramum5Wiaps8chDdNsgRYVFHNFlHM5RCgttbbLcM1rV0qGjc5mQ3F3TeQkympBkk5VtRJqKl1zIv6Akc9ASwI3+Hf964SdZ70AOKrQ1QviA+Fghs9sTv53dymTrEGn1zSxn0RJcwNuaF5DTIXl38eXnum2AIoKiwwONbWUDHj++xcbGR4Seo8faspnilmorR4orS7U+KGSqGMiQITNKzNhSjLtZ9BhLZ+Wn+lXUplfUuXeO6rH5IkBFEp1zMzNCfeZoTB6gxnbm0EoFUxy03EZj3QqCY1aJ9QSo5EBGwXR5mnVBugNRthcFlCRRjTa7k5SuLxdJDlk8licX0Upp8DogSP4o2/+z3jnvXdw7dZF7O6t4vTxwzj76Cm8+eaPEIoGUK7mkCsm4XJbJXE1uBcWEwt19zqiENVFDO7rgL+NKzNgezOP+dlNFLJlpGLkYCvgsBnw8GOT0JoYMw2ojRr4/B0IkqYQz2EvEJG1NBRFQZx53A5EYmHEEjHs2z8syafr63syXTfpTLDbrOjs6cTQ8AFYLB6RobAAoAGOcdnxWAI+nxV9Q37UlSXk82xKlIJE43SNk0U2KURqHjwwDJPRhPv35mAyOLC9Gcbk5GGsr67hyJEJzM0s4M6NKenCKddx2u2IhOKIx5IwWyzC5WXYSygUFowkjSQ6DQNgNMItNltsCMoaOIfODi+U6ipiqSBGjvRDbwe6ervQ3bMfFz++hw/evo0EjWqxLLRKPrjK6BiyY/x4D2wtOoSCYXT2dSGRjEKvVMDr9qCvqx/FYh0raztYXt6QxLyvfOXzSGdiuHFzCul0EW2trTAbHIhHCzKptTlbsbAewLUb92HWuXF88hTAkCFFAx9d+BmWFq9iYrIH6UJMfBLNALA4ujpb8PQzZ7G3F8K9u/NYXwnh/u1lJIIZVIsV6DVa6LgJ0lXxyudfwpPPPYn33/9QJo0krwBlFEtZmG0GISERoWh3e+Fv78LOJqeAJQwP0HzJ32PC1u4maooa9Doj2to6cfzYcQnA+MV7v8D+kR7UUEQiE0ckkhLTF4NQNld3YdJZMDYyhtnZBXR19uALX/oNwYK6vTacu/Ahuns6xAg9NXVXrpvN9R2kEjmZRk6OH8STjz+Jf/72dxAJJdHV3QuXx45TZ46Ltplr793dHeFos4C6fPEmCsw3qDUPDB5ILNw5baeul2FdNRZID/TusornY1ZOjyYWkhsIki44cacRsbevA6NjY/jo3EVJL2SqMVRMRu1Ba1sH8qUqfue3/x3OffwxLl85j0w6DIWiAJtNi2/826/C30mihQXv/fxjfPT+NWRTSrS1DeDJp1/EdjCMc+cvoLOzA8nYHgq5OPbv64fJZsZuKAK3pxVDA71Ao4DA3pqg0aZn1+FtHcLY2GGsLCzi6rnzSCeCMJqUePVzz2FpeR6XLt2Av6cTn/3i58S86XbbEI/vYWH+hmjx796ex+4qtdcNZLJpdPR58dxnnsX0vVncujaFTCoLpaaKI8cnMH54TOQABrVJpoXXL91DKlPAkeMn8fJnX8N773+Mc++/j4nxA5Lw+vrrP8HG4ia0SgNKlRISmST69/fipU8/AafbjDfe+DEcbjuMJqMEGW2ur0kgjVFhxS9+dh7hUFpwtnyONlRlaNhcd7fC7WlBJlFEo6zFjcs3ZRLK5qKlw4NHHj+Jrk6feIgWZuewu7eNoeEufPkrr2BxeRazc/NyrVaqVVTrxNMVxChKjv/ezhZ0Wk4/81A1rFhbDSKVKAh6V2/Q4wtf/jJMNgvef++CUKS4DX/8sVPy3t+5fh/Xr02DRDqeD3biHicGmPQBp8Uk29dwKIBELIaOtjaZtm9v7CCfLeOJx5/B3P0l3LxxTyggomPgVfgAgyG0MhLuODnUcGDDjasFI4f3YfLoQUE7xmO7cLot8LZ4cf78Jdy+NSXfI7dWJr0Fg73Dgquk94i5GpxIOtwuJLJZ8Q60dtjx5NPH4XZasLywiu2NAMLREEbHD2JwqB/f/84bcFg8KBVKQnZhcUqkY7HSbLitFieG+kawvRaQYDEGBJLVbrHYsLsbRiiYRDiWgN5oEL+Hy+0WctnORhDFHAcMhSZphH4FSqI6XPC0OaXYMhhVIi9huFQun4S/1YNINCj+MMpV+RnFopkmHrZSRbGQRyKSkgk9UYvUPDPYirppg10JX5cFHZ02KBmgpFAjsJ3CznoK9Qon7MQiqpHPFuSzsTscSKULyKWLUuAJrUSlgFKjbCITzRroCOjRsYgsyraOuvdqoyLXgcHWxG1a3Hp0dnswMtKHQ+OjaG9pRylVEXgAoEeqWMYvLl3Gd3/yBlo6vDh9ahzPPnEKBqaUxxJIxFOIhpPYWY/jjR+eQzJaQrVRF9KR1WkVRr+nxYPJwwcweegA1HU13n/3fSE/peNpeNsGMX7iObmuWLhrdQwqUwHlgrDIqXWnZIWf7ycvFu7ZREpC1/iyuu0PUplpyNSipeX/Z++9n+y+r/TM5+acU+eEjmg0ciRAAsxZpKSZkTQaWzO2xl57PA5le9fr3VrX7qxd3rJnd+2xaxxmNKMwyhIpipkgCRIkACKjAXQ3Oud4u2/Oaeuclry7f4F+EatQlIpkx3s/3/N5z/s+r4vCjljV5LLZYCtRpb0niqVRJLO2zMZmWrMlMlg3R3wQ6tCPY9he+P+p7VKWJP+9lDNJw2qpZiSbyKrPXEANAiOQn6sUFcoNIbmZ1LNZLqryd5dL1HUD8Z2SXkwjzT4FS+jrSYLYYmkSMl1Nms12hRrcIWy1lNpkNOfkDOl70lZPk40Lt96EwysWRinudVCsW3DaDdRyKQy+GHa/XFyg4fRj9oX/28+sUS1TlFygqUG9LICRXw/uv6KxXfBB23T0hnVdL3UO6VxG28BEnRbeuSSv89kcLptNnuNak54vSUjMjsftYDue1ACNKHjipQ7FwuQLwpze0bBPKBjA5/Wrom82BTl29HG6evZSKBYYm7jJ6OhFursifOVLL3Lh4nl9GAllY3NzUQOx0vIm3jIJWlotVlVXA0EHbo+RYNgFdRvZtJn5ebGNbLC1so3F0CAScvL533hC15KBmJvF9SU2trZJZ0pYLF5d5y7ML2k63W4zEo1G9Ka8trHEvv39qnjISnTs/hyz00s0x5qxuSV46qd7Tx+RSJB79+5pi2JqO68D2NbGGh6/FW/AqpkA8amLN1Z8lHL7dzs8Gu5tbYupt1eGYrvNzeZ6Sguh5EZ96OA+tjbiGpwS3ms0EiIWjrI4v0Iqkd0NSblcqt4KWnN1fUtLdMTT6vKYae+MqP99eXmddDKtXnK7w0g8FSfU6qWlO6zV8IFQjMW5bd5/84oO7uV0SeGBVnudPfuaGD7cRSK3yfr6NnuHhwiFPPjdJlqaRB1uw2rzkivUee1n73Dvzm3+/t/7W5gtZdJZsTTZ+OzyDfZ0DxPwNTEyPILR5mJpK83HH93SoJoUswzvO0prWztvvPNz3n3rRwwMNuHwQ6mWU4uHhH9CYZ8qibI6vHz5Oqa6g5ufjTF26wG1nNirDLik5MsJw4cGGDk6ohX0sm1QbGKjooqyPDxFiZRWPavNTW//INmMMIzLNEVDSsYJR0Mk03HS2STNrc0EI1GC0RhuV4gPz1/gwP4+LagqVtJsbm+TTOV0cE9uFViYWeXQ/oNsbSbx+vx8/etf06FdLgyfXP4Ap9dBpVZW0o/QWS5fFLpHWktw9nR18fmXPsfbb73L7NSCeuOffe4ZHnviCYrlsqp7icQmK2srfPrJJd547T0SOxI8lnrrmg6AQtaRVaao7WJH+KVNRock8cDt2lh3WxClREVW+0YpaDLqGnVgsIdzj57jJz9+lXUJjJUresCLdUPUQkEwvvT5l3nrrddZ1ktETi9FLpeRE6cOKOqxrbOFTy9+xscfXKVatLJ36JBmBqSw5b3z76uf2mW34Pc4iYRD+oDcTGaJxvaotUpUpPt3r1CpFBm994BgpIuXX/4yn174lDd+9FPKpSx2e4OXX3pC1dYf/vhneMNhvv4Hv4/TLQ+4Eqn0BovzD9RGJxccU91CeluahnMEoh5+67e/wHYiqdsNsZlJ9uPl33yOts4mlhfnMTdsrM7vMD+5RjyRZf/hQwzsHeGVV36mqLbhfX088eRZPnjvAqM3xrUcrmowkC5kdBD8/G89rTa9n//sVVY3lpS9fuTIIe7cvkE0EGZxcoW3X7/I5rpsXKx4XU6cfgsOv4W27iYCgTCXP76GBTcbK3G9mMng7mvycuzkYTzC0vYG1Bp3/95Nnnz6tA40//E//ilX5P1hsipzubk1iC9kIxCW312EleVVpTo1am7S21UmJ5ZIJ8vEmtoxGC289IWXcXnt3L17V73WgwOd9HS1KUpzeSbOzWv3WVreoC6XWo+Z3r1diteNhoJ0tHVx48ZNFhfmiMUCOvgKinV5QUKWYR040ums5qIaVSkYEltmXQd2URnlvS6uLqvdoXXrdiGY9DQxtL+fBjmK5R1VzLe3N7h585aegVoetZXCbnXpQJ3ayVPJN1SJdwqbW1bERpPaF1x+AydO78XttbCwsMzq0u4mVAKboVCYTz6+QjgYU0KLKqmGBv6Qm3A0oPQgv8dPa1M76WRWLZJCQRNFOxqJMvlgjvWVJOWKgeaWNiVmtbS1aMndzWt3SCXSu+E/KTKymdVvH20P07u3W33yEvq026VzI6eve/nckimTkhux31RKDUpFGZZc+u8X5XmczmA1WbCZHCR2cuSy4p82aheK3QstbXb8AfHOGyjlDawuZcinKwR9Ht10iFIrlKimphZ2drLam2DYJcoqu90gJVhmEzaXRTffgggWAIBFN3p1ipWSVE7gb3IRaHbT3OGjv7+VYwf3sae1g5ArhK3hxGn00zDYSBQL/PSjd/j33/wzIm1NnD19jMdPHyfkcGp518rKBp9evMqNz8aZGF3Xbhahpsi2T/j58kXJJSkY8unXUS6USca3SCe2yKVTRJv62H/qc7oJ/eXwrosDE9gtUohYpVIqqVq+S54Rdduq5Un/X7W9iB2/Z3eADvstu3zzWo3tnRK5vPyMpYzKhKG4QS0tmTOzDtg+j5WCPYIx0ER9Zx17I4fdVKGChcTajvrHhf4itCHxpCcSRb0YiMDlD+wGPVdXM7S2eFhfz+7iKaXkrio5J6H7WWhYHSqA7mzliMQ8GgqWsjrxm2vOWzZYdp/aIeXyLgz4stGDuZalYvKqbYhsnEq+oD9Pp8+lyMntfBW7w0vAI5YYKzWfhKtNUMyq8NMItGKsFqnZvBjLGYqJBEanF7O8RuRz/jqc+quZ3RvWNLEOnx44RrsDs92Ny+dT5JuwqcWekt1J4DAbVf0V5arSqOHx2ujsaGZxfpV8vqKBFWkLFQyaqNXFgqzmzboKrtUloGGlULLzd/7wn3Pt6pjWVEvae+zeFWIxF48+eoLxB/eYmHiA1dEgm1uTCM3uYdKQtLVBBxAZUoaH+4lGfeTy2/p1trX1s7GWYOL+ghZeyOHmC9g48+hhjI4apx89Qb6SZWJqjEwmSyzUqj5hUU+2txNYTCYtj/J63WSyCcIht+LHRkfv4vNHdegW1rrb42Q7FVcveVdvJ4NDg7rynp9Zo5CpamBVwlRdPc16iZG6EavJrDXLjZpVBACCwTAbm+u0tTXR2d2qvjOvJ8yrP31XvcxCs7GZrSTjGcV1tbe3MNjXpzxqUSWEuSuqu9frISMrO6lGb9Q1zCQXGiEApDNFVeLz2RRNMQ9WaZyrgc0rleI1LTQR76TZ5GRheoPMVpFCUpoJa7i8Vjr6I5x7+jhjk5IBKGhifni4k3DEzMHDA/QNDpDKlJmb3eKN1z5kZXGB3//93yFfitPa1srK6g4///kHSq3xegI8dOIYsdYOChUpxSrzvW//mFi4ma4uIdt0MDczx1uv/5T+gRaw5UgXhGFdUf96JBTQSnXZUOzE07SGO5mbWOO91z/ctcKURR2XIhYz7T1NSLBfvn9D3aSe4lIuSzDo00FHtkFS6+7zRUikZDjN0dwcUFV94v4EwVCQ5ZV56oYy+w7txR3wEoy2KWP4w3c/5tmnz9Czp0lVwKm5KQ0G3rx+j2iggw/Pf0pbtJ1iqaKD8fMvPUVze4SO7hYeTE/gDYiav6gP+9EbY3zy0Q221/MYazZaYq088/QTXL70MYvzM2qn+vrf/pscPXacO6MTjIwc1bX8m2++yeSDGSYnppWWIMHbarmsRCghbEggVbzcorDKYKTUAf0jJRu7VCg52M3Samwx6QNl92FkpK29maeffpLXX3+LtfWkbuDkLxm25ed/6PAIB4+McP7980qCkpCgeP0Ffzo01MVvf/WLOoBIedCH5z/Wuvfujj5WV7bo7h3k7Xc+UPWnuSVAa4tcLu1k8gW2UxWa2g7w+S98mQYV7t+9yMLCGPHEFr5wC8NDh5iemOfdV9+mUpBacXji8ZPKS//hT17FHQjwwhdfpKM7jF0KZWslJu7f1wDY9et3GNgzyJ1ro2xvpNg70s8//ef/UNGY/+VP/1wzBaGYT39XXp9daT5b6yl+8v23WJjcRJKSQlGxOlxMz8xwYN8gzc1+fQDfvzfByvyWklJq4i81G9m7b5Df/Vtf1cDuf/yT/5sHk/f5G7//NYol8UTXCPuCvPnqe9pemYwXFbMqZ2prVwysVWqGgrZaCqLPULWplUvwcg1jDVfYxcOPnNIgpdgaJOuzE9+kvTOqauiVyzf00njo0BFq9Swun4Ge/hjp3KJ6l/OZMgvTKZrDvTQqViYm5ojHUzhcPr2c9Q/3E2sPU6oUWV1Z4dSp4xw/fIhLH12iPdbLv/mX/55kMqNDq1jPhob7aWkPU67kyOdrjI09UKvCnt52hocGdwurRqco5OpaXiO+YjlfJKMh57iMFzKwC3JTLohyHlkdDvXpysjj9FnpHujE6qxhtlXp7GwmldlSJGJ//6AGHUU5D3jCjN+bUvGkkJbAvBW316QIY6GmrG9s6FZlaH+3Emrk/SnUllqphtPqJJ8t6UXU6XFrCFXwixImFsV7//4RlpaW9FyXbZa8Zk2GGvl8dpfr7nBSL8HKYgKXw6cbXV/ArV0ecvlJJTNsrm+q2qu+fosVk81Me28Tnf0tTM1M43LbyReTRMNhtUVKk6hcpHO5nH5OyTLJG7dYKFDI5miKRthcX8Nucmj4fme7SDpZo1IRfB+4AhBpke1yEKvFoUPw0llBD/gAACAASURBVPw26WSero6Ibio2V3c0SO/1BsjmSuzEs5gaBqWXyCAo1JCqQdo3hYZTwWFrqFovIkmpXKEgz2GvlUCrk86hIKcfGWKwv4OOWDMhpw+PxYOxasaKk7rBRrZS5sKdq/yHb3+Djp4unjx9hkePHMVvdSkUVCyzYlG8eOE6r73yPjuJNB63n2i0Vc/rvFh0FSEq9nu5jAiH3ks2s0W1WiAS7qav7xxmWRMZDIp2RJDTZqvs6XcV94q8/uoUsnkdSCVXIN528eN7Qj6a2kNqbRJriEGQ2NkMzRGbDtUyKxQrFg2qKkYxv6UXK5MQ8Lw2LOKpk08pdii7n1opLaxEnFYzWRmYGw2KqQIusXR6HdjMInmYsWljsFw2TTpD7VoZjdisRrK5ijbHp0RQMwhww4zHI5S/Bga7g3I2p3ZJ8eUX7RFFK5cbFsjEVaG3eb3YyluUDR7IJ6CU00uz0MEcHgdGm510Ok88IZk/Kw4JHLd0YnR5aZRLysQvlA2Y7HZlz+trcGtd21cNLh+VTBpDOfvrwf1XM7aD1VPWogtZvwRj7Zw6+xT7DpzknXfe1cKbkN/F7WufYTfWiYZ8rK0t6eEugZUGZbVC7K5QRY3PaWuZ3MTSqaze7t2iuJkMWqudKNTo23uUTG53JVQvFklsr+L3mRgY7NZiE6GXlKtZbA5Z85Q0yS/V2avLa6peB70RmptbMJlqumIUa4Bg3G5cv8vaSlJtFIKFlEBm71AbNq+ZQjWL0+/QKmyxRAS8u+UTK0sbOnjLECShHQnZyuBcKmSUbSxlGvK9bMQTxLeTHNx/kGxuR9nfEalJb2lhdXWb1cUdDA1RgJLEomEyuRRDewdZWl7Ultj4VpKB/r2qpEuoU3jsuVwKl18Qcjb8gRCLiwnu3pylUigR8kVIJ3KKn/N6nbzw/HPa2rg0v6FEEatVAjEOZWnLil4GMBnihD3fP9jFxmacpYUVKuUsx44OcvTYPtLZEldv3xZYLeVqkZYWKbHKM3FvnvxOlUJSfoly664T7XQxfKiLdH5HPdxyWPUNtNPcZueRx48TiTZx9/48t25McffGjHJuf+OLzzI+eYOW9i4WV7fJF6v6upAAzYGRIZpaWog27aFadfHuG++zs7XJnv4eos1N3L4xyp3rN9TWY/PU1c84Mz2jD6lA0IPXI426HczMSBOfldxOg/ff/kRRfBJwMlHF7TUzcmhQyQ7S1hoLt7G9LluYWT2U2tpbNB+xvrWBxxMk2hSgXMtgc5toa+3g/ugUVpNDh950PsHwoUGt+TaaXCzNx7k/Os7Q3i4OHuolEnVrcZj4va9fG8VlibAwu6aFV9VqRZnHgrILR2XNa9VLcala4v74GDaLna21bSZG59iWNtCGlWhTC4+de5hPPn6fQj7FY0+c5Au/8Sztbe0kk2W2toq89+5H5At1Vhc3uX1rVJsRhWwgZAQ52H0eoYQU9fOLcVEVTbns/mJw1wuwEmdkcK/rwCQECf2dmwyEIwHOnDnN5cufaRGYKIiCf5ND3ekw0dnZwtC+IT67ek2pPUWtu6/o62X/gUG+8BvP09vXqqv/7a0N6kUjE3cnmRI7icXLxx9/Rrlao6e/Ha/fjcPpIhCMcuPWJA5fN2fPPcfg0AC18jaXPnmXm7cv09bdrkHVzE6BGxduUcgVsNsa7N/fw+HDB/ju939M1Wjk7BNnOPvUYSz2Gi6Hla2NBK+88rpunr76la/wrW/8FfduPGB4qI///V/+z2zubPDDH7zCJ59cxuV3cuL0UU4+dJRwwKcB6Dd/doEH95YxW5zqfRUl6vjxYxzcv5fR0cuYrTXm55aZmVjUAVuKWfKVCq0dbTz74uOKif3B9/6KWFOIo8cOMDZ5n6ZomEalxtyDFW5fGyMuq/aGRXGQ3oBT7XVGW11L5eamlyjlGtocXavJ5qOO1e3i9NkT9A90apZHqFG3bo5qT4aU7QiJR3Igx08com7IqBe+pTNAe4eXTCaD0xbhzVcvkYrX8Lj8GmzPZAvYbG7sbgfBmF/Z4h6/m+W1FY4ePcze/kEuf3SF3s4h/uSP/5NmBUrlvAZG+waGCARcusman18lLgVrLh8nTh1Tzv7M1CQ3rl7XkL1s/qQFVIvAavJ38XfL+meXgLHbPSAWDWn9NFFulLB5zMTa/FjdRs2VSHeCnPlejwuPw0l8I8H2eoqQP6KtvjubKaWS7Lbruhna209bawtvv/2udhUcOLpPxZaJBxPsxBM0x2JU8tLMXdCSt+HhESZnljUT4A8EGRwc1MDqd779V2xubCgmWTJXseaA0jrEU97Z3oXT6uHt1z/UwqRIpJmOrlZ2knElIEn54C5pJ49VCg3tdg3D+qIuYh0BxbEaTJJFKeu20+8LYWyY9PIgVjW55MhWIplO6Pa5ORZWa59QrExYuHn1LlvrOdJJ+ZlK0ZdRn+UHj3UysLdXP47YipLJlBZYPf3ko1iNTn703bdZmF7FYXcpElmsMhZBydSE5iK/B9lUaNRzt6vEbtT3lVg3K406hXoNq89CoM3KwdPtnHtiP31d7TT5Y3jMHox1IwZt4qyTkXIgq5PLY3f55o++y8GDh3nqoYc51NWP12hTkkuisEOJErduTvMf/t13VPSz2+S1JRDbim6Z1jfiirjdzWua1MNuNFVVMW9q6mWg/7FdSozDrWce+Ywq3hYqukoQhV1ef8XkOnWTB7PdoZCMfEJaiNHtSqFuwWB3QznH2uK2klfc9R3WVjPYgw4leOkGM11Ql4GG/KXsq1DB57FoWZriO60mVUzyddkeN3QYdzkseK1Gfe/UBJAvfvp6UQf33cDwLtZXVHY5u4vFKm63jbXVtH48Ha7tuy3DsjGQbYFYb8R77u0dAZtQi6ykVtb0a7E5rVgLm5TzRYwVaeLdxUnK59rM1Qh4nGQLJTYTdc1yWIwVwq1t4PQq/ljQqqlMBWdE+lkcJJdXNZ/ilS6CSoXk1hZOS/3Xg/uvanA3WDM4/SbMThvBWCd7D5yitWOY5dV1lhbnpLaLmQd3sRrKHNjbxdbWKoViltNnD7GwMKve8nyxgdvnU6uGvCbLFTkQs7qyF4qKNLE63R5SpTImh4t8oUqlUMeOkbo+CEy6qpaAV7FQpGGqaW2zoBBDQT+NaoPx+w+o5OtKLRAPoTC1I00eItGwrqGEi2w1e7n26S0WZxfo7mqlpT2kdJqNnXW8QQ8DQ3vUx9re2sbOToKbN+/oqrC1pZtsJq9eeiFFuCw2tWg8+dQjmCwNkvkMn166Sr1gIBTyEW7x0jfUQyqbYWp6Wb3ORizUq9J6Z2N2dl6DP2fPPaEZgdu3blMoZNSLnUglOHhov24nsqU1gjEr4WgYqynI++/cYG0+jsvmUxRZJpHAbIb+/h5sZrm8SFmGDF4WLd8RW4qoIoKFknd9NOano6tZC0GEdwwFvvCFx7UYR7z93/7+T9jY2eapZ87pdmF09B6fXrhJcrNEMVXTQgvhzTZ3Ozn79CHmV6fIJMV+IF7YKO29fh4+ewyLzc7k5BozE2usTG9RyedpafISa/XRv3eEqzdG9QJnd/h4MDVH354O9VOKAu+wRbl57S7Tk/fp3NNKKBrk9vXb3PrsloaAJcx54OAI62vrPJi4x77hXk6dOaYc5M14hli4j9R2nW/8p++yODuv4SObUULLJh45d4J8Kcv4xCx7ugfJZ0rcv3sHDFV6+3ro7OzgzuhdpXQItlO+3qH9e8hkity+MYUJF163n1wxhdO/W0W9sRSnUjKRSRewexqce+IE5UqWvr4+rGan2jGMDTe9e/bx/e/9AIM0nFDiqefO0NoZ5f6DMfoHh7g7Nq7eS6EHNcoGZZzHV3fUAuQNe9m/b5jNtRUqpTyHj/YxcqCTEw8dweOKsriQ5vU3LjLQd5Sxu3O8+dobassqC2i3Lqxq8LrdOrQLp1kfA1LUooyBXWbHbh8DOihZLBJOlbX3rvop6mI4HNTGYhlmt+JJvSQLUk28vvIaPHBghLNnz/KDH/6ErZ20Wngqwv23SyithcHhLpo7QgwMtlDMpwh7w6S2MvR0DJJL1Th//iJXrl7j4PED1E0GtrZlmDOxvLxDzRSgubWXfSMHOLxviPjGPN/61n8i1CQP7yLT43OUdkQtK2G2NDhwoF9Lxy5dvY6AFY6dOcKZx/fT2R3RwrL33vmIyckZWtrbOHh4H+ff+Yh7N6YZ7O3mj/7of1I73I9/9CoXL14hGIvy+d98SS+L87PTLMwsMXp9kkxCzi4v/nAYfyDMv/gX/wvL89O89toPGBzuZm5ukY/OX8JYl86G6m7radBHR08LDz98SqkzQ0N99A/18Obbb9LSFKO3q5uJ0Vk+ePdjtjakN8Gqg7uQKUy2ulI8RO2NbyQpZqvazCqXMZmpbE4/h4/tI9bq0kFcNngPxhaIb21rbsGmYUKbnnn+oIlAxMm+gwN0dIb46MKnXLs8wdJ8GofFj81kJZOWsHwNi82pYT0h4nTsaSMSC7K6saIBehFNHtybwGXz8/7bF/R8kCFT2jQ7O/ewp6tbfcPSbr21ncXji3Hm9KMcO3qM6an7vP/eG0p8mpme0sI5sQKKarv7+tz9IxY/URpFgJFBXnzDgv8LtXi05bhQz+EOOpVKJp/b63HqMJJOFsnLtibSrFjV2ak5ynkJXYLP59PGSq/PRSqdolyv0j/Uhz/sZ2V1WT9XS1MUh9WhwduFuRVOHX+Yja0U12/cob2jnd/72u/qgPi//Ys/IrGzrd5u+dl27mkmndtW3rxgZCOBJr7z5z+hURFUXzuPPvYot0evqeVT8MpibxDUpYAUpEVbztJAk4c9Qx1kiknNJTndZlXmnTYfpYKRQl6GLJv60WU4rDWqapWrVUrauBkJCvmjwfZGkvh6jkxa1GQjRrtBc0mHT+5RC87cwhqrK4sqWIzsG+Rzzz/DzkaB//wnP2L8zoK2AUvGoJirYGqI+LPriW7Iek7yMZZdfKzLadHLgnwfdUudbL2A2WMktsfO8bN7OP3wEC2RZhy4Cbgjim9eWptndWNNQRa5IkwsrjI6McnBQ4d45MgRjvYOELHLs71I1VBifGacV165wKcfTWrDq1BgGmJJ8kp4165igvTKyOArdigpguzqatf3uckYpq/rlGYASkbBcQplS5qoC3jtDaXpiCVrZ3MDl9uluGeLRzCWbiyVrL7+qqU0uboPXyyiQpgo2qZKlnp6HWOtRsVgpFqoqMVKgrPStaLDt8WkfxpOK/aa2DDN1Bw23V7UJTgt+F6zhaA005er+BxiZXPoAF4T6o00lwqnvVpne7tAqVTD67PpsC6bbrEuibL+S5KL5JN+2TqcTpVIF6oEe4dwSpbFZCW5FtfNO6l1pLY3kyroJsLtENtVhapQcaSvoFZS+1CyYsEdCOvzQMK1QhNUa4DdRaFi0suX32lQZKSlltXvS55xYivTLcyvrTK/otHdmt4NcDpdeIMx/JE27K4off37FSe2E19nbXkal7XGI6cPsLm5oqv/M+cO09/fxU9ffYuNzRQGs5VIzA3Git4YhdggpQGipvh9fqVHZFIZiuW6rmilVEI8d6GAS9dHwlKdW1wglUipolFHiimENeukWqiRTRZpCbfQ09WNy2Xm6MkRpmYn8YXCTE8vs7NTwOuOcOfGKMsL8wwNdHLkyAiZbJL55QV9OImC4PN7OXLsAFuJLRbEq5uRpHhNK7tX5tbIJnM8dvascoL7BrvZf2QQh9eiVJVPPrrKyaMntYq8ua0JswSIkmmtHF5fj2sTrIRjhPkr69iHTz3KubOPK1Hm1q3rrK8vE9/Z5Mu/8yUtIZpbuUu42aJr+lSiwScf3Kcp2M7S3BozUwvKABbySCwSZO++A8zOLGoFsQxhomJlc79c68JOaptQ1MO+/UPKNV5cXKRaK/L084/wd/7w6+qTFE/wvbEJzRAcODish8Xbb15key1NIVFE9qNy6IWaLHzpa09hdFXY3M5y6dJNCsUizz7/CJtby7jcHp5+6gUsuLhzbZwL771PfHOZ5z/3GIeOHGN1fYe5xUWGR45ye3RCy3qEFBRraqG5qY+JezOM3burG5O9w32M3rrN5YvX6O0ZwOowq/IqbbYfXfhQ68DF63r89Cmsdi/xjTKLUwl+/N3XWZieoVEqYDPVcDnrvPjS0yTSCW7dHqWnp089jQ8mxpSKFAgG6O7uYml1WX3h5XpJH5gDg/3ks8JTj9He3c/NmzcwGAtksls6uG6uJYn4o5QKkvQvqhLvCcqlxEOpbFQs5L59x3nuhS/yT//Z/8jSzBRm8rz4uYfwhd0srqyQSOXZu3+YZGqTlZUlHQjmp9ZJbKT1ASDqiF+Um3pJGe6lSgqXz8xf/xtfxmi2c/vWFMsLeZ549Le48dkDvvVnf8GGfh8lRQOK79Tv8VIsiaVL8HciOe3aYJTP/Atqh6Ax5f9JA55ye2VdIY5Io0GtV4cOH+HOnXvq85WOAWn1DYUD+ufkyWOqrH/jL77F+kZSqUXymqibygwOt9KxJ0q2mqSzM0xzVHIZLbqBOnrgJGaDk/fe+4ixB5OMHBhifnGBRDqvP/e1tQwOdwvegGQJPOwd7KO7s4mfvvotzd74XB7e+Mk7bM4lqZbF/lPiyKHDmIwmPrtxjZqhwf5jIzz/8uN097WSSOzwn//0zxnZP0Q47GHk4D6+9ZffZ3x0lkceOcPXv/7X+eyzS3z80SVtVe3p7eXv/OHfplwvcuHCRzSHOnj1e2+Szcrrw0NTc5sSZX77N7/C4uI0Zots+oJMjN/no/OfsLywrpmfeGJHKRhNbWGefu5x7o/foak5ypmzp/nzb/4FL3/uBU4cPkp6M8e//qN/w73R+9oy7PcF/tuFdTO+okx16SAQe50QJkT8EKuT1WxnYN8enCEbqWwen6eJmfEl0tspLaMRRdrmNOKPunFqi7CPkQODGA0VzaEsL+1gs3r4rS9+mYl7Y9z87NauPcXpxWCVUGUXJx46iMlSY3rqgar4tXKR9tYWFmaXuHd7glpZchRVRbPK1rMpFsHlFOUywMVP7uB0t/LkM1/gqaeeZOzuFf7sT/+YoM/G2soqq9IyK5QxfUnudhCIyqyeYSV3CDFDrA5GtcrE2oMEYk6wljHa67oh83pt8qrWYWR9NUkmUSISklBpgUqxSjpeUruD0ymBYLOGn2VrVqOmwtBDj5wgkd7WPFNnawdeu4+L5z/lzbffR9Ao1ZpYVEq0tLRy+OABbbX98Q9+pO29La1NulFqGAvMr85g9zrp6GjlwL79/Pg7r7G+miYcalNxYGl1kVqtpG3ZYudLSmO216tZpPmFdWIdUR5/5jSp3Dqx1oDiBM+/9yG5jOBdpXAvxN7hwzgcTu6Pj6rwkNyOY6pXye1sUivn9efmcnmVbpVKiqXVoBsbT9hK/742krlNAiGPvrflnG9taZPGNS2v21gsUEw3NEMlQ6BkD6QoSoZJ2YbIJk7UYwm1ySUtFvMRCHjIiVBUK1OQy5sfWobcPPHcYR45c5DttR0SG0JNCxDfWWdpeUrPF4PJjsnq5fbdWZbXE/QP9nP8yDAPHz9AxOEll0iogvv+xxfIF+388IcX2VzJqBIfijpo6xAB7DSXPrnJ2mocu82Gy20jEvTT3NTChfcv4XI2M9R3ejfcLCoDBgo1E+ZqnrDPtDvsVzPE0w2dMxIiGphdBMIe9WxXCnHMVg9WQwmTO4zB6aOaTlDMJSiks9Sl5MpoVFuVnJuquiupSy5Yu2V2oqob3XbdtuqPTlpMK9Xdc9ZowCaW4XJZPe4GASoIqlEuq2JHqjfUEpPLlilX6rS0ePTfk/e9/DP5gPJ3+ViChi7WjFTy8jWJKGPEFYlidvtULV+e3cBnr+E25TGU8uRLcnY0NBug+OCGCZPFQkU7XhpkDE7soWbcThNGaXGWbFOjqv9co1ENI0ZDHUcprm2yYhHSn7GUAMoG5NeD+69mcK+ZE5jdNVxSLtHTR2tnH6tbSQLBVkxmp/qX11cXyGfX6WgN4fM7WV5bxGSV4TWiyMdkMq9UgIYxT6OxO7hLW5vcgCNNQaqGuhI9Ai6/JuHX1uLk8kVt9OzqbNIk/uqWFFqkSW4n1SNoknW+aZd6QdmoKtSBoRFtCHV7zHR0x6iJn60qn79EJlPVz3l/9B6rS/PISfTlL30ej8/F9NyMrmDFD57Opnnk3BkKtTyrG+tawFSXhrKakUKqTC5VZGign5WVNTLZDMcfPsiJMwepUuLdt95nfnpZ2fYOh0MJMVI643R61VMuB0Y0GsPlcDE7tcjC7ArDQ/sJh6X+eQ2z1cjE9BiHjh7k8PHDTMzcxGjNIZms1YU0Y7dXcNpdSkq4dXOMcrYKxbpygWNNrVrdnUgkyAo/FchmG3S0d+rgtrS2gMNr5viJo+o/vnf3nqI4Hzp7mL59fepnvCh2hWKVcCRIJpfQ4M34vQWyyQqFnayi1Vx2oTrYOHy6m8Onhwi1tPHa629r2PP0qaNkc1n9Xe/fd5B0Ks/aYpy5qRmGB/fQ3OzF5fGqP29tK8Ghw6eYm1tm7MEo/pBXh/HmaC8PJmaVruLzWjlz5gRLi0u8/94Fzpx+hIHhXsYnxnG4nMxNz5HLZ2jvaccvpCOXtFfWqWQsXPnwOgvTs5gbdayGKkGvja/+9S8xNjXG+NQY//0/+ydaCvPO22/t8tLNRvV/y8qwIevoinjRbTSFW3Wo+a0v/y6HTp7gG9/8L2xtzClTXB7MV6/exmowU84WCQXChJpCdA31YHd5mZxYYHVph7PnnqR/aD9/8a2/Yn56inxyjWeePcGBQ/spVxuMPZjG47VjMOQplJNsbsTZWE+zOr+BUeqBxOdrkCKYrPKX5aH8xDPn9NIoCLliwcidG4tsrVVZmhV+8V1SO9vUhFEsdhdDDbdDiq9q6uHVMiaVNOUVKRe9+m7xzS8qzUXFUz+lOhTk4WPSGvienn5mZmdJJpPUquVdJT4SJRKLqnK9tT1PLldgdmZZ2dZCU7HYoGsgzENnDzG/NketnueLn3+RWKiFm1ducPLEw9wfneTu3XF8QR+PPXGaS1c/o1IxkknXmJ2O4/f3cOTwMe6N3VXKgihO/Xvb6OiMavbgwzcvcu/auJ4NJquZfUMj+j3dvX+furHKyOFhnvvCU3R0tfHKz17RxuJI2K2s+D17enn//Mc8eLDAocOHOHvuYcRc/t7bHzE9uaCD1mNPnGV5YwmH08vI4GG++40fsby6qUp7954BVVPlUiHtzZVqjmjYz0BvF++8/g43rtxWtT2Tz2qZlctv49jJQ0zNPKC5tYnm9ma2U9s89ugZBrp78VmD/Kv/9V9riFdUUsGOBnx+rb0vlXOqnKdSu2KATJ1CEpLvVche4kE3uGRb5Od3vvJ1VufifP/b31EGvtEqjaNmvAGP2l3KFTmTBfsa0O2ABOGi0SjPP/u8DvuioKdTUqVux+ELc/DYUb785Re5d1/K5ZZYnFtQfOTewX6mHsxy5ZPr1Cq7oU8tLIpFaWoOk8qKVc/JdqKBN7iH51/8sl6Qpyev86Pv/Ff8TjNrqyu64ZTq9bqsSHR6381dyGtMBkZRwYXAUxMfdb1MVMK1YQtmZxWTvUIw4iEaCTA/N4+xIYQoCRw21CJmaBipFevsrGdZW9rC43JqUVcwGqRQzlGqlXB67PgibiqNMsdPHeX44aN0NndSyzX4t//237Em6MVkge3ttOZQDh86gLkOH5z/gIq0b1qs5EsZKo2c5oTaetvp6mzFbGgwel2sT8VdNK7Xq88veWwZarvFeSIghEMhLeKbW1jFE/LQ2h3SjV8o6iW+uc7c3AKBUCsmU4BC3kxv7zBur4+r16/Q0hKiVigxdvMW8ZVVjIaCXkwcLheJZIlsUkKWDawO8DVZiLS66e5v4sjREUVwSpeB5IPEIhXwNtEe7ePSR9eYfjCrSmu50NCODlnKySCvw369oXhns62B02VWj7UMxoI2TpVSmIMGmns9DOxvoas9SnIrS6Nq1q1Ja0eU/r5O1pZXSSXz+IPNXL02wc3bk0SaYxw4vIeHT+8n7HayNDXN9sYmO8kUW4kS5z+8x856Rm1Bjz55iieeOsnPX/8pt29OaQtza1MbIyN9jN+7z+2bDyhkq7S2jdDfvX+34dpho5jbvZB4nUUliAmBZdfjLmAKqyrOu9+nDLM1DRIHHGW15uRFjDBatX24UsyS2khSEgJPkwdjuUKxKK3yu/kfscXIoC1DvNtlwRt06HOuVK3pH7d4nQT4oFsTdOAV4a1iFLtqDWu9psKL4CG3tnIEgw62t6UZVUQutyrxosL7JJsmSrcc10aDfp36npFnh/S8SIeOK/wLq8w8ZpsXRyOD3WnTYLQM4XL8y++wUKyxk9jFett9Too1M1ZfM+2tLqoGacuuUBRsazFLvZjTzylNtHWBETTq+j2L0i+vEXnt/Hpw/9XM7TRsaWqWnA6gbr+XSFOr1mjnyxCJyFCzpA+6UiFNpZCmWErj8joxWw2qDqWz4vcqYxPckaGgBU5yWIgHT3i0Ep7CbmR9c4uwK8hg/wjjYzNs7yT1QRUKuQk1h1XFlhrpQj6vARIJjoiCHQwEKYmKXSjTt6ePoN+nVpzOnm4tWZicXSCeSFLIZgn5gmyuxlmcntNb4+BQj9IycuWslkrIpCJBJJ/fQ0dXlyqGc3NzIsooYaSUr6kHULjkmVSO5ZUVDSp27Wmjb6BHPV6374ySz5W05j4Q9GtTXzAYY25xRdUxWS+HAwHS6YwG3aRYKhYLsr21pt+v8N4PHjlEtKWJ8alRTNYKtVqerbUs2+sFIqEQAb+fe/cekFzL0CjW8doddHR3kSuVmV9e3y0xqUvlvRGP04vdbiee2MRsM9DWEdMU/ebGOnaXkSOnRoi2RXT1Oj4+w+L8Gr/3td9TdN/HFz/iVR4/ugAAIABJREFU0sU75JJV8sks9VJZ/eAuj5FQi5Xe/S2cOneSu/fv8WDsAY+dfZxqzcjs3Ao1jExPz5FJZIj4/fzdv/W7WCw1+nqH2E5mdAMhlxlhjOeKWfb09tLd1Y8BJ9eu3+Ljjy+AscTJE8cZvTvGp59cVN/y8MgAM/Nziq5bXVpXZKc0NRYqMvSWFLFZy5m4d2OC1fkVDOUKDmMDv9fFf/cHX2dybpz7s7f5va9/mWRyi9u3b1OtCFkmoKvCSDCkh+3NO2OYbT6SmzIsefmNr/w22CzcHL1OckcIPzmcLpsGAClDcj2DseEk1taGJ+zF5rDr4LA0u8yePXvUn5tI5bh+9SbVUomw30n/wABPPPmc+lNmZu/SIIUv5NCHw2dXrrM0v6iHuvx85BCUmnljw4gv4OfJZx6nf6ibbDbDxnqKtaUsN69OUiua2VjdUouCRQaghoTAJcAt3siGrjb/X7Vd/ldDm1Or0pioZT5S0iTFL7tWGXkAyP/3egWnGGNjfUM9seq5BMKRCHVDHY/PxuFjA9pa+dml21omIgFis61OS6eHr//B15hZmqZQSNPb00VPZw8byxscGj7C5OQCH370IV297Zw8e5jPrl9neSlFe9MQrc3DjN9bYXp6lnw2QWtriEo1ryrk3uFBvVC//uM3mLw7QTKR0rDU3qFBRcOOjY9jssDgSC9Pv/iYBgPfeOs19SPvP9CvhWctLZ1cu3aXa1dH6e3r4/HHzqqV4gd/9RNVyyWQPDQ8QKlaJNbcxsbyNuN3psAsIf0Y4Ug7Pk+Y3/vdr5EvbXH+/dfZia/y8rNPc//WPW5cual2jMmZCQrlLP6gh8eefExtaBJElE6HU2eP0SIXvrZ2LZv5P/+PP+HunQlF/EnJl/C1pVBIlFUZioXQJbQuk9GuWFlJK8gFTi4FnX2t9Pb1M7z3EDcvj3LxwkVK1YIW1Nhcds2uRCJRDd9JIDaV3NIwvJxHEo5sb+3CbnaTT1eVLCJFeKHmGF/93b/Gvn1dTE3exmQq89orrzEzNc+hkUPMzywyPvqAUrmxm6EwNghHo7Q0x9jZiZMvCq3JQkv7Xp578Te1XbSc3+FP/vhfUc6lVC1OCtRArDLixVbz1u6QKJdG+SPUFSGZyNdo9zjZe6CX9t4IY1PXaBiyWKRNXqw60pZscKkyLh/J4/LowJjeKVArNtha2SDg9uDy2Ai1BLG7LGSLecRJ3tXXw2p8laa2KH19PRw9tB+/w81f/eX3CUtvx4UrLCyu0tnZyZOPP8rM5AxXL12nlKkpPrFUlW2DUT+mKyiWDAPlQo7EVpZqSTIhDsKxEOGoT6ljywtLrK1s6BZW8yUmG5W6Qa1xTW0h7BI2pExraxSXy0q1KhsIN6mUeNyNVEvSg1Kjv7+T+ekFPnrnA3KJtF4WpKzKF3CRypR08yAOPbFnR9rtPP7cSfKlhD6LnVY/d27e19+1WDIH+4fwu8O8/9Yn3L01h9vtp5gTrG0aartDu27s9GBoYLTUcTqltE1sO+LjblAxlDC6TLijNqJtbnp6Wnfx70Yrba2txKSfoVBQHKFcFtzuANeuTnD+wlUcPjcdPQGOHtvDgcEukhsrVItZ5ZO7/U385NUPuP7Zbd16nDt3muHhPr79zW8yPbmGzexheGhY8zb37o7xYHyedLJKR/teWkPtlLLbBPyCWGzo+yna3kbdaFPLzE6yQj6dIOA362ZHLCFyzkpLqgztInGUqkYtl6wUK7KcUFxjaj1JrVjWMi+73UQxu5spUvW6/As2umyM6ruDsaBI85UGJoeFcMClLHgt+irV9AIhwpEc0XJWSz+LbEOEduZ0iH/doFs2IcrIc0HaVhVWYTNT1XyI2BoFzL17GdgtZ9vNQWQKdfJ1sesWlWgXcDv0dyazgFGySLJtFduOQBsaBjKFskIcfOEogajMB5ArGwkFJIRc19BuI7ez+z6tSvtuWS3OxUJFrcmy/ZIh/teD+69ocDe6y5RNOaw2g+LwZJVkd7oxWR1sxRNUyhVt8JK8RT6bVOuJPCTkYeL3BZUZLbd/f0Bu/1s4bW6MOEjFcySTO1RredwBlybVzQ1oaW3TUJT6GY01gkEvJpuJcq2mw3smuU0hI2n5DEaDFZ8nQC4r1fXQ09WD1SYhkTr7Dx6mpaWD8xc/IJ1N4HGbKeXy7KynWF9Yo1aUB3GQg0f3EmuPYLRbNVwiNIhQMEIuU2J9bUvtJMGQSy8i6VSOgDysQ2EW5hZZX1/XkKvUWovNoLOjU9dH09Ku57AzMDigeEzZOmxs7OiAZjKYdAgSxcwlhIiVZW3s9HsdBANe/XmVazLw2PAFPDq8pjM7WIx2FubWtDRDVr3r61vkxfOWyNHd0sKxU0fIVCu8f/Gqps3F1iJrWPV4NoxqEZHBwe2xYjGa1J7jD9k4ee4Q3rCbShUWFtZYXljjr/3O79C9p40bt67x81c/ZmMlTT5ZoFooYrcITs2Ow9ugYzDCybMHyJXSXL9xk4eOPMxOPMf8/Jr65pZXVzE2DHS3tqnFQVRlk91JHTOtzTFu3byu9gGPz6NYsMNHHsbliCgi7fz7b7MdX+Oxxx7V4OcbP3+NvcO9PP3M40zPTCkHWZjmolKdOXdWG2/lNSeIUofZw1uvvsvs/RktjXAILz3g5Q//wR8wNn2Pm2OXOPXwYdx+m/pTV0SlMpkIB0L09fSysbnB2MQs80tbmOo29u7dz+HjR6maG0zPzyBPUClr6unpUATh2kqcctbE2N0Vjh47Q3Nri9qFxLc7dn9cVY39I/sUIfrNb36bzc0tDo3sp7W1m1rDSrEiSL8ysWYXA8M9Gv67du0qaysL5PMJRcFJg6YETkVNEZzciYeOUiintNlveXmLxZlNXNYAPR19XPnkBqlkVuvrheusoaPabpOqPIh2w07ycNgtShOVVAZ3+UuVdoNsOo363wnfXYJvgk+MhGNK4dhJJDTQJZ87EAxSqqZpavXx/OfOatD6w/NXyeWqlCslpfnE2rx84SsvMDE3rr7u1cUFHBYbQ/1DPHT0NOubaf7rN/4LQ/t76e4Xys48mYyR/XvPcXD/o8Q3cly7epXRO1doivm0uOfji1c49dBj9HUP8O0//yZ3b16jUiqozWKgv5tqrcTkgyl9SPUOtPP4M2d067SwPKukoKGhXt2YHT58gp///DwfnP+MpqZWjh07pv74y59cZXV5naamKI8/dZbFlTktoLp/Z5Kx0VlqeOnuO8jZx18kn6/z+ZdfpFhO8vHHb7O+MssLT55je3WdV37wE3a2dzSAWihlCYdDPHTmDHdGRzGYa/QMtmtQWR7MXqeP/E6Zv/yz7zAxPk2taiAQCOnvXrbPcukRe1Ys2qwbCsnHCM1KLkiiLkTbAhx/+Ag+nx+3w69K7+SY0I3yita0OJ3KZY/Emjhx/JgGhS9/el6taoVijnQmTVtHN6ePn2N48KhaBD+5/LGeWy998QU87gaz87coFuO6YZPehNZYFyuL6zrEiwUwkUjq6t7nD9DcHFNSjHD30zkpkGrhsSee0sFX7IqvfO97LM/Pi/9Cz3ZR3Knuqutq4PpFEZMM7mJnETujVaw3XruSwIIxG/ceXKapyYXRWGZ5aQ1DzYnLEWRzY1uDiYMDe3GYvNy7NakZiNR2XHsvxJrX0hnTZ1W+WGZpRWwp7ZidVgzWhpLJhgZ62Vpe5tbV2zRqFu3tSKVzesE7+8gprl2+okVSqZ2iUnnkUiwhR8Ft2sT3LdadhlyA5IIktBIT/rBXqUJDQ/0sLSxz5+Zd9ZJLu6kM7VaXi56hbvYeGCCZSVIsSSO2oCQDOnCajDbi21m2N1MEPEL8sau1bfTmfa5fukUpW9GBTy6sMpgVy1VyGSGXgDsAnX1+nnv5EXKFJKsrq1pOtby4qLSYYMSrw7uhamFlPsMnH4xTLTsoZWs6kNXEymT4xeAu54JVPB+Cg9zFdgqxR88SoeNbGjiCNsJtXrr6WxSf2dPdScjvV7Sky+KmlKvR1dGPyWTnnXcv8/0fv4rBKc2xPo6d6uHhU/uJ+Z045GNWqszMbfJnf/Ez5maW8Xg8xCJhzbiN35skuV3EJmWILc269d/c2iKdKqiI1hRsIxbox5CPqx/f4NgNf/rDUSoWr4b48+kcxXwBv0NsRkZW1iWrIeWSVVoiZn1N20wm8jWjEtOweLS8sJSNU9xO6WVGW2Lzsok0avOuBEh/WZKUTMrAbMbvs+k8pIhsIcQ4rWrtEo672F92sx0N9cIrPSZbVseA2GOkEEn+W/nYgi2WzylqvPw78vHk4vBLGph8LBVfzGbqlaoO5XIZkX+3JIKnlFfa7erV9/ulXGo3CC5Duzwj5P2nBnqTGavXR8XgIJctKg6zYnRQzOYVH2lplNmO52lqduvcIR9f7EHy9Qns49eD+69ocG+4ShQbGV3VygpduKldPT10dnWzubXN1pYgl8pKQZEqXFmN251WHWAFS1YqFVTdaGmRYThHNl3CafFRqwhdYodiPodJLgURH36fVD5LlbKFA0cOkcuLTzvL1vaOpu1dLicWiro6llY/WYdSt5JK5XA7pQTJpyssg8FO/8A+PL4QW9vrbMaXaO8MMj05QXozy+biJsZ6nceeOEVbTxP9+/uZX1xiZTXO+mocqlaMNYsGmqDC8MF+LfgYfzCtPFzhlM/Nzqpy9+Uvvcz09AM+OH+Bzo4unn/hJd544z1u375Dc2srBrOEpsTSY2N437A+ZHd2kizOS+13iXR6i2IhSUtTmP5eadvbplQqk8ykiTVHVXGx2eVztnD1ynVsJjctbe1s72yzNLmEsVDlxOER/tH/8A+YWl7iT/7r91hejCOB9FImSygQ1PIrxULWK9gsRszyLjaUCUad9B9oV0a0oO2SSWErr3L86DGefe5x1uNr/OgH57l/a4GcrFtzOexmQUM5MVjrtHR79CFQMmbJ5HOszcUZ6jtAKp2nSplao6IBqq3VLTakobCtidOPPka0tZVyIcvM3DjZYlKbRGt1Gx5vG5FgG7l8gaX5KRbnxGIzRGo7xQfvvU9HZzMPnT6qr7ex8QeYjA5FtJ06/Qh1qRjPZnA6fLS37uFH3/kxH52/AMUMDlONWDTEP/4n/4jphUmu3P6ASIuH7t4OXE43MzOzON1ucqk8dosNl8tOoVJV/714Yvv7Bti7fy/FepntZIK1hSUNPzU3RUild3A4/eo9vX5liq9+6W/y+NknlaCxsrbJz37+Bisri/y1r35JbSv//t/9X4yN3efJR5/kcy99hXfe/5QrV2/wxS+9zKnTh0gmN3U7cuWzT7QufmVpGmOtTFSU7VqNycl5hkZ6OfbQQbZ2VvEF/WzHc0yPL2nN9/Ejx1mcXWVzLU6jKgptSVUcGdblQBaVRpFhysauqk1IHrYl8SMKysxiURVew6lybssqVKgFLpcOjMvLyySEWNOoY3c41Grm9ht54XMP09oR4MrlW1y9JGqxBKQrGG01DhwZ5IXPP8Urb/6Ejs42ooEQC7NznDx2gsfOPamvOxncT509QjK3xfK6ECKcHD34DAdHHlWv+/bWutJklpZmOHr0JNeuj+P1dtDV2c/WxiYP7l1j9OZVUCKSKGUFVpZW8fqc7DvQR1OLl4W1GTw+p7LWpfBsbn6JJ596liuX7vDBB9ewWz0MDQ0x0N/L9OQM4/cnaYqFee5zT5PJbxOOBvVSNDW2TLnmomPPfh557EUePFjipZdeUjb2pU/fJ5+J8/S5k2wuzfPdv/ymntyfXrlENp/RzY5gTlfXlgjG3Dzy5HF6B9sxGoxqE3z7tfd1mBMPuwxzPl9AB3GrGdLpBLGmKPuG9/Pqq6+plUYC6HLZt7vseMMujp85osOXzxVg/PYUd66PUhaahuAGHQ6aO7voHRhgZP9eKpUMN69dIL69rHaHWGuUjq4eDo6cpL11kNs3xrl69Tpen0/VTa+7Riozi9maJ18QxORN5fFvb6Z1aJMh4u7te2ysbxEKRmlpbSaTEWJJOw2jmVyxwGNPPko2k2Xq3gPG7kywtrSuNgV5Xkioz6gt7btWGfHPquIuPneTkYYZRUKanSZaOkNE2j0USut0dfvxe62sLAt210i9amd1dQuP20N3R69CA6SASSwp4sEXu5Ev5Ka5Paq/m3t3xykU64r1bG5v0aE7EvUT9HrIJVKsLq1Rb5gxmJzMza8QiYTp29Om4cip8QdqM9neSu8OPxYRZkRttxEIeikX82zH04ofrRsaBIJO2rtluHRT1HD8BF5nQC0KkoWQMqG9R4Zo721Ryoy8dyVAajLtPv9ymbwO4pJzCPv9SvQQlvzE/Wk2l0XUqulgJz9D5XcLyaQg3Qzg9EHLHicHju6hYRCcYFrJZAGfFCE2097dhNfvp1o0UEg6+Mafvs74nYRuyIUEU6/oR9z96xcNzELksdnF0iRNtaLoVrHY5fJjxOQxMXCol96RDhrmivaTiCfcb/fht/kxVszEIu2KB5Z81f2pSWx+Cy29Lo4/1MuRg7147GYCDrGHuvjBD9/kp69cIZuRTYMBn8tOZ2ebIn/XBJHakHLIID6/Q0vGMpm80rpaQs2YMi4s0gXwy/IisSaaTOSqPhwe567FJLWBmTLVfFl/Nw27S4PywYAZj8w05Qo1R1iHWPGUW4Qwl1ijUsji/oWlpSZlYQYjfuvudmJ1VVum1D4TCjlwuixaEimXPBmuBZqRy1UIBO27IVh5D8jQbTKqQr+5mdNzW7juIqSoYp+vKEVGRBz5Z4JwFBX+l1jIX9qZ5HNo35LbpmSoSt2ozxIplRJcqRQl/XLDKrQai0Xmgt3BfRc9aVLCjckTolIzYqjkaFSKVLBSzJewyKq5LJjoXWRwIllU8dPhtOj3IYLsrwf3X9HgXrQmqFkKVMvi+TWqB0xeGKLaiMeuWBSyQZ5cLq3FAFJ0ImtsUUuk1CSbTWmIRlLz2lom5r6a3EitetiV83JoVwmHvbR2BPE3eTFIiVI4TDYjNht03ScHt3i7TKQpZpJq09neSLO+uq03Zjk47HJgmC109wzxzLNfYGZmgRs3bpDNp4g2e1hfWWJ5epnMVgpzo8aTz57hxNkjdPR3cOXabR5Mii3GqSGmeqFKfGOdWq2stgRRPi5/dl2LQLwBrw5S9++N6ppSPOaLc/OKBXv2mRfY3EzxyeXPNBjS0SHqn4RwGhw6MoLL61BO9NTUkpZMyQBbLqfZ3tjAaXNhlvpjo5FStayKaJ2qhn+amgLMTE9qYcaeviHdMkzfn6WayfP4uVP8vX/895iPx/n2997i+mf3ye/kaBSLirCUj1MoCQdW2qrFOyoPxQL9w23sP7EHb9TF0vIqZpOEYLNMjk3zwueeY2BokO99501Gb82TTeQp5/NYDAYteHHJJctZ5cTDewk2u7U4hKpD/bISHi3WM5TLeaxGu9bHC1N5T18P//Cf/iNdv9+9fxejVXBnVdbWtlhciGOou+ns6CGV3CG+uURJir0cLsxGG6tLqwRDfvbu7dbfZ2InoR7cQrlOZ1c/zW2drGxsE/C14bCGePPnHzB2+w7lbBynpUF3Wxt/+Pf/LtOL40zMX8X6/7D3nk92n+eZ5nVyTh1O5xzQQHcjNAAiEwCzmCnSkiVZkhUdxmOvvTu1H3antnamdj5s7c7O1ozX4yDbY1k5WCZFggEkAomcu9E559wn57T1PAfUzPwF+qKuQpEFnD59Tp/f732f93nu+7rd0g2RUCkbyYQsPA7FgA7dHyKXS+H1+whHE/icFZjMNnzVQZx+n6I81xZm6WitZ//+Pv75l+dwqo7WSjJq4EtvfJUXn32VonbSzbz57keEExHtSslk5faNT7h/9w5N9Q2cffIFSiYXP/r525w5e5Yv/vbrTE6OQinDtSsfcuHDXxDaWMRhsWqnVq4hITUFgi5OP3NcPSRyeE4njUyNLTMvQWDBWh3lSuqnEJCESiNj6VLRoLpJGd9KV6dsaCpod0fuZ2G8f1q4SwdUR9/SdX/UhRdee3VVUNN4QyKVMQnRwKCa6aY2P3/2r77GxPQgN689ZPDeApmURVGFNreR5vYaunpaeTj6QI1/ojsWWYtIzr71rd9Tqc4/fP87DBzeQ2NrDePTc8zMbFLp6qSn4xidHb3MzU5z6+Yl2lrrysmpDxfYiRjo7T2o0ovRh3f45c9/BFmhQPm0cBfyUHNLg+rmh0aukzMkeeNzr+IN+Ll1855KdHr7+jSZ+NqVYSxmh5Io6uqq1Nw9OTGrvOiBg/vBmNeDTCKcZGRoWjvI/Qcfo2//ET766Dqf+9yXaGtp4vwH52hrqefJ04dYnh7lP/4//xcrq8usbKwRi0dwOtx0dnUSjmxS0+ihf6CLrt5OpVHEdhJ8/OFlpicWiEcyGmXu9fqprBTmtpGSFJ12q2Y9SLEpmuNITNCOQpUwadR42+5WzUoIeAMM3hxieXZZWe9I0etzUlUf5PDxo0qJ2VhfYHZqhGhsHbfPpsbq/QcH8PvrWF4M8/GFOywubHD27DM898yTeG154sl51rcmGXx4n9BOkvB2hls37mIwmNjVJXkZmxo61Le7j5OnjvNg8D5b61HsdiclY54nn3pcpzsz4/OM3J9ganRemeEpKULEeyEBTFJ0SvFukGvQUu7iqunVgsVhpWAqEqh109pdTa4YoX9vG01Nfs3EuHtnnLGHq4QjOZVh1FaJZruBh/dHWFneIJ1JYXWZ8QRctLU3kYzFmJkSb0ZazZzde7rw+p3alJH1Jx1Ls7UdoqpGMhhMLC5tatPqqSdOU13h4a1f/Jy7t++RfoRolGJOchYk0VvQwuLvFpJNIiXYTgO19X4eOzFAT08XP/juDzR8SsKipOEkU2Wn34Ovxs2egR7sznLDJZNK47AKQrGk3VnJDREppKztUtwtLS1oOrVMGaQocwgv3GAjm0ElQ7LvCubV6oXKRivNXVU0CrPdkCOXSWC1lhQjOnBov2KNh+5Nktw2c/mDESYfhtQbVpDcBjl86OIhB3+jymKks28yCWFK2PZiHi5qcqrRbsZb7aNtdxvN3Q2kCiJ79ePz+KhyVGAtmpTTXhkIMje/wj+99Q73Hg5h9pjx11vo7qujq70Ov9NKS10dxWye4eFZLlx4wOTUphJL9vbvpqGxmpHh+yqz8vuFIhfQw202XWJkdFKpao2VTRS27RQTeW2eaGHsLlN8TEUTtoBk1HgpRJfk9KiJ26oTNwg1R8yXBkw+h3a7RXySzFpwizbebCIdFqRiDNOjXAyZVrqtQv7JEYuJfCSnnXXt8PvtmvEgsqdYLKPFrvw6peiW2kZ+pmjkJVRJmiVy8hKZjMhlPqXTyJosMhr53EU2E4+X93XppktzRop7eYwALcQuEk/ncXpdVAWcusbYSlJolw3GUqx/uv7LGxNtuk7kLUbyZuevKk6Ty6fJu1kxpAsZz5QvBzUJilYAqxYjoR1BHct9W34NJZMJgxhsf2NO/fVU7kVXlMoGl2pmRdsqJ0fBflkdTgKVlRQRA4YEIOTwBwRdZsFkLStgEwnpzMQ1AEa+Ty4cs0gSKiT8wsHU+CLFvE2xQ5L+1bevk6KwUQM+dkJJclkzJqOHPDYMckrNRcmnVynm47g8PooSKiEYVjUxmRQxWFkdpL6xHa83qE76u3fvs729SXNrPYtzUyxPzxPZCCHD14HDXVq4VzdXs7C8weTkHMaClWQoz876pnYj/P5KmhtbVN6wur6FzeagsjrAgYMHuXzpkuIvxUntdjqpqapgeWkZh9NNRVU1k9Mz2oWQbpLJaqK9o0H57jJK3AnFNbzG43LQ2tzA2MgoM+NzVFXWagiUzeFgbWNd8X2SNmgyZklnIrR1tGj3nqKJodtjpCJJPvOZp/mX/9OfsR5L8aMfv8+H715me3mTYiZNwO/RzUqKHSEz2MX1XSpSKCXZe6iD/cd6iGZ3CIdF79uEqWThwvlPqKgM8Oprn+XcuevcvjFKdDNOVjTWBmG8evH4hO3swhMw4w96CdY3cOjwKS5eukiwppIHQzdYXJin0l9DqVBO4xMN3/GTx0jnE5RsRfxVMoo0kIimGLw7TilnwuO2q4whm4mxs71NNl2kqalFPQ/RaISmxmqi0S3tANvsLqqCteyEYmxshVnbjGMz17C5lmN7M83s1CSlbBSHqUhTTR1/9Cd/wMLqJFvxaXxVJmanJ8lmzMxOl9P4SnkTeTEiF0v6/sWb0d3VQ3VtM57Keg6ceJwLFy5w+8pF/C4TRw4PcG90iFQ6qUzmZKzEF377a5w58ywuZyXZjInLH99idWWBSFx08WF2ttZ5ODgIRQNPPvcSrV19hJNFxsamOHzwoGoJhR5z985l3n/7xyQi69gtduX/Z3JJ1jcWqQg6OHSsj+b2RowGB6tLcXZW0wzdG8Mt4VnkSKUSWIwWMuksqWRKR7bFokENqqJI0OKoKFSCsjlVSESy6GqnRTSSor+2ykG5TPmQQ3FFoEpRg+FoVDtGZosVl9dNa0c1/9u/+VPOvfcm9+6MsjQfUURmrpDG4S7R3dvOgYE93Lt7A7vDqlIkj1fG3PV8/Ru/z/ziHL889xN297VqgSxEmkSsgCETYP+eUxw9coax0REWZic4fKSfufkF3j1/hVAEOnf1E9oJ62c5+uAO5lKG5qYqNcEvLy/R0tLE0eMDTC8MEmzwceLx43qoun1njGg0pyE5QqS6fWtYJWXdu9p0ZCypg8vLa3g9lZw+fUbD1bY2NzSt9+H9YeJyb9UEqKlvYHF+mxeef50KX4UebE6dOEZNtYvwxhJ/+1d/xaWPLxNNhEkkQip/a2wshwWdOnsYp89CfXOTGpIX55ZxWx0szCxx/85IOU3Z7aWxsQGfx62ToJ3QDivL5bwGOYSJnydflKKwpMz5x584pebbgsSZZ2BualFZ6QVLCZPLTFVdJUeOPUZbWxMiFeAuAAAgAElEQVQ7O6uI2mF7e4XF1RkqGyrp7u0hmSkyN7vB9kZSu9d79w3w/DNP4zBlSKaWWd2YJBzZYn5uhe3NuEpUvF6fNjNWlpY1RVckRs3NTexshXlwd5J0MksiFdMEXTHoD98f59rlu4Q24opSzebEzFzEoMY+aSzo6VKzPgRJKAQSoxwkbVbFjFbUe2lsC5BFskFMVFfYdZ9JJkzMzyXZ2cpQU93ArvZOjh0+zIX3z3Pt6jWdtIgpz+YyK59azM7rK+vkMgJgcFPfXEfRJP4p6TAWlQGfyuRp7dyNyRxgZGSW5557gdc/+wqb68v89f/351z95KreY/K6pbgL1lbQs6uNhblZxTJmMhCJJDVxvLLGzYkzR7RT/MPv/rAclJYt6n1ZMhkw2G3Ut9dy+pmTSNtmfGyCmHSp3W4iOxHNkgjvRMjnMkr4kkmJSEq3NlYU++l2OdU/srywzcToEmtLEVIJUfDLwc2At9ZK30Ab+w7tYnZugs2NDQr5vMofW9ualXY2N7GM21LB2kKclbkEhYxwx02KO1TZtGy4EiomHhr1wEgAk13clWCBkkwdKgKaW3DyzOP079/DTnhTmx7SILAajDQEq9nVVI9JCC/JAj/40c95+/33yBgKOCrNdOypY29fO5VeGw6zGEldmm3w0Ud3GRkWhKWfikqvhjFKKKL4V/YP7OHU40ewmC3cuTnC++9+TCadpMZZSzW1Ku+T+0bWrpJOHEv4KiRsSLT55RRt2axF7iLSIHm8vF1ZC81eB7KyCineIRADSXkOtum9kt1ZJp9NYRZSTLGcgSGddCncZfrx6Zf8fSBg14I9lSp3y6UukiJcrvdMWvxIBk1bFdmLXEuCelSq0qMn8XpsWnQLYUaKdfk58j1qRi2W6yCrzagGZ7fXSSSWUgmWJCbbCilEJSR4aDmUyO9CDgFyMJEaRp6raDRQFXCQNVj1oCxFeN4qaccljPkUxUyynPguzYC8gA7K01uR6ki3Xaa5gtEUGKZ4c35TuP966nZM/gSeagkC8ekCEhIco8WuXdxMNkO2lKNYkjAAu+LNOndJUNIO6azIQKKqEXcrQ7qoKaZyUUrEvCz0UrhnkmK6S2taY2tbA9ligUBlDfGIsM89nDjxLEdOPcv7ly4wNnWfTGIJozFJNp9Rg6rE1iciMTo7Ovny7/4uQ8NjOvI0mqzUBmtU53rr1g06OtpZnJthenSU8Pq2jomOnuxj/9E+SjZYWt1Q056pYCCbKDLyYJTtjW08jioO7j/G/MwCS0trmK1mjamvqKpieWWNaCxUDkkQCgl5DdaQcePXv/Vlbt25wY2bd7QT4fN5qK2vorapmmQ2pXIS2Siki+b3umlubGJuaoHJ8Tnq6hp0jDc+OU04FMUuXFqPhYYGH1/++qsMjTxgbHiW6eFldjaj9Pbv44vf+BrLm1GuXXnIyN1RHfEK07e5uVExgBIcIoW7wyIJeFk9kR840oPVXyJryBAKx3HZPKq7Fxf9/Pw8J06eYejBHCND80S3E2TTKcyGPG6XA3+FG3+FS0fKNc2NnH7qWcmZ4K2336S21s/DB3eU315dVcf2Tki7R9GYRH9n6Ohs5eiTh0lmImSEJbsTJ58ssCFpuRbh0rdx+uwp4oK0MllZXlnRYnFne4t8LkEmk1QDohTvbp8EC2XUbzE5vsTWepE7N+fY3sqSTCSwGPI4LVDtC/BHf/KHLG/OsbIzRt4Qpbm5mXzGxOD9CRbmV4mFk1hLNowFswbdyAIZjyXYvfcQB048zcCxJ/jlO+/w/ls/x5yPc/LEIebX5pmdnVTtZixW4rU3vsievYewWN1UB+q5feUOO1uL7OltZHhUSCHy+h5osfmFL3+DgslB5+69DA6OcuvGbU1wFRHo8tIkI4NXyCYj2hkP+DyqZY1E11WS8tJnn6Olo0XDnw70nsZlruZ7//BDHj64Syy9RTi2hc1sV9O2GJBkUiQaSfGVie9CDMyyaQjFQDovxkdjUx2dqrZYNJIG7BYxP1l1Y5ciUu5pSeQVM5TRZMEvkoimKp5/4SyXLp8nvBNX/JxsfPliEk/AQlW1n5bWetzS6fRaSGWT+Hz1lEqy2Z5gcmacxeVJ+vZ2KBVJaC0PH4zR0zHAC8+8gcXk5u6dO1jNBfb1d7MTCfPd7/8Uq6sKj6+Kq9euMzc5S3hzHWNJZEV+LFYDG5vCZXardK+h2UdLV1D9BzZnDYWCG7erho3VTWxmGz/76T+p0bexsZ6OjjZd58YnRKrVz+c+/3lF/sm1IAeon/3kh4zPDOOtdNK1q4v5mQ3+8Nt/RiZVJJXK0L+3D7u1SHhrgz//f/+jEpxEUxxLrlMV9LD/YB8zMxPUNFXS2NqA0+OhNljP1cvXqK2qZHZijtGhSR2BS4detPXBqkrm52bICf2iaNBCX6afuXxWD0h5UwlvwM6px09Q6fdp6qd08K9+fEuDVFKlDK6Ai30H+vi9P/gWVX6vGuIdVjvJRIQPLpwjnNzB6nGwHYqyvLSDyeCkULQqpvWJJ09T5RcUYY6t7QVWl+e4e/s+VpOLikCQAwcOkcmlVNqYyiTZ3SupyG5M2EhFDdy58YChwQcE6yrxeX0q55oaWVDjZiKeU9qR1OxSFEgFopSMkhQUZS63dIyl8y7q26IpR0Wth6bOSrKGFAZhiTtkXZPAngDxpIdIuMC+vgN0tjRjFErQubeYGB+mKFhJk1mnwr6Ak+qqStZW1lhdWdNufnVDAF+VQyVWqViK2E5S00Or6lqw26vZ2kxw9OhJDh/cx5XLF7lzo6xzT6XSKukRw3pbRy0vvPgEO1ubzE3NsbOdZHlpi1QuS6DKqRId6chLaJ4Sb6ToyYmpFyWKVNT7qW8P4nTbqayswmFzU1sRZHVpjfqaJt5/7z2M5hKZfIRcPk4gIGF72zgcJjo72lXScuv6Q0LrWXbWCtrAysnU1wnBFj97DrRi9xTJ5pOsrYZYXQrr3ldXW6X4WaGkkCnhtvmZGNkgFs6qh8xYEA22fA5SvEvhLgW8rANSMFoVTSuVoT3go6W9i+PHH+f5zzzPrpY20tk4O7Ed7j+8p4bo/t52agI25qamiO7EuHXrAW+9+wHpYhF3UAL+2jl+vI/25iCZeAinVRojBX74/bcZGpxWYorFbsLhsWiKrvjVaut92B0Gwjth1pbChHey2IwWKmyVNNmbNOMkbzVTSGR+FfZlcZXTVEUHjsOp1JRcVILqyjITMX4aPEL8KoO4zEodK2F1S2KoT6uyXDKiXXNDIqNrqhT60g0XWaIUyPJc8iXFuFPUCI9ClaTrLioF6cCLHl6mBlKES8NESnUxmMr3yHWv0hyLSXXy8v+bm0nVk8vJQgpvuV/E2ycNUDkgVFU5webQnxtJZXR6lYgmcJigtsrxCANaerSelBs28lrS2hAoEInnqAg4cYnPTsYqRjOR7W1cDhslDfFDDanSiVczeQmV8Mi+YfO42JQ8Aq/zN4X7r6lux+iVgAuTFtcymv2UwJEvZsmXRDtpJJ2J6ShTOnfBuiBOlwun08P6+hqpdIy+/h7MVhMP7g+qLswpKWsSvBArkE4YcFilqyIHeQNVVbVq9jPjoKttL9/6vf+RngMn+OCTq9wZukVzo5979y4zPvGAVDSMWRb4vJH21l38L//rv+Xj67eVxy7BSLNzYzgcBqYnxjjz1Fl2dXXxD9/5DtcvX1fJxx/+8Vc1gS9VSDMzt6JdK1kgRM+3trzNxPCcBlJU+erIp+VEKd2tLJ4KcWRLQbmGw2FXnbREy6cScUxGGfmm6d7TTn1DkLt372Kz2env72NhaZZ8KY9BcFMmt7KmxRRWUxVQSU53Zxf37w/rRihpjBaLdFeiSi4Q1mqwxs6eA/Xl6cHsKsP3Z1iaX6dv7wH6Dh3m7tA42xsZYpsxwusbyGH/pZdfZHllmQcPhlW7bCSDhIb7q9x89vMv4Kq0c+/hfYolCzsbIVx2B6+98TxT01Osr4VZXoiUI9hFKpNIYzMb9fOT6Yp0eARpJ4Xn73zj98mbjPzFf/73mAwZ1mZmiO5sU1NbRaooIV52DeEq5EoEq2s59PgR1jakAJjBIgFBTg/DQ6OKBd21q4fqmgbWt0OqKQ/WVGhXR1IYxQcg0w3p7o1PjrG6tkh10KsBLPFQmtWlFPdvL3L7xoSGezjNJuymErU1Qf7sX/0Jm/E1ZpaHSeWitLW3sr0RZ2hoTGVd2VQal91LKeUkWNlCTU0D16/eoLapjd37jxOoa2FyapLhO9cwF+I8cfYYD0cGmZ2don93HytLYbp7Bjhx5gmqa+qwu9xcu3qTXCGGyZEik9/BbrYxdn+CrfUIn//cV3B4AmoCEk31J5euMD+3oAfdVCpENLRINLyuoUKy0Xs9Dt0A6xoreeq5szS0NOKwVdPbfRQbXm5ev8mbb/6E+cVxFiWbwGRVvJ5onNX8li+jWGWkKvpzKZJE4iC637JstdyJkepeCiX5I5+3x+NWbbYclMSDEZeRqXZ5BUvWpprf02ePMTLygJnpKTKpslkqnU9SGfTremAyCEvezO6+Btq6m4glCly/PkG+4CSdTdLUXEtrWxNOhx+T0amhPf4KP1/50leYX1zg+pUrtDbK+LxZcZ0/+NGbJHMmPYyIHCO8vUMyHMViKOH2uHTULOY+QXrW1Nfw9HPHiSY3sTntUPJjtlTR2tbPLsE5Fgv8u3/3b5iaGKGurpZjx06pP0EM4G+8/jqnTp1UKcLoyBg11ZV852//krHJQQ0IEyTo5Mgib7z6ZU6depxMLqsFbCy6oRSgn/zwpzy894BobJNUIURtfUApNRI6FGyo1lRW6VBJd+qj9z/k8N6D3PjkNnduDKrMQdCDHpeg3wQJt05tbT1Gg5m5uUX9vOQwLpkDYga0uWwcPHSAx08d45kzZ/jg3Hm+990fsxOJaRfU5rFx9ukzfOlLX9Tgu0pvAK/FRaYYY3l9hn966yeMTIxqB1xi7+UAFqxu0Oc8eGyA5o56NcgmYluEN5dYXVxRuWIxbyaTk4OehbXtTZ2aShZGKrlDhddLOira91HlQtc2VuskNh5KsbUcVRmNhLgJySmTzT0yT5dH+NKrtFnFU2PX4lDkg3npaDrE5OnEV2PH7DJidpkJeDykEyZstmaMlgaa23bz8osvUuGyMzv6kO/89Z8zMzOkniJTAZU3yhSlrbVTNfnz83MYzHna9tSza28La2srpBNZCclkYzOO21uJ1epX+VJNTR1+j1NxgJtra4w+HNf9zGQ2a9qmyFC6e2qVZJVNFlhbjXD/3rDKR612oUJJsrKBdCIjS6jurTIJkH8XA3Gg3suhk/vwBKza8RV6jMvsYnF+TX0YN67dJJWNYXeVqKp2q19JOr7SaJC1QxKaVxdCFNNWopsipxD5CljdJpwVFvoPtdPeU6dUoYmxJcYeLmhmwOHD+xkbnmB7bRuf3c7xIye5cWOM6QmZjBu0cBefjc5CZDQohbvQfizSJRY2vgeD04onGKS77xBPnH2Ss6elqWBkenKUpZUFVjZXFSHZ0BDAZcyzMDfF5vo6q6sbXL5yg3zJRFNnHQPHdvPUM0ewW/IM372DxShwCTMfvH+dB/en1WNjsRsVMGCwFJTkUzII/aVAY0M1DouHeCSlHroKcxUVxUZKDkt5qihrXS7/q6RTmeYXHnl/LB47+XhaNdpiuDV5HOSjqTJYwilm45J2pXUq6bBgE266HLzCSZW1/GpqKWSZoqy9IuMtd92lMy0mVOlMy+OkXtI1V0ypRZnM5FUqI8W6aNilM1/G+Zb/XS4GkarI+i3TAjkkyM+Qgl266CKBkXVPUmPl/vEK2cjnIZ6zqyJC+P7iy/Aa5PFiZDXqa5GCW9Z9kevID5GGQSolCd8OVVBYhMsqEuecJDXLQU1+VlG78p9+GXMZ0qqoMOhkSVJb9T3/Rirz6yndjZ4oRkcGu1VO9TElkmTzWXUsi+wjmU3gD/hJJBOqd9ezpWipTWUckDDERTohn6PoxKVbK7gwIc7EY2lWlre0o1wRCBCLJmhubGd8eBpTwUp/7yF+56v/grbeo0wsb6oGLpcO8+G7P2Nmaki7kQZNxrRRU9nAl7/6bTqE4WwWOV6Sm7cvUSpGGRt5QK6U12RHCRf5+MMrREJheva00tbdQk/vHiam5onFQpSKGUXuSdz40sIm6wsh1TmL7i2ZkJszqTx0iTqPRiWq2oLH4SWbkbG7WbGXsUSYaDJEXV1QiRDhUIjf+q1XKZFicW2J5rZOllcjyqsvx037WV2bxyrauFRBR2wdXT20tnarVvEXP/0lm2uLVFRYaGytoKW9nkQ8pfHoxqKV5pZ2egcOcP3WPR2P5hKiQUtTKuU5dfoki0vLLC+uljtZhZSyYSsqfJx66hg9e7uZXphlfn6dtaVVHR0/fvYxjeAeHpxUosf0+AKxSFI57vIcLknRrQxocJFQYbyVVZx84klqm5u4e+8ag4M3ywETejLPUTAnqWupobWjm7WlkNJgOnd34K2wsLo2pUE4knYrKMp0qkgiXiQaydHa3q363bmFiXKcudfJU6fP0t25SxMhRyfGCMU3yKS3aGmuVqd7dDvP7FSIjy8NEQ2lsRot2Mwm7ZQ+9+JTmNxFFrbGqar1q9RAUgEl1lw8AzLdsJm9OMx1HDn8BH19A7z3zjnGp6Zp6eqhvadPPRMTD+7js5vo7mxmYWlOk4KbmloJ7+Q0IfVLX/kK1fVB1jZ3+MU752huqyeZ3WFtfUaLpaE7D5kenWdv3wBNzS08+dQTJBIJbl67wblz71PfWKdBPsuL44S2FkilIkocErlALp9R0/JnXnoeo9Wqv6fjR58lvBVncWGGpcVJDa+amZ7RICnpvikbOCtj0fIfQXBKFLZsAnabXRf5fEE+qzK7WNPvNDRE2ioFJU74/T6lISWTScUb5oR5bLXh8QSVif3YYwdYWpojHN4mGgnr2FdkHCJfC1QEVboT8Fl4+bUzNEmCqcfL3/+Xn3N/cEYpMZ994xUcTqei2wwlJ3fvDuLy2fAGnEyMjuAWSlNHOzWVlWRSJd5+5zKDwzN4/V7W1+YJb22SjMZVc+n2SsiQi62dED5/FZ99/TUOHd3L7Pwo84uLDI8s0dt3hPqGTvb3DzA/N813v/vXrCxPK39cQsLGx2bxeCv56le/Rkd7h0qORoZHNL32Zz/7ARtbS/T0dtHZ2cHt6w/4wue+zOkzJ4nEQoxNinxqh3g0wsXzF4mHomxurLIV3sRf6efAwCEmp2boP9DHwGN9GG0yHQpz8+o1Khx+Ht4bZWF2nWSiLJWRyaEU7qurK9TW1BMKRcvYtbww3POKqpQ1T1B6/ft6+czzZ3nyzEneffNdfviPP9McjVS+gN0r051OmlqaaWpuZlf3Ltrb2kinw9wfuspHF87R3d2F2eDgwe1h7t16iM9fQXN7A5//ndfp7u1kfHyETCJKY52fxpo6tteifP+7/8y9exMYrXaKEkSTy+Cr8uhBzWUzUVtZpyFLhlJBpShyTUW2Ezy8N0U8lFdDpUyEEqmMouRUJaNXI5oOKXpmkXJJ00MuSgEk2N0mvNVWKuorqGuu18nr7NQ2JWMtNU0HOHL8LE+cOUWly04uFuLH3/sb3jr3A1ZXZrEUpdC063Xr91WxsiSa+B3Np9h7uIOO3XXshLbJJWBlLsTi4jb+ilrc7irGRifxe31U+J3KwB+8N0h4O65SH0lvlgTu1s5GDh3cxdrqMpGdqE5FJQ9EpiUer4NAtV/N4CI/FfKNUnWyEq6T00KrsTPIY6f6wJzRA0ZoK0xbUweD90a5dX1Y5RN2p4W2rjqeeOK4Shjfe/cD1lY3cDgdFHMiZSiSSZRIRIrE4oVyToPVSGWdmz37WzTZ3ECB2E6G8ZE5xkemOXLkiEIEhh8M47G7OHXyNFc+uc/UxAKlnHSl5TBVZrjLHi+a/ZJZch7A7pBmnR+Ty4knWEd9cye7+3vZs6eTSo8Fs6Gge+X9oQdMz45jNGQxC0Y6LU2AMsVk8P4wBUF4Vrlp6qimttaNy2GkpqICM1alOd2/M8XI2IIW7lanAX+VVY3KkoGyvb2l3gEJ/lqYXcRqsjI3PY3bGKDJ1l025EsNKjIo2ZnSeS3I5bBBOqeTSRn7mGXsK+MfqZnddr0WJehPZCDZcLLcbS6WKNgs+veJaIZCLKUHGjGcypfGYkhGdloyZ8ToWf576eBLgS0dcjGpSqdd/nxa8EvNJJ1v6ayLLEa69eKRkyR4QUZKcWyzmslky918lS7n/is+Vd6bPL9062Uq6qoVrGglRuQQGsaQLCdni8lViuxoVGRhJpXwSN2hU1jQ12QyGsumWfVA5fUgIY/VvUEOG7JX2JxqVI1uRfR1y5cYayV8Ui6M3xTuv566HVdNFrMri9/r12KpWMir4UP0yp09rZrIKaQUg8GopIFAwK9d9Y2NHWVqS2EgyWTSoRNNnuitxYwqekSRkKiWTA+TcmEbsdpcOtqTUV1tdTNPPfc6/UeeZjWcI5bIsrY8zycfvs30yF3yyTD5eFxwslRX1HD81BPUtrTS1deDr9rFytqUEiZu3/yY2YVZ9u/bx7Ur17h59R7RcILHjuzVU7PczDU1TTqikpCb+dlFJbsII1nxWiWbxmirXjiTxO4y0dndxfz8AoVsnpqqWjrbu1jbWmJtc1VRHGIii0QieghIpxK0t9Xx2TeexWgVhqtVUYMzU6vshKJYZdTrRsfLm1tRbtx8SEtrr2rDTVhZnltRfX5ne70GjRSNGbL5NCuzG2RjeQ4PPMbegb2EYnFu3RpmbGRau8e5fJqDBwcIhcOKo5SJRjEvHXcjew/sY1dvFwsbi4RiIT2obKys4nJIvHkDLa3ljUJG2tLBiYUimkAoabXSlQ8EvNqRkG5HoMqP0+sm2NCoWE8hoshjrEaTGhQN1hy9+/o4dPgEG6tRPnjvAt6Ag/0DnaTzWzi8RoK1QSYmFqDk0hCl8eFFPO4Kdnfv4s6da8QSO+zq6eKNV96gvaVLtXtXb11nYuYhifQqHW2yuOcIbyeZmdjg1s1xttaSmPIWLIYyJquy3kXLniAOP1o0zShnPklROOzhKLMzK5QKDjzuRk6cfI7nnnuJix++rym5slEEqmt0PV+ZnhMpp3bA4/EoLjEuudyEQwWePvsZvv6138XkMLEZjnH9/hCJdJpkMsLs5BBdHZ1EQzEuf3RJzXyBSj9PPf0ky0tLTI1P8nB4GJNMb80Z1lemSITXMRnziniTYkN6PeKfePb5F2lq6WBmbpVsTiZieU0MXl+f5eqFT1icW1LdblEoBTKOL0hxlFdj9KeFuxTzZjlRS/eHMg5S70Q1GMniKzuXbMzys23azZPCXuQycj+L/ljCxkQ+Jl1EOSAJG1+6hxL4IhuHw+2mtrZRtdnS0Xn2MyfZtaeZYinHT378C+YXNvB4fBw++pgSTU6ffomd7QT3HtxXmZ1M7ESneujAfmqrggQDAaxmL9euD/PXf/N9TBaDBpOsyuFzbh6jyaz5ETanhP7EqG9o4ytf+So9e9o0jVhkV++fv8wTTz6vBrG+PftYWVnkH7/3V4RCKzQ21NK/fz+DD8axOyr5yld+j46OLmX83711g9s3P+HWjSvEU1EGDu6lr283V6/c5Btf/zrBGh+R2DbXblxUCojb7eDOjVvEtmIsLq6wGYridPnZ03dADY9PP/cUA0d6GRq9zvLKBBUeJ5lwhgc3HzIzucT2VkiNqDU1NUpCEfysw+YiEolpl02uSZGNSWhQ0Qi+qgre+O3XePLJEzhsRq5evMJPvv8LBEWXFUOazYI/WKGHmoraSvr29xHw+lhamWZ1XdCZZvb29bG2sMmdq/eZmVyktq6ehvYannj2OEeOHWZ+dpb1lWXlXbc1NmEoOvk//4+/ZHBwlo7OHi28hkaGlXLT2lrHgX27iYd29FDZ1dVGZ3cryytLRHcS3Lw6zPZyQileWYmjz+WUXS8HSbkIZUcQqow0i0SOKbpkmfIUjQXVqDe2V1LfVs/u3t0szCwwNr6Mx9+Gt2Y3h46c5vETJ2ms8pEOrfLe2z/iyrX3mZsbUwmk1+elqbmB9pYO7t8fVMpPZY2Dl14/ozKNcCiMHS8/+cd3mZ1Zx+UK4LB7WV4Sk7yPA/v2aArv9auCITWSK5g18M9XFWD/oX5eeOFpHj64x/07d9lZDxHaCqnvSyQ4YuguFIXJLVNsmeQmNY/CarOpqbOi3s2h43s0NKu/v1fxiaVcQSk/v/zny0TCWZUqSuPpwN4+luaXuX9niHBEri+HHoykchSMYz5rJp7KkikWMDsd1LZUc/zUXp586hjVlV6imxFmJhb427/5AU6nS/dkQX3azRY8bh+ryzL5S1PIilSmXBQKF7ycvCNbtoAXhBtuw+70YnG4cPgr8VYEqWmqoam9ioH9HRpIJoXge+c+YHBoUM2/YkSWACp5rmClVw8p1cFaNkLrLKzOYCBLXU0lA/37aGvpYGJ4lp/+9B0ejswpyaaqRpjvfl589SkmJsc01bm1pQ2vHNztTpU/TY6N4TQF6fLvJicnDMXdabTpo0YFFM06zgGbmVKsXNiWi+8SJq9Di3Mxm+YjKS3+RUJYkrApg6hrrESTZemIGFSN4iHKl5N/NbxKJDhlFoCSo8pSGtMjTXhRsYmapGqUoljSrMsVv8dT5sLLv8ViOdyecqdeWOl6f+ghwagTR+3Yy5r9iLEvxb98yc8XiETeVGa7mzO5X2GBtZsvUki7qB1E4mXRQ4LUY4qxFPSoSeo3szZw5L9ycJDHKyNedPb5MitezirxnTKqVn5nmp5qLacc/6Zw/zUV7o7qLGZnFiOi25ITWY6Gpno2t1ZUW1bXWMNWaLMcm64nOYeakibGp9WQI6dBSV0s6QirjtVVCc3JqpEiLqPIdAGH1UpNZTVmu+VFGcQAACAASURBVI2tcEgTAWU0ZsZObWMXlY27SZccGpf82L5ernz0nuoL5QSZjUaQM/HefXv55u//PvdGR1jZWcdV6SaTifDYkf2q6b5755a68GdnZrl6+Q6h7QivvPosTS0NvHPunJoJe3q6VYP24P4wyVRGNw3p2CbCCWKRKJmUGPvkfWZpbG7U0bXP6cRtd9PVsYt4LsHc8pyGOUlXK5fJsjizzOqyxHknOHR4Nz17O7C5bWByMDE5q9HhxVKS1vZanvnMGYYezvL9H76Dw16H21GJ0+omGUkwOzXKY4d78brNdO9tIZGOcOXCTULLMY70H9LNpLt/N7PzG7x3/hJbm5uYTHleevklJiYmGR2ZxWQQXFeR1pZOXnjpFZpam5icn+SDC+8rki2yvUG1PE9vPwMHHuPihx8zOjSmWs1MMq4EAun82cwWpY5IV7izu1bf08LqMiaTj5OPP86bv/gnTAYzAX+AcCSsIzuzzcSZJ57DaLJx/foNhh7e5uSZg1jdwmfO4a8MILy3kPJ4/RQyZkXvmSWoK5lWicaZU2f4/W/+C1wOPyWjjbvDQ3z08TmSuVUs5hgtYlwNx4mEMly6eIflmR1FwYlhSCRTwSYPe490YXEKuzmFoWhnfVFMvKKnLaneUwymFnuAuuYuzjz1LJMjD8kkw6xtLCpvXQKT7l67z+bWJocPDWgHNpGOYrQ7ScVt9HTv59vf+ha1jTXsxGMsru9w/qMLpFNRpscfsKunG39FBRc+fE9Zzt27u2hv69LAEJEqyYRqZXWG9Y054uFVsqkIIh3V0azFRjEnxIAqOtp7OXL0NB5fUA8cWxubDA3fxVCKs7m+ytLsgnbaheBUVFKHFNKy6IvOXbBjeb33ZI/XgkjTKcuEGWW3y2jYXNa6G2QcrqYpu2YIiI5b1gKhRYl3QXS9MsGRLzFrS4dUJkci0XF4XEqS2dje0tTcp595hqoKL0NDt7WDbbe5dTzs8gY4cuI0X/ziN5hbnGdydozKgIfQ9rYawjtb2nHbnbQ01WG1uBkZm+ff/4e/VMObz2dhdX5OHysYOAk5Ep1YKJano72Hz33utzl+7LFyt8gEf/f3f0ff3r16Le7p3a+pnX/3nb9gYW6Cr3ztCwyPjXDjxn0wePjMc5/nscNH9UBy8/p5RgZvsrmyTDIdp3tPJ/17e7Rb6nFJnLlEldv48MPzNDXVsaujk6W5BS68d0FTnyMJmUD4ae3oUNlHV08nXbtbKRrTTE8OskdwsEubrMyvcfPaXS3cZcohSEiRgsmBSeglEpamDQ+K+jrS+TQWCWFrb+ZP//SP6e/vYGlhio8/usi5dy4QjmTIlUrY3XaVNna0t+FwW7G7rayvbrG5vcK+A928+trLvPfu+4wNTrK9Gtb1rrW7g7beRvoGOjl79Dg3b9zWpNNkZguvx4vVHOC7f/c22bSFw4cOE4tGuHz5sobYiKm2o7sTh6XI8sK0SiaraypV+mQzOrh/a5yxoTnIiW63QK4g8i0x88s6K8XHIwKIFuxS/KgTkpLZQCDopq65gkDQS3tnK5JaMzYxg9lRQdFWR3fvUfUntFT7MGa3uHvzPFZrkZs3rvPJpRvs6ung9Nnj7NvXzzvvvMvFS5cI1vn57Oefp6OnmYnRKWbHVpkZ2WR+agmr1a4BSKJFrwh4OLC/Tw3TS4vic5LXLt0aK74qP509HRw+fIiD+/aSTsb5yfd+oNMUqRsDFT4NjEtnsoyOjpdDpgxljXtDc7NidQumFANHeykYckpgEgNnPLyDyeTgyuUHTIxtaAHl87koCcd7WxKSrVgdJmwukyYCi89SQqfMZhfxdEbxjFYJfevr4MzZQxw5shePzUw2GuXa5Ru8+YsPmZ4NqxcrnojicprpbOtkbWWHuYkNbaYZxbyfK4ivXgt2IRVJk0o+G9kPbDY3JqcJm9uNJ1Ctn03v/rJWPZ2QPWyJxZkNVtc2SOcy6kOTFGbp1NYGnezpbtHPY3pukqGRQZ2ySHK01+Uml84S3o4wOSlG/6QaNyurPTS3VdC/r4Nbt25ptkddfR37D/TpdSghZzvbcSqc9fQEeknIWifJkRJ2Je9BSGjyJZ12KTqNbgzZKMVkmbAlO73Z61TZSjmJXKQ45URfKfs9RqGRmYjnRH9elp1IIIqid3NFfD6rrptq5NesDDloF/Two1IX0cs/0q5Lwa5/SiWdqEhHXApkKYKlrtJQJ/n3RxKZcuBS6VHCdfkxusb/NxMrhxhZRUojP99lo/TIXCzPK+hHWXc9Hqv63eR75fXLQaL8HOXXI91+eQ/Cv5diXcy2IrPRQMDSo9+fUIYkhOlRVoi+TplOiKn8N1KZX0/lbnBKUSKUioyOP+S0WFtXAeasUkGkU3bvwQPtLmcywnG3sH9vvxZaE+NTxONJrGJcMZlUqymdv2g0rqzYdLJILJLGI3zh2mo1GUkXSUyJ4lK3Wp3UNXbgCtTzYGQCi8XOc2ceZ2LkIeNjY8TDITKRKHZjkX379vLsi89TtJj4+OY1IskwRUOGYDBAdaWfqYkJ3Ugk8fS6GgZD7O5tUdJLRNjcK+FydysYZHNjWxfWeELINjLOy5JLZUmnc1RXVWuUezwuqK8SdcFKKnwBxYkFqgOENeLbyHMvvIDT5ePih58w/OAhhbyc5OO4A3b6B/ZRV9vC4MOHxJNhTbGrqHKwp7cbIy4+uviAWNTKyZPP0dzUycq8aHwvYTKkaGuvorO3EaOlwL0bwyyPr3Ggaw819VXsOdDPZiTDnTtDPLh/T7sS3/rW1zn33vsszKwrV1+IQMcfO8G3f+9fUlFXy8r2Jv/w/X9gYW4SuwRBuWwcOv44BqOFj96/yOrSKtFIiJQQAZJxChKqY3NgtpawO0ucefowfQO7WN3e4uOLd3nlxTe48vEnrK0s8uIrL+rvIxKP8uKrr+hiFY7GGBkf5eqVi/TulQ5cAznELOvTkJ+CxDuvbpNLG/F7goyPzDI6NKEEod6evTz/7Kv09h/GYHaxtLnBD3/697S0ecjm15maHMLt8JKMF7h7c4yFyXUKqQJGQxGH3UBTV5CBY72UTFm2t0Pk00byKUiFU8QjMaUWJBKSOuhkV99+zjz9FCurc7IfMz05prjM3b17uXPrLiur6zx26CDRnS3WpYh/7CQzU5s0NLTzta99A19lgO1EnDv3h5iamaKtpYZ33/oxVTVV6gO5dOF9zj51ioIxT2VVHeGtBMcGjuPzerl46X3u3b/B6qK87xgls/Qx0deYjhcI+Ouoqmrh1dd/h76+g3zwwUUufvQha2szBKucmjC6trxS5mPnipiNIjWQOGo5MMuiKhpJGc8XKQo8QWTt0lx/lJQqm6Us0tLBKW8cBS3gHU676txFiyxFvxRSfp9XC/empgbNdJBNX4q2ZDKrj/P4PZoiLCl8Ll81zz/3Mk0N9Vz86G3GRoaU3lLEoozsY6ee5Le/8lVmF6aZnh1R2ZZs2vXBJg707qfC41WZl2BWRybn+L//w18QS0bxeS3MToxqmJa8B5fbicMjCcpmnn72Rb7wxS9R4fcyMvyQxYUFTWHs39dPplAkUFGrErj//Bf/iYX5EU4+PsDUzDhz86vsbGWpqW7nxInHMZsKTE/fYW1xltDmBplClvbOFlrb6tnYWCORjGkScywWZW11XbuXLY2tDD8YY2JsSht9sURKOeRtna1EYjvsPdBPIBggFBWC1Sb79uzBkC3id1fyl3/xHU3AlQ6o3xdQWsjW1pa6VCR4KS34TiOa/iqsapGp9O/bxx/98e+zZ3eT3guXPvyQ8x9c1i6dcNzbutrYu6+ftdUVLUYsNgNzMwsqezp8ZEADgu7cus/K3DqRbeFPm3D5fTTuqufVz71AS00td2/dYmNrg0ClndqaJq5eGeTjCw+prWrj9ddfYWjwLm+99QtMmHC4fAQCFbS11BGPbVEVDOjhRgzCxpKJy+evMTkyTyEjI/9HhmkpDgt53QfKVJlytoB03OV6k/dhtBqoqg8QFDOi10qgUghjafLFAnZPgFTRTVNbLz5fFQGPicP7OkmGlrnxyTU+On+Z1ZVtenZ38uJLT9Hd06IYXzlcb2xt6WHK5bczPTHF5nKMdMTMxvKGymPi4bhOk4LBKiqrvHi8Hra2oly/PkhJ2kc2G55qL62drXzujdc5dfyIei5+8F++z/e/+z29hz1+J/sP7deU0ft376nxOyZ41RI0N7eyFtohlNikfVeD8reFwibkJyGNCd5ybXmHlYUt1pa2ywcJySqUhpnLrpNgSV42GPIko0kyySIZSem0WSjaDAQaKzj2+GFe+MxpdrU3srk8TyYa4+233uPqJ4PMLiTx+x3s2tVK7552TRpfWYzysx+9RzpW0qmTjKfLplRB/kmb91GIqtmE1W7F5jERCFZgtLpw+py0dTXQ1l7P+soqO+th7Gavhlgl0kIwsekEr76uEkMxTCkfJuB3sbYusjIxqfu1iRDa2iK8syPoCBJx8XQUlaYjenGzRSRjBfXICRJVZLnNLUGi8W39fJYXNyHtptq6SwuoUiqrUiKZestiUszkyRmd2CxSlENJiCmx9K845ga3TYv4T4t3czan+34oW8IlWnEhxJQHHJjyeXLSbZdufC6vKEjVpivHXchcctIpf8n0UWRhUgRLKNPWVkq15VIQi2RFZLOqiZfEWE/Z0CoEok+NrlLgKxVGNOe6Tv/3OnqR6EjxLOu4UGvkZ4tMRw4A0pEX6YsU9CKRkYL9U658Wd4sBlmh+JUL+E8TtTXb45EUSH73cr1LRopKeNI5LGbxS4nhtUg0W8Qse8pvCvdfT+HuqsjT1B5kZn6hbEa15qlt8OP0GLHaTeza1cuNG3eoq6vXC1UKXuFbz8/Nsr62piFL0imUsboUDtKRl0RJ0d/lUiYt0Fx2u3KuXV6bjlukyA9F4ioJOPH4WTa3t3k4Wk4KfOXFVxkdHeXO7TskwjFyqSROq4n6ujrqmxoxmm2EE1EyhSTh+AaVFV79mRtra9hsLuKRNGsrm8TjYZ586gg9e5pIJYXlu8rWRozKyhrleEsnXC7A5bU1jGYL+awUEQ5NR93YCrGyuCE+GFpbarUrJoljXq9HR/sSbPHa536bx44/rkXVtY8/oarChd0O94fu6/PVV7cSi8dJFQRtaaa9o17Nlw11bVy8cId4wsbnv/Btnnz6ZWampnn7rV8wOHiN+mYXlUEH+XyGhek1Qstharw+LdxbursYmVxmc32H7Y1VXB7BLx5hZGSc7a2YFu0ScLK7q4d//a//LZUNneykcnxw6SM+ufAOpvQOr7zwBO5qSaa8wsrcKquLUsBIUFacZDJOMVdGXHn8Vr0ueva2cuj4QYYnJrl1Ywi/s4qooBtjG7z8+jPUtNSzsr7J/oFDOGxWHo6Ui6fxsRG6u5s4+9Qxlte2mZiZ0995sMpPJpmkuamL6ooGNtYivP/2hzLP5NTJJzhx/DQ2ZzVWZxXD4xP88p0f0VhvwWpLs7A4rdHippKTh3enWJ0LqWRIJgMup5Wu3W30H9yluniRPJkMVmLbKWoDDcR2YjwYHGdHEu4sXpUzfOXbX2do/DY7oQ2Vsezu7lUd6sjoQzY2hBlfgctu0bjzvj0H2VyLsbunV+lGdq8HOaqNTEzx8ZXL5HMRludHNK9A6DAXz7/P7r1dWNxmDcbY1bKH1559HYfTx0eXLnN38A73bl1kdXlav8dqMhISY2gkg8tdTU1dJy+/9gX2HzzCx59c4d1f/jPbG/N0tNUQ3tliYX5edxPZ7AwGc9kEl85pMS+Lq+jbyymq0v1REmJ57CljVxndSuH+aGMSbb3o3KWbLHkKwuEWCojFZFajcMAnyMJ6VtdWSSQFZWrXLp+YtdxuH11dPWxsh6lv7OSZp19UqcXQ/SvEwuvEwiEN9zDaAvzWl77O86++xOUrF5Vnv7S8QGdbB/09e3ms/wB+p0uTKItGE/F0lnMXLnPx44vs37+bc2/+mOnJCQxGIYZ4VJ9usvr43W98i9NPntEN+b2332FybJw/+qM/0MCucDyJ21+ph9zv/+PfEA7P0tTiV7N9Op5X2obZ5Obg4cMEgxUszIywvLhAIiYa/wJnnzpNIZdieGyYU2dOsrW5TFXAx8yMJKsa6eroZfjBFMMjE1qYJuJRlfaI90XCmA4ePagpm9OzUzjtZhrra3HaxFBs4OL5q1qgyZrndXtJphIapiXJ0OLNkAAVSYeVgDvp1prtLppaW3nhlWdp7wqytbXAwvQ048MTGsAmE689/X3U1NextbVBS3MDhbyE+URZWVtle3tbDYK5jIHN5bBKWWRDNtqsVDYHOf3k4/jcVhKJsF6/gtkUr8Evf3GB8ZFlKnw1HD16iJ2dNS5d+oh8tqjJ1jarQ8PjZF2UjI+OrlaOnjjK/Nwct67cZnp0hrR4cvKinCgqYUWKnPL8tmyYlm5uOZQJjBYTZpsBj99GdWMFnmoPFTWVHNzXRzwaYujhCLF0CbPTg7fST0t7LSeOHGBhbJyPz33C1OgSWcwqu3vumZOcPjvA+sYKn1y9wfUbQ1RWV+uEsKGmhqXZFW5fG2FrfVulf8lwQlGx4kExOQx0dHcxM73A7evDin41SVBQtZ/u3m5efulZ+na3Y8jl+Kcfvsn7717U9yfBTz17OmhqruPOrZtU+gJMysEuJ2ZvCwm5H405Orrqqa/z6UFV8iRW17exW91k4hm2l9ZV4pdKmzStUiXnVvQg4/JY9b7PJmRKblVzv5gvcZmp7axn4LF+nj51kL09bSzPTrMwt8TlyzcZGZtlYzOpBeXBA3tobQjq9HJ2aodbVydJxaSozZdpLI+kGrJmfKp1l4Anm8OE02fG7nVSNNkx2+2YLGYam4IEqys0j0IkpVtbIeYXVzWl9/ChxwhW+rly5V2mJu8S8Lm4dfMW0Vgcf0VAPVIicZO1SVLXJXQxlZZEZkn7zFCtwXRGZmcWy0VwhRNPwEhndyMHDw3wy198SDpkps7d86sCqpTOYfjvuu3SOf5vwqXkkYLKTWaRwl2kMlrUl0ok5ff6qONuFcaRFPU2KXIlL6PcbddmhxTaqf9aaMu071N5it5X4gUR7GRa1kjLr0KXxGQa2knrFEIKbXleOfGJ4VSoOPIcImWRr7I2/tP7pJyUqoGnjwrvMhmnTItxucuSSCnkRfYjZnD5qq5y6uNFO68+KNENq3SnrMn/NG1bCn/53CXh+dMQPyneZfKhxbp6qMr/lX+X95f9DQ7y11O06wfbYsNf6yYcTWGylXC4DWxsL2nwgYz+pDstXbhXXn1JR3/j45M4XC5yhTyZhGAIN7HbnNpNlc6nXD2JWJxUvIixYCcWyVHMm7SzLclquXxSzZ2C7fJWeujb20vJWNLut8SpNza0aVjOndt31fRlkTGOw0LA76W+voF8wcjS2ooi0oxmSRyrJJ1KazCI2eTQmyUVT5LNJjhwqJOBQz2srS0xO7WGAZeO7nd21mlsqsLhsbIT2cFktbC6tEFjXQPpVIGtnQSpWJ5kLE1bc71SM7ZCwrbO4fG4qK7w0tTZSn1zM5NTs2yurONzu6mrq+b23TuMT0xRX9VIb18/G9sb5AoprDYxHmYJ+KuIRiV8SbTBHTz3/Gepb2xhcnKSn//TD7E50wzsb6OQi3P9ym2WZlaxma1UVlcSqA6ysLhNZCtMJhHBG7DQ3NaknTNJ7pubmdOxa0tjG3/4x/8zu/adYS2a4fbgA+7ePk8mssBXvvASMytzfHT+Q5KbYcLrO0qTSSRSKllJpyWww6hxxmeeOE5jez279/dx9dZtRkcm1KSSCou2P8mefR0cPXOcm3fusm/ffk6fPsLY5EOu3bzO+JhEz9dy/NhhqoONpLI5BgcHqamuUA51U3MbsWRG9ZnXP7mrBq/GmkaOHz+qxZbZ7uPu4DB37lxlX38jjU1eJalIgNbC9CYjd2fYXgpTzJaTBIXZ3L27g4a2KiLZTWobKtnVvYcP3vmEufFVbEY3mxsRZWc7rD7au3r5g//hj3kweZ/J6SHGhu/SUFfJN7/5u1y48CHvv3uZXBJ9DyJBsps9Go7VWNfC17/5TXYf6CdVKrGyFebNX77F9MwIdlOS9vZ6tiQF9OIlmlqqaWwX7KSFYwMnOD5wBrs1wMTcMufOn+f8B29pQI7NUsLnsSslSFIaTSYvBw6e5A//+E9ZXF3m3oNb3L19jWJGCEVepienWFlexWyQgkf7loqdEwO1ymaKMtEt4yDFW1Ie25YXa+nyyOasHXcJVjGbywZBwbzZbeTESCdaeQ3JKeF1ufAJzrAuqBvA4vKy6syT2ZwefO0OD9/85re5/MktvvCFr9Hetosb1z/h3bd/SCYp0iRJYbUQCEo41/9O954e3nz7TW7cvEI0vkNnVyv7e/dxeN8AQYmqt5i0sxpPpfn4+jXOffAuDfXVGmw1NzOt17rN6sbnD5LHxWdeeoVXXntNJULn3z2H1WTgC1/4LaKpBFMzc6xtbPDxxx8xfP86hWJUUX7SVc2nSqxJGqPBRFtni+pmt1fXCEkgTiaJx+fhpVdfoLrKz/LKKg3NTYR2Nunf08fUxAznL17k4MGjjA5PceWTq9otFtOuGLqDQlrKJDXsx2Q3Eo5u0d/XQ22wQrGfH713kYcPptheS+h6JFQVQamKfMlis1JVXc1OKKSd6Vg0pjpXi8WM2++nq3eXJiKbrRKuk8Rht5bpQUJ0E/mTxUx1sAqX28ZOaEsPE7FoWKcpIn2p8Ac1H2J+elWDqYQe4vC7eeG15zWwLJVKakp1Q10za6vSIIhz6fxV/H4/ba2N5HNJlUAlYoLGK2F32KmrqddDvxRbBw4foLe/j7u37zA1Nq4H6531bRKyLifLpCOVH6tdUcb0UgiZ9PMzWyx6wDTZobWznsa2Wkq2HC1dLezt62dkUKgxMR4Oj+KXIJ6mWmz2Ers6WjCkCqS38px78yI7sbSaeF9++Tnl9n/3ez/g6o17ir58+bVXFRbQu6uLtYUV/uo//S0b65t6AM7GUxTyOZxeB7aAlaaWJqYn51me3SSdgJLJhi3goaWrlVOPH6epPsjmyirv/PMHrK9sKVlN0KkDB/t1HV1eXMTvcjE8OEJOqCYGE1lKWFwm9h7opmd3szbARBZVKEoAk0kbKZGNiGZOmLCzuLShsiub06SNCTGv///svfeT3ed15vncnHPudG/niEY3ciYCARCJARRJyaICTUmWTa88llzjnXVt7dZO1VaNp3Y9I5cs2VpZEimJAUwgARKJQCOjG7EDOud4++acw9Y534bk/4C/sKsotpq3b9/0fd/znvM8nycVT0FSEnPY4ZJ3BXnidOtU0LnMqKl3YH1bDbZvaudU0pvXbmFgYBxqtRXjE/OMqa2vr0IhR+F3KqwuRjE9GkYuJYWIcIqccisEMFGBV6aOAElllNT1F0Oll0GkkEIi17Dvh6hS67oasGP7BjjtdqhkWpz97AJCkSg6uzvZwyQrizAy3I/+/rssy5yYmEQqk4HeZIBYBl67g34fT2lIshMOJyFXCEFBBoMB4XAcsWiKrw9CotY12NHcWodwKIT+++PQye2oMtULRRShGbk7LRSm9AzyBSlk0gIT6gpUsKdzQh3PfHMxikoZ1OUiUqQJWvui39aIKQdjzci/ZuD8j7IWqn0ZQUlSFdaUi7n4pUNIOkOTfKFjLtymyNenlpJVlVKWKpHLg7rsdBv6vScde9agMwNeuG/qjj/pvDMdRiPjwDYOfmQoDTUVFWtEmhIfvKkxk80VWZIjICupsUBhTiI+YJKmnfYCKsQp2ZUkNU8K/CfFO90/6fBJ08+hS/TycpIrpbiuoTS/6rh/OcW7s1nDeCaLvRqRWBCJbJAT1/QmDWamphAJhiGRlHD02AHEYymOoiczZGV1NSOi+h8Nkr8NYpEEeq2GKSvpRBIFCtxIiRH2J4GSmsf2pO8tIQOZqgyLTYP6ZjdIp5VMJ3nxWvWHmbJCWmgKgiGXO3VCOA0UZajVWgF7VyowS9Vg0HJHkBLlSBuXyZJsQMpYR6LDbNzSgNo6J2t3R0fmkYgV0NzUilXfHJTqEipqLGjf0MIju/4HwxgeHIXJWIFgKM0YM1qMt2/agCNHjuLR4DBPCWKxCJ/QW9Y1wmI349IXPYgFY8gmc6iqqEEwGILfF0AqkcCJ4xSXPoFg0McJqZl8Cs0trXDX1kMsUWNqahHlkgJv/M1/hkSuxqkPP0AuG0JzvY27q3137mFpaZlfS7VWC5vViVQCiAdDSCeDUKiLMBKxxWxltFzAF2RGd2NjO+oaulHdtA3QWJEq5TAydBtLMw+xZ2s7xqaHMTc1hkIijnwig3ySpFJFRKJJJgpJxUWmI6zrakdDcxP2Hj7Io8fHwwM4+9FHEGWzsJlUMFnUEJEDnrpJIuBvfvx9RFJBBKMhLC6GOHGRONLPHDnO81Yiq1QSqYI6/MUCvOEgIvEkhgZH4VsK8saxb982dBG2bHIG80urWFiYQVdnPY9HZ2dngLIK8WAeV87dQmQ+xIU7ffbMVgtc1RZoTTKorVLsfGobQuEo+u+NYn46gLg/zyExtDGQGdlgdqG1qwtqswbB8AKmJx/CYpXhRz/6Hj759DPcvTUMrcbGEgZShXuqGjExsgCD1oLvfvd72LpnBzJiMR5PLOD9Dz9BwL8MkSiO558/CBQzeO/N38Hu0ODos7vJ9YV8qogKSx2qqltYY3/1Rh9+/9abGHs8gFw+Dr1WBqm4hHAgDrncgN1PHcKep/djam6CWc63bl5DIhJg2dnywhJisSRTFZgSQNV7UYjTJoOy0EkRkGTk4yAZjUAmELGulDYELphYtiuYkchsTZslkTGypEUmk6uozAdSIs5Qd8hmt2NqepqDmVJZKsRy0OrM+Porf4bh4Qn81V//GH5/GPfv3cHtm+dQqizYWQAAIABJREFUKiSRSsSh1pghUdjw7Mlvo7G5BTdv3sTs7BRKsjSMJiJLqLC5awO6O9dzEBF1niemxpFIp/H2279DJpfE6uoywv4gCDwiFcuhMziRSEvgqKzFxq1bEQ6vQoICnnv2GTS31GJydgo912/wNG7wQR+GBvqYMd+9sROhQBRBbwQBX4jDrKw2QnFqEF4NsyyBtfIyMdo7W2HQa5FMZXDypVeYTGTUmOH1BvDPP/spdu15io1+l7+4zGUCGR5pQ3O5HMiX8oxndNdX8bq3YUMHDDoNmupqMT4+jV//f+8g4I2DnD7094iFT0QfCiIzWayML31ioKdNl7p8NmcFNmzdDrlGBKOR3qs4xkaH4A94+cCl0iih0RLlRw+xQoxoIoJYJMJUkxPPHuGpysTIJERFJcaG5jHUPy0Y0wwKbNm+CSJJkQkS4rIcWzZth8dTx4fC3/76tzCbDGio9yDk8+GL8z1IxkkPToZSQClX86ZutJjRsq6dJ44zFIQXCkCrECMW8jP5hgy3FNLHIMgSoS4FJCknTIICiihmXgyJqgxPUwXqmiog0QAV1RUw6s3wLnkZgXrrzk2WBZksOhSRgctmRn1FPUoJMX763/8NZYkczW3NOHLkMJZX/PjNm6dAsA2d2YoDB/aitbkWm9Z3YvDeQ3zywWku4vbs2o0//O4PSMbjoC2orr2GA27mZ5cxN7aEQkaKskgJmU4Da5UDtU0NcNfUYPBhP1YW/EjE42w4bGqqwjf+7GU8evAIPZcuIRmLIRaO8bWo1hqQKeagNhKysRmehkrMz8+g2lWNSnsVjFojHtwbwBeXrrG8qJAtIhyKM0SBprabtm1mk/+dG72IBCNsxKTJUEkiRpZkRiopTDYN3B4Ttm5thc2qRe+NW5w/YNS5MDPtxfzCEqqrq6A3qLiITkfT8M4nkYqJkWOROPk6CdcpITT4WuFeBnkRFWpArpbA4rSz3FCukcPdYMfx5/agpcnNk+ip8WWcP/cF2jvaGQ2q16gxOzqJcDCCB/f7sbC4ysZbrUEHo82Inbu3o6LChoH+BxgdfMyfi/HxFYRCBSjlRHtRoaW5jROkaWpEOQlNLdVMYaFDM01z9JpKtHvqkIhnIc5R04EWwBJANBmu3SmZKc9FaDqW5R+xYZSkH0qZ0Isnb1sqBwkx3cUi8CdaSd3nIsQk9xPUQ1zA8vq61u2m75/o3J9UcFTskzSFuukkd3kiQWFJGx0INHJYLEouvEm6Qlp2KohJ8kLXBKMkKUSPDMg5QZNO3XbGQZLBlW6zZi6lx0prMzXbaDpDRTqZ0Ol2dN9Gg3IN4ygcLKhof0Kpob/FzYI1nCUdqMnQT6x4pt2sHR7ocRHNhl4Lej6CL0qQWn4llfly6nZsO9yGpw7vwOZt+xCOh9B7/wb6h6g7kWOixuz0NDLZBJqbaqBR6zE/v8DjcsKkOZwO7qImIkJ0PQWd1HlqoVZq8PDBAMolKZYWAhzZLiLjZJkwkwU0NFEXW8QJmzKK9iX0kVjKxQh1Di1WMwqFPI9jSftcKuQ5QEGhVHEHkfT4ZJCjMAoS7xIze3Z+BeWSRKBiRKI8Dq92W7Bn71YuQgYHp5iTW1dfB5fTAK9vFia7DrXNlaisdjA2cHR4Brt3HUAiUeDRJ2mvm+vqsGP7dqSyFAIUhz8U5JNxY1sdNmzegEcPH+Hy+Ss8et6zYz9WV3ychpqicKpCDmajkZ31VASR/vmFl15gPjfpg/sfDuPy5ds4cuwVtHVtx+UbfRgbGYZRJYZZJ8fwyDAmJsYZCWcw6PH0089gesqL8eFhJKJeVNRQ51GKCqcdjx4Nc9dapxZuV+NpRSAuQk1zJwKxKKYnBzD66DacJhUK+Ri8Xootb0A0GsHw8BSnTFIkcj6XZb2vhoJG6D121UCslqGq0QWZssQFfyYegbiYxrp1rbjfP4BUOscX8uGj+3nTIwRXPJLG4IPHkImVfMAposi+BrPOgaCPDn5VTGggida9vnusxS5mc2hqrsKmbeux6FvG4vIKB+MYtRS4RfxuA+KJPHQqM7PSh3oHkU8XIJfKYDCR9rQaYmWRN/vaRjfyxRKmRmfg98ZQSJEBLIN0IgeD2siBIiabTahekUcy7oPZIsXf/8Pf4s3fv4OV5Ris9iqm+xRyeWzduAO3e+5DUlbh2edexDPPPs+c26GJZZy7dJ2Lr7t9l7F/3xZYTCqcfvdtVNdocPT57QjFlmAx2ZCMlKFU2OCqaMDQ0AQ+evdDzI6PIZ2J8aavUioQ8kcgV+hx/MSLePXPv42em1+ghCx+86tfYWFmlrnZSZooZbPccaeinLXBZTHK1IGhwAwK7ODNlwp0IhmUGB3JhidOVBXGvbRgU7edsGGkMyZMGv0OmXRLIsLfUQaDnM3nFZUOWKwWDAwNcseUDmvpdA46nRGbN25BMpXFCydf5vHu6dMfo5ALQ60Uc7opmdqKID3selgdDp4WdLS3IVuOo8rtgM1sYYkPhZQZ9EZ4vavIpFK4cf0abtzogUarQihG3d8AypQQXBJDr3Mgm1fC6qrBvoMHkc3GMTk5iM2b2+Fw6NisGQhFsGXTJlw8dwYXPj/Na8/3fvA6+nofYn56BatLq0y/0euVnASaS+R4WlgSFSFRSLFl+2YsLc2zRv9//z/+L57qiYoyHpn/88//Ca0dTQj4VnD7+h1+/ePRKIr5HFxVLjZfEo1o3YZ1TOjq7l4Pp83Kz/X2zT689+7HWJr3sqaYZF4UWkbo2IUFL5tqy9QBpuyIFOHpRHSaYHb5937w19i0uRMLC48xMXwPPVfOY3V1AblSHpSfqTcb4XRZoDUSdccHv5e6yUBlpYtpYKRVLRak8C5E4V30c0Gg0klZckLBQXRIIMbzhvVd/JiI+ENZFBaTGS6bA6loFjd77uH9332OWCIDCWVWQM5BaTanE83tnSiWpVArdbh57SJS0VUU8hTClOECkmQ/FDCFsgRi/qwKCLqSqMD8b6mqCJNLhYMndnKA3NDQQ6YkOayVmBif5u/n5hagUCrZS0LcdFGpCFFehJA3gcnRRUbO2uwWNDbUI0qpuffHkC9JYXM5sHf/LnS0NUMulmL4UT/GHj9Ga1Mjujo78T/+n/8Jn98HJTVm1tehbV0LRig47UY/ihkJ0jk6VKiht9lQ29aCltZ2OO2VmJmcZzO6Ti/Bug4PTr7wPO7c7MXnn56BxWjCzPQUe6SIf63WKaG1ytG5tQ0KA609RezauhNueyVqK2nyOov/9t9/imw6j6629Xh4j/xMo+zbcFY6YLZYeOJD0ZV06IsnE6CjUIkO6GKwBt3mVKNrYz1a29xYIYSrP4xn9h/H1Su9uEDTE4sRFoed8zqaPB7c6nnE2RiSopjCMlEuUXeVMSko0/siF0GtlUKtI0yyHCKpnAk7eosGniY79uxvh1YnRcgfxLUv7iGXF6G1rRU1tS4Us2n0Xr+NaDiBaDTNfgyL3QS5RgZHlRW1dZVwOi0waNQo5/NYXvTivfcuIRjKQ0veOJcTu3ftRN+9B/D7vdDqZbDatfB5fdxcK+fLqK5oQmfrduRSYd4rZWWipxQIXAdxOsfrHlPtqGpe06TLSAIio673n74Y90jUGKkERrkIJYUc5RytcwXWvZMiiXTebBJdC12i3yZZChWxws+FLriAeSxx153WWe6t0PpLFEoRUXok0OvJG0hUOoE880THzoMD7nILkylCOj7Rnj+RztA1w4mqvNYLHf8n+nMq2Gl9J9ofPUGS0tD+zEGSvC8IhzNq3tD98BqglLJxNZXMC+bUtQMKHS7o9594p0jGR9NakjxTt/6rwv1LKtwbt1bAVG3Azl0HUdtEnaphDA0/5LjsQiGJVWLVhoPQ0um1JBNOkDIJ3LVuRsYRW5XS2MS0WMvVqHXX8ffTU3NMiXk8PIZ4JM+nNeL86imoR0fjZCNS2SSHHaSSxIxWsk4+mSLskNABpIuNNvJYLMwaVirSk/EcFHINtGotG/3ikQQi4QSfLuk+aBRLGC/qXtmcKjQ010CmlCOZKGB8fIZ16hu6mpi1S0EzZVmOY8rnZxYhKsk4IOqZIyc4GvqjUx8i4g/g6QN7seupXRgZm+YUR5IhOCoq0Nm5DrMzc7jf+xDe+VW47FW8gSsVxJ23YHp2mvnZJCOiQw4Z+SQqMW/41e4qTuy7eeMBZuajOP7Cd2Cy1+CLi5ewdX0XPNWVuHDhPG7fvo5oYBmdHW34yzf+Bsv+BE5//AlGHvehWPCivb0SGq2Eo+hT8TykIhlam1thtbtQ29yB9g2bMfB4GHduXkNgaREGhQzZdBiV1WZ889WvcWfy07OXMDcf5JTDVCzOqDmlXMoMcoujCplSGiVFjo1R3RvaMfjoAZRyCetgyYBLfGEKxWlpbURDSzMHVigkckyMTCMUiqKqzgpKRdFqLYj4ssinxZweK1UoORjF71/hw0405IPdpkOF24pYKoZoPM5jYbvJColEBrPVjlg8xQSkwEoQvdfuIRFJQSGTsrmoa2MbCqIMwskYWjs6WJNNqYnkVdAq9IgEUogEk1BJFVwMOqsdUGg08K36kE0mmav79OEDuHn7Lj+H2vp6JJNR7sxs27wTl89fZabztu178dzXXoXJ7sbsSgTnL91EU0sT3v3Dv2Pr1m4oFSKcP/0ulMoo2taRxEmGDV1bkIxSN8QKi60Ct+7cw7nTn2NmbJJZx5RYRwm7lEwqEimwdcdOfP+Nv2Dz7+LSIv71Z7/A4vwC9GrSQGdYgkAFuDDKFZL36B9CQ1KXXWAAU5iKUKizLpbH4AJHmzpWtGhTx522aXqOtFHL5XLkCBuWz0Msk3EGA6UmUxG3rqsT586f4yRbynTgTqBai2NHj2KgfwhNLR2QygwYGBiGUUehIDl4lxehpMdcLKPK04hde3YzZtVitCBfTmPHji00iUc6mYHD6eLDGUnNmuob8cuf/wIPH9xlnXgwHGC+fCFLSMEizCYHckUVR9V/67vfQSC8jKvXPkNDgxMmowpylRor3hCaahsxPNiPK5fOQSov4ODhfdzVnp1chG85yGFBdChuaqhFOhJDLB5DMpeEQqfCiy+fxNDgICKxFL7z2utc0NhNlYhFE3jz3V9j244uTE+O4uwH5zhvgYp+OoBQQUlCWYNVjwKysLus6FzXho3d3fAuLWF2ZhHXrvYypo8kGnqtCpWVTkQjEabTyCg0icNaMkgl02zWhVyNhtb1+N4P38DGTe24cOFdzE33o5AjEk0UsVSUWn8s+6NIdDKKMpUmmkQoEOBNmqYICpUWyWQRi7NBzM/4oCD2N9FBOhsgURQhXguFofdbJCYuuQbpVBaFvBh2kwvjg7N4/GCKpWrZXIkLd5lcBVdlJWRqFTZs2Ymm1m7m57/163/Bxc/fh6iUYT01TbxyTECihyZhaQgdLCk5tUCTWCWgMYlR3WTGS98+gq171qG//x4mJyah15qxtLgKEWSYm13mySvJKMjjRN4BjVyLa1/0Yn42gFAwDbPRgPoGaiKZcKd3CCUo0NzejBdffgG5XJrXhIH7DxnDW1dXyTLHU29/iFAwBINZx3jMtvYWnH7/EwzcG+U1K5khWJgWOqsVlbUe1DU0Y8vG7Rh4RA2Ys9AbxehodeOpPXtw9dJV9lvoNBp+/CRFVKqJTKSAyiLF/hO7YXBpkErHsXPjFtRYHByAtDC/gn/99VtQKLXYs3k7HvQO4aNTF7mDSwx3o8XAieIUaJeMxRGNkBStDOrl0rUtUYhhsCpQ11IBu1ODTCoAi0GH+uo63O8bQv/gHJOgDFYbntqzG3WVVfj1v76DB3dnUM6SjE6MtcgHIZSIwpc0lP4pg0or5SDGTC4PMR1CDHLoLVJUeQyQyYpYmF9CJkkkExPveRariT0WRIshuSFN0oOhKDfSCJkpU4nY+0aFoVmrZ4384vwqhkcXoFIZOYiMWJlSKWGms3ywU2kkqK62c6OQZEzpeAoOqxsdTTvY7B6PBPj+cqkcrxPFFGUhPHFUCEUWF7w0WSPmOmWVUJNCqJGRoUOlWAZ5OcevKX9UqfleEDjnNK2kWoOIXHS/JHVhLbhCKM5JPkid9gTLUsCwDyLOUAjSk98XJGYSPgTQY6XimEOb/oPvg4p8wkGSdp2JX3S7QgmhEPnzCtwBp845NRHZr0TepLUuP0lx6G9wToJCwt14UjzQ7Uj2whNXYs+LAK1WmNrSXsC4yCxhh4U6jwr4J5Id+u90PzzFpclsOitMzL6Synw5lfuJ1w8iKorAuxpElbsC+VIKUhnpmLyIR71wWs3cSQoHQnzCzWWJQaqH2+PG/OIcG1GoMNAqlXBZXaiucmNlyYdIOA6VRg9/IITV5SBi4SzkchGzoCGizc2KfDHHaXLkjKeLk1jGdBsqVsgkKJNI0NrWhGwujkIuywFO4UAKMrEWVrODtaG0IAb8Id7kaHSrUWk54ZRCS2pqrXBWmWGwGGAw2NBz5SZUSjU2b1gHs9nEBrtHjx8yskqvMUCr0SMWjWPLjq2caHi/7z5EBWLtNqGto4GNQAuLK0ykKJWksFpdSMRSmBmfgX8lABmpEuUq1ohu7N7IhTuFCFGKYY3HDZVGgXB8FW1drXj68H523t97MAyp3IZUTomtW/fj1o078FTWYtPGrbh27Tqu9VxEcGESL7/wPL712vfgSxXw2YUenPnkbSRD49jQXYPaOjvOfX4F0XCamcCkI+/o7MDX/uxVJLNZ9N69h77btxD2BiAplhCLBPDDv3oN+/bvQDgexbWb9/DZZ1ewMOtFMhqHpJSHVq2E0WjCps3bobPqMbk0BovTAKfLxXr8TCLJGMBYIoZgIACL2YD169qx/9BRJKmDIBZj+PEYevt6IZKH0dDqgVHvQDIEdLRu5YVZrtbh2vXr6Lt7DWJkEAwtQauWQKOXMruain6iyLjMTjZK5gn7qNYwuo0K3Muf30CSvBniMrQaMTZvWwelTgpvIITKag9W/VSczMFhtcGkM2FxzseJucSfl8hLcHnssLoqeAHMxDJYnFtEa1sHtHozFpfnUNdQxXHx1JHo7OxkekguW0JTIzHyt8PTuAHhRBkffvwZezAW5mfw3PPHudj/1T//I1KJKezZ3Yin9m1iZr3L3ohEFpiYmcHt27dxvecWVhdWkKXiUafm6UwoGGN9JBVCVLjr9AaMjY3jg1OnkYrHOeAsFiGpVBIFwk7w8Zb07Vk2WJMkla4l6qDTwkqZCkJKpcAEps2BMWxUpBNFigM3hMKdNn6NTscbCWUqEFNbRUnIGgU61jXjxa+9iP/x03/i2HsKZMtmstBptdj31F7WPau0RhSKxL4Hdu/YCZ93BY8f96OANJsODx19BoeOPo0zH59BLpWHq8KJwwcPIhKIsIaa5E5FkQTeVT+qKqvxbz/7OXpv30Y+n0E0GUYsGeepAmVNWCw2UNK33mLHvqf3wV3rwr37PXC59Ni3bwdGxibRc6UXZr0F/pVVjI8+hkojwtFn9yOVTaD//mOszAVRyEsgk8hQV+eGtJCHP+RDLBuHwWbCwWcOYnJiHNOzCzh24lkcOHCAvTC3b9zF4Gg/DhzeibmpcVw83QMxFIiHEygXRSwZkSrEqGuqxvjsCKpq7Hjm8AFUuByc9JhLl/DO26cxMjAFmUQBvVaLhvpapsqs+vxQq/QCFalQ4qKZ3laJWo/KukacOPk8bC41BgavQacuolSgzz8V0OCDTTQWg5aoOyoZ9HoNLbXIJNM8PY0lE8xfjsfyWJzzIx3LQ6NRcwo1mf4UOjE0eiXsVhPcZKYnpIlEhnAoi9WVJNY3b8bSlB+XP7+KsI/wsXkuRlVEBqquQlkqw9ZdT2PDpl3QanToufAJzp5+GyikeP+g5yKk+5J6R8woUyo4KLinXKZisAitVQqnR48dT3ejutGMVf88UqTLKUtQKkoQCsaRSuShkKmZQtTW2gCDVg25WI2JkUVc+PwWFueCsFktsFhMLG9JsD5djZb2Vhw6coivCaLIpGNRnDvzEbR6EdrXNeNffvpLxBNJuCpsaO+sZ6jCzau3OaQvnSwjWyCTtRpKvR7ueg/sDifkMg0G+h8jGvPBblehvt6Jl158Ee/+/hTikQhPA0eHxzj8h1JhqWGkNEvRsqkOaosUZosWnc0t0EvVUIjluNpzA4Njk2hsasXR/YfRe+0R/ukf/52ljEqVnKeXFpMWmVQc0WCI5VQGowmxRI4DA+n6VhmocK9E96ZGANT8CPA0c3GeCGL0Outhr/TAU+NBNp7AxbM34V1Ko5yjlYQMk8Kkjg6fFIZFMhkJBTHJaJ0AFFolyoRKJIOlRsb0MZI4lYo0IUrzmqRSCes0+26KxAlX89pE9QJRYtRq4T7ofacmnU6l4TVYrdSy0T2aSHJDgrvJcjEn0ZL52WjRoKmpjiV8i4vLCPl90CrMqHV0oFwiWhGvdBSUgUSMZLpl5skTDpKaf6VUjjXoVHRzl5saDGv4SKo/aCLFkpJCCQpG6NJ5oAhBkQ6eGNDvUriS0MWmrjVlYoj/CASgwpgKeCqI6d9UPFMBTF8CLKD8x5AoKoipQCbfEeEoqSPPpCU53Z8gI7NaVdyYosaMz5dEKJTh2/BzYJSjnG9PD4eoN4zhX0trJYAAXWNPTMeEfaRinw6C9ByYRb/GhWd06dr/J0mbYFglTPHaVIyJMkXO9SASEnnLvircv5y6HS//6BiktjIXmDRaTaSjLL2wmGUIh5fQ1tiIoC+EdCLDHd1omHSreRiNZg6EIGxiIZ+DipBUxSKsJgvMZjtWvUGUyoSpEyMVy8C/EkIykeUCgpi+pMsy2w3cvU+mM3zaJXOcxWrgjvbSkg+5fFbgEasEkwRhJ+PhDNLJAo/olUotnwyFLiWN/WUcXU5Ffr6cx4bNjeja0gKtUcPGpA9OnYVSqkWDx414IoxiOY9AOMwR4CaDRUApFbKQqYWTJZ3mPRVVqK11oqLahLrmWk4Tu3P7IQLBFCKhFMQlBY+jA14frEYzUxMKmSK6ujYwQpMCYWhDJvOb3WFk0+TXX30RzeuaEM9lcfnqLSi1VoyPLyPoTyOVFKFr/XZs6NrGBfel858jG/Jjz7Yd+E9/9xOsZkS4dPUuj6F9cw8hEwWg05QQpMUukoBaqeDQGEKoURENmRSZXAYT46O48Nk5XuxJr3ry+eNoaarnAJZgOIHfvvkuem/f5xAuSTkPtVIGV4UDx599HlanDQ8fP2SyhlKtw5nT5xEJxNgwRkXc0OAjpONhnHzhWbzy9VdRkqsQyGdxuecyHty7hkJpER6PHaloDlqpHcePfgMWWzXSBRnOX7mC3nuXUSpHkcuFkUr6oFRLWGpAI0S5SAWNTMlMY/IK2BxOiMpyeJciGHowgRRNYGQS6HVitK3zwOYywB8Ow1HlRjxewKP7Q1DLddAo9OwD8C6tQFIWNqPqehesFXbkMnnEQjHGo63v2gyIpXjQfwfVNWaseqd5w3LXueHx1KLG3QiLxYNCyYRsXo/VQBY9PTeYalQqpJjvrNep8en7byHsH8Ohpzfhe6/9GVRqE8RiPcam5nCDjJmxMG5dvcuHPipMVXIpp6dSwUatGupS79yzAza7A35/CFcuX4fNYoHRoMP4yCh3qLPZLOv7acpE3XW6toitTkY/lUrFmy9JE2gRF1JZqXighVwCKSHGqGjiMe6forkpIIXG+qFoijtedM4mHbrdacb2Hdtw6fIlpiXRhIRO7ISAbW1pZtNqtZtwiUDAn8Z3vv065mdncf1aD8qSDBQ6Gf7yr3+IuoZqnPn4NAYeDEGtUuO//P0/QK80MoKUQqLG5icxszCLlrZW/OaXv8Xo0CivL4RoDYcj/F5RaJ/JpEMokmD84o59O9De0Yi+vivYvLENVqsB4VACV6/fg7Oiis3cJGmTyov44RvfRiITwcVzX2B5PoRiVga1SsevbTYRZpMoEcbt1S60rmvF6OgQIvEYjp04gfXrWzHUP4bLl24iEotg4+ZOPkQN9A3xtC4Vz/KIW6fTwWDRY9P2dRie6Gejd0dnM7rWtXMhkUkV8eavTmHo4QRriU16IwdDra76OG1aoyHWNoX2ZJCIJ4UOmUIBA2m52xpRXWeGw6FG0LeI5aVluJw0fchhbn4OmUKBZT8iSQk2mxlGlY4lDMPDI9wdpzCsTK6AwGoYFP9W73bzBh2M+WB26eGpJ++SHJmCEPEejhYwNxtHc/1W7N91BAP3BvDB2+8g5g+yl4iIMFR4WBwONpTvOXAcldUNSMaTGHxwE3dvXoJcTIzuINKZHMt/qFvOchkCaogpBZJIYyQgLkFpkEGmE8HhNqGq3gqJIg2LVQtXRQ2vB/2PhtjE6K6pRmdbCzZ2tyMejeD+nUeYmvDh9rVBRHwJ2K1WgdBTkEChdiCRo1TRajS3tGDLlo3oaGnE9PgQPnrnLVTW6LB5axf+t//yXzlRunvDOkZJysVinPrdh7jV08eAhQQF8ShUUGhp0lMFnU7Lun0vJWRHg7A4NHA6jWhva0XfnV5YjEaYDCaMPp6E3xdi6YRar4PGoUbdugrUt7lQ666AlahhJjsmRqfR29uHSDKNurpGtNa2oOf8bZz9+AqSMZKsSGAmP4aJpjQiWM1anqa0tHTj6tV+Rh5TjarQyVHpocNHLeSKLELBJZQpxTRJ4TsiROIFKFUG1kzn4xkEvFEEfYT9IW7sn5I/qXAniSfJFEm2oVCLYDBRyJeWTc1iqRyFMoX2KOBwmREILqNUyvJEg9oJtPdTp5emJFToZVJplrbQ3kpmaZlSwWGPZLwmbxq9r3ark6VQ6WySGxIEyiXPKHfbtQrIlVI2ZJOPpK2lEctLCyilZUBcj4JYy/kp1MVmako+CnEpyxIQ1qWXJFyJS8mcvtZlLhE2cu3LaHUiHvZxwc0HynIR6ZIIUlpfs8K0kgpwkrdyMo40AAAgAElEQVQ8Kdzp71ARTSoBktQ8CVgiYyh10ekAwDjHtcTTJzx37vyzRFHCiey0bpC+PJMt8pr8pINOv2s0KeFyavm+vd4E0/3o51Sv0POg5gsdDshwSgV+LEp7g5AMSwW4gLuU8WN+goEkAzJp1+ngQdI4gRhT+qO+nR4vHRSoqKeu/BNkJE0C1ywBfN1/Vbh/SYX7npe74GjRI5ONYcm7gHgiDrlUCbVKhEjIyzo6jVIHuUzJnXXvsg/xMHV55AiHoiwLMRhUnPJGzFDiPBeLUsTCeYTDWUHjHicCTQ6ZFEUOU3hBnvV1MiWNac3CJpVNw2a1orW9GZOTU1haWeUPjUavRToThUIpQkM9GWCSQmy7SIR4nLS+xMClU7SUO2dkpqVFghaUymo9Nu9aj/rWOoyNz6Dvdj/EBTlcdifjIgmtpddbWBZTIhQW4TCleew5uIsT9B4PjEJRlqNrfQujuFrXNyGdy2J6bgnzc6uMS8skSxz2RH/3wJ69iIdjmBid4tOyTKZiIx/pVH3+Fei0cthsBrz09ZNo625DUSZB/+gopmeXWBM+PbGEUJAMtN04evR51n9fvXwFkeVVbN+8Aydf/jZC+TLu9N3D2ONHSAamUFejQyy6iJmZWe50EOPa46lGMpOGzmCFs7oa67vWsXP/87NnuIPpdlXAZbOhoa4Ozxw9hmyhjHfe/RiXLvVgbmYWUtpMZSKYzDps3rYJLe1NHOeeziWxbetunP+0B8317fj2t17Ho/4BvPP22xgd7sdf/OB17HpqL3SOCqykkui5fgm3rn2KGrcYnhorB4moJSYcO/wSzFY3IikR7g48woXLHyORWoXJpIB3aQqgEb3RAFGZPkcxKCBmXn86neSOCoU3jQ3OY3UphHyGtIeUpilDc6sbZrsW8Wwax59/Bb19j3H3zgCS8Tw8VfUwG02439vHHW56fu3rW+CsrsTYyAjUCiVqKmtgtdsQz6bwaKgXckUe+UwcJqsG23Zv4cckkWgQjxEJwYNYUoaKylb4VkI4//lZRMPL6O7uQD4Xw/jAAHKZEL759ec5xKehrpkNydFkHLPz07h3vw+XL1zH+ONZLmZIY0ha61gsyqSTareH9aSU/khd97NnzrFRUCknHXwI8VhCCNHgDjRtNIIOUeiuk4aSNiQhBIS7LyCNuxDURF0VMjGTDlKy1m3nYCYxFQY2Tu4kXSV3kyS0cWigVMngdDqwSoxzMrDS6K0MNpbWut1IZ9N45RvfxOxcgNMPKdQoHAxxhoJaT2N1Ff7ijR/A4TDig1PvYWxonD+vP/2fP4MoTymFEsRTUQxMPsTNuzfR3NqGD977FGF/HBajAwqZgovPdIoO6VlYLTqEI1EotSo899KzSKRCGBl5hD27NmPXzi1sAL15+yGOHD2GhbllnHr7AyRTUWzd2Y19T+/ChXMX8LBvCIUcSYEMUNFJjiQUAMLxOKpqK3Ho6AFcvnKe/Rl/+cYPEI2t4uG9AfZM9A+O4MSJY8yWJ5ypTKRCLk2Ehiw0RJ5ymKHUS9DY5kZndwtuXO9BR0c74wFp8nPlwi3MTK5AIpbBbDCumez9LJOSSBXsiyGCSCadFiRPdICyGtHe1YbuzU1QyIoYejiIhdkVNvbnUUKaUpPlUiZtyVVSVFU5kYmnMTY8zmABo8XKw3g2vqaISCP4KiwWM8rSMkzUWKiws6eB3s+l5SD8wTy83gJ27ziGE0deQP/9Prz/hzeZd1/ICAnbBAmoqPEgXZBi/8HnUVvfhuqqSly7dAan/vDvyKdCyKQpITfDh4EnhTsFuohF5PuQsnyCgu2UOiUK4iyslQZ4mpwoihJcdLR3bGBZ08joMBwOK6qqHKh0OdDS2MDd/Id3hzD6eAEj/dPIhLPcQKqsroVMocPo1AriGTHMjhq0dXTiwIE9aGt2Y2LkAT587y04bFqUkMf5izdgsluwfecmPP/CYV7TP/z9h+i9dhexKCWCiyCSyqA16jip12Q08G2oSRUIBZiQQo0mwkmqVHIU8hno1DoszZHXIIBcvgytxcLEmpauWhw5sYuZ7CatAUqZBu+++x535mOJBAw6I2RQYGLtOUWCGS6UdGZKvjZg27Y2NNS5sLJAtDQt3n77Avy+NIguSI/BZFOjutYCpZoMp+QJUyAayiAcTiMYTDJ8xajTQ08IxngGi/MhpGI0ChEkN/xFDWVKuH1iZFeJoTWIobOoodLoIKUsFqUSGzZ1sdmVsxmQYblrPBrnqbuc9kCpDOkEZWkk2WtDk3SJTMZSnFQ2gwJJLsrUwSXZnhj5jFC8Urou0QtLYiraCRMqZ1mQXm9AVaUN7W31vG/nk0p455XClEAEJrakM2TUz0GUozR46nKvPScqmGmKlStCrleiJBYjk5dDKctBrNChnEuwNlyiMCCbDIF46bIcTQ2EbjNTY0jexcW1kGhKRTTLc4jQkiLiCq3Aa7df09RTIS6ABAT9Or3G9DJTGjY1MZ905Ok+6KD+5ABA6zKt05WVOl7HqeNOsmM6MNCBl+3Da7p1krjYbGru8vv9qbVuvJS/p88OPV6DXkBfRqNZJtFQIU9f1O1/or2ngwl10+m5/pGYwx1+AZlJj5H+hoQY+F9JZb6cyv3od3ejc3ctRsYfYH5xGn5/EKmYEMSQTWe4WKDFh8by+UKGx+MoUK9GgVgogfp6N6rdZjS1OrBjbxc0ehX8/jg++agHgZUcRgbnEV5NIp8q8AmRNmAycLFhAyWYLCYkybwJAXlGaZOxOBU380wiKFHKKhsxirBYtFzwc9quRBj5FyFBMJTkziNRNuLRBMsnctT5MshY6+fyOPmiGxwYQyFVgllvYl1xQ2MdSzYmJ6YhFtPYtwS9WYbjJ4/jTu999N8bRsSbRHtLAwqlNOpaPWjtbMPY1BRqaxuxPL+KBw+GEAnFWee/oaMLkUAUkVBEkBCVJTAYzRxSMjszjlQ8yjHpbR0tqKqthsqkh9KgxbLXywVqIQf09xPz2YQD+w4xJ/fa1euI+OLQqU14/Qdv4NHoOCbHxhELriKf9qG9tQrxRACjI6OcdOlw2hmvRkQVOhxr9Qbu/jkcZiwuLWBqbAy1zkresDdv2YITJ7+GUDSOM2cv4ouLV7AwNw/ks1zYEj2n0u3Euu42iKUFpg59/ZVv4uyHF7F31yHs338Eq/4IfvPm73Hhwjm89tqr6OzegDmfH4lyAQNDdzH++AZaWnXoXFcP/6IfWpkRT+87BpujFrG0CDfv3cOV65+hXEohn4khlYhCb9TC66eCJMPdSJNWB5NRy1r0UDiJproujA/NYWhgFMVcGTIqfowaVFTZIVaWYXE4UVXXinC0iJGRWYQCcb4NxXwvz89BVMwzpejoieM49MwRXDh/DpFgAB53Debmp+ENryCVj0AmL6Ocz6KixordT+9A3917HI4UCuXQ0rIJYrkJXet3MUL0809PY3S4T9jwwz4+IERDIXz/z78Lk1mL7o1dvCBTGu+9h3exOD+H61d7sTQfYLQejTCNJhXTlGhRJONbNBaBTk/JpSr09T1APltmogp124XNiIgEtJoKenYq3nlTkZBUhoyrRaaN0OJOewlLa6hAp7W6TAdLkq6RjlTgAauUGqi0GvhIepbKs+dEIRVxjLtOS93LPAdpJVh6keKDAKUV19XWMrf81Ve/jaWVEE69f5o7btT9r6qoQDwdZdPk3/79j6HVSPDWb95k810iHsX//d/+EdKSgnGx49PDuHLrEiMUKRfgFz9/C9mECEcPn0SduxG/+PnPsLAwCbEoDScFG0WDUOnU+PMfvoZV3yL67t7Cju0b0VBfhVu37pCoG0eOHWOD38fvnUU0GoOnvgb1jTVM5pmdWkQ+B5Z6UBCMlDqBcgXCsRjcDZV49buv4PyFTxGMBPDcyeNQKIi4IsHE6DzOXbiMp3bvhXfFi5vX70Im1rC+l6YVZJzUGhTIlhLYuXczDj6zDwvz03y4thosiAaTuHalF77lGJQyJYfCkZ6AaEsSqQZisZynGqR7y2RSPDUhI4DWoMGmrd3YvW8DUvEwJoemsTDtZ6xjtlRASVLm4tFiNaKyxsHTA5LwpRMCupNoLyVadSkAKU/d7xKUaimkCkplrcPWnVuxtLKAjrZ2bNuxHb19j3Du/B2s+vLo7t6F40ePwr8yi9//5hfwLc6gmMtwt89oMsBkcyKdl6Fzw24cPHyMMYCff/IBfvWL/xeZuA/FQpIxnFQIca5AWYQyTYmIgqGgdB3acsqQq2XIibJcoDqqjVBpxFCoFdBoKHAri2whAXdtBaQySkwGYyvj4SS/x2q5ASFvFL45PxxWFyoqqqHVmjA+tQhvKAmVzobG1jZ0dLbCZKCU6RiuXbkAg0aFyYkJLK5GYXTQ4agRbR1uDD4awPD9UWSjOcRojafuqVTG16TTaWbZp7gk4gZWKpVGkQpNcZmRnQq1DMlEEDUVlVicWcX0xAwgkkNtskCsFqHCQxOsdUw/IwkR+R78/gDMFjODFxwOJyRFCSaHFzE2MIeVhQBLV/Rmytew4OChbcimIxgdHodBXYEb1x/D70+y9FQiE8PM1DYXy4DMVjKQb8UH732OwUeTyOXKjCS026yc+TE3M49ZSmdeyfBBktYJ4r8JREVhWkfFI0tZ1WQglkKp1sBksaCyphJ79u5AUZRiWVMmFUEkGoJOo0cxV+Ip0urKCtcKQpIz0UjEyNIUiWxza3IcWvOpiUB42qAvynshTY2oeBTJAZtTy/K9MmQwmyxoaqpBU2MVN1ziYRlmRmi9Imyi0JxQygm1mIG0GEGhJIVCrYYEeZZ4SrKCJKW0Rp2hwhkyLbIFOcT5EEsvZUoNROU8B8iJKIQgL3TQn5hBuSYhugoNKVj6JRTlQhopTRkERjpp4bnbv0Zo+dNtCBuzRlRaM5ASbYaLe5LkJCnFXsAwkuzNVSGoC6jjTo+BDahrcAGqbahot1jV3Eyh32FJCz1GkQgLCzF+L+nx0yGDCvZYPMueLuqm0997EuhEBxB6bk9kPfwJWPME0N+k50v/zlCarF71VeH+5ZTtQNu+Blhq1VheHWdtey6VRSYB6JRkfolhbnoBaqUSKtJGqcQwmCwIh1MIrQqBP21N9SiKI/A0mdC5pQ61zfUYG5vD2NAq0nEV7t8ag28hxqdthZRMj8IYK58lEomYNcsiKTmsNUhnUqit9TBHeWF5SRgdZWgsJGbphkIpgZgYDxTmpJVj/eZ1jJJcXFlh84rJaEEqksHMBI3aCtDoNTA5DPA01nCq6pXL15BLpWEgprFWj3CEdMJSpNNxuN0W7N7bhbHZx+SbYgNI0BvH4lQAVc4KTm6jVMCW9W2IpVJoaGjkYuPR/QeQKzQ8ek5GsihSpHC2yGScXKGAcDDMMfI0CV5eXITJYGQGvlKjhKehDp4mD+aXaNIRRUVlBcYmphGh4rShTdA3j04iEcqiTGEnSg3ry9IxIU02GvdifWcrYvEopznq9UbYbFaWbVBXi4wmpF2mDmCplOdEWzosVTrsCMcouEOOyto66EwWRCJJTI5Owr+wDEmWNKRiHqHrbTrUNdVy59dqN2BidBzpaAY/+cn/itq6VgRiaZz68BN88PHHMOrVeObEMcYJTk2NolSMI5lcwr5D3XyImhyfgaQkxbEjz0FntGFhOYIlrx+3bvegSAkghSwG+/tx4OABFEUFDI0McrJmKZdnvalcqcLSYggqqQmJSBGPH4+gkCnwYVAtV7DJWKlTQ6034ciJF+Gu7cSpU6cxODiERIxkEXkO9Mpl4jAYDTj67Em8/sO/wu1bt3Dhs8+gVSowMTmCWDIEhYZoRinIJGJU1xI5YSducRx8GAadE9XVjSiJldi/7wRy2TLOnvkEywtjOPbsIRhNOh5LX7nQgx+8/ho6OxtRRpaDnsbHJ5BMx5HOZ/DBR59gmjCm0SR33DU6oTNVLotRXePhArtYyjAGzbcaJuWogNTLCDpNqnaKBbJQCd0Q0raTJlRCwD2abROzvSxo3IWIa0ESIyDNSGcpglIm464nGc1JJmO0WBj5Sgci6sAr5TTtMPP1KZPLWcYxNTOHaDTBI2O9QQeXy8Ud1ZdePonFZR8++uhTFIo55kxbzCbE0zS1sOC5ky+gLKL3eADxSBIyuQjffu07CEfi8Hq9aGiux6dnPkJVdQ13WM9+ehVDg9M4tP846twN+MW//Axe7yyU8iJcDgsCwQC0Ri3e+PFfY2xiFONjj/H6917F9Wvn2fyVTKXhrqvD4MNR3Ln6kNNdd+3eg9m5SQR9QSYZUfGqUlNIiRhixmSKkcqk0dDqZknbRx+9j6WVFXz91ZdRU6NHMhJFOpnDb978A549cQLL84s4e+YiNCobT3YScSogiLKihEiRx96DW1HXWMG+BzqoxIIRtDR04qNT5zA9tgyFXA29RseTBErZLIuIWkEbM8kaiKue4fc2z7kXBpbYVdaQlyCJZDCFldkgfCtRlkGJqf6Q04FbjjpPNReTZMYOhWJcTJjtFtYlr3qXuEtP0hOxnA72lTh87Dj+04/fwOUrF+BdWeLpQM/VW/AHsujrG0ZTyzp845WTWJgdwTtv/QqRVR8Tecjk3drSBq3BgvGZBXRt2omjx07yVFOUz+Dvf/IG5qcGIJbQ+hNFnhI1iTNQEj6zIhExpeVMA2FahVKCkiwLuYbMzDbobVqkcmkoFCrkC0QliWDrto382pDfSSXTY3F2GclwCjajFfkMMDuxCLutAlKJDGVKuoQY4XgaUpUeDpcLZocZ5XIa7a31eHi/D76FZc5PSBXKUFvUqG22oXtTExt7B++OIOGnaegcT5ypA0zTS0JRUmBfOpqEb8nPBt0cisiJxHC6q6DQkg44yftjLlXCnRt9CEfSsFdWoiguwuzQwOrQwGzWIxQKs6Zbo9PCZNKjWMixZ0UuksOqrcTiZAjXL/eyKVSuASwuLWpqbCyxmJmcRSJMRSUd9rIseaDuqq1Cj/WbGlHf4OLrfW5mEXd7hxH2p/l5EKWGfDkmo4kbPUsLPsxOhBnHyMnLZSEYiP6HG9kiocMrV8uhUKsgVcpZ7mJ1UAhWBYxWJULRVcRjIXiqqxhRTNNBwhmT3G1lkaSEVMBSDVxgXCox4W0VRtQ2VMDtqWRKGRX7//aL32FsxA+NHljX7cHL33gOK4EVnHrvDHIZmvAY0NFWi927NqHOXYfJx1Fc+HRCmDxSwqt0jQapEGRBxE4neR0dXtPxCHsuRGTSl1BwkQJytZmfZ6pITZE0xMUkyrk4F748xSQGO2MZKY1aKH7pH55crgUZ0V5LzRT62ZP0Ulqi6TNN90Fddvr7dB0KUpM1mIBESEQlrbnBoOCGJt2O6C50G4NBCbtdzUx2vn+6RhRSTmGNRCiBXsLXO0MGSH1G3XpuylB2ToH9StFIViCKkSYe4IPAE6kOox/za6Fba7/HIX3MuacDifB5ot+jv0k/FggzlED+lVTmy6rbIXEWobCU4K61w+EwYGF2DhEarUCOfCYPv9fHxWBrewOkciCdzWF+0Q//cgTZeBZGLV3EORx6dgc6tjQilIhicGgSYyNeSIoGTA4tIhnMcQCFXCp0V3RqNXfGORGOfqaScteG0gN1Wj1/YMhARMU3ffiokCezpFxC4yiiaeThrq2ExqjCatDPXYbmjjY2mc5PLnB3Ipspo8rtwaadm2G2G9n0dePaNTabGjRyVFW6sOoPQCRVIRhcRUuzC92bWjCzMI2VUBBOZw1UMgMunrkGaYmKWDkfOmgVEymFcRMlBtJjsdnsCIYSCC1HkIym2cxCODLabOnxB3x+SMUSNg+SmValIuJGEXqTlhFsOoMKuXIaMq0cqVwW3uUIxAUKNqnC7NQCYsEkdw+zRXK2A1IKZaBZhKKE9d2d8AcCWFxcEhiuSnKhi/nwQKEndMERfYc6OQuLy8gVie2qgqvahcqaKgyNjSFTIHOnCd4FL3yEo8vloJQJfGm1kcJeJKw//tu/+1/Qe+sWJkYn8KMf/S02bNmOBV8YH35yFndu9yKbiaO1tRkHD+7H0uIU+np74Klz4PBze3D34V303X0Ih9WB5599gQuH6Zll3L7zgJNAX/vWK4gEl/HFhUt49bvfQjybwJnPzrDZSatQweN28wjZZq3Gxc9uwbeU4JE/UUZklCGg0cJut0OukmMlEMT3//LH2LX7CN5//xPcunUVAf8iM8XjoQhI1qjWGeCpb8XOffuxvLQE79ICd90LuQzMNhP8/mUUixkma9TUuXD46CHcvn0XUxOLkIu1aGhoRZW7Hhs378T9+/3o7b2DkH8ZXes7sGPXbug1Zly5dAPPPXsM7a2VyOTDnDqpUum4Izs4PIBf/vpXGBkeQSGd5s4lhXtFQlHkMgU0NTUgmqBMBUKBGrC8FIJ/NYpigagPJZbXGAxG7mrTAZLkNUUKTqLinIgJchmnoNLnjNsw3A0SumjM4SUkGV17ckKSUfe+AL3RhMamJkxOzWJlxc8bIdGkqqucMJuNWFxc4NE46RzjTDspwWwx8X+jc8LLL73APPdLl69ykI3VbOaiPpGKIpiIoJU03qICF82bN2xj6YrNZYNULUeaizMZRgZH0NLUib27n8G7736KixevY0P3JnjcHrz1m18jmYhAKsrDbiGPTRRlmRhPHz0Ir2+Vg4+ePXEIXu8obE4d+gcfwGy2Ih7O4v0/nEEklMTu3Xu5ACETODGgSyUJlGo1d7epg0obLx00Nu3sQltnE25fv4VILItXvvEyFhaHsXXjBi7WT334IU4cO4KQP4CH9x4jEcvBuxRFKkHFv4zzFeTaMg4f3wubQ4fZuQlYTEYsL5DHQonem/1YmSc/iZRfJ5GYNvUcG/qp67m66ueuWSqZYaxpsVxibXVFbQWaWitg0Msp0AIPeh8j4E0gQ1piMqrpSPqiQXtbMzQqPQb7JzC/4OUJTG1TNdRa2oQLvK5MTS1DqXXCXtWIb73+fTx34hncf3Ab13ousfyFjKArqwlMTfuwfeduHDm8H+OPH+Gd3/4aoVU/CqUcHFV2vPDcS+gfeozxmSms37gF67u2wlPdgMaaGvyf//AT9D+4QQII9nWQqZqTOYnjzuRYoaO4hpoBpHQCLXAQYENbNarr7fBHBJoMBVLFYiG4PTWIxjPIpOhtE4pzSa4MaVmKxbllFHIi6HUmKKUUyEfTXDHvW0WxDK6aKn6d9RolNm9cj747t3k9owC7okwGjVWOjdubcPz4bqzMreDy2RtYng3Au+BnIg5pu4nsUldfCZfViod37iO2GqMKDXlRGQWZAjqbGVKNGFaLEgee2onx4QncuNrHElKlRguRrIwKtx0VlWakcwmkMknYKx3QGzQoFDMIBYPcGSazqCirRGgpheFHc2xSJkmTUi9DdY0V7ho7G48X51YQDRWQSBWQzOSh1EihM8nRubEBdpcGK8tzyCRz8HtTyKaAaCTNxToBBciPQ7VnOlXE44crKJHOneydVGWz5EPouHPXXSKBUquGVKlg+hBRWWgPdlVa0dRWi0jMh4X5KT7oF3NZpn3ZbU7MTS9xtglTWNIFpoURs99oVaGtsxpVbhNaW2rhrqzGqjeCf/vXU5ieCzAVp3kdITw3sWT2k9MEYMijrtaD5qZqdLY3wWl1YKB3FZ99SI1HGV8DYlozdSqmzNBXMi9jHxAdhggtLS2GqZ0PscYBjVoCGQdHApGkEGLGgUXpGIr5LMSlNKfpirNExqNp0VoX/T8Utk+Y5nQfdM0KgUeCTp467sx156L9T/IZKu6pu06HA56aikRcuFP3n+RMJFWhAt1iVgr6ctarF2G2qNZSVkt/xFBSoU0HCirOhYaOkFJMRXckQgnXQqATvedPUlef7AHMoM+XWOpDf4+Lf0ZZEqaWrrkSe6FYuiNa68xT3baWb/WVVOZLKt2VFUUUlIRgLENvUCJKiX0pwKSzIpvKcagIadh2P7WNL9aJqWmMjk1jdTGARCgFq8GEsjiL7q1tqG13I5CIwusLY6h/CpKiGr6lEOKBJKQkZaHTKCj0RY4yaR1pVCotw2I3QKVWCKPQbH7NqKrkxEn6vLB8Qqvm5MFELM4Xw6YtGzE9P4OR8Qlk8+TWNzOCan5qAQEetYlgsTvQ1tkOiUKCZe8qluYXUM5mYNDKUFdfAaNNj/nFFSx7l9DW5saGjR0Ix2MYnZyDWKpEvbsJD28PYHpimg8OG9a1s4M/mStidm4O7poqlEsCn5cMI76FENKxNEuMGprrkCsJrvLAKgV0JBhpSJOBZCoFq5EMeRJYKD12YxNkOjGURgWWAj7EqZv8cBaltATFVBH5tCBbEFNHlTqZxLCg7yU56Ex6ZHI5Hq0z91Wch6e2GhVO0m5Pwrvih0ws5ajvQDAGrYF02sRqBWwWMzQGHXbt3suTh54vbuDOzTvIJZKQSyXc3VfrtJDIRUilY/i7//w3uH/vLsZGxvDcyRexZcdOLAUiuHjpCh4PDsFiUKGull6TPNata8H4+DDHWZ/85vOYWZzDxS96oJQo8dTu3dBrTSgUxLh0sQfepWW8+uqLyOfCuHDxPCdWBqIhXLl+E6FABNKyBN1dHUJ6rNGJP/z2LEYHF7kbSZu2ijZcuYrDcuggGIxFcPKlV7F5y15c+uIahgb6kUr6kUknkYjGIC4TwksPV1U97C4XHwzTiQjj/Kgg3rZjB1ZWKQQkgFwhgcoqJ3bvfQo+Xwi9t++inBeh1tMAZ0UlujZuQu+9exgYHIS4VEZnazte+87rEIs0OHv2HDZsWo+OjiqkMgF4V+fhctZCq9JiaHgQ//7bX2JoZADZdBJqMpOKJAiHyCNShMdDwT1EFEnxJGVpIYjlhaCQxlcQkvA0ahWTlGi0TV13mmAJ3RDaEEj/SF0WFiYy350Y7jSI5ZQ/NqZSR13GpAiq7KlLX+Ophdfrgy8Q4Vo/ISAAACAASURBVIWfqDKVxMuWieEP+GE0U/Jtig3lRIXi4KtKB3d8njl0mBnp/f1D3EHVaTUcfpYrphFLxzgq3mo38nTqqV2HuAMNWQlSjRBzPzI8jFIWWN++FVs27sOjB2P47ZtvobbOw/6W3//+90gmEqDJtsVkYrMqZcZv2rkd/mAEbe3NOHBgG4LRCWgNwMjYANxVHuSSwNu/+RBLC142GO/YsROXLvTg/2fvvYLkPMwz3bdzzt0znSdnDCYAGOREBAIkJYpZokRRsmxLdtnyunb3ZnfPOXXquGyv17K00lqSlSlRlESRYiYBEETGYADMYHLOPam7p3POfer7GiPvzV7rRl2lAgVMh+n++/+/8L7Pu+2NIp8TcjNCDQUnFwrzyAnTOHrqEEwWI+72D8NodOOFF17kwt1qNuD2jZvceL342Wdg0KohKMpw+cIN9N+kJjQNoVgGg1kLjVGGz7/8LJOtRodHEAlHIRORjyOAkaEpbG+GWHtMxROlFfIWRKyAUCSFzxfkCzs1pyRRosKdCiaT1YSmVjtOntgPjVyG3/zibczNriNXFKMspIkoGfw1cNhtkIpkCGwnsLbhg8Gox3OffQICYQLRiB9jD8Zxd2AcAokBrqZd+NrXv449vbsxMnQfg3fvQK2Qwu+PYHllG6mMGE8+9SwePXMSU2MP8N1vfhPe1U2UhEU46hx48slnMTE1ien5afT29aFz91401LTCZjThn//h/8XdO1eQz1bCuIgJT8c395IkFZAIoVbKGGxAEh6SeZSFechUYtQ22tC2241YcpulWYQfpRJLozViOxhHPJ6BRCJDrcPFVBJkgdmJecTCcWg1OsjECpYuZfNF1lGXBEIYLGZu3OrcTjTX1eB+/12Mjo+jTBNLmRx6mwKPnO3FqUf2YX3Rg7de+xBbnijL7XJkaJQpYLTosa+vA+0N9Ri6PoCRgRHIFUok8nnE6Dtj0ENtVKKuzox9ve0YHxrD4OAUIyn5ey4pw2LVotpuwXbYB5lSiiqHCZYqHQ8MojFKMs1BkJdCkJWiEBdj+O4cG78LNJxRSWF16uF2G1HIpxHyhxGPFBCKZpCkLatMALVJDneDkY237W312Fhdx+LMBrSqKkxPLTNJpcbpgLCch1gohLXKjXfeuI58liATD2lULCDbmbjTsSnifAMxhRaR9lpOab5q9nM0NFNuRpozBQjHGtze4HyMdDKLdJKm1CTBkPHUNhxJQK5VwFFrQN/BJhw81IqmehdUEg0mRpbwrX/9NeaWvdDqxbC6xejaW4NqmxVLc36kU0KY9DpYzFo01jnhtNlx9cMJrEwIeStNN7lKAZlUAAEdT2Ih0nkRbynpGEMxCYjVbMwkzwFd48gkW8hk+fxZpGMln4dUTkmkNPQASkkfCpFYJbiogrf/PY+dZTA8lSYMNAVHEhzg4USatxQiLuYrU/aKlKbi86g02pXpdhk6rRxqtYSJMf97Eitp1uk56XxNxTm9bvNDHTujJxlNSWjInWA9ARNjKuFNlbRUKsaJVEYyYyL6UFNA96HXwzhhCpxSVLCSjHsUC1hHT8+5s0HYCZ6i5mXHqFqgRumPGvc/TOXu6lYjWt6C3UbGpQJ8W14kIjkoRFokwrS2L6Gq2gCrwwy1WsUUB0pNvXmVpp5B6NSkPUzBVWeHu9GNOEVcRxJYX/XBYa3B7MQsM7fJ9MLS2lIlSayyfKl08Q6Hs2KekIBd416fl5m1kVicsZBCMqRoVDDo1JCrJcgVM6xtjSWTUCk17OpPRFP8ZSImfCpZ4O5UrVVz+p2QOKaZIhKRBAwaJXq6m6EzKmCs1mN+ZRH+gA8yhZjT3ijcacWzwTHLCpkawpIIKwtLcFVbcebUEew/cBBrviCuXr/B6LV8NsPhUGoVMbhjCAVCMOqNMJrMWNvY5OlbkUJPijn+fWkdur61iUIqzwjKUjGPw8d78Ngzx2GtN8IT9GFjM4r33riK1TkfcvE8BLkC67NpOkrmHfqic3dMTnslxaUnWBYjFNEUPovnXnwSHR1tmByfx6UPryEWyUIEKV/EqJCSKgjPRZLJHM4/egaPnH0USnU1Ln98Cz9/5VcIbHkZrUUXVY2OYqmFiEQDeOzxkyjkUswlfvGLX4K7sRnJXAEffXQJEyMjkAmKaO9o4ItuMptEU30jPMvLMNtNrB2NJuJsStSpjTh/5kmYLXa8+dbbGBkexBe/8CyqHUa8+uovcPh4H3PcP3r/MoL+OOQSJR49c4y1u+ueAB7cW8D87CYXkHQcSYQiTthVSWUsDcnkszh66hFodBZsB8LwU5R9wM+0A2pw6PPQaPVobe+EyWLG2roHwlIJWxtraGppwfOfexFjkwu4cXuAtbmEaXzs/ONY2/JhYnKC9cFE3qmvq8f+g4dx5eZt+ALbUAiFePzR83jyiacRi+Xw5ju/Q/eeDnR2NmI7uI656UlYqx1oamplv8Grr/0UD8YG4PGsQi5RsC6UkG7kI3G6q2E2V+Rj1MwG/Cn4N0NIxDJMfqDjgCbmRUo5LRU5HFAmI4OWCEmW21AhXinIeQjDQ/eKZIZxkYRflZKGXVgxR/E2h4J46rgpJd8IFUn0c26nDSqVHBvr68zrJ811PFVBzxmNRhgpMK1YQFNTC38XV1Y87A/QqJWQiCUIRyPI5BLYe6CHJUcD/UM4fOgsIuEwEskwmlrrsLw4g5GRB+jp6eHkX7ncjPnZLfzm12+gqsqMlsZ6XCAqUjzBrAkiI5H0iNbd9ppGCIUa9O7dDVeNGkpDFPlyHFteLw7uOQyNzIhvf+PfMDczj6NHj6K7txe/ee1NRoMWM2UIxSIo1XLI5DIk0hGUxFnsO9yDjq7dGLo3jkJRiS+9/BVG6y3OTWF48D7rjU8cP8CT/9mpJQwPTmNseJa3InK5AlaHBbVNNrz0J89DqVFgeWEN9+4MgTx3UpECFy9eR8AX4EEGMcepKKLPRiZTceFEhn2aEJLGnT7fgoBQhHLekjW1OrCroxbCYgnXLt7E/Mw663OLZMzTajjD4fDhI2wKnJmZYamYu8aJZ1/4FFo7XIjHvbj68Q38+lfvQSg2wFnfis9/+WXU19fj1o1+KEVydDTXY211Hddu3EMsI8SRk2dw7vxpbK0u4Jv/8A/YXF1nXXpnbzc+/9JL8Pm9eOudN9HQ3I7mlt3o7doDs0qFV3/8fXx86T3EYwEkE1FkcykuHnjVzig9AVQKKRdVlHkhooEESOaoRJXThJo6CxKpIBN26D6pFJnq9PAFg+wHqaquwt6eXqaezU0scRAeSZ4osZmm9JlCxZRN02Oqn+j9aWqpR29vK0sG58cW8PPXfoU8acPVahiq1Th4tAPnzhxALpHA9//lJ/BvpXkKSsZUaogpEfTEsT04TT6AS9dx8e1LcLsbMbm8hM1YAqpqIzRGFVpabGisteHOjTvY8IZQFss4BVyrVXB6KP2OdJ7MC0rQGFRsws1lYqDuVSQQo5gRIp+UILCZxtSDNWTTJBQVQiARQKeXwWRRI0uyO0IwlsRIpotIZIoQKkUwWtWw12tx5Hg79u/rwNryMh4MjMNWVY9bN4dAAnOrxYJMIg671Qa91oJXfvQu0nE6pzyUcvBklagplWKVtsZsBJHQzkYAqVoBs9UAR10VTpw4DJ1BjXw2i/5bVzC/MMYbtEw6x8GIYqGMz3ERyl2JJ6Axa9DQ4cD+I83o7nGj2qiBjgyhCRH+2//zHdwb9kBvBuoatXjmhdN8/pmaWIJnNQihSA6NVo7GejtaWmowftePqds0Ea5os6kYVRs0LDuUyyrnt0SKCtFKwU3xy9QkUrAee36kykrBr6ikpmaJM0tT6zw1NUWUU0GUktkKJjJf4sk7S01+T4upTNd3EJB8X0Y57qRYVwjtvMsQVqbx9BiVoCOa8FfSVOlGnHaa+lMAEm2mqBmggQKBP+jnSLJM96EJeUVPX0YslmEmPCcQl8tM0aGhTCicrqSuUrJuls7vxGqvfPeofuDX/zAFlYaI1IDQz+0YbqlYp8ekQp0kPEy6eSj1oXMU6Y/+WLj/Yep27HmsATJzHlE6sSbDPFnWKk1Ymfci7EtwBMGpM8c5oc7r89Nyk6fOs5PziIVSaKpvYlnLdtgLnVGLE2fOYnZuCVcv34Td4mTjSzwUQylHayZCRxGPlJzllSJCKpShtZWMhJR2moTaoEQoGIBeZ+RJGGEnKT0zEg4yasps1UNjVqEkKiGTy0IulnFTQLIdiocm0wWtAlOpHJRqJQwmShfVsDSD4snra93o3NXAJqeevt2QqRT44MIFbGx5oVIqYbM6GaUXT9AXSIywL4S1pSXYLVU4cnAPapvrYbRaMbu8zPSbYraE8HaIg28C27QOpFAEJdwOFzyedURjCWTosVDkExtd0BdXlrkgLaXpiyPhFNmv/YeXcORsHzZCPtwdnMStqw8wM7EMYU6EcjYLnUIBmUTCBlyam2aLxKl3oqWtBbdu3WGDEzF3y4IEzn3qBPbu60FZIMObr3+IDU8QQT9xoWllloPLZYdSVkZTsxOffvIxKLVGlAVazM378Iufv465yUkISnTSApQqNTc1gZAfrS0u7NvXhfv3B/H08y9gd98B5sS/+/a7uHP9FlQyIZ58+iwOndiP/vt3cW9gCAaVDtV2KyYXptHZswve9QDGBqfR2tiDw0eOY8u7iZu3r+DMmeOQqyT48ML7zJcXiApYnF/jpNLFmXmcOnmYNz/LK1v4+NJdTIwtwr/hZ7weNX8ahRIykQjZTJoxn45aN6QaNQ7sP8QphjRRoUCmFKFH8xSlrcbxE8cRjkWxurICg97IKcFPfPpJdOzeh3VfHAP3RrjYMGt0+Oqf/TlShQIufvIxcoUklqfGWUd8/JETmF1awr1796CRSfCVl7+MY4ePwxeK4a1330DLrnqepEVDQegJE6jRQ6szI5FO4tdv/hz3h25yCBX9HsSWTsXTTEuqq6vhlT6FEpkM1Zx6uLG6xYFU5UKloCajM0fFl2miWElQpa0OTXiIrJQv5H5/MqcGnE7ATI+hCwNz3IXQKBWVSUupCIVKgebmZiYFRROEYCxBr9XCbDEy8o3QhyS5SKdTFRoEoQdtNtTWE7VpFnabnbWZoVCIyQ5ut5sTVn1+HzK5OPYd6MaeAz0YGZ3GscOPswZ2c8uDY4f24/ata0inIzj72CMolAWYnvbgkyuDGHkwDpfDhq6ONrz99jvcUNMc0GzSIRwJk1oEBpMd+/pO4vMvPYdkxoNAbALLGzNsUH/s9GMQFxT4+7/7BmamF7Bnzx60tbfgwgefcL6EDFLWWBONSapUsCyjIMyje387dvd0YmhgFMFgDv/5P/1XGPQyLC8s4Mb1qwhG/NjfRwFM85ibXkQqUUQ0lGapEyU8V9ur0N5dj9PnjzBhRKUw4MG9CbQ0NSCVyOF7/+tHmJmaYe8L0Y7MZiMymUpkOREnYrRZJOJFuoL9pBRIuUaL04+eQfe+Zty/dxPVBiPmJxYwMbKAfFHOaZYKNRWmXXji8ScxNHgPQ4P9XCyTz6XKZoRcRbVKiqfSk5NLKEMHs82F8595EsdPnsLAzSG01rXiyN5ebG2s45vf+S5mVrfQ1XcAzzzzKeQSMfzz//d32FhZg0qrx4GjR/DCi5/jSfErr7wCjcmCY8cewfEjx1CtUeODt97A97/7bQS2PUino2xQpdU9H6vUjIjK0NDEvZTn40kilfF2gag4Ci5wFZDKylCpFHyfxcUVKJQaDm0ifwVp9rOpNNOltjwBHlAoKNhGTBCDymPVNTdyozs0OAG5SoXO3jb0HeqAsJTH5N1JXLh4BQXaVmj1MNkNOHZiD/btbUY+lsTvfvUORoYWkc8JUBaKoNaqWKZ5+EgvjuzpwS/+9YdYm9tEdbUbw7OziKMIhVENnUkFi0UFt9OKuak5ZCiRVCBEJpOARk0oRAnL+iQKCWLpOA+tZDIBNCop9Co5b5bzWaKqa6AQWrC9nsat64N8XaPtFG2qFWoJN++UbUDhYIQCpawLIRV6Dg1au5144snDqDLLsTA9hc2VIJRSMy5fvoNkqsB0F7NRg1qXG+lEAR++M4hUlMbClJhaZjpKBedeQSBSE06b2lQhh5JYAq3ZAKONzLy1OHy0D9FIEBqVAlevfIRYzAcjHZ/zS8zsJxyv2WjFyoqPmy66zltr9GjtssNdq0GVXgGTyoi1pSBeefUyIokcTDYZOjodOHFqH3a1t+L2jSHcukVYVzWbr+sbqtHSbIdvGbj2VqAiOXl4owZLUEwiX5azh0enAnLJMBe6NHGmMDBRqcRQCZFWgVReA6WOrnUyzicopMIQ5JMoJiqkKSqMqXilwpUL9IdmUzJ37khodsybVBBXkkkr51tCPP57EmnFxLpzo3MwNRM7WnhCM1KhznKbYunfcZIiIaxWNfR6GfsYqDDf0aKHQiku/MlwTHQYIs8Y9JVCPxqj/Bwa9Dw0zpIMhqb9HMZcKfYJtU3/TfUYBUVR08F+Ewl9PytNxA5phl43X1+I7/5HHOQfqGoH0HbCjrwqSsG9SCSICS5BnauekY804SNXtYPxVgrGlJEBJpsucuqgQqKCtcqGbC4Nf2ATzbua0dHViampOdy8fg9SkYonIITfy6VpckippyLotRqmgFRY0IDLVcN6VYpvpkKE0gJlQiXUai2kCjlyGdK15yAWldDbtxsipRgr60uIJaJ88lHKZMzcpQIHZQVu3RpCMBCDhQgrtDbUkbkji8WFZaapWKt1LM/p6GphOc3lT27yWlgikqKxntIyE8yop+CkYp4uCKswaij4oRZWtxVaix5ihRRr6xvwLK5jbXmDtYF6nYElLV7vFkw6E4ebUOhGNpFGOkOYKTFlKiOaiDGZJ7Kd5AsO6VutNdU4duoQsshjYdED71YEgrIMqWgKiXAEcjLwKuU8oSMpCkRlTiptbW/HhY8/YaQXfZlLpTSa22pw7JGjoFSWt96+wOhKStijtEy6SFqrzJDLyzh59hDURjUMZjvSOQUmxtdx48pdeBYWISoXaLACpVQOjUEJf8TLJ4OXvvg5XPnkClo6d+HTzz6F6YUF3Lp+C9Njk9AopDj5yEEcOL4X6751rKysY3ZiATqDBbliAaFYFGqlEeODs5BAhZ6uHiQzcYTCW3C4rIwD9Ae20NjoQrXVCIupmjcYQZ8ftXVO5ohv+YK43T/Chax/PcDMfCoAqCimiXsiQUa9LKxuJ7RmIxqamjE1PolYMIpshuKrc8inc5ArZKitdUNnpELagMmJGfZhtLTuxpnzn4G5uhE3bw1hZmoazmoTvvbVP4VMr8KtgUGkMilcevctyMUFHDrSh7KohKufXIBeIcdf/8Vfo7OzB5uBAH79xi9gspJcRASTRo+O5l3MoE+m81jb9uLqwCX0D1zmtD9yEVCYEa10KaCnva2LpyVUCHe09uDCh5/Au+5lE2OWzKnCMgxGLZv7coRmFNEJWMHraPJ6cKodr3QrmkvSqNKIc8egSkoaOl5UchnkMir2s9AZ9Dh48BBu3r6DtY1tiMQKelhmJhNekpKPZTIZ/H4/UlmanBZgt9s5rTOTTGJfby9nKhB3njwRNBmVKRTY8K2iUE7jsSfPwOasxpWrd1BlrudmhV7DE+fPIx4NoLnZBbkGCEWimJvfxHe+8woS8TQc9iocPtSD3/7mDQT8Cf686digz5KyQ9Q6Iw4cOIzPPH0eRosIc0sD8IXWEEkksK93P5/H3n/7IkaHJ2A2m3mqPzxEvO8ohAX6Tij5uypTyvlzEanE2L2vBQcP7cHI4Ci8G0n8X//tHxiNOXDrNi5e+AC+8BaOHDvAIVNrCxvIknY3nOD3XqPTospahSqHGi988VOw2U2gU93o0Aya6tswO7mAN19/B6tLyyxTUKuUMBh0vF0h+xhJ/vxknqUJWIYupISDFECsUOLA0UN49LFj+Pjy+3BV2zAzUpn05woy5Mukv7bAaa9HR2snpibG4PHMQEzBORRtLhEgGt/m8yhlYtCkrixQQ1/lxK49e3H28cchF2uglxvQ29qMeDSMf/7Wt9A/MoKa5nqceOQwtpZW8cGb7yARjHH4VVdfHz7z9NPY2FjDO++9xXhVIvl0tnVCJ5HhJ9/7Lt55+3XEY35ks1HEaYuaIy2ukCXUdBxrVDLOBKDtEZlQufwSl5gqUu00wl1rZUkRXSc+/vgqZBIFBEIxT0jpPiKaBBeE8HvDyKZoO0mZH0IOLJKrZTh28gQXWq/87HXWmNtqSELpRkONFWqBEt/77o+RpPOISger24Yz546ipcmGhclJ3P6kH+PDSyiXyAsi4hC9aqsFzR31kAsFuHPlFnJxqrwkiOUyyIoKMFQZeAhBeRROhx2RIOFVCc9XmeKqNEpODiVPBskQ4+kIUqkY3C47qs1GrC4sIJlIceBUjaMZ6WgZAzdHMT2xWkkgFxEogdLLnQx5oABClIUolHPIowihQgiTQ4e27hp86jNHoZSXMD02gbVF0s6LcXdgCsl0DgaDCiajghtjyiP5+MMHiAUJkVIJPmJ9O31GlKxMBZyY5JpFCKholCqgJMmK04yTZ/ehvtmGublR+L0bcLlMyOcTsJgsuHTxCrKpEpQyPSQiFWan1xCJJSGSC2C0atHUZkVTSxW0ChH8Gz74NqIYmdxGppiDqVqC1l12TgqmnITp8RXOOyHyVVNrDfbsbUNrcy3W59P48LUFPucV8gVI6NgRyxkVKZbJUMpEmFevEudYelsmakqmkm/BHHeaXEvIuF3xrtGN0mmLPtocVqbsVODSbaexpmOYCloqXnem0LTlp/epMo0nyQnlahRZskJT8p2CnkOYHmIieTP6MMiJJ/oP6TT8FSCEJMkeH07MiTpms6oevoaK0ZSKfJrC0/FNCF+a2FPxTsMYl0vHRTbJd+hGxfYOkpLNtZSkStsJleT3rzuZrEiV6Ub+E9oK0Msj3xw1LvTzO1sCfj/+KJX5wxTvjh4NBJo0m35QIlpFAU6bDS67G1ubm5zQ1re/D7UN9YxnFIiUCEXSuHzpKiigjLjslKxKq5fGliY+qSRTWYwNT6OQFaCYFaJEXV4+h1QiWYH5owy7zYR0OsEn15oaN5MbyERE3WwylkEhW4kOJp2ujlBRQpI3yPDyyy9BpdPig4sXsbSyjEQsinNnH0EqGUOJUFNQY+D2A06g1BsNFKDGa0n6Is3MzvEXjQoBOsmdfuw04yYvX76FcCDNqDcK86E1P5lzSHNM8eYimkZKxbBY9HA1OGG0G5AuZFgfnQjFce2TG2ySNJstLO3Z9gcZoUmBUDTNKxeFzCCXUsSzQoBUKoW62ibWJi4vehCLplAWCmC2VqO7t4OJEmueTcjkSp5WrCwso5TPQy2TQ0arNRBHNY+Dh/ajpq4BH1z8mNeCIgGdYMr4yle/gEc/dRYDQ/cxNbeMX//6bQS2IlDKxFArJLCYtOzmb+1qhL3GhqnZZYQjZN6RYHl+HZurmyiTQVUkhVJSielO5iMcRLR3bzc8nmW+X3tPB2QaJYbuD8Mzv4ZsPIlz5x5BTaMNmWKCqTjpRBFXr95CXUMTfIEglpfW4V0LIx3OQ6/S8ZSAwjXqmx3YDm/BWWOtyHPEYiTiKU5gJLJLPBZDa0sL4skMRken4N3Yhmdhg1fkPHFXqljrns+RhyCGmuY62GpcPGn0b/k5RCwcTPBxJSBNQbkIo9nA2wC6iG15/bBZbYBQhr/9j/83mjsO4MaNQXz80UdornfjxRefhdygwZWb9xAMhXH1o3eQSfrR2GRlOsvM1ATMKg3+5i+/ju7ubnhDQfzwlX/j0BIyqNotdkgFSk7YLAtlmFiYwi/e+DGmF0dQzKZYt02THpJPZFNFNNQ1obW1HYsLK7BXuzA6PAnfhhe5bIovBFIpGZkIH1bRMBLxRavVQqlUsVGTgtF28GgP/UpMFKLJu0Ih4waaUgsp8ZimnURjaKhvRFtHB27e7MfGVpDNcPRzxPnW6TTMfqcLFxXuyfRDqYyJpriUFizH4YMH2Cg3Nj7N0huaeNIkR2uUI5oMYHdPB+wuGwbuPIDeYGeZ29LyMj79+OMw6ORobnGiUE7w9iCZKuEnP/kdpieXGP/WWO/Enf77vKmilb3JYGRaCkmEDNVatLU34PnnPw2pvIxkKoQCCrjZ3w+NSgOd2oDRoSkMD48zxapz926sLnq42c0ns5DR9FCrhpgoGNs+SNRyHHnkEBqb63D39l2EAjl8/ev/GS6HFdc+uYRLH72HTCmBfft64VlZhWdxi9FzqWSCQ9e0eh3MVWbs2tuAxz5zDBIZEVyKmBpbwdyEB9ubUXiWtjilmD4bPkcw+Yc01DJodXrG8tJ5k2RStD2hyTEFKNEx/YWXn8XCwjRsBjPGSave/wC5fEXjTsQPs9ECvcHM90slQwgGvTwcoA1kMLTNEimSzPl8YZSESij11Wjr2oM//Yu/hFqhh7goQUuNE+FtL77zvf+Jm4O3oLWosGdPJ1ZmFzF08x5EZQlkag2q3bXo6u7ircDK6jK6+nrZ4FxNjVUogdd/8XOMjQ4yBYd07vR9paKn8DBzgOQESqWEz2m8rZQqKphTIVEritCb1by1orEk6XnpfCkkLbNQVBkmiSrZFbT5DAWjlQkqRFDIZBBQsyMTwel2MhRgbHQOErkcRqseu7pqYTaooIQCb73xPkpCGUiza3VbcOBoF44d7oZSLMHvXnsX7715BaW8hDcF1ORWWQyorrJAq1TyVpHO72WhBOlyAXlBHjUNbqj1SpZ9UsDd9nYM4UCYJ790fT124gAam9wwWYjIVMU6NiKXROJRzM/Nob+/HxIxIVKBXKqIZCSHyZEFRIMknaImjIZRCjYi07mPpvP0RSDPCSEpBTIRb6Ud9SY0tlZBIQOHkHk9McilBkxNLiGVTUOtlUKnF3PDYNE58PEHQzKxQAAAIABJREFUQ9jeSKGUrxTuFdMk+PxGBSkPAMRFKDVKSkRinXqVy4juvfXQm2XI5hNwWi3I55IIbG9BLlVhamIe/k3KOaHBYAkJSrqWCCEQl6DVK9DYYsOu3XUQCQrYWtuAEAqMTSwjFIvDWiNH38FdeOJT5/DKT3+D1aUQUmkBhHIJahscaG2rg8VoQGijCM94gY8FSi8mGS2hRgW5QKXYzhdQppVHpRqFSC6BhMg2lOhqUiG6FUdZZ2PiWCULA1AUwvyd3TFxcnDSQ034jt6bJDgVCUpFL14p7Cua98rgpKJf3+GfVwYoJKMpcQG88zOVELx/r/9IA0+a9R3YBElmqIimHyFTukZDWQ8VOhgV4FR45/IlbG0muGbKZAo85a9xa3kST5IZIglRE8bFO2ngGRtJE3Wwvp22BaT5p9+fw9Co+SCNvqxSuNONrjv0d2Si3fld/li4/2HqdtT0qOBsNWJ8bJoJKCTLImNirZuQThpEon5UW81oaG6G090AqVKPaCqLe3cHEdkOIxqIYm5mDhKJFLW1tdi1q52DUibGppmGUszTCVaJcJhQU0W+aNDBRFxuCkEi6Uh3TycejIyz6Y4mU1R0C4pEkMmzZpkmllabnlnutH6XK4klnYN3O4BoOIhjRw/Av70JMRm/1kPYWPcz+o8KFGJgl4VlNk1OTI6zpryxsRGLnhUYqozY3UtkgXFs+2IQFqmrFEAiK0KpksNqc3Bo1PzUFCTCMkdhixRCTvbTVxl47T47NY+1FQ/jCs8/fg63b/djdmYJxSygVqrZQBjwR/ikqtJJ+SLk822gtXkX7FYr7ty5g/XVDUSihHeiYBk9bFWWiuE1k+PYaOLMUyKrWqqAnFlXxGEu4BjRS4wWXLt1G9FIiCdpIlEBf/5XX8KuvW24cvsaNrxB9PePwru6DaVYBq2KsIlS2FwWSLVSCBUSRGnDIVKhnJewPGVz1Y9yQQApsc9FYm6cKBQpW8jg+InD8G6tQWOSY9+RPSiIChgdnsLE4AzyiTxOnz6Bz37+Gaz5Zjhkg+g+b/3ufQiFYpw5ex6xeBpv/vY9bMxtQgIJb0Aobl2lFUFjkuK5F59DPJ3H4vIWXO5GZly/+srPOIlxY93LWxCSlNDJh4xoqUSK1+BahQo6jRKZdAqZXBINbY0oCAvcEJEOmzY/3vVthPwRyIRyLlwkMgma21qwuLzMBJa6ujqOtH7q+ZfRtecUlha9uPzRJTjtZrz4+echlMvw23c+wPDwMAIbiygVgnC7dUzpWJpfgKQoxJNPPIETx49BJFfgp7/8GWob3XjuueeQS2UQj2Sg01k4lGRibhpvvPsbhBN+PLh/hyfuZFoNbUe5AGluqofTZeV0SrFAioWZJZ78RMNRxnuRt4EmYLS1ogsAIUcpL4DMtRRtz7kLxP/m0z1dTMggRlw3IghU9O00OaGTNh1LTU1N+MY3v4X+O3fxbz/4ETa9ATa+UsCa0ahjspRaqeSJMuEpUxmSyuRZXtPU2sxEDGIq+31BBChpOZ1i4gxN8nf3NiJfzMJkNvG08sKlS2wO3rv/AH7x2q/Q3NCA7t1N6OlthkhcgEypwsLiOkoFFd577zoS0QLOnjmLG9duYXpilmkRBp2OZWhCSQkmqxxPP38OZ04dZS8JEZYi8RTu3B1Ea1MdS5d++pPXcPVaP8ss/uzP/xyjo2NYnl2AlygvAjJnqVASivj3UhuNePqFF5iy88brb3Cy4FPPPIX62moM3r2N+ZlxxFNhxt6Rhnfo7iS/V8VChgt3ImA4XE60dtXgs198HKmcnyfnga0U3n79EiyGGtZjb61tMfpRKVdUPAlErCJJgowutmHIJRTEVPl8+fOTyOCoc+PkmcNYmJuCWizH1voG1imEKSviYQNdaCl9WiCmizGhFsWIR8IolAn3aeFGqrrawn6Kq9cHEEkWodJbsf/YKTz/wossMzRoTdjb0YaNtUX863e/gYEH1yGQ5tHZ3oCt1U0sTC1DSN9ehRxqkw6d3Z18DFF6s7uxFlUOGwwqA7ZXvViYnMHI2H0UC1nkMxkuRgv5MqNyeZooFvDEkLwqVCzS1jNXIFQwGawBsVKE9t1trHGPR6KVQYpIylp4rV7DBQw1sPU1tZifX0TAF+TmXK3Q8IaXNn003VZRPoEvgng6jZpGJ5567iwaahz40Xd+hunJRWQLJSiNelTVGHHq3AGcPXWADbjf+sefYnlmDdkkoUNzXCQppWJYjRYeppCRu1CWoCyRIUOIQakAdqeVcYtEDdt38BAPAw7sOYCZqUlcuf4h2nfVoqXNDYtJjRqXg6VSlM3wyeVrGBoe5WTb3t69yCQKuHntBnzrfoT8CaAoq4QnkeRUKUVZWGREMg3FKHyQmlhq8EoVLDksdg2TZRw2C2MjBUUFNAoTbt4aQCwRh94sgaVKi/3790Eu0OCXP/4AXk+KmzLe8nA1WaZhPheJTEkhFLNGwbx6uhZWObXo3d+EhiYXmhrrWTdOUAIKHUzHiUoXw9rKNlYWSYpqgMlkhmd9Bdl8kpGtjY3VcLkskCmEiARj8PtC2CYggUKEuhYbDh3rwbFjh/HLX7yJudkNxBIF9rbJ1XJ+Dwg5q5U4YJGRb02DyHaETabIRVkOIy1nKr9DlgYcFcILFanMbqdCWi1DIkPfPwFEyQDXKFzfPwxM2pmyU+FOhSvdnxpNmsRXsjQqBfgOc52KeHr8SqNT0bqzNIVDrCp/txOwtKNzJ+kOT90fGl1J7svhd6QrJ5DAQ+wkadfp+0yfOX2PjUbaiFZ06PQcW8x4J0JQRYNPKEmdTsqhUPToO6ZS+redoCelUsyNAP0M4SXpNe48Hj0/4SK5YXmIr6QnoEaDSFD02v5YuP+BCnd7Zwl7j7fg7u0JlBitRUZOCphpQm2tHTPzw7C7qqFQKyEQydDQ1IZ13xbrgc1GM9aWNrA4v8KTvqbGBp4ghILbmByf5mJJIlSwLCESDiERp1RWAaqYAKPClpfMgHVoa2/D4NAICgUpQsEcsukSu7vDYaI+5GDQq9DcUovNzbVK4plcj1JJzIVJPp/kYKZEOsHBJRT0RIisUiEHo0GNuto6npQkkzFEYiE2XZopHTIdR/e+LpZKXL16A9lkCXqNHk0NNTCYlIyEiydS8KxQsRfkwqqnux2Gag2iGeJHq9C3fz/u3Bzgwp10ZL37elEqCHHzxl1kk2UUcmWo5CpkskSFyKKhxY76FgdW15eglCl+7+4+e5poHNN47+2rCHrDrCU0W0zIknmGDbwShIMRJqjQZJlm7rlMGp27OqA1GDE2NY1MJsas5Hw5hc989jx29TYimo5hbcOPgdujWF/YhiBLa2kFmlqcUBoU8EW3efqgpWhujQEyoQJzUx4MDc4hm6okklJGRa3bwbSWtc11tLW1Ip1NQKYCmjvr4A17IRLIMTO+jJgvAbvNitOPHmUUntlqgVKtx0D/fdy/N4T2jg60tbdjw7OFi+98gmw0zQx2l9sKgbiAXV3NqGtxoyxSoppWxBkB+m/fwuL8DAxaAybHppCIRtHS0oR0IomVxVU2YtIJSaNQwKDVcLAWYep29bYjlo0jnopzU5lNFhAOxBDZjiOXoPWgBjKFnMkO3sAWXDUOVNlIe55HbX0XPvPMn2F9PY5bV25zs/O5F5+DxmjAz179JcbGhhENLKPGRcFStfCsLmJ0eAxKiQJ/+7d/xQEvm74gvvO97yNXyuOv/+YvEYlGsLS0glp3I9rbdmNkZBKvvfZLLC8tIBzwsfxDpdBw0REJhTgwy2xRw11j50nj1OgCQoEop8nSdKVi1qsU41Tw0HugVlMsNk1pSUpD2ysK8ajoEWnSxKmpD6csYlEZSmps5XIuwHu69+Ab//ItfHTxY/zoRz/lUDAq8ul6YjYbYKDi3WjikJhAIMihaXQ/2mhoDTounsiInc+VWXNLQvxHz53BxOQYamqr2ch94uRp7Nnbhdff+DUH/Vhd1bhw6QJqqMhtdqGpqQZ2u5V9NP5AFGKxDm//7hq2fVk889TncOP6ddbC5zMpRpxSRZHOx9HQZsfX/vIL6GhvQiJGVJ4SZucXcPvOAE6fPMbbi5///Le4cu02dHoLvvjylzA3O4uR4SF4FlbYyEhG9HSuwFsGs9WFz730FXT39uHuvTv46MJ7ePGlz2B5dRRz48O8fdvybaC3u5czI0YfzHDzSJuLeCLJxnrCXNpq9Hj0iYPQGICVlWV4Fn3Y8iSQiwEbJF8L0oWWmihVpcESgMPHyLRIBnBq2lOJ9MMCgSaFMlhcVpw4tR+RkB9Wownzs7NYnl9BKlFi6opMLuTAsGqHGb7tbQhLYng3A1x01te7eAqsUqmQzxYxOb2MSAKwOBtw+tyT+Ppf/Eds+fzM6e9sbUYpn8YPvvstfHL1XQhFaTirjFxcBbfjyOQJOyiFuVqHvkN7kEok4PUGYLZVoaG1lSV+SoEc1z++As/qCg8CiDDC52zGzdGylo5fMgWSVlvEGF2xSMqZAmSIJHO8UCaG3eHkRjSRiHGjSq/faDFCb9RjbX2VC4jurk4EQwGsLKwgl8wCRRESiTTEcgUfmxT0R8jHTd8WjDYdevvacOzQIXzyznXcvN7PJueiVACLy4jmdhf29rSBar63fnURs2MeCEoi3mhSk65WSqBTaXgLQHkGoFRxsZJ+Eag0elitFtgdVkBUwq7du9HQ3MJbtIsXLmJmYRSN7U40d9RwGFl9jRviIrC15uNhF2mMycdBUk3f5jZfd7KJFDf0KEgQCud46k4SUEIqUgApFXDFfJ6uFMgWcxArhVAaRDDZFHjiyUdw8EAf3n3rPZZq7WrvYdP2+OQ8DBYxdnd34NTxkxh/MIeffOcdxIMllPMiUKrtDsubJHa0vWDsobTEuEmxXAiFTgyLTYv9RzrR2FiHmZlZrCxRVokWNpsVJr0Nd/pH4FkOcAZFU2Mrn1OG7vcjkQxCKqW8CjMM5GuLbPN2SSyWcWEOMaDWK+Cuq0aVRYdYOITNzW3WbAvEMpagEgaXNjRWSzuctgMQk2KgXIZClEXYv4lsnjY5gBQZpk/lE7RtzfC5UqSWo5zKQaiRI5ZSQJzw/34CTkUwHaPUrFBRTTfSxtPf042pLIzU3ZmokwdDypPunWk8Ta2JAEYFPz0W3UehFLN0hlQFPKmXiPgxZFIhT8h3bjRt/z/dSGtORT4V8PUNev79mJyTKmB9PcYNBT0HFd87GnZ6LZW+oIKgrKS3PvxdSF5bLiOZyP1e+85Tdn4O2kQSiaaE3ENDLt2XmgMKcaLH/2Ph/gcq3Fv6FPjS157GL199B54VP3/odJKkYtvuqEKuGGPqA2GfYgky/lEiYhberS0meVCSYywSh1qjwbHjRxBPRLC2toqtLR9SiTwXsjoFaXdpXVPgUKfmxgZe44eiAai1CnT3duPqtVsQC7UIBnLwe2Ns0kvGU6yxpamgwajkFRsV4YWChLmzND0XivMwWzQoi8Q87SN4C0VxC1HgxsNkNkOj0TPZwrO2zIa99o5dPG1N5ZKQKyU8Rcwk81BIFTh8aD/LVZZWlxEMx3Hr1n0EKfymWMaxQ32QKUsIpbdgsGhhMJp4ErrmWWMNcU19Lfb3UZz6DWx6/IgRL1cgZ/yTWF5C2+5aRpwtr8xCp9aw0YewcefOnEOppMRrP38f/TcGkYpnIXi4aqMFmdvlhM+7zWmT9H5TIZrLpmG3V/FrIJlRMhVBWZRHpphBE114DnYwdYamW9PjS1iZ2wJyAkav1dVbIZADaWRR5azm6W06noFBZcGGJ4prV0aRiOZYKyqX5lBt0bFpJxAmYoYKhUKOV9gmuxaRZBAORx28a0GENsNQ0EXSrMbZx09CX22CLxBiisjS/AqqqiywVJl5OjwxNIWN+TXIJVKYqvQcntTU3gCjXQWBiDBuQp4ALC8usO/i5LGT+OjDj7C0uIxdHR1s2psam0EskuRjiTYeKpmY0/fKghLq22rgbLTDs7nKSbzML95OILAVQyFdSSDV6zWoslsQTgRQ1+CG3UWyGZpm2fCpz/wZYjEhPnrnQ4iFZbz44nOwOmz41+99l5NR15bH0VhvQXt7LSYmR1lWRhO4P//LL6Olo4l55u+8/wG2QwEcOdYHpUbGBh+SIrS1dCEezuHVn72OlcUVBPwUmJXnySthGymoxmTWcuDZ3n29mJmex7pnG+U8xWaXWSaTTqf5PaCanIp1JpIQk11AXN78Q41q5d/4fw/1MmQuJUMgre2pcCdJAb1/VLj/3d//E4YejOIf/vG/w0MFERVPIgEHShGrPZ1IMamEEIXpbJYLd41eDYVazjx5uUzDmE+6ANOF4uTJk5idm4FMSVOoHL7yp19FS3sT03S2/B4OJrpx4wo6O3ahvs6BKosJeq0ZMVqnU75CKI433riESDCPz332C7h67SquXf0YpXyOXzdJyYhW072vE1//+ldR43Lx5snrW8eGdxNDw8N47PxZ2Gx2/PQnr+LipauQydQ4//in4Pf5MD0+ibBvG1qllpnnsUQKyUIJ1a4GPPvCn7BZ895APz668Db+6m/+BPPz93Dr2sfwbm5wc3j48GHmhg/cHOSCk2wE1OyTHMdkIeOeCrt7a6FQU55DGqKSCN71BKZGSD5ATHOa4ImhUmqZHCMQFjnXgQrZkRGicqiRTuY54IumXiK5EnpbFfYf2A2tSoJaux0PBu/h/t37SNOggEhaOiUcNUY4aqr4eCPD7OTYPGt/KSnaYNRAyYZkKa7fvI9UToIqZwseffxpfPHFr2B1dQNjk5PY09UJsaCAH3//27h75zKy6SB0SjFkEjkHZqULOZ54trU24NS5o4xOvXnjFoy2KtQ3NsJitKCjoR3f/9Z3MTU1wxrqZCzHGxji0lPdUGQuEZn5xZUQJkbVSSoNpvhh8AsRf1RK5Giq/JAdXltXy/p2ysmYmZuBXCljdni5XGBQQGw7xls1MnKSFJIABCQpk0iUyJWzECkAm1OH44cPw7u0jWuXbyBL8hyxEGoTyTdc6OlqhdPiwJuvXcDUyCx7mMhHRXpvCgPUaVRQKRQcyJRI5VGWKqEyVqGpvR1utws1NU42gNM5gwqfocFhXLt5A6tbC9CZFdi9txVtbY3oaG6BSixHMpzA7958B9FwDL5AAJtbW3yck38rk8ggQSE6WRG2/Vk2jRNZRiIjGagETmcV8rkMIiS9kgrhrLVDqZcijyTaOxpRX1+L/tsDnPDd1tKBcCQCv9+LXCmHto4m9HR2YWl6Ha/96AK8KymIIeXjhSbKhI+laTEV7fSlFkpLkClFUKgJBUmNmxZ9B7uZ6X6n/y4HxJnMBrS1NLNU5ubNQRRyEtjtdTh25BS0Wg1+9MPvYnp6nK/tDqcZZouWyXQEDJArVBgaGUeW0kopLVgrgdmohNmo4kJ9cyuIRIq2MRKmTQkKgFJugcu2B7l0hrdVpXQQAuLK/v5WwWqVKXRMqIZClkUhmqokTWvkXMimt+MPiVtEYKkUzox5JFnPQ6nIzsPR37PETSHmoEb6/xqNhGsn+vuKlrxCfKlsLSp6cbpRQc1M9Ic3+meiLO3IV+j+VNBT8U4F/o7JlSSlO1N5uivhYxsbyVNXeX3U8C0thStbETaTVhJqGf3LdJuKYZa+EzuynB09Pt2XjlFmvUuE7GUjag01FWKDCoJkBmma2pPmXSzk35neF35v/qhx/8NU7paaNGqaDPD5iYag4YPIbDZBplAy8SMWD2JXdzuEMgGWPSs8QXYSeUVOrn0xopEwX6jpQ27vbOf15dr6Gss81te8WJzzIBFIcGSwyUCdcwRHDh5g9BrxnZc9S7xqX1xchUFrx+z0JqKRHKMoCS1FhZhaJeYIZ4pIphttBuKxLOvvjcTLbXLAHwxDLFFhfYUmWUGIRCV0dDTBYDRyR1nb0IiLly9xjPyuzk64XC7Mz8+jLCC9sIgnQqTBp5NJTUMtQkysKMPnDSNOyZYSOVxVFuQKUTgaDEy3MRgMGH0wwRfCptZGzMzOosrixMqSF57lTaRiechlOqSIESspoK2zFk63BaueBbgcDtQ1OOFwm+ByOpHLibE078NvXn0P87M0BVTwdD28vY39fb28/t/c8EMAOUuPyOxKpB+zyczr+Wwxi7KwhGQmgb6DXdh/uAfj00Oc3Go22ODfjCAciLIZkN6zzt4WxHIRLuBJFrS2ugW9qhpWSzN+/epFeNfDjAqUilOw2fRMdBkdn0EmW2a5Rn1jDfRWFaKpCKptDmQTRazOrUJJXHBpGVZnFXbv7UGmWGRz0tD9kQoTWFTm7YcgJ8TSzCLr6IkjLlFJcfr8IyiI4giEIkinhQj4ojxpsVXrcf7RRzH8YJTDjqgwIInC1Ogs4tEMP65aIYNKLmGpF534XA1W1LTaEU6GePIoEWixvuSHbz2MfLLIpkBKKXTXk7beB4fbCrvTBolCg1hCjOaWQwiFipgYHefH7Ohoh9VqxcDdfkhEJI0ZhU4rhtGo4QAvV40TKyvzePLpx7gZuHt3kOksZJStabByE0lkDNpAlQoyNDf04K3fXsTYyBSCfj8K+RQX0jTFiMUiqKo2cZHlrnFjbdWLqckFyKRqxo7SaZiaETKwVSYglckPGQ4F5Uo4U0Uz/e+JqZXCvZK8x1Q3UWWiIiXMqFyO5uZ2/OM//QuGRkbxj3//TzxRLpVyUMgrEe9Go4F9HGS+3incBcIy64tzpSzq6+uQTGRYAhONxLmp2L2rl03R2VKSDbQv/8lLcNXbcG/wNhaX5nDy5AFcv/Yx5DIF6mrdaGluhU5LhuQkqqvc2Nzy4/Xfvg2vN4SXv/gF3B+8j9+9+QbjVzVqDY9+6LlpYPA3f/MfYNQZ2QMwPnEfmUIWA/fu4djxo3A47PjhD3+AW7cGeBPe2bUXGqUaa8ur2FpZg0FrhFxKU78YshTmVe3A6fNP4vSpR3H10iUsLi/gv/zX/4RYdA2XLryLqckR+MmcevQgVpdXcef6AOQSOUQCKWLRNORKNcxVBsjUAtTUW1DXaIFRr4SKcJ0lBaMjb127h9A2SZooNE2NQjHL/O32jiZOD707MAiUiXBBjVilAcuL5NBX23Hu0ZOwW/TIxKIYGb6LhblZkD+ZNnJ0gddXqWB3U7CbGul4DvcHRvn3JskTyQloq0G+gU+u9SMQycNorcfeAyfw+Re+hGJZiMGhIRw9tA/Veg2+/a3/jquX30c2HUJjrYPxt8vLKyhJKMRMhTOnT2Lv/m6MjAxjYnIKXfu62DtCW4yje4/iG//4TdwbGEQxJ0EuVeAAPdLh8sBPSMp2Ov+KuRhmqgzhVajAkQhYzkDccJI70jFK03nepu3uZF59MBzB7MI8H88ulw16vQrRQAgrM+uQC+RIpXN8HSKDdKFEzyPn82RJkoHNqUV3ZzvUIj0ufXAZmSyRUsSodlfj0JE9UMkF0MhUuHN9EJur20wCyqYykArEvB3Q67TQaNS85UikMhAqNUiXAJPDitr6Wuzdsxtrq2vY3dnFgUZXrl3Dhs+DjW0Pn5t69rXzOaXBXQu1RAVRUYgf/eCH6B/oR0lQmZgSLUdCwXuEN05R0xfGljfGzUJRSEUtYLNr4HJbkMmmEI5EIebBiREGi4HzFfwhHzc0BFxobmjmAu7B0DDS2Tw3iLu723BwXx9uX7mLC2/fw7YnjXJOjFKB5B+VwrHExvaHeUwicCOu1ZP3iag4gFIrRZY0UAIq5iTQ6VScQ6FR6nB/cBwSiQp2Wy1czjouSD947z34vFuMJ6ThibmKAgI1kMokWFvfwpY3yOGBZKhWayRwOcyQiSl9CohEE9gOxdnPQ2neRKaSiQycuUIAmHyxjHQ8CWFuGwKpls3IGfJmFpIoZwnCQfamMhL+OJQqCf9eHJCUqww/qOD+ffroQwnLDt+c/p0KXB6OPPyTCmQ6s+5M1clcykZemriTtIapiWTErmAguX75PRWmIqXZKdwrx72If54ej4rlnaTUneJ/R8JDz6tRS/nzp8EmPbbHE+MCnu5DygS6UQFODTxd9+lnaCvA78HOYFBQee2VbUGlCbCYVZDKKpP7kkLG7bWyVOHE0y0apc1Z8Y+F+x+mZK88a7U7B1edlnWl1OHShKC5tZWnPJubQdwfHOLVrVwtRjDk5fV7KVdGx65mNDY5IRDSdI9WnAqUBWJkc5TWFcPC8gp30BRxPNw/ivh2ArFIHnqNEA319RxqQ9p5Kpq6erswPDLJk3bPkh+ZVJkP2nyaUEYlKORC7OnbxYgtMkEVcsDczAKi4RD27e/GsUcO4dbdAXh9EWyshFjHTMTbmjob1Go5a3I7u3owMzcPn8/HKZyEesxk8qy1JAkPGbkoJIpwZW272iBVkQZajPn5BXg3fSAVZoPDjUQ6BJm6BKvTyrpgWt/X1TvxuS88h2A4hFu3hzB8fwYmXTWOHz3N7+PFy5cRT0VQU2vjAJrNtVV+H1va61Dl0CObi6PK4uCp2cTEIu73j0KQF0EpkSERi6C3u5MlQ9NT8xCJKHpezhIQtVYGh92BjbVN5MmMIySGawq7OlvQ1d2EmflRmE0UkCXG4sImCjTEEIugVsnQvacZECchlpfR0FDP6MpiQYRzjz6N//FPP0b/9VFK+4BMVEBtXTWe/+xTGJ2cwurKJjwr69Dr1ZwoarDpkSuUeN0/cP0uU0po2rTqWcH+IwchU6thNtlx/84DZDMZPPXUeZYfTI7NIOiNwrfm49UyJfAZHVrs3tOCapsd6TTw8YWr8Hu9UEgFOHPqFIfp/PKXv4FKrUVgO4wNj5/JIoKyECq5lIk5ghKFuIig1ovgbrWjIMrypkCjrEYskMf8xArS0RQTQlRKKRpb6hAhr4XTiiqrhSebYoUeekMtpqZXEfRvQySQwO2sQ1trJz755BI0KhFC2x4Ui8mK0VMhxfETRzE+OcT2HO+RAAAgAElEQVQa/0gsjMXFRYyNjfEF88CBLjz/7FOcuEk6z1SyhJU1H271j2J5aQNhf4DxqAaDmsMvyAPhcpF0xwinqwZz86uYHJ1laYjFYuELTyhEMjI6me4g0Jg39JAnXMEK7kzi+U9ykZP9m0kepIuspKYSyYZO4h27dvHE/e69IfzTP/8L/F5fJdpbUGB6jU6nRYr4yxoiFVTSD0nSQFNXsUyIJz79OE/X3a56NiCTX+Wrf/bX+OD9C4hEvdjyLePUo0chUxY5h2H4wQj69u7FhQ8/QktLGyf7tra1o7NjL5QKikvXMQr0zbffxjvvv40vvPQMxsbH8OZv30YxW2b/CG1WSsI8+g7uw5e//CVIRDQRFjKuc3WVUnlHcO78OebQf/8H38G1q1d42ttQ34wadx2C3gAWphchl8p5ixWNxzhds6FjN5793BdgNFjwwbsfIBxO4mt/8ReQiNL46IM3MXD/KgxmOXr27OL8ggf3hiEVEvFJxoEnMoUK5iojahudePazT6JcptczAzk1TZDAuxbFhQ9uYWPdx4UUbaCI0EPGfndNDU+T7967D61ax5g/WqvTFLAsNcLV0IUnHjuLciYBvVKC4Qf9GB69j2wqxbQkCpSprjWhrt4NrU7NksMrl68ikcgw5YeKJSruabuz7NlApiCG1uJCQ0snnnv+c3DX1mPw/l2cOLQXarkE3/7G/8CNm1cYxdvWVIdUPIaFuXmWsFAQ0d4De3lKSlQmCsw7fe40lMQnjyfQt2sfvv2Nb7N5nY7dVCKDEqEtH0axk56f1hRiKXktZLzJ5aA5QpVKxTCatQwYIFklTdyTySRLIqudVi5QBdREJhOsh6+pqWbjnkoqx52Ph7G1EuC0aeIsEi2kgkaVQCAtIlkIY/eeekaMSksKXHr/CmLxDIQKGWoaHXju+U9jZXka6WiCcaBquQmri2uIRhJsgqX3jszgxPumz8ZEniQy/qaTUBiVOHHqKLp7duPCBx9DKqT3Io3pmUlAnIVcI0B7TyOa22q52bVXWXnCvTi9gJnpGaxtrLC+u7W5GTPDU9DIDEhGCpgYmcMane+yeUiVIhgsxFDXcIBfKhXhAYFQIIFUrkJdQws0Bj3EUgEWl2Z4W+2ucaCjowODg2P43e8+ZC9ZVZUJDU12NNa4MXJvAmuzMSxMkj+MgogqhTsXsVS4U81GWnepkCEFcqWYBy4kqygJcyiJyryVJUQtbY70ei3c9nqQwoKSvek6KBXLUMwVsLK8yuhTKghNZiMcrmo0NtUxuWpr04exkQlEI1HOXyGpzNnTJ2ChoMFkDgP3hjA6PsFS1fpGN8tua53NkIjUCEWL3DinYkmmZghzQSSyKigVZOiVMY+dJnO0zU74E1xAU2FLwxJuJskM/rCA36nJyJz/v9+oGN8ZlFSC7AjbSHLWf9eo7xTxdD9OTKWwPJWUn69SVJdYJrQzeadrDj2/ggLgHk766U/y1lAhT6+Bth70WDsppjtkGnre5mYTn8Pp30kHv7lJ24PKq65o1snALWVC2c71gs/tJIeRS/g6QYU7GWbp86bQJzbDloGcRMwfvTiTR4nY74UiKwLoHEKeqz9O3P9A1XtbtwWnHjuA8alx5EopnkDaXXaUSlKMjSxgadHDMgaFikJKhMwBpwnA7q52aHQSmMxqJJNx5DIl1NW1c0z29MwiFpcXWVMeiYSQS+ZgNVmRiqURC0dZg15XXwOr3YolzwqeeuY5RCNJjI/OYWVxiykrqRTF2We5ENMZlGhpJ/Z6CukMGXHEPP2j9TNp5Hv6ujhpc2XVh5H7c/CuE69WygljcrkQsQShHTUcN7+xts6mJ7mKgouSKIN4pzKgWILFYmDSRu/eXmatG0x6eFaXsOFZJ5EbbBYLa45Xt5Z5iqM3GLEwPweTWYGX/uQZmKqtuHr5Hu7cmoDV6ERbSyc3CHcfDDHn3uWqZgmPd2MdRpMezW11PLknAkY4FEUimkUwmMCWJ4TNFS9kAimqTCYUc5QQKEYsloBEqoRSqcZ20AeFUsoJiX5/gCcGZMzLFzIwmzU4fKQHFpsOFqsZI+NjUGlMXACSOVSjUkMizaOuzoLHHj+D6iozSzqSJL9x1uE7//NnuHLxHvIpIcQCIYwGBfYf6EFJBHg8a/x+kM63ub0eJocRvmAABn01pkZmUMoX0drSjGgszqxiV10tLBY3m58pIfX8+RMIhnyYn1+GdyOEhellnkT2HeqEoVqBlfUF2JwOiKQq1tImohEU8hk2MPbtOYg3f/s+UowWzWOFqDJp0snSql0ElVSCUi6LUjmHKmoC+prhbnFgZGwC8YgAAW8KmyvbKJIGlpNHpWhu+//Ze+/vOuzzzPO5vffegIveQRIE2Lt6I9Vsy3KRZY/tZI6TcRJPNpNMdmc2mzOT2ZlJThJH49iybMuSLImqVCMlVrEBIEACIIjey8Xtvbc973tF7/wH/sXw8bFsg+DFLd/vW57n87Qgloqzh0OjVzD1pL2rGwvLfszMrCKdyEOvseJrX/sOdBoz/tcL/0Qh2kglSUNJiE0Rjhw5CpvdirfffR0HDx+A3+/jLcbtiUl+v335ySfw7FeeYbZ0hRIuIcYHn36K12ia7AshE6XGscAhYzTBDodCcLmdMFl0TBjZ2PBjYXYFxEyyWohCAZai0cFJxAJaaYuEEsay0mFMRBdaA//vE3fadBC1hAOZ2ChFhTvpq6W1jVFHO/78z/8Drlwbwos//yUbTKlZpOfIZjNBpyfGPFFQSDtfZukZIR8VKimMFh3aOltRFlQ4iIZSQclo++//7C/x3jvv49atQaQzIdz/4AFs62vG1WuXcf7CFbhd9axDrq+vR0NTA1OaaCOh01rRWN8FIZR44823cPrMJ3juW89gemYKb77+Joq5Mge/CcQipPNx9OzowmOPPQK32wZvvRPra4tIZ6u4cHYUu3ft58/cO++8gvEJmjTm4HTWQ6VUsfQnFUsyXpCmXslMCiKZCrv2HsIz33wWSrUKr7z8G4TCWfz1X/8n+DZn8NbJX2J+bpwJUR63A6uLS9ha90FYJVqWBKlkiQt3rUELq8uKZ772FchlAmz65mHSKWHWmzA7tYaXXzoJ36aPX0vyJhDjWyAQwe70oG9nP37zm99Ao1KyBIJ087mCBAZHF+57+Ct47htP4fJnH0OGPGZmbuLsuQ9Z209nGBWUOrsGDpcFrc1eJGMxXLz4OW/KlAoyc4rhcdv4fTY6OoFsUQy10Ybu7bvwwx/9iBMWP/nwA9x3ZA+sBjV+8uN/xNVrV1FGAQ1uJ0seF+YXWKrgbXHj8adPYGJyHrdGJ6HXmXDs/ntgtJpx/coViApVLM4uYHPdx54M2miWcqRNLvGUj7pIGjZIZFScSGomS4mUCzrScLs8Dmi1Sp5W8iS0CkQTSUZe2pwueOoaudCfmp5AnZs2l3qE/T6cO3URhTQFyUhQpOGDUsmvO0nMqOiN5/1o6bTj0YfuhaQkxyu/epu10wq9Bq0dTXjksXtRyMZx7vRnmJlcRJO3A77NAP8uNCQg2phYImdpEpF/yCdVlQmRKuehs+tw+OheNpe/+ss32TtFxXswuIVsIQm5VgyVSQGLywBPgx3dXe2QiiS4M3YbvrV1xmUSFKGYK/EGs5gVIhlOI52smSzVOilvmLVmNTK5NE89SdtfIuOsRgepVAWTyYVsvsTb13I5BZkSaG6ph91uw9Sdedy8NcUSKqVagZ7eZuzdNYAr565jeSaO6Vvr/JjLNHEvEVmGgTW//SKvk0BS5QRPibTGe68KS6xJr8l3hCzzs9rMaPC0M2FuZnaWsdI6tRZKhRxLSyvcBMnV9D61YtfuPuzq70N9vZcf3ws//ik2NjYgU1E4o4m9K1IhQRlEmJmZRyAahLfRyd4ZykdxulqhkBqQSmQQDJMHoARhPsDvs2xZA42qArmkiHQqzwU0UesykQyyRNgixp3aBEU5UXtffnGm0hidilfaxpOJmgOHeFpeQz3SpJyeeyr8qeClTQKb/wFOUad7oTaprxXDNaZ7bTt6N4SJJLQ0Cafm5wsJ+m/RjVRw18gvNfMpvfbF4l3Eb60BoC/W4dNj5MAnIf+sLTap1tJQaatAtYHRKEcqVWRkJP1cmazGaKftwd1AKBoi0M+j15alNbS9zVP2jpgDHmUkmxEK2LAqLxO2u/D7wv13VLejY2c9/vQvf4CrQ5exFVqB0a6CP7QFvc6CxXkfZmeWoJRLodXJIBaXGA1HukvSk7a0epEvpBAKBRHYCkKntcDhqINUpuSAiKowj9m5SQSDAWSTWcRDCbhtHpQLFZ7g6YxmJDN5LhaFkGN4cBwhcv4n4lx8hcggVy5DrVFCQmEVcgorUrERSiIUwmzWMd9bJBchEAmhAgmmxpYQ9EWYOd3SbIPOKGdz3a3RaUYrEjqL+MBEodAa9Hjv/c+xuRHnACWVSgS1WswYO2oQ6E1a53ZibGSUsOnYt78f9z54D1K5dC30KEsfhBAgSuGhx45ix8BuXLgwiktnx6AS6WAwmHhFu7iyiHA8AqtVD6NWha3NFXR0tMBk03OEOaG5SFYkFatgNjlw4dMr8K+HOTXV66pDOBj4QqNJhyVpkmn7EeIDhMyB5PoXEwmgkAWqBWgMEuw5sJ2nSxVJmdn6dkcdPv7oPEsuFGIlZFLg0P4BPPXECTZpjkzeRKqYQGNLM17455dw4fQIylkJRFURLGY947eUWjnW11eZhmEzaXH/Q0dRlpaRyGZQKgkxNnIb+XSeNxqkvfcFtljW8uCDT2BqahFnPvoETocWLrcVa5ub2NqKYXF2BelYHPv29aK1w4PVjRWE4zHeABVLVX7eKbTr+CPH2dj5xmsf4vr1QcaEbm1SemKOi1Y6XNQyCY0lkEkn0drlQfvOek4Q3NiiRiGEdLzKk7hyusCpk2qVAm6PmyfuerMBOoMcepMGO/r7cH2YgncySEcLsNsa8a3n/wAtzV34+3/4f+Hzz0Isy0JF2u18DocPHoPL7cb//Pv/hsYWL2vCaSNx5fNrCG6G8dd/+VfYv+cAT+6rkCJbyOOdj97Dq2+cRMAfRDoSq6UDq7VQKFSIx5Ow0CSp0cNbnHAoyuY0sUDGE/dKtcwa2EK+wr87XSpU1N8NXCIPwt11KB3AHL4kJCxZbepO/yylQ14qhkImgUxOWlUrHn/iKSQzWfz61d8guEWPqSansdlNPEGj1T1NbChdmCbuIMSgSoL6Jg//3hFGsspwZ2IWne1t+M5z38b5c+cwMjSEfD6NPXv64K4zsFzqo49O82SwvrER84uz8Hi9vA1yOFyw2VxcWKgUZrz+2luYn1vA448/hVgsjLdPvsHmeZVCTTkxyJezOHB0H5548jiEwgI8bivy+RQWFv24NbqEA3vug1Wvxy9+9QKGhq/wWWU0W2G3mVEuUiZFlo2p8WSu9r5TaHD0yDE8/bWnoFDJcfLNdzE5tYI/+nc/xMrKGC6e+whry3OIJmJszpcKJPCtEdGKpDIyxOJZLuq0JgPMNhuOP/EEdmzvxcLSOBLxLciEUty4dhMXz19BKp7gi1Kr06JSpYYIaGxuw/79h/DCC//COlaSK9HznSkq4W7agy997Xt47OH9uHTmHYTXFzG/cBs3Rq4hnUqxoZAKK2u9iWkhTquBvQaXLl1HMkHFhIIbCgqOom3LyZOnALEOCq0J23ftxf/xH/6KJWin3nsfvZ316OtpxssvvYgPPjqFdDaF5oY6bt7IZK1S62BxGPDE049iemYFo8O3eUOxY9cAE7GuX/0cHqsN64tLCIdiiJH0sFBEIUPG1Np0sPpFvgC9h2jaShIvLtJRgUIthdGkg96k4rAliViJQkkAfzAGq6MePb07MTBwAG1t7Tj32WmcO/seujs9QDGFC2c+hZBY5GURYsksVBotT6pLRQEsdhMCyXXoLQLs3bMdDp0Lp97/DNFEFha7gzdvO3f2wqRT4ebwCCbGptHobcXU1Cy2Nkh3TkZDuiNUjBMVEjpQJYNUo0S2UoCeCvfDe9DT2YoXX/gVMnHye8iRitOGqox0JQfIAVu9CQ1tLiYEtTTXYWTwGoYuX0MqkoVOZeKE5PmZldrzVajwOagzyCBTCWC0aqDWadhITA0nhaNRoUhfiTglh9PzS4FRFZitctidepSrRCeizYaGh2tkMicjdFtbI5qbGjE/uYzoVgWXz40hmyDoQ61YrSWNfoH2ptAsKU2va4UfFYnFUhEyFd3NUuQrRQ4Z7BvoYf9Vb89OCCDDSy/9AhurqzAbjTAbDZidW4Q/EIVKr4fH68K27Z1o9LqhkCpx8dxVDA6NI5FMQCSrwmrRoKuzFRII4VsLMLBCrBCiqdUDp9OAZCICscSIlqbt7DPb2ogiFY+iTIm0JBeRUACjjqUy5RIhn6uIx3NIB1NQmdUoiE187ojLEVQptTpPHrqaObVGcBEjT0mkUhGSRHtBbVt5l8lO9w49V/QkUVIsNZ30/fR1d6pNUt1stgSVsubfoIKZmiIiudC032xScLNBDHUq5mspqLWJN/2bJuIkgbkro7kr3WEUqqqGkqVC3eulLIgSIuEME+oIYuBwqGCzqVneQvcZy3YEAkSj1MjWmovaVqDyxaarJqmhL2pKSD5D0316fGK5GO4GM9+xpJ8n4/TvJ+6/o8rd1WLB0YcPcpSxSi+ERFVGIhNE77Y+fPLBZ5gYJQNgLbwnn0tyUUYGpcXFDdaFKlUaXnXSi6zTq5gt7vK44G1yIxDZYOpLNBrG6tIaYoEEZm/PIxpOosHbBE9DI+q8rWjr6EO1LMfpjz/DlUtXUS5QkIAflXwWiUiUCSv1zQ2Ymp0GBJS6SlHt1I3bWVKQoiTHYh5VKtzHZ5FKpFGtZOGp13IwxJ69e3Hp/A1MjM2gUinBXafDd/7wqyhXS/jZT0/Bt1GsMdylJbS0uriTpA8RFebUC6eiUQgqZTz+5Uex/9Au6M16XLlyHcPDo9DrlWjrckAoq8DidCGdEuGNVz6CVqHnEJJMPo/p+XmkaINA0+BcBoJqHseO7UVVUkG2nONAiY11H3QaI8wGM0+vkBdibnIZxQyNVAWIRKJ8gel0Ov4gJeOpmomLIpFV0lrhnqdpcwYKrRDeVieK4jyMTh369+xENEoypC1MjM5ALpRAI5WxSfhbz30fBpsd1ydGUJaXkKZEz5dPYvbmCqoZAdQyGWshSTMp04i5aaLXRCkVYc+BAaSLRFUQwmx3YOjqDUSDUbS0NKGpoQFz8zPw1Hlx9NgJLC74sDg9B1RTeP67z2Lk1ggufn6Vw7rkwgo8bjtUWgUXOxuba8gXiQxBRkwJlAolnn/uezAbvbh0cRynPzuLQGgDGyvLXORS8UqrdqNaASGlTsajqGuyoP9QB+Q6EWNDZ2dC2FqPIxbMQFQQQFwVwG61sH42FAvxxLhSzbG5T2cw4ub4LGQyHVOKDAYznvzyM2hr68Q//svfo4IUnG4tmzfpQlZI1dje24eT77wGh9uI/oFepJMx3Lg2iunJWXzja9/EicefhlplZMbB3PIcXnvzVQwNjyIZT7IcioJULCYzN27xKGnEs5BSQqKwNrHxbQSh1+qhVWuQzReQK1S4yKJmtIb2ookPEQoo2TT9W5nM3TQNKt7vIgdZPyylJETRF5HgUjS3t+C5bz+PN99+F5cuXUYqUUaFGmytEiaTFnqDjosU0rcnkzQBLrAOklbmRDAZ2NOHbCGLtbUYhq6OoqenFY899hAioRBWFtcYM/rHf/ynaGuvw9TsbZw8+Sbc9S74Az5EE2E0t7WypOHAwX2w2e0svQgH4xgZHMPGegjHH/k6f0Z/9csXESZGtIK8ESLkSgV09HZg34F9KOZTvGEj03djYzfuTK6jb9t+OG02/PzFf8GF82dZNqdUSGG1kjaUwR8QCKQIhdOIZwosQ2tu86J/3zZ0dLXj80tXcf3aGA4eOohIdAWhgA9+nw8lVBnZV86XcO38VUiEEghFUkTJ9CaRw+5yw+aqw7f/zR+gsbUB6xvTWFuZwcbqFt4/+TaSkSgjTinhkUKhCEdHKbM2uw29vdvx7jvvQiGXs4+BGjShzAi9ox3Hn/wGvvrl+7G5cAtaiRAffvA+3n7vXcTCEZSLOcg1QrhabejZ1gS9RsnUk8sXRxCO5CEQyqHTK7GHzK1qLV5/9T2UqloodWY8dPwE/u0f/FtEYwn84he/QL3LgHuO9uP86Q/xySefIBoJM8I3FokxilfEBRHpjJ2IhBI8KaYCUqpS811iM+lw35H9+NmPX0AwlGApEXkfmM5BhXu5zJNK2v6o1bXgG0rgpqKf5DMqnQJao4aRqDShEImUEInV8G3FYLXXY9v23dg1sA+d7R2Ymx3DT/7lv0CrLqK/rxO+VR9m70wjGAghSoZNkRxZEqBX1FBrdQikNiGUxdHS6kSj3YPLl4ZBZh+92c768KNH9uGJ4w/gzsQE/vEf/pkllSKhDLOzixCWKbCHtlklNqPTEstsN0JnMmPFv8UDgL37+rBzRzde/cVvODGXJCzjoxMQiERsqBUohDA69Wjs9DCn3O7UYWryJjx2J24OjUGvNiPsj+Dq5SHIhTSoKqCUK0CjlSNXykGqoDAtOfLFKvPuSQpTLWeZYpJOVBAJ5dnzoDVKYDQLOduA8kxIHuO0e1mmEgxtQqWToampASaDAelontNZh6/Nsr+M2eP0lNHng4fNNOEVQiihApUkFlQA1syrMhWlDhPbXcjm6o6e+i9oMQYOXnrz9Xd4m2A26NFQ34iLF68jkS5CpFTCbDOgs7uJzaeJSALzU8tYWtpAJkuceQXMVg2e+8YzyMSTGB0ZxzzJbIqUsK5iXTzd52KRDvfc+yRy0TCbzSnb5S6ZRWWw8ZlYyISQSpIUiwz+FWSyUkjUmhphppyEoFpAHjqUM2lUkxGejtMEmwp3jYbS3mnLWZOg3CWr0LnMksMvJC70FN1FMd6diNcK7xobns5nntLLCXVNRKJa8exyafjnR2M1gtRdCQ2bZml6L6EsDQUX74Qrpm0pUV3uBiqRjK7eq4PVSjjkEss9Z2fIJ1Dkx+5waBAKkYqhiPY2Exfm4XD2tzXO3Y0AFfAUEplJl7ieo9+L/m56vu42NA2tNkgNZgjLlECe/33h/juq22FtNnD3r9apYLFqIFaW4KgzMNKMTE2zd+bZMESa8Syh9UQS1ipGgjmIhSqWoBDZQa0Ro62zni89krRQnHM4GkQ6k0RdnQNymRxyoRIoCjEztQCpVIlAMI5kqgidzgW91opCrsyElmwqiUQ0iHwqiWo5B7vDDJ1Zj0A0zOYUmrgR/s/r9cBiNfLhAbEIwVAEM1PzSERiMBgU2NbXCIVKDK3RgEyigsHBUeSyaTS2WHHswb1IZJKYmgzg5sgSkrE0tCopnnr8Iayvb3J3TRNf4h1P3KSQnALrob/z/W8imU5gaHgEs/PzrOdTa4jxrudI8nJVxtSbsdEJyCT0nNI6TwqJUIpYJIpIaItT7+rqLZCpJahvaYBYKmdailAghkqmRi6dgxgSjA5NYGVxE2KhnBNC06kk1EoVpBLSg5ZrSCmZhNMBSfpRruRRreTQ0OJB/74e3Fkeg7PJDF9kHa1NHVia28Li1CaKiRwMSg3EEOOeex/EQ089gVNnz3AokMPhwPVLQ1iZ2QBRtFTUkGlrq/98Nc+6ZirGSEtKDZW93gqH24q+vp14/52PMDM7g3qvG3t27cD6yhr27jmMg4ceRbksQTqVxvvvvQ5Pg5Ubjg8+/IgJRGa9Evfce4RXc1ZrHeYWl7DpW8HSwgwt7GAx2/Dw/U/hyOHHEYuV8ctXX8O1659jbWkOiRj5GURQysUwapVMYshlUmhsd3EAzt4ju3B16AZujswiEsohtBnn30tEhbutRrghL0Od183/yYa+QgGjN6cgEMg5GIYY0I+deBSe+nr88uWfc6Oq1khZEpOKp2C32Fi/XyxlUO+14/77jzC15OqVQUxNzuDRE4/hseOPQaM1IJ0tYXx8EmPj44z8i0VDbEwkeQwlEavVeqTiWUSjETz08P1MaQoFw2wspvU5FQFkIKxWxTyJZwNRmYYgRQ78osuBfBpEqalJY2orVSYyf5HSx0QAivAW16ZHtBqt83pw4qnHcXVwEBcuXkE6XmT0JE196XkyGYkWQyEqacRicW4MyEypUsvQ3t2Cnbt6EU3FEdhM4txnl3iS96UvPQ6NRot0oow3X/8Af/onfwFPnRU3x4fw1luv4RvffBZnzn6MYqWA5vZW5EsFbNvezUa71dUVtLV04NVfvYFwIIdvfeOPkM9W8dOf/C9srFECshgVQQkVVDCwpx8nThxHNpPmRsftcXEs+qXPRyCXaXFg/z6cfOPXOPvppwgFg2zObG32oJCPIRjwoVwQIJ0uMwqUiiuX14Y9h/pYIz58fQQzsytMQzKZ5YhFwgiTv6BMycVtLE9ZuLPAsolqRYRkPM9SmfqmZjjcHhw4eoTTYtdWZrG6PI+RwRtYXyK8ICUaZiAWitnkTrKHfDmN5tZGDqaihpY2LLl0nk2W+RJJZZpx8OjDePYrjyDkW4BTr8bVy5fxyq9f5YChbD4NsbQCs0eNnbt7sGtgO1aW1vHWGx8ik6bwHCmbU48e2w+j3ogXfvwSShUl9GYbevsG8MxXvsxc7HffexsH9vdg5/ZWNuPeHh+vxd0LRbh2ZQiRcBpSiRYNjQ04dOQgLpy/yIhQ8u1IZVI2arc0u3Bgbz9+/q8vYnZqkYlI9HvQZ6uG1qulRzJaTkOUG0LiZdngWBFVoDVr0NjsZRkWBdaRabmxsRMedxvL/sjj0dnejdamRpTySaws34JCWUIuF4dOYeTm6tLn5zEyNsqhbbkcUCmq4XDVwx/dRCq/jp4uD3rbWnHytQ+gUNmgMZrgbfLiiScfRndHI9ZXV/DJx35Fc/UAACAASURBVGewvraJcDiJ0eFJVEsSlmrJRLU0SZKlqbRySJRKpPJlKNUatHc2o6urFbPTMzh6+CgK2RJe/NlLHKrFAUAKMf9+ngYLOrc3QqIgiRPFHJexurAMu9XGksP5OwtMSaPnL5sGTHolcpkccpxvIkYiXoJALIDRrAKEOQiqIqTjJaQzxOsRQKEWwekhUgsZJSmlnPw4NPgpY8u/BalcwAZ42qrRv2QCE8ZGFhDYTLHRmc6MGo+Eing6iQUgxYqEpDJKarDKnJNBr6NCq4PWpEdbVxP2H9oOgSgN38Yab6LoedtYXodJZ2Cp1NraFtJEYJHKYHLo2Vxr0KmRS2TZ9+TzBZFMZyCRi2AwqtHT08Y+IH6PVUrIk6xQr0RrexNnqawsBdHgasbKYgjVUg7lPEENSpAraU5igLAUq3l/SJ+dozRdJW/nycRKk28ObCIql8nCUsuMbwPCdIQLdzpPqUim4jUSyfF/0iS7NiQh8gqF31FSL/njSGpTG6AQuIPLEjGZrEW1aXqBDJ0iLtbpn6mwpu8xGOWcD0BTcroDCQhAaad30Y3097vcGsSiOZ6U05dKTdIyAhHUfo7ToUZjE20gyDsAbKzXjKp3mwZOaq1W4XJrYbOpuLHZ3Ewx+51kOdRMkM2WGPXUUFDDRhJgagapeaBag/6u+mYjLB4nBHINROnA7wv331Xh3tzvRkVRYM2o02mGx2tBO4UEhYM4c/osludXeJLb2trAsdzE3V5Z2sT0xAoKORHEAgL05yAU52F16GB1GaGnFafBgDtTs3zoma067NszgLWlDZ4mUtJcS3s3jEYbQoEElmY2EQpSMUDSDw2Cfh+yyRQKmQSEyOPwsd1wN7gxPjWN5SU/wqEEr7xUSjFrWmkUKNeo4HC6MDw8go3lTQ632L2nB1WxALTJolTVydtTiIRDqGswob61DulCDnqdA1cujSKXKEAtl8HrsrNWmEQFQrEE3vomjI2Owb/ph8PmwNNPn0As4ce6z88yn6np21DKgUMHB2B1WCHTqGG02DB6c5KnXWTORV6MwDrhMdOoCguwOg3Yd7ifJQskOaCDgGKrI+EoSrTeK1eZ7COXKHF7YgbrqwEISiJUSRMnEPEERCSWIp0vsYa+tkKjgAiaCJTQ0twAnUUBrUWMjl0NMDg0PBW7OTyHldkgEoEkFAIZqoUqBvbsxDPPfx0ffHYG80tL2L1zDz54/2PMTCxCUBZyoqdGrYBer4NMLUVFWME66Q8FchgNRtZamgwq2C0WzC+tY35pDl09rXjg3sMYvzmGnX37MDBwGGIJyafEOHfxLOYWZ9HT042zZ8/C51vliOqHHr4H3oZGtLbuwI2RcQwOXsHSyiTSqTiqRQF6Onfj4P6HoFAa8PnVQQxdH8Tq0jxiIUr8pVAhISxGLeuZiTbkdJvQ0t2AIw8dxfWRUUzeXkQslIFvhRpCkg0I4XbZoZQr4XI50NnTxUjThpYmzM7N4MKla4glMixVIGPesWMH0N3Tiddff4Pj1gn/t7q2BpGwwgxjepzEkO/v34avPP0UovEEfvXKq7h1ewJffvYpdHa1cpOwMLvO62yVUo+h4WtYWpnhQziTpu0SpUuSbhacwkkUFjroPz3zGaplEXLpCus0yWSczRQQicT4/UKaW7qAqACslCk5L8eoVEoPvFu8cwYxYyMrLJMRi8RcvFOoGR3apO196NEHcfnaIIaHb9ZoPRUh0z7MZiMcdjsK+SIikQhShE3MpjlRV62TY0d/D+xuG2LpBEpFET4+dQbHjhzB/v0HGMWazVTxxuvv4k9++KcsbVtZm8VP/vWf0NvThSvXL/Nk29vsRSwZgZHe9woptrbWYTVb8M7JD6GSWXHikWd4u/Diz37O0zuxmD6fJTaoHj/xGJ756lOcrqtWEqHChFShhKuDo5i+M42enk5cuXwWlz//HNlMHu0t7ejb0U2Rihi/eQuxaPwL7GKFdfpWlxnb+to4tMi3EcKGLwi3xwmDWcZmdfos0fqdqCCpZIJTKfPpIlNioqE0U2Icbic8jR7c/+j9TD3Z2lzH5K0xzNy+zUVZMpFCMp4l2xc0Gg2KlRQUOhH2HeiHQCDB5c+HUcmLkM9SImsW+YoMEqUBza29+OY3n4VKAciQw6Wz5/DJx5/y5UrbB5G0DK1ZheYWFx55+F7C6eOnP6GikTwnanib6rHv4B5USxW89POXUSiJodIZYHd7cPyxE1xoXL9+ASeO38P0qRs3riIZJ9mUCPl0gTXffl8ElYIQdrcTh48exMzcDCMfCxTgJxSip6eDp7LVUgGLc0sscchniiw/THOmBdj8WC3XJpAmA+VylJFMJVn+RFppg00PV70T7norM9HdDi+2b9sLl6uVC0j/pg96Sm41WiATC1CuppCjdNZCHoKyGNFIEKdPn8Kla+eQKWThrmuBUmpBV89OxBNhjI59jrYWGySVIt59+wxUKifkWj28LR7ce/9B1HnsWJqfx5mPP+P3B4U3Lc1vopwXceEuZg0xbX1I512GWClHuSpij4TdaUNTcz2Tonq7OhGPxPDeex8wgUYgEbJ8kjYKnkY7b0aNNsqUkMG/uYlYNMxoVKKp3RqegEqpQy5VwNryOgRFISep0utAidTJFBVugFAqgIQw8hIajhRQqdLzUYXWIIPJQmx5uiOII65hDCgFOAUjASb1kExOKq0ydrKSk2Pk+hySkSJE5JQGjdtJRkGhRWxtZ9oPSWQ4LRRFFMplyJRSqA0G6MxGNLd7ODQpEllDcGuDP29LC5sI+6IQlWlTrmAtejSRQEUkhEIrg06vYDluLJRAMV1FLl9BKptjMyzx4kkuQ36PQiHLJtyygFKvtfB6XXA6rAiHC2h09cC3usnvJ7FYilCkwPp32m6LRdRUk7FWjoJAy80lFerZ0CYE2RRgdNdM4lYrqsUiCqkk8ukck+mIkV6OR1DJZmu4SAkV4ZQwX5PL0Ndd7jkVyVQE05+hYCOaZJPOnL5S6SJLaGg6TsXx3YRTKqipkK8R18DSF5NRwUx2+l4qlkmf3tpm4iEN0WRoKk9adSrME4kCT8btDjUMBjl/fyCQ5ok60XJIosPoSrmYA5mIy06yZ6ruIxHakNbSm+l9TBhIaqr9fqLrCWA0KfhnUENC30uhSyTHURp0EOltQGzz94X776pw37a/iXXtW1tbzNO2uS1Q6qTwB0OYn5lHPBhlPjZ9SChgyFvfiMHBMZz79Cr8mzGUckVUBUXoDXIYzCoUyim0djRDp9ejUBQgFs5gYmIc3Z0dHEUd9AdAyCS1jmgBejbBpWhlJJZzDHZTWwvW19YQ2gwgE4+gXErj4NF+7Du0FxtbAQwOTbD2j0xBqBRgMOprGl27EWarBRO3ZxDcDIBGFfc/cAhurwcShZIGYxi8eh2+9XWYrBpIlAL07uyD3mDFyTdOIbwZgctGk38NfJsrkCpkPM12OtyYm55DOEBJhgp0d7fAaFFCplJBKFHg3NmLEFSLHMne0OxB355+LK6tY2p6mQsw0oKlokmUc3lYrAZoTSrINBJeURKzd+7OPE82aXUdjUfhIxNTLsUTzoGdu1AqCPD+u6cR9tO6WQIhJbHRKSoQIJ3Pc/CVRFTTqhHBhI4St9uJiiAHqaaC5m0u7Dywjc2iN65PIP7F1FlSlaKcLWLfod346reexXunP+LmwWpx4PNzVzEzucQTPwpqVZDhTU+sdT1Haq+sLEMmkrLfQKaWQ6uSo6m+kSPZL1w+D4/XygjLVDKKjvZ2GAx6mCw26PQmDN64ieuDN3DvfQ9iaGgI/q119kmceOIET3MNRjvCkTAWF+ewsDDFxlxBBTh66B6gKsXK8haEQiXmZlcxdecOwv4gFyEKqQR20mJrVUglotBopejp74C72YPJ+XnMTC8jlygjEkzy2rlSyqOjvZnJHZubW2hsaYXRaIHL64bDZcLk9B0sLq/yFqdYzLK/gQrNU6dOQSSSweP2Ymh4iF35NLF22q2IxyOsj330kYew4Qvg5Vd/g6m5GfYC2O1mZp2Hgxns3HGADZinPngfYxM3IJMXWX5GF7R/M8BaX3o99+3fw2FTJ0+eZGqTAFL+PGVSeSQTGTZ21i4LCoehya2ecWz0PFLhT5YmQuyRkZCkNPRvWg1T4U7vS8LtkReELrKOrg786Z/9CB98chrvn/oIsWi0Zs6SiGA1G+F0OPjCIMlWPJ5AKpOESq2AxqBEX38vDhzbi7mVOawubeH8p5exq383urt7eCpUrggwOnoLX/vm19Hb24nllQW88OMfs4aZTHv33ncMA7u2M36WgpdUSjWbsamg/fnPXoEQKm4AiQH9xuuvIOwPsceFdS5iEQ7dcwT33HeILzWb1cYNMTUqFy9extzsHNpamrCyNI+L5y/y5Ig2JBazCZovjMD0XOYzBZ4u5Ssl6K1aNLY44G2oh88XwsrqFg4dPIBiOY7RmzeZEkHr966uDqyvbUApU2Jj2QffagipOKXJ6jiUyl5nxb/5w+/AZLawt+bdk29AKiiyrv4yNYYR+rxKoNfrIVWAQ8sOHdnDGLlT730KYVnGqa6kX88UiEduQH1jK/7kR38MuQxYmBzD0twCTn94hlniuWKeA3KsTjOaWzx44MFDkIpE+NefvIj1NT/Uej26ervQ17cd0UgUH354Bn5/AjqDGW6vF7t2DzAljMy3e/f2wWTS8fO3vLiKZCzF6FCi4hCqlsyShB9s7+5gHOCmb4On/rRl3N2/C3fGxzF7Zwp6rQHLC6ssC6IU2GyBUJBCxg2S65H04ka9lt+nWTJbymU8VSUdc12TB/27e/HQI/fxOa9UatnTEo5HoddoYNIbYdKYfyvCjiczSCSSiAUCWJidxqWLZ1nCGM8kYHV40FTfw1Pnmbk5+IObUMmEKOeymLk9A63WBIFMDXudHTsHetHU6MHIEA0IrsFiNnImCU/cC2JONKVpK7HnieUtU0o4qTZF2maRDGabhQliQkEBbocN0UgMY+O3mKCSyqW4QSmigG19HWjp9qIqLLL0LEtoyXiSTcUqpRIXP/scVpOTN2rXLl+HqCJGtSBENV9FJlVGOllCJltl2ZZcJWTfQiZLuE0aVlWhUAuhN8thMMlZ1qZQKODx1EOhVOPa9SHORSF5q0JeZe15yJfCxOgy0rEKb3apmKPinShAWdLaM5GxZtgUUDibpAKlWo50IQ+FVgstexJkaG51QSItw6jTM1FnfmaZs1AS0SSU0hplh9Jh6b4nKpRaI4NYWOG7J+InP0SWTa0lKiglgEYnRHdnM3tjgsEgook4NDoVJ8K2t3gQjVehF3uAUgaJrBBanY63g2SuJ7ABDdZyWXrG1RCIlVCoFYyaLgZXQIlrRYUWErURcrMZhWgE+VSKBzJEpqH8FgplE1eyKKczPEnnqTsV0UxmoQ1ELcSIinm6C9TqGiqbims6Q2kiT/jqVKrA03F671CDQc0CTeOpuKZzyWZXo75Ox9+36aOhX40SYzQQrtfEfwedPWwc/oL4E41mIZGKWW5D1Bg6A5cWY2wyZy47bValFNko4OLebFbwnUEFPkltNjeSXJSTfIZ+Dyrq5+civGWomVRrAV+0YSbZDeMrKwJI1Sou6n+vcf8dVe7NnSY0tFghlBD/V4uisAB/yM+H8MrCOiSVKvp6uzgQQywVob2zF/F0CVcuDmN5cQ0B3xZ/iB1OC4xGFXLlJK/9mptbsLzs46n86tIGZEJK7JNCpyVpTREGswWhUBRp6myFQjQ3NfOakXTvpJccuX4DAUpKzSXR2l4Hs9OCbKmEzfUw/P4wF2sUEKTWqFBBiRMwaQ25sryBdDzHBd+zX38CSp0SqSzp/4oI+kN86ZfKWRSreXhbG2B3eHDp4jWEtiLQKnTQa3Q8rXF7HXyw0YdlZX4NiUiKLxq9UYG+/jZsH+jDwsoapu4sIRoKoVLK4PGnj+Pg0SNYXvfj1Ptn4PfR46Qo9Dxamjxwecww23UoEEu4ImDN/9zUInb29HPq7NidMSz7l5HOkSRGCofFAaVCh7WVEAav3WK9tZjOE0rKFFLMcYmnJlS4USFPBz9NWWnVRpxgV5MVGpsCcp0UqVQKd27PwOtpxY2hcUQ2Y1CKKZnOhae/+iWMTIyzzta34cfkOGlxgwwLJja6ivTjJmL7q/iw9W1tMFWGDicBXV4SBX7wh3+EtY01vPXOG6iKCti9eweUKiE3OtVqATqa6tm9KJREOPn2BzCYzFhYmMPa+hJkEhF6t1Ph5oPFRoVXBUtLFF8e4FANSnB98vhxfv4vnh+E3daEtbUIxscnEAlG2ESpksng9dajp6sdt24OI52J4rnvPgtveyMuXLuC0Rt3EAkkkEvkUMzluXB3U5OqVCISSbHZzmxxwh/Zwq59vciVs/x+ISMX0XqIw15f58HU9AyUKi36B3ZjaOgqEokoTEYd3C43bo6OcNhSV08n8gUBTr71HuYW5vDk049iY2MN3rp67B44zBPohflV3Bwbw9r6IgLBNSgVCoggQTqR4fU7ST5oOn302BF8cOoDRCP0OIScakgT31g0yRcpbanIZEr0H+L709SdJu6k5aargdCNtKIRCmitT6taYrcTTYCQZCKmPBAHtqe3D//5P/8txian8F//7u+wtrbEFxdNaqgpIW41yTqoKaDiKJGi3AcJh1Y5PVYM7N2BeDaKVKKAMx9dQEdbJ7705a/g4sULmJ2bR6lSRHdvJ3bt3omZ6Vmc/fQsB8Ns+Tdx3333oLOjFSajCRqlCSKhAmKxgguc//M//Q0XzicefwJGoxa/efWXiAbDLNsgTW2hWoK3rRmPPfEATGYdEvEI6/KpiV1cWoZYIEZbaxsmJybxycenEQnHYTPZoNNo+XNDjQVNAMnIRqmvuXKBt0jbd3TCajfi1tgdRCJJHD16hLGWFFxDqEMKPNu7ezefRQ11jfjsk/OIhwh5W4JGb2DDntaixvd/8D20tLQjEU9i8vYYOls9WFtcwj/9/QsIbJKWVgST2QSJrAqBvMj0pkAwguk7SyjnSD4BxGMxFCtSVMUyLrCfefZJtLV4cevGIJZmlnD180FexVPBK5IKYLYY0NDqxpFje6GWy/HSi79g+R/pkFvamtDV1c5T/DOnzyMSyjKlpaGlGbv39qO1rQ63bl1BNpvg1zwVT2N2ZoGbNWoiqKAj6Zpeb8LQ4AjqGxtgsKkYGWw0WSGTGCATKHD1wmXkkzk0eRvw6SenGbWZzeW4KaHtZ5loJeVa4UM0JSowCPVLRRWhbmnb0dLWiN0Hd2DfoT4UKzmWNKz7fOy36Ozo4M0kyVDikRRPJ/1bMczcmcfi7BSK6QyCAT/cdW6EomGkc0WolEbkc1WW7FDRQXQtUanK8kUiiBUhhtXtxCPHH4DTYsbpj09hcX4a9913mD1Fv3jxDRRSJajkGshkCs4mKJMh1aBBrlTkDahEpoJaq0ZDAxWvhI6UsoyKdNliGaAkgpCwitGJUfTsaMfOvd1IZCKYm1uAqCplSVx9XR0PuNYW19mwTK8BhTnJKDmqKEI+VUAylkc2RVsM8gtUa6FIilroVCZXQon9T2A4g82pgVYnZmY6pRtTobi4QD+7CI1OCouNJtoKxENZrC1EEQnkIRZScU40FJKLUONf89JQqCeFt0klVSb0EBI0EAlDodNws6UxiNHa7maOe3dHDyKBOIYHbyASisHvC6JUKLL8h7YPRF+h5sDhNLJ+n6R+6ys+Dl/kdGgKMKIQJp0QO7a3M3lrY8uHZDILtVIBs1GNA3t2YM2XggpWPv8KZQmiqSrE1RQEJdqY1oyWVJjSprQo1EMql6FKXPLIGhfbFa0TKr2Gp+xlOlSTWyhlCyxdYq27qIZjpCk1Fcw0gSYpLk3N/38Ne80gKpfXpDAkJbpr8iRpCmFiCdNIU3ImaxJlBuApNp2xJEwiehuR8GhrMjUVgt2uZvpdPkvEMQk3BER3uattp8+8Wi2ppWEz/peC2moNBBX+9I06vZwfNzUDNFylpoGGQvRnSA48ORnin6nTyvjx0+9JchuWsVHQk1ICj0eLunpdzRtAA4IcyZykSCd/T5X5HZXtgNUtRFuPiznPMrUIRUGejTY+XxjLc2vQKVXo6WjnN9jS8jKMFidiqQLWlzc5iCcRi0ClVHwRMlCB3kiBB0lotBoEA0mEA2kUsxUIK1VYzXqWFehNRkzNL3ICHxWgzJKmlZFMiXSBkshoHZhlU6iwWobbY4POrEMwFuUiiwxbdHioFdQMyNkU19HdyoSKsVtTmJ1a4DXtjv5WmB1mZIt5aFU6JMIpzE8t8jrVZDPC4bEhncsxmpAkClKBDFaLDYJqCc3tDTy5o4t16NoIooE4F0Fk9KGDqbWnGQarhbnmmWQaK0uLOHL0IFq7emGzN+LSxSF2yCcjSSa9OJ169O5o5aS52flpKGUqGDRmuOx1sFsdHJE+PjOBmZUZZNIx9Ha1s/kp6I+yserq5zexuuhjnjzps2n6RZ9IPpgo4UxEB3KapTKeehN++KPvY25lGtv39BFFC5+dPY9sOottXX349PQlrMxvQlKRsAbZVe/hACvaeiQTaWz5/FwcUscuJb64Xg2dQcu0DDo0UqkYWptdaOtqxfjMHOKRHA7uPQK1Ro6J22NsPjRZVfA22nBg/wA3EsR5b2zoglSpw2fnL+H60DXWb69vLHFn3+D1cgHT3NrMBAuapt+ZmOG1sFwsx+7+ndBp1Fhe8qF/5724dHEEwyODiFHwVlXMxT0lsxL/eG1lCdlsHN/7o29j39F9eP/0R/j4w3OI+OPIJXO8dqVGq7nZDZfLhaHhm5DIlSgRWUirRFVEmNEmvqw3VgJcAENYMwnRReZwuuFtaMDUzB3k85kac91sw+cXL+GxJx+Bq74OaqUZL730aywtLeLBB+/ByI1Blo7s33cIGxs+LCwuYpqCcwqE9JutmZLKQDZJyFOa7IjQ3duOe+49huHhG9x0kbTCoDUj6I9xASomvQjn2BAfnIqg2n//38OXaod8iYkj9F6hP0Osc7G4zJcLSYWINrJ331H8xV/8XxifnMbf/O3fYn5+EoVCGlqNEmaTHlqNmi/WVDL9hZ46x4W7u94BrU4Fs4MoKiY2IF66cBVHjxzF/fc/iJNvvYX5hQXkS1l0dDWjvbURt29THsAG7n/wAbz37tv46jPPoM7thsvphsPcBKXcBKFYxjrc//v/+RtMzc7gngeOQioR4szHnyAZS0BGl6m4gnQxg5aeJtz7yCHodBRaJodUXEGBV9uU+mriBNbhwTHcGLqFlcUNli80epsweH0EajmF6OS5KBFBjGy5AJPDgr0HBlCpFLG0ssyvVUdHG4TIYW11nTciJE07cvgQm4bHb00jHk5xQZeI5WAwmqExqyFQFPHIE/ezEY0uSaLy3HfsALKJFP75f/6Y9eflIhXaRghEeS7cCXOn0xlxY/g2RBUlkzY21jZ4Uk36II1Zhx393RzwszA1hc1lP5YXNjltltNFZVKotUrUNbpx4PAeuGw2vPyrX2N5eQ1CsQhNrY3YvWsHn1kff/Qp/FuEQtXC01CPg0f2wVNvweeXz7DUkLY2FKBFrztd9uFwqGaiJY23VIOAP4Tm1iZI1AIYLGZUqjJIREbU2RqxcGcO2zu74LZb8df/8a8QCAaQyeWYkEKMf5rc3TVL67Rq/vnZbAYqlQrpHBW5InR1t6Gpw4XWnjqenK/61iAQCzEw0A+5VMI4zXQiDY1aj2pFiNnJZWaQj1y7xkSudDzPE0uS5pSYaSiCRCSDWC5l4Ta994VFAdLJCFz1DlREYjjr3ejs6eD7Y+r2LShkVezY3o3r14YxcXMOoooEUokSkXCC04vVrM8HN01VSggUSeFprIPLZeXPGCWsCioCBMIBJNIxnsZTEzM9P43GFg9r3KVKmtpKMTu9hOX5NQ4So/f45voGS+TI80B0s+BWkDGX2bu/GzVrRQqlotRkMQRCETI52rxUUCXJhlQEjVEGp4ewixps29YOhVyJG4O3MX5rgTMwSEZjs1OYlBKlLBDazGBjJcbbYhoM1c4XEUplIWMFqbiTyOi5LHEgImU40AFpdpoh10kg15aws78LJqOeG8+tjRBC/hAb6SPhGJ8/2XQBAT/d7WTorsBInxUBoYxJu1+FqFwjnaQLFeTLpOMHXC49FAop+3dIKkXSHofVAI/DiHROAVlFj0Iuzxkc2XwV1VwYUrmC8aUsZ1FoIJTrUKoQllHAybB3v0imJNLoUKLpO4ECcnnk0ylIMhTkKGTUML0/qWC9y3snLjo3A5yGWiP6kFSMNjA0ZaezleSYJF+hiTudL5Q4SgMCmnBT80RFMBGV7HZCeCq/+HuErEig/0+tkiJTrHkfaMNFVJpasmotvZQKdfr53AIIak3F3f9dp5MhlayhMenP0OOh+5zkO4RzpO9fXoojGExz/UANRw1JWduo0PSe4RckZ1JK0Nig561ALJ7nYQdN9KlZ/v3E/XdUurvalWjqsEAuqyKVDrHhq6mtA+l0FeO3ZviSobUyaVwpMEQkUUJntODmjZs8Da2Wi7xyJuMkmZOodmhu8TJicG11C+FgCplYFjKRBCceux/JZBxGqwWDI6McFkGJdRTKQBikZDqLqkgKGcU8Z5L8d1MvSql4TR1N2Ar5sbK2xQYdWuGLBBT8I2ZGr6vewmEghDu8M3EHEjGwfWczhDIRUpkMTAYrsrECFqZWkIjF0dLehEPHDmFlYwXDo6PIZQqMENvVP4BQ0A+BqMwXod3hRC5NzPBVvijkChla27zwttVBqBCz8ZTWvqFAgBFWbZ29sDu9mJ2pPQ5qQGi6S7CEQ0f3MuYyGNiC3xdAS0Mbvv38d6EmYodcitsL0zj18bso5pOw6NWs0aOEVbPFjXPnruP0hxdQSlegkqogFUp5ul4o5VGsECqKDKt0N4MIggAAIABJREFUSBXQ2VWP73z/a1jeXMCxh+9HupjHp5+dhcVk4rX+u29/gvk7q1AINKhz1SGZzSIQiPClKpPKeSJA+mlKv1TLhbwOdTidkMsVnNKaTsdhtynQ2O5FMJFl0yeZzJVEtxELsbm5jqqIMJ8mPPTgYTaY1nubmERBY6BEOo03T77JjYZYVEUuE8O3v/Ut1jffGruFdDYDkViC0RvjWJytpcg+fvxRdLS3YmRkAqhqcPXyTczNzzKJQCaSsdTE7XRg3+49mLw9wQSkH/zZH6ChownvnDqFa1dHEdqK8uuhkEiRz8Wwb/929PZ2493334fZboNUqeaAl4qgwJN/lISYGZ9FtUxyEwFaWxrQ0NyMhaUl9PT24sOPTrGesa2lFUq5GsNDo3jo0UfRu6MfRr0Tr7zyGq5fv4xDBwZYgqVSqbFtWx+/hxaW5/Hhxx+yXyAQjCKTyvL6VaVQIplM8NZq244u7NrdjytXrmLi1iSj3MioTEEksWiKqSN0sJaKxVrqpIRwZFQAkbmIDl1a69YS9Kiwr/0zSWsIaVdlgoBWo2GjeGtrN77x3PcQT6bxd//9v2N1ZYk1pcR6dzmt3JzQ5502cTQ9zuSyLBOyOsxoam5gjCch4WiKF/D5WXd+770P4qcv/hzz84uAuIwvP3OCMaTvvvs+kzJ27dmFK5cv4cknn+aYeJvZDo+rHVKJhqdj6xur+Lv/9l8xtzCP/l3b4XJ58NGp00jHCAfLZGMQC6K+zYV7H94Pm03H6/O15Vm0tTTzJTW/vIqr128hlxRgaWEdS/Pr6GhrQHNjK8bJgFwRcyYAraCp/SEKlMlhw8HDB9HQVI+z505jaWUWu3ZtQ7mSw8aaH9Fwgpuf3bsGEPBHcObjS9Aqdcz4JqqD0+OBwapBHjEM7N8Go8WIq1eGeUK6e2A3TBoD3nvjXabtkO6V6CwSeQVqoxhOtxFWmwMXL1xHMS2BUqblwocmYEUiaqll6N7egkOHdoPI8aODtzE9sYhoJI1sPs+yJ8oQcNbZ0bdrO2xmE05//CnW1jZ502myGNg4bNBoMHrjFhYX1yGRyWGwGLFtoJeRqLNzt7FvVx9vQu/cnuLNU4k+A5TAKJPC29CEldU1LuS39XVDqZNDIJIikRLAaPBCVFWi3duM/t5uRANb+LMf/glLaejxkTmxTBN3opZ8keZLIWac7EgTYLUaqUwKCrUcre2NkKmEKAmzEMgrjNSta2zAY48+iDuT47zJpK0NBTdlKUmYmiaVGec/u4jFqQ0IinIkYnlUBVJOAqfCjAZUciq62MgvgEqi4ve10WaAUC6BzqJBA5liDUbcvjnMevNCjhpYM27fmkc0kOCEYGJiq9U17KtGq2JKTojoa3IVDh7ej8ZmD8wmLSLhIHzrPvaEED1pbmERm1tbyBTozrLCYJVDoQa/10j/PTO5wBJKGtBMT88TuIPvQ5vFwPknuVQRuXQZpWyNKkX5KbTBIH4/FV1sZC5XUCU5nIKCmsjXYIbNrsT2bS38Xr81Mo0742uc6WGxqlnaQltOtVQL/3ock2PLvDmiL4lEAJGQkIjE3wcX1qRdlEjJaEWFu4AxgXXNLii0IljcMjz40CFsrK0yDGFrPYICmZIzRGrLQiaWIZnIsdGSTiUqdE1WNUwmFZQaJRKJOLKJeG1ARECGXBEyuQJ6nZQfI/3ddD+plHKWWLmtJoRjhHLuQim2yu9lGrxREasxmJBJRrm5karNnGFQrBKhqJZxQZ4diZw2joBEo+E/k97a4jBGFJMQUH5KhYhCtfAj+gwy8YXTjWoTbipySULCb2Wys7HnqCaPof+dJCxUMDP+FMR7ryAcySEWy7HXiSQzVGR76nRsuL8bpMSoRkpQpcAnkYjipCCkx0Ia99qsjhsQum9/G+yUp+agVnCTuoEm+TRpp/+fJDT0GOiOIR/LymoC0Qi9/ipYLUr+HkKxEjaSZEW1zRhJc8g/RhjqGsIyR7p7GnISO778exzk76hsBw4/sQ1FSRjVYhIWk4IJLmaLC7NzG1hc9CGwFWAjm0algRAKrK772ZCaiCd4KqDTKJiHTddoXV0dVlZXeGpJ+LThoZuYn13h4qqcLaPeY+GgmkDYj7JAyNg9KtipaKY3KFEWCMCoVMqQzsRRzOSYX9vR3gRPkwehaASLy+tMJyFdN+maKVQjlU6js7cJ2WIK6+tbSMaSjIrad3AbR1yvrm+iWhFDkBMh7KMtQQJypQRPfuUEOnq68cuXfwV/IMhaapIzhAN+RkUK6ENSBdQKDWwmK27fJsNpEtt37ED39k6sB3y80iMuPaXpbWysY90fhFKtY8ZpLpuAxaRHPBaGQadngxsdTIx1VGjhsDrxta9/E2qzEdlKGZdvXMfp85/AYdGhwW1GLhOH2+2AXKHH2Pgc0w9WZv1QiVUwqg08Rc0WUsiXyZBEQAZak5XhdOrQta0Z2XIW9z7yAOqaGnD+4lluZqgRmJpcxWcfXEQ1K4RCRlo1AcKRGJsRO9o7EE/VWM10ISqZHKJC57ZuVEolLqZy2SSvz3bs3o6FzQD8vhQ2V7b4ANLr9PBvEdueHoceX/rKI7DZLAS94Ym2WCGHWqfFW2++hxuDo6yfLxdS+N53n0djYyNGx8YZi9fY3IKLFy5jeHCEUXsH9u/Bvr27cHNsHMWCGBcvDmF1kQKSshCUKQVVjQZvPZq9DWzyKpVyeP57z6G5uxV3Zhfw+mvvcGIfcagrFO8sLGJgoBveRhcuX7sEm8cOhUaDzYCfPRMKORViMvgW6fdNY0dfD/78z3+EweEhXLs+iINHDuO1115lScoD9z2Ae449gL/49/8RDz10Ak889VWUy2K8885b+OSj9/EP/+O/wO1w8PtcqdEwLo80tr9+5WX+eaFIFIl4ii9iqUSKUjGPEslzGj343ve+izfffBOjI2PQaoysbyQtPBUhFNxDBzhNoVjLzo5NAYp5ohvQRKY2haFtVi0ApLYilYho8l7hTYeGp51i1Hsb8Ojxp7C8voE3T76NUJCCr0qgK4M47lSkEnKQEHsks6DCnSQ6pN2nz3s0FmVedjgcQCQawPPPP4+e3h342c9/xZM2Wtsff/IBpqvMzS1CLtVCJpMjmYpi167dPNF2Ol1QKUwQCijVc5UTZF/7zSscxnL0nqMw6kz44P0zyCaykJAxTEjRZUXs2N2NH/zwOShUxEIn7GqSqTRGs4UJMD/92asopuUo5wXYIqkFNVFyDQRVCYe6UDFDlznJycq0zVKpGFdL5siFpSmsb83i3vv2YWNzBatLAZQKNAWVoae7G+FgFBc+uwKz3sqFPyU+N7U0Q6GVIpRcx77DO6HUSnD1yjXUuZth0bugVxhx9vRZzM8uMN1Bo9Uy/UplEKO+0cZN8tzMKm5cm4RWVZu+FsjrIRFBrJZyM/Dss0/Av76GKxeGcPvmPNJJulQJpyiCinwnBiW0Bg1PpuPRFOJRKhwT0BpUaGnxoqWpAUvzixgeGkOuWITOpIen2QOjRYNsJoH77jmCY4eO4vxnl/DKr15jg2a5RH4ICcsSqVGj1OX9h3fz+5CoK+WKGssrMTQ3deOrTz0Nm0GPMx98iNd//TKisQgjTgmXx1Nidv/TmUU6XwkbKwkHSYm46UyKhwAmm4GlFCXk4GxyYYX8STYLBnZtg8moZQ3+zoFt8PtWEdrahLBYxbWL1xAJJTE1toJiisyaVcYmUmgdSxtQ5Ncml6fQszKTzgrZMuRKBaryClRGGTq629DT2Y1rVy5Br1ViaXEBYpEKga0kpGTK11kYrSmVyDlVmKQ7VaEQ/lAYMqWaKUeUVTE3exujw8MIbPp5yp7OZaDXG5DKZDnsy+zUw1lPvgULPPUO/t3nphdxZ3wSKoUG47emUCqQVEWEpgYPhx+uLfsgFaj4LCHiEBn3qYKmbV2pTEjRPG9YISHTqghGuw71jVa4PXq4XVqmtmWSFcxOkuQkh7ZOL/Yd2IkL584gGU8jnxYg7M8hn6airTZNpsKdNeJ5YhoKODGV9OZiImMKqlBSDWBSQK6pwt1Em1YrEtEocikh8qkqsqkSDxukIhnTgOKxLHLUcAgE0Jk08DY5GKG5bVsP3n3nHfh9a5z9UoKYjd50hkl4wUzG5iLL7ig4bvv2bqhktHnJw2zfg8zWEqqlPAcTypQ6CMVyTkLNlQSolMoQl6PIVTVQ0Zknl6NQoUaUfjBZ4grIBEnymoOoRDKTCqr/H3vv2ST3mV15nvTeu6os7w1MAQXvAYIAaEDXJMV2UnfLtkbSzmhHq1nFKDY2dlYTWhOaDbVCakndakOq1YZN70EQhLcFW4VCeZ9ZVem9z9w4N4GO2U/AF9v5Bq6Q9p/Pc597z/kdmomlsqnV9dySO8DOe72LLdMHDQ8NrEPqXfc6051mTzLz1fD6mEOgEnMs74wHdcH7BlPIZChjrAfoORy6+s/yO66ps9b5GJwQUCpTlzXWqWGsmQTRmC/L94Q/J5PVh/x5cSIo6sngJOnUSWOU7HLyV5Q/z85xfa+iudmCpiarhEyxICducm42Jl3/upa+Br2hjq/kxJP7Bw8LBCoIcaizs/NhSOsXVsP+//KBT3xtJ5KlBdTKSbS3eSR+3mrzYGZ2VYojjn1ampuFjU4Hc6WkRiaRE7MJT9Jc2Nh14IW1ectWwXk9mJqSeGqLzY65mUWEg2HpqjOWnkU5g1u6+3qgM+qxuhpCOsEAHyaO5VCWaDJe4BlhbaugRGOjGx09nUhk01hi94JjLJrraBCifEMBDG7qx8w89cJRea7UbPUNtsLhdSEYiiAVy6Kag5hQdRo1FJoKnjh5DNv37MKrr/0bAsE1kUSQ+GDU0+luQ76YRzIdh8/jxkB/nyQGjt17gLa2TpGXUG83M7skxa/NakVffw8i8bh0o9ipzGQiEsXNjglP4fVZlBJulwvdrZ1o9DSgp7cf/tZ21HQ63Jt+gA8/eRcGA+D32GDQAT29XVCodQgEEvjed3+CmXuLMjkwa01geJqc4lGRCHASQ9iFspi1GN65GU0dfhjsJkTTMWGjU7LT3tICrcqMM59cRDaeh9PKEWNRDiR87Yxc52cwPbMoBaDFoIGWXZEGYjc5OVAjkYhhaHMXvvF738TnV27g6pXbWJxdwPYd/dizaw9e//k7EpThb3Lg2LG9cPvcMo5fWV+XApkow7OfXcPVczdhM5hh0JRw8tkT8Pn9CEVisDqccLm9uHP7Hi6cv4hoKCzdA2pNA8El0aJ/9tllzE2uSRovpUM0MtJERjlNKhKDzW7BN3/vG6J/vnV3DK+9+gZCayT7pFBlgaOs4tjxgzh67BB+8Oo/o6nTLzxihvBwgQuHUtCprUjH4sjn0zh0eD++9rWv4uq1azhz9nPsO3gQ7733ngQoDfRtwPDWnfjgnU/wzMnncfSxJ3D+wmWcO39W0IUsXDgVYBCLgqcnZQ3ZYhLnL5zFD3/wfaysLiMSjqJWAYwGk4Q6cUpktRnwp//jf8Abv3xTutZmo62OAc0UZArBooY0Dpl0KYmIrCFfLMj9CDJO0g/JWq7fqF/kIqysVX+lxTSZdNIdIs/+5S9/FYH1EH7x+ltIxnKoFGvQCdXBIZ3NZCyJQr5uouPjsBPT0OCVjmM0EZVwsLW1gLxfjx9/HMdPPI3zF65ganoWpWoGL3/5OYyN3sRqIAqnrUG++/zcTjxxVMg9W7YMQa+3S2dvbGwcFy6ex4VL56VTt2ffLrhdbnz60aeIhmIw6vm9r6LArmt/K17+8pPiP0mkQiiWsgiEV0XaxQ7fxOgi7tyYRSFdFX2602GSyZPX1YhIOIV4LA6rmSElcVSVSlSpO3e54fQ4EFxfQDofxkuvPI319SCmp5aRy3BaYcDuXTtx7/Yobl+/DZvJgVqZRjPKXTpgtBokx2L3gWGsheeRySRx5NAxhFZSIufggZSmd6Y1mszUIJuh0FVhsetw7NgxScD8q//1v8HrciCfzUrhzuemsxrx4ldOYvfeIQQXZ3D72j3cuHwfqTgxdRDONvGKDpdVwtloWMxnC0gwjbqUh8Njx+OPH0CDx42PPvwQIzfuoapUwOKwYduebWjtaMHI9Ws4+dST2DG8DdcvXsWbP38bS4sBOeTwqJQtZKEx1NDW7cc3fufrWF5YxNgoX4sWNaVZzLmHDhxEe2MzLp7+HO++8TayqQSy2ZQQQ9i1Y/EuwXHkYBt0csCgmZANomyeCdEq+BrcUhipNApJNV1aDcJks2Ln7q1oavVAq1VgYLBfkLw6RRUjl65IkUzqx/UL9ASpkE5S762ERqMXwhc77uzmp7NJMflbdVYoykr5PGGsQmUEbG4LPE43HoyPwmCgVEIr+Mv52ZA0CqolJWpVyv8MYtBmOBlDo8w2OwY3bMb41H34Gvi5JTA3M0sWC7KZrOwnNF1zqsOC1+m1o6XLjZZOlySbqpSUZV7H0twyamWFGKMrRaZCG9DZ7hdz+zx9ZwoDKvRmxFNCDaKchkV1rsBQqxoU2hqqbMBrAE+jCx1dftidOtit3Hsc0Kks+Pj98wgGY7DYaYhsgMWqQzFXEG9FIlYWsgwPA5VSfe2o0ilaUwhVjDI+ZiUw7KsCSllU0FqUMDuBrkEntm3vg9/nRTZZw52RScxOrMCosWDLpq0SJEeAxFo4jjI9E076rHzo6W2VRhE9VuTVzC8uCcaTB1u9VonWZp9M+Ii1jKcSYkzvZPBbJyfiRmhLjUjFwqhVS7DanQKOUGi0qChZvFZRLdWLbZFn6RngUC/Yq1IAF6EgjnV1FmUao6sKlJQG8QbpdRU0NTtlsr+6GEaB5sxcEVk2TihPMmhRy5ck/ZdFrUKvhZ6fAYtulQotXiPfPJlWUWpJuQm730Q/0kTKP7s9JrQ0WxCN5aXrzqKYhwFKc1iglzhRUVHuo4XNpBbZHQ8GlNJwCkCJDotwFumUr7AW45/566NDAA8e1MTPzyekDmEhz0K8q9sJrZZBgsQ+kgFfw/oaE+Uhf0eJTz1pm/kYnFQ8lGJWARunIL8u3L+Yc0PvLgeMrjy6OhqFphFPxqDRmpFKVzBy/TY8Dju6OtrkBByN57C+mhRWbGwthUKuLOxzduRKpSyMFivsTjdyxRLm5uZk/MLRDTvgChYlWp2EB/gaXaLBzBVyMhYMr8WErEJcWEVZqWvdqMst1YSk4nTYsHXnMArlEsYeTKGQzwpRhgZOpqwqVEoMbOyXjerW7VEk42k4bCY0tjA0yIRYkocApoBqEJhfpqdNjDV2pw1D27fhxsg9RGNJGHUG2CwWpOIJ6cDRnJrOJwSh1N/XKZrGWzfvwWp2Y9/+vVgPx3D5ygh0WiNamlvEpES5wK3bd5FJpkUeQ6Qadf8c89HMuXloSCgDmppaDI0upxsmpxM2nxfhRBw3blwVFq3LaUalnIXBqIdaa0AyUcSnH17AynQIsWAS4HvD0TXxEow91mnF0FgsZGA26dDV1w6Ly4KykmNTjlAzUpzUyhWkU1kEltaRT5bhcTpFGxiPJqCosgtrQE2lQiiSQCFXgpnmGaMWWpMKVrsGPb3dWF1dR6mQwTd+51tIFMs489k5zM08wNbhbnz5la/gow9O4/L5y+jqasYLLzwNjZbos24srQZE2hCOJXDx7AjuXhtHq9cPk66MLds3oHdjP1ZDEURiCTkETj2Yw6mPPhWTKtnB+/ZvFzNYS0snTn1yHhMPVpBN5KFWqMS4yPGpmaeeSlk02V/++ivYvGMbro3cw2uvvo5AgHiyNIrpAhTVMo4+th9PPn0Cr/38xyL7iSTjKJZLkmSZThTQ1NiBaxevSNG1eWgQu3bvxNjYGGbmF9DV0y9oQCYQGnRGDPZtwszkHHZs34HHjj6G6YUFvPP220jEovjRP30fDotTCvd8pYJYKorltTncvHkVF8+dw9LiglwT3OANOoMkTIYjCQn3+rP/9D/hB//yQzkgOGwu6YpR10vqBBNUhZ2t1Yoxrc5ZT4vs49GYk1pidjUlAERF5rCc9qQbQ22ukZpwnQJWuwUHjxxGplDEm2++h2yK5J36zzc3NUr6ML/HajW7mFlksln5v/SYUOfLKQVN4AsLMzL+3rV7B/YfPIKz5y5jdm4BKk0NO/YwsVOB+2NTsBjI4k6ip6cHu3dtQ7GQQm9vL2xmH7RqC0bvj+Pi5Qu4dOWCbNRHjx+Bx+PCW794E9H1mEi62H2jtph41Ze+/IRIZRaXZ+Dw2FDVKLC4soqO5k7MPQjizKkbQhWKhWNiamPYFTX1bCwQw8pJEVnqlO4RSejyuNDV04nl1QUsLE3j5HMnpIAkgzoYCEOrVuPpp57GrZE7OP3Rp/C5mkTCkEqlJETJbDfJFGLHnu3I5mJi7udkZmUxjMn7s7g/+gAL83NSHNHbQxmVxqgTbGhbezuCwSA+fv9jOOwmZDNEwxXB+YfZacWR4/uwdVsvqsUUbl65jeuXxpDPsCioSSq0xUJpWwOcLo88TyI86SdiWA8pUiwMfF4XLl+8iqtXbqFYrsDj9+HZl58Vjvwbv/wlNm3sQ3dHM5bmZjA1Pok71++Lfr8GFcq1CnQmDfztTXjs8SNYmlkUGRAfP19Vig6d36u+jk78+J9+hJuXbiCbTCGby0qYETXYlMqwe0tzqk6nFYM6iwt+rsUSWfhqNPi9MBnUcmghxYINGJ3ZiIZmt4QHGS16NLU0i5SzUkhDp1BCp1JjYXoZ505dQjpekAIlV6ApmySRegdRCvdMEhVKc7Qm0HHpcNqQV+ShNClh99geTlDn4XAahAZGutftkWnksxUUuf1UWUxppWgnIEGlVcNqt8vriibCaGz2wGrSCZ0pHk4jtBaRkzM9SHx/+FnY3VY0tbvQ2uWF3kjSiBZrKyFMjE1Jpkc4FJPCmeSr9tZGJOMphFaj0KlNMBmYwB2QJhoR7dw/yxW1fDZlFFDVsIAHbC6reMRoTHS79XJoN+gsonMPBCIiffJ47Rjc2CMZGAxHXF6MicyF90sjqXSLa1RSMwug3mlnEa3WqaXDT8SlyamHs0GHzTua8eyzR2RSlwhn8cG7n2N6IgANjPA5GqBVGRAKx7Gwsop8rQK9XSe5Hsx6sZnN8Loa5DN7990PZArOGqLJb8TWoR7Z1yivunbzLoqVosAe9h7YjErejtVpE8xGTh6qBE0BRlu9WUFZZJnr38O+MLVHGp3oxjnh5E1vNsmLTK6sQBlZEshFvmaAgbQvkxYdLS5YtWWsRCtYC6XqSaYZFdTFpMjJlBa9aFc625gLokI2V8HiclQ07g1uC6x6ylPqOnkW1nxNnMyxiKZc0e0yCsWFnfRgIC3/TtoMC3fWHswI4GRfryyJtIU3SlhoHH3UaafRl4X2o5vIeHR1SVDdBlsPc5qbowypJs+D+vjBQQ+SSeYcVKSg54HhUWeeBx7ScDLZsnw35WDCkKlcSbr2lOP8unD/Yup2bNrrhtVTRt9At+hVi9ytlTqM35/BnZu3sXPrJrQ0eQXRVygBd+9OY2U+hFyqKkxZ4vfsDhPiibDoCO0ul2wY6+GwFBvxeEqc/wqOu5QaMbsNb9sser9sPotsJi9EFxW00j0mw5daSHai6sWpRroxbV3tMt5aWFqSkSsd5noNJKyFXYODh/bB6rTik1OfiyFmsL8LbV2NWI2sC42GMhCD2oiluUXpsB1+bDcWlxalm720EqbyVwIidAoytTNiGtQYuDAlYbar0dPTgs1bNuH0qc8Fyff73/5DPBifxQcffAqX3YMvfelFpLMxxFMx6RZcuzQich4mzPkarQ+L3jb0DfbjwfiELIgM09m+fSdaujqwnkhibnkJERbFuRyspCukEyjXSI4xIx7L4va1+1hfjCEbyaGYLUpIhsmig568K1QlGCifz8DtMmPL8EZkylkU2X7VaKQD7rK55f9w4rG+GpGwC5fNjmKxhFw6C51aDZ/Ph0gqgeB6GLlMAVa9TkynRH9tGu7GE0+fwOnT53B75DaOPfkktu3bj48+/AD37l5D/0AznnnmpFB6bl0bweBAH77xm78Jv79TTFvJfAaByDJmF+dx7swljI6MQ5GrYGN/G175zZfg72wWWdONWzfFAJqMZnH+7CVE1yPweqx45unHsR4OwuXy46OPzmKCTPRIGhoFR3d68VqIhKJchr/Jh2//8R+gZ+MGTEwt4B+/+2PBWCYTcZR4PZaZItclZtiJuUnsOrATD6YmkGdX0mlDLl1EW1MX7ozcQSaTgttjw+DGfsEhBtdCUGspD4mLntxsMMNpdcnh57kXnsZjxw+J5Oa7//hPWJiZx5//6X9ET0ePGPKC4RDW4+vIFJKIR0MYHx3FxOikBICpFBqZ3kiy4XpUpCh/+Effxk9+8lPpPFktVsQjCWGAc8NgaiBvPGyxc80NhZMTBtZwcWbXhasxE0aFNsAiiRHehYKErnASRK22yWIQCcWmoc1w+hrx6qv/imQsKyxnFpxMKLbbbCjmSlK4kyrDx+D0jB0dxpu3tLXg0uUrSKZiGNzQha7eDsHOzS8EEFyNiqZ485YB2G0MdhvBiWPPYG52UZ7nvj07RLO+des2aBUOGHRO0ereG7uN737/77EYnMezL5yA1WrGv/3kF0hFM2KkZvcyV8yipb0Bv/Wt5wVbxmj3ZDYmWvAHM/PY0DuEM6eu4vrFMZSySiSiCdgsevgbfGhuasL0xCxC6xGRMGRzddkZGwEujw3tXZyqBbAcCGBwwwBMNq0gU5eWgjDpddi9ew8mJ2Zx++odNHhaUciWJSXaYjfB6WZgVRk7d+5FNp+UoBsicRPxLEau3UJgOYiF+VkZd1usTqhUTFttwpNPPSHBRn/1V/8FqUQEanUZhVyqjndTqKG3WbBjzxBefOkEDOoyrl+8gY/fO4t4lEi5mnTiaCZrbmlB/8AmOchevXpZ0I0Msdt7aAfSGRaERVy+dF0oNFDpAAAgAElEQVSmH5xMeJsaMLx7kyQHLy7PoanJhW3DAwgFFxAJhpGKFhAKpjE2NotMrij0l8a2Fnzla1+D39GIualFvPfeRyiy8+w24qVXnoW6UsVbP30dk3dnkIpnkclkpalDOQELX4b30P/CKZ5Br60XLFqypEvQGTTo6umA3apHILAEi92OlfWwrGVGuw5aswp2lwMNjQ3S5Gn0OdHf043FyVk8uDmJmftzKKTL4qchjpROykqJfhCInKhQzAowQUvaUj4Pq82CoqoMrU0Hf7sfGWrmMwn4W5xoa/dJsXnj8jhyqTqKkc+fexPzNpqa/ChViiLlTGdykmTd0dUsh1RmbgSXwlgL1At3TgdotqwoIHkn7X3k/fvQ2OQRpOv0xBzGxyalGURfAHMavC4Ptm0dwvT4DIIr6yLzIp1teWkZsVBK1iqicsucBPD1KPOoqLjuQ65FBoD5vHZJBqdem8vG3MwK1taiMo0zmrUSjGY1UzfuwfjYAibHVlDIKWTqxi2knsZUZ43Txya6Zz0FoTx5qmBzm+FrsWJgqBEnTuzF/Myk8PtvXBlDKlkBiipYDBbR5PPzjxLBys/bpkNHTyOGhgZFTuj3Ncv05vXX30AkGoPFrEFfXyOef+6wHGAXllZw7sptkbJ29DZi244uKCpeJFfJYq9rzzl5ViuqqKj1UKhJd2GD49HcsV5o1QpZVIslFJU6GBwuoJRFPhRCObMOJJJQsLhQcJKrRUeTWTrh0QxN1VWsRVPIpgpAriid6Kqh7i1qcJvR7NUiGC4jky9AV2E33SDvFRsp0uEnC56+JE4BHq7RZKez+82Gx9pqGsFgRrTpLLypKuD/dLsMcLmNwofna2SXnTkCxDSyK861nsU7O/T1db9uYuUhiJQYmk/5/2Zn2USoS3FcTr3QcSRcKpYTg2z9MFCT94uvmWvY6iq/QzXx7/CxmPvB10Cp5a8L9y+ocB860IBYblbSBE0WM8x2G5yeBgSW1zB25x62b+mH2aiDzmiAVm/B6dPnsTgfRDmnQLkAbBwcRDadRGB1ScxxTq8LXd1dUkAsLqzU3cdZ4qsSUlR53S7hI3O0vrq+LrKWUq4Ch80Jp9ONQCgoIx9ybauMmuY4zWSAn2xydoJDUSlsmORq0BDTVBPm+s49W9Hc2oSPPj6N5cUVNHjdaGp3IlPKwGi1wKA3IZcsiYaQm+/hI7tRrZWQIDvc44Xd6kJ0PYrQ8qpwk9OZNPQmDYrlNJxeY10LeGgnLpy7gNFbU3j25CtIJUt4770PpfOya+d2bBjqxeDmfty6cxv//Pf/IguexaiDXl+Gu1GH4Z2b4PK40drejXt3J4UO4vM1o6OnF8lcQVIr05EENMQbmtiptyIUjYjplVrHuYlFZEJFIK9AKVdCOlsQHJTVapT3gV/IXDqJto5GPPviUxifHIfeZpIAqtnpBUlPDa+FkC1mEAknEF6N14sznskFj2aCy+tEPJ2STTKdTMOuM8Bk0EBnVOLok7vRt7Ef77z7MSbHp+FvacWug/sxPzOD8fHbGNjQjieefAJnz14U7r3H4cKXnnsJmzcMI57KYS26jnuTdxCKh3Hv3hhWF1aRiSTQ1dKGP/+LP0M4FUWulMdqaFUMwxv6N0lhNXb3HjZt7MbxE4dEu6zVmPHO26cwObkkKaMGrU6KOhal7BoVMhn4PC7873/9v6Gttxvjk7P40Q9/hpmZORTyBTnA5VIJ1CpF0e8brWY8++JzuHt/FDMLM1LMEklGKQXvnxQdlaaKp58+jtHxcURjKTQ0NgsdpVapYcPAoHRaGbTy9a+/gv1Hd2NpLYi/+4e/x/i9Mbx48ln0dndCq1cjGF9HoVZnq1MHOj89j4tnrkt6J2PhuSnzuxOLJsXouW37MCYmpx4m5jK1mKxqBs0wFa9anwypqH8kQlEt3XAW1dJ1Z+gIUWGU0QjajYu5CuUytfRq0BSoUSmFQiLpsR3taGrvwHvkuEfjMsng4k+PAhnxyppS9OCJeFpCythtZ/He1kEDtQcXLl6SNEWny4TOnjYJMEtn8giFUwhFw9i3fycKuSTC62HsGN6DiQdT0Gm02LRxExxWB/bvPQKDxgOjwSG4QDLu/4//9l8RDC3h8ScOShfq7bc+kAKZTGuTySJmYn8LD2lfwYaNHdDpqphfnpTU5umFRVjMPly9cg+BhShia1mRVlEf3dvdIZM3mp/D4bhooAulPPAwUKehyYZDR/djbmEFl6/egJ/m3FJK3stgYB0alRpdHb0yZckmijBpbfJ5xZIx0Z06nS4UijVs2LgJc3PTYrQcGOxDMpHF1INpkX8tLywI0cZicUnQzmPHT+A3XnlJpFR//df/FSPXrsBgUKBcTCOayEiTgQFvv/uH35SApGx8Hafe/wTvvvERErEqskxvrUG+Cz19PTj5zEkoalV873vfQyqTgcvrwq4D29DN8LlkEm+9/hbmZoOoKdXQWwzwtzrQ2tGIci0rBCyX04R7t25BUdRAW7PBbGzE+++dQjyRhM6ix849u/CNb30LHpMDN6/ew/e+/2PUNGq09zXhwOFt8DktuHf9Jt746XuIx4jkrUn2QN2cyjCwunqQhY3JoK9nEmiZPF2CVq+EzcXONzF4evFwrDFsTauBq8kFq9sIh8chewmpMG67GXarFcGFIJbGg5gdnRXteiQWE1kEDar5NI1+GjHaMeVYo6jAQNRhiVJDHQoEQlrUotc26IjHq2L7js3I5mNYXFjG+L0VkSRRt83nrlFrZfLV39+LXCGLpZVl4ZPTP0XEYa1GuVoFsfUUSgU6CpXS7GWHOl8qwuaxo627Ga2dDfA1ueX+4pEUrly8BpvNhtVQSJj/PpcHB/fsx50boxgfm5KuMsPTONXlHsTwL4ZCUb4jkklVCWVFETU1YLZa5Pu5eagfKiUPdxlB6M7NLWNlJSpTZZW6isENndKZZ4DZretjGL2zhEKW2nDKR2tyABE0JCt/JdcdyOGqpq4328xOI6xOHZo7bRjeOoB4dB2x9ThiESYt55GIJMUrxsNJOp1HKlMAG8QGqx6tnY04sH+XyHJXllewurIqidPpbLkux/Mx7KwdyWRU8mUCazEYrXr0DDRi81ATTOYurC35H+oBBasl/gWFlqZpNcoFmngLv6qwKI2Rn3nYhNdTvsvfVwqo5PLIx4KoMMfCyGmEFY0eQ11bXqygWKVUJYv1SAbVVB4KppY/vDFF2mdWSYHLrjWLZbtdXw844vvGlNWH+nWaQMXc+VCf/shoGo0QFJEV4g8npbwvFtNtbTYJRCKhjfpzNnIoXeHRlwU/i3Uy3UPhrMgj+bj0vLCD7/EQ1aoXuSmJUPw5MuYLhSpa26wiqaFsx27XodFvlvuS50PFQaoo7xMfg9OqyYkIenqdMk3gwePXhfsXVLi/9Ad70TpglXj6RCwGo5nBQlqMj09KbPTjhw9KSAPNi3MLQRiNDvR1D+DUh2eE0kGiBukmi4vzonvt6+8WLOLy8gquX7+NdLIknTpGhfN83tjgg9fnw1IgIGzgXDYn3fAGXyOampswPjEliMYiSRm5AnjeFI1tL6kyEcFB8rTK+9LreHLNiz6Ria3U2gUC64iF42jyO9A90CBsaYVWLeEdhQywPL8u5skGn1cCXarKCvoHB9Dd3Y3ZiRkJJdKrdXgwMY5COQNfixsqbU06F/1DPVJQvf/GpzCqXTAa7JiYHIfJYJDNktHXu/ZtF07v++98jHKujAP7dqCh0Yj1+Bxau4kcU0FrsGFlOYbluXUoKxp4XI1QKDXCJaf2esvmTTISTKTjsLsdqFSZypjAnav3kA2XUOGhKV9FJpeTLxe1cx6PV0Zx4cgqWlu9ePnLz+PO+E0YaMQxmnD7xl3YaW4scGMxCCFodSUkRl+mHRqZrGYxw2g2oq2nC5eujiCTKsBEPjiLPJMae49sFi34/YlpBJaCGNiwScI/SCy5P3oXXb2t2HtgP6ZnZsW8nE/n8MwTz2DX8A4xCRUrVdyfnsJ8YFFQf5MPHiC0tAZFGfjPf/Gf0dDcBLqRg5GAaJs7O7uEzDN69x66u9uwd/8OTExMIBpJY3R0BksLQaTjWUnzbWzwysJPA1cyEpUO51/+L/8JHf09mJiZxU9/8jampon9rMKgMsCs0wgtIkGzsEmH4yefxHo4grukVdAcWqiKMVCv00NvVKOmYFfOKEm1iVQOPb2DuD82jmQiAbfTCa/LLR1UBtccOroXi+ureP2Xb2J+dh7/w7e/jceO7EW+nMLdybtS1Au6sQLcu3kft64+QDZVlshyh9UjASWRSEyKcy7eHGe7HE7hCVfKTC9NyHeAUyl6J4SIIrxhygpKsqg/YgXXTamsGepjTt5oLJOOmUYhhxRqjJlYTNdZb/+gGIDrKDrqJTVSuLOQ4BGP/GVKrdgV1eu1UKqreOrp40KF+eGPXhOjIQ/ETOQlHSiaSEiCcCwZx759OzA8tAkfffgpNEoDYuEo2lo7sG3bDsGSbtiwFQadC4qaHmqNGh98/Da+9/1/QDobx9DwIGw2C8589jmqnHar9BIPnsql0Njmwe/8uy+jt7cVKlUZ6TT5+xGRe1FLS79CcCGKlbkQIutxuVY29vegVMhhamJWuuBMeK1UKyhU2K0soae/CUdPHMbk1Cyu3riNl15+CddunBUzaiqeg1qpRXdnD0au3YZGYRSDOhnQPEgwgddscchG7/Yy/wDYum2zdLMjoQjSsTSm7k9iaYHG5zIcdi/MVgc2b92C4R2b5P0jMenTDz8RaWEyERNdNIkYvmY//uOf/3vs27sV6egaPnjzfbzzxkeIRrOicaeUhYeQpnY/Dh/ZL1z7jz/6BAUSZbwukcp4fDZBzX7y4SfShCmUKnA3uHHi5BEMbR3AhStnRD7h8TrxYHQcyzOrWFtJQlk1IRJJokiSmNOC408exQvPPyvF7+T9ebz55kfIV5TYsLUfe/dugRZFfPLuezj9yXlEojmRTfKaZTH4iNAhLGu9GmajEfl8AUoNr5+KkEqaWv3o6myFzW7GxP17EnLka/JjObwCTxMbIM3YvHEDSoUsagyfghpOqweXPruMs6cuoEJ+OhF/lHmodMikOOJXQ2/QIJ9LQKOowqginauKUrWKirYCg1ONroE2IXCxScDsBoNRDaVCi4vn7mBuIoJiDijkKlI8Ey3LAyynWpl8TjrplFR5fXVKSDKaEHMmO+gKdty1ZRhMBqxFIjA57CKX8TU7RfrDAwUzBUKr62huaUM4FkcmmUJvRxd2bd2OD9/5FPduP0A6nap3zhkElFOKBEimiGzCaNWoPTRt07RltBrhayRVxgnU8nA4rHDYHZiamMOduxN1tKJJLbKTnp5WkW/euTWBaxceIJ2oiFSHhTt12fz+C3awWpHXqDWoJEBJpVPWfQGNTgxs6kBLs0sCz1isUzfNRoRo1XkYqilEj79Gj1yJ3X4jGpvcaOtskLVbr9EJqpRYZ9JXGODKACKGEymV9LQUEU/modSo4G9yobevCRqdH3rTdih4KmJXO5viKUMKd+rjOU3OpXOAzgwU0g93rP9vBz6foQwM0FYLKDHdN70ih0p2vdtbXNCrayhLmmx9ESUVi8V4JKNEbG0V5WRWcI1cZIUUY9VJt5sSJcpPWPxyzeU1wRAmFvY0grKDzp9jUc3vx+xMXN5rSlNkjS9V0dpqg82uqwc3PTTBci0X0g2pL/o6BpgH39VgSgry7h42P2pCiWHDRtjy/DmFQnCUU5NRRCJZ9PW70dhIczknYiXYbTrpvD/iwbOLL4W8UiFyHpJw2OWvP96vqTJfUNkOHHi5FY09WigrSrQ0NsHlcsBgMuPz8xeEL/2Xf/E/Y2FpTrqos3Or2LP7iBQYl85dQXw9gY7WDqRTaSwtLaFcLMDutODAod2IJ1KYnwtgPZhEPJJEqVBHR3rcDjFAhqJxBFaCYkjSa9ihcsLr9WFylgFEedG5l4k3UyikcG/vbEdgPYxEgrHHVRkT1ao5FAopNLU0oG+gS4IgHkzOSOEzNNSFbTu7oTJQ4w309W1AMlbGpfO3ceniiBSxdlIwYuuMRZNDg1VvRouvCVYSCKil7mhGS1eTMHhv3LohfN6VxXV89uFlVAs6mI0WhMPLcoCgeUVt0KJroFMOBBc+vyyBDvQO+Jtt8LZa4Gi0IprNYGU1hkpBg0gwBWSVqOaVqDJoI5WCp8GKhiaPpJRSTtS3sQ+FUg7h1TDOn7qEclIBVVWPQraKaJxsefLFtXDYnaJzjsbX4fGZ8Oxzx5DIxxFjfHO5Jl1Sjiqj4ZiM2Yq5KmKReN0joKhBraxIQIfFboG/rQOXL9+UbolFrYZRo4HeoMCeI0M4cGwvFlYCuHl9BIePHMH5y5dlYSdHvr2jBWabBavra+INyMQTOLTnAF44eRIqpR4qrQnpXAXnr17F2QufY2F+GhUm3KUr2DG8E3/yx/8eDpcTsUwMq+EV4YQzqZQrarmYk9CgYqkMq92L+2MzQlpJxzLQKFSw2awSJkQJQDxM6YMRf/Knf4AtO7ZgbjmIH//odWHux8IpKCsKwYzWD36MiVdh14G9UOsMmJ6Zlu65sqp+qPHWQGtkyqgSSnUJGzZuxN17D9Dc0onFhSUJeeEG3tbajIXZGXR3NmD37m3Q26z46NOz0pH9s//wJzhwcDvmV8YxtzyDSDopJuW+zj5h/b//5udIJSh9UsBucUnHJBKmcYnJeyrRjzsddjlgcQwcCsfqeEAp3FWy0TyiynDxrus5qR+mnKZe1D+iFPBX2QB0dWQYR54s7tnphFIjZJjg2ppkNFQrFenmNzZ44LDboVJqZRPO5dgtopxBLXjTP/rjP5CArv/r//y/JW6clBoG3/RvGMBKcEUY7uVqHs2tjThy8BB++urPsbywig0DG2RDO3j4qOg7W1o6UCyoYbU54PE48MGH7+DV135YN0MPbRTM4cj1GyhkSxKsRHkCJ2q+Ng+e//IJdPW2IBYLYW7qgSR2BngwzeXFOxBdT2NlLoxoKAmL0YyN/d0o5NLSPc9mysKyZ0GVyMRRUubRM9iKwU19mGfI2sQkvvzVV7C8MoGJ8RmEV8ls50FGKYFZnIbR2E1efiKdhtXCVGgXsoUirE4DBja2YdvOjTIFWFpYEr/N2M1RLM2viHTDZnVBrdFKloPDYxRj6dDQZjlsz0zOYpaTolIRxVoN7oYGPPvCUxgeHoCikMf1i9dw7rOL0tUks5y0FoPeAo/fKYm9gZVlfH7mrEw/WjtasWnLIExmNZKxiKwFN6/fEQyvz+/D48cPw+N34cr1iyK38fsbxQh85/qYSGUUVS2q5LjXKjLFHN62Ac+cPIZ2v18Kyvc/OIuK0oTuvj4898wx2PVqfPdvv4PPPzuPdK6MVDaPcqEkwUvc9Hmd87tNTjb9KRWKqZW8pmrQGDTYtGWDUGOyuSTu3b4Cg1EHi9OG9XgYrgY3+np7sWvbdlgMRigrQHB5DQatCWc+/RynPjwtmRSCQNGwKGZiZ160406XA5H1oDgvLVodKqWyTFtq+hpaetx47In9MoH+yWv/hv6+ASHH0Ndw/fIEgvNpkZAwVIlTKwbgkQRCv0epUpJGhkJVQ0ODU+Q/hWy27hepqcSPodUrYLSYsBoKQ2s2o6HZi6Z2H7xNNimu5ufmxOzrb2pBY3Mb5mZm0NXajr6OfvziJ29haS6IcoUYQYV8/9mMyqV4GKL8qCZrmVJDlWkZBBCymdTS7kdjo0v013wM7lsz0wu4MTIuUhmzWQeH04z+gXYJQZudXhIzdzxSoJVMPiOuQ3LgYpdYpRC5jEJTg1Jdg8GqgdVlRltnM3bv2wKX04KLF87K1JXrExn+JjMnIhYJh0unC4iEWNTXoNfr4PHZxZ/C5022fiVbwv370wjHcw/lIgyjc4tkk0SYsQezguNkzUCTtaehB97O/b+qoWr8UimVsi4zYJ03vlfEP/7KcSvBTP8dD6WUl0RtxcO/K+RIVGOTQwm/vQSjlt8rLQpqC/KpOAwKymz0qOrtyKwGEFoOCTGJ0hpqxznZlORSNtbUdTY7aSzMw+HjxqJ5+T1lJ1yT+bNriQoSa4QhVGC2MDOjJPfHgplJ4KTK8P54Y6edHXWu3bzx//P3JLtxTWXBLX8v+SD1PYEJtZTmJRJ5rK1lsLqaRleXA263UZ4f3y8qJHgd8bDBx2DzgT/H8CdKEYUHzxCqHBskpV933L+oyr1vnxIdG21IhFLYtm0b/M2Nwjg/c/YiVgJreOG5Z3Fj5DKCa+swGN1QqowYvXMfy9OrQiWhTCARTyCwFJA0Q/LPibtTavQy8qamrZwvYGVxUXCCHo9TjF/hKAkVedEZVhiI5HTBSn3dNMNaGBhDrnI9QdJDE09LkyStJlNER3IMpZeuSbWaRUOTHVu3bZJI7zPnrkiAEE1FW3b0wOO1iFlr947daGzuxNlzN/Czn74v6XMdTW3S2eI41WQywOVwwe1wSVCK0azDlh1DcPjs0FsNsijn8jnMTq7g+iVqzaMSua2sFaGoFcTEorfp0N3XLmPyT97/VEg2docVKlUO2/cMwNFsQY7By1YXlGUDRi6PYWl6FYqyBqgymS4vCbRmqwlanQ6VWkH41zQZUbKxurCO5CpHvAbBW8ZjSem2MhWTMiUD48LLeZjMwFPPHZGOSCpXQigUl84KGexcqTmuL+XLopNnccYTOfGNWr0G3X39CK5G8OD+tKTzGVWQVD2jWYXdBzeja2M37k+MC4t+eHgrQtEY3O4GOf0TY0j3O7Wpdx7cwcLUNPYMb8fLL7wAnZFUmZR05K5cu4rrNy4htL4uchWXxYnOjk70923EE898CXNLlBDE4W/14NatEVRKNSxPzSIdS2D/gf1w+1rxs1+8i/PnLyJJDF2pDItJB5uNYSc1xKNRMQY//exR0atWVXp8emYEwaUQEqGE+C24aVNDLqPHagUvf/UVNLW24Cf/9jPR4mo5ZpVgC0pO+B4DGzZ1yv+ZmJhFuchI64wcMNl5YYc/HA7Cblbg5NPHsXP/Ibz20zdE9/1bv/kyhrb2oIyMTKUSsbjoVq1WB86cvoKfvvqOBLqwMKZWnmFgqURKzFPkMzPd1elwiASGcphksi6jES67BMtwpFqEQV+Ps+a/1c2pREJW6x0cIR2ooFFTj8nXXk/V01BGUOMIXA2bnWEmOQSCq3XSAoM7dGp4PS6YTRaYDFbE4mmRbtVUFdE4lipZHD58AFuHt+I7f/d3UILBIwYcf+Ikjp04gffefwdnz50SzOCO3VvhdFhx5pPTyESTOHb8GKLxDLbv3Id4IovBDcPQqm2CFzSbDfjOd/4Gn5//TIqqI0f3C5Xk6oVrIhMjwpS8nCKNyG4r9j22FS6fGbH4Kvr7utHa3CKJohqVAVNT84iEkxIRHwpGYdQa0NXaiiLNkswwWIvCZLGhwd+MxcAcyso8hrZtxI7dO/HRJ59ifnEBX/+tV5DKLIsGeW4yIKxyMlh9Hi8mxueg1Rhkc4xFYjBb7HA6vUjl8tJJ/cpvPQ+724BMJoqbI7egVxmwMLWCuyNjUhg57a761KzJi6aOJtg9VjE9nvv8rISGxcLEQRaFFa7W6dHR24E9+4ZhM2sxNzWD8TsPEFnLIJupa69JifI2u9HW1YR4PCYBThWFAk6fCxs29+D4McrbpnDp3GXMzQSQy1dgczmxZXgQW7dvwqnPPobOqMCh/fskzfO1f35d5EDsOrMcYKKl2mBDS3sjhrf04+QTj2M9EMI/f/81FKoabBwawqH9O2BQVDE1Ooaf/evPxJDO90M47tV6aFC5xPlAPTKexkNKJBVKrRygWZg/fvwInnv+KYyP3cE77/4MiWxIoAIagxaeBh/aWzuxY8tObOYBsFRBKZeXfej7//gvMklJpdLIVZTQm8xobGqC2aiXtZIG5bnZBZEIcvLGqWOORBsaOBsZSOcRlOb8/By279iOyalxuJxerC4npHhPRolYpfyhPt0gpcxAvXeZiZOAihIJhxVer1PY9KuLq8iXINcqTag6ow7JdEYIOZ5GN5o7GoSnbrYbMD89h+XFAFpaWuH1N+DK5auwGIimVWNuchmFLFOfc2jwOkSGs7IYE1gEu6ISsKbTQKVVCmmshAocbit6BjrQ1t4oYUsEEOTSeUzQID0+J/hTSkUsRqMw681mI2KhGCbHF5GMcPLI4lWNYp5rSR2HyOaBcJp5JtIr5HlbXVq4GizYsrVPmhwTDyZg0FgQiUSRSEZgNJokjZWHfhbQqTQRtgrZcyw2k6TnEgfKYMFiKotIPEaLG5RaBaxmHZobKKHjnqjE0moElZoKbk8jeto70dE7jEBcAxbs1LQ/KtxpCJXPQ0nbUwXlVFIaBPWu+UPE48PCV7juzIepN6WlZhF8rqIiJCaPQ01zBMoqPWrxVdRyCRiVXGfJ0a9K4RsIpOF06oX2wj/zJvrzMq/1iqy31IxzbSYnnUU2i20J0CNpJs9wqjxSuSKMZNFLEwYS0MRuPSfq9XRWtUzi2Kl/VHDzVz4ub4/Mp/UkVPLbKaGrJ6o+0tgLmlLoTmzOKOQQyufG+5mbi8uUg513HgBoovX7WUdpZapNSS4nAsJ+/zVV5osp3U+83IKDx/pRKeuxe+9+0Z6rDFqcPX8eFy9cws4dW+BvdGFyZhI1pR6lohLBlSjuXp8QvKLNZpaLjYVDo9snDY41otgYhAAVrGa7mD7v3L4jCaoNjT4Uy3msrUdl1G4x6NDR0oJAYBUVaLAUXJVFndQHhjUBJbjcVjidNoTDURQo8c6xoFcJs7xSSeGxx3bjla+/iJnFJbz+5vuSdOhym9E32ASn04RKKS/4vM6eQcwvh3Hh7C3ZQOwmK9ZDNNAmxKjX29MlX6T1YEAIMN4GD5zsNvrsGN6+Vcyi589dwfJ8FAsTS9ArdHBZbajVKp4kE00AACAASURBVKigCLVZAZ/fLV/S+3engIpSFkKHVY09B7fA4NYhnI4iX6ogHS5gbSkq6XI6nRHhUERMkK1tjRI+xE2MmCaDSYstO7aKYWf05gRykay8j+zYsnMl5kOVGoVcXooyorSgyWPTlj5sHNoAq8ONm3fuIZPN1Ltc1aqMb+k7ID6DGspCKYum1kZJ9Wvv6pbx+bUrNxEPpWR9tpl1MJrV6Bj0w+FzYHZhTrSS+w/sQkNDI4qlGiamZpGIRtHZ3o49u3fh1OensDw3i+ENg/jSi8+iptFjNZ7D7EIA586dRSy+Js+ZCZe9HZ146sknJa47kafhmKYfdo+AtdA6KoUqygx6CqzghRdfwtYd+/CvP31bgnxWl4Oc2cFsVMu0iHxfLsCVag4nnzkiwV13x6dx735QXk86nkQhnUOJjHq9Ttz+NFw9duwx6TqOjo8JFUSl1iKZSmF6agr5bF1PTkc/P2uPy4ddOw7jl2++i3g8DjU3F5sB8dQ6Bvtb8JWvvIjGlk788Mf/htOffiab2dETewWfx/coEYmJnrVYBG6OjOP9t88izRdeU8Bj90IJlRhdye/lgcztdsNgNCAWI3JRi0IhL4QjFvHsfoghqcADmEqeJzcLrvjy9zwAC8mNGxXHuOzacGzLDoxeDON105kKBpNJGNPhSAzFQlmMg5wkUd7G9Ey1ikamGuLJOArlPJwuM3L5FL71ra+JnOe7//CPDwtYDU488RxMZhvuPxjD1NSoyAF+46tfAnWgNy5ewfLMHLbtGMZyIIjDjx1HJE5TdTNaW3qFnsHr6623Xse161clYOzQ0d0yUSFykxM1+kdYCHAfdrhtcki3OLXwN3vQ2uJBk78FodWYkF7OnbuM23dHJaiGCadMI+3v7EIqxkCuAgJr67DZXfA1NWN2eRoVFDCwqQ+79+7Bp2c+w8pKAL/5ja9Aqc7i4vmrmJ0MQKs0y6SwpblJ7t9mZSFVQzqZlKRLi90hJk6P341XvvYcXF4jpmeYGDsPs86GuzfGMTk6JRxuh80q642n0QulQYWOvlaRZ926MSITIprhWWzxtWr0OnibPBjY0IGBgU6srqzg4pkryCXZIFEK/YSBFGo9J0VqWMwmJJJJZIs5WF0W7Nq7Bf29rUgnEjj10WkEljm9UcFss6F/Qxc2b9mAkdvXYbKo8KUXTiKfLODv/+YHYsokTpFUJAIomjv68KUXX0BvTwtGb18VjOObb7+PQlWFnr5uPP/ck+hodGP2/gP87d/8LQKra0Kn4OfBgoRnznqQTD1EhnsBbyqNAWq9Eb7mRpx45nE8dngvctkY/vH7fwdPox2Hju7B7NysFITlsgoNLj8GegfhtNsQWl1BJLCOc5+cE58TDbk1Nbv0DmzdNoSnnzqKeDSGD949hWtXKYmrwGW2IJEkprIAnVENh8cEX5MLBguZ4yE0t7agXMnD6/Fi+sEKLp+fRCZZleuPGSIkUDHQjAoGkdhRxqnTwOpgToFa0K71z64Kht1TK0wKDXGvWpMZngYXmtt9GNrai2IpjcWlBTGyMuGVBuD7o/fR09OL9pYuXL10A2vBNSgqebS1+GXyNDuxikSkiGKhHhBERCMfnzsSJ81evxubhnuxebgX7R008hYl0Mumt2NhKYClQFAyO0j82bZ1E4xaLVYD67h/aw6BRTY5tOLDKJXrEzyuf1L3qurBS7zGVFxL7Co0NpNhvxHLy3MyAaC8kyhXSqAok7FZ7eJpo5yPhxgW0zSakKXOdZvdeB0bUCqVfB5VLRsDRCnWZDJC1r9Kp0eSoUwmC/wNzdjQ1w+vfwBTK0WZ6EsvWknzZJ2BzqKdAXo8oNCETDQq1zVoSC+qipzrUbHLa7GOaSkiG42jlg1BY2uAq8UPh00Ds0GJcp7rdBWlbAaaXBhFhQb6akGKdzl4ctL5sMB+BAhgocv1lLKbR7ITXvMiW5SDUJ27XizXaTPZTJ21zsI+lS7CYdfDZtMLkUlSTml2VetRU+thAv1GxDbWu+/cz/hz9c5+/caXxOdXb9XzoCA9h4e/EhNJ86pGinjepqeigmylhMbrNeH27TX0dDuk287H4MGDe7WYXH9duH8xhftv/8l2HH9mC8LrJQxuGoZSr8fo1DjOnD2H5eUF/O63vopSMYHR0Zvw+PwoldW4fOku7tx4IEUnOc4MZYmG42hwN8Bi0iOViaF/w6AUUOUCx9BG3Lw5JiM9foH55SeekGMiC01RjV4xiOULNQmjMZttaPS3YHlxEaVSQbTFXASJV+OotlpViq6aZhulsiThKAePHsTcUhAfnzojWmO314zNw92C5cpl0kLj6B/YgtmFEK5euiOLqc1MBr1TCDjJdFJ01JTfEBNGLB/j0nfu3i3oKSL8EpmwmIqoz71+8RbCK1F0NXXDYrRieWUZVU0J3iaiMSuYuD8vgU4mvQrNjS586eWnUTMAo9MPJJ0ySyNJMCJmIDp/EvG4aONaO/wPk92U8qWu1Cpo7+6WIKvx25PIhTPy5WcRxtAqbh5M0CSfmn+v0eqhVFdkwe4Z6IFKq0VgNYhiJQ+r3SYn7iTf62we1VIVhVwWuUJKqCI04LHr+GBiFoHFNSG2sGi2mZjGqMLeo9tg89pxb+yeGIV27NwKp8uOdDaPIHn88bSMU6n9DYfDiKwF0N7sw2///tegd9qRKFRx6tPPMTIygnAoKIu73WyBw2KSjrLd4cHd+zNobPCjt6sLTrcb127eQiQcQ39bJwLzM+js7cUTT7+EM2ev49Uf/xiBxRXp2rEz0tTkE0lHOpFCqZzB7j1D6B7oxHosjTtjy9JtTUbiqDGUg90VFUf0BqE8dPd1wOG2S4eHoUSLS0toaWnH2N0JVMpKQeodOrwLTpdV/B8DfVtx7txFSZQk6lOpKiOTi+DI0V04evwQLDYXfvAvr4lMoa+vHc88fww2pw7ZTErSSilTiMYKWFlJ4O1ffCw4PQb4eBxeaBQahNZCDw1O7Hw4ZcFloipDi1icMyeBh00GLXEjZPetHrZE7WO9w1Iv6usmVRkeKBieoZbxNjvu7HLqtTrR52r1Wtjsdkl1jMbqYVC8L4NOg8ZGn1yLNqsN+UJJaDrEztGEqVJX8OSJw3A4HPjRD1+F0WgRQ+qW4V3ia1hbXUexmIbZpcfv/rtvoqm5EZ9+8AlGLl3DxqEBZAoZ7Ny9B2q1Hh6vH3Zrg5hg47EIPnz/fXx29qxIDJ55/jg0Wg3ef/cjhNdj8h5RskezbIPfg/2Ht2DTUD82bepHMhmSVEuScWrQ4d7oKC5eviQ0mFgoAaPWhE39A4isrUtHmeQbncEkhfNqZBWFSg5tnY3Yu3837ty9g/tjEzh4+AC8XodwzwNLcaiqOmzZOiQmvVOnTgkXXjq36QzMFhvsTg9K5RqGd23DN3/7FWRzUUxM3MXkg0mY9Tbcunav7qkplUWyxy6sxqhBrprFhq09cDfYcGvkJrLJIkLBpMTcc9LPdMnNwxtx4MhOFIspBBaXMHl/BsEFyu8e6p3L7LXSiKyTEXc9NyAtunB2X7cM9Yss4PTHZzEztQwCvGhi7OhpE9xrNB4BlFkcfWyfEJ1++uO3UMzSAKdBoVRGRanA4NAQfuOVlyVR9szp93D18kVZA0pVFQY3Doqnw6JTYHRkBG/87G2EWMSlK4IQFt006yOWOYp6qAsLBzG78VSp0cHismLb7s3Ytm0DIpFlXL99TZ4fQ3dikRBikQRUGj3UajMMRquEpEXXVlHJ5BBZDIm0MBqLgd8qm9uB4R0bsWPHJiwuzIv58ubIJNTQwWN1SEOIa7DOqILBoobTa0VrZwtm52YEx0tZpl5nxOLsGkZvByTAiLWryWysB5hxoa+VRdopcaJcV6wmSdgo5nNQCv8cyFXyolFmQjQlXFWVGh6vG+5GG3bu3QS1poIbN67J3sTvg81ixfTUJPr6utHg9QlggLkl6URMOPOhYAw3r04jHiqK6ZBrBOElShog1SootAo4PBZ0DTRjcFM7unobYDSo5NCmhRZOjw/ZUgEXL1zE0tIinn36OFxOJ2olDd75+ec4d/omcmmV6LlprKWnhNcScZb0zKjJLJfrqwyDuQyXT4eOThKSqpKJshoISyHK64tNJdKv2IxggBvvT8nnqFLKe0gzKSVxXGc8disyuQKSuSLyJU4TanCatALJ0Og1SLIbrtHA5XJJCrHF2QG7d6h+7dSILZRUo7pUhB13SmZK1PmUBdUoF6CKYkkKxeum1Xoxb4CWmqtaDbnwmjTgdHZKh/UwaSuwGkjl0tS9BRToJ9egrrDJVJeq1B+vznB/lNvCrjiLXcqpHlFk6oU9PUmEa9QbkaxvpNCvVH/VGWcxLyZUDeWS6l9JHpVaA9TMPaipocozLImm7yLC4axkuLCzzxslkSyuRT75EOfIl8zfy/N8+HxZd3BiznqCOvulpQSMRi3cnjplJhhMSxH/yCPFgwADudKZX0tlvpiqHcBv/cl2bN3TjPB6UQrbeCaHsekpXLt+Q5Bzzz9zXDBSq+uLaGpuRlWpx5nPLuPS2RGkQllx/PNC4Pixzd8Ep90iaYjPv/giozIxO7WItVAC167dQz4jzSBoqfkq52Ahi9esEV01cVvEmTGdj2M1n8+PhblFFNktN+jF9MaAFAlv55eeJiPithQFeDw2DO/dJbz2myN3EY2uy6I5tK0djS0+6U5Wyuw2mhBcSyCwEEYpn4eTIz6LA7FYEvFUGBs3d6OpzSd4vPn5ZVQr1Dkr0exvQSS8jlQxhd7BbrmA798bx70b92HTuLCxbzOWl+ah1FWwYSuTRzO4enlUzJkmrRp+rwsHjuxGupyGxe2AUq3G5Ngk1lbWoVCoBdVI/nZXdxtOPLUfyXRCIqIj4bAUjM3tHdIpvHX1DrRllaTQcUHkPsEvu8ViFEkRlx/6DZQahRSh7d1tKCuqEmhCE5TWYEA8lsLq0hpyqTwqxYqMixnkQ6mPxWEVbSCNqzRnUlbCBdigIeVGiT/809+GwW7EW+++K8atQ4f2CcNfqzeIzIMYSHYHlTWtIDyr5QyM+hq+8s3n0bWxF9NLAXz08WeIR2lKToohjZuixUiutE+QeKuhFJYXVrB/9x4xaH1+8ZK4+Lta2zD1YFQiqjcM7cKDB0s4d/qcGKA4FWC4FFNm/Q0N0lXLZRN4/Ng+nHj6GBbXwvjl22ewsrCGRDSJcrYir524TnbdFZqqdNs0OiWcbjtsThoVq2jv6JECS6lkgapEb38zNm3uw+nPPsMTJ57DB+9/hLW1NRnxkneeL8Tx+FP7ceDoHiwsBvHW6+9LUdXsb8Azzz2BUpUTFT+aWxoQXo8gkari3t05/OJf3xGyEjcEMpuNOq0chvOZMtxuavdNInOhMVSvNwq3PZ+vIx8poRDGN01/D0kdPMCxYKcEiB1y7rdC8HiYnKpU0dCkFDQrPydiWDna7+rtwtWrN8Q8Rd03O2KkfZD5zU6O0+kQ/CX9K+wmk2bEA9KevVsw2D+AH/3gJ+I1iMXicPn88Hr9CAZWkUrH4W624/f+6BvQGjQYuz2Kc5+eR2tbiyD99uzdK1OWRDIPh8WHRo9frrtf/OLnMvmrKCo49NguKW6Zphtei0MLnRT43JA55fryV5/F/kO74HbbZf2h3nxmagbJdFqkNndG72Jqch6zk0uwGe3YNNCPhdlZZJJFwaVpdGb4WxqxHltHJp8SQsbOXUNIp5O4cvkmOjrb0dLciNnZAApZGrl9+J3f+X0sLMzib7/z/0ggHCUA+WxGAnNYuLM4ePrpp/DkycdQKCQxNzuFhZkFJKIpjI8+wPTElOQqWM0m6a5milnoLBps2T2IUi0j5lma++/dmkMuWUC5pha2/P5D+7Bpaz9KpTRCwSBWl0M4/dEF8b3QJEtErlLFiHhtnbWsqiFbysHsNKGlswmPHd4nmMjL56/hxtU7dbKW24Huvi5s305pyATyhQQef/wgYtEoLp+/hXi4hOByGsVyVQLZ2ntaJDTt8cf3YmLyOs6c+UQwu5yIdnZ3i8zRoFZgdmIW1y/cRSGrRCFHBnRBihzpgLJ6p7iKBmmdRuSIbDxU2TE1qNA90Ibh7YPiY7ozNoYGfwOOHD6IZJQp1xU0tbRAY7JApTWLZnt5dh5LU7OoZQqSdbAeiiCRy4txsru/FS3NbmjVKqwshfH5ZyPQKk1wWxwIhdZE9qXUMuSGNBsL9h3ci09Pn4bNboXXwxRr4jBTuHdzUSRXDCAiFIHdcxbDlHvyO8jCR6MzyLVK0heNsyC1VQvkqkwbVqGjswvxVAbReBLeJh+cXgvae3xoa/NifHxM1miVQotmfzNKxZx0OrVqdlM18Dq9CK+vwWa2Y3p8AR+/dxnJKA8IlGMIkl4Kd0pmSEiq8/Y96O6nzt2Knp5OrK0EpOFhMJgRiDCwjBzvtNBghrcMoZCp4rXvvSevtZTXiDeAckHeH+UxLPj0FgZ8WWC2maHSlFFVJGCylNDZ5RS0ZCIaweJcALlsBTWlTj53nl44aWTTid17ylaYbG4waGV6zj2MvzdRBlssIxzPCBGNHh69EOkcciBai8awHouLDtvj4NRiIzoHTwolivWzgqlU7MbI1cVoLEo7+MaoRYLLRoZ0ryW8rgwNBWAcu6r1dTkK7auKqshCOBTg9WnWViT/QF2sT64pmaymwqil2Eysa+WlWH+IfHwkf6HuncW4XF+UqjxMsf7vC75Hxb4w4VV1vfuvuuXSMue2zPes3p0vQ4my0gCLmoFePJRUkM4UEYnkxIDKgpt6dXlOD++Pz4GHAz5F8t7FiKut6/C5t8ljKoD19YyQZNhp54Gaj8f9gO+1eB2kdiMR6mEa96877l9M7f7tv3wM2w+249NPLkhCl8vnhdFqw5nPLsqpyqhV/7/sved33PeZ5Xkr55xQyDmSBDNFUqRIihIVbWXLbk0Ht+222x3OzPb0zO6+mD1nd2Z2dnrOTntm3dNh2z12t21ZVk4URVMUSUnMBBhAgMhAAaicc9xznyI83r/Ab4xzeChRFIBCVf1+z/c+934uPG4LXB4zHG4PXL4WXLp8ExdOX4G+rofdZkY5n0dgdQ17x0fFMrC2EcChhx5GraJAIppDIBjDxMQMsskqtEo17CYD0skwDGYVTA49bF4XorEMwsE4tCymsFthddixKsMzB1NrM3gZj9/3ZKkFx8aLYmubFza7EVqLSegB83OLSMWjsFiU2HNgu2DOFpdXYbXaJcnOk2khQZxkTWrvyYO2mGzYu28Hdu4dg6et6UNfWFzFxORd3LuzgL72PiHHLAaWMTI+hEw2LuG92xPTKERq6PB1wWwgM7aI4a0DCMcTuHNnVcKfXrsDZoNaSiv6t/Shf4zosCLu3LiNYo43KqMUTbDUyO114H/68z/E8soclpcDgmwr5gtwer0o56u4OzkFp96KfLaAYCghKDCSRPgGdLgsYkO6c2dG2g0dDhvau9tQIVlZWRFFPS0owRIaJQUSERILGOxUy0HFYNHD6rSJjzYSiguthbgxlOswGZUw29T40guPorWrHR98dApzc4t4+PghtLW3IJvLSfPt0uIaIkHiPRmczMNkUMDjMeH5rz0Ovd2IK9cncenyBAwaPTq72pFMJaBWA6V8Gvse2NUMvpWVOH3yDMaHt2Bs2zYsrW/g1p0ZOC1mCZ529vYikSri7tQS5qbmUc5WJBjIQlL6JEkLqgj6q4KXX/4yHnniEaysB/HDn7yLpUXaZZIo5cpyI1bWFbDTF69maUlZMgUcjEwWu7zO2F4ZWgtCqzPImrO13Y6Hjh3ER6dO4snHn8E777yPe/dmZZDu6GjDSmAW+x/ahbGdI7Lq/fjDc7j6+W2MDQ/i3/37/x1XJ75AAwXs2j2O5cUlsKbx8uUpfHH2OsLrYRl8zGaTlNFopRa3LtXnDBQpFFrksiUJf5pMJpRKBVHdN73ubFJsrkUZRgLKlbLYZERt55/Xmxdhkis4dFCN4U2S2Ds+NpbZHDp0CK+/8TYyuQpKhbpcoDngMSjKiz5vViqVFim2KGcLUpyjUFWwZ9eYtAG/9eb7cLucchAguWhoeAvu3JmSwcDqNuDl331e2NIriys49/EFaNQ67Ni1E6OjWyWDwRp0q9GLvq4B+H1+vP76a/jJqz9FoZLB2LZe2JwWKTyKBdPQqYzC76fftrPbj9//9tcwMjaIbC4jeQPedOnvXt1YFhvK6V98IgjW+ZkADBoDOlp8KGQz0GkMCEeSqDU0OHT4QZz+9Kzc811uE770zCPIZpISFO7u7pUNYTjMATws7anPPvMCIpEI/uav/6qpXlVrSCUTcsPz+PyCHhwcGsAD+3cKcYIDwer8KjLpPCavT2Jhdh5qhUI2ZnxOqciqjAps3T0EqMqIx2Os5ML0nWWkYhmUygqYbGZ4/S3oGWiHzaITEphVb8OtGzOCeCX3m5kVEon4XNEORVtDsVpBQ9OAu9WFAw/sRJu/RUrSbt2cQTaXl/c+X/t79+7FMq1w5SwOHd4r4XWT0Yl4pIrAShazs4tYXV1Ga4cdBw7twiMnHsTc4qQgKxcX5qV/YGBgGBYW38ViWFvZwOXzk0hFy6hXdLJppW2EfmnxATcYliYOktujkrTvVlCXa1ZbpxftXV6x8pWqSgwOjeCl55+Dx2ZEKLSC5cAKjE4n1Ho+33ooysD3/+/vIRkMS1NxMplFtlqB2qBGa4cbXqcF4+NbJaT+0YfnUS0qYNNb5TnWGVk0p4HJahTf+dNffho//OE/yEGz1e9GNBJFKVPH3DTV/iK0Olo81LA5LNLES5tMPltEPluVwjz6zIXfXeVhrigNo3WK8doG+gf6kc7ksRGOoKXDD6fHjLYel3RFZNMpKV7ic9nq72iiMk0a9HS3ySF4empasL1Om0MOsJfO30YqRuQyFdOmwqyhVYZisqIqhyy334Gefj/8fofgmBfuLUgwms9VGQ1pPma53uhYD7aODmNpLoB337iAVJjUGnXz4E9baqMOpU4tRJf2zm7s2fsADh0+CJNVjUR6GTcmz8Dr02DHjhHMz87i5LunodOZYbC4ZGvKQj+91iQZGApv27Ztg06vw/kLZ+SwrVI36SoUjaochtU8/KilTG+orxdtfj8mb01gZX0dmXwOBosGg70dsNj74Wk//svBnfaYpop+X3FXSkPMLxV4PiAeRpoPjEsSlfyuUVQFsNFQG+T7YIMyV8i0EVKBJlO+kYlBVSepRQl1NQekwvftiE2velWlhZLBgPtfXzIB94kvm352fjebKNRfDujcQNWbAVEO2/zg9Ze+c1pjGEqlKk6LDVX8tUAa3d12uXZzpllaTAn2kQM3H6oElVnMyAG+aelvbl0BsdYwcNpEbZrk63HO4gGC5UoSlr2v/MtBhKhoiw45ycQ1Dyn8u9wi/MYq8+uZ2/HSd3ehY1SHxcUltHe2ikobTWXw/rsfAzUtnGYnNtYDMqD529uxEY5hfn4NK/eCcOhdaPG4RP3IZWhBKGBoqFdO5V09AwgHU7L6Xg/F8PnFCSQjOSirDVFYcwysWLWwuu2w+zxYC0akUr1RKqCtzQ2tUYOVpTUZOJiCZ1Mcy3O4GmdSXTxhpSL27t0h39tiMICohGSDKGVzUsd75JGDiKRJKImJukCMHhX/eqEmiCghUxRrcDqcOHHiGNp6nGjrdWN66a74BCcm7mBlfh3dHT2wGq0S3Euko3C3OEQRDa7GEVnKoJZtoLPNh+GRTrT3tCKWziCerODK5eswsDBEo4BGX8PIjiGYnWb42vy4de0WVpfWoeZFTK3FympA7AoDQ71ywidLXqdSwevxCIM5GU1iZX4RHW63DAgrqyEk4gyD6oS20NXbhsGhIZw7fxGBwLp4L7v7OpEvp9E31IlqoySlSqUiq7JLyKVyQnggW58DCVUmcpNJF+GNLRXPopKvoFqswmxSw+k2Yu+hcXT2d+PDj34hqvnhhw6JZ3l2fhb79pPLvYCNlTji0QzqKKKjzQedTgF/l0t4wYFAEOGNMLZv3y6UoF+c/QTJZEyoNi++9JhchIi1O/nexzh26Iiw+y/fnMQab8RUD/VmuFxewfzNzwWwPLMiPk8uG6hImY0GUYU1SnpLc3jhhafx6BPHUVao8KMfv4UbN25LloBDeyaRhhpNYhFLhmj13rZ9CwxmEy5dmUClooC/xS8NsbSXZPM57D+4A718/Cc/wvDQVkxM3JQbElnkzDIUygk89fzj0gocioZx8oPTmLk1h/GxcfzRH/8hrt28DKWyJmFrrva1OjMuXrqJW9enBTNYq5XRISE6I8qlpmWLxKBUIotCoY6CeB910upIjCo3SZsfVNj5i8p80+d+P7wqtd68RzGgSnoM17Yc3Ek4YGMlldkGfH4nvvUH38S//z//E0KhtAQWaWc1GYna9MgqmeVcmWxews5cZTPQzUxLX28b4vEoNtaC8Hrdgi9lKZivtRWLC4ui6uutajz2zCNQmzTIprIyuOczFezZux8utwd2hxMedytUDTMG+kfhdXnx9z/4O7zx1uuC0ewfbkFHpx+XP7+C0GoCOrURjQq3DFX0j3Tj6996WbZM+VIevbyGRcOSCciXckinsjh/7hKCa3Gsr0ak/YbXLbNBiwP7H5DDFwEnHq8PJz8+IwfIrh4fvvPd35VNCv2cLf421OslXL06gVMnz8JosOGJJ57G9PQs3n/7Q6gVbBwsN9f9LHDy+mR7RZzriRNHEQmtwW62SqsncZqRUBTL8wzs1yQYqDPq5cCt0CsxvKUfK2vzYp1S1HVCsmKvALGN1Xpd1HHyv9EoiX+XlJrIRgrFbOWXXld6mUn+4SpebzCiUKtCZdLJlnP7zmFYjAasLq1g/t4qUums9Hd4/T4pmqrV8jCaga3jAygUMrKp9HkG4XUO4vLFSfzgBz+AWlNFe5cfh48cQHePH9Hw35xv6gAAIABJREFUKq5cviyle0aDGd1dnfD53Lj4+SXcnZyVIZmNo7l8SZRWCnz0uXNwp9pOpZAdDFqdXjINCg2EtDIw1o26so5qXYuHDh/HIw8fh8toxPT8JE6f/Visne3dfWJ7qeYq+OyTTyULEwnGkEjkwbiHQquCr9UDl8OGXCaNWCyJtUAUFqMF6jpZ1VnBj3Lzqydhxe3A0eNH8O57b4on3e+3CVQhFAhj4uq8DO7Mp5jMBtjdbOG1yAGXw3AskodKb4DRapJgd6NKCEAJpUoFpXIRGoMKVptZAAwcfjytHnT0+OFpNcPjcyIUDGEtEEYknBDVOJ/LigjDErTl5RXwgO6mrdBiQjgYxdxUAOl4GcUsN2Tcqqmg0qlQqlXkAERxzNNqR1dfK9paXcgk01hf2UAhXUUymUOuzB4BEpWU2Dbeh/379+AXH53FxXOzyCYaKOc48NHSAsEcK7VqOD1u2YY+dPQYDj64H1eun8fiyiRUmhRGt7TDRHqNWoMP3vkIJrMLnV39mL57D8F1bko0qLJ8UElmeDMMe/vODeSLKbhcxCob0OL1Y2k5IFYZFe+fRh22jQ7D47Lj3IULiCbTIjAxwD400A2jtQuO1kM8nzbnU9K07ncENLiF5Ib+/n/jWoJAhnyuJI+rGZZpYiS1yqp0GmxOubTyUKHn+1mt1cJhqIEYH62iIgHYei4Ofb0ogghdB7/6sYlTlAGeSjmtKVTwoYaqXvmlr53DOW0woqbXG/Le4HDNP6eaToIeh3X+4lzADSqHalHTRYVnr0Qaa2sZsbX09NhhMmvFa8+DgDwuqvJySIaQp8iK59ehst7X7xD/POli/MIZ4bY3UZT8mdHatbkp4OegrUcCsRqlCDm/Gdx/TYP7sRdbsO0Am1Gj2L57hzDPZxZWcO7cFRhUdrR7OqRgp14rwmbncOdBYC2MuxMLMGscaPG5mzf/Rh2lXBbbt48JlcZqd+HiF1fR3tKF1VAMZ89dEqWsUSpDr67DJoUfbVKoobPbMDe3hND6BpTVPLZtGZKV2I3rt6Hh+qpB6koDhWK+yQ6VAApvaw10dvjR3uFHulaSN/TK/CqK6QzcxLBtH0auVkY8k5HgmLwyWfebzElpBSvoGQThzY34ru17hqDUFlFXFOBpcWB1NYCe7n5UKg2srq6L530jvIFUJol6XYV1JvqjVdSyjNUCR4/sxdHjh/HZlSuYureCUDABq8EEh5Vp+Cw6B9rQPdQtpRDLcyviHTQYjLA5Hbh8/RLPsfeJGmbxRVaKZTyw7wEhIKyygXJpFa1OhygFgbWgIKV0ehMcLruweElamL23jI2NqLzxuN4nf52YPEajVtciUoZToD9arZbnrZDLQKGsymGko6cTBrMZ16/dQjycQiFdJFQFJpMOLq8NDxzZAbVBg8nJKayvhfDQ4cNwuq1YCwVErQsGQwgsh4TgwYAQ8ZL1ahGZfFQoPQzD0l/8+1//BnQGLd798H3cm78LrbqG3/ndr8Dv9yAYTuOt197CzvEd8LX5cPPelKx/g6thUdeLXD1WSMjJi0WAAw0PYwZWjlutovQ1eNFTAs88+wS2bt+K7qEhvPXeabz/wUcIhSLIpLIosuFQo4bdYhQVjDy5E4+dQKlWxydnP4PT6ZOAYzgYEPWyVC5hy/gwNDoVZu7dQ4uvFblsUbz8RRlijWjvcGKERSdUZmMbmLgxgY3VDWwdG8OW8S2oNspIpmKoFQsw6jTQ6kxYXgkisBKSdmF+qKCBljXdRKIWS+Lj5L0lyC1Imq9/BdQskyGhg0QhQQI1P+S9IWpJE/9F+8nmn/MaTpWHgzatoLSr8YbosNlRq5XQ4nfhT//5n+Iv/tNfYppFX1kGvRryPu3t6UKhkIPH7ZOhJxpjHqUiCDyqOiMjA1hcmheMZltrKwqlAka2DaPF58PHH50SO5ZSr8LglgHsPrBTGidPf/ALCY/u3bsfJgsRiC709w0hk6Ln2w2dVocf/uN/x92ZKWQLSXT1ezC+fRSfn/0CgYWQoAk5FFWqJfQOduI7f/w7gk6VIbWSxb17M5ibm4PLxYMu8OmZ89ISGmTwT6lFd0eHFGDxoEH03wMHH8DZc+dw5coNFIplONwGPPfS4+jp64TJ7EAuV5Wm5empWdyanMLhQ4ekefXnr72BWDABRY0otTySqRQ0ejV8LS2oNOrSjvn733gF0UgQsXAUgaUN6a3gIYf/zMZcbhjZ/MsXssFuwtZtY7hy/RIqJbYj2iSsyAwLh5VStSafn9YHIuJq1ZJw7RPhAvJpDgQs2CIesCZqL21wWjLS6aPQqQRP2T/QDrfDitnpeSwvBUVlM9uskks6fPQAIpFluL0GPHh4B2LxIEJhhpU1cDv6MXNnHjdv3kRwYwmdvd0YGBpEd3c74pENrCwzlFhDJBKTcPdvfe0VnPvkPN7++buy5WtUVMikC4Kx4+BOGwJtj2zANUvVekn+P6rTtK10D7bi+JOHUEEJq6sRfOmpF9DZ0Yczpz/G3OIC1jfW0TPYjwMP7IeDuZFwEHcnJhEPBnH7xl3EolmkGaLTaqVckPmDbCYnh1gFMader4QNiY1kj4bOYIBSqxSVffvObbg1NYHh0W7s2DEgdpgLn17AnclFbASKqNWU0Bn0sDmMYsGhCs7G01SiAhVDq3YO+3Yh3RCpydcgDyQUSax2C2IJNtZqxb7EzUJbt0eIbLFYTN573PiFwmFpam5v60B/fy+Wl1aRyxbQ29khm8pMIoWle+vYCKTA7jBat0nNYSFSuV5BTdmA3qqEv9OF3v52ObDznsn7Kf+/1ZWQPAd8/7EZu7+vBQODvSJ+zdxex/JcDIVs8zmiOM3JmIq7xkDWt1ves8Uqxax16I0VtHeZsWvPIJyOZoYntBaDv6ULJrNVNmUsZCRmlw225XJDDrBEVqo1DVjtWmn8FuRvqSKs9hSvQQoIGnF0uAs6rQJr6+tIpvPICUdfh/7eHrhbB+HrOyD3RX6vEsBkKJW00UZdaHYKrrzFztJArVQSlwBpL9Aa76PZqU4TukaLSQMa+i/FyaVAo1hAo1KEzWGCUduAslaSn2MtE4G2kv8flBrewZVqqOvVXw7m8jXvh1VpD6Pyr+CL4VfoLwyScjDnty42R7HTkP5GOEGzUZXXdfLXk4kiBgedzfnnPo0mFs0LfpKvmU1kpARVifpliJhNrVL2pBBeOy01LGiiZYboStrpNu0+QtSp0G7X7Ajh59wMkG+q7/y7wqVnAdRvrDK/nsn9d//FLrQPKrC0tIrDx4+hqlTh+uRdXPjsOty2VujqWty4ckmKDKjsPnLiUdy5M4eJK9PiESSqji80pvjbWlpkrac3a/DooyewML+MXeO7kcyX8eprJICEUeEq26LHtq1j2LN/P2weL+4trWJqaga3JyagqGaxb98O5PIF3Jy8g0ZNBa2C2CSuikritePqhkl0etra/D6MbR3GfHAN4WhcuNmKCi0wCgxv64HSoEUikxMlggUpbFGrZuiB5ODDgIxehkiVpibUEJW6gO5uH/7ZP3sR6WwS/rZWLAeCSKQzGBoew9LqIuaWFrGyHMaNa3eRiVWgY/I+kUSLx4k/+/M/g1Krx8dnPxO/vcfugkmvQDoTQtdQG1ytHjQUamTiWeTZvKYETDa9DCfZQgIOm0MUUjbMRTfCYo2gupNNFgWh59Qb5WJEZF8inofeyHCWHg6PGT19vYIqXF0NikeS7y6Pm9i2NvFux+J53L4zJ35bIaooVWjUOfwU5EbZ2dcFs9WKldUg4uEESuQec1DUqqUCfmxXH9p6OnDl6qQwk7u7umXotzrNgmkzmvUIBSOoshCk3MQR8kCxZVsfFpdnZZXssfvw4P6HhBx04+YE0tkYSvkYvvvdb8oh5tyFL/DZuc+wd89u9A3249rdSSwsLsOsMWGoaxifn7uMQr4Oi9WN6ekFhDYiwjfn4G6zWqXhk0M5V5zPPvO0+NXJv55dXsOtO9NCUShni9IEqFNrYGRA2mZAvpTFkaMPoVit4pNPLsDb0t4cVMNh8WVS3Xa4zFKos7yyDI/HIxfncCgmh0Iqv929Lejq6xQOv0pfx6WLX2BtdVVsB1//5teluOb2rduiLFZyzYa7TKYoBUFUMgwGHjpUSCXTiMcSMOkNMJuMsJitcgPPZamGsDRJj2K+LP52Dut8P4iyQ/zX/cGd/86CLrHObNplGNxSNzfD/NBpIYM7rVa0m738tZdx8uRpXLlyR1a0vKNZTBqMjjDwmUYykZXQXD5fkAu9+Dzr5K93IBKNIJtnS58X+WIez7z4JcFzvv7qz+V5J9XmoYcP49GnHkEyFsOZj85gYXYJnZ2dcHsc6Blgc2M3eBNyWJ2yMXj33XeEcrUWXEXPkA/bto7g87OXsDgTgFpBi5sJ+XxOKCD/87/5F+LR5vs0FF6D39si9BEGUxnoXV5cxty9JeFgo6ZqPm6VVrIlvDm73E4aNCRgmslm0NHjwe9966vo7uvA3NIa7tyeR2A1iGg4iXy2hK+++LwoYv/1e/8PPQlCwuGzwJ+TRq+Er9WPmqIBs82El195HosLM6J2ktJSKlYQj8axvhxDNsXiFiN0eoW085JTfeDgQUT5MzrzqWQeMqk8Crm85GGKtbIEKA8c3on2TqccvBPhNGbvriHPavmGBplMTvISJGlxY0BrQ6ZYADVYFwlZO0Yw0NeHt954D+FQApVaQ7Yjh44cxJNfehTnzp2EzaHGAwfGEQoH5AZ/9cptWMxerCytY3FxETabEdt37RIxoy72HDKfi9LgS3IRi3fGRsclu/Hv/rd/i1Q0iQa7KqSxsYpyrSEH8ubgroLVQhwkB3eNXBPrqio6+314+ImDyBbTYsM7/vCT0Ott+A//8XswW23SN7JlyxacOHYEZr0Cs3cnoFcAn3/6Ga5enESBm1ViDJVqWGwOFNJsjMyJys9rms/rEIsLnw+1WgeVlhaTJgudhKlCOYujx/bhoSM7cPnyeSwvLGPy2gxWFnLIF5oDGSEIHZ0+GfdWWWZVUECp1cLf6sOjJx5BJBjCxx+elmGIBy+SmLaNb8XcwoIEwc12MywuA4ZGOtFQVpBOp1As1OV1mctnZVu0a+c+DA0NYHLiNlZXVsVWpGhU5BpWzilw704A5QIPRk0PdEPVoEYitjSjQ42Onha0d3lQreZkK2nWWTA/tYzZe6uoVpTSE8HeEnK6mRdTKdVYX07LgaCYb0jOq3nwVwoGUqEhK14tPHdamnQmZqo06Oi2Y3xHP7ZuHRGizNkzX8BstCG0EZZrGttLTTozGg21vIdSmbx4zLn5c9gN8Pp47yvLn1FgiiUKwpnX6YHeHrtQVkwmM0KhFJaWowK9IKa2Y2ALxg+dQJU3Sgk4c4tIlCMPhyQAsTGXW/qmyFGvlEQxZ16VAhd9rAbdfXtKrQGNWiHBcopPimIGufUFVItpeLv6harWKGSgbFRQK1egLKahVf2KJ32zjvVXPO+8JvO1UiW6l4eI+yQZXkOZJTKSma6g777ZkkqrHQd24hr5vmpu4MtIJktNW6xDL49PnmJN0ypDEYfDO1VyhnH5+Wj3kfsCgFS6JJ+bf5d/x+U2SuESDwybeEqxx/zKgYCfI88AKhu31SoZ1GmzEXZ8g5ab6m8G91/P2A58+ffG4O5mGQbw0LGHodLqcW9hEe9/cEpKgTKxJGxGk7xAuDKi35fqx9pcFE6LXxRiqo6JBFWFCgxGFewuM/oGB5GIZ7F7x15RPb744rJgCGulHAZ6OtHa2gqodDDZnIgkMjKcBQMrcNm02LFjDEvLS+JX5wBoN9mgVmmlZp3D4GbNu5ovai3X2h1MWmAjEpN1Za3ANtAaRncOQKXnUK4TEk2cCLFSBbq6GhuBoKySjEaD3NiouJrNGikVUapKMsjTZtHT3wez2Y48OcqoYG5pBksrS0hlipiZXsTGagKVbAXpUBzpcBH79u3D7n2HcG9+DTPT01CjBr/XjOXVWfSP9aCtp1P8wVyZR8NxmE0m4ZWH42vw+KzSLHlv5p5c6Mi27+3ux4XPLmFjNYZcPA+PySmebgav+MbT6HTQG7Wwu03C4J+bX0IynkGbvw3BtQ2hNezaNQ6X242llRDuTi8im09IEEgq7ZVK+PweVMELsB4GC4PCCanFziWyYhIkP5cHg+6RdoxsGcHtqVnhWRPR2dPbDp1JLUg+rqODwQ3xb9ODzUCQxWrA0Gg35hbmBKuoqulRr6pRLNURicRlnWzVKfHH3/0OXG4XPr92WVbujx4/huFtY7h04wree/9dWInzbOvCwr0AlAoWRuhw++4CopF483vU065CHrBZUI+kZnzn29/Go4+dQE2lxnunTuP9D0/h9tSMhFnJe6fFxmo2SANjIhWTg4fZYZHNAelBJI2QOmK32gXByEMpvfhnzpyRRlGiMNfXaVnKiN3H57ehd6gD/g43iqW0lN9QKV1cnscLL38FGRJ8cnkUc3nB0G2sh2Rwiscy0iaYy5Wg15DFLpw8abfkIY0YNV7Eucngz9BsMMn7gIcJFos0g6f0ezd/572oaZdh8Ys4KqWxkFdwtqZqpXabbY5srGwygt0eJ44cO4Lz5y9KtkNCdmoVrCYTDhzYJ42fa4GgKJNFNkQ2qjK485ow0DuIuzMzyBZyaG/vQqFSwpeefwJOpxmv/uRV1AtsXlThyWeewNFHDqFSLOD1n76GuelZdHV1wu33on+oHzaHGwuLa2hvpc3Ci2vXruKdd9+VoWJ4S5e0s57+4AzWV6ma62E1W5DLZdHS6sbvfeu3BPnHvAhfe/29fWJnuzZ5GXaXRYpsrl25hWsXb0sRGS1V/NmSxpFKsqRJKwOM1cYsSBzeNju++sqzqKvKWA5swGx1ivc4HS9gYS6AfTt3y4Dz0YcfyfPJmzhvgCRfMRxOBnexVoLVbsL2PWPIF9ihUJMtg7qhQj5dxPy9DfHzcphiT4JO34DWoMXOHbvFhsXtkFajE8oIaSzlKlGMVZhtegyNdcHlMSKdJOFGg/WVJErMlhQbyDPj0YA0+nKTsra+hlQujTLfj3Yztm4ZEYrTxQuXJKRXqldhcZpx5Ngh4bifPPUu7A4DxsYGkYyzhTaNyRt3BO/L63xDURWiTndvv+RA9u44IBuEt996R1ToTK4It6cVJ44/BoNag7/4t/8HMsk4yoWS5HKKbFGuNlf+3J/ydUgaRoMWGekCoa2rIvjHLTsGkUjHEY+l4Pd3IxrPIRLLQWuwyM/4yKGDGO7rgE5VRTmbgMduwztvvYszp88jkyoIh7qqUAipjNasfFomboG/sKRNp1KiUitCSTa1QinecB6e/O1+pDJR9A92SC8GD7Dc1F39/A7WA1mUSiqpUHC4jBge7YPNZMLEtduiluvNZrkn2awmzM7MIRaMQ63TyWBFCldrWyvmF5fk65GqZHMZ0N3vhVpLzF5GBjixRvH3XBXDw6Po7u7AwsI81tfW4LJbhQhFrxERlcHVNHIpgm1IISFGpQm3IQ7SYNfJ4N7a4ZLwPDMVyqoCqwsbiAab2SQO5DysWC0a2B1mIeFkkhX5VcjWxK7KQZaigVxENPexkKoG1CTxWNWwOFTo6nVj+84RdHV14PSpM/K9m/UOCT4Sk5rNNEECFKNYwhSJJIAGrUMWdHW2Yt++nSgV85iamsadqVnBh/JQaXMo0dPjhMdjlS4L5qhoDVEpdYJ4HdqxC3uOPyXDORt0oeLhT9lslxXVnWJ8TSgu3FTIwM4mYmKaVGrZOqjBcqxNhGKTd07LXC2TRDG0BJ3ZAp3FjhY3fe7hprrPDFGx0FSkNU16SzOf2gyS3i+qRkOlglLAAf9/Ow3nD15/Nm0wHMZFlKQ9hQcPsfyw3FDZfB3TVqNr/rdNsYZqOa/VRABvIiaFIKMmran5HTDXFo8X0dNtl3sB/x6/hjDmK81wKv+Z1wL66Kna86MZHv8fH83gbtOzL3YeHoh+o7j/ekZ3z0gNZh+Zne0YG90Gg8GCheVlCYHkMxns3bVTdnCRWBhOn1uoErN3lxBZzcJtboPFYkE0EkEmw4tCDS6fBSa7Hna3D4FAGG6HH8lUFoE1DtRlGagfevAAllborWTREXFLVmxsUOUNweexYnCoB9FYHAvzS4KlsxrMouKwSbLpJ+MpVI0KFR6TTkJpDNlE4imsLm+glE1DpaiirccHvYVlRgbk0gXkc0W5udq0VkTDERTLJEDoZCVULOXQ2u7DP//zP4bZYcTViSsY3TKCzs4uUV45uOVqGdydncD88gxSmQxCoTgy6RJ0SgNSwSQ2FkLIp0no8KNSUyMWi0CFEraO9qJay8Lf2wJni1sGYybu6/RR+1qg1DZwd+YW9AYlRgYHYTQZJVhHjGVvXy/CkSjy2TpuXZ6CU+eQxsZYPCF+NLPVLBQBl8eKsa1juDExhXAwBpPOhEwqDYfdjBOPHUUmn8TKWhBra1EJ8JWK9MczeOyEp8UpzHSykz1+v1hliB5Lx9OoF6uwWPWwOfU4/OhBDI+N4eLFG7h+9YYQPPoHOiU06G3zQm8iDSWMwOoKSiW2smbFg9/a3iIHMVo4zAaLrCgzuZKsTOvlKrp9LfjX//Jfwu6w45MvLuDy5S9w/NhReFpbcOb8J5iYvApFqYzHjh2HXmuD19eFM2cv4Z33PpYAcJ00CpUKdptFuNVk0xNH8Cd/9Cd46ulnUFEocfH6dfz3f/qxDERs8WV+oFEpi7Vm1+4dCIaJzCxjYHgADWUd0URMApbpVPq+D1cvzXlOuxMTE5PNA1druzCOSSCqVkto73Jj594RCWvl8kmkEmncm5qTm8iDDx1BQ6OQQO7S3CwsetZHF4AGuclR2bJwLcnnRcedNlEUDRaNUY1yo17XiKWG+QG1kkgysnupTtETSSWpGSji7yR/ND3upMtsmj1lqpdBW69XytrcqNeIos8/c7sc2PfAPvzi3DnMzS2jWm624dKXvW3ruGwA6F+WQo8qfcp5qLU8+Glk0Lx7965gRzt7elGql/HoU8ewbXwYf/93/y8y4ZwonCeeOo5d+7ZCp1bizVffwMK9RRw9dlQGR39HGyyOJm6RTPSerk5cu3oV16/fkJsXD44jw0M4/+nnWF+JQKnQCI2FRB23z4XnXnoCPf1d90up6Bu3yHUilUugrqhi+s4dXL9yW8Lm3GYxTKxQMPxVw+pKFI2aTq5lRGwy2OttdeKBB3dhcXUK9xZmpZqdYbpUPIfJa3cw2DcEj9OHK1euSi09ty4MhnJwp0Llb29DlaQMHbBl+4D8zGmFKWYqiAYTUni3zkN/gYQKlRTGmSwa+dq7du/GpUuXpaWWgzstM8y8NKBEqdaAzqxFT18blOqqBJktJgcC82EheNC2RS81n+venh709HRiYvK6XC/4SnE4Hejr60E6kZLmav5sy/Uy9BYduvu6MTI2jBkWDrnNGB8flXKh82c/FzWXQ2iukIdap0Zbewc8LX4cO/YoHjn8GL64cBF/8zd/i1Q+i3Jdgb37HsQLX34OPocDf/Wf/wLXr1yUZuh0poh8qSaKe9PKQFRgs2RHTRuDYOqomtYltNne3Y5CuYg4g/7edhBOks7XoDUYMTg6gC8/cwJd7V5koiG4LWaYNHq89rOf483X3pWiuWKlgnK9IYffYrYm9jZaFWll5r1DK+SQkmBgm4w+JeweO/bs340bk5fQ3umCw9GknvC5unltAcsLCVQqbB/WiNgyPNIPr8uF859+hly2KocAp9cOm8WE5QWSWSiDKsVm19lJMtVWnD7ziViUaqoavH47fK0mqA0c3LPN5ztdQjrJg7kCg4ODaGvzIJGMIhAIoL+7U+xJS/OLCAWSuHtrFYlwBfUiB05atxUShKUnXWvRor3HJ+HUSiUNHcOKlQbm7i4hEcmhWGhmDRg0N5jVsNuM8vNPxgrIpSvI067SUEvmhdcxNs/WSWrha1tD6wzJNUpYnXr4OxzYvWerdLt8dv4zmIwOWC1OGc7v3Z1CsZhDvcKSJS3HR7Hd8WvzfdfT3Y7R0QEk4lGsrASwGghJS3qN1DS7EuPbe9He5sHkxC2hG6USPAAoJZswsmMndh19slm+JISxpvBBsaDp8eE5Vtlku0vep4ZqmWAHBfJFpkIpgGmgor6vVKHGgEWtaTOjhqKS+thmWMhtVUCZj0qeT8OQap3o3eZLZ5MOw7/KoXvzY7O1uvl654GgyW3fVMM3/52BelHSf6XpmtdvKt383PydAzspL5tK/GbzNYd6Hvh4gOCGTAb/+8M754REgk4CuwzoAhrQkA5D+3Hzc/EXvxa3YRRp+XWkXGqTmMPnXjjxzcdFdKQ8rt8M7r+ewf3EK7sQys5LlXcuw/SwSV6shVIeKkUDu3dsRb1RQSobh8PnFPrB9K17CC4m0WLvxtYt2zA9NYX19WXxqJEvHEkF0VBpMD2zjFpZKTegaCgGvVoDu9WAw4cOIJ7KYmp6Tsp7qGjms1Qic3C7bRLeyRdK4unjjdmiJ9VDgzIT31Im0PSuCT+1UcGWrQOoqVWIJTKIhlMokoZSr8DT7pKwIdev+WROhizaE7xWHxLxBNLZhDCU6X3khbyty4/Hn30cVq8Nt2fuiqrd1d6JA3v3yedL5mPIlGKIpWjL2UAqR7JHDQa1GalwCqV4GcFlFoNokONFuVqByajG2HA37C4DvJ0eKI1quQCyep1kFxZU5Ys5zMxNCxrRabfDbrdDb9CL95sXSPpTDVo7znxwHmaFVfzv9BMzNGe2GOVn42lxw+XxYXYugEgoIcHbfDYNbiV27BrCngPjiMbjmJy8K3jFVCotqjNDT2abFh09begd6oPN6cTVK7dw/tOLQrJAmTc9HTwtdjz8+DF09w3g3KcXcef2bfHYHnpon3hC2WZInBspJ9FIGOl0SPzoaphkmNwIbmD3rh3wt3jRUNQxvTCP1UBsPIDNAAAgAElEQVQQKDXg0Orxrd//htBz/vFnPxXV/sUXXhSby6s/fxVLS/Pw2R349jf+ADabF7F0Ae+8f0oKZMg7VzRqUCkUEuJy2G2C0avkyvjj7/4pnn32JdRUGtycuYsf/PBHuH79GnKpOHQaesWbJBpaPcLRiAS6hreMyKCXK2Sh4IUbNbicbt4FoeZaX6UTn7PdZsPevftEpdjYCCMUWUe1kcbBh3ajjoKUh0VYk/7ZDWmcfOTJx6TIi6vlTDKM4HpzvW2ztuCzs5eaz4eC2E2D2FYqZaphBZgtFricPmhUZkQjWaytRoS/zzcCV8pckUrwtNFsB6Qqmi+VUSySKtP0ussNgutZ2Z8rZCtmJCnIzHCqRlanbOrt6OrE/OIiNjYiTWQb1FJw89ijT2BlOYCbNyehVDMoWJTBnX0MFgvrylswMzMjQzP519xN7T+yGyOjg3jr9bcQWUtCb9DixJNH0NXfIhagT099ipk7s9h/8EHe12XT4XC7cWNyShpgGdKduHpNrBkMCtvsJhx/+Bg+fP8klhZW5HHQlkFCidPjxKGHd0lnA4dxDpvd7d3QaU0iGMRTCVy/fBVLcyQ9sWugga7uNhkweCg6f57DdxU2m0NC7PlCGcNjI9KWeuoXb+ONt18VUs3OnVuxtNh8f+3auUsONvTush6dTHkiZ/OZZpsuW3jZXskD8bbdg2hpdcqWK7QeRzyYRHA5gpWlMMp5/gyN8LbYiS8X609Xd7cQtGZm5wVXS8GiXMoI3I4OJpVWjcHRPgqLqJXKsFtdWFsKyfWNW5hypSADzdDoqATEr1+9hmQyI2E8t9eLnePbJOcyNzuPZCaDVD4tg3tndw927d2HqzeuCtJv755taGvx4a+/9zfio+cGgLQkDkgkufQODuCrX30Zh3YfwqmTH+MHP/gHhNMJ2L1+PPvMS3jm8adh0Sjxo7//a7z2k3+Ux5TmNbNUEczfpmWA70MSO5g5YSkSt0W0dLEMiYFZlvUwFD00MoZkqoj19Ti0RgNau1qw98FxbBnrE1+xlweYuRW8+tNXcXvyHupVldjFyFB3ulzIpUpSAMTQIRVmij8MqFeq9ME3mdoao1paZ7/03GP48ON3sGv3KGw2NebZsB1OY2kmjvB6EaUSt70aed6GR3vR7m/F6VOfIJXKyvXN6bHBabciuEasKzGNzWyC1+eWXMWtW1P3AycN2FwM2DphtetQbzRV0MBSUFCgHKRaWlrQ3ukW3O309DScVpt4wQMrAaQjJQRWEsjGG6jkuGkjw53kxQYa6joMNj38XW6x8ZVLadgsZuiUOty6fhcbK0kJivJ+xMGdLd1sgKWYlU2VRW3PZWitUItFot5QyuaOwnudOQQde4zoeVcJaMLbaseu3WNQKetYWFiAh+3B2RJi8TRSibjYknihIsmJAzS3KOUKSTJkhtvQ5nfJdWJtdQORUErsHTyI6IyEXbjg9dilFyKykUc62Rwc+f7asnsPdj/ygqjAcnARjnqzdEjm4/vbSKGt3G/NpuLO9tVNsUNWVCIAATDamz53Brz4QuTwz6GjVoNFX4dBzcBCEeVYUNpTxQp/H9W4iYTcnOZEHWfugJZGDuz3p3UKLqLKbyIk76vbPMTTKsMtBUOrHJCjMWK3mQEwiuoujan3/zv//qaQz/+H6juVfH5uIfRws8VcDF/f4v1vMuWb55umqCP0HVrX2C5bYSdJU63nvY04S/5djVoJs6WZE+Dwz89FC89vBvdfz9yOF761C3V9SLxM7W29WAvEcf6Lq0jEMuIZY9CPF//+QZYc2BCKhCRUFdvIw+/sRnd3P1YDq6IEeJwWdHS7kS8n4fR5hCihqKkRCBChlYVJo5Gg47ZtW1GBEnfvzso6ymm1ICflPWxzNMDmtKJUrQtikkqT1aQXHBP5xLwxMbzHtTZRZ1wvd/e0QqnRIJrMYmmRxUFUSRsYHOmTBHw6nUUwQKZsATaLA71tvRI2pSWCvmKqlyzf6BpoRc9wFzZiQcRTbCxMI5tI4unHTqCrw48Simjt8cJqUyCZSeHTzy5jbj6MbLKMRlGBUoKoSVZSK+RCTS8w14CD/Z1QaqrwdXlQlyAkxTellAElEykJEXIIIhO/pcUjNAimUwxahQzkvo5O5FJ1/PgHbyIXzsOkM8oNnnXaHm+zddHpdUFvsmBxMSjPHckjfMfFoiG0tTpx9NGDYv9gWx49sMQcsgiDGQGtQQWH1wqL0wqn1yOHn2tXbgpZRk07icUAk1GPrv4uOD2tMqCEg2soV1M4eHgnWtq8EmpOpFJyYeTztrS8jEKmBIfZK6o6V6D/6l/9uQRmc5U8Lk1ewlvvvI1aOQ+HXo2jDz2EKlR4670P4Pa04JWXXxEO+Rtvv4WVxSX0tPbgz//sXyORqWA1GMG7Jz/ElQsXkYnHZPPCVj02p5I0UCuXUS1U8Qff+A6ee+6rqKu1uLe0gB/9+Cf4/LMLEqTjocjjtMJusSCdo2eVoWQV1DrajpwS+I0lY1Dp9XDaueVQoFIqy5aChwWbxYjt28dRLDNwZpRBdnbpJg4cPIC14BoG+3uAshI//8c3sbS4goNHD6B3tAPJ3AaUqrL4682mVkzfXsWNi3fFI82Dqb+1RdRZUnl44a1UyjCZrEinimjU9Egl83ITkGxChao7LRr3B3feqJRqGeDo2yWBhOM31RNemHnjFXuYnqUnGlitOrEqNfnuKhQlQ1JHNlcQa4ZWY0anrw//6//yb3Dl8lWhbNSRR7GYQrlWkou7Xm+CjcFAQbUW4fF7AG0Dx58+JizpUx9+gmycXQxaPP3sIzK40+t66dMr2AiEcfjIQ5ieuwtniwM6qx7ra2GUigUM9g9Is+idW/MwaBzo7OzGkUOH8c5bb+DevXtQKVWSueFQZ3VZceyJ/Rjd1i8+8ebCQimBvfn5VRh0Jpw/ex7xUFwUV1pP/P42yVS0trbh0sVrIlYY9CZ5D7GOvbOjC9/5w29ifnEK3/+r/yrq7COPPIwzZ87Lz/aFF7+MZCqCzz67gEZNKYo06T8MGRPTyaA4lWmlhiVMIxIObG/34bMLV1Av1LG2GMD0nSUhHFEscbkd4nFmyJnvkes3biAUIavaKlvCerUk14kqD5BaLbr7O9Did4vazwPK2mJQHhtfQ3xuqO4PDA3I+5shaXql1RoNOjrb8NiJR4RY9MF7JxFNZJDO56Ex6tDe1Yau3kEsrwTQ3duK4488iGBgGW/++A1oGs2cR6HMwV0LncWBjq4uPHz8KB7efxRnPj6D1998C8F0Gr62Xnz1a7+DYwcOQlsr4e//+i/x0fvvimpOgk2hVEG1wSNxE1FKgYged71wpZv4uZqiArfPgu7uNgntB+Nh7D94CMG1BKbuLEKlM8DkNqNrqBWjW3qQS0RhVxtRShbw+bkLWFkMo1bWCFaQBV7c5mUSWWSzeegN9LNTV25Ar9aLmMMAKzdJGrMSTp8FDx7Zjeu3LmH/we2IJ9awtrKKYkaJ1fmMDO6KhkYUWeZedu7agv6+Xnz0wSkEQxFAWYfH74DFbMbachCVnBKlCslVmvuHZr3QokgYz+TTcLVY0N3ngcXGwayCjfUI4tF008aVysFsNcpBaufO7ZicvCXXNh4WmZNIhouolTRyf6jkiXCtiQjFob1Oq4xNg87+VrHK5DPN4iZmxqZuzEqvBcvlGlCJjQfqKqwWvYgf8UhGFPdMqiRTMN8fhDTQ2kUYi9zDhHvP5lQVNHr6/a3o7PbCTLpJbydWllaxSDpMtgCjwQiVgmowt+5aaesNBWPyeiWn3uUxwN/Cgrec9JQkYhWE1gsy4LPrxe7Wor3dJdvSaDAjYAaWOrF/o2t0HHuPPiVEmlyJPPsmmWWzCJXitwynFP3oDapzs1ltbiPpB978aHpqhAhENDYV+XqJ+a9mXqySzcBpIqxBLap8I7UBcENChZ7zvpKYyGZolB/NYV7ODc1iPD43HJ7ZnVFtBlg31Xr+fX4/m98zB3J+fQ7eC4sJ+LwmeH3s82gGRjk8c8DnLz7eTVsL779U5OlnFyrN/TZU4hxpg+HrQzCl9xV8XsPz+SpSqeKveOub4Vl+hEI5EYA8bqOEZJsi0H2izW8U91/T1A5g22Ed9I4kXnjxJXj9XZhdWMeZsxcxfWceGqUOuWRKaBYKRU3Udr1eJ6fwTKKIjtZeSXanM1nURAavwWZnu1kd4zu3YGJyUtSgXKaCO3fuolGsoq3Vi5e/9luCaJy4eUdCija9AUv3FmQQ1Rt1MFrNUlfNYqR6rQqnwyoc5CyLiQrF5qlRp0J3jw/bdo5AR066Xo8bE9O4N7WCVCQt/uXhLYOCdSS/vFooS0lUb1c3Dux7EBe/uCRqHJs+uVLSGJRo6/VBZQDCibiQJcq5KnKpNPxutwTjKooyLA49duwZgdluxVtvn8TU7WVUiyoU02UhsDAARaMk33A8EHhdDrR1+BBLh+BqcwvujT8r4uPCayHkeCNhUFQDuFxW9PX3SBsn1XEiAXUGHYZHtyMayuDk22dRjJfEm87BjW9sh90Io0UDb5sbBrMDiwsbWF0Owu2kQuGQ5r1ytST+YLfXg0K+KGjDMK1C+QL6+rrQUNbg8DgETdbe1YG5uRVc/uIaEvfLjWwmgxBixsa3SiBs2/hOWdteunIWux8YQUd3K5wel2wAkqmc0BUW55dQSJWgVxiFq3/o0EF85Ssvw9fWKjeU2ws38dPX/gmh4ArcZi0ePf6oePE+/sWn7HzEc19+Vobo1954HZVSDR3eDuzetRd1aNDa04MPPzqFs6dOIx5ulrFoVM2AIYfIHClClRp+55XfwUsvf02yFJcmb+LV136OmSkOyTEoGiW4HRbY7WYMDfdhaXkVwUiqucovNokppD9U66SvGIUiQD8hL5QcLH0eF/bu243ZhSUE1kLS7lsqRUUhvHzlGh7YdwjHDz+Kn/3kdfzi1Ck8/dzjeOyZo5hfvYV0NiJUmkbViH/8h7eRiZWRjmelRZOva+Fam3SyUSIqj/acmdllIVlQaaFXk9scXoSJR21ug5shI8ptxEYW6PO/T1LiYMJbFz2qvHjrdIDFqpKwFw/EsgLVaJp2DIVCVD6qOnqNCa3+Lnzz97+N6am7+Ojku1CqaihXcsiXmyhK+lXdTjeSsaiEXtk+WlPV8dzXnoPV7sDPfvq6YPRIpDry8AEMDnVC0Wjg2sXruDV5C9t2jEOpV0BjUsnrgqtxbpOo1q0vh3Hr+iy8zk75GmOjI9KmyiGKPwMOXtySsGTt6GMHpWjGZNFiYWFaSpB62vsk7FvM1/DRBx8jEFiTYCxZ0n5fBywmJx48dBhvv/M21tfXhMjCECNRlz5vC/70T/4I6XQUf/Ef/4Oogo+ceBgfnTqNXC6PA4f2ILDG7cQGRoe2YH52SRpdK+U60umMqKr0qytUVTzzwqOiRpKhf/XyBLaPbce1z6/i/NmLKGSrErhzOK2CA92yfUzyBh+ePCncZJ+vTfj+VMip1xUqNTkQDQ4PoL+/U8L25UIZy/NrSMTToohzAFWqFWhp88Gg0yKZTAuNiDaA3r5OfOXFZ2Tb9pf/+XuIRLPIFStQ6XTw+H3o7h1AOlfC448/LJSsVHQdP/6HH+HWtdtiBSoyAKjVY3zvA9AadBgbG8G2gRF89OFJXLp2DYliFd62Hjzz5RfxxJGH0Sik8Vff+79w9hcfI5Xk+4sbAYIKKfURb0euSAN2W7PkjJIpB4VKowyv34HxcZKClFhYmcPBBw/jypUZrCxuQEUeuEmN0d0DePzJh7CxMo+lO7PQN9S4PXEbwZUkynkVKlRV0YDBzGZbkndyss3UGTk8EmKgk/cUD678dyruZqcevnYHkrkQtu8cwlpgAdVSDaq6BQvTMWwEcmIhoW2Ah4ve3ja0eD24OXkLiWRGkKv+No8MpKSrtPq65dq2sLQMo0Un4ozD6ZLc1tT0FFpaXWjtdqLeKMDhtEuWZXVlHSqFBuvrYWnX9rd6RBSh/c5isgq9aXUxgNuTs9Jp0KioxcbFjSczW1TDa8oadFZN0+Pe7pbSO6vRDKPGhNWFIOaml6VJlN8HtwcNVVlEGqfDhkgoJkHbQqYmGFJu9+T6ItcahdhwOK8SaqDWqUT8sUqholICuDyIUh3n4E3rHq8vHPg4bDvtXrFJzt9bkUC7zqhAZ7cbO7YPQaVsILwWw41r97C6wu6Chlhx3B6KWla43DZoFE1EqlZvhN6kgbu9F6O7jkGlowVHIYx2CuuiulMnowNKrRDyHa23/MgX69CijHKJWZ/mJkvkewoCOm4VlKhkUlCm1gFbC9RGExqFrAzDDlMDKiJoqmWUYiFRrnmF1TU4/DbtLtwAb26U+PX4eufrmt8D/44gFoldJJudCDRqDZW6hLr1eh6kmpmlTa87VTgeruRQS1SjWBbJU+Whqkna4//D95Mo679SBsVgaTPXdL87Qaw8TdsLcZM8QGzy2ze/jybUoIFIpIBolOQrPdxuNtirZPDfbGT9jeL+a5rdH36uC+HsTew/+AAMNjsiyRwmb81hbTmMrpZOmHRabKxvIBxOyKoRVYbm2GbG0JxNfuXy+WYhgZousRIMJpVcdEOhMGw2jygHC/Pz4nFv8brwxONPQWux4Nqt2zL0K8sKRNc2UC7m4O/0w9vqw9zsAtbWQvKi4tAo+VFFQyqTm+unMvqHO2Cy8crRQCpbQCyaQ2w9i3yiwDEGW8YHoTMbsRxYQ4VtmcUKPA4nto2PCyqODY/CAVcpYDBr4Gi1olgvIl8oCIayUWnIEJhJ5dDW6sf2HVuwuDoLm8cqSKx14hXXk6gWidiid1gvN1mut3IZ+t/qaPU4MbZ9EMHEOmw+uyDiLDab/BzDGxEkSFuo12C16tE32IW6ooHV9TXBATKAqNUaYDaT3KDC9Uu3Uc1VpTRJroj1qgR2vG1WHDz6AHRGM8784hLu3pyVAhvSDjiQUGnNpsuiwvNxMEQYWF+VVj6r1QyFRgmLwyZqKVVChiTnZpYQC8Ukkc+Luctlk0NFMpOGz9+KXD6HGgp44suHhcGbzmXgdHoRWItgbSWIBBFy6Qpy8Zyo09/+wz8QZc/lb5XSkZXQEk6d+QDra0tIR0LYvmUH3I5WXLx0VQ4Xu3buxI49O/Hehydx+840zDqypN2wWWwYHd8hh74rl68gE0+KesFVnt1qlZrwbCot3t8nn3gUz3/lJRRrDVy8PiXh1IW5WVEp1XUq7ja0tDjw7AtPI1so4O13TwktiOqD3WoRxjAHYXoweSqzO00yFFG1oSf8K199GTMLS7hy9YYMXcpaGrv27sDkrSkEVpN4/tmXcXPiFk6dfA9j2wbw9W+/gutTXyAUC+CBvfuhrJvw4x++iXAggQLJADww6FjUoxD6BTGUY8M90ga7tLwmuQoOqk3bS5MWQ08z7xpSoCHWGDbv0XJRFIVMNrz3D6fNQBEZvIDZrILZqoNWSzmqiZWU+nmlRmwJwhNWKuFxezE6PCqHioV7M3IL4kEwW8iLTYXEHRYakSdOrzJzMFqzAY996Un09Q3gb//6b2Xz5vG48MpvfxXbt43KIeudN9/Ax6dP4cWXn0e6mERDU4eSQXKtFrNzc7AYbdKTwDByPlVGm78VBx98EKc+OoW11TUpcuMBgGVm7CB46MRDGBjtFbTnenBFLGJtzI801EjHi6J0k+0eiQQlnDoyuB1dHYPYsX0H/uZv/xtWAstyKDSYbbLF8Hl8+O3ffgX5bBL/7fvflzzjlm1DuH33jhys/e0+8ZIzRE53bCycglLF4G5ZDsYM11KEIHXpyaePoLu/Rbbul65cg8PsxMLdBdy+cU8UTbPeKhYBHqC7+9pgsphE9ODz1+LzIxZlED0vzx2RclXUMTQyiJ6edlRLRbHnpKJZwRrKBoY3crUCPf098LhduDExKaonH8SOPdvwyteeRz6dwn/5y/+CjfUkyhXSQqhq2mFx+GB1+KToaP++LVDWsnjzZz/Fz3/6c2QzpBSpoDWZ0dbfD7fPgyceP4EWh0387fPLKygp9XB42/Hk41/Clx45AX2jih/93V/hZz/9Jylf4jaDWypSvrQagwyajVoFJjMrOVl2o5YQbkNVh91pxo5dY2goS0gkg/jKV7+G+fkA3nnrDOp1NYw2E0bGu3DoyC5oUEYhmUa7pxXXL17Hp6cui++7UFag1KBNRSsiDa0yOrVOmk0bqEGrUQu+lAIJN8wanRoWpwV2nwXQlmGxa1DMpaBX6oGqCbduLCGwkkSFP04lYHNo0d7pRWd7K+bmF6Rci4cmKvFen10yCwMDI5JnWVxa5qgovPjhoRHoVCZ8+MEpub9ZnGrYnDrYnRaENqJCcGJANbiRgF5rhklvQi6dF/GMtCZa9Xj/ILqReEceULlVkWFOqZFeioqS5VNKeNuc6OptlcMfG1753omtJ6VnRYZJBcunGPjPS6eFxWqUDebaShrpOHMym+VuzVC/WDPY68M5V8N5lz0lShncfa02DAx2YnRsGNdv3JQ8Fw/jHGZZMNjV2Yk9O/dDr7Hj+9/7e4EWmKwajG7pwvbtI5KrLWYKuHF1ClevzwpXncLU6GgXxscHQTSRx+mRgsQmUjQHrbUFJse4DOM8LElwlL/oPaOq3QTHS5ERB3davUhp0bGxCw2UoZP7XNNcroSBbcONOiqpBOqpILS+Lii0epnQVBot7Mo0VOxcIGoyExVOP+EEWnreOZRzcNeQza5EoaGBtppHtqJp2n7qBRF/fukV5+AsYdLmoJ9Ol2WwJwiB1/PNIZ9WFw7bREJyw84mVs4ZTVtMk0Kz6VP/1eZVCbcyeC3uymbbKR8n/1kG+WpNDpX05JNusxmq5eOgqk+hp2k9amaoeHgQew4PELzO/Mbj/uuZ3Du2NVDWBLBt+xi0JhYx2PDFxUmEAlHs3b5HGkODoTBUagOK2ToCy7TJRKTeua+3TxTOxaUFFBmq0+mE4KDS0ifVQCqdRm/PMDwePy6c+xTlXB7jW8YwODiE5fUQVkNRJFJZVIm5K5QkULpz/w7YnDbcnLiD5eV1GUSYzmc4iJQEhky5FqpUaW1guKcq4UjeRDhgrywERV036pRo6XTJxZ03rXQiBxU54jo9NFot0qmMEGto5WGVNLGFvg4Xj83sTEaJ9eOUPBvA2noYsVgWw/19KBQL0Oh1yJdZE12CstYQVYs+Mq/Xi7AEVotQK3SIRaJob3PjqWePQmuuy7CaK3DFZxBCR3gjCp/XL6t3NjAOjQ7AbDWJx5s3X655UwmGEY3SjBcOxKT1U8/CiEpVOO/+DjO6+n3oG+tEXUHP7QzmZgLig9yzdxx9fX2Ch7xw7oqsV1v9LTKEMARENrfZYpNhnHgvf2er+Jx7+wZw8oNTWJ5bkoHM6TCLH9hsoSrngdfrx+cXr8NkM2DH3gE0FMR2laURsFisCS87G89jcWYJmWgCjz96DL/7ja9LaI3ZhyDLeuJr+PDkB7hz6xb0UOLBAwdFUZqcmEY+lxfM29Hjx6Sk6eqNCXicTmwdHUNkI4T23l5shOL4/POrQipqsKhIRea4GQ6rFblMSvCQx44dwnMvPQutyYLp+TX87GdvS/NgKhaFug60+XzweNw4dOQQHG4X3vvwY0FMxiIpCblSpTGYTLBYLaIw0OecyqRE7XY5rfjGt76JcDKB115/Rw5sFk0dX37+SVyfmMTHpz/F0089g0QshXNnz0qr7VPPnMDU/HXs2r9NyluyqSo+OXUB+UQFS/MBaJWsNOeBN4pwOC6UkO1be+D3soQrj7VwCKU6BzNWqTdDUaTK8I7QxLU1oBAfu6qJ3GMDYaWpqIiXkqg71f0CJj0xcPT5NrF2/x977xlk531eeZ6bcw597+3bOQPdDaCBRk4ECTBn0SItUfauZmZD2WV7Zqt2a6vWM9+3ZsbjtSxbWVYgKQbJpChmkETOaDQaQOccb845bJ3nAhxVbe1nfVG7WDJI4Haj+77v+/zPc87vNA7eXPmqkM5kZQA1mhoWjt6eHpQKBawuLIoHOVcsIl+it1MhrbEapUpIFHzg8XrTmow4fvIk2lo78OYbb4p1yuP14lvf+hZOHDsmfPE3X/8lPjv9IV7+xgtQ6Ksw2gxYWFlEXdlgNZcLZYQ2kthYjiCVKMBqtWF4eAfGx24htLEFjUorFqxcISOtv0+8+CSOPnRI3pMrq4uyIbGZzJidmsfs/U4FtoCur6/AbXdgz8gBBHwtaGkO4oc//gEisSgUSj00egNKzKbozVIUFvA14f333pegOQ9uuWJehhDiVW02mzRqRja5vSJRyySHfv58mvw+eUCXK1mM7h+Cy2tCNp9CJJaAxWDDxtIG5ifZjlyEUd+4thTqitjl2GK6vrEhQ2DAF0QykRa+Nxcn3FAy6BgINMHltsLIcH2duNi8bFroBJAHs0oBr98rzcA3bt6QCnmtXo+egS6cOnUMofV1/PY37yKXqSKdKUOp1cnhXW/xoDnYixeeexbD9I4ji3NnPsPrP/8FFmcXoNYYoTWa4G4Joru3F0cPHURb0I//9J/+I2KJHFQmF7RGB559+jm89MyTMCoq+PDdt/APf/93ctjngTRPjjvLghgHlMNfXYa+OqvnFSqUaQVTEqVpEA6+Ul2Fw6XFoSOjMqxcOHsTsXgeZpsNu/cN4vCxEeh1NegVSnhtLrz92m9w6cw4Ipt5ZLJVFNn4ydZf0LudFY4/FXeFirYqJTK5nOSEaB9SaVTQs1ipyYGu/jahloU2VgWNW8wpMD+7jvBWFnQj8SCm0yvhbbJJ2JlCFQ/MzF95mhyCmSU2dueOUdy5N4nF5XkodCoYzHpB6VoMdrz3mw8EV+r2WeFsMqG1zS+vQ2P+/MwSpu4uSTjUqDXIAdxqsUOtYoFQVmxWtVIZBr1ZegRS6VTD/1wjmUeJModLDQQ36Wt2wWzUojtzn4IAACAASURBVMSNazKFYroi/mXeJ3gdU8CpgO9teuq9IpLcvDojlhU2oHOIVBIfzAGXQgEVd3ZC6AGNgURFtneb0dbZhD17h0S8vn5tDFqtXu6hPJB09XZJMVc8nMLVi7dx7vObyJdL0JtU6Or2oaenDYMDA+hqb8N7732A8YlZsTgVKzlh4nvdDng9bqH73L0ziXAkArNdh2DXDlhde5DLU82GbKJJ8eF9Rin3NLlkoFbWxbIkijufowwklwvI11jA1OC2c/PE66cx1N8PkLKnprFogE5dh1FRgLqakwNBPRuTe5Vefv99hVytRklFG69O+jb4wfcti5d0Ktk1ffVBxbvhxee9tEF6KZHsYmzYWaQY6avXZcCWgVzaYxqtqg/sN/TDJxPMBNSk5ZR4YX5wg8u/F1+f+EZxK9z3u9NiQ1zq9FRM/PTETHq9xq+INRSDfp8Dz183MPkUhxqbgj8O7n+YuR2evirU9gwOH9mHar2KdC6Pa1fHkY6mMTwwhH379mBhaRkGs11OgysL65i9O4NMIoOA1y8q58bGKkrlInyBQINQYGQ9uko8jVSuy8RKppKo5LPo6+nCo48+iqs3J3B3dkHa7VQliJeMJRc7RodhtBhw5/Y0Vle25FTHZjclqjI8mA1WOOwuuUkZrXpp1aNbkkhEFjqk442Qq9mslvIOjUmHm7cnEFmPQl1X45HjJ8RfefkyrSBpqOoqmA1GUfRJE1HoGg9lsrfZ+mmx80HqwuTUPDaWtmDQmuH1NiOdzWMrvAGXwwy9oWFdYKNrrcyHkQqKGlPzcRjMWuze1wuHh8qMB+vrm8jmCmL5KVdLchHwxkt7is/XIn8vi8V8v60zJ02nRN/FI1mszK+jkClCp9IIEYX5Aw7uO/cNINDRhK1wFHfuLggfmqzvP3/163B73Th34Sounb0q3x8XW/dsFvGcc3A3Gs1IZLMwWizwt/jR3tUpa/Ub18almr6Uz8Ni1MPltsBoUmBkdKcMkWR9czPy1HNHUUVSSm/C4S047D5UShrM3F1DaHUTqmoJ//bbr+LAkcOIJNIoVupIZBIIJSP49NPPMXlnGjoo8Wff/IYUAn362RmxHxzcv19sA7fu3MbU3CxMej1Gd+6S5kBy9WsqPT4/fRHhjZBgE/nwd9ot0lTLr9mko2/+IJ598VlYnG4srkXx+hu/wZWLV5COR2FQ68Tv2dnRg5defhnupia89uabWFxcwJ07E/cb8xQwWllp7oDJbEKlXkaBxJp6Vaxbjzx6AmVFHRcvjyERS1L+xvNfew4miwE/+slPsW1gO6rlOs59cVb+/LYdfTDYFHjsmYdQrZcQ3krgi08uopiu4s7YpChnHqcLq6sbiMfysmHqavfD5bSjBiU2QpvSdFgslOSwJ9gxaQWkAi+NHvLvFPWGpYaDOw++fOA2mlVJDOCAXpeBg0M77RvsAWgoLXxwVGT44EOBgT2/34vhwW3SUnrn1m3JhGRyJUTiSclxEIvJgHcsutUoAnNYUKpXse/gARw+fBQ/++nPsbG2Je2oL7zwEro6ulAvVfDJRx9gauo2jp7YB7UBstpvaQ9iaWUZMzPT0Kn1cnCZnVqWwyAV533792PsBkut1oVmw7BwoZSHQlPHE88/gcFd26TNk2VZVHGpoKYTzKpkMX5rElubm0I9spmMGNm5B067C/v2juI7//gdLCwsQa0lYUfbyC1o6X8PoK+vDxcvXEIiEQOUbPbUCuGK3H8eLjc3tjA3OQWtWi+tn9wAMEzqafKJh75YzmPfwR3o7W8VHjkpOTajUxCBc1NLyGeKgvd0OExQskuiyYFgawvGb98R/KTZRI57Gtl0TpRoMTCrFdKwfPjgXgmgry6tSCNsKsX8QeOBrTHq0betD0ND/fjiyy+wGQpBbzahp6dbDrS5dAo/+f6PxMbIXokyWzx9AXiDHTh09CQefvgEgh4rkslVfPrR+3j317/B3OQ89AYz9GYbhvbsEVGAn3/fnh34r3/3X6QYB2qrqPZPPvEkvvbcEzBrqvjg3V/j+9/9ZxFWEqkMiqUayrzn11i1Dui1jZId+vIlZH1/cNczPG3Wyza0d5sfx47tFcV4boblQVHkyxUcOMrSuwOoVzPQoIpytoA3fv4Opm4tIR4uIpkqoa5Wo8oymqpGNqG0dzIfQSoPLVDpTEoOt+y2kMZLafptWHFaWgKwmQ2YGBtHtQAk4wVkMmXk2RVxvxeBTHtmrijk8CBNOwXLerjtYKGPUqkXqhbvH3qrQSheo6MjiEdSuHbphpBV1HzueK3o6A4gHouiOdAmBKSbN+5Cq6HaT5uFBmazBWpVDclEXKxLyhrzATYUcyWkMxkhC5XKpNioUFHwGlbCaCPL3SuWUwYwc4kMIhtJ6TLh/ZiHdqfLBr2J2EGSyGzYPrANly/ewspSAkXOnnVa8RoBd27iSP1RaBm+rtOJKPcRHlSouNPnDvLddQY52Lu9TZIz4Hyxtrwm/vlqgYp+XLZTVNSbW13YPtAtjPpsLiaHdzL7y9WiBCsZ2vd6mmAxmDB1bxqJVKoR9tSU0RQchrtpnyjafIbwcMucE4kxHIAZ1Kaww3shUaQPAqu8ToiPFLKM/KIGlU7fwB0qFDLYcxtOLC7/btTxaMss5zLQMPybSwkaUl1plDCxpZWI3IJSD5XFA4OCMIwK6modMtEIFBUO7o0eGiHI0K9eafjOBbd93x//gOTC38d7H79eWlQYKn1AiqES/qCNlUM0rxspaEoyv2P+qnSJaEexoAHi638QNG3QbRpBU8FFRvPy+Ts67V/56B8UOD3AT4pV6v4Hw8r83v5xcP8DDe5NAxqo7Tls394jAzA9s7dvTyKXzKGnvQPBVlorcoinMsLRddl9OPf5BSxMLQElhZyOS6UMCqUcvMGAwP+LlZJ40yOhiPj06H3OZtJQooLmJhdG9oxgdSuMObb2FWqo5ypQif3AjO7tnShUSpieWkCEXnUl+bJG1Cp5qYm3W+zo6ugWVYzCc76Sl6IKrVaHZDwnvmwGuaw2Pf7qf/9fkCnn8OGnnyK6kYBOocXxw0fl+P3F2fNSMkTF3GrQIxigQqZGLJ2U+nW7y4hQZAk2tx49gz3CUT3/5TVE1pnM98gKiZ57k00nwz2tEix0ScVyyKVLMgTp9Bb0DfQDKobG4ggIU3lZ1J2moAedPUH0b+8Ry857734Ki8krSgC/DvpAWULF+vc749OIbKWwxabQVB46pRrKOpsRK/D4zWimP3DvsNx0zp+/jqk7C9BrdOjv60CTjzX1eaFzbK5twajXw9/UJF97pVpCa0urKLkGkxF6ixHZYh56vQWhjbgw8YvZCiwmrVhyiCzr6gnKg3Xs1rQoLidO7YY3wMp2JQwGKzzOdui1Pnzw7llM3LwFbi4ff/w4jj50RHINiXQCuVJOVNmPPvwC1y7fgMNgxKvffAW7do/gvXd/h7t37+DJp07B7rbg3uxdzM7PifJ/7NBRBH0tuHl7GoGWHvzkJ6/j3sQ9aT9UK2twu+ywmIwo54swa7TYvXsY3/6334bF6cJaKIlfvv4Ovjj9pXjutUolXHYn+vuH8Df//v+Aw+PB9370XeSLKUxOTWDi9jj0uoZaZDSapNypzNp4ltkkkzDoazj52HEo9RrJhGSSRejqSpw48QiOPnQC3//h92T9qFaq8fmnn4mVp7ndhwPHdqK12weDxSCHso9+exrFVBV3b800tikaPSq0aGXzMngGA03STsxt9XokhHSedogaKqWaBGV5c6elSqq57yPIqLpLEInoDqpNVJ3op6xWZG2qUtMuQypAA6lGMpH82bpSho88w63EgmlV8PpcOHLoAFKJGG7fvA2T0So5gHA8KStwFjD5m7yIRyNi8dCxPt1qxrahbdg+OIR//fW7iISjcDm9eP6Fl7BjcBjZZBbvvvMOllbmcerJE0hlY1DpFBKcZFukqNt2O1YWN3H3zgyKxRrS2QyGhoYwfW8Kka0IDbyClaMvuaaoiVVmZN8OYbpHYmG0NAcQj0QEicoH26WLV7G1zibKJAwaLfbv3QetRoM9IyN4/Y1fYWpqFnUFA10meVh6PX48+eSTUpr1/vu/RTQWBphxsZhEdSIedv/+A1hf3cCtG9elD4IbC96LGO51exhid8rQ8NSzJ9Hd14KF5RlcvHQZBq0R2XhWUKGFbBEWvr9s3HaqEWj2wuv34cOPT8tgxe83D2WFXE7CqcIN0qjR1dOGHcMDSMZicjhZX2WXRkayObw+TTYzhka24eCBPXjrrbewvLoOjc6EA4cO4ZVXXkI+k8Hf/ef/iq21sLy3eCAg3nFwZA9GDx2A12uDx2WAop7DZx9/hDd+/iZYEsltIe1EB48fh9PllCKgkV39+M//5f9GhttEnQ1Gkw3Hjh/Gc889BrNWgX9982189N4nWF+JIJHIokAcZJmDqFaeEzygGkw8UN4vwZF29hoMVh00Rg2cTVYceWgnThzfj0wyiZ/84A3I+VmpRd9QN46fPACNuoRaMUdDNb78+KwM7okog8K0QggWQyyeZLlzENYZ6LmuirUinUnKIOVyOGWIyjBAadBJ6PnkKZY7afHWr34FRVUpmYRkIitBXV4jvH6YfbHZbXJg40DPvxMJV0aTAaUyFWATtqJhCXUa7STluHDo8D5pbn331++JJdQf9KGlg1khM1ZXlgSJem98Dgvzq1DyZ87BuaaUADUtaURrcoPK+xjvM7zm05kCspkqCkUO7qQw1iU0anaqEWx3wWLWo1rMo5QrIRkpIBVnA6wYqWVw1+iUUgDF68Jht0sxXDxK8YiFelzs0Z5G5CKtWFVojHUpHmUAm4B2nZF4TAt6eoPwNNlQLpVQJLK2VkeKofB8BelEHrWSGhaDC+urYelosDp0sDt0ckiqVgpQqatS2Ea+PLs1KDhQoGhye6UlmyKERqPDyuqq0O5auyn2DaFcV8PrMcmBiIMlD2cUrJlzYBCf4lyGpVzZknj6aUWUUZS0m/sfpbpGUJG07IkiL/dPziDarwZ3FEh4anxQ6OBAjWKmwXfnCG/xQqfToKjQy/dWVUyjktiUEGmtWIKqXm544e9bHkUZ195vxZPPx7LJBuGF9jh+PFDa+b8N3juVehZRqgX/yPnkAVqViFuq9hz4XU5DA9t4XynnwM7X5XOD730O7nwt2pn587E7GNa+/zk1jXK0B1/Lg78zX4M+d6r9fxzc/0CDu72zCG+nDgGfGwq1GtFYElPTi+Klbg+yJlmJAqUGlUbqphVMpI9PC86skCzCaW54+VLZOEx2q6yaaLvgSp1h0GK+LG8iKgRaNeBxmXHs2GHh+F66No4Mh9xCDZV8Dh3tAQzu2SaD5OzsIsKhpAz+rFAu5tNS0EGlzeVyii9QoalIMNVoMaGYq+Le3XkJznI9tWNXH/78372K2dUFfPjxZ8jE8vDa3Xj+6WcwOTOFi5evCo6qXizDoFaivbUZI7t3SIjp7tRddHY1Yyu6hLqqAH+bXx7qK8sx3Lw6gc6WXrQ2d+D6jeuiFJrtRqTSCZj1ZoTWI0jFGOZwo7mlDdu2b0cum8GNaxeh15MXn0Ig6IXFZUaulETfYLfg4xbmVuF2NMtFyAc0VQ2GNDlE3745iVyqImixaqEKLb0ulRIqZSp7NvEqB9r9Uvc+O7OM5aUNsS/09Xcg2NIsYT+GTxZnl5CVA5gPNf75ellURaoXNjfDqW4sr6+ivb1P/p7zM6uoFhjeUaGpyQanVy916TaHFeMT08gVUjj1xCjaerywO2xQK22wmjugqrvxu99+iUtnz4Iy1d7R7RjdvxNlBUtkslColYgns/j00/NYml2GVa/Bf/zb/1PsBb987U3cvj2GI0f3o707iOWNJdyZvItiLoftfduxa3g3rly7i+bWPrz+xtuYm56X/8awrt2ih81slpu7pq7A3j0jePkbL6OjpxfzK1v4xWtv4fyFi8glk9IEzABqa7ATf/lX/wH+1jb85Bc/wsLSPVnZEqG3uR6CRmOETquXAYw31IGBbZidnUKlnMSJR49AbVBjYmIWmVQF6ooSPd2DOHj4OD797LRwyPl9Xl9dgFZdw+DOXuw9shMuvwsujxeRSAqff3oWa/Nr2FwOic+9VmYBhwHpdAaZVAEdbV60BP2o1BRY39pEJJWQwx2VLx4seNPlA4jgSlozHrDBpDqbtk3+n5Iex8aQLVYZ+iXV/P116HUkNLGtj9wclVhkOLizmZUhu5bWAF7++tcwfe8eLp67CJ3WIF9LIluQICQ9vMFAAEp6Qkt8mOvEqz40MiTElvNnziG0FYHd5sTJk49idM+o5BLe/dffYHVjBUceOgCrwwy3z4PWtiBC4RAuXbqA9vZ2sblcu3YLaR5W9Vrs2DGMifE7CG9EoKiroVMb5Nohg/voySNyLRnNWtybvC1DUS6Tloc+EXuLi4vIpYtYW96CQWPEyI5d0Gs1aGlpxe9+9zHW1reELc2fN20vgWAL/uZv/gozC9P42S/+BblcUgJaMgNqtCgVC+jtHsDk5AxikbAg9DjEUfUkTcrmcMHt8cuB+H/+i2/D3+LExN0xKe/ipiAZTWB5fg2ZRFa2STarUTCb7BQYGBzEd77zAwm6GvUWWXXnsg10HvMqvL8yVN7f14XQRmMgYLFTLJGWwZ1hTIvLgv2H9uDA/t34l5/+DLNzy9AZrdi9dy9efvklaBTAd/7+7yXLQrIXDx1Wuw3elgAC7UE43Toc2D8MtbKETz/6FB+8exp6pRn1qhp6kw0Hjh8XG1VHmx9eL4P6b8uQ5nL7YbPZsX2oF8GgG4l4CGOXr2P2zhJuXrmHra2UePdpUxQcH0kbqjpMRobeGrYGKftBTRq4tSYVbE4D9uwdRE9PJ6KhKC6eGxNlkYd/f7sbI6O9ErbOJ6Poae/E/N1ZfPLeecS2Kkikyqip1FAZdKiV6pID4PVM/CkPfexmKNEWqVejq61TPvf8yqpkmDzNTunA8DjN+OXPfyHNr+HNpLRPEirA8DevJ6fHgR3Dg1hfW8fC3ILQU9iGS+gA6Wg6rQ3JbEZsbha7HV29Hdi7fxd2bh/AT378I8zMzMJsY6GUGyYrbQ5ZeFxNuD02KWQWrUoDm9kqQzOvfSq/7HvgIUHyvJWKwA5SaR66ayiUGoO7Qt0YrOmf5+DeaFtlkkOLyEZKaGiN3ATD6tw2UTAoSLGRyaAXu0UmzeucFBN6mlWyzePgyBC4waqEUltFTVmSwZ09Hg6WSXU2wWozyOAeT6bB5WCprAFqBhj1Tvhdrehu70I0FsXcwiTUuirzzlL0R2qMWtOw/lWqzF40GnmrpTw62ltgt7AgqiAdKnMLyyhWi+jZvhs9/UdQUWpEaY+Ec0KWIpXL6rCIXSQaLch9zmQzinBAYaPEzSXvt+Iv59dIC2KjfVVv0svQzw8O/Qyw/veP+4jdSknKnAhRUOQSQDENhcWFeqkEhVaLYpW8dAWQiQmiWlWMcdKXwf3321M5BP9+mPTB/8+fzQMqDIfyB8VMD5pLJQR7v2SJVED65HnfJyWGqr183Tp1IzwrBBtaX5TY3MjI67Ipnodlfi/i8aJku4JBi4hMvA44gjRat8l3ZxAWsmmWz9+gbP5xcP8Dze0wBCLoGLTh4KH9yBaKmJldwsTtOdRLdbQ0+RHwe5AtZAS71t83JHXM165PILwShbqqhaZew7Zt3VhYnkYim5YSFQaoeJIn7aCSp4rPVi6qolXYrUYcPX5ACjQuXRnD2loI+roGGrAhrgOHThxGspDFl+cuSfhTQrBmI8rFnKhn9Nzzhqg3qTG6d1ha7+KpBNLxPDbW47LKJA5vdN8Qjj96FJNzM7g3PS+kGavOhKMHDmIzGsLk1LSgGEtUOXmKRRntHc0SEE1lk2ht86FvezuqyGF5Y1mY7UqlCdcujUOvNOJ/fPXfSGjyys0bUrRCRc5utkNRqSOyERF1go8fkk6OHz2Bq1cuolLhZiKJnu1dsLocuHzjCvQmnQxmRoMJZqNFHnqlSgVr6xvIZApysKmWVPA4g7h49gqKaSr7KlSoLlXLsNvMguFz+Z3YtWcUc3PLmJyYkiT90GCfFC+ZzERxaaV6en11E0adVg4/Tpe1UehQKmB4ZAf6hnrxyeefwWx2Sjh5ZmoZBpVemOTkLPuabdg9OoSu7i6cOXcRK2vTeOTxUbR1sfVPC7ulFamEHkvzSWmVXZydRbWYQVOTFcFOPzp6W9DT2yJUh0g0i7ff/AB3b9+DzajAX/31X2BwcEgG99nZGTz99BPCqb54/YKgNzVKNYb7hzC6ex9u3JpGc3sPvvMP/4TZ6TkZ3DXKGkxGnWxnWDCiBsusevC//uVfoLmjE3emZ/GTf/mFFAWVs3nh6xO7yLDXqSefET79F+caZU8nThzGxK0JhDYZNFbAZDAL4o3mxPb2DmkvLOSjOHhsD0w2E2YX1hAPZ2BUGRHwt+LRx5/G0vIGfvyjnyAS3kQpG4PTocPTz5/Co888gmyhgFg6Jw3EE7fuYuLaDeRSJeRTxMwpodHqpdcgnUqj2eeE20Xl1oBwMoloIi5WKw4NzJQI5qxC1aTSIAWoqMw1Cpi42m5wgkkbaKxoebM16nkIYaiJAxOHGKqPDBxxICA7uiz+Wf43X9CLb736DZz5/HMszMyJ0kV/ezSZFs81Q9RsX/V5vCgVyoIF5ZC0c9dOdPf24OZ10mPuCjmFCvWBvaOCg3z7rTexFV3H0O5tCLYGJNTaFPAjFArh1vh1dHd2Ym5mAdeucHAn1UqBro528cvHwgkoaypYjHaUKxXU1FU8+fwTaAo4Ua7RqpKDw2bF2M0bUmbG9T/9yDaLE6c/PguD2obh7YNCFOEhZWZ6EcsrG9AbzRIwJ0HD0+TF8197Hql0FB9/+iE2t1bR39eJpaVlsVrQJ53L8mGXkeGPDztec4VSAZlsRorlgsFOsbU88cRJNLd7sLw2h7Nnz6DZ70d4c0uKnKqFmqBBrWajFPRs29aP3oEB/PP3fiqfh8xrenUzmbj8XKsc3FVqydO0Bv1SBMaALEu8Uuks0rms1N3b3FbsPzKKxx59BP/0j/+M8fFJqPUG7D2wHy+++Cya/V587x//UehRBOlLcI4lPHYLtBY92ruacOqRA3A7zbh57TY++/ALbK3EJLtjsXlw8KET2DbYD42GB8Ayrt+4LMOPxdIgY9kdJhRKKSzMz2Dq9hQSmxmsLkSEUlHM059LiyMZ1FQG6zAwc6Ejbk7ZqKmHAnqjUmyI7B1wedgeXEa5WEcswRIlLaweC4JdTvQOBuBvMqPZ44TTYsbYxRv44J0zCG9Ukc6SUMOiII1sqPgM0Wl00BnIEie3XC/vD5ud+RinHFyJtYVeDbNdj+1DXfC6zLg3MYFqUYFwKINEnM+inAw87K/o6m7Fjh2DmL57D7NTc8I95+vSJkI8Kw3fyWyWlRhwupvQ2d2Jo8cOYHTPdnzvu9/F1atXBUoANXnzNhj0Ogl2c7N0Z/y24Gj37hlFJJTC1cs3oVWrBG1MbzW3y3x66TRGpDIl5Di4F6Q1CHVNXbbSJisEB8nhU6dmNqSG8HpSejaoGDNMayJaWaeTvxstdhajUcSBDPNhmYLYmmipIs2JAx0DqVBzYK/C4tTB5rbAajcKVa5/oA1tHc0488UZqDQGKczK5Xiv9SHY1I3dQ3tw7MgR5AsJnD7zIVbW56HVq0Tp5s+I2+/W1i58/Ml5nD17TjoMnE4DAj76++sizM3PrSMczsJgNmD7yD6cfP4VGUxJ5wqFcrA6TPLM4oGM0IxMModkmm3YtMKwxLExyBarKqiqRRRIr9HQutJoBWNo/wGq8f87uDemNbLg1VoNlNUSavQL8YN2F3JoUUehrATx+MVcEepyBsr0BkqZPNRo5JQe+NfpFeewLvz23ys9epBPos/8gU1F0L33g6wPZkZR1O//gtbiB6QabmJ+X71nNjCfKyMeL4hlklx2fg38e25uZcReaTbRCqiSg3HAz2xXI6TKzyC2ZbO2gaxszPN/HNz/UIN796gOzX0GdHa0SjnH+kYYn392EbVCDXazBe1tfpRrZSkBCgbaZCC9ePEmwqtx6GEQNntrS5P43KbmZoR5mmfVeg0o5crIpwuiZHGQ4NHepNdIutzf7MfiKksm8qhkMjBoFBjc3o0jpx5CoKsD7330EW5euyNhVKOWtd8pVMpkwGrEZ8pTdHOQvu4NGEwGaUpcXFhDlh6/QgnBNi927B7EZiyKjY2IhHGU5Tq8ThcqvHAUVWnFJL7RpDNAp1Oiuc0nQ3sqk5CmutY2L6DIw2DVoqnZh0SarYn3oKro4bY1w9fUjmu3bstgmcvnUOOFTN8a28gUXDum5GY4NDSIVCYqinVXfzMGdw3h+u1J3Lh1D3k2w5I9Xi6itcUHt9slPG02ven1ZkRjaazMhzDQswNnP7+MbCLbQMDlcqiVC/A3uRt0BLMGJx99FPMLqxi7NiY2i47OIKCkb9YjAyF92FSo85kc2tqCcLudcsAKx2PwtQSwfec2LK0T0VVAOV+XcBRtBfTG5XMZKJRl+Pwe+dmFwmHEU+vYs79X2Nw7d+6CSmXFxPgabt2cE55xMkorUgWd3c3wNjsQT0dw7PgBGTw2N9M4e+YaVhdWYdZX8eqrX8f+A/vx2elz+PLzs9izZw+CrUHcGB/DvakpbO/vh16txYF9B7GwvIGR0YP47nf/GVcvXxUbAa0yZrMOHrcN5QIJQiXsGBrGvoP7sP/QYYxPTePtd97B6vKybFk4tCuVRfT0d+C5F1+AzmSXLcx7772P7du2IRaOIRZOQqu3yo2sVGZLrwFGkxWJaAJaTR1PPvOIqJNvvv1bbK1Hoakp4G3y4Mjxw6jXNfj4o08xNzuLQjoBi1mJP/3Wizh47KAEMOOpEtbWwhgfm8DFM2dRTJeRTZKGRDa6WdbxZAAAIABJREFUUTIQxVwGLgczHTZotWZshCOIpVOCCSQasrFubTQB8mFKQgaHR6rMfCBTcW+UfLDQgw+qxuFDy8prHQ8ISpiNhgYFQUVlpvGgZulZtVQW3rXD5cRDx49gdWkZywsLMBgMSFJVppUrn2+s2qtAR2ub9AIoNGoYrBb0bRuQQOnc9JxYtFRqNZ597lk89+zT2Fxfwz/94z8IItXZZBd+dEtXK7QGPWYXZuH1uNDV1YnV+TV8/LsvZVjjl75vdBSLC3NYWVqTHgSj3iRkFzYPH3/0GPq2d0tgPRGNwevy4vq16+ju60Y4uo5iKY2Arxm/e/cTaTfesZ0UIw/USp1cM9dv3BKiktViFhuM3eXEi3/yPFbWFnDh0kUk4jFBwi4trCAaTkg2hH5yfs+oqlFtZyCWHO5oPA690YLmYBtK1SoGBrswsm8IsfgWLl+62EBZUtmdWkYmnpWwucNuhdGkh91px+i+/fjhj34hDbqk9rAZOJdNNA5j9EyrtLKR2LVjWJCz4VBElNlEMo1MgV74ElwBN06cPIGTDz+Ev/+7/4Zbt+6IhWlw5yCefvaU+Mrf+dWbWF8OSTU9txrEnmqMBuSrZbS0+/Gtb72E3q5WfPT+B/jiky+FH16h9UNrws69h7DvwF4Uy2m55lgQc3diTGwnw7sGkc7GMDt7D/FoVLCei1OryMQryKTY7troFCjRty1Q8CqMBtaw0/rVUPlY5maxGmDgsKlhOZISmSxRlxwgudVRw+jUomdHACcf2wurpQ6XVY/o2jpuXZrA1TOTSEaARLKGIstiDFro+BxJZ+XeLAFeBSRfwJyEVq+G2+GSfx+ORaDQKmF1GXHg0G5oVVWENrcQWo9iayONWDSLbJqQBHLMtWhu8aK1JYD11VWszK8JtYb5Bl4/bAwm6zeZyUFBi47ZIodCHgJbg258+flnsrXp7OrFViQsXHSiHkd378bszD2Mj90U29eJh07g9tgMPv/srGxTKYRReSZRi7YxBpwz93ncVIHJiAcHdzYkW9Ro8rNcjB0X5UZJWK5BnCoUicepSTs2m6J5qGLnioGhcx7Sc0UkUlmx6fB9J7Y8XvB8QmkVsDp1cPns0JlV0BgUsNpV2L9/l5SK3bw+jny+ihARmWorbHYf+rqGMLprRH6ui0tTWFydk6CwyWwWwlpLIIi9u/cgGsnghz/8FS5duoxiOQWXS4OOdg8MxFyWaliYCyMUKgq+duTQYex9+FnYrFqhxnBwd3nZoq2WTSILtzigFoplyekxxMn7P+0ynBVkBqVdholawTg2skLy72tVGC1GmA3/fZD//5vVSC4S3nuRbbMEBfB/q6jkckA+LYo80lHZkPGeywGbdJgHgzs/JS2LDxpLG+2lDXWfw3vj62mABh78+kGDKf+bvI7YaBp/5vdtLplsWdCX2SwxwmzkVssgzp8Pveo8hH5lkeG9jFsVk0ZC4/yg2k87jTw/7h9q+Dp/tMr8gSb3/U92QW3LSNuZ02EXxWHs+gTMWhN8TicOHNgNpV6JEquHrU4k4nm8997HCC1z7aNERyCITCoi3tJ8pYRsgapPDj5fAItzyzKMMCzCYYDNwRYOP2aDhFXS2VJjvV4pweehn/AQ+ncNYj2RwIWrN7G4sIFcIg8NsUqZJKpMoDPwotPLyodKcoj+bHJ5SYpJ5ZAj9rFSgslqRGuXk0h1hEMJKMpqaMQXq0Y6n4bH50Imk0AuVRBVix7V7t5OUePpya1WWQwBjIz0whu0wGBRweZ24t7EPFRVC9YXaVmowmS3IxqPIpmMw6AmOiwvWD9eNBoeMlRauJucSOfCePbrp+AK2KDSa3D5+l1sbiWlbCMa3kSllIff58ChwwewurEKnz8ghB/6/MdvTMJuasL03UWhR9CXX8hleeQXzB5pHmabCQaLRZBtbJ6jetHT0w69QYNga7PQTYgLS8fTUpVt1BvhD3glGxCKRaEz67D38B6xRZEqEo9kcG9iBlqFBi6HG+lUBslUVJSv/oFeCUryhvrsCyfQFPDAarOjWlUhGsnh7NkrmJtdlAOMVqWQh0agrQnZYoNvPTy0Axcu3sTYzXsoZstwWXV45ZWvoa2jBefPX8Xli1fhcDjk8yyurQrOzu1wYu+uEbicLoRjKTz+1HP44Q9/jHNnzqOQzYmywRtNd3c7oqE4CpkC+nv7sGt0N5554XlcvTWOX//m15iZnEK9VBU1RqHMob3bg1e++QocHj/OnLmKt958Fw6bC+GNMFxOj5STMIBJPyy51eRqL80tQ60Gnn3+aWzfMYxfv/sh7o7fg6JchsNJf3c37B4ntra2cPXydawvrQL1El782lM4dHQf1EY9tsJxRKIp2YKcOf0lwusxoS1QEeMwwyGYddpuJxGXFihUeqxvRhDPZGS1zYY8jVYtwx1LTEhSEL6uYB3JYi/J8N5Q3KmWULWhN1QBjZoqFG/AatlSUOnhcM8htIGhJLGmgRmjssuQHT30DAaS2kAKUTyTlmAVsZEqqOC02RsPSIMeFqcDPf19KBXLCG+GsLmxCYPRiMcffxQD/d3IZ1N4843XxZs+enA3FlZmoTUxKVvHVmQTXq8LHrcHU7dncW98HiWqdTornnziCdy6NYaJ8duoV2sw6gwolDOyqn/0mZMSTFUo63Jwawt24v3ffiBNrkotr8cqcpksblwZR2wrjxZ/Jzrbu1AqVKUh+d7kNJQcErU6eXDanA5888+/iUIpg3/52c9kA8GSHVJJVpbXRP12Ol0wmk0Ib23eJ0vx4VhEIpmEUqOHP9CCVD6Dge1dePLZU6jWi/jod78ThGcqnhNyFwttSLtyO+2SNdDoNejs6cXHn3wiJVO8r3F4KOTTDY97VQmFSic/l2BzMww6HdIpvo8iSGXSorgzZG/3ODCybxceO/kw3vjl64Is1Zq0GNm/E48+fhTVch6ffPgJ0tECErGCNFUyy2GyOQSfyMGd2EiduobfvPOOWOx62rqwvLSC+cVV9A3tRrCtDZ2dHahW8tKiHImswdNkR6CF100ZhUIOl85dwtpCCDcvT6CQrSGTKKNAtb2mQL7YqLnke8pkUonSzOGB7z9asOwOM0zc4NSJIK0gV2QrpFJaW5V6FXR2NbqG/HjsyQNob3cgE93E7J1JbC0mcO/GCmKbZcQSZeQqZWhNOpiNZmRTWRExSN8gecVkMIowxa1Ta6BJBtmNyCbMTqswwg8c2iclZdP3JjF7b4H5c7HKcKBtYFUgBYDbtvViYXYWM3fm5Hpg4RALlYiWZDMwM2I5+q7NNjhcxNC6JNR789oYzp27gp7e7XIQprWjo6MNp06dwIe/ex9Xr1yC183g5jbMTq1gYnySV7NsurjRZmicJUpWk1UIIRyy6fYQOr6ygawktYViGQe7XDYFYsONOguymaLYuugt5H3L7rCgvbULFy9cE3GI5CaKBJk0aT9EB6plc/dAABB+u0kFtV4BhY4NsAZ4Axbs3NWH9rYgbl4bx9zcImoqFZyeJrFl7hvdi1Q8grWVBZqiJHBdKNeRSuXREuhAi78ZHocDt27cw2/e/VzsNFCy1ViFlhYjPC4rXPYm3BlbxuJiTHCW3UMjGH3kWdnacPNbLhRhcXBLqpT3ktNtEishbaj0hBMpLcFQ9q7QyksCFy0zCvpeNHIAl4OdYCRpDdM1lGYJ/98PaMrBj0ECiiGEUZQFOUraHkECCrJHmfUrl1DOZoB8BspiAqpCusFAr9K/XpdN3Vf+dskUN/o48gUe1kmq0kgwlUOyIH9rjT/zwKoiCEgRZeoyc3Cw5oGArykB1vu1qtFYvhFO5Za0SOwq7/kN2o00v97nvlOJ5+DP/06bdNP90ifZMNC6w2wV30D3Jf4/Du5/oMHd1q2Azk6+uh0BvxepZBL3xqeAYg2tAT86u1tgcVjgbg7AZvdgdmYFF8/fQGgtBk1Ni6DXh8U5lvxkMTwyhFCUqoEOAX8zJiYm5QRPfi9Dbyw00qhUaGtvkQKXDbLh03mYlMDgQBv+5JWn4Qo24erEHXzwyVlkEkUoaiqo+EaiTl7OiVdW2iHzBamCZskDvXQM1GQyrBvnDSYPq12LA4d3IV3IYXp6AYqSGg6TBS67A/Mr8zhy4ghmZu9h5u68kGqsVrv4UaPJhCDSWVah1VbQ2+uFr8UMl88MX2sAK6sRjAwfRiJSRjSckoF5fn4WyXgch/YfwvTdGVw6f1naXZPhBHbvGBHf4vTyHbz0jWdhcukRTSUxcWcOW5sJ8RGWCjkYdAx3KmBzmgUJSVY6VTBak2oVDTZWYrh17Z7QKMhxr1fKqJUr8Hrt0jSr4Im4XIFKpUVkM4ZkMoXRPbtkVdjZ1YFQKCJhU4vegpnpaaQTKTT5vGIlCMfCMNmNOPjQPmSLGWHV8iHBB1U6kYVew+ZUA/KFLJp8TlEG84UccqW00DJY7MRSJoPRAqVSI2zixcVVUTMMGjUcbhNcfofQggaonOtNuHb9Fu7enUMxU4LNyMH9TyQE9MWZc1haXBB2/IFDB7AZDuPS5StQ1pXYN7JbtkDheArPv/QyXnvtV/jyi7ONYCYqcLnNQh/IZ8nQV6Et2IaDhw9j35FDmJyfx2enT2NifALlXAFOhwFABsEOGx57+hHhBV++fAfnvrwOg8aCQiYvqE7aJvh1EYfJwPCukb0Yu34blNuefu5p9Gzbhi/PXBLlv83vxejoMCqKHIx2LcKRLSErLc2s4NbYGIaHt+HQ0b3SA5DOZmGyWOSG/Ju330VkI45coizXQ71KekUG5WIFbc1O6Nncp9RJLiBTKIrexU0N1SRaZKiCNRpQGzd+ruipyHF4V3JVTyOYlKc07DG8wXN9zLITrt3pHxdlSqFBPJ78CiHJNbDL5YLZZES9UgWLuDQ6DSKxCKKJpLzfGl7RMixmi9CYeCgxO+lxHkQ8GpOt1vLiImwOC556+glUywVUSgV8efozsSv8+//tr3Fz4hpK7CWu5aBQ0TdM6oIKq/NbOPvZVRQyKtRLKjnw0QO/vrouaiNDesSQsjjm5T/7Grx+NzKZDOZnl9De0o0zp89heGQYwQ43VlYmkYzFMXVnFolwEd3tA2ht4XURQjyRwsLSIhSkR5itKBUqsLnseOHrL6Czq03oR2++8TZOnXhIMK7zcwtQKGo4dOyglLhFQltQKdRwWG3IE9u5vi4tvH42HhdzOH7iAIZ3bcP4rRtYptVGaRCi1dZKWFjdZGZzOCPH3OqwwutrwqWr1xpDl5aNhyWUCzlBOlZof1JrBUXp9zUhQXVfo0chV0AiyW1MBlVFXXCGB4/uw4vPPo0f/uD7uHLlKjix8b3+4p88jUo5jx9+90e4eXUOWrVBWjKNBiuc/iZR5tXaOvbvHYZeXcflC+el9M2iN2JlZRXRRAZmB3+fEzriM/MZVKoZNAfcMDsMQhyh9eSpxx/Fras38eUn5zF7b0mU/XyGA31VMk4cgjkAUBVm/oe9CRVBRXJzURJeucWgh4LYPYUChTIHPQ7cOq6NoLVpEez24NjJ3ejrDSCbDKGaLWJjIY4Ln44hGwdSmTKSBW6CKNroRLjQ8M/fnz14LdBaZLGZsK2/S9pwV9aW0THQg1AkBIeTIV0XFmbnkYgwZ6WRYY84YR7qWXbEg8qO4W3YWGUh0l3ZBtE+ZqaKbWE3gEGsptBoodToJARKxO6ekZ346P3PhJJDa1VTczO6ejrEW83w6tjYTZw/dwYGnUYwt8TUbm1EpaBNUa8gHotBxfWEeKktUn7HhmWKyBzGpJ6HCqmBxBfiCckWLyPgd8Npc+Lqldv3m1PZ2q2T4iS3swmT92YkwKqESrII+XxNvNyl4n16laBl+Q9Z6XWoDErobVqxzLT3+LBndDsef/RhXL9yE2+9/bagmt1+JwIBP2qVAmbu3RERgJuFaDyDxeWwePM9bp942Ed3DQmMgYN7Mp0CTVX+gBa7dvUg6G+Cx9mMzz66jBtXZ2Vqah/chae/8bJ4/NmHy6+NyGcKz/zHZGZDNIsPqUI3Nj1iiykzD1BHTqxAFMcb+MhG4ykbffleoxiikNeQYZc3568+iF1l/wAtivJIgKLKLVxNIAbVfL7hma+UoM6FUQ6zVIsIUVrEGmo6X7NhV2kM3xzqeXhNJouISeM0RZbGcM8BntaVRuEeP18j1yQ0mvu+cw7mv89xf9DaGonmkU4VxSpJK5S8L/h6/PMsqpIMVIPzzu+FLKUAGAwa2O0NRCYPPg/U/wfe+j8O7n+gwV3pTcHZosZAf5c8oFe4Ep9dI0ABbYGAqKA1JsZNFgwNjWB2blXWdSwcMaiMUJSrcoIul/PYe2Av8sW0BEbZsDk1PS9r0VwuKzdiEkqoFnT1tkrT5u2JGSTjWSiLdbQFbTj1xBEcfexhXB2fwDv/+iEim0kpUGn2NIFyPQNaZosVKo0GkWhU0HmxWFyGH6rbXBXL6khZgc4IdHYHJKhFJZ5eUruZN2EHVkJraAr6kUymBfHIVjyrlSEWnfB+s/mshNGsNiVeePERFMtJtHa3IlXIYnFtE1q1GU6nDzNTc2j2ecV6kElm0N+zHTP3FnD54k3UikAqlhIKws7d26E1q+Bv90GlU0sRB7cNgAapeBqxWAS+JnrOTfD4rRgcHpBGykg0hvm5VTgdPqhhwumPz8ngTmGgzAbZeg0OhxUerwsGmxnFaqMKeW15Hbl0DgP9fWjtCEppQiKRwOrSOpwWt+D5NjfXRWGhNSeajqK5rQkHj+3FRngdPn8Q1y5P4O74HDLJvBwS6ItmkKV3oENu2FRRK7Uydo4MQas1ItjahVg0Jez5xYUlbG5uyuGFYSFfswOPPfswpuemhD9MZXdzK4ZQiF5lNXQK4G/+5q/R1tWJN954HZcuncPe0WEMDPbh8y+/wNTUvGQuBvsH4bDasR6K4NCxh3Ht+k1cu3IduVwOihqDcWapvSbVp1ZSoKejF088/RQGhgdx9vIlnD1/XnCA0a0IPC4bKtUUuvs86Oj3y0A6O7OOy5fuQFM3gdRnu41oLC1UVFa4QlUpYTRYRNHlAbS1vRV1tQahaBLxSAxWoxYGnQrZYhxFZRK+Zo+oTG/+8tfQqXQINgdw8PCohJkNFq6H9YgmI7g9fheJSA6FdB3z08uoFBUyPLKi3eemwmSTEBWD48VaTQJkgpAjL1jKbGow6DUyxEuIlg8nGYCq99nsCmk/lGIeFoWoqXJycK9Bp9E20HhK3sC1iEVjgtxkuZKeHne/T/ChtKrpVGqxvySzaWxF440QNRRSaqNWqeHyOOEJ+mFx2aVV1mjQC4HnnbffEhzmyJ5dMJt00KmUuHLpoqiCh44eRCIbgcNjF8LE/NIcurvaoFWpMX13CWPXJpFPK6THoL9/UA4W6yvrUgRDTFtdUUJdUxTFnd9vj9eNi+euQKvSY3JiWgbhYw/tl+2ZolbDj3/wCxTSNfR0DqCjtRPhaAQbW5tYXdsQ2pTX65PgIakjL77yAvaM7sD585fw//zdP+DQvkOYnZwXscDuNkqZ0frmeiNUTMa20SodBMSZcsh2NflkYDxweLcwyOm5n7k3CwU0cigPrUWQT+egU6ngcdmhN2qEXx5oacHly1dQUyjEw87AXjGXb7TalmlUYHiOW0L6BqrSwsvt1tZmWCxWtGI5Aw488vgxnHr4GL7/3e/hypVrcu/ZMboTTz7zqAR333rtLawtRoEqi6NqMJnsaOvuxsjBUajVNTT7nTCqgV+//TYiWyEoqwp5/VSuCLevFUq9GRpuKIpZUQFdLjsmJidRQhknTx7Hq6+8hI/eexcf//ZDVIp1GSrJrc/li9JUSVIJ7SrcFukNHBJ0qJJ3rdTIodPtscgBPpNKSEES1WEq3QQk6EwmqMxa6B1a9G5vw9BwJ+qVHCIbm4gux7A0HUIhpUSMG0q9BmqDBiadCcVsUTYeja5LhWxrifBkqNlhM6NWLyGVTaGfYdOtVezcNYSu9g7cuT2BlcV1FPNVrKxsCeqXtlGTxSzN2KN7dyEa2sKZz87IvYO2OiIhFdo6jDZakLQosjDPy9ZUO+r1kmBRY+EUlhZC0OgY0G4SkhM3Z/0DffAFmqRvg4cs/qxVdTUuX7iMJh87BAxYWpgT9K2ySlxwHmM3ZpFIVsBSY2YEuG3mMMhtsdmhE+QmQ8BD2/sQbG7Bv/zkLWSzChTyVfn+ezxG2Ew2bG5EZGvM+165qEA2S+sdlVxmIe6rztJVVAd7qQxWPdRmBj818LXYsGfvNvR2t+H22LgIWlWykFRKpNNENReRT9P+aoDJYMXM/BpCkYzcCx0OA1wOI5qbPAhtJHBveg35UgUqXR3BFjv27hlEd2crWvwd+O2vP8fpT65KJqdn12488+ffELJKmcjKagV6nUpCo/yH1hQ2RPPnzk10w7uuFEGJyncqXZbhndtDs16JMv38jfkfGq5yiYTUqmQro1bUZEAXDoBSI4M8w+KSJLrPBmBYmH291SJD/nmAdqTwAlQ13i8boVmxvdQbCrrYXDhA3yfNyEZHgsEN2g3tiJxxuFHWG9Qy8MvXo20QhR58cKiXEj7659miWmm8Pg8e4XADFSsUGXr4xVbTODBIgPX+i/DvzO8XxSr+OR4cZLhX/ffvSUOc52Hhjx73P9DYDpjbswj2WySxXa1VJRA6c3cBWugQ9NCL141KrSJFCdu37cTc3BrOX7gmNxyNUge31Y5YOCw8X5vdKGhEev6K5RJW1sMolzWyZiZZhQOB02XEo48fQTQZxdVrd5DP1KAqMYCqEVVq9NhhhFNJvPvbDxHZSJCrIkp5tZyTk6fL5ZGVMJU3hsK4uiNdg0NiIpaS0FOplIcv4EBbhw/JdEZqqOm3t5pMEsgsKoowO+xyg9pc3QKXY3xo0N7DGAbXcwyDOd1aPPXsMUm8NwV9WN3cgEqvQzyVRDJFnNscCmwkVRth0hkxsmsPYpGkhM6oLHF4pj9VY6ijd7ALfUN9yBTyomiQ2mG1uEVBSSaT0Bnq2LN3O3wBJ6xMvhPBGU8KDkyt1MNlbxbMYzKcRJVDWaEgNAGX0wa73YpgRysSmawUvEQ2wjJMDfT3YHDHNoSi5IInkIpnYNJbZVW4tLwiAzg92cQztnY2o3ewE6lcUogYE2MzWJzfRCrMljgIB9dk0qGzq0VW+otLy1LoQzoCNxRb4QRsVhfC0WiDiJJJCZe8WqqgpduL/+kv/wxzy1NYXlxGvaaWoqOlpU1ZK9sMBmkhtbscOP35p4iE10S9O/7wMdy8dRunPz0PDfToDHais6MbniY/RvYdwOkzZ/DLn70mqqNKWUVz0CUNtMwBFHMV+Nx+HDh8AMdPPYJL16/g09OfiqIX2gjBZjGxow992wIw2hSCMnPYm/Haz9+DoszhUidtnblSGUqlFnQwx1MpPP3UMwhvhTE9dQ87R3bC4w9gfGISa6v0zpP9r8LO0UE0dzmRKycFW3rm0/OS1SA9ZGBbPxweBxxuK0qVtLCQx8ZvIREpoFbQYXUxgmKWvSB15JJp2C0mUZmSySwi0QQqSnYi5ASVRq8u3/+kQXDjxJ+n2F6IQBN1lr+mgkTeOb2N3MgooaKH834Ai1YZBjIbTxIlEvGUPBi446Jq1NoelPD0/MwU9Br6hPXIFSqIZ7Iiy/Br4PamwS73wuP3iu+/s6tdilzIqvnB978Pm92BJ596UlT/0OYGrl+9ApNDj2CHH/FkFE6PU2xv3OT0dHVCw6BWWYWPP6THXSWbqaGhnYhGY+LnppwonmVuiHQ1HHl4H7r625HJJmUaZHaF19jc7AJOPHxc6uTZHPnxB5+hnFOhxdeOvm72KzgwtzCPazdvQa3Sw2qzIZNNQamu4fjJw9g5sh0z03P4/j/9FAGPXyxk/P44vTZ097XJ9UK2v0HNrYRCKumjkQiy+TKcTV7YPQ3CyiOnjmN2ehpffHJWNhsMH4fWQyjlC3RboMEC14ifljSqz784C53BJOU85VJRtnKCbWNwUwW0tAZx8CCDvgXMTM0iGUsjlcghk8mhTtRpwIHHn3kYx48cwA/++Xu4eWMcFMy2DQ/i1OOPQKmo4f1/fR8zkwtSIU9kr8lqha+1Df6WNnR2tOGxkydg0Wnwo+99D+fPnJEadx4Uc6Uamlq64Q40C7Xq84/fQ29XhxR2Xb99D0abBU89+RheePIkblw+h/mpKYqOuD0+KWhbHjzJD69WWftOp4ECOm1dyqc4bfL7w3ui1U7PP3MM3LTa5V4S2owCNTXMVhsUBjU0xPG6dGjtaILZpEFkcw2KfBHx9TySkapsdWtqBcx2Xkc+NPua5Tl04/oNKJSN9tYCp1JlTQ7IpUoBdUUNhx86hum5SXR0t2D/6G5EQiHcvDqGxcUNhLbiSMTTqMjX4UBXbydOnXoI0dAmfvWL15kLFbGEOFuVTinksZqyDIWGtsEAhnYOSuB4a3VNMl5kr+v0ZuTKRSHd8FBtt7tgtDikCG54sF9KdVaXVnHp0kW0tnnga7JARZyljpS3WWytZnDh3ARioQIKOerOKlRlyKzBaOXXooPTTfiBDn29XXBYPfjpj99EqahEvkB0ogJWs17sROxoKWYJk9CikKuLNYjWpnK5YadrcM4byEb+3XRWDXQc3k0chjVo7/SguzOATCoNp82GhcVFrKyui4CmqGmgrWsFWkGySSpbQqlKNK0abq8Jba1ueO023L41g81wDlke5HR1OJxGDAy0o73FL/fmC1/ewNzUphz++veM4vjXviaqN1+LlkBuFKmW0xpDdZjDKcPk6VhaBm9amIjx5HuGodVoOCs2GFpT+D5r9Fo0FPcHjaocuFnARFqi+MzVPKJVG01c92s0uMVkEERZr8ghgZu36toUFKnIVzMe1XMOzxyyeXCQEqYaGfQNqyODoQR6cLMjvQb0xN8f6mlp4fDesEXy+9ZQ4x8cAKToiU3wRgoQTiUnAAAgAElEQVQ5dRnU+Rq0sJLu98Bfz/cnfx+/Bv5EH6CEH7S1Ci7SoIaJFiE+KQuVr5R44i+lfImHtz82p/5hZnd3fxHb9wXk4U8VL5UuYebuIvQKLXwuN7b3d8uNjAPw4LZhzM2u4vSXlyQ8YtCZYTNakE+RKUsMWkb46QeP7EaukMPU3BKKRRWyKRbGFFGrldHZ6cZzX3sUG1sbOHP2GrJJ9rM32vOaW33YsW8U4WRM1NR8ugK9yiSDKosPeHFTFSeGTlBeRipFBXmAszwjHksLvorYO6IQB3f04drYWINKUeEDoQ5fwAVXswt2jwdjYxNYXViCslaTkF5LS5us0TY3wrI5cHuN2LN3ABojJMxK1YAhp4qyJoisO2PTSGzmkY0WUS3WRFHt7u7G/GzDAsK1Pct4lNoKmoIuDAz3i1o2P7+EzdUYrCYvErG8bA8sdiV27+0TBTFfYIreKSHFyck56DQmdHUMYHF2DXdvTUpIjA983iD8fj6wDNL2l+DAodIgHo6LukAaybbBHpQqOfFM82BjtbikHXN2YQ7xaBw2ux1avQ4dvW2wN5kRiYegVusRDaWxsRJGIpKQ4YtqK1WfYNAHr4/WAzJ0Exjc0QujicGogtgyIpEYorEEivmcoOxK+Qp8rXb8xX/4tlSX82ZdLEKG8Qvnr8oq0WO34pVvvIy70/ewuDiP7QM9cnD65qvfxNJyCN///s9RzSvgd/vx4nMvoqt3G51ceP3tN/HRhx8jEYuxC08OhYGAC5l4GvWyUqq9Dx4+iGdfegbTi/N4+503Ra016syy11QoKujpC6Czzy+FSJl0DWdOX0cqUhRCEP27sQyH0kZbICWGv/2//hbnz13A1SsX8PU/fQk7d4/g4pWbePutt1DOJeD1OPA//LtXoTZXcWd6DKvry4htxSUQzEAifc+0YYDh6HQI7oADSxvLYoXKRutYW4yhWtShWlYivhWDzaRHd0eb3DgXllbAaBhXngyWUfGQLIWE9/gwaaxexb9JW0GZ5R2NX5O5/qBBlYO7PMy0rAGnh7IxuDc87hnUKnVR3Omh95Mr7nEivLmOWqUGFR/mxMNxuJf1aUnoN1S/A80tsDrt8AY80hRbLOSRSlBRXILD4cK3/823xV984dxZjI3dgDNgltbUdDYBC4vcNrfgtNvR09WFbJoDshKXLl6XrR23Y/TIs1X41s07gr8T7nwphyoKOHRir4RT1zaWhNLCoKHL7sZv3/sQzcEADHoVgoFmvP7Ld6Cum+CwuDHQv0082XcnJzE1NQe90SEh3Xw+hYoij4PHdsvgzszID777ujTtphNFoYZYnCb0b+vF8toiwltrgv9zWFxShBMOR4Vpbne54A344PU7sf/gqPC9z35+QR7W+VwOK3NLMiSo63U0+VxSOU5Hk6+5BV98eUEyLqQeMSxbymWksI2DO0k124e34dVXX0Y+m8E7b/4amythIZ1k8yys0cHuteHhx45hdNcw3nztdUzcnkRVoUVLRzt2jAyL6EEL07VLV+TrocJtMFtgdXuhM9A2GcQ3//RP4Xc5MTfNgXsMl86fxeZmSAp+vC3d2D6yC81BD1776T+ht7cD1v+XvfcOjvw+zzyfzjknpAa6kYEBZoDJOTANw5ASqWDJlrzeWnvt867t8/muXHV3W3dXdec61561Xq1t2ZblsJZNSRSzGEQOh8MZkpMxAYOcQwMNoHPOffW8PSNpffc//2GXWBTJmQEa3f37vd/nfZ7P43RgbmkDNpcHZ06dxLNPnJJAHpuK+f5947V38Pqr78gAxVK+Sp32BXqxqQrWxL/cwPEpZYvG8LTOooHOoEKTtwkGtV7EEmIdTTY7NCY9anpAZVKhpc2Nri4/K8SgLOVw7/oEYltF7ESyqGsBh8eKw4dG8cSjj2Li3iR+9MNXxXakVRvlc0LgAXsgyGdnZmRwzzBWQgvSaNrXG0S5VMDS3KqUES3Mr4kIUoMOZpsLga4Annj8EexsreOlf3pRfOfMj5jtBsHFssipVM+jUM4KVSYQbJe+CYvBgGKujPXVDdicbqi41WQLd53qpk4QhslEBj63HaOjQ/jownlsbq7A49OjM+hFe2sTZiZnsDC7hXpBjdXlCNJxtqryQMTdNodMMv2VcHkM0mxqNKqk4A81HW5eH0epRPQfg/1a+LwuyY1wI5mKp6AUprlSvNGCSixRzVU9GNwb5BoO7gabDlqLDnVdrYEM7vZheKgTO5vrcs1gdwKFLnas1KtalDJlIX/xfZfMlIWUxGuNx2dFd3czmlwusfGsbySRYQGRlnk2NdraXOgMNiPQ6seNT+5h/PaSbK+Cw8M4+aUXZJAl+aYmQVO1HMy4SWWmjisxXsd5KOFwazZrxGNeV1GUqaGuYL6lIZlTRee/56ZZtGXaZxR1UcopHvL75teSgKh4UfhcqqiptFArqvL/pb9a0bCfqFZuQVkhOpfZhAb7nw8O7xyqaUHhECx+dZYu5VmCVxIrz0McY+M6/3N1XdpPH1DEHj4XWmQ4eHOoNugb1km+tiwMo3qvM+rEviqpJwESNIZvAQw8OEg0aDGN74vfn9tl/Jkvnv/pYbCVz12+h88H989mcHf1V7HnuF/8ogx+RraSmLw9J6vq5iYP9u7fjfXQunhvO1qD4neemlvA9PwGkpkqaoUyDGwMLbElrCS13o88chL1ehlT5G+X60hnGqUHSkUJe/Z2YXBXJ2bnlzA/ty6WBpQZElLB1+rEMy88h9m5ZVy9dkssCfQas7CENzo+OLjzBiacVbVKbDhWqxUel7tBTMlVZJhnIHJobw/mFuZkPausNPCM7YFW9A70IByJYWV1XSwOlWIWVpMBHR3twkFeXd1ArV5Gc5sX5547i9WVOcFeJTJppPI55At5tLcH8enl66jmOIMRM0ZFDPB5PUJ0UTJkVS2KHUWjqMLbZMeBE3vhaHZhcSWE+3cWoNf44HIEMDU9h3R2A/2DblTqcfGR9/b2S2X8uz/9QH4OKpUOka0YlufCyMQKKKQLcpgJdPoFm1ipFdmMjebmVqwubyKVJAmgin0HhqDRclAoIrKdhMvZArPNLL789dV18WO2dwbQ3OqB1qRAusT2vUpju7cRRXhzE9UiPYFaOKwGNLe44W9rxfLKCtL5DAKdHVDrNBI2po2Ch55weEusA8SukQRUrmdx7PQhBLo7hBxiNNiwshjCxfMfIp2Mw2Ex4jd++9dx6ZPLWJiZRVcgICSVf/ObvyVbm//yX76LnfVtDHT14nf+u99FoGsQBajwgx+/hL/86+8iGafvswSnSytFYgz9pWOk7xThDzbjl77xZaQLebz2+htYml+B3eyRwGcyGcHpswewe28fkskoLn94E3dvzqFaJDfZBo/Xi1KpwcUulfNS6PSF576M8x9+jLHb13DuuSfQEWjBnfF5XProGhTVMswmPZ58+jQ8rVbMLd8Xesut6zfR7GkWdbxcL4vFhjeU+/fHodQCkUQEyVgORqUToSUGpuvIZ6uIbyfgdVngJiNfrcPSWgjZQgXZdBWlXB1ma8OzySZUqnR8f4vdS6VoZErYfir/nuvfBgmi0RBJNB4vvA1iB/nZ5HhzYIjHMuKRLLL+naEypxXt7a1IxeMy1CigFguO0D8ApLMMTRagVmnQ1NQGs5WWuiH09/fKAHv37l0Z1IiDPHfuaWFU37l1E+uhFZjsOvTs6UI0uQmNUYVYPAq1RosmrxddHd1YXgjj/Xc/Ek9mMpmQQqSdrQjGrt9tKLMqJSq1ErR6BY4/egQH2PK8tCg2rX/1jV/F/Xv38OYbr8FsNsDtsaO3pw/f++4/QqOwCBpy3z5mQBQYGxuTz4zV2iLlV6VqDiXkse/QLhw8OoLF2TXZxHhdbrGKWBgWVigwMDCAUGgd8diOBOjZnMw1NVXpRCoNo82G9mAALo8LZ596DFq9Bq/+mCpnAVqlRoYuBgyVVVbZG9gRBBetFG6vDO42h0fyChwk2WNBgk6BB06NCi6fC12dndAqVHJQ31zfRjabFboVcasWpw2Hjx3E0EAv3nj1FayzbRhqOD0eBLsDwu9PxhOYnpiQdX5zc7ME8bIlDmQauDxNOHv2CfR0dcDncmJ+ahKv/fglucZy42KyuOHwelFDGbHYKrr62jByYD+MZhfszmb4vD60kjajAV575YeIxiKYn13C5NgC8lkGVKsSNCV9r8J+ASXgdholr8LwdDKTBcOPzAeRyd3saxNcI4duWvIsDjsMdgfUZjM8LV5BilpNOph0KtQKaXx0/gJS8TwS6TwdiWgLevHrv/E19PV24rUfv443X/kAKoUFNSrAWpasGeH2WBHZ2ZK8QAfzD8kwtBYFFJoq/MEOuYdENhJYmW8QfKju8nAV7A7i0KF9iGyt4+JP30chkxWLEwdahV4BnU2PfCUHq82Ejo4OOOxmaUOuFsooZMoYu3Ufza1+6CxmGGwWNHe0I5OrIhRKw6ixwW13w6zT4NaNCwht3ofVWoLNrhcE640r41iey6CSB7QKtRREFcsKsHuNn08OgjqjAi63AQ6nASY21NbrSMby8lkvktikqEuGZ2R0SPzzE3cnsL0el4MzNyUsipODFkt5axxUVaK4C9BTD2gsamitaujtarh8JuH/P/PUGXxy8TxWlhcRjaeQSVeRjBVRL2pQZkhUpZKuF6rwVCBIdOIhaddQN3azuO2Vt7C0GEaOX7vK4io1fE1mdAebYNVbsDizjumJTZSKwNCRQzj+/Bdk4OVnqFSBHEQYEmXHi8lEtb0kYXmtsiY2tWImC5PDinyZAfDGtcRoIhhAgXI+L79X1BHeXDnU6xhAbQzYD20kcj1VNv49t870jHMzzYAqLaIqtiynt1HbnPvZcFcoUrn+eQPpQ6WeWzwO2Wmy+PMVsY+J2i5bU/rgH6B9hSLW8KKLak5POoOpaqX8s17PrFLj3/G/5UuECRRR17IJ2I5qfB0KijLqxtD+0BLEvzeCrBR92LLd+LpGljTxBXiwUWiACxpkm88H989mZpev2tRbx8jxTlgdBkF0RcIJUZLJwe7rC8rgfm/8HhKxDB459QQGB4Ykaf7qW+cxPrWAQiYHi1qFQiounlsGRNm+5vE4Ze3NQF8uz1rfunxoBoaC6Ag2i92G6rhWpUO93Kgm7tsVRN/AICZnFrCystlQOUmuyJekREipUklYjrhE+mN5sWUYiwl+KuY721Gp1ebnon+oC01tdszMTottRVUhPUOFto4mONwuaX5cXwsjFU9IGQm/fqAjKKrjWiiEVCYpNoGvf/VLuD9xGy63BQvrq1DoNNjeiaHZ24yrH19nMF4GUapEO5Fo481fqcJILJ5RD7fbAZfVhLqiiL3HdqOHbYe5nHjIe7r24vixp/DT9y/ikyvvwmwpwmSowumywOP1CfFidmYRe/ftx9bmljTsbSxHEV7dQSlbFqWOxBglSSFGpbT1OVwuCb2GQmEkkzF0dbehtc2L9dU1RHaS8Hna0dLchPX1NawRIRdrVLeTvpEu0Y9YQ5YNd0mSLzLY2doShYF0i1q1CK/LiT17hrG5uYGdRAxmqxnFWklICSN7RoS4MTe3IEQTvi4FUQpzcLgt4mMmVpMh1lyqKKx0ene1KiW+9LUX8OHli8il0jCo1egMBvBb//7fY34lhD//zneRiSTQH+zC7/27/wFtgT4U6xq89vZb+PM/+wskY1EoVVk4nXrs2zssdd6bq5sP8hQdgvlU6Y24d38Si3OL0Cj06OxoRzobxdlnT2HX7l5oNHpshRL4u79+EYmdDExGszD4U+m0KBVQlCUI/O9++/dw6/YE3njrNZx98pSg8G7emcPM9KoMZDarHs+cewQaQw2hrTVsb29iYXZJWlrzxTxcXhu2Ipvo6AwKNm58YlIsKY0WXwOS0QJy6aoUiTGUbdBq0OzxiK1gYWkdhFlkM2XUiVY1K+RgwLIaDQdvhpXUaikc4qGtcfGl8qREsVKV0BTVFZNeJQd1rkJpf6FCwzpw3qCibB7mWpyteAqgtaUJrS0+bIU3ZPDn0E6ygIJMZ40GcQlEkrOuhNfXLOp2e7sfv/L1XxbrxCuvvIpr12+Knev48aMSsrw9dh0boRXobQYcOrUfidyONKcuri5i/4H9sFvtCPg7cf3yHbzx6nsEoyIaiWLfvr3ij12cWxL/prQf1vLS2vsr/+preOTxM5iYnEQmlUFfTw8W5ubxzjvvyCawu6cDo3tG8Cf/z5/JMMTehCNHj6BQSuPO2Bh2iHjUuqDVGZEppFFTVURxf+rco4htZ/G//4c/ht1ik8NRq78VmXQG7W0dSETj2NrcFHoTh2H+jJPpNJKpNLQGE7p6e+Br9uDs04+Kb/6NN14WLC4HoFtXbku+RlVTChKWQzA90CaLTToiSC2hJSTL8p58GiXWrZPQVa3LYN0d7JFynsROVOxH2WwaNZBqUUNrwI8XvvQCDuwdxp9+61uYmpyWLUlHsB37D46ILWV5cQk3rtxqqGg6AwwGi7xPqlzB63kAfRI+txv3xsYQWl5BKhZHMpaS70up1kKt10Mn3OcqOnsDCPR0Y3snDaenSZpEh3s74XOY8b2/+Q5u37yFZDyNYroKYq6FDlwhA4Fs+hr0WhXs1gYWl9dQhjlpS+RAxwxGi69F/rpx9ToiO3EYzGa4WtoQ6B/A2XNPY3h4ECadEqgUsDg9IeVS4c0tZDJFab91NtmEWsZD1tLsEjZWWQ6ohE5vg9fXgoMH9mL3SC9efPEfEV7fkOI7bgL8Pe3IVLLo7ulBoK0TypISL/3TjxDeCqNQqcFosSDQ1YFz555AIZ3E3//V3wq1SgZBmwEasrJNapjsJPZYhFNOq0rQ34ap+xPYXNvC4vyaIJOZI8vWavC1dUClMaFvcC9OHX0E3e1dqJdzuHjxFdwcexvZ7Iqw83VqvVhjtlaSqJW0QhyTYTxfl8GdhyKew3iwbQ+40dHhgcGkEmrK2uqWNJcWi9SbmZWywdvklE1MfCeKrRA3f0rJJjD/QPGZBy0pdZP5jh4npj0BlVEBg00NtakKX5sdQ4MBPP7YMVTKaXz44UfY2Eggn1FiZzMNVY1FWFXJqNCCWSyVUapVJAti95jR3OaG3WrBxN2ZRidLFihQBDIpEAjaMNgfgEltxN1bLKeKyffTMTSKY194XkKWDx8cwqm6GywmyfTw2sUguLLSyIuQu87QcGQnK6WROlUVWiOx0DyUKFDiryEd5oGHnPYQ2WqKxbDRe9DwuTcGd4Zci4kY3KokNOV0IyTLO1AhJ0jIh1hHXqMbSvrPh3c2YXOLmkwVRZHn5o3wBAow0uPygDlPXzqtPw9Llejpp7WG91paYiRg7NTL0C5fg0KCUoNM1QCl3ohyLg1VLirzDh8/a299QJ7hdYDDOg8QFG/49bllIIWmEVXl1qXWyDk8yAB8rrh/RsN7YECLJ57bh5ZgCzZ3opgcn8f9OzOw6PUY3TOAp556DDfGxpDJVjCy5yC0GjM8vjbMr2zg8qdXsDY/B6/dhFyCleBKbG6GsbMTg1pJ37hJTm9UnyrlRi07mzfdHhumZ5fktE2qBZsEeVLu6G5FINgtiv780qoMJ1x5Z5IpIWyQpEDeay6fl7/4AePNmwMiwyjbQpihklNHR2cL+oc6sLa2hshWAihrBGvX0dWKaCKKfLmG1ZUt5DPE7tWhUxPhZUJLS7tQM8LbG6K4nzx+GOuhZbhcFqxubaJnYEDwcZVSFWM37qKcL8NisqG3t088b0RJhlbJZ06JtYftkwMkBWhqCPT50THYjbpaKRfCek0Lj8ePTLaE6dkxZDOb0KtpYVAjlUpLuQtbJ4eH9iCRjEt5Umw7LS2wbDRVVqvo7A5KCQSJLTa7BXaHEyurG1haWkK5XMTAQCd6eoO4feuW+EOdNq5Y2+UgQAV/ayMOt8eNXXsGkSzE0dEdgFJlwO2xKamOjnHNXaSKp5IQrtPhwGB/H1bXqf5mYbabpZa6s7dTVADiDVeWV0Xtof8yk05ApahgYKgb7iY7DBYDPN5mublcOH8Z4Y0d+bk/89xTCIXX5GfHHw6rr7/+zW9iJxHHD156BdVcASODg/j6V34F7qYAijUNXvzRS3jrjbeRiEWl4ZGHr5GRIQlBh0MbskkZ2bcb+48cwoeXriK0uYXYTkSaZ1tbPLJ+PX7mKI6fOiGHr0pehb/49t/g+ifXpcba4bQiTQXTyOZUhrfs+J/+xz/E+MQsfvjyixjkz7Y7iI3tLK5eu4NyMS9e3TOPHpHWR9rBuH3Y2ohgmSFjtwWDu3uRKaRgtVmxZ3gU77z1HkLrbLpVI7QagUFvlKxAIpGWhlF+Dj12J1BVYWU1LJ9DWcTS7qJtKO4c0hlmpt1BLrCiCjUUmsZ9RyE3cSlqYukMMZI6VSPwpmA4SSuDOxXjaCQpwcoatXW1El6PG53BNqRTSUQjrPRuBF9pp+KNLRrLyJDPQzFRofS2O50OnDlzRlT/iYkJXL95U0LQzzx9Fu0tTXjxxX/AzMx9+DqacOjUQaxvrUr7JBuNOzu7YObnWa3H9L1FTN9fgVZlxdLiKkZGdlPyw9TEjAy+tFIUyznoTCo8+8KTOHzsEOYX5qR9lhs6Fj2N3RiXw0xHR7OEtb/1rW/DanTQ+4bTp09LsPf69WtCl9GpTdBojcgVC6goK9h3aAiPPH5Cgn//8f/+M0GS0lbGjQmVfyIrmWOJR6Jiferubpche2VlTdCFdI+SI+9rceDpZ58Q5N7rr78mGzRmGK5/OibbOtpkuVUhranN74evuRlv/OQtCWmarGYZyBkm5VBdU6jFW93TN4yvf/WbMOr0ePH7/xXrq3MoFLMolvNQsOW604+v/fIv4fFHTuI//M//C8Zu3kZdpcDogWF8/RvPs6wdb7zyOq5cvtNQVssQu5Pd6YBar4XOZMDZJ8/C6/LgJ6+9iaXZRVQFPViTrYjeZERNpZCDe7VSlk2Bze3F0nII1XoV/bt68ZXnnsLU3TG8/eZPENmOy+BEKxEV10qZ9C+WI9WF8KLTaOC0meRgx4GhVK+iqlJDZ7bB6nRh9+AQ+ru78MqPfojQSohga/HY+3t70Tc8iEBHE9TKMmwGDTZX1/DGy6+KPZBWE+azCB2wyc8yAzYhsQGWmxyt3oTmtlYJ2Q8OdeDVl3+A0No6TCabbCACvd3I1coYHNyNkaFRmNUG/PH/+UfY2FyTvhKGhD0tDvT3BpFLJTE5Ngniu4nZJanL2eyEyWGG3qLDBrsvYlk5VLZxw8FuCJ0Bn1y+img0CZubYWYjOjoH4fa2weZyY+/IPukHyaTCePMnf4/t6AScTtocqpKpSERKiIWKsBrtSETTgj7mrMhLgUBAVEroTGrJABw6MgSFsgSX3Y5b1+5gemIRpUoDG8jwOMlPPo8LuXQGy/NrsmmtlRUoljiwPfC4C6tGeDWi1DOgQRyknhx3YxVmuxK+FoscgjxeC27fmkBoJSmDey5F7zfXw/xzK9LiSgGuTJuJErA6iU62y+BOMlQ2zU1bTb4aB/eWNgtGhnvg97Xh4w+vYWlxC8VCHV0jozjzpReg1upQKJTl2sYBl58VZn04D9A6kssUBSnN5tKqUgsXG9+jKbHCcD7hdULNVmmVCuVcVoZ2jcHQoMRQ9ebwLgNvY1ij44UWm1q5jHpsDfUoqW2iTTf+9zMV++fDHQ+luTwH4QbJhUJKJJJDMsHSJgIHlNJ4+osP/jqq+RaLFnopKWtsUjjsS9j0Qbsp/z0Dvvz8ECWZrhOmYIJSWUOxbkQ1H4e61DgYC6lGDiPESTawvrxfPFT6H9AhxV7EX/NQnafaLwVpPHfQavO5Veazmdybuqr4xr89B7VRg/UNDnMJjF29A2W5hKOHRvGrv/YrmFtcRngnhXrdAIXGgua2HmxFkhKUWV+YQSG+DZtZJz7EjQ0O7lEkInFYjFbxkZH7THtLrVxDE5nefhemZxYaTFA1L9oc8pUYHh3E6IFD+PDyVQn88Q3l8/iE2MIbJAkdJpMFOzsRsR1wMOAHxGI2w263YH1tXYKX5My6fFa58YY3NyQwWiur0NzsRv9QEDVFBbOLy5ifW5UadJNWL8xaFTSwWl0oVytS7ETl++DBA0hniFeMoqqso7UjIGo2FdDVpXW5CDnsDpx79lkZmD759AqWF1ZgUBlQrRSRSGwLbeTUmeNo6WyBmlXQ9MsZdHKS5UAyv7CC9vYm7B7uEdWAgwsH9vHxSayvb6CrswexeARbG9tIRDPin6eqo0EdvX09songBZA0BK3BgHQmJ4M//Sq0OgTaW8VzvrkeRj5XgsvmEL58MVtCKlFAOstwql98mCqDBha7G6vLYVkv0kObK2TlAMLDjdNpR1ewQ0gcpAU0+5tgthoRSUThcDiFQkNevELNIBOLXaKwW/T4rd/8NTg8FhnOUll6N8u4dvWOlH1w9dgRaIPLbROEIJGB8fgODhw+DIfXg7feeQelTBb79wzhuWe/AIYObt6ZxIULl7Ayvyp+fhqhWAnf1xuAUW9AeH0NqBewe88wfuf3/wC37y3i9TfewsrSMjSKOhxkLNsMGNjVj4NHT6ClOYDNlQjefO0nGL9zF2xfrysrwhon05tqi8Nuwu/+3u/j40+u4fInHyEYbMVu0ifCSVy4+Im8ly0mrSia3hYXLn18CVqtATqVQZjiLpcNB47tRbAngHgiAYvJiYm7k7jx6Rg62tolyExvOQcjWrbW6A3nYGB1QK82yAEgmsiirqKTl8MzcZAN5YbXbqrhCsZoadugh5G5KiXXmvyYqFEslFApl+VgyBsAw8ZqJX2YHOi5dTKJTUoO2uRcKyEtn8+dewbZVBofnP+p2BiYMVHQgqNQS0EYByCVRgG7mwdfHzqDnTh+/IS0jM7OLmB+cUlwoo+cOSkbmwsfvIWNzRW097WgOdgi9ez09u7EEib7yrkAACAASURBVFDUVdBrdPL+TEeLuH97FiaDUzB7DPUR9zl5f1I2Y1S1CpUcDGYNjpzcLyFBqrcMQBv1evHXzs8swWK2C4ufhwiiK1lJT6/nY489Cr1ei0uXLkmJETM7BqNZKCOFehFDo7149ImTWF0I43vffRFmswlutxstra3yudzVv0uCstGdqHDxh4e65YC9vLQqbZP0F7d1tKCrtxUnTh+Sm++ljz6CEjpkkwWM355GIUPsnlqY7NxU6A1a2B0OvPX2u3ID5vMtFPLi+a6QfV6uQKOzYHjPPnz1ha/JYeqtN17F9saq0LCKlcahilaap555DOeefhJ/8sf/ETdu3ITGoBFb2NPPnhYu9dXLV/HmqxdQrzKcWobJoEFnbxCdPZ1obiObfBCtLa2YvDuJb3/rPwumVIr0lAqx4mgMOrR3+OWgTruJq6kZqyEeWjIYGd2FLz51FrMT9/Hqj94Q0hOLc/j+I8qUBxcpCpIBoA6NUgG3y4ZqMQ+lmr0hVVTVWpidzWhp78GXnnsBzzz2KP7+u3+Fv/nLv5CDq9XtgMZigtVjhcXIwd+APcMDmJmYxo2rN6BSkN6TQ7ZQglKjgV7LazIFj7p8HzzsksBjsVNt9sDmNGB2ZlJChdy4kUTjZHmdRgOr3Q2U1QgtrmJpdkHIQwzV1tV12J1adHQ0wazXYGl6BYqqSq6FRJy2Bluh1ClQUpSRzOZgMLKsKYj+ni7kEhEszc5i6v4kYsk0gl39clDpDg4inS9jbmlV+iy4qXa7DZiduwadIQ+9kXaLsiBSo+EcFiYjcFpsMlQmEimkk2SW00augEqvhclmQNdgO77w/GNQKytyf/nBP7yEuZklsftwOCNVze1zoZlEl42wWBk5uCtrChRKNRQLSpTLjGvySvOQZU5qAQOSCugMrFOtwmgGrC4DOrrboDWqZNtYSPGQoUI2zV4Pg4gUVNyVbC4tFlGuV1BXVKG3aOHxucR/nuWBOJZHOJyV7YHZrkFLmx2dQR+CzR24f3sak/eXkclUMXhoH44/90VBNvJaxxJG0mCobhfyZbGu8B5DqxoHZcHI1upy/ec1lGQ7vh9Uao0IIRTgFPSkVxQiitGqRZFCVa8KMpYXRr2mMa+R5V7eWoFic0ZCrFaLTkLkD0Ts/89Qx58cQ6f8PviZo6LeGL4poDSIQnzw1whI4IFlxu7Qi/WFFjN2kPCyn06zT4DwBF7rWd3XEHKIcGTAlaSaitGBQj4FPcv5SkW5Jj5ksPM+olVwEH/Agec9mwIPDwqyhW2EUh/aZqTB9UEplIRhOfh/Prh/NoO7M1DCwUf6RGHJ5IuIbiWwOLWMejGLI0f2YGCgC5tbO6hU1XA42hBLVTC5sCk+LClpoH3CZkQisi1BtXgiKRdmFpWQ6sBhmAMeT6lcLRFJZbYZ5WQs/i0lUGVFucuCY6cO4vTjj+Pl19/G1Wtjglbr8LeLUhOLxAQ5RwY4A1scUuLxuNzA7VYbHA67eDypqObyGXT1tGPfoWHMzc0hsh1FKsYVLhXPAHQmjdBC7t6ZRmInC5POLIMC1QC1itXRaWRySbF/9PX1Ip1KoFzNy8BVVykxNTmHUrEuTW9cnXGVS1pIU1MzQpthzE0tQKfQi5+3mEsJ+eGRR0/g1JMnsRxehb3Jjdn56UbbpVaL7XBMSmdaWr3iNaY/NLyxhbXVDdwfn5LDCokbJMWw0bSarwquiyUqrSxR0unga2mC2WFDaIMq745gMnlhbG5yo7nJi3wmKwchHgjsZhMMOhMsRhvWV7ckFGhzmuDyOVBR1wTlubkRkfrydCaDUGhTfHNmgx4mo1b40aTGVJVVDO7uR5312rQEVpQIb0SlWdJqt4hKnYxH4POY8W9/89fQ29uJFDnX2xFsbWWkyGttdVM2MU6nRcJRJH90tLdjeppEhy54mnw4f/ECaqUcjuwfxVe/8gLWtnbwwaUr0szHgyaHHw4VRoMGu4YGJXjKgg8FGtX1X//lX8XukRN47Y238forr4ni4nJYBP3W3OaD1miC19OKdDyP8bF78rOius7cQKaQhVbqy3XCPf+d3/3vcePWbVy99im6e4IY6O/F7MIaxiempA2QISaP1ymbhWiCVqVulHNV/PM//xAulxmDe3pw8NghIe/whrGzGcfYlTE4bVZQW0qlU8g94K8XcwXYdHr4vT6YdUZsb+4gxkNspYwiUWUqBkUb0GYe3HhRZfkGC5zYnsrBm43AVNTJJybJhFx63nu4oaLiTv47/wBaT0ig4fs6lclIBTvD2C2+Jpw+cQq5TAYzk/fliJDN0JJBf6cS25GEoE2JMrS5TGhp9sHr8eLRRx5DPl/E3bv3sbSyItSbkyeOoq3Fixs3PsbU1B34e1rg725BtsQWSqVkP/wtnbCZrJK9WF/YxPzsKsxGGybvTyDY1SE3V26eSI5hKD2XT0r5y4GjezEw1I9AZyfe/+l7QruhqkcSB0lUbIFc5UCdyjRyC+USDh08hCafBxcvfiTbJ6I+dQajKMa5agZdfe04cHgE+XQN//z9l6UFmXhMf3s7ZqbncOTwMdy5dU8USh6CTp48JNmR8XsTSKTYGA05ENscehw6OgK314UrH1+V57YTjspnhdshbhO5yWLYNZ1Owd/ux3vvn5fDBnGFxUIO2VyWV1EZYlju5PZ4cPL4MSmJuX/3LrY2wtIMWSTnXKGFp8WDod19QiT69PLHUpxUV9XRPdCBU6cPwmLRY3FmAe+++REqJdqrVChXcujsbhcVvbOHmxMnujs7MX1/Sg60ol5WazIEk/XuafJieHgYH56/LBYjd1MzwlubyJUzGBzqw69/8xu48NZ7eO+d91Fi9ogDe6UsXmR6p2lz4F+iuGuVsNuMoARBawvlTJXJAr3Vg8HdB/HCF57H0f0HcP6tt/CHv/878lnXGDVQGfXQ6NXQ6BWwWfSwW00Ir4ekf0JRU6NYqsj9SKM3Qks8GAeOall44hx4ipUyzHYrXF432v1tcr9g94DNbhX7IYvjmClYXgqjnFOgQEtDNC33Nh5gqDZbbBr09LTBrNdKB4pebZQDz1p4FQ6vDQpd4yBSV2vhaerE0PBuDPb2ILQ4jZX5Gdy9fU+Qsi6vT14Hr8cnVp2x8Qno9Qb4W33Yu7cP4xNXYTDXEI2F5BrptDZjczmOG5/cRzScgdVKyloN6URZAACVukICvCaHAW3dPhw9PoLennb2GeG//vWLWF/fki4G0uQcTif6BrrR0uQVi9n0+Lz0rvC9SuoMDwIVdqQ8tHhImrKxLaFAIE2kOgWUmjqsLhMCPR1oC7bhk0sfQ6c0QKPQYn1tEyYdM19URSCfz0qliEK5AIW6DofHiWBnO0qlpNwDZ2fXsLqygxq3K0127Ds4iO7OVtQLFYxdH8etG1MyWLbvGsHhp76IZr9Dck2JRIPLTgsMbTIsMGNQtUx+u7Zh7OZ7mVtqKs/xBOESRVidZljtRjm40f7C7SaHcL2Rw3gjgGokg13J4qUGVreSTiA/dxs6BlUURJoywNpQ5v//Hrwm8P1PrzuHbqrvtKIKepKDMD32HK4fICIb4dGaDPT8O7cjLhctPQRB5MTm9pDhLr53dcOXzsGff4743BUqmQVk98qnX61LqdlDdZ3WF6JnZZDXamTA5y+kIEhFhzQa/r6HQ7tsCh68Dz4f3D+buR2OQAX7zvTJqTeVKmJjbRux7QTsFh0CATfqyjzsNitamtrR3tINpcqKN9//GHNzq6jkijAqgcGeTvEOUvmMp9LY2NxGqcB2T4Y05LPN7glYjDrYGUBScgWWFWoKi1aqxQLMdi2cXjP2HNiH+1NzWFhYkuG8t6sHsZ0oYttRCbhx2uXNm6stUluoMLL9zmK1iewYI4otm4LHR2XfjVgsJhdZ8oHZ7GZ1qtG/uxfNbR14/dX3hOZBnCMHdyol9HlG4zHBzLEIiUOzJK5rBfg7PTDZzFhbY014CZGtiCDSGH4LdLWjt68Xc/OLUvJiUJlQzJcRj8QFQdjUYsfZ585AY1UjR95wIoJatVEcpVYx0e9GV3dAmuR4oNkI0WIRxVY4IqVKW5th1GtKZJNFFFIFGdzZtsrVmN1pQVNrExweFzbCOwht7sgqn3alvi4Olz2yzjcZrZianG1QguJp+FxtiGzHsL4ektcl2N0qgSoOZOsbm+gIBpGIJzAxPifWAp7aLSY9Ah3togREkjvwtrhRQUUOD4GOXiluWl1dh81ugNGkQzodh1pVw7lzj2HXrn60tgdE0b9zbxbf/6eXMDM1I9YVu9UoN2Mqv52BTimMonqoNRqxsDwPjbKCR04fwQvPP4O1rS3MLa/g5R+/idBKRA4z9MkT6Tk6ukcOSmury9Iuy6De8y98FcdPP4mXX3kDFy9ckGCSz+OEUl3F4WN7YTBzMDdIkcm1j69jaW5BbFX5Yg4VRQ1Gk0Uu/MxRPPnUM5iYmsHC4gI6Ovw4cvgQ7k3O4P7kJDgDE9FJS5fNa5HfT+WtvSWA//Sf/lRepyMn9mJozy5EYlFsrG/JgXJtgaU8CiSSiUZpCGiV4mtchdtigd/jhdtmE5/3diyGNH2hIH+5UWZDnyM91tLGxxY9BX2JpBJQaYKsXslkFsZ3nVsuhRyYqZTRW021jTcEWgtIH6D1hX5qetj9ra3Y1T8AtUKB8Ma60DWkEKhalQAri5i4QdHoVDCYjXKoI1lpoK8fOr0R8wvLmJycEO8sA3zlQgabm0tYWpyB3WvBkTOHRHHfiSUxPbOM7s4B1KtK+ZlN3JnC5Pi0HChCGytobmmGw+7EwsyyKFZs/80V07C6zHjsyUfQ3Uel2I9XXnpFmiX1WjVWVhYFd6nTGUXZJq95YX5R/nt/by/a/X58fOlj7GzHYTY6xMJUqhZQrOXQvSuAod39iO9kceniNVRrFQzvHoLVzhD2NtwuD1YW12QjyIr3xx8/I+2Z12/cQiyek5tbW0fbAwuRXw50odV1CdDy1r4VIka3UY/OFmge3qlqBYJBKX1i+RIbndlAKsVKjM/IaAv4Wt04eeIQrCY9Pv34CnY2EsLbFnVZpUNLoAWHjx1AbHsDE+PjSKeygrHrHezG2SfPCEhgenwCVy6PSZU5uzFKlbzkUBRqhXCvT548hkdPn8KlCxdx/qc/FdsJc1C0INDG4XA7sGtwFz756Bqamvw4dvIULn9yCasbK1LA9cUnn8Y//d0/YG5qWjonWJSXzRVQKNQlvF6rNnB0vEGolVQrDbJ9JX64oqijTsyv1QZva7scHh85dRqrc3P4g9/+HVjNOuks0BgNKFbLUOtVorg6OHjl2RDdEDnYBM5cgJJoQK0e5WJRytrUigpUWm6PyrC7rEKGOXH0JN5++z259tAmSfiUu8UKnZ40DiC0EsP2egzR7ZT8uY3gpxY2uw67h3th1Olw88pNoKIQcku+nJNrcq5UQiLPTZkG9qZWjIzuxvEj+1DNxbEyN4cbV29jYXkDZodLDod6tRoejwfXbt2S967XTUSwHmvr81Bpq9Ab1dLurFEYsL4UxfJ0GIUM7S4M2uqQSTKIWZMhW2lUQWfTwBdwYWhPF1pJBFtYw9TYguRo8tUSj+1weGxC5bGZzXLAXZ3fQiFdlg0Yn2upVJfQpxy0pJL1Ac+drx0HdzOVakj41ewwilWqZ6AHF97/EPmkVLmK9ZP9CszP0XZF1Z12TmbWlBpIkSA3H1odEOgI4PbYBNbXo2JX8ba58fjjR7BrsAu5eAZvv34eN65NoFiqITg8gsNPfxFNPjN2onlR2NlSpDaaGmFn0k9kIK5Dr1WgVsyjwl4Ku1NeExJzZOCWYjqStpSCw0zlOBRzdmkEeqXlV0kSEU1wfEoKIDSFcmSjQZmhpUTZ8IU3rCX1Bp/9AS/94YhXLFURjeZlEKfQwsMHv8dffEgI9oFpXyzBtEQ+KFeyWInwVSERL8jg/i/VfXrkpc+GNLEH6j8tLrLckkMFhZrG7+NmvEHAaSAui6TH8fnyZK1pWHaquVzjkFtsNK9+Prh/RsP6L35ZT7cSI8e6kS8XpRCH7WytnhYM7+pGKrOJeDr8oMSA6yE7SmUVlla3sRnakdSIQamAy25GsZCGRqORm/7WTgQ74bz44xTVBuSfATizQQt/uxcGsw7TM4sy7NFnVS0VoNHThuLGF7/6Zbz+5ruYm10S5NuRgwdxf/w+ojsx2B12YVHTV0Z8Fwd3Xvg5/DK0ykKmpYUFUZvdbhssdqNYRuj30pF60epAS4dDLmbNrR24eOGqVM1rlaQR6AXXRyY8vduVOiu3rWhqakU0GkUun0JPfwc8zT6Mj8/Kz4nrPL7hLVYD9h8aFSsPaTgrC+swaaxQKzXYDG+iVqniwMHdUJvqUOhqyFeJBitKwC2XyomiePr0CQyPDGJrh62LdWSSOdwZm0C9yuS4VlbzVJVzyTLS0QwK2bzcfDi4m6xa2D02OH1umKwOzM2vYWZiVtZiHW1ejAwPIJVIwm5zY2ZuRUotWOyEsk4KjTJp2qByCHS14MCRUayH17G4vIxAV6fYgpYYnqoo5MbE4bWvpxc+nw+37tyCq8kJCigmkxHt7Z3Y2oxjdWUF7QEfiqW8hLgYhOPmho227cEgDh8/gc2dBH70w9cwNzUHh8nGIkRRtJl7aG1rE38wWyk1egMSqRhMRiVGdvfg0UePI13MYy28jTdee0+wmpUc1Wcl9HoNdu8ZlPfb5tqGHDp4kWHg+dEnzuLDix9hamIK+WQBFhM5vgaMHhxEV38QTpdLyqnGrt3G2z95E1aLXhrNVbyIqdTi/yY6kbSflfWQBJEZ8iXZI7S9g4mpKWh5UWeJT5MbTe0+bGxtSKGP3eTG3//dP8BqM+PRJ0+gb6hTaCi0iE5PziAZTSDHQGMiKbSKfLaORJx2qDp8djd8Tqfw3FPppNhYMuWK1IQzbMwgKdFzDKmKOsOm7QovwioJivPGY7HqxadZqbCs6QERQMObUE1IF9xWKesqpNNZJOJswYQcmqiqdwbbceTgfm5Fsbq4II28Cu7RdAbEEklpGk6kUoKG1BuNaG1txejoKJ46e1Zu8uc/uIA7d+7A6bDh8OH9SCcj2AqvYmF+Ct5mD9q7/Uik46ir1VgLhdHR3oNgRycO7jssPtxXX3lNgq/hcAitba1w2p2YnZoXsgUtL4VyDt0DQXzll78khwdajehRzmWycDrsuHDxAxmGe3q60drShpXFdVy6+GmDktVOXnkQt67fEA+2zcaWWBNK1SKypbRkUnaP9EGntuLF7/9YNhh7RnfL6yice4UG8zOLsl2022z48peel2Ky119/U8Ku9I2yTIkB8v0HRsRPPzlxHxvrqzDotAiHmMlhlXkVFosBTc1u6b9QKqnwrkjDJ/M79OtnC+kHgzsHZ6C5xYWvfe15WE1G/OD7P0JkK4NCsY5sviB+4UBPEE+dewK1Uh5v/eRNRLYTIMKou69X0JQsCgutruH8Ox+IFYcHXNrS2PRqNOvQ5vci0NGK3s5ObK+FcPvGGBYXV4Uoo1DrodabpDHZ72/D4vQSOru68eS5Z/DqGy8jlkrg0OGjePbsOfzJH/0x7t68AZ2IlBVkc1SDa6iW6a19UBijqItfmGq5rOgVDFWWkec23kTLih59/f04fvQIPA4b/tc/+EPoFCrhjGu0BtQ1auitOkHujo7uQiS0grFrd1DKNeyUfC/T/mDQW6TMSkN7WKUAPYf+Ulm2gz6fC8FgD8bG7spr0uT3wR/0orXDK5/1ZCyDqXtLQsTJiw2qIbAwwMpt4d7RYbQ1+fDuT36KSrHQwPtJ4NKFZCaP7WgCaoMJJrcTnb1+HDowCKOmjOXpeUxNLGMtFIfR4pbB26zToa+vC++dfxcGkx4+jxtenwtb2yGk8yx+Ir3KDJ3KhNBSBOGVBPJpbrNV0Bq0KDAATF86Wzx1gNqigrvNiiOnRtHf04m5iVncuzotKOIi1VNU4W5yoDPYArfLIZSim5/cRylTg6Le8IlTUKLyTurSw6CihFTF5kYvuAo6s1pUd5fXgr7+TvT1dePjS1ewMNfIqxEFS9IYiVC813L25+BerJTks8UAr9tDq4xWclcTE7PY3IxDqVPD5jahq6cFgXYfFGUFxm/NYX5mXagzPSP78MjzXxRRLRHNIhWJopaKwewPQKkziArPAi8etKpSWAeYjGq4fVYUyw0VmsMu8aAU+YrFMrJk19dp46XUXJUtpUpvkEyQip5ILoryKRTmx2A1NFCOFD/4aPjQGwFR+We9+r8JozJUuhXONtpT+R5XczCn2t0Y3mmhocrNB8UYDvUNNb7RiirN1xqlDOcc3Dlwc/pmAJb/VwKlpSp0DNEyzP4Ljaf8LEmjdpUB1CoqBj1sBp3kDTisS+uq3iAbdvneBSFZFuS32Gx+4cGDx+eK+2c0xLd062D2AvFMErkiUXNFmDQG9HS2QqtjYqmMmlKJclUDjdqG0HoE4Z0YiqkiNFUF9GoyQ1WolHPyYh87fgTxeAJjt+4iESuimKMXVYVKtSTDQSDgk2r0ialpUSXowS3nM2hqcwoO0ub24N74DOI75IczVOYXHymT06zA5gVTbzBIpTEVFNpluM7yej3oDHRgdnpGbCbkWJsselEdOXSSs9wWaILP78ByaBU2lwsLs2vyfLV1JWwWgxRnMPVvtOpFSdEaaFtpxtraqpApWgMtQs6YnFpEKpEVvrNBw2AoA2vN4vtdXdtAJlGA3eCCxWLD1vamfEBbW91obrdjcX0e/i4/1BoDdsIxLM0twWyw4PSpE+jq60AyH5VVPRXx5YWQrNMMepMo72kGFuMF4eBW8qQK0JZhg0JbgcNrQfdAD4I9A7h67R4+vvixeDmDwWY8evqwNKcqoMPcwia2Y2msLEWws5ES2onFoEE+G0dHpw9PnD0tdI9YIg5/IIDp2XnMTjfYyby52swWDA0O4cixk3jplR/D7rIB6rqQbYicpH0jmUhgz55uxJJxLC6vwGQx4tDhUWxurEjL6yNPPSHFKC+/9KagG61aWpUaik00kcLo3lEJCN26dUs8qAzH2m0adHU244svPCOtiWxv/Ku//D4WptalpZZBXbUW6O3vhNPlwMLcilhfhIhj0OLwiUZwcXlxTZjwLIey2Sw4fHIfTpw5LhQfl82D65/ewD/+3fdgNCpx9MRBlFh6Q86xxYzN9RW5aDJaNDk1h7a2NnQFuxGJJ3D95pgE7Bjg9fkcCPS2SxPoQN8QzAYH/o//7f8S28NXvv4chkf6EY6uCbv4o4sfSpurXq2FRqGEzepGaD0moUzaCyw6M1o9HkECFohcVdDnXEO+UMH2VuKBmsybDktSKjKwlwqN4iVurKgLUbWt1YsyuPOQywGSgSWuW1mDbrWYoVXrkc8VBLXHi76oSSqgw9+KJ594FJuhFSwvLIpdjRIpiQXJdA7RREJqyWnxok/d6/Vi//79ePbpZ2TQfPfd9wUJSb/m6J4hdHa0YmlpFrPT90XhcvqoSOZlrb25vYWe7gGMjoxKboTq3Hf+4i8RicaRSMXR2dmJns5OfPTBJVFrqeAynBrs9ePr3/wqSrWSHOw1ai1KRRbbFPDT996X59/mb5KDDHsGcqmqDLIuhwuDA324Pz6O6HYULqdPrsKVahmlelGuR7TL6DU2vPbqT+Qm2d3TDpPNKCFst7MJqUQG2VQOLqcbZ06fkkHxrbfeQTjMNukaWvxt2H/wAJ5++kmsrS/hwwvvI5tMoF6vitWO1yeqwAajVuhPEjpWazE1MSuqKrdx+VwGuWJW1OEqDww6laj3Z84cRyVXwJ3b9xHdziDLVlAGu5UVDOwexBdeeBbRrTBef/V1ZFIFKFQGdPf3oau3A9VKXv4bOe7094q1TWuSn6G/wweLTSuEl109fShn8/jwvUuosFsgkRPPNw9uziYPWv1+rC8uo6nJhyOnjmJxaQ4lZoy8TfBYvPjg7fMILTNXwmBrSawBHCQqDDuKikv6BeEASridVvk7S8uKNdJGlJLZYQkOS538Ab+ogZffP8/uNBg1ehAkThqIrcmGQE8b9u0dRHh1FR+dv4R8tohiqSgDLD8J3KayE0RPBCp9znVujYi2NMnQZNAZRBVm8JUEGLvLIsVNzc1NiG4nEF6LyOtOC0Emm0GBtjPahowasb7Q6nfzyjWx4rAkp1KvoKm1DZtbUWxTbKkpYHZb0Rp04ewTh6BXlzB+6x7mp9exHa1Ao7E06CAGA5w2CyLxLXjcDpw8eRwutx3Xrn2MWCKCjfCqHDr0ahOWpkNIR6rIpuriLzdwAM1xu0YsZEUY9kojYG8yItjrE1W9ki9iYmxemlCzRQ7uNfT0BOQazQMDisB3vv09LM2uizedIAZCJji4PxxGCZQRpZdWGVpkaJWxqMRy6fPZ0N8fxOGDe3HvzgSuXLmNQrYg7zMO7+TaEAXJfBizank2MCvrsNjNorq3ttKCNYT337+IxeWQUJTMLg387S74XHbYDDZshVKYmVpFMpVH19AeHD33vNhj+PkvhtdQzubg8XugtDjlm1QrGZy1NJRttRZaChcatTStUjRiWFXF91xVgWy6gHyxJqFgg0krqGpuKP/loxBahCq6LGr9w8fDgZf//BCbKEM+sY21hmiSJwa0QOsYN9VqGAyNgf3h700mi0gmCz9T+KWb48EXoKIv6vkDJOMvFjPxsNDAQDa+WW7F+eAhgAN5RctmZiU0LO2rkTJWlw1BXaeDgcp7rWHbkRImo/Fngztf52IyKbPILz7k+Xzucf9sJveBIQesPgUi+QSg0WNhaQ2ZWBYuqx7trQ4Eg00oVSqIxnPQ6e1IpanMx5COpKBXaqXa2WI1IxaLynCxZ88QtBo17o7fQ6mkQoLM8UxW1MV6pdEoxzcUlXnSJ+gz5uRF/yqH5Qq0mJycRiGXg8lggMfllGbMMteh0obGMgazXDDJrTl/NAAAIABJREFUa5e6e4VSDgFdwU7MzyyIH55fw+60IZ/LC7+Vb2a3z4bB0R5RcOLpHMbvTiGbzEGnVMFlM6FOZB4lSzaPsZCi2Sc2CR4M6OkWS4WeraGbSCfyyGbYethYsxksemngy2ZZQa2BTmWU4WJjY1vCfw6nDk8+cwyroXmoTXpYrA5sb0axvrQuYZ3dI7vQvasTZQWHkSKWF1bF+67TGkVZYgCOqMt8uohKoY5qoYR6pQKvj/QDiJJvcZrR0hZAJJLG5MQMFNUKggEvDh3cLWpluarCvXtzmF/YQGgtgdX5HbGpWAwMKZZgNqvQ1dMhDY5lItqMZoS3olheDaFc4kFBCbNRL1SEx544i1defw0avUawWrwA8fWgj5Utua1tZNKXEKLnNZ/FuXOPC50kk0ujvbsbd+5P48MPPkUmmoVZpW9gC8nlL5dEoaT9iMhKDp78/c3NDug0NZw4dQQKrR5VaPHSD97CyvwmqvkaFFWWqNRw4PCoWA2ufnoT8W0y6QvSihjsaUMmm0ZkJ4Z6USH+fq54Tz52FAPDA3A4PBjsGcXU/Vn8xbf/FCpNGVanAUazXQgaXp8TuVQUbp9bynWuXLkJs9GCnp4+aAwmvPvuB9JxQGKLxarF0TMHEY3vYNfgMPq7d+OP/+hPsLy6goNHRjG4u0cQmQx6fvjRhyiVi433eTSKFm+rlJzNzyTQ7LFIIy/VDmF/6w3icWc+kDbEnZ0UjCTeqFUyCHIw5wWd+Daud2lF4wGWa9Z6jdYZ2igYeKJoRguQRl5PBqUZTCWWlW3CrKSXwiYAXcEenDxxAjvhLSwszIvljcop2e38NWkWe6Wo0lelfdbrdePAgYM4fOCgvH9effV1TE9NS/Pl4EC/VJbncylMjt+V743BwGwxD5XWgEK1jiNHjko2gk20uXQWE9xIpLLYiezg0KGDgtF76/W3oVbpGnzzUg7uZjsOnziAYFe7+I4j21tyeGRbMIPfNptdtivk8vvbArjw3mXxfLucTvR2d2F6agKpZBpGHbcwNimOKtYKcDRZsf/gHmyuR3Dxg49lQOvo9Mugt7S4Ao+7GeV8Vd7zFAaCgSAikSiWl1eQSKaQyxUQ7OrG3v37cPr0SYS31nDv3hiW5uZRZlC4WEU2m0OlREVQCYfLKhYJqvkTEzPy/ZDMxc1iKhWXYGCVF9IHhAt/c5MomLwmNPjPJeRKRaj0KgzuGcSv/8a/xqeXL+FHP/gxdBoz8R84dvKobHw21hexvbmGibvM0OiFXLMTKcLltaK71w+dviqUJJfVgfROFqvzm6gUlTLY8vrJwrfgQK+QambuTwr2tqu/U2wchQcDkKqsxurcuniqc6kUsqkk0mTN55jP4eCsFGsXg9DCsLdbRAji4E7FvVRnWM8g6FH6508/ekbK5i68+y4mxu5Kg6bJbJOGUJPDKPSe0b274TTZ8M5P3habZCbHAbssWEn68NUKFVS1GnQStCujyM4NcvHdTrhdLiwvr8owp9YboDXoRPGm3YE/Z51KL38mD3/lKsPwDe+0xWzAgX0jGBneJdSbYiktjZwUMzi4hzaiWNuIoFxTQGM1yNb32Ik9aPGYWfWJa1fu4d69BWj1dnm+1WKj+ZOfZ2Ynzp07K3z5Dz96Hy1tTQhtrMJgoPe9E2sLYcyOh0TQMVv0IgZkUxXZDPBQRLZRTVOH0aGGyaFAsLMJ/pYmTN+bhVptRJp0MpUKPX1deOzxE3CzidtoxUsvvoHzb32IakmJQo7FQTWhywjuWKGAoiZHe7n3KB+UYCkNgN1tlhK8I0f24YVnz2FjLYzvfu/72NqkhTULCwPwmawcHjjC0/LKVmeFqg6zTS+5Ml+zF3a7E7du3kV4OwGVgZkNBw4fGUFHezPKmQpm7i3hxrX7iEYz6Ns3gkeefx65VFbUcb2iLB0VTW4dylozanp7o6G4wveuUeacqkIjAIKHj8bgTttQY9jN0+YNNtP+fGLnZ7YxCRfkta8t3xW8JGlmvzh4/2yIfzA4S+BT/OlVRCJEdhbgcDCnYhQYBYOltMxQRc9my9jaYourXMoe2G4abPWHlhgO/9J6ygFebGAN5juLnB42qT5sRX04vHMYL9LnXweMPMiKZ78RVCWsQDZEBiMU5aK0q+aUalj02p//gPicSez7F6r754P7ZzO3Y3CPHaee2It0vYj5lXXMzYewvboDdaUIr0OHoeGg+CJb/O2wuzwIb0cwt7CGidv3scHgl9st/35+fgm1AtPjXOUo5GJqNNmRTVewubEpPHZljfXrZEFXxKvOFLWSSXStGr4Wr3hHDVYPLl++Iv5tk4QhDdLMyIGDQxyRTQzScJ3KciDq+eRFmy1WscvsbG7Lqo8qlt1tk5s7T/W0UvQOBvG1b34ZZaUSlz69hpvXb4vH2KTVwGU1y0qNakC2kJOCJx4mGMylP7fF3yxewHQuj60tDgUZsbNo1WpZ8fLQQaJFMpEWb7JNb5MASjJFOwPXYRU89vhh+FpcuHP/PmpKrfDpS7mC1F/Tn7v38AiMThOm5+eEDx1a3Rb1kN7c7U0SYYooZipCbhFWcL0Gn88p6iiDVFVlDWYr7URK2QagWkST14LBXV3iZcsVeYBoxuzsMmI7OUzeWRYevFGjgEEHOO169PQFUCqXoNbrZMXL9XsovCOeYK7XdToF2v2t+OVf+QZ+8KMfwuF2ir+efm42PEZ2IqIQHjq8D+FIGPPLi0hnkjhx5CC+8fWvIJ5KwOxw4/LVm/jg/GUkIwmYlBoZeioKYCOyDQuxZByQk0m5efEvBtfS6ag0xXb374JGZ8M///OrWJlbF7wbV30GvQJ79g6itc0vg3suWZFAL2kexIMmswmxPalraqk3pyWgud0n6toTj5+D1xXA5uoWvv2fvyUBKbWO62YqSmq4XHY47UYEO4PCLr85dl9u5MSA7tm3D3/7d/8oyFHiTbnqfe7LT2E7som19XUEW7swMT6Nufl59O/qxp59u2CxGuUm/dFHl7CwvIDenk4J/3J45mBToL1LrZdWXx5KiCvkinU9vINCjvYKNba3k+KfbLTuNRr92IBMoZ3DBoNt3FQJE0FJdjDtMjXxkKrVCuE7m2Rw18LA9WhdLQVaXIdL+EhB5vQwvvbVb8JssuAHP/gnxOIbKFczKJYygsJLpXMyzJGgojOo0dzsRQ+Z136/UH7u3LknP3O3y439+/ZiZM8urC7N4ZNPLstNe3D3MCanZ2CyuaA12HDo8CEsLs0gn0tiJ7yNtbUN5PIl8dI/+sgpsbRdeO/DRhFUmQH3IlzNDpx45Kg8Dyqs0UhEXgf6akMbW3A4XTIAU73ePTSCF1/8IUJra2IR4hZgYqJhxdOpmbMwS/cEC3N8fjd2jwxicnwW43dnpDinpb0Jaq1aBvcmb5ugJ3lTpTeZBJ54LIaNjU0pnWE419vsQ2d3J46fOAK/vxk3rl/F3bExKOtKYaJTrSdNiJalVn+TkGWUKi3efuc9WC12aSMmeSOVjMudnMFNft75s+7r6YLVZEF4fQuJeE58yCwaUxtoienC2acex9T4PVz5+AoqVSWUGp1sgo4c3yvs9fWlRcR2aEMzSfZlbW0Hap0C3mYrXO5GNwaD+9loAaHFbbCQMpPNQSnFSHqYPBapjif3m9dhf6BdFLxIOgOXtxV2gwOxcASBljZsrCzj3hi9/2kUGK6nVabG59MoAOLl3WLSyb1A+gJqVRRr7BqgD0EFb6sfz33xeezfdwDvvf0Ovvudv4TdYoWVhCyDFgplDSaLFj2dHVCWq8Lm56CYypF/X4eW1Bl2UOzahbXFJSSiOxLOoyig0uol1EyCC2EAhYoSCrUJOjMzTnrpUhAKCrdZpbIcIkl94tDPTRJRg4GONgT8bbhx5VNoSeDSk5ZehcXmQDJVwsZ2lJUfMNlJZXPiwMFdcNn0BOrg1rW7mJ1dhdPlhYcNsXqjHA5W1tagUtVw6OAotrdDWFtbkUM2Dz8upwseV7OU8UXCGcyML4gtjsIYrw/8GdNGx8KuGptpDYDOQgpZEw4c2IOZqXlsb8dRrnEbXoXHa8cQffoGDYwaA/LJKt58+V1pL08lyBfny0LvYIPm1GAQ1qBQcXBnCFYNhUEp9lSvz41dQwMYGhwQC9q1K3ckH8GNscVsQjGbRrGQkedeKvLwXZLcm9Gklr4PFpbZbE4ppool88Jibw02Y//BYfT3dWG4ZxjRzRS+8+d/ixs37qF3ZDce/6WvQlMtQKdXib2FlhZRKKjoa+yNcrx8CDWlBjWzG2pm137hYdBrZIv5kK7O58gsB225tJDwcFPJ53/2OwrRHZTmb8sBgWFQKuq/qLZzmGZ2hAcdonl5QCVBhtf2bJbbUaCtzSqwjoclSPzDObiTLd9ovCZcQFSWByz1xpfnn82vx2Ff2lv5ENsRISBK2R5xyBYKTLUx2NMvT/8+t11U5WlRFj47LY46lVhC6f/PV9UNW2WhAM0D1V3OKplMw9/+wI4jX5K3iM8V989mcu/fbcG5r5yC3mnFJ9duYfzeAuKb6f+XvfcKjjy9rjxPeu8NEt67AlDe+3bVjk02TZMSRXG1MhxpNFJodmY3didiHiZiHzQRG7uxkrijWYnSjkZLqmlF090km23K+wIKQMH7TCC9937j3ARIzsM+84XoqOjuApBIZP7/33e/e8/5HXEW6xTceEzCgHV4nWjragcUWqSyDLlYES1pz0CvaMM2N/ZQyzZRpVFNTe1pEVa7UyKJiUdjTLgKKuloc8TN7iGtVgpVHQYNjW0G9A304/zla/jqf/pbFPIZGPU6mPQc4eflZMnFnBskDWTFchnpRFJkOFzMaJRigNLOph/xUEwuZOruarWWhICjsaljY3j+ledQU2rw5OkzTE/PIZvISOHuMBtQzhVFR85uisfnksXn9r3bYho7c/6EcLnpcN/cDCARzSIRTQuDnosRzWlKTYvjnk6k4TA5ZJFPpPJyE9nMGrzxiUuYmJrAhzdvob2rH+VyERtrq2LYu/zCZXQOdqOqrEkaZbnIgKIl6LV6oeLQzKPV6BANphAORGTkS92x1+0Ssxod8lVJaG2HSmXA/NM5KBpVGVueOHUYPf090JutqDdVWFhYxuoiD19rUNVU0Ktp9CMiL4upw2OC0irVKmLcKZQUmJ1dlGJGpwV4CGcB8qXf+hK+88/fk8TU3sE+5ItZ1OtlxKIR+fflq5dRKBfF5BoMBmE16PHbv/kF9PX3iQnr43sP8b1//oFs+rqmBr//e19GKBrBzQd3ZbOlZthptWJjbVOKF6Z9khLz3HPP4/Cx0yDU4a+++n9jmWbbUlUKNerS+4e6MDwyggf3nyCfqsqUgqbVwaFeMQRHomGZkjjtBgkCe+WNlxFOxNFoavDcxdfQrKrxv/6H/4BIxC9TF5I1egZ60OZzi0eDxTYX9G9+60fQ64zo7+1CV383bt66j1yyDDVDc8x6vPbmy8jmU3j86KFQKKiHDgYDMhE4ff64GPCadQXefefHSOeywtDmlCmbykiHkbQkhmC1OU3wOl1o93VId/H6zXutgl2hQ5rpjZS1EGigIK6tIR0aGlV53dO4zU4LD64trntrsZUDs5pd+RbJgNMNMVvVFchlisJIFxNiQ41zZ6/g3/6b/wXd3b349//+3+HZwhNUGzmUKqQu2YXSEk+kZPNnIJqLhsWJcbR7vdjx72BxcQlaDePkXfj859/C+TMnRS7yg+9/T0yQQyPD2AtHYLDYJfhr/NCEcP/ph3g6MyuhY1xDKMkZHOiDXqttxd7XuOlXBSPXN9yDT735CZRrJez4dxGPxoQsRFN9MLiLzu5eMbx+9NEtoctQKpTPZWC1mjE+MoL19Q1kKZFoADabQ6YJxVoRHqYvHxkX3jWlV5QtUOZHTW5wLwyX3SuvFZsI1LWOjAyJOX55aQWZXFmKO5fHI8jUq1cvYGx8WJJKZ2eeysE8HkoIUYYUC6vViP7BPly8fAFLy6v4+ONbQnfigYzscTYiCqUyfy1BlBoMWgwP9cCkNyASjiKTYlHQkEKNCwPzHU6dOoZd/xaWny2K9p1lyfChQbz+yRfQaJTw6N49TD98hmy6LtcNp5cqrQJODxOSXTKRYOEeDSQR2AoJDYTXbblRhNakgsqslIMMyk0EAkHYHF7RsDc1RgyOTKDd3YHHt+/A47BCp6hjfmZGuP/lYk3QgpWGAmV2LsWIB1iNGpj1OjEWUt5SZU+WXG0taSxdeOXVT+DEsVP4+IMP8Y1vfEMaNYcmJvHSSy+ikEsjFGhJclSNOu7cui6H3XSxKIW7xqiF02VDV7sXiXAEuWQKBr0O1VoFJpsT41OHsb2zLd6EYlkNs71LZJujo8M4d+okVpaWsLayKtc6TeT5bFoMw5SgkVRCeldfTzeezc6JH4VMfUqumLxZLiuQKRah0qthc9hw/NRhHDs2Bp/HiemHj8SErVHp0dPXK+vL3Xv3se1nkakUk//QQJfsX41mQ8hH12/cEbRloVCGglKWogKxEHNDOP3Vi8+FGu1qtRXWxeuTaEa9mZPHdoyO98PvD8g0uEmuuoIyFSPGD/UJ9Yka/ly0jOs/e4ByrsULLzIhnCunFIq8CKmtbooPSMNANxJ+9CrBSnOKRrPv+PiYEHKcFg80Sj3m5uYxNz2N0N4OqpUCGmVqqutyMG0qqjCalTDb9aKrRkONnZ0oimURgaOztxM9/e1C++p0tmNrNYBHD2cRDEZw7NJ5fO4PvoRyKikNMR6s1UwSz8ZR15igogmKH9USmqRQWbxQ2NugoraIWvRyVfa8Vv3bOpiwYcO1kufIWpNZM6300JYcpwFVaAmNWKBFdJHGSauAPijeWUTTOMtmCjvqmXT554U0ZTKkvnDt7euz/bzjTs8EYQN8vVlUs9BmIX5gTBVk5L5uXQgvnIpKx70lpeH38Ov5weKdj3fwwUJdqGM8yNVbnsPW78MDKQPXNFDqmFdCqWVVDKk/79pzCiZEqX0yzS+Vqr8u3H81dTuGJ4w4/9whNHUKZMs1zD9bx87qnui9uYEazCoJVSFFgmjAVKYoaXTKWkXY6+29HmiMJuxsB2FR2lFI5pHPZFCut8w/vBAz6Tw0Sq3wmamXyWTyMJhaDNUK9a0NwGTlAaEX3o4+3Lh1D6lUXKLYrWazFDO8Y2hI5YXJYATeEEXKUhQsPEywuS04fuIYFmYXsbm6LQUvH5jGDwaEVGplDI31oofjdJ0Je+E4trf8KGXzcFrMcNvMSMfTKOSKUGt0aO9uQ1dPOx5PPxTizSfffFW6Tdv+IFbXthGLpGWkSVyW1WyCy+UUtBg7zoVMERa9SVzs5PNKaIlKgauXTmB4ZBiLqxswWG3QGVQIBjdQKmTw+puvo6xoIJ6OyYJYKpQR9EfQ7uvE9ONpMQhZjBbEQxlJt60VK2Lm9LjtaCpqov80O+zIURpUqmF9fV2YyGSPn798Dp9+67MyNt3Y8mP68VOsPvNjfnpNAqS62lxw2XWIRvZgtZrQ1deFCg1zTjfUehsePJhBPBKT4l6nA7weJ44ePS6P5d8LQGugL0CDvoFOJBOMjufGPYh6U4ntnSC21gJg9vLnP/NpvPzKNYn1vv7wAf7pW99GPBJFLVfEn/yrr4ie8MPbNxCh1EmpQjycwM7mLhw2N7o62pHPpfHpz3wWo4eOCsnln77zLexsbqNZrsCg1cq4nSmVQyND0hEtZCrSuaZcxuVxIl9kki+L6wocdg3GJ3tw/oXTIolaXtlGNJhDf/c4vvn1b4uEobvHh/GJAXT3d8FsMQrlg8V2ra7BP379u9BpDTh7+hhKjRxmZufQKKkkbZa5AmOHR0VDy66f1WCVjf/Jkwc4e+kojp8+LLr7VDKNpzPzEn7DIjQWichUxePtFOpS0B+E02qBw2LFyOAY7A43Pr5xB+EQ5VfcWOgrIJudjSWalWoi56BRValqmZa4QchIVEI0WoFM3DCUaoZwEGWqhtlkFE8BNySO2LnpUNeqVqnQ1zuA3/7y74gs5r2fvItYPCLdzWgsjMHBPsSScfgD/n2uugbtbV6hB/HxeMhmim4uV8DgwCDe+MRrKGZzIk2Zm51GuZZDVVFG/3C/pHD6OjvlumL+gUapwuMHM7h/7wkSSSIcq3C5HGLcJI2FUgsGQTEfguxx8vT7hgaFRsXJQbVcQSYZF3ReV0+3aLwXl1YFt2gyG+SQxCnD5KEjcjhkgc9Onc1ODGgD+UoBnX1tgjW8c/MxitkqDDqNoE9Z2PNgZTY5xRug1ipRqxcxNTWKZDyJtdUNJNNl5PMl2Jx2WUdGxwaFeMTihUm/0eAeYnsJkdsJ8cpqRndfl+QOzMzNYWvLD6fbJT+Lz7lczIk+vFZjF1ABkiUG+tuFw5+IJZFNN4VpXWE3jdPCgX4MDvYjvLuF7a11Ye8XqkV0DXTguRfPSwdufWUND2/PIpcuC74wkgjDaGF4U6ckrBKp2aw2sPpsFdFwXEKDzFYd/KFtqA0K4ajTVaiuK7G3G4Xb04WmwgSozLhw9RpOHTkl3PVzpw5ja3UeH/70PbkXCywqaUxVqIVLz2KCAxKSYkz7EhFOLxt0ORn1gp/0+Trw2quv46WXXsbS4iL+z7/4K/FZnD1/EX/8L78Ci06NreU5bK8+QyTsx62bNxDciyKVryJfqUKp18DhMsBhNUrBWCvWJIVXp9fC2elDR3+3SPwMRgaBhaE3d2F88iSuvXhNgp9i4bAc1rKFvBwMn83PYnHxKeKJPWg0FdisBvR0dmBzfUNM7NTzU4pDuYrF6kGqkEOlUUZHpw/HT0zg5KnD0hWmX2lvO4h4JCG6k6ez81hZ24RKp5di2OWx4LkrZ5FJJzA/v4Bivo5AIAKlUiOHOSJjtfLfrDRbCbj0DvDaazR5MGIeA6ctPB3V0d3vgNNrRTgalfuHZliuBZ1dTlx79aI0J1YX15CN1HHjg8co5Zpy0MrlOSnfJ7i3QjTFUMpuLmWSepMWamq1dYCjzYHRw2M4ee4kBvv6MDYwCIvRLojOt7/+Ddy9dRPxCIlaabmPaQblWsnC3WTj+qWGSqVDKJRBrliHQmOAy+fB8EgvXA4zhnsHsLawiVs37ov8kRz3z/7+lwVPzc46p6/qOuN5C7IHo5yT2kFpMKOotkGRi6Fpa4eS0hjev/uaGQ4n2QyjGoReTR5QWmZplVxrfFxls4ZqNgNd4DGa9cbPO9uccEqi6P4HC2Kuo1yn2VzJ5ShFZUheXchd/Eoe9imXMRk18rWZTEXIfsQ4HqTAHhTuIk86wDn+4se0EI37Sab874PuvRTkTEBmwd76ZaRgl88LAac1lT34kIKfgA4mGRdLMnHlGtG6N7m+tR6jpa//RbH668L9V1S4D47r8PqbF5Au5eAP7WInsIdCtiQmQ9JQOjp8GBweRjKdFdTg1hY7WmkoqiXotDV84bc+A4VeJ53AXKyISrYsIzDeiLw6iJjLZooiQaFj3WG3IhTak0WAeEfSH4ioIzeX1Bit3orZ+UVU6jwY6KTrHgslBW1otXFs2mKKcpFjeBLJFeyckb/qaXMjFKD+nIEK1DjwxlPt68ga6B5ox9ChYYTjOcRSWezt7tGVApfVJp2eZIRowYosHF39HbC7rVjeWJVN5cUXLwsr/aPrt6BUaBCNJoVQoWxAmLOMNo/EY9jzB1FI5aFsUHcMMfAxeMRsUuP4iTFMHTsMZ1sbfvyz95EvJNGoF4QKoiPKrN0p0ez83Z49XUU8nJVkRRp6qNslCi8TLyKTICO/KFiqjg43qg3KBbxwen0oVqrIpXJYW1yRjrvLxSCqo5LG6PB4EIkmpYu5vLSFtZVdJII59LXb0dNJL0EEiVQOvf0dGJ8ch9nlRDpfx0cf3hHznkbZgMtugMtpxeTklHRBRZ5j12Mvso2h4QGRpZRKOTGskhoRDqWQ5CGnWMHzly7jX/7xH0Gh1eDB3Cy+/vY3sbSwCGWthk9/6nVMHZ3AR7duIpFMSmLj6sIa1le3oNea4HG5xVj0+7//FUwcOYHbD57ga//wd1hbXUWjUoaejH+dEu1dHnR0eWG12hHajcuhgbHdenbXGKVeLUOjqcHl0mB8ogsvvnYJSi27Giasrwbx6O481pd3oNO0xuS+djs6etrFd/DytWuIx5KIRTN4990PBanQ3uHB+NQQbt69JemmKSYgWu0YnxhHYNcPu8Mm9JKbH3+M9dUVDI/148oL56FQN6BW0nPwDOlUHpFwAoVCUXTPLemhQgzIBrUBBo0JOrUBGrVOcgLY8eP0iQbUZpO4MS2q5cY+7rEqmw+7VhzvktIjKDQZbbeoAy0dJLGqrQ49dfJmM7u7agnPyuVaXgW+Zu1tLulmb2yu48n0jGxEZOOHonvweNzCnQ+FmOHQhEajly6ty2mXDcNqtSESiQo61WKxSMe8WSsL2z+Voua3JCN2Ft6e9nYMDA+KxjuRiKGcLwpq8cb1+xI0ws2vzeeFXqcTyhGLCUoBiGjs6e/ChcsXcPjw8VbQmqcLqUQCs7OPcefuB2JCJklhc3NbOqzU5TKIhzKMjvZehPb2ROLC14VyCeLvyvUyunqJ7pvCOz+8Dh1TkNU0StM01kKnmQ1WaNQa2eRohD92fFL06rdu3pP3lPp/GuJ8nR709HVgYnIUaytrwn2PBluJumUavmpcw6wYGOzH0eNHMPdsATNP5zA0PIRMNiU5EvxDCVSp0tpM+fMG+trlvSa+Nx4rolxlR1SLzr4evPzyy+jt6sSNj3+KZ/PT4rdgp3xwrA/nL58UVGosFMejO/PSqaf0IpmOisbY19kmE1ASY/q6e2VNffv/fRujDGbq9iGSDKFYKYiJnvx/1khMf3Y4fKg1dWA03NHjZ+Aw23H35g2MDHVje2MRgW2G7tXlcMrDJgskpvRSd8vGhs2sleRoSqBYFZIQpNHrZYxvsTlsp6rgAAAgAElEQVRxaHISw4NDIpG8deM2lGodDh05htdefQWKRhHZeBDbq3OI7G0iuBtENJpGMttCp2pMOpEl+DwOIWok6XVpNgVB6e31oXukX3ZgtdoK/24eNvsQJibP4Mql5+FxOYTrreQEi5SOSg27gQD+5m/+Gvfu3USzkYXDqYfHbUUkFES5mBcUKTu39CtYLS4oNJTfAL52FxweM4ZGe6UgSkazCO/GsbK8iUQsJc0hXmNK8rQNGqH7XL50GmsrS7h18z5KRR4YXTJpbjaJOc6LlK5UKEn3Wq02CMkvX2gVgEwW5Z1P4z+9vG6vUXTouXweGq1eJihMYO7u8+DFa6fR0+nFzvo2YrtFvPfPNySZtVYm6YQUHU6jW11aaePzFSFtRXvQ0ddAZ9HD0WbBxPFDeO7aJQz0d0IHNRKRNBLRjOQNREJ7COxsS95JPJoRJCq7uXqjAmabVtZUhVKNldWAXO8qvREdPZ04dWoKo0P96OvsQSqawd9/7b/g2bNFnLx6Ea9/+YtQ8prkobqYgwkFKbQps5UONAt3RweqZi+ahSya9PtU8oIbrRlpYAVqlKPpjCLN4qGS3XaZUrJo359WKhjCFFoDYttSMPN5C+N8X5JyIJnhPUrZC4l2XFf4XlCOw2uH5lMWB5KIqmUiqk6uxVy+2rpmROXTCkA6WK8PSD7swvODP1f4640WcrKVidPSvf/yx0EBz+d38FFXMV2nVRtxGsCfzYJcTgb7ia8HoVD8Hu67B6FSv/w4/NyvC/dfUeHeO6jGH/7Jb2IjsIlCNQ+NnoVAU0bG5CW3eTtgttixuLKKaCKLtXU/IsEEVNUSbEYVfu8r/x2qaqWknUbDaWRiaahlqtRyN3OUXsqVZFxOpz2LBI5+ySbXaSiDKUjhTkazhKY0FNjY3pGAJBbudNhnk2m5pmh8onaQiXUc5fOGZyiEVq2B02mDWqNAPEw9NtPEWgslL2qaTFjUTR0fw8TxSSxv7koBu7a6LqFLJp0Bejqua3VUC0XRcXcPdMDV7ka6UIRZbxT9Ymd/D67fvCEaRGpvV5bXwNyFoeFhfPatt/B49ike3n2IVCiJBj231GlWSoIrpA7ypVdPo3OoE3qbGXOz8wjsEGvHiGaDdCksHiPsDhN0OhN21mLYWY8hEy9IEWcxGXHl8iVMP1iQZNZMOgW9toHu7jYUygWoTUY0NTphgHMSEA7sAtUKOjtc8La7JfJ7eGQUJqO9RYpZ28Hubgzh7TS6PBb0dNnkFO7370rIFU2U3q42LG3u4cGDOWSSeTF1sTPvcZkFr5fKpdEz3I3J42NYWJlHR0cnZmfnEI1GJAGPWmke8uqlhmj5+Rr+yZ/+Kbwd7VhY3cQ3v/NdzM7OyuP29nZhfHwU/mBEAjOsRgOie0GRHtEVT0wnF8XPvPk5DE8cxrOVNbz9vW9jZ3NTEG/Ew1GzTT1/T79XCD9pCVRaFh4xD6Kcx1cbvDYqaO+wYnyiG5eunkKumIFaRz2vGzOPl/DxB3dRL1I2YRcpF7vjhVIJFy6eEakPQ6xorFWqNNJZHhrrx/1H90Uuwv+3WSw4f+4ctv0bqNZLGBwcwMLsEp4+mcPhI5M4f+kMqs28TJxIzgn4w2KOZSR3JBRp6Wm5OJfqsBjs6PT1wevySVd+bn4Wu+E9kb+QtqHRaKWoZYaCYFfF0EQ5SMsATsO08H853SaJQJjZkNdKpW7CZNCJGZmhZpwg0NCZy5clpZMSszaPES8+f0nG/jc+vg293iwUj3Qujq7ubmQzOWxvBZFOV+Te5gG8q7NdpDpyuC4UZcTO53T0CJF5LszPT2Nvd1NY8e3dneJpKJBgMjUlFKn19VW579k5/95330WciLd0Ht09XZJ3sL6yhVS6IJKAerOKrp42XHv1RYyNHIbb3gm3swPryyuS2vuPX/87QFEXrGIgsCPUF47Sc0UWLhoMD41he3MT6XRa8iDMZqsUlqVKSQzd4+PjeOfdj+BwmPeNvyV530TaYeFhhwY7Fj7dOHXmiCAWb964LSFVJI8YzGa0dXvR3edDZ7cHkSClWmrsbLTWUZKD2OPg69/Z3YmTZ06JVIad+fb2dkG1lgpZSS+u1mjka8r0g6Pu7k6fUK2S8Sxy2SqKZQXqKh0uXL6KP/qjfwGjRoX/9Ff/O549m0Eqm5Bk5M5+L06eOSx8ax40b7x/H9lcGYODgxJ6xilne5evhTl0OdHm8SC47cfG6hr6+vrQO9gLk92K9Y01rK2sQEM5Xb6GSlUJnd4MtdYgk8e2Nh88Tg8W5ufEr6RotCSLIiFgurVIERSCpmWnk2N5m0ULEwllFRZyLBLrIv1oKJTii3G1eTE0OACLToc7N24hHEnA7PTA6fWiUslBp66LAdGqV6GcLyAUjCNDYyXLZz3Z6BYcOzyOcqGIne0t2G0WKFU1DE0MoX9sWKZcTncvcnktLOY+DPRPYaB/FFSrU5vFPUIY1tUm0tk8Hj16IunhC88eQKEswOs1I5OOIZtOC2GKklAigQcGhuHzeZErZaBQ16DS1TFyaAAajRpPHs2imG9g5smSTM8MRj0UyjoIY4Vgjq3C69/Z2cLc7AoUTSPMFq8k7bZ7bagUU1hZfAY/oRI5yht0KGQbyObLIqETgyqLOqab6hXo7nXD5bULTIKEERKAaPDu6HLixOlh9HZ7xSdm1rjw0XsPsLa4h1pFiWKxLmnhxEIym0U2V6YXqxpQGsizV0Ktp9TFBLvHgpGpATx/7Rx6u9uhV+nRqColmZihS6vLi0gnEnh4fxqPHz1DNMSUb8BoVqPNZ0NHZ5ukea9s7KJUU8Bqt4s36PnnLsj1kU9mBezw/k8+lH+ffO4qXv3CJ2V63mBRnglJM++gaGc1wumfyt2FqsnTQi1SSlgttSSmSn2L/Z5PAgaLTDvkcE51TV0hh2N53+khqpWgCMxCJVKoX3SyW13slhyxZSyuo1AgQanFPuf1zVokHi8gl2Mq6n8b0XRQcLOhwq87kLxIi3L/e4Wcz074vhmVjPaW3aAll6FEmUfF/QZ76zCy/xwldbUkEH55bK4ffF58zkKokW5+6/lLd77R0szLxy9JgVqHtlbXng/w68L9V1S4t/kU+J/+3R9hJ7SFIBF1JqVgEyfGR7Gxto7lxQ1Uq0oEQ0lE4xkE/BEkY1kY0IBFr8Rbv/FZVFVKPJiZE93i3uYuKoUydMIl1QpTnQZIjmCsNiMazRqy2ZLogDmq5gicY+3JqQnpgHPEJ6SKfFmc+VazXqg0NJeqdcD4xCDsLqdIMOoVtTwf3vQ0+9HklU2lUaZTXmZBvBiJGqPuWCfJrMfPHcPHtx8jHE9J4Z5P5ERmwSTN7q4eJOIJNBtlHDk6ht6BXoxMTMHj6ZAbcW17CwtLi8hns1hdXcPWxiYbyxKDfu7SBdFoL80voJIpwG4h874qI0l1Q4+xkX5cfu4YGromgtGQ3DTbG6so5bNwu9rg7vSg2KDhTwWtxoxcqgn/VgKb67vyOjqsVvzB7/0B7t26j9sf30U+nYQSFYyNDSCZTqGqUiBfq8FotEFRVyDo9wveqc3nhKvNCZfXg14aQOsKKfxnZhYlGjq0HYfbZkB/j0OKKwZIsZM7eXgIA6O9mFvZwuz8BlKJCjgJNerVaPNY0dHZDm6Jrg4HPvelN5ApJGE02PD229/CxvoGhgaGJR03ncjKxKFRqUiYz7/60z/BwMgo4pkC/vZr/w9u37rNWSJOnzqGL/zGb2BjI4SHj8nCX0YuG4bbzW5pCSq1DjqtCaMjh+Boa0cqX8SP339fuqU00miVJN7oMDzeC1+HQ153dqaW5jeRjRckW516WY6FKdfy+tjh7BQ2cFtHG+xOD/RaKzRKC/76q3+LrRVu7E4JgiF6lKFVHp9DpAzUlt+68UBkEgYjEXuDuHPvrrxuLOg4CTl7/gSqjSyqKMHt9mJ5YQPTD+YlXOrkhZPQ6rk4q/Duj96RzqfN6oTZZBMjcjKRlElUJV9Gu6cDDpsH/f0D6OnpwfUbH2Nufk7Y1EaDCTqSZpJJ5DIV0dqyM8yutGwcRXaHVULtaB0FuPATYUfjqlqkRZTVcErCwlGrMQjKlSg5dojIi/a6TTg0NgCL0SjYQYVaB6VGi3QuIXIMMq/XVrZFxkHSk5khTO1e2SgNBiN2AyG5F3ltDQ/3Y2SwF5vrS9hYXxXzGBObvb42bAcCsLtdUiiTHBIO7aG/dxA/+v57csDkiNnltooueG83JIFJPLQ3FAxWM+Hi1TMYGhwSjNqxqdO4e/u+mL7v3Lolaa684UjFIcmG0wp6OLhLnT1zXtj+RHIa9fSqWKSAYrT4iZOncPHyZfzN33xNDiJsDCSTDERTCoPa5SJ3m4WlAmfPncCXvvwWbly/jr//278T3WyukIfOZMTA2ADOnDsOg4mTtDkJdwntRoUEUmb3uVKD2WIRmc75S+ewsrqB5dU19PJglE6hkM+iWCyIxr3CgC0pEJoSzGPWG5BPFZFlZ7mmRF1FqcsgPvOZT8Fq0uG9H30Hm9sriCbiUGgaaOvy4sSJI9I9Zs4G1xKyzCcnJ3Hv3j2RVdjsZlT53rd5pMM9fe8xGpUSrDY7zA4rTDar6JIpHdGqdIhFs8KIZwe3LvH1VTiddrR52rC8vCJED54cedhk567KAoJFH0PEynUxqLIaoEfFYmwV7qR28IDC8COacS0uL86cO41XX30RbQ47/vov/y989MFt1BQaSSRlQ8dhJQMdcFoNKDGZOJWTfaTI6ZRBia5uB04cPiQTob1gEIHANlTqmgTyGW12hEP0mtBPMo7nnnsTPb3jUKmN8G/7ZV+h+ZieAoZF6fR6aTglUzE8nXmASGQH9VoeiUQEH330seRP0GhqMVuk8Ikn4oikwmDO29h4L15+9TmUSnl85+3volpuYnNtV1LHXe5WgrZKp5GpMNe+nu4O5PNpMZxqNRZ43N24fOkyjh4+hA9+8iP89L2fIB1Ly7VCuVwxz6JLId1xmWhQ469Twd1uw7VXLsPuMEhQFmV8JSkwC5JFQo27zWYQqcRwzwTufPwEz2bW0KyrhVrUaDCRuSHhTqJ3ZxHHw5KOjWpONVQwWkyCU/Z1u3D42Cj6BrrR1d4Bo84k8kOLwSjX89PpaTy+P4eN1T2EdrPSaTaZlejtc8NHH0Iqh+W1XTRUWlidVnluL7x4HhaTGtG9EJbm13H75mM5sJ64cAHXXn8eKpLxGqQhlVEjOYVBcnWVTHNYaGrtHqjcndJNZ+iSslGFTllDXWOEhpr4dBT5mhpqBj3qzS2+DAv4fWkum0+FSBjayBIsJpWsH1Lc8mXQMDX7F8V4SybTRL5QE0kSsbtcw5KJYquBwuJ4v7vNPaNSaVFluC7/skymVUS3yHXCbFe2jKYtKkyr437QFaesp3XA+EV3nUU+13P+u8apABVTEgrVItGw0Jcu+v9P1Cs/V+f0SGeFopKDitMwNpXYvOAE99fm1F9N5d7mVeGV1y5g4sQEfnbzAyxtLIL8rrZ2l3SJ3XY3SsUG1td3kU4XpSuRYuGuBDw2I15+7UUJhLn7ZBY6nRmpaLK1UDda/OhkMo18KiebN53rNFVlMmm54Dn6L5aKwk4fGx8TyQk7rI+mZ5ArlWExsROukmRCxgtrDMCFy6dFuvN0dhE7myHUKtSDVwSDVS1RlkNNOes0atMaLYSkogan3YThsT4MTw4jmikhEIxh8dkSatk8zFqtRHwPjx5q4ecSEZw4dghHj07h4nPXYLC64Q+EEE7GEA4HsbK0iNnZGez5AzCo1JKU2dHViXA8ing4Ar1CBavZgnwxjxiTW3MNHJkYxGe/8DJimRjmFpeQSRWQTyVF2zhxaBx1dnbNKnT1d8Ll9uHYkfPY9SdEhrC2tiIs7LGhcXntN5c3UEznxAV+/vxp7O4FkK9WkWR3U6mBUatDPBpFtVRAe4dX+O7EaNb3AxyKmTJmZhZQLioRD2XhtGrQ1WkV6UCIxq1sGYPD7Th76Th2IjHcvfdUEFYK8vB1SukCsYOk0jcRTQVx7OwhkYsQFXrn1j3p2h4amxSOMqUlpL5QbuRyOPD5L34BVpcHD2fmcO/eIwS2dtGslGGzGPFbX/odHDt2BT/8/ru4e+cDaLRZnDs/AaNZj48/ugWPhx3Qw+gbHsXCygp+9MMfI7i7K6EavIYsZr3IfKaOjgrNhc+ZyarEZzaIHFOzgCXLXCV4xxMnJnFoakQwex1dPdDrrCjkavjHf/gG/BvbGOgbRCAcE+oFUyX7h3okopvYva11v1A/qJH1tXuwvLaGRkMp5iFuLlNHBtDR44TFbRJz9vTjZSw/20JXZzde++QrUnAycOnGhzeRCCZEXsONkcSlQi4nBiG1ggFZNpEKkdBCw24sEZNkXy7NLIzVLKLTaeSyvI84fWJBrpF04XyhKKNZSZVXamTRJqGHsAWSL2h44wGC49qDjns2W5ADF4t+ykq62204PMVJjVHII0TC1RQKpDMp9Pb3IZXMILhHhCQLWxbuBtG4h8NR6VxLYdsgaUqJgYFuDPV1Ym1lGeFgEA6XC+VGBR6fDxv+APKFioQ3sZOciEeloJ17uoAEDY3lIrq6OmC3mbCwsIhSoSrXOqVPZocBb7z5CkbHhjA/+wwmoxvRSEISi6cfTYtpVNFsimxnc2td6E88jBFDNzAwhGScUpM4zEazSIZo+uP+9Morr+HqCy/hP/7HP0exmIPLbcPhIxPI5bKYm5kXwz3lSCxWPSyKXr6Kvb1dvP+TD0QOQ+KO0WxGV38vxib6xRNEQ73T6sTDO4+QiLGbXhFJIqlYTP987Y038HR2Dutrm4K3JU2GhcfOzrZMC5rgz+OYvAaP0yGUHSZU5zJlZPIV1Ii99Xlx7eWXUKvksbwwg0h0DzmaNEmvcdlwaGJcgqyYZXD35h0Ui0UhaPFgxg3e4bZLarRGr4bFYECU8sNkRjZ50qY8HZ2wWW3Y3tyWgB6Sp3KFihwiOdiqVPOwWPTSLQ8GQnJwZ2eehZ5g8ei7YHKqSNdoBGx1+gw6Uo54pGgVGSy+NDodFFotdCY7jhybwqULp9As5fCj772DxWfrEDCGIFh1sFrUGOrvQqevDbPTM5KFEU8XkWdsvVmNnh43Bvu7kE1T7haV52mz6TA8NYjO3j40GyY0alaYzO24cOFFOJyd0OstSCfyqJTK8Ll9Qn6iPJJFGg+2TNjOZtKw2YwolnJIZxK4cfMW/LthZPMlBMMhCdVLZEgFasBsU2F4pBPHjx4SctLG6hYK2SL2diOIxZL7nogOyRDJFnNycOHrRqqXWqWH3eaFw+ZDLkOAQQ6bGytIxVIoZcvSMGNad7XCAk4lGGcGLDHolFkavk4Xjp2YkInyzNNpKaRJYeLXMdV5ZKwPPWwgZXJARYN7N2cQ3eW0WyNmV77PbJLRc8tGgEQxaeoSsKmS4p2NEbU8d+ronR4LzFa9SGCZcuzf8UPPDAClQnwZa0vbaFa1KGTZwqdUBnC5DUJYaiq02A7EUKg0BMM8NNqF06cmoFLWsL2xCf8WgwFjyGTqOHP5DF5+7XkosvT+NOQ1KxH/qGGB3kon1Tm90lE2utyo6W0ock9ingWr5lIOtVIZKKZR5bqr06Lp7pHa4cAbxHu0lk0hs7kGQyn68xAkMarud7ulMSLXNNG8LQkNu9ypZFHAAex+U1om5wHpWIuaWIpo3ncHshY+z4MwppZuvQmjSSv3zv5ZYj8VtZWA2pooqKToZ0FPLKRgO/fJL/w+/i9lNlyHJVF1/++kCCePfZ81f9CBl8dRqqCu1VA1OuRApKzmoajVZS1tspHKBsKvC/dfTeF+8mQ/vD4jfucrv4uffPQR7j1+hGgiDLWGJ8Yieru7JLgiHKIBKi8BLZkET15lHJ0cw8kzx5HMF3DvyVOYTHbhjfPGZwHCgpbdw1w6KxcNT50Oh0U0fBzjtQwcDJ4gbs8Js9kCpxjwbkrojcWkh1GvRTGbl1MmkVHjk+y4O7Djp6GH5pZmy7hpMskLyAWNwQYkwxD3x+AcnvB5Yu0daEd7XwcaagPWNwPYWN2EplJDu8eFk2dPwmhz4qPrtxHZDeDsiSmJ+z5z6QXo7V5s7oWQSMextraI6UcPsLW1gVgwCL1SiQ7qcweHsbS2hlQiCfrTtSq1dHhT2SxioSxGh7z44m+/AbISpmcXsL0eRCGdFxkRiRsGqwZNbQ1GqxFWuxunT10SLX2lWoLTbcP1jz6WzmwhU4V/I4BsPAuDVoeLF89hZ3dbJD0lnsiJy7RYEQz4JYSGWMWxyXFsB/yyIMlmma9ia5263rIwf912Ldp9FumS9fYO4OGDaVRqGVy8ehIdfT147ycfY3szgnqlCS03docZDodNOiuhhB+XXjiLk2eO4s7tB1hb2ZSCdHLqiBReSUqnaDLjja4Gzl25gIGxcSytbeH9n36IZCgBdVMJrUqFtz7/WxgePo23v/E2ms08rj43BrdPi2DEL0W62ejC+fNXUGrUsbnjx+OHMwjthlux1goVjEYd+ge60D/UK4VnNJLG5toeauWGPD5NvE3Gnas5JbHjypWLeP1TryJDvnsiLagufu37P34fW6ubsFkdQr3gRtRUMvhLhctXruDe3YeisyZFhb4Lho7s7jEh1o5MKgmzUYXTZyZg9ejQ1DSQL1bw9MkKns2sisHy6ktXodFpJDlz7skz5GM5mIwWORDwUEv8KDvWPR09cvihTpKEEo5AWahSxkFtN6UyNPFSv03Xv4p0AGojG5TBcNOqI8fgE3ZNGhzVtjYJSuE4kmXxTrIMf57ZaBLiCtnjHLnnRXpTx0CfB3/4lf9eulg//OG7yBVq0qUj1pOFGQ/gNKuz4GecttGkx/jYsEzOtrcDMJus0h3mhM3lsqC73SMUlMheBCPjI8gWMhidmJB7gn6QK1euIp1i0V0Q3e7GxhaSyQxK5SJ6+7rlZ66uLIsGX6GgqasqG/tnPvca3F4XlheX5fDFcX6lVMf21gbcHqc0DkgZSaWScsBQijG+CrvTJcVzOpWBicmWJpMEwnCScO7cBRw+egz/9R//q5jojUatSBlYuLMY4MGNrSpOH4bGe3H+wilsbm7i9vXbYlDna2IwW+Dr7sDlq2dw4sQU7t++K/xxIi0LmZL8bEqa7E47jBY9Tp49jY3NHSnizp89h8X5OTHXpxJxmegRMUv/AHd9Ik0p82OByt+Z9JRSvQa7x45z58/K9GfPv4lwOIxitYpyvSZF+akzJyRIze304Lv/9B1kchmcOXsaD+7PyAGJk1Gr3SpoyMOTk3hy9yHC/j2Z3rDbrzWZJHeBnT3y9EulJtRao2B6k5koSqU0urq8sq7dvHkHGuGJqSW8i9cp3zvK+SiHYd1RI5mHhZsWsFg0oDqckgwWOkTSUfmrN1nh9XkwMtANi1aJzZUNof0k0nmo9Ep4fHr0dDvgdllkEuZf9yOTKiJOk3C1DrVBjc4Ot+wpJApls2kYjCqMjvbg0LEhqPRaqJRO2Ow9cHl60ds7gjqxkE2NYH+dNjfcTjdK+QIK2YIE8zVqFfEg6Dix5TVGnRpoXq6Lj+jBo2ncuntLQvVofmbXnDC1zi4Hjh8bk/wS5gfw9VhYWEU4EpfC3ePzwmhVQ6FlyicF1Co56Oh1lLOZpNBlKnS7z4NqKY9YmPKcIpbmt5BNlsWrwqqRBTml6AwastitGBntx6fefF2Crn70wx9iYWFBsM21Zh1mmwHPv3BWaDc074a3E/jW19/D+nIQOrVGULQNMcAzdVYp4Wp8bDG562n3aUgTgA0ilVYNu9MIp9uMuqIuzQWr2YatjW3ZF60mE3KkUYXSUDQ0MoGpS2gVs1d06OtvR1OpxvTTNZGG0YPkabNiaKgTpf3immjF3UAK+WIdp8+dxBufuoZ6OiwJwMTMtsz2NVQqLfZ6TeuEhpQ7oxUNNTXl+8QYNsyrFSgyYZHPNKslKJjkZ3FDbXW0ZCNNBepEVpbyaAQWwJha+l0ElLFvGm19Xato5rSShTg/x7WbU0BBTbaULdCTvqNWIn8gmdnXlh9IYFi0C+5RUlFbMAHKjNn95t/xD7//gGgjhwFJg2W4XssMKxr4A906356fS3kULe47O/b73XmZAJANvy/1OejiS+deAbn/FHwu7LAzSGpfz68mJvXXhfuvpnCfONwJjaGGP/2zP8PCyio+vHEdwZAfBlMTOl1dzJJWiw3ra36Ew0ns7caQT5WgrFTx1pufkM13dceP5fUtGI1mbKxuIJ1MtcIWLBYJReDplxdAe4cTk5OHsLa+ItHqOp1eDHW8CO12q3TnGDj0dG4e5WoTdmuLJVzMFORkyiRHb4dDAnF4hUbDSSkyOIYlcYUnQVJhpFjhKZKBQVYjFCA+TYXuAZ+w3TPlphiXQoE9qMpVeF1kkbchWahgayeI+F4S509M4ou/8TmcvnQVFZURq7t+ZHNRzM48xNLCM4T2/IiHwzBrNOju7BLG8L3H01icX0KTbSAan+wOhGMkSERFD/sHf/iGdBOYPPvwzlOU82WooRTjGUNRmpo6VHo9/HtRZNMl6ZByfPzFL76FpzNPpcurbOqxMLeEQrokOMLevi5kC2k0uFA1WJRpJPdexqalAnp6u3D+4iU8W5oX86zb4xHt8OryJsLBFLKpqpjCqM8k0vLP/vW/wdf/4Zt4OvsAx06M4/lrz+NH77yLxYVNCeLg4kJqDJGcNpcNseQexiaH8OLLz+P+3SdYWlhGMpUSHB252fl0CTazQ/Sh4eguJo8fhtnlEI36zkYAxXQZOo5gG3WYLA4MDR3BysoSvB4DXnrxGNL5IIKRXexs7YrEanx8Ujpse8EQVle2RLZFI7JOgrkM0hXV6jXo6uqW8e7ysw0xSLMw5SZTb5ZhMGhk+jM8PIDu3l44PG7ZiLiAsYvK9NSnj55Cq9KKDIpj5lKFvEk/+OYAACAASURBVGcVXnrxFdy5/QgLz1ZF022yqIXEEQ6FJMWR+nGvy4q3PvcGtBYllrdWYLY68eDeEwm7YeF37MQRmG0mZJMF3L/xCM2SQsKcGDREsxgLHhatPCB7PR5h+TMUiQFKLGALpYLo6dn1osZdNgwp7Fu+ElJkSFNgH0XYu9Sr75uZhCTQZFeKsdlN8X6QgsFOM9NPGSBGPTl/nkoD9Pe24Y/+xe/C7XTga1/7L9JZTeXyQteg4Ys3Ns3npJZwW6IvpbOzAzqNAZtbAfFv0MBmMqowMtIrBz+GsTAZua2jXYroU+fP4NbdR3JYuHjhkqREBrY3sRcISD5EIV+S4K6jRw+Dv/XC/KyYS6mTpoZUb9SLVKWnt1smdpvrfgnYInUqFAnCbmfUfVmmBMVySQLcyI7mc2bQixAd0jlYTAxgsoqZlhOOoaERuNu8uH//HjRaBSqVAgfLPzeqWS0OWcN4SPzy734JL7x0Bffv3cdX/+IvUcwxoC0n05qugW68/saLuPr8Bdy/dQ+5RBbv/eCnyGdKcljjKN7qsEJvYY7CqBiQifv7zS/8Bt7+xtextbEhHdc0jXb7By92fO1mM4w6o8AEctkSSrUaaooaTET7TYzBarOgWihhe2dXSE1KnQbdfW147sULsJoZbufG3/313yOeSOPkyTOYebIgiZbsJOfKWXh9Xpw+cULCjgLrO9BIAIAKCq1ODoPUImq1JqjUnLJM4eTpk/jnH3wL0VgAIyP9Ikn5wfffgVGnh1apla4eD0s8rNCELWi9BiUdHP035MDrdBjE40E6Fn+EymhAXamB3ekVH4zLboRZr0IunsHD+08RIoFKq8Shwz4xnDtsDEHTI7QdQWA7gki8jjJvAg2DkvTSMSfoIJfPSDfY12YTctrYxCEsbwTR1jkCndGF/r4RHBqZRG9HDyqFKmwWm9xr2VwW+WIRbZ4uZJIpmPQ87BZF8sVgLh6clQ0l1E2NHIKZfvpk4RG+/c/fwu6uH2aLFjaHDhMTA9DpGkglE9KsCuxGcefeA7m+iTZWaRtQamrip+I9xBeDBRfTXRPxpMTPkx1PeUQynqB2Ac/mNrGxHBLPATdLHvKI2mThbHc6JN371KnDsJg1uPnRh+J/MVptIt00mNWYmOrFobFeyTMpZ4AbP3uEnfWIdNx5ffGgRaMmu8fMDFAybdbElHGGZhVlf+a9TukdCWFM4KXXKJEowGH1YHd7Dw1xt5INn4Few7RorZBxqtWyFKdmqxZur13M9Ns7YemM83E9XgNGxroR2gvI5EGpMGDHH5MJ4PGTh/HZ18/LnlsusdFRFFQtaxDSsfi61bVWKF3dgJ4NPhFtt9JQG3WZeCnKOdSZaqc1oslAOOY+mMyt7AsWwqQfpeNQBBdBg6rJxCK5RXo56LSz0E0mCbzfN7VSI19tIMMUVCnYeXCtt2gvWpVIevlxwIFnl5tF+YHkhnstv57SJjYepWAmVp7hX2VKIVvTY0E77mvd2WmX5FOVQkg2/Jl8nizG2W3nFIGHDqHR7PuehBSzD8JkJ55fL4bVfcUN/+6X5Td8znxNdW7frwv3X03ZDphddTRVRZw9dx46g1E0idl8ApVqCg6nFuMTfTKS394OIR7nSC+JXLIITb2J3/3yb6GzqwM37t+XCHqP041HDx8jk87ISVc2lVxR/ps3ZU9vJ44cmcCjxw+kc0/2tLBJdTThOOXioB5sY2NHzHRMpKN5jgQEdni4QHMEx5NeJpuXgAP+PTXw3Oi44LMTRioGe6tkAfP02op11wlVxua2wh9OIh5PC0XGqNDAabNBqVMjnMggw+/NV/HaC5fxb/+HP8PydgDTyyvQkQ7hs+PJw3vYWt9CMLCLAtFyTJ0bHMDLr7+O+9MzePxgGs2y3BEyokxmMkKqaTZUeOX147j6wiUEQ2E8vDuN0G4IjUodDodVZBzHTh+VDtP6RkACe/j7FHNpmEhb0BkltITygwI5r6UabBYrOnvaUaoV5aCiZKcACilSMqkUKgyS0mpw8cpFpDJpkVmoNBrodEbkMgUEtvcQDeeF+ONrs8LX5sLRo0dx+/pDbG1uo6fXg5OnJrDt38HGuh/JZFV00SaLDjanQzaYXD4NrUGF8UNjEugR2PFLgdnW1QaDzoRUPAe33SM6/d2gH0PjQyg2qljZ2BaTmq6phrLSFOpNe3cPjBY7dnc24d9m2qYK/YOd2An4pYNLkk5nZ5cYAZle+uTJnGA5WbhzBMuOu91hlnGthNZkimI+Lpcq0Go0ssCxA8Qiss3nwMBQH7R6E5O3JfyLRuJIJIx8Ko+15W2YtCYcmZwQU10oGhRt9MuvfhLxaFakO9VaAU4PO0sGbAV2xJugU7GD1Jp0OLxWFGp5HJo6igf3HuHpk1lyKXDi9HHYHBYp3GcfLrTMsxq9FIs8yJLwQWNdIVdCh9chpBUGXHETYcJlNleQDVmIBhxn8vctVlqLvpAxuLkyHY/UB3ZnW2FEUiQqGtKRN5poUCKXXwG9XgubzdoqTLJ5kd3kCyUxcY4MdeF//h//teAK//zP/zfxn2QKRQkpGxweQi6bx85OAMUSzXCkWrCj2AmHzSmkDLLn+XdQlGG36TE5Pgb/VgDxSEYO4OyQ9Q4PYGF5FclUFqdPn8XVKxcQCu1KA+BnP/1QPAU8DB4+fEQkGouLsygVi6hXGyJ34bV19PgU+vv7RQ4T2ovJNCTHtM5CQdJRd7a2hKBAk5/D6UC+VJIizGi0iF45yewFmxNGo1VIF02o8eanP4uxQ2P4i7/8PwT3WG8UhDRkMhsRCkbke9VqTh2AT3/uM3j9jVcwPzeP//zV/4xULCr6Z6YHd/T68PKrV/D6J67h5gc3UMyV8cF7H6NcbMjvxqLV5rKIjMVit8trz/d6anwKc09n5Hpi0RzYZde21OrmoQG72SJTAmINOfWgKbSuZFfdgt7BblhtZlSLNSwvbSCTL0lw0omz43jtk1fQqObFY3T9p3ewtxdFo67D9Q8XYbOoYHdYhWPPa7S/pxeh7QCS4biQPtgJJeWFRJcGtFCTk61UY3R8FKfPHcfPPngH4YgfNpsJhUIe9QqlX8VWWBbTYskWJ9aywuuQ5kn+oQYZQn3xusxyAOUeQm222miAxmRBR0cvPvXmGzh5bAI/fe97QFWBH7/zIbZ2AoI6HJloh9mmgEZZRZvTiVQ4hUyijLXNBFgfcX03GVu5IOyQZ7NZaPUqOJ0GKWj6BwYQyeShNFhgsXkxOXUcz198Dj2+XlCPYzaYpcNMFCc71GqlSRj8vAapETfbrFCqlUK3UrLAarQOyFVUsbS5iA9v8rnuIBIJSvF+/uIx6I11xKJBmVRsb+7h3R+/L9M/u8sMvamVDMxGDO895jxoNeQNVJCIp6TY5b7Bv+fUSQkN6YfY2YogFs5J0ik7/4I2VKhhMJlgsWvRP9COk8cPYTewhaczczBaHUikkyJ16R/0YGDAh0qhgHQkj42lXeTTNQneYhpztca8ELNMQ0irogSPaclmK2lvNGHW5HlbbAZ0dHhx9hyDo+KolDRwOTrw7be/A+o1aRwmCYdmShKVCnmS5VpFKQ20EjCk1SJH/wevMk4pehy4dPEUopGYHCLKVQXWN/aQL9Vx+ugEXnn+pKR7Vysl0ZKbLSZ5XcRXQbMbRWbuHp5iGPCChlovHjApsjm9bFD/00RVxYNwURCkLLDZIOBhlpSr3PYKkAyLLKWjg4d8TetQwLqFJutyA+sbSel8c6+x28nUbyAUYpOSEwB+HddIpUhoWoW02ELlmuDrwUYEH08Mo/uaeatVJ9Nevtc8KcjneY9kycFvyGOzuc41g1OAg454sVBtUWc0qp+bWnlgaBXmctz4b9COgg3+pY9fLtbZHGJtdfAhUh9CEH7dcf/VlO7eASXUprJA/7s7e+Hf2oFWrYTLbYLNrsXAkA8NRRPxJN3QSiwt7oh+VF2r4+Sxw7DZbWIs44LusNqxG9iVWGhivxjYkc9S31WF0aSD22ODx+uC378pNxcL91YccA0WC/WlLWOYfyeEelMhDHKONtPJFqrNbDPi2Kkp6fYRS8lRE2khxXxBgpA4jqVsgImF5TolDgZ0dfuEgavXM9VNK2xco92NSCSB0M4utNCI3rOmaLQ6iZTlVJsYJmLu0lk8W99AqpTF0KER0dyvLq4itpeWiUEpW4BZq4LZpJdiMlOpYte/h2alARURUuqakATU0AiVY2CgHcdPHZWbL8GDQywp2lqrmeEzBRw7eRylShGLC6tIMwmRxdB+jL1aqUWOSaaFkmza7MCYDC1jZL7C8CMi4qyyMHAjYeQ7jU00+p08dRwOp100rhx1x5NJwd+FdyPY205J0p7HbUEfUyFVSizMrqOY52FLieHhDlisZmxu+ZFI5GXj4iLDQpedao7W2aHT6nVyeOJYXqUGRkZHhBqRiKUlXdJsMMmmZLBa4O5oRzASQzwWRbPMTIAa/vCP/xCjE5OoMjzl5nVMP7wLh80IlUaFra0AgtKF5MjVIKNktnYWlzcQi9GQRE0gySh6CUqityK4F5K8AE5xstkcDDqdSEHY2WfuRnunC4ePHIbZ4obF7pIudq6YRJ0hPhvbmJtehrqhhUFlEFmQwWJEJpfG6KEJKJQ6PH06K+mh3g5usgphARv0diSjaVQKFTj5+njtSBVbWnBOop4+nhX/x+ihUdFrx8NxLD1bkXGqmEjrZPyWYNDrRebRqFZgMRpgs1pF3sKFllkK7PhRrS+GU3aOVOSWcxS7H9jN0S5NgKKn5Oc1aDLymoEnPChzw2DuioK0HhrtNHL/sZuX58SKfxhJrlRioK8Db77xGpSKJn76s/dR4iZWrQm//YVrLyEWj2NmZkYOBUqaCXX0D3iFGBWPpcXwys1Cra7B22ZHh9crqb7JRBYGswlWpwUDI4OYnV9AMpPH5OQEBge6JdGVIUUfvH8dyWRW3kNeX8yCYIgbN1SRXZTLMlk7d7Hlfdnc9sPn7ZB15vatG1icW8H48CEkE1FUK2VJ8XW4HChWSojGYiLlYdecplyn3QWT0SZUnWyugosXLosn4e1vfwMaPQ9JJfQPdMiaNzM9C73ODJVaL9K8sckJCVDaWNnC4vyiYOlSqYgYuNt7vDhxegqTh8awOLso8r71FeL/0i00Yr0Bh8cmxs/RiXFJzGQRcu35l3D9ow9Efmc227C+voVcvtgqeChv0Bth0Bnl0CZTgkYVdQWN1zYcPTkpdBLiSUn94TTD7LLg/JUjOHpiAPVaTrCxYX8K29sRZJJVPLm/Lhu/xWaRAwfTrDt9PuysbiIdS8r1JjxrNf0STNE0QKVjXkUFbW0OnD5/BNVmDvl8QrqGCfqd5LqkhDElLPhcqohKkQZVOkuAsmAhWawxyE4Dj8skxmp2lZnSqdTqoNEb0dPdj1defQnHjo3jvXe+K2sXjeecTtLL5Gwzob3TAbNRDTXTlvMVqBV6rG4EkS5WRW7BjAodJwZNhRySaaTmNcn7jWnL0Klhb3Oj1KjhyJFjGBscg8/ZDpvWBpVSJ0US7yjK0FgoK6FHrc42M/+fyzodCJQhUFPMIBTKDKqoNGpy0N3c2sb8wgLWt5bhbjPBZK0jkdhFNpNBYCeEZ5zWNuvw+OxQaZRivOQaymlttcIQQjLKAa+zXehfPL4xKblUKknzgoe0ZpUTsKrkMbSMv4CALLUqydtwe82wWjUoFbNCcbPaXQjs7kmTqavXg17msqiaCGzuIuynzLUmaONMtiYkN7qyjWajrKVce5Is+tUs6LVCmKEWm3u9t82Bw4fHxS/S2TEAI5Ou//GbqJfpcSjLvU1fUrPWlA45pWlcO4hiZgNBbTAgkU6hjqpMNTt7nLhw8ZQUvSS6BYMJAWYo1AYcmRjHifE+KBUNWd+UkuiqERpMiQF1LSs2GhoLVPY21JlIzUllgxp3lXTb5aNeQ7GmlmKX3WyuLyzeOVlM+PdQDy5D3WyKn+JAQ24xa6UhwK+j8ZRG0JYccf8AQvkisYsqBVLsvFPXvm8YZU3DMCZ25dvaTFIL8X08ULjwMfj7tkL1SOTjAaSFnuRz5PtL78EBv51NSj4XkRVTHkSt/X6Rz5qjJYX5RRDfQedcDi/8R0AxByx4duWZtv0Lo6tILvc19Szc62r1rwv3X03ZDhx93gZHhxLzM6vo7RjG4hwRh0p43Q64PGa0d9vg9Nih0OixtLyHldVdhHZjYlLwOh2y+KUzGdFyuu1OSclMptNosGioK5GO56Xg4KjZ5bEJtnFvLyCFJguKlnFNI10z6kuzmbxok3kD2qwmmI00xuQk+ZGphb2DXXJDBxnNXm5dxKQQUDtHLjY1v5ks9d41aPVmHDk2hrXVJfAGszkN0Ft1cPu6sLy8iZB/D6o6uy4u6Mi91mikmESF3UEDBkf7MbuyAKON2tPjUCjqWF3YRGgng0yyglqpAafZKMXkiXMnse73C6dZq1SjQVA9mfNkrfu6RVvbQBnHTkzJxsjxJ1Fh7JISX5nO5rC1tQO1QgGTwSJc7wQTKavkVfMlVEqXnZzoZq0qlBYGwgyPDaJUo3SiCqfLg1qTOkE3guEwtre3YLWY8MKLV3Dq9AnojAbky0XBrFEnfP1nH2NjaQ+ZJANg9GjzWtHd2YbN1V3sBmKyGXV22uFrb8NeOIpwOCGFP6PF6R2gXlZc6U0urlZ5z5kOygL6tVdfk5t+ZuZpS9NaqcLjbkP/8CguP/8SHjyexs8++DHSiZCkKn7+i28hX2OolFakARFSRiwWQYFtb+1K4c7OCDcxynTqUGA3FJExPzn3YrzRKSVZj7SPYDCMcqFVqBI/qmMBoNJJvoDJosDwSD8uXryEkdEj0JvsePL0CVKZIAx6pUg0bn/0APUiGf9eMVdRR50tZvDJN9/As4VFXL95C2pdE3ZXa1RcYNS8yoRyoQ69Sge304m2bpd03A1GJt7G8PTxvBjzRsZGBPXH6cTmxpZoMVtYZMZPG4UWo2gosLWxIzIDq8ksyNNWx70kRUCpyrwB3X650LoPRD5yEM3O9hg1yTQzElOpbHXhuUCT+MSijgZHdtxbVBmjjOWLeUoyqHEnppQcdzcG+ziSV8nkhcFcTZUKyVQS/YMDQk4J7u2JHI61CqceNOvytQ6HYtIxNJlNYsxs89rpjpWNmiE8Sp0WbZ0+wZVSppdIZdDm8+Dw5LiQYIK7Idy8fg+ZTEk06OyUmhhuQ+pIhb8r02KrYg49cmISDrcL6UwOHk+7HN4ePriH7fUARgfHUCwQmZiRUByL1SI5EbEEQ97YcdXJwcBubUlfSIPKZouCAuTnZ+ZmYHOYUKvn4PE64HBasbG+LfhMrdaAYqkk6bl2uw2L8ysiraiXy0imEiAv1u1z4NDEELq7O7E0uySdK0p66KeQoJwGJDNCZ9Tj/OULWNvckN/3M2++iZ+8+44cOLq7+vHRx7eQyeYknIpTFdKydGqdFPn5XFkmjAod4OtwiY6dPggy2PcCYVRoRtM20T/ik+K9UsyJBHFuehV7AQaeGRHeTcq6TIkNNA0Mjw5j6tAEfvL9d5Bi4U7Jq1Yn3gohvvAETI9FpSSaZvqPLDYdGo2ymPCS8YwUFpIMazGI4TYbL0oHl4ZV+i6K5ZoU7ywEOAnzea2yFcYo/zgoktWcCDlF9scuZ3B3C6NDozJJWFvzy9TFaNXB12GH2ayCltNOPm6hjliigAIJSUQcW42SsMzQPq6B9Juwm+nt8OLy81dQrldQaZZRqZcwMEyK0wCsRhfUDQPMeicq9H3UajBZzEgynwNGVGoa2CmZUqlhpJZfOu0QyRKRmpzwsfimIZr3HjGkT+buYTe2ApOV12BAJDSZeAmPHjyVvYBUFaaBl4pVyRWg/CweDyMSCcGkN2Jq/DhmnjxFoZiHSkP/Sl0KQOZ7VItNNGsawRGLpKLeALOZFDSzqGswW+kz00PZZJoySW06SYPlc+3scWFgsOP/Y+89mzQ9zyux8+acQ+ecpsPkPMiJEAEGQdKSEmVpy7uy16HWZX/x+j/4g13WeiXtckWJlEQtM0iBBAECRB4QGEwezPR0zt1vzjm4znm6WdryD8AXdNUUBkD32+/zPvdz39d1rhPQbdVgbpmx9MAIpaMBRLVqONWwmOT1M1GadseJdAIwkZLDIphaFpsKd065B5gH4HbDanUgnyuqUbUxFbpF7cUuTF2LnI2456hwd1oEEhFECEaimsIRUHF5aVEaxOTUINq8R/WmPNJ3dtOw2JyYGp/E8aE4AhFOJkyoNQ0XGRpW8KyUewpHOk4/TETdeZxSRc3Gp1WV1qxLjr3bgWyqBLu5LZoRtQ3kuzNVtZzcBXIp0WvIYSfARZCM64ffy3sukafJoL6wAaZmimdgOOTUf+P38dmvNyhe7YhWw22fZxcnP0fiVNUEnPL4HHAy5fqQWiOE/8gNRs1FS0YScqc5FH6zSeB+zgKb75NmCSr2DwOZjv559N+OrCpZ0B854xwV63wPbKREq2HiKgWrTTalhiUkv/9zxP0zqtzP/44fsVHg+keL6PGPYGc9g2yyoORRh7OL2eMjmDk+BYse8Dru3FnBvbsPYemYEPC44LBbpU4PBEPwed1CsRhgwvj0cqGBSq4ukRy78kjEJe5bPl+QyIzVCmkV7LCJmNI2j2PAHaIoXbOcYGw2kwRBFPPRto+8RBalOQo7y02Nmli0cwTa29srQeTKOoMbGrKbi0SCsIgeUMfwWC96BqJKS7t/fxWpRBrmjklexX0DvRKIra+tol4qwOUxYfb4NK5e/1CC0eeef1RplNc+vI3EdgWpgwrqlQ56wyEEfB64/G6k8zyoyrB2TUo7HB0fVpw03SUYAuPx2fA7Lzwra7D1tR04nB49oCzcwpEobt64BWvHjMmJKSSTGRWfBfL0mgZvjZOETq0BE1P56KRiAgaH+5WI10ELx2ZnEYjGMToxi0+XVvD667+UEOb4yVn45BJhRzASgZ08+vU1LN55gO3VpOzcLF0TohG30E50LQpoond7KOhA/8AADpIZJNN5WO0W+em7vA7E4xGFsDgcdkzOTGNtbV2FO0wdTI/NwEWUvVgQvYNIkdvpwzPPvIDnf+fL+N6Pf4zXf/UKCvkkbOYW/sd/+68QjEdw89Z9Cc/oQ+8wW3H67Hl8fO0mdnZ24XLYQTpfrd5AKBJFtlRAJsNUXcPiimcTY83p0EL3I444iUZVq/RMp0SWKBkQijgxOTWKJ558BpevPItKrYGHK0soVhLweR0KS7r+4W20G2bEgr2iKfB6y/Uivv6Nr2F7dxs/+enP0KIC0tLQeJj0BlIk/W5aOnZkp+rwmeHyWeEPevVMvfnqOzqkiPTz8Nvd3sHB/h76B2PwBX1C8uiLzmmOzeTE/u6BEofZCJq7FJcavydPazg9N7bfWooZ3EbyR5mIyoQ+cqeNwp28Yl6/wW83kEGTmYdMBwwN5EbvdFII7hGfnJMKFu7kxg7Eo+iJh2W1SuEsOc5tk0nTE3LFmcrHtc49gIU70aFYNKICmFMtE8wSqTtdNuk16uWiCjnynLsU9fXE1XyurG9gL3Gg4nd4sA9RUueaDP+6ilbTLKEnJ4E+jx31alXFv4RtpAShhZNn5mWld5BKwWpx4cqVR/Du2+9g+cES5ufmkTzYl7d6s0mRqUvvO53PGZ+L3SHkOxJiyJcV9UZVVIB4rFcTpp2dHTngVKolUe+oByB/llQT3oNqs4iegRhmZqeR3M3Ir590OX5etO3sHYyhry8qByiKVn/9xlu6J90mUCyQ+mJRcjQ57gw+2z04UJP25RdfxBu/el3rfmZmDn/3d9/VJI6HKLnNnLi5yLEvVzSpJIZtZcE0xMneWYEHDLwhlanWbKHYKMEXtuP8peNqgtvVDq5/dA+1ChN0fSjm+PnU5Qxkcphx/uJ5XDh7Hn/zl99ENpmSVsLiZNKmXZMxUobqLTrd0PnDgaGRXj37fN65r5ULTeULcE1y8lerVkAqdJOIO5FQnhF1w8ddHHePFQN9IaH1iVTayCUgIEOE22TVGcCGxeOx4+L581h6uIQbN+4LoScdYGQ8hnDUA4cFyCdzaNWAbK4OEkksDgq+SQok/kpnHiPEivaH5x8/j7HZMYEZvMeVehnBaAjPfeEFHCTzsJp8ODF7Epm9BFbuf4qDxD528gV0bH6EIkOYmzmOkzMLiHsCcHYMTnG11YTJxolCAw4iyGY21y0hvJV2FoX6Hu4tXsXe/gqy2QwqpTbeeO09UUgZXMbPkZPoaDQiUS6nxrQh5h4W9MWwurImaoqHGi6+ZpUTOjsSO1kFE3YbbTV0nI51zFaFz9EOlOmxQb9T2SYE3cjLX9va0DPUOxBQ8+P3OBH0RnHnxgNUii00aqTZtZBOldV0HXokSojr9TlVqHP62OpwTzILuGHBNz4xoqndvlJaG2g3m5r80ZCB0wQ2nmSrVMuk2XRhd5hkkGDo2aw4SOUksKU2qW8ojJHROAb64ggFI3IUuntvGdlcDccmx/HkxZPwu7pC6msNyFBAiLLoIF01KC1XFAj0gBQSpo4fBqYily4jm8hKU2ZrMh2+JttjCfzNLjgcVlR3VtEgQOmyKY2aa+koDZWUGDZO9Gcnet7bS/G2wWMnF51oOZ2h6OueyVTVMLFgZyHOaRuLeaaqshDXe7OY5QYmioyDzlUm/T66/B0V7qSuFPJ1vQd+/5EzjNxp2ERQIEtDELuRiH00BTC47Uaq6hG6fsSR5+fFJkJuQf+sHuXPHxXzcs1psBk1JgefF+6fUeE+c9GBrj2LxG4GflccjbJJSaXclO3ODuZOjQsxSuVyKBQ72NhIYm/rQP7lo4MDQsg2t7b07inaIAJHV4ZGw4Rasa0/jAYmVaWnJwyTuaUOXyMdCze5Izskeq37NaZPp3LiuEeCDMjoyguchefCyeNCvm7f6BlAdwAAIABJREFUu4tcrsgZoMY/PAGDPr8CQnZ3dxXMUa41NYqlY42Lkcx2C4ZHe9AzEEe51sUKqR/pLJxEc7xu8fIoXGN4Bjd3JmZefOwMHqw+wMBAL86dPwmbk77bv8LORgEbq0k0yi1MjQ5xokuqHvZTaSGlXkYHtxuiebDAarRbSqkcGo7j8SceUUF0cFBAt2MXb7S3vw9Ly4tI7O9jd3PnMAjGi2Qqo4KBNoOcajBOvVGuyvarXaMHrUmev12TYcn12OOP4tS5K5g7fQmLa1v4D3/5H7C1uYRjFBy1GyjSD9/h0GZIapG1acb2ZlITFCJkXrcZw0NRI+7c6sTVDz7W76F4ivc0nS5opO0mEuChDaYbgaBPhwtFhtvb+0ikEnr4z568AH8wjLWNdeTzOVkWBtx+DPaNYGjU4DRv7RBtLtPNGc88/ximZqdlLbiyuIKN5TV0Gy3MnziJ5bV17B/sSfg1MTKKRCKFcq2huPt8oaqmhk0VN37SmXyegDZD0kcYWkMElYWQ3co04AbiMT9mZqdw4vQZOBw+ON0+eIN+pFJ7srH71S9fw30io7U2rCar7tfQ2AgYCRzvi8ndg7QFFo8caWujbVIYSuFbB91WBV94/inkSykMTw5gemYK165+gnfeeF80smeeexaT0xN4+9fv4P79+3js8dMYGurDfjKFVDKH3e000omyKEYU2gV8XqHM3E4peCtWSlCr1jLS82h7RoGVkW53VLg3jTEpbVFVqEM8f3obG1Muugh0ZbNKqgx91j0uL0rFilBrHiJEm+PhoCZKtMHka9OznHqKarMBt4e0hoZix8ln5iidyDypRUxVTaUyWlc+n18HWU9PDPVSEfl8RrQai8uJcG8U/QP9WFxdlSCxv59FexChQABLiytYXtpCq0H/9Lwaa5uVAvQC6tUaLHCIV8oCZ3p2HD19cUSjMdz79AFe+OKX8ZurH+Lu7duYnZ7E1uYmGvWK3i9pXnRyIWWMhRRtabnvUKjqpisF8yDKbPYOGwPpbQJac9RO8PPze1yaOpEn3epWMTo1iKeffQJba9v46Y9/hmqphnLRoMHE+yI4dXYBTz75CLbW1vCr195CqVBDo0JPbBawFLL7YHPZNcXKl4v6bB+5fAkff/whYrEIZqdn8bd/8x0U8kSsOUEB3AzPshkiSF4PRa5OtwvhaBhT0wz4MYsSt7W1LV5yqVFRNsNzzz+pXIh2rYVv/uW3kc+WEInEkE3TWYkgjEc0j+nZGQz0DeD9N95CPpNXmikFrnSn4u9iE9/ucPph7LU0I3C4OL0oChUlvaRSrvOlhISy6Wk32miQHlAzLPMqtSPEnfamZgwNRuF2ubCxuWl4b9sMG0muPQqH6Tnf2xfFhYunkcumcfX9j5HLlOF02TE0GkXfQACddg3pvRQaZaDesKBMcSFFmhYo2IsUAu6BTrcxhR05Nox8LS/aJUWon95/AJvbh/kTp9XAXr7yGC6dPYO99VV8/zt/iweLD9C0ONB1eBHuGcETTz+P+ek5jPYOI+aPSNTOQmdnfweFQlaoaU80KIqa2WpT09w1NXCQ2MRH1z/Ards3xN3eom6qXIXb69K0RHaY1Jkcm0QmtY9UMiWh/9ToMVmzqmHyB1CttZHNNWE1exHyRuAw27D2cBGbG2sCLug21OG1B9yIxnwYHenTniJnk3Iem7vbcokaHAthdKxXmrJcqoRMooxysSU6GRtDTr4aNTNy6dpvHU1YfHIiUK1V0GHQoZMmAQ6EI0EJVxlCRptXhpuRf95q1pVdwHVLiiM/J9YABK+4R3HCQG0XnbjypYr0BG6vDVP0cX/6ipJpmTi8eH8Lu9s5FPINTEwO46UvnNW0wuJyKcjL5nJLW8c5hxD2QwqI2RfT+d+1k/PPxtMsZ7N6pQIrfcrZYNWz6Jjd6LijhnNMs4ry2qLQZiLnR+mlLIq5rxFZ51cmW4PbZYXLbRPPnU2LgpdsxrScCdAUwvPn2XwK4aZ7DM8qOYAZ55Sag0pTr+P12FVFs3D3uI2fOTIaUOFeNqgy/MPinw09Gwii+3x/bB74+sa5cJjlIf94Q+z8W3kty6jDICfVVKTasOBXgiv57UaxzuuRteVhM/B54f4ZFe7engLs3qo6YRtcsJldoqGEo35Ee33wUakfDSOXr2JnN49UoqgIe4fZguGBPjl5UChGHhh5qYl0EslsFpVqB7kUuYZdheOwWxwYjAOmJlKptGTXpMdwzMeDl6iTXSPrmviaZBOGg15Z1hWyRPecmDuxoFH1rTt3JJLjIUB2IRGyeDSIublZ7O4eYHVtG8VKTQcDNz4Wqf3xMBwuI9mtCZu4kRxxe8iNdjLcoKrCgbQOLvjRcRb5YaxvrUuAe/rMGXQtJjx8uIHdjQx2t5Ny8rhy9hSaTdrzdbC0tiWnmP5oHN1mFbliGdlSUaM2InxPPnUOjz5xUQ4xKyu7SCQKcLm9OHlqXl7sdATh76cvcDAUQDKRRiqVh9vll3CGiCE5geQI1soMHYKSUxkM0zXVMTYxhtHJWVx64gWUasBf/ae/QrWaRtBrRSq9D5fHJ+5fIpVimCS8Fg/y2bK81nnws+iMhO2YOzGN6blZXH3/GlYebCMe5gZmwd5OGs12Ew4i7m46Pbhl73nm7GkhMnfvLSGVTskS8PKVRzWevPfgIQqFogSz9VJZASbxnn5Fme/s7SCXz6DZrGjETkERkfRWtYHE7h4sXYu89XeTCSSSexI5Hp+dBbo2LC2vI1fMSYh8VLibLW1FjcciPQoNoRd6s9VUeA13P9oVsqGKRAI4fmIWI6PDsLsZCkb9Q0B0CdqJLt67j82VTT0TFKaaLVZcfuRRJdQSmdrY3EAum1dRKrSD3Eja9FmdQkE77Tr+9X/7L8WZD0lcGsf3vvs9LH36EKVqDheunMXw2BA++OCaUgoDXib1dSQgS6cKSBzkUS13RYmg5R/RSlKkiKQTXSyUipp00PJUGzKRd4qw2nyWjHyEFjnuh3xJMd9NbXFalbhKnwgrOZgduWLY7GbRYmhJSV/2bKYgfrzd7sBgb6+KezrPUPC5trkpZ4mu2aLPrFJhkV8UAk3qA0e1FM1NTU1gY2NLjhsuJ6kybgQDfub6olTMGnxdmx0zC3OYOz6Ph2vkb9fkwVyvVtCsV+Vjv3h/Re5AhWIRHo9XAVOVcgatRk10HIbSVGtNeewzEZL8df5O0t8Ye7+5uoaA14NapSK9CBtYOivlCkWtS43CrQ4lPPP6eY0smljAksrHJoae+KOj4wogYqYCnX385OcHKVjsoFwvoHcwivnj05oGvPPme2hWGEPfRq5An/owjs2N49nnHkM5n8PV9z8UB3l3K4VyoQKL2SaKgMluxuDIgLIfYj0xvPTSV/Dyyz9UwTM+MoFf/uINCfLZkDLOncUPD+NS2VjfTPLlXhONRXHi1HG43HZsrKzJCpaTFxbuJ84t4Otf/z0j8Mbqwv/1f/45Nje24PMHkNxPa32Q2mV1OTTBCIdCWPt0CYVcXtMHE324XUbhTlCE1Bp+fmyOmWnAQoE6HWKKtCXM5Wj5Z8SmKyyyRWpjR1QZFgDFClFh9QRyOBoaiiIcCmJldVVrmLkfpABRmOfzB3WN8d4ovvLV51HMp/DTH72C1eV9Ca6HRiKYmhlCrVpAej+FQqaCdseBYpX8f9LsXKKciXbYYiqrQ25R9W4V4XgIc8dmRFW7cesuOjQtiPdKJ/XII5cwOtSHjcVFvPcG0zoTMDFbgRQ9tx+eSA/6R8Zx6tQZXDp7ERMDY3CbXdIhNJpVJLM7WF57gLWNNYyPj+kzjcdjcFjNuHHjY7zzzhvIZhOoNyuoUvNDIarDgVK1dOjGFscGJ8H1ptxqQv6IrE1Z4BcrdRRKLbg9PaKEPXLxEcxNzOLvv/Ut/ORHP5A7FK1ATTRoCLlw/PQUvvKVL2B8bECmDtRRXfvkFl5783XMzE5g+tg4VpaXsLy4ikyigi6TyTXpcGhPqNdomGAg5NxPWJxy0sY9lvuIn64/focsjOfmZ7CytoqlhysKheMEgLwwynXYIJO+qIKdEwpOkwXEGTRTgg40imAUdDDiwehEP554/DI+ePcDLD9Yl7C7VGQKbxezM8N48qmzaNdI0WrD53PA4vZKOFtX3oNJjSSvo1ZnU15DID4Ih8+n68juJdFxeGFvFbWGLd0m0uk0zIER2L1e2CsHqO3vCiF3ubn/EAxiGrtFxTiL6kKhrhAlUnp1JpBOYzMjGnFpGkT7Su6NKoJVEHMPZu3C/bChf7JgpvZPola5uxCVt//W5z0adetaRIuRXzvfR0caG74f0oGpP8tkqK8xaDh0ozkSuYp6dpjYyoKckzu+3v+P935YuB+6VBre9ORbHf68YeN9+LOfi1M/m8p96oQPsBpjIgaRtFsWFAtUyTvhjzowMz8qRX65zIREupAUJM70u1yIhQMal03PTOrgqTdrGqEn0lkcHORwsJNHo9hBtwEl4k1OjYlbm0zu61AkGkVbNiI3FKrabU7kcgWJ9YjghEMeWC0dHYZERxjFTc9spmJyNOWyeaVSpxVfNBrA8PCgitCd3QSKpZr8VznKpvioJ0JP1gbsbocELdv7STmtuG1m9MRC6LSY2FpT184CkZZd5DBT/BaJxXD2/AV0rTY1MFur+0gepFAtFzA3PWqgX24vbn+6CFPThLAvIDrLbiKtUTCvhTZZs7NjePHLT+LatY+wurqN/b2s/N+/8tUXcPWjD8W9HRkZxZtvvileK9PpUvs5paHSTYDINUWv5FkSFaGIiOp9duiNZgmT01Ng8z85dw77yRI++OADoeiTY73odGuIxOOo1pu4fusmEjsZOE0uJXXSYYbhLi6nCW4m+50YxczCrMQ0b7/+G1g6VvREQ8hmSxphc3QYCDA11Ir+vihe+PKXEArG8a1v/yPS6QzOnjstNJwCYU4/6EFO1I0WlYw/9/vZQFh0SLJZIioT6wlJgFmrVTVCrRbJrexgYuoY9tNpJFK7OtiPz85pVLmxuY98IS8Khayu7JyuciTvRG98ANVSQ0UOA4dKpZJCiXhiNJoVZROcPX9SVqE8sNksWO1OWUumk3lcfecq8imOr0uw2jkTNOErL/0e0tm03F2MCUJBfvUGitFFJpeTEJNrkugEC3fym4la+gJBfOdvvoO3f/0m6s0CTpyZRYS0oBv3FJzjsTnFE+Z75cZNoSf5ubQ7ZENKxFvuEURNS1U1EGxISFk4Qtk1FO4wHINTJjaKBhdTEeXkPhtUR+OLaLeZ30e6hVH8kSrj8wWQTmbVLJJ1QwpUXyyqInF6chy9/QN46+131DBQ3MeURDbt9MYvlctC9hx2mzjgFy+ex6f37olyQr91h90Jj9sFc6eBbpeR9w3QYdnqdGJkfBzJbB5mWgZS/EyLOZsFB7sJWb6yMKdolg4qFCg3Gnk06mUVDrSlowCtf6gPA6P9spJb3VgRbewhm8ZkBpNjk0js7atQyReyiMd7ZK2YzRfVgPh9YWVBmM3chww+KKlG/CebiUg0imAopETYza11A3Vq1WBnoiCFZo0a7B6L7O9YnCzfX0a7RpFgA+UyC/ceTE6P4IUXnkW5kMHi/QcqVG5cY4oqUTZmIwRgddlhdVhQqdfQ19+Lp556Eq/+8qdGAnJsADev30G1Qp1LW8UPD34WA6QptchjtljEKaaG5tTpU4hEQ1hbWsXyyoquk/SNhdPH8MhjF7G9uY7Ezr50F6QJcSqS2EtpH/Z6PZQnSUvCRnRnbQs1OsOwkbWaRAv00Q7WH1Cwkp1e8nk2Yy0EQl7UGAffaqqByuVyaoCJLDrtDoEtHYZ4HRbu9OGmHEP+1i4zQkEnQsEADhIHmuxwymmydNV0e30BeLx+DI/246mnLqFRK+En32MQ0yaaNUiTNTUzqEannGVAURPlageVeoPsP/h9biH4bJrYZFJXQnoH+XOcHD//3JPSTLz2qzd1RpDGxRC9iYlBXDh3GveuX9fkjBQcThO4lzboOW93wROPY/r4cTz5+JO4fPICBkK9cHI9mZvIlPbx8e1r+Pvv/aMyDXpiccxOz8DrduPurU+QOtjR/l0sZ6WVcbjdaHW7SKaTCEdCGBoa1H4T8AaFfOczPCMLiPdHdbA0OnRN68UTjzyKc8dPIrObwX/6f/8j3n/3A2UjyDuF3uo9XswsDOOFF5/AzLFh+Zcv3n6Id975SEmlCyfm8PQzjyGZSOK73/k+9rYPhJSz8GRhaXC56XzSNiYnTMRmg29zocLC3WGStaYv4ETfQBQLJ45haWkR6ytrxp5EoIEv0eY+YQQKUVjNvYaUOj4HPfF+Uas4OWeGBk0jWOQGQjaddcVcQft0p0UKLfVhXczNj+LSuWOaOtLZh1QrF3UadL1x2VXM8/lm4Z5JZFFmk9cfgcUXgb2dQyJrQiLTxFi8A19fHwq5GjL7zD3xw8wJRn4dzVpD4CMBKxX7Ge7XbCytEuQmEmX9nXTEzc28nstYjBNph9Y+C13y+FOpss5P7r1c80TWxVYwGXQYFtREyLmv8+sImed/i8dpvWqg5kaA0pEXuzF95b5Eag2bCDoAsrgnRYeTLvm0Hxbth0fAf0WvOToa+L2HFHbVhDxHeJ79c6cbcdsPEfnPEffPpm7Hucd7UO/uw+cN4v69ZVi6ThRzFThp5u9o4MozZ1Fk4IDNheR+EasP95DaJ+Jug9tJ3+o2Fo4fQ89gDI1ODSNjY1hd3cLbb32EfLKKaq4Bc6srusrjT1yUu8DyMj2wKfbiqLSuAoDrlKgJ+bXZfEVIA4tDIqjtRs2wnQq64PZZ1IXX6x3k03XYzE6NzenbevHCeXx6555Enkx/VNSzlUiiEz4XleAdocDVelu0kTrtEh0GD54FDztYFo4ul0l+suRym21WzM7N4YtfelHppExxfPetq3hw9wGq5SLisSCCwaB8wz/55KboO9FgSI4xuWJFdlXkoDptVvi9JszOjWhjW13fRipVwe88/yU8+9xz+MFPfwzT4ehs+eGS3HlYVNMPm0FAdLtJp1Mq4PjoHhXukbAfsXhYmz75622zHcVKF4VCA6ViCaZOAz6fBYOjPZg/Myex1OryOvZ3M9hY2oHD4kMpV0GjXIfLTo6yCQunp9A3MohLjz6Bb33rH7G1voNYKCwvbSIRLM6YzhoKeBDpCYrq43T7cf3GXdTKVfltHyT34fb5ZF3IBEtuHAwrKZQLQpedFjv6or3weHxI5bNom5pKeuzt7ZHIOLGfgNcTxJkLl/DuVVrWbYHXysI9lc1iZy+htcJrbNUbPJdElYn1hDE+MY5teuEXqqDLF0ez3IGos2g0apiZHsWFS2cRioUwMDIg9JBJtqFgH3zOMP7uO/+A9eUllOnba2tjYKQPF69cUDNidztVRFy/fhNrq2sYHxuXqHr/4MDwNGdKXq2NhYVpRGI+9A/2asNmUfqdb/8DiqUspo5NYm7+mAKkON3yuT0K2eHa4wbNw7lSZnHWRTzkOxxr8/BsGZMmaja6LFhp+Uj0Ra2hLPd4aHlcBmLDsTxH75z28JCgMNcYd7LwMA44CsKIlBElCnhCyOVKSCULouBQvzLYGxM3lc42Pn8Iu4kDWGnVViCdw6kCrVphM0EuMQu0rtw7Hn/0UawsryCfq1KPKs47G8x2o6SwFaLFjoAP2WIBs3MnYLO6cPzEKawuL0kEPjY6iHt37+L2rXuGPWWpDp/XK+SfDTOnXCq8mm1UGw0h1RMzE4j2hHH//l3ZmtJ/PZtJ49LZC9jd3EORBU+pJG4+7SsT6QwabZO0Nbx3Qv/Y8NBWrmWkD/LgIl2ty1kLIUHT4ZSDKYwepw7DaqMCq9OEgaF+Fb50nqqX6ijLX70pCg+nln29EbjtNvH9U6kUHj5gaqZxHSy26bJDTT89rE+dZhF4Bd/+22+h3axrGsB9jYFcajJAT2/D2rBcZCMnuFLcYpfHgVg8LtvXNGllpaombcVaET3DUQyP9aAnFlH+xXtvf4R8rqQmmvso9Qduj1v8Xq6hgNeP9D5TcGviordMQJiOIWdPY2JyXFolBhqtLD3QeiGtZ3VlBTvbe0KIaW/KJoOpzNwD+DtYoNFYgOJLorjNJslcROXN8Pnt6I1HsL29Iw0UG6K2uS0hsD8QUqJrvMePkydmUMrn8dor72F/m41cV7qk/sEQnCzynW7UKnUkU0VUWbS5XfB4HCrc6XRG3RARmhqFmA7aJA7j8UcuwGWx4ZVXfi7v+PGZKWztb8NsbuLKhXPYXt9QxoO5a4Hd7lWzVKPzL4XvXg/CPT0YGhnDifkTmBgeRYQBhOkD3LzxAT69f1d7usMbQCQWwaXL59HbE8L26iru37kt+hfpJmtbW/D6gwKYuK58AbfRSLEoNdk1jabNMs0OfGygQl7ZsnIaMT4yCrvZgvd//QF+887HWFvcQrHcQrXRYSKgpih9Q1HMzA1jfm4Y0UgAY4NT+NlPX8XN27dw/NQEnn76USw/ICXoF1qbvL82l2H4QPprq8Fik2m/yisSIEB9Gp8P5j5YHdQOWBGOuEHbf1Lw2NQHAkGUCmXUyw1YTFaUC9QgWYC2RYixYVZhlgCZnukZJq7XjUk2BfFujxUjY3F0mnW5AlH0nNgvoN2yYmp8AI9emhXqXOwY1L+esIGmc81p2tNuoNk1AsAoQmXDwLwPrhEKgZO5Msz2ECJxH4r5ivYVm6UDq6mNwu6+6CcEqmIxj4pthiopGIlc+EP6SCzuFp1l8WFaKDoL955ez2EokuGFns/VfkutcZPjLvvqhhJ8afvMf+drs7jnZ0IHG14rPxu+vsLXZJ3JKarBUz8q/A06UFdceiLufA8sxEnvIUjK9yrnMT6HbMIOOe1HSapHn5X48IcUZkOQSgN/o0A1Ul6NpoNThc8L98+ocD9zuQeF2hbsDg/W1nb0MFo6BnerY6ljcn4Y9U5dqAgftIPdLDLJgkaO/bGYCqZ6o4jBsX44fS65DbSawPWP76FZYYpwE5Y2+dMOnDwxjRI3+eUNjf/pTlCu1WGVAMMqPi7RfqLlrE4DPoYnMRu7rfFbz0AIfUNBdMxEUoH9nTw63LCdHo28WWCvL63Kbu4gkUK9ycXqUjKk3+sUp5d2aoUSLSo5mjISJMnTph+vhHsqchpyTonGw0I2T5w6heOnT8IbDGB3L4VrV2/g7i0WqUS5GaThxOjoGK5+8KFGfedOncHNT24pCY9oYalAIV0Lg/1BzB8fk9MMC8+trRS++pWXMHNsBj959WcoNWqIhCLY3dyVqIxc1lAorKKGVATDHYU2V2ZU6ZDRbuugC0e8Gm97An64fEFkCzVZwOUyedFfQmEn5k5N4MT5OaTzBs2nmG/g1icPYO16UCJ6UKXYlTzxLs5eXMBzLz6P+dNn8KOXX8U//fjnar4qdYrXKCqywc+D0GVHIOqDzU1qBkV8CdGShgcHhU4zgIruDTQT5liUGoJENi2k0MxkXKcHUYpMKwyqYZiESUEz1AkwpffLX/0DxPsH8L0f/QC7O5u6h48+cgmbuztY3dzSIUYEhvxviue58TFme2x8DAfJFIp02qi25ctrNdFxiBsd0cswnnnuafQM9SHaG9UaWVlcRyw6iuPz5/DWG2/h2kfvYfHTG0JTzl48jZmFaeTLOa1Vbqi3b9/B3bv3EYv1oL+3Tw4lXD9E+dioUJDkcpuV2nn6zDkFF33/ez/CQWIHYxNDmJkZw9LSKra29xD0R+SlTxs5osx1UgmITjW68Hvt6I1GNJLWmJfOFh2DxkIXlqMgJomHJEpqif5CegdVXkRT+T+aQmjaOggp6GYDSHSZwlRlHThs8Ln8Evum02VpA4goXzl3Sp7LRKij8V6sb29Ls1HMZYUS87Nnc1AkHYkuFXYrvG4nHr1yRVSUbteC5dVNhUqNDPdhcfE2RwGi2wxPTWDnIImRkUlx+5999nklndZqZRybnZSF4yv/9AtdAw+vcDAoJ6Vk4kA0O3LR2UxV61UFqA2NDKHZqaNcKcnBhenGjVoVp0+cwfrSugRorMT5s5wYEOVnURMORyWAJEVGY+hG14iCbzTUlJIGSB95p8cl6z5+nm4nC0G3/l5v16R14NSR63yPRSsL3WoL+WIRwUBQAUt06iIHldMOOm/tbqaM+2Mxid7S1VSFvm1WXLh4FguzU/jFKz9Dp93A8PAI3nn7XX2/kXrYluiRFp4MmmJPwRemUJrBmeFIGH6/H9kkQ+qIvplQblQQ7gng5JlpTE+Ny6L1H//hB9jZ3pezDptuTjFYuPPf+b5JRdze2FLhziaR79Hp9yIQjaC3j423E+GwH6mDPYRDxmRwdXVV4lPSj9g0kBZB5J5GBJyuUZTabhIoMUbwQm67BiLISedAX0SCYKKzVifF0G0J+SPRmOhJ4YhTBQ0nc1ffuYntjRzqNcDlNknAGPS45cZEV65UuihaDJ2QSJETPUFCcsMuuGWi4SDkIvPSi1/A7tYmXv35q2iZrAj39OIgxc+mg4nRAVQLZe0T3TadmQxHIdbEvmAM/cODCMWjqNSMxoTNvNNmQT6XgqnLIBybEOTN7QTsHhemZycxPtKLxU/vIbV/AL/bI2OH2/fuoUENBZ+tDmmJNoyOjwgQorWiw0rXKTc2tzYwPjmErrmFoZE++AIBVDlRymSweGdJ7j1bK5xKttSc1ply63LAF/RicDiC+eOjOHVyRp3YD773E9SbdYxPxvHiF7+Aj97/BC9/722YO1btAxSH8v7Uamxqibtw0tURVZCFnDy9ORWxd+F0m+DyGBNr5rMJMjAxpHAEDx8sw2qmE5INOea4dEhdZCNuoNcEVnx+l55FghKigTRIb+vA7bNicCAioGFsZESi7msf3UU+38TMxBCeenwe+TpTYE3i2FvtHkR8ZrRrVVicLoTdBtVD3uxHtoZMl7W6lCuQrbKmesleAAAgAElEQVT+MK6FkwE+1wFHHZn9HNIJUmhYMKtm1nPgVQCT8e8slkdGA3A5OX0y0O3V1az2LDbpLPR1DeK9G6FKBE1k1msyySHH47EaXuztjlD9o9cmbZfWtDy7SAGiJSTPAtJjCb4IfT/UCXBfoDaJHvEELvl7ubcfFfYs3P+5vSMnskTOifTzOlig872zJlJQEznw8rLn82kIVo9sLnnNost8TpX5bCr33v4uhkeDKNTqeLiyrgMt5A+oADBbO/CFvYow5gHc7ViROEhrnO7zeDDU14NOsyl+nifogt3jEB+Rscwbq3toVbtolg1xqs/j0MFNdCaXpS+xTyN3ui5w3MzQHIkwc/QBbipUI+R3S3hKf1Ui4PGBAOJ9FECZEQpFsLWRQNAXxuT4NK7fvIMzZy8pKnx35wB37jwQV5cUADYXDGCi+p3FBGOyuVEQgediJhLDdEqfxyuP9EyahYEFvQN9KJTKCEaIzA7Kv5YhQ4xq5mHGhU2PdFq3sdOgYJHo6bHpWSzdf6jDnsmuRH5Z/IRCDswcG0N8IIb17R1sbe3h6aeexsLxeXzwyVUUahXpB0q5MgpZooM1eMjVY5BV2UigJVeQdAEiNBxTuDwcIdskKKNbDDcpBpqsr+8pHIeoQTjswOzJccQGDb/6ZKKIZs2COzdXFLDRqdEWi24PNXi9wNzxCTz9xWcxpSj6RXz/736IUqaAjsmYSBAR9zM8x2mVYwYPhEy+gFymgHAwhGMz00imU6II5fJFvW40EjsUbO2LFmIhx97pEiWg0qio8LFp02zLxlGBVS98BW2zBa/88uc4ONiRG8LFC2exvb+Lzb09NUSFXAkt0pvMFMfRNceDc+dPS4wmoefWgbysjUCUNlrNBvrjPfj9f/EHOP/IJYQPm7O7t+7DYY9hfHQON27cwIN7n+D9d14XQu/2OvGFF59BrVlBvcXEzQauXftEtCoilVZyofOFQxU/qRx1papG4yHZSPb3D8AXCKnw2t5dxfjUAI6fmBLVZn8/g1bTpgONHtDJg6RQSPl1m4hQVxD2e3Vo0L+9KreIjq6nWKlqUmVEbBtoCu1D3bSJpIiUCapNCnSPXGSMdFgWSER0ZClIJI5BTE4HfAwfSuWRzZZ1jdSHPHHpHNx2u2wIw7E47nx6H/kyPcBzKtSYskhbxlqrgSaoVaHziweXL13EzMwxRGM9+L//n3+PqclRTSE+/OAdmBTdbcL8qTNIi0PuFAI0NDiMTDajYnDm2JTsG1/+6c8kTCVKOjk+ieGBAXz8mw+FfLN4JT2P96V/oA+TxyZRIH++2xVNZHNzQ8/o6eOncef6XSR3E0Jciay7PG4kUlnk2RBEouLgN5p1aQiY6kmut+H575FQlI2zx+dTPoLdxsRQmxxPpJ+giJIUPI6lrVZUyB2u1tTEUTdBykkw7Iff75KAvzfeg2Qyi52thNBy/hwDzRxer7RBbHj/5E/+WDSmb//tN2Xdx+bvpy+/jEyGWQNMX6QrBoX3LjkBtclFdrkQioTlLMPwOtod3r/zqdB4Hsq8R/6IF6fPHcPJ4/OoFCt47RdvYHeX1EWrGg2uIQpcyfVnam+r3pSlJPceTgLIcaezTMdsEcedQEdPTwTtVh3xWBS1WkXvkb/PCN+rax3RlpZnCqePRLspKmZWAc2/5Jql1Gd6ZNswMBhDks46jS4sDJehE7mFWqsYxqfGMDQSQ62elZPYwU4OH7xzC7lsVXREJqEy+8DU6Yj+R4cRUiBpY8sQG07t/ErHrUig2rGw8epg8tgUvv7Si/jow/fxwfsfot62YnxqBtu7mzCbuWcE0SjXsLm2Jx2Yy0YKBItxcpnd0iT0DfYpzIvFOxsUrg3S99xOu5rLVK6ATL4Ku8eNkfFB9MRDSOxuK9yHzlEMmFvb2EC5XpeJAMWptMvvH+g10pCbtLCMIxaNYnV1EZEeH7rmBjwBlwrNQj6vSSbpmrViB8v3t3GwX0SNSDmnR2zsvA70D0YwMzeA6alB3Lt9F8tLq3KyiURdOHv2tBD3tXsHqBQa2tMlbjfRetWgpjHHolKqC5VWRhDRWbtJgJTXT7/4LvwBu1ykSDV1OP1YmD+F6x/fQJXhcWykqLWhTaYaOIOjzUmg+Ok2i+iVRPhlF9rowu62IBZliqwxUWTo2fZmSs/LwrERPHZ5Fg2LVeL5AM0ULAH4kUcteaBimj7p3POOCndWqtwfTd6oCq902YxMkkADQQ7aiaY1HSsm8gKAWGDTntHvt2N7uwCrhTaNhtvOmTO9iETdv00slUV1u4PlJdJEW2rW2SwYPPi23g9FrMS0+HfuUdzDibaT306eugSghxQVFtZHdpLk1FOESr49jQD++Rfpw8mUMS1gcc/XZAN99MVrJ52HnwPv25E7jO7fob+7KDVW+scfFvyHP6z8AjVpWmo6y9UwfF64fzaF+9ysH1988QpefestLG2sa4MhgkhqCzdar98LTkqYMEkv1r3dpIox+skSCayVSeHIiBM/OjkCbyCgYuKTj26jXWfhTk4mY9wDmJocxubmmopnpkNyYXFZcdxGPiNHpvl8SSp5joSCPqaFEoFtqjiN9vphdbUQCHrR29uH9ZVdjA6Ny7Ls2s1PMLdwHC5vEGarB9/5zn9R7HWjxmLXjGjUL+sscrQTyQxabYo8OOajWpse31b9adSr4mEzTdLpdstGjTZtQ6P9sNhMcrPJpcrygBeaevqUkBJyrfd3DuTB7ff6UEjnhNixACJKxvG7fNJH+vClr34Fn9y+jffeex9joyOYPz6Hcr0MbyioUSw/FHJKt7d25cdLZJPpnzyw1QmboERItsHswLmh0G6OoiZfMCz+fiKZQ6VUUeMTCNgxdWwIJ88fR6Q/JjTi3r0VvPfWNeyup2Bjslyzq+bCamli/uQYfvdrX4XF6cS1G/fx9mtXkdnLIhT2KQlPn5nLBYfLgsGRflidDhTKFezuJPDME09hZGQIq1vrqDVrcmjoNtsI+0MKotpPJMRrd9ltOvTJW2y064hFw7BbLGquSAVg8TQ9M4+Hm9u4c/8estk04pEgThw/jnq3je39hMSHbHAYeETLPB7MgZATs/NT8uU3wS6R1f4OPf/b4ikSaRsfGsCXvvolfOWlr6Brb+HOnds6CCbHz2Kw/xjeff8qfvnzn+DW9fdhM9O7oYWnn3sSTp8NlXpVzdRbb72r0a/L6VUTSB49HUpcbqcs8mg5GIvHMDgyCJ/fr5CatfVV+IN29PWHYLY0xf8tl+uwWd1youCDI3/fdF6HNKkh6cQenIccdAkqi1V5DXcaJk2rWDxQGKgU1cMgDdlEsnCpkj8tRsQhHYYbrzFOlduSyy70l4U7328kGEEqmccuPy9OudxODPbF4LE7EI3HdCDevHtXVKVaqXhYuBve+8VKRZM5NjJsgOcWZvHFL/4Ojp84jT/6xjcwPT2Cs2cWcPOT3whJLeaqmJk7CX+YEw+nUHAGXBFBd7ldGBoe1uHwyiuvYnl5TaFFtGfs6+nB0uIDNJocVVtF36o0yhLDks6UyiRhNZuENl+7dk1o9aOPPIrd9T0sP3goWlUbbYQjEWUT0Oc7FInB5/VJdErhLvnXnGRQQ8Gi2x8ISBzL+8gGulGvw+vxSDdBIbmFFqk+l4S1pBYk9ylcr6vwzGRzei+xnqj4p2y4p6cm5Bi1t50QGs57EoyEMTg8hr2DPLyBMP7dv/vfsbu9qsKd1KBgICC7VbqEUDdASpvFZDRJRLVbHatSah978mk8+cwTep/37tzGb95/TwmxFJWX6xWl+V68fBqXL56X/ePLP/yZXpeNSzHPRrCrJo66I2qDmLxMRxna+XEiSliUqHuXCaE85EFqFNc3m363ijhSI7jujPdaEH3A6+Hz2JUNaJMTDRbt1KA0WbSw0NFLw+WyoLeX1MCCxOXk9La4UVvNCnyjUQB59OGwT5PUYrqCGx/fw+bqngoL0hkE+HQYPsP00C7S+YoC0txeu/5fLBzWXs99qEpdVq2EweFBfPmLz2BvZxtvvvEOmh2H7kexnIfT3sZAPCxP8M3lLU1FCpWKON+1CrMRGJDDe2+HL+BR0V6nk5WJabAMMvShkM8pG4B8dLffh7HpEfQPRFHMZOTcVcjkVNDukQJYLCvkioVco8UEYyKsnIIzKM0nBx2znXzuBnKlBLwBl4pINuStSgM2BkNVzUjtVZA4qGpazvrNZLMqgLC3P4ALl2bR7tA5hinDBNEaKupIc3PbPbB3vFh9sIlb1+9KU9FuW9BpGVMDPhvSDzW0ZWk6LhETEfOAFW4vU2qZHOoWhY5uQMemF3Dj+i2U8iXR0ZhXQgqeqBi0Di3zzAdIH6Gmgdocuq7R1adcIzABRONuRKJ+FHMZdBgKRavPRhfzx4bxxCNzqJvpHmeD1+dGtmqDrVtH1FWXSNTtsokyI3rHYSKp6B7OkECOcsepSUw6VYLXRiCog83dDJqZsvR0LHZpZ02wKputHmqRWjh2LIqhYSN7gF9HRTuBiFyOXPOK0OwjH3Re7xHnnN9DdJzPDL3e6Srj99kxMRmWjotNgdxkPDZNOEjzOdgv63fzvyn/IUhAks5LwNZWQT9Hvjura95PQ6/TFrrvsDNJ23D+OqLViPZCNJ1WmIdBUXzmDhk4OkdYcxhiZMNt5shKUij854X7Z1O4nzoRxtf+8Av40S9+jlQhh2qDhxfUbfb19WJ8YhI3bt9Bm5675br8xRnEw+CPgJs2dXWNQO0u0hTCCsxhfPudm3eV4sY4bvoxR2MhHJseU+HOgoXFj0K56NHLjrNjBBMUDtFwWrGFAz7UqmV0W3z4WfAEMTI5oEhujkEZE10p1BAjYuZx4PGnn0SlBTjdYbz2y3ewtriKToOiS4scUPg9dHrZO0gbozmmrZoZkEALsS7KhRL5QGBl4fN5hDzVmnU4fFb0DcXkBUu+bXIvh3zGQBynpqexv3cg+ypSMnjY2UwWVJjAarGI+kGeNy3TuCk+8fRlWJx2rKxtYGdnDwP9fTi+MIe95IFcDD756BMVmETTyJOnTRVRbCKABgfXEM6RO9okTchFLYAH4+PD8gwmnzNbqCJbKClanQJWogT0sF84PaepSLZMP2ofFu9tSJzmtjnQqRNVohCxjmifG3/6Z9+Qz/X6VhrvvXkNa4sbGOgfUDIqr0VhOD43+oZ6hUimsjmlrV6+eBk9vT3IlUtI5zJYWl7SSNvUbKOcLxsR75x0UHPQaWKA9pyVPMKBgJx0wkG/ihQW5R5fCFv7CTxYXTZ0DIEgHrnyKJweP5Y3NnHnzk1k0xk0a6TKWHTo0+7ssScvy6KUaza5n1UQEIt7NpBEenojETz+5BX0DffgzOXjCAb92FjfxcFeHXOzl/GDH/4T7t25gVxqF6Z2HXaXBVceuwSHx4ZyrawwoxvXb2sUybXOpop/eLASLRLqHKSrwjG55kTiYaGBDFpptEoa85vMHWysb+FgPylEPhYJY393T/eVAUgUqEbDEYSInAZ9ohvQojBbqGBn6wDtuknoEnf9coUFvFXPrWKrqac1W1BhAJWsMklDMEJ7qC8QkmdikWR4W5M+wJFuOBDWdGhrk3x9g6vOwp0N1vzcHBZOncF3/8v3kWYyspxVvLovfFYpguP6I8WCBS6v/Y/++I9lf/nn//7PEY34lMJKFHl/6wC7WwlceewZ9A0Modao4OLlC0peXNtaUwQ86RabG9u4eese9vfSmj7RVYc8aiancs+RC0OT3OsaJqYm8OwXnsXNWzexs72F+fl5PFxc1BqbmpzE0r0lZJJJ/TwdO7jWNnYOkCvW4Q+E4fP6DScZsxFYxckjw196eno1RSR6y8+POgLSZEhT4efMYp/hM0w95XPA95RJpbXvkT+bTuf0u1hw8vNO7O/g7JlTyObyWPx0WcJSFhT00/b4w8gXGgiGe/A//9v/CZn0Pn7yo+8ilSRtri6xJycCpExw32IRIe/9ahPdjg12pw+9A0MYHh9Hf28PTs7PS8D513/9Tewd7KDWrgtxXzgxhYXZWexs7uL2J7eRTKa1dmqVpooocn/F37caMet0zyJSyv2ZIXUObjq08mUp3u7A4XIKiesf7NMUgsmvRFOZqlwqk1Zp7FEU3LNwR9dqFO/VJtotOmt0QMMRFmcOl0l2rUTuWRSziFD2pR3KoQiEgkIE2VSyidvb3MPuxr6seYmCej1mWRHa7DZlgmTyNTS7FgURef0ueF12uGgx2YaupdVpodlt49T50/jC04/jV798FQ8ePES50cGx+QX09sZxYmEauWQCH79/FUsPlgydCYV+JpuKVzYYbCJljxvyah1RYExBsDdAGqNLWSQEvsxsbEMBnD5/AiOjBJ+WUMzkUStW0Wl1sLG6gYK45UzBJtpclR88EVROpblvUmQbCDvhDVqwk1iDy2uHk4JuuxWFVA7VQgedmhWVApBKUP9gRoOOMLSBdZjQOxjE2QvTMJvoyEVaBUOnmqjUinLeIa3QxUCuzTSaJRNWlg6UFNtqmFGhcL5h0PJYOEr2wW2FtAorz15SZSzwBxjEFkbXxOkarTwDSodV2BEBJyczNUi/MVBoNgJcQ8wQsNqNKWK9QYCqqWkBFyj3zbGxAezvbmlC16jRirGN48fHcfmRBdF07U6/QproIOV3WhH1m/SccB3zNRRoS+SLpQetHM002OA2atBOHi5ti2ZC163cfkEUUlIj+Ros3Lke1dw6rIjFPSqgOe1h80leOfnpaiBdLKwN5P0IoSbt5NCwxaBCUpxabQkVZygWfw/R9P5+Q1irIpnr7NBYnQ3E/l5JHPlQ2KUCnMYCbFYzaSZeN1CuGK+nS6IFqpXnkZFzwu8lICRbVk09DX930oA4RRR10m4EPlF/SOSeX0c8/t82J7JnPfzYPi/cP5vCfWbGA5O9qGKS4QXkZO7t7MBpc+HM2Tmh1IVyFbu7SY3JdrYPkM8WNaL1udwS/lE8w8PJbGeATEGCw9WlNZmbE/WjAj0SDqK3N4hshrzOkiz4GiyeydmmLzCL3GYb+VxZi4pcUY48SVVoVLiR2TA0HFGKKQ9PFv2ZZA6lfFXJmTMzU/j9r38Ntx4sYT+VVzJqIZGFqVVHwG+Hx28XX5IIOtFo2i7yUCfFgvHzNtiQSiTQZhMi5McuXmqxlke0P4jLj51HIl3A1mYCGyu7+t0DjAQfGBAdhtxgpr5GwmHEwhFsrW4cFhZ1jU6JWLncHvzhf/N7qLWbeO+DjzSpYMF5Yv44csWSEu5YrHDcTlUlI+/bjSrCQR98Xo8ObhbNuSx9knmA09LMjEjEh4nxETjdTqxv7apw54iOegEW7gwVCkZ8eOSJy/IjX9/dQqnYwvLDTdy5eUdesQ5TV42Sy9FBOObCH3zjqyq+R8cW8ObrH+DVl1+Hh4JiCocYxGSlf69LortAKKwpCjeCK5eu4Gtf/wbKzS6u376Fj659iGoph3wqiYPtPbkQ0NbP7rSiWi8iFKJ4p60iUF7WpMwwmTOVRSzej/1U1vD4LhQRj8bxu1/9Axw/eQ6LKyv4wY/+AWsrK2oMieBw0wuFvZhfmMXA4IB4kEy4pKaiWi4bVmRoIx4J4Lnnn8Do1BBOnptHKp3EwV4GI0MLGBpewF/9xbdx/drHKGQSmlgQuZiZm4bLR155Wg4JDxfXtE7tFpeKbAUCiR/o1INMJ5KpmTGsby7j9/7Fl1Wo/+pXr+Pmjet6XmhXmMuWRaXoH6B9ZVvXSMoN0X8Wjo0a/cLNiIX8ssije0mFmoly7TD9kSNsiywLNYK12cWT58ZNnqhoH4fx2Pw+eRKbyFck6mQU9KSJHY1P3XZOuLrY20kpwCwW9ePS+TNIJQ/Q08txcA9+/e67slFtVKsIen2iHpktBpWGIjIegCxUqP147vnn8JuPPsLSw2UddJGgFxNjg9jd2EUykcXJMxfxh3/6pxK2latF3Ll3E58+vC9ahtVixzqzFjIFHaRElXnQ87C1ms3yY5dIu14TlWJkbARf/d3fxY2bN5Ve3NvTi52dbV1bf28vHty9LzcmutUwyIfNwebuHjIFBjIFFepSKhUPrdFYUNRUsJ89fx67e7sSA/Lz5HvojcUlDM2k03oe6YHlDwcxPDKM8+fP4f69T/He2++gWqoimyshGPQZAW8BH1LJXczNziKZSmNrfVep0OQXc3pHmU27a8fQyAQuXr6IZqOIG9evotPiRCqCB/cfaOLH+8u1x8+U/vKinTRMsDl9GBwdkz0oky2vXLyAgMeJb/7n/ygNRr5aRLQ3iJ7eqLztS/kibn9ySwJermkKtImukt7FZoJUQsNnuqkpGA0BCK+SZsTQKgZ8kdrGfYfVAa04qfGh1zpD0FaXHqIu9582QkEvqtWSaHBWi1OWlnxuSPGp8f1z4kfUjwLzqFdFP9c/qYFMoG52jQaahTD3D7/HA5/ThXKugHwqjcGeOHxu8oRbKFRbqFSrQrjTuSoKVZq48r5b5NBEPQmDzbowK0jK5fXi0uVLmJmiTukdrG+soIEWBmkX67BjanQMXocbr/3Ta9he34advuUgPYnbtFm+9FyXzIAg+s3pGp8f7jZ8bdJCSc2hIQLdq1xBD85dOonh0RiqpSJIlGd2RTaRw/bmnnjk6FgVhEdXG1g60lGxgeFnLU6yuQaHpwt/2IlQzIdAKCDCNZNJN1d2kT2oopjtIJOsKJyJGiTePZO1g0DUgaHRAObnx0Wdo5MNJ4Nbu2toNMogOclJ15xcA7W8GXeub8i/vdOyoFxiYKBRuJMTbvBk+I8OrC4WgZx6GEV2vDcEk9WEYqkEl8OPTLqIaqGuvU5Nms3ISeD6ZZ3AmSFDHGkyUKYlbNuEGrn0XROcbgtGR/tEpdnZ3lSaK20ZS8WuCvdnnzmDUpXhhE20LDat196IF276ypN777T+lr9+hBhzn8417Up2Pvq6eWNF74UVtrvDzAsDsWYBriL3kA8+PMwUeLopGdaLPI8ZBkWzC004aQtJq1YKT/0MpDJEpTwjNR1VRgH3MSPhlGi2inCX9b9yj+EUhd/PgttwHGtJ4Mqzjlx41QFVOjg1Bdpwj5eHO0Ojqi3VIDxTuddz2sDCnH/4Wvw+vjadcIjc8/cb7jN8X4fF/6EY9YjvbiS0HlbtvO2fF+6fTeEe6W2hacrC6zM451azHfs7e3J+YIT1qQsLWFxZRiKZRT5bk+MM1eYU/8SjUaHUvMmTkxPgQGZ//0CbN8fFVIdzHErvcdJR+npD8iKndRQLCbq7cJxoof9rICBeF63olKJmsytghH+vl4lSujUetdpNsuNTMpjZhmymDDPMOLGwgJf+4Pfx4c1b8lNfX9+BmQhrq4bxsT6EInRsaKJtMstKkH7VRAu5EBkM5XcFkKW/PAMflJoGcZvLjQK8YRdmj09plMXR7oO7y6IzkBIyPDCIPB1fMrSpymrRM8mVFCI+IByRj4yOYmtnS8XSU88+hWQ2o8I9l86qcJ+ZmJG4NpktYmNrW3QLIv90ovGwqeERIP/WjiF2JbpZa8hpg/QQPsR0iaDdFUMrCpWGRnC0nKP8n1Hf/PzGp8fxtW/8ESam5vHB1Rt4+eVX8PFvriLkd8Bu7iAc8EoMCWsF5y6dwJdfegn+0DDeeP0D/P3f/iN2NrclMkwdJIVasHCniCoS6RHPttMyY2J8Gv/r//Z/oH/iGO49XMRPXv4+7t6+hkI6hdTuHjoN0q/8sulqtKoIR3yio/iCHlkk8qB3WGw42D2QlR5T/+g8QkvQWCQialSpUoc7EMTd+3dwsLevZovuQ+Rrs0hSpH2dh75HKb7pVEaFHp1IzGgiGnSL+mKym0QJ4OHDof/x4xfQ7brx0x//Arub27IspHMQEaBj89NgiUYqGVFlHrB0V3A6PfpdRNlsTGflBIl8e78fJ0/NYWtvFX/23/0J1jdX8dbbbymqPBKOYnLimMKFDvaSmJkeQy6TFceVntxENrn5kyPsotbD5xL6TToJ6TEcw/Ng4bpj8UGkhugXcxCEAtMTWXNMbvqHyBiBH8JNOr4Ne1KuR6/PBa/XIUGS0+rU69BfnDSvYMitYoapqUSpe/oGcf3WLYUt1UsVBHw+gxvJ5zCfk2iVo1gib8dPzuPJp5/Ebz78GEsP14QGRoNeBLwuFGT52kB8aBQXrjwiOkoqkxId5fbdOwrYGh0ZQ7FQxMbGphEVXyiqSCQyxEOEzwKpfBSPN5oNDI0M4sSJU9jd29f3UnC8v7entT81MYHbN28pbZg/y+kCLV6X1zeRSBdhs7mkmWEDqOmE1axig2ujf3BIDjD0q2cgFak2TgcpRP3IpFKGawr1AeGAkka/9OILeOXln+HHP/yRshYYEMbmiOFRRBPr1TIGBwbUhO/vJNQgcGoQivhhtjEczYT546dEn1tZuouD/Q0EA15EIyHcunkHe7tpaRzEHrFYxE1muEuna9Uk6ksv/S7GJydEfcql08gkE3jttdext5+Cw+PB7Ik5jI4MoNtqaH9599e/RiKxp7VRyjHMjNHz9Kt26HnhpEapl8oIIMpM724rnG6vABeKFz1+n3IFevr6MDY6gfm5Bbkt/fTHL+O1X/5cNnoUDDaEonOqYVdhxQaEo33y3Ek/Iapss3cRCDLZsytXHk4waavaMdXFcyaHvKe3T6Lo/p4YWgykK5fQH6FLDqcvdbRpP+p04tP7D5HKcT80gT0H6Y+cJEioTnqLh++bvGw/nvvCU3jisSv44Q++iw+vvQ9v2IOLV85j8eGiMi9C3iAe3lvG3s4+BgcHkcyk5JjE5oJuaOTnu912xHsjcs+ibzjM1B6FEI3FZT2azOb04LkCTiycmsLETD96Y2FQ3bK6uIbEThIfXb2BdoOTDKuaKOqBOD1ghggLWyL7DuaOdCvwBW0IROhXboXl0FOfwv70AXVYJbTrNlRLRrHXEvDLKWo8P3UAACAASURBVB2pnxaMTUYxOT2AcrGAfJn6pTbCMdptGuFB1KGwcN9cSuHhPU7YTDC1DQ9zGkNwYkHeu8SZpo5h2WmHnH1cPotsEMfGB7XPb2/vordnCOurOyjlK5oac+9RpkTXJH57o9LSBJGCb4YlkgLX6pil6SFVyOMlwm28v7aadof2qXSqjoX5CTz1xGnkq5ww00GF2pI6+noDhg7EZDi88OuIFsK/y0O9bdd5oSI+nce9T9a0p7FQpzUpz/AaBdSHnulGldaVZo4GBCycScVh4UwbaxbMxNIJhrER5WfP12BdwLVODjuLcb4Pak8o8D1yv9FkwEbg4/AeHFpE8pnk67BBkLC2wwmATd9LznshT0G0IRaVe1i7KxceOYdRXCpqgxGwdFScc59jgJP6Lk4IOL1juBRtKg+pPf+cMsMG4J/bSSr06XOqzGdTtPO3xkbMqHfTKvIalSZqxSYsXXZoXRw7MYmv/tEL+Oj6R9ja3ke1RLu7CnLJtMJhyE2lkp0P8NTUlIrwjfUNeY0zWIQdIA8VbnysNWityoOT/tBcTPRf7rAgFZJAcVhHKLHG+G4HvG4PysWSHGmMBW1X3Pj+/r4KC3b8tRrjv20YGehH//AQdlNpmJ1OUS2K6RxM7SZiER+uPHoOmXwWZCQ+eLCKXKGMZq1lBMYE/XIyKeXLsJgMhNpkooDNIfFS19JGKBrQgnY6vFhf2UYxm8fs7CzC4RC2d/aRy1VQLlfVvdYrZXCQHIx40TfUj4GBQZRKZbS7TSycWMD9h4u4efueitGA0w2n1YZQrAdDY5NY3d5ELpcxCn+LDZEQbbRY6FBQS59zPqSQMJJjZyZgOh3QNZC2Y7Jasbi8jhKdE0hPKRbgddvkUxzv65EX99DoHGBy4rVXX8f1a79B0O+Az2NR6qifohdnB//q3/xLjE5Mot524YP3b+FHP/gZdje2EQy4UchmlPzHA56CvXisT5s6YMPC3Bn82f/wv6Bh8eKjTz7GG79+FcsP7yGb2keFYSyMa3fYJfS1Osi3MyHod+P5F55FvVvHxsY6uvUGdrZ2Fa7DMWkmn5cIOh6JCnXf2T9AuW6kwxEJ5UZuFO5mBOg97fajVKzDYWc0fVWFJoO/GLJltXXgd1vx4pdeRKlWRZ1e5w0WMS6cOHEa1z6+gZs378lNgyJPxowT6RsaG4bNZdZo1+P1YWNtSwm/5LgzuZLIKzdnTmoa7ZoQ9ROn55ErHmD62Aji8Sjeffc9vP/+x4iGoxjoH5HzTzFbRIC+9kwjpWCOhzWFhPWmOK9WdBAPexENBzWdSmeyQt7pRFKpNVS4y/q0yeaOsX+GTZecka0UrNLz96h4NxAWfpHXLjcZJ3mzThUddBlhMbWxajxf0bBHia5E6fNFJpfGcZBKqZDjAx3w+VU8U5ybZOMhSyo6gZgwfWwCzzzzDN588x3sbyfhdjoRDQfg9ziQTCSQz5cxMnUMNRZ+Xj92dvcURmax2dS8XDh7Dutra1hdXZFOpVTIG9ZujI+3GEivQR9rCOHs7e/Fs88+K1E0hY3BQAgry8uihDz66KP46//4TTRrdV1LIOBFpCeGW/fuY3cvC9qwkCrDZF3uB+TAM0SIoVTReBzJZBLValWNGZ9Znlj98T59DrTDtHtJWwhInDgxMY4bn9zA4qcPUClUlGxod3ISFJKVJTUFpOPwcOfUTjxfUvOCbjjcHpSqTUzNzAgFNJlqSCa2tbZ7YlE8eLCkwp3hM7yn5GlTRMr7zttqd7owOjWBsxfOyqJ2Y20NNz6+pilpq2uHPxjFv/43/z2eevJxbKwuYW9rAw8+/RQ3r3+EjY1VY2p0mKgo1y+idXaLmnLS9IyBCiPUu7pXTpcLlVbNcKFxOqQxmptbwKOXH5Ne4v133sFf/MVfIJ3ah99PamQTlSKTqblOWbwwubOGWs0QpxrCuA4CdBahnihTMkb4VjrAAC6/S5aZtO9s1auYm5lCJVfA+299iJDXi2jQj3w2o+aLIWDUXeRLLewnK2h2TTI88HhccuaiD7uDdJQ2mzXg9OkTOLlwDJ/ev427D24j3BvE17/xNfzsZz/F+uoKfA63NAGFfAlTUzMKAaKnPgESFbKmjlytYrGgeP20wiSw9P+x96Y/st73ld+pfd+rupbeu+++L+S9vNxJUaQpirKs3Y5sOPYAQQJMgJl48mYwMYIJAgTIvMhkBvNmMpLj8Ti2JdkSKYqUKHHfLu/l3bfe16rqrn3fq4Jznm45yD/ANyQgSCIvu2t5nt/zXc75HG6f+UCjeqFJ6QFldBE3Zg8lMTUXgdU8ktHVDie217O4/AENnPSFUQduk1SGhuNKnQMySgydKtpMlp4gDX100B8RE8sMkoH8Ub0O/10LnFYGtxEPyARflf3okY9rHcIfsCAQpu/AaHypfZ+amcDITEmYEcxWI3PcFMat62uolgiJILqREgry2/eIKqLGUJNB4Trg8dEcSuqPDYcOz2nSnMlmMTd9CDeu3dF2gsOfXo9nPQEP1G+zMKZmn0MoL1wOh7DDPJsptbGTle4lMSiBY8fmsby4iNnpQ1i8t4VPPl7EyeOz+PJzD6HcJHp0hDoljCSuEaXpoFzEjHDIpWk5C85axwy3tY9cw5AIcjvJLeHORgYby3kMnHaMOIgaGDpx8tP5GivVjtCVhgyFE3KGnhnpo/y5/LPFInHSVk3jeSYroExZC8zo6OtnqWjm5oG5Fyz0RyO9Dp7HPH8lgVMirVVyGJ7ZbET2f4agAk6DBFOrdlTQ8/dr6EBqTY8UN5rHDfkPXwc/Aynf91CS/HOa/otGxuaB5lt6ngwZEX8eG8Q9WbvhZ9mjzOxP3aXg+WLi/vkU71NH3XAGhnhwb1H4p0a5gyFvfNsIU/MJfPOPvoaFlQdYWFxFv2NDtdBCpVDUupoXEAtMXpxMgtPDYn3TcBwLaTfU1ICSGV4wAR8THvuafBhrSiNCnXxpSmXU1XbJTyYSyQqXk8mIbfHieVFHIhHp0tc3tiQl4NSR8h2iKedmJjS1JW7QYrOjVKygWqkqtt5lN+GRR87BzOAAqw3LK5vY3S0KkUfXP3XVNHISS0VjGyOhifDi9GbEtfxwKLJMj/DhkVkc+0qxhosPn5X56OadB5q+8oHGf59SoIjfB3+InOoKCoW6GNzxsQiee/5ZtPsdfHz5U6G73DYbAh43nnz6abz4ta9hc3cLCwsPVOhQv83JMzXJpI1QL6twHjrt213020ZyCbt7ohknJsc1jc0UytJvspgs5XPS4c3NTmNiZlLyg61tylDGJW/YXF9XSFMk5NPE3eu2oj9s4He++js4dvI0ZmZP4trNJfzg//ovWLz7AG6HGaMBiQwGMYFrayIR3S6vHhw2hxcPXXwKkdQsPvnkE2xvryOT3UC1UoKZ6Z69ruRENBARr8jV4kQyjm/9wTcxPjOBbDaN9Pom3vn126hWmhiarEqSJKVjLBLBwdmDwvjlK1WxfitlUkTI3CUWlG57N7wuauUTOui4AaKOdTBow2Q2/vvY4TlpqpfXNuAPRJDPF4U+5JTw1u07WFpchcNkhWU0kizEFzAaMG5sOP3ixJ1ZBbxeGAfOqS8P11a7AYeT9wUPZCdiiQiGphaOHp/HgUMH8NlnN/DOW+/CNLQiFo3rGmIkPD8PGo/Z3HWo+SQjmT+v0YTLalbhHgkHZH7MF0rSz9I8Sj8D99S8HmjsZtOotLuRgTRj0qVonIqr5vSF/2ygIo/FCps+FpJ8QDD0KBIMw2KyYWV5U2Zq/r3xVEwTz+TEuAzdK+vr2gywcHc7GLHNz9yP1Y1NdKgdsABOrw0HDs/gqaeexmdXbmDx3iqcdidCfo9IE8VCUWbu8dlZJCcn4XR59LmTX80HBc193/zmN0S8eOO1X6hg5mfBc4X3IwtfFu58r6SWUGpDX8XJUyc0qatVKvD5vMhm0jgwexATqQm8+cavpDOm/plNLKVM77z/IXLFGkxmkqV8Gjiw8RqMGChVlyE3OhbByiolBF3xyIk7ZIBMLBRVN8TtodVtg9PnNjTuOhNbCmijLp8SH6vDiQBRlkwWNZvh9TER2o615Q1J9gbUnoc8cHnd2pglxlOYmp2A3QZsbizDbBoJF7i+RkpIGV0Wun1uWGgm9Gp6SUIKMydSMxM4dvIopqcnJA97+1e/wdbWLoYjBsr58MJLX8HvfeNleJ1O3LtxEw6zHX/xw/+Em7euGV4l6gRHI50nLGj4s/ldSZHLe0LpvVzFu1Ro9TnoIJDANEByfAKp5ATGonGxzq988ikWHyxookdOvZVDEJ6pDBfazenZQJJYq0ViilEAWixD+Il6dFqNwt1uFgqYGCpiZ5MTEzh6/Jh8MRb0MeoOcfv6AjLrZQw6Q4UKpeJuzEwnJEHaSudRYME1MMFiGynpm1NYJsmSBtPltNxiQTQcwle/8jxu3PwMt26zcI/qjLj62RUUd7aRjEc1QOEZHAmPqcimPn9/mk2pCNGxPp9bMhkOVthQUSYj+tFgCErDeS5T2jJ3KImHLhzFaNSTdKdd7WLh7hJuX3uAZp03rRkWTX57OHL8KFbXONBhI2NXs03piN1JzTkHQtRXN1CvM81SS1ZJggIBn4ZmTOAWtYQmVUqSzIDDYxK0gNvWJv1SlHsFvRhLhnH44LQGCbeu3oHLFsLyYlbGZV5zLQ5TiIaW5MMgjOhG5AaPIXh2IBDkdNyP+XlKjcwolHJi0JOkxNwV4oLz+RzWVjfld+Amh+cTh3fJRBzjiRQ2N7exvLYqvCt/pjdgFerzxLGDWFlagcseQHa7ihvXVnHs2ByefOqUNkg7xToco6FSxVnYkjTGwjUccSEYcCKTrUtqQm76wGQVmtPhssFpYvPTx1a2CjuGqBaZBm9RPcKil4UwJ+98q/vDDzYCIuCZTdow0ADL4p6eIUlj9nCPmu5TbsNUV79Dk3BKbDil5+tg8a6mQueLkR/BZ3YwRNMxtznAzk5DgW77HHXVVkT8DqFmgUU6G21tIxnOto+B3Atr4mvgaxJthjQgjtlsRiPD17HPe9+nxWjA6jQCpYxG5R/r030EprYXXxTun0/hHpvm6m6IDWrr6PRv9JWUyQc8DTCPP3dRxBNOqRkK06rRqNRQqBHd7c16TWvrRCKBYDCA9fUtTRvI45Mui8Vlnxx3J2ZnktjdzaqrG4yIKxoI28eJO1d9xtqUsH8GLlg0PeRFzIOWUg+/L6BCJ58vGCvcAaeuTFazYiIVF+WEJAgWk5xYElvJqTQP/7EoE/emEI5GsbC4hOxOTnIEavJmZsZRKJSQ2ylKK33hoZNwukzIZDalxS9XW3C5/UrZowGRcqFaqYovPfuUtg4fX76KWoPaPd7g1AK2EfR59LAjQ7jMrrjUQCQSxu/+3osYmoe4fOUKsuk0zANq8cKYmZ/Ds7/zAjI7GRkaD8zPaUJZyOc00bp77x4+/PATTXkqpSbqVYN3TiOrnPRuOwJBv6QUrUHfcOWbqB1savU5nkxg/uAhUWFW1jZhsTrkGC/kC0o8jIW94ptHaK5ql6XpPn/hEpKpeSyubOPv/u5nuH/jPmw0sPBMMrPZIgXAJWwc+ehMzVWREhmD0+tXc1EplpAvFIQFY2FEIS9xox6vG9V6TVOLUMCP42eP4ejpI6hWCrh385ZMWrFoUpuRtY1NDHvUpo/h5NGTWF7bRrFGrGcBhQIfCpw+cuJBpKcHfk8Ifl8EnfYQu7mCJppMTO0PKB3q4LFLD+HRJy7h3Y8+RDAS09Sy2ajpBlxeWkUmvQuXxY4BJQI9qGlLTaZ0H/Ahz+u6XKJJqAWv26drl5PXcqkgDSZ19B6fHw9dOAOnx4wDB2cQCoXw1lvv4bVXfgm71YHzZ85iY2MLG5vbOHzsGLKZrPTulEEQMcfiusvVL4aIh7zaTHD9z8+RhXtv2BezmNejEgg7PaUPav5j4lSUK22Dv8sJGbdifGDzvuZClQ8ANt4sDmmp4CEe8QeUIrq6vIlGjaEpPsllGDE/d3BeLPqbt2/r/h+2OggFfJr6WmwObGd30aA0jVpXB3D81FG88MILuPzRFdy5fl/bCzLYiUQkejBXKMPudePJLz2jz/Pq9esYS4zJDF6rlvDsM09ra/b6a2+IQkN5HgN59HCifl9hU9w2tKRxTyaTeOZLTyGX39GZVCoTW5uH00FDog9FXge9vrGR8bkwOT2Fd977EPliTUMETuiJWWXyIk8kbhhSqRTGJ8dx9/49aem5ZeQnzMApn8uj/81cgxHNbjYLwtGIppfcctEwzbOvXKlrGh2JhpFKxRHwePQauDX76L0rIk5xa5CajMvEvJXNIDGewJlzp5BObyCT3oSZhYjNhkK+iq2NnIhCilSnNjXgU4FK7ryNG7CgB6FYBEeOHFAjvrywhHsMhOqYYHa4cPGxS/j+H34XYVJ3PrqMj9/5BJc/uSz6jdB0pLh0ezpTOCTh2VyvtyWB4rVGgz51ydyMMEuAa/tgLKSzOBQKSlJFiVeLPpsm5XxNSerGp6dw4cJ5jIX9uH3zJt781a/R6XQkpRQfXBHqlBQM4PXatAFq1jq6Pt2UcjktiKWSOHX+jORdrW4VTrsJPpcX/bYNv/rFx/jskzsY9kaYTnlw/Pg8arUS1reyqDKifijlClweO+w0GHLub3NhZHbKozE/O4vnnn0CH3zwltI+3X43jp5gGmcPma11BL0ebV6omz908Bg+/eQznQ38/xpamigxsshYz3uTEioeTEyJZnNVrFV0NtscLkTGQjh9/gieeeYC8vkdeTJ2MwX0WwOkN5gWXDG8Bg4j4OzkmdNYeLCIUrmqe4cDLZfHpsk7r0t6CopFbnd66PQoSzXL/xCNhhH0+LSpEV2qbzKMpbxcXWbE437EowFks7todXsi4kxMjeHChbOgdfT1V95CLlNROimlPyzUSelhw8LBwL7BUtW7BTA7+HNN0ktHYh7MTE9g/uCMmtulhWUUixXVBbFoDDs7u0I/DweUdNgxMtv0fDx58hheeO5FvP3OO3j1F6+h3qphZOkjFHFgaiqGSNiHTrMljHFmq4psmunlk3jh2dOwuRyot4e8FWEZcorf+62Jcv/aprmTE21OvHnGxqYjmI4yDRWo1geolhqqQUiEoRxUZJ+uESDIM5MF7j4ZhrWJEkutJk30WdzSQEqQhgLwiE/ktoVSIBrY9pjp/HvcxLEO4muhfCYYcsp4Ks17jwNFQ3fO75GfM+k0Sl/tDYx7heFzfAOUHdGkT8nOXtEuggy1+AwdlF6dU382kUQVD9RsGM2BfQ+PafxO/juS9TCPw2KYcPla+Wf//zKZL8ypn0+9/tvf6o124fQMkM7mNf1g8W5RB8wva4D5w9NweN3io9NoQY0aSSl+v1u85W67oaAIaiq5wiQlgxcv8W3sHjV5GJkQC4dw8sRBrK4sCk3GO53hCr0R16Q9PRC4klWhz6hfF7VWRjvP6Q91oowqz2bzotJQX0ncIPW1fPAmUnFWKCpM4vE4crtF5PJlNBjmNBqKZnHw4JxIKEsry0Ju8cHr9tpw5swJ7OzksbGe1o3w3LOPIBJ14sHCLTHpq5UevP4Ydot5aTwLO2Vpkl984Xmtpy5fuYZara3iiCZa6uq54uJ0jkiA3Z261nfhkB8vfe05pHc3sLS6KmmOeQikxmJw+TywucizJrLQoEZEIn4cPXZAD3piFN9+6x1huThxa1Ra6LeZBsFUQaayulVojSxmlOsNlBsNEU6YFOnzUqYQQjyRki56dW0NwVAYgwEn0AOU80UEfB6kEhFEIl70+g2FT00fPIinn/kdLK5s4tVXX8eHv/4Ypv5IXG9KmSjdYOBONBqCxc6pUksx4aGxmAJUus0O6uU6ikXi6DiFcMMyMEvn6mWUNpGQTNr0eVDv1hGfiGJqMoXN1RVUChXFvHeHIyyvrinpbiI1iRNHjmOnUNb729haxe5OVlNB1lv0UdDkGvQZ0eB8KAjLNmKQR0NyG+JFf/fl38ELLz2Pn/7iFXSGA4zMQ4wGLAQt2N7ewU66oAeXDSYVjOR8h2MhJfxWaSbsGMitfK6oBzUf0KSLsEGMhPzodpqauh09fkjTwqeefFRJnfduL+PHP/oZbGYHHn/0Ehbu3cPq+hpOP/QQ0pmMGtIhP589jTs12V4HfQ4WuB02IQjL9Ih0aNzqi1rBdFQWDiwAObXnBEaEGW6yRC4gbo+TTbJ9+SAxJvEGbYDUEE5nOHkfIujxC7m4urSBQq4suYY/4BQz/cxDZ1Fvd7G4uKjtBzo9JMaimr43Wh1N/1uc5FAu5HXi2InDuHjhAm5cu4mle4vwulya7nNrxY0FKRdDmwnJ8RSCkSjKtapW/g43taF9mdQ4obp3+wEaTAGs0I9CCRA3Kw55F1hYdrqUylBecgD/5J/8KVbXlnHrxlVd2+tra5psh4MR7Gzv6BySWctuRpga95VVFe6cuNNMyebCxlTYJqeXdcwfmsOJkydx9dpVbKe3MZkal3wpv5uTFI6DBTYPAyVwduEN+NQk8nzkdJ5DAxoSLQ6b0KBnzpzE3OyUVv0knizeX9tD6vWV+Eu5DOlSU3NTmJ6ZQqNRxvbmllJ1U8kESsU67t5eRo8T9+5Qkz2fh/zoHlpdBtnZ4PA4YbabEY0Exf/nlJgFE5vB9nCA8xfP4bvf/bqkN8WdPP76h3+LO7fuKSyJyc2aKNLcRq8GNzZs/liEkMRCCpeVSMCu7l2iP9ko+tns94wsBgXM7NFpeu2hUMKcyF949BJeeulF3L1+FT/7+3/QwICFOxtVJj32uoYxzmwdwO0ivs9u0KLsZhUU1EofOnYUjz31mOhODxauSWI3lZpGu2XB3/zVa/j0w/uaNsciDszPJVCvl0RBabaHaFNLbB7A5TGQgfzORxYHRhYnrFYnDhw4gJdffA5XrnyIy5++r+Cjhx46i2a9gmalDqfNjnR6R16mcDgm3wbNoyzQWaTxHuG2gk2hcR509BnF4iGlsu4WC5JUDkc08QZx7uGTeOj8cWylN/Hhex8ilylgZmoOu+m8cKymkUWNJM+R2fkZbG5sSUJGWhTRt5SN8l4mFIAbtxFsCt7jbITPDp6FJPkw4Tq9nZEmnT6CTsco3N1+YgcnEQ37cfPWPbQ6XUl94okgJibH4IADd24sY2utKHIMGzfqsVm4M2ODkAFtwNS0cJAzEvmHk/xg2CWKWyIewezctAhKy4sc/FGDzrA3hzHUUUIpJ3ds/qk1d2OMnrCpGdy//wDLa2voDrtKMI+NeXHi5LyKzwrvnXsbyGxw0GHG3FQcX376lIpLJgdzeCaMaG+Iao34UWOKTQlJn89oBrYODJMoC1VfyAOvy4RajZk0Lf0OSlM4JNN73NO088+q4KcXcI8uw0Ka2nA2BrwfeRbz+/B5+f3wvOVw0NDCs2jmJJ3ylP1Cnv8+5TOJpFdTddJh+Of2C/9ozLjHOFXXa6bEmHKdPfY6/5vFvSblnMDvVXbcELBo199TWvZe4umett7IseEzk5N9p5EBstdssHahaVnfN6XOotOwkN/zIvPo+4Iq8/lW7t5AG/1RWeadRqeLZr0Pn8uu6GTeXFx1EfHIAAxq5UqlqrBVpMRQzlKtFfWwYlIc5QEsvhnWJJoMgzbIH+8N4bJbMTMdR6NR0zqZqzuu6Ggv7w66muA0Wx11jjaTCT52rdTSMWTIbUM4EsC5c2dEXbn/4D5c1KGTmMLCiWxhRpL32iLRnDh2UubUdLqE7G5Jk0sOxQ4dmtMqczu7pW5/RJe104Rz509LB7q7U1Zwx+nT84hErajXd+H3hdBumREZm8TtB0soVuqoFetoNRu4dOkRpZk+WFhBW+snI2yDBkgRa2SUYYFHvdxQ1IVvfOcF7BS3sbK+Sc4BbDAOMRY8jGAnvYCmXgVgmWh4cgtBSAoLJ9ciGJDx2zYSOpUEabXAQ1xVLAxvICgpSbVt3OjNRl0Fn8tuh9VmV7AFp4QeHykPJKEweKKoVMpomHp1Dyy2IeLjMTz/lRcxPjWDewtruPLpLbz987dQzObF+Od2oz+icciBRCqm7yeSigo1ubGVFlGjU+2gUWxiMLKKTc3QFmrcW7UKQgGPDrvhqKOGg/E9jPimpIchIrvpHKxWt7SbfOhxKxANh2UKDEZj6IxGuPbZZ5oW8f1wCeD1OtWA+D1eFSLCzY2MhDpyii180FYb+Pa3v45v/8F38NNf/AzlTlVFPQ+reDyFu3cWsbG6BRf1zDR/dozPio1VND4m6QyLRv6HBRE1mZz6EkE2lozC42MAS1NBQidPHYUv5JbZeTSyKnfg+mf3YRqYMDkxiWKBTW4L0UhYkzMGZjF1uNmmJpUwjRG8NApagYmxmKZ36+ktVJoNGUF5xTHRkN/hfiw1qT88YPmAp2mO752cd/7F9SlNdNTJUH4ipq+VWndqx03wOFxIjKVkIttJ58WMZkYAu8tYMi6Z2XY6rSTcQauNZHwMw35fhXuJul4+JFh82cwKUDp+/CjyuQIe3LoLzji5FWKxQcQbiwi724mDh48iHB1Do93G/YX7cPnsaHUbCAY88nWwoBn2LKhXu+j3OirsmJPAz4oVg5H/0MOZs2fwh3/0fbz77ttYWLivDUI2uy09vMvhRqNM1OtIWDjSRXhuZHfz2MkVxcKnpGF+ZlqmVEqnGk0jjZWm0o3tDRXyNOTzfut3u7CbbSrauUXqigxohdnKJsmIJx/1qH/m+r0h0380HsEjFx/CiWNHcO2zK9LvM5GRqY18gvqDxEE6KU6GJ+AxzKHdNnK5PLxut6a2uVwZ68tZjAYWyeQoKeR5w++SRTW/nyMnjlPNh3a9KllauVDU9rFDEojdgukDE3j8ifM4fGAaB2fm8bMfvYY3Xvslao0mmhRHkzg0gHw3Nm40Oobkw+Iw5I2UxzABmQW828GAPMhIymHBowAAIABJREFUu1vMqAEWSaNal8yNyc8crNhdXjh8HiE0a4VdNCpVvWcZ7BuUGEKoQRYllLN4PQyosencpqSLkhCGABKxGogEcOHiWYTDXmTTG+i2Brh9fQWrCzQls2kawOlibodL7HiegflSQwm5LKDsDkhDzdRus9mDgZXa/wAevnAe3/v2t/CrN17Fz1/7iTau3/i9l7Fw/x5uf3YHLocHdptTmR0ujw9rG1kFj3GgwMbR4GBT1uPSBq7ebio8KhzzY3IqgWqVRVlNxSAL18PHDiqDY3VlGdlsDh0OdoIRecNEqxkw3ZgZDV1EohHUajXx8dm80n+gwsxMHCITbc26p7SJkzHRLBa/x+3WxD2TTqsJ6u9hIYcYwuY04cChScTGorh+867IMLy3UqkgHrl4FuWdMq58eAuVIu87fl3GGdOjHInnCuX0JFbtFe7EQVroWXKZ4PU7Nc31B9zG66614KOkkKSdUV/UNJ57mvLaPTrrGGzHM4g5HtzcVyhLKlXRp4Qn4sb4RATnzhwVcjOfyQnJnN4o4v7dNGanknjswjEV4TRZ8pxTEc0il9p5ctIjLtUW9Tq9B8aGh9cqr0MGCHKzKX8Ri26fQ4U7KTH8i4Uxi3kO6eo1Q6qq8KE9/TgbS97zCreTtMWsa4HPt4DQv0bEKs9lXieSA9ZJB+vuARWciMe9aDS7KBRaBtqx0YPPa+jeeY7w+2VTzPuCA1T+731jKT9r8eOV82K8b/63/DoEF8hsSvkmX6eBemQzw5/LxoCv0YAZQNP5/b9Y2BN5vJ+2KvDG3iRfRfwXGvfPr3j3+JtweHsKQmKyGwtDh82hqaqioft9uF0+FX3S33YpZ+mLfc1Os1Yvi1TBdSj1vzxINOXr0cRCna5hmiEdIx716yFLAyWngJxKUG7DdSwLEBJTjJAhMzxOusfZJdMEaVGA0tTUpFi41PlyLczuvFKvKDHU5XKgkMvIqDg/N6/JAm++xcUN8YmpPSd33e12oFyl659MdBImrApv2drYUgonGeyPPX4OVnsHw0Edfq8ftXobNncQa9s5ZDIFQ+/XbeP48cMo1+vI7O6i0+dE3YvDhzkVcGF9lamkLVhA9jt5vD34w158+/e/CqvbjI00HfYdlHarKOdrKgI2t7cQDgQlf2FiIR+ONCPVGW7T5Up2KLOuVtjDobSR1PoqQdVp1taDZtEqmyeLFc0OH4wNMcCjoZBW2ZVKRamc0WgU5QrXoF1pD8nln5yIIxr1ojuowR92Y/bgHB5/6mm8/vqb0vyt3VvHxsoGvG6X/AQseM02CxLJKI4eO4TljVUhRal22l7dlG7T7wmLLWtlQ8LVIqPkWw1pMEnE6Q/aSCQjOHbqCGrNurjvfXaRA07gGGsPFcHdbhOTE+M4d/YstnayOnyIeiSBhGE31A1KLhTwivdeyDNymlPoEWx20okGKu7Jo37pq1/Bt//ge3jznTcRGgsik9tEpVrEmTNnsbqyic8uX5M8o1GpoN/uqCH1+QMYi8dQoqbeDGFQi2WDSMKnXnfAIJ0hbBzn8CFoNuHJpy4hmyUlyI5nn30ev/7VB/jkI4YCQUSmqpJ1a/KHUNLUbfV0mLa0lh5qJcw6OxH2YzweVeGe3skiXy2iOxqo+OWwj/cm5QuczHA93G5yNUqzMAt7HuikvZhkSN0nDFBuwgccyU0Oh6HhpJdkamJavOW1pQ01nsnxuMy2wVBQE11SW4hzG7a6SEZjKhppMN3N59DqdfcKSJOkKJcuXdTK9a1fvQU7NZNMRGw2DJpIZygaSSgWQzAURaFUQrFShtvnRKvTUCO5w++53dfug/ccm3On2yZp1urKmqZ3vD4YCHPg4AE89sQl5PJGCigN7IsLD5SyKL9IvoxBuwu3i/eIC6mJcdy59wC5YlkBOg6nG2dOn8Xy8qK+CzZfJM+QeJPJZtBoEmnHGHer/D2dBtNn+Jk6YHHawDaKDQuJI+S8ry6vijxFHwmve8pozp47idT4mBCmZHevr6dVBHXbLcnciM5r9wfwBjyIxcJoN4l97YpdTqPdzk4Oi/c3QMUXi2Je8wGvxyieRjwrvPjyV17EhYvn0ayX8MvXXsO927clcWAaJ5w2zB6YxrmHT6BSzMFptWJlcQ2ZrazOmB7XNUTg9QZw0RgfCKJO+RY3Nqo4LHqvkr1Zee3Q19LB008/ha30Ok6cPIJuv4f33vtQtAtKH7nx4tZDgWj88fII9MR/5/VN9GGLhkcWgmRs2wCfl54LG3odoiP3OOEsjEmEcTDkyIdEwvAY8Dv47Mpt9DtWNCqGPMnjsiCV8ks/XCrWUKl1tbkjD51yOsqOqLlmYq/J6kQgGsbTzz6Brzz/ZfzlX/wAH338LhyuER5//BHsZDK4+tE12JX5YZEs7PiJ03j7vct6DtIXoAROGafNCIZpRgVqLZ6NLGJd8AbdmpYzbZTTarfbi/HxhAYNlVJZQW6tZluwhHrVoO5Q9samkxslbkf530SH8stmLgm1+iykWOBaLAzAaytQioAIFs/cWPF5NxFPYmVhBaVcFd0u/Voj9LnmNQ8xdyCFuflJ7GR2lSnSN/cRjLhx5uQR9Csd3Lx6H60Wm2PKpKxGNoE24gxPMmQi/Ao0cbcaHHdKkYjEZA7K3PwMdnd2sbmRVkgXZUdM2GVR3emQ8GWESrHZ5RnF8ykUDijUcG1jG3fuLklKO5aK4sTpeTz/whNC1F75+FNsb+wiu1nC5Y/vYjKRUOG+r/HeJ56wUGXRzSk3ueeaSveHKFdoMjVkNBa3G24rN5XGZJ0FLv8cDZ8s+qXll+TEkMPwzGzUu0Iw8n0YaEeDS8b/zWEmhwOsPUhomZ0N/mNiK30GnGrvSWVyuab+N3nwTHZVo9HqYXu7pt9J6gvPbf4ZNh3UugcCTk39eTvyGcN7n3UYB4N8/3zeiRDmtBpD0L0tmCbkMqEaNB1O+vmMSSV9akoMKg1pZv+IepTRVRsxozFlrSST654fWe/9C43751O8e0MNJCbcGJpG2EpnVOxwIshJkt/nQ4PpdTxIqJtlEEebhAHqo1wy4TGIhYUKH+BeYvgoTZAZg9zfgdZjTK30OC1IRIOSrnBtS7wVTVk0qsqEM2Th3tVKn4W6z+MUcYAFiY+Hn88u1nGj0pTBpsOAFK4p0ZM05vDBA1hcvAuTeYAjR4+g0WxjN1vGxlpGenAWuDy0mRDINTrpIJxKCtk4FkUhl0O33oLX4cCLLz2HfJE83SoSsQiKlSrydUZWU/9G+kwLw04HE5NxNHp95MpFvY7jR+cxNT2uB1sum0Wl0BAtYHe3LP727MEJzB6ewLlHTmNlZQ03btxHdruIA1OHpKfeWF+Fk5M25nSr4HTpQchQLJp6qb7lwcLmhwWax8bQBnbEpOOQY+4W8YTvvT8yo9npoVKjps8uj4HIJJTSlKoYn5xELp+TBpWhV2xuiByMjQWlJ7Q4hjh49ABe/t2v4W/+nx8ju5lHvzHA0oNV9DqUDnk5oxAbPxEPY+7ADDK7WTjcXmRopN3JIxwaw6OXnsJ2Jo/rN2/tBQQRZ2kkQbJpY1peIhXEmfOnVRjfX1zA2uqGeP5OJ3GDFhQLefS6LZw6eRzHTp7ClSvXNMHKF4paAzP4irpGNgM+v1d6ZSZSkhXOqXvA7zcmiWQwtJv4xre+hSefeRa//PUvYXWYkMlty1R69OgRsfU/fPeycIVspthosEDx+4KafObyGURjQWmn7y+uwmL2qFhtd+oYmTmdd2MwNJJ/Dx2cRadTx8HDB/HUU1/Cj//up6LWkDHNBo2GaDbCgZBPRQofhtxY8fphsdRnY2uzIhYMKKAqmUoKK5rO73Cno8JoXypDlCEfMmyW2w2oWeMWZwQWF2wCuUZmob8fdWhMfnj4azpGWYzXgYmJKTHtaZRjgRoZi6E34FbEK+QfCwVuwcy9EYIet0xsTNIs16to8XXzIWe3SK9++vQpmUdv37wDP+HOAxYmFWVAVOtNRBMppQVzw8AmkoU8zaDZbAYT4xPYWqd5s62zhJsEvg/+82Q8icuXSUPy6YzgE+3I0UP4vW+9jPkDM1jf2MbHH13G1atXcfjArCRqd67fQSlXlMyGE8/JmWncuHtb18nIRAKDG6nEFKrVIjpdphM2hXG9+MgjeOutd1AqFfUQZDHE8LHN1U2YiR20uzFymGF1WCRToNZ+amIKm6tbWF3ZQHo7qyl1OBwUZejU2RNIb26ikM7j2vXbkt61uRXzeWGyWlCoNjRdf54m9kYVd+7cQSKVRGI6icUHi7hz474KdxaNfLAG/SyeOY3zwuEK4Ovf/Dq++d3fxfKD23j1Jz/B3Vu3hOltdbuodbtwB7zKDSBaNxrwIb2ZVgATt6nVelWF4aDbh9/txJkTp7C6tKKU1yYbBU4RXXZt2jx+j3wbrXYLHpdXvoRQ2I9gOIR0hmjPnqa/5LGTikMjLfGefIbwHKNchb+H9JRma2SggUnGoKbdZRZuj0FbVmIDh0Y4D187pW30HdEIzOaQ09vrV2+iXR+gWeujUevD6ySWNoRUKoD0Zg65UhNtysasBnaWQwpKUQzDNo3FHly89DAuPfIQfvKTH2F1dQW9YUvFPM39n318FQG3T2cwN20HDx3H5Su3NVklrpHStn39stdHaRnEIefnFU1EEU/G0Ox2jCC+DpGBdjz26CUUd3PIpDPy7uR3ilhbXUet0tCGSIQdEUI4FU3onGCaLPN4uDXjMIBG/AolZv0R6q2OPCiktDm9VoRCXsxOj+O5J57GKz/5BZYXNjDoW6VlJyltaB4gnvLj2NE5VPIlyeNo83b7STLzIOoMIL2eQ7Hc4aoOTGNuVmoG/hIWhf+xyJPOnYMKG7cyZjXFbDyZyUF5mNfjxahvUsIw6UJMJZeZmhhVkn74GXb4GbZV6EaiIZw/fx7bW1l8dPk2hiazjNuTcxGcPndIA6rCbgGFnSp2t0vYWM5icjyFpx47oS3+vv6bnx0L2v3CV5IYvx2VSkcyFUpa+T0Z0jmD3MJCljIU+ew0TR9o0m00GgNt/nnG0szPyTTlhsQuFgskK9lEMuNZyiK8XKEB1qmimNtcbiskqdoj0iicqU/tu6Et55SfBTePZ202ugOk0zU1EJI97iWu8ryWuVR4aMOrJDoYtfB7RTd/HjdhfA0s+tnAGs39nrRJ2y6jPhuf8Glow99hfH6D3+ra942ppRJrvqEkNZJbSrBo/KwvCvfPp25HIFaF3dPUgcwvjgWTmVMBpxvhSBgUrj14sA6vM6CCslSq6CIIBr0gLoZcYk5fKBmIJxPCFbKrLJaragLaDYPCQENQLOAXTouHB23f7GIpoaEml/NjFjTc0/IiDPjJ4OYE0rgZGGLAuGOGD1E3ymJJ0hpFMDMIxyCjkD6QGk/A4XSpcN/NcvLaFqOZRlIWt1xtUptI5jZv2kDQo8kHo9p8bie+8tLzyBW2sb29giNzs8jm88hVKhhYGKccxioPwXYLJ0+eRK3XE52ExRYTLnkoU5fIqThXvQ5OQ6pNGWu//b1v4cadq3D6eQPYsPCAtJUuvETRWahj29GDiBNk/jcxYGWamhoGbYQyEwdDrzp8CDTgJDbTTl08O/CBJCecEDLhtt5mETVEqdIUaoqox9mpSenlacC088E57KFYLiIaHpNGulquiOowO5dU8t3Rk4fw5eefw1/8xV9jaSGNgDuE5YW9h4vbIx3o0NyXxp3SiNt370vuwy2Ni8XbWAKHjpzQg21lbUUHNB/CDb52p1MMeDZlNDBNjCdkWOVhuLa2YiR+mmya/u0I/9nG1PSsiCsLC+twe3yoV0vC2bXrTV1f3KYQrchCm/8+rz+ax9isEMBnNfVlQv3O976Hhy5dxCuvvSJSBc2XnPZwwvvp5U8R9o0pBZYTMoPrz4Q8vw7IerOEqdkkotGYUIcuV0CTwlabIWZMfiQRw4lUKimjLw1k44kEjh87hY8+/Ay/+uVbwsqxuWg3Oqg26oinopKFcIrK+4fFAadYbBpYuLBAJlGHqEGSFrL5HJrdIap1vjdDj8inEOkxLEhaTd5D5AUb5sJ+v6PAE2YgGMkp3GbwIWEEizjJSXbbpIs+fuw4SoU6Pv34uqb2vhCpGH3Mzk6h1qgKt8itmLk3wPzElDTUjW4bjU4brR4NXybJGigxSaUS4nCvL69LI9wjUlELCUrp+rD5mIR8QGtyIuO4w04m4wppO3H8GO7dva1QM/o+mDDKqVwwGIbb5VY6qoP85DZZxGacOHkUz7/0DGbmJlGrt/D6L36JO7dv48Txo5hMJnHrsxvYyezo7bucLhXD95aW1BTQf+BwkNwTFz2mXCqi129i7sC0ZCC3bt1FJr2jAtVgI4/UmNOcSTwlTbY8P2nQ393dFcXj0IFD0iVze0FpDieJLO7nD85KvlAvVbCwuGGYzVpd+AJ+6dTLjZo0zf/6f/5zfPLRe/jpT19BKBJBPDWGK59eQUva255i41nY0qgpE/LQCbvLj0uPXcI3vvMyirvbePfNN3H96lUF3VFa1RqOEBqLYG5+CtFIAA7rSEmgbBYDwQjW1je1Eem3Ogh6vTh94iQW7z+Qwbvdo4zFKNzpUQpGg5iaGYfTQy36QNhOFig0GPIa4LkTT6bUJERDQZmd33vnA2Q2circCTdg4UaNc7M5lEyAicpmTm2dRuFu4mqK+EKMNLF36zPiFriH6bkpDR/KhRquX72DfhNoN4aolVqgoimZ8ODQoSS2N3ZQrLYlFeqZ+ppyO2xOJbwaje4QLq8LE1NJHDo0j0KxgLv3HqA/6sigX69Usba4Cr/LoMNwInr46CncofeixUEOpaFGkcdpJD0hfB/Me6AHKBqPIpmKoUN8KfjcpAHcq6a2kM3how8vo1KoYnUprZ/D5yHlkfQe0WyojbPDrWaJz0Kbxbj+uGHmnyuXjUa6TT13vSvtvtlpRnQshPhYCBfPnMH9m/dw9+YCatUeusw/MLFwp0zUjPn5MZi6AxRyRbR56Nj6CPociDr9kqPUGkPsyeLBVapkMyb6twzTu2QUVJyweLebtTHjIIKEMxpNv/SlL0va9pvfvIl33nkTzXpZuQSUg1KiqXAhSVToRWJD4kQ04hdcYXUtJymtw2tFMOrE1HRcW3Zuz+7eWEKjzMAlC+Znk3jyiZPG1HzvLBRBa4/bTr46X+f0TAAsQvlBR6JsjozjkAUv/7m05XshRTw7+f9LzDagzIx7VU60SQfqDjVInJ7y64zl32+Sld+n9IfTbpt+Nusb1jKahA+MpoKv77fegD00I7d4fO+8fgTu4OvZ47WXSwZ9hj+Pv5c1Ggc2RhorA5UI7nDode9r0RW6t9ckkHpkYCLNGogaJK79ZFUTwhGy6o3UbTHgOZRhc0A3995f/POU7tA0zkk+r3Vtc7nF+mLi/vlU7sFYHYEobzoa2hiT3kGzWtMFmYiPITE+hbff/hg2i1cShiZ1uIMhfF6X9MmjoZHSyEOEDx8aR7m6Zrpjo0FulMmQpFjMCHlZZLalB20PeKH31c2aTVaYLHZpJ8mPZ0dLcxKT+hgmw845HPYgHHGLkcsEUq83iFyhhNW1HV1kDhq1fE6YbSPMH5zTIZjbraKYIxayITMNp6AMKdLUut+F1UZeKmUQHoU69UUJcWL+wDRg7mDQa2ByLC6W7Go6jWZ/AH8whvWlTbbF+Oa3voHNbA4fX75uYKP2Ng/UDlN2QE0fixw2KyScTE6klFx34vRJOFw++AJjsNjcSKfT2Mmlkd5e0/p3wKmMnfrIkIJtqAekbIlpspwCUq6xsb6OQbsvSRPfGzXgHvKkfV7dgCzc+RQkvYPTKiav0uUfCgQ0CTz/8BnJCjY21uH3B9HvMmWvqKkoMY9j8aAChC5ceAiv/PwXmqA5bR4s3l/F7m5J62Y2Ctw0cMIyloyJLEJEIxsji2WEU6dO48Cho2h2yBqmNIo4vrC+UxJZWDwpndFC8R8LkYFSbJeXFtWoUPNJJjcNkSz4z5w7C6fLh0KhpvX/1uameNmc3hCzR/0f9Z9E+3GaRsoPi3cWfQxTsow44WjjyWcexff/5I+wsrmCTCELl8eQJrAJfe/t97C6uAGH2a3NAl8Ymy67w4lurwOTpY9DR2alIf31W+/C6fAphpwGqmg8KEkEzXuUINn2DEGUXz33pa8oqfZnP/25CkhKQfjz+Vl5Q36hIEnz4ESOSbtKuut1hKSMBLwYC4VV9K2tr2N9O4s62e37XEcTHz4DwzDGtMEW1e9GY0zaBT9jBWgoOt2IKRfznVOTPfOSy2EyHvQXH9ED+/33P5VenQmojJ8/cGBWhfvq+orxsKs3cfzQYXHId4s5lJpsyEmVUbKTUJgswtmgbSytKVTLaaW4C0I7NptduIJhHDx+XMbrYrmEg0cOS3e6tLiAYMCPWqWqBptyEU6Y91nFDFlptZrUXWgiyfTL+YPTeOyph3Hk2AFNKP/dv/338oQcP35EW4vVhVU1TMyoILN9dn4eH356WY0dn3FspAO+sPIsSI3pDVqYmUspUIca5N2dgv65zWqH02GXvpr3NyWCVmIgbTacOn0aXo9Pr/nurdvI52ikZ84A1+GUu/hw7vw5ZLc20ahWkdkpol7ndwzRmGQ8G/QxPTuJf/O//2/46P138IMf/lB/nwFNHAZsb2a0HePZyWA2bhH5mXe7VsW9+0JBJFIhTI1HkV5fw8qDRcl5KMGxuNx4+JGHcfDILFaX76NRK2FtZRXFfFmmSTZTlLHQC+ClJMXlVrCYqBhspG0WONyUMrVUSI9PJzAxlYDT7lGTRIlANEbZU0XX5pEjhzE1Na6MiWqphp+/+jqW7m7K1EuErc1MOhCTNbnJ5SR9JN+Sy8UJpF0EK/oaOA10uj1wep0YmHuYmInh4OE5w3zdt+HXr7+PaqGDTrOPRp3yHCAes+Ps6Vlp7VfX02gppZt+DpvQpG47t5UkbDQk8yD1h2cPqVEbW9voDNqYmGJAUR3ZzR29Vr4/TrdtNo8wn5yA9weGRt9g0JPc4cDIZAQnkXbm8Djgoe7d6YLNSW26Xam+Tz/xJLrtHt54/ZcKYWN4X6VUhdVs0TXEJoGGcdGCGERIQlm3I8OquN92Y3PE1G6+D56x1M/zxHJ4+TvdiIT9ePzCBSzeWcDCnWVd631+zz2muo7gdJuQSATgtpJYVFKBDmtfVJqQ3YPSbhP15gA9VoSUlWjbyz7ZpgJ+nzTDW37E295GOYVNhTsL7FOnTgp1u7S8iM2NNW1Nh/2u5GvcMDI3gOc4vQKUCvFelkzWw2cnv0ciNIewuS1w+6yYmI4jQK9HhsFiNQy79Cz1MDMVw+OPnTDY43aDjMT6hc0g/2Lhy7MwFHRpa8btIxsG6tVZpLIuYL3ACTj/m5P/fUgG7z02KPtyKBa2+iwsZoyP+/Sds5hl02oYYo1hCK9NTus57AmHeK3t6Us47d5rEPjnWFAzs4DPGf4c/kXqy37hv09v4XvikIG0G8IufmtOBRCNuo3gO359VhOy2cYeBYYUob4RvGSzSDLE/9RrbGSM3AEObPaxl/sVqEy1LOIps2ScM5sGUnFoUt3T8v/2z35RuH8+hbsn0IA7MNSNb+ieRmgzsdFjwslThzE1O4ufv/omRkMnRn0zqiUai7h+cYtBy3U+J+4splkh8nDh/c8LnzcMV6FMYXOT5OB1YoSeKAsNagNZ9Jut6HVHivtmj+ckB9vGOG8LWg0asMyiyiTHQwiGnSgW85idnYPJYsPaegYryxmluXlcDjGiOXEPR0NKYez3zNLG1quUmhg6NXaXvBkGlJc4rCrAOCnjCKtVJdqyi9REHK1WBVZTD1PxhFaSi+sbyBRKsFhdaFTasJlG+NM//RNsZgt4/c13hC4LePmZsGvv6dCkTIDaxHKR24eeKDaRaACnz5zF8y++jMnZw3D7gkhnt/Cz1/4eN29exYhdebenBzKndPlSTvpamgAZyEQeOE1Ki4tLaNc7egAxmXZAwxxNND63wiRoNON0PrNbUAgRD8uJ8aQi2T+9ekUPpWqtgGq1oiRImpL7rR4cFrs0vtQiUrfOh9n65rqCT8xmJ25cu43tzZwRYR8JYIgebC4bojSmVqqaELH4obSB+Mmz58/BFwiiWCmi22sb4VsDI4mOB21duEqnDgmaqTwuF5YXGTvdht1slblpc2NdK/SXv/6yfhaN0g8eLOP6lVvY2tiW3pwYT0mqPC4EgyH9fMWpN3uoVevotZtGodBtY3w6jv/un/23MDlMeOW11zSBYjE2nhxTaA0NuE6LF7uZXW0AqG93uTzaflDDyekcKTKcxAaDUYSZL2A1THEk+dDQl03vwOthch+9IX18/WvfwdbmLt59532k01sIBz0qesnodwUC2kLQyM1tC/XGNDqyiOJRHgv5NXU/cfIYtjLbWFnbVqIsUaMsrhtNkp04DeMDgyxgA/3GBwKNaHoIUDNrI7qMvgjjrOFEj80mUyy5Oo5FQnj8sSewuZbFu+9dltTmxKljaLUaSCbH0GjVsbm1qddt7vdxZHZe12WxVkK2VESDEi+Z/th0BpFgsiVX/KUaXDY7wtwG1WoGzq3ZgS8aw5e/+hJe+fmrktkcOXpU752kIMr0aHIk8pTXE70z0uqLO+/UPWE1s/BqSWLCIvv8I6cQihh+nB/96O8lW3n0sYvYSadx//Z9dGptWE1WNQHTM3NYWDaC2NrSUjuQjI+jWKjqeukOm5iciiGRiCFXKCpsy+MK6LxyOGwo5XYkU2NCq83r1+CBW8dAIIiZmWlcuXxZuFcOGigd5zZpLD4mtv3HH7wnyVCr05fUh3Mwt9ern1FrdTQA+d2vfQXVcg4fffwhbA4bDh+aU3DV4sKSjIyUTrDo4HSPN0evS5PlGJ589lkRPbqtErJbq7jx2fU9gtcQZpcTTzzzJB559Dxyu5t92BT5AAAgAElEQVRYW7qP1aVl+TqoyaUviT4E3kukyrChkMyKP59Ftc0qbxEZ9/wiEhMxROIRIRgzmTSSiSRm52Zx++4dFZTcuLAIUlLmyKSBwc4mU4yH2mw6rHzdI9QajGzn84AhMpy4W+D1WdVwdbstbVStdqeKUatzgEeeOIkTpw4hv5uH0xbGj/7659hezwN9E1qNAaieCvgtOH50Ut/X3QcrMnKLemK3w2lzwGmzaaJPghCL2MmZKaE1ucXl1pDz8Zn5aTWe92/eF3iARTXzQagpN8EuMg7hDZykGoZAas+N9EmazVWMeZzwhjwYWq26P0gDCoeiSpcloahSLuvco6RpYz2jgQg3fBzE8FqnTI2DkZGZBR9zI3yw251K3absUwVvl2Z2Brd1YWbKqs0Mp8eF+FgUB6ankV3bVmAUv982cbNdw1xJU3o05lNDTTrUgI2+uSt/gdfqQDnXQL0xxIDrOkHGh5Kp8vzlZk/Bb2Tx09VGCQUbIxKBvE5p8JPxuDZ+6fS24BC8b3mmcVvEs86ARBlmSg5yWDizqCbdiX+oTQ/BaACzkzkAVswemNAzPLO1Y4SQdcyol5qYnx3HIw+fUENDaQqL0/1kUA7UhEOkcdVFaRtN0AYvnSx1TsT5z/j/96kq+xp08diJf9wb3bM2ogyFdBpuvdhc0vAcjbBwNkh8+xpwvify4tOZGibG/ZrQ8+/tT+j39fb7oUgs4DmglESHho89Xjzfr0IsRQIz0I6U0OTzlByxXrIimeK5YySyGlp1g77Fv0jK4b/favcRDtMLaAReqfljw2E3mhYW9/smVBlvZaLl5N1Ik+ZZs9/AaPtATOQX5tTPp2jXw9tRx8BUN9apPXb5FlgoV3ESAXcEM/MzeP2N36DftWHUM0tjzikyHfvDIVGPQ7jdHhlO2TErxthi1vSm3aSmmMgAwE3jjofFA2BxWtDoGVxYGl/b3RHKFUbL2xRRDjNvavKQqS9zq3Bh+mS3V0G728RYIo7V1Q2kMwU06nS6cyrqEuPVZBsiORHH0tIKSiSa9BhIYRQ0vBAppzD0ayTZcJXlQGo8BYeLKbB1GSeZkkrJSL9dQ9jtEQN9M7ODpc0Ml7YyEZL28U//+3+KpY1tvPqLXwttFXA5JEug4TIoLBjVN31UCjV9HjQbkdTx6OOPYXJmHhY7A0BGmJgex8raAj7++H2hx6jHp3mRhfvy2gryxV0M+x0ZbL/05S8pMfT99z5Gq96F0+ogUh3NWk0PDJFVqJke9BFNJLC+nZGhlgfUoYMH8eRTj+GjK5+g0awJi8eNCUNg7CYHB5go5SsIemnu5AO2i+R4AvF4BIlkDP5QBO+88wHWljc1HScZxhtwwuwwITAWhIsoOgs16SU5ymJjY5L7eHxBlEo5NXhBv19EDaIUJV3y+7RRoMQnFA4iFolIP5zezKLHYKFWF+VaSWzw5198FifPnoTL68W1a7fxs394A9l0Th4KhsQRk8YtAH8OTV4cA1E3XiqWDRKIxaGiMxj14bvf/64+n7/8L38nTOXc3Aw6nQqy6TWFdzSqDSEpWXC5nB646R1o13Vt0bC5ubWF5ZV12K3UtJNe0ITdzmLYroaV24lYNIGAnwFPFfzB7/+xJFP/8A9/j82tZYTDbjWJNFdT28/CnZr3TosmM+pj+bDsw22zIBmLIhIMYHZmCts7GRWc9BIwRp0SCMbOs7jjBI/TKxbuMibpoUNsJO2XJC/1VBhRqsJqkoFA0szS0Ga3IhYO4+mnnsHC/TW89fYHMgLytfE6mJ+bQbPTwPb2lop1F0OLaPLjQ9thQTqXNzjuZk68SADxIJWMo8mGpNlFwE3N7RSq5ZKY9Xx4ukIBfPcP/wA/+OFfyFiXSKXEfOY0jumKnNJSNkQuOJM1aazmJo7fs4EybauIJMVj/tAMvvX7X5MciIjNX7z2S0xPT+H8+TOa3N+6flNoUsoAuV2KJ8axxXRlGr/bBp42EomhXmuKnMWmZ3wyLqPnwsIiFhZXZDrdD7lq1zkY6Cs51+mPIBSNaSOyubmJzc11vQf+h4hPJoV6hdb0657YSW9rA8Lvme+Pn+Hc/LxMgOuZnILmvvrSi0hvreLmretKGX7s0sOoVEr4zZu/QaPW2tOrUmfLSbsbnZYZ4UgKf/jH/zVOnz+BcnELH773a7zx2htCjJLf3TWbhLicPzgp3C6bx88uX8XC/RXJi4xNjAmWPVIVka2cuNOQSOCgw+MShpcbrKF5pHvXYjcCmfi5XLzwMCYmJ/Dqz19ToyVDIvmM6Os728nuolsfSg7mcbJw51Z1gGq9Y2R4ML/LCridFjXBRBr2enseh4FJJDFfyI6HHzuGp565qEl/dquK//gf/hrZrTKtjmpYq1XKS0aYnY5IIriysS0PFc2/TgeLdjscVjYoUEIub4JHn3hUJK+trQx28kWY7GYkJ5MK91u+tyRPDqVrzMGg5IT3Od8Hi2sOUzU5JcGI5kSb4SUhXIBnYiwVhTsUwOZ2Vpp2n8cr7fdEalxyK76mW9dvSPLIqT43PiR+McmXhmy724pQNCT/DM9MFpDpLSIeaUakzMRAHpvtFgRDEdi8HrR7PcRiMRyanUMsEMLf/NXfSQJXrfDzNGQQxMB6fHYRtFiIEQfKyfb8/ATcZieuXL6JarWnz4fN+JAJpz3O/klTsu0hDknu4tbUDBMHAw4D+MDmlmcLNwec7vLzkxyD8iRO0ztMPh9qaEDjK8ELbKhZSHJYwbOHjQivs5GNyeomTM3ExPNn4jCGFvSa1LtXMTM5gUsXjmuYRB263cYQPLOKVdYf2obzPN1zVTqdFmndaTLl1JlTek7BDamN4f35/5JU2AywYCYBiT+XshEW7oGgE8mEVz+D0hQW/pze889y8r61zYC9nhoJv58hbHbV08Sf8sPg56FGz8JpvSGryWbr+m5IdzMkkAbpRUuPPd8oi+nNzSoKxRYiERcmxg1DNAcE/OyN3A6jkeDP4GsgTpJ/VrjqPRMuhzhKRKXJVr/D+HfkXdijy7BoN4Y8hnSIZwGbl/0/+4VU5nOq3V1e6sRL0iVyNcXpCukcw1EdickgomNR2Bxu3Lq5BPPIChPRU5WmivtWuwmPk8VSUBN7XjjNTksUD8pXuLrrcF01GMFDY5fXCl/AAavbjlyprIM6GIii0zNjJ1eQ1lT6xgARSiM06z3YzQ7hDmkscbrNWk3yoCSft0yTKG3nQ4uMiSwwGQBBqQx15tlMXuZUFqaaZnaIraQG2SFtogxPbpdCQzjB0+rbaYXDbRXpxNTtwm+3YXZiSvzs2wtr6I+sos9QvvDP/+x/wN3lNfz8jXeQ3y3BzUJpQKpOFz6XQ5pQxjYX81X0WoZhkeZJ8sC5RuXElA+/557/Mp586nEsPLiHTz/6RMVbOBTStGFlfUWfM4tkTgsSybgkQpc/vSWNX9AbgHVkUkHE+SpvqsR4TA97Ihk2trOokEPsdMl8yeCh9e0N3L5nmKs4ReIExGGyIZfNo1FtIT6W0kTl5q1lTWAYJkU3/8MXH8Gdu/dx7zZ5yX0Z48biIZjsI/jHgiiUS5oKUcpA8xirRGL2eBisb5BG41GaI41O1LcSc0apATcarV4Du8VdbQ68Tg+GHVqgGPDV0PaE69JzF09j9sAs1jc3sSLjXwGlQhXdliFLoe6TNAXScyg9oYGKRZp8F5qqkiYBxFIRXHrsMdgdPqyv7+LMmYuoN2p48OAG8oUNRIJEEdawtbYpCgknXLFEHOVqEcFYAAcPHVB41MKDVR2KNDhSM24mNoP4yZEZkWACHrcfx0+cwa2bd/Fn/+JfyqD87/79v8XS0i04HJyq9NBoVDA5zZV8Q//pcLrcbhvoRmogRwOkxsbgtFkwMz2JequN2/fvqUAmhpGpvmwQSS4xUbsOFvDU3DN4zAHOw0zCeYzQH3J1C00h+cDnw5UND81iRKSRgf/Yo49jJ1vUxJ0rVDbJJDUxs4EPaMoDlONgc8DncKHTbqE96KLZ76HGItTMkB4r/AEPUuNJNZQsvBnrnkok0G42VLhTGlLrtPDQoxewuLSkwn3uwLxkMYV8XlPI/E7e+DyHBpaQsgZ6PygXYOFuNpHA01bzcuDQDP7kv/k+PD6HEl7/l3/9vyIQDIjiEo9GRNbIZXPoNvuSYE1NH8DC4jIK5bL8HUSsRsJRaYYrlZq2cclUAuFwSM1EdicrEz0/B67rd7aymna6XH6EYkkcO3kCf/wnf4hKrYwf/ehvcO3qNdFCdndKot8Egz75Hp54+gl88uFHSkKu1ihD6aohn5icVNW6kc1jfGIcf/4//SvcvX0T//k//5Xkb6dPH0e1VMCHH3yAliQGnMjyYU/pBA1rXNlTdz4Pu8sCs4UEjwYyGxllGnA4MjCbMTk7hYuPnFGKdbtdw8Kde7h/d1mTf1K9JGOgzAtD6bHbLXL6u9qI2mgmt9u0RSTMwOX1aUoeiYT099hYkp6yvr6uYQ4n8Jy49rrGBo9elV5riHaT57wTLit5/H1UatTx9sV8J5lEhbuDchoW7h1NZllYUXYSinowfTAmGR8N47XqCH/1wx+jXu5p8k9KT6fFAVQPybhf0sesmkoW0ty4MoDJBqfFJj15b9DW4CGWiCKZSEhewZRwNqMXL11U0NfH734Ej92pzUGl0kCx2NAUVk2OjRssxscbmnSmp7JI5DlI+RTTs2motrgdyJdL2jhR8nj2zBnUylXhUnmNV+mxIgtdWuY2quUarFwRMJ8i6MTBI/NChHKy7rA6ZXrmxN/jdEvCx/fFQS2Ru0OLHW6/X4jmM8eO4vDcPP6Pf/N/KuSpWm0LN8kzijI9Gtb9brshgWCmRsiJE8cOoV1t4PbNJXHQpW9jg85BSH9vIjwyCkTqv387cbeOpJu3OszGhJvDBFKEhtAGjc2NTPj9vrJK9sM4eXbyfbEg5TOSpCRS2uQV4BbBydRPE+YPJ2GxDuXFGnTNaFT7qBY7mEyO4/lnT2v4wO94nwzDZoKFOwtuVr6UhfB9kBbD98tCm79TXqA9zTjfKSffLJZJRuIUm69p/+/RLMpmk42Zz+vAwUNhNeH78hjKvlj0899lsewmy9dEGaLBaud1ks3wGmohFnMLx8jfr094NBLqcXmpjBMnaexlw0ApMulZhoyHxTOpMnwN+00JA5z49/m7Q0En4gnvb4Oj2AwoMLBMryCDzZj78Y9eAANfuWd+dRgmXTHvuUlhocXGQZIeI0yKn69CpfZ18l9IZT6fyj0xTtySC3fvr6DdHmLQ42pzCKutrxvFzpjp8Sl8/NENPfSIrPLSpGUaotWuw+9hoRRGvlhWgaW1s9Wq6c2Akx5yQPtD+GmYCRDL5NYDIFsoiq0bjY2j0RxiO53VxN5m5VqM/FIrGtWOJoUsykJBjyYELFC4ciRykmZWGUdGFnhcDIRywBMg7s2p+GROX7a3dlEp1bUK5EqRDzomkXKSQ3MXH3p8GNHw1O91xa3mwz8Y9sLU68I1GuHwgTnFid9ZWNV6jUQT4hX/2Z/9c9xYWMHrv3oPhUIF6mVHXR0uHt4w/Z7eU73a0ZSTU31OPGFhUixjkoMIBYOatsVjcWEMqXcf9LqIxaLY2N6SRGVrexPVSh6NWsXA8/WB27eXUM639F24bDaZqLheZeEeCLrFYY8lEtjO7OLu/UU47E4VnKRutEZ95IsF7GaZwtgXjo7M5gFXnx3SZSI4ceos7t5bwtLKOlq1NkI+B2bnZ0Wp2Vgjks7A4cXjPrgDbngjPoXQMLSHGwMaqXZzuzITsoDMZnII+oNoNog7I36Qn5ZxUCeSSeRKOyhXSwj4XDDTmKUAEn6HxEGWYeJEODmm31Eq12B3uNBi81YksrEv/a/LaUMo6EU4HEClUv2tgYqyGzYEfMiSIsN/Pjc3j63tHELBSXznW9/H/fsLuH7jE5SrGXjcnE73UaI0iu2DzY5gJCipCOShmNX1Z6QJ97RN0ap8zzjGa2pyYlZT3GefeQ5vvvk2vvO970sb+p9+8B+xnV6Gx8ME1rqMmIcPHxR2r7HHnmfhbnfaNREc9XvwU0dtMkn3TdNWsVqWTpWGO05HGIJFyhKLln7fhGHfhmqlpeaQkyxDN2yDycKHAGVVfHAZJALy1WmOcjoYqGPHyROn9ID/7NptWO38buLayvjE/W+iVq8ZWtKBCQ6LReSZoRUoMhiq3ZbJnK8nEPKLAkUNfbVY0e9jk9huN2C12iWrY+F+8OghadEpWTh24oSScNkMkFiyvbEpdjYNqmy6OcX1ujzwuDwiEzGoyciCMGNyJoVHn3wInV4TDqcHP/7xT3UujU9QrtNCIZvX9oa424nklCbud+8vIF+k+bspM+9EckKvheQcbjBIxTDIIdTYU8vc1hSYfoj0ehrVcgMBfxgufwDx8Ti+891vIDkRw+bWOn76D6/g9o27KBUaGnaEwj6Mj8eFhLx54yZy2RKabWLZKB0YSv/ucLtQqDW0pfqvvvddZLazeOs37yIQiuDb3/o6SsUc/vL//qGaWYU8MbrewdRHEir4QHVIsshGjRuPRDyKjZV1PeQ1KbXZcPzUCXz15RewubGAbGYD6fVNLC2uqYDma3HYbML2kdVPgg4lHz1ieRXCxMkgN6s9o3B3e2GxO3Ds2BHJQqZnZ3Dt2jVtHYjgPHPmDBLJMXzyyUcoVwr6ztAzCVjA4tXv8kgfXizXNQFlE0B/pNvJaTuRkGzQCBIgK50TfxsCES/Gp2OYmktpg0et8/XP7mHUpdyjp7Og0zAQueGAAz6fC7tF4lN5yVEaYJfkkDIgNqQ2bgujHjz0yBkNMLKZAu4trChj4NxD5yTxefdXbysplwV/PldBqVTXNUdUL6eVfH3cnPD+93gZ4mUk+lLCRcoKDb0DCyfivN9I//Li61//PexmdpRLMjc7h3t37oqCZOd9QulKq6ucD0pkLE6TknWHo64m27FwXJN7XrcBr0+FF3HDOztlVBs9mJ3E9QbkJzp3/Cj8Lide/emrKO7yWud1zHRvSh0M3b/XbdMGgucxOfrxeBj1Sh2FfEMpqZTtUcLDKTJlGAYmEdpmG4MKHnWkSTFAy0gSZQPD65pDATZelMnwOcvfwucst3jCGo9YaBuUJD7LOX33e50YMvW720eHElFq9n0WHD4+jUCIxvR1yXiaNWBnu4GDc+N46flzknRI3kGdOeUxVrLnDVmLGgmnVYU4m0DeE3avB81STb9b8g9CDBietRcCyek6i25uBficovdO16kw1UbjHAm7ZHTlP6MRtFRs6XdSP88pOafcSkYNGrQhFsPcwm9t1iSfIYGGjQ2lRpzas6heXS0LPTk3F9Tv2v/32CzwtZWKBBjwNRnyGm6Y8vmm3tvYmFt4ye2tmpoCIxRqhNwuw7tMGCN2UoFh+3QYo2FQhpbZSNeW12VEH6BhVJU/ai9N1Sja+5KvSU7zReH+ORXuE0xHHcPtOw9QLDDgwW5MJ20jnL9wFKnpCdSaHdy4fl9ccqL3GM3s9xlpppwQ8GHBOOZy1YiN5/SKN3SX2vU2O8UhAh4zwh6zTI+8OLJlyl5YuKdQb/SRyeTVYTsdtIPTIElW8kDYMK+TJgrGkbNftkmXamJwU5+paEb0ucNKxqpZzNyRua8Ven/AibJTkh0WECQm8CKkBpwXKgsBGmyYlsipgglMgLUiNZNAOOJDOb8DWj1nJsfh8XuxtLqF7UwRjXpfpIR/+ed/jrc+uYLXf/2+Cnc7dWgqjgCvkzd5VRpkGlNrVTLrOccawuOzIZGKCqlJTFav1UPIF1WYBz9Q3oyBoFerT0bA7+zmsJvJwmwa4Oy5U0hOTOPK1dtYXcnA7XDB53SpOaqTCiNaAHDo6BwuPPoIllc38dY7H6hzn5ycwMzsJIZWrulb2Fjd3Ct6R7AMh3CQ/S0cFYd/bjxY3JVRldz2ITcpWl/SQNnRAUytE0MiAhE/QmNh9EwD2B2MUbaiVmGQTR6xsYSSMrc2s4iExlBiEW4iTtQpljAL+Fh8DIvLi5qWJ+NRtGsVyZbsFpKOqIFtKVKeE0niBgcDrmNJXhiquKYEgt8vr8VUitPUFHZ3c9LPsrmgFIJSGRqX+aDmd3zy1AmsrW7C74sjmZjSlHV3N412ry7KEB/KVpMFnUYLq6urmJmdxsz8nF5nZCwCh8OF9z/8CKFARBPZYDCoxpBx5xaLHanktBrHiYlp3Ll9H//if/xXSG/v4G//9q+xtcXVO2UCNYUwHTp6wOA50/hNykmnq9/P5tIso6ADHocT4+PjKFXLyOZ2JF3gg43FDj9zvnk+OCgb63ZMwohZrMS4sgYzVsL0jwyGXXHe/1/23uvJ8vM+83tOzud0zt2TegJmkAMBggQDSJCEtEuvEkWt5bV3LWu969otX7vKSXdeX+2FXbZVXmnFpbiitKIkShRBEGAGQOQ8mNQzPdPxdDg5J9fn+XVT8l+AG3QVCsBM9+kTfr/3fd7n+wSMvJQcca3C6gPe2XwefvgR7Wzu65VX3zCAICmq1yHaLK9ms+GCIucVD0NBSU80okQura29XZcomTKFvR/Pa3ZuOshELh4GLZwY7iIAl7ynXLsHRX3qM0/o7ffedVzh5z73Wef4V8olzc7MGDxgAtwr7jsZig1jcnzKAIrkFxoiKUoCIGFKferpJ92mS4woGvdLl+7R8vKsXn/9ZVUOS4pzqAhF/ZmNFNV+qaJylTK1gHFnIgAYKu4f2stw4uSyJ1UHpUNPGjiQhn3YjKpdCyQ2udy40tmCmr2GVk7O6fS5ExqN+nrrrfe0eWdXlcOOjdNj43mtnJj3JG9jfUMHe6RjkbI0Ung48BQuTmdDl8Kdaf23v/u7Kh2U9R+/8aeKJZJ65JEHLMN75rvf8dQKfbRH7ZYsAtwBBWis0fgztcyYqb9zc92yNaYQ3dFId919UU998bNudy6Xivr5T1/UrVu3LXuAXTdwH/SdYEUsZbvbsayJ6w3pRwjWtI8JWfZ+cIERmclGfvLUGb355ltOA4pF0UKHbFAGKJQqHFQa6jUD6VMqnnbZHDpp1nOCDPg95MUn4iGz7iTLQG0z0QryyWOamC7o4v3ndfbCCdUaFUdMIrsb9SN+v7bvFFXabmrUHVkKRMTt9t6ejZfI+FjDsomU7zO8R5lsRBNzWd3/8N0G1Tdvbqq4X1Zr0PHECInPrStrGkvnLV2hRKlcaVqKAhC1kREJSTdomGRKgD+JCF+Sz5zYER856SWeTVkexFR7fm5Rk5TSDYeanZl1Q+4Pnv+hp2aQPG4/5hmFh+qN6AAh5xuGPKqFuUVdfv+KD0dMLjhIQZSUy5hPpXAK4J7X9PSkvvTkp3V6eVl/8Pv/r65dWQ/Mu0fTTDPuliTFlM8kg8890tf4eMH7BevE4WHVgQ5MHh0q0OqqQarJIOSJ5rEElWkBJlUm3uzvMOQkfSHV434ZH8/5/acXw2lWEA3HtasUWXUC2Qy7cNoT/76jINn0Q0iAJlL69JOPaBhqafPOLT+3/Z2G7tws68yJOX3+M/d5P3DxUDyQq8CmAz4DbXngB2H/R5Z1bBwFiB/rt/N5DL8R/x37NZLHY6MrEp5juYqZ717fz9OlRmHWNAzzQeka6yNAnYhIohiPGfVfyE/CIR0cQDCQ0hLx2vj3v4ImXGluNvuLxBsOI8dZ6/Ti8Nz4PRhTYe95TeALcBlSGP7OJWaWN1HEiAG8r4UFDnq/UA39QvICaA8SeYIvpinHshlen70qR8/TUqAjUP8RcP9wcLvy4zWt3jVnELO/X5OGceuXC2Mw1zF97ukvaGf3QK/8/C0zTJgnAaIPP3hB01MT2t7edpsco0OAOx82CTM2RDCibZI4PVA+E1E+DrCaMrN09fZtLzITkzM+nRbRrbFoxzjdB8aHAdmpUTRoQWIIbPlBqeGDBAxZb9S3cQ0ZASNDarFpqqM2fX5hQT978WWPTaNhilPiBnnISdiMuQhJ0GFxjBGp2Gsp6nzcsE7QKDc7pk69poxGmiigu5e2imVtbuypUum5BOZ//r3/Rc/85CU989yPvcBFKWEJMWLqaXay4PcC+U+5XPd4i1EmGs7puZwb/DjF2wveGWl6fNbAjnZV9LqWUXQbKhPBt3tgAAnbh0b9xJlV/cW3v6v1W7tmidKJuCKjqFr1htTvaBTqOVni3gfu0365rtfffNeJAuOAqfkJNdpNA2IYE4ytFMsQu0Z2M4cHsup3ixVtbTWdFoDmENyMXpMRPYwe7zmtm+RB5wtZpbMp9UMDHVRKZnrTsax2i0Ul0ymDJBaOQn5a5XLFJlV+Dj0yrNnE1JTW1tatfUyGh0onospRnJOmuKStg0pZmfyY8pOTlodgfIP94at0cKjyQdPsDs+RrNlz509b91mvU/KBFrOvUqnkTTR15KynzvzmLXwQNW+Ss7PzPlC0OnUzZKdOndH+blH7O7s62DvQ1PSMdcwAhZUTJ6xV/v4Pnre5lHPqpbvvUqkCW4txL6mVpbPqdkZme/r9iP73f/Nv9crLr+vrX/uaPrjyhtJJRs9d1ZtlzS/PqtVsWlrB58GYGGazVq0qg+8jnfGoHkYTAHRn+46TVDjE8A/SIzgTYkC7beq0qeZm8hMAeg4UbKQk/bhJtY1JL6zpSWIuyctGW4thu62TJ076oAuYYxNdXllWv98zI097KOwz732aaNRE4BlIF3Iqlg5UrjcsucPsnMryOazabPzBex9YI2s98JDa76ylFHd2buvXv/JrevnVVz0B+pVf+1Uz7u+89XZQ+FJvWoZweFDxJkxsIdOaVCLp+5j7zIVvEYpOVvTrv/UrLsKqVFr6g3/3NUs9OAA3qmWNKAICwHaQ2CCRGBkYuHHyqEEYM12tVrd3IElpyzhGwEBrCzNIGo61xOYWkAG27WEYKupc7N6QtkwOVC2NhsjBKI5CVkitOAxoxsTF9lEsoOMAACAASURBVOauGpWur228KBhBs7mMRpGImr2hcrm8HnvkY9Zn//BHP7bkjJQOIirXblyzGRu9IB0HDgdyvwNJGvRd5D3VIC0rGg+ryfUIazgYqdJoan5pSU994UktzE3rZz/9gdauXLfB13LCTtt566z/zJx47US78ksA1KFwxNIsmHmuOaQYsURCn33ySYXCCZ07d0nf+du/1VtvvapUku8fanpqyo8PaGM6gMG2WW2Ycc/EM16Dy7Wmmo0BJL9lkPFIEFLgSMgRDGBHrR450inNLc3q3gcvuWG3Wj+wJOVgb98yDsryipuHuvzmTY060ngh78PH9t6uE8HI04c5pqm4elDVXrEu6gUKE0klskzs0kHhDAAyJk1Oj1u2Udsvqd1oWePd4f7qyUll9o7EkVwEQIkvQhUgJQDu/BF7EjnkeIAGYfLLkTNMKpPOaHpi2gVFpcOSE1aKO/sGxJFw1NOzIC2b6Td6+zkXkzFpWV5a0vWrV810066K9wMSjEM8ByuKtmjqnZme0NLstGLDoW5eX9e1K7fUacEosywAxPA1h2yyTMch24gOlL785X+ora1t3dnY1bWrTAfxdkQ9FeSg2TjyrfFemHWHeTU7TSNrkCwD447EdTBsWve/sLAYrB9cu5BD3eCwEWQQBvppZ4gr7Iz6gPEd+J7AmxBJSPNLBQdU8FRjkaRq5YGuXd7UzMSUvvjkfb8wh9r4SRgFZUE8X6b+Rw2i/D+gk9dhaQ4Xm+NJSa5LejrA74XVJgedKe5xodFusWGiIiAnA1MtDPex9huJFMAducrKSt4HOlh+m6uPdOTIToL4VtbtvwPDx/DvGMQD9v++lpxDgXHzEXg+NpOamDk6sICRAPQw7NauR8Kq1sAfyKPwMA41N5txZjyv0fjjSP5isG4v4N9p3LnuAiwPux4UQfHYHCz4b4P5jxj3Dwe5J1I1RRJE5tHMGcgToqGwZmcKqtT3lRnLKTs2obXrGzb8hbnJ2h0tLcxqeXnO4ArQTgbwbnHfEYskljBuLx2S0MDjomWPa9wNjWQBJ3XYqNvpn8kShde2uZNFJxIeaHlpzhv3/u6BWexYaGDgjs74zkZRpWpL8XjaNfYYeWBtMaYQd1eYSJt1P3VmVS+99JoaNUBJwhFgh/sH1td5XJpAEwgjS4xkwYAIABNnLHl6TidOLSmioRq7RY3liIzMmmn44IObLlxYmJvX//A//k/66+d/qOd+/IIODksqJNEOk6jS0dLcrGP0mCIAHPcPqkHFczLm0SPTAdZY9Ma5VE6nV864fAPzKdnoB6Udx+ytb26ouLtn4JFNxfTpz35SF++/T3/9t8/qtVcveySM0SumuOUywx6vty8KPc9fvEvjk7N6/gc/dWIPEhFGrsWDfVXR8cbSBlQkLMASkoXPeLbdHKlRRZLSUK1KdB/sCGP5I3kFUp/wiP3BZmLKsuJk10Yj2tov+t+5dM4gDWYV7Swj2lQi58WBpAiqrdn0DDxCUV8rtJVm2EgygWwDkMZkoNHtaH5lWbPz886UpkvAkZfU0xcPHAPHvkEDKEai80QCTk3q6tUbSsUzllrsFfdcKsb1SZnQJ554TO9dftcNm2ihz6yetkb3xs3rBqorKyd0++a6Y9oO9w99jSTJUx5Kj3/ik24z/P7z3zfQn5ufMCgehvqBfjKa04Xz92v91pbTDxr1oX7v9/6Ndnb29X/+H/9W77//ulLJIX2rjgE9ffaEzWh4G2A6SGYC6FAWhYRpDKAbA4TTfNhXu9dUq9fWkBhANJDojjtMQtCJovGlmtsZhz5wOm83xOZBMsHIJmQ+z0wm6o0lFELbTCwYk5CsI99gL9nETp4+6fzI4KDbtHQCNq6QTGpmbELNRl3dUV8HtaqbenEmAOZgHXk/H3n4YX3rz/7c9x8bO5KZwsSEP7/i4a6+9Mtf0Cuvvabi3r5+7dd/w5ryH8I8wn7eWDc7iRkzyHrmfaFVmYM3yRBNr1vIFhaW5nX3/Re0dvOaQkpYggCi4Dow+CodaNRDFhaUicDkDUKBgY3DNRvS7OyMm5l5zHQuoVw+aXkVoB1gi4yMqQ5lc0SHMu3LZQsKR1LONqdGPkqDMZO0RkuVUtO9GKSdUAI1PpG14bW4s+uYWhpy0a4G2nl8L3G1h2GDnH/y2/9YvU5df/Qf/sjM9YkTS2o2q26DJW0HthPgDoHBY2gUVTSS0pkz53T+wjntHezqzsZNVQ/3g89sNFC10dL41IweePB+TzJ3tzdVJPmGdlTiNvuUOgV5oSS6sFYCTp3+EYkoHAWEwC7jZeBeC1jUpZUTTts6c/q83n//stZv31A2E1U+n/JBCC0/3QYAMiIomzUOM6x7HDICxp01BrwM604+fzIZUj4TM/io11oiVpq429xYVucvnjUYPizt+f5FUmQpYoxCsJDKB1UD92Qs6cnDQbWq7hDgHqSKzUxOqFlt67CI3GroQwDFQ2lf+0NnrrcGLce7Tk+NKzoaafPmhvc9GGumWiS0wETj50AqAxDloqbIDSKDe5iJWDqf1uLSnPIz4z4M4Oe5cP6cpicn9OZrb2nzzqZbXAG0G+ubXqPQ9ZOywtrsoId2W6ksazX7aF6rp0/p2lVy2euOqQUA1xodl2SFYiGlx9Kamp3Q2dWTeuLRh3W4tav3376sF3/6psDKeFm5ZCBNiOIle569hXuDg1thvOBDMqVYNQ6r9AVkUxo4FnHkzwwZbLcFq43CnaEOiVoYgElwCVsGQqlbIoV8pq/l5RU3qBIWwGvEjA9R4y801QQRdFkTwz5s4Vuh4RtigiFeLBF2YdT0bE6dVsXy2FZ9qOJmXUuLC3rqyfsN0jlEHGexO93HOeZhPz7JScf547DsgTwmZGyBSZT1E+Mp3wvDDliGqeffy8sFFYt1ta0goPgIwg9CMYhwPI6N5HFhwUl6OdhveaIyN58LUluOGG1ITU/ajp6DY26PtOZHYTB+TOSNzo4fwn4HXQHgHL6YJHBg+DufQPBffC+gmtfMfl3cbWh3F/XB0HGY6OrxLvlgc5RC48Q9jKrOmw8y4I+TZdiPeB+dInNkdj3OtXd860fA/cMB7qFIRbEki3HHjZvJeEq9VkfLy1NStKdQLKJkuqCtzX01a23rsVhdAeAsehQaFcbGnd9NMxyb1olTgJ4NlUoY0wJneIbYJMa6yFuYr6HN5NQWj3vhwwDFZk0pyMrKkpKplLbvbClGxFK4p+nJMZeL/PDHL2q7SDZ53Hp62BjMX8RBkqVNYkhuPKu77r5Lf/ud5814UuQTi0TVrNUNcDARJTOYRyM2vsGAwA6DaHiMu+6/4JrxzfVbau7ta3FuUnOLM2afPri8pv29lsbHJvS7//Jf6tmfvqSXX3/bi3ohHdWAnHoNNZEjLaepSJwbKKHd4mFQZx2JK4/DPkTNNxtlxGbOhdlFb54Yovg5JgD1TtP6zI2NLQ276NnDevyJR3T/Iw/rz/7ib/XWG9e8yOcp44jn1CU7v4YZjiQC6fTqqjK5cb308huWFk1OjWlped7JJL5xY8Rz0kLbMoDLAR7s1pfKezVpENb29q5KZWq9HS5gn4EPHBSlJELKEsOZTJlZ60dCun57XV0hocl4s47Fox51M3lJxDOOQ6P4KRoJ2ndTmbRBEWkePH42HVUhE1c4FESEYU7CcHX2rrt08d579fZb7zhRiHks8ZN7uyXRbAL4Id5qcipnID1JnvT+oUt1AN4bdzZ8yEEKgO70kUcf0pW1yzacwmaiyV5ZXvL3IfOBEUSL224MbAKjfZURNXp7wNL0zKwuX7nsaRKM+cbGukEeSDmXndC9dz9kIxhy4Vu3d/Tb/8V/7e6BP/zDP9C1q28rnYZZG2r/YFeLy3OqVqrWnvPFRu2UmE5LYSQL6bTlFrBkGJa7g661/nw7Cywje+IU0Z0O+2h9YQR7zvdmfM0mg8wjTsTkiB9CC8rEJ+QpBYCdAw+bLVXl6Fq3NoveALmX+V4iThuNuhrNpsH3WDqtuckpP95BtWSNOxs9v5PfhzSEopVTKyd0+d3Lvs7d8utpXsEJVo1OS4snFnVwWLY5/LGPf9xSMhpCeb/3dvcVi8RtBgdoEF0aJis7HfgoBv22Ne6UIKExv3jvOdXqJY+5b1y/ZYkWedeYqEmBoQCKOFAzVPGk9fhMcPAH8CLR1ddqDRub8bkQ3ZpMo7GvmRm2PuQoOQKTLRscZV/E43F4IBqV+51oR9ZSSIv9vbIjQfO5tIvKLt19Xgf7e7pxbc2SC39+IdjrrO9HAj8e+dgj+hf//Hf09puv6Bvf+LqiiZh++Ze/oGa9qj//8//kySGGfCRjgC93FoxCSiVz+vRnP6ev/tZv2Vz9zW9+Xa/8/GeWWGBMJvs/kkxqdnZOc9PTvmf2trfcFmwmsNM1cKfkhwkLpWCBpj24LtGzc3KBcUealkqTjCQnngC6STMKGhpZc3tKpxIBG9xD+hhRNp/UkLKuessEUC5dMPNXrbftyWhjJicZw3risArZmBnRcqnh9lf3Y2RTGpvKey1DP79+67auvL/mySW6bWQZGJxH3ZBi4biLAisU2A16GoWD1kukhZFBVIMuRsWOpZXj03m/L1u7RRcE9iI9jU1mtLy8YLna/s6eWo22ysgSmgOz78hWMDETZUnDt+MAaX5limUmFF1+0mVImYmCspNjjqs9f27V6Vo3rhPp23AhVPmgrMPDQx9wOcTToorUkmhTDk6WBiJtiZELTurXnsEg4i0Y0HqTg8JQQ97n8bQWlmb08IP36IuffUIE27/12jv6/f/r6xoymaX9FGbZ90HIhyxS0JhGcY86Nyaa8PQM6RjJcaS10Mrs9alFAgsEHqw1umznA3qtQetOzCST67GxvBKpmHr9trswkAJyGOEAjG/Gp7RR0DPBwRzAjFQonQ4y9tt4xGDHYbhjIU3PMkFhz+q4rK5R6ala6uv0qXk9/cUHA1nMUfEQQPS4zAjSgcM67xPAmOvZmec0mmJORT5Lk+pRrCW+JWQ3/BxmUVhsSiCPC4xa9GQctU4bTKOdJxueRvkskwtZZ16tdJz8curUmBl3Dg5gHKbCBv88ryPj581bFeWycRciAaTxHyHtwaPEYRKtOiSDC5C6AxWLDf8OH1aOvgDSQSxpkGPPc/S1UT9KtsklvN5YAoOp+OgwYYPukYY9UAmQEhXo2n8xATjKkef1skYc/+xHwP3Dwe0KR2vqD+teaNB7Y7CBmXr04/drFOnbDLq2fkfN5kDVclPJaNKGNOQsbAjcgGj53DzWJ7UlbV3s1p1dMyVksVPekc2ENYZOfdSzOZSikSE4B0bB7YW4z0fKuP43Y3BUIasW9jYV0dRUQZ944nE996MXtb17oKFi3gC6baIAKd5JqlDI6IGP3a9So+zWuldefcuV97jzyfDutpuOoWKRJ7oKpiUeTSiTzjnlwQgwPNRnnvqMmabL776ncLujyUJGi4szbqy7euOWb0ZYkoce+7g+WLutO1u73sgWpibUa5PH3VY+k1W331B2LKELFy7qyrXrunH9tjXXU5MzPkGTv41hipuZqDli1RhxM1KmVXQQlqpNgETdrZ9jtJleWtXYzIye/9FLurN+aJNoIZvU1NiM+s2uijsbSsZZELoan8w68eLK9XWFIoDagqamC4qm4qo2msoXxqyDrTRKmp6ZsJ7zoHio6l5dW7e2lQwn3XBX3K9p/5AM4pEKY7DzLLYDpWJhJdhMEwnrr6OptN65/IGqrY7TCXgdmWzWGmLrzfuUIiHqgGEYuiKdeDNqnynuwvA8Pp60OQ2giu4cYBVNxnX+3ntd0PPzl1/XrbXbikVT2j0o6WC/plEPFpT8Z0aygPaCTp4+oXg85czk9ZsbWl+7qfLhfqCfzSb0mc89oUa3pq3ihk6fO+nUj1QipRd+8qJ9GYlYSof7DVUOAx/EytKi0x6oeIdNIyt+d3/PhzKMzXxGmRxtwoGu/sv/8B8pnc4bcD7zzA/0j3/7n+nM6gV97T98TS+//BPFYjDzQ4NRojbRbBMzCuilHAygg3kuPBypkE7bCMr1AQBBCcqwqOHG3GCK0KGOnYa9YUztFhnCQcILq3fA2vQN0tkQAdF8BhwcYjF59FwYT7lqfmJiwmwijZ8w6ydPn1IqSfpHy8+V9J0UModEQvk0iUApHdbKKiExqXHAQyqX8P2IlA5pQq1Utx4XtnNvb0eTk1NBfjoSnExGtWZdiWRcT37+87p+/arTR6YmJm0oh1UuH1QMnJHpMMHCnMrzb9TLBn6Yn+eXZ3TizKLKlUMdHmCsq7jd1lK04UCDVtukAeCHDS6OL0RhVUjyAbiLzZt0Bja6plKZhLPrieDb3S36QAazObS2NaFeu+0EoGy24MMp8j8MdQDLVCarre09a6/R5pMXDos4Np7ThbtWVauWdWtt3RnLHLZiEd6vvGP22sO+HnjwPv3rf/Uv9NYbr+ib3/ymN1qA+87Ohr7/7PfcHu1+DB+SMAOTgsFryuj8hUv69a/8hj0of/Ptb+m9d1/XaIiZVCrVGsoWxjQ2OamxPJn0RD9Ka2trnqYMugDDqOVNTAbLpQOnJXHHuogFVjWK/jhIKSIQgPU0mU3ZcIc0DFYeOaCvrUjEDc+8vwC4ZJqI06ElUOFh1FM5ABVA4bDUMKDs9pnkRVwCVMiRABb3obbW7PtgDGufIkAgm9DS0pJ2Nna1u72vfidIVWLSU21wSCORKaaJyXwgDSQXncj7UF8ZIms6HMLCnp4MQl2TPci38Dw0u121Qx0n2Fw4v2qvTafecpJLpyXt7ZTd1kyKVTIdV63RtjkUwOWksqNkGaZjmUJWc8uzGoRCKmPMDwGUMy6lYvJnU+gQTwGAK+YSJsAwpXMHB2XLDvlzWqiRyeB7QYvOdIQ9JByNmzCr1TmAQkRHFctGNTGV1dL8hM6sLLi8rbR7qGef+Yl63SDOELMyhkgY52wuplSMdDFkEPSyMAkfs++kWq073Yp4Tu4B1rNWnfIvWOyRpUNGwUc1pJQwEd3LgBCpGT4Zp5cRWDEceq/DI8WElBdAkpulLT0KGYMG6Bz3kttgO8EhAykOcb9ZfDjowuOqlpg6Sb1WSBcvntBTTwUFTKw/jnX0HhOA9+MEFMA4hJUnbkfpMYRNHJs/yUInl512XLTv1qujj3d6U8SgGVMrfw4jj9TF8hLYcEog8efxCp1ZH/VBk0x8rm9MrBwAyF8/c2bMazIHAxhyQDTRkSR9Tc9kLc2BSDlm1928eiTv4Xnzc9vbNU1MpI4GFn8PvP894H7cpsp1YmAeDToHjiX1ZtB5v46wp98fUvBolz3SufP6SMM5PjDYyOrnHRwAPgLuHxJwjyXrSmfl0S6LsyObui3dc99dNmiNz07q9TffUrnUVJ34xd5IuWTa+kWAu7+f7HaGXGwEERbPjMql+lHiRhAtlM6ElXfD2NDyir6jnnqKJpNmC2DdWTgAnWhTcZ03qk2lAe7ZiBYXZvXY45/Ut7/zrJv5hiEY9I43sGQkqlQiqpOnV/T5X/qCLt9a0/rGhm7f2fZY2SY67qlBz8yuSw80Un6MhIqUDT5kj7PQssCsnFpxNjSMh7odzRBtN1lQNBnRjfU7urW555VpenbRzZzVUsMX84VzZ7W/t6u9/aImMG6NutZyzy4t6/L1G1one3c4UAozrHNTKasJItZouEQeAhhmczp9flXZsZy2itvqDDuKY/YKjzQ5Pal0YUI/+cmr2rm1r+go7LF3JpmxoaxycKDwEOZsqOmFGc0srOit9656ukGkZn48oYnZCSXcFjrj14v2U1EW1ZHjyqbyk9rb3FfjoKFr7113rXwFGUe7pwLJMM22Tcqk/VBEVRjLaXx2XOncuN5957IPcIXxrAFNUBISJK+wuQKa0AmiuSbejPefzR+mk+lBPIY5Km8JEZGQJGjAYj7w+COaPbGiH/3056qV2ADj2tze0d7eoUJkPCciSsVDmpsd04MP36ff+ee/o0oNzwaL+0jNcke3b93Q5ctvahju6pOfeUw3t2+o0qxa016rljQ7Man3376ik4un+Nj1wZXb3qjZJC9dPK+d3S3VW3XlJgpqdIhsq3qa4xbFal1TM9NuTWSTuffu+51gMujIfQO/97/+bzp5alVf/8Yf64//+A99WE7ERzosF7WwMKtavSrIcGsxif6y5rBv0FdIJDWWxqwcU5kohXBEtWbD7Du/DLbVqQwDkgmi6rb66nSRd7DBYurl24LRKPcojHkP3Xs8YMfQE4/lk/aB5PM5M1/4WmBXTp864Qxy5BHFvT3H47m7gdi2fMZgnEMgwL3aCiYzHOQAfmTqw9jC5AGWMomYarWyJmdIO9pTrddyVna5ShReWHdfuqTt7Q3VKzWnJSF/YEJGqyObD8kdfMGi8x41iXDt9XwdUao1PpXTweGh9am894BlCoOW5+e0s75hsAXY7SJroYES4ywyCjZz2qDTOT8e0hlSfbJ5rs2OE6r290q6/777tH5rzRMnPhcAKLpqojkLU2M2X1qVHIqYtKiVYWhr3vjHxjPK0P64MqfRcOi/29nd93vNeklUaTSe8OEkV8jq6S8+ZXDwne98x+Dq3ruDIqyXX3zJ8sB2e2RgDFB262ofwJTSAw8+pCeeeELV8r5+8Nx3dfP6Ncff9kUiRVfZiTGdu3TRUsR6raZGmXZp2OSmRhyCMCKmed0t348cDNBZ8zyPE7iON3oiO5EL0cyKNhypgQ2bSUSGPa8rRGZSbhUKMWnJqNGs+L6JjeLeRyjgwfBYKndUb6Fzx3PDFHKgTCLuIh8MyEhBeLxcPq1BuGMGGG8K61CoD/mBsR7QNrS8rtUc+n6amMj6tSPbC4UxRwcBCCOiz3t4qmLu/kjl00pncmoiXwqNVKrtKVuI21Ccx3/QHer22oYSFLNtlkwIOas8HnLMa6WB6RIaliI5/DnIijpK5hJaPr3o9+j2nR2ViOZNJDQ5OaGpybzarZr7FOam53Tzxi1HGJPWs7i4pDfffNPXfYTCoxCTlSDdBOIkTZnRkXyC50IOP4ceekHC9HmMx5XLx3RmZVH333OXbl65pvffvqXyAZMN4pQD2QtrAmCVCGiIE8zrgG2mwsgbiUelfwndOpNkjK0w7kw3sD8A3JkEBoKZoECL5C6Ae8qGeOROQTIJizHXuSMh8Wgg/SOppk85YRBLy5+x5ly6dEkvvPBzbW8VDd4Bm4k0kjIY/IFlOkwGybK/eGFJT34u0LibQDyaXPJ7uU78Z0wDHYMYSE4A4KyFAPTjdBaMpABumkv39pCI9pzMQs47Ekj+faxnd7IWxlS3pQ5tDrWkrt0z6OaxxydSDm+A8Qb4Iq2hLDKdYd/HyxcJSgjrXT8+zw+/QRCgQVlU8H3smcfmVB868IGgzT+SBdljgVnUqToBsOc6+fvZ71730dmzvxzl1Vul9P8rXuIehkSj9Z5JA3iIpBoS/YhojQTpTgkOm8Ga+RFw/5CAuyKHKozHHfOH7ISrgQtnenZc2bGUnvzSk3r1tTd19cqaKodN9Zo9b8zENrIwsbA60owca7u2uHiiLjegQCnQ0w0cOcU/6K+5+ThRt2hCjMXVbGFU6VovRkxXOodJZKB2o6NsknH3UA89+IDO33W3/vgb/8kmK2AmUoZ+d6REJGqN3t333a1/8d//a/UiYT3z3HN67rkfWdceoaHVte/BCZ8TsLVtGUyEi6pVKjao5ccKyuWCFrS5pUUzHnPTU1qeGlNl545Zy9u7Ra1tbguiYXJyzhFbGI6oUb/nnnu1fvumisUd6+55Tphb2kPp9lbRiSwcbIjQ7LB6ctjxhg0rAduc1sULp5xmcem+ezQzjzyno2a3qfWbNBze1Pj4jKYWT+ov/vJZ3Xj3FvNO5+UyUWD7ArjHQujc+jq5elpLp1b1ne/9yBrE8fGETpya1uzpeQ1GQYoEGe+MeZM2ZlEok3ZhDkkgIZr2MEyGQ9Yvh4ckCQSRVDAMsOIZIhin8krmkorEU7p29aYZhJOnyaXWUSMoi3pMS4sntLW9rU4Xs9rA11A2k7aukbQZXisbdvBnIRcm8TvZDz/11FO6+ODDevb5n+h9cuR7PW0VAe4HGnYxtEZsgB4vJLV67pQeeOQBXbt5w1raNnr9nZrOr67qS08/qVff+Jkm58e0Xy2q2m7aGEkToXoj7W0V9fijn1YqXdALL7xiYNyo1nTX+bOWMO3sFw1+0PFv3tlyEQvMK2ws8hxMiugxz54+Z/YM4MbU6b/53X+lpZWT+trXvqaXXn5Rw0HTo9GNzdtBkk63Hbj6iWlzjFrIY3yQcC6R0Fg6Y+BCWTmdCSS4IEEzW+W67iAWFTNno4aEjA0sSNKwfpKM5Xj8aKQfTEwgHtESpzMUY6WVJbM+kXDx1c7uoSclNHYibUG+Q3JUs06CT0/JiDTFYTYWUbncUBlzLZnNg0BHbPOi+wrCCvVCzsyOhPqam5t1Y+jG9p7a6uvcxfM+tMIqUXYF84bJGvYJ7wflWXfubPpewXvAYYbJCJsXUw5kEZim55YmNTVTsGn43Xdu2NOwvLKoCA7qfl+1YklDcqddMILBNFivKEGCEUYekfeEBCDRN3DnYI8XBiCPD4eDDf4VNrDQcOTnmc8WlEhnFMdQF+ax+87abzf6qhw23NzMhIOI1tx40kCQErbN20VtbmwFGvdIzFIIpiww32y4RISePbuqN9543YAdrT4A8vVXXvNBKNjIGffj7SFjn7NPTI89/rg+//kvaGfrtr7/7N9YQ82bRZ5/g/Sj6Uk9+cWnNLc473Sa3c1NXX3/sqM3YaABvviW8KHweXA9IHdh6gR4BJjznPl8eT8wLPLZ0B8wHEHchJTIM93La35pwZGcsLaNBqU5Pa3hG9mrKtyPaCybc2tspdrSYaWjWpP2SiZnpIENlYqHPdFptZFEBS3BXu40KQAAIABJREFUtHKOQl0z+FzPQxKwFPcBvdWoe1JLgRYHGyZH+QLXNNG8Xd8DRCpifid1Zmg5TcSNqqfPnVKnN9A+5nn2nl5DisCU5iz5YRgLcaV+VLVSy0lg/GEoOlLbhnKp2wc1kcLFuk/5WVfJHOTXmD0MaLbJ9YdFn5+f06W7z+nalcuO34R4uXVrw/IqS7ySaZUrZU+c7N800OUzDqRxyFBIFjLL3B268ReNO2oWFynlYd3Tuuv8aZ07s6ydO5t67YV3Vdrvql4nLpEDbBDXiIQODTsHeZKL8KIgg+IwiPcsaCtmdwHsh72eBSQB7DnsdTBx57UD3JGbkt4VT5JhbjbC4D8eD64ZQB/X03AYJJkE/5CkgpctoeXFRZ05c0avvfam4zlJUeGzxyaTzlFiFFK/A8GB7Gaos6uz+uKXHjQ4P2bVuQ45HFBI5FKkXpDE4iZUWk2r9M4EBwX7eZNRTc9wEP07fTegHj06cY/8uU2ZRG/iY8KHkQA8B2w44Ju/55pjUonUhekxWMfRkzYtYyTumNCELSeJhhABfhZW+7j4CYzg2EoOC4BkH96C2E2ez/Z2UNJElCTyRlh05C4QRiZS+9zDQQurwTkTRgP5QJrDF+/TcX67de0+9AbGU643OniQFPHamHIcv15fi0fyHA9aPtK4fzjIHcZ9YXlMG9u7BllIGbjICxMpFSYzOnX+tA5KJd2+ueXNaNBGGRpEFsYSAdsKg8qizYdMJXSnO1SvHValTFoBFwRu+5AyKSQhgLWER5ewK+gm6w0SV450VRrp7nvOO23hxtU1m/L42bnZWZu31m5uGvBzlQKYuVkB7rlMQgtLc3rs00/o4gP3672rV/W3f/M9He7tO24tYaYRdjGhUrluHSFmmsX5WTdUsjDQ+jcxOebTJWP8zc0ds9DxQUczmDCzGRVLZV1dv63WYKSJqTltbxSdBMLCi6acOns2Whg5mCNGvZjwd/YqZgq4AfO5bJCPjFk1nXF2LjKPZHygz37uY3r08Yfd6LixsWG2i/IK8n13t/eUzU3ovo99Un/2rWf0/Hd+rEG7o6TLLlJamJ3T9p0NNasHNtxQe50uTOq9KzcNThbmc7p490nNnGR029eGS5FyZgto1avVYdWiltw0alUx+cslEza24kgnBogJA7KF0ZCEhqhCfG4JaWJ2XJMzs7p+bd2Ab3F53kkDMJbIBaam5vXlf/Ar+u4z39UuGvthxwcpv7ZoXMV9oidDShHnxfWE6TaTdo43Bs/PPvVlPfjYp/WXf/2MPrjynuPmbq5f1fbOrpk2yq+ymYhmp3JaInZvaVY7+zu+JsvFiop3DnVi6YR+9Vf/M93evKp4KqRmv6Fmr+e2RIqcxtLjlnXce8/9Gp+Y1Ys//7k67brqlbIuXbxoNvXG+i2FE3FNTE378wmPYDEYn7Y0Oz+rTCGjbr+thYUlVYkbLFWs8X/i05+zjOHr3/iGNu7c0XBA2VfM8p2ZGZI3MDsiEra4Iyi5IFc7GlUhnrBJ1UVL0bDa3Z4jI/sAB0au4WCEHSRRRH1g5uDsMTPbLeU5sWAaxoIdrOakK0n5fNQMEIlFFAs5OYDR7caeN7q7L5x2CRsdDaVyxYdcru0kfQvZlBknJmbN3kCVFuMJGiSJ68QYGJgXgzVjoHQ86kPqYBR2W2a913UhEGCX4iIKimBxSarxpEVhy1bcxGvg3nUiUTKGtpppDJnJxKAlNTaVdvcCKThvvP6eDg/LTheanJrS+tq6mvtlSyk4PMNSW+MfjdlDwb2BDhuW35noZuQjnrzRvko0JptYr9NxcytSmdphycx3PpdXKp3XyukVXbz7givqQQK31mgufUXbmxWXRk1MFpTOxjUzN+lRP5I0T/mYVoYjiieJjcMQhykRZjFtVpYUpwbZ+UDvwcDTiGEPPTASA1i0qMmPoL0y6m6IdDKrXh95WuuI3QT4kJjUVKqQ0WNPPO441JMry56evPTTnzrnu17u2IAIk8yEBtCezeVUq5F1HbxvgHoOTwAe0oOs/2+0LUuDvGESOz6b0933nXMqC4eZzc0tlQ52fF9v3DnQ4W5d4R5Tnrwh/wEH3ColUSEzevhnOG9NT+Q8nT0g579OrWrYcY5cA7yXhULBPSEnlk86EWfj9nrAYNZgdJE2BfpjwD4+HoB7FMY9FlW/jSmY/PKYeiOkfXn1YTatG4e57tqLA5CEmOoxveJg3Av7cO0UqyhtD+xjIVG+i8Ycxj2XZs8KoleJsIzTjol8sR9Uz3NQQ1r4qU89rpde/Jnq1arSiay7Lkgg437lXmYqQpqLfQYciv0Zy5OsicKYD9Nu6KVgBz8ZZXMAfHxpuagKEwldOHdKS/OTGna6+ulzr2pnA7ko8vIAdALSYdrRlSMjhIwjAnh8YtIgkbQ0vg3mHEnPYBj2BJWoW3TuBtXskkeNoxhJg+bUsKcRvIdMgiGynHRkaRCG/Yb9XgHQRjMOeAy040R4EgdbLO6rdFg/yjKPKJIYamwi40lLA/+QC/YGOnt2Xk8//VDQ0n5kFLX+H614MghU4L5Gc34caUjSDAw6LLQTbfpDra6Om20H20BewnRzLfG93JN4ZzgEOHKSTpAj8yvMNK/DXhD4E2iqKMoD7hdaUxMG7vyFvSRo1mkt9xSxb1DNdcrj8Xf8Xv58d6eh8YlkkK50JHkkhrK423RRGM9xcjLt94x1OAgaCKaq/JstI5BvHXmajNMCfNc8iq7ktaPfDw5WQVnTcdSjWf0j4O/kziOmnp/xfOUjqcyHA9r9oUTKml8a0/bejhpoD2FVzLhPKp1P6uHHH9D1tTWtXb/ttjKYEhoIaTcdn8z4pI7uFTlFPIaOq+MFkVxejDzdFppfl3gGbXgp9Fs0OrJhsSglnK7gVkQc8cmY7r3vbksSbl6/rTgrwaijleUV7R1UVdwvKUyeMGYNctibfSUcBxl3JXYkFbdoN5HKaHuLNBbi1sLKpOLW5tPyWq7UtL1LLjpjzYRy6UBnS3EMOtXVsyeUyGSDBJO9AyedrC4Fhq69w0O9ffW62ox0MwVVDqoGBBhM0QcfHpJc01MyGmjgGCHU8Qc0YAtHHn+RwoKpiIrzWDLnQg7yXFOpkc5fmld30NCt25seKQ+6HUeiUaJBAeannvycPvPFX9LXv/kt/fS5nzlaDRlCOpXWqDdQvVpTaNC1iRTDpaJxbWwfGABMTmQ0vzCpWD7ttk4YkAvnzxtUo328tV60Znz9+pquffCeOs2SYmHKjdAnhhTGyd/sqVLr2DAUGg3Yp9xoO7swpcnpGV29esstjNmxrEd56Dk7bcoomLYE0gMMUJZuwKqhfY4lnZXtfPcoVdkhxWDQx3NOvCCX/OMf/6J+9df/qf7qr5/RG2+8qkiir+s339VucceHTdbFibGEZmfyOrW67FIoynjYKLbWd7R7Z8+b/Pmz5/SJJx5W8WBTjTZxmzS5ZiwviYeTOige6IEHH7Zx8MrVqzYEVg4P9Pknn1S9Wde1tTVfX+MTU9rY3DRwN2tYp1Aj48MoZsmvfOUr2t7e0vXr17VfOtTZ8+f00MMP6y//6tvWr2LMYmTeqFbdPos5nI0Y0Hy8WNrzEEsoGyVakKjSlJq0lLYpqxl4EgEgc30G5sgh1dXoTqV6lTZKNhLG2MhLSCMAxA/9mQ1HgFNAQMybG0BjiklCKNAKb27uW7525uSSZmenLTsi7rVWqdrXcGJxznGMtDZiLqx3aE9ls/QJwnpx3g8A3qAzUhxJFVroXtvJJgfVlvYOyipMBeAU2QtM9LnzZyxfmJqY0Ks/f8UtqTs7xSBaldhGqsEj+CJguIJoSoBNYSqtXIH8/YS2Nvd8D37iEx/X+OSUs8q31zgsDQ3MUrmsfwY/D5MSpF0Ad9hap7N2WgbX5y6s6uKlu/XCiz/X/v6BTZu0hHIw2d/edZkY910yldPc0pzO37Wqgbp67LHH9Mbr7+rP/uQvtF8MGjDxk0xOTSg/jjxkoOrhoQkRdl2uF8AcAJHP1d0YyaSbWym9whScSCVcBLa3U1SnGaRVkPoC2McRyZSAQ9LJU6fcKfDB5Q+Opp+YSQNiBP9OOBHRmXNnbeyEiUZG9O6bb+j1l99XvxW0XNrYZuZuYHMuvwswiXwQ2ZRr7EcDpZMZS0aQznHt4TdEhz4xk1V2LG7GtVar+L2bnMx5ArJ2Y0MHO1UN2yNPHkkYIe2GiN1GOzBM2oeSimpqIue1cn8viOAFgKQyKU9osrm01y9kaovzi/YVbW9tOjK4ziGgNVCDIiaaR7NRJ5OQRo9Ej3uBoibWM/c89HuaX5mxN2unuOv/90S4Q3rYnK8RDoIaADpD3t86eD1IFAnTID5QC3Mla6QwegOCg4Qx4hZJkxkqyDMH7KJ2oBwJNpVUJu7HQnbM+xVGVxdRDZGNMtlGdoFkjAmtF13HTTJ9QSseTG65/aMq4gVoEwccVjQVUaaQ0KmlOU2wFvcGevf1KyrjVXL7aRC57IttOPTU1h0qIYzEgRkWqR37OfGrgDiXYXX6BsgG7kSkNo+IAOvQKWsKAgwgowD7HlX0OQwmHM1KAIEPMBjF+5hk+SdY8wJSYaQEE4tU8ihSuqdqte/HTGXDnoKxphCzyhk5AO6L+qVfesgkDV+eQh7FPfIZcQgHwDoGckBqF+baII6RPRmQTOb64mLe0pDjOHO+B5AOcIeJBgzDmANuiVRkqgLOwXR6zPAjlXGZ9VFKDLIZpCZOcDl6YINgr2fI+ejCYToQTLIB4DwBvgcvHffBzEzWhwtWeoA9ZUscMAyeh4G8ht8Di8/3+ZBR7+rwoOW1fW4O71XwnKxPHwxNypRLbX8fWnokQUwEgs8k+P0oD44jIo/Z+ePXwGu0hv4jxv1DAu/RimYWC9rd2zFzgv4V89nUzIRLHx594mFdvXFN6zc3tbm+p0alY4a5kKegZN6V4mx267c3Vdzdd0ZyMplRrdYMtFtNWvgws2IQJf+XbFNcQqRZJBWKxNTAEd9uurAB4H7i1IoOK4fa3y0pGaGOeWDAjQHHUZDJlNMlyL2mnhtGi9OmN6MsJSYdG8MoSGGkHYfBSieDivBk0sDy0MwhcgyaWrOuHu+Rkxce6uy505pdWFCl3tattZsKdzuayia1ODtNfqM+uHlTDVIFkhmVDmoGb5jvGG/SDkjbJY12RAR2B+QUd63fZEFNxEhOIWquoNm5Fd334GNaWF7RlesfaG3tPZUqd1RvVRSDaW6QeQvAi2k8l9Gw19XSyRU9+Pgn9IOf/kzvvPqOM+CTMU70CetNYSpJbhjLpwx8KYe5tnbbi8nUREZzc5MKJ9IucVpZWtaZcxdsmpyeWVI0mjZY+9of/Dv96Tf+SP3WoY3BSGrAY0hXcPnXGl3relmAOZST00vUJHnsm1tFpxHkCnl1ehTbsLiRf413AqkSpRboP2GXOUxMeTR8WCoFwJ188HRKiXRa4VRcFRcxJfTZT/2y/st/+i/17Pd/rGeffUbhxEBXrr2mm+u3XD4ViwydQjE7XdDKyXnXZCNtOX/hvOP33nnt8tEhL6nZ6TGtnFpQuVbRMIzu+KRrxK9/cE23b97Wo48/ofHJGb3w0suKUF9dOtDDDz5g4L62fkvRdEorJ0/p3XffU2gAYBmqUi47iQitbzqV029+9au6evUDbe1uqlwr6+FHHzKQ/P3/5/e1tnZTgx4G2KQzs0+tLunWrZvB5jxkchWAMN738WxOKWi2wdCyjUa/4zZBjyxJJiJlhpxxdKYD9JvcjnEnX6Ct5HPzok11mYEDez/0GGUlbK4hoTxJUPvOtAk2ehTo8jF+n1iiNGhWzXbLPgSAGIbZlYV5ddpB6kir29dBpaZyk+skKMJispXKpsyo0jGAVG1qPG/WN50dV6Mz1O7+oWYX5v38ac3N5/O+jpgynFhe0g++/5yTXqrVmiU+HAooewPstVtNH3bQXrORo3E/c+6UAdEPnv+Zdbf33HOXJx6b63fUb5Ca1QpSaFJpT8KCsXdwCKVQB5MrXx2Y6XRSZ1ZPaXnlhN5+5z0nryzMzjpJC1Pn7tamJ0tI5BKplMYmKWJKqNtramFxUbu7+7r6wS3tF6vqdyKanpnS6tlVPfn5z+ralfcskUA2hvYaYIauGeBOZjxM2sL8vIH7xsYddxKcXj2jsfEx/eSHP1aLPG2uEeSJAHeiMZ0QEnMLcz5f0Buvv+4YXOQkZjc9qWkrEo/ozPmzmpgYs56dvoQ3X3lN1cNy0DxqxjuQMPDYmNoZ/QOa+WABVB7pM0FJptRtI4fsuWwvEk5YzsX5J5zAqBqyAZ/P7fz507r77rv0/e8/p/J+XaEeqTIpg4R6s616IyA4mNZimOZ6LORTKmSSPqhUa20bKrO5pNK5lN9PHvtwv2QTMnGKe3tFA1h8J+FQwhGzpBSRcNSGcQ8jyeobuJNWxLrdRebW72l2ccafz/W1G86GN+vZbWlhfsnXF9NXjujLS8s6d+6Cvv2tv7AhnlS1ar0p7BdtgCNm8lzKYIjr2sV+JHEdN05ivk2nHNBAvGWzUXUs4lhu3L4wJFmupOd+540QE1rWUjTHDUvT0IOji7fJEKNqgBRVqrfU4PBHl0I2Yc/H7My4Tq8sqFYq651XL6vboniw59ZlwCxQl3UDrwuTAuIhkcQkDNyJuewHUZvxiA9MMOwYkZlosKYHrdFHqTLwVOjZ2d4jI5t0Le0JhTU3N2fZDFIzDgDI3EhDImHG7lOmuqSboEvPJDz55vNjwoscxwVcyZAmpoJuBSSI/fbQsr5z5xb19NMPG/QjaTHxYXPlwOy/s9lpi7YjNmC9HW/oBC/6ZnqamwvyzWHGHYl6BHSPM9ItSeoNtbbGlCwIUXDARJ0W2ECaQskd8Yt8L+/xsXae9BdkkYGRNWgp5WBxe50CsICRR1fOgYjUHB77WNMOeC7kk2bPkc7w2PwOemF4v7hfx8YSlvkQQ2lAjxSpN9DNtbKnDisn8sZHli0e5UcG8boDHRy0fG9jngX8E93MuvgLL0A7kAX58w8i+39RCvVRc+qHhNl9gUcruuueU7p6/YrH0j5FDUIGEynA+eqSdvZ3tbvFiLOqRrlr4M7JdOXEjDdHRnpXPrhmPSqLPe58RtiYSNEFRkWBQ0waoJfDqBHUdBMF6TRrLwRdb4hozInn2ynuqVnvOL0iGmbDThu4U/4QI84rGlaFMVo7AIeYORYWZxVLxs0MEhVIZBRsBiZKGH8WwlQ261zharVhbTWAxprcREztXtsXKVXtE9PTyo1N6fL7VzUinm/Q0VQhrUQmYblMLwRbntbezoEiirhZjg0Y3SjF1s6wjTEuDGu/0tIuOeXEX4Z7mhzP6Le+8pt6/BOf1vTCirLjYwbu77z/hm7dJk1gX+VSVcXNXZsIGfWdPXNSh4d7GoRGOnH2nC5fuaGt63c0aGHioiwrGzAzGLPqVR+OKBtKprPaIPVmyM2Z09TkmJZWzumr//i/0vLyGSVTBSVz46q3yBTf09tvvaFnn/lrvfPqiwr3G8rwsfVhHLo+fBHbWW3gTaA+OqJICK26NDc3rWlPJMoKReNKZtJqtGrWLe7vHSgaTbiECcDKiH3QI/5Tmp+f12AYUqlSdtJAPpG0tnlh5ZTmT51xq+bhwYFOr5zWV77yn+v2xpaur11XXz29/c7LurF2Xe0GMaVdp1DMTud14eI5N1g2OzWzfBiUn3/mhyofUADCmLen1bOntLWzY+DLwWl8rKBK6VAHu3s6dea8MoUJ3bx1W/lkVqW9oi7ddd6v5cbtm051mZyZ1o3rNxUaAXRDTr6g/GbYl8bz4/rN3/qqPrh6WTfv3FSjVdc9913SpXsu6U//5E90+/Ydx2LGw4yK+1o9f0rXblwNvCKwgEe6T0AlUZApDtPRuPe39rCnFoCVXwSYirCgdzzmJ67NFeUhsp1p68UsGoAGysX87ZgNbeIKiqPSKYzC6GZHmhzLKZkKGL6tO/sG/6dWZjU9M61mhxg/DuMcVEeanZhQq1kLEqLwBiALalKYdGR4S2P0SrrlNDIIKwlbzQQoNFKl2VWt1Vet2TbIRbsOcKdgikQRZA9o3S3LESNqil8oLhm4ddXpF92WATZsKAfBheUZ3ffAvc7X/8tvfddr0rwlPhWXEEUHSDLK1jFHU0FaCesBEgS4LMzGHCC5pjvtlp87DDlfaJPpPVhZXlTIkpWeDjDqYrrN5NxLkc6lnd8N4fHggw/opz95UW++8b62t6qWlc3MTGpmZlrnzq3q5to1dVp1JynBsEejsNNs1mhkYe8iunjxon//m2+8bhb58Sce98Ht23/xl+5rAPAAMPCuGIww1USOkE47qcnxhAN03n21W27cCUyAsajmFxc87QEwch+W9w9McJBa4onMUckMmnbIUBhgGwmHfR9oAEBMTiArkA+Fwwl1kWUNImblOcDEUuR6R81aI7NZWJhx78frr7+q6mFdkVFMY9mMQT1SyVod5nqoTh8DI7nSsvxxzL4H4oLxgAQlcNl81oeqUrms9VvrmhibclQjMk2uEQ76fJa7u1VLDUmZ4vkORl3FYkMz9al40v6ZRq2hdm+guaV5X/utVt2HEkA3Byay6tmnyKPnQHXq1Cl97GOP6et/9CcOO0gnEypXGmp3SVXjVCzlskml4sS5doMkHksOkJX0TGpEE3G3k5LUAmEF65yMpqzN5zDINck1zWfEvcohBZP2/v5eENEnDjYcULg7AukqE5cyBWyjkIaUXWXiml4c10MP3KOnnvyUrr3/vr7x7//cpmgCHZptjjRHLLc11Aq6HBxENVQkxnrNZxeYfJG3MiV1rKIBI+tKkGFvcsD6Ppf0WgYCaWXgTjxkNKyF+VmncSG34X7Hy8HBM9C6wyOQeBKkO2FAHpvIG7hXK221WxxK2W/DGp8EuEcM3Httehn6On9uWZ///AOeoAWGzIAxdmQjFD/s9UHLbaZm3DscEJgqBX0WlXLbGnMYZyQrx2VaSFg4SCCjOU5guXWr4uk432MpimVNSIZJhgqkP6T2oGPnefKzAPFCPuH0PIc09If+HGs1pL59G389DThqI52cOkqL8VSA9RlZasRgHFC9vl4x0Od1Abph5THCzkxnjJFg1bmPea6lUtug/FjDb1b/yKgKseOIyaPEHA4fMPDHrD2HoMDoO3KEJY/Ba0Xiy7pgk/5HjPuHg94HkUM9+ol79errr5mJ5pTKgnbxnlXHJS6emjeg++D9685NVTeqgUdlPcdIkafLzcfiDBPGYs1onYx1tI2AtdGA1JeUs31Ho44juxzYNAIUBosBN4iTBwoZ5clQ39p1/CARheTMYtT64OqaW1NRE7Cp1MtN37w0h7JIzC5MWjvvFAIOITh1nFLAnJRxXdzlMCQUtBroOYnGY9GKGPAHi09f45Njyo9P6sLF+/T6G++oD2PcriufCmsUHqjWaSscTyiVyWlrY9sjV8Aoiy3AHRZkIj9m6Q8NksVyXbe3DoKSinDPVdyPPvSAVs+eU2c41K985dd1WD/Qcz941oVHGHM2Nzb1/ltvqdtt6u77LioUGdnUGE6kNLtwQrdvbWvz8h11632z61RcR2NIKkJqVstml3K5lCca+wclL/xTEwWn8zz0yMf0la/+E2VyU6pUe0rnJnXt1m19+zt/o1rlUJl0RO+9/pJ2b91Q2ilBQRwgzHmH+uQ2ICFq4x8yJKLEVldPGsQdVmo6rFLqFffYFL03TJinMBWkIFISUTyxfk62oY20pUqj4gPAVCajQnZKT3z6i3r0s1/Qv/86WdQvmA168IH7tLG9qfWN24qnEqpVSj6A8bxGg66jt6Yn8jp1ZsVguVw/1PkLZxSPJfTzn7xsUxUacLbRc+fOanN7W81OS4lU0vIHU0+DoWYW5pUtTKhUrimEbrRe1/zcjP0cHGJH0YgPJhQEAdxxBqJjx4w57DNajuo3fvOrurZ2w6N3NKfcF/ffe49eeOEFm1rbaBRDEe3u7unMuWUXgAHcI6RjBLNUG6axhE1kslqcmTHI26+V1OqxQfcNsPCCBB6EvkbDIK5sOIip32WsC1iJ+PAajwWP6c0+oOrMskEyB/IB+gyQbGFEimr7zr4Z+xOLM5qemXQCFAkTsNzs/Eh4YM+mpqfUaPecKnNYB4QEwD2a4ACfsoQsoaiSRMLBHo3nDNpLdaLeOlpaWfYhv1wp6eKlCzaldloty1AA7pZSoOsmdhb2PhrEFXZ7HFBrPsQA0qdmxzU7N61kKqPL79/0IWOskLEcjhI3EpEOy9Wgqj5JVClsNMC9bfN1rdW0VjwRTTiGksP80vKiN+ZKueprjD9z9ugQc3ZXIxK2cmOKZxLKkEqSTqvZqmtinF6IAxV3DrWzGxw+AGrE3DL5Y+3kEGXTJyAtzkGCIiU29WAkv7q66rzu999/z0Dy7PlVeyh++NzzPoggUWEDxqiIRIGynyDSMu11yJ9BJGjfPW7URE9PtOD45KQiobAPR1zvyOsgMDiQ2GDopLBAM+/JjqEi/8a0yORSTgfCoEqoANMqJ3z0SbkJK1tIKxI3VjWgRPt+ZvWE7rprVc9+73s62CtZqjI9PubX22x3VSoFcYZMjDhQRmOBoQ72Go00hw72DKYbpOTMzs+oVq8H0aGTM+7AONwvm1kFaMK80yTc6eJFKpjtbXfrimHITsRdOkeWPOVslJgtnlg2YCVznHsDYzjAPU23BaZwPm8NtLi8qKefelp/+h+/rfLhgdNYaF8GCHfYb/AFZRMOcODAhGmYgwaSl8rRZ5FIJw1M0YET78ibnIylvBbQlXI84UilglhEUq+CJBSkD0g+mRQHqSEEBBy3cu7uV9TFTUIDeTauqbkxXby0avDerdf1za//lQ52K+6WaJKugMmT+yqIU1cayVyKNk2Ae9RMNOsJl0U+HzdBBri2h41YwTDGy77NsQYFXn9tAAAgAElEQVTtLCsG7kFDOJKeeDIoVeQgDFhlOs595/hRJjlHxF2rRqQmySqY1ANJFnthtdK1CZb3NZGOKj+WMn4AuHMP4MkAuD/1+Qf8GpCGHJsnnczrzPKgrRQ5DHp0GzD5XLIcyIL2VkArzDUg+riY6FgmAhPPgZ8fgu3mtQOAYdj5Mw5RyFUCNh0mn+lTcDAI0mcCjX253NFekSz7gPbmd/J8IVh8GHYqE+WXmV8UKR1r8gOdemD+3tysWucOoPd0MxXz7+fnAO6O/+2PtLvbsKwGuRDPgfIlDjAcLnjtfJ68FyTI8Fr4+cBkS69P0GTLwYMv2mA5HHA98vqPy5o+Au4fDm7XKF7WubuWdfX6ddWdMxs2WJhZmFI6n9DJsydV3D/QzRt31Ci31W0MFR5w6h8olYlaj8rXsTMZ1zgLFcwbEpi9YkWtBhdmyIxoNDb0hWaWqI8bmpEvLCDj2KHm5qZ08e5LunVnS2tXb1prOpFPauXkCd24ta4qF9ZRhm2z1tWwTbFM1C2Hs/PTZuIw7zES59AAi8tjABqC3FrKanpBEyMGVbMEZOWSzsDpFr3XuBaWT+ppzJTf+4FuX7uhTvVAUbUVjg6c81uYmFQimdbajVt+z9CkAipYkJBXTOTyZvlTOfTbDd3aLLpiPRYOUgfMKsWiSuay+u/+9b/S/NKcXn/jVb340qs6cfKUzp45o7npcbU7NY2iQ5XqB7q2dk3Fg4rSmUm99dp72r+5r1GrZzDAew5AJIMcQIN0ZJLSj2xWuweHrtSemhzX009/QY9/6jHNzC7osNzSYBjV3kFdN9bX9eZbb1lrzPNbu3pZjcND5YkuGyuodLDv5CE+K6LPXMjENCQ00kQ2ozMnlzU2Ma5So66rN9cVS8WVyafUpqYbxoxM/3oATNnoOSwBdNDA8z4WD4pONChEuaYy+txT/0B3f+yT+o//6Vu6/O7batVL+qUvPaX1zZu6fO2yF8XQMOraeNgwQGQmFdXs9LhOnFg208p7NjUz6fSFjVtbTiEwO9RnvHpa7W5X27tFpXM565edfBIO6TxxefGErl1bU4gFu0ONdUFLS4t679oVtYcDf0bvvX9FQ1+/mCgbyuSzZB1Z2vXQxx5VqVJTvdVUfmzMm/LHHn5E77/3ntaur3nEi8xi/2BfU1NjOiztGxw41pOK+l7P0hTGzIsT41qcm7NpcrdyqFa/oyFazNDQ6TLQXIxZRyNSFhj/0qAqs5jspIw5I9TSHkWuBf+BUY9Fn4xiNtehx+pstmxqO1uHqtc6WlmYNkjigOOa9xEHmYZ9MKjnZ2bnHIe3s3+oFnnh3sMxnXPgCxj3JIcldJP9jg83Xa4hZDwjaXZuxgfa/YM9Xbr7ksuK9opFl8AhP7Ies9H6xXuCzIBrplw+9AEZJhZz5/TshKUZgFh0t+XDkg+qlKrFI1F1LMdo+wAy9GE0ZcYYwyvRtLV207GKMd7LFvI7fAzjPhDx+5kkkqYzGnV9OAN48g4g95uYnbQ3hrXPhUMd/D4ZA8fDw4olAWRas+5hTCeH2wcSoighPGK01jJK7xvoshZxDZCuxEQGwDi7MKOz51b1/e89q1a1YY4BoOKcb0qHYEEpGEsEmnSmEhhp3SwbUI8Gv8iB5ubm/fr6TBt6Q1XLZUuPeEDkM8h3OAgAzCluA8QDJgF5mBiJeW238YYgQxj5PoRhhDVlcpAvpBWOD/0+0IDJ6zl79qQeePBe/egHP9Tu1p6Z0vF83gcnwEGl0lWvH7YJHv8F6jDyrOmo8IEaOEQut43rwaSu0WqoUa9rdnZW/V5fe0WiQGvu9WBfIeEDgFoopJRMx9Tq1qyVZr2M8wvQGTOtG4U0ikSUz6ctIeOI0kM62e/5+kbrX6tXDJqy+ZzOX7igD96+pp6DAaI2lbbaJMsEqSqAJJh4Ek84POUnCj4Ql7h3KbnCK5APIpU5JOQyeU1PzGht7bb2dvaDQ+oobLmKDemEJxC46MkH3YUxx0E6QnEIgwz4H6ne7gTvIRdHXMqNp3Xy1JI+9tB9aldr+tNv/I0/IwzkTsHpBJGQAXAfKRELomExB/uwcpQgZo9VHkN4IJPh80KiAXCHkXeiyRG7jaYf8IkMj/ufqUI6C3BkCkLCS1QnT6yoXC45Fx9Cj4kaslgeE/09ZAJJJnj1iU/kz7ivFcVzERQaItGCBOL6vev8sr70pQd9T8CkG48cmVO5L6x9t3yP8qJA5+7PMkfRHxGOgPlAEgK4DZqmQ6qUkdd1deJEwfgG8M1rRecOUw3DjtQF0M33u+DJqiHeA5JsAtDL47KvoJUvHbZ0eBgkiC0u5vy8MM0Snwv7jhkVmdUxYHfK+pHh9RjwI8+5sVYK4rePyqOIskSSw9/xuwHjgaSmay8F+nckPrzWYxOrS5Qs6yFmN2S5EKZVJgFxN0YH0Zl8D4qG+flsUGpF/ORRm+tHwP1DAu6Kl3Tm/IKuXb/p4gHA7bDb05lzK6JMITdWcPQiJTalvZr6rYGlINzEZNWSfoCcA50xmxAsG5sZ5jgu1Fo1KKZgDfKpPTZSLp8xMIGtwawDK85IjVEcUhlMQnc2dx0HCX1y+uScky02d4s6LFPUEeQL11nsmwNNjRdENDoZ2uMY7MIR7e3t+4LkBmWxIMEEYM3PNdt9L/SkLgSiXzZ8kh1iTo6h5nrl9Kp+7Td/W//hj7+prVsbapT21G0d2jg1ioQVR4Mdjlk/TeY4IBQAUqtVzYKM5/KOO8REe1CqaXevEsSpOSVgZNYH5ASPmE5RyDER6O87TTMsp06etDFrc/umoqmwhuG+o8ey+TElM2N65cU3tXt9SyI5gUWR0X8y4VFrp9G0QRXGMZfP2oxL0czc7Iz+0a98WemJtPb38SOEzSQikZqcndX8/II/w2vXrurN115XvVQJMvJjMccvcgjY2S16FNi2WSbipIhIv6+7Vk/qk596QqV2S9957jmdOb+qccpPWjVnjhe3izos1gR+hPOG4SMVYnp6VksnlvXeBx+4mCbe77oZc+nEaQ3iaX/m1TK6aum3vvpbbit9/a1X1KP8qx9WtdZw4gmfJweO5bkpt7iSDd4ddtyQ26w3VS0TMRhcA+S9z85PKp3NaGu7qFgs5Qxvog5hMDBAZgo5jwNDMGmNpibHJ3T27AWtb22qPRzq/IW79bMXfqZKqezFDBNhIg3N2FU6H9dnn/yctot7Ku7vO3Fje2tHJ1ZO2D9y5YPLTuNA0723u2MW09djr28DNbpwQFy92fB7Pz82rmw6qXq9KkItmsOeunYPycVlgEuSLci273WIWiPWK5AeoEMl75uDHOyzneIG7kH7bSaDJ4WDa0gz0+PWZQbA/UDNBsB91hrh/XLJRkB3DnQZt8qJHPga2MS29/fU6raDBZ285jgNshnlMzmFOkNFhmjDA0ZuGE2o2hq4/4GEDCQelFg99dRT2i/uaXtzyy2exR1K0QIdusunOm0DfwqhOCCzo5N/zGc6NjHmCU+90RD2Ce77e+65oO2N22rA2HcHqrc6avS6irFG+YAYlMLA2lN0xqEA7TNTPLw+s3OzXhMx0qHJZZLiUqzw8Aj0snRElZsM8uKRLHCAc7RthsNY1ZMYNrqJiYzf25mpsSMTXeD9ILfdRtmj5BDeB6QuSEhYI7yBk7gRhnEeqFlr2IRODK4lUJjg4+So9w2wYYhZ0tAR0+/AOssnEuh5g5ZZQC8FcciMmGqQ5w5DiMETsM5z4O6Ok78XAnB0zIpzP3DII3Vm6Exxrp2E7+lqhakXrZcpZTDcxYPOBiey0LLKOH8sryYtqUxKu6T4oJfn82XiQsoWchzSlFjfg9IfpmjJGNGoXR9SAIscTE+fOW3JxV5xx5MWJkFcL0gRME7a1TEk2azjaWwmF7NUhix3kmKiPvnIANBrP39GzjVFTYCTEYC461QiJgbWZIcDg/j58+d1+/q6quUDM/fsi432QE1KoADuvvZTlsPxPGDYE2nKqMq++yjrIuaSNlCkMjyHRDRr9r8BA8wdxHudzloeh4wF3Mrnx8EKoogYSxJleB1Iu/j8+F6kpAOjezlcgon46qklF4a9/LO3vfLy/iClo+XYQVYAY5/lMWjjA6PUi78b+vqH4Wef50Dh68x7PfsmPqdAV44kBbAP086Bi6kJ10YiFdL0TEEPPHC/rlz5IHhPJye1u7vrwzXSPVrHIeECH9RQmXxM09MTOtivemrI9PAYuOcKcWvcuY4QviNXO3tmSU//0oMGmzZ3HsVnHpODHAZ96PFUH/02oRSk3MR8b8K6A3JhnZcW8yaFeB78OYw1TDMGT3AM69txcstx86mvtnA4wBtRvEbHEZeBVIe1iK9Afx+szURgu/CJaNlfNCIF/TJ8HRtkjx+LAwkMu8nO3sAyGMgaDgU+OEhaXqaRXYFevhNo2FnfOEjyHHgfgh6PQMPOocbafXfKBNsCBx7+kvebZJxjxp3/htUPDKsYsIN8/I+A+4cE3OOZqr705c/or/7quzaesBjGwkOdXgW4I/UoaKe4r+LOgeUlmCHH8jkDd0arMFdBjB0n2Z43eUyau9tln5bRp8EsTGEqSYTUG7Qcp0YSAYsCDBDsk40rg6C8YHpuxifdImkova4efviidZnoug/LdY+7XUdM3GStq4kCrZeMaUce3ZM6s7W1rWar482Di42sWjZE2Bo0lQAYqrlhY2GqWLqQf2COBeQvrZzWg49+XD978XUzjL1mXZ36oRmb/Ph4kCPfaqkBCx2OWG7BplkqHxq4FxixhhlFDlWuNVSpBvpfbnZuQspdnAjCjRROaCw36fr01FhKbQyIHW4+jEq9YCQX6qtc2Xd76KOffELPP/9jXXvjigbNgaKhQKOfyqYdkdmuNdWoktIRVo7PKhTW9m7JxUanz5xyAgiMNIwrOtJsLmXJBdMIorZocURe8u6b7yhEVBcjdhJiclkViwdOEQEUAgI8bm8PtDw7pn/2O7+jUSqu//uP/si63/HpAj541VsNS7CKmweOUouS9S/iCEkaGNODjzysN995V2Uqv0MDx7VlyQ7XyOU+HOBi4ZR+8zcCjftLr77kTdDxo6WyNch8FXIxLc1Na3ZqWrt7RRfB/H/svVeQpFl+3XfSe1fedbWf7p6e6XE7Zmc9d5dYYCmQggASBAVAAYgCJeqFwZAUop4VoUcyQi+UQhGkAhCwAMFdcQEusN5g/ZiemZ72vqvLV2VlZqWvzFT8zs2cnWCEnudlKqKjZ7q7stJ8373nnv8xmLkASKQQBBMX5tGYKpW8P29m+rlsUR959kWtPXiozc11510XSiW/3haZ0IdNA8mPfOQV7RwcqDsc6alnn9dff+MbajUa1m3Wagc+JAxGR8oVMnrlY6/6OTDF4sBz99Z9LS0seuNce/TQ0wWmO9TK09xLwySjddg054sfHnojyGG6LhVtsO502+phEGNowIbndAYqNImKBFSiYhk5Jg3GFDMw3gbrJO1hZOHm8BJi+wDrTKP4s0kcJMCARX3jMWVLA52w9jelrb1d9zwYuJPti044ldLs/KINydVGXZ1eM0h37F8hGzqr2cqMRu0jpbjuidDLJBXJ5J0qQ7432fegEsDaZz/7Wd2+dVuDHv0Mfd2/e9/rg5loTHdco+O4UIA1RnCkFel0xpMVQFed963R9sb/yU++opvX3tXj+yRiDdXqHXlawqTIJWAx0iaYWrRUb7d9gELSYP9BMqmLF59UKpXVjRu3/LNYG3rdlplz2FbICdja0mzZjanxaJD1AIgzmYJqHBjR5w8wnSFhiXqtQtoDoAPkIxOCzQ+sed9sN9MogHypGAqhyCDvD9GfMyXsWNBOmgZHPBce8b1kLiO5GMsrMK+SyOOEDeBiJBKmgbGYpqemlcsgb+EwRFxrw4bkZCzhBlAzvGMjvyUaPWIMu+M2ypDTD8Fj4M76T60661uf1lC0/hk3U6MN5zUhXWSNOffEGTdU37n9wN9DihFeiwlwZ1KCLIf3C0sUIDKXJSY3EmI8+UPFDab4fGCx+TeLS/MmjyjqYg/jugdskxpc328rTZNvKa3BkMkNkxH04cRBIhcCKBZ08vQp7e3vOMUKpp1rrtMFXBW9N1ir34eYylrG1D6saW9r0+/bYbUjKlAOW7xvTJQpDczqqBemMqzN8RQkSUNxrr0Ue9yM2fDbt+9od3NX6TgN00R/BgkJfQO0onK9Y7Dk0GC/UzJpltolRjz+AMb00Ak0gK16q+XJxDApFaeQVc7oiTOrnjL+/Edv6fCAaxY2WC5p45BveSyAlgjjTNSTdA7eXNtu/rVuP+frJcgnJnnfUcdAG5CacQc4w5hz/XKA4dqUsvmEo16ZgpOQRBpOq90yocD+4ehGmPB+0KNz8MOcurtL/CzJOUHLjUw1k0fvPZ6oUFrUH+nJC6v6zN96xiDYefMTFDrGVABTYqP5Hd05hVP8W6RY6M7XHhF5GbTsS4t5A3peEwAYgA2mXT1efk9Cw308yVWfgGz2IsdBjg8NAHzYb94TpDZMrNDgOy8dc3GGMsr3ZfRzqBgrFxwZOZaoGEzjKyDVhnsuHsD75tahH5/9bQL+AwET4jr5miTdvB9aAsztM0cbnw3aeqQvREJPWmd5j3w4IROBg5lTgWJ+/j4MkfzEVCkb/xC4f0C4XZliQx/7zPP61jd/ZEfyRPD28U88p1a3pUgio93dhh6vbarbbKvb6mlhYUrzMzO6e+euc8C5ETmRmc0wmxCiGA8bR+q2I0rEjqxvJCptd3/LWmFYXvTJqWTacWmYU4+GHVUqOT33wvOuRH/37ase6Z4/R8rLoq7fuqe9/brapG9ERmrVW2o3upY4UASEqYUNDzoQIAQbacbC2rpgmoXJgh2yiYV2P5cSBMOFQU10aFasMjuv6blF3b7zMIDTo646JCTACJeKKhZKZgwA7vzMXKmouYV53b13xzdPIY0hNySvAGqabIg0YmJO0khT0wXlimwmR5qZXtCzT72oc2cvKlsquxTo9ctv6sqVKzpsHMC/KhUnuWRbn/7sp/W5X/llffmrf6HvffMHinZGbgAkwQOwOUJ/12ipUa2qWEioWC4oVyrr0eMNP89MjshCJg8wNQ0bkshFRtefJBXnsKVSsaJnn3lW3//mt8PrY0rJr3Gc2fr6jhkbj3JRktRaSkel//F/+ueaWl3S//av/pV2qgeanilZ69odMJGR6iTwDGNKUzpFmk8hq8XlOc0tLOidq9cNDNNkCgMmEzG10RKzWcDOpSv6vd//73X9xl195/vfdUZyvV7T1jZjaq4/TKEZLcxOqVIsO14SwEkeM0wxUp2Ipy8cnIYql3MqlorKFIouofrERz/pw9ajh/dsejtx+oyuXr2qjvPs49rd2nXcZX800k6trtI0qRZtN06SZ79/UDUIRnEOUH7m+WcsEYIJLBSKunbluo4traqcK+rKO2+p3TlUDqBPx0A6r13kTO22csg1EjSM1tzCRzHSbKGgVIyGxqYTk7qKuyERJhQWBcYWdaXHwH1pYENRTO1uqPjOYzglgJRsbqq6k64RDmUpZLSOaAVkMwvZ2K7UfrztCQBxgRww9mpVHTaa3jxglovZXEi9mZ51RBwRlc1OTX3kJDQocuhPJ7U4M6/+YU8FNnG3H6bVjcS0U2u7xbhcriiaoNSn72xx5CNDDJWttpl3myKPjgwAYY45bAGQSSBqNRvepAqFkqZnp3Q0pEGyperOgTe0pcVpNWtVH3pIyOnQuBhqB5UmghFmk8kGBT/oh0kzSmZ8MGFjO3nylE6feUKX36Q5et9m814PiUhUR92+DutE2kmlmZJSmaRKxaLH/vxCt85Gvrt34KUd4MN7n+VnZzIGWchqXDE/lspwrU++YAXnZmcM3FttAD6SINkMCuPu3X8wsjQF+QhrnVtHs9nAnBEVSdIQ7Yrkf8MINtsG7jNT055atCmf8jQDcDJSMgaT2TShQGIRennXuZNRjazG61co8uL9pX3WEh90spjaYI5JqilmlMzGbNbe2d03MOfPnV3NQakRQhAKxEG6aKav6kHb7DjFPkxe0UkDHnNZmqGjnrBxTfMWNepUzge2H5/G1ExFpUJeDx+sKxFnmrjvw5MLgtoQN2ijudeYGAXpmL0KR+i7o8oWcpaztDttT0CQxrgVMiLNzMx4+sAXh2kOks7X73V0sLejdDShQ8qjmgMddnqkLipHbGEB4B4+J/LvkWGy/mAiT+fSfs7HVhe1t7urBtnt3ailPsi0Qixo3wdM9jneT+4nPiMO9vlsURuPHjsUgXsBEJ9LZ7x2Hxx2CHFTNCvNLBR06swxzc2W3Bx+68oDPbjHYSPlvZ4kIAgYvGQud4pw8KKdFqY86b2JyGXApsvbusG46LXGTU8BuLuVlKMoUZAGkiSYIBNCz0h0KAV/tMmO42EHfZMQMPlI7+gloJGdQzTTa0yos/OzqlYPVavSSg1AJdJzqAiPy4sZlwEmIhFdOH9Mn/r0M5bAAIj5uSbr3DIbgHLw04XJAOB3UlDEZz1h1zc3D7W8UjDQduxxvWsicXoq65/5XqLKOBud92uSTMNabbA7lskwmUAq0zjsWzvP+zL5cmuqwTHJNzyn8Ng20k6A+ljiM2HwDw+JoaToifsgZNQDqCdGUzAH/89rnExQXco3zlufmHGZSE0KnSAgeJ2eMI0jSHlOPDd+bkinoegKkofDGGAeLT5JQqgGPgTuHxRuVyK3r+Xj07p3d1O1Wts3UjGf0Ksfe0E71T11+1HtUc5TbzmxhMQHRo2UtbDQUFpCkQksSURdzc6W3aZ688ZDj+3R2gL65uemLL1pdw+VRb6AY51GMdz93kJDJTVszekzpwLLv7FrVun55y4qVyzp+q272q02XJgCK3540FC7EZrwrDfLYlrrKZUlHSLpTXMC3EOkUdKLKXXkY9mnZRmkmlB9jrsfEjYRH9rANTW/pIeP1t1KCiIa9PpOCgAWzc/OWV8JY8rNSk73+acv6q++8dfqddrKJdH3hklCs99VdzSweYn2xngkqkIOE2/JubSf+cxn9OpHP6W52RNqNKPqDqL68Ws/1V/85Ve1s72uVGygTHSog91N/fo/+DV99LOf0p985Sv67rd+oMZuQ7EjxptJA3c282YV1rFuQwlRl8urx7WxvW1ZCQwdmzpNjIwfAGJU2cPKx+IJA4GpUskV66/95Ec6gLlGcxuNmoHGELSzfaBOl4kFICquARKK4VD//H/4Zzp24Qn9r//yX7oYKZ5KKJogsjDkItO6m0vkrL896nVUKmVtJGXXWNvY8GIQx79A4x116t4NGDH2VciV9c/++f+s737vR/rWd7/tTZtUjvWNTZfoIGGaKmc1V6l4E4MdY5ADeEa60MHUPCAPmInK0IZLABS5/Fwz58+e1TNPPqm7d277zzPZgm7dvKNRn3E07al15QoF9UcD7R02lM4WtH9Q82QCtmtnd9cNozTSUvhCsghJKYfNQ5+Fdzf3tDK/qqW5Bb3x+uva39/2dQo7lc0X/PmQupB1JCFGpgM/Fq9npphXpVDQ1vaGdus1tYcx9SlCoZ6d8a3XZzTYIbIMmS6TEzSTfd5LwLrNHBj+glRrOKSqPmqjmA2cieA5wESJaRupDOBnZWXeBxKiMDmowNAwUULyQ3wdVe6FYtGHs2Y7AFHuuagZ06ROLK+oXW0qNQo57slsWo0eng36AEh6qFhHDdd66dLToXCIVKj9PRfTAGbJqnZsI0Vb+YJfgzOlW5hGuY7KZl3rh3VvNOsPt72ezswU1W/XND89bUa43gbUxJSgIRaTXDRm4I5MpuPSpdDGiWyJ32n9nJ9b1P5+VRsbj60Z73WDnIr3GikRST6Ubk3NTJtB3qP7oXrgjgpSRrZobB3SslwMpkgnYIWW1Gq1avlDAO6p95heQA4gIJchnrXl68AaZ6I/Yb5t6pN/52/Q/HIdcH1z3/iwQ7QeCUIwiZ6mRT2BJO4Txp2EKFJkggSJsqaO0hRAtZo+IAEwyQqP4NtpA6gBoRx6Q3sqUjcSagDvxCpyOLbhmileKaNUjs2flIqWYwW5FgDkLsEiXaU/cM4/Eg+mngf7HXuBAIQcKAHuAH0AFsCdwjq3xBIffBgSgAKxOtDS8oKKuZIe3F/T/j6MbogoZCIw6Md8/+eLxKWQKoMfKeXHZz+jKJQQhj66+jiHC9KbMI1yf8R1+uxpH1yRdnDQXFpa1lNPPanbN67r1rWriqEXbwHQjtR1bUKYZNkrQtziYOhABN4Lt/aitea+h5UvZU1SpBIpt7E+frgxbjam/CphWVmYfgx8LSN7ZK/BhUapWFwJ9dodH6SBfvVaWxS6DpBnZKTSXFHHjy85b7y2v6vNB7vCCzsYBKa528EAP3xPKgPORp5UKqed3gOpwNrL9KJQYCKAWTTEOGIkdWr9iHUoADnW20AGEKk4kaYE2QhrC9MYPFL2lVBAR4SNhpZqYSi2vUCymfjck+d1/96a7t5dNxPvqXiU9xIDatINzbD0qXhSx4/P6DOfuWQ8AeA0Iz7WYiPbQYcejj1seYEthqjgC+A++drbbZt0qFQyZtuRhpDOxjo50ZcDmAHlky+u30PS0sYMOVpw/tuT/rEsh3WLw8Ck7AmSMzSuMuGggwFwHED25IvPh2uH+9ZTDnBLs289PF++9t33EJJwMJW6OMmm9DARmKTjcKjgNQPk3c49/n7uLRvR+xQIYiIPUxPeM94svv/9jzP5b/sHHCgS/ZBx/6CQezJbVyLdNzsOOAdUsaD8/d/8u7px+6bLdh5v7JppJzEFQ9P0dMlxZGS1Z5KwVCnr44YjGjLRLc/o6rXbbk2FmWWxZGzOmHKI7jiT8kLPJsshgOZMGtvQqBHTV5mZ0tUbt9Q4qHkcD3DHKHYdk+iQpBJKCPZU3a6q3x4pl4KFYHQKq3KkbCGvdNvyK2MAACAASURBVDan9cdboZE1Ebf5A1DAos7G4RNkgkKVWV+EG1tb3sTRpWO6y5cKLk0hWpJFABMQDBbfSyoNkX+k6fQ7LY91P/npT+jSR57XH3/pS9Zkk06RiLEBdty0iaEWnTuoH21thvckF3eR1dNPPw1Pq6nKslrthIbRpBrthm7duqF2p6HoUU/pyJFahwf6nd/7bX3uV/+OvvK1r+tP/+Qrqu/WNOy0vUgAoFjEKRFq1duaKiFFyWlqetp56F0YJhIoMKDmMmYIAU0bGzsGf4y2OXRRxnH+idO6de1dfwaMg7nBicLEoNhq9C1zImue9IZeo+mCj9/6rX+gS6+8on/5r/+101QsA3K8Voh+5JrJJLIe71KpzoJz9onT3jAfb254IcsyCux1ndcNeJiYjJhT/Orf+3W98+5V/fAnP/bBA3ZwawvAGzJzpyp5x12SOsJoEnMcn78TiChy6sG4hap7JBq5XF6bm1vWa+ezWZ0+dVzr6+sqVSpODNre2vbrguZr1KsuCEJfRGlTtlDyNUhKB+U4e3sHml9edCEZ5r0Tqycc39ahRXcU1f72gY4fO2UwdffWTVUPdp2cAMgtzVS0vrntJk5SetjM8EoMR0M3+85OlZ2uRDzl9n5N7f5II7TYY72jTYrsmsQ8UmLiXORQoMP/cn9yWOFQzrUMuKLRkCkFIMaGumRMMzMVF9vA+m0+2jMTurI6r2Qm7kxruPZatU6PjeIii3+gXKFoRrM77KrerKrXCcws4TgA/uMry2pVayrQc+ADYFydYdS/Nnermp6eC4kKva61w4BJDr7Ij/o9CrSQvW36vmValUhzUEKbThZ0Q81WS6VSRYtLi9rd3wtj5MfblghhVI4O6DQoaG+v6qlXFBbToB2TdMjabsK0DtGuMyXI2AvJz6W9sVSuaG93zwkivJ52e7weIJFotILec6rof8eBl9dfre772uP9x0wOS1wu5y1PgXkDkLPpHWBkBbgDGFkjul0DC9Yr7mdaZK1RRyLT71rqxN9j9LVsoUcKDMlAjOIZ1fetweYgyT3BdcEpI2SyE93X8cY8MztrmZuBO9nxaBGGRzZCN1sNl1QNMcfmmWDSCdAOCSA2h4YKeQ4NSHwwwyIVJHmHojWY5VIl7zQRPAM8//1qzYd/gBuAgP6Noy6NjUxbQ8Qchr99CAfkJjRPJiEjgsYdTwpyIYsJIsFgjr8IYAnag80v5Uva2913WzfKIJh1Wl8Bpwe1Q8szFWXCOvDaV8ynfI0d7LeUIHNdPUtTKB7ibeOzwLP09NNPeop85co7PtCdOH7CEqpb12/o5rVrwSQ54MAT/BY+tJKsk88ZQGG+xYwaTyQ9uWD9RcKHcXRmFsP7vKZKFUUGcd28ftfxwxw0YPoxPNcPaxqM+pqdK1tu5J6VVFYbaxuW12ytbZoM4iDKBNsdxbGoRvio6LVYmDazTYN466DtQxY3J9KIbj+iFv0iXi9g0Clqi/rglc4mffBhms5+/eSTF+w/uXn9jqciyIh8lhPGeEzb74uDZKoZD5Gek9IfPiNSyCgL5HH5PPkzbrbafs3FcyYdRKoMqTtly8yq+01PBrj2zLYnQyszQL/XIj5XOn1qQR//+NPvlS5NJCATkLq0VPAaY2JoDML5bDh8mPIYg1zWQDAJ7DbXuAu28PkyXYLlt0wEDxH+oSBH4T7li0kEj833uVvCADiw6nzRTjp5DiFika0k/CWPyZfTb8bN1gBpt1g75hcpy5EnePz55MsqBwcZDJwbz8/kz/i5PI6luUx5+piHg76f/59EOnrqEMGkPH4f+N7x65z8DMD75DlN/ozv5730pODDOMgPBronMy0p2rIuFnMMm/vsXEG//we/p7euXDFr/WhtS81GR23rcLtamKcauOVWNeLecLjHIpy6eyrkMqpMk4H9WG20tt1QZ5zLZ83wkqZCsxxsHRt8MoWMJaS+AJq/+MUv2B3/w5/+3AAzm0ro6Yvn9PIrL3p8+2B9S7fvP9TNG3dU3amp26J+PaGpUtajeUb1SDhIitndoSod9iKYaCnsQGfHZsvGScvfwhzthB1tb++Y+XFkHpm2uYxZhnBLUYYRVz6dtXxhbX1PyVja5s7RoKNEKqJf+sLndO7SRf3xn/yZatWasimiATs2lRFR2UJL2iTaiggvdJtxZR3n1PfmmkrnbGirTC+bGW+TxgIzQRJEJKJ0dKROu65/9Hu/o1/5tV/TX/z1d/SH//e/c+64emHjLeTznipsbWyrXgW4JzVTLrrwCdZ/EGVRj6ndaNgYxmGGAw75wc02VddoVsmjTejYypLu3b7lYhOGfGg2eb9IyiAdhmpu+xMAYo2mc5w/86lXdOnFF/Wn/+9XVW81vPERsYd7jYkKZSeJaDqkYTCKz9L2Voa7087enkFlNknaRdvGOoD7SDASDGcTeuGlV3Tj1g1dufaugRqm0doB8WahhISYsFI5a4OyTcjNthc1NNBoKw8b1VDukskply86o5mNorq74wpz5BZ71T1devZZG5A3NzZsrOQ67LUPfc0Up6Z8fZIQBOhDvgJwrx82df7pp1St7hk8ry6fULvR0urystnN61dvGWCy2L175bJZJzZg2P1cKa+NzR3H8tnUdtRVnbi9WMTmuJlZNMlZezweP953HCovBH0uv1iQYf5hggEzbtWkht26ThiqhKNWHc5hJpL1OiR1lABnbDjJkaYqWQN3VAnkuLNhHDu9rEIl5yZbJBGP7j5St0EUIuPepPLlooie7wxCpCeFaG5CjEUd27d6bFH9VtPpRKMebZY9pUtTNqg+XN90URdaWMbcC/ML+sjzL+r+vVuq1/csZ4AhvnnztkZDroMA1Djs89wBvQB3DqxzC4vhEId/Y69qMEIaUmTQ0VS5ZBBwCJiNhyQUABCTlN6AlKq+k3po7M1lcyEtJpnyNODs2bO6deOmagf7JgY4LHDQozgLoMr0L1cpKpvLq5gtOh/8sFm3jAsPwt5BzQAH4zkpMbDupNmwsBi4IzNMQDqkraNmTYRU4DqhsTIkjNDi2fJrNnwYENWGxpkOBZjsEN/IF2w+ZnUkDhy8/FgYnrnvPQ2JeDLEwSRMSUfqtlsa2tsUdQpSn/ZcfDvEZsbTOmozWei/19Tr5A4nc8Qtp+Gzc0kWSTTphKWQBAWQiw7wwHfAgY37Dakh6wDXLet20PtH1Gh0tF9t6rDRtzwnmSbhK6pshtbroL/mXg2APRLMkeNDaLlcVLlY0vrauvb365ZO+v3LZdXtsbbU/J7gE8KknfPEOK1CNqvHj7YJWbGkLkZJYJrpRWBMwbOrx1ZsWt/a2vR0CmMl6+zh/oG2t3dtVkyncqrVkB1xOIa1jPnQEnK8OXyStpMxUBwik8ilNLNY0bkLJ3XhiZM6c+qU77mb1+/pz//0P+jxxqanmeThk+TDNQ8LTVqPU6/OntMbP72sJiU8pDPBiktqtjoiyIRwgyTGy8iRiQQ8ZF0SleotpeLIR5C3DF0K2OmGQ9oE5ALcSLwJsbARp7Sxd66uLts39ejBRmg0xQQ7guePGxM444FPMh4kTgBsBtVuYoaWSjFVivlxAcIcvOfn5u3Punf3vvs1AOj2rzOxGB9aXRbFn2N+xfCaDaZIoXRiei3p9OlFvfjyRd9TTkoZhf2d0iMMmpUKaXZMATjkBv126LIIxsz3Z7e7vZXulzHo9v3jVtiQ4IJchXXI0puxFh3Wnef3fuBt47in/MhSQ6IdBwGnM8F8O/mAxwvSFUc9UgjHNUKSVpuDeSg+4++cGjXW0DNVAKDbGHw0cKITBwu3VBtjRd8D7hNUaZPs+O8nzagT5t3+gbGUiPeC6z80y3JIDrLByXPw5MHJyawRkQ+B+wcD22EHGorGj7yQ4jxnhDU1C3D/bb397rva2qrp0dq22pQfNchpPtLcQsUjs3YrxIkRO8gmS6lIkRz2YkkbG7uqNxmJhbgpQBq3OSd60k4Oqg0b0gBb4VTLwp7SP/7939fVW7f1re/9jc16ALlzZ07p4lMXdOf+fd1/vKnN3cCstRttdZtIZVLKp2MG20PMQemsNzIKHNgYONkDXsgiZ/xPJis3Nhvx/PyC2xUp6Qk1xBRDBLiOpIdIKyrEaX7DKEs77PrmvlJxcunBy22Dmo9+7GUdO3laf/lXf6WmgXHezZKKDdUddgwuONlinqofHDoKjUMJrCJgi5ixdC6ns+fO68Gjh2q2MOEeGWiRex6jFr55oP/8N39dn/j85/WXX/+OvvaX31Z1e19xRukD5CRZb44UHh3sVpU3E5Vy8ypAdIiZFKNVo2VZEe/J1NSUtvf2VOPQRkkIevdyQQtzM9re3DCrDUsyRbvsEYxdSkfdiNbXtyzHIFd52O7qsNbUE2dX9cLLH9PXvv0d9SJ9b1bW3VGulSCvtuYDTzqZNVDO5ILel8WhelANLCNpO4NQXoFmN55Mq3eEkz2iF198STfv3Na7197V0vKS2q1DX4cw+bBUmMLQri/Mz5oJ3Nva80jd5jIkB2h5nVaRtayIn8thFNMecZ7k1WNMJeUmlkT/d6iIqZ2uDqu7jnZbOXlSYIZWv6/DbkONRtU+Ai4GpAM87tLyMY36cT26t6ZnLz6tV199Vf/m3/wbDU0VDvXo8QOPnZNx2vrKHpcjxyD9hjElZVIHJOlo6ChGAC3JQ5ffuqK9vYbNsQAAegrcZA9TliJejk0rxJ0xlULO5EZL9LWWdwRijQMBQJ7rHW2w+wbSUZdssElzv26sMa0aaPnEkjW5+AFKhbKuXr6ixl7dcYjc06VKUc3eoWKpuA6Y6tjMhZEsaCKZGGTY/GCI2z0dVJuaWlrWIJrQxs622WKkHkZJI+ni+SdVLhX0aO2uMtmYHj6877jPUT9qkzdgslgojFtPO07eQZc/MzfnCQj576wLyN4oQUvHI56moP9twIIjOgHcWOPurnh1j7qqUT3vEpqc4lHABQ2GFb366kf1s5//zAcygH69TopQ1GCJjZ9I0aTfn7LymYJBcLfV0hFRK5Go9t1yGhhvdO5EETotZhSxpMbMLtMsR1OGAygbMEB+ogFGKtNkLYFUQGE8GprxDgeQcOhhmsbjEBYQ8tVpo+75cIW8BfDPoYYJW75U8lTIYM2G17bvOV4fRVsYoGG2mdSkkxn0BGbc+YjQy3Mx0Q7Nz0NaZ0mWmXsARNzMMICN14Je3jXwGGddnBeaIzFupihKclIM72tLu/scrkOVuzOqvZbLLd28bk8OxsCdn8WkDm/E0tKCQfjtW3cM5kr5nNtPSStKxHN69Hjb7z9Rvvgsivms5mYK/izu3Xrk+/aIeNQUza8JH+R4juj6T5xY9T2xublp/wV7AdtDq3Go2sGh7yvWMGRTboYmwQQgFid9J8jS0ONbCoV0xpPLYBr92Cc+osXFaZUKBRVzRX3r69/VD77/IwMnJo1MgkLRTVRTM2VLtYrFgi5dfFpf+Xf/Qb1mTxESYlrEGof4mRZERS5j4J5Ix5TNpTVTmdbK/LIe3nmgBw/uGSwe9UkLQn7B5+kU/8ACA5rzYTKEdBU8EIc4IlI5nvThjGJE5DEj3FpDssCZsgVPgFPcUhhyY07n4jrwNIdiLrPOHBXDv12Ym/cU++GDNfXb+OHCfjchzvwekJJmxl2KpyOOJcRfYuM9JFhEOnlqWZ/85DO+zpCg8dlNDKgAXph0N/8arAd2HLaZ6MWJvOY9hnkiN7Hc5hcSGTPVIyYxQbvO4WKSZe7aDQdchIjrUM4EERkA/SSFhgMcexzgmse2CRXyxR4SpqPBH8X1sr2N5ItG1mAEnxQ0TZpgJ4ky/Ez+e3IAAcyzB0xSacISF3Q1vPfh3B9Y9Akjb2pyzPpPCqucOjY+AHDQ4vMKMZDB3Mprsg/kQ8b9g4Hu8WRbg1HToyoWcQqSpmaz+s3f/g29+fbb2tyoaXOzpm576EQDWK7Pfv5VMyyM9XokwyQoVXCInQ1VgMc79wCfYw0u2cSM74iFTDGSL9sQyKmbkSgV1ZzKiWj6J//NH+hvfvwTfeeHP/WGU8zlVCmVQ4pMu+22RecKD0dqHx5q0KV6O65sAh1e1rnBMO4seEwQ0EQC3Dn9YhRkowQIBrNFTDPISGp1tQ5DMgnGMi5i3PAw1WxwpWLJY3NY0iplLCS3kBaSQ6+N21taPXXC2e6X337bBl9ANDITTFUnTq3o5NlT+tlPL+vBvXUfYGYqFU1Xym7qg02yRr1S0sLSgh5vrttwCZvHjZ6iSjwEkOsLf++LeuqFF/Wlf/9V/fD7r7k5NgEcR9+aTtkISYPt4cGBUrGoyvm0GUqAO2x7NJl28oUlSum4KpWytnf2tbN74LQB2AoSRpic8LzQdqdiUqWUs3YbjqN12Nfaoy0zSzCiA2L26h2dPbWkFz/2cX3j+z9QG3kMmcs0+Y2j45pNouyIv8w69jBfzJmdYzHc2dkJrAMM07BvDwWbLZwgCUPDYUwXLjyltY113X3wwNp94jxpPmThs0Erl3T82dzMVMiyHsaUSWdtAoSVt/56xCi0qeEoqtUTqzaX7u/ta3lpQW1rfvuOOCQVhzIWJknRYU/dRs3a+UKlonvrG0rksirPVezJYOLCYsZEZxSLKJ0rqpKf1TYG7VpTx1eO6d69e+r0GL+TAoEJ7kjDI7K6S2pU94MukgQfX09oGttmRZ0AUsirftDw5KvTDgZLpk+AdiQhfAGyWLBpt7RmkkMYbY7dYDxz0gLG6Cj3Ggc97smQFY5+i/QOmgXJ6UbOs7uz441k5fiKClNFnT9/To/uP9Lt67d0hF+gQ8xeVqWpovojZDJNNbs9p4WA7cwADweaKhe1MDOlFFrm/lC37jzQibPnFU1nzSzynJEgmWVqtnX65CmvBSRQvfTSM/qbH35Pa2uPbbql8ZjJFPcdawMto43moWM1Z+fnDWT3dna1tb7l69KHknHuNRtaG6mcIwqPDNyRv9Fi2R30tV/b9wZps3wk4UI17qVLly7p/v372t7ZcnZ9vXbgTazDtTyKqN07Ujqf1PLSssr5srY2NiyPYN1gSSVZBiY0MPhExMZMNABQWEMxRCLlYjoBYAUscu3CiuP8QeoF6w5wBxwYuHudDuHOHJ7RIPdgydyoGQ5CXF9ocQEIMHR4Bbju0FkjBbMp2aVLoUwPezMxwLDyXVTuEdjClLLpjKIY4TDXYyREHIHkiefA5u6G0KAph+VnesJjm4Hksd14G1hKWHBYZIvBjkbKJWmbDuN+DnQcShvNIJWB7cVMnc1IhWKQDvGmsQwO6BFxORSxjWRfl1XJF/XwwWO/HtY27kdAbiSS0N27awaZ5IADrKeKWZ08vqB8Oql3Lt+0F8fULbIdJhM94ijDRI1UGVJM0NhD/HCggt2vVw+8V3AdITEEPNEbwmu1KXDcH4LcBzaUgxlTOrLe8VigIS9PEW0a1/PPXFJkGNFXvvJVp0SdPHXKAHhjZ8NRt1yvmFk5aExXKjq2tKKvfvkvbPSPD2Ma9mnXTirO1GZAYVNGU/MVnb94zt6PG+6bGOrGlWuq1/BcQKYxPQW4g+nCZ8BUlLUCcAx4JEkESd2gT0Rpyq8dr1C7jSneCkJL8ViHJsCd9y1uY3HEhAHXAb0HDkbIhPbVEeVxUYXp1ijiNRIpLgdcNm4+av4tlzh7bbfLBM8BYNa4gwnwTSAPjBwNdWx1Tp/61HO+JwxgM8i5QizjJJOdyevESApDPTObC1G4Plz9IkIytK6GHHfA/4SVNti1kTQA+BCbGx6f5z2ZWExkMBOtuUlJ3kcwRZxG03C44XoOpJats+G1j7XnPB+Sk9Ct492blDRNWHteF1In/h9Qzb0OIcjn5SS7sd7e0Y4G7kHz7u4T7hlPlMatuWPY+X7gDtDndUFu8hih6C2Ya5kCBOO2U/M/BO4fDGyXosmGRqOOq9YxDFIwsnisqF/7+39XP/v5G1p7XHXjF1KIXju47v/2r3zcDNaVd667vRSGB7CHJKJYzJuVePDosQ4bxBmGmCMO3sRXAYjJi4atwLjJzUF1MmCC3PL/9g/+QP/x69/Uj99405vbzNSUivmiUxMoW2l5/EsSCjrrQ2cu5xipphhjltWwpCEYjOx2d0Na1nIZWFcKSZg4scDwA6Yr09ZwEk/J6R/ZDGNosnjZhGDc+aqUkV9EtF89cGJEvVYz6PEhNjLS0olVlSszunrjumLIQFIJ1aqM7Ic6d/GsM9avvHNbaw93/LrOnzuhi+fP6f69e07AoTyGacXc4qLWHj/2c+UQwipGKUw5n9fszJQ+/Ut/W08+/xH92z/6M339a99Rv9NGTKKY0x4SllQACKhFJ02jUgh1x5TMRNNpLawc0369rm6v5fZJNia8Crs7dUWE9CVhDT411axnR92u4tGBI9lgfUakKDT6eoSRiviwZFoxFqBuTwtzFb346sf0je/9QA0y8l0OkzSYZCNoN9sGbxiVHMeHXCiHZCfr3H0SJ8gpc1EPDY3IQRTxNCAWS+vCk0/5kHHv0UPLdriWrF3H7HY0ULGQ0sL8tM6eOWWtMtOg2Zl5fe+73wt53Zirez2DpVg8acAI245U4eWXXrQBbW9v1xsxZkM27kRyoOigq26j7ljMdL6geqer2eVlzR2bd7zpcNg2WKjVDxy9xzU6XZzz+DuXympxbl4/+dnPLT+gtbNYKjlFhjEuJkL002hP2aBhGdHh0woLKJubm7MBdHd7V1VPF0Y2G/J5Ul0+GbMCsrgOAWikp/C9mKHbbaLegp7SmmcCKc3coicNbD0TpkKB5sC0NY6AXiYtyKZmF+fVG/b1zHPP2Mz3+k9+7hQI7mcAIpvMUSRkoXNPAvD4OQBxHh92c3VpwYVKaJu3d6uaXV5VqlDS9s6epSEw5nz2TDTIyycCdTDsan62pK2tDaf8cJ4jS5xIQEA1PxuDaq1eszwE4I78pbq/7zZjcq7LhYJitEA6GnDk/P0jxs4Ad6QilOEk4wbu1UbNYDuVSDtdBdM8DPjFixe1t7dnph2zOcCdjRbGlbE3m2+2kNLszKwnErDX+/u74xSRuKcERNiStMX6xPtNehEkBmsJ6w3rGWCYn2fwMejbw8Hh1odNjdQ7IlWiO2445TgbZE8uDxqzd2zTgCtY9pDvzwZLOgwMONIp4u3Iwi/4z1x6Z1/EkWUybSI9+30fDK27R/MNYw8ob1Ns1zNwR2NMqZXiTMQCcAfUYABGBmTppKviA3seUmmQRSYcy0jnB7+KGTLnQ2pF9eDQxtJmk8NBKK2hxCeXwxQPaEDfP9EC02AdzPQwn5SjEZG5ubEbDMCkO/W7ljQB7tBJHw254odOY2J6eP4sCU9pXXnzXe8VI2L0mKLwPh31Pal1VCeTNNhFjIQEIJiskeNASSeDkCoUy55wIB0FULr9lUlPPh3Kd8xCJ4gpV+8oqkiCSEjkGyF9hkZoite+9KU/V+2gYdB62G7YNAtTDUBbWpz3RBmamYHI/dsP1T3saQTD2jty1G8ql1OtQxNwXMurS3rxlRf0xIWz+tIf/YmuvHVNw14vZPsTIxmJqd0msnCogTXuIUOcbRGDKtM0QC3kDYQXk1kIJ8gXT617IzeockIZDiDFWLvCIQWJDL0sUeeqRzwNhiRDJsN6wc9gX2S6xYdd2697rXZh0Ri4cxDhjQ7abtCuFE9FHC1Jsg4HCA7ZTNPKxZQ+8uJTQXfN1DZHSl04yJqv4GHH+etoxAHxNovaZxYOKRMG2gCcZBWkNWNAH2QtAaFxPfg6HD+49d6jkLrC54y0ZyIjCe3FoRfD74NVOBxG0SoGbXo4KITHtkxnzH43Dns6RJI4Qlqc9ONOJDKT6MrJAcNtwUTwjp+vu3j+E7PrRGsPGLcfhjhZ/t3454dp1i+er42qk9c69gEwNbdHED0/8uTKEx8C9w8KuI+i+4rGe4qO0MyCBJDKZPX3fv0/09vvXtPde9tqHXKkjjiakEXtE59+XtVqQ7du3FOnSRY6C2xo/IrFRqpMTalWP9T2dtULBBsqG6XpkmHf1eq1GmAVzVpSkQGnfdj6iv7B3/8Nfe0b39TNew+9qZ06fkLlYlnVg5o2tncNTFgsuLCoi+61us5op4SJzY4GThcuRBhLwUaRlkE+M6xT38CdBRYmCLA8NTXj8TqjW4+oaWVzhjotskQjsQgwbmPkTPwVp/G4Uz9YSNGKA0zPPHFW0/OLevPtt7xQwRwjtbDWMpvQfq2hboeShiMbbpeXpvXJj7+qty6/bSaRhaFIAsyxE7pz57ZlRO1eW7FEkI8szEzrwsULOnPhoqaWjuvffeVr+sF3f6ruYV1xdRWl9TAeVzGft2mWxApY+HIhbe0/+RODWFzzx1aUyCU1ooUuCQuS1tb2ru7feaxBj88pGwD04Miu/8jwSBEmIynKuPKKRJPa32tqY3PXrBcbeJa8YXLJ4yl97guf07//y2+o0Wt6I4nHYf96NocBnCNu/+OzGSmTC9GhgLDdnV0n4tBgmoQdGA3wQJq1rx40lM2V9MrLr+rBow3duHXLXoZIHLNxYHlhafO5tOZmyzq+ekw72zsu00mlMm7o4zCGjMGGK4xR6ZSlEBw+0MPPTs/6fQOk8ZzIl0e/zoGPRp/6zrYTZqK8EWy8GEtjEe3v7wCrVC4XNIWRsVb1tXf6+Emz0gDqV156WZcvv639g7qefPppHbYP9fobbyiRSgedfVQ6qNbtszhz5qRjDin2SmdyWl094TH72qNHerT22MUj9h2YwQaoh/ElhkQOM4B6M0BszLCALU6pQdcORYrBNKSSsJEMQ4xrZKh0UpquZHyvIF8DuLNwL60s6xCmEaA3xKRbt0aZa4R4N1JM1tbXlSvmfBBEnmE2ZoihG+lJQmdPrFo+Rs52vdVTYWpW8UzRCSJsgpiJA2MVzLNk3HOo57kAVEL9/MDgkS+IArLxmYDViZ7RFgAAIABJREFUGjVfwwALpAwACw4I/Oxysah+t60MPotIXH3i62Ix+zk4nI6gDeNRtfpdVRsNgxp05dl0VplMztNFSsn4nckYIPaguhdi3Lo9X8/2VhQymqpMaXFu0T6eew/uejPnkLZTrat60DQjip+DexFZB+uNpTKAqTQmUOrjSW8J4J0caw7iyAXBDEjYJmsS0xI3IQBySMYZs3dAFVJRglQmtEMDHjigMqEgYYmCqly+YIBPrnghl/OBBFKGwwhenO7wyOQEaWEpolsxtDNtpWhPoYSI8q2R258BbkFv3Kwh/wqV9k50QcI34tDhJHmVKmWDN2JEMfEC3EEtZPYf1FuqVvFNhTz6kHhEtCKNphRJhUmEjY0Dst4xKiYNAB3jy/SjScBByvpyDv991vBown0ivf5IPaQ7sagqpZLOnV5SJZfRjXeuu2k7TrcIMcP4BeytoaSoYw0/11e70zLgxG8CAKPUi2ZjLobpqVmTJewrABsAMRNoYhwxglv+gP+KZK2j2HtaeqYF7JkrS4uarUzr+9//G38+IdsfoBoMjexT01w7GbKzM467vX3jrg52GpaK4nXwtHk4UvWw404RdPSYytue1IzUbfZdpodsBOANqRWJplSvd8epVMFcaqN6mhjOoEV3AspwZHMqJMeD+/fdm2HgjjeaOXs/aL9dbjoG6wbuxApSrOhuAkylsMdMQ/j3pMqk7BNh2p2MpdxBElhtWGp8OSTWMMUIh4BMPukUNu4D1kDS6JjMzkzn9MpLlwzySWlhj2YCYvbfch1+/SIlBdzN5+RoXOvtR07CwTcx0cBDYBgIjyMbLblJx1UspjwhtmKMmFnjhnC4C1P9kNc+YaUn2eo8B5MZ4+fiVlLCA8ZTAUsk/byIzxw5PYbX42lqOh6A+BhMvx/se6llHRjT9f67sXHU+fjjw0A4GISUGOvZx0y6B3fjyMxJPOVE5vN+TDp5X8zWDzBfr6hSOf0hcP+ggHs83dBwdKjoiDIdtH09FcpJffKzn9TtO/e0vctGyCLY1xFAud/Tsy+csybx4cN17e8EZzfRSY6dS8bM4nKaXCMLGo0t4zeALzcSGdqlvA4OGh6bxVMxJZDKRIfWVr/80kd09foNrW1t2/QyNzfrTXF/70DVWs03snlDNqI2ptogsYH9hhWvHdZCiYdZPxI0Qj51NBKilVhsaTPkBkqk45qamraeeJK5Oz1d8UJF6gdNglyoMEj+93HG80d2dqP/tf69kDMzcObcGWd7X37nHRvXIpiwKGtJYQBNuvRpZxezZDChrCyX9fKLL+j2rbvesMj4xRg4PTPvZBNMQWT5gjlKhayOLS/quedfULpYVr030tf++ru6cfWeht22ErQqwhJFiEQMxkyY4z654JmE4zLRXKZzeS2fOa0H22vKlzM+KPEauKFbDYoodlTdrVkzmSGPFxaQGDY+4FB56uZW0oI2t/aslwUwJtBVt9vKZ3L64t/9O/rq17+lXRjqGKxdMN2xaJGEgcnVxpo+BURJAzBkAXgHkB8AEriOKJ/BSNfsdl1VDwP6y1/4ot69dks/f/11ewL6g2aICoSJJVUnn9bS4qyeunhe7777rtIJJBUJPVxb83j+6IjJEqAk4UPXhScvePNn0wXdoqW+f/eBVlZWzEiS5IHRi4NLs7pn6Qd55cl03nKYBiDxkInVkWZnp9VAujWKamlpSYvzM9p3lGZUn/z4J3Xl6lUD3DNPnNHDjcd6tPZQM/MzmluYHUcD1gyWGMsjuSFVJzKKa3p6xgfGd6+FVAvep8Z+XdlU1hp3gwXSPMiKdh380I2knJGRyRw2Qy2iN8NEwoeZbos0EUAyfwVTIzNPywvT1reOhn1PAQBo07Pzlk9MTU9ZYrS3xT3dUyqR9HuUziF52bBECZDAe8KGy2SFtl08KudPn/T3cEAdxVLqDiPqDtjIi/rMZ/6W9ne3dfXqu77Xz507rXa7qbffvuzc7DCyDSwhQArZFZuU5TUcJA4bZjMxDQJYMZhvrW/6uoiOpSWAL2Lr+lCeqYRjNCn5Isebkdlht61qvRHKbfA6JKlqz/ox8OsADmm4zGczZtMdLDcgxg5Z3dA6f8b+mMc4DBlskdsci2l9a9drJdcyrCjsMJM8mNJ6jdIqDne0aCatEyfFgxfIFAL2kvfNmzNxsgBRj7iDBjskJsUtwWAjtinPssWkwQ7PB6DLQZQv3j88AZWpGU3PTOvxo4ehFTOTUQeDav/IhWcUtNGcyWdMKRO/8zwwSkLOAr5YaygFCnnPRPON1G52xmN5Wh6hXSPqEaM7lhTwvBxzSFpUf+DOAtZapmWNRlt7aNybQXYDYYH3olBMqFwiE5+1+MiSC7cEx0KEZsj0JmZ3YE9TPpcPkbf9rv0Nc9Nz2tmtO1CgOxxYFsNndeb4gk6szOm1H75hQ25hquCDDYcg3k/mRUiLOFBRHoTZmMMb0j7uRwAzewn3HXI3CCGIJt5z9gcysjGGco06QpO8eyR9A7wwSTe1IombJFpxgLpz+54fh2uFwyrvF9e0oiPH3ZKNTjrRTGVGD+4/VqvRVb+NQR15HaCRad9QEcAz5t50yLpnCtSs91QuZDyxAbhD/yONRIpiTMhF5ukxqUZI6CA9+GzpA4jo+PHjXme3Nrf83FhfAO7IlmzYJLvXzHJoeuXzY5rlWE8mfgBv2mmJgMRL1mp7TYYsgfhDq8/FxWETHxCHP15TiwkGgJPc/lxchULaf89r7jvRp6/TJ4/plRcvCZba00WuSdc1hLIlT7HGraHgkgkBZyZ9nPEOoHX+vI2Y4+bSsWYf0IxXj/uxVEq9x2Z72jhuHZ0YOF1m5TShMGXO5WBMwp7PcZDM+Al45npwZKR9N+GXG089FQgTpok5lOccpnG/iI2cMOL8/n4w7wMCf+bvn+jSQ3LQRG/viQQHZNqCx3Kd90y7rCNWJATW/f06fcjQdGZOhfyp8Hgfatw/GOier9CMV/NG4qzyQVeFUkpnzp/xKLveCBozNuJWq+Eb++lnnrC8YmN91/m7TmGIR60156aFQQQ8828ckTWQpSwAX0pMGCHSComGmKIHG1IiI7cLnjpxwpnWB41D6/vKpZKmy2Xr22HdnVUKyzSkDa3rWDHAMZnD2VzGKRFQ+QAaFifMW7AU6MP5HsAZTCQXeiaf1tzcvHZ3d80U8gVzh/yFhQNdK0kfpMeweHnDHcHEhJMyde05nn9kqMXlBaWLBd27/8CbOkUrnRagrq/yVMlto+vrBzZZ8oIX5go6cXxVj9c2xF5NDCMacmQkABYOSOSfA6qmKwUdP3bMm/vyydOaPXZK/+Evv6HXf/qmgXWSqD+q2Ecjs0m5bN6RdG57TEVDZXj/SKunTur5l1/WT996U8PoQIVi2vpQTMaRCFKnmPaJzWsemvUe0Ea4s6PkKHy+6PU9Vh0lzYKzuQHc08gPmk2dOXVc//C//B39X3/4x9rYrarD4jMaBU25TcoDzUyVlM0mw3iemDRypWdnHL3YbqAZJW0nZTMkP6pFcki768nJR1/5mL0Tr73xhpaPLQeNe/PQG4pjTAtZLS1N6/nnn9Xt23d9/bFQrj1eD/rgyEAZxq3oS8tFPf+R57051oj8jKW0t1/Vz376muURwdA3MIDB93HUOXTaDaZLPkNMb70OQHrbrNvC4pIaJHL0j1Qo5jQ/N2MTKOzic889p/3qvm7dvaXjp07o/qP7evDovqZmy5pbmLbWH1YSoyom1WDkA2zF7QdgErO7u+EDIrF7/e5A01Pzun/3oZMt2Pi4nsvlkrIZMohr3gSJaqvS6thq2VjOxmqmp0NGMCNk5FVBLkORDQc58sbxqpCiAthYXj7me/nEidPa3drWw/sPtLe9o0I2GFkBMgf1A2dMMyHaRP5Cqg2jWLLAMymtLuAfANj0dPKJC1rf2Ve13tH8wpL+xf/yL/SVL/97vfH6a7r41Hk9felJ63D/6mt/Pd68QjmIM9PRHpOwMVUym1Zv1J3dbhnK7Iwq5YpByuU33nQxDdcRxj/eG+QLRMmO4uiVOXjQYYuqd6Bmt+P1hmsB4A6QXVxYNCM+yQNH3wxL3zyse/ZOuytAmPc0m8/ZBwMLhzXOjcguMYpo56Cu/f2aU1VmZysqc13bxxE07hAASKEAosi4AO8Ac9Yhrj8elIllaBgF7GDKg/HDwAhISCiWCEkoSFJCXCOym2FIeXFzI2ZeQFBbTQ7Y+aKmpis+WLUOGz6QhgbLoWpkdbc7SpIqEo2pkM2bzWY9gm23rhY9vs2wvwDuFKyR4z7J84ZdZZpxNOypN+B5hvQY1hXWZKRCKYyp48kPEXzbu3UXzHD9432CLaVEDgkXhxbe7JCGw/Mg4hcfQl7Hjq043/6N1962/4GfBdueiJCaVNTBQUtbu3UN49wWMZM8J1fmdP7Ucf3wOz9Wq99RuoguHw06aSkRkw4GuIpodnrGUbJEZZJqwpo17MldJHxls0VfU5g0Q3wnCVdIlmimDIcNfsG4c09GyL93rv3AawT7SiFb0IMHjy1BBUf5uiBuMwGARWPMvhpMlXgvtjer6rQA1UwUwqQDw+5ha2ASCHMHpJjLLjFVUlSWTfvQyZSSwxbvE/Izp3aNk0MAkcQbc5CHhYawYSIyhS8ilfEkl2QxPiPM78NRzMAaKa2ld+G86sKoWBKPUdy+toWFOQNmp275INwJh3vAK+/JIOLJqRniiJzu42u21QvSjGRM0ZSUKySd1OKOAiRY7ZZWjy3o5RcuvddKasbZzb7hAAlRZK/F2Dg8KTVibzKhNAbDTDSQvnHvBPlKCNaYSFJoMAe4ewdHmjJuQp1IavgO2PhQPEVgQIhO5fFc4DRmx3nMiUGVf8dhIoD0MClwGdJYPzNpLjXwH8cjT5Ci2fvx/1jyMpYEGXDz3MavLagEuO/sKh2z878wpIZ/H8IB7EkgbQd5kmNZgzGV/ZvPL5UqqVA4oziT+Q+B+wcD2vmpueJI7S7Rc9Q/k8bQ8eJ04sxJ7e8fuKCBemTAArFYjPeeunTGxRp7uw21LZXhYu87HcOpAU4UoOkRnSWbFKkVKcskOHDjjicLlpQSdFMh5osIqJQWF+b9cxnHwXiUykUbXmsNRs4HTj6BRXcUW6drgMCGCrhZWJrTQYPxMyYkt2FYN4vmEY0ZjA2SBNzaowhZ7Sz6q3rw4KE1oVzcAGc2Rk7Lreahm0NhrwCuXNtUoBP7xeJVKOQcQ4kIlOdJ0x1yh3gkpulSySk7xLgB3HerB9olvnLskJ8pF3T2zBltrIdipHKloGwxpNg02NApXUCmEhm52OXM6dOKx9NaOnFKJ554Ul/686/oZz/8uTeoJCNrYPRgYKAHWwegRZebiA5ssiU39+yFC/rM535J3//xz9Tpo8msu4lyc3vb4GxlZdWyH8AYGdiAIMx2O2tb6tZIyAHoEWs21O5+Leir2bjYTDsdPfPUk/rd3/vH+tf/9g9179GWDmkW7XSco8xCC+iYmS6qXIIBZezNOFQudtre3vbmi4wAfTIgil2HLHgAB6zyp//WZ7W2tq4f/PDHbtZjRN4korTFRnTkQqfllQU9++zTun79pqKxtA8iN27ftYEqn4l4E5mqEAWZ0dLyojsHSJIgfm1rd1eX33xbZ86c9QaHeRr98uJCWRqRox26C6oHLbWbHJYi2trYNcNcLE+Nc/KHNl+fOXNai/MLevAABn9V27ubqh5WdeLUcW1ubeidq+8YmFx65oLyhbS1x4QIAfzR7uaLFWXTxXFKR1a3b18z62gTWjJh7f79+w8MaGGtbLSemXL0G4fTmel5A990quB/89Zr7+jy5SsBWAyCGY17BxMohx4aZXk+x1YWDd7R0M/MzmieNKXBUB995aN6+83Luvr2O1p/8MhsKTIqzG/cJ6WZsg6aDT1YW7epGtCI76KUSWl5bl7Nw4b264c6dvy0mj0mF0TVFfWxj39UN25et+To7NkTOnX6hKP3fvqTn6tcnlU0ktTeLutBK8TKxaSLT16wVO3Bw/tOASL2b3FxwfFydE28/vPXLWWBxZydmQmpNKO4BtG4PFNkYkABy/BInX7HpAC+BBh3YuiYsNGMTNQkXgG3Evb7Bvs02vK6OHiSgw5Ig51fXl4J2u3BQOvEiAI6K0inGjZ+k260srJoOReAGc10o9nyc0m4dItRfc/MNlQkU0sfLOwPIUmD1BKyzHFnBhICbOFJSyLlFCFKalzmRBNtL+S8w5yRKR7kMx01WqGtmtfJe3NADGsEpg8QGtFerWbwDrBENrS6tKI6DdHttp8L0jUAM8Ze1iYna40Nir4WWXfxTJRyihEhOux7rYE9JVWm3+7Yo0C3QSaR8CEGwBEmknU3TQIKg8YdABlXuUQePLKkIFk0toNMIb4xQZJU2QEGb71xxbIjJnkYIiEeKOqp1zpqIw1Jwi4Gz9Pq8rRmy3ndu3nfvpRommbTqDX+AGzWWsfJkkBCLCc+ohifS857nRlnogr7fRWLU56GwUTzC0aVfSRE6PXGQQgJTwoglUixcfpJLOxdYOtsOqft7QPHSvLPMDjns2l/L9cKCWCjYde/c3jBCAvIY+9Eg87+jQyO6Q45/LDuSJnYXykq4jRQzGV8DwHEOz0myRk1mnyuvJ8xT0acLhOFBGEaiom67/3wiXPnNDs9p7cuv+VpucF6j+uTmNFQEDQB7pb5oHVPRJRORVXMZ3zY5gtSigOpTdlD9O/IPDBTcaDAqxSaTplIsL9AkkFqOI4xTUxoxH6icOAbieZUvFWvvkxzamDFWa8A05N0mVB4FEyhlqyMme0JkOf9nUhJANkw9YBn5DSTf8/3T01lVCwkDYr5Gfy792IRxwAcwgfZC89lAr4nEwB+xkRGY035OKd9ApSDvj5AcQ4AvBGhq2PcTPV+mDjJzf//Ae5m1m0QZ9I91q+73T4cAEIh1S/y4ycngMlBBSJgYmrlvSQ8IR7PqFI5q3R6JpAKrBgfMu4fDHhPZo50NGxax0tJC1KZYqWgS89e0s1bd72gMgZjkUL3OtRA55885VxkDBP1A+QKYURlNr1AHBnGl64OW5SQDO0chxVDekKOOyw1sV6UurAwwWLbzJNNaapS1v5eTY3DoB9dWVk28H249simMhZsEhooP3GiiOOeEspyGq4ULW9gI+Tns7Cx6aHV8+aHCW0fFi2MjQokXiwuO/HDbWguHcmb6WjUDoKJZhC0tc7DHi/IR0cxHRxgxw/MOYsj7D1sDowETXhUxbepZAdYp5LOrGZPNnuSiGuqWNSv/PIXde3aTT1+vK5kJqok9d5pFmV0zH0nbXPTL8zO6dJTl7Sxsa2dWlPl+QVdfvsdHezsq4f2MkbaOYuY7CUACKOTbDQOFB31HL/Jpnf6iXN65dVP6Kt/8XVroWFWYD/Wt7bEhHJ+eV6xVFTLy/NmXWEe0R9WH+9p/e4jZyvPLy6pXm/7uQAGYOmOrFdN68nz5/Vf/eN/oj/98lf1kzfR7h+qZi0oxTKUe8S1vFzx2Jcpic2NRNjhQXA0Zk+DTi+U/GDKKVEQFXUONDKu8+cuGDRcuXbNjY58PkRfUhjEhkR85/z8tF5++UX98Ic/USZbtAn6xu0HZp6YPGQzcVWKGH0reunlj7hMhU0Idvvy21f03e//jU6dOuXNrdVuOPp0dWVW21uP9PDh7XGSNvX2C8omC/78CIImjxxZD0ClXCnqN37913T8+Cl9+5vf04svv6Sd/R1t7226TAU51/b2lg9OlEZFI0F6BTM7t7igSmXa11KlMq979+6aga4d7Lh1mOkPcZXl6SnVq8Sd4jnYV6uNMTCj5aUlA9VnLj2na9duKZ8rOz/+2NJJffnLX9brr7/hgyf3gMewkZE1rR63Ho106ZnzeuWVj2i7uudITAyVDx/c1crSkgrpjH7w7e+r3+ooehRx+djiwoIP5WTZbx9Udf32HfWGZA5zPUZVyaZ1YmXJEwcA5sLSqrZ2DnTYovG04PsGIzbXZ6lS0PLSnL0HjP1JAtna3Ne9u/hdMBZ3nNG9unpM29ubOqjXfEDN5HNaXFz0QTibyugrf/5l6/CZwvFZbG3sKBZH91tUj3F8v2+5HvdOq9saJ+JAPGQt5YKpJ7UKzTlAkPcGtgnDObIeLmauJ4A75TOA3NXjJ9Qd553zWTCdImWKCQRrGVrrY6srTmgKo205+5+DraMK3XSLnpd2X6JxM5YgTg5rMOJ4bwDuHLScaw57Fk8oGieSb+BkGYC8jbvoZ9HfcjDO5/1vgzmfwrikZqen/T7ubW36sSBleD50FBxysEknDewWpues5ybHHZMyplCkMpAwtGMGFpG0idF4whry3skc9zQ1Gg4UPKfz58+rXq1qa2NLo6OhS8UAtgA3JBE7ew0z7oRisB8AlLNEvBaZKIREKBhoPCSwiAkbiAPLvTi7qK31PU80+PnkxY+OQkzeQRUC4cg54IEJTWplaUqLM1O6d/eRyShAPYcSDp0w7kjziO0l+pApYCIBaUF5VdnXBZPeEA2IubriqSATEfTyQSLxC3lSAHNcU4AlNOtEU8YUT458Pc/PzSqbLuj1N654UgxOC+bAgZl0tNB4I5hwcODk/XKbpn9xCMR0SrlRwfJUdnHiIPGdTM1Oaevxlv0LGDlJKmJSDVvOdQZod7QiRUpEfpp2ZWIQ09R0XtHokSdnpK/BuK89XHeCCZMJCDCkP10iDce9QPYcWNfPtcnhC+9ViMTEV4F0h2sRL4rN10y6KQoaITsZmCDkObEfTDLPLXvl/YDLGRc78fNYXzgUzM1V9KmPPzueEDDJ6trQadZ5rOU2aEZCNJbCOHlrbKLnz/Ge8Xka8I5pbOek9wc+jPJ9pRIT+pwVBaydLiKbGEvHbakTk+oEzU2MrAbC7zs4hDVlnAAz9rqG9Tj88EnxEs+J5wZumMh4PEHgYPCfQEYY9omB26Ca9YHs+XHhEw8NVvHjhEFMOLBY7hP2A0jP4Hsay4XGBl/Wp2LxmEql05aG8uVzxofA/YMB7qNIW9FE18AdEJEhfaXX0akzZy0xgDXlVAk46rQ6NhydPrvqqnEuKHSFAC4AJrJRCmRYGNmYDZ65aIYjL6h9x2yNGfcjqdVuhmIFxp4pUj4ylsXssNmNc9UxumYLOWu2OXnHYyml0hnrsDGhsfCzoc7Olr0QwaCRN0tzoCOjomFcyMLGxo8uEVDECl6ulFQuVbS2sWHGi4UCuQHsNJnjmEhhrxqNRmgOtJExEfLJe8HoWsiFcie0ky5DaKH1zmh5fsatme0+rNzITn/0qBQNWdaQL+jppy6ZvUA/OYj0lSumLffZ29k3m8vrZVy4ODer+dl5M3vf+sFP1IeLszwF+QMLS8eJAZRr8CtfKJpxqGGUHHQ1PZX3wrOwtKxLz31Eb7zxpgqlgtkhIv0eb2zpiBFyKeNEDwAUFehL84u6/MY7qm3uq9/sulgDNp+0IOQvvGbi0Ebo+SJR/covf0G/+hu/qT/6s6/or771PQNudN+0CkLo0VaItj8RJ0EoYz0qN38qE1d5uuwD0/b6hh4/fOzym+deeFG3793R1s6W4zdpmD1x4qQNpeiu37ryjo2nNgkeUbQUV7GQ0dNPP2UfQ3X/0A1/Dx6smZ1x3XU8qqlyVitLRIh93IcNzGyxZFavvf6WvvoX/1Grx487rQRmDd9BPhdTo0oUY92yht4AFragZCKntUfrXgStYbUpCs1yXP/0n/53ZsXfuXJDv/kP/5E2tjHVvutc5Nfe+JnW1h5ob29LiwvTqh3smYmC1Vw5tuLPBnM3mysSLr6HvP+uG0XRdxcdc7m1deDkD6QwI/WD0RfWOJdXqTirq9euOfatMl3WU888qerBfmCDGa+3Q4wpYAQzKuZDjLLnzjEGZaMcaGFxTsdWFwxwD+tVrSwsKTqIqbpd02s/eUNrDx7avDg1VTEgavd6unHvrplkdzANR5qvlHV8ZdHvSyKV0fKxk7px855296q6+NQT+uznP+v87TfffF1TM1P65Mc/6gK3UmlKG+s71j5/4xvf1Pb2RjjMkcE9N6vHjx8btNfqdR+MKzPTWlpcVCaR0k9/9BOvObOVioH7xsam5WijRNr3Dvd3pVhQvV616Y3s8mqDg0/WOvZsOmUJHfftxta2pz+Y6UjIqbtg68gsJBMpe2AKBXsRFhdWtL+7p+29LZUqJUtE0LgD3DFpHz++okaVboEA7PADhGQJNlRaWTuWaIVIPhqlWVOQiYWYSIgPgDu52gAkj7jjCR9u8dkS18i0xob6o4EBGuZx4jIhGSZyQA6HsLyFfMFJMhxwbly75rQtjMiHJEmNE6rmp2ZtssaYiF7dxVp4fhxJGVhWDoHkefM6ue+4P6emi5ZqMOXkNZHy9MorLxtQv/Xm5aBxzwT9tRPCegPtV5GjEGc6briMkc4FOENaB3AfOdqXAyBSMJhrHu+w3tGFc084Tch/7gkJEzKeFxnx7FU9s7Vm8iNRzc0WdHx1Rdeu3PYUIplPmiXnGoaxTiYyjikEuHMtAWSZ1iXTyNhSlsmxrjlUoFi216J3FCYpADrkU44NxWsRYX+DtQecIiMJwD2Z4POSVhYXlcsW9LPXXvf7RzuzAb6nlHxSQfbBYSaOFHUI4EMyBbCE/WeKgXY8rvXNhmJEMabiWlpd8uTv3bevaW97WyVIqTjRsYEcCjGdxLD2ff04JYYfRwxnLmrgHon0PVnjME1y0uOHG6ruN3ywZX1yQZ7bRGkSHeuooxyq+ByIXGZKFkyRHCC5NvkcnZZEGZEn8lhNMLkeqQfDjmc8EV6j4z8BtlF086yzk2x4LsWY5bnHjy/q5Y886RZyJ8mJ64T9NiTKOEElxmGMVBQSUZDQhMNuMHLys0N2vkGzpSIUJU2y7TlY0qoe1dIy72EAvxNQzjQ/sPehTZSfwy++MJgCjPkninx/AAAgAElEQVQ7wPiEBODveE94DJ6fSwmNhcIv1gUeE4zFtctz9tSB4sj3pb0YQI+h48SYOjGcThCl6xom0ZDOpw+APhT24TEJ0qAgKQxN95OM+jCB4N5Y0PT02ff9tA+B+weD2CenrQjFO03fXMsLs9ah37pzX6lMXrl8Xv0BtfGMy0gNaHqTmJmf8gIEi9GoM+6lOW2kTDpidpfRLJICTIXhohy6fATWFI0qCSOhqGDgVAIWNk6aMCywD9X9qm9swDcmKirArW9HZ0WCCexUp+9qdMAnWrKl+VlnZDfbIV/Z7LwA7SE1AxOWGRFO+FACo4hNr5Wpad1/8FDJZNaJNYB/2AA2SVItzHzQPNfueLO2rpucYG72Xs/j7EKxYKaLSEmMmPMzU5op5VRvVEOSACZCdPG0WZLxjFs/FtXK8or16I0mevFB0JVaR9sJ8iN0pxq43RJA9sILL+n63Yda29rxjVbb2bWREfa8hzGMqUc8Zk1rNp8xUGNkXClTg550u+OxE8d1pL5Onz3pGMbFhWWtMQ0YDLS5valr165Yz8lzoxRjnezwg7YPBori2s/6QAQgZtyLfyChmBZm5vS7v/s7eu6lj+nLX/uG/u0ff8lAlOdHCg1xX9l0QqvHppVMDp1YAzh34QyMTJo0gIHb/aq7+2a8OGjUm4fO6kZe8MTZ087VRv/4aP2xXrv8th5jROSA2OYAF9P8fEWnTpy03pNCj2g0pVt37ml3d98+BZjChbmiZqbyOnXymFaXV+yoiiXS2tjZ17tXr7sqHekO1zotgrFhR7EhUoWW0tm8RtGMaiyo7VDCw6rLNcG9gycCNe8/+u3fMlu7s1PTb//uf61ao6FqraqHDx/p//njP9Te7qYahztaWZwx24FMhw391KlVZQtZPXz0SNUaRVlFJwzxOTYadXuEnWFNdXwjVN5zLaezcZ0+c1offfUVrT1a0/37Gzp27JiOHz/pNIe7D65pMOrppZdfUrPZt9TN6RvDvu9XmFgq49GEHh21zFhRgHT+3BndvXvTuvb97QPNTM3r6QsvKBnJ6kd/82Pdu3MnZNg3G9Yur21uOrucLT16NNQsxU25jKUfvHdIZd5996ZNtsdPLOqlj76s6l5Nl9+8bOD+6U99QvOLC/rBD36kN15/S+cvXNTde3dUqyFJQms51gxznzSbanVC0ky5UjFwz2dz+vrXvqVcKm6jNn4GokYTibxIKz8iJvaob6auXt21Xvuw1/F7DXAD3OSYHl18ymD8G9/6tqUJaMzD91RtiANRcJACIGcKec3NL+jY8nEbyzGwLh5b1kEjSIcOkJmNojq2sqB4JJTPcD8j/4HNc1MoU8JO14dX5AoY+TD089+AUFpYYfjj6MoD3xVG1VGKbpCkBBaaa4NJGAw5BwHWGQ7bfMHmA6IXl5bN5rM27m9v2Ruyt7tjJrXWaqrZxxQfEnaW5xY06h9pZ3fX8gYWGSYcSevuAWuw/zGNIhAcbR84wWKwoBxAOPyacU4k9Mylp7y23L9zx2ANFplDJ1p9mNtava1GE+CGXIxRP4RLVPkssYR9HxQ49CSSWXdIhAMNBFFPF86d1+7WfjggJsm2ZsoHoJQah4BUvnekfJYm55EWFyo6deqE3rp8TTtVohdTnlRCCEDAxGNpNQ/b6hx2HIOYoRG2mFYsTl42cYQ9Z2mDVblHkWyxT/I5QZpAiPAFcGfaAtvMBofsNMoeBhttzfGRFuZmVciX9Pobl33opX3WYSARCIKU5TR4VDHr0i7OZI2DAxMB9snhEUVbeCSGarR69jNhjk5mE34eJriIsK2UPX2emZ7S+vqGk4egspmItlqjkC7jKQ6pLlJliihhpHRHmp6a0tzsvO7fuq/d/YbLm3iOHPCQf9qYbfNj2F4JkfPhJCmBYQGKEFyAQMgoZFvI2ZxzxQEFM32PPb0XSuMAqkhFLKlF2hrY9kQ6xDi7IxEvRDyqC+dX9dKLF/1+HzZ7jgXO5RPGFOAPDicAX95v1j606r53xokxsNd8lgbVkwjI0cj/dtIgyo8D4OZ57CwxxhyQY8FsOi5jChgGlj9k+U/iFiflSZOmVVLmQhw19wem6o7vZjT2pNYY5NNT0z567zm4QOq9MqXApvMQE33+BERO4h1h3yf6emvjxzp+/pvnOGHv+b7J300iI0NG+y/iKZPJsmZn8X0xsvrFlyU3HzLuHwx+z+RpJ9tVLDa0lhoQsr1V8ykaQIozvddtBw0fGbGjkavhSXcZ9COq15v+O5gANMelcs7jZphkGBhHkdvAkzbI5eaB4QP4c+rlLwGC4SQpj+T3q1WP/vl5x1aPGwRglIWFQGPtHFnXZgd9byYdM4ML6Kb1DkBprXCMmxcNfSguIa2ChRU9HytBqVjWzPSsU0eSKR63502PpBA2S/KsbYii7IUCkqNwGkUWwE0By8Gi6VZURrIskN2u5qZpUYyp22k4VuxomNT2XsOndhY07gty0VeW0RNP26jSbGF8DIkNhzTCdqmApoZ9pLmZktmO5eVVNbsD3aTMp9vTzuMNJ+2wuA9gMHjNrlZOK1fIWhdKHF4hF8ozSAk5ffaMTl047pHZ/bv3VWs0tbm1o2gsqacvXXLcWdMa+yNdfeuq1h6sO30DGQ415jD9bJQwgKFdMal+u+9SjF//tV/Xf/Fbv6OfvnVV//v/+X9YNgI7de/eA+3v7rutdX6upNFRxywfDIwXiGFXlWkqvQuq7dVs2OXwRRwiFwWTGvLqLz55XpeeuaT6YUMb2zt66/oNbW3ve/pCARPax7npko28+AQiIm2opOs37zgqEHMjG1chn9JsuaDVlUWdPHFSiVTOjN/jzT3de/jIn/H64zW1Oi1f/4tzFeWT1IQDMihQKeuQPHXyrWEnnXk/8qRp6/G6my2/+MVf0vKxFd2+dV+f/9u/qqs3buvatetmUh49eqhO51CddtUHXUDSNsA9ldCxY4tOOzpsHmpvLIUB1BWyGevlee8BAmyYXDewlVzdGGI/9elP6vOf+3wwoPYGKpdmtDC/rHarrs2th2p1ahpGjvT2lauamp71Qe3xxkO99NILvr42N3fVajU1VSkpGumoWt3QVCWnjfU1M/I3rtxTp8UB/5Smygu6fvWmk0iY0Oxsbjt5iq6F9lHwi1DcUyJnOUMkacaAb2lp1ab2jbV1zS/O+gDZ7vR17/5D/5svfOHzOvvEGf3Zn/+5rl+7o+deeEG3bt1U9WDb0yWYb1hGQDa/A9zRT+M3OXv2rCdTX/+Pf+0eg5nKlGbmZnTtxg1lsyWNYkma0v0Zlot5x27CegFWq3Vaa5MB7KeSevLiRRtOiejj/efn4v2gvwG2mc+Yw7zv0SQem5KNgoBlntPU3LTNovsHNW3vhBz6qUpBJ1eXfVBCUodOH6DGemT99xEjeZhVGHmq6oNfyFKiSJDmoPFHujAB7jDsyGUgB0gT4hRFDj0JMDw31i43SnOtuNxJLl0rFYs+gFBih/zERlnWsMOmmj1SnIJRd35qxoddDPysnazF/x977xls6X2fhz2n995ur9v7oi4WnVUySEqUREqi4gxjDeMycr7ESSYzmcSTxJEV0ZZlR7HjZJTIciSRlAiWiBUECIBYdGzfvbt3b2/nnnNP7z3zPP9zgBXt7/gCcDgAFrv3nnvO+/7f5/f8nsLzj1sJbi4EqNib0behVGacIxO7rCo/4rCjIWKYGX302CH0OjTp76j9MhIOolY17aMC7qUGylWSApxOTWENPRg+jx1264j9JHD3KNGK9w3bqamX589MiZ3f6xfTz8+LnzNLbAjcCcBcylb3SOIzSY17LIpbt+6hXK/D5afEk9u0ron8hVPguF6pS4vvpz6cZlJmKfTb+qxHZTTcAPM+bLTYdGqab1mwxIcbpS/cpjABhwMM2WQ+l0j0qATQOpA/Y3JiGi+/8gr2s+wAYCEUy4tMXwHZ4+nJFB555ByuX31Xkhe+rnt3V9GoNk2BFzd+XaDMTTh7Law9WJ3sBgkoHIKyKT4JSZzxGpVGWzJVhkh0UK9RIiN9jogUguRYzAB3+odo5k8lktjbSiObyaPWHJifxeFUVwuftyNNtwmo6MvnwWQaw7hTBuo1YQYu9gzQP9ASANe3HVA2Q7KFiTX8/eb94XXNlJ4ezxO+Lm4pbBZ1MxCccqN06vQsLl48pT+XTleU0R6JsEvAxDOOTKHSivPZy3hF5cWT8TYbh5GWnYB2BFrJyPN7kcwgSOa/888xcYceAP5/ZPYk004QbhpN6VcxOekjWUqhyGS10TVN2ZBJu+Hvp46fkhhiCppfTVITc/J7ioXkZ6XXPJTAmyZUw3jzGh8ZVD8A74Y9H/0sfF2jgif+upH4fCC0GSXQjCT2xndovjZBSSRyHB6P0bWPQL35/h8B9w8HtXNdGragXMnqQcDyl5ASLIpitJlswPg1MmmcIMlw8QIOR/1G56c1m8mE1fqm20MsHhJLuZ/Jmjz1vrk5yN4QPJNlIUsrt72Teadc9fGG6KnpcHpmGhsbW8qzJUA/dOiQ9L/8evSQcE1K532fZSWMNBqWSnAFSuNOl0kgDgPgWamtUVY1YX2xIsoWZjGH1aqyIhrkaFjlA5CgyuX1oFGtS37BgyNKptDtEIvGtAcDKD1GB8abwNJDkGvxwQC5EuPM6vARJNstiiPTmr1vx36OLAUHA5Y9UD9OViqMZCKhXGWyH2Q9Wb5DMF2qcNPBQwoqDIkECQzsWNva0ZqSh2WpWBRLQkDOVBe7ym9NPu2opY6pM0EvD2AXfAEfguEQkpNjYh33dneN1AXUkTcQjSelsWZrJlkxK5kwNbOK6jRNhQTuHSMT4hqXucn8DMr5Dp59+hH8j7/3L3Bnaw///I/+FZqdMsZSQdTrVbW1UgvO2Dmut9UIK9NdU+zI5HRKpUeNaheXr1wXI+zx++FmYgaLcvpdHF1cwKkzxzE5O4v9QhHPf+9H2hbUq3UNGmyrpQRicjylaEk+9FjMs7y8Jh8BM7Opqw15XQj7PDi8sIAHHngEXn8UPbjQ6vXxyquvIpvZwf7+Jhr1iq6L6amU5DKUtDCy0WbzCWBQ26loPAcZJJOtzvZGSsZOnlwEgQpNmp/57Ofxnb/+IV548WUkkgnTSNdrK3KRevtINKDCMpqRqZVnIgkZQ5WU+H3GDGixYz+TkXacMZBcqSfHmYfuwMT0JKamJzCWiCIZj+Pw/HHm0cA6oGckjstX3sHq+jKSY1Gcf+gMvv/D72JrdwPlWgGtdhXRWEhs/+T4LBLxCRmw99NbKFfTAOqwDro4sngUGytprC7vYHc7h0KuiomxGYRDMW2FWF5F+RwfyBzC+HP22z3kdjPwWVgMZlI7nnzmGdy9fQ9X37uGEyeP4qFHzssc+uqlS5JuPProQwJX9AFwCCC7+urLP0MxV9DGQMY/j08tndyIVLhhs/R1rjzy0MOYm57FN7/+vNJ3vF6/mmfZtMv8bgJcAj4+ENlASeDOc0PG93JdEhCmZwQ8Tpw+dQpjqRR+9MMX9LDmVouDJpOuCDwYP9hpNVHlv3scCIXCul95PhTLZfltKGNh4RRNl/zckvGgNoP8rDiokZ3nVopAlz8TgTebbakHpkSLvRo0Uu+n9yTDIinAlkyCZunsFTPoMi250gYTmLCLgbItA9QZrUqpDP9ZcYeU6UVD+sy5JVGZVhdiZbsDCw7yBUWe6mcKB7EwO6vt39KtO5IgjjLG2dvBIV6DA1t8ezSKN3TeMjq0TmM+exPsbPRlmY0NJ0+dkIl+ZXlZjcXchtAUa9I5KO2jBK8t4zK/nttDlpkafUYJ97Rtcrq8sDjdYnOpo1asrJU7P5t6Amh8Jchm2RSPfXlsaqa3gD8r407JnM/PJuF22bB0+55y260ulsW5JZMx4JttqD1t+iZSSYQCPqzeuyfgrgZMtaPaRaAwupUFZLxGODBwkOe1Qi0+7wnKK+0Ok0bDs5v5+Bw6GDrJXPWF+XlEQlH84McviOxichWJIGr4Kbnhs3FmZhxHj8yhXMqhznujUsb+ThaNqiHQej2bNtKMOqWngMZUw5zzjOb5QSNlVxsfAnGSUIz5ZJxjsdRUxK9Au4Pae0ap9AR+mWLTrNfg9TnVi1AtVVGrsj+BRTxyR+ua4/U1KoMjRhALzWQZO9nugT4jFt0FPF4NcyIDu8QQZsjn56dyHw4d1Lgr1pQJQmzk7ci/YbFzo2QMqGTp6fug7On06Xk88dRpsf6lEuWfLE5kRwljhOgToQbfmDx5fphNldGY8zqjJl6NpyqVo+7fJNDwc2QuvLToPUrNTNGYyXN3itknoB6BWW7PaBrmvUOwzPeDzzmee/RZmOx2I5sxZCavAwPyNZyo9dWh951DIRtRG3UO4EZ7bwzbQz/S+ykyP690/wBKmtdtpDCjPPcROFfEI6Vk9wF4s4UwWwO9RiubZZOIRo8J+4y2FKPv8JHG/UOD7UA0wZKGokleQFfMuMB4uyumhjchdbQ071FTKt1vkI55FisAtTJBk1nREmww2i6WCGv9yex1stiq+2WrGqUHPtY8O02KgdU0tRlpHOPsgjh98hTeee9dPbQZr3Xq1GmxOHt7WeMut5EdKhspng5jNnuysY1yBz4W+nB5PCatwWpix/i1yRoxr5fAnmM+SXfmlPNQZRIED0kewpRJkEUku8WCmZkpxg42cXCQUbQjHwg81HlgkBHrtdlE6IPV5UK5YdbTfKhaO20kon7FWNlcfqSzJRRKTd3o3EwwoYSpAYwzI6PHOEKtz2wDNWQeFLhG5xQOfR3ncKLng97jYxGSDXvM1CWLTxqfMh+J1ozGkkMMfw4WQZGJpmY2HI9IkkHfQiQSkm6ROfZLS8vYzxY0GE3NzYiZYWEO2T0H31G1mTKmCrBQP2uxyLTKgcvrZlxcH81KDSePncQ/+u/+J+SbXfyLP/pXGFibmJyKqDyEgOTunRVsb2/pz3F1Tg2vHoKdBhYXp5GaSKFYbODNt94TePAFg7rG+s027P0u5qcnceLUUVx8+mmsbO3g69/6DrZ29gTieGiztZHr4ImxpOIM4/E4UqkUrt9awu7Ovg5fXisello5nXj64hP4yn/+D+B0E7j6YXO68Uf/5n/Ha6/+BIXcHiqlnA7zyckE/H7qQhmHakMgGAW3zHwfpRV02JQKw0GWEhAOqJNTMUTifqUpcBhaXllVNCrbdWnyKhYKSkVh8snc3LQ2LAe5nJhSst70f/C2S42nTAyfotua0qFSG8pCtBNnTmN2fl7JOKVSXn6GRrkCjzMAlz2AXpsPDSdefPFF5PIZFcJ8+hc/iXurd/Hmm6/LhDYxFcPMPA2t5SGAZAdDH0eOzaHZLcBhH6DDbU7fBrc9iNUVk2TjsrswP3cEXk9EenSeC7fvXMfu7ibOnj0Dp9uNfKYA18CB1Rt3ZYCkbOzCxYu4d2cdS9fv4JGHz+NTn/440vkD/OU3v6lB+ePPPCmgRoletU6g7sVPX3oVZQH3DmxuO1LxJHIHOTXrlmsVdPptFcBdePgRHF44gm/82dflk+FA7HC4kSsU0SEBwdp5wiUWQ7k9Gsx43lGqRo27x+cTcGdE37EjRzTYM6GG7F+tyRhFv4Z/lpzxz29tbKBSqiIU8cjoyY+F6/5yjcMEt2ceZA7yaiXmdRSPRzA1kRoWtbSQy+X19XgvsyiMBlyCLL4PzHxnCdnYWALb25totruo1xgi0FU2/iiViZ4LpW+0+yI4+LVsVoIP1r/TuM9thF8aWgJ3gu1gxI/UGEuD8mhUarD02NRrtpGUdDEphdIvAutTJ09oQL/y3jXJArjl4KCmEALqKUaaW+bal6vwuH2YmZvG7t6O0qBMc7ZTHpDjJ44i6HPj6uXLRn/PMrS2aY7lRoKMe7PJodW0MzLmneCcyTKK3e9Qb+tlM5FoWlbbs5wu6PWhWWtibzets5Tvu2mcBcqlqkAwPQ6tRkfm9LFUCImoTw2W/DONbkfFahY7SRYWQFHORIMv08TseOrxx9Qi/dMXX1JBIcG/zL/9ASr1huSObN+lbJPPEgIfPjsJfEoVfr7GMEzwblhTE1BAUMghjN0hbEa+dXtFOfx2B9NeSOKwVdo9LEWyIx4PiXkPBTzIpNO4e2sZtQoL6IBSkfr6YSM4S3asfZk5+YxlgpsYbyclO3ZYB4z/pAmR15HNNNY2+DPbDNimzMXaNcyy362tBrfkvFeatYZiKKvVHhpMlaFwy2I20iMWm94ZA9xN8RtZd/YBcHBxMwmIrbRter8My0xij9GQBO3cznBT5XBxo23Xa6f8hRijbxlI4668dXYXEGz3gNNnZvDsx86KXCRzTaDOgcjrY2ykMXISHJvXZ8DWSBJDVppDb6lohkZjajVMOd8zXi9KB+qQTTcg2oBrJsAZuQwHT3O/MVWK+n5uiamZN6ZPgnf+DATDfF5TgsOvw+uTSTX8OvRLSDZqs2rTwf9O6dNo4ODXJsgnYcivL3mLOh1G0ZUfgEgO5/xzaqml6ZTD6M8VMY0084rjVGaowWCjPHmTae9HLHZKGMlUkr0fevM+4/+RVOZDAu/xlB21Rg41stiMweKB4ibrTp0xL9r+sITEinw+J2DMBrwB89J5eLFAoUcK24YK49OcdoxNJrRy3t7aQanALHPzoVOrR1aU8Yw8uBkvxptDubPUHY6n8OTjj+MnL72EfLGoG/jkiVNig7a201ol8xAk68WbhTcXGVsOBGw85cqcf4arScpsyNby68rpztKHZsO40/U9qQoyKTUmjpKsaUdpCMx+NgyuX4z/7s6uVuTUNzI7WgfkwMRDtupG9++h0Yt6VaU5tJXyQh3lwNGDzelBOltEsczEAavRZ6oBlhsIt5gIrv7J+HGSIYjYzxQ1aPCXQkzMCZrEEBlC2SgJG65cvi4DJhlYafHImBCacDpnJbhlADvNc9RnRoOweR3I5HOSzaSUq2vHxNgErt+4jUqlKU0lowsJKIr5vB5WXjICXNX3OtJm0t3EZAmZh7l+dlDjzma+hsysv/Zb/xniMwv4g//tD+H12zE3N6a1+cbaJjbXt/W5MB1B0h2ZfBnZ1hajlEhEZca5dXtZqQV2l0sSmG6jBVu3g5DfjfmFWRw/cwb7+QLeu3kL6WFRFx/81ASzQVdyq1xW2xtmhS/dvos799a0zuU17qUG1enAYw8/ir/3d/++mhi7NGy2Ovizv/hzXL38Dur1EqqsuVdxDnO6vQJWHCKT45PoM+2GGfLdtlgxXpuUG5QKJb1v8VQEdvcA/jCHJrsGWLvNBxuZcKsT2WwW2WwakWgIszNzMvsyw50Me7laQrPVgN1pQSwRQTAaQjga1Rqdn8Hk+BjCgTC8/ogABFtVyd5zEOw1W8ims2qRTKcL6PXtStaxWMzqNhpl42hP348PTUZRRmIBdHvUtVODSv9JB0dPzaHZK4lR5lC5trKLSqWPWJRtrpMaOBYWjqltNxGbxNGjh7G09C6W7txEk0ktlTru3lpF1BOGvUttqYlcTIyPI5cpoVlr49yZU/jc5z6Dt69cxvf++nvqMvjMc5+Ez6s0dEXNdbt2vPrT17CzsSFQ0bH0EA4ETSOzy4V8MYdWj0VJfszPzCIWieHdN9/RVk7GzYEV1Xpd9w3jWhuUYYCGR7+YRCVKNGooVWtwszE3FNHq/tDcghi9O0t3tDUjCGW3AP0GlCpwkE3v7AhohCJenDt/XlsQbgZpmCUADIYjyBcrkg0SODMxiyZ5Pni5EaPhUyVTSo/i96DJ0CPgzjQfZsYz/Yhnj4A7QX6/K8JB+e7qQSDjbmLzyLSaVmICHsOySRoWoMnQKmKCpEU0EcHZ86excu8ONSpiUfMHBXCnViiVNeDSF0HfCUMFSIAwkpMgSkM3zXfSYZtWXhlqLTZJVeg/GhtLqcFaOdmqeXeKYT59+hhOnTiKF1/4sUy8xAuS3PHpwM+JnSFtDhgGIHEuIHCnJtnrtqHBxmCbWyCbhmSCC55PRxcY32rFG6+/KaCk8ADl2HdQqlQ1CKi3gEkkDpbUeRD0kcW3aEvQI/tIhMks/T5T1nqwWXjGsgPDiV/63HMyT377m99Es1HRhqzXN8EHhVIFTrfXtPuSdebwRN27n3nyDl0LlKNwmHgfuLNa3kFwTykMy62aGohyB6UhK+xWJwSfYyYy15hyfT4nxlMJLM7PYGNtA8tLy+on6HW4yexLVqGhgBs6Wx999ntQPA5+L7+GEJ5rjEEl204pKIehfIF9KwrxVkurWk9tJHyciIR8aNarCAS9kqNWiiVda5VKF7VmH32CfQvbqI2U1LDZJsvdQuDuNBG8bJAmiKa0hQCe/RZqNpVXglHGfX2+9GZwK0GJFHECSxQ5wNMIS5LENQTLStZptrVFOXtuAU8/e9qQgCx1Ikjv8WsYoEvWmeCc97UkMcMoRr7OUQERhzR2CShIgtp5+tCYhT8EtbyX+HPzGULpTDzOs5INs4wnNYVFvM74lzpLRmZUmm67fZTYUDsE0zKdNkyJmj/Az4HbEgPSOVhxA22KmMxwKNPpkBkfmVP5r6Mip/tZc/P7yR2as4DX+P3Ane+hWlh/DoQLE0ke88EZEg4fNdGPPGGGWfD3p83oa3ykcf9wkHsoRq1uBeUCNY7GvBQNxxTlR60Tq7aDQa6VOZFWpQGMEARaesozZjpKNluQuYPGL2Yqu/0eHczU1akaeJihKoBN05OHmkgeKCbpY3Q4jaeS+NQnP4FLb7yBzf20jK/Hjx1TYQyTQTj1MlmFRlU+QDiB8uHLi1MxYANmfrekmeXrYewkbwpG3o0eEjos1Mpm0eqdrC+nTgJnMgB8wTwcqROn0Y036sb6tv47V4hkJqWbG7DxlXnyrH9uw+nhwewScGOZ39kTJ+AL2pEtMmqxj0yuiBZrt9UyxxQWY56hEY6aVxVMOO0CaFvpDHb38q/pXUkAACAASURBVGh3Wwj5XVicG4Nt0MaZMyexl8ui0qyr8W5rM4NSzgB3agX5wKd8h/9MEO/jz9bi5sCJcDyE+FQChVpJhVGRSFSf6fzMPG7evod+n5Y3Oz732c/jRz/6Me7dvaM2VqZstOtlHVAeX1BglVGMZOjIerjtbkWMdVsNRbL9nb/3D+FLjOOrf/hV2N1AMh7W9mKTTX+1lhooefApL3+YLkBNcTIZVTJEt2PFq69fwgFjNb0+MfNWOt/VktvA009dxMUnn8C7167j6u0lZA/ypiilZ9arTP6YnZpW0QcNVYnUOLa3meiyIk2udPc2KNN4dnwc586dw172ANVmW2Zrln/x4cFBhKlArOVmdCCjSsmE0ygbjEVhdzuRK+fRt/fx+BMXJcmhwXJ56RaSySBOnTuHbH4fxUpG62K2/NXIijVdaFdp5mS0ahvJVBjJeBIrq2uw0UDMIcDS05qb13elWoLH69XwHIulpIXmgDo+PgE+JxiLyLU2h8VENIH5mQVceuVnKOaLCHgjuHlrBWuraVBdoQ4cpRlYtYnivcD7hitou6OHQIgSNmrmu4ilfDh8bFpbgK2ttFbx2VxNw+ihxVkd5Mn4BCpcAfds8hXsbq9jdWXZdCk0OqiVmgi4vBgLJ5QyVW7WkZqckSTn2tUbmJ+fxZPPPIEf/OhFXLt+U9fa+bPHtIImC8mVvMvhl6zmYH9bLGuVWz2PT59tzzJAocwBt4pwKIDxZEpbuILkKTkZ2bnJoPSBkhK7y80wRf1aNBRGpVzUUM/7jCw5h28mhDAli+8lwe7W+sb7BToETzwfyKY2qxVUigW0aWpzAr/0K59XS/D1mzexs7sn5joYDqNQrKJYqovhZM4+E7DYY8DPgiVpIiOIIMBiNwJ3Y+DjZ08pzvh4QqlW6sRQxCGbqrnGZ5080y24EzPAXRIPGq1pwG0zFYOMO9f6fv1e+mj4vQjcDx2eR61SlARudzMt4oZSLWryqTFnGR5ZU6ZsUe5IIyTTiHjNKHXCbkWr0xAJwq9N9q9S5GDbkiyGEYtur1syB7vTLRPw4uIMHn7wNF556SVkMxmZLI38kppbmz5vSgM4XOkzE+NuNcDdaddmzeHwwO70wetnAUxbJUtz41PaMtxdWlKco9cXQJkZ7F2ymyxpawukalNlYRyxDREaTRlcMLCBvFPHytIsm5jzroUDj1/SPofNhuOHF9BrtbF066Y+P6Yhra7fk1Y9ly8pLYnBBJIi0X0Ki4YlEjIkmRSJTIMu5aJEl4wDtQzg8bnEYlNzT+KJfrH0XlZEGA2+xtxJOYuJ6CMDTbMuP3/GnbI4jztRFuKxFI4mbzLOvMYp33N6bHD5GL9IuQwLEO2oVJhY1tG/G7GEFcViE8223MoioQj6+YwI+JyS8rUaNZ1//P4khOgZKDABqNlXjDA/fxkvJY3VnEAVkdh2DkqUmlL2QskPWWDKNsmwc7Bq1pi6YxURQB8T703KvPjnxCyzD4apZKMoZYJp/jdq66lZ73Vw9twinnr6pBkSh9ruEbM+Ml4SBPM24zNX7amSwXDANaSXGngB1KodxVyTbOE5yb9GA8kom51/p5yFA2wgyIHESGmMNp/xi7wPTWLMSF9fLHA4M8MHvx6BOYE/Mdb94JrDKIuvmKzEe0dfh2c1tyiSwhJYm4QcRV0O9fAj9Dj6eUelSxokCObvK3UaadrvR5yj6EjzfHDA404iHD4iTDQaDPR7hhsLM0dYPgLuHw5sB6bn/Wj3iiZKCwMcOrQAj8uL9Y0NGRUZH8eKbObrUpohxtJD7ZsTbocNiWhEwIirnnZvoJWtx8fDpqM4Ra6OycyYQ5LNlWwydeuA49fiTc//xuQZxnP94i9+CuubO3jryjVkMwcmikjSgqJuDiaRUC7CmEHeqExi4KFHZoBrykqN6RumVILMJ/WoTmniTASV0aOREjAxhDRmMT+ZObVk+Rq1KuYXZmTU5QXOpI31tR3JZqz2rgpYOJ3bLE6xfsag1kNqYkxGzd2dHUylkviNL/wqrlx7GytbK3qwska7XG+hUKApkayZC9FwCF/8tc9rgPjZpVcl4zly7CSu3VjGXrqg5jl0WxiLBbXanZmbVLEGbfrbu1m888511Ko0bnakqycY5jqdAxNrPXzMPG63dECxpfPI2SNoDjqqqGcOPt8EGnRZ/EFJxfTUvLKW33vvPeVVS97QrsPCci0acXsWFColeAN+SaTIinmcHg1w3WYTsxOT+C//2/8BtkAQv/vP/he0OzUxhnyoej0BbG3tGla6XBKjx7/IuJDZTCXi+E++9CWZdf71//F/YXN3T4wN87kFoitlae4//aln8IlPfxovv/Y63rtxA/lSSc2BjEjjw4jtgLOz0yoFIptHaQrX2VtbewJ4NGe5bAMEvA4koyEcOjSvgckbDKNcYd5zDzdv3Eat0kAhV9A1nIhFdA3R3MpIvHAiCofXiRZasLktGJ8aw+TkBO4s3UanVRUTSFA9YOu7g5FrFXky7AMPBk03cmk243K13YDTbcVEakpMPhOL/MEg3D6PBiTKRQ4KOXlMEskxJONjip9M7+9rne/1BnD67AkzlDabSCXHEfbHJCv5zre+g7HUFIr5GlZXdtSMSiaND1E++FWpDWOE5EMrGPbC5QX8IZ+G1m6/jkDILfnZ7t4+FheP4datO2LlU4komvU6MjtZoGvVtUyNaq1cQ7FQFSjh/WYbWBHy+DARS8qwWWJ7aq+Pick57O7sYWJ2QubRjc1t5ZmTWQx4bUgkghhPJnWmVEstbG/s4SC9pzShXLGqduBkMq57uFAqolQti5GMRSjJsqJaZH9AGS4P9cG83Zm64xY4VyNmo61GzWq1LBkCfTaUNPgCAQRCYT0oqZUn0Lh1/aY2RjKp05/SoUyIme5udOo1+UzqnQ4uPvGYgPvk1DTKlRJ+/OJPDICsNpE7KEvDSong3MyEggDIBhKQE7ganTibYGsI+AIGMCgJy4pJysdK1J2zSZmek4aA16h1mHIK7jMpw2KBDgEN05N47jJhRWVSoYAAPVlh/jm2Dl987CFcu/IecvtZo2+n1KVaRVGpMCzmcqsN99SpEzIm37h2S4M9z2vK8AiCTIEeGVS2XvZRq7QUAUwQZ3cZ6SIlDjanS1tVDudBvx2lfB7lUhluJzduxjDb61rEuNdqXXlHONg43ARvBMFu+FwO6eItVhc8vhDmFmfx4EPnMDc1hoO9NN59813cW75nfAIubi/IiDu07SCTKj8fQabVgkjYKcM//Se99gAdSx9ta1eMe2dAUyfBk1/nfCKWwN/+zS9i494q/upr35BBfWoqhXavgXAkKsY9vWeCE4wJkN/XilAwAIfTqfOOhBM3EWqcZZQnV7U26s/t8Hidem38nCj32dxMA32bnqV89tHESuDOUAe+B3x+kuzhdUeGutenbIKJQjaU8+xW4dBDNRFTZRg7ySQz4yML+t2wO+iRobmWST8uXeuUKDWaw1QZyiuoJWdmvMuuRCi2ctNgSk8Az0MWxRHsV2o0ALMkz/pBeRLvN7an2k2yDAMjuGXi9UJzI/sB5PHp9lEp1lSQRYKNTePcvhK4K9xGX4NsMSMVacI3TD63kBzmhvmF2pydP7eI8w/MD1OMjDxFzPpQRjKKQhwlroxMm7wkRpr3Ef7i+8dhmvpzevcMkP3ADDoC0GTqmS7D+5ik1gi48/ePQPVIxsKflTp6psTwr/uNoyPmm/c/8RD/4qBqyqdIfJpW25HURWDdZrTuoz87iqZ8vyxqaCwd/Zwj8H6/XIa/pj4Jvp6hUXeUXONw+BAJH1c7qlKjhmz7z7P06on+iHH/cKD7wpEwao0M9vb24fO68cTFRzSHL91ZUiX83eVlwOLC+noGO7vUVPcQ8vmkL6TjvNdj0VEHnTZXkRZd9IFQCM9+7CnVkd9bXVGVPA9oHgDhgFdrYj74zYVgkV6ceHoslcRnP/Mc7q1v4p0rlEEwoqxhmj/bbT1Amd5AhptpIrV6U0yT2+NGJMT8ZaYpMBHkQIcybzK2sSr7FjSAkKHgP9OxD/jDXjEZbN9knjvBFRn8xYUZBIJuZRDzQdjr8mDqolDOmspmVd6z7ZCGqroO7HPnz2BudhpvvnEJg04Hs9NjMvZyjU/Dkj8YRhdW7B+U1KTIkiaWb5w4fgjjk0mUq0UEo1EEAwlcev093Lq9JnDNZIOgBzh1Yg6Hj8yi3CgiVylpCNjZKajAgutZNlkGAwGUGZsp4G6Dl6+dWlJ7H+F4AIunFvSQynDtPbAikUghFIohHOb/o5idmdchkU7vYnNzHZ1OHRvrqyik9+EcMDasjgY9BQ6TA8z1uMPmhLVPjXsd85Nj+J1/9N8gMj6J3/3qP1F85MMPnpNuuEwNLU2V9RYuXXoTmWxaxT3MsyYj77I78ORjF+G0e/DKpUvIlfICKixhqpdraFJzbxkIcDz62GO4uXQXN+/dE0NI2Qc9DHLl+32Ym52Sh4KxmMyCZxzkK69ckk6Zkh+vy46wz4loxIsTx48gEg9rY+LzRzCwOPGNr38Le9tZlIp1sR+xcFDME2VjB/kDTM1P4cjJo7i9tqR4Mm5LytWCfAE0EpPhPChUkZhIwh9mzOSadJ7dJh9WHVSKLURCMcDSU0ybte9E/qCsa5vJC/RwePweTM1MYy/L4i6zaaLO/CCbl6SGADyRSOpBSBNhJBjG5MSUtlPf/+vvy6jHDOtmvS8TNw2f1EsnUxHs7e1JU+3zhZT57/Q4Mbc4CZtrgFqzqiGkWMzrGnC47Drc+fuDgbC2ZVb0UCmUkN3OIrN7ANrsqmVmvZMFJAA3LcWUF/idTkwlkypGKzXrKNQbGBuflmkwnoohEAkYdpC17wGvmnUr5ZzKy0KBBDK7BWyu7imFhjctgft4Ko5UMo6BDcgcZFXEROYpGYvKX9BtccCmBIXn0UAxdMxVpxxGRuxyFUF/QPGwBBgcosrVOnz+oIyGfO0+btuabYFW/vlavariHA49ZKmTkYg2TYxRrLUaOHaCA5QTx48fx/LKMt69fEVGY25xDnJltBrMLXdjdmYCjWZFGnGeO2qEtbI2vi9/x1giYnKilZwxwFgqoUFXzaVD4M7vbwp6uOEMiM3lwElgQrO50kta/Cxq0uX7de0abT9bRj/7uecwnorhL/78T/U5FnLFoX+f5tSSWGtKW5JjCTzzzDOolsv47ne+C5fTtIHymhB7OQSflO4w/YN56tq89siyM/6GwIAGRSeC4QAmp1JwOQbY3d5GsVBC0BeUIZ9+DSoHi4UaanVqgw3wc3oMcGc3A2McKZtjkZY/GFUvwdPPPAEbethZ38Dd23dx5co19BhRabVpa0ASwOjyBzpHKW9k+Vso4MT8wgT292hsb8PitqPFOF6PFxaaMykTcnp0ZvG++q3f+ALqxTL++P/8Y3TbDUxMxtFDGydOntbX/slPXtGgw2uF0jXKk3gW83PhvUzvgMPmVqiBQhOpoXaZ4rlQxG8agVWeYMWdpRU1nWp4GabPkNRyO0gyMW3IrXK/fC43bDbn4COBJFq1NkrFhmHrmV7GgASfSbDhJs3lIrlhlWeFy2W2ijPwoFLllpoeCVN0RMKEgJ8RygH2CSgSuYt4JCgfWr5YRjbLLZBhjmmm5QBAQ6U27EPQbXOYM5kRxWTyZVgi49zrKpjAOrDpjOB2mIV3RKtMzaIhlVsbymVYhkXAy9Qv1eRRU+6wGGMqpX+RIE6dnMPDDy/o2T7SmZu4RMN66/+MQVT5kvm1ERgfMdQjM+nPozASHATilLAounWYe86NGMG9i1p8t1ll8mtRW8/vYYzqxrTN94UsPn8OI8UxiTY81zmEcIDjaMBNwIi15/tGLGVkN+ZV3R/hOEp++Y+hRkpj7gftI+A+Yt3f9yLws+Y9Osx4N9/DjnD4MHy+ifuKlkbSmvvza/g5Nj4C7h8ObAcmpn0olHZQzJcQi4Xw8ANnFf119+4dFRTRHEO8u71bVFtopzlAIhpVNNYATckAaHJhUQXb5Giim56dxj/53f8Zt+7cxF9969vSuotZGvSkQbbZjOGNrBDXpLyfSYeMj6Xw2IVH8eLLP0O1OVCTn9ZIXEH2OpiensD5B86J4d/Y3JGJs1g0WsBYhBo8t4wzebLadR5ofbi9ZLM4ORvjCBU6XA/yUAlFfNLRMf4xHIwozo4s3NHDiwiG3Ir94sORkZZsicvmMjqI6W9loQYTJFgZzZUszWQ0gVYrJW0TQkGan1x6+HIdH0+Nw+byotG14OqNW3rPmDV9+tRhLC7Oqi4+V6Ie0oatzSyW723pQcZqca/dgnNnFhFPBuEJO8XklutNXL+2ojUwgQq3m5R18PSlUZMrdx6KBLyMUgtEXDh9/jgmZsdR77Zl4J2b5/c+ismJGemueTDp0Ol2sbK2jPX1Nbzz9pvYWVtHq1Q1JVR2m9bYZKQ5cTPBgk+BfrOFqUQCf/u3v4LDZ87i9776v6LRquD06eNKK2JJC5tAna4QfvTCi1hauq08f4/aWauIhSP4L37nd+Bz+fF//+mfYm1rVclASgHhGrpK2YoFH3/2KYGkqzdvY3lzE/lCCcViWUZmaimZijQ3PSkGlp/VxOQUDvJFAX2affiwcg61+163BcePH8H0zLjShJhYlM9V8dqld/TeZ/cL8gdwmxNRLnMXtXpFUX+HTh7D2s4WMjlGaTK3l6kBLE/vwh/24MjR44gkori7egOtfgEz8+No99rIZYrod52wwaVoNJvVhUK2ga2NPeMvkRTAjrMPnJEP4NYd5q/T2JhCMV8RU10qFU0cqcOLVr2NUDACu8WObruJWDxqogC5inVTzw7s7GzjyMIczp87hYcfeQD7+xmlV/gDUcXUubwO7Ga20GqX0WZm/bDimucApRDRaAKHDx8VC5fe20S9moe1O8C9pU10agNUihVdDxzm+Hduvjhok6jyOeyYmxgXeMjXqmgyp6bRgd1qF2vOBBoOMDQqUl8+Oz+LbGYX5WJByR35TAUH+yVkdrPoMCWkXsXMJH0TPhLAyOYOUGNMopWDaAytWlXmNw50BIA0rFG+5w8wtaWvbgkOu9SrU/pEvwUtdoy3dTl98n1QzUDgziQnPtBZrkPjPTsayMJTVzsejyHo8yK7n0G9VcP45KTe87HxFLIHWezt78s8y+s+myuLkQ4G/Eo8ancbMn8WiyVt++jbYawoDXIJAXeaGQnketK6N+pVVOs1ZajLU8PXQD8Sf5/bC6fHjVqDrCobXQl4HLpX6ckgqRGOhsWIUmsdCYfx6U9/Cg5rH9/97jcxnkji5s0lOGwudAYW7NEf0epq6KWU42Mff0Y63x/+4AeSzBAA9tBTSzFlB0xp4vfkNo5FMZRvUBPLGNWBlSU9LQ19NMbz/mFhTqteR6XM+5kmUhI6ZNytYsbJuDdpgOUQorIjK9weG0IBtxq4yaKHEgk8/czTePyJR7C1uabP4Mbl67h69ZpJq3K7RXqw4Zl57N02zPOpzY0T4PNY5dVgXCbPdrvPjUavB7fPa7ZkTCdjDCFZ+4EFxxYXdb5efucyXA4bZufGUKkXcOjIEQGyy5evKRJTcZvMgGeXhs8rjwUjP2W2tDFb3C9Gn65/i8PEDE5MpUxUMq/tYgV3l1YkOWGWeZ8xl8N2ajLtlH2SvZ4aS2k7wvuTJmjpoXl2swSr1EK1YWQhDpcVsVQMx44f1pC6vn5XQwIHC6bR8L0k8cLneqVC9px92QNJvyh14RcPUzLV64hxD3OACvo0MHDAqlPWpPhD09TLDaxsD3YiwmGqDVuyOfAyXEF5/cQIQDwawszUhJLQ9vd2tG0g6G82aNyk1Memz50/CI2dPDO4rXB5mYLWM+SU1YJUIozFxRSeePy4hrQRSB0x5e/nlw8z0I1e/D9k2gWw74tNVI78cBCg7ptG5lF6jAYIDl+SiZk+BG4teSbz10fAWUVO3b427IyCJvk3AuEC9X1uMXivmwZW48voCfRzABi99lH6zQi4K/ll+PrE4A/zPUYYclQk9QGbPyyLkv7evEejdJmfx50eTwyRCM/6/0hm+0gnMwygLBaXPgLuHxZwP3I8id30moxFTrsVhxZmUC4Wsb9/oKIlstz1Vh9raxnkCizSGcik4nTwomxifCysKZImH7ItigwcDFTzTjPo1taWmC6y6jy4Y2EmPfAgNdpG/lneIpRlRMIBPPfc38Lrb72D7XQBlWoNkXAEFckhKpiaGsMDD5zH6tqazGfMud5N5zU1xiMBSU9YHV0oVJRC0+sa1r1vMdXurHamboXfk1N0JOZRXBZ1XDRKSgpykMf0zIRa4wAabgxrw5uP+eHMDFfxAzWCLIJiEUuL4MkvZiibzeihJt06WSkOHf0ujp88jSMnz2Flcw8vvvKaSedx2XDsyDzGJpLIFg2TTtaOiQZLd9eQ3sszZAYuSx9jiRAevnAGUwspRMfiyOSL+P5fv4RstoxKsQlHf4CA24WgLyC9Kg/RgD+IWpm5020EAnZcuPggPv+Fz6JQy4n1mZ1bRDw2gWRyXG14ZEFZSMUEhM3tTbz97tt6YO9ubMFGNoAMgDnPVaiktCCbS8k6dElNJmL4td/4Eo4/8BB+/5/9AWqNMhYPzWByKqm1sdsdoR0Xz3/7e9hcX1cOPmPvaISlsfThBx9COBTFrds3kD7Yk46cB3ej1kC1WNIg8vhjD+D02bO4vbyKu6tryOY4UJY1TNDAxs9hampcD1iWXS0sHsbq+gZuLd0z1c99i+IxXVw3Wvo4dGgOyVQcUzMz8kfsZ7O4cWNJjF1mLyspFTPUQz4XBr2OTFrUYDYYETgwNenlUkFbHerInUEL4hNs/gzL3N23tBAbD8DhJcjcx8bWNgK+OAqZKtwOD86feQi1egfpvQzSe/t6+HOlnppIYi+zr0IxyrRC/jD6XSsG3YF05wT1W+vb6DQGsFs4CDBtAIgnw3j0wkXEEuO4ceOuWOfr169oWHns4iN48OHziEcjWF3b0v2QL7Izga2PNUncmN/Mxl0ChnwuL2DodpGxpaZ6gHIlg1Ipg0Qkjl7ThqmxQ7D2bbh69ToKhaLOEb7PisXDAGGPC/MTE7pmyLb3HU7dn8zdZrIJNdxqSewMsLOTUXY1TfChkFcgd2NlU2y+iaCrq9lyfmFcQI4Aku9Fnds4plVRRsB88XYb1RrX//QtkBxgzJ0V09Mz2N5JqzyM1zgbh8n2c+BSokXfJEn42YRssWFqipubljGbMsPcYiIZqS8eS8QQ9Hqxs7WtzdD4xIS2fGx6Juu7u79rrt1mF+kMG4x5fbA5eMy0OLocKBRKAtdESWTfuDliPC0ldyQUnHYLpqcnUcjnUCzTHEpgXBP4kukegNvrU3IO6+pJSYhF5RaRhEKrqzxxSjo0xLQpAfDixLEjcDksuHnzKk6fOI4333hb20tKWnb2DoZeIpZmBXDo8ILkZSsry/pc25225A9Oj0MRuzIb2sjokh2kfpiyhha8LDQK+iRZomeR8Zi8tsgac5NBc7vb7lISTqPGJC72Z1AqwxbVjt5rF+8np0UFTOGQx0hGnC74wxEcPXEEJ04dQ6VckKfnjdfexN2lZW0cWBJHoE6gxESbUoEDZVuymEDAofvUHzDmfQ4jdp8HjT6jgL3KP+cmhyw2P0/KwB48exa9Rksm6UjIj1NnjmJ57aYK7UicUNfPYVBZ5u+nynhF7tDrQIKK5yS3ZmS0B3YLBnZq6mkCNoOih6ZkiwO722mVNJm2TKfeWxI/PIc4QPH9W5idlkeAyT1KDnE4dE3321ZJy+pNyivMJtDtd+qMbbRqcNj7Ggip22/VWU7ngN1qE/lFuQyvETnPSI5zgLFZlAJETxAHLjfLPNBTXHGrza2OaVvlZoBAULJYFg/R7EvMTbkMm1r1IDTDKb3hPp9DgHthehzgvbK9LckpBxaT225kaRzayObzfKw3eopEdUpqY9GWlnxcIh7A8aMTePzxE7qHDKuuYDddkyOd+kgmM2KuqS8nkXc/40z/GeMcKUPhwK8gCeNoNTGMQ3PriDGnBn9UZkS2nJiCLPwIcEvLzkbgnCmJ01BBWSm17sOQDAJ0foYE/Pz+BNYj1v1+4C4Zy7DdVIB8lBE/BNP3c+EjMyrPPf4M/Doyrd6ncx+9HiXKKKBGuzFEo8fhdsf+RkOqAfr3s+42VKubKJfXPwLuHxZw//yvP4Olu5exdGNZV/vs9KSAO8H0ufNnBSAuX72Fa9fvIVegQ38ggORnKpelJyDOSZkPKBacVBsmVomZzLxwaDDliperfa7bImG/plfmeTOOkA8Y3uwsC2L+7he/8Kv46SuvYCttpDCUc9DwWcjl9GBiXf34xJgKaphS0WjRod3QgygRi2NqYkYGn+XlFa0bVXPMh5ouPLbA2dBtc0tgQSBExspUKXOF7PcFsbW1raKgeCKkOCy64RkpVirWZMJt1k1TKx+sTIeh9pTRhcl4RKYzSmnCTI/w+VAvl+AccNKu48jRY3j4sSfx7o27+PFLr2nlzgORkppQNIT1nW1ujKVHjSRSqDV7Yi8JVqu5nEDjkSMLmFocQ2p6DN2BDS+8cAkry5vIZ8qwdnsI+70YjycFZPm+8tBX42m/Db/HguMnF/HF3/w8ggmfEioYrZZMTmJsfErgiOCFmwCysLliAXfuLuObzz+P7fUNPaSZyy3dPSuZWz0xUkxLcNI4wxVyIo7P/vKv4OSDj+L3v/qHSvyYPzSJj3/yKaTYahlKYHMji3/7b/8Ed24vCWRT91s4yOnBxNU8TZPMfWcaQjQRVSwok4m40qe06MEHTum9ZMTj9v6BmNVCoaw1rBj3gB+pZGxY8sWG2CO4fWcZ91bWZdyiDMxPltnuECN8/MgRzMxMGUOdmveqWF1bRzqzr0GG6QtMoPG7CVQ6Jv+62UQ6X4bDHUSzU86ptQAAIABJREFUQxNRHdGw3wANXxsnzyxifz+rgYQSjdRkHDvZnSFT6YXfG8LqnW3USg1MTkwiNhbW9z84yKGklBEmQlC2Upc2mHGsPT6Mu3z1TIZoIRgKo1lvolZmBnMLoTCju4KYmBpX2dDMzFGsLK+jVC5KJsMUoUgkoJg1+jfWWL5V4qaiha2ddcVFMqqQa/l8Pq/3kIVe8fg4uh1T6c1EilxhF14vo2GZKe7CxNgs0LerEVZSM666uaFiuUqvg5jfi+mxuBJNcpUqIqkp7O/n9IB64MEzmJoZU+FToVDD937wMpaWtgSSH330HB48dxKry/ewubEp2QLbTZmNvcDhNeJTPGS+UFTcn5Je2ALrdUk2RVlXXZKZus4hFjQ9+7GP46+++S0V7XDjxIcVNbN8D7iip0SEhxkL5Oi9mJ9f1PVykM9pY0jttKQi3NpggEgghO3NTaQPCpibn5EkLBqjBKqPe2v3xDZzACRwJxgjMUK5knS/boK6mob+UeILU2nkpbEYsz29FRcfewS3b9+U/Ia+IZ6bPAv4vOZ20+Fy6/pgrLhMbEySsFv1flG+SPDMWNQWm5jbfUyNT+DiY4/CMujglZd/golxmqqvolAuS9+/m85Iyx4IhjA5NY4LFx9Gr9vCj370A23yaKDltcpriiZuGgtD/oDeZwJdMs+tdgMurw1nzpxWwssrr76mAYLXHgcsmhIJ3GnQ5+agVqkJsLckvTDFMwS4Lg+BxwBelzn3RcKwuTrgw/yheXUSZNI7yOxlcHdpVTIysvv0aDUYvwcO/WzndKKYa6BabuiMYD58wMf3aSgXoXQTPQH+vtUYwz2egFh7DsSfePZZuO0O/Nm/+3Mx3nML0zgophUkQO/OvdV1IxflZykZBOD1efRaGPJAHxallZTKkKLtK2Od4k02hw8kUWX+fK/Vx95ORnp/GRy5PXGaJk2y+CxMYnzkofkFdNoNrKwuK56YbDbvL0ruivkm6g3qVYyBmKsC7ZQGfUSjDGvggpTmVnOtEAAyTlKm1i5EShC4c5vF/+b3uRH0uRD2uxSU0Gw2JPUsl7tGF8+HFiEfSwo7JLkIhinVYWESf9yBugS4fZBPg6VsIS/i0YCSfdr1KuoVBmNw28uwB+aXjyQkVqXWUAZGhp8Z+w4axEkccVtPPbjHgVMnpvHsM6cFTLkBUeSlAOlQZsKCL5EJJpt9BJSJCKTzJgnDrHNlrBvme8RWU0r7QdMoI0gpjSH7bkI3OAhpkGhxyzgcFFR7YiQxTJPJZDg0kfj4wLA6YrzF0g9fk1h4Za4bKc/9rahk9Hn2/Dz45s95v2Zf2gUVJxkaflTW9P7gMvz1UTqM+TnM1/V4JhAOL/4cSP8AmRrwztfVRD5/C+125SPg/mEB93OPLWA7fQ/Z3bxkGZOplOrNaYx6+JHziMQj2NxK4613byObLaLeGiCZYJ24C07rQEwpDy2WZkzPLuCgWMbm5h5aLYvWjNSDcw9IvRqZG4+LSQWMXQtgZmYWW1s7SoBgJBbbNH/rS1/ApTfexOrGjhrgWCBDTS8NiEykoUaRecjKGQ6GMLcwr5r6e3fvamU7nhqT3IQPzSIBd4VGQFOcQNOPlcpU4vh+R3GFbg9Xg31EotQmh5WfSyA0MZnE1ERCv5/AkVKG/XRerFUk5FVaA1d/ihobDBSdRRlQtVLGsZMnYXGQEV0F2g10GhWtik+cPodsuYkXX35dcXheB3D6+GFMTI1hO7OPxMQYzj94Clt7O3B7g5iamkYpX8D+zg46dRaKdOEJujC1MAt/KIq//Pr3cG95E7n9kmI5/R6WBU1qWKLGWZ2xbea79+F3W5CaCOPJZy5g/tiM1oLU3Pn8IcQjKdQq5s9Qd8qfh4x9oUzZyOvIZPYw6BKo0cBFZtemlSY1pAT5ZKT77RqSkTB+4bnP4NyFx/F7//QPsJPexWNPPIRf+tXPIFfKweUNYX0tgz//s7/E+voG4uGwHuSlPBnNFhxuJxxyMXH9asHY1Jgq1Pd2szqkPQ4bDh+ew/z8guRGjISkRrhQrJkyE5dVjZgEgvRR8K+5+UVcu3FbRU0cNoyucwC/i2kOFjz9+JN4/OJFZLKUPDSV4//DF36I1bVVXTs01DmZ6Utdcb8tlpiRmq2+BYeOncbmTlYgOBmPgVJHy6COeNyPTOYA8VgcF594EvlSHmubG9je25X8hxIH5fx2+2D99dhERGk7nmGXQKPTVAtje9CXWZRSsFyWOumuZAVkp5mqwu1MLpeDL+DBzFxKf5+ankGnZUc8PA6f0y9zMeUWlJjQVDhAB9u7W8rTV452h41+LSXo0HxrNm80m1pkeH3qiWdRKTXgsJoEjJ++/IJ0mdUqD+82fF4OHaZ6ngMvdfhkMVXF3m4gwgjPqTFUymUUyOq6A7ov+bD49Gc+icnZMd2Ll9+7gXffu4GDIj0jXQ1oi7NTyGdzuH3zrhhF5k1brWStI5iYjErKxpx0DuhMmnHaBuh3mwJbpWodrZZZPZO9o4ToyaeewZ/8u3+vTRnlM/LAkI1USlNLBmcyylzT8+cfH5tAOBRGLp9TIVwoGoHb6cTjj13E1uo95PcPsLWxib2DEk6cOo4jhw9jdnZGbOOPXviBWo3JYrIjgZ8d9cXM3KcxW8CdgxNdzIxq5HagTiO5V1IjRtKGI0F8/GNPY2npJlbWVjQMNRtVcx+qydgUIDHqj03X2l4qDtIwtpSf0CvBRCLKrSwDOw4fOoxf+uxzKOb3celnL+Pc2dN4/vlvYXV9HfFUXO9nf0DTpF8a8t/80hfx1puv4y/+4s+Um833h8OkSdgx67dYOKQhl4gvEAgpeSsSDyKRjGNyehrf/e730Ol29LNG40H4PV5JhDwcOLpdlItl6ft57bQ7FpFAhJvK7HZStmRBPMw0JfK9A7j8Pm2DT54+jlIhr9benY2MNjn+QEiyP7VxU9bX7WJmehHbG/u4u7QpCQKHAUpmuJVTERKbVi3GR9JDR1GXkUjcEAalMk6fOKlYyJ/+5BX5qGgohd2Uo9EgvpvO6udhchCHGYIu+iK4rZIBmT4WC/XpQZEeBO42Noq67Bqm47GoCIv9dBZbfHZSC92zmMhGxrP2yI4PG3XdbpWs8frY3tlA9mBfwJJntt3qRv6gqox1LWCI252moZwdLVRSMqig3xmgVed56dGzuVEzTDmf1V2miAy31GQ2eI7GIn5EQ26MJSPSojNlKnfAkkCTHc/rgEZase4qAqNI3chtKCVhszmT3Ai8iXb5vPC47IiFvOonye1n1Geg0ivmsPOetVv02skDN1oslhqoIIxbBBqseR+qOb3RxvFjM/jccw/o+udmXGJYSoUcxtdBYGtSlgzTzd9HsCyJytBnxwQXmkFZrsTfz7OZL5f3LAcYlWr5TMY7B4NRTCSfMcaYSnkT039MG/wocpEmXhKZZORFHN5HjWszQTZ/mBsvAD0cNkZ/59eXEVWJ2eb+HoF3JRTdB85HGFK35UgSNGqCvS/DXubdnwecFkZOH4LbHf0bZtT7f9uIda9UtlCtbhiW/iNz6ocD3e2hhvKaG9UeOvUWJsg0u91ih2gWo3EtV2hgZS0tJzmZkOkpnyQeXBvubm+pFZOJHDOzC+jBirvLqygWW2p0s1oY/UiGm+cIGZkBgiGafxxIJlJar1M7yluUuvBf/IWP4+r169jeyaDWbCv+juwxmTDmfAcZy9coK/mCjFMwHBMDurm1Ls0bmXMmM4QiEWUfX71+C+lsWQehw2qXbrbToImGqRx2hGM8XTo4fGwSyfFxaUUpwyH7H6Wsx2LHznYaG2t7SO+yUXaAeJhGULu+BqdzHlpspUvFInrwBkJR1NpdpNNp9NtN2AYtxUs99NgFtPpOfP+FV1AtVOEc9HF4YQpPPfEYZo8uIEzT3VgcS3eXsLmzozU+hynGITarNEq6EYoF1PRnd3jx7e/8GOur+zjIlCQTGBtLKgt7N72PfLagRkQrs2GtLHrwIpYIIDUZxfTCJBj653L5xJYy8zu3n0M8EkcyllASA8EiB6cbN26j2aqCX4zZ85V6VQ9EggxqxgPBoBijbq2MhekJNWMunjiN3//qv8ReZg+//qUv4Fe++FkU62Xl2b/44uv4xtefx+72jpJDwt4Q9ndzihklSxNRO18e0VgYR48fxtKde4pco37f47RhLBXHiVMncfnqDWwyHadWF9tHMM4EIaYzBPwstTDAPZGYwPLyKg4KzEimtMemzGAvUxccVjx4+qySdMh6njl7DsdPn8R//4//Md567210Oi2MjyeRisdQzGbRKBcQjYekg81XK3AGInA4g/JwcOUc8rgx6LRwsF/Q4U/t/CMXHpOpkfKu1dV1pLMZPQiCkYAekgQnk+NJPbzIFPP97JBJLheku52aZ+xjF5lMDu1mXzpfAqTZ2QWk9wpKrZiZSSAY4Q3WQyIxDuvAj1R0Gk6LHfMzU0gkw7hy4xpuLN0U6GDGNgEm00p2dzdMG6SlL98JWVlm83cpHel08Ku//OtA14Y7t+8hForgjUuXBNzarQF29grKUqeBt9Gs6X6RHM1CfSZD6TqI+tyYiEc0SFcITvtWyRgINr78d78sPe1+ehtLt+9gO30Aq9OFWr2MRCyMWCAA28CO2zeXCeOQOWCiExuHuR6fVZY2E28ooaHxkEkhDusA9UoVFpvT+D+4uh/q35PJMbx75Zoy5iPRMDq9NhxsOeyxtIVVMjalWpDVozyGVRXJRFSDFgeRx596Ers7W2Jg8/tpvPbSyzjI5JCvNfH0Mx/DF77wazqjqMH9gz/8KrZ2drQNoBmc5kg+1DkIGjaW8X/lYbeABbU69d11lRHxM54YH5Nu9hd/4ZPY3t7A1atXDPhtNdDvUI/MvQwBiBOBYFgafYEAppB02sqUZ6wggwJokiWSstvdOHP6DP7BV34bd+/cwKuv/ATPPfccfvd3/ynWtzbgDbhl0gUocrbh+PFjePqZx3H71g1cvXoVdbLqHXZRELy6JXMhWiMQ5zlO5p9+iP39XcTiYcVLRqNxrK5tyuPAlBACOp6b9AlEwxH1cLClmulY3Q6vI/oQWmKIqdHmfEDgHgqwwZI/hgUOr0egkOlfzCbP7KZxkC6ri8Ll9sHhMc3eBGbjEymMpcaxdHsd1y7f1VBHCQYLhqi1YIs3E3A4KtBgSnKEMYqULDGdqFysyAfgdrixsrxiUtCcVri9NoTCYW0Y6KGhPItGc8oJTfY805n8KBK411va9NIITjab2n+edd4AN54xnZ+UX7GwcHc3a2Ie+6a0yLDpTAPiz28iQDkNLszNaTN0/cZVDc0G4DlQKbeVsU6NvJLVXBYEww74/GTuafxk2hvZfd6jBtzzfuSwTR8GjcU06HLjx2I5bqPjsYBSzcZTUaR39pBJU7blQKHYQLVi2r0V99gzBkuJuIY/oylgsmtTS/kO8/fpi+AmmUQPy7P2treRYXw0xwuqGQWwWeBkgD5DDVokABknzUQ7yr9CAUyMJXBkcYa2XDgtPVPMxGjGUTvpEIAz/36U5MLhgg3misK0mLz2kYmVv4cgnFskYmKCfg5hJnPflFcJkMsY/gH0HaXPjOQrI2kJf2+53NYwQjBtypRMo6oA97C8bMTu03B6/+uUOuY+AbtYfI0y5nvfnywz0t/fH4M5eo3vm3SHfTr3xzqOcuvJtodCh00k9uiv/wDgcwAqIZu9BYuFMT8f5bh/OKidaRHxNqzeNtrMurUAk6kY4qGwpCSMIqNB9PoNSg320R84dHCPJQNIpWKaPrmyo1GmXmsglUzh7PnzePOtd7C2votGnYkNQK9l1mVsYWQSDdvJmHZAHTBXs2RruAT1+1z45Kee1trsldfeEmvEBwSBApkObgCaNYLwjh4EZHDINLHpr1A6GDq8WVseRjSekAEvWyjB6fTD6w3jjdffQXongy4zXfsQw//Qw0cweyiO8bmEDlLGIu6nD9RsyRImHvQEYns7WWyu7UkjTxaRciEyYAQG1MGTMVmcncZzn/ksHG4f3r16Gz996WU1HQb9PLCAxFgCpUYXt5c30WtCplPq3P/r/+of4sxDZ1lRK1lCNpfDletXUKrlBC4DbrcejqlUUo14O+k0Dh85hRs31vG1r31HZlwa37h+ZUNqs9PG+so6bB0rXAMrrN0u4gk/JmYSCCcDsHEF7XOjVm1iYnxK7afUC47FE3oo5DIHGor20hmsrGygP6DxqIUeUzYobLRZZERUrKXbbYw0jSo+/bGn8Klf+Fvo2myKdFzf3MCjTzyKi08/CouT2cU2eRJuXF9CNr2PTqMJj9WNbstEinVp/qzUlB7DAY8aUJabqMCGUqCAT4D+2LHjuHVnCasbmyqtIeAhGGBSATXOrCfnAcYH5djYNK5euy3gzoItfqZWMtle5iJbMD2WwoULj2F2dk4G0P1cHpdefx3Xbt5AoVhURf2h2XnsrK8xhRNuvnd+Bxr9FryRCNpdq0nS4NaJ5uK+VYMGJWUPXzip18vXxkbV7Y0d/Sx9ljrFg4CdJsMupuKTauDkwU3BLpOIat0a+o4B4uNxxJIJZPazKA/ZcD7M/f4Yek0n0rv7KBcPkBzzIRDyatVMTe/RQ6cwOTaBm9duYnY2Cbub5rC2knX4OTAb3u11YW9vA+XKAYIhl4yPHMi8zEmPReQtuPDIE3DCg617O9ha21IMHdmlYqGOfKGm0jBv0AVYOmLPmN+u6vhuBzZrH6lYEGORkFb52UIVfYdH7wG/9lf+/ldQa1RQr1cE3nhtZQo5k7Rgt8DCNIZyC9ub+2qNpSyJZHMs6sGZ04fQatextb2nhCm25k7TtOpzY393D15fCMVSTXIHSk9i8RjmuKm5dgP1VksJMpTwEbQxH51yBgIltucagNzWlof3tRIguh0sLMyhUa3izIkTyGxvYWttTea+dK6CoyfP4Mtf/jJOnT6OS5dexR/963+pjRylHZTEcGjkwBsNBwW4OGTSnMqELAIoAnxqhOlh4Pebm59Dp9XAs888idW1Faytr8oYy7haap7p6SB763R5lEREXTgf+mSQOeyzMImGVG4aKOlgqQ0Z7cOHD+M//c0viXH//777TTWj/r9//g10mKDlsSj/nCyq1+NHIBjAwsIstrc2BYRpCKQenXGfZIu54SR419a11dJ2IxKO4eBgX7IYJvTw9VFaoUx5rwvdQVNbL763LNLiD0+9Ms+iYqElmQc/Y7KdLq8VHj4vvIzc46aPKUEdeV8cbpv8EdTJVwoV7G5m0e9zkxJAa8D9WxfhiBdHjy2q8+DN19/DjSumaZSA3sk0WpYLBvzaWvAZwrNGbAeMXIFhBY1KA/FoVOlXK3c2tWnwBuxw++w4fvIk5hYW8dKLL6kki/6HQa+rz1mFem6vtnY0RBPUkuGmCV5low7A66ePwC/GlQb8erWJLP0QsJuWV5dLgI9Rqkzyos+E25gmBzwbGVI24vL19lTYxuuDkixKWHi98T20scQtHkAyGUK7zfjSgobGVo2FhGZgZRqcw+bQ2SHzKDX4ZMylvyb5EcREKoTFhWkcWzyK7/31j3FvZUcad5qJR5neRubxgTlVsZA0p1ILTvMmY3flRXHC53QjEgjCZXNgfXVNcjSy8iwR67aMFtzmoMnWlCpSGsqYThInSsdKRDA7PY7TJ49gb3sd5YO8AHsg4BI4Frs+BO5sJhX7PtSXj1j2EWAWuz7cBijTnZpzmj+VTMMGZPaOsMPAgP2RlOV9hluFR0YDrq2X9CeGdS+WaIY375GGiqGGnb93pJkXCGc3AmU7wwSZkcRl9D1GUhdKDPW6OFAwc384P4zY+tHvH73GUcSjholhOdOIOR/JdTjQB4PHYLcHzNA1KrM3E4iR0rAB2TJAPr+Een3fRG7y/fiIcf9wsPvsCT/mjsRlaGSUGo2nXAsWCgUlevBzTO8foMHmMSsPa8aID6P3QiGEwjE1izJ5gTmxx4+fxJXLN3Dt8jJqtb4a2chSs0bc62E8o6kRTo0nFbm1sr4lBowXeiTkxuLilKqe337rlm6+YNCO8+dPY3FxToUfwRDLRKh9U06M9LhkO3IHaRWcMBeaRkiyHGx8PHLkpFa/fCD8+z/9Blbubaq22d6lS96FL/+dL+LCk2cxcLRRbtZQZEvrVkYPPhqOaGJkViwPzLdefws+txd+j0ceAMo9+DBjNBWZHyZbXLjwuLLDN7f3sLq6ptW2w9aD0w6l9PStTly7tYpaswMPGzwdwK99/jOK9ZucnpERsFytIltMAzZO5z3psbkBYAoHH0g0oh07fh4vvfQevvaNbys2k0OOxdqXwdcf8IsFRoeKaAssPNB8lGREkZgIY+7oNJw+J3Z20wgEgmrKbdda+tnYNkumlhF1W9vbevDUKlWzVSmxsAYCAYribPSlJafOkIzHsSML+MQnPq2f/4//5E9xZ20ZMyxdeewBdHttxYgxh5nAgLhj7d4q3BYHnnj0MXRIbziYqLMjmcjBQVaJIWQWY7E4woEA9rZ3EPCbdstKrYZ0JqNWTH7WBFbUn/o9LkUyUps4OTmD+cVj+Okrb2BtYw8VtgMzmo1ALuKFw9bF0SNz+MpXfhuLhw/h2rVbeOPtd3F3+Z7+Tz1vMhrFWDyGzM42ZiaSAu61VhneiA9HTp5UIy6LaSqlOq5fuQG3O6SBsdtt4+lnH8Hs3AxcbheuX7uN9967KrDLi51yL7uTKUdtpEJxgSyyXWTjumQCuUbm5sDvhsfvw0H2QHIxDgHxeBLdvk2s+srdFaws34Pfz7IblkZ14XH54fMGkd3PC7jSkBeO+1VoQhnI4uIiTp06iZ+99ooiH+32NqIxLxLJkPwcbDSOJGKwMX+5D6RiKQQ8Ydy9fg/FXAWNSht11XYzIYJNwLwTeQ/YFEvHlTc3UEyRGk9EkIoGBF5ypQYGdjcarQ4K+QLOPXQeR44uosaSKY8boVBIAJIgkCCIjZ5379zTa+LnLMlbb4BoyIsHHziDWq2ErZ1dHOQLYpppGE3FYsrz9nh8aLE5s1CRbpwglKVj6fS+2Gk+kVkvT90xvye3fmRPufEolkryr0xNTmFtbQ2lUkkPZMrQCAkfOnMG2d1tpLc2xXLuHVSQmpjCxYuP49DiIfzs0it49WcvKVmFalk1Pw4TL2gUDPm9igssFctiU5k8QwDFgiQ+cDmETEykJAWg9Iv51hxqmHXPmFMCNJqieTPyrKMOmhsrntWUk9BYzBZOFp5xYxDw+01++IBnWRBPPXER9WoRly+/g4mxFH722luwUYYY8Ci9ZpROw60VvUocLtglQHKGMkIODUxEIXDnQK+SNKtFUaCUyjCqkO+r08k+gAGKZUqCaLp2YnwqrujDWrmira6GvSa1+33kD+pqlyb4o8yYqTIsiQ757fD76b1hIU/PSOpcdg3FjPGtlhq4c3tFEi+vP4gmGVfbAKmxGE6fOopTJ07ixz94EW+8+i4KJZqBSXBYBcZ4lvOMYcgAn0diJwcMI2DqikWeglQioUKuq+/dENtJABpKhnDs5FF86hc+iR9+//u4cuWKPEB8FvDPebwelalxg8GtIJ9lBNveQAADIjZFNXI76BbRMJFMYp9a/TsrinNkDr2Lz1u7Q9n4hm0fAjX1a9CgbIoD+YygyZnnBzfLTEAj4857k7JGppERuNcaNENzkLWjXjX3r3xQXerbKY9kGRlN98agygIoJsQwgWdiLITTpw7B0h3g0mvvoJCnh4KkBUEy9dw0JpvYRbWSD+tS6CGh/0yGZqddxVTccnCz+siDD2EskcS3v/08Njc3NXjyHm+1DMgkW89fk8SGCUoB95C4WUQqEYTbwySjutqiw26/pI+jxlOCZv48/POUI47AKrsCRpry+7PRCUSpraeUaJRrTnDMIY+ePJmAKZkcFiHxnwnQCZwJxvkXmXcDvs2mgGcG89v560bG9oEUhpt6vt73Ix7FwHOlZPTtKrK6L0P+bxQrDbcF76fMDL/OSFdvBggdcYYVH6J7/lwjhn1E5PNr+HyT8PsP/U22/efhqIWG923UazuKANfX/ag59cMB7fyuj39iAUdPMRc2bw5FO13RLAyoKNXFxI6ZCMBAKIDF+XkxBGWmHHT6yGZLuLe8imQqgfnZCemkLXDjB997DcU8WRiuz3gTsj56gIDfimDQLQaMtfZbe3yQmma48+eOq9KbB/eNGytKBYiErfj4xx7HF379V7TiL1UrKl2hUWx2bhbVckntkdVCEZGIKebgwyJfKOPEsTPweANIp/N4+70beP757yO9dyAjW79Rh63Twqc+9QQ+88ufRDAeUAzZ/kEejJifmpxTLf366j202tRQd1DK58TA26wO6YvfeutdVTd3qI/l//oDXHj0Ak6eOCUjDLPZmQJx984SKoUCpibHcfTEKXznBz/CVoaGTDtCXgceOnkcxw8flfzBanOh2W2h3mL+bxM7u9vw+wLKo8/s7wkg2V1euH1x/OTlt7G1nUGlVkGtzHWqDbFQQIcjV/2FfFm6XbKGLocVqbgfyfEQLj7ziAqZipXysG2OmdF26QXZdslowdnZWbx39TJ2qctudswqt1RQXB4/n1KZKQSUVdjURMjBIBrk4X4aDz14AV/72jdxY/kWpham8MwnnkQhd6CHIVNjSDdRknTj2jV4nA48c+ECCsUCqs0m/KGwHr7Lq2tY39hUVOfc3IyYpZ3NTSzML8iLkMnmsL27rQIUSiUIXMhiMvmACTBBv0fpKg8+/Dj+6N/8P7h9Zw3lKls++ySCEFT5FvDIo2fx+V99Dnv7u9ja2UOhWFEk3oZSb9yqhGfjb71cxuJsCv1eE26vHQ7mqE9OwOsPqZyIvo4f/vAncNoDOGCG+qCJI0fncOb/Z++9giQ90yu9k957W97b7q42aAc/DpghdshZLp0YKy1XjKAiVgpdbuzjMbflAAAgAElEQVRGLHUhha60ojYUjFiRXA7J4VKrnRkOx2A43gAzABroRnvfXV3eZGVVeu8V5/yZQHN2pFvcoCY6BmhUZWZl/v/3vd95z/uckycwMj6Ja9dv4c23LhlDw1abukI8aLQaVfjIj+ZCjw4a7aZIMi5GlDsdqDZqSv3kf+PrCYfD8uLyUEkCwv7uAQ5TGQPV1yT1pKfZEm5agwWc+wotKVTPaPFiIedxOXSv2u0t2Ow9eLwWLC5Na5h7e29XG6WHCn6zotkStu5D3jiquSY2Hu/C7wlhdHQcm9tbyGSzen1CoUltMovtz3Zbgu1wr0WouWy+AbvHr8KdB322z3/t1/6RCDQTE6MI+P3C6T1eXYfL6UGlWsUPf/RDDZ/XmwbNhDMmPpdTh/laraLnpyLJrhxDlRKxOO7duoNgKCRlcX1tVz72sdExLCws4O79ezg8ONJBjyoE7y3OHVA5llLq9WmmJjk8hLNnz+Ly5ctY21jXYWIonpQ/d3p0BAfbG6iVijowHGSKWFg+gd/+7d/BiROn8PWv/x3eu/Iu9tPbqDcoBjCyndYDKwKc72HQk8uFI/rzqexbrPLp87qhVYC0pdnpMUXNkwbEgo1KKGcw2PGktYfFAu0JTKGkdYW/g5Gkyva/Qyo3BzOVQRDwqSvIAy4PR8xWKOQyGuzkRv5wdUO2CKef3Pk+taZLn7EV83MLcHm96kKS4MPinEQsFj8kuCiHQAUOD+Rtsf5pH+IMBP+OdpLDXEbdM2/QI+sZBziJzSUOVwpyrYl2kxSjOjLZmugaJJOpcHcAPg6TsnB3km9vFrZRdgnandrA5jpxxkWt66FIBDV2HywmDI0kMT05imgwjDd+8AY2nuyIUEL2mdNlQ9DPLAOnUJ8iv9js+sPPQ+F6zaqIZpwn4fVz/9YDdQZczDHxuxGO+jA1M4m9vR1sb23L495tGIU7LXsevxfFGrGUZWMeiKnhHr+6mRQpnB67YfmIRxDx+jQ4/JMfvYmN3T11YIgZ5JQoCz9+FrLguO2YmZ6SJefe3QfGUCVxvP1invMv+juu+Tx4+RyYnBzBwsIkrt24rM4SFVauD7SQDXFwuV5T2m+p3AJDqGtNDsdzuNTIO/F77YjHvDi5Mod2rYkb126rYK9ViIOk/YNnIYNzTruL6kTaPGhrsvNXZdInX7/FSCRnrkLAj6WFOf3+N29eQ7lYRuYoozWNQ+X8omhGil2dQ9fMjfG7EB+K4MTSvHztkYgXb799CZaeBQEbBT3D1sKi1+e39yk1RtKoobIb1hMq7Mb3GYUs3yuue1TqB352fg9/LhQmQY87hhEIJQ+7EUtkBEf27TV8HIXaMXyMVqMu1+K23ifDHtOX0qm09wOonqYrajaFCna/WB8U6gPVvy9+f1AoDoZKDXuOUag/Pbj69GDr0yFTH4ZRGYU3iVQ+3yzsduJaP2TGf/hy+Xny92yjUHiEdjur18DH12v4WHH/aIr3T702g+n5gGgpVP3GRjjcVlNICwkpVA2oVjHkhLSHQDiqVDmGcvCGb9Z4Wmf7pie1m8LPXqqAn/3sBg4OSmrdkS9r7pHVbILf68DwcAQerxPZYh65UlHINrKyR4aTFCK00B1mCzCZ2pgYS+DUyjwWl2dgsnVRqVZEiWHqm9cThMvhUZjHo4eP1XocnxrWRkZ1zePyGdSRUhV3HjzGj37ylgrslWOLSuJM7+zg1Moyfu/3/qmU/CP6mKtNhENJmK0ODQvduHNDmxR9q+USsYUkALg03Hn5vfeR2ts3hpKImLPb8OpnXsHpU6dkH9pPk5ddwZ3bd5Da3cbo2BAuPPccfvDGm1jb2leAS9jtwMLoCP6HP/jvMDY2iVKthSfrG3iytiosH1UvLhbtdgPlakkUCZc/gK3dI7z59vuiRZAPTmXRbjH4wTMz0xgdGddQGJPpOMzGEI1I2IloxIsvfOFXsLi0gP10So9HpdFAg5H208b7V66JunHt5k35so30vrY82bxbTWai2+ihNeYEvG6bNtig14fjy8dx8uQz+OqXv4Enm+sIxoOYW5hR25dSu98bMIq4YhEHqRSCpFckkigX81JGY/GEwqpYRN9/wLZcFS+//KJ+9yuX38OJlRWcOLmCO/fu4fLVqzjM5aVokj1NexcHpv3alL0488wZxBIj+ObrP8DWfhaVOoM8unovyIQnreLZiyt44cXzKJRyiCeGhRG8/N51dUsikQhaxPWR/iAkGwe7apicHEalUkb66Ainz5zD3MKSujpf+tJ/4nIuhZZdoFOnljRIywCeJxsb2NrfleodCgfgcjpRq1RQKpQQ9AV187No54bAa5aqIHnuwsLZST9yyLJEDjepAVTcUntHsm6ZeswaMBQmbqJKXVdr1Nio5NW0sbVqEB9o8+JGTxoQ96RA0AarvYNoLKhk1EKxpMAf2kimZ0bh9ZJvn4UVLpErnjzaQtAblg86Xyii2mxpwJOHQwWtULVstmBiIm4oiIDfLhVxZy8LXzCCeHLIwCCC3YMI7FYbJsZYWM8jHo9L5aa9ge/vT9/4Ke7cva/oeCZ5erxMBy5jeWEerXYTuwd7Ghw1WW1w2Zzwuj3YWtvS45BksbXFQW8XpqcmNRBP/zqVY1KneA/TMlMsFyRMcGjU4fYimy3h+PEVnFhZxu3bt1SYkRw0MjyEhdkZWbaePLiH3AEJIB2kMln4/WE8/9wLuPjsy7h99y7uPbiD9c0n8uuXhTiUI12vIRzxS2nO53Py1FOiJH2GxTY3WRKWpibHUC0X4bQZKjN/mjg9zg5o8FctfaaYOmWPYdHM956WCg40ZjI5dYGCHg/iZPuzcK+xyAaGknH0OpxBIpWHA94NOD0+2Fx21JucJ2pLheUw8sTETL/jUdN7QGsaixBaFylgUOBh0UHlt1lv6iDEYVN2t0icIrv8IJvpc9lNCIZ9GuxvteoI+70GqabWQr3aEzavUGwpNIuFO2cnvW7DKsPQJOIkec3QbuImstNOu2QHO1spzX943G6lfTc5e9RtY2p2AseXluB1uvH1L38TR2LUd1BnkqmV5B4v5mYndW2ljtJ9Lj6D96i+O5WSXS1XBWqgdYjvJ+1A/H29IR88PjvcXhbBdZRJCKo1xVPkEZwHKn8woHAuUr44b8XOhN3hkejEP+TkT4wN4+TSEobCIQTcAXztq9/AvQePUW1ySJT3EtGEXZFuOJRJctnF8+fRrNXwkx+/Iesf/e9lHqhaZh162L2kR93jtYnitrI8i1959ZN4ePc2fv7zt2Bi14tkNZsNi3Mz2u/X1jdxsF9Enko8h1RZ6vYHTJ0OM2IRH84+syLu+uXLV5Rq3KgZFCAV7kydbXXUuZAay2JZQ50sdvnaaTO06fDC1HW+FxQuKOgZad/cX2tauxjSx6LSYaVfvYc663i3DVaXFbFkBOPDCcTD7JhSUGoi5A+rS8x9ejAkysKcFk4V6n17CtX0wZfBUadK3u7PhpAeY1hVBgU+uwehEG0knJcy1HblyvQLfqOYNordwSGAzHkNw0pl7x9gen2lu2+nedrWwiJeAUh93/xgcJTPNVDK9Zp56OgnnA4ODoZX/cPCnQW8sd6zk2s8p2qX/mt8ejDWeD5a0Ybg9dLbbmwaT50vnjokWFGr7aBQWP2AdmOQaz4eTv1oqnYAn/3CIk6cGRWzmgl6jCnnYkDmOlsiDEiZmp3UUIlSVM3E9o2phUiGMRdrDdP0I8F5I++nCrh5/Qly2bZ8WMKUUUGxmqS2B4n2shuFCsNDiqWiNmWnzYZSvqghU7baDApDCC+9eAHTsxOwucyoNetCiVUqdQVrBL0hoGPBG2+/g2IljxPH5xGLRuSfJE6RC1q11cZ2KoOHtD9UK0hEAkjGo2pV07M4OT6Kxdk5DXX5PDy5W3GQPoI3EBBHtlQm0osDVAxIIr+eN7sZm2vr2NrYEpavWa2LArC8uIgL586K404vLT2jV69ew9oT2hnsmJqbRo4BJNUmyoUiupUyhgN+vPbZV4S+bHT6g2rFKvLZnGLcmVZHfzIZ1vVmDwfZIn7+zmWs7xzC4WJ6G8NcsrCbjWS9BIc+g2FcuXJd/kVu0PSNB/3EeFowPjyEF55/HmOTE1J0Dzhgl8sLq7izu28MeDmcIuxwBkEtzEZdxTsRa7wGeK3wi3MLIb8TbodZ/uIzJ09iafkE/vZr38bDtQ34Al5cePYsWrWqFn3ysYWAU6CNkWRLEhD99XzPtja3kUofibLB9isLwvPnz8nDSe/wwrEFLJ84hstX38eT9U0dyvJFWlM4eGoGc2s8dguGk1ElgJYqDTxe20a+zM+ihRoTCRl8YWVRQAqRD9OTwwhFA/C4fSiW6tjY2Mbu7p7oNCxk+Th+nx/bm5vIHaUxkoyJGrGxvoaTJ09pQJoFwdXrNw0UZ5VR3l0sLsxpWHTvIINV2qY6NVhdJnHtg36/VMxisQqPy6MFs1ora/iqWq2p8OE1RhXLTTtHmy1kDgZadVBWsVc1Flti47jPsrNlcLTpszQbWLO+0ENrA7MSuIFSAeMwL7MNSHnyBRxS3cmoJ0WFhe3+/hHTFfDZ115CMOjtd5+2hdTjMBt91SxE+RSMZ+fvzDXDUJNa6DSbcIBdnjACPoc6GanDkhTtF15+SV2MBrnuna5807SljI2N6rRRa1TVmmb7nP7Wdy9f0WF+dGIcS8cWcPnSO1icn0ejWcfm7jZK9H2bzHA73HBYnSq2mNbJ4oFUIg7K0Z8+MpLEqdOn5eP/z4qvb8Pr98v32wXnZshFd2NodEKWlDbXA59HB3JeW5zL0T3LoLZCAXZ63xsNJUPTy80AJ8CBEtemXhs9E0fAqXQzQIZrBgcaAwq6g1CWOX1etEOwIE6nC+pakPYzOhzXLA+ti8MjPMSksZdKySrF9YfdLmMYlYW6XcU9x9astM44eNAqoFSoKLI+6PdpfWZIT8/UUVhcu0FbTkNrpM3hhc3hQrPLzgCvu57sklTnWdyxM0MmOa087ExQcWd3i89NGxMtAwx8o5WLBycWSlzzWVzTasccDx1bbGZ4fXYlC9Pe4XU7DVtUvYVSoYlcpoFKjQqykQVCyzkt4Szeg36nBiV5fXA+g4dfst5JAikWasgcllQMkvrEzkQHbSSGYhgbHRWZ6/Gdx2g3yNXu6gDD18ODCQ9IPKQe5TIqjrjP8UDE35vdhHyuJK87RQ0h/xpd5R0Egj40WhWp5rwn2QFj56ArRnfPSDQOBZXKS5Y7qUgM/hN3n6FVVNwpYiXiWJyZxmRiCGuPN3CJ4W/FmtCk8pmTud5s6Hcl+59zWQvzM9rHON+i+YBKRXM27LbVOWDKYpWoQidTZ50YHYnipWfPq7t36dJ7muPivcufO764oPmz3Z19rD7eRSbXQIP4V7MRoESri4WHAI8LC3PTSMTCeHDvruyt3H+ZXM7ZIYo59PGzm6aqm3YgWktYuFv42fP1c67IofvJAFYYRBXe65wvodpO2lqpXFfYm8NuRrvHPb+LntMKh9ct+9PS3AyG4+xaWZGMxvU5EZLBIpXFKj8nXoOys1DF7ivZvP4GSjoVYx6I+H1G8WvYYvhlpJ4aBTDtVCPDPoPtzuu6XxTrCDkojPuFPA/fVfLxTaRscfLXUNcHw6EfFPq0zagu6hrYyn434Gnaiwr3ftIr918DJWkEP1Hc4T8PDhj8+UEaqpo0/B1I0esTc/R5PMWAH/y71eaCzzsDq5XC0YcdgX9YvCuGCsXiY9RqR8YhpX8Q0XN+rLh/NLX7S6/M4PS5KbF1GWBB1YLtS0Z8Wy1dJIejIpWwTc3NzGKzYWJ6VkOEG0zUpFrCQI1SVZuHw+kTkuqdN6/B0nVhJDmEXCGnafaZqTHU6yW0unXEh+OIxmNqra9vbopgwY2Si1HA68TEaNJQuBYXcWLlBNx+DzZ3NjW4x4ImfXgkMgtP6k67B/dX1/BkfRWjwxHZLyyiyDjh8Qbh8gWwm86Kk00VK+R1CLXWtVjUWWCIyNjQkIZ9ImG/BgR393YxPjkJs42hJAdK6CTBgf5M2l+ofmSPMtjd2UOjUkODahZMiEWjuHDuGYyMDMnfSqXlnbcvyXrByOmRyWFYPW40uj15eHP7+wg4bDi2OK/2PM9MDocP+cMyWrWWBimDYb+sGeRe7KQKuHL9Dh6tbanty42Q6aU8SHEDnZ4e1mvjwO/BQZaxPFLc2fEIeM3weQwW8LGlRczMz2kYaG8/hYPDtNQ6hhBx4ff5gjpUlem7pZVAqXgs0BrY3kmhkKsYKYU2cpxJfOkhEvTi+WfPI5kcxrd/9CZu3HmgFuTM5BgmRkZkUeGhjG1fi9Opgw0PVrzmPC6vWt20RNA+0Kg3sPZkTe3I4eEh5AtZbO9u4+SZk5iem8bte3dRKJTxeJ0zEnXxe2kpcNlZwJkV6X5saQnBSAyPVzdw9dY9ZIt18KzQa7VU4LNLkIz6sHJiDv6AB0FfCPsHh+omrD5+guHhJCamR/R+soBmQchi3et0aQiNBV88Fsf0/IJIP1s7u9jfS+lAyAGsc+cu6hD07uUbyDHdtdsELA1EkwGFosgn3jDizvme0AJBBZooSTKp1WLtGoNjbOVzwM9Aipk0lM3fl4ovD5r8Q/83v4+Fu7Hx0K/LAUtjk+RmSAIMI8ipsFBtZ7eEfl/yiTnYTCoTh+QO9jjs1cKrn/sEYrEgCkV2tVZxdJCRXcDj8yCeGNIQ7p6sJ214PA5U61Ql68KTOs0WjMRjGjrPlcrY3s3JPkCOOIs2Ept4DRFfyi+/34+JiTF91s12A5ubG+pa7e6mpI5NzszA5/fgzs2bWDm2LNV0fXsTpSoLQ97vdsSjcSEtedhWccvkY/SwvLyA+YVZDWfeu/cQ3/3OD/XekgJVrhS1OVltED7x7LMXVFzyNXqcTnUbHj98pDY/u5L0/dc5dJgvSuTggDGFRlK3Cvm2Bq3ZffSFXEpJLZUqGgRkQcrHSCTCMPU6Io4oPZqDgRyErNXUSeQ9QrwsC/eA34dTp0/h7oO7WH2yLl84v3htsCWvpFdabRgQ1YOKWiYA5zIFZTNwLeXchwb1hHfuyj/fbTeRzx3JwuEPRDWwnC9lFFpGVdRhNchfbicJTR5UmRlQqYgbTmsGbTkUDIg7pI2KQ7p8PqZFs+jlz3r9Xhxwna7U1MEjaQUmDocy04OWIK5btP90VbjT416tGWExvNLdHjPcHiruJvi8VnWreE0yFJBYTb4OHgjLpTqKhYaEEyIoCyUSrCyIJSKYmprEo/sPkd5Nw252qMCtSjAwrCAkurS6HSnjVCDZdeGaxc+JnaDU3qFsiA67S1kDFE48Hq6jduFnRydG1JlmwUobUUcWte4HhTuvQXZdORtANdzj86qzwcXQSUsfLTd+H0zsBFRbOEznUSixeOZcFHF//MSofrPrayRqEhrB1NGpyXFsrm/i8ntXUOUaSBY+Rf8+xpscd6ebhww3JqfGdM1RkODwOW11HKidnRpHLOzXNf7w/iYyGSPAqSP6jYGTZPHN9cnn8Wj/aLUMz7647/1kUFp62G1k7oYGGWkjYeHMeTjNxLGKNbqW/JwY9sOkZwZQEf1Lkozd5kStTORpw5ilo7pisaNGxdxiFb8/znV9fhbxkBu9RlkdFXaZL195TwcAKuLswtDeaajtXPMMNZ6HvEHiKP9d1ph+0T4g0fDe4ro6sLbwWojG3CrgB+o9v3dQFGvejsOzHXYf2A3rBxX2Peoquvv++A886H21++mCXf/cLwEVztQv2o0nMug2/Hvuh3wu/p59Af+D1zroFvBH+HtLyR+kpPYHawdVprjt7hF4PVO/tGj/cOiVXd8d5PKPtVbrUD544o897h9N0c5nfeETCzh+chzzS9NKUKzUi9jcWlfQAj88xlMztpkKNifrWYDHhpIGfzdXFC6LahhTzbxenybp03s5XH/vFsYTkxhNMnBlG9Oz4zh2bA5mK72Obrx35X31z6LxEXla+Ry0eDCWopQ9RDzqw0svvIjx8Un4QjGwB3D38UOsrj0RH5kBRhaqMkyUM1mQyeaF8rKauyjmCrB0zXBaPBq8pLp9lDOCMNgsc9vZsg2g1etKvZ+entZmIy70YQrVekV+18nJKdSIddznYCCRXl0lvhqoMbsGuVggsPjkAs2VLhwJaUiWSi1tLvTErxJpeHgonu3c4gxsXjt2UodI7aUR9PgwmoxJ8aM1o9cxo17qoFZsw9Q1K2giGA2IA/9ofQO37m4gdcDFvaXhHBYYTKUlO5le5JWVWalNR0SL7WfQaRskAlOnA7/HrKFMk5keVYuQmWxx83RONZ0En1DU4LhSxaMqVGc6B8zI6f1loeDAzVsPkTsit5mhMhYEvHYEPLQqmHDyxDJmZufw9vvXcOfeXUyMjOLYwrzS+uZmOADTRb5c0ubJwoXKDQsCp9uL8Ykp+aU5P8GhNy5O7UYTFirPzSYCQQ4kOTE0MiQ6CkNSvvLVb+IoV1IgEL2ItGNzloKF++TkBFZOPaMAnG++/j1UG6Tj9JTSZ+114ffY4HV0MT01jKmpCcxMzRjKY7ONb73+DbzymU9hZnZMQ7oWux3vXnpPHRY3KR5VwzLAgeFzz15EKBHD977/XW30xVxFhc1nPvMpvPzSJ/Gl//ifsbN7KFtYu1dFcjSCcIzUlpbuHSpQRHlOTk7KA//o0WNsrG+hVecmwNvELowpF02pKX37C20vg3Yqiw5eg0aCpdngg6tpT6Wmq0h1bp4ul0VD1CzcWXj4vVa11G02BnCwcA+rmNtaT6mofOnl56RusvV/99YdFPNlEZeSySRe+sQncPfeQ1y7dhdmFnl+h7zrZD2363U4mD6aTCpwhXSnzZ0jDTWePX0S8zPTuPr++4pt5z1O1CkV7UgohM1tw3PNa4E8fRYxs7PzeOGll7C2uoZ33noLz5xekc95bWsdTbKnTRYdrMZHxjQcWSqVVTDxMVklnjhxDJFYTGSPu3fv4ebNu7JyBHwh2dCaTZI7mLLcgcfvxsLCnMLoOLzIHfLWzVtYX1uXD9/PwKFCXoQZDSOaOCRHZGcddAC5fR7ML8xhbCqJze1V0ZUon7KgYVE3NJRQkZjJF/R5OV0edS75OcWiYVkHGjXmSTA1l4FzQ0YGQMPwjTO9mdce+fQUMUgpIlWGhzkGLvHx8tkScpkKgl4q8KRk0G9sR7FSwdzUNCqygZR1PQVCUXUWM5lDKe60Giql1GpFwBfQwDrvCa57WntZ7LAodNmNoK2eWetWuVjRsCVfs4aV7TYUKzycMC/CL18zswTYpeBsENdcfnH4slBo4OiwIlKJkICkQilng+QXC7wekj3oqa/JuhlLJNSh297ex872gZ6far/L60a5VlFS7tlzz+DUykm8/q3Xsf74CVx2I1GVhQ/noBRlz0KaBxCGvvU6QmLy95qbmVS67+3r91Eq1OHxhHCYIX61qvsoHLDLIx8fiqPRquPwKKuhdMP7y2LRgUiEWQNMIqbi3lahyLkVp9cpjrvD70A0EkLI70WlUERdA9/EFRogiG6tgWq1gkqjCrODGQxUXM1wOM2IRwKYHBvuHyrX0G1bVLzTwmLk77B4toge5gt5Mbc4q/eLQpXL6UajUsfD+/eFME7Eg2jWqkjtZHF0WBMznYzHFiGZZkPt1UGHBSW6CPhpK+FnxyFKk9asHhm5sMjmouu8b+MwmXmd0ntu2JysZivMPQ4220Sko8pt4BrbQj9TAKvwIK/sFwtsTieapASZbHD5/Vg6No9jC3P45PPn4XNasLX6WCz7/YNtFezqRvZDiER3IdyUnP5WV+uaz2c33h/eP301nIW4wvn6309lfsBpZzHs9lgRDjNZfVAIG+yVwXAqf44HQvrZaa8x6Dr9yr0f8jQgxgxwjpwL4RcfY+BBHxTEmnfqD7MOvu/pwp2PPfDsD773FyvIpwv3gd/dsPz2Pf4EXnhn4HLFRan65V+0DrVRLD1GrXr0wc8a32t4ij5W3D+i2n160oPXPv8cCtUcas2CkbRmZju0LcwePWQcNmIqHPnotAgEoiF5xblBs3VMXyMXTHrPuSCqIMmU0Ki0UM6X4LRy4ryMhYUpcYHXNlaxyZO/N4iVU+ews3cglZHhRRz+C/iYrBbA6VOnhf7jpLuZHmmLBTv7KW28DN5oVCpo1ypocpjPTq+2Ma3PhZLx1hygY4oeiRZlptfZnGrJkQfeqFV0kqWKTmXZ5XGhWCmq6KXymEgk5ZN/+OAxSnnSPGj95Amdg00OuDhclsviweqq1EQWU2MTU5iamcJhJo3NjXUp28loFLtbu8im0hqGnJkbF4Zuaz+NYr6GY/MLePb8M8gXc/p7r8uHXLqAZrWjoAzizzjUVaxW5Ht8+GRTixCHiOlTLhVLUmRFgPC74CYOslHXe7a1nRZrl5YAtjtJZwgE7IhGA/Lgk6MfCsakFPEkz819eCSpoViDZ8xY9qwOZeFoHBarUzSBR4+2lMrJLo0Kd48TdnMXTmsP87PTWFyaR6PTwf7urvzkHoddfPhAKIye1Ya9g0Ns76dETuChwuNywR+JwRsMCxlXqZRQrZdxeJASfaNZq6tQdtjo86av3gWHy4NSuYFL711VoA87G9wYyGf3eiwYSkaRHEoglc4qxr1SI/qM7VEW7k04GajhtKHdaCAcdOLC+RXE4wm9F1Qtr16/iovPnhVjnXYdHhi+993vY2d7H24nFUj6jSHc3tTclJIGj7LGoOhRKi+/6blzK7KAkbQCkwPpwywyuTRGJ4cwPjWqzsXjx6tS72nvmpqeRigUwZ07d3H9+h0jbIkdGDvtM4xVZ7Itk4C5GRr8cQ58UfU1ZkKN2Gy25Kn8aFHvt3zZQqWKRZ8nN18q8CbSa1xUuu0qBphiSyQmFcztzZQUprNnTyEWi+kgcuXdqyqIOUxKm8HoGNXxkpKKOXBnsnGIktG1agcAACAASURBVGFnTXR4uDXZMDU2KhIP7SMb22kVNLFoCMeW5jVTwnXm7NlnVMAzTEoKZaUiiwEV6IOjI6nRS8vLOHF8BTdv3MaDu/fxiZcuyrf/ZPOJilEmFbODxUKTA6600ZBQwXXq9JkzCAY5TDsmIs+//d//SEPNDIzyB/yGdYvzIzYmkTIZcxyz09NoN5tCK5KqxA4QB72pPh7s7+MofWAUek6H7Bv5QlXBN9VKDz2LDSNUROdGsbb1WOQrHo55tqfCyEMPVbp8qaxriJ50tvtpiaIffWONvHB6f6vods2IxPwa1KVfnD9XLBSldFIN1AfPa4I0Dnn23fD4faiUWshmSrCZ2qJ4MYCH1w3Dp+ampjSjxIuLZJZQOCKONjujVNAHTXNaZWjbYbuDaigtXPTZ0y7Dz5nXG7sNHEzsNNuoV9sYSkYQDgdRqhY0T0ERhI+jddZuV6HCjlqZSr0ILXZZl/KFmopGFu79+ghOkV84UE2OtkGMYiqrj4eAoE+vo5Ava01iuBTfH66hPCBT4SfR6dVPfwZv/ewt3Ll5SwPBhqWsIxtgk8qlnWhJl6hCzE8gnckfcGN+dgqtegvrq9soF9gBZKoyf38q/lYkw36cOLGguaqHq4+QOkirOGfXi/cak7UH9w3nDQoFqvWczeIB1wMTsxOcJiRH4giHA7IRlnIVBf2RfGO1OuBzeUXjokBEvzuvU/YixseSmJkZQ6NSxPrqE1lMiNRtVI1QPaE/KYGRbuNzSaQaGx/DBOcmqhUsLi7j/LkL+OKffRF3b95AMuFHvZSXDS53VEehQDAvhIWkXWYQ6EMhxe00y7PO65NWKX6GTBVnSU9qEYMYaZkhxchABhpD8dw3qb7zHuIALcOeKDSx40AxgUQ0vm8UCyiOqbC2G10d2mX4hwP70VgUp08fx8Wzp+CyAXsbm0gd7MBEv7uoMOxOGgOh/GIBTLGAeyDXQkIwlLzapsffsMbQUijby8BX3veT8+f4ntMKFYm4dKsZxTp97oYVh/umPPRdJkvzcGY81tODorLs6PPrD+5+oKz3D0NPMeF/sQwc4BwHxf1Aaef9/wGR5pfUjk8X7gOSDL9toKTbbAEEAkvq2D399bRqT1GgVttDrb6tNZ3v08Aqo4PIx1aZj6hqBzA2ZEbA30UkHlTgQa1RUegSFTCe+lkY0g5D9BdRYhxWtbO9XCjK8822O2O+OZRSKFZRpzePN3Mhj92dHbTrTQWpOMxUo3147rlzaCm6myzloFRT3vh7qX3h7Ix2vgMBf0DoP6qrVH445f7M2fPY2t3D/bsPkTk8QqNShqXTwmgygQCHlRxWlBo1pDI5o61ZZovTaNlu7+ypwGOwRjDIYBcIC8kbwxcKwOF24jCb1v9zc+bvGwqGsbu9p02JuEd5y3ptlMsVLSjhWBSr6xvIV2o4cfoUfuXzn5fX9kc//jHu3b4t+0/I51E7s5jJIhryYmQkhpHREWSLFRQyfP1mBD1udKg4eNw4d+oZFHIF4RfZRqannwreYSEj1nCt1cT05LRsOblMRuFCLEZDIR6mjKh52l+4gO4d5HBwaDCUfT4nolE3Ou2KfJJet092F84HcLjH5XChVivDTk/faELsWpIg6LsmNs/l9aNa5WLowM7OEe7cvq8BTIfVCheHEukR7jYxOT6M55+/gEg0hKP9PdjR1QwBDz5b+ym4AlGUGy1k8hUdBO0Mx4mEML98DCaHU4O2+XIexUpO6h+Vj1s3bsBJVB8HW5tdA0tXbyNfruPdK9eQzRY0nMprhwPQwaAN8XhIHtv9g4x87hygYjw3F3S2pGmncjvsssx02k1MjCXlhxUH20yLU03djFDArwUymznCrRs39bN2u1s+TG0UHifmF2fUjnb7HLh1/Tb2t4+k7I+NJXH82JLa+ucvPi9VjtH1lVZFpJPt3QPcvHkbnWYdsUgE5y6eRyQSx89+9paQqjxsUNkygUPDDQ1TshDt9ow4bF67vL6ZZkkthUoXNzwuuLwmqP5wE1Vnk8pOP02QLXizmRsX77UefD4rXC4W7hxeJmWiiyer29qxjx9fxOTEJLa397D6mHSVFqq1qqxFc/OzKq7399PacJ0eFkAMEipL4Te3e5geH0U86tfBdn1jX8UVbSB+r0fFrT9ANd8uTB3JQrlcQYcP5gRQ4TrIZBRUFIvHEIvHkdpPY2dzBy8+f0aH1LXtDWTyedlD6hXiE4PaZLjh8vPPHmYxP7+EVz77OSzML+Gb3/oWrl59X9dWrckBSrKyyVumksxwHtKqxvHy8y8ocCh3lJO/mXYmITtbTaQPUshmDtBosLNCRRJGp6FN33APlXoH5y6cw3/zz38X/8f/+W+xsbWnYoHvq89vw+jIsBT2XLGkYUcWmbQzBXxepWjmqXxXSSMpybPONZeqJq2F5WJJ3UnhBcX9p5vAJpsii2mDuOIWivcoXYTZ1ILfy0N+W2QbHsDmpmfVeWSg2rPPnRdvnrSd/YOUPj8ejvl44+Pj6pQVslmY2dGo1mRvo22MIg3/KMTGYlNCM+lVHHwNhnwoFEka6upwRUIVPw8uAjaLVWhT/j6ckyAmkkp1sdRALkvkpTEgx/fUaqfqTtsQNCdBshbff9KViNalqJE+yKjY73bIZrcLJVuqMd3VgmPHlnFq5QS+993voVYuwu2wwcPwoU4XR7miCvceSTw2h2ZI+D9/0As3KSrRgESe/e1D5NIV5HKkaBkBUkxGToT9eO65syrq3rn8Dg4OOJfT0nXOLyrJiWQcPp8PR7S+Zcuo1lr9AVU72gy0c/QwMTWiULmxoaQ6F5d+flnXC3MISPriZ0MrDw/qHMblwYLWtZkpZj9ksbW+hd3tA7TqTDomvrKrbgUP0R0TOwpujI0P49y5c7h48Rzef/+aRKnnX3oZf/UXX8Kj+/cxPhpCPrOPYraIva0sSiVy4SngcZypr/7S2uOwYmw4iWqlJKIT92V2jmgtZP5Ip8POaEfDxfJJs0ZmMUyvPtn/NkbfUkkwXie99V6vC2ZTR0PTsrpYWCwy6IsDwuzq8GBskS2UAggTj/n7jAzHMJyIan9lDkS5nNcBg+87i/OBR52dx0Fxzf/OA/Rg8HNQ+AaCThATSdWd+EwW5+zK8HF4OOZ9RqQu117+DP/OCGoyaDW8tgkLoFgyUM01vNkvlAfK/39RlA8Clp72uPcFGGna/aRUgyBj/DQfS+t6XyQfeNp/sfgedB4Ghxf9bP+AYDJZ4XQOw+udkqL+y15XnyOJYvEems2s4WvnXICGXvkeGpz7jxX3j6h2j0fqCAa6iITJ16XCmjFOllamv7n1h6qiP+iX/5j0Cjdjy9nmbTVxcGR4UEslLsBs/bc0fBqOuuRn7LTrcDtciIcj8g0epdPM70EoEMDw0DAioXA//t3A3RHZxhhpoubKFSYlNvDo8QMVj9FYArv7aYWoMGKadodwwIfZyQlEI0EpT0flElIczCrXUS/XxUJuNOidrCGTLSpkg61WsYPrDfkGW+0GGDPPgp4DRXydmaMjuBz0m/LUTxqAFT0rF6Y69nZTUn+pzLI9ff65i3jmwrNqg/JQwY5AhYl5xTJS+3soZgvIZQ7FAZ+YHJEdhQNA2YMcytkinCaLoWBZrQh6A3o+FmNkStdJGuGQXbWMZquhQt5pY7vRhHa9gWy+hOTQqApxdkfIqaaaxAHPbKmOBhcYKzAyGlTbmYscyQQjiXHsb6dRK5F24NImwZvR7XPJG8oFUKo75wWsxF+6YLH40GxYsLmRwgPyhpnWSIKCjUVhCzZzE0OJIF577RUsLc/h6nvvwMWIaJsZh+Ttm6zo2twoMwDLZEcoEITP6dAAHgdOu2ZiJouo91i858Sx73Rb2N3ZkuoXDESQOyxgf+8QQ8lxbGzt4/1rN0XjMKwhgMdrFT3H5bYgEg6JINFo9VAuN9AiVs3MdEwGcJmF5QsHPSpojaAsnwb76KNm7DnfD9pUqMRSZb1544b8vCyk8/kyCnnadZx4/sWzOHZsFvV6Ee9euiy1msXn5MQ4lpcXUauU8MzZM4jF4kqo3Nje1gBdqdbAvXv3lYRJi9WFixfVFXrj529hbX1b2QOyu3QNsgQPxB8sngw6IYGEiYXyWHd1OFI7WyqQsaGwcFfXtu9xZFeFliJ2YBz2HlzOHrw+C4IBhxRfetw55Hbn9obmIk6uLOPkykkVJjs7h3i0+gTFcgnJ4Rhe/MQLwt5tbm2Jy01VaWt3B4dHR7L4MONmlJjYyTjcLp+CYViI8t5nF8PE4t5k0uGHj0MSCBGmRR5qSfDos83pWaZdhCo6f8/sYQqLizOaveHzUQUl5LOUK+s6joXpcy6ogK2V6kgkhvEv/+W/xujwKP7NH/4hTxRIHe6iUM7ICsD17pCHaGENbRiKR3H2zDM6BNhMDgzHR7RR+tw+lMtFFS3b2+u4f/+28iPsTlqUuJ70UK32UK62MT41Ic73pcuXkMkRu2p4U9mGn5udQKNGgkpJuRHsWJK0wvRjIgGDfg8qpSJu3rotnKLD7RE6knkGhQLfHyau0r9vEIPYGbPaaY9iOJFNidfVGhNpOejfgddrBoVGomaLxbq6gGGfX4LH7//+7+ke/pM//1NsbG8ZtqMeyR5lLC7OYzg5JFtQqVjUAGO+RLHDilrb6GCxmHELm9pCr9NBMh6HP+jTMK0KNgt0MKcVj9dpq2F4oLnG83GKzIgoMf24iULBwBHyy2o1LA4UyV1OduVsCIW86oJ4XG4cXzmu6/ydS5dlD+E1S/WwWKqgzs6CxaJ00bGxYVy/dh2dZk2YWOZB8JCUPsqiwK4mh/7YPVZaEeAOsAvjgs/vgM/tQSFdRPaA9zqH6RlSZQMLvbGhmAFZMAPpVEokqEq1/QEOkWFR4bAfXo9f4hc7ChIXyBIz9fQ+W1wmjE0kMTwSl2WGN+rG2ibSh8TJWtFrmTS0zEKchTutjLSVhMNeHYaZrru9uY0r710XlYdAIB4OWVBzr5KhwgqFeT3/0gv41V/7Vfzkpz+VXeyFl17Gt7/5uuymZ87MA90q3vrpz/DWm1ewt1PQmsnn5Rpj8MB74pmPjQxptodEOdot9Z4XK+i0aYonHYl2RMPKYQypGso91QO3x6K932m3697nLI1eKw+KLJRtRiGvMK828a9meFz8XhOKhSbaVOt5IA+49d+8bpcCI5OJiA5Qum6EhKQ91OhIiW5DCld/UN8Y+DQU98GAKKERHB5XuFF/kHUgjCgAkYdGj5FVwPdDmE4V3YQ2GL52fg3Y7IMi+5cRWgbdLGOdNgSYDwr8QWHd97f/YlE+YMcbYVFGN2FwQPmHyMc+7eYpL/rT5aXZTEzoImw2Y2j96SHXwffx3mo0OJ+yjm6XOQIGYpj70IB/r3mBj4dTP5rKfXi4jVCoJ3a3rBn0gSt10g1vwI2l4/Ma9GHhXK5XUSvXkUnnFcDj8vlx79EjLTTVcg+VchfNOj22REOaceaZRcSTYU3G8yJ3Wu0o5vKolajIkS1uEfs7Go5geGQMkVBUyWpUUTRS32sjEKBP3aGbjImhqYOMKA4Gssuq9DQWIkTllWo1ZCtltNhaa5vRZSBCj+d0Iyim2aGfjINaFj08Nz4W7gYKqYtgkC1dKxIJw4PKjsLe3q5iqYmLbPSaYkZnubB2gHg0CSd9uYmo0vwODw6lSG5v7KLJwdIuUMoXcPfuXVSKeYRDXimz/iDDd7woHBVgavXgtNjUWiRJgH5u/l4OjwNWBwdSuQBaUKnXxTRnweNzu0UlIeEglzfoESwolxeOSc0gTo8bw1Ehj8N8BlOzYxibjCFf2BeXm/jBNiPrN9PoNixw2Zk0ytAl0nw68AX9imVn54NBKjwUJKKj3KLhckdxkCrgydoWUvvskrBNSsW3gV67hETch1957ZNYWpzFrWvvw+8y/IvkTD8mgafDKQaDQOAiLs7p0KYsa0OnCTMXcgvEsg/E/BgbH0K1WtTnFA6Ekc2WsbW+B6fTj93dA1x696oiuBsN0jlMCIXI7I4oTIjMbPo5qbizuLeZLaBRxGp1Gco126Ds+3Y5SEkVwqnYextRbn4PRsZGMTk9JzXu2tVreP2b35Ly7bC51BGxmCwqnCenRvHpT7+IdreFb3/7O1jf3BUWjkr7qZMnkIzHNNglBKPDiXQ2i/30ETj4/+DxQ1TLJXmTk8khxJJJ3L5zDxub2/KadtpUWIxBKq7DXOj74qU2EQ74sfilfcUIzuFvZiRaGi1bQ3HX4qzNgpYZY1CV1i2GosUTLtllSHohhpEe+TvXH6BYaOHMqUVcuHgew0NjePhwDd/89ndwlM9jcnIMn/j0ixgdHRZjn4FKnH95693L6kK1mm1Yu8BQ2CdFb2RkBNUKN2eXrgXyyOnb5993OgbNhN0iogl9vpDWAFqLWKxyIxchmu1zh1VJjLFoENVqGetbm/LA+/wRISqjoTj8Hi+uXLmMbCGvwU8mA//eP/tv8auf/zz+9b/6V6g3mF7bQJoqI8UBk8kI5uEhwmFD0OvCzOS07DUUpMaGxuWxXzmxgkgwJLvL9WtX8Jd/+R+wt78Ji5XegC5KJdqnzCgUm4gn4xgaHcZt2vpKTXnw6cHlHMDE6JAKH3YXuI7SE85rj11D4gGDXo/ei/cuX9FhnoUWu3zsTlD1ZqgW1W6uiezCiNzh4HAyPdS8jqkgm1Aq0+rDQC4jkp52lWKhqoCnaDCIZ1aO4zd//R/DF/Thf/5f/xc8WH2i0C3iX5klsLS0gOWlBZioyN+5Iy95oVxDk3YTppvypN0zwet0IBoMqIvFjgGHPu/cvWuQU9x2jI8MqcPTbnGAv4tCviTcLt8TBhSxcC8UOWDO4WpDced1ysLd7Sa73ASfx4qA3yMePfeOUdJiyqRgpWA2kU5jSJCca6jSJ6+E3YA6kQf727pmfC4booGA0L2ZXAFHDHuSvdKsAz7XWpfPqbAyriNT42M42jvC7gZtjbQI9YTEjSXDCAUYVkd/fhlNBWO1Uas3RUEiAYYOBBKJuMbR5kdkLbugXJ9Z1lLtNzlNiCSDSjb1eZyyZfH+5uOUC1VUi8ydMGtvoA+fB7Kh4ShiUa797Fh6sLa2iQcPNmCzONGoEdHYUqecpCkWknweT9AHfySE2YUFBENBAR/OnDqFt996G/NTk3jhhTNAu4Lvf/d7+H/+76/hwb1NDZ235VU37CW06HBGiwF/JNmQUMWCm51n+v6Z18J1h8OxtKXoR1nwcz3qO7pcTqvW+niUtrVhrK2u4zCdVXeSHUIOgHK/JwKYwhUxlB4mFNJGlDeyELrknTtJ2zI86WG/HadPLiOsvXtgY+lz2YnutJCs4zDmGjgc3C/AaSniZybqC7th/fCkgW2Gj82inb5wFsxcHyneEYLA9ZZJ0yxmZU3qE1wGFdyAET8oygfK/i9jqw8K78FA6uAxuBfz+fk6BgFPfN6Bam7gLA0GPb+eLtz5708/1wcM+f6pweUagd9vICCfxl/+YgVarqyiXjtQXcDH5+9JwUDWqf7h4ePC/aOp2zE0ytj6ssgkNpNZFAWvy4lIKACbk55PC7z+AOqtJtq9rgr8TqOrdvBRsYI7jx4jX6rK184TP4kLLGZ83hbCUS/mF2cxPDaiISUWsVQVxpJDojK4iO+KROH1ePpBEiz+WaBWFLxALjlP561GQwVd18QgF7bvLMKtcahMNwm5w0Qwddso1TnB30KvaYLH7tHvQuVcDGO7S+g+Ir80Le80WrK8OVgA+T1+Mbg59MW2K5MzGTXOQwyj2UvVogobqrVEYE5PzWmBavZaeLL1RMQAnydoDBmRb19rY29zGzdvXIfF0kEkxOIsJgWb6kw5X9YAX5Rdh64JDU2CG+06vvdOn1ubW6VcE5WEalssHNGQML3Yh4cZWQe4ETltHtjNdnidHh0yuIGnMikcFbJYOrGAZqeMSi0nryFby61aD5auHW6bV5g0j8cPvzjXdvhDfhWYRMCxeKFVIhEfhtMdQTw+oTS4TLagcKbMUVqbV7ddQ6WYRrdbxcL8OMZGk9h48hjVUl5DdvlyQZYGHqPIRGY1yUUjEgkhnIhIycxls6jWGwph2j9Mod4qC524fHwWI6NDmrlAz4p8nn7ipoaGv/H1v0dqL6MikzYAu43KkIGdm54aEpKRxVuZXGkb+e4+FRzcDFkcFfIZ+D0eRXDTasFuEl8bhxAnpqcRTQxha2cPd+7eww9//BNdw6RN8DObGBtVp4cc8LmFWWRzWfz0Z28jm89L+RkbHcJv/cZvYXF2Gfs7e5oJCIejUvvSTPt0ufHWO2/jwf1b8soSLTm/uIi//+4PVPAZ6iNp/xYNVhsJhYaQxYMPF3sj2IQMZdo4OoYaJJ6voc7zgPuB8tNvuQoP3Vc1/X4zIlEXwiEq7k5MTkzrXr5y6SaqpQZOn17CqVPHEQ6Fsbm1h+//6A352mOJKF58+VmRZMi5FpauWsWNew+wl6YvvQGnxYSwx4F42IGheALtloUxTegwvtzKtr8X0WhUw5j0gbO4JL2Ew4rcjzhLMDwyqk2IHTDRzC1AuZhDwO9CrVrCbmofhVINU9PzeObkeZw7cx6bT9YUgkQr29rmlmwZU5NT+K9/959qM/zyV/5GRWEqvY+DTBp1zvMIaWcRno/8aNKwGHbFrtKx5WP4zKc/jdT+gcKRWq0a7t29iTff/JEQsjzk09ZCljeRnLR7TE6NIzk8jHevXEEub7Cxye62uy0YHoqj3eD9m9Whg507KsEcUgz7PRIbjjKHOMrkYLbahajkOsiE1P2DtLoSUhDZWaE1ymySxYeLL1VGEsCIuRyfmMTh/h4219dhs1L8sKooZHJrIhLEs+fPYmZyAuubW3jrnUtY3+HcEWcyjDmDifFhHDu2gFgoiL29PVy9elsHHIING5w7MlllP+G8yPL8tAp0HkJ291O4fOWqni8UCuLkySV535t1YgtLSKczODwqSEE9yuZ1WGO3VgfVltFd4hdxhm4SjxxdBTBx9okXc6/dho+zCUSH1lvyFrPgV8GnoKl+ciQ7cB5aY5rwOK0Iuu0I+3zoNptIZ4ooEWXIAUvOYHW6qLa7cHhdCEa8yhq5cO4MyrkCrr93G8VcDbVaE51eF9F4GOPjQ0DHSOyuci6gCw3Ik2DE4p5dTgZf8f2o8GBSqRuoRA7y8n5mzoHDjHAiqCAnj8OitZm2TF6HpWIFvUYHpVJNv6PSf31uLC9PY3J8CKVyHumDNPZ309jbPVRQEw/u3JdMnJuw0FbE1FHKKoCZ9tNYBNPTU1g5cRxnTp/G1vqaUognxhPoNCvIZ/P42ldfx6VL15Q70O7ymGVSl5JAA4bsMTCJaGSuNyzceUjkTAyV517PpudkQWwgUIzinYo7xQIWfyzcGeg0PT2OZr2NB/fXtJa3msTREkFqHHSYFszDDz9/3l/VIudWejo09uieod/ewQOjH/OzY0hEA8Z8AQ85ds6HtCRYeNxMa+VBloV7Rx2LweAon1cIyd6HPHcWplxvaOsZBDoJ6tP3v/P+Gthl+D2DIKIPbCh9hf+/sJ/8kr8f+NcHDHgq2PKN95V3PT/JYZxt6BfdA4784PGfLtCfDmt6+u8NRd9gQlKg87in4XT+w6HUX0RAdjo1FAp3pLYPXg8fh8X7gMDzsVXmIyra+bQzC1YkkrRe9DQkyGWlVeMgoEvDJ9xUqLrmcnm1yGltCfjD6FrdeLyxjRsP7qPWrEkRddvsGB2JY2wsjuGxpDBtpUqtH1zQQ7vZkApNZYb+V6fVAZvJhrrSA21odrh5cpKFaiwVKD8q+aKsJkzpoxJkYlKn3wuH2/DFalCk10a920CjXZPtxUpzXgsYjQ0j7A+JgFCutzA2NYcow1+aNXm3SzVi4Diw50I2k8PR0SFSLATKTEQ0y3NXb5N+YLB0uWBNj81geeEErrx7TUWGlAVbD/HhGCamJuB2+ZE/KmH1/jry2YJsA0fpfditHSTDPkyOjeEoQ9Qf0Gt2EQuFkYwncJQvoW2yKvSDNiWL3ayhWRZgpUJZiDvGjtO2wAKeSXccjmVkOvFalo4VzKrmwK6JKYU+F6qNKurdFqZmp8V7J/2A7U3e1FbYYGpb4HX4YDPbhLEcHRtRGq3X54XV5tAByucNyorDtTgYSsBq88hjTbEtX8yKfkGEHZWw7Y01BSlZzB2Y2J2oFHXo2tvbRr6UQ6PVMNrp0Zg233KlDFfAg8TEqIaONjY2kErRy99B6uAAudwhnK4eTp5awKdeeVk4sQoPRQwZ6pKCUcZ//Osv48HdNaHkDKSYBVZrS2muiYQPn/nUS1KZSLLgIc0b8KmDQawpN0puvLweGeVdzlXhMLukdoXDPOA5dXhLZ3LYP8zg0eq6fNiWbhvPXzyH2ekJRcpX6lU0uz08Xl/Hxs4OHG4bxiZiGB1KYnHuGOYmjqFd4z7fE9mA3EEeTryhAP7DX/w5vv36N3S9Xbz4LH79N/4J/vwv/go/+vFPUW+yNuNGYwzGPY3hkjWxjwmTwtqiim2Ew/APPQpsabJwZ2fByOQzrA1acHkIt/I+Y3HDtr5Tw6kT45Mqnu7eeSQ72dLiJE6tLMlGZrU48eWvfEOptVRSf+OffEFISQYiEemZyZfw1tVrOMgz0Ajw2CzwO0xIhuxIRGOwmHlSZupvACabDUXaWdxuFfCKYa/WxIPnJhgIcciUyDIOZJpUpJABb3c7US7S11xGqZjD9u4uCqUKjh1bwZmVc3j1k6/gO3//beHhXvncK3j32g3cuntXXarZqUn8+hc+j8vvXsL+/h6293akvJZrdZQZnmOx4sTyguxTbMOTXc17ayiZVBIrZ0pI25qaGFPy5xs//iFKxYKKYhbu+VxRnxXfXybBMnH03oNV5Ett1FlB2azwBV2IRcLqbHI2g2m+7DJS3Q0HvOg26/qzlyJFpqNgZRqT7gAAIABJREFUKSrtyWQEtQqHdbPYJ6qTlnGTsanzFMYDBbsoDHbkwZ8Hh5nZady5cUv0qnabyic7MS0RSeIRP8JBnw5UPITfufcI+4dFHdy5XnLdDoc9OHPmBOLhEMqlMq68fwOHubKyJhptdicsiIW8GhIcikcwOhTXdbi9taeAOQ4CT02NG51Gv1MqMfMgqLIfHOZkZ+Shq8IskBrncnogxMq4jikAEWfIQ0lPiqdXiEx5wJAcSgoLSQJN+pAJ1W0dYqhCptLsQtZkx6CKSw81Xyu7fyFStOpNsfVzlSYK9Dxzgt5mRbHWgtXtQjgewsLSOH77N7+A+ckZfOnP/gY/f+Md2Vc4E5EYjmPl5DF9Tg/u3pb9kzMLnMtg+jaf2GLrKWyLIguL8Hy1ghp/r45htWNwnoke74ALo6MJRIJ8XXVRtPjFdb1WI160In83saWkQE1OJjE8FFE3moLO/t6RYa2Bsa5zWJeHCJLWyCPWPAxtHDwLWcyIJ2MIh0MYHRlDNBaApcfMBeNAxTVlczOFJ2vbOshyneV0KgURmBhw15Xw0W43ZQ3jbIgELmIo6e/uMCiQgcn9pFB53HWm6KPdKQxa4XQwkZTWzg4yRyV1S1gMkvgSiXhQL9VEEbPQyqfC3YRKoQ3lW1Fx4OclmplfwVXRiAejw9EPLB/ctxUKaWb4k6FaD1RvJaT2i3iFO7ML5rbp73jgoBWYyv3g+0mXG8yOGh1OdqSMxxyw0Qf89/+vMu7pwpff86FqbnSWnh4kffp7f1GFH6SjiiXfHdB+PnzWgTI++JuBleZpNd5i8cDnXVYB/8u+DAWea/E2KpW1f/Atep1S82nL7ItIH1tlPprqfXq6i/EJlzZ4p92hC7JWquDwIItOy4SRkUksL52QR5Gsb6p7VOCzxSquXL+Fzb1tmKxduL0cXqUfuo1Tp49hdGocofgQtvcz2FlfE32Em6fX6USvzUAgcly7OEplFd7ATcjqckitYPHNu4IsaHPbhLAviHDASJfkQBJtHLML8wiFQ0ilDzQslyllkC8zSbINl82OdrWByeQoTp48qQ25ymE9sw2FSlWppOuba1IF6Z8lFo5+WH5RcWeByMYp1Xx6nbkQs/BjG9Jr9+Ll517G6uMNtXxT2UOp48+/cEEF795OCmuPN7F6fwM2uwt2lwP7e9tw2XqIeR2Ym57G2uM1WQaIFfQ4XSpcrE4vehY7dnf39Xwsoh0uJw7SaeQzOW1Cn/7UK9jf2cWTtXW1QNkap2lwZnIK+7sHKGZyaFWr4tbG4hF4fR4EIxEh3BRoZDLj2PFjwm7evHYNdeLLmm1Ui2UsLSxibm5WrU/ytKPRmNRe+ua9wQjqxGs6vTA73GrdNXtk9xflAyfz3W13qdCjF7bRqAn1ZaH00+mKFpTLH2J9Y1W2EFJmCvmsigiyefdzR4aNw2JBwB/B/Pyy+PiZLEkNJbQ6Zfj8ToWrMNyJuLtgKI61zRT+/b//Im7dfIRygRNqhmplt3EwkR53J37j1z+PZ86cwPr6qg54lQYJDfRKtpHJHqLTqmFsaBg+pxfJ4BDK+Qa8zgAO0xllFZD4kkofKna7TaWsVpVyeObUcbXLOedhURKiA2X6B2xm1JtlPHp0C6PDScTCI5gYXsCpY+fRafBSZDqnByabVQSjv/zSF/FHf/S/SVl5+eWX8S/++/8Rf/zHf4Jvf/f7UiQZksF2LD3ffK+5G2vRZABHX0nhkGarxfuGPmKjcFSsuhbZ/ibKk5a+erJj8XFYdNvtXXUoHA6qtWY8c+oMatUW7j9Ylf1m5fgsVo4vis/NIc8v/vlf4+GDJ1J2WbgTm8cERM6mXL19H3/xn76MjVRaihtDv4YjXgTdJoV+cTjYF4zD5QkiEIrhydpjOD1OhMMxxGJJZUGsra3p8EpqCMk1nKUJBiMYGh7DsRMnlXxqM/dw49plfOc731KXg2FVJ0+exvjYJA4PMrhy6ZIG8U6eOUWwOXb39xDy+fD8hfMw9Xq6Ry5fuYJ3Ll3C2tYOipU6qs2mFDuSQk6dXJCaT+Z0MpmQp3xsYlIdgUq5jMW5eZFm/u4rX8He9o6Qrfw0qPhSneTnNDYxLtLNu5dvo9k1odbo6nBHTKGhcJJAAhzl8rCYbAq3iQQDcFp4wKvh7r0HylRgjgvpPbOzYzrcrW9s4/adjb7STosgU0Y7sCnshiq1RaLHs8+exYXzZ/DmT97E0VFOFhmu3Uzr7HWb8r5TUee1xMLp7v0nOEiXRO/gGkAeP20FszNjInwdpo9wmCkgnS2iyrTMLi0INgwnAoiSDOKwYigW1UA9CSoPH21hdn4WZ86cVPCe3dpDvVYWOYg+9NX1TdlH+B7UmuxSkOzTQa1qtONZK9rsZHkbPHc/9xcPrWxGUTsxMY6h4ST8gRC2t1LIZos4ceokhoZGkNrP4t133sPB3p4EF1q4OIjtsVnh5/7T6Cj7odLuoUD0IRGyPgeK9TbsXjfCQ2EMj4bxj//Ra/jcJz+N733j+/izP/krKjQIRaNYOXkCr732WYW4vfPzN/F3f/u3aDc6qNY5g9GT3ZCfRTgSgM/n14EuVy6jVKc9jMUkD0dWw0Zi7iEeC6pjwcercsaHdqh6TeF9TPFll5FcdOaZjo0nkRxi1kJRwhEzEMrVFnpds4KVSGcSR50zMMIKkj5iltWGA8eUwDk7FYsnJbI5bF2YVLy3dP8dZUrY2z/U7AUpRDKaqrlDHjsPQi519ShocGaBlLl2kzQlfpYkp3CPNgpLrsWi0igfziRsMR+DszUsrBngRCGBSjqvbY/HIgGhVW4r0Apcx91MA7agXOp3ZGgd4aHObUev3YOtZ8bEWARnzywaCdH9pNCnVfKBh3sQasTnZsE+UKWNgVTDM06PvpNBTFxDnxoafbrw1zrc97gPhjR/0bOuXmkf+SjF+ylyzC/aWox1+kPu+i8W+k9XhjxYKAm1T8wZ/Dd2ePkaWbPwS+f5/qHgaeXeYR+G2z2LXs8I7+Ne8YGVxvgbAwFZfIxmM/PBUz+t4D89ePuxVeajqdtx8VwQp04MKW6YbFW2WalGl4mvqnRgs/iwcuoC3B4v6q0aDnOMja5rQ320uiqcW6tHkkkdKytzSCQD6PbqmJydRJYJgiarkuuYktio1uUzdnKohUq304NYNIlAMC6LxF6ag5UFDSSSyMLvpWLeKFURD8Vg7vS0qDXof/N4MLe8gOT4sFjOaxvrSnekbMBTMdUL0kKIkySNgsoWVaSNzV1sbG1LCY/GQ2I2czCVCyMtNT0GSlA9adQ0RES1nRQOFnDWrhWRQAiL83OYn1/Ee9euweXzifrA9FcmKjLgotMCigW2D9m2rWF3ewOWXhtepxmf++wnsbx0DE8eralIJxqNStHQyDjc7hDu3X0onB+pOiyMFSfuckqlY+ocDxZk1lORYCphu9HG2MgE0um0QphisbCoFaSZNOpVPFl9gngsqVAg+u/ZPZmfm0e3x3AXLzLpQxWNTAb1erzI5woavOWCTHsCPwez1YnY0AjCiVE0embF1tOPT6XQ4/GqoCEdghsSi1gWi2g39BkX8zlUcjkVeizEaYnJF3KyR1C1IflhZ2dbhylusE6XGxcvPI9StarF6c2f/UxtexYcS4sL8t3Sz5jNFXHv4SYuX72Nhw+foMC0QflMibJsyeM+MR7H7MwoThybhd3eQ7VZxU56F8VyHvU6hxG7mJ4YUxEV8oTht/vRrAIumxeFXFnFGYdSidecW1zE5PSsIuZ54OMBhPMPpXJRhzN30IvV9XV85WvfEHKRabcTIxP4g9//F5iZWoTZ7NTnSi5xt8MhNraTO/irv/5L/PGf/l8Ih5xYmJvHzOQyvvrVb4s9zxa+yWJDrtAQ6k34tZ4xiCrOM69JMpINuIiBWZPLgKo67UBsA3fRY4yiobWrqDAoB8rpVnHkcvRAqiHDVahiMnQnmUji2PKibAaaE+Gm63Dj7p0HSKWOkDnMYnpyBIvTk3jh2fMYHhnB1VsP8MW/+TJ20oeiWpAawbCzidEEJsZHdeieXViE0+6HxxWSDS2V2sPo6ATcvhAi4STu3XuEN998A7u7mzh15gRK1Twi8Tg+99rn8cKLL4hmU8gc4vVvfB1///rrOEgfaGj++MpJfObVz+EHP/ghtjY28alPvYxgIICx6RndG9V8CfFACOMjo8ik03iyuY679+/jwfoTEZ54PdOKtHJyHr/z258XuYM2MF7LpL9w7oGHeNJzyJm2dk24c/060rvb6HIo1MQAohqsCkTqYXp+WsPql67cQrkGo9glcsRqQiIRlEeYBSzTVDmw+OKzF/Dic8/BZSWPvoR/9+/+FC20UK53dVh59dVnNWvz6NEa3n33lgpe0YO6HODm7ADDiow4eXYqaKeYn52EBSaRTaiSMlyJw9a3b99GuZzFJz7xkgr0UrGOB/c38GTjQCFv7H7y3hwfTeCVTz+ng9LOzp5C3zgQLqwhP9uIF/FESHY/GroixEeaLVqb2J2KJ6Li53MgiMP0tEWx48Ywrzd+fgmlcgEmJt3WWLT3wLh4HnD4ObCLwNrW5mJolQlBHwf3GdxjFJ8kc83OzAhSQJa7chycTg2Xz0wsoE6B5vEjHKRTqLVqRuCRxQIrcbCFug5p1VYPRRa4tEU4LbB6nRieHEJ8LKaDSMQbxPzkLLaf7OD1r38XPbMbkcQQLlw8hz/45/8M0YgfP/3JD/E//Zs/1IwCFXd6s0njogpL1Ob46IRe39YO5wM6sNi4BtAyZUUgRNteS3MVp44vYCgeRimX1ZpMGhbtRDy80V7DDigpXtFYEFPTw/D4GCZFwlAJRxzOb/TUOT08zCPIzk0b8p6zXrTabbqG2MxuMvXW5YbfH1UXIuC1iI0vZGmjIzoMZ4KouJMsQ6ri4Mgv8qh812YBJRjQGI35ZW1jzkkPRNQaVhnNKXCOiIqTNATDOsPC3UUFXjB1rkdUsB1ot2vwuMwI+hyo5Dnvwg6VBQ6XUQBXKx006xRPGNdN2xntj20GEGN2MoGXXljus8+JXDWSjgfMcoO0ZWBZVPB2uMcbdh4WvCSoUZk3UqdpN+wz1vvToZoL6hfrA3Y7DxP8WRaxJEPx3/kYLP4Hha0xS2QMw7IY///DNw6K91+qgn9AqDFmDoQ07SMsaVHS52LlgdsYxn36a3BIMCw3rCWm4HAmtPYPvuTC6XtlDARkGpXKBicxPvyevso/YOAP3s+PC/ePqHD/zV89jhNLCVFDOFzCxMd2u64NiK1BtyuMxNC4aBDFeg6PHt1HMZNXUcwCPxSJwu33igJCP3wmtw+706SCODY0BF8ojFQ6hWK+gPT+EZxWKu5t9NpNjIyMYnx0EpHwsFT8crWKO3dvo1DKqyCJR2Oy0nQbbZTyJXUC6Nslgo5DouOzU7j4wnMoN6p45/K72NrdFZKMLX9jaKiqxLj5+RkNBFHtOdBwa0GFprxqLofSQYlMJC+cXl0OFLHg6ZoY2sABISZtWuC2OrC8uIRjx5YUXpQ64uKal/easdi57BFy2QyCgRC8HnYIzMgXirh37w7KpTycTuCVV14y0vwermpxZWHPYsBqoV2nJOXCZnUinUorUIZDcsPJpGg2xBdy+IsMdjKeiamLRGJKsKSNiEi7eCKOg9SBFO1atarBSPKEQ5GQOhO0ArXqVFldyOdzSCYSUu6ZnMfWKot/Qq4W5uewu7WBXD4Lvz+IUDSBsxdfRGRkXN2BEhMI67RncLg5LIWXRaPL7ZGdoNkoGQm2jFqvlOFQch3Dq0jTyGmwVcOaVAFtdhymmTia1c/Pz89rGJfs8p3UgWLCqWizzT4ynNSBw2ZzSP3f2U0jdXCIu3ceIhJLqLuwsbmB556/oOyASjEjdFooSIypDdliDtnCIXZ2t9DtNRANh1FXHkATAVdAmwb/xCJxOOwO2ZTIS3e43bA7XZhieE2liq3NbRXwvoBPA32J0SH89GdvIFfKw+V2YXd7ByFPAJ/5xCs4tnQc8dgwNjY2DTSjWWBRZLNHWN1cx5uX3kKpnBPX2GZ2q1VdbbSEY6PFIpdva36EBR6VPG4MKsx75LhziMmALRNXSLVN6s0HISyCmCkohW0b9Q2IwKNy1eb7T5JKD16PCT43Q26cCAVCePWVz+B3/6vfxi4PVY8e4eHDhyKAkM5UrlQxOjoiGxQD0BbnZuW7fvPn72E/W0Kp0VIRxRbDaJKecTPCYZ/yEeYW5uDzhpCMjKhz89bb7yicx2xxYm5uGaFwAn//ne/g61//KsKxAAIxL179lVfxW7/7OypOM5kD3LlxDbf/X/beK8ju9L4SOzfnnG/niEYDGMwMZjCRHA5JRYoKS1lcS6Qly+XwLD/az97yvjtUqbRbK693Vxa11pql1YoSxTTizHASMtAIHW/OOQfXOf++Q5CiTL+o+DJdgwIG6L7xf7/vfOd3wkc3cHJ4jHwuLxmHLxDEF3/11/DNv/lb5bO/dO0FpJIJXNi7iAq9IJksHh8c4PKlS1pjgrEIPrp/BwfHR0pmonRiNJhhd3sZX/2nX0IqGcYH772Lcrmix+f0udQxQBDEjZ+FOQ/v31F0Y8jjx6AzRqPSkceHwG1tawWBSAhvvXMLncFc0pLhaCbpQDTsVW41CQJKA9lKfP3aNfzqF76gVt+HBw/wr/7Vf4DFScP9RBOiixdWkE7HUSzVcPfusQC/ZFAqmDAAVSoVht/v0vN1O22S3vAgFlRW/diQTk0gwoCbPMvgmKLD0pxHD49xfFaUAZDSCovJKFP7zV//Al556UXJbP7TN76Ff/nH/yeK5ZqSmPxBF5LpiLxRpulc6TK8hgncOdEi2+1lgldvqInl6vKyJjSxWAR/9/2/w/2DR0YaUHuCVockBxOgztMy+BiYLGM3pFyxkAsBP6Uy9DPNsbK2hiuXL6v1mox2JBjH3Xv3dZDZ4wF/9wKa1Sr+9N9/DVPzDO1+D8NuD26LExM1Fk8ljenO5opm5aHG6rVhaXsJ0XRIkkKnyYa15AqCrgD+t//lj5ifBVhs2NrewhuvvYpo2I9bN2/gG3/1DRFbZIl5yCdAZppOOBTAxsaWytSeHBc0PZnr8G5BMErpi0kgm9PoMJt6vU5JVRnwkMuVkclVMOhTRkpQaBMpYbSgLqkbwWyZodvpocTpOGWPHq8m4/zsE0izWZprBVno5FIUm9uMIa5LokjgzoO1jTIiux2NWguNeluSI0Y11ptd9AaM/CTIJgtrJJXw+hXmm5I5B+KJgCZz7EqhHIuiPIJ6MsOCkET9FpOuYQ76uFQ5uP4xzpaSS1hhsdk1BaKGPuCxizBh0zCz64kluFb1CdxVzkWDukXliWaTHRaTE6vpID71qR1NjxZm0kX7KYk3susLcEtgTdArLTw16rO5ADdvl4/36TIkyn9o/mbiEz9fiyhGPjf1YRC4n6d5GX4jQ/9udGkYYFqymI+bUA2Qt7idBeT7SdGOksWcg+lFA+qPg3LqzVn8tOh0kDfu3NC6uO3FYYG3Z7N54Pdd+odlMucAvt15jOGw9BMRKfHX0yk0nwD3nxFwf/G5CFbTNHEG4bA6xLYxbSIcCmF9YwsOuw/lWl3mzPFsgHq1CI/FKMJo9lsIhqMIxGIoV2totjpgDNbuhXV4vE41IE5MlJ3QPMRPnRV+d0ARVpNhX6ZUxlDG48vwuL3odgcoFAqYm2dynTNRIpfNy7BarVQx6HWlqSNgYjwlM12XVlaQXlnBUf4Uj48PBexbjYaaS2lMJEPBWK7pbISjoyc4PjlRfB01tdFwXDGCT56caKFhodSw30E8Hse1l65J48qCnEquAKfVpjEmTZKvvPaKGDpGLT66d4SjwxPps/kBT6XjMgxqsDmbyrBK0x715U43jXkjtDottYUyXo6sYDQUQzSUlFabZLXXG0D+LI9yoYJENCHzHzXJHhcroWkktghAXX/hOmKxhKYVxmsSVmRmtVIzauOZxjEd66Awmg00tsxlczg9zGqE6/cFsL21g+9///sCZoGAV7nHNP0yd5e/E/wTwGJuw97lq1je2EF8aR2+SJwl8dJQMq3CbLZpZMo/a3NFX+zYbMLXtCs9KNOKppMxTk4OpYmPx2MolQq4f/eeEhUIrLhAvvzyy1heXUGz1UUgFMHy1rae3/e//7b6A1bXKB3YgT8UNjKlRxPpSBnNSR9Gu9vBhb1tPHlygE67jkjYB/Och4yhrplavY7TzCmyuYzub9Dr4PTwGKlIHF6XGxF/GM9cegZ379xVMQ17CghEmePM2naaHe/dfSAWh7dXqlZw9dmriCTj+PDOR8jls3DbHfA73YgFI1hKptGkzKBS1XvFTgJB6PMDwZ0HD5Ubb5SHsKmuo8WYaU4EMoVCC7Uqx/CGPl1JBNzyKEHg4UiTW26YZI0XEZC8B4NpMtr1GH9meMZY1sUae05hyIY67QZwX16KymxmM9vxqTfeUHNsmxOTVkvZzZQbMdVowp9xuY2ug0AYG2y8LdfxV3/9bXTHcyV0cEpC46bdYhaLnE4nlPIzmoyk1w0H4rh0+RncuHELfl9Q8qiXX30DXm8Q//ZP/gT/7J//T+gN20gsR/C7/+Xv4Bd/5efRbtfRaFZw4/33Uc4XJfFi58HBg4ew2Z347f/8K5ow9TtdpBMJrC6lkYonjSSTegPZbAaf+4XPI1csoNJt4Vtvv4WzAhn7CWr1NiaDCQIeDz7zynXJuWggZWIIAVOmkMMEY73f4WhIKRunJ09Qq1QQ8gYxaI3QrrLUyEhdSC5HVTb28LiAVo/fbdX98N/SyQDcrGG32VGvt3R4J3v8hV/8JXSbDXzvO9/GwaNTuLwOla7xZ0JBlwCj0RRaFaCSd4GGRm2mZNZtSuLodkeaMNntJjisTOqgad4l2RsnA/V6W4c4rkf0wkzn7N3oSHtOOYeCKuZzXN7bw8XdXXzqtVc1tbx97wH+8I/+JUqVuu6b6TqJVFhrY5nyKCal8DpkcRjRPyvunfRTGOY/gqhwyKVJzXg6VTpYqzNEt8M/95UqQ4Z3YZTjtcrevUjAgXiMXisymsyrnyK1vCSDJYF7s9JAwBNQERkTYlweG1564QVhxu+89V3ceXBX0wJK3EKeIGaU5bTHqHf6GChC1q1EKLPTguhKBPHliBhbRvPurGxS3o1/+6//VGlB/fFEUqKdjXUdECuVEmq1OoUgYokpV+PE2GSZw+/zYnlpSUVrZ5kaxufMry/kxM4uy8DcGHNfsNllmmabLBOEbFYXisUmHj0+kc+IcbT0gpAQ4d6STIcRjTLKb6LJ96A/VctyMp2U96TO+OF6E9VqS5GdPEjEUgFs7y7D5bOBOzInL5zG0KhLpp4li816T3GS7dZIPShd3u6ImhAjXnYuHR6jrYjFmX4GTdi5x3B6RMmL0SEBgXfKnQT4eRMcvzKbnwy3lWsY25yZ90YCwiSyLRkLwmaZolGtStfP99LhMgihfnuM8cj43qmFKXEWyYNcdi82VkN45ZXN89xzA+gvWG6C3oXMIxhyClwTEHc7jG9lW6vVYN9J5NvMYDSkiBFK30hO9UY6qPD7FsDciMg0mO1F2ZIMrYyffErDzn/XQUChAD9sSDXWZONnF0z7T2LjF+D9acMqv2/xcwtTq7LVOYVlKRbjKhcHhqcKl/j43O4leD2UyRjP9+/HVjLBjDKZexiPDf+fsPy5YValS+cHuI///hON+88GuX/x157FCy/uwOeJYCDWaSCQSPMVS3modR8zkYWu0jlHJxOZJB0BNyxeB04KRTx4eIR2Y6AUlZ31VXz2jVdgMo3R7TXU/OYNeMS8tOo9tSzeu3sfNosJ8VhMY1wuIryw4rGUao8JXiLRGDY2d3B8msHR0bHy1SfTAfL5rFJTtrc58nHg4cFDGdjSa0vY2FxTZOJZ9gyJRAxL6bSRj24yKfkjX8jqAMJJgdvlBsZmHB4e4/jwTAUjBI/lYgaJdAzXrl/DzoU95Ybfv/0QT+4+xGwwxBuffR2r22u4efeONl3Kie7evC/WizX2kzllN4aByuO2i5GlbpQyHSarlGpltPvMUg8IiPtdbiynVjBojeG2+xB0G1p+TjxYLc/6dmrHW42W5CxOuxPNeh1enw+vv/a6WPNYJIpwKKpmUjIElHA02Hg6mYjVZQwY4QSbFVV4wpg8MxdeRogNcHJ6pLx56slfe/UlmQ1rlRrW1zclicgXmFvvxDPPXsPq2jYuX30e0eV1LSCKKKS20GJDV2Pbmq4h7nZsBKTOnvdHyQUnBpQBtNoN1GpVbf5NSU5yaNarGPbaAv0bG2vKYPcHgmKbrj53DSaTDbfv3kc4SCnQCrL5IqKxJAKBoGRP3DCjiRgePLiLj+58hFQ6hkQ6jFDYi2aD0o48vGwiHM2QTKSRLZTOZUkmHSKYtU7/RSqR1OPnoere3XvyGWxT++924/DJieJCyZQeHDwyjExOO2r1BuKphHwXd+7dkTn45PEjzJli4PRoY06nl9EfjuSx6FN3S27KQtaURVlFXbeS4CjdxKx8eKOIxo7J1KIkH5a4UBax0LGzmn2xAfBwRwadExDukkaJzlO124ZaBjaHSSU53c5IsihOROxi3M1IM7qVoZ8uH37zt76C3/qtL2M26aGcO8Ww10KllNW0h68Jy3Naza5kW2S+vV4fumQwh2Ml5jBOcEbN2HSGVCypg9hzzz8ntpQML9k9ggCPy4NUIgU7U0/EIgN/8rWv4S/+8i/QHXTgDbrwpS99Ef/tf/N7KNayeHL6CKdHR2Lsbn90Wwa9GieAcxN+4598CZFwBCdHhzJ/bq4tIxkNIhoKilGk/vfhkyMxeSanA/VuF6VaFWarTbpfL/sp6hWVutDNVy2XMRvSIFhHpVaFy+dFIBJQo6PTY0ej1UAxz0jVKbxWJ6bdEVxWO6zmmUb5JqcLp6U6Sg2CORPmNA7rrJp7AAAgAElEQVSbCOh4EB6rMZUHqEariYDPj1dfvq6iIE69VCJFPTcj7cwmHVrYc1GpNHF6Wjs3DlIKxQM2ATwz/Q0WluCJEZE8LrCoJhr2IOBz4uTwBCZJW43ELJolCa4puyDAI8tJ0yQZUh7WQ34/LGRFR0MxpoPJWB0RLNmjrJIeFS58Yb9bPQjmGbsWaBhlKg1BqB2ReFQyvwUjSeafUzxen61WRzXxlMlUKl30+mRDjUSkRb40gXvYT+DOeFqmis30OYonE7i0f1EH5OVkGs9eflYJNvlSHg8f3YPf61XJF+VYb7//Lh49OZE8w2VxoNfgNG+C3miGAUGjz4m5ZYrEchrBuE8RjZxUJsMxXNjcQuboFP/ij/4YlTpfMx7e7CoWY5EdezOKOUqqyJVbNbkRK2wn2HYpmaherqNW7xiFT2bAE7BgazeFtfW4Ujsoz+T0ajqmud6FVq2Ps2xZSTSM/aQplfskQTpf02QqhFQyBLsNqJRL6LaNjop4mgQDE89IuBjNufQO8D31h51Y20wikQ4hGPZq4kcD66w/1OG3WWuj1xlJ4snUrl6PKT18XEbsp1HkRmDOhBOTonBtNpqEmdE/1HupgioTGe4ZRoznpT+WB7ingDvJAz4ffg54BiDxw+9nVCTXH7sZiozm4XNmMsvoTxhN7xHba/lZHZso3+RjmsE8M+HS/ipeub6tw5bCbNhH4jYaVEnsSG8PEmIMuODP8Vo3DLWUs/D9Mphw43v4eaPWnSk0MrYSqJ8bXAnECeC5tPL1WDSkLgAtJTMLQPyxnOQcwD8N+AX89fzPy6qeAtJPM/EL1n0xCVjERy6A8w+/14jU5H0sEnF+lNG3wO/jhC2hxufFY/wYnMuUyuz2Enp9trPzSPujX3wMTzer6nX9BLj/bID7f/3f/SK+/OVfhAlO5YF3WTeMqbSjZ6cZ5M5yoOBhxPGazwGH3W7k704GaE6H+PDufTx8dIZBewTrEEiEvLi0t4n1jYQMQYw+oz6cmlyytoUCa85ncLgcSvtY39xALBpXiQOZN0aeEagm4gmVJbHYolKrY3VzDU+OHuPJk8eS0SQSccXyZc7OVIHOzY4tdKxD3tvfVhwiE3FIM5ONowmVGuvhpId2t66NvZApqQ3SNDOYww5zz8s5vPz6dUQYXzad4/DhMR7eeYJKpoRxr4Od3Q04Q26Y2bzpDqCUreD4yYmMX6yWLlTyGE0GOoDQvOhwWJXf3BtPkS2VUWnUDTPu1CyGmpvepZ0dpGMJjHtDNGuMEuSi79HCwYp5ShMILjmKdTpcxmI4p1nUraQGjscp7ZjNTGC9NqO0dnc3cfWZS0gvpTBg7GGrh3gyzZVPdeOMtaS04uj4SGUXBw/uis0kGKQUiRXvZHhbzY7RZjkcwuPyIRqJ4fOf+wXsbF9AvdWSppR5zdxUytRmZvOIhILwsbzL41a+9EnmFOPRQCwoC1oi4TC6vY4MWiyUavW6ePjwQN+jsSSAfreL5559TtcDpwi8ZjjZ4HPmYnnw6BFeevl1rKysIJPNyOOwtJJGp9fEN771V4gmg4ilwlhaiaNSyyObPcNKOoVaqYrZkOkAfsQiacQiCW0UrIDPnJ0qYYgmR7bmcirCFlAegKrVmlJm+L44nR4VEo3G1NLHkSsUEIxG9FoyF5wLe6VUVnTklAk5+ZKSdxhhxhhKSmnI2jKBgxsZ04o0RzbbUGvUlWvN95isFTdUtoLSZNxotSTr0AY5J+QmiOdmb1fUJA+8xpdhOPpYu6iqbpr9zAgEmRblQLnU1CGG/g0aUyMhp0xjZC3Jhv/cL/wK/uAP/gAuhxmZw/to1YsaZ/P1oLyDh2pqaM/OsiqHcTrcmJttsDrdSnk5y2TUnMxCpFq1hWQqpcImMqUsCuKvarWspBevy4N8JoPvfffbODs7ww8++AB3HxyojZl01/7+Fr7y219Cb9TGYMpYvh6moynefusdOJxuPZ5srojnr72IX/7lX5KGnSzgpb0dHB3exWQ0UCQfi9MKhZLG+XbG9A1H8lJQYxuPJhANR3GWPVFj54wNkNQX8z0SQ0mdsEvyObZJWh1mnJ7xgNyU74Y672lvCL/DKaPonC2+Xj+OsmVUmmQPuQ4xkpHmS0NjzWZom4MG3Ba8Hhd+6ec+h6VUHDNKFc1kMymRG+H9Dz5AIZczGqlbNK7mdGAmq618+PFYmy4nMNTqUOaxiKzbu7CJKxfX0G1XlLdeyJaURELzOT+b1WZNIJtRjMpSH46ULHNp/wJWltLInhxryufyulGqVdDk/nDezDsYMhhyjqDHgVQigkjAhyTjNO2G/JDXINcWt4Prmd0AQFY72pxwZTLK8CarSeDO8iUaUxmbyXWMt0ttsc0+F2sfDRlxkARDNCPHEnHJ5sKBAOLhGNZWVnWgLJWLkmb6GOvo9+uaZyvshzduot/pKzK3W+U1NAGJ1gFPR/RjMDhgbwdrGymZYePRMJKRCHKnZzInMyKxWOmg3h1LrnLpwroY9Tu37qmBmp9JepTpY2B5EQGO3WFGMplEUwx4V+8XD842N3Dh8jLWNjjhsipJhjJNl90NOi9L+QaKxQZOClWx1Iy0XEovi8CyO2zY3FrG6grXe67TfRRyRV2H4XhA/QY88TXqLP9r6HnyuglGA1hai8NNr0DII48FD/sehwu1SgOtZgvDHg2qA913pzM1cvWViX/O8qqB2ZD7mOcW2B0zJJJ+SWvZfquPKwz9+yJdSbIaMRBkoyjGnksiRF8Op3uU+alrYkqSA3BYzOg0euj3jMx2HoB4t4qbHjEGn4fuuZLc1Fkxn2NvewOXGAmZ8Gj1M4rzjPZUMffnkamS70iuwxz4mWKjCT75WeH+QsacqWQE/To4SJJoNJWyfIqyGMpf+H0E/wtQvdCvG6D2fO3ltX+e766fsdKnYERM6nGff59kNYsJwY/K0w22+7yD48fR4dNSmsVjUcLeufRHnSwf69YJ5imTuXwuk/lh6dPTwJ1/7vYeYzwqf9zO+uMlUIvpniYa/PUJcP/ZAPfPfnoT+3spJJMrcDm9csaz+plg5PjoRM51ku1km8eDrkaTxAfVQQ/lXgfHmYq0m9P+HOwhCQVscLusWF3x4803XsXW2qp2GLfdCZPZLr2o2xfQRqZN12LX72RtWZ5B7WY8ElXGO0ErM4yZ206Ew7IVxgSyTCkejSLoC6gV79ZHH6GQPdXo7re+/Ot47tolRXxRy0vQQ2aZ8obBqIvBsIOTs0MteFx8Wo0e/N4QoqGomNZypQhP0I33br4PevrymSLOjjJwmZyYj3q49uJVeMN+sdfMRGaaS6VQlo6cZ5NsIQtfKAiHywOrBK8TNJpdVOpNlFmW1DWYg35nphKksN+KlWQIW+tLGDEKzwRlfVcrXLyrSqZhrBo3+ZOTE+lXaSTm4kzWQ016UR+uXL6KQDAiQONxOwXml5cSiERDYq9oAkotUX7Sx7e+9T14PD7p5DPZM22oTPJgqyolUPUGC7ZY9NJXYyD1uEoqmMyV6cwW3JA/KPbIH/AjEA6qoIsJHzSLrS2vYGNlFTarRfn9rGRnIy8nDFyoL2zvKB+e7Gu91WByJ+4/PNAHgF4IFr4wnvTac88r4pGMdqVSVYwmTZJcaGkCZnLHpf3LqNaqePjoEWKpOJbXltDo1uHw2lBplDC3sFq+jGa7hqVEFK16HfnjItKxNeys7SOdWEa9UtMKSeMupSwqQOkMpCtlKRHz5SmZarfb2Nvbx872rgG8AgEBeRoXP7p5E+998L6mLgTljx8/1jSDmxLTh5rNtnwZ9BMwhYVxgexKoLl1eW0ZtUZHJslufyA2ulSqIxxk3jfNfC34wz7YXE6Ua000Gz1tNDxQ8H0hUKLJmYz74uuHbI+xSFOm4PO7daigoW3IojR2LljZVmhB0E+z60CeA05+eDD7r37/d2VQPLh3E61GUdXsLoJNXpPxpEAXD3aEWdF4CrHUisyGDqdH8aqNRgNjlqZwpO1yIRoLw+5ijftEhm4DPAAP797Fh++/i0oph3qzhlv37uKDW/fQ7k6U7OJx2vDc1QtILsURigal237y6FAtxaFwBEtLq2L+ad79whe+oEQY+iWYtvPo8A7i8bAMm/w4ZjNZJVpoFqHoWR5ke7CY7dLe02g/ng/kxWFCTCzkx6DbQiwakU+gwrx5lxGTy2z/k5OMWlptjFrsDeGi0dttGJjd3gAa3RF6IxNMdrvkGP1RF+3OUCCP7wk/Q7zGCfZfeP4qnn1mXxnrTJZZSqdQr9ckEStXqlo7Gbl5735G4JAeTmrE2fq5AIocgxsg3qyWSr6/r718BYmoF5NBH5nTjNjYldVVDCcD9EcjJeuMxmZUKh0lidCE++KLzyIS4pS0Ar+HfRImHJ6eodZsCTwpt1x52yOE/B7s724gFg5IHscDOwvK+OV1sx+An6M5Gs0GTDRZzoDD42NksyXJ20YjK5otJpNQU82mS4Nx56HW6qC5co6gz6yMe3YxcA0jcfPii9dw/drzaDYauM8GYsxQrVUQCEfgdjKiljndJjw+fIyTs4xeZ8bgdqqMpZwzPRf9iZEN7vAwCpWAOIpEzIsdpqLxOjt4pDCG77/7EY6zLbSGjCi04LnLnFJ7cXp0hkymKHDL10656RxMS+ZjQiwelU+m1ewb6SzUeHtM2NiJ4+L+CnxeBiJM9ctpcynvcNibIZOp4L2b99RPQmb/ypWr+OijGwK7u3sbWF1NYjDg5JSsewWHj44QjQd08GMpXrlQQ6NOwz417g64aLxdYaIT01vsxkRnNtPaQS8VQS01LQwwKHJKVG6pfXfYNw6IfOwqLOSWxgc1szCwCeGIC+OJkTU/MQZsInzopVAzstnIJud1TtBuslKiZVH6USIWQjrFKEwvmOjQatRQyhVQK9FHM9Oh1MmeCKtVqVp9Nm7bTTB7uPY61aTLPd9t8WF7aQWxGBtVmepk+HxkFJ0Yrawk0Aic+f/Mb+cbxL9f6MO5p1C3TtAv7fqEXjoD2POLByxRIudtsnwdFn0DSm3h502pXyxzoo/IkKwRSHPN5USB0rJFPCUPAyozOjd9SuxI7uY87/7pvPYF0OdtP53pzv/nGq7n+FRLKuUyi8PEIhbT7UrA6937WCbzNNo02HcjTabbPcB0yqZnw2T7k5j5xWHiE+D+s8HsutcXn4lhbckLM42obp8kGK1uC0enx8phZ367jA0mCxrVmirRyWDTmMlCCY7Hm82JoiS3dzdRb5ZQrlXxpd/4NK7sbSIR9CMepI47pLaz3miMlbUNxJOrmJtdmJscMKvJ0iqGTYd6Ln4dGjU7ypx1ciNkzFi7Lxae4zjqZEk7nZ4eI3N2gkq1IDbx6tVLYsxOT1ns0BarQABPLSg1etR+P3nyQM17dmbHcyQ2YsFHQFpdssCNXgd/+ud/jtNcXmUhY8aEUTE5G+CVV180NGsWm7SgbCmtlUuIxUL64FcbZVjsDkTiKSwtr8Lj8uL2rftq0xR4rzTFLNnMZqykQkjHAzCberBigs31VbU/8vWeTNmGyYziGvlBHB2d4ugor+i+aMQnI1PQ7xXju7V3AVcvPyfd/b07d/V82cDIUT+LXAKBAPafuaqN/933PsQ7H9xEuVJCsZjDoNs0NGzcvOxmRCJhtYOScY/HqEsOotHuKBYsGvCrOCsdi0viQD0cU2TUZnfetvjgwQMU80WEXAHlW5OhlNpakXU05oXx0rXnlQrBSUCr11K2/vFZFplMQY9pKRVDPBrE6tKSGCZuJpy6HLJIxuGC3xtQCoKPxrcBjW8jjVsjsRgcHhdSK0ls7m3gnffeQnfUwsnpE7jcNlzY3UKv3UUlV0XprIbN5V3sbe3h4P6BAPj+/r70s7fu3Ecmm8fm+ibKxZxYGAIRjksvX76s7yP7H03E0elxxD9QQgklRfV2C5958w1NCsiUPnzwCJVqBy+/fE1+jJsffoTj40OjKt5lxcWLu1heW8Xjo1OcZPOwOh0ChwQYoUAMlXJdWePBiA/ReAz5Yg2lYlOjXz5nymqMLzJMPGD9UB6jTUbGKI5J/UpPYENpo84DsmFaNZsoHeJ7NcJ82peEzG6xw+N24MVrz+GF55/V855Ph4o9vbC3i5GiYasIBSLwMZN9boEnEIXV40cwFBMAkQxoOFL8JXOrJekZ9VCt5QHLXO8VC3omgyE+fOdtPLh3G9s7a6g2qvizr38d33/vQxTLQ3g9PIR64Pc4cPnSNizmmeRSvM7cbuaDh5BKLcMbCMifwNQiHogymWM023WEIn69Omx29XBaM58jFAxJnsXnIX9Eh/rqodIhNra2ZIzmejAZjTDsN+FyWZBKJaURV2KSJh1zSa0yPLi3GoqonY5GMtIHaDKkVGkyx97FKwhF4+gNh7h9cBvlehVWmxOjMdkxHpjZPGyG22kR2Lx8cRceymxmXFOt8HncsDtcqDZbsLnd8km8/c5NdFjRruQgasqNz5jbbUU6HZUvZTwYqQiPfRnrq0m4qe2djNFr0SfkxuufeR2D6Qgf3vgIhydZNFmARHMofSp2lkTFEAw44HGY1XDNKUqbjGyP7aBTGV6pqqEx3OeyygDuddnQatVhs1pFgtB0z4Ky/b1tbG2sqM+hUm0gHIni7v0H0vFT4zyeWdFqTdFuTSV5Ivg7rxmDma2vLihSlK9LwOtFNlfHykoC16+/oK6EmnTmNfme8oW8mn9ZqEdWl9NjrnWlKjsnRjpI9ltcL+Zi6PuTGXosE7LMsZRMIhpyI+R3Yi2dQrtZ1+GSa+D7N+/iNF9Ho8uGZuDFZ68ojvDwybEOQnwPOn0WbRmTLpo4ieMYJ8oI0QaDFcieKrIPWF4O4vr1iwh63QproNeE6xglh/OZFfcPTnDvwZFApNvj1EGFUi9OU5gPH4p4YDYx1IC6fxMyZzm1ji4vx9FpNdGqkkGfCLyzpZaRobFEGLF4EG6XXalewRB9YpwelrX+84uSQxYq5nI11JpjDEbch5hiRYMMD78EwySNbHA4pohEjX1A7ak0FvPIxcPHkDGTBnlmTP9mmFvnsLssOrzTr7CzuYzdzVWk4yHFtdaqFfzgnR/g5LCKRmuCuZlTcwfSS0kdjmokCWyAzWtCIhXE5tYSUjE/6sU2NpaWVLq3yFdnizG164u8c/oJNjZCSi6qVnooFrt6XCQduYTGoh7t3wuWWnvwZHpeNmQA6oWu3QDwvE4N4E3JDb/I1BtSnEWk6Xmz6tToF2G8qqInFwkznCT0GeNLXxKvK7O+T3p3fY/xnjwN3A2wbviXFl4QLvkLSRD/fcHuc91eAHqPewMu17L24Z/0xeczmbIP4VDyrcX96Pen2pm0FyymuXwdPmHcfzbofWvJjIiPl4EFdbJWdhtCsYgMbPUmmdeBRnHUHrJKnEwTzZbUl9MgeHKcQfasCJfbh5//wi+jO2jBYp9gZ2cJtcIZ7PMZ0rGw9KbUrGazWeVTv/TSm0gv7cDjjap4wxMgYJ3LmMdN3sZTrs2qPHCOurlwZHMlxYWx1Y0XGgEU82XZZDiaDjEcdcRgHh8/QTGfQbfdEpChCZaNpMUi4/vYjGpBKOTHZEwWfqQLc2NtU1IdyiAsdg+OcwXcPXiMt995T/ITtsU6bCZsrjH71gGHzQ2Pzy89OVmmUJCRjV7F1V197nmEE2mcZsv47nffxdFRVuw1C1eGQ8OcxrpqslHzSQdXn9lBLnOitBK7za3sbpr0yqWWDkZk9ZiPzDg4E8YIBTywWudIJaK4fOUqXvvUZ/SzfP3ITLOePZFI4//4438t8FAqV2C28VDRwgc3PkJnNIAvaEM6GVEyQtDnUfILs7Ycdo98DTQoPnf1eUU+3rx7AxanFS88exXNak2a1XAwhHgigQDLWXp95ApFMRi3bt4U8GcTLyU+7/zgB2LByOZImsHscCs1iG55E/xhvyQLbIE1za3ws9UxHlRpS9DvUjLF3sU91BotdLpdTTJ4IOB7SLjSbLVRr9Yxn3JjscDj9Sr+jbKKYMSNay8+g3qzjG63ISaSuGtrdQeH94/wznffVenIdDKV3yKRSkmrSWDDicSU2ejjgQ4Q3FTDoaAYaT+LgNhcZDIhXyiiPx7hm9/8G7G+fL0uXqJzHzg+OpKZjqaz3/7KV7Bz4YKyw0uFogqAOO24uL+Pe/cfI5evwOP3q0V2NBliZXkFqcQq/vI//jWKxQIcHofKeNi4227SRGboLzkGN4o2jMWef2N8yWGo/zilYBEM+xFoiOVoVXIrGvNcdhWfmOZ9SWUIlGlQN5smMlp/6de+hBeevyYTLE1t/PwUygVVyUfCMcwmZgQ8QQRjCcwtNszmTL5xgOLYs7MTNGp1+S8qhQIqlTy6vSaisQjCPPy5A5p0RMMhwyB8cohitYx/8399DbcOHiGXbytW04iotGjSXi4UlChEmREPR/THcFJCEM8SKK/XhReffxbPPncZx0ePNEVqNOgT4SGCMXFWI7p1zihNqz43lAdS883SrVRqBfHkig4DvN/Hj+/h4eN76A+6kiPxZwj811bWdCD/y7/8DvqzkQ6Y/Hd2PVAV4GCEHIDtzQ3sXrigUrepeYLOoA3WNs+mdkmteCgjoRAKBuXv4FSKAHs2YcqGodNmalOuXFUrJ3Pfb966j3aP5UzUfJ+nd9CrYAMuX9pRGzHNxHxtvU6j2Iefb07YmO9NjwY9GZ1RT7dXrnXR6Rm52lznqR9m+dK15/YQC7tkUJ7PLWj36JOhqZpyBzOi8agOQDT0R+hj8jgUIEAdts9P0+JMTdEsYosEffI1lctFrK6taVrx4a17gMUBu4vNrIy5pYTonN1ddA3YAafbrJInpo5w3ST49/m82N/fxZX9fQx7HfSZ7DUeiG0ddg1zPbsseJBrdXs4y+bVVMsCt05rIhDt9vnkN2FpEmWRLKTaWE2pgIvJVTRXdzsNdPt9VOptlKs9pWnRBMi0pE6rJ4kni8l6g5H06Jwg8Hkz4pfJPASePGRzsiGGlpnqPLhG3Hj15ecQ8FCiWpe0kH4wepBIJt25/xiNJgvzTIgnwlhZTiuad6GxnszYLGoYV6hlZ/a62TzF5tYK7Ka5Uo9adTL9Y0nDeNpgu+7SUlxpMpKvWk1KSqJJnd4YAjLGWTIPvlBpo1imhIqRozz9G7ngBO5s2ua64nSakEh6tc7QnErGnYTTlAlKBLPnnRJGrMpchyMrpUJOyjwtiAbdWElFEJGnZEQaAblCGSenVdTb/GELHG4r4pGgJpDM/Sfj7vCy7dmLq1d2kIz60O+MkIgaxBklMoqkHNA7YbyWLPRaXQ1gfSOox1UqdlGt9sTKL2Qyfr9DjPiCpV+UF9GvoXX2PJ2H7y3XTwJwgVq21fKAMDUKkewsaOKo67xtlVIYGrO5ISgrnrUBlGY5KJ0zphFc08mMG8y9MTHggY2G5cXk9MfR4Y+U8Z0fc3kA4CGLjPsiBUeEyZzEzSVYLMZ79ZO+KGXuD55gOMz/vW/ha8AvxQg/ZarVAeYT4P6zAe57aza8+PyGtI3VeksgjJrVTofMcB82CwWfJkk3FE1ltcLishIuIB6LoN8ZYsbs184QF69cwa/+xq/CH3Di6Pg+JqMOxv0euOWzSKHRYC74ULd5/fqnsbF+GdVqH+VqCzu7+6oedzg4andIUkA2mAq3XpuAiLFZLjnd660uwiqQSGM0oZaSZSYjtFpNZHOnOD05VkLJoN9VksRsPpUhdUx97LCF3oBOfQsuX9lBNBGRzpqNsGQRfJ4gOt0pjs/yOM7mkS1Q22vWpuSyW5AIheG2umGZ2wQ0640mQiEy4BZc2FmR6YyAnpKBfLmJb731PoqFqiImG7Wqyo04VqfekprN+ZSAwaNNmwvVYDyXHIImNEqfyXRT4rC2tiTdOlmteCSMRCyqFByyj/F4Qsw7m2fZasmFJJ+v4Fvf/jsVeNx/8ASVWkGmvFAsiEgiiGeurmM5HYfNRB11FWeHx6gU6yhk65iwftodELijjtXlN8PlZ/slW16j2N7elEyDWfP8wFM7zF/hUASHjx9rY673Wmi022qU1IddxREm6erJMpLNmJtsimKj3pkazVF/rI2BjFA86kUkzCKoMIKhAKq1mtgbLliUhaSX0oimk9oge92+qr957VCSwQ28N2zBH3IjFvUhEHJrDOsNhORLKJ4VtbmzjZbTAUqpdnZ35Ut466238NILL8vzwKQFNqXWK1VMx2ODxVOltk1UNivsGV9JvS1NskwWuv/gQFMqRoiyVZWPn9f8tesvKK6SZU7FUkXxczx08DD3zrv3z42+M1idVgEnpv5MZ3b0+mTH5+oa4KI8mXDcS+8BNx6jCpusq3ZWTpUMUalRHqK/5bTpPNcdzGWmsdDQaHIj4WHU6aQldQw3Y1zdVrUjjsZ9BLwefPk3fwuvvvoqGvUGLl7cw42bZMI5YYoqXYNyNUq2+LpPTWb0OgNEInGMhl1U6xW9fpTNMM+f74HH40AitaRM+HavL9+Az+2Rx4BM8dvvvKuJR7neVi50MMzMczJbE7QYCdunqcx4jtyg+TnmffNgP5tMsHdhG7//+7+La89fxa0b76NdL2LQbwk00bjtDwVRb9bFDHNzJNNJMz67EijDYATu+uYeVlc3FPP53be+jbPcifwTBJ0c2weDYawubyJzVsAf/uG/w4SOT5NZayc7ATTlmM6VG+7z2PHKS9fRYtyn14HkchLZXE4JWi56VPge0tZos+v/y9Wypov8bNM8SIDKgrZuf4gaTZ0wKS600WJKlGEGpP/FNDcA4fpaEpvrawgEvWqSDnh9GLPbYDRS2k72NC+GL5ZMoN5p4+gsbzS7DpmqRT2vceHE4n689vKzWE6F4HM5EQrGYHH4YHd4cJrNYNBr4PLlfRTzWZSLhfOui7H8MZwCEQxzHScQJGBkupDHRQPyTAeiv/7mN3GSK38f2MsAACAASURBVGidhNmNQrGNao3SgoWu15ggEeCFAy7YbBO4HZRYOAXEuWbsX9zCL7z5JsJ+H3rttvLQqctvVyso5LMYjgZqa3745Bi9wQSFYg25Yg195oHPgGA4pM8D5UciprxO7F3YgN9PY/hEyTA01Q+GJCZqaNRGkms4nTasrqZ1CDw+zkrTTXDTG070fqoIiJGrTFRy2pQEQ2CrRlHq901zOOwmrC7H4XbYYGG85TL9DGz07koW1Wj1JEkjmPR5nUjEI3Aw7s/KGEICZL5WRpEQgV8mw7K6LlZWkkjFQow6RyFXQC5TV1IPzfVOlwNLywnjPtmQPh7A63cpyYZJZCxW4mOema14+DiLw5Mauj02k1tFklisvPqMKEcSHpwcUJ5CsEpfznhEeYUxKeb0isDdyFDnZWr4PsiYm+30GFkQC7iwuRRHNODVFJexnrfvHSBbbqPZY3GcWc+f+wCDIChxYToNwXwk7MX2BpvROQu3YGd3SZ/nhVyFoJyTEL4+fG8iERcSCS+azSHyuba+j4C+1+Nh3NCg8zDFg5KmBecFS4sUr0VCl+Q1KgijbtwA72TxeTtcbznZpSzG7mDqjSGnWUBl/pkAfeE/IYDnHVFrbwQRGIkwIlvOy5T4uH7a1yKnfpEpz+fO+1/IXKxWP3zei5Ih/2S63Ugl6/XvYTYz0mQknTr/Mhh+g/nXnvPUjXwC3H/au/OP9O8v7Hrx5uuXYHG40RlNVO9+mjnTJuh2OkGIXi5WUK00NbLlxsWTPi8oFmxQn05+3O0K4vLV57C7uy2DoCfgUiwWm00f3r+L0+NHyJ09htU8VxPqlUvXcPHCszg9KWD/0jPY2bsk6QnBHnN3j48fo1EtYjWVEPNOBjSRXEGvN4XTF4Q/HNWoP1/MiL0cdhk/yIV2gNl0iFKJrGYGZ9lTjMlksHPeygjHLpwem9iUcX+M8XSM0WyMoD+IZDSF+RColhvSkE4ZtWaayohGmQGTYCwzExLBJNbSG7h94z5isRSi0Qgq1SKcLotkEMxWJ2Bm3jkNqWR6aNJ7+OBA4GRjNYH1tTWMR1202nUBPDK9HFMnV1dwks3q5J1KpSQTYnY7U1ZYG2+dQywao8oa1SZC4bA2sla7Leb6yckpPrx5B48fnSjTnBsctZ92lxmXnrmA/f0dbYD1ag3HT55oekDzFA9gNDQ1GxMkEmE4XG5NP3gbgZBNEwUCao/XhWsvPCsTrcNqF7ht1duYjWfY29lTwgsz4btjMkLU9rmlZ2dQBJlDPs5HTx6LgaLOlubWSrWKZpubMVtcqa1vw6rIAbNkEuvry/B63Nr0I9GAJCYuxttZrDI7s4E2lVwW+CWI4waRz58pBYkRi8GQW5GG1Ewmk8u4f/uedO0hf0hmRSYVJFNpMbjMwN/Z2sF4MNbjmMxnYo19bpcMzZQfcFqQK+ThDwaRXErrOTBV5eaNW+oI6A0HasI0zafod5qo1ct67jQinp5lEAgwb5slUg1kcnkUyy0jB3/K67+jg/OYsq72WEyc3c2D7FjRcDR4e9x+STyoVVcignZG/m5kxPPwI+5d7aqMKGO75gwWZoZPmVJibAaUAYilsrBFlf0HLOiwwOO2YTocYj6e4bVXruPnPvtZ6YWZvJItZuBwOxEIBVBr1ozXw+mQUY8HskR8GZhY8NHNG2iS9bWYxFhygsfUoG6vrcMeS70Iol946SW89867yJxllBfNg0ypWJHunNGiZNZ5yFDMpcmKVo8jcGNKZsh9TGLAXXaHwO6nX38Fv/uV39E0jYyV3TYXI3z/4ECHv5mZDNgA5XIBg0FP1xX9N9T6jvpD3SaZcN63xW6XnMLt54TLjOG4L4a/02GHgkPa/T/791/HWbEirTylJJxE2wnayLhijnQyhDffeAWBgBuhSECHBhILZPx5+OHzYLU9ZSUkT0hrhoIRTWpKpTL8Pp+IEyJqlvcUyiUcPD5CrT6W/psHBkpDmAVPHH9pfwfPXrmsdJF2v661k4+DnRaWGfDB+x9JX+/2+tDsddVaWmsMZAbs92cCtFzrdnfX8Auf+xRCPgf2trews3MB7e5I60KtXkU2c2RE+9ks6LU7Ypc5kWKXRDafx+OjQxXl8flxmkFETu8Nf8bmtOGjWzcxpP7X4UWt3kex1EGtYXg2fmjyo3majdwOOO0TRQ3TG0Gw3Wh1sL4ax8vXXkAsEFBUbzIW0SG526wLlHL6SgN9tz+C2xvCyWkBR2dFebT4KxoN6qWt1TqKQWT2/dbOMtJLQa3l1GOPxpR31XB6WkKtRFmlSV6PzZ0VRRTn8wTMTA2aKSZVeMfEWEEvvG42cjvFrmbPcui0afhnQZBDkgXqrulBCPi8CAf9xn2apprw0vNCCSKBIKNDKX1k8QfN7gY4NU5YPGixOfXRw1MRN3HqxuMhBLw0nVZxfJRHdzhHMOzXofHTb7yKfq+BRqWk9YlxocFAWH0FDATgIYVkebHcwZ17OTQ7vCcGUhBwcuZjTPH4wnHaHQo7dRjnZ5/JRLzqCeCp86Zx9Gk99MKgSvBOw3HYbUcy7EbY59YBk10QOerr631FqPK5uZh5H/Iqr17Z7mYLHF4HQgT7cT5XnwINlpbDej1tVkPfTmZ9oUEnoOVUkYBaJV+9CeqNgQA49wzq18mgc1+hHp0HLD5HxT8uUmTONfNqDT+XxixSVng44GMjsOX7xd+5XvC2ZXo9N8oKlJ8PQxdyGd4+QygWUZN8rFzv+Du7Fv7/AHfdJg8ayqg3dP1GJKRxdw57HD7fRXU5/EPIfT5n0tJ9Zs/9ELCfp+08/TML9n3xd58A938kYP7TbvY3f+4yLm1HUWl1ka/Vce/gMY6OMtjb2oDTYkYpl4XVYlFFMvXFz1y9ikgwqFZPnr58/iAS6RVs7u6J5+NCFU/EMJyOcO/RE/zf/89f4NaND9BtllR7bZ2PlfubCqfhdvhwce8KPvWZz2jDiKaXBDp/8IN3MBo1sbW2gvUlJn9EVAIUi6fR7A3h9Abh8vnFdpdLJZydnuLurZsyE9GQNp8NcZY5xmjYUzUygTqjSvqTvoyL+XIBfo9HebRKHB+zZMkEn90LPyPh8k0ZCTu9jg4gdLBTmkGAxphAl9UJ28wmI9Gbb/wcIokEjs+Ocfv+HZTKZWTIag2mOtR0+jSA5gWyCcAv7K5qfMwdniP8YMinKELm1y+vruPzv/LLui2LzYSl1SUxtowCo0b3/p0HqObKGPcmcFhcGLYHsNhsOuxQgzqYTlGo1HByltUUgVn6TECIxALY2d1WoQ1LooatjsaoJ4cZPYfBYArLnOYbGmq6WN9a05y/Wq8qMaY/aOMCzWfxkIqgaKzMnJzC5/IAIxM6zZ50zQQ8BN80GZ9x0kGQSGg1NyORSCCRTqFSr+PgySOx28FIWMCEh5SZ2WJk+k4hLXG7abDhXpohaaD0sM2VBVQ+sVNmqwXFSl0JEwSjilJzOAVQaXpl8yMXTLJURMQEjLwt84zsihXPP/OsWnBZlU4jNqPuGO22v39JsgV6BdLpFFxeLyKhkA6yj+4/QDqZEot0cnYqEBWNx5XxTnBy+PgI/eFEKS+MK+11GooSHI0HSKeXZK4ls3X5yjOaZhGYsYrcE/Qr9YeRhfVqC/lSHQOan5lRz0zk82xrNfgJF5B5dBu6bCPKQW2CZPI0o1moZBhBODUy42kcMWL2COSN9BFGvFJTyVIUlbEwGtDL0jVSenN06l2Z3b76T7+MjY0VQ4JWycMT8sjsNpz1Fevn93sF4F02J+xmD05P8oZ51jSH3efSdIFAip85AlZu7mQT6WmheZqJP5ya1Ct1DPtsSCT46uqAQXlTtdpALlOGyxfE3MIpBJNgjMp4lQ+xqMVsh8Niw/rKMr74xV+WxI4b+mjUVeEXvSjMlufrQ+MoDy2UdRDc8HWx25yKU6N0iJIiZmY7XF6srW3C4/UhGKSu2KvMb+blc0E5OjnFX33jb5Av8z02KT6PcmXmU2vcjRliUTc+8+nr2N5cxlKaeucuTk7IAHfhZuqSzfAd8KBAKRgPtHTy8aBXr9clW2Kxzpwje5sZ7V4bN27fR6ZUkrmSGl1+/2xq0nu4vpbGr//KF3VgrVULmM/Y9FrHdDSQd+jd77+L8diK5ZVVhOJR+ZQOT3JiksulugDDFFOB4NdeegEuq1n+pM2NLU0UTk6P1YewtJSQDCUYCsHB69HhgM1iVUstPxc8tNGErJbK/kBTnnarpUOm3e3Eg0cP4Q+H4fIEBKIOHmXQqLOrwAA8wjdCfcaZ1OOmSdMKn9+jx8i1mUVWcUq2/D4BPxou2T3BAxkldyQ9crm8gBbLhNhG3OiyeZhpNTZ4Az71izRqfXR7MzjtZqTTAaRXgprWsb6CHolKvYaHD85QyPYx6M4RDnmQXo4IrLK/gGCdMrXJbAav360YWzLv09FY04Y01/vZDLlMHmazHV6/XzGwLDujKZVmXspBO90GAiG/kQXPKNDJUBn809EQfrcLE0YYdgcikHjNcOrJ8iKadU/PchiOZyq9W1uOK+GHptVMrozeEFpj0itJvPLqC3C7TGjWi7CSQSUzPqGBvilzJCNO6TOo1Ia4dTuDRpsmTxt46mNIAdcgrikkGUik+Pw2uD12+UTY3Ez3LYGnAdx/mMkvbEk144Jxd1kQcJuwuRxDjKZ5i01lhtlSA6VyHy0eGEwmOF0meL2c3FBvP4PJ7kIgHEAo7Mf6SkKsPQv0EnG3AcCpEWdfiPLbjU4LAmBeUWS2CaipfSdJxsep5BeWJ9G4yj6Ec5Mq10WX26p/JxAnsOeaNuhP9NwWUpoFM89LluuNAdJ56Phhv4JuW0DcKiZ9kf3On2XLK083i0ZSPj4j4teQJv24vv3H8RyBNNc/fi1ue/F3RqoTvS/rcLupBviH9O1mjEYlDAZHRlSkMurpCTTubaFxNxq3f9Qg+wlw/2kI+x/p3/dWHXDZWAltx4jxf+2u8ri9dhsu7WwgHmKrIbC6vmZoBXN5NYOuLq1heWkN27t78IbCcPq9MjtRlsIvpmN842+/h7/93t8hlz2EeT5APOzHuN9R+sJ0MMX2+g5+9/d+H6vr62KKae75m299D7du3YBp2MPPv/kZfOrlV1CrlBV55g+EsL6zi1AiKZMrYwrL5bJ0rGSACNQZC0mWJps9lT4xmY4hvhSVtvQ4kxHDyRxpxmPZ3WY4fC4VPbSZK01mwuFDJVM1WC4T0zKiKNfLMkK67W5skikfDHB2eITL+1dw/drLqPe6yFXLuH/4UM+73eggf1pAuVBWFJ7NxjivGHYvbClS7/T0VJsMy5y2t1bV4MkxKT8wy9vbiC+lUG/V0R0OUK3XVSdP9p1pIzc/vI3bH9xD9qTCYkoVvpC14avORCCLw6YSjngqKMC+tpZCIhFVuyQ12KViWdGGZLN5uGDjI4FGJBiWmYoqEJVeUDrhccHr96iAK7Wcgt1BtpHRkAPFl6VjacWXUV/OqcKjJ0dQ+JjViuFwoA17TEPYYAKbxSHjszfgh8lmVVpRX0lFE0X1yfI3pwPfilDAJ5aYzGso7JNmluCQGwfBCWVarRYjHBmbaByqWAiUWlpSGRLfY7ImS0sxyXr6/a705lyJfG4nYqEIktEYLmztIBKKKJVjOJ3gvY8+gD8QECN2enqksi+nywenwyGpQbVYwvb2ltJmqs06svkCzNS8+2iGzCKfzck4yyxxgmh+FjTRYVyfRtzMY29qakXTNAEZDxOMKiVwNJsditxkrfy9g0M0ehz18y02DEFKaaA0giZUgXGjkIRGUKJ147NnxJQRpOkaXsw1qTGd8xi1SEc4Z9C4obB91WqB3TpDNOpFMMhpGQ1vBTjNDlza3cbvffV3sLoax+HxAeqdMrrDpjSrLBjjhECaV5tTbLtpbhO47jLW0G2V/MfvcSlBhtGJ0WgKs6lFEZ58rZnrTzMjTb70RpjnJk03lEduYceDBQ8eHGI+syAc5HSroqkGk4yYOrW6uqb3hF0H9WpVB+J4MoZIhGlHjLhkSlAPnXZXe9fZSUaSFkN2NZA+ma8hjYF8ImyCNJh+sopMRWEiThAvvngFkUgA7W4b4XAcB48OcPvOHWWCN+q8fY7mGS1njL15vUbCDlx/4QqSsYBSpoY9JnAM0Rkw8WOgdCxultTON9mvwNeS7ZoWamWtksHQWMz3ma2Xc5sJbb5WkzHMDptSXnjo42GChyAy7m986tNwWaw4OXiIerUsUzDz4Uu5kiackXASa+vrcJGVbVUVx8okIDU42yhsnOtQE/B4YaaJ0+qQlJClb7yeFZtnt+gg5PZ59b7zfWVkLNlgkga8FqeziT5DarQ0W7Vet3odfdYarbbMtZMZo/nMqFa6ak6dz2yS0QkQCR2aJQmy26YCnF6XQ5I4fqbJkEaCfoR8XkQjUSF8PgYSAfydxAGfT6lYFQNbqTbR6hhFZpFoWLnvnIAUK9TBT5TsEwraEY644fZY4fLaEE2EVAhIvTRlhLVyF8GAS5HEw8EElXJXgM/usss0yoN4d0ADZBPj4UjpXslEBF63FZPxAJFwXO8vk3ACfv+5HMqH3qCDQjkPM8kGN0mNEMws0SJx0umiXqjCPDHDYXbAaXMoI300Hel+B0NKNYaGjGwwQCTgVaxirdpEudpBozOD1UXvWghbOytIJoJoVouK6DTMnGTJOd1jQswQ9WYL5Uoft+/m0OlQVmSVoZyMO9u+uXcYkp8p3G6TfF2Ufil6UjJoQ4bysc3mfBgoNR+Bu4OTEytiIQcu76wg6ndoqknDdSZXRy7bgywaLIvzWBCNB3X4r7f7cHj98EfDWFlZwgvPXcazV3Zx+OAB2rUTAViSO1z/CF5l8jw3c7Y7I+0VxkSN15nBtEvTfq5j5zVC5py34w/Y9e+NxuDjNZSs/QL4E4jzQLjIV+c1QJ28GHNOx/j5532RyKGngDIalq5Zmfd/vj4QBD81HeBbwb2MJvOnjbA/mipjxGD+f309zYrzAOD3XYHN5vt7CTEfs+YmdpMcYzjM/MSbXdze4oCwSLaRHPMTjfs/EjL/KTcbdLQwHVb0YRQtTSe4mTnpEVzc2dAYaz4ZYn9vT5m0dx48gM3lwsbaBUwnPG37EUvH4GTKiRoFbRqp1ts9/JuvfQ33Ht5Bv1NRnTrbWMkYdJsddGptbK1v4r/46lcFNm/cvo0yy1zOcigX83CYZlhOJMQ0bK5v4OToVGUkn/+lL0irTLaGhrAP3n8PmdwpvD6H3P4c32lEeHyk+ZHNZUUsHcIEXeRKeaWTuFxBLejtbhMz8xw2FxMIzHDbPRgzNaE9VouiNlAbi0ZG2N7ZQTwQR7fRkWaWpULra5uKYMxXGpjAjHuPHqJULiiTOcrRp82GYqEClzuI6cyMSq2hFJxGrYFo2IntzRU5zaPRkMyyhyeHuPbaa7h6/RqKtTIOHj/EBx99iK2tbdWF0zh7li3gB29/hNs3n6BTH2HcZe0HFwUgGvNjaZnFQxGVSIWjYS14bIqlBIUlSjRiEsSQCXNY3UoToiTCOGGPxL6aLdQXkgly6erhKxFJxJBYTuLm7Vuq9abO0W11wWnxSGZD/0OTbZmsd3E6UCrVVN7EhWvcp5GJ15cJNmYbpxMChpSpcHw86BlrIzd9iwCmcYBg8gNHn9yIuWhSYxkKeqWP5Ia2zGzjk1OMJmMEwxGx0N12VwCaRq4rV/bx4ivXcPveDZzl2dZL951R2jFjkpAnAK+bJmOPpDfDKdk6gx1nSgUXXoI6PiCyxeViEYl4TBt+q9s9133axJxT7sMNq1FpwmGxS9bAWD1fwI9Gk8a2qoA7K+b5fPj4KGOhzINTDANYThEMeiUlIUhiCyyveeNAzfpt0SpGugNjy1gGRSkUN0YmJ8n9ZLyXBC18M7TE68U9lyAIvBtktcHAGHITvp4+rxXLS0GNv/n+HBwcYTYywWOz4c1Pv47/8X/479Hp1fDeh28jX8pIH2t32sUY8qbCoTjcTo8eP1uU+9MxXD4Xer0WhsMuHj28h+lwgqvPMA1kXYwlU4dqzQravYYOnF0WdNVbAu+jwQSbm9vweAK4feue4lspOSsWjSz2SDwuPXV6eRlbWztizA8PD/Hn/+HPVIK2vrEMj98pmRE1x34PG0sD+P5b7yObyRtRpkG3XmvKu0wmq9GyaGIsKcvAyHg5EAr6sbKSQiQekK6X2m2mWj16+FjGPkb9HT6hpnqmz4pCQmhCswDBgBNhvwu722uIRYIYDftKDeK0geCc5WksJSPIZaNvbzTC6toG7t59JPBDoMT3RoeMyUi3b7Kb4Qk5EU1HVUTEiU+t1tB6ePnyRURjIfgdblQyOUwHXYR9flSLVfz1f/oWyuUmtja2EAyFMZywxXcEOOaIRINqUea0yGa1I5PJ4+jxEVrVNhwWJ9wOl0IJmA7CKUG3R6/QUPdNfwHZXwIgHnKpK+8pbWkoaQxLyHjY7PR6GJHRs1AHTe0xD5tMIKFPZSztORl3o+nSyOGm5trhMiJLWepnMU1VDEhgThkQ5S2USJnPD13dPkkCo2GV7wNNtDQmq+xG0YBGwROZapvTrvWKckLlkE+YrW9DOOqF22tBKOpDOOaD2+vQYWLQHYi0GfR66CthyIyTk5oOMkwOYikVU39qdcpGKD8zYgSDAQ+Cfh7KeS0FRQLpYDg2TIncY6Rb57TMZtHvvGb5OtEPRXlkp96BhQCa/Q6DsaaQbq8TLrdTWflk8LkesEtDciSzTYeHXK5u6MWtZvijXmxsphGPeDHoNGHn1MrE3HVDVkJJz2w20QG3PzDh4HFR/ocxp3Zac0zaDOhp4XtNdiDgt8DtYfeKoRefneees6OEecqL5lSlunEtYtoOzakuC6IhB3bXYlhK+OCyW0FwfevOCQ4PGUtsMNPyAmymFVOcL9dgc/tgd3uwurqKy/sX8fk3P4VC9gTlzAcfx0BSF0+mnP4ITgEYW8v9jrdHWYvYaWa9E0TPDSacgLvdGir3nQw95YLqm3EYOfLU13OvJgjngY3Pi7dlBK4Y7Mji0LAwlC4kMipIMxu6fv489ed6KcwmrRnNJuW9xm1Q4sL7Zlzm4uunse56BGT4eWDgFOWpaEjAgWDgqpHfbnhLjcd8/mfjPkzodO9jNm38PbQoc+753rz4xwVwV+HVJ8D9ZwPc3ZY6EiEb7CaLFkCCc7LrkVhYwK1eLqJWyCMaCGE5lRL78frnPod+D/jf/9d/IXPga6+/hKW1JFY2NhEKL+HhYR7fe/d9fP2v2H5YQzjggNNqFpirFCsYtLn6zHF5fxu/+Eufx417txWrR30yP2D1cgnhgAcepwv7Fy7A52b7ZQsOpw/J9BJYEd9sd7CxtSZNvdfr1oiS0YK37nyIO3duS5cYiaVg5YfFZcbE3IHZNpN5qks9d6WF8XAszSTFoTTBUeNM9tlhccA8JYi0okrtX7+HZxmnaPWh3Wih2aQBtAuvPwCHJyD3/+HhGd5774bqp1dW/NhYT+PF69dk6r1z5xGODvOo1/u6z5VVHyIhFyyWqVJWPD4f3njj0xqhbu3vwhn04fDsBHceHuDOnTvYWl/F2uqKgOBwRlZgjg/eu4v3v38Tkx4dMHOspCNY43uwHMNw3BMbynzx4ZjlMU7EwjFl8JeLZTHVyhVvc0zc0HMyNORQrvDLr1yXtOHmBx/KSBdLxpFeXVYl+Fk+qxhHMpb5TBluqxdXLu6j0eiK7WYsX6s3wCFLufpG6yP139QpkvmkPINAleCO8ieXy48nj4/VLMjFVKahEfWCgNNhw2AwhpNZvW67RqbJRBjjcU+M06ff+IzA8/HJCW7cuAWvNwCv0wOX3YlOi62BHSSXYshUTpXTnIjF4TSR0bXj+OhUB45Oq69CHdIRXOjJlESjUawsrSASiyrfnn4JAuLhsI/d3V20ux0cnZzA6fZIy2qYlbiZzVE8K6DdIuAeanJBBl/sE4EIpyL9DuKUKDAhgYsp4b5ppgZNAgcCBKaCcPPttmsqbaKx7jRbQ6s3A4EJJSQzE9ktq0byZLqYtUngYKgLaIKaqgmYgFqk2rnExkpN9GSs/zeqwXmgskjWYTFPceliCisrMSO+8NYDjAcmGQvJmP+T3/gCvvLV/wyTaQ9vvf09lEp52JwWvHDtWeTzBaRTa0inllBt1MVUd3oD1bB/57vfVFTa0eFDNGo1hH1RbG/swWqx48L+BcxtM1RbRZRrBeRzGX3umFQz6FKzm4T1/HWivIjyKaYK8fXiY2cy0YX9i4glUihVairm+p//+T/T9ObXfuOz8gfcfXBb9fShYBTd1kSfxUazhUQyjmSKCUk+HUQ50WJ6Sr8/NHSiYD27E7FEFLF4DA8e3VPPAyUYTLChZCARS6FwVsbR8SkCTL+oVaQT5mOk4faZ/csY9TrweZzY3FqTKXbAVtftC5qgVCtMXCKgGCmvnxIO6s+//Z3vIeAL6drioY4xrbzo2S2RKxXQ6jcQjDK+14tYIiGdPK8LGoiZ2kEpm4Pv7bArrRUL8p48OUO7NZDsh2ud4kKdZkSXgnjjc6/BZrYqEYoaZZq4zbDi9s17aFcbuv7piyFIZ6zvhBn8NnZwOGF1UO7Tl6RyaXkZ+VxB77MYfKtVzDOfF42F7Z6RDmVVMhD7rWYywBP4nfddqU3TyHI3S77B3HSymfM5JU5jw0RMiQDff5dDSUgEZesbm/pcuZwOmeJPThlMYFJSGjEnpToEvbOJYQLkhJf7mY0Z+xNOWZjRzqhCC+amEaxOs1j3SMiPVCohKRkjgZnYQ038ZGqWPt7rC2HM4qRSA50uZTfUr3MtoeExJDAc8rqwtpxCmGZrgmBOEsTMGuZxGuQpAxrPxmi0WdhUU4wvi5G4PnucPgw6LFwiuz4wEsgcFqyvr0oe6nLaNc2jdI2HGkrPatUuyjR6docYzWew+2xI5+XKMQAAIABJREFUJsMIsLl3TPmNR9Gk1OiLVeUkbzKVnEvSonILlQbfayFd7Q+a5AlhzuD32REKUXI6QafL1mem9TBWcKqOEhOZea1GBPlGoRavAYuDE1Ka4K1YjXuxsx6XnMhi8eC737uFdz84xXBkmOf5a2U9poNORT0AnIL6EYlENeFYXkli1OthNW6s3+224Wvin2maJaCt1/o6SPHvSFKQVeeBimssDxsk/cjAU/9OAE1wzfePCURc04Mhp0A9PzB+v11rw+IAQLKA0hsDuNsQjTFy1jDn8sCwKF/iesSDEQ8CBnomSDf0+LwtmXn1MhuLtWQ1/PM5O79Ah4spwtNocVHm9KOA3fgOw5i6J1L26Uz2RcKjCqZm9IPchQnMt/+Hv55m3j8ud/oEuP9sgLvHRkaGrIgV6UQE0UhIuspMNqd82FZrgFAgIF07h7hskdu//IwMFTzdLy8n8fyLzyOSjGJqtqDWGePr//Gb+NvvvIVcMW+ASBqU+gMwHtQOYH2ZNdxebG6vYWye4vb9R1o8k9EoJv02VlJxhH0BMSuvvPQK/N4g3n77bbE2zLwms8D6aJbcvPLKqxrztToduP1uPDl7gnw5h4vP7COXK+DDDz+QrnY06mBuIsPBlIAR3HaXcp2ZLBBPpsRm5dmqOCZjY0fQ64fP48NQI8i+3pyIP4y1tQ08PqHWt4gZT7dzsxI+jh+fotfu6zaZucsEEkZXHjw6UaW0dTZH2MuipHWk4lzo+xiMe9i7eBErq+tIptgoOUJ32IU77EdnMMH9x0+QyWbR6TZRqeYRCHuxtbtpND+a3ejUCa5vaUPlBhaPxxCJh891ajM1kTJ5h4cCJiC0Wx2x4O/83QfInBY0Sk0nl1EtVdBuNmWmatSrylBfWkpiY2NVcYzMJ2fjJXXdkznrpqmdnqqYKxwIw+sO4KOb91AoNzCeWZAtdoxSGC4XZDq9TIUwC7jz55gKI7Y54MXODquqLXh0+AQdNbaSHWV5zFxsUzgSUhMrF712u2EYsziGn07R6XfFvJA5yWbOsLy0pFp4AnhGMI4nY5xlz2RIJIhmChKr0Mmmlot1PPvMc/h/2XuvGEsTO7vv3JxzDpWrqzp3T08ehmUYksskaS1IfpFsYCG/2Ho3DL/6yS960YPthSHAgoO0S6+XuxS1SzANJ09Pd0+H6sq5bt2cczTO+aqGs0kGdwn4ZZoYTLOm6tYNX/iHc34nEknghz/8kQyPLBJojmTzyO1QKhnE2npGfORWu61mh9MGxr6zYKZB1GpxYGFuUSFN1XJN/o5c4Uyr/Ml0ouKFmxIV6GYLnHa7UivPzwtG8I/Fosk16TS8KSeTGbhdDjGvuVrnBbbZ7qLW6KHdIwLQpekaH583UwaBtYkT472Rnwu3CfxHASgGmcNCSY1irozVMf/RgOfC0MoCnqg+OzWrbhtevHdDqZRvvfU2SqW2JpjcZJF+9M//+T/B7/3ed4Uy++jBB3j0+AEyixlDy9weiYZTKddk0qVsgESgbr+F1SuLwHSEcqGoCHhiE512J+6+cFtpqLBN9b75vD4VbETOteukWrFZy2BxcRH1Wk2PwdejInJqhJ0k0lk0Ol2ZLUfTMX7+1k+VUEqpF3F3pIOEwwFJh/L5MlrtsfwQNFoHQi7JmugvGA8pH6MueyIKVDqRhNPuUvBWo9VCoVxCvpBHsVTE66+9hgWGGPUG2Ns6FE40Go/Im5LP5+B0O5TsHPIHNGmlAZxvNyVB1DnfuP2CkIlEU9LnwSJj0O/qcfJnOUkecmc5EUb4OQeCIfkwuO3885/+FNv7XG1P0e8b5mQWKzwGKDVjsA6LZcpzIkE3ooHAxRaSWRdOpNNJQ7pSr4tlz23p6tUVNRSRWBLrV2/B4fIhHAjig7ffxsn+Lg53doQEZbFqsXvh9IVFPxoMWECakUpS8jPWecdhQNAbFHWKBSiLbYZWsWE/O81pwzEkP31ooAcpkaDBss+gWqZjUiNxORakztfG45OSOMOsyIm//DNmUpCcGmyYZrxuW6WlZ9FYrjdxmi8YCygTMZcD+WCcygwxycS5urogedjh8QkOT3Lodih5YeFumMH5/lqtU/HBoxE/UokQYOL9bAjTZKaJNqU+DocX+XwLtRoLH6vSUXm95SCKAyGe8+Nhz9gWOukoJt89qdwBYnX5+TM/gc0Z71U8XoliZsHPeyeL9MPDI0l+yIMncpKfMe+HhBaYzDOhayf9AfpKeqZcyIZyuYlqtasGZUROt2UGf8CLgNcNB4P+QiF4iQImxnJMfbxdgWdt0psGE+zu53BSqEmqZzYZ4US8f/L58Xj1+WwaPjGzQEm0XGzIR03tvEGe4fWIWnVdh6wAlwbsw+1OEyJBF1bmI/jCK7fgdTnx9MkePrq/g6PTroElpXSE2R/xoHwXrV4Hdo8HgVAEXp8bmWwcV9YW0ak1cbJ1iMVFDkk4YJkgHHbqObJOIbmO7yPPDZrxL6Uxl5rwS7QjC3A1XGYT+oOJBim8zhHMwKK+2RioOOfGlOFKLKwpf6nXBxoUUOOeSnOQY5Bs+POXBBkOhC6Ldhb+RkFuTPz5ONpMSLZDPORQWzZ+v7gDF9IYFe1/i0rmctL+2URV/k6nIw2PZ/VvDF66nLaPx3X0+7/mt/+nKlHe/0gfugxn+nzi/v9P3Y6YdwKfYyRdKEOBGKQUj/qUWkpqRqtrEA+sUyAVS8HNVehwgEw6jS984XVk5+ckAyjV65hwRd4Z4NHTTXz04BEq9bpW+93uEC0WKWMTXGYgk/Di1s0lheTU+i3sHuVQKOaRjsVwfSWLlbl5BHxhkUuoL+Vqt1wq4LyYRzgWQ2ZuAQGyocsN/OIXb+P58y0Uy3lkFtNIzqVQblalpSOmkQmKtWpJTHde8GUytds1pTBSzCyYm1tQUMzmxiamnI6Sp+xwK0BiLruok6nX5RptqHCWYqWCAtFwDEqRCoFFD9feCWRSnDgVsLm5g2qrp2RDmnLdFjOuLGQQC4dUHPdHAxn82PS88uqrIriwcOOFtMibndWO4/O8tP35whkODndRquSxsDyPpZUlmRvTyTRq5TJOj4+xdnUd3mAATg+xVzEEfB6M+l24bXYsL6wCM64iB3jvnY/w7lsfStZxsH8Il8OBRq0Gr8uFbCqNEbXp/Q5i0TD8AR9q9Yo+X+rnRSwxz3SzYFFE7jWRW416HwfHeRyf1NBocxLMdDyHMWHuDjTt8vkcCPn96JDUMh7DRZSigzKhMFKJmC7qNIpxUsZpJt+PhYV5rK+vweVyqmEk5YUr/lKxjJPTM+weHYjSc+cGA6huaOrE9NZqvSHTJk2yxkST5ksGjDlU9HNaQyzl6vIqlpZX8bOf/UokB24Gjo6ONXWdjAeYoYN4MiSWOAOaaNahlp5kA8qFaI7mlJZyFwdvzpwcjnuayibTKX0v5UC88DLW3mohfcmtVTMTcIk5fPW1VzWF3N8/0NT0Um7A/oTHFo9Vk5k0hIGaREp3WByxiKI8gJIdpfGSR89tzMAISKHUhZ/5ZbFu5o5dlAfeQG0anVHOA/MYoYBLPP9Gqaa/M+p9fo6BOTkcHedk1KSpM+C3Y3VlAS+/eBd3797F4vKS9PkHp4dakV+7elPNISfHLEi3t58rsTaRorzILxkGDXY0M9NM6nY4jQaY+3fbDL1hV6Zl3vgssMBhdWni6HF7kUqn9JyPT440EaPBmCQVmqzNJuqePcJzcro6ZGFlAQrlosJ3KB2Jx40EYdKbTCYbBkTPuuyIxIJ6P1vNHsZ9k0J1iPJk9kM2nUE+V8QnnzzRVDhPOpTFqoYwHourGS3kS9okvnjvFl579SWEgjSbN+URIa++VC7JtEsTILd4PEa4aeCUPBKNo1KriolP0yuZ7cNeV00ofTCD8UgyKx7LLodbk9h2v4ud/WMcnxZgsbmUds2bP7eOJExR8sONAZNegz43bl+/psd98uQJ3n73Xbzwwm289vqLumaw+KNcxelxIplOw+sPwu0L48aNe/D5QkYR3GuinDvEk4cfavN4nCvA5Y0gtbgGf9AYEtBs026WcZ47llGQk+JYJC6vx+7ujjZK3DQwSbfEQLFqHc1OG+3BEFMT+fAjNFtDdPssuijZM/IJdMJJF802n5IGI7SMk1tOcTldJtGERlQm1pJa5HMzPdODMSzojQYqish0J+4zlyujXO7B6/FjeWkBt68zkK0sE+fTjR00OXElycRj0/FKohOfgz6XYR82G6fHA/gDLtitJp3DxrSUx4wVDpdfBS4n97x+ie1kNiMSjur8IWWN10XmcWgr0Ghoa8BBGQc+TiebqhTWr64jmUoIH1wqFeUt4rXhk6fPsLt/qKKJ4WUsvHndYQPaabS0YeN1g3klvD6xgSeustLso0++utWMUDiEVCIFv9MtGpTVaVHGhybNNhu8DqcKM+q3f/XOfWztnV54bAxpx8zMkCw2NPQDuERtoiSIps1ebyLDNIcCek8YSatETkMGwoGPxW6WyZrnp89jQSbhxws3V9WAddtjvP/+BnYPy5I5Xcr8XG67JDbD6VSFu9PlESL52vVVfP3NL8Fjt+MH//b/hM3OjREbQCNXRcnELIxFeTEpsE4MdafRhPDvREHKg6Em1KC7cJPBTRc3pfy6mmLiPkmN0qTcMFDzayzcL6fvJMoIhsBwvJEhMeHv4PczPZhFN7+XRb4ST7XlMB6PNYauexdT9kspz+XUXSGJFwX85ffw91yaZPl3vQ5e0ynXI8/dRtnNPJzOhf9E8JIFgwGv8ZQW/+Z/Pi/cf/P37LfyE9fnAwh6OLnqS2vJSPqrq0u6ERDXxrj6ra1tnJ/kRBG5e+OmJoHFSknRcIFQWHxcMrnNdqci7K/euI7tvSM83dhGsVxHq9PTiZ2MhJAIebGyENc6/rR4jEK9iirXfna7gha++MpdTdsP9k+l4+PU1eOwY31tFTdu3FQC3u7BCY7PCipScvkyNre2AfMA3oBbhW65UZFhJpWOIBLx6sZhXIykEIXX40On30K7W1c4DRnjrVobo+4AqVhUK0QGrNhtDiwuXEGhWEW+VMP2wSlOqP085DR0iFQqLrZ7lemkXhdSyYQuHOT6Lq2sweJwolwto1Q4E63CabPLQEf5BxseRsAvLc9jdW0Rm5tbKlB45yBZwsVkQg7TbFacnpwosGRvbw/ekBd3792UWW55aR4uhwUHB7sYTifIzmfFnuZkmjdQj91paNstbhTOGQM/lJb07DgnUxwnu3zPecNtNesq3ilTMAqZlsKEWCxRx9od9LTm9fg4PbeKlNNq91Est1Egg7nGadtEaEVyKRJxn4gKnW5P61feuIjAZOHYbtTER3Y5rFi7sqwbKwtLFhpMN+RFjUFfTCZ1uiinuKaC+uDwUBM/TrC5Mn309BOUiwVkYzHEQiFthhirvnd0CLvbpSm502rXJCrk9YmJzfTPTqshWQELDDK5S5UG2u0eHE6XbqxXVpeQOztW8iYsNpGCOpS/9IaIxeJYu3oVLje3Upys96Sn5eSc07QpWfrFggqicCSm7QilNdwQsPhnc0bmPS+yiWgE3/v+d/Dw8SPs7e9pxexxsYDzKUqeBjb+DG/83F9w0s+LezYzB6/Pj929PVSqNU20rA6nQlhotKOUn2+5YWq9mOpculQvJpnU1C4vZ/Q5pdMhvP7qXZzs78tQbRobEhoWEmyUWLhvbj1DvVpEJhVVsUx97LXrt3H1+k0sr60iPT+P5bV1ff5MPO4PO3j8+D4Oj3b0GZJA0uv0sZhdxtL8smLgD/cPtd73BT2YmFi8NXB8ymOxLTwjpQQsbihzyc6lZRJkMZZMx4VmZDPD6Wqr0sFSZhWJeAKNZgO5Yg6BWEThQr1uU9utaNQv6R8ledqUOBzSB5OIwebK5Qwg7E+gVqrIRMrjP392jnK5pkknJ8TcoJEixJyCUJiBSUPk8+caDc4vziEdj6vAdNosMpu3uy04iQS0OzEdzWCamOB3+1DKF3B8cohkMo3D4yMlLNP3EYtGUamUxGunT4SacDbMnNxaYQRH0dNgsjhwfJon6A12m0sEJafDLIoUp4csc6+tX1UDzKHC9uY2Prr/EAfHR/jil7+AL33pVWw/3xAbP5VIokG9M4tHXxirV25icfEKZhOb+Pr9bg3l/CHOjnf1/VOLFZFEBk5/FMn0vJFMPZvgYHcTO1tPUSsXJZ8hWeWFF+5ha+e5uPTEhZ6cnKJYrePZxqZeYygSQ6vTx1m+hlKpg5aKv7GoJvLcyIANGTaJEaYOmtc7el2IfCV+URs9nxvrS/MwkUvucSGZyXDVJ5OszTbTNJes8h/96OfYPWwgHEvi9s1bePHONThmfVTLVbzz9gc4OD0TwpKT2kjUhyur8wgHAjIIc7vMYRY16DTeDoeUywxE02FysM3qEt2HJk2H3QV/IIwR8XwjBn05RAniVi0Q8SKRjAkzyYEJCTj0GFFCyUZnbe2qdPCBgF9SJzZ0pIp1el2F6/3Zj3+ssDreL1dXVxWGd+PaNZk79/Z2NQ0+zR2iVitrS7N/cIJHT7fQn5hhdrngD4awmF1EMpKA3U4pkENbZ4/HL/1+r9XShiCZyuKtt97H//VHP9S1jBN5yu+IhZTcxQJ4PXa4nQbpin4QbigGY26hueGYKLSQwy8x0PVBkoHBRoGJvzP5E8J+G1aXkliYy8hP8tavHmD3oChtukFs+TSQQgMTi90lj4LNYUc0TjP2KtZXF/D0/ofa2qigvihatYly0OxpuzCMGgW312v/NMhKfqoLzTmbF8pp+EcJp0weJbP+IhdDKbYum6b61MJz2yeGP8lAXgM3SUoMJTiXhTcfi5tc9qCXRbUK+AGPIcrNjOaCTQEbBw4T+XuYFUAajcGmN54HTwfhJe1mefKMAD7DDMs/eq4Xf+fvMrY+y7Db438pUfuzhSMlq53OFkaj0l+rJ/m7L7X3f1ux+Xnh/lspw3/zB7m9EkI8wgm0TYgohpG4LDS9+FCpdsXALeTz0jgGPB68cOeGESmeO4bT5xGPeffgVEZCXkR9QS9WrixLX/3h/Uc4OuHEkRx2F9KpBMzkF4d9Kp4KxXM0aEbr92QSvXvnFhazaekld/f34Xba4bZbcXVlBS/efkH6WUatf/zoGU5LZVSaZL4D+VIB/WFbazxO4ThVZeNBMoDX74CDyCUA9XpboUmBYFg3cE4zfC43XDY7JiR4tLvwOhwq6Dhp9/gDsLm8eL59gFq7p1CY7c19FcPJSFShI/1ug0HR6uIXluZkWuPEkyE01HcSpcgVXavb1sWXekLKIZLxmG4y4bBX60lNKdstZDIZhKJhHJ6dIl8oYmt7z8CXWRlqdYw+G4ZMGC+/ehNuL6cBThVY1DU+39xQs8MbjcflQjgQR7vexf7uKTaeHqDdnmBxbhHxSAybmxu4xeTBm2uoVnIqOMPhMGqNFvb3DoQtXF5iUW1GvcGbbBCvvfIyjs/O5C9gKuzO/hlyBbK5Z4Y0Y8obLLWDUwR81PNxykANp1kbl/Wry2oW0umYVtf53KlIGpykRwN+rC0t4ZVXXhPr/OQ0h6XVRW1OUlnKT86xf3QAvz8EfyACjz+IWquNj+8/QKtUQbNcFd6Rkiny7HmdUwT1dAK/0wmXjfHZbmQW5rQ25ASf75vN7lQYEPWwhUIBb7zxumQilXIew+lQSEP6KwbdPjwuL87PznUzSaSSuHHzptjJ9FOQhMQpddDtxc7zLTGNvcEQnAzP6bdlPORnz2l+/rwgZCOby5WVRXh9TkkKzs/PpXXOpLO6iVPbyhu0y+E00mcxU9BTOjMnLe/Ozo4mcb5AQFKzk7OcJCM0UrUZMsPpF3Fo5EOTLU5JDDXKPWaTT/DKi3fwla+8Apt1hH/4/W+ieJ7HH/37/xtH+zmFp1C+9bvf/l3dQE9PD/H8+SdotxooFYoonleUyOf1+rFyZQX/xb/4fdy69xICgYiaz2cbj3F4tIv+gI1EV9NJNiHxaAKpWFwM88ePP8HG86dqlmxkXefOhEC0squYAUF/QOcxkzepy6akgxjAmW0GM/0eDB6aWDDpUYYWgX1mRf78HK1eG0NMUWk0dU1gcU5JH4ugarWiiXQylYLVbngaXC6viobZ2Ib9nX206PtotPWcWXjxGCF2lcFBsWQM84vzSKbiksS0e01YHFYNA+iZsMGqQpWDEDa4lLAR0UdjJLMmOInuNBo4OtgTEcfl8WpbYeZjhAJwBdwoV0rShJO73G13MOwOEAlEUS3X1aCNxyRjmNFtjdCoNPRcMqmYMiyYGRAOhxQTP56yUecWB/jRj3+C7f0jvPjKi/jKV76EdrVMW4QmtKT6jKcjmGwu+LxhRCMJtGtdFQHcsEoegTEisYgaCY83ICmc0iJBjnsDubNTtGpVoU+JOcxkM/AFffI7cFDB7YLVbsfR+QkOjva04eV2ctCf4fi4go2NI9SbQ3SIOOVE8kLTxQ3fRWCjijBKuZxui2QzLFjY5LOJXF6Yw5WlOfg5gQ8FMJoyu6OPZrMqTCjZ3R/c38DuSQ3h1By++51v4z//x99H/fwYH/zql3j+dBtPn++h1mbwESfuLlxdm0PQR00z9e90ZdpV9LPB393bFF1LfH3tLynvs6j5Nll4rITQIzDfzCyKIEKBuLbIlDva3TaMxn1N4JmKTD9C7uxcEs1wOKohExsCl8WuBOXXX39Veu7z/Dl++KM/w9buvrwzLMw5gAjxutdo4HDvUH4wq43FHXD33l0d6//uj/4Yjd4QzmAQ4UgU166s4861G/D53KLFLCytIJudg81Ego0hjaNU7A/+1/8N/+pf/89oNg0ZofTQ/DysvKbz2LAg4HWgz3wJLl5mJgymVh3PLPJpLlfvJQsRmfN0GxtSGU68GU7ldVkwn4kim07A7w3hvfce4eCYFDmVvIYunptCoW45R3HJ0MyvEVXscVmxtJiBnVyNi8m+OOgMProIMmKDEo16dK6TvMPfzcKWchR6JziN/6yfk9dJFvD8jSyweR/h5P2ygGaRzQZTgUrTqY4tvkaaU8MRl+Q0l9QaNjyX03IW2zpmSb1houqQdQrFw0aDwvOETQGn9JzyK/30Qh4jyZegAwYZh9/zWfLM5WvnpJ+PzcbDYXfC7V7/S4mpl36ny8+Fj9rrb2M0oqTtL9eP/1+FO1/L54X7b15z/1Z+IhmxYDKsaAXJk4hhF6P+EEtLa3j4YEsHycsvvqI1Z7FQkASD01HewBmBThY3Xefr6zewuLiEcq1sJIBZSMYYauXK9R8L/ZkZeP78Gc6OjxRQwslCuVrBiCvPQACLy8syoTx++gm6/aY00H63E3PJBNLRBMKBKMqlGjo0fozHGGCCYoOmPeO5cCJkmkwwpVCSYRiTgXCGkXiEMBFNz0wmO0aDKfYPj+Dz+BENBrVmHbXb4gHHibZ0OsUVPyuU0KNprdNHgzrjWguNSl8aQaYJMg2SBRCBBmwOOI1VABBP1glXc4ystiA1l8Jkxu8zq1BVg0OMXTatwptECYZEuX0eEW7Gs5noN3sHRzg7K8Jsc8Lj8uPxJ0/03mbmwkhmgsyU1bqNpA0FBjXb8HvcmMtkkEyk4HYFcHKUx/7eqabj1PB1Wn0konEZ8qzEedmhwKX0XFpTak4WP/r4Iba3dhBlBHwsrkmfoSW3Y3t7F9VaC7wm1zs9TMCJdANj6lUnNDJa4LRyPc1Ieur0mGpJh/5I7N1avazY7Rs3r8sExWkgpzWk5rDwJaWIk21Sf+699AKKlRye7zyF3cUwjJm47bz6J9JpWJ1u3P/oAZ4/3sC0N4Hb4ZZOlzduMqQZwjPodsAhCglFpIFEojFtBCKRiKbgnKJRa1ut1tRgckXNEKZIOACv3wez3SpiByUODJPiBXLj+TYmkxGWr6zItFghrnRgeEHM4jWTamPGzGLV9oQ0jkCYTUUP5XJdmEEazETwsZqQSgSQTtNgyGOsJtydz8u1uxm9NnXwDOkwYtxphq03OuJv8/nzfAlyQhekaXesY4fmv0a7DQuxcVYrQkQOmiy6ufM9H3aGYCzPy/fu4R9975vY3XuGO7fXlRr7q7fek2GXHo2lhQWsr18T7pKaXDLc9w72UW81sbXFab9hVuSk9/bt23jzW9/GV3/nTfi8AaVp0ptBDMX+wTZ6/T7CobCOTd4EiW5lI7axvSEDcDwW1bFMvwqLoC4NmeEIxsMBqpUiLNI4W9HptTCYjIRFJJuashNKkELekBpq3oHP8jn5GqiLZdPI30eNPmkgLEhoKqbMoNOjId6h47NSrKJWaqJeaSlBmY/rdvmEbmQGAbXBThoXPTbEkxEMRn0cHh2o4A3HwvD6AtpEtBoD0T9I1WhUa0aRQOmYw6amml4Afp7nuTMMB0MsLa9gSF0ApT+YwuX3CNvHxFkG2HTbbZwencLj9CMcjMJqc6NW53HUgMPmUbFHCQNxqZz4zTDUVozFCMPdAl6/joOPH36C00IBkTgRqStUJiERCYMg2d6Aum36QNya2k0GRmolJ5dsNLjtYnYANw1et0f0msX5BTXexUJO5xDDjup8zqaJisy5hQzanTb8oRCOTnOoNFqagk9m3KgNpPtPU1Z4VsWf//gd7O4VlFjN45rbQ94rLusIFm987xxWsurJdDdIJvSzUP7ADQ2vozevr+GLb7wsghklLZRenZwci6blsAfwzoeP8eHTHYSSSXzpC2/gH37r6xg3GjBPKYPs4g9/8B/x/kePYbU7EAl7cPvWKlaXk5hNBqjVq3D7uHEMGdhdSWDCaNbrqFfK8i/4vB5YzTYBG5h5MhxP4PL4EE0ksTh3hUwtBIMBOFwObY54XLaaDRweHCpxms07JSA89/h6GUjGzRt569xeUjaWLxZFbCIvXanN8QRqVWKRy2g22rqG0Pgpo73VpITu43wR3eEU7mBYzfhLL9zFV7+uci1AAAAgAElEQVTwBqKhAMq1koIVs9l5EbYqbCROjiWD/OTpJv6H//FfoVCsGxpsFsKUkjgpCWEIkhtXljNo18ooFStosPEaGam01HiPueGmGkQ6bSPc2Ux9u8MIN7KbuakwYWUpi0wqifI58xbOUWvTh8Zrm6HxVz4FcbcsFPVAVgVRCZ+ooMIIgqGgQcq6+GOQiYw/LHD9AYchWzHzvkyu/1jhYZkMU89pTjbMECI5sVG4kKaIZsbp9gXQi++BtkJiwF98L+UuypwAvF5+xs5Pfze/n89bgUsXiEg2FfwaP3+hIi/kPEbxbjQBlN1c0mmMwt5ATLKA53/Xa7kwsiqcTqhgQ6JzKZlx2IPweNb/xsTUX4ec0XO2hcm0ZTQVn33fLh5fL+bCUKsU9M98z+eF+2+lDP/NHyQed6BU3AMvdeGAE0HKTQYdTfB4EfrW17+FkD+K9977EAcHJyqMWEDQ3GMxTxUmRM3dF7/4Zbi8fjx48Ejx6LzgfOPr39B012Kd4dn2M+TLFeTOz0VbcJL3N5koPZI6+mgqK113o8Fp7hE63Tri8SASNMtyNcTEUIdbS6tOb4QJTX2hMCZMySzl0WhS9jJDwO/SCo7Sj/GEK3EnPD6/piC8QfMixQKeyaJkWgfcLpBUOOm34bHbNP1OJDMIRqIoN1qo1BsoCLVGfi6ju6l/G6NaLms6KpmE0mRtKraI0qKhjUmiTNUjVjOTSSvy3EoOuYN4MC+WlxcRjcS0Wag0KvCGfAiE/WLhe/xeVGoNHB6f4fi0qAAeIqiatQ4iAWrpKW+IaKoSDkVEieGIatgdol2vSZvLSVunRdC7FXGSPqpNHJ6caXrMYJBX793F3ZtX0WvX0ek0kV1ahD8WRmswwKMnz7Czta01uN/h0gWKTvxuq4smo7itTk3P8tUqQrEwnC6npDn8x223q6nh+0QdNosqjk2o4/N6XUqs5KpvaXERkVAMhfOiQkxW1q/g5ddfQ7lUV4IeNxahcADT2RA7B89RqRUwHjPdravV8dXr1yVV2d8/QvG8hH5nrOkv338WtDSZUXs5HPDzMCPIhpOECYtNRuloJCIJCDXx80uLomSQNMLji0x2eitS6axkFbygcUJP46Td5cDG5pZMZ7yTsaigL4C4yGg4rCka02addh9MFrsmk+PZWJNyIkGfb+6h2xloNc5GZjgawGYZI56IwOmiUXKqFFVO3HiBPM+d65jkMR2NBEXUOMkV0BmOkIjH9Vpo9mWRK2ISMZXTKRrtppqQO3fvwOML4Bc//5VSa2VeHcwQD6fw6suv4ktfeA0///mfYzod4tGjh3j8dEv626tXF/GVr3wR6UQWpqkNe3sH2Nzbw2khj1K9gWqrrRAYFtQ0DHocTlxZvoLvf/f38OZX39R2gqZEFo/bu5tqRnhz5dRpf28bO7ub6Ix7yJfyGPR6iIZD6LTaKrL4GbHwJQWIa+fpmOfZSIm1ZyenGEyZgDyWNjscD6OnBFSG2sw0DWW4Efnt3YFiH8XL5/nK+7/bxdhzRp6TXU1PBXXGnDT2aSvU9D0aSWlzwKFDs9lRoRUQ276rFF4W77nznGQu3GSQqBUKR1CttFAut3Dz6gtIRtP48J33sbe1g3gkpIKWjedwPBRCkwFv0rtb7TLAU5ZWqVbULN554Q62d7Y+DWqhl4KSmGAojlAoiXCEYV5NzM0tIplIXuhjh6jWyzpPuH0kCYh6KTYr1May4Gr1uiqi2BA6LVbMpVIY9LqS+vG9ZaHEFGJKzHj9oJaYsrRWix4HstGH4v2nkwmsLC2g2Sih3iipGaBxkCFnrXYLtWoRyXgUg2Ef3mAQW/sHqLTaqt7cdgvCIS/Ozk5FBDrYy+G9d7YUukNfBkV1ZB5pUsl6wWTQN5RKSWOqlZIZKG06HAwr7Tmfrwg4EEtGcPfWOlazEXh8FjQ6Vfh8HjgdXkzGVjzbOcKDZ9sYm6d46YUX8N2vvAnXBIjF/Hi+s4mf/eIj/OTn78lwyoTml+5dx3e+/RUcHezg9PQIQWrVrfTKeBDyB3Hv7l2dj6eH+9pKs2imIZHyu96An0dT6bBM1167cl3yNZLD4omUKDK8bzCv4OjwED/76V+gUs3D5TJM+xwEUZKjUKnBAINOR4MZmue5tXN7/fAQoBAIoy2zvKE9532QAysGkDHTgAb4HjX33REsDg+isRhevvcC3vzyFxGhB6xWxWkuj3Q6K0TtdDSQx4Po2tNCGf/6f/k3yOXrui6yIKRMhthWNuEL2QS+962vod0o4Zc/fxt7hzkFXNFMzZqA22+lN7N5tVth0SaAiEV+pgRhWbXhp2yTNLCzQ9KIhqA0fmYxq5jmYEImTbNRkLJs5/2V92DqyVnH8/7jDyV1nPCaeZlYejlxv5xaG5pv6tVnoq1xYx4KuyR/uUwZVZCWSE685jCJm9cEgwZDogylLZTDKkF1yOdnBCDxOOXz5bSdhfsly53Tecpm+Bx4DF9OycX+d3BXc4G7vyjkjSGDYUj962jHXzcieqyLRoCPcfl8JL9hQ0CpjDXwtxbuxiOxEeB1fFfEpssGQejUC7Pspcaez/vSQGs0UBekss+pMr950f3b+IlEguvzLhr1ii6Zkahf8cjdflc85TdeeBVumwtnR3mxbkuVqtbVsVgEkXAQK0tLWs022x0Zu6jD5knt9wVVIFJXTLkKA1NyRa6p+1heXoLNPFZi4tHJKcYzO0ZwoFBp4PiEBZoRrcyLWDDoht06Fl93aSEto6AKqXYX4UhCATkPHn2ilTJvzFaHGfEUp3cT9IekF4y05uaNmk574ps41SF+jNOvbrNhxL3bTNKiEofm84Xh9YdwcnIuFjHNlFyTJ+MhTMj6HjGIZKDpJw9yrrC5guu3x6jUhjI2kXBCrfiQpJRORyFD1BMnkmHMzWfFou8OxyjWamj0Gxihj9GYRbEdqXRahJBquyl6xHmxI5JGwOWCY8YpuQ0rC1lNe4jL4ySYiD/GZnOKwQkNPwulBo6mqLd6mJmcOD0viGTRaVQQdDtl2Lx35wYy82mYnHbUem3snpwYuu58Uc3SrE/G8RAHh6dy1fN9ysQTKlxHjMx2szgdI5mI6ybgcTswpsG1PdLnrG3L6Ykm1Exc5JYlnU4L9cnmZuPZc02SFlcWkV3MIplc1I322rWbok/QtEz02MbzJyjkcwpMkWHLxgkmEWwV6TObzZ6m2ERrLi0vKyiKhUQudwywaDKZxGF22706Fnxerya9nEKb7TZEohE1I3v7h2hLp+rQBiVARvmYBKWidKp02jLWPZ1J6cbr8XiUsloqNjGfjaLebqPZ6yksiJHqxPVRPiD0nolM6bHOD5JlWu265DmUVLBoJ8mC7H0GC1HWw5tf/jxvGKvFZobkY5FUUje2crmspo3hWprijCcyVVJeQxM0f2cylcQ/+N73sbd9iKdPN4RoDAZjuLJyTXIwGiP/4A/+Jxwd7asYZWPGhNx/9s/+EV5//R6mQzOa1Q5+8Id/ApvHg3ytgftPn6I3NvTFmA7hoEGNTZ7Tq/j0b379W3j1lZe09br/8Uc4ONzHyuoqvva1r2ty/8u3fq6G1+p14Y/++Ae6ca6vLKNVbxh0jNFYxTxpLnwdpAH1em1kM1k9//NCUaZYypRcHko5xghFIkr2ZMN76+51jDBEq1NDs1FHPBrHsD9Uii/fL8pgGAbEzAAWD5FgCLFwFPFIXDK5ZDqLeCIjw6vdYRwvjWYJp2d7qNULwkOSaLS1w6RBwBtyKKiNMfX9/hSrK1dFfXr0wSM8f/IMKwvzmE4GMvbVmhVEglFYTHZto/hZ8xhU+K2Nsg8LHDazGsVkkgZYm7YpwUgaVocPqfQKIpG0JBBNUo5AE34I3W5P5ryZhYbWAlr1jlCxvBbRT/Lhg/fR6rek/773wj3MhiNUcnmMhtxgEcs4QSgQ1jWSEjRqz92egGQeeo0uN44OD5T1wEaSlB4aK+mJoqmbcqh2p4lyhYOGEQ4O9+QD6Q+7qDfbOrfqlar8JmRyUy5xXqzg6bN9FEts8EhJsWAkzKQNo4mRvElpBv9is5uMTAfLDD63Hdm0Qfwxw4ZnGzuot/rCN/Ia/drdNSwuRGGzj7CwmNTn6/dF8Cc/+rEaCGaAFM9KSLhj6JU7MNuAs3IexXILx7ka+hPK2JxYX1/G66+9pM0CN0YsyAPBIK5cWcHSQlaBRSyqaRDd3nyOZ0+fSefOY5R0P245GWzLBig5T19EVMcpUaaa8E6B+UxWAXr1ShEf338XG5uPEAl7jQ2y/FgebV463Hif53F0eIJgKIpWlxhbhwZTNic1/E75nnx+GrrrSltVwvPhCWq1Lsq1LgYTM3zchmQTuHttVRN3SrAcLg9K5aqoTcQysiBmHsLm/jEePNlCtd5TchLPM2KGSY2h2Tca9uHVF28iGfXj4OAYDx9t4KzYFyKWF5/RYGxsnOyUq7LopamWhewYlguDpq6LlAB6fApALObbqPeopTcKQ1Je2MC4XTR4WmGdMbnWL/mp1+dCPMEmyYSjk66h+b5ILDUm6L/+cznVpmHV5rBoIMAhGifX/DlKXfm7OKASznFELOZQBTupQtxmsSBnYc7rMgt2YSE5+VeaqIGAZDFu0FxogKU52SjA6RPg/2eRLzMq2e6K3TACBPmzlORwqHXJbb/Uxl9iGHkPk9yIdQ6lO2poDTMq3ys+JuWYMuPKfBuFx3NV0tDL9+Yv14zUztcxGLJwN+6R/HOZlCrDrPxpRjr1pSn3U6MsT83PC/ffRhn+mz/GQgZYWTawXdSWs6MORoIqVKt0zTd78Nm9ME+45jUJRdXqd3UBI8GABfLa6hVNlUdEgdWqyKRTKtD43zi5Z5F/yIj4Yl3TTCZ5DodNrXRLlTqOcnWcl1rIl1rqdKlftDupI+DFfAaf34T5ORp35uEmf5UH8AQIBWLodAbY2T7EqDsy+KceD4bTkYxJXOkxiKVeK0lvzjU5zaucvvPELOfLIhJw0sBJJFedBpeVYQxdod44MRgPKf2gHGaGxeUw4sko3GThmibotHrotwbodcZoNDoIhuOIJ5LSWp8cnsDCcIvBQN09p+8s2iuNOm7ceQFmjxfvfPihwpbImqeJrlPvG2tE1wyphQSiqRSGY6b0TdFvdFDLnaPfbIt6Uziv6usBnxvDfk8yJ3baDHq4tr6mizmlLzTxfUIm98QkElDYZxf7+PnGM3HVX3r1JQQSUVjcDjx49hQbG1sI+sOIBCPYerKJ58+O0OuZkEl5sJjJyCw84O8LeJHJZGW+ZFQ3ta2DYUckjV6bOK2JwqVYsFNuMxkbuEAy4LlGnTKym7Roqxlz82nMzWWFx3TYvfD5IzjN5eDxerCzt4OnG88QCPnkA9jYoLFugoAIEg5NyPxBTviGMu+x4CdNhMgwi5WpokR6BWV23H6+iVAwgKDfJ3Y9DaCcmnKlzVTgjedHoDSVF1AmKfpcZEBzrclJYxLdXkekiOxcFoGgX2hANnaFYlHTz/5kjEanrZEFp/bU7wtNOeSUfaKGQ6tQlxtz2aym4AfHx3A47bC5HELRBcMBmYwpQCYphhpeak+b5YrwnktXlnF4eqSbskxg46n04DS+dpqkDcXx8gv3kDs5gd/jxdLCosLOeLM5zZfgcgdw+849eS0GgxHef+89Tdvfffc9HJ+eqhj+znd+B19442X8P3/4Q3ztd96ULt7i8qDZG+DR800UKlUcHR2JB22a9fUeMfXVwa2UzY4b69dw584d/MkPf4h8qYj/5l/+S9y7dw9v/eotxOIRLC4todnv4tnWU2374uEAYuGgCpVepyOqCrGIPKaG/S7CwQDqzQZOcjmZGvuDAXqDgUyP3E7QZMVz98HDT+AKuhBOhkS0oSyKhmvCT/qdgczhxBXyOb7y0stq/iqFEgK+AN549Q0csuBksWR2alLK4yqXO8XR8S7G4zZK5XM1WJQcFMo1FaWJbBTL60swWxwyIva7Y/TaY+xvHWhLxck2b/yhsBczE8PdJhh2RtjbP5CWe2l5Samna6vLODs5wMOPP9I58eY3voHtvT2ZklfXbqLeZNAZzcnLBk1mOkUmnZGUiU0UZTuVakEFHN8PM5Nmw1FJ8Y6Pd/HL93+BK2tXsLa6rmTNermkJGIWyh/d/xgrq2t6XSarA8OpFQ6nVxsBmtwYvtOpVaUZ5zaUn1M0FMXh/glK+RxWV5ZUMNK7cv/RfTx59gRxau/TaRFuOMDY295VyiqlTKTjPHyygcOzKkrVCfoDqugN/S4LFn4unF4zY8Nsn4o6MsVQ10YeC5zm0vC7tLiC/nCMx0+eaYpKGc3NKyv48pfuIR53oVXLwTShRLAjf87MasLdF+6hXKhh89E2xm1qfPtw+HwoV9s4LTAcawaTw4Lr16/jtddelefC6XRLFsZkbhaL/V4Vgx4HKtB1q1wqoVatoc7wMKsDdqcPI3oRZtDxGozGsHLtKm7evGFs00YTFM7zSEWjknY+f/II+fyJvCScvNcaVYVVcctLzXmUA5cmyTEzbQaZ0D0i9pNo2H5f+MjJdAh/0CvZGalHbOQpYdndy+H0vIUuU3BdVszPJXF7fQFhejYiMdgcTjRbXeTPziTfm4z6aHW7KNWa2OEUvEnjpCGj4B6E3hA2HVbrDCG/DbGQF263F6dnZeRKHaVEqyilMZcTZKtNDSrlLrPpANyrqNi9yJhwe+1YzKYQ8QeQPz1Hn2FeMIvkxOs3vSlWMwcF9BNMEfR6EAj6EAh6kZ2jlNOEn/5iU79TBk3Rsz4zndZk2phi83+UrPJ+fmk0HZNWQ/ILvQeUmlCDLjO6Mdzz0Xjqtmlaz+k7h2E8Nplwyv/PglbN75Dbd7MaHzYILOovqTEGjpINg6HPl9SGWRGSQXGjYOj+VSQzW4AmaKWCGwFZn8pmLop9EWsuDLSXVZ+hyR/rcanfd7mJR17+FAV5qYP/dZXI4LQiBsM9femvFu782iUxRw3YRWDV5cRdM/vPC/ffvOj+bfzEXKKH5SWvPmyuuKiVo2yAHTUvdjRhQkaovpjKDH2h6Ws05lrajkKhgoDXg7lsCn6XHYvzaRWDNJ8x+dPPlFN/UMVy7ryM4+MjA9NkGmol2+oP0RvbcVasKY6aHSQDGhIpP6yEzXJFZhrDzKkpgIBO8nm54vvdIYqFsvSo1VJVCYb0pjKyeYIpFhbTMqiWSucYDAY6cR0uaq7puLbANuNEwy95Blfk3R71uDm503lh4pSTOsOgzwG/342JaajnnUzFZLCk3rbfHSgSvFFv6Xdfv3lTRQX1u4NmHx6TEf5xbX1demhKY0q1Ou68/CoePtuQ7tTldUtjvvH8OQqnFTnKF5YiWLs6D6vThVK5hdxZAe1qE9eXlzBod3B2mjcYvU0Dx8U1cjLqxZSTKtMEN25eQzgeU+Jk7ryoG10yEcN/9fv/JZYXUjg83Bc68tnWcxTrZRnjFJBCcsl4BruVGv6OOPH1SldSkKWFDAIew2w3GxtphFyhUxvOyTJjujl5Ozk7NdBZF/pCToB7A4ZPDY1AjhFxejFx44n8ZBORTSWEi+TE025zypNwfHaKaCyumxOPyePciR57/+BYK8xsKiPCgN3pgS8Qwf7RCQ6PaXhtSpPH45NFG7XTvFAyvMnjtGhaFo/4hQoN+BkOFVNz9NHHj7G5fYBKradJJ6cnLocJyVhYhb7f50GjURNrmZMrt9eFXr+niRKNYyJIkOTTY0HpRiaZRLPe0DaIxwhlLWymWOhTEjY/tyjqzlnhVI8XCAdQbVTQHfUQiDEU5ytotZoyXM6GY/jsHiEUz4vn6A66koWw6eAEhKtjG3GTdrf45n6HB1eWVhEPRbUy51Sfi+Z4ck4kGNJu+NyKhaIK8E8ePUYmO4c//uGfCP/pkJwpi0wii698+au4eeO2NhPcxtjdfpznC/joww/R7zRQq+b1vnCTsnZlTTr6xw8/wfraNXzyyVM9x//2v//vEEvE8Kd/9kNtN1ZWVhDLJNDvt1DOn+H85EBUoX63Iy+Npq6Dkd4z3qRIvBpRG+13aRbZ5Xvp8ijx+TxXxNlpQduy/cNjeAIu3L53C1t7W9LDc2rE6R9zIWjec9htkjURKUnZnt/r1+Sd4XC8/pBYwZuz30+zdlMI1Fu3r+na9vDRhyqSKPPgtZBFnoNR8ZjA6/PB6XCJrkEUZ73ahsvuRiwc1mai064gEmGxFJE2fXt7R4VJMMDU0kVJ1t5+6y1p50n0It6VRmumcfIYpsEznZxDMVfRRJ3pmJR/JSMxSZVY/JPvz3/7gz41ICEvkY1THJ8eClWamc9qezQdUd7lwmQ0QCKdwc7uPlLzaSJc4A9EFSjEhGmm25LWw9AwFublMhuDsIKFKMviPeKTBw/RbjRQ5XFDktSgqyAhm8OGbCaFSCCIcb+P89O8GPYEAzj9Hvybf/t/4NnWObojDi2YEzXVppGsDCOAzalmxGyfCftIfTSJNbzenOfKGi7duH4Da1eu4MMPPtTmwm6xqTAmw35pPoqAx4wMNyQNEouODJOjCbi6fg3lfAV7mwcy+wYjCewdFvBkY0/SEofPj4WlZXzpd76kRNkrq6twWG1oNqoYDdsolU7QqJdFkOLz4P3S7w9oW2e1MT/AA6udibGc8Lphc7nhCwWxsrwo1C63or12Cyf0jJTLaNTKGrpwa7G1zc1YC61+RwMZblHjpBjRRzSjPGOMdrslKSiLWkrjOJWmzNJNmQ0DqritO8ujVm3hvNDA4UlLmwTe/xLxEFayMQQDzBq4SNo0WyT5o3/NYpqCxSwxnRs7pyiWe+j1DEynYRY1rvuUygYDlPB5VOCy8Wm0WdrTDG/GbES8plFBS+QixO2FWF5fNsNsNyn0igZVblIG7abx3VabagYOMDgg8XsYglQTTpjgBZK3lMMQ9KFc6ePR06IxLb4A9xv6d7Ou4ZdYSP7bSKolVpchf9S0G5NzFtz8urCYDiISjaKd90IGMLGoN7am5LEb5Bnegzweq4Y6LKL5/fKIXDQPYsITM9kfq2inSV6hUpK5cLJuvJefZbXrvVJyuJEczKk6/1w+Lt9/vq5LA+plsX1ZC3I6z+dumO7n4XTM86f/lom7BaMxa6NDI1zrr0Di+dnxa7z26DlfTPw/lcp8PnH/bZTgf7fHuHnDg3TKLhYxpwXDHk2GY2GmWAT6gwHYnX7k83UUi8Tm9RHweVEoljTd4A1wNBgIJbi0uAC/n9HYTfj8XvS7PVy/fksTgv2jYxViXJlS33yey6FUqWFisqLcGaDVGypghBNGTrJDUTeiMS8Saa7JO2LaWrmiszmwlF1EwBvA6dGZphxevxc2hxnNFm9m1DS6JYPghKvbJ64wD4croJU3dbmRGGkVLmNKNTShXGxJBlIuNKTnZHAMZiM51VnorS5kVeC1uh2dcDqpwBTLtqgQxEaeneVEFIjFwpiMhgrVIMpyZXFFznMi5ThhoE/gypV1ZOfmNHlaXltBai6Ld97/AP/hL36K83wTSytZzGcjmuhUK02tOim1CZNdu5ZBsVSQxrXVpYOcOLYZUjEvwn4HwkEPQpEQfMEgio0u9g9OFXZz59o6eV24d+savv3tr+L0PAeH14+PHj/G7vExuqM+GvUaatUyouG4bg7U6LeaHQS8QYT9fukt6bUnxpF/D/j8Wq0z2ZGd/uLyol4rOde8WLCBUYhXu23oBT1uFUGMfU/EI6LOdFsdNXmDVgfDXh+xaEwM9NF4LEpKpzdQmA91vmTo0zjMMBzKoBg2xRVkq0Xt+xClisFOFmubxT6ZuUZon5Bt9FpkUkHpt31uM8bDDhYXF+C0exRSQnPcwyfPcXyag93l1GreYiLTm7xsI6GRhkZNBO12BYFRX8qLO6fd1KByIsobgctJ2gPTf53yezDMi5NHGkdp7qNZlKzjNiVe1hlS2TSmpinqnTo8IQ+u3rqGl19/Ge+8/y7efutXiATCsM9sqBYrmgCy+HW4nVopc6LKkBafx4sbV66jVWvCY3biu9/4rrITiqUyknNzcHkC4mhzO3awv6Xpbrfd0LHKwDWG79x/+LHOUzZqiwvLuHfnJWQy82i0upogcU1+4/aLmrBxi0LN8WTUEaebzTGlE5NRTwhTNsUfP3yEcCiKV77whiawR8cnODo+w9qVdWTmMjg82Ea3WcXe1jPduDldZ6EZjsZkUuaUk01nqZjHxDRGai4hbWepVJKMrFRs4PGzLTRaPWFLeX5yy/ONb34d77//njT0NF06rTakUmlduzKphMycJ0fHyOfO4XP70Wt3cGVlFcP+hQSOE/zJFNn5eWSyaTUm0XAAZ6fHup5tbO1I88wi0ux0alBAg+Tc3BzCoTjisQymUys8bj867QaO9rdRzO8jFvEiSA9LuQabzSFDICejvW5bNJnjsxPp32dms459bfw5wbQAN27f1BSYRtrNZ9uaGlPGNZ9Oq7Ghv4ImaTYD1NGzuGOIFX0wrU4LvoBbW0hOh0nvYk1A02UiOSdaB4t9Sm6atRasZruKbDbBZM6ns1l5KMrlkshXbD4qpYLSc09Ocuj1OdSgZjiI1dVlXf8VY99qostwrEZbtCriZSkNODg+wEf3P0G5PkSjRfnFxZbLZXhhZEycmpUZQmkDqWQkD/Ezrjd6qNQ78AX8uHv3Nm7duIbi6anSvynp4TnR7zZhNQ/hsLKMZABgT+8NhwhEd3K7waEBt6oM6mu2erj/YAfPnh+hPzbBGQgiu7iAr3/zTXzzd7+F9dVVRIMhBT0RgrD17AlOTw60QaPxmTprkoosFpu2MJy6B8MxYZJJW5mZ7RiMxggG/HC57JI2DvsddJpNma+pSa9WS7DaeL2sIxLxY29nC71uC2F/AP1uG/ncmXCMlEZyOz4aD1U01utVFe4MFSMsghJVejc67ba8P1u7p9g9rGIwM2tDmUpGsLaYQlrisegAACAASURBVCYTkuyE10xu/ogOtYC0lD78fj8KlRbe/eAJdvZqkoJgQiMljZVcKPI+CAQDdiwuJLS1PjorotEgaOFieszv5dbksnBXUjObWmMizg2VhRIVtxmRkAMhnwOm8QDT4UhSQZr7OVwKhX0KhTs/O1EiL4Pb6FPp9/vaalYbYxQ+QzPkNt1gtxtTYkN7bhBfGPDXZiIqaUA0qjJo6cJseVlws4BXW2GmBnym0DLSZy6Lbpp/NWC0miXhdTit2hCxCeDvpsGUP2cYT/leGOFLnKyzKZDenchISlqJr7zEOY5nn/o5DHSksSm4LO5ZrLPp5GvStFsekL+eyMTXy3/c7itwOBLaOv5NuU1M7u52tzAcloznxFybz0hlLqfwMuteFPGX24xLucznE/e/W9399/6puYUZfIExuu0Bus2upjdht0/s20qtht3DQzR6YzTbMyXb0d3usfNA5WrchjB5s3a7TiIWzAweIcPYxN00wywcLhE8zDYbuqMObt25hVq9KW42M30Oz/LYoK64P0AgEtKFf9BvIhhxwG434Tx/hnQ6jnCAseRTdCsdeF0+zIZTFSsuO/WlEYwwkAlwMjBh0B0im83KqEVeMNe9lImQJsHYekZaky3dHTIcyIWz4wpyx2V02zQ+mTCXicPjsqj4YiHMAq7X6aHe7Gi63+swKIZEg6FY45QNNdsNrbrcDis6zTqCPr8mjOF4XBPIra19LMwtw+cNYiG7YCToWThZMCOeSeHt99/H//7vfoCTfE2FLDnSzWpfmC1eYHghmEt7MD8XxnDc1daj0hhJMkQz6PJcErNxR8Yvt9etRsjiDsDhCCAaiuPbX/0aPn7nbTx//DG+9w++hYXlJVTbPfzs3ff0u8vVKq6srWqiy20DZU78Q3ICtfOlQgH5c16YG5LJ8ObDAsjldBqTGBMvTB5NXel56PaauhgwbIXs+2QmbWhVHZR/DHURY+ASE0up0e7WO8gkU5qCSv9sZaCJV6zcZxvbuhARM0Y2NwsbFjJjkxG7PhxMUSmTq8wCgBdrTvgHBlmIoRtMepvwd5MxPJXBd3kxLSpCyOeRRp5Tt0Z3gCfPniOXrypxM54IYTphBkFbRBNOd9gQ0DPB5oR+DU707TY3uq2BZFNdSr0osfFCU31O6rkVIi6Q0xMmepJ2womt080o9RRanbrW3dTzMvlzbmURd5lnkArio/sfYn93D7OxCXsbe9p+MSjL6XFLp8/chPGEWkwHFufmkAzHUStUgd4E/9l3/zF8Dh+eb+4is7iIdHYeAeEIq2jWytjceIh9Ye06OoYp36m1OphfXEKj3pA2PEhed3IODz95hlgii8z8Ek7P82LUM46G5/ncXBKdRh3nTEruNrVqZ7Ha7TA6fYh4Mo2rN28olIY5DCRD3bh+G2enRzKT0/zHQotSr6PjQ51byyurOD4+weLCkigzH7z3AdxeJ1ILKXT6HTx9+gSfPHmm7Rjpli5fAPM0PDPchvpXlxMfvP+emgnKpPj+sJlfWV3CwnwWs8lYk/3N59uIhaiBH2FpblESnV63Iy8IjYTXrt9AIhnHhx+8LyMnz02eA2zWiOGMJ5OiPtHAyjkcMX3razcQjmZgd/lhsruBIY2oTRzuPsbp0SZyZ2fY3NpRQ8dsAx4jLHQZ6FauVdDp9RAIRoSIdSmzwAybx4ERxkgkUohGEyoQzk/PUStWJR08PzvV8cVigc0Ob9Zij9cYoDdBo0VevpGtwMKY0gCnzabAM/LpOWVnGFq73kThvKAMCJ8vIHIQjZaJVAoBauk7PXjchtG722az1oE3yMRYN9r9kZrAdMqIsB/2Oijkz+V/YoNDY7mH3PCQT8b19z+4j5/89Fcol1oCCFAiZncZMgFuoor5CobCMJp07tEH4vT4cJYvYTJjmJ5dpmavy4FsPIY769eVqBoI8Vi2wUTc4vkpDo/2VZgOhmOk0gn4aAQuFYUkZhOVSvI9TeHf/+GP8e57T9FjOiyzA1YW8Z3vfwf/9J/+EywSb+miZMOkyXf+hJ6fut5PNgNqKly8ZzkkxyQqlR4Bu5O4T34eVoxnLNiMqS1lgwq76xIsMFK4E2VI9GUwmbTfaWHEc4lps2en8vdQksjjjMcy73Us2tlIMfCNdCQWtA6rHdUqJZQdadJtThceP97Hxk6REnLBGUJBDxYyYVxfX0IyERHxjEQaYkH5vsUiNN5zBOvEX/zsA9x/sK9AJAP5q1vSReFuQsBvxdranArMg6NzFEsdbZ6JahThzSBCajNqEGHYAYjTSEQNHH4v/EGmxjqwupCGfTZEU8+/r+ApBTX5XSqcA37KC+cElXjw8Scolaoa/lTrnPYbCEU2eRzY8AldMs15/EumoqAjasv52gzUI//w3vLZwtQ4hwwzpib3NhbodoUIXjYD/LqC4Pg6+XeHsflkU8oCn5x3Mt6Fr79MPjXhQifPY8bQ1l/SZi4n/0JASqtvvEUs+DX5VqVuJF9fbjH+6rSd36KmhUmsSvRd+pTh/jfU9/odvd7epwx33Z/MF8hKdWpsroyS/7JBYPMgbvyFq/bzwv3vXYL/3R4gkmphfskNvzuAeqmm4p2SGDqnyd5mmlxvOMVgyDUQ3cu8BAF+r1NphIzpJm2AF5FIKIxOty1JASdnnNgzfY+u8fm5DOaW0vD4PSiUy9g/PEd/ZMLhWRFHZ+fojSYyffGcrjeKojiQdNHvMCqafGEnOu0WwoEwriyvyjxpgx1+t1/6YQavkDLBs4YhGjxZia3jJIJaOK5wpybDbOFy+BRaU63XkTsro9Nml0/tvBnLcwmkIgFp6vw+l9BcXJefqWjtIBQMi35BrSENdB6fWyYsru3YifO5UM9J7SkP9mCQyZthBXNEmDQ4mQibdvXadaTm5vBkYxM7hwdKAT3JncLucIMqFDr5W00DGRaJuBENuzE/F4fLYdZ0lCx13tP4PKwMlXB79bv9QYZ8kDjgwfr1W7h952W4nUF0Gx08+viBiB43rq/L5f/J4yc4OjvDlFIbr1vFFW/UG0+eo1ltIRryYHEujSQn2+MRSpWW+O6kXzDY6uUXb6PfZZE2QCKWFsed6aT8jJlQWVREfMEoKNxOePxuzC9lEQz59TVq0fl9tVodlpkZgzY518b7yylhNrOID97/GNVGQyFM/fEQj548VlponybGqRntVg+dZh/tZh9DpoZOKK26vKroliFzlxi4vAAxzGJIg5tVBR6NYWwSuGLt9gcXk0MGGlEqYxiTxrOhJn8M7DEubFwHTy6MTbyoEaFqQrXcVuou177EjPFCb4EVxUJNgTRWXqzNU4VAcTvjdDgQTyVRa1XQ7vXRY7PFyfBcGsF4EOFkALsHO2hRrjHhnQaIBmLSUJPuxMKW5xhv2qTk0Mjpc7pRzhWRjWexmFnGQnoJm8+2ZEylifEb3/yG5D37e7vI5U5w+9Y1nJ4e4OzsGGkes7Dj5u17OC/m5E3IJueRz5WFIPzam99FOJ1BZ8T3iduFDkpnZ7gyvyiZzlH+FDYzJ5wTvP3WL1TYD0cjjGdTfOXr35ABjs+bk2bKCn75y59icSkLh8MMn48a5okmvNwQkEjy8YMH+OqXvwS/x4/7HzzUOe7larxelhyDWlrSVqqVBmwOL1KZrJCq2bkUmLfe77bQrJGa1DGOtVYT69fWZXBn0czp8uHeETqc4Bbqkt3QlMzf0+n0lKZsmJAtmEzGiEZCMrVRJuJ1Ep04xsLCAmxOO+LxOAJ+yu4q8PqCuratrN1CZn5RoUqY9lAtHqF0fqjJ76OHj+H0unD12pqwsTRr8mZITw+pRDRCk87FUXQ8GYfJbsLp+TliySz84QgSCW4PfJj2x9h6uomP3/1QPoNmnXz9oQyjjUZX+m9uh9gMsKEfTobS6HNwwM0gG09RjijF8vs1gOHUmpQi+gGY0Ey+NAO/qPMWJtPjkdTN73NIOhMIRBEIxWFz8OsMTXNgNOQGjWbdjraiPAXpLclkUipIiLvc3dvFD//0z9BothCKRVWEseDjuUEGOglYoluw0GXp6yDD3SOmIJ8Hrxn3bt9FPBySnMREdvh4hGg8jblsBtFwUO/Hn/2HP8WTjaewUjpnsxqJxCR9TGeSGDE9mhSr5xvH+MlP30OuXMeIXq94BF/+8pfwza+9idvXryMejgh9ymKK0rWd7S15tl56+WUlXlfrNWFCaSZ2cbhkIt2Mki4v3AH6VoykbRVBJFKB0gz6q8bgEJWyMRrqyY1ncFgxf6wNaLGQx3hgfG6XqdTcMrOEZgBYp90UfcVuJdHLjVLxXNuXEaYKP9zcPMaTjTM0B0y0diMWC2JtPoXFbBwOKyWoTOU0w8qgL/qrbDZhi01w4p13H+Ph4wPltNBTwHqeE3cmt3KD6XBMsbKYgo9+tXIFB8f0OZgkj+NUiRP3S8mkoZOmSh2SQlrdAQRjCcERaOxfmYvCZR6iVS1rus68AzofvF6GpVkQjoR0TlYrHTQbHaUR8xxsd004OBt8yjfnxJxTcG4+WeyyQKdunMMbbX7d/G+zT/XbGgpdIBtlIFWiumF0vZyQM4mVchlK6ES6ms70d3pXLot/YiX5/Tw+qEu/LNib9Kb0KY/sI5H0Yn0t8pfwipfZeJL1EJVLTbuZZmwj5dVofIzNxWcLd7HxLzYHfJ2sbUi6kUSH2wrHVZjNPE5+jca8zLMyqkXegzcwHjc+ZbhfknkutxCXBtvL7QOlRJq6Xzynzwv3v1vd/ff+qbm1CeaWnDDPGMzSR6PW0slWq7UxphmVnk+TTcEYNIKy8+aElUEuwYALmPDib0ImGVXcN5GMxOzxBm23OqTn5UQkHg9jcWketXZDjvhitYXTYlXadrvTLcZ1pzvEoDtGOu1BPB5Ar9nAhEEm1qm6WBISbt+5g2AwgsJ5WbxkTjmb1bomSpEUOcc0cjKEpiPtMSUOXM+RfsK1G8kTxKhFYgkUy2U8evgU7WZLZk+X1YHl7BwGzTYOd3YUd0ZNIDdp5GJzSkQqRrFYlDGMbG1egDnBcjlsWF5ZFIebSLRIJKridHFxHiF/QKSUbqsnDi/TL33BkKQHB0dH0maTkMH3ijcnajEqDIuyWjWNSKep/3PITFYt11AttkSf0JTuouBlwZfQ9N+L/qAlLBhNsr//L/5r3Ln3BlqtAXb2D5DL50STOcsd4f6D9zCakTgzgdXtgNsbwNFJDtvPdzEdThENepCJx5BKxrC8uITJ2KT0vl6f0gimxbr1/jMq3jSzIegndpPTDsoGyFIH2p2WCv0Ok1djIcwvZ+URcHmdwvbxJk09OQkRDOxo1hroMZZ+bBLLd3NnG9dv38Dq9SuKfD89yyt86MnTHezuldDtDlijqcCZ0blvNlL5LicMLLS1BuTtycQLN/nAU/kleExpqmL8uKYg2grYrJo0MFKdNw3qFylH4ffwfea6mJIfMpd57Ntsbk0N87kaaMsIeOy4fiOjdGA+tsXiQHoug/FshMPTfaU+UgrCdXRTXHJDGkHdNt8LFoIEbVvsRBp2pPN2ml3wOPwwDU2o5Gtw2VwG/rHdVsNmmhA16pDu32ayIuDyYTyYoF5poFqsolXvYmlpEV/64hs6vjjFJ1P6jTdeRa1RxPPNp9K9BwJMeAziwYMP0WrVsLS4LC8JEXQrq9ewdvWauPCValEUmj5566EYrt+8BTOj2btt1EpFnOdO5BGhBpjHHcNiWMQTrxiORrG+to56rYwnjx+IDkH0JxF58UQa+VIJe4cH+MMf/DG++72viyBxcnyKeq0hmQr9ACS0MCmYWvGOvDFMQfVpG0LqExtYr8chUobhcZiiWqkhkUwhEgmj3eA5GkG5WMb58RmKuSJWV9bUZAwnU22KWPhyYn96mpO2mjIbao51/tLPsziv4+wsf4bFxTncun5dn4Hd7oIvGMHy6nWF2/D4KxROcHq4hV6nqsK4kC9dFNIDuDxObXK6vS58fp+m2pzcH+4fSIIwPz+H4YRYv6EC4WZWG7z+ANLJFKywa+Dy3i/eR6VYlnlyOhsoeZUccY/Hh0LFME7y86ZhnOFHLKJ4++VUnU0p9cbU+lNqxOIqGY9r68LlOXX7sVhCkpJSoQSLzY7VlWXcvXsdFssUHm9IpBu2bPSnsPDb3d1SsixlZmxCVAzW6grgO8udYnt/F5s7W2i2m0rSpJaZk2piKSk7oWmaZB0HswgsVngDQdFqyBGkLIe4UfoS6HVayM5hLp2WUfnw8EBFPaV8bBC49fnJT3+i98AbDkouyXOWn6XH7lAuCUvJeCyBwnkbf/qjX2Dr4ARjqwVOnwt37t7Cy3fuyDgZDgQRCgWxMD+nxyaadHd/T6ZrPm67R+TlDHMLC/B5QxqsVKttmMw2+MIR+ILMCCFNiK+JE1pZNLUl4Gts8VidjmVo53mEaR+jQU/nWlcbg54Kw26vrSaXmyF6ayh5YhgUiz3STOgHI9yBr3k4nmF37xwf3d9EvTuG2e5AJh3F6y/cwkt3rolmMx72lXFBaQolX5TZUELGgvPJ00Ocl7ro9Sh7oZbekDVxg2K385o5xdW1BUQjfmxub+O8QOIaA44cKtyZhK2pMykn/y9779UkaZpeh5303vuqLN9V3VXtu2enx+wssNyBWwBLAESAjJB+gyIUCl4pFKELXUu6khShkEQxBJICARAECBJYrjczu2O7u7q7vM3Myqz03hvFOV/VGpCIWOxCd5MbGz3TU5Xue7/3fZ7zHGO1CvjgPjw2WeD0hzC/soatO1t4dH8Lbz68jbDXhoOdXXz13/8lSsWsJp701I9GA1hcSkuDV2Iae7svDjx1PtXaCM8+zf1ULcR77hplFzedzi5jA9hhMcz8jEFvYkxypwY3nYXwtTD0mqJCkwKi7ZwU8bAgfY7IOpFtFsl8rlaLTdUU0ahxHrDwZ/PAKQHpJ6Th8nujS83aGh3FXDpfOu2RiuBrWg2v3/XvUsTKh2g7KtCNQKkfeaizyb/yb+fP8bPKkpJnG88kuwsOxw1Y/mbhflXDG5+PNs+HmE7rhhD8Jx6k71w3C9dprvx+RNe5emhK8Zk49ReuwX+uJ5i/OUYoOVU6I5EHIjCkgLBDJAJYr3fQ647Q6YxgZowlzCqwuax4iDGecS7mw43Ved28TCa8yF2gXicfmYWzG8lkAouLcwiGQjjNnqPCjaFShd0TAMwOHJ6ec+nh9tYWjg6PcZnNIeS1wIYpHFaI+7q1eQtbt28ilkxgCguyHBOXW3jx7BWa9RZ8IS/Wb68LdSKHejgcKdUve56Dg4ERDpsSLC1OuyzHFheXlAzK0SZ/liEnF2c5hdPU8hUF1JhnZv0sD1UebjykorEQrESrZFfpJGYiManDYkwW2DAwzIONC5GN23xPFisC/iDyeX43RZxlcvoMdGLhDUner8ZsDK3qG8IuF8eD9HYPeXQzs/iqleqoXtZVxK2urOhQPNjdR7XYVmO0srKAUMgnv/hut6Ni8OHjt/DOl76M9PJNjMxmNLsd1Bt17O49xdPn30eheILBuKvQIqfbq/h3t8stfys2M2wMwoEQ5lNzxji13sTR4R5q5YLG7S67F/0OOaSGrzj5iN1+C0FfVGNZYtMsCMnnN9tMGM2GnJAavNWAS3zxSDyOOv2JYcao01cEOPmnRONdfi/SK/NCHBlTT2/6s+M8vv+9bZSrQ02BxAYUpcj4Pzc4jp4JDxk0Hhbvhk0mkSgW3nRkoJ0jNyhSVxh4okOViZUzhjexWJ3BbWchZpb/Nvn8RJo8Xh8cDrssLrlJkiO9u3sscbSDm/9sis3bSQT8LPpNsoAL0HotGYEv7EOxVhHvlf7jjXZdHv48MDmtYmjMBGO4PMbYV4+pBX6HH1aTG41yG9aRSdx1FvR0bCLdIpvNInOalWaA9xyRt/PTc9EoiMSlYvN4/fFrWF1dxQ9/+EOE/WFRKdhc0iXD5XVhYpqiyaIxFMUHP3hPDd7GrRtyBiFCTs/98XCEtZVVvHjxAg63cX139k5Eh7l//wHS6XnCxipsWFhcXuRRrjAZ8xUsdocKM04ZUvPzsNtMePn8OY6PSBsZK+79/oPPod5u4fnOK/wf//f/heX1JTx4fA/jSR8vnr1QVsHjxw/R6bRQb1Sks2Aa8mxmk06Hr1FiCBzDVdJJ0e24IEhRm0wo6jKCutRwu2k1a0GlWES5eKmmzxPwIxhPoN3poVHvSLh+dpbTdIN8aE2UHE5de07PFDmOMdbXl7GyuIDlhbSclkhpIT0vOTevfZV2lsMh99KG0Ho6wRAI2D/aF4WFmg7qQyrVmhIPiVwfHhygUiojHAmi06tpYkgx/xgm3H3wQNkNL5+/wo2Vm0jHF/Dph89kxzue9hGfS6A/6uM8cy73Lwr6UnGGixVUzBL1pzMMUeBcMS9+9MaNG6Jucb9mwB6pII1aQ8LeRDwJp9OFDz74UD7miVgCr7/+AD6P06BNOD1qYCm+Xkwvolat4OzsVK+1ubWl12JS7kcfvofzzJnEvEzN5hSOehIWc51uR40rG1ppWWp1pcbS6zy9tKy9mEV7PJHA7c072iO2P93WlIC2xMvLy2i3m6iWS9JdcS9mYcbGkXv4jPQ7twvJRFQ+87FgEJsb6xj2mBZ9jE5zhm985yN8sr3PSggmO9dQAp9/4zVZ8VpNVlE12ACz4GajRcSbZwibHe7dbLwYjETa4PLqOuqNrqJCne4ggrG4Mih4DxAAYBHJB4s9UhuMJNipUpqJJGPcl16MVDai6gb9cIrdvR2US0UV9xTYMzODwma724JgxIt7d7e0zz1/uS2L0vOzEj74cA+jKe1CgWjUjzcf3caTx/dRzuelj+C0qFiv637miiYNb+flMT74eBenOQIKFF8afHDjbZPjTecsE9ZvLChXZG//APlLalRsEkazwmewnagVnC/Q1UVFv5F87I1EEU7O4c79e/j8G0/wxTc/h42lNDq1Jv7sT/8E7/3gW5hOOmoQFhbmsLgwh+xFDqenp5gSkLEZjmL1+hgvPs78J/UPC02iz/z/NX/9mvJx7buu9NMrjjuL9mugh3s/PzNdY1icuz02dDsj2UXSNeYaZTcyPozJuGEz+WPFafhK1MrXEAo/miKdJl2NNC/DLYZCUiL5XAv8GaH0VwFLLJivHWv4OoaFpOG6NB4xaI+JxkaxzzPKoNAYzQenwD7fbZhNTiPA6ice1xQggliNxjYs1isP95+Mj71C1AVWXfHxdRRdueFcA2OfFe4/V9n9i/9ScKEFR6CjA4mbJxMFmf4pOzGTVWN5cspYvNvMDnSYzObhQdQX0m0e8wB0AJOBuOF0o1haXEIuV8DZWVZ2apd0RaBXqsupg4IiRSK83QGHeUxupSvGDKWLCs5PMiqe/bRP87sQ9BPBARbmU4rw5gg/vbCIucVFo3ivNa9caxgDTg/1AHrdPur1FvqtiYJV5hIpjMc98e/HM1pdNVVckH7whS9+UShduzfA9vYrpV7Sj9rKHW48E0rA0ChuzC6bGbFkHJcsvKwmRBIRPHnrifiSRMMT0Rh8Lh8mgzFyZzkUy1kkU0yLTIsmQCRiaXUd/ckEF5cX8PgYwjFFNBBBvz3A4d6xxEhEWZPzCRXB5OWen54BEytMYxuG/RmsZo7BWKwMFSAUjSYR9PphGk+xuX5DNo3kSt++/wCheBqdkQn3Hr8hLiot04rVCvrDFp5vv4/vfO+vcZE/Ex+cjh3+gA/xaFgFWtgfRCQUgdPmQqXSUMx9rVxHo1qGaTKUjVkylsSgRwqSSQI2Fr9GcWNQCfrDIebSCzg8OUQ2n4GN3FObBYFIUEgbud0Um3LaQF/t6XSMZrOOxcW0DrnL0iXM5A1aLaJsXWQrePXiHMXLBtr9mYpyC8fpQ7YHJkwGbIAM1yDyKnVoKFWOCKMhfCbUbrKaEYgG5WCkdR8OyuIxHAiIU/rq5Su0Gx2YJ2YV4CYrBU7cBJng6ARmNsP6zWSMVdu0u5xMRLdKJmjtN492qyL+Nwuhy3IBg0kf67c24AuFRPfhVKQ37IlPfZo5gdVlwXDSxmDShcvtEOecKbyRYAI2i0duIqPeDNYREPL55eJBSsn8XFq2eB/94BO5DRFxLBYL8HncePjwHtwUbY7pqmKXpzWLFAqOye0+PDyWKDaajKM1aOPu40dw+bw4ODzU9GxxISXf7mqpKL0Km1WiuXl6vrdaCr1yuPwI+kI43j/SyPXRo9dUMGXPM5hPzqlROj45FF+VWoFsIWcU/Uoa9GnkHfQF1Nxy3/nwk0/xan9fjebi2hLuPb4nh6lG+RKtYhl2plaGgjg6ONB3ZLM5ccmpQrsPry+EersDMosa7QYCASfiETrIuNDvjvDwwWMszC+K/+t2OrD70mgcKD5dYjYChc90/am3UKu3NQXK5S6NdcSYdodTaOnFxYWRsDybyqY0FPDD47QhnYhjY20VGzdvwe32yfmG6LDhxjGSKJaNPEO2yPn/9NknovAsr6yi0+9J0MvCv1i4FGWClB6uR2p9FlaW0eh08fTFNhIU2vr9CAWCiAbj6DV7yOfy4sfW6hUUq5eaPJAOMxuPRAGiNmJ/f/9q1E07O4/EuwQ0mFlAkT3pVHPzCVEVDC42KV2cKHpUfBHk6HW7LNtw9/YWTNOppiAM7GHjbbMajj3kwdPFam9vT2u8XCljMB6i0ixrOsqmmfehnUFDmGmyQV4zv1OPyyMgg8JD2iGyAaT4n1z3UDiMJDnpwRCi4Rjq9YZsQy9LJZ1bkVBIBRebUta+tMIlx7zV66M7GMDt9SAY9OHxw/sI+3woFfIIeFxKhz09ucDHn+5g97CILi313HZNgrZu3sD60gJS8aia2FQqgdWVJQE0fN/cu+iaRecripMHY4rFe5hOmW5ph89PH/4U/OG4AAQuBgoDiVqLyicfcDa7VxxwCQHN4pPT/x+msc5X5j4UihcYMHSts7amRgAAIABJREFUTxFxFa9ePEWrQa43kFyMwOmmjoZ9h1UUzx9+8CkKFy08e3aGZneivTca8+GNh5v43MM7yhgZ9fl8fTmK8XOw6Kc7zxROfPM7n+D0oiEXFlmIq3A3+OrcT3k2hwJ2JJMhJeWWKn2Mp+R+25U9UmfgHyeiglcMyiLBAqvLBm80pEkEp9/rN1bx7ttv45fffALndIq//Is/x7e/81X0B23pAkxWmgFYUK1XNFnmVLRWrcpidzx2Yv+w/LcWQwYX3diniZTrc1z5yPMrZ+FuFLvGecF/lxf7VYHN6RSpMiyuKWxV5oKVdpVGwNQ1Mn3NB1eBO6Z+zQT/FTeeNFqeI7zO/JNUHiHWVy4y16JWovTX75evy39mQc6i/TqFVR715NG3mZ49/bFY1USHHsP9Zjy2IhS8C5uNoX4GV1/l+xVvn//ITJpmcxczULtnuNj8FJp+VZ1zEkDHHH0uOph9lpz6ixfev+gzuCJVeKJjTCh2sZnh8rgQDod1QFH4aIYVg+4IlWJNyAvDZ+i3S7szUmec1pnELKGQB5GwX7ZnLHAc5GqPgW5viEA4iFAsJtR6Z28PNqcNCytLiMRisJhtmI3MKJwX8OF7H2LcH2HUG2Jpfg6BgAeHx3ugz+s7n38TvU5b41PaYFHs6gqEYNZYOgSbySwUgjQWbuYc6VQKFB+F4XPTG7olhGAyG2hjCgeD8Ls9OjRoWUn7KtpTkrNNvi7dOyheo80hOaI86M0Tuge4YHE4YHM7KLLH2vqablC6adCvvVwows44ajN5zz20yRU0mZWIGE3OweJyolApodik24UZqbk4YqEoSpkyXjx7KeEUA3t4h3H0KzvAi5IoRES3GXvOzZU36HDU1eYVDyeRTqXlXHJz45bEwpV6E7/6G19GKJ5CszOAjShfiOE+dvRmwP7RHv71v/5DfPe7XzNEgMtRbN5egs/nhtvl0MFL/2DesEQ0CdWc7GfUkGytb+DtJ6+hkMsoTIguGtOZTTQkp9uFeqOGkzM6SHCTtsqb/ejoABf5HHwBrwSi5ByT+sCinWjucESqVE2++2a7GaFoSOgdQ2V4EMnGzWwRZ7Re68tadMQ4e7MNg9YApYsqmtUhl5+ROMfD4jqemdaQPGF41Mwm4rlbHGYJvFY2FvGrv/YuXvvcYySSSQUqfePr38C//bM/w86rQ0yG9MSltRZDYFiuWIGxBV02hZ2hKGMsAKNRrywgg4GANvV2syptwFwqiUgsLAeiTD4r281AOIxgNIxKvWygR8wOGPUQSQUxREdrdDweSLfQ64zgdQZhmjnQqHX1mh6bQ17G/Dx0y1CRMOF8iQKqED744UeampETmkjGNGaf9vpIzyexupiWBSIF1n5vQO4mPBhIR5razVhYW8LarXWlHH/v+9/FeNBVonA0FJGTA+kMZjokuDlxGCsEzG33wOv0wgYrlhdvIBabU5FM8STXD4XMH3/8AVrdGlLppMTkpIaF4hS+zsFhceEyV8ThPqcWTdSaTTTaXbz7m7+J1Y0b6I45majBTH52s4W97ZcYdvuys+T6ohCZI3TSOdILSzBbKTwf4fT8HINBFwnysf0h+Dx+3Lq5JaSdBerlZV48fArWmV7J5pzpl+R1K5yNyCd5o6OR9oBAMID85SUOj46QEX3GLaoXwYJbtzZgZ6I0mwQzgYYF3L59Fx9++DGWVzi1YCBbR4Ls3MWFCqhQKII4A2+c1OYYvs90/WBjcHhwKE74wcE+nj9/Drvdg7d/6ZexvHYDhRInNvxeSXtIqXguX5ZkG8rGl02fGiUSKgY9eJ1O0fq4pvYPDxQKxIkTgQ4KySulkiaS3KdGoyE2NzfQahqIO/3tOQ1ZWVqFxxNArVwTn5oUm7OTc1Fn1m+uS8DLFGCGhZHC1Wo2EU/EFdo0mAzhpB8/Mw667atAPOpTmvDQPYQ0gg490Tn1cqrKOD85x+oaaUYW6XHK5SoajaqckzhhonXs+uoqJqORpgq0reTev3FrXT7dOztM6/VgMjaLmtkbjeHxBxCJRXSdGawWC4WQPTszwtm6A7za2UW52sLLvQxqjQFtbhCKhLG6lMbDO7cQjwQl1Cf9MhIJIpFISC9Cu8zBaKB0baLt1FYx4I8UGaYAe7wBOL0BePx00nKJp00HHhL4iG9fiyWZTUGHGtJlOC3khJvXcEZxC+eCE/7J/sWsDAwi8dmzA1xkj2AyDVBrFTCadHS/UbBOge9FrgJMvfjzP/8W9o7ycHOa4TLj7c/dxoO7mxi223K2YQE7GBqubnItoR1ke4JvfPcTnOSaGCiMhzQRvgOivmw6OKmcwuu2IpWiFfAAlyUmcU6Fyptm3IcN4MTwgiRv3KAZ0vbTGfTCFTBE4LRM3Vhewjufew2rcwkUMqd4771vI3eRkbiZ+wHBlmiSwY9+eJ025XjQSShz0cL7T3+aKvM36yLWoEpglb2hIUq9LlTJ2b8u3EWjvPJU/5F7CxFwu0GxUrIqP9wVbYVrV6j4T9i2iNd/9fdE7Fl8s1hPp/3o9uhSZvjCc48hhYjvrUcDkCaF9ASHKMh1iEvPmsxoOAw3HuIH5MAT+eb7YMEtWgsbP4b00WqbP2R2IRQglc1pNIdC6g1xq66gmpQ+2u1dNUd8rWseO/+k3TdNOa5/ltPA6+9MrkJX1pefIe6/aAX+c/5+fHmC1JJbaA+V8cFwSA4TRPrIN26QwjCeCuXttntCuU0m0glMil1WAAGjvIddOB3kRxpq6Eg4KgSHqMTSShqLK4vY3d+T+GpheQnReExeraVCRZzdvec7sExMCLg8Kp5JsylWChiiLzeJpaUFmBmBzJhwiw2J1DxiC8voTc3iJDZJvbFa5JVOSkSlUlHIhWkyw/7unkJsuKiJRNAxJBT0w0E7P26yoy7cThfi8RiC/qAQcxZU5JpanRRMmYQmOCxOeJweiSkJH27evS3vbUZ+u30uPffh3i6CXh/DPnG2f4JqviLe8JM334TNZcfz/ZcoNksYW/tweu1GtHV/hnatg+plTfHr5LVycyb6yE47e34hYRADpHgDEbl0ujm6a8IKM1KxOUXNM9rebHEJgafIleP6IdHDZkPobmIuCX84hHp/hE+3t/H//PN/hk+ffihUcn1jHpGoD26Pw9jQZoZWgYdJOrUA88yKcr6Cne0dFY6/9eVfg5MJn/zekvOw2BmN3tV30el3sb2/jf6QdpBTOeSwuOD0gMJTinMpuCRiTas4IpAer01x8jMriQdjCfcC4ZAS96azPsKRAEIRTlMo3BpjMJoq7Kjd7OHyvCxXoF5zgtnIopH2ULxR+vESsaLbh1+HDhuwZqepMBCm7L7x9mP81ld+U80XtQkUE/P6bj/bxvPtbaUgspHxEn2j17o3IOeidr2vCUkylsDK4jym4x7i0aDGkkSvChcX8lOmyw6bv0qtgkqjAYfHjRER/mgEqYUkjo4OkTvLMJgQoYQfM/tICBv5h6PeGMPuFJ3mAK0GnXTYELvkkkMBdDKekH0hESLyvO/eeaj789XLXfHFswyc4QoxTeE0WRD0EwWNIBYJiOrBwG3yNGVZ5rAikozizqM7mF9KszdBuVpCt17HbMQcBXKLx2h2e3B4nbA4zSrqG5UyqoUiZsMZ0olFpJMrOiyioSSCfroL9XD7zk38+V/8Kf76a38Js3mCh4/u48aNNfgjfokC++0p3vvOB9LXcMrSHw1E2/qD//K/kA87xajiD4+HaJYq2iuef/SpsU94PKIo0P/64b17CqjK8/2YzAhGIiqOeO/SnWV1ZQ1vv/0WMufnePrsqZpJUkNiibj0BQyx4rSudFHQSN/poNVpU64kFDt+4Zc+j1y+gGfbpGk1YLVyAkluMTMC6LBkx3jQU5MoXng0jotcXmLFN15/Q44rpL5kc+cYjgdYv3UTfp8fFrtdfvC8dqRQaDpkomMH76mW0nxh8eDOvYd48Phz4vZyXfO90abW47aj227i/OxYImM6c/E9tOp1+FyGxd7p6SEOjw/QGQ0xYKHAFMzZDMvpJZwfHYOCFNIwWNzEE1E1RRRK6hq26XxiksOT2+XFowePRVHb2ztAq9XGxuZNPHx0D/l8FtnzU1FeZEXYH8iznc06y892v4dipSb6RCIWh4O2rcOh0aB2aRnZlF0wi0c2iIZnuwUur0/TNJlz0LN8NFTR7SByS999ClqVYjmCP+RHZ0gNDrMcLEjPL6HHELwZMJ9OyyqXzRidYbhHU2xPFyo2usVKBdlsET/44DnOc1WYrE5E4wncurmKRw+2sJROKkyLjV+tXhbqS847iyA2dpxGcJLG1/UxOXwy0/oOhiKw2J1yHyKthtfYyL+wCMHknkH0Wp+PbmzgteBn4h7MZFvDgpKFGs8Em9WhKZjJNMawV8GgV0Px8gyNZhFHJ7vodZpotmroDTgZ4aTJgn/377+L0/Mq7F6fnL3u376BR3dvqSlnABo96jkNp0sNKZAel1uJpP/yT/4KT3fzoqaoYKUwlTx1NhaWqdzlYuEA7t27iQqdqvbP0O0bqDZBFDm3s+bkmr4WWJpoIABRkdzhoFyAaF7Bwv2tx/dxe3UJnXoVOzsvsLP7SmAfpxicvIZjAcSjAYU+zTFfw+3Cy/0S/vSvd36mCuinxafXvu//6a+y2L5G3lX0miivMIrsH/HM/8avsWG8RtqpB6BjHB8OprXazIhE3QpGisbcCm/i87Jg14TYymKZWj6jWGZdJYqN00hg5Wte033UQIliZbwfNhV8sFZgfooEtSaKkB8YWoqfCKP68VtmE9VHs/kSozGBQoNmquL8yjdef3flKsOmhQ9Se64dZaQL+Izj/jOtu7/3H1q8acbyRlDcTjoHmC02oR8nRycYdnsqfHnAk99GtIgjMG6uwVBY3t3lWlXpk5US3WQsSrhjVDeRPo7ViSgZSZBmcV1tbqcSEI/Ix+1y4+EUcAr7jHihSSK7ZqWobs8bcsIX8wmBrJWrQsK9VjfikSSCoTgSKzfgi85j5zCDTLYgFC1IsZF5BrvZhG6rhpOjPQlo2a2zu/UGfPLfHg7H4l8yVZUNB+OfY6GwCuRGpYMSg52sNtEIytVLtDt1HW507XDa3bK+JALJDWj5xjIW1xaU/hmPR1C6vBDKeXGag9cRgN3KMA676CHH2SMMLX1MrLTq4ijVil5vgm6jj16ji9lgiOGA37NT0wg6PvAAJN2GoiUejnOphNLxWFBxCrJ58za+8MV3YXP4EE8tASZaTToxVlE3QK1ewiVHrIMOIomYBG67B4d4/4ffw9NnP5QXbWouKgSJBwvFP/UmxVADhCI+hEhhoFMAU/tKZbRrNYUw0YuexYTT5ccI5BO6MBj3dfCy4Dg5OVUsOzedmzc2VMTTzaReKWM07Bupejp4bRJeJdNJ0QZII2L4CAvE4ayL1GIEq+tpbWJs9JhKaQbpKlY0qk2MOmO0qn3ZgDI4il7KFOYxEIeOICwGA4GgDmd6WxeKBUxNE6UI3n10T9oJjqBLJQoUb4iqs7e7K06t2+dDlNaHExO8Tp9CekjtmI6m4pM7rQ64yXcfDZFOJdHttpReeH6WRavRgJNx3w6XxvQs3AvFEmrtptxP7j68qwJs+9mnuPvwNsxOoDumP3FHjWSr3jOaOdjF7bc5XIjGYtpY88wmsDpETWBjzcN8eWkZL1681OvxjK1UahrnEkHmBI3FJa3VyItlWA2RU4J4QlopMncAb73zOh69flcUBh4IvE4nx6doNXuIJ9OiCh2dnYhT6XBZ5IQxG40w6vMeduOtx1/AYmoZH/3wYyzIfjIAl8+GvaNXEkSTCpaMxqWjuMhlsba6gXq1j/e/9yECoSi++KV3REG7KF5gY3NLCCaF4RQ0Hp0cI3OSwcVpBqeHx2i3uvpOGPlutszgJj/a5ZJQkVM1m8uJxaVlnGVz6HX68LhdGrPzQWSZ6O7m5qbE8fTYXl9bl3Xny+0dhAIBWUZmM8cqnOjtwGAjHrbZi4ImUKTCMCUYNnLZkyq8nm8/0wG6vr4hS9p8Pi/dEKlbXIcUpvIspLVktUErz4muVas7QDSSRHpxGYFQGLU6rQbJdY/q80USbI7dCIdp32eC3WJXU83REsPQeOjSRecv/91fiGJy4+aG7t92o4xOq4bc+TGK1QLy1RJsXg+a/b7uE5eFNnw3MOp08fzZJ+Lv+vwe6RvoFU4BL8EEpvTOZmZRedLzaTW3XDcE96jxubW5jtGoj/29PdGXeG04bWUhy0Rjimk9Ph8uCnkjLIyF4Hgoi19OeLkHvNrdkXPUwvKi0B+6dTHhli5hXL9sgkld7LaacFotGPTamlAyoZMUThY09Hlv9Q2nKp8/pORYFshEdemaQ1oLUXunzaEGHzM2SYY4hp/t1asj/Mt/9Wd4vn1AIY7sPjdvr+PdL30BN9dWRUdk2BLBHHLBKfjlHsbPyMlEvUH00o6NjU0V8ETX5b3tcIrqQUoRGzP61JMmSJMDapvoYGVn6JBqdwPdJICTzxk0Rn4vNAagjSzvdXLQaf1rtZDn3EMhfybaTKXEILgeao0SWuTEg972cXz1q+/jxUEWM7rxOCxYXkzgzUf3MReLwjyZKowrFotpT85mzvHy+TbypSa293LYO29gKjEzUfTrVFKep9QSAdGgH2+//RoqNTY9zzDmpN5i1VnKycN1MagC2HgSgzRjs8LmdiEci2JhKYV7t9bx1mv38OTeXdk8M6X66bNP8K1vf00NjN1hhBb5/R5EQj4Egx60G1Vk8kP8h6+f/My10bWVo8G9Nx5yyrkqXA2fdUNzwIeK9itknP/tmhP/ky/IApeFu56LNBne5FfmZmwCmGZOi8hkwovlZWbKGI0Mha0ej020HDYGZAqQ/kKQhDpDFvrBoFOTGe4hfC/XPvVGI2GC56oJ4MSOv28kp3oRCt1T4X7tB//TXxDFumyu9zGdGhx3rbmrtSctA5/nSh/Az8fnNvz3r3k3nyWn/syL7u/7B9fv2RFbZCKiwblzMHnRbJWf79HuvgrpRCyq8aCSx9hy86acTXW4kCbAkRitucjJo5VkIpE0HAIYuMPo3+EQ9VYdM8sYr7/1GMeZExydZHDr1j34vBE0y3XYKCQ9OsG4O0ClVNCGEImxIBwgHA9hSFEWaQsmG5r1Nry+AB69/nmkl9fhDaVgdfkxmZhQKBSQy5whe3akEWK/UxXnmNxa8g/pRUz0hYW7wRnrw2EHeu0Geu0uMsdZ1EpNWE1OuBnx3qrBamVoCNtNCttc8rAe9Bg0QXGaCcGwD/6QB5fFHBaX57C+vqKD/+j4CL0Ox/gN7O4eSYSVSMcQTQVRbZUkNrNanbBbXUJ+2rWGlPiEs7g5k/c/HZtw5zZFYD7xTjkCpbfvYnpOFKBWvSmxncPuwVx6GcurmzCZ3ZjBJh/oYvlSaFu7XUetVtJhfP/J6yocDw5e4fz8GG63HclEXAmOfHk2Z0wxJCpItJJFDoV0w04bdQZeOWkX2lVs/cbWHfRHUzTbXdRbLVF76HJCgR25vZVSFaP+GHfv3FVEei6bQbvdQIbIXKctxIoiv5PzrDiw7X5LDkC9cRflZgnJpRjuP96ExTaVQwg53m5nGKPODIPGEI1KAyQ0k9suF6PR2Cja/T6k5ubUzHE0GonGhN63unUlOo4xQmfYxWDah8tt13Um7YiFAHmfREcV5DSdYS4+j6A3gn5zKGoJkW6v14PLfB757IWuwcL8PEa9gXj7fO2awl26ojPQbrLOJs9sRr3ZVEPA0TqpGN6AH7FUTKm8rqALtQaDusYY9AeoF+sYtEZw2dw6gCmOXFpZlif7YDJGvVpHrVLTQTuXSKogp6iW9xtdHcKRBJKJeRUQ4+lY3NIvvfslWfF99PEnuMgVcHhwgmzmQmdMLO7Hb33lV7G4nEC7V8dg1JGtKEOmGJaGmV2NEd1GhuMeHG4r3F6H7q1xf4qLoxI2VzbxG1/6dZwdnSB/eYFoMoixeYCJhWFYY4z7Q1QLVbTUHFd0OMWjaY1/Wcgm5kJIpKOaKEUTbFATmuQwCIz2rZ88e4p8JidrVbfHC5cnqEmTUkyJfk9G6FHI120obG00HihEaW11TYFO29vP5QxFfjibKq+XFKeg+NmkfbHQYtIzxZxsqp5/+jGODvfFKeaEidQbUpMCgZC41gwGs7ntWFllwR3C9osXyGZysEq8PMbq2orWAVFe8q9ZVPP+ypycyrqQaagcSzMcizqSjVt38OSNt2V7SB49vc/p+OHxG00opwIqUAmgmAwkL3d2KmcQCmy3nz3D/PwyRrOxEl13Xm4jEQ1iPKK/dg+XlUvYPW7dI/l8Cd1mTxM1NlN046pWStIC0QWGDaSB6geQTMypwOTEjw1FLpNBMBpVwco9iZQ2rj16iMdjFAV7tH9xMpYvlERTITDAM588f7pNESDi9WEhQA9xWhHyn3nd+Fkl0rPQqcYuWhKnYSywuL+0m9yvW4a2wMMpaE2+7j6fH4WLonj3bDrS6QUBCfRa51oeDWmbSIcQnlcsiiKI0vCAhRfdaIbA+9//CP/T//y/oVxvIT4/J3H07/zOV3D/zh0UcxfKrkilE/JU55SVz1mpkGdODYhHE2kCO0JFmfvR76loN9I5nXK24vfI6R9F1gw+4nNy3xeuOTWyJxTKVcrLapj76nkmg9RcWg3jWeYclXJR3PKg34HZdIDpeChRcOb8CI12BbVGWQLddnOIjz7axelFUxNqOnqlUzH8yhffwdJ8Ekc7O4iFgqIgccrEVG2G+nUHZvzRv/0Gnu1lMbHYjKCgqSHIZgPPMCiaQbDJu7mxpHWTzRc1jSeHn7otGlyIU35Fz7jWSRLwmlFHx+sS8BqF+9YqvvzuF/Dk3h34GVw3neDs7AR/8qd/jIv8OUxy+WJg5Dx8Po90R0zq3jss4fs/uPg7l0bXQUjXv3hNFeG/Xwc4XfPer//u2m3mbxbt1//ONcwHpxZ8hMMuFd5c1yfHNdFlKEYtFKgrtMp5hkW7CneLSWCmaLJ+p5LRe31qTAy/eN7rLPJ5D/AaqCFwkhrz46L7GhkfjT3w+24ZhgqkyFw5qP34fRPhb6PX3YPZYrjb8HlYuF9PGn7yM7KJ6fcnogtdP5+ams8Q97/zuvt7+YX1B1aE5kwYEEXU3WTBqM8x/RDdRgt+lxuJeBQ+r0ebc3vYhZ1BLQ0mrVYUdMKa1mV1wjQ2w+sKoFrraATEcWy+WEW53kar28XCmhsPX7+JmXmIaCyJx6+9oVTPermO2mVZI/BRhwmULaE+8WQIZgdt+dh9jhANJ1XA0lv97v17ooQwodAfmoPZSbswC86zGXzwwQ+ws/MUl/lT3Lt9A8tL87I3S8RTRrBHqSR7QG5yp2dH4lVT6ENOp8Vkw7A7RsAX1FiQaCapQOSqD1nQeX1IzKVl4eik8MztFpKt0dq0h/RSSm4wiVQclUYFjU4L55lLnJzmJOojN5hWdTxEmXzHDd5hc2uaQfrCZDoQ2spDORpIwOsOIRZKYjYx4fzsDMVSDrVKES6nTfZz1cIles0mUsk5hIL0UA6i1R6hUu2g0miJS0zbRZ/XjUatJvs1fzyEpbVFofeE+1LJpJxcKCSkEIyoBukHbM6KRIg7TfiCXnHeeVhyJ6YIlUhgIBpRsiO58wzWYiojo9g31zcRCoTkQkNx69rKGlx2J05OjnF+eqKihJsJx+M2qx17h8do9jrwRylc5tBgCpvLhOW1Rbme0FOcNIZapQszQ7NOLjFpjuEyu8T7bzU6CslikU5BLG01DaW+HR6PV2jn1DyBJ+DEyvoKupMO2qMW6q2qkGZarDGVzyV/aEjsy8kO0XWvPQCH1aMimu4aTD9dWlrEZamMTCYLm8miQt88m8kpo93tiipAn0qLFbIfJBWDTgtMIiZXemd3F7s7hxLNvfMrv4RGt6HCxQhBcaPDz8NMBZMdvSbTijm5sUqAV2rUEUnG4bK79Dos2GaTIfb3d+UH7SF/NxrHrVtbKuLavR4K1YKmTdQbcNB6nsmq2Mic5fHqxY4oYvfu3UZqPopev4HLag5jDOD28NAxhL7NWk/uS2zuiD57Q15Y7CbMJNr0olvqYS6cxNriEk7399Hp0aI1AJN7ilK9LCeV6cCEFx/tolZoK6zqc6+9gbfefEdORyfnR5iAeowZYomwHDqGvRH6nYEaYNJH2v2ueP3RaFT3H6wuPHj0BMFwUgE7J8dHqNeKyJwdYnf3mShON9bXMJ+aF2f4ve//EDGisAAKubysFun64nQ4ZXlKq0oWciwASfH6xte+jhfb20K3GdwUCPhRqZS1bhcWFxEKhkRD42FHH/n8ZRGFywJOzk7FVZ5j4I/PowaOYWYsgin0Z7NEpxNmPJBKQXeMdquP5dUNJdUuL98Qj53p00boiwknBzt67fX1G0KeOTHhvbq9/VTNMCkoRwcnWJhfEd1o4/aGLG1Xlhbx/NnH2Nt9gTjpBUG/qB3n5zn0eiNZ1bLA5ISKXPjdXY7Ph1hYSOu+ICpMrjd5reQo06e9VCzC7fOq8OJ0jRohIs4EC7jPsoidTS1YX9+SvzvDiDhl6bcbouMUKyV5nnOvpIVvf9CByUSKxQiNagWTEffDMU6OjkXPoajeanchGIrKajdfuMB41Ec4FPgRhZBCZ06BG5c1eeCzUdja3FLBXKmWVXAsLiyiXGRw1BS1Sgs2uwe3H95Hu9/RecrzpVlr45/+0/8Wu/un8EWi2Lp/H7/ze7+Lt958QtWfvlOPzyM7T9p/0oqRZg1mk0UTIk4ypN1iQcXcBwpurgSC5HobziaGxR993MekFI5pa8s9joLoPqajAU4OD1As5XGLOg9SxRiIF4thZXVDhgnvvfe+phxW0lWiIayQjrrzAi9ePIPdZVUSa7FURLvRx+lpEaf5BpoDExwep7Q37/7y23j7yQPsbz/X+UahM+nEYgFYAAAgAElEQVRZTIgO+nxotsb4X//P/xfvPT3CRAmwbG8NS0hSeZiRohwlujb57HLCYmoqwSxOZ2hByzXBxzW2/SOONZ/JZIHJZlWTS5Bua2MRv/fb7+K3330He9vPUS5V5Yj0zW9/W8nMfH1aPBO0s9ps2i9DQS9y+Sae71R+7nroOilVBbE+GzVNVrnETEZTIelKOB0b1o0/WeDzRVlwXxe7kYgLbg+bdtrzWpFIePTZCwUWySNx14tFTvr7SKW8WFkJqignqMIGp9Fgs2Pw4Pkgt530Fxb2/I79AYdQeIlop/TRZ2N7xYMf06WGjTWLeSLuWwJh/3PNBtcfEXcmpzIghCi+POHpZMNEWX7uK5oMC3Zy4K9pMnx9PudnVJmfe8n94r+4fMcMZ6AvigwRa3o2d+td2GYWOEw2uT047FaFgLAIpKsL+celSkn0gGQsAgc9XWGG2+pALpNHo9kWHYPhSkTc6cBi8QArN0KIzXsxnjJ51I30wrIsFyliuzjJo82ibGiHaWZGKh1DLBnEYNwTOlks1+Fw+PDFX/6SDsFYNKrQKI8zjFh8EWa7Fw5fELlcDp9uf4xM9hAb62msLS9IiNSpdxXS8/SjbY1zmVjXqJU0UiciSn4qC6xAIICAxyd6CnmVnXZXSYKl4iWcFCdazIgnU2iyMINJDgpuOql47CiVC4jNRXHr7paEj6e5U/Ha6clebbYRTyakiif9gDxEUnV4mIX9IfHBKe5i4c4xLl0T3nj0NswjC/ZenihwIhD04/T8CBYbrShtWFtdRb1awqjfxcPHj+D3h6V6//TjHRwd5eB0+cQhpXuHJE7jKebT85iaBrC5HHIXOTk41vdtN1nxG7/6LhqVEn7w/nfkLc3RqYPJjXYLXD6nOO+cqpB6wbCruaV50QSOs+dCzyLBiCYFYW8I9XxJuohUPInlpVUJZrmDMfSGuoenT5+heFlCpdYQH7tULcPmsmBuJQJ31IH5lSRWObnwB0SR4nSBLir0ks5c5HF+kkO/OsGkT/vPCSplw/M5GonDZnequKYdHmlHHGdz1C4Xl1EPW/duwhf1wht2od6t4KJ4rs2TGAkDvvqtHuwWBzwWNyatEcwTG7xOv8K+VlZuKHSlPxxhTHcFboxEq8NhLC/N4ez0TIcq0WWKobuDtpoleoPT/9ztd2I8myCTOZfv+3hmxdb9O5hZZvo78uJpBcgC5NbGLZwdn+P5J89xc30DK4vLyOdyQqaZKkh9AJFRCtWYUMkpBr3TOT158uQJotE4opEoytU6plYLltdW0R30kErHUShm8WrnhbjA6dQS/L6IQs1od3pZKeCifKGkY/LticTSCtBscgglnyiIZYp2r6V1wHCpVCKlaZjP6cWkN0CPwkO/HYNpC+fFU4To4GNxophrYP/ZCRzwwu3048mTN4R8M4SIIWkUS7JpZ7PsYahLwQifYRBbs0VAYKgiidSHZGoeO/tHWFxbx5O334E/EkYunzXEVuYJdl88UygPPczPT+gD3xI3m/ambHTJj46Fg8ien2E+lcL6jRtILy6gP6T4+RIH+wdKFiV9jP7gsn11OhAjkEH6VTCgoKKnnzxVMcF9j5Nm/jzDcsploo8szgNYWVmRjSFFnS6nD5lMTpaMtMil1/rpeVa86Af3HqLbYdrpSBNCCrSJyNYv8/jOt7+Ojz/+UK/PQrrd6yC9NCcxdyZ7osyD7e0dmM0uQmfYurWBWzdvyfmHKCqTTFeX00oLdbvplW4UCRarE8VyVWgxJxCkJW2/3NZn5HSK+yCLF1J+uAHQnpKcdI7k6QpGdJtCVzYher9mi6YRqVQaNzY2kUqtaLJIi0SG6DEHotFuYjYbKyyOgVGkdzBBlKm758f78la3W6x4/uy5XCyoNam1aFUawdbdu7L4JS2NAk2aCJDvy/243ewg7ouoaCbKzoaXBTwTeXlNSIUbjWaoVNsYDOly5IHF6UC729b1HQ/6WFlYxL/+o3+DP/qTv8DU5kV69SZ+5Te+jN///d/F6hKD5liwkjoyFQrK6Ri1JrwXSR/ivUJEmumodCybTUY/LtblGMNiinzoiUSasxEL9S4GXWqAargsZNCoVtUwkkfP60Xu+Xx6Ts+bTM2h1mjh5PRUnusMSyIjIsLJymSAy8tLQwfFhNXJSPTCg4Ms9s6KaPanMGmfjOE+KUC//Lpe/zKXRTwaUSPQp4B4OhPH/avf+hgfvziDTkO5BLBwp8CUrihEYM2UC8FiZTaJSzbJPGcINHWbpPGQEsK/FWZtBFBdlfJ0VmIxLnchOjLNRfD5N+7jD377i9hn82G1a2JL8Ih7HqmGncFAk2tNYehO5nOh3bfh2c7f7irzs1RJ18X7NdJOH3w+vyiBDMwbUaNl2GRf+8Lzea8Ldv5pd1qwthqC12MzkpX9JP9Cv1er9fXvLP5rNQYP8lxyIpnyitdOSgrBPwU11fsIhVzGlOKq6aEXfCzmvrJ+NNB3Un9ZXLPZ4Otzaim9kvzg6X1/X+vlP/9gs9FGr7cPk5k0r6nAVjaVXp9NZ+q1jSUpOGwghLZfFfNsZHhffoa4/yyr6/+Hn4kv92DzdRGLJkRvIMJXIyLR6MI0ggJW2N1SQGW20cGhAzP9Wz0eUUk4HvW5nELmHQxZsFjEZe8Oh2jQNszhRLFRgT/qQjRpQyzlhtvnUKIfEQdydFtMnGsPMe2ZcHneRCQcw8bmCuaWIhjOerA4TKg12hK9NOsd3dDJ6BwigRSW52/B64nDavegM6TfOu0eG7DZJ2jULhEJ+lErVeEye3B2lBWC1240hPw2mlXcWL+BoKwA59SM8JCX8nw8QbveEJe5XW9pczKU58bB/PDRA/n40l+Xo18iIqPJAKl0WrQE8jK5KZP20Z30Ue20hOpU61WjmPR65QdtNVuweWtTTjhnmayQDwqn5pMprC6swesMSJjIkTxRLZN1IjtOHhyVsuGVTBTk7oP7eOPNN3F2msdFtophb4LRcKb3SNEt+Z30Wh5PGbBRQrlalhNDq9ESUt1rtcVzZDfNlFr6fZNTHwjHcFEswOqwaMzPUTzRuth8At6gF8VaSUU3R3delwcLiTQpwbg8ZarnFOm5BaGMjJQXx/34ROgzKQBEDHJ5cjKniMRCCEQ9sPtMuP/6FhZWF5DJZnG4f4jsSU4IOAW7RC0peKQjx2xsgXlqOM1Mx9xcZ5rkDPojpTIallktg9vt9apw4qQgEPOh2ijBHXKg1i6LwkWbSDZr1DHQ1IHXnWJc55j5vE4EvWEko/Nq8paWl7G2cUtr8jxzoekNuePVYgGddkMNHO3vOr0Wtu5tYcpArSbdmKaotyrwk5tqteIyX1cxfPsu/XbZwGbRand0bXOFPN5555fU2BGdnY1mck4iP5cTKVIS+HPkqpPCkM1kcH52rmKAwu5/8o//idBRUtkevvYafEFOpMaKZXd6bCiUc7A7TPj444/lJxzwhmUxGI6GUKlX0Bl1cXR+iJ3dbVEXuH6YqlqrNnT4tNttBZuRb0rqBNFqvg9yyeulig54NuhnuUOJbum+RCHx84/3EQssYC62gma1KdHdcNBGei4lVx9az1K4R244bU19XhdNPuH3+HB4eGRQWoJR7B8eSTBJwCESi8LqdSCxOAe7x4Hd3VeyRZ0MRrjMks50CTDBtliB1WKIr+mlTgtQOqqE/F417uTVsshjsXN8coqV5RUJCekJTzcWXls2z9xj6AyTTi/q0CSdJx5PyiaP6LDf48Xh4YEsHPkgl5kghdvjhz8QQThCnr3hGc2DN5FKyLu8dEkLyAnGw7EcUogmsygjHYTUgeNjI+32G9/4Otxer4SWQfLu7RO0+i3tO81WD8xTWkylUC7k0e0MYbY6jMAcFoEBL25trCiVmns3m2u6r+zuHkqcTdrJW2+9hf5ohO9973sSLKqAtzmkP7HZbQhHg2jVqZGYYH/vAMm5tNJM2ZRzusU99c7t2yoOFxdWYbK45O2tCclVCBqLOepMWu2G3FI8bgouzcieHWPc78rC8nvf/qa+I4I2vcEIvkgcLn8A9x89wsbmDVhME3G6z04O8dGHPxR4wOZzIb6EO7fvyu6SGqCjo2O55tC4gIYDHl8IDncANicbEy9iiaQEypw2DDoNXGazSrb9Z//8X+G0UIfNF8XmvQf49d/4VXz5134Fceo2bNRJ9YWqClG/ct0gUEJdD/nIpJey1uW9QF0Vp7dMFDWslk2o1+uaYpI6YXNakDnclSaB6/2ymBetiyKCrc1Nac5o0UvKDQteTjamZujakB6qwtPC8LCRiq5yuYyFxQWJTOnQk8+X8WLnGJmKEfbG9ba+ksavvPsWon4P+UdYW1smQRuZ8xMUMlmMJzbkSj384R//R4zoEHNl56h8DLPhXsI9gAmwLNzdPjv6g5GE1hKkjswChWY8EIzIO0NkDFKCKMedkbFEyNqY4josWEhG8M5bdxH0ObCykEbm9ExTJpqXEyzjhJJBimyyjEmUFaOxG+9/ePYLVUe8Dz0eu1xcyO2msNTrNl6DTjDk6ktCPJ4ZTi+0SKRpBwW2Tq4Fhp3ZJDxlQc5cECN1FGg2hjg/bwgtp96rp7PQELkyYZuFMYE4v9+uvZjnIl/P4aQuhn83FRJ/7Smv5sJGy2NqJYyEVjYXRPRZzBOFZ+Ee8N/V5IOImUFv+QnrG01F+uh0XonjzoJcLIkugUyzUuCvm5JrFxl+Zj4P90+D7/5Z4f4LLbpf5JeZnJpc5ObtQiwcUwplrVDB5XkePofXoMz0BnBx83axsLOixVhtqqVdFGg2JdYJ+N1wctHYLRIAjhlg4HIjXyrqZ8MxLwIRC7xBG6LJMM6yWfSHPY1NbTaKlawwjcwYda0IB6K4eXsNcythmN1jdMbcpHi7m9FrDWA3O+Ew+zBoWZE7a2F95RFWVm7Khovde7fXkh1ft1XFyd4+hr0hTGOLwluIvHp9TmSyOdS6LYRjYZAbYXHZhEYyNCjkD6GUL+HgxQ7QJx3DhrWFRVTJ1x5TYJLQSImj3vVbN8R1PM+ey6d+PBiJd0ykk8ma5cYlZg6gZxqIZjTi+LvXk7DUSbEtvbqnJlGBLLSQ7AwQDYfg9zJ4yYp2uwunywuH141A2I++QjlIFxhgOjJJoEiOJXnO6zfWMZ9chMcdFt2JzQB92cnLddjssopsy9WFdnITnGUyKJaLiEZDEtTmLy5UOBDJ5GZCYRa3q5OzcyFpLCQy2WP9Lu0MycvgwU5UjvSMeCSKerGiwoOuFkzNo50iNyivyyfLPQbAcMRPvjn57XQLYYAKQ2josuINupQY2uq0xEkul2oYD4wwKK5FFoYs2NgERMN0R6FALIp4dE6OECz6SBmoVKviLJNWFYtEsEDXgpsbyOcL4n6OZgN0h7z+fA9NCas4VubUg4mzwUAIo/4IPpsP1okDEX8Cw+5EBbOoKMkkwjEi2klNAzgur1eLyF2cKCsgk8tID8J9s9nqI7WwhOR8Cl6/HWMwZ6CKp5/s4DJXwZ1bt2QrySKSaLLH54XT68bK2poOq+PjMzgsDmxu3NIaPD0+FdK1uLSoYvnlq1f46MOnGPRJMxsqhvu1x490vRjQdP/+HfnhLy4tic5BOlkmdwqny6Yo+AGhxxngD/qlJxlN++gOuyg1SuIg85CIpVKIx+ZQKtbw/OkzFC5ysr1cmEup+aQOgvdGMBDWYcEmj4Lu4bgr6gvpFQN6QQ/ZdK+gXuogHo7BNB0hEvNifi4h1Jb+/OOJRQJp6lAYpX7v3h1Nehr1smxrPW4mNNvhcXtxtH8g5LY/6aE76cIb8qNYKuPtJ5/HpD/Bpx89x2xilgOW203Pea+EytQznJ+dYEonEq+ROZCMxwQKMNW0VL6UPoLFF7n67W4Ty8tLQpt5gJECRkSZEfIXlwWJ9YkyziXmsbSwiBfPn4u2xQnCYERqGZv7MaKJNBaX1+APhuS1f3CwJ5tOCs5pr5c9O1WwHYW7swmF6V006XtuM8ScDLjjtcpfOd9w/9q6s46XO8/klnWRLaBYqIoKwSlSpdJGsdwQZZHUm3CUVC0X7t/fwurSAlr1Fg53j1CrkJse1nUiFYV7A4XNhG7ZaHt8QQEH1E9w7yM/ezJiUNkYc+lFIYx08eFkgZa5LEyZ50EfabcrqKZvRDcX+pE3G7p/0+k5CRApTKe3+nQ8QrfVgNtlxze/8TV0my0lY7baPZSqTQEzKzdvyZEpkYqg36UuJc/YNuTOzzDqDxEOhmG1uVCrNiXkvbN5H/v7B5ifn5dLTb5wqVTbYDQJlzeEUDQprQRFfCxAm9WKQono2vLNb38f/+P/8r+j1B6oabh7/xF+5x9+Be9+4W3ljDTrZQz7pO5N4bQbwlLuZQQ82JgQLGAAGHUCbLBJCSStiMUVp5mHzEoAwY2EKCqDblfBV8MB/dS72N55qWkLJ4nTEVDIX4r7z8ZIE0q7XcV5JnuOcqWEZrdppM72xjg7z6pQo2D+7ORE06aTXBHlVh8Ts1V2v9GQD1u3VvDo3hbi4RBi4ZDhEDfooFmt4eAgg6NMFX/+V++h2R0Z3HXNbk2GoFfmY+S5M4DLBKfbik5/oImGgPSpXULbHxfutLlg+c7CfapJMCxGajX/lk1MwOfG8moSq2vz8HvsmgbQp77X7hiBZ7R1pOYj6IPb75ONaq02wUcfMMTxF3sQ8Q6FnBiTMqIUWoshEqWe7SqRlEXtNZ2Gr0Y6TSrhRThM7YLhc85i20DCoXOUv08knZQTngWFfEc0Gbq5JRJuo7nvjfV3/JPPQZSezRibALkJ0UrzSijL4p50JTYH/Bm+t+uQKdbmXq8dNrsXTgfDH+nMZNhAGn7uPyYrsXDv9vYwnXb1HEbIk4Hc0+XtWqAqOhDP+iu0nT/Hn1eQ02cc919s0f28v722acL6ZkSHXY/iOpMFo+4QTpMN8WAEsVAEOzv74jAHwxHRVDI88K4y1nToMzrb7UYiHBMXKpFKChmgXznV8LzCdHqpt0pwei148Pg2TnNHGE17GNOFZDyS97kNDiQjczoMEqkoth6uI7kSQa1XQ5Ob2ZA81xn67T4mAxrPemGfxRAPr2N9bUvc5hevXuoApG/7/ovnYHAio8ArpQrarY7QXx4svckI9qAXwagPI9MQbh+jtr0SwGJsRvY4g+rFJSyDCfx2F0Jev7phbszcPHv9NlZWWQiltGnSfpLhVfQvJpc7PT+PYjmvwJFIKoIBxig3axIVssAhukMdCwN7RoMpihdVWE0u0WbefuOJHD3Ozs8lpJ1ZLVBUFf15FXphl3iu22rD43TL9aVcqGIhtYS15ZvwuUPCNXgoOl12FQfkCoaCDFNyoFDIYndnVw0VebicgHBUTbEoGx/adCYXFpCYT2NAJ5lWD61OG6ZZH7V6QSmQjO3muJfI0s2b67h1c0PFGhFTconpJnF2ksHJ4TH67R78Lo8sErsdjqTtsj90etxqlqKJmLz+R7ORuLrku7IwkB/uGOjQCpEuHnZSAHhsmOTpP2YEuM0pRCIeSyEWnxfy1xsMlUBJeziiYUQTlCBqtwuBDwQo9DOh3qzK/Ygiy8zFmRoxinBJXyCHOpWYQzI0h3qliXajC687gFqtoeKfIUNE3vm9kldtMU+RTIRlkdbuNcRztzhsaLZ7uLgoKuVucWEBqzcWEAi6USyX8OFHz8Qv37q1qcKdxSS51lwfmmi5vQoE4nTBYeOaWsDuqx3ksjmNq19//bGmYX/8x/8GxSJF1E50GQVuGiOVjGPz5jo+99pjiVHpyPLo8WvI5S/x7NlzhWE53Q6l2TJQhgcSk1xNtpnEcGMMMaNF2WQiAeLtO1uiXbBpZFrk/u6utCm0TnVYXRhTC+BzCwUmDYL2mjTt4Pc8HndFzSDC7rB4EPClMB1ZtdYVN59kMelBf9DHxUUJZo55I/OoFuv49KNPRLfa2liH3+3EixefKoqeOe+Ly0s43t/XfpRIJrSOGt0Oas0Wnjx5U45DmeM8wUQsrt5Acm4RC4uraDRbsoQ0zybwuj1o877sdRGNRTTFIvWB9AuKj1vtpuH1PuxhOO4rYdYIAori3v37WFhcRiQW195Aa1ZOBojcs5ghau72kFITQbPVVeOykF6BJxQRgsj7ulmvav8kZ9rEZvroQPzmcvEC03FfmRgM3slkzhAOBuSs8uzpc7z//vtao6urnAoAL3a2EaVDiNmC48MT6QO4ztuMubdSbD5TxgKngBT+e7xOTTvMUzO6rT5KhRJMZqNRslms4lmzAG53h+iPZvAEQihVKkLMx9y/hry3KJBzYHFxGclUEqs31pVeysack5lkcl5C4HF/jJcvd1Aql5FKxnQPsgi5e+eeRJdsTKgDoM6HE4Hjg3189OEHagh7sngMwxegiHci3/94MopELIRyOYNup4bd3Rd4vv1CE2NOqHiv0BWMtsavvfamdAguj1c6DWbXePwhuH38P51ugoZ72HSqa8iie9jtar/nBOG/++//B/z5f/iPMDnciC0s4Qv/4Ev4R//od7G1tgyX1YQJk477HQEEnA6wmeH5Q2cqThCIZtK5jHSzWsU4h5hDQnH06fGxprUEOUjBJHqrcK88G8W2QI1wICjaHicj5O37/F54OeHtd+EPBHB767bWMwGXs+wxiqUCquWWJiQEAQhiZbMZCaAPji9wUWQWg1HAEWHe2lzB648ewM8AxnEf41EX00lPjcZ4asNptoYPPjlAqc4mjqYUI53nRF6Jn/N745lBhyk2jp1+H2NaBvK/jqmNYRF/TZXRjwptZyVJwEqyOgkAZqL3kDLCxPHFxTiScYZfLWMhFcd0OMCzT5/q+2F4GwMGzXaLaDONpglf+6tXP28J9FO/d52Seo0uM4CN3G6hyzpDDH73dRgSm5W5pE+FOx8/WdjzZ1jglkodFe78b6TMkCZDRDse8whx58TlPEOdmkfiVOaFBANsBIzvmYW7EHfSdxxspMc685gO7vM59LpE3q/fH4tu0opdThbuRgDTdVqqUbdfO96QKreHyVXhzgmKUcAb10H2ndcuMlfhS3K1GdKn/8px57PC/e9l3f2dn+SNz8ewsh5EuVaTe4PD7lJhTH67aTTGYnJBNyd5cxSRcIPtdxsSpY2mIxWyRFYpQPS6/KhVmnoPzXYDC8vzSM4lxMnkaH3/YB/DyQD3Hm2i2b5Ep1tX3LIiyCfQZrt5c1Pexuxko8kQVm4t4OXBS8ycZkxtEzh99PUeoZArolkcIeBM463XvoxweA4vX7zEeTYLp92Og1e7ON3fxajblQMLubxdOkN46JLRQXJxCYFEFK1+AzavRQEinS67+y4mvSmm/Qk8FgfmQlFU82XxbIlu0k6MRSydASKRkBAo/h03bVpmUrxJOge7U3Kb4+kExrORkFe714t6hzZwVVSqlwrCCDFIZ2xBkfSW7kS82/t3b2sjZ/Fn5biVha7bgSGm6A37Ch1humm7XkfI58MyXSS6pDtEEfLG4HF49R4UCnJ1KBQKRfGmiYZ/81tf1XUjkk6erc1OL1iDZ/jW599GoXyJSCqJ9du3EYzNwWR14SJfwM7epzg53UWrXlVzUimXsbq0hCevP5YTULVSl9hrZe2mBHZuet5XqjjY3ZPzink2lSCW1qDc5IezMerdtry0LU6LkeLYbovbSvSs1+oJNSVtJRIIIxmfUwFODm25WEKjWlNWAEfydNXhpkNbPzpBkNdNhJGID8fxLIwpVG016yoIFLttNsnbnEVgs13RgRiPR1EtV0TlubN1FysLN2T7SY1BOBzTP9PqjpSAUCgsHnOrSV/6GvL5cyTmEvL0JxKavcijXKXDyRCZTB7BYBBry4vwBN3iEvN+2tvbR/bsXOicPHdHRD3GEqH+gy++i/ff/4Gs7ZhsSQTxcN9IC11eXcb6+ir+8F/8C3FdbVanCnzqNGxWIj9My7RibeUGOt2BRLOhSAJ/9Vd/rUM1vZhGJB4SHSUY9MqO7umzjxGLhMRBNnEU67ahUm3oMF5bW0Uw5IXdaTSN9O8+2jtGo9JGJBBHsVDGyfEhas06AhEfEgsJJOfi4l/XKiVEwkEUsgUEvCGYpg54nCG47W75jwcDbnj9LvmP+4JhjMcW5DJlzCWWcX54gu9+/Zu4fWsTN1eXsP30I5RbJQRiAdzYXJXTBBvzgMuHTm8gIa7d4xHyS7GiaerUQQlOt4IxLCytIpWcvxKnZlVQMTgtl8vgK//wK8jmMrKrpUPN0f4e6uUKItGAvs/9g1do9VpygyFdgUWfy+nGr3/5K3hw7wGqxZK4wUKlTRalz87NpeELBjQlOTo8wfLikjIoSD1kwW9zOASBKHhoRprMCHsvnsFKb/gUi9W+BIonROYX5rUXH+wfopDPaQrGfYgUkVz+Qk0cvcpJwaAVbyQaxWg8hpOhRSsrKpaJ9pZrZZQuC/oOru1KxW3PZ1G8vIDVNEODWRUzK/KFBrLFKryBgDz1uYY5vSO3P+D1GcXXbILXXv8cbt++Ld48EXty9PndcPJIhH1vZ0eaqLmFeeUcMHwtEk2I308AgfQjUllIyPj0o4+U8vty+wXqnTYWb9zA6o1bCAaiQtSH/Y5cg1xOE4qXObx4+Qz9wRCxeFJTyp1nr7QXkw6yuLyi600vfYfbi/PsBUwU4vrDmF9Y0r1E7jabGwJXtKWkGJeT09lgjB/+4Af4r/7r/waX3E/sTsSWlvHOF7+IP/j938PjO5voN2roVItYSqckHjfOh6aakNG4J868YpamI+05NdIbT47lRsPpCqd3pGaxqOsz5dbEiTEDx1rirC+ll2CemWR/yoaI93c0EVUFzHXDppmTqVgkhstSDkenR3CT/hNLSltRb1Tx4ccfKVjq/R8+x8lZCd0+HV1McDstWFqM48lr9xEOuGE3T5VWvrCQENVw5+AYx+dlHB6VUGsCwwmdZNhn0vzXINVTK5kAACAASURBVF8LhLUCE2YQ2a1q5FlAWk02ZTsY/zPsFBUiNTZ42AYGzHnDj0jvcomx2s1IJEJIxAOIhT34pXc+h3u3NzAa9PHxBx+iXCrLapJrcTIbyTq2VJ7gu986/TvXPn/bLxiJpcZE4SftH420VePc4M8Q7aYrDHnqpEyRSsvPxknVte86dSD1Wk+FtygmpEtdea9LDCo+uhnVak9C1Xic+hOLqDOcmPFBdJ2oPafLbMBYYKtxmM0QCTtVvBMlJ6WHyLzbY4Pd7kXAvwmrlTQ1vqZB8+Wf8nVX48Q03l1MJp0fNSI8Q/VznCbYLQJir4v0axtMovL6HLzmnxXuf2/r7u/0RO98IYnXnizCLuvDrhTMlpkNhcylBKoYzVC+4u4GQz64vVaEwk4sryyI9nHE5McZEZoZ+p0ZCrkSqsWyRrWBgAsW80RiVhb5dPrweIkwOFCvVTFh3LuHoQQ2bXqF4qUCTe7evacFFo1GML+Ywte//VUsbaYxdyOGLmpyHOEG0KmOYBn54XOmgKkd5WIdmZNzuXGMOn00S1Wp4/leOPJv9ruKWnb4vfD56es9QSgShDfkwXA6xPHZmUa+HJquLi3DRTHWEEp1LV5QjNsTwsRUWIrkaHPGjZo3FJNY6RAw6PXkEuB1+zC3kMKA8dFuG8LJuDjO5UYNF8U8ZjPSdpTDqUTrcW+KeqmJeCwkLhs9jOnmYfe4eLqiOxvL/5sWjUTDAi4HfE46+thwa20TQV9EQl/L9P9j7016ZD3TK7ET8zzPEZkZOd7MO5K8vJyqWGRT1ZLasroloYH2zoD3Ntow4I0B/wvDi9544ZUNeOGFIaulqlKRVSwWhzvfvDkPkZkxz/McxjlfJosuC7LUKHUBDQZwi5eszJi+93vf5znPGazyHHfaXUZS7e6eCs4H9x8qvv3Zy+c4PN1VDDknFERk1taWJeijswfdUuqtmjbhuw/ewOr6DvzBmHihFNY+efYNLq5ysopjEaxUUbsFlUoJpjkRJxNCgShWM0vwexmwE0Gr01VsO4uGSr2M/rALb9inIpCvo6S2xUhc6k6zB5/LD587IJE0bUmZJeBimFenh3AoooaAfPTeYKCRL2k0FPqGI1HRQbzeAC7zV+KSctM6Oz0XsnprZ1PNFNM+S4Wi6BGE9Gfk+5Jn6zU4/pPRWPz87Moq4vFlWQTysCC/mvZqoUhMzcLZWU7uGqSPcQpClIZFEYO1XG6nNBNsFofjhYSLmaVluD0uTOekszhVrLBof/bkMQI+P4IBvw5pNl0sOtbWNpTS+fLVa70f2uHxFHS5/Xj/Bz/QNOFnP/upEKyg3/A1rlaKCIcDcj8x0Qvb4UOlQR9mKx69+wG++vKxJgQP7t9FoXAh2hQ1F1y/nIRkl5dwcLSnNUv6GNOE662GxJDUglDnwsKUln+thiEIprsN3ai+/PVXeP7ilaZy8VQUdo8N/ogXCxMpI2HkTnIIeMIIeYigAQ6rXfcMxXtE4ijMXV3fgNsTxMVFEe0mpxweoeG3Ntdld3eZO5ErE7UjI3r9W22wLkwK8yKtgkm8RGVJu4hH47A6fBhMSAOKIxRNIxhO6H6l6I/Wh1/86hdq1iimZLHPot1qt6mkGPU6qNdKsJimqFbyqNfLaLUaEmlyslHMl2SpePett/X7ciIKR0VjYmFLelI8EcPzVy/lFlLMM6mVvudOpWwSLaQAtd5oqoCmpeh4NMbVVV6Uitu374iSdnh6iOcvvlZaJ+1YOTnixIkc7qvLy+vAo57C89KZjJo+Fp8UDNOSl/cJqRlkI3MSRb0MaTos+hnIRaocm9zne7vSzPD77jS7GA1mShBtdUdwev1IZZJCh3nfbK6tIxmNat9mA7GUXUE0EkG/39UInxxkP8PGxmMc7R+ogac1YygSMXQcJhuWVtZVPNMilTkHRKlJ6+O6XFlKoVgoSugZjMSRTGfhC4R1T7/afYnT0yPsbK/BbuGZc4lyuaCALSLuT776Rg0E+exE/Nc3tkR/I2J8en6J8WSB9a0dNVCKjLfYpPkh9TMQjhiG3hTe0We73cZ/+2//O/yf/9dfYsDQIZcHqewKfvTRh/jTP/ojvPvmPQxqZRW+dDAi0ELtAGlS7XYPzVpLExwmv2azWZydHuDsZB/BoFuBWQx3oyaFE6nDkyNNt3jf3treUhPtdjilD+I+IYG/bBTptDbX9IvUQWrNaKIwXswQCIZES6RD2aDf1qSGTUu+WMdf/+Rz5PIt9MYcTHLfnSIWcsl5bSkZhWUxgcMGbKytykb44PgYZpsbxeoAX359jNHEgikrdwtJRQTJKVSlaTsFYCYZHnBaTp0NC3daRNOvngW6Eb50Ta+4QX3JlVdZz/LdQNw5DaLzyko2hljEh6DfKa65jcjzZCrXt+l0hv5oqKlDIORDoTjAyYmRKvu7etyIVVmg37jIsNBmwXpTvAuddzMDxatpDZuxm99joc4mu858kRFrBCNNlXWNApXkCMNUcBO6HYJ/c3h9dty9y+aV3wOLd+P55CfP7IfRtfMLv4trhxsi/foZaXzJU5+oqeDeEA7fV+F+A7BLVMsG6jqRifd/rfZMVJmbBoHcdT5umhd+Jl4bNQzXkxb+DKcA/Of3hfvvasX9I5/nwR0n/ot/8wcIR2OwOJ1KBCQ/kF7m3HRePnumkV/A75TtlMNtQiQeVDemcIzhVHZTEyZEW32y5SuXS4gnI7L3Gk96QvOGs6HsA8lJy53n0Wn0YZqasJpOIBWLiFdHGgw55hnakPX7qDca4lVelS6wdnsJf/hnH6E1LsHps2jhdJojWBYezIY2LCZWWOdWvPzmOQYs/hweFXwMVaH6//BgXxub2etEbCWjg422f+QLko98VczDRlcLIpYOC25trCl5tdvow2kNyJUid3YEn9cv4cflVU0e64y1Fm+RwRBeN9JMYWRq4GCggKJKowab04rtuztw+dzybj85O0GlWpCt42TQ1/scdA3udiwRUYItE1nHszG6jCq3mNBioT2l+nsMB9F7AH6HA8lYEu+9/QHqlQbODk6V7GmFkbhK4Wnu/EKbxrvvvA+r2YbzyxzylTwuClcqLrnxcWRKSgP574RUWPSx0fIHg9javoPV9W34A1FpFjhtKNAb/vwEx6f7aNRL6HcZNGSHBRYd+PSapr2Z1+NRsUl7ND7oRsNwpel8YmgLzAv4QwHxo4fTvq4/w0vSqRXEYil9jla9KZHwuDdE/iyHIOPD7U6kk8uw2hkqlJZD0N6rV4oep1UemyuKQ1mkMPqclBs6LNy+fwehaETvb/fVK4VBcSTNYoF2Y5lMSpHtHAHTqz2ZSCKdziqyPJnOwOHxCelvtloqjigE4+RiPJoICXr33ffUnDH7VYmtWIha0WGSJIWvVgvCkYioWs1aA08fP8bzx0/QqdcUDhSNhuXtTrSQ63tC1warFfVm2wjLcbkU7NOsNTVJ+fCDH+Cv/vIvRaeYjGjfORGqxSqYhT8FqT5/AHa3E/5wGOtr22i1B6JZhMIMWyNa21YhSs960jtoj9qol4UYijYUpliViKtP9Au6QHBiFQqEEQ6GNB1jwnKz3YXV4UCpUBG9h8mS3gCDg4JYyi5pbROWs5uc6NZ7Wu+kQfGA8Lt9QnEp3qPDEANciFixEMyk09LN0Hb2qnglitFoZDT840EfTgtXiQXVakNC0tF0oiA5akQ21zeUFHx6diGqRXaDoTgMoCHNrI3d3ZfY3d3Fm289xMbmLXh9QUzGAwx6DRWgbYp0u03w7Hq99xKBAP30FwrG4YSBVBxer97Y8KpOJ1K4tbmpaYyb43xSAB02vNx9YSQR90mX6WE+MyEaSUiTQ33Mee5c6CibI4Ia/Bz5fEnpv6FoXKLTybivUDo2rExLZQPJg5riQ3qY0yrW7XYjlUpq7dG7nA5SK9klXFxciCboYcDQqz150FOESm96itrW15aVs/Gzzz9T00J+N/MqaOG4f5BDLl9W8UsqTqNeRbvRwHp2DYl4XJQu6kFYvIvjPaD3exMup1mJrp1WUwJD+vCvra3D5nRhOBrBYnEglkjh3r0HirQnjeb88kITkFgsjAf37uL05FT7QXZ1A9F4ErDY4fB4lKXASVcqERO15tWzb/Crzz+Dx+VEJp1C/jKPYqEg2ic1BmwYWLzSbSoSS8Jstgt1DzDR9Doci+Fr1GUlMhl9t7wHpdNot/GrL77Cf/8//I8o1VqYmCywutxILy3jzQf38K//1Z8pOMjroKjfAaes8igYZODOQBMr0uuKpRrC0TAajRIuLg7g4ITTxjPTqgkE9SmlSlFNMc8SWo96nE7xuoe9vophovPkTDPhlU5OtJ6kZelwMJSpwnA2gcfvlRNXt91UA8Hpi88XxnBsxr//6Rc4PC1hsiDLnP3JHAGvBTub/CzbWIyH6LUM/UGnw3RwYG42oVTvYf+gij61+wTzbtB2/dVIQeXE1KX3N1bmip2WmDApQJBOSwbCztvA8JVROjAnoiLKGIU7oV5+doeL06YAtraW4bAvYLOQHmrRpJShTgTcONGhHonT/GJpgKPT34QI/SNLoL/zx1nkEgk3JgXGg3SU74YvsaAndUaWjA4mns8NwSx55+O5kHcW9Cyyb4re7+pD5QBzbSXJ5+FjZcUvr3cW+K0W3WWc+jupNnxter+zqJf+ZAEEKHi9ngLwv/M98mfpFJVK3ofTGfjWjFO6A6Lk1+g7G/BS6QUzjQ17R1lfU/BrfAY++Bn5uHnfbDCIylMAzYbk+8L9d7Ha/gOeYzO9QDS4QCKdxPsf/xDRVAr1VhuFfAXnpzn5crebTBcFVrNJIWlOvxsumwuVfEkUDbfDD4/TLxHRVf4KM0xFGXC5bcgXr7S4g5GgNpajk1OcnlxgOlpg2ptic3kZ6WgEwx79fxPo0uFkPBTnzR+MwMF46XYN4YQHK1sJtPslBKI+jVUdzgCqlSbqtR58zgBapSZ2Hz+H02yHeWaWY83G2ro4uXQiYYhJo9/F1GaRzzp5fRzl0tedHuH0Lp4txnj/g0eIxUOiTFxdlNGoD3G4f66gic3NbanE44lV3Ln7CLVaUzQgCsnISa2UClLmb61vqBgoVOhXbByQ2fWsOOd/+7d/i36vLUSEbhbkVV5dXGpTc/vdKNUq8AT9sPtcmJoXGC5mqDUbEoNSAkWrPdN0ovTSteUsQv4wxoMR7LApUZEifo5PB10DkWYDRO4lDyNy04ezKS6u8hhNRxKCOlw2ZFeWGcKozYcjcAYScTSbziwjGk0hkkwhs5JV0dMbDZArXODFyycoF69EFWGzwqTWtWxWYuXRtC8+O/2MmQhIOpSHUx0eNKOhVPsUYNHWje+DYki65XC06HB5dFCT6kDf/GgwonCqk90DOMw2LCcy2N64jcnEhHa7i3KhKHoNKTQMaeLY/9WrV0gvZbRJxeNxWSdWKeyzmMUNJk/8+PhI40ZOAEKhAIKBgBE80++LYpOOJ3Hv3n1ZOdL66s7de0LD9vd3RX+glznHiPQ1b7f6Qu7YbLEwp/82X5tx7y6fA66AR0U9aS/8jmnR1q41sfdqFwl6ZC9mhid7rYZKjam9Vkot5AJEtxIW8uSYf/LJJ6iXqjh4vYuPf/TP8OL5Y+UpzBSW1cb61qaK9uPznITM6xuruHVnC6VqEctLGwiFEsps0NgaYxweHSAeTyjghvSX5y+e4uzsQCh2lEnE4TBevX4Nm9OGhZmj4qkoPcwZIELtc/twvH8Mm9OBUCwq0SX94an7SC/FNfJliBcFoh6HD8vJFZTyJZwcHSN/VYbb5ced7TsKQYqHaYM5VuPPgK/sUgbDfk90Jhbir5isOZ8jkUjhaH8fJoo/fQGJyYnMfvrZL7F1ewdLaxRLThAOGfZ4BwcHaDT6ePjwA9gdXiwvr+hzfPPksdDeB288wtb2PdhdAUxGHXQbl/ISZ0FF4SEbhdcHu1hfz6LZbIgiRqEgPZ7zV3RFGovuRSE47WFZ2JPukFlKiVrCaRSLKyLxLHpDwRgsZjsOTo7hC/kMwTnTcn1uFZnL2VXs7R/g8ZPncLrcRngYbXWnUwEaTDButVran24i0hfTmYS0FNTyviUayfuKiD8PbDZUpKXQXs8fCInOwmKP9dTm5roKqGavjYVpiganRnSXCoRxla9gMJrC6fYiFg0j6PfDujDrvuSEIxCOIpNZFkhAdJgTuFLpEtXyJc5yh6JSkKbIUCui21wbbDBoi0lqIoPeOH2QoJUTRrrWhCkmXxZFjmAAdSy90VD7z8rqOno9A81k08L9s9Mo4/Nffqp7gfQxZi/Q1YeOPEQeNzdpIOASWk9nrf5wrHvgFrMmIlG4rBbsvnqp9FUW82dnZ0Im2UgTJHjy9CX+3f/yvyJfboNBoNZru0cPMz3iCYmWP/zgPfzxJx9hYyUlwbVdGpqmksUHpA25vJq0WB0LFIunElq3WnWBJQxWo2MSC/OV5TROz47kzkYYleLpUDAgug2/P1otskl2enwCKKjF4PSONsb1VlXhStx7uI+RfreAFY1GD7nLGr78eg8XhbocYlgyGwFXQDLmxruP7sFKyGE41sRRVo82HiVTXBZqOL9so8MID07G7ESNWbASMTarEVvQQUXTuJHcvbg/uPl5FdpFgGAgcSapVQYCf139G1LX68rFcECx2g1rxdXVEOIJH+wOTsFnOkfYjDHYj4Vxv8tm1INafYKj8+F/QPXz9//KTWLqDVJ+g5rf/BYRcSLu5KUrWZQuM0ozNX6CDcYNSm8Uzb8JL7rhyPPnjYZmgVDYBb/Pjnjco/92dESHO6PQpjf75ibF44Yj0Q1X3WiyOC2m+5NDxTcf/f4csdg9BIN0sDImHTzr9O1/+z5sqFSeoNOpqDI3XPOM98jXIJIvmvs1QZ7PrfkIrScnvJbfI+6/80X3D33Ce+sObKz6JQ5c3lzB+vYG2r2+Yb3U7aFcKIC56CG/G6bFBL1+R9Z2dC0xja1oFJsazfEgoAUifb1rrarQ1K1btzRSq5S4MBbwhX0YTYeiZJBGcWdzG516BwvaI1H4ec0FpugmloxjaXVV1m6kblC1bnUCdiewurakFDyPz49Sra7iLeSN4tOffKYUTT83SYdLBRsFfb/47DM0GnUhRqPpFKM5kayg7MiIkq2urEkAd3F+gcuLM2xukftolVioVGpgMFjA5ST/LKFCo9YY4M23PoAvEMOQG92EAqQqauU8yqVLPHzzPpLJBEwWm8bTl7ljVKtFbG1uYDzo4sk336BaLiMYCmg8SA52p9+VxVednOKJsREuHFY4fW64vF4d1qQSdJocJ4+kIWBYD8f8LDjpbBINhOUMNO6N0esM0OvQ8YB0EWjiwOKOaJ4RDe5S0UALL0NESORnqmlLvVKBz+fGnZ1tXaezXA6+QBDZTQbUxNEdDlAol3GRv0Axf2mMTGdDrCxnJFJmoVNvt9Cst4Rek3/Z7w6ExLSabR04XEcUMVLQqNPdYpJrDlH3/ohj/yA2t7Yk0Ax4gmhVm5j0JnDbXAh7A3A7PCgW6jAvLMoa4GShVq5pM6HTB5uUaoPJnANM5zME/F4hcgzM4qHD5MJimYI8M1q9Fjw+OovMRENiAULv+HQ8oWKFCcFnZ+dY39hQEiZpGix4+XevN4ROix7OPuy9Psbz54/x4z/4GI/eek9ivpOzI0znPbhDTpxfnmL39S7Ws5uYjk3IpJZwcX6lYLMnT54Igcpk0kJVlQBZqsivnDIwFjx+jx//8l/+K6FXjx9/g0Q0LjvGapUUs5ZQ4mgijtu37wutp7ZiYyuLcj0vB5lwOI5atYNq2fBGphf83t6extm3t++oASUnltMXhuKsbqyp2Pu///1fyds8no4oZ4CCctKDOLbm5GPQHQvoZ9HINcymhsLXRrMmbQwP65AvgqA3hHv3H+Di/FKc7NFgjl5vjHRqSR7mLIb1vBzNDgfyHbfMZzg5PEI8FMI773+gSmM5m8U5G5PBSAWCec5wkBF+8tOfIp5O4L0Pfyhh38w0g81tBBUNWiNM+3PMKT7ntM1EpJD2mPSBnuIHP/ox1u8/xLBeh3U2Qv7iQnxnup1wGvHF119gZXVVTcjZ+SVcXh96XbpvtNRI0xaWh7DLYcPyckq8dAoPc7kzvPXmQwz7QyRiCXm+DwYDrK6t4pTe4qYJ4qkERvMRDk6OtB5pBEDKl5JNB0O54CQSFHW2cXZ6KrGn3UxhK/dhotd0wwh9eyCHwmFRXy6vrtRUEmEnB5wFExH14+MzFai+QAR2h0de7Gx6mS/RadfQHzQloGYAE8sA0rx2dm6rOV5KZxALGrQ8m8MJt88Pn9eHq4s8Rv2exKfV8hX2D17i9OwQk/kY4+kUgUBYVqaWxQz9TkeoNgs+7iNOrwdb27ewvJwVPYOJvmzO/vCTP8RScgm/+PQzVKs1rG1uaIpJ5yJZpE4XMgFotWoq2o+P9hAKB3D3wX1lInz66c91TVZWVpBKpzSJIcUxXyyh0WhrzTHrgPdQu15XUme/bzj5jGk5S9qJx4tffvE1vnz8CrlSG0NWrgwO4sZtplaHE0u/Ej3vbW/jow/exs7GCtIJBl25cXC4p4LpwZ17mkpOZgM1zRcXp3L94lrgvU1NAW0xaeJgNi9QqVZ0Dfk7dDvinkwAhjo0OuFQgE+Qi69LFyIKjS0Wpl5ONZUKhWOyH+WErdbo4ixXxFW+jsFoAbIhhLBKeAi4HMDyUhxuu10aK05bmIPgC7rh9rvwcnf/2vd+oa2a6ap0GSHNwxCn0i7aic5ggHLJyEogskv6l9UyF7I/5z06nGE0ZANCbTYpINeRnwYGz7SAa8NJhh7N4PaaEAhSS2JCIhmR2xoth4f9kZozdhE8n9od4MmL4j+05PlH/ZzBCb9pLH7zq+LxWw0+OZsIWjfynzfF+28KdoNe892nuEG8+WxE1KNRN3K5tjjj4ZBThfgNFcXgnJuExN++E5UFpISz1xOBXo95EX0ltNKOkkwIFe8mE4KBu3C7o2rCbh4378OgAFnRaL7AoF8Ves6CXQmtdrMRrsQEWIlUKUhlE2JcV4JYfA0Cs98j7v+o5fS7++F37vixknKqGPFHgshurQpRUEjM1aXBh719R+mcNXI2OS7tdHB2fIFKvo7FxKKDhf7PsXQMbr9Dlq0sPnhQkZ93cnioeGa314nt7Q11gCzuiKb4PQHMRkC33ZdfOUNAKPoLhIIqzg8oEGvUUG9UEIkFkVyKyUu+yvRQj1M8UQq8KKRi4Vmp1OVdTDSk1+WGNldYCBFuvneOP0mBcHtd6I562Nrawlp2XUmVh68PhdiStnPr1poKs26PRYoH44kZW5u34Q2E0JPXqRvBaMKIsa/VUK+WlPrHD2NeTFEuFTAzmRCK88aZwswgjFJB1JhqpSx3AQrJHC6n0FB/2C9RU73ZEn+PwVUMPur0ehoRrmaWMRvSDzaHVr8jxx53yKexOcOaKBgkQpqKxlXUuiTWBAbdEc7PLlQYkjutjtpqk588VfkLkvhtDDgZIJtdl3MK/Yk57iYa43K4xZ/kRkA60R/98R8pSIihK7uvX6NYuITHQxRgInoEb2wWOkzFNKLZyVdcFepGf3WOj1kkEM0cDHrarIhUcjMy4IAF7G6r/Kk5VXn48B3x3gsXRTWLGBNDsojK0maIynAsigWFzXQE4uvxMCQySR5oq9NCOm1Y462vrgul+frrb7CUzYr3SocC8t4ZwU47SIW2eHyaxHicLtke8vko9CPPnFSfaDyE4aArBxVy3+khbzY5Ua20hY7F6UiTygrFrjdLKJSYPMjvcCxUrVZp4ew0jwTH9iYr2nRCaTQ1NieawaKdTe/paQ7FYklNKP2QNze38OH7P0St3ZAglcgkXYFKZabQjtUAkq8+HEwQjcWFOlOLQk69zWXD0+ekbFjwwXs/VJFMmgM1Gt0Opz8DFb+kfVltVjjcNjXbRNLPL8/QG3bhCdgRT4XgdHMIvjDGwZy4uYJw29yIhyIolSuywaTTRb3WEL+XiDwLsHs797C1taOG2+6geDIhu0+uPRZDtWodqVRcDUipcIGXT58gSWSYFqOjiYHEZldUbdhcToQjMaVmcopD2zyGr7Hhe/jOIwwmtL1jqAiTR0nDMePk9Yl46BSQk2scCHolcmt1+8iu72Dr9n0Me0NU8kX9DAuiINcmUUa3U98pfaSbzR7SK6sSBJc1/Xj9Le3EauP3Qs7oRKgqbQq5JrpESZ0u5M4uRM9KpGNG/sPQ4KYzsI1i8sl8DrfXI0oSU1z7RP0tFqSSCQVt5XMXcFjsMFGITY4zHZ86LdGU2KTK9cZsaGQ4waNjCsEF3mjk0vf4M24mOy8hmlxCLL6EWGxJ/vPzYQ+nJ3s4O99Hu1tBdm1ZaDW/gEwqrUbcaTVCtqjh4T1Nigv1EbR5PTk5RjjoV6FgsiwwoP3tbIzLfB4jCupjUdn78d7nOmfzyPdmsVlVkPP7oc0gQ9waVdpTJpCKpxW8xgKT9zKLYCbftptd0X8oAuY96/FRqDs27vfMkuhDjUZNybWki3CayikWRd4sWCkyZ3GSSCS1RmhhTFrfjAmtFguyRPxnc1SqNfxv//v/gYtSDc3+FMM5w6hcmmpR++Lx+rGSXdfeyomZ1TLDxuoSQj43zPMJgj5OGh14494bougdnR7L4IHnDwvx/f09uV9xjyIOzglTsXSlxpZTGq/bpRRZTnWIuPN9WxxeFV10jeFnJ9WPGgrzYgKPxyFufZ/Wq6SWzK3ojsbyDm/SfYZca9DWcyKXnqnyBBh2RV2UXXoh6kpYoJPyJ3ebPsEPBnDZ4XCYRVsh/ZXuOAThrEzJtVjQH1GY28eYFsDU4jgccNs5BabompNN0jj4h0CPgd6LhqH/5Z5yjfDyKDCz+p/DFzQhGHEg4Gd2iUmaCoIEdNkxLUxIxROYzz149rLwuyuK/gHPJZ86HAAAIABJREFUdINaB0OkEBvBUqSvsDnhg5SVG1Sd/y6e+vXjphngc0TjbrgcVhXfN5aM+jYs1PgxQhzodseIRtzILPkkhmVhT2CRTAb+DovqcIS6Fro8WTQF4ftxu9fgclHQbrji/L8fnJpY0esdo9O50POQHsNry3Obr8/pt15jzEmCkQ7L+4/dFT+rPvf34tR/wGr5J/iRP/nRKuKBmTZOjrrOri5gc7uwtJbVqJUpeh06DDASdzSWt3UgHIbVbNjw0TPW7nQItU2vphRR7/V5hPZe5q7QqDdRLuRV9N/e2sKt9TVZoB0e7cuJZUx3KRiJYqQaeD1uCeK4STDNkCmQ/X5PNlc84LwBN7qjNlqdmugu5Hzv7u1jLHWGBaVaU89JJw/aUnG8PJ2OYLfSW9qGWCiIVCSG9fVVuJlIV6vJgi8aiivcibs6DwrGRzvsZoPLPCRnkbZntxCOJmQTRqzAHwrBZneIhiMXA58H/W4D9WoRlUoRufwVOmMiLHNQpM5EuslwiHKRyKJTxVm720G9XQeT2higwQAZijbpBsFI7VqlilF3gK21DTSqDSEqdGI5K+fhi4Z0GCSEZrmRiETkD0/Bks8TxHBA8Ukbr3cPjDRb0miIFNgscv8gd9bhsWFhmWlkzcPc7w8JeaNx9nw2hp18UJOBrBAJYlHBw48F88sXz3F5eQybY4rlbEy+3eJU29xCUxlTzx2EvsvkoxN1IU2EqBapNSw8+L5JraHgiGNPjvitLiscHpc4wKukOl2V0Kq3sJRaQsgbFN+Tlnu8DpUKkzwpWrLC7w2oySAaQ742g0k4RuYo2+PziYvLx8nxmUbndJPgZMkfDMDj5aSAlo1LiEdiCjmiToFoJkfc5Jjv7++j1W5IA8Ex4vjaPtJiZlokC/emIWhNpRGLpWGjM8buUzRbeTx65y6Gw44aulKxphEmefM8ZOkSwlOMacKGNR3HphEVWlzTpHGRM+p1e3Hv7j3E03H0p2MJMkPhkKLNS5VLVCp0GrFjQVR5ZsHp0Zm+Z0bTB6NRg8IWj4lyQ242C1oKgukdfXjwWhOHXm8ohJyuUeTcspGqtioIxn2w03LYOobZTp4jXUO8MMOhwr1aqCLsCapZobYAcwuefMP0Q4c0HAyP4tF8e+c+7tx5gFAojuz6qoJvOr2BihcWgrQpJIWM90+v3cLp4bHcqhi6xMna2tqq1lE0HlPTzDAW5g3wECQ9ip7dn/zBJ1IaEK2mE0koENNazOeuhFJTs9NolFFtlLC+tSG6BIN4Op2RAAA2EJN+T+9jSrFk/kL8fnKtYbZjOJ5j596bSKRWMF8wLKoogINOUWxe262KQqXoL053GIpqi4W8tBBEzBxeJ6JCEMN48eIF+yOFPFGHwYKdtqScmPSGfTk9EftKxmjZaZUuZ8RpWqOF6ZBJo1PRZpTQScQuGpFzFq1zFRFv5dQgCKuNHuJdFVZEapnVsLaxg7cefoClpTUhmbQ1/OKLn+Orb34Bm2OB9fUVgSjMRXjzwRuijVC2S/E+szGODw9xfnaqfZzUlE6/I9cTBhqxcD67OBe9irxt7iEEXlodAiMj4at0v2LDwHuWyDHXN2lsHNMf7h2qyWZwFbncVidt8LoCcChCpTiYYUsjZnO4PQgEvLLsJBUwFKSj06Ux2VhdFg2N1CiGa1FzwMkS77WLqytNQgg8EdxhYeLzkhNsQiadEZ3uydMnyF1cojeayP+c/BHyvFmsrq9v4L1H7ygvgmJQTjqSqZQQy+JFDvsvnuPO1hZatZqRpguT9AZc63cf3NM+TCopdVz8bNzbd7ZuoVgqSlRKkTDTTIe9HkrFK03GGLDVHXCKwWLKqoYhEYsqHGw2HSAeiSgFl7qOCoXMDjdCsYjWV7NNYbMDLrdbuS3k3xdpT0kxqXjnzAWxIeD1yxKUExFOJblfU8w6ZQ0ggeVCFEenmnvy250YTmZo9waGjzsRZtNC+7rbZkXIyaZyjH6Pzjo20damgt2Vd6cHm0z+YcHJ0pcOPKTMWO1M8rQiHg/B63VTAwubjTnt0HRUk6KJHcU89T3/cR439BWuaXLOiUrfFLWsh7h/E502rDANB5ibx3eDkAhyebx2OcbcWE5+9xPE47xOVnnJx2NutDtjecSzuOaDzRgLa2pJiLZHIgymsn7LT3c6luF2ryq9mcX2d5sHOdpYLOj2LtHrnera8kFKLwtyTQzo1X79hq6p7t/aSvI9EXX/vnD/j7Pm/j+v8hf/bAtLYTPu3rkvPuve0REagx6iqZh4ucVyHs+fPUOHgjgTkdIxwuGExttEtHkD0TnExTQzrxOp5ZS8xnO5Cx2ilUoF/W5fBeD2+ibu3trSCHwwZEz2RJsMrbjY7VtNVPhPsbW9DZc3LK9khrk8ffEMudwlMisZxFMxXBbOlVLaaNfRbHZwcVVErVEXH1j8vYUZVpNdKakUkykAwmJC2O9FwO2CE2Zsb2zg0VtvoVAqYA6OorJYCFVggTmXL+/e7nNErmPN4xGGpGzg62+eyBlkY3MDzW5HXFYeyBQjEdV98fwZ3n7rgRb/6dU5Hu8+xeXVpTZ2Hk5EIXjQEq0jwlCqVlV4pTMJuHx2qU5pc3VjoSUHiW5fBwxtN3kIEwVtcaPGXFSfWX+soigViyOVTNFVTuI2i5WTCAtKlQqazbbsIEln4pSCRRIR1zh9lQddpdetrm/B5mDxaBdFgGEs9NqmRddgRHS7J0SWlKIiOfKjHrw+E5IZN3xBu6Y2DN9otkdw2XyyV5MTgJXjNoZrhFEt1dFrDjAaTCT+ZVHMZoZoUiwax4xhETabArfsbrtCiyginTEOcjGFVYl8FCvZEEom0R8PJWz0+3yYDKdo15uwLixoVGoq9q1sADNL4qpzoz2/yGkkS9EqC4Z4Io5AmE4+ThXskXBIBxcbvvOzcyyvZJR8yQ2YQSoK3hoZ/vhEySm+yq5sIRFfRrFYh8PrlbMJUUReJwrVClfncDrMck9hJLvXH8L61i1klpflsvTLn/1C0wgiheTktjo9VJpN0V7iidR1yJlLHGai8vSKZ3HHk280naFYKggZo6jPZjbLN5/+3HJtmUxwfn6B3b0DNdXLGVIDDGcnIuJf/vpz7O4+V1rug/tv4OXLA3mpk9vq8FFAGIY7aEco6UWnXxftZjrn9wHDOz+S1Aafii/j87/9BTzUu7iDaNECrdHTe2dTROpF4YoC7zz++Md/Cp8vqqnbhx//ULanTIDc2liD1QZ0Ww0MBx2Fsr188QqxeBrb2/dQqdZVeHBq5nN7YbZTH9KG1eWAxWnHae4cV4UiHjx4Q83AbGbC6tKWrGpZKNKOkMhrv0fucUkTHxZaPl8EmBtcYHKRrXY7TLMJLPMJJgOm1NKHe6j0zunCDG8ggo3tO7A43EpuJRrKXYbIJ/nse7svcZE7kv80vbHtDjaRV2r6WPS4fC7R9i5Oz3Q/UZ/CRpH3JJNJc1c5ecbTVpRe7NyP2FAz4InXzWF1ygq11Wzp/jLG9nbtMZygkEbcm4zRGQ2lsfjxJ3+AR48eibb09a+/xuHBCUKBCJaWsojFEip2mSLb7TQwmnRg57ZBJ51qVfsUXbRikSgiwZDsX8uFEq5yV9K0cApQrldQKBc0iWNQHON1qrWGJiGkG7EB5vSHTj4WK9OyrZiNpxKa0/WlUiqraeRe5/cHUCrSYpW2sHb4vGFRUSZMd7SZUChf6Z6RSYDJpikAA+hIwxEdzs1GfQVfffklao0aHtylID0ky8Wzs1Mh5bzu1MEQhNjb3dO0iVQ+nhv8QxSKQBIddijSjMbCcJGa6ffq/b16fYSrUhtv3n8D//a//m+up61zpWkTKOBU43DvNX7x6adY0O+eCbVuF3zhsJriLvM13E41ncGwX+fJ0SH1NtTjJNWgUhNpYQrqoKfmm+/39PQMZQIV8qL3i05BO0FSXEiXY1PI/ZSCeVLJKPLm73kDnuugo6lolyz4TGaCZWwk8uLS02J41O/C5/VgbZVUUYcC+UhzGk+m2vtIt1LMPXce6lwoynQ6FYxIZ7lWh77xI0wWCzWNvM6Yj+C3mTQ1tpI6Y3XIvpTuOaRnmqw0mmC2yUzgCLVZ08X8OknUJ2MJrp2N9VVRb4ajgQAknrWkFnGf7nWAavG7qaD/9MXUjWiTr2TYQxocd6MgNnjrN4XyTfH+XUvGG/eZ3xa8fved8+fpNONyWgxd0k3xfe3Lzkbo5nmoJfroY5o6uLU3c11YLFF4vTuqf761kFTa7bdtBAaDKhpNZt/QHnIhYavbY5chAM9ko6mCBLj8fPq8CmKbqZ74vnD/p19rf+crvLvjx3rSLV4vHSLoI0snlEg6hlAiIkcEhsz4PR64eEjRC3wGURIoRPF6AkK9OebkzewL+rG2sa4Ng4gRFx9TSs9PzuF1uhAL+ZWcFo3TVcQsNINR2Iq0X8wxGXSxsbMBZziEPqO/6w2cnF/g+asXWjC0umPyJYNRKPwx0Q7O7lBRS/4fNyUWj0QMeDORF07OLjl1Th4YA7qyWOC12vCHP/oQ9+7fkZUZEStyAgf9sdJKSc8hOpqMRVRs2cx27Ny6gydPnioshcFLCxM9wrtwecgzruHx11/rsFtaynybZEc6DmkgvkBA/FL+nUgQb0QiGbR3YwBJJMJgKBvsXhusDr53syhHvOnJxyb1iAJLWiHSbs1BGzYedD4fBtwIhxMMOn0hz9z8WeCwcFRwkpUK9Zas/LjJUPDGopodM+3dyAEnp/TDH30Cu9MroRg538Q/XE6PfL2H457eZ7vVxvHBETqtNmwWJkG6EAiZ0ewWxcuvN3py3OHBx1EzR5vcJ8Z9Wo25US93MOgwlMsGq/j3BirIsR0R8CDFbstZLK9k5TWuZNNOA90enSTyON7fV/BUNBbDcM5x/FiCNqbuUSBnN9sQ9YcwbPdRLVQQjySwsbYloSs9vhutBk5PzjHoj3Rg09aREyKKsHmoM0SrXqkymUoiRB6uFNNlltMqXl7vvxbSTtcQpt163H68++4P4XL6laRJh2O6gVDLQXSK9CiifZ1WV1ASXVO8/oDQN1fAq89RL9fRrDcVkLW6Qd/1ASq1OlK0B6ST0GQi2oaEj/z3ERvfnpBYUk540PEAZGPIhpHfRbfJhM2xRNNs5HJHV+j1WhiNe7i6vFAk+fNnL1XMUZzMQ5DUg2ajD/Iml9YyiKbCSK8k4A05YXHMUKrlUaxeqvjlGJ90orfeeCi6j9XEg76GfnuMaqmF8mUD0wkU7BZLkvbEacdM+QuxcBqRYBK37m7j3R+8o/XHAjyTjMPrdqJaLmDY62hdKEnWG0AkkqQzrfjfUV8A0/5QFqC//vpLBONReEIBNLpdRBJJZLNbsNpdcNi9CjUzzSC6wVBOGVRuk65WFF+d4UGADU6XH4uZwVtm40yUfNJtygr36HAf6XQKsVQGLl8QTl9A9ohTtgNmI4RsMOT9xANyhlIxj/OTY3icNtD30ud3ottroTdo46p0KStWOozQRY+I89HBEY72jzVh4Wc6y50pI8LnpYjTjaDXp+kSE11vaEYs8lj4cKrA/YkuHWxoOIkiemxyWhFIxeQ///bbb0mAWiqWcJm7QKXEyZ0RVU8ONz3TSX1weRyoNUtKJWVjSKR9ZXkN0XAS+3v71+/XCQphiaDSs5se+GabBd1BX/oDk9UqwS+nIGyQuS/OxmOEgkEVDAwDC4X8AhnGowEW/M5oY+j3a0LGyZPH5cfW5ramJHQpI5c+kY5LfEnOPJsBiez7Q+Qv8gJA2Jixmb9//46cbP7mr/9aqC6tDUm77LFYdtBtqoJ8/kqNIvUr/Iy8ftTx9HtTuc202n1ZLXL6y9qTvHkCGWxA2Ti9eHGAL785El3lrbceyEmIVq7MKmAoHJutVDyuM+rs7ES6D1Lq2NAHON1zu+VgRk0P7THZtHAvIfVL08rRRM348ydfqtkkTYzuStTa8LoxMZQNHgEF2g+zcaGLjMLC5HTC+4bNEothq37WSD5aYDidoNngBLuBbmcgKiS543Qsoh6WQBcLY1rNyhXJblPhxgkK6U40MCDyzwk7k1uZRUELaaYDk5pJOgyLfb4eJwkOK1F8I4CRkxlOVakJ456qazgeyQlKwmQnawoWozY51lHUSqodPwvBGSLEpH3IX5zCSQJ9NjNGfTuaZfqs/X4eNymp333171pI/vZ/v3GjYWHPQvnvexj2kZLlfIve3whgb+g6RN2XVwJYWabWglk7zLqhk1oYbvfOtwFMhg+98Wo34tbBoIZ6/bX2Zn6OZnMokSs5+woUmxrWj2wKjaL92s5yRovI7xH338+KA/D27TBub1DQ2EUmEdeN0e51UGs1lNZJJw7SQIJeL3bWN5FOZSSiYxfOrtrrDeoCcpxfLdewkl1DjGhS7hy1Zk0jM1JcJuORPMqH/TYmE/KbOVYb4/z8EjarS+gJi66A14tYOoJit4pqp4t8tYbBbCoeMjnk3H+4qXADo/evhZwuqwWmmRXTEbnzLHIm2rTZjZKvy66WKn2iPAzVoM+512rFn/zBx3jjwW1kV5eVvChLrnJF9B4iZ8tLGWysbyhYiCgII7rpR27YrVGc4ZRHMn3Ni6U8Cjx4TBSoueBw2tHrd2X3Fg5HNQ0YTiby9iaXnS4NbpdPXL/BoK+oaa/HYSAMs6mansFooILM7fOI2kHkhTQQl9UGp9Wi74qcXhUb0znOT6/0T9In+J1QA9Abd+CP+DEk35TBMWYThiM6UHhhluf7XAdxNruGR++8h0QqLZoBOd+kYsg3V84PRjIcb342CrKldACTaRP11hWGkw6G0ykur6p4+XJfh4bNwsPUiiinBBY72o0eTHM7rBZSqehcwDmrBelUCvFkAm6vT/oDhgaR/01/41zuBMXChbj4bGy6/ZYKI35mJshRgMfPFAoFhUjMaIVFDuTchFqhIuF0NBxVI2G22TCYTxUExGvNeHu6mPBA5sFE/jkLDHo3kws1GY20jnw+NjNOBHxBCb94EFKLQQSCHNdUeknOH2yYHB6/JjiMdidCzobAtLAiGkupCSKHmU2iw+OGhemzCt9oas2RZsOJBzMKOMXRdaUd6GQEunOR4kHHIr450nC4bnRDsEQiSmwhR5R37RC12gWarQLazRKqhTIaVxQdV2WX+fr1Pn7968dYzImaOXSg0/6TE7BavS2hksttQTITw+atdQko3V4HKo2i0o6JzhKBpmtFIp66pvn4UCl38firl2hWOpiOgAYFxdMZUskowpEAIuEAkomUaGKc8L35/jsIRILSOVBoTU4yC/ZGtQKfm576jO62I55M63tmcUwU12mxK9WYWpHd/dfIrK3A6nEjmqAL0EO43CHYHD6WchIvt2p17L14iq9+8Snmoz4sM+5XDNQKqUm10BowGFajQGSRGhfaQI4GPVFfODHj5MMVCIoX/v6PPkYkkUB/THpEBH5vUPsGmxnujdwvz44O8erFE0QjASUNs+kp14sKqwnGQ1haXcbV2YUcMp4/faGkUaKNLIqof4lGQvJ1Z2FLjjSdpyoUFDMpORYXdYHuSwRFDo+OlZ6cXV7RnsCQH5PDgo0dOgx54Qt64fWSl+3TiV2vNiQO5bSIwnYCAGwuWZkPZ32l2DIvghcmHk9jMpzj11/8Gi4HXUIsguBY8HESQNoLi61iqazn5pnAG5EUKN6PnCSoQY7F5B5T77SUEOv3uLCYTWEzLxANB0T3qNfrsvtjg59OLWs6R6OCnbu3VaBRY8N9mmAFzQbq1apQQuocSEE5PT0VV5wNzPExubtdNVO0L6UmhyJV7l+1elXAiLj4/Cwep9YWPbDpX0IaDQtJan34vbGYpYCcn8empGZgb+8cz18eYTCZaiq3tsqEzwSNeJGIBOH3u+H1eWH3OEXlYdlTo1uSpossVM3w+okoc1rigNXmQILWttciYjZO+4evBKhR+FstVw0XGLtN1qwev1tOMt1WB6srq9KcfP3kK103Iqws6vlatL7kRIzPS0onvwsCXK0WE1KNACCey3SfInjERGE2eMYUx6oCj4AGqXWk9RFlZYFHK1w2e9QRsXAnd50Trqn+zAQ+cWLL71lhdzRbmI4NvvV8YjRFdJxhM+6w6fX4YpxUGgFNtFcca/247HaZBRAwmPB1nXa559gcNhXvzfoCrbJxPv0+HjdF+ndR+O/SUn77Pd0U7n8f2v7/V8xzMd7QbvhPX8ABp90itPzhQ56dVjgdAfh896998o0JAP/ou74+y2k0UG/sasLJ60oKjMdtE2VGUwRy6G/cclTwG1o03ncSsH7Pcf99LDkg4h7DburBbTXjFvnpbnI4hxKbFKoN5Ct1cc+dNiecZqtQIJfbTvMWWEh6tVAs0RPfsFGpa1zJTTkQ9Kn4XWCmRESHw2Z0g14X7t6/h93dA3nbVhtNbSqjKQUXDviDfnV6TCZUiLjDIaFZrcmwo6GKpX5nhIHGRBa43FaJ5cwmzndZ6Cw0FRhQpDedyMpvMqY4FHCyW2TnOl3AbjZhKe5HIhbA9q01vHn/Hk6PjjRy5biRVmAsvu1Cp6fweAKoNirIFwu4uiporM1DILOU1hiXLhxsLugGQOcVcsY4fiQn1ecNqaHg+8nlTmX9Ro/tSDiOiWKGJ0bSpdOYaOTzedhddokKiUaycGQxx+fLJFNyRyESk0omEQj50ep35VVuApHTuSYhvVFPQmGnz6HCnd8hi2lakw2Gc7jsATjNTox6PQRcHmysrYjXyY2R3MVStaRmjNz/dGIFfk9QzRo5//x+6OTQbFVxcXmMs9wxTNaFUi/394/FwyTXj6gROXqhoBfxWFx0GeoFAoEYJiOO/wMSiNJ7mZ7T9I8nqkKhIREW+jF/9tln+Oarr9T4KRrcRsuquRAbolXtfl/UH6/XWDej3kgFkdNkwbQ/0cFM55HBcKAcAdIgWLQPVbQEhbxReEqqCRsWv88r5I+FDUezvG5EpznOZjLpe++/j9F4inbbCCvjaD2aSIhyQHSLDQ7pLge7LyXKPjs+RzgQwR//yZ8iuZxRWmx3TGeIiNBTYlwURLOxkLMCXXKCIf29Wq+o+SGHkZSLbqOmZEmi8K0OEXoWnuSEc7JlRbvbQKV2JReG3qCKwbCFXr+FvZeHCHmSCHjD+PjjH+N//p/+Hb768oki6dmAskBJZ+LY3tnC5198rvdDZJpIrdvjRS5/iVqrhs6gLfTcF3Bdi/mCEhLSFnFzYwevnh3i818+xc6tW0qqPT05E2+ZoVKbGxvY2bklx445WCDN8Oi9d7G0tARvkK9xgaurnPYJHvYsCHe2thSkZbVbhdRRkNjvjtBtdUWfIhViZWMVdrdL1Jh33noPdzbvKy01d16B3xeRKJ4hS4d7eyjmi/KTn4xm4uLTJYrrjoUEUf7pZCC+OVFRpnNyyjOeDAzHo2gUrf4Y8VQWP/joE2xs3UEgEtWasFrpoz8S9YdWp0TZ6TF/fPha8e1TjJArnOPnn38Kk90k9Ja0mvOjE8SvHVpePnsu5JQoJBtW8p2Zg0CeMxtuTtx4/5KbTFGky+OVQIxiRQackfLFdVMo5EXhYvkcDAXV0Gofc9rk6U6KRqVcElOdzfTleUEcW4IFpMc4vVbcubeFtY0VfPHFF2ombBaHeP87W9sSTu/t7SuNl05TZMEyV6DT7Og604qQlEe6XbFwpYaHkyhmQhBo2T3c1VSClC6n3SYqIq0TaesYCDJ4zau9wWy2od3syDaSzZHSgyNRfPzRR1pbLNTp5MWgJwr47S4HTs5OBTgwCp4FKoWllXJV3x3tKKPxuISq3GcGFFFOqE2aayIbi4flasYJD60u+f3zLGMzwebe6fSg0xmqsKfGgg1kuzfCxVUZpVofOzurePfRQ/z44x+g06jA7bSj3e1rssnzjaBAOk0XsoEaBtqK8p5vtrpC49nUG9aKRMpHCEaYn1CVaQLzNzhJZUFcqZZgtpmRXkqqiaGdZDISF+3v8PgAxVoJZiu54TbZXnL6XCjWUK3UZPNIqh8ppKQVJtNJ+JiY6jQhEQ8JAOHzUKvD6877kN8DgRubxYUuz93RQEnLorfM+fxjI3hvRvcUAxnmFIqdCule3b7Bk2YRGPS7EGMj2+tizFwLUj8416WTEoX5JvK22UBNFd5EugbvJTajXg/9//uYLaipc2JORxuymiwW9DoW9Bqu308B9VuvelO8/32Fu4F4/91uNX/XhzCuw28ceH77Z4jAs1DnI5v14+7duGwjsXAhEmEKO5sag2t/I1K94d2zYa/VXmIwaH77ntiQMTGVzTKbOwJ9BASFtpuNQCqeG7Kl/L5w//2sux9/cAepsAPVEu28WohFg/jxP//nqDSa+OxXX+Ikd6VxTiaZQTqZlO0UL2yj10WjTVpEWYg0i0o7hYghJjYukC9W4fW5sJRdVrHOkSMFNuQxbt3awcnxhRxbKKIirdDiMGNupoXdXA4a8xHQ6zK1r4fJjLxNxiGz0wNId+bB47BY4A84YDFPRU9gYTgZXY+DTBY0u/QylnU3fE5SZSyKJOfYh84vHrsZS8kIIkEv3HYLNteyePvhm8hfXQpRqLebOD2/UDBLMBwTCr65vS2e4h4DnfhGTPTWpYjMKpSbmzAX+cnpOTxWh5qdkJ+Hu0MuAtzQ6CRBj/FGq6PCkK44Ho9LgRK1ahNt+rRbOQ6kdeMYo9FQhbvTakY8ElVTwRE6EUly4kmFYTHJojVfLGqU+O4PHqE/amMwGyi+nnZdpKJMJmZ0e3ME/DFEgjHx44e9FqyYwumwCPVnA0JOKIWvHiLWwRhGvbGoROSFtjpt2Zwx+ZMFGAsN0m/oscsgotXVNczGZiFt7V5TeoQpxS4LCnoj8rHe3LylZMCAz6uL2uu0VFAY9Bw2Bm15/37xyy80pp+OpobYyc2I+JmSEn2hMN569Dbu3LsvKsHFxaXhLyXPAAAgAElEQVSatKuznAK4JkMWUIwdp8PNVKg+KQMsyPf3DkQnYjolDw4KYTnSpiC7XKoIaeJ7pE3pxeWl1m2n38cPf/ghwsGY0kuD4Tg8/pDs0OhrKyqTywW33YnLs3Mh6WwSeAjevndPHFmHxy43IwabEIkzMYhkPMbJ8SkurwrY3r4jrjsPspkcRRZKGH71+Ct8/tnP8M6jt9AfdXUovv/++2pg6hUWFyOUSkW82n2MausSl4UjZNcyQtiPj3KwWcJwWH0IB+J49uQl6rUWotEY0qm4aDeFQk50FhaauYuckkOJ6OULJZzkcjg8uYAvbEcw6lMybK1WlfUoCyKH1SERar9Ja7s23G6/0M3ceQ6Fy7yoTffv3MGf/9mf6+A/PNkzmi+XU82wN+LD1DxSfPntOztK/eVnKueLus/oOE/BX5L+/eu3VXgzL4K2pBPa4DlsRkqvL4pGoYP1lR1Uyh018QzqIcLpsLsk1LvI02JxgrWNbWRX17GaXcF00sfB3gssZgO5aawsLSkOnJaOpOY9efEMdo8fgWgCG9sPBFak0mtwe3wCC1jwMC2ZaCGxrMGwiyl1EHY6dozR7tVQqZfw1dOvkStcavrH4nbc6yPsD6Bda8gAgPaSzJwg5YlIOCkD3BOYMzEa0xt+gIA/iPW1TSMuXhSGtpE2/eZbWFlbxev9Pdm0UvtDhJwFwlp2WUnHg6GRm8CH1+1XyvHTp68wHhGRHSEUdmO24D+9uHNnEz/56d+ISsb9bDgYI5XOCCGmfSGJNvFUBvl8Af1OH16nRxNTJlyeHh1K4E5ElPcY00hpK0o0vtlrqKiPRMNC7kkxIQI/6HdU9LNIZpHKzId0eglPnz7H8fGJ9C+07KXnP4XaT5890XrnHsyp1ermBjq9jix2QyH6ly9UpNNe12FziiZIrjwnyCyM+doMOGJiMlFgTmBI/6HQVIUVR27UOjkdMmHg+6f2Y26yCjBh08Dv//jsEsenZU3HyK1/6+F9gUJ//IefoNVo4Cd//RPd4/cf3FUjQ0op7TPpmEbnK076mq2OwBs6ztAlKpVJIJFikT9BrVyVfsnj9ArAya5mNQHiXlIql+TMw+KdQEej1UKj21CBS90OS71KtSnnplKhDo/Lov3WbqEXuhse/t3F7Im+zmcCFw67G81GF+VyQ6gqk3cJltFJqdHsSQzpdHFaweJtCn/AazjC8D7g+UvuOqcZmOscmS1MSi7md+jzmhAN+ORWRitXBhPR3IG8e04yhpOxUoBbzR5GfTq0LeD3WkU5U2FqYiCdSW5rNFMgl97mcGE8sqPb+P0h7v+UlZth0cgEWoM//3c9WLgTFL11K4x0xgefl3oX1kE2xOI7cNjDxiTwW3670TQYfHwbisUn6PZ45pFmZTjLcE/TRMbym/AnTghoAcmGiu+H/9/3hfs/5dX/e577v/yLj3BvM66RYnaZqXGGoIg33Ol5DnuHh7h1axsPHz6UIwXHb7wxS3WKQU0qrkr5PBqVinyGWdzma3V88+wVaCoymxvRygaHioIVu+yo2i3yvCdaQBQ+MCmUqHW3P1Tx1mkO1Hkr2pcsVIfJGLexcie/k+mh7ApZ9BMmo+p9zlRH8ky5jzIIwQiaYIiK1cJkUwd8Lqc4dpiOkYqEkIj4MR8N5FO/vJSStZrFYRUHdWpaiNZgUEUcmNN6jOKjXg+NVl1WZ/Ta5biOtxTFV9MxA6ncOoDmwwnGTIicmRQGxQ2Q74lIGB0FOBUgT5LoEDUB5Ia2O2yImpo43Lp9G5VKVSNgcq6tWMBHF41YGOFQQKPMzqiHUDysUfdsSn4/C2yKhBNo9OoKQmIUNVMQLRb6m9sQi2Tw3vufwO0Oy7Xm9csnKF0dwWmd6Xsl/YlIVDKRgM1qRoNJfZw41Nsq0Ovthiws6SJBv/rs0iq8LgNZPTs8EtL81t235UThjwSULNkZjVHrdOENRkUdovsEr99k2EWrXkWlnMf56RlCviAS0aS4lCabHc+ePZclYjgYVjItE07pD84Ce8yD1eUS5YEoN7miRB6J1jSrDZTyZZyfnIkjGo/E1UCSerK0nJaHOf+wmWGRU603lUZI0VTAH0AqnRRKwVRQXp+VtXXFtrOIWVvbwHJ2HV2KCgdjRJMZePxh9FtdzEYj9JoN+FnUh2IwEZGe0zqLCIix8XJFzxYzFRcszKyLOfL5otbZ6sa6+Mr8qWatjHathlqpgKPXu7i7cwuxcADlRgHDSU9OGgFfQM1epdKQw87Ll09RrJyjVL/Cgzd28OFHP8TrV8cwLbzY3ryHtewmLnIF1Ko1bN/aRDIZxsXFCX76k79CIOCRkJBJniweifTS3SieSioUjaGJC8tCPGEWDdmlFYQDYWkLnDYHIqEIKpUm8oUyPO6A+MOkCyViEXHGec3ZWCXiSd0vx6eH6I2byGwlkcxGadiCleVluO0++FwhXJ7m8dXjrzHBGDY3C/ckIr44nA6vDg42ShSXr6+v6ZBv1zvotkb4z/+zP0c0lhFnf9gdSbtDLczCbEW+WIbF7kEyuaQQG2YQDLpNDActeP1uzMc9rclq6QrT8VD0od29Q7gDEaxsbGPzzhswW2m9ZhQvdPHhtWTFznvZMKImZ2uEYb+Ow4MnmMzaaLZr0saUK3VNEUh5qleKSsVkDoGLFAwis05DOF4olCTuMxxjzEgkkzg5ORO1jtMdFoDVJi0TkxiOp/BHYghGwpoMVetlZRkwwRVzrv2g1iUnWaQ80K7PbnejVK7B5fEhGIqIqlQq5WA2z5CI0TXMhMPDA3RbbZRKDJGbGCFGdtIUvKK4cdrCUfqAfuJsQkFhcUvOPY16DUuZJV0DTh/5flm4suEkkBBOhGXFmUhEFdRWK5cxpzCxTz58GIl4Wkh7s12XxSMtMCkaZ0N3sH8oiiKLZe7HLOLIh6ZbysYGLV+bmtBxvbhcbtmEVmvM8Ugo3ZNTvT6F5iYWlGP9Lqk0BF3MdsPVKRIKSXjL5FJOQti4+xgiBROWMmnYrQuJg3MXVyiXWzg9L6NQbknEGo+HsbycwKM37iIR9ivMiuL3o+MTtDsjvP3oPYly00sp6WWOjw4V1EeHq/2DAzWqzCBhUcsk2mw6g631Nfg8fu0Tz54+V0giXWOo8WHJzaaMoXacsBC5Ho6Zmkr61UiNMyeMoaALmYRhK3rTVNVJhcVc1JYx7SEntJxk8jf57ExwNoKaLA4iRATBFogE/VoD3Dd5XrFJ5sPnYbPFJOs2KuUyAn4XIrGwguR6vY5elyJVWhez3mBKOt1xONXmdOCSEzGTGSG/X046w95A2QGkninsyGMjRmKcuUR9qddckNLkxGjABuI/rcdNwU4rRquVn9MIdPru4wZtv307io3NkOoL/p4cYRZAJHpPhTspTQYFyeC331hVysu9cYxG81RnPamNDrvhLHPzMITDbMqM1zdoZoZm4fvC/fe05v7FB1u4txmF00ZLIZes9mgNyTAMchf3Dw91kRmiw0NqObuE49NjUThYXDJciXxX8gZtXg92T0/x2dePcX5RRbe3gGlu0SiUdoycoBGh6rQND1npZSjustNz1CnbrpUVojocs+e+Hd0QcSf/UqEN5Bta2OHPDRtAMlmtZsxkH8WUNnqMctMxOGDG6Ip0CROcDquEeyxwLZjj3s4qEuEgaqU8XOQPL6ZGWpgJ2oAD0bCoIeT8U3DEMbacRMQtNotSxDh5F0OS3A7ZK86nHCsaHrOdahuWiRktjpHlOkMhT19hKYyGJspCazZaoKlgrzep/9ZImYJbcpbrLIocdqXQsWinAIoo4HjCUS+RRLsOeJfTBgfHY1RAmqAQI9oqzi1zCaHMFoNb7vVG8Nb9d7C9/QaczrAO8v3XL7D7/EsVGh6PXbQTcmrJ7yTSIbrIzIxef4wix+x2EzLZpKg8pJnQWcS6sGPQHuHXv/wVdp+/QMDtlSbgwVtvYGNrC95IGH1el4UVkXhSFBbGzhevLtBp1UmWx7jHMbsdgUAUycSyeJ9sWpqNutF8WQGXy66QIF5rFm505WBCoZHquUAkGoHbyajyntAqHvS00vN6fBLG5c5PZe23xmJPuCVdDSgSmuizkJJBuhaDZHj40CKUFAWKi6nV4IHJ+yORygjV4LWlS4w/FEO1WleQC23k7j54iFA8pUwE7rX8vNJnkBY2MjzTiT6TqkNRXe78TOuSrh3kGzK5lt7M/ON22HV4cd23qjW0WlXM5hPZNW7v7GBhtqFa78jJg411JhNH7vJELjN379zmsYzOYIJUchnxcFIUFiZ4tps1DAYtvH71RHZid+/fxpe//lLWfkRTWASSJre+sY5avSa+OdcWCwyOSpeXsuLixyLUxsxxcnyI+dyCaq3JvljhNplMCleXZ6IHsPEuFMpKxWUiL4u4cMyL3qiBlTUWVcaIlgVst9NHsVCVYJPCRzpKPXr0Dpq1jtBzJnrmLwtyjCE6O+j2kEklsZxZhvWas763d4jZBLh77wHCkShMVruuNR2rXB6/UiLZ2ucvTtHp1GAzz8EhFrMJeD3oPsLfc3n9WFicCMUz2LrzhoKLOIUkIuWgOHjK8BL6j/O+J8zAYraG4aCOx49/iWabiOxc4kO6btDZiW5DZyf7otI5LS6MeyNEQ2EEfX5cXlyp+QkGwxKq9snLt5FCFZEYmggnqRrkfGcyKxJUur1+NQZrm6vwBZxaWwQSSPnptRqaOnFrCPjZ5FuwtLQq61Y6rjSbdRwcvVLhHgx4Rbujy8rh/pGaVfLXM8sZAQAV6pbMwOatTUQ4hWTGw5zT0Z74yJwCDmnJOpvg7s4dTRBYsLGBYwHd7gzh8nngj4ZQ79BRzABh1pZXJKwtXeSv+fe8NwISz/L6JmNx5YKcHJ/g8ZMnKtz747F44szWYMPJRpP7NcEn7q2kPfLf2fzwTPAGGAxG68gAwkEf5tMJGtWqaIqkabIQZUFI/YohNJ6L1kMqGdd3Mp0S6BRPRA1/9Skj7ec4PjpDvdXH8WkBh6cXmM7M2o9/9MEjvPlgG8NuA816xYgZomvZwiKq1vJyBolkDIlEXDae3Ft/8avPpTmhLe7q6io8bpfct7ivNFsNNUCkynGyyqkdHbvIO6dJAulFo9EctWZLgBrNBEizSyciCPjd6NHViIOE2UK2oLTH9fo9+o7qraZ83mmJy3uPvSh55aRHkobEa66JMigY7Rui+MlM4AUpgywGKbYOMvHbZtK+xalSIBKCNxww0jbHY1hNZtGUKDrlWU2wgtMb7pG0k2TNQe0V90oz7yVSMojL2S0KKyTVh5aefF/8Ptk8my1+DEZG2uh/Ko+bMCTDhpmf00hi/e0HhagPH6aQTHmlV+C+xDOb+zfPJ683A59vS3XBd2kyKt6vT8Bup4LcxWNZW3o9BLNMmrbwweeQRtBm0XNSV8b/T0463/u4//6W23/1Fx9hOWbX6IxhI+FISNaM2dVVFTVPnz7F2ekZWo0WmrW63DW+efGN6Bkf/ugjFbHkBB+f5TC2WbGfu8JltYFWi4Q3WpNTRElxzgL1Or1qdbtJCEYLM4pouCAtzFWY0UeUnDerNgONnmkJIeScMLoR2kCe1YKcujFLfFqkWbAwzeD00F7KKk4jO085J7B4Z7fJjchG7wGD48rNJRQww7pYYCObQSTgQ7tR1+Ikx5Xe16Qr8D1QTMrx0XxMv2GfeL83NB9v2CcUcmamYJZK/LGKdqaEdmoddModWZfRvYKFZblcVtFGdIgFIQv5zNKKaBWkevA9E93gxsoROB18YlEDAebN42XolJNcb36WubilUV8Qq9kMlldSCEUCqNSqyF1dIpyMojPoCp2uyLUkho31baytbCMYoICFG6oJx8dHOD58hXojLy/gfr8jCozf6zQ2AXpxm+jFO5F1JD2VV9ZS4jpzTG23uPD08Ws5lzAsyaZYaifi8QiCIT/SmTQyy0vILC0zi01oJT3Xq+UKdl++VLy812JHOpJQqFUwmobV5lZRPJ9MEfK7UK8xWp583yGKxbyES3SGITpJxPP88lxIjOzwZJ/nN4qJVkeC0/PTnBB2hzzZaW01Ey88GomjUe+IzhKLxcR/nSzGCgoLh8OIBOJod3tq1JZXsxjORpq+cEOLBEIKf2o0Wlhe20C+XJHDyqg/EiJldblU1PNn2Ei6bFbkLy+Qv7iEz+9FKBJGPJ3RJEdpkvUqrPMxOs2yvMBpI7h5awOD0RA//9mnePr0mSgUjJynrWB2YxU/+vgjTKZcfzZ4vEEhh3RE4mfm+6dtYDAWw9RGlwAL5qM5SvmCxuXnJweoV66wWNDTfQGPz4WLy5xG7nTe4MnK6Hk25+cnRGRs2Ny6pTRXm82hHAKTyS4Oc+6K9q/7cmSyWgxEmonEt7Y28NOf0eFjBG/Ai1KthkAwgnfefQ8ev0cOFvnLE/j9TlH1CsUzWB0mXBVyatx4hzcaHWRXNnD7zj3RCnjdd3cP4XEF8MF7H4FWrf1WW3SXUJACzDnS6YyE76SQra6tqem3213KKuh3hvB6/Pj5z38ut561tbRoLX/zk7/E8vIK9vcPtKZWVrOIp5OieiQzKwiFU2h1eW39ol0QjJTrjd2tJFFuMvPpEK1WCWbTCN88+wL9YRvxREzFFelyXCt0HIJ5KvTSYbGhdFHE/st9+N1eCfbYDHBtdvpDifspyCaPm/vE1sYOisWyKCCk3tGZamV1XbQSihaXVlJgCNRo3Jf+oVopYToaopjPY0i6m9sPu90Lry+AWCwCf8CJWiWPo/NX8IdcyGQyGPVnKOfrOD/NI39VwOXllaqy9c0s8qUr9Ebcs5bgD/h1n9HThf7fbSK1XdKNOLr3yIns8uIc6VQCkVBAdoaFQg2xdAatbgeVdg3BcECTskgwCK/D9f+w92ZPcqbZed+T+75vlbWvKBS2xkx3Tw/JGQ4pDk2TtMK+sX1jhUMh/wG+dvjGf41oSfaFJNJaghrO9DbT091o7ECh9i2rct/3xfE7CZAjhhWhC0V0mOyKRgBoAFmZ3/d+73vOc55FjXrdCnWK60KhIJ/Lb2m30GcowMdD9qCuUV9Gs6mcXnQlZDp0rQFGVHpRKNgkbjwaWUAP1+3l631rbNHDLC4tGV0FMeY1Vr39rjnMBKyYXjVXFPaV9bU1K+oJSaJJRttjgVPJ9NxBDfrPiLLTYcL6Rqunpy8P9csvHlsQTzwS1vbmina2l7W+sqDLiwvTR0UjOOy89coej+yzEvZHpki1UTPxZbNdNzExFDAooJwZ8OMX8hnLWOj0W1bMgcpzdlxeFNXtYsOMNXLDprvsUStLUW1tLhuddDoa2D1iz3e5fKZRoMFjAli4uVGzSe5ByKaX7XprrgXqj+X2ORVLxCxXxOngzOpYEc/aB/jhTPUT3BQK2nrwepxqNKuaoKsil2BGMJDf7g/nNSmxiLBpds0CcgRghhDdb+CA6dRIBCalc9i3poDJCecne/G8WHeZqQAVf7fvUGf4dw9xB0wB+eYe4PP+//VF8uqPfryqYNBjhXu7M5wLtgOc27j4ZBQJz51lfvPL0HebErrUbpd0evbYzCaiEa/9O754vck7P3eLyXHYpNOcZt5aQ36HuH9Ltfv//r/+z3qwiyd72wI3SEvbf/XcnGEKBAg1WpbI2W+3VeTh5udm1aLFiZZudds6eHOoo6NTOxi7o4mG5vXKaGVevINSFMsVK1oZhTF65KE1npx1hdAwiHPG2oq/Atr3dgRq4RkTc+N4p4ae+6VaHW+vb/6oVtSDgKGI9lnSHogeDQOiRpoFi+7l/fWnikRnxvmLh7FbC1m0uo3x/H7bfHBrgXaCPzzfn0IJ1XbIH7RN6KJwY1OHdD5thR4cVkSdbHqIOnGMifjC6ja7Rp8xO8J2x9x0OKigIyH0YpzdanctXRC1DZ+JzwNlA04rhxSjKXihpEou5heUyaVtLEqK56g70DIOLEGPIREUeghoX+7vK7ucs7HrTaVoh8X2zm3dvftQkxkiVgRPFORzm7LzsxM9ffZIpeK5ri5PlU5Ftbe3I6/XbcUsmybhPNhLYpeHL7c/5FE0TrARdImemrWeAp755yc8BaSKIuqjjz5SOBhUPBq3pM16pWHhK2HfnKd/fXmpUbtjUdu59S15o2mNHR4N+2MVC5dKROAxNlQuXun68kyDbk9et8cCRNADgAIfnBwYxxXR1EJ+wbIF4N9itwm606gibktoZ3tTDodH2Rx0mZA83pAq5YahPmsbG0Y5OjzatyAgtB5QYgo3RUP1c4s5xeMxaxq++eLXKl5emZju/v33tLy5qUavo2F3LL/LZ8UZzjG+YFjdNiJZfOwJjxqp0aiZVWc0npTTAwXLbet0Muho0KqoW79Rs3Yjj3OiSrVkNm8HR0cWcrJ9a9f4yP/hZz/TBx+8pz/66R8aHYFCYWlxzbj2Ri3KZEy4yDg6GIvIH6fY9srjcKtweqbK9ZViYb9pRKrVGx2fHhh/dTzl2XTrZ3/1sQWobayuG4J5dXFpNJbtrW3jFiOS/L3f/6niKWK4vTo8PjXaEY1mNrNkhSVpoYjwOu2awhG/FZW+t7ax8MtpSBCwI1Qkrr3bo0Atq9mrqD9q66ZctDTkfnuskD9qlpCRRMq0Fi9fHKpZ7+mnv/fHWl/e0LDP9KUsp4PU4iutrK6YeBmKAs/T468f6eLi3FBxHItA9j795GOVKkUtLGR17/6uocQAeYgOQVejyYhK9ZKlMC+tMgkZqdvpG/K9tbVj2ht81BPhpIbdoWrVshhKXBQONVFPF4Vzs6z94Ps/VNgfVa/ZNWHteeFcpdqNVtaWjLeNRWbxpmLFGXadNEXQnlxOj3b3djUa4V3tVBmjALfPpkmIJtlHoM7cufdA9++9Z9Z67HvQ42rVqjlhhcIBo6xQIJEozZZcq7bndJFeXcsrSS0shOXxTzVw9OR0+TQeQDXrq9eGzlOzydPF6aH6w7aJwxFRsie2uh0TSOLWhU1st9UzRy+QbtJU87mcDvdfWWLq3HljqkqtZjqmzqCnaDpprjEGVjidCngQjg9M5M0kirMB3Q62ruyXOMmUSkWlcxmz8CX1uFavqlStmAieqTC0OUAP2JPYuUI7wzoTEwCaHJB68kqgVyFEBzU/OTjQ2tKK6rW6gkE0N3hyjy2bBHR9MBzo2fOn9pnR9ZCzEAiGtbm2qcuzC3PxMSFwKmXhTK8PTnR0cq3rAmvHrwf39rS3vaZep65OZ55rQF7EQjav4jVhfWWdnZ2a61UXb3wH4FFcubd0GYAfQqPYe8nK4H1B07RpcKNjKcjnpxcmGEbcSY3GtDSVihtABcVwYoFtNduHQLoR2wIuYApBIW46sqnlqFog4YRk1QGmCRMDsnxB3KcA1lymoWLtVSoVO9s4iQGrAOMsONDvM20WNwE3tUanZ/eVe5hJp+c4r8NhFLZgIGiWsWg1ENuj2cnncQbyqN2Cn1+w9weY5/WGVKu31Wr3TOxLk5FMRFSsDPV8v/0tVVD/5b/tO147a5pimT0Q2vDf/mK/xuf9Rz9iyjhvBI+OagbwbWzEbT/3etF83Lc/m7vQzF/lnTiV32P6USo912zWNS0Rew3siDlXYY66s4cyYWFiCY2WNcBA5LvC/b/8/f/PesX/43/7J/rRR7smeIEOAhXhxf5z4zn1QdOvrhULRzTuDZSMJVQs4KxSlBsXgFREHj8cKZBql27v3rGRV+EGBxhG4/Cyxjo6PjeUh1FmjUJqOLRgJhA8wjRAIxFgGVpKoe0LaHl1xcZ/lXrTREG1evetlykLCCui+cKaNwDQaObKdXjyLFwH9jGaK+P5PSI/v89jPDxbrFNcSlxaYZPwBUy42muRLupWq9my8SVJexdXZ/Ze5wfJ2JBixrCM8EHlovGQIRI4gIBS53NLNmbutYe2KbFBweuHb8gkAKEpaBQFPnQZDulavWmbHr+GysMhho0lXzQ7fL4EI0hEeDHsBxfk8rrn6IzDZQEcHEJ4jhMkhdCSUJTl9WVVGyUTPUFr2NzY1d1735MD4eZwZiFIjFc5hM4uzvXo0Zd68/qZeq2a7t3eUS6X0cnJifwhn/nuw9PmczTqVU3U1+JKVn4OkkBITgfJnimF/HErLAgb4pDlYPjwww9NCFm4uFa70ZNGTpUubzQbTZWDnuIPWLIkkfLZ9U2NnF6jnlC49Dtt+d0OjQfQRpq6KVyq3ajbNcZHGuvLeqOhb54+smRAuNcgjXDvQYygH0AfIUL93t6OVpZy5jk8GE21srajVGZRM957JGnjXw5QnoG508qiIqm0NY34vzfbDWtkXJrpq08+1+X5qdwz6d6du9q4tWPCNreYFnXVaJOwildzysJJgsE4saPqtlu2xpnmBCIRi6d3EpSF7G82UrdJUm5NhbMjnR7s6/rqwqhB5i6UiFvB0hsM9eVXv9ZCLm1NNQ9dPJpUMBAybjTr6dbu7Tk1IBDSysaGap2uNTvYob558UKnRwdKp2O6fWfLXF5evnqucCRoDTwFH24UUGpArmmGDg4OrAjGgrJaKRuf/b/+oz/R9ua2HA6X8a6xi2v1Blpa3pQ7EDZ9wFWhoIWFjLmogORAbQKVJ/iICQn0Oxrmy7NT8zqPp4Nq9xs6uzoxO1msGms1UEKnUomM0ulFbW7eUqvZ17NvXhg3nJCpYbclTZh2DU2rgiUeSZbQn5hsnJ4e6rPPPzU+8/0H9/Xq9Wujm5BfcHF+YZQfCk4SRmngoJBEk2EdnR4aoru5dUsuuYxqQgOGJgWqFvxsuOMgxQi6cWO5vD7Ts9dPdFW6UbXW0sMHH2ghtahS4VojUpbx9W/VDT2NROK6vOQZp6CaGVLJXopnOwfjyvKy7ct80dzz/BnK2G1b8cK+kUrSUBJoNdS9e3dNKH94dGjACCAEaPDiyrqC4YSczoDa3YHZBrbbFbndPXl9I2WyYd2Ur4zmtLp8S72rVtUAACAASURBVNFQRo6Zx5q3x48f6cXTJypXrs1eEsEmGp4Wonb8vD1ey/rgfWFvCW1lgpDNONpw6+de9+yH/XHXgvroMAgqqrfads23NjY16PXNVYt/DxK8vr5lEwjoHeydzWZDl4VLo4cA7KQyaTsEisUbC7YjRZTGGnoLhSKFJfRGOBYU7/CpWXvw89kf+EqnUgZQ1So1E7N7XT4DWdhza62Ghc9hVIAexUT4pIB2B4a4Q8EjjIriGxAGn3WK73AiJX8gol998Y2uLsuKRSKmpVpdzijgR+M0pxGiC+C1Dg8O9eTpU+PqkzAN9YfKCfeWdJr9A79yFE7zQsqAnsuCZRpA9yKgiM+LFz40v3LxxswLoPuBcJ+dnBqXn3/M2sIMgakCfvDYk7K+OTeZaFRLJIn7zPaZZFKsf9lPceuB4uULwPWP2JQBOiWNEe4/UKZoKrlPplvz+8wKGQiP854fNGi8Nmm85GAAU9FI8xwBRmBuwEQFOlAyjuYNCmPLKHtMn5nCj8dzcTTUu0ScCUlWpepUj192/7Pqnf+//KU5Gk5yu9uu298u3Cmk0QYmUwGtr8XsmkNzvb5uK5cLKR7HEAS4MqBc9r7cblx3qJPeEtx/40JQA5TLjw155/uZm4xRZeYiViYo7E3zdNd54BS1F9//u8L9W1pR//gf/VgP7mZNYU63S5Ib1Ars5uD4Hb45UKveNkSJiO1asSH3FCVyQf6IV8l0xLjVPFw8hOaL7IaSgOXZyFwprq6KplaHs4gPOredUaRxDd8GULAiGNnhWgLvDj4yKYgIIkk0HAxA1UGbsMuSbcBQNyjW2ZAozKnIPV6H8XWxswN9h25AsQzlg8IDLjojYjYO+MxL+bxa9br2X7wynj+bKamAFOoU/RRsiAsRPeJRS+AJfEigfhx2oN9YLDlhQN3u/ODqDM0/HFcY6AFsbgSR0MzA9WQjBjFDQc/IFN4rRTvhHiA0bidBUwn7XBRJbHQ8ONeloiHcmYWcCZAMAcGhYjrTT37vJ0qlCf1o2xgTgWutXTKUDIs6PLt3tu5oY+O2Sk2mJyU5plPtbN/SwuKymu2ejk+OdbT/UuWrcy1mMybkJDVxeXNZ3iB82aFxLg8PXiuWoFFwqd2tG6rCqDQRzysSSqnX7qteLxmSxKHnx+97IW+FAIX7ycGZzg5PFHT5tL25qZ2tTbMvS6YzSucX5fDMHUBAcB2giqORbq4IjrmygKTZbKzzk2Nz5EC00xt09ezZMxMdQ9cAoWEtU4zBuwURokH48Pv3Nei31O4MdOvOfW1u31EyDVcfZxCPFazm3hPwWWqiLxDUrb37muBvi3WcYx6oVCsV9fLpMxXOz61YoOnTaKJ7t28bWsWhVWtVNBgNTCTYbhPKktbOrT1LACbchfUUMGvVgCF4xHlbcAoTjfFAL54+1s/+/b8zXcbJ0ZGFwOTyC4onEhaJzuJ4/4Pvaf/1K9tc7+7dNU0Ewj0aS1IsEYrRfOB+0u6NzbatVa3o+dOnNoKm8FpZXzJ//JvSjRU5OMRQBOC3zvXA6WH/+EAHR2+sUCI0h9AXvNRXFha1ubalbDKrW9s7uimVVao1lFlc1sbOHWtKCJLiXtizFyCV2GH3hSIT3/bV1WULc+u1mubswcSPhMzRbGTWmb3RQM9Iue32lUpkFQ4kdXfvoSKhmArYslZLVrTfXJyoesMUIWgOL69fv7DDnfE7/NixRupOetrY3hBK9WK1rF6nr5WlNX38s89VKzWVTs4DoGJx7GxxAPIZNQyB+ubWth4+eB8TRbOUTCfStt/hnvKXP/u31rjDV97c3lC739aL/X3tHx7Z9BGnIFKmcU1aWEjJZxyAuR/2wZtjhcNJNZs9OwxBpWmQeW+EdmFNCI0DkIDETcAN+MORCJxeJoE0+l612wPLw/jTP/lTo58cnRyqWq9bkBmKPl8orvXN28otrts1YbogB8UcLh5XatSu5SaRdzCyjAUmcUuLq7bPFq6v9PTpExNSorUAKUWseXl1qmLxwhB4fMwpfqGnFa6uDbnNJNK6vCgYYoewkkKO5NTt3W0Ti5arVZsMMrFbX18z5J7XZUTP9AyqFyAOzxSTSZouaIBMoCji4ebTFKyuLFshiUUkqC0UHTzcKX5wYkGLhWVxLJ6w4pip8U2paEXMBlO22cQmFAFvYJ7x0BtZodwkhyMcUARAKxRQs9VSNpOxhGWoZIlY1KZvkUDYAJOPP/1MheuiVjbXTQh7cVXR08evdXlRUsTnUSIRVCbNlA+tAdNGch5qBuwwXS1WyubTz5SO9c7Zlc3hyAMwgy981P7/0eGl9g9O7cxA+Aq6zo9ggJRNn/nj87mTsZilTLM34tLFfUO8OjeCwBmupYlrZvsGYAXnPXx61pgLQAHLwunUrjVhZaxLwA2m3Th/QYdEQGpTb9GUd1VrNG2qjI6B4g9k9p3METe2CTaPTAFDYaPOQMvlPTsdUGkrNlkYdDFaGCuTnfvhcyZ6/MH5NLFQtgmIOQNpoIVsQifnbZ1e/910lfnNsnDOdZ8zB0yLh/g0FVA2GzL7R9xkuOZz5x/3X6PsuewDo8xAS3xXjL+jyvD6POudzpmazUN7JqiV/tq//a0tJH+P5/hd2BR0me847t9S0c63/cMfL+q3P9o0dBxahT/okwN6RCpuTgIgJRenF6pXmqpcV1S4KGjcn+m6gBUXThGgvAvGBUzE4srnF40mksku6ZsnL42TGo/Hja+4tblpRW+7jXimY8UxxTyoIKgNinmf128Ul5evn6oFtWQw1uLyhnLZJZ2fXZtllxUUvYEh1hRB2F9Ba0kmcIvI2PcD/WYTYCyJ+BN/XPt/nfn4mNAOhJ0gPHiiRyMxQyewryNIiveXzqRsTMj4udZsqMP4kOI74FUiFpbPgy3S0NClbqen9ZUN43efHBzPo8kDfuNUUqiARIBm0jDgq8xDyHvnxTmgQJ0omHDfWMwv2pj07JTgIYd27+zZlOPp8xeKJuMWdARqSwGfikUVCwb00z/4qaEzxgHu91RDiOQeK54M6+T4WOVi1Qoe0NByvWn2cPsvX9hB+zs/+n0trW+ay0+pcKVP/+ovlaZw8bj08OEHVkRhuxfyh0yITBogU4xmC0eCkSbCE3hRy0trqlbaRvkZ9tt2QOKxfVOtKBiJWZgLNKXKdVknR6d2UJI6CKJwdXGt7c0d7e3uzj19aYRAdLj4M1kaYo8Du9HU+vaGrq9OdXa0r5ubK5u2EHa1sb1l4ig4k9CxWoi02h2jchDW4pjBFST1NKzt7V0tr6wqGIjJRaBVgES/sdmrxWLxtynAKflTC5pwtU0ciyiwpoM3b/T4m0dWGOP+YJ0kiFKvp2qxqOWVJbMUhdL0DsliqkQiZKlYtfvNgRwMB/T555/o2bPHurN32woYXhPe6vnVhU5Pz/XxZx/bM3j39q42NzYUDYdMdMvYmYTeX/76C3mDPv3xn/6piZBvikU9f/Vc33zzyFBJBHDwfH2ekCG4n3z6qU18SIulsMll0xZoQ0EGyhuPJvT4m8eGYHb7PUPmCtWS6p2mfud3f2SFO5+3XW3JNXHoxx/9jhol0OOcAn6Ex3m9OjjU1U1VuaVl3X3w0J6zs3Ombl6z0qQRBd3j///7f/Nv5kE8NLCdlnF94Wovra9YgV1u1KywCgUj8gZoQKTFpS25sY9r1s29xRdw6c3Tr3Vy+MZoC3/+L/+VtnfYa4ImtGZisLyxrEL5Qk6vS/3JPIgGS77FhVUdvDxSo9IyHjq83ErxUkkLhppaExGORZXO5o2SUirWbH94/7339eDOHb18/kw///kniqei5omdXcgY/WM8c6hUrlpOhSfg0fHlmaZuaAN467cVi+Cc0TUqitcRkmPs1nSIBWtY6WRKZycXJgzGyx0UOWAghMeu28XluVZWoIMlLKkZCszZWUGBQET/5J/8L0ZtI2Ph6YunliT9B3/4J+r2Z/KHktrc2pU/FDK+9HjQNWpRyEc4Xcd0M6f7r/Xnf/6vVW009OC993T//n1DaaFlIEhmAkfxAF3q7ILm1qVWs22ILKgrZ8LZ2ZnRitARsO8R9pbLLVhjiB83+x+vg10jRRiOOUxe2FuWl/Pm/mSheo6ZiXHRX1Fg42N+cPhGX/z6CyuY3wm2+bNBb6Ab47aHVSwB9jSMXsjInxRJfo0jGU0YTQE/5hbDpFk7bQIaDyf05uW+3M558iQIc38yVm4Jipffph0UskbDKRYVCvm0uJizswJuNlkCNAiI2AEdyHp4s3+sanlgTbPPx9QIYIogK6cqll460NISUz8C+gbKLmQ1mEznyabw9t0O5RYSSiUo9D2W7F2tkn5csvsCVWIhn1Yk4td0zHRjpmFvqGQMm1YKuYk1o9MZ2oCetrY37Wf49P3JVNV2Wy4Sq+PQcVr22dBYcM5yL2kMoR1CaYNmCm3DPNu5b9mUTbADXkKpRm8F0wUDptDBAMKhmwt6oFU41Gh1NZo41Gh2LP8gGpunA0ONWV/NG2XDXN00s8leoUC4nmw9e21/nun1waGJZ9GmDAddZVMJHV80dXo9n1D/Xf565wbDZzS9HvaNPpdWVkjjnaetg5jTWGHrSGFNgZ1Mrmpp6Z4BXu/oxv9xQ4DdZE2t9r65MTHRIknXqMVvuewmdh0TvDk1BN5QQ/77zsf921lyf/TjZf33/92PLfXzplyy8Zk/7NObk0Oz++MhDwcj8jmhcXjNT/vNmyOjlFDwIniZwg0dDrW2kjc6DSYw+aV1HR6dqTeYWAIpdlA+j8dGrWwQcAJ5OPHftuKK9L7J1ERTPKzzSHfM/4d2cMLX7XS65trCeBshIf7aL169MtoKIUq3trc0GPZsc0VcS3HPJoNgD646UwFe9/Ts2EbIFGh4eoMkYFFVvC5ZmiaIGig5ghzQ12q9qmKlpHKjYaNIS4AbD407PxvLkiYbtbalF46H+KKjF1gzlGguFmzYwQcFhs2QawBFiBhuxrLm7Yufc6ttDjKgOvhiY4V5e3dPEzn1668fmVitg5UlFCSuVSikYMCnbDJuo99kPKqNjfV5ch0PtpvQhKlF3J+enCkeTSuTXlCz09f+/ku5nTOjQizk17S0tmUK/6sCuoaiysVLRYJem4xksjlDevHtrlfrbzmN9pOhQtVm2Q5B3FywVCRtFWtL0Bl+j20dh9riwrIlIxLmNR5Orav3egI6u7zULz/5QlF/TNvrK1pZzBqvl8bHQqN6fWUS8Ij7Oj7YV7VeUiaX1MnBSxXLN+auQ3w4BcXu7V0Fw2ErDJh+4HjCJIH4dIfLYZMcj9Or9dU1terY7l1bEwcal87m9PD7H6jebNu1DseTiiQzNkXC9ahrReTM/KgvClcW4EN66NX5meKhgLm/FK4ujEuNVRw6CXyicQPiMIRGUy3VdXh4rEajqt3bW2q3qmo2quZnDS2AdYIeBCoUVm+1Rt2EgEwlWKsgg7h2QDk7PDrWVeFKt27v6s79u4rGY/KHgnr+6qXOL07V7NaUzia0sbqqZrWpYrmscr2mZDZtFAvQylG7p6A3oHq5rovzq3nYiscrvy9gTQzJj/VuW8PZSPmlvKKRkDUnzXJN2XhasWBc3XbXCv1Wo2F2oclkxhw/7t5/Tx/84Afm6ESRRuEHoptfWjZRen5xUf/3//UvzP4t5EHcWNfq+rKGNImJsDkEMeGiUWnW6lpd21I6tyifP6z9/QOlU2kLT7q6PNMb1rOb59ahw4Nj4whTpFlGhMejSq1sCDXie6xcKTRp8El+NSpbDR7/tRWkQIgcfDiDdHttc1NZWF5WszewAmQxv6zl7KJ8TqdePHtq1JPduzsajSmIikqlsDhECNixAKJALKCJa6qJZ6ZKu256noAvZBaWvdZAw/ZYHnkVdHm1vLSg5fyiLi/QvMzH0nyujfU1W7vwsCmMEgnQ19acZnhT1ps3xwaCPHj4njWoACQ4L52fX+v9D35Ld+481N7976lebxv1AboOUw581xGHk3XTNRFsQ5988rEODg9s7/vww49sr719Z8+oLJ999pkeP3lkqbXD8UiZfH6enzAXJ9l+QbEHOszJzj63tbmtRCJmOglyEagIWNMUe9Va+W2Y11wsy/sCMaSgR5zJnrK6tGr0jNdvXuvFixdmhsAzb1xgl8esFQmPo4CmOPzq6xempeD1RkyPm3XT0vAjnUkbZXP/YN80KKtrK8Y3H/R7qhRrhjhz3lUrhJlVhN9wKBZTFWvF0VSD/kiNekWZZMr83AF3cPcpV8taXMqbj/zV5ZVNT2hQmQqfHl3q8qJpmq9w1Kt0OmFnUaVUVb3aNJtMqFlMhgDPcLZhKohexCyUXWP5XHNaGVbDt/fuaTCc6PXr17bmmOKsrS8qEgiYqJPJuKWLj8eWQgxPGpTd6KtMc7p9s4ss1xqS12/UPhB0JpVMjqH9IOrudHumywKwYI9kogxNFVrm3CVrrk0g3ZcvdCMkMSfTcw951kc6EZdjNLazGyvNLiFXA5KYI/b8c9YhAv7xj3/LxK1v9l9pPBiYPSkUIjO/KN7YtI/cC9yB2Ess7Xc0tD1n/6is67+jPu7/qaqQwh1k/F0KK0mnsZhP0SjTC8TH0F3mqHg8ltXa2vvWCM8Dav9GqQrCPp/0DdTpvtJkAiWZezsvzBGj0qzxTBo3HsKnmynfd4X7t1Oxv/2uD7bc2loOGd0BS7FULqt6u66j8yPV8DceDGzjhfqBsp/ChXE/hbsbO6fBwGwZucscdHCu7+zdVavZMV7azOG2IBA2a/it8A4paOEKsrAYn5OmCJrEWuFwMhQmm9N4hih1ZDZnoHFw+UAHKSDZhAgwqlTZYKvKpvEHT5gdG4gWi480OtTzCL2QqDMmhJPf7XXMi5riAToLSCB+sSRpgrqjvGdMzTgR9xzjJIOuzxBnkDrXk2M6s/dIiuv5acFGmGzmLHBoleurTB7gfrutOKSx6Rif0202baDjfC4Evfhd90i5m0wtMQ/0n3/H5OLe3YcmXiyWaxY4hDWe00PKYNw4vJXSjYa9jvF6o5GAQoa8jG0s3R+gwCe4pWPBSNFQ1NAvhLVwjpcWc3ZAwfNehJeMa0KtrJPTV6pWr2wM6XbNrFihaXPBp0ec68Em0G8TDVDj0aSv3og47J7RRKjoxxPsL+FSMnb2aNgbKOwLmwNHLBSb+7TLY2NhLDEfP36lozeHuj4/ViaJG8OqHnz/PVsvIF3JaEI3F+fmvXxtiGjMfM6LpaKhpwvLecUScZuuoJeA1469G04WNC0UquF4zPjhfrdPezu35Hd7jYaykM1pfXNL+ZUVbezcVq3TV7neUiyRNPeXZCSq2WCeVwC9yRcKzzMD2h3lMhmjPjhYp9gn+t0q1So6Ojy1QpV1zhqnwCdFdNSb6JOPPzOqAg4o6STe1Fd6/fqlhShFYqCTGYWjYV1dX5kfdjQRN099iqJINGp+utAHSEOkaDbBl0OGcHHoM/q+qZRUrBTk8M60trpo7jwuirlQUIMZYsKWRjikzNwaNvuqXldNWEioUbFSVSAQtelSs9+RJ+CV2+eyadyd3R353G49/eqRFZ5EkxMRj4iQkJ5Oq2vIKmK1TDpl/N6d7R2z7QOF9AYCWlhaVnphwdyTPv7454r6AvIIDiXTs7bRjPD5JmRpOb+kbr0jn9z2GRBl08gjPMZxhmmJBaS7nQqGfCrXylrb2NSjR0/sOUkuZIxW9vWXX6oDJYkkZCg5k7HWVldt+oC3dyqd0ev9A2vacCtpNetayGUshIk9YHPnlll7Mq5fXFjUci6v2XCsXruly1JBsXRcheszKxSZEk2GMu/ss7MTcwiRxyFXgACrlFmKTseyUJ1mraNJX0onMiK+KRz02VQlFceKNmhIKGDD5dW5QmEExn5dnl9obWPNJjEIKXGZ2X99YAUpCHM+n7EGPhZN2NTG44GqFNF/9Ud/rJubG+3t7VlSaatR0+tnT23PZj90eBxaWV8xGggCasKB0FbwPpiOmhuYx6VS6dqSa40z3iNwh4yKidFTQOXw8kO/kEgl5PG5lMd/P5NUkX2wA7DRt+kroA0BWEwigXppSMqVshVt6C1sUtnpG4jC2dBoz9Oqed4pIThHaIjty8G+3lV3MFSnN3lL63DbJIhwwH6vr6DP/1ZLMFGheDMX87pdluYZA+WfuTQdTVW6QXPAp5WGk7GSmZydMQdHpxqMSLIOaWdzx5D5ar2p04tzDUYdrawtKIbTFtz5ZMpoTsXrsrljnZ9XdHhUlDcwpyJYAWQuHaO/nn5BE3N5PYrEaMq65queiEXm0123w0S+WMZi9UhTMHdkQ6gJLx+K2MisE5fzCxoN+ibYhiLD3xuMxtacorvB3MGSeCWljBLXULPRsCkeAXKg7VxHwLIwOpyZQ5Ew09aB7VHkMgA0ULuhwaKphvrGGkBLsLCYNbexGSYLva5m+OB7vHPv9dnM0HhoqkwW+TeckwRsgfzzPjASANzjvkFPtNRP85r3mCUkdFD89ZlKYwN7dFZXa4CG6O/HF4U3zfzf0F5mNgFfWkaj6DHuORRLnhmKbELylpbes+wGE53+Bs39XSEPz73dfqbJpPbWAtL4T2bjSeNnRTse7lhA8rpvvdy/Q9y/pTW3uzLU9lrAvGdj8aR6w5EdqIx3Gd9hDceokoIPFAk0EL5ZrVhS5bygXDqpZCqpVrtl3FsQkNXFZQu9QRiIo0FmMWvuM/C8GVcygqHL73TatlnAqavhENJs2UYDmpTOJIwfTvfOz0cHB8YphbMHottsdNXuDxSJpmwkzZiVDpwkSHjsFFH5/JJZY+EZPZk6dH55ZoK3ZCqq7gDfX+KcGQfOXQRQyMOzBF0gBCibIyhmprPLMysIqjUCeAjlmGoynBgFA89ZUATQFLiouK3UawTQuMwnlxRIku0o3EH2sRRbW1uz4sbU2w6XfIGIITMWcpIIW8Ioh/rm+i2lU3ktLq3ZASkXjgJB2/BAgRGyXl+dq1YtKRHHcnOkXq9pfEGsD0l0hatL8ciG6PcSwOTU+cWV8VXxhCfd0ucP6b3v/UD+cFSF6o2ui+dqdSoKBpzqter2IDMVgCOHuCjsD+v07NJsyPJLK4YgtboNa9BAjInxlsNj7hscxs16U16H29JMXWOpVa4rHkkYdWY0dsjp9Wnm9apYrej/+df/Ur/65GdmRfnwwQMbheJkEgpi/cXm7dL1zaXxai1gazqdi0DjMfM+/urrr3RxeaW1tVWdX1yqVKzYusU7n4LKApZCUb3/3kMr2KF3QaVwIpRmYuJ0mWe3ywdK7tN03LOGIRL0i26DRmQCstjq6uTwWB+9/6Gm0A5IpfS6FID7H40YUoHTEnQvPOA3tnbsYOq0+3r27KUVtByCQ0SGPpcur891enZiQT3wWWn8ri5OzdEDtB3klpE+bieIjwnNCXqD1hTeXF9byi2CSdJfU3Bwbyg4p0pmYiaCbPVaKjVqGlmYClqRlqaDiYa1nsatgdxoILa3NZpJb46OzGufUX1vTDKlQ/UWXFyHMqm4FRPYTEI5AoGkeT47uZRr5pPPgpgSZmO3sbZuY3b0HAv5JUvaHM4cWlxZMzeaequuT3/xse5u76hSuNLx/isFgm412zW5/U5DRSlgsRgMe0I6Pj6yuPdMLmPPEHjB8vKaNXdHR2/U7NQUDHkViSfMqQKayMimd30Netgxes0elGuErer9e3eMo47wm6Lo+dMnCidTks9jybxQUUC2aByjiIBxtnD7lUnndOfWrpKRmCH3T988UzBBuNK1rm8KVvRRjCA8fP7s2dwFyTtPQSUfwqLCsZLE5aSDl3hHfl/E9spcJmEi+O9/73taYh8dj+xZfX10YDZ5iID/2Z/9n/pv/uE/nCNrcJGdTh0dnJqLCkUh1wBBK843AC4vXrzU2Snpv36lc1l99IMPjQ99cnxojipwxLkOY1GU4iA1MYcUkE3QTpouDm9ohu89fGDOKkdHh2rUm/K4mFh6rFEGpeXf8+/2D15bwRVN4DoVsaKLFOOghyTmtO0jPM+3b9+2xoA97QW2i8WiLq+u5laQiCj7I0OImY6SkwHPnSYC5JznyaaplYpmJGV3Wur2sMPzGo2Si0xY3Z29W1QgFkSEexMNDucR1DLcoqKI2bMp2x+YKL58/sKKb2hrCO957VAkpv2jY43w7vcHzPnm9ORKNzd1c01DF5FKMwF1KOj3GggUDyd1eXGjRh2HpJouris2CWXvQjeFAxEp5EyxuOdkM3At53oqaJkDmwZAnVxeXDSaJULcZ8+f2FSHrBVDz7EOxqLRIYWCfi3lsmo0Ktb0Y1t6eVVUtdGRZoBjODjhtMNeNjS7U7/fY9QfNCGEVqFrKFZqBqgQmkZqrMftsolJuVyy9G449EyOjw4ObUIRjcbsjACAAnCr1iuGBnOu0qXwjPEG0YyMSDL2oWXwajiYWCPimHqs6bOAHwc2hiE7wxEak5TNmqw0KmZGwDlKwc9kcDae6abSV639d5/j/q5EnGfTzL/eBTKZniPqMztHLF6hzPBrCnrAxKWlh8Zzp/569+/N1IO9yFB4t4ajS/X75InMazRoMvwaOo79nuA2339sFfld4f4tFe4fvRfWvdtJjQYzPXv+ylDy9z/8gaYOEO2K2UStr66aWwqinVKpqvPLKzuMGuWS2Wi5vF4dnpwYv285t2hR7W3SIyN+i25OLGQNvTTv7Dk8Yl0/I0/4zKEgYqKOITbwjHEtCceCxrlE3OjxzoUy0GRa1YbcRMzjPjCcmYsFFlhuJws1qKXFrPKLuFj0bLzKYUXRDop4cHxkCZCgtSCaWN/RdPBrNv9WrWkH6urymlaWV+1A4UB6+uK5BV6AQoFIOECgjTqEddrc2pKCHBusybhvEeq8B4ScIJIUSaDWPDSMDOGNMlakm4XOs7C0pqXFFRszdscD44Xf3buvgJcOLT8hZAAAIABJREFUOiaXj8MD9xEPCRRzb3rS8fp9NWpldVtVQ9sno57GQ8adI/XHHeM1wkHNLiAqxOrLq1arr2K1pkazoVazZiLMO3v3tLd3X8FoTE6fT/Vuw8bmnVZZpcKlHTY4y8ymiNkIznKqXuvI5QpofX3bGgPcWDhoQbwReHKNQOJII2Td0MA4RzPVCiV988VX8jq95m1PMYWhWHppRe1hX//8X/yZ0Q8QaabjMd3ZvqW7e3d0exdrSo/Rlrp9qFVuu78U3YhvQWhoNGkeKcaXl5d1dHxi/tpYlzHFgBIBb5i1gpiKzwGCAKqOjzEUDhoRl5fCPWSIeenyTF9/+YXSqYTpJxD13trdM5Hl6fGpFrM5oxxcnB9Z2t/G7pbCiZhSKQ5fwCrPvAkIRyzdED0EBQJ2bJ1mx4qXyvWFoYznl6D0OA+1Neh3TIybXyC91qXT0zNzEQG5GkzGlmbcbQ9UtYlETRvrq/Y567WmgsGIuW+g/SD+PbmQUGfUV3/CVGdihz4FNgXx9WlBhbNL5VJZZdM5ez5Io4RCkEinNJiOdXx2bAcxAriA12PUF6+bxN++bopl9YcjQ/PKhapRkJgu3Nu7o91bt1QpV80udu/OfaO59IcTOX0BuX24HExVLt8o7Pfr5OBQJySpNhvq9drWXEMnouHE2QIklCKAiRX0EOwuQfAJ1jK+p5M/H9gzja0iiGp2IW9II2N5El15BigSABAW8lkr3Jv1qvrdlobmWtE1xNlplrJupTIJo2Ix5WDC8dWjJ1rOLyuZTBmYgbMK1JpC+camEhRFTC7N0hCazltOOIUGAWq4cKBLZW+CBkKBP+hO1WmO1esM9eD+A62uLZqmBp48iDSfg8Kd5iPoDxm4QGN6a2fH6EmIQtdW1k3kCkJJc0XRxjQMq0YC45iMvHr9xhrwRDJtXu3YKBLog8AwGMTpAwvcqDlqmZNPtW4THp41pkBE21NQEj7GvsOUsFIiDKyh/EJemWxWpeI8Np33WizhC05ROy/GmKLiIuIQEfYhe9/dDlznhBV8+LozxQKRhf5I8B9BXOQB4FrE3hJLROfOXtGI0YloVLif3QG++C4Np2iY+qbnQPRNccq06cG9O/I4HObqYz4bTHmHAxM+k7zL9BROOOgyDUWxeG2fHfE7DcLJyaWusSwkBRZ+oMtlYES1MjdIQDO1tpbX7vaaJuOmzk4P51aH3rBuruuq1pr23DHtG06dxodn32KdxuN+LebnjQy6I6PNJKBxhlW+YZLbs8++trZp5xScfCbXCDmx52uCor9tnriPvX7bfPs5e9iHK1Vook1V60xf4ZqzBiLWLPSHXaM4oquAopSIxuy6mbDXxVQARzaPTQUAs9AQsN9AM33XeHH/aSyssRqTBi1D8AkNs8xz17xx5s84I5msg86zJljLONEwmYVCyXnIFBNwbG4k4Tdwqlotm2iyiS4Oc4Z0VvV6U+UytEe3po6w2n8Hfdz/UyXhbxbe72wd+bv8/3jCr2TCb5OxZNKvaITMkanS6XXl83fNae9v89znzBmoNejj3lgNw16BIYY1BwRWULVZoOX8Xb2zn/yucP+WCvedlake3s3bYciouNFsmViEwojCD0rH/Xt3zVHk+qpgKFK33baEVdCVcDyuRrunzz9/ZLy3h3fuqQXy45tp69aK1m+tyx+JGbJqh1xhLjDNL/CwJ/76IT46PFapzMZvS8UeepYLSnu683Qqae9h3O8bqs+B3R9PrSCHS52KZ8ztIhTxKh4PmqtMNpuxsSroaLXWUA/buOnY+JggQL6Q17j2bCbw7eHYg6ZT0MypKsR4O40fz+iXQo/iD+Fpp9Ex6ojX5dEUT10/otumpa/GIyHj7fHaZrFVrSkZT5qbDgcpIsHd3T0TfuKNnkxlbZwFv7jWKBlamEnl5HIGJIdPyWxegUhMqdzifARJTHu3YwWdZkMNOg3dXF8YikjEeaEAik54Qk8uLwI7p6n5FxZWbYzcGo6Ng/7q1XOL1Ab9hX9+78H35Q9HNDDv/KHGw7alLna7NQ3GbY0nPROJIjzzeaPKpglhQQDmtKKEyGTuAQUFwVZMIaqNtoKhmNlPPn/8Qq+fvlQd6hIx6D6/7j24Z40bqaon5+e6ZmTPZl2ry824Gv56MGSe0GtryxZARKKlWVY5JtrZ3TZ6DqImDlwOZooCrvUnn3xq95TxMeEqxNxjMQkqdHJ6Mp9w+L26e/e2Wq3mWz5gwpCgQW9oQl+QP0KJPD637ty9rcVcXrFwTG4H/Oe++exTkOM3jDAMzidUqHv33zPvb6eH5N2eQrG4qs2aotGQHWLYCroIo8Kmrl0z8Rfvv91t6c3BKysoWp26PYtmTYdXdDhiNBkKJ4rJXGbxbTALLjp+KwjxqoaXfHoxF3aBXtfbVbl8BDDN7QH9jMR9ATv8aCxZ01BbCMRCD7G2umIuH3iIH5wcqtKoGYcX6Axdx1Iub1apiCLfHByr0xvYQRwNYnMaMHRsdWnJirLSTVkH+4daXd0wG0cKaM6BO/fuKwpKXS7p2mwT6zo7P1Ph8sKKd6ZXR2/eaNBrmxgc5JlnqteF49q2Qo39AS43POBQyG/3gUkTDeNloWDIJhOWVDqneq2tB+89NLHqs+c4zozNapHi8s3rfaMxUVbi793rtzScDhRNhG2SFAwF1Ww3bW+k6IWmwF6Fewb875uriipl6C8zo3eQtDyejWwyQCPE+cc6I5AHdgtNJg0oNnpeZ1COsUd+d1APHz6Qx0xrJmp0mtZ09IY920dIDUUbYjaoU6aDQ3XbeF+njMY2GU7NVvX05Mie6UarYRoRnq2VpWUdn5ypWCRxVwpFk2ZdWKqWjWO8uJRTLEqqss+CiZxy6+DNgU1KeJ4QVfoDXi0u5pVMpMwvHN950nR5uNhnoRvyDEXDYcXI/egPTDj75s2BNefxOELEqDU3fG/EuTyzVgR4PebeBQCECP6dl/l4OLa1z3rHmQj0dzjoGyK7srSoSqls3GwL6iLJejQyUTkhYax9aCTp5NxlZtDpWoM6dz4LGhXl5Zt9a/7w5gdA4TPgdMb+GgoAwowMLea6neNwVm/LRaK1G4ctQv5cZocJir+QS2kpn7FskMm4aynHNOcX59e6KpSNdtbpj9VojswyEooPeiwE3SsrOaO3UDBBX5xMOeMcRoUDUed5QdcFJz+RTFkGBFoXxMCFy2uVrkr2PmPJiDUR6F/Q90DR6fZH1li3uz0zH+B6hkMeS8iFjgQVliKM+xwJBq2oa7TbcweeESmcUDkrJnTl2oHsk10AVQXU3VyAXIQE9e1nUHKQfAARrICDkaA5nBHUxL7ncuJaBUlnTqG1bAlAgGbd7iXgA+YKNDY0u0wQuOemd3trnxxNpAygOD8ryEuaqyepZj/4LVVQ3+63/c0inHvLxG15mQmZ0ybAJKuCuKfSea2ufM+eizl0Ov8yn5k5Xd3MO3q9A/X72G3Oee6IUtF20CDw/2ytmFXlPJzpu8L9W7r/q6mh8imXJo6JgtGAIUe2wY/mBSwR3CBnCHI6vaZWFpdE/hmHGBtKjBjvQV+//vobVW7aWlpI69bmmhAeb2yu2Zj16ORSEbxpHRMVri9MtYyvdyJBrHzV0Oijo2MdHx2Z4IXDmOINISffBz6m1+O2AwIEDlcO+J6k5+F7yyj76rxkNoRez0y5hZSWlnJMto3rDWrFgz52yNBKAmtCUcRvSUUSIaMBMD4Fbqfgwx/cSTrbzGViXDpO0Fc4e5Y653QbZ5sTmfeGWBX3kIBv/j5BgpYW8iaQBWGv1ysW2Q1aenV5rVa7r5/85A/1R3/yD+X34b1dMDQZe7yZRjqCEuAOaH1jV5nsqiKJrLz+sFmF8YRNsPJrVBUNB6TZSNNhbx6HHfCoVi+r2ZjTXJ49/VKLyxn5IwEL24AKM5q59YtffqXDkwsLvvrhDz/So0ePlIyn9Uc//ROzLjw4fqV0JqSZOpai2ulULMmTg4YY+8nEoVgkI68nrGw6b4cEKYUIdj/55Oc6OzpSxvzFHao1O7p996EuLkr65We/NjHexsqGRbCD9n3w4fffJhJWbHLSHSK+nTvuINCDt0l4U4OGod22sJ5xn2mK39AcOLIbG2va3tpQ4fpSheuCbu/tKRII6bPPPjcqEo0miBGhS0+fvTCxLTQnRuUUA9hJkjB569aOJdH+xV/8O0UjKbt3IM18bsRkH334oSHg7WbTEFqPj+vdMD99Jg2M7nE7CPm9FgC0vb1lPNzhbGYuHTflslFtTk7OlUvllIimLMGUe0mx30OU1Wnr+PTEqFnYu+MkA8pFsiQ+4nDIEWzDtUVAip6B5wnOPOIja3nx3vWjd5gLvfnzQbdlGziULTyeobBAS1hYWLI1T4Gwurioy/NzNapVm2ZgP9npd3R8eqQ6jVGlZIXq9sa2pUcSmnJzXTHUHW3IvTu37cAgpp5ChWL86M2R0bGYgLyHK0upoju3b5vwFMFcJB5TFd1ANGrP5/PnL/T4qy/VqdVUub4xqhJBMvCgvV4oX2057d75DZlmpA73HttU0GKoF3C+4XJDacBqFTqPx+3TKhSdRNyKdaZ6S0t5bW2s6+L80igZl+dXc0cFn9N8zrG5ZQ9p91oKJyJmT0nIG/sT2hDE4aDdH//iKzVqXWtmONAQv3IIYg3J/sc0j2IEH3NoRKDh+/v7dmo6JuhH/IrinhIMqTPsmONLLBk3vjPII1qYRDpj4sCg12f2eu1G06gqaEVOjs6NujcZDpSIRrR3a0djDXVdLtrUMJVM2SQRqhUJrCDqJFDTmLLveP0+8wBfX8nr5YtXph2AfkgxFovg+DXn3kORscmVL2A0pXLlxri25s8d8M/Djxqk317bVAJwBgeR0+MLKzL5/craiq3Be/fu6emzx0adIOUVu1WuPcCEpRt7aCZl146mkGtDg0nRCJoNqtzr9owetokH/Ghq4AxNQyAc0PnluSVL5zNZLeN45PPr9ct9Vcq1uWVhn9CeN2oT1kSjbuj+1HQD6KRobuGgYyAw54Mj9HNrYXHJzh2KGu4l168PjU1TOaC/eJxaXMz8dQAW1MSGUQedCkYiKlfrurgp2d7FpA9BO6+zvJhHByufB4cbrwFJlXLJUsVxX0HU3e4NzP0mEYvZ3rSyvGJOUPDMCXM6vzi3Rg8gBToRIJnjrXiXaRKTSbQdTGWYmE0QMYcDZslIs8Jaw0ih2erYMwb6zZnHvcPwgD0KainTJp/HO58+S+q0mka3gc4IOk+RDQjl9vqUSMXn1q6jodqtnkqlmhp1dBFOxRNJe57gz+O2E4lgKe20a3dzUzKhMEWGWRz6vGati2FEJB43RyECIQGKai2HSnUmeH8/v7iWIOGg5FBk8nkAgrl4lcAsgpxgImSz92xKzplghfu7hKW3xbvpRLrnareODF3n2aZwt7RUC2Ga/yMr3Ocu3N8V7t/WkntvO6KN1YgiMb9qvZquipcK+IKKBGPyuwImKCwWCropFpRMhc1jfNybGMrWH4+sIMdfmM4dBCsFJWY4tMImlUzr6qKgUrmmaDyuQMijtY1lE5xSLFQqOFncmAtFo9awTZrQiGajZh23BUEs5u0hJYkN7iQ/llaWLVSjUq+pUq0bL7Dd6Gspv2jIm9fGRFFDZSu1ytvAiZGqzabOr/Cr9pv63+N3GAWkOwKpcymRnocMsXm7pi61621LOxwxDsVHeITwdV4IwF3MpuJaW12G+GPFud/rNo4g04PdW3t2kOPJvbiQMcSYqHsK/05vrIWlde3uPRAJkp//8lNDHN7/4KGm6uv0/Fxu4tlza8rl1+UMIFb1GWr0y08/Vb1SUi6bUCabVLdVt00TpKhULenJk2/U7zd1evJG43FHSys5VZsVre/u6N77D1WsNfWrL55rfeOOun1oGx5zGri1dUtffv6VfvGzn8vpHGh1DTs8nFUIeFiUz0vano/jSS43DgQj7Wzvqd+b6uK0oNOjE22sL+m6cGnOKrj34i2OmA8LPbebePugcplleV0BlYplExRj9fXB979nfOp6s2XULJA+tBVMPHZ2bxn/9smjR7o4P9G419XRwb5dc4RnCGJJrGT0+9EPP2Iwr3a3owf3H5q24MVz3HNc+u0f/rb5B/+rv/hz/dZv/Y7u3r2ro5NjKzhACnFvAQ387LNf6vE3z80RxLjQ2JXhuW6hThkrOsejvukKlhYXDPEG2cRh5le//rWN9xdyWQFtogmAvrCyvm4FKvaY16Dal5em6UjFU7q6ONfW5ppZz1kz6vYaig+SsntnV6tLK/rqyy/1zVdfKRaNKZddsMNweXVN33zz2IohhOJ8jaBpjTncA5YeCaLOjk6hw/rMppP6/PNPdffunu7ev6fTszPTACDgpSHbXtvQq1evLC35ww8/MPSr0albYmOpUlKlWdVPfv/3bI1fXl7p4ryghdyiHn35tdKpjBV/+cW83fNvHn1jf4fJHK4foOVnx0fGiY2Ggsbhpana2N3Rf/s//g/auntXLlyESFabTnRxfKRXz57a9cHKkyqOKRsHOe+H1FXoGVz/Zr1h14bJizlERUKmlaFB34eDG5rTpGje4N273A5dXpyo3WrYHgOKHPSFzVv85x//QuFIwIJ5SM28vDrTYNLX0uaKgvGgZVygq9DEYY14q9ZWqzmUyxPQ9vbm3HbQOVOhcGUiT4LcsO1DBwBN4c7enlnOHh8dm6gY4eZNoWhTOQpr0FwSSd0+t27t7Rk95PDwSJu7O1Z0NcsV5dNZnZ+c6Zuvn6hUxM7PaffE63TafkAaNOir0+s2pHt9fV0P7t23fY1mDTtTGkSmL8VS1az5KIxjEQoyn65LVV0UrnV6emr3rdWum/idZwBqHc/KytqGCf3j8Xk4FG43t28xUSnp4uLCqCas8Ug4Jp83ZJMBNEzQ81ifcKI7vZY1nCurizbapxHDBIBiGjoTomeaBwqEbDprLlQ4bxGCt5jP255xdHxsTSioPi4188TbhJ48fWINdiae1P07e8pmsvrVr36tSqWmm3JF1xSG5GtU6uawAp2EopmwJ9YfzREFcDjstzwQvsfu3i2jawFU0exAiSqXcCJzmmCbhNK2TdUi5nBDwYNTFPsO1FCecU/Qr2q7YUJNmkgmgh3yI/p9AxFwwnE4ptZYgm5C7cM04uamYpPqeqVuE2OmvvwZ1yMcjWl5eUX7r16aE1CQNPBE3Irli4tL4+rzWTxOl117Rr4E5KGbARVnX+c5cgIMdLq2JpgjUFhjmACtiolzLB6VwzkvpKGIQqOB0jjq903rhkUn3xMdBsJdnMSgSOGBD90V8Tq6KALwKmTDjGeKxHyKJ6LaXM0rv5g2ES6TLCh20IDIj6GRYF9AfO/HTjk4zzxpt5p2j9s9n6rt+Tr8+/r1jj4DOLOwEFI+H1GzRSiXzwCbcBhq6vflD2SAJueo+9/KYuL8Gw6rarUPNZn0/xpZt+1uTAgYDcLcS95cZb4r3L+95fZwN6psyqFgxKP+qGvoM4eZ1x0wDu14MJHfQwgGkdlt63ARF1Gwwzlrdro2MqXDZ7wNMoZYhkMJSovxJLuMtqfa2Ny01VJtzO25jo/PbDPiAIePB+cRSygeZPo5/g7cO5B3kOxuu2MbFKM8ED8OF9ATxnmgYFiOsUFcX12a9zOcPVwRcDWBkhAIR8wFgJCMUMyvYMyjTr9tYUJmxQXSAoowc8jr8hstqHpTMcFqAqeXiVOtRse4mhTyTCMYgROxjp2kOR80KKThfm/aQdlpNw0J87hk49Ol5VXl82u6994HiqdzJvg6ODrQ1eWp4ghMPVPj6ZKoGAkRAZ3Q9VVJudyypdB+8/XXCob9NlUgfQ+kGH70TZGE1CNDExHBhYKI4ToaTfvyhtxa3FhRIB7W6uaO1pbuaWFhU5OJV/UWASxNazb+zZ//hfqdlsJBxCht1epoEJxKpyL64UcPtLO7Y02aJxAwH+1QOKXhYGZC4TmNqqd0Kmapox5is+Equn3m4qKRS8kYFIs1+f1xTaagxNBpRuY+wogcoRkprtA96OyxP6Ron8Lx7TR1eXFsMdiWkOslfCKhL7/4Qs+fPJFjNjHhWiyZ1Ps/+FDxVMq4lXw2Ehy317fscEXsuXVry0a+3X5fp5fnOjg+1ukZxUbLBLNPnjw1J5poKKz3v/e+/uAf/IGS6ZT+6Z/9U1uf2UxCzunERuNMPeBJ379/V599/rlmLixPU9YsXBcKCgVC5ljSH/Z1dXNtAVqj8dCaU0bDCK+W1tbM1QP0EJEpdJ5Bb2JBXgyCKPTYKBfzC3P6zGJam1tr+vLXj3RycmYiR9yWCKBivH/v7q66rZaFQ+3u7ioUj+rk6lKPnzzR46+/MhtE0LG5xsSloTECsHwDpSuqVqkrmYgZYnxTulYqmzRk7vTi1MJz7t+/Z6j++dmFYtG4NaSJWEqFQkmvXr3WweG+fu93f9doGBpPrcFB5/H61b5Z5UGRomELRSKWBPy9H3xghSn0vJvyjT2LoJHYzeIpj67g5qaohXRGC+ms7SlY6XF4c39rlaoVoSBJZArc2tvVo8ePTAQHrYVwHCZdoI63dm7r8PDA0p4R41EQgg6zD3HPz87OFfR7bA8CXYQn3R10lF1KW/gPk0CCzmZjDMIdRrNgf6AYopmgoJtPBEOq1mv29wE1oKBQRIOYXp2fW6gYgW9+j8/2OQvc8ft0Xrgyy9fN3W0JxD0csH0JOoEPVx45tbawpJ/927/U2fG5rVc+OM0ECGgiEVHQ55bP4zY+PdMHCsw7d+5a5sDTp0+t4IKXjh3f69cHZrGH9mJ3Z8voE4cnZzo8Pdf55aWtXebkCL9dTlwlHJo5p5bSDGpPUQYoQaHK9COXyRpSDEWQ/R+BPus5l1s0YOaLX35q6DZrn4mFx4socWT0HyYNiNsRQ5ITgquJw5y9XOYVDs2JhNlMLm+viaNQ4frGpjweP9OvquV1JDIpswolMbTb7KrPtSWEyuezQhcrSRraeqNuTRIiTK/PYa5grJFBt2/NJdM1GjiCpdCRJJJxm6LCxU/k2Ls7diZOh33Tqoz6NNwT27P4PRMiqFqsk9EEp62Zps6ZWoOuWYyig+BemOOamQd4bQ/AXhlUHGoV5RFIM/QeGhnOSabTNHtMkRCSsnawSoxEfGaOwFqz15mi+5iaKwwp0uahT0ZLjMaiZZMRp9NrGSTFYmUeoNUdGj2U+4CjC8mxNLL9UcfALTRWiBZpFkHe+ZxQhYJYI8/maxA6F8CMUWKcbjsLoNQM0RX0yC6hQXVZA4RmhYZwaSGjVIqpk98aHKbavOdeq6eL83Oj+vjIEpg5LMkayqDZNsul0TSoYn1uV/j37etvXGHmvuug5Ns7mIJEVK3Ngyf5QRMYi2W1uPjQJrN80YDxA+eZd1+zGffoWIMhzdvcOpLpEnQZc6R5S6+hgOdM+o4q8y2tuPfuRDXuF5RMw7Gee+Mybm+1evJ6grq6IppelmYGogOnb+vWunlHU/hcYfE1GmkyHqpSKhlX7vbOjh2GHLDEV2NRRAIaGw2dPNxNwhzgOs6jrOfRySwQEhvZUDmo+GGvS6Ich01uwRB3uMXw2htNUkLZSMa2QYJoYrGH2p1FhvqdwwAxEIgD/t5scK/39zWaDjR1EMWMD27WCitTuwdR+M9sxE789c3ljUL+oBXuUDRW80t2ACMc4/2BwJyfn5qrDVz8TCZrGzuPApSBTCqt4jVFLW45SStINzZ29OPf/6kG46lOzk6MGhGO+JXOxlWplayo4LDFBQY3H2zlbm3P3RcsxtvvNYSKgqpUKurJ46e2OcIBRAjISHt1dUmtdlXjWR+DF33wox/o9oM9BcJRLSTX5fUkNBp77ECBHvOLn/+VHn39lSaDtrwekKKRuu064JOCAZcW8ynbxPmxtLakZCYrnzegQBBRksM2UhosJiMc2qArcMsX01m55ZTPFVSjPtDWrQfKLm3J6YDPKDs0YFhiCUqhncktSE6vjWrxJAaF05DDt65mo2xCPYoL/LLfvHlpIUtd1sF0NheUZVLyR4Ja2VyTH+910LtCURNrEOFo47rht7GyPxyyg/zw+NT0HV5fQL/1ox/p5PhMX3/9lVzTmf7xP/qf9MMffKRqs6F/9i/+uW1biJCh7dTLRUX8PuVzaW2tryudzcqPu0I0roA3qKPDExvJm+0ZPPVmTf6QX+XqzVzEPBlaExZNxUxUlkmm1WLcH0rI7fBp/8WxOs2eNjc3jefpDXjkdE7V7TSNx09+AEJFvge0HITDPC/tZkPhQMAamtXlJc1IfnWMdXlVULvRUT67ZJMqkFG6Te5bpd7Q1ta2pbjy+ZeXFuX1IkBtGa0MBK/WmtvD5hayGg3m2Q2g4Le2diwl9/rqWhfnvOZUv/eTH5slXTgQ0p27e/bnoMpoRyj4eCbT2bQVbBzmjMjREdDAIQrN4g4VCpmTxbOnL7S7icNSxrj9BwdHevP6QOEwFJquocQUBRSM2Ekm01ErKIlnt+CQ6dQ+I4FApPM+fvSN2WFSCIKwsldR7BwfH1vhBmpoheSoN6ctDFryeKHPDK0ASadyuroqaTiYWtBPPp81jQF7AUU2hDv+O7+8eDsdnLsfMRnkerN+YuGQgl6/UW6wqQRciCeTKtWr5uzl9LkVjMUMXWQqFPZ6FaJZ9gVVOLnSpz//xETOTJZW11dtzyjeXCufzykWDNp+hPMJ0xQQzHwexJw8guC8yYCrPCY0Z56NAS3CMXOaoDWIWLtcnPPwO3h3g3aGjb9OU0XhznPOe6axx3nFvO9BnaNRQ6xxA8H+1mkJnC6zEuacqJRvlEwkTXw7m8ysiGa/QDNAKBicZ1BffoCi42CGaJ/1BghDoxSLJeVweKyAJCQMukoyHZM/6J7z7l0us08tgaqjg6LIddLIEOokBYJBuw6Fm2v7GQ4295ZGFzrY1DzoAAAgAElEQVRTq9m055Drg6YGZJf3CFq9kM/LFwwYXQOKEDxsnF8o9Ksl6ITsVRT0IO6855k1l5x7CG8HBDi53cbHb5l/OpafcUuxhiaJwQKoO419r9mywgnqEAeK6RVWVwwcqppla8SuLS5hNJ6ZdFyBICJp5tkuoxKRWAsNzuv2WMZFNpOyfbDZbphPutHPai0VbkqWY8LkgQeU1+0NejaRjicweXDa70eWee+wBhQ7RoA1GlACwrpm4Tg2LRpBeaPBVB5/QDML1IOi2rKGln+PUBfBLuuDhsWmJmhymnV6A9OS8D2wgIUKy31lGksjx9QaJze3y2casUZrqsbfM1eZ33STscLc7bQmjdtz+3bKEPebIvasb4WljnmuwN7eh6a9ADVn/cJThwsPNcaoew63BoNzjcZnpsXDTYpJF3+PQp299F1BD5L/XeH+LRXue7cIVrgwZb25XYTY2F3mxICgEVETPEy6W6/Tra3tNUWTfovgRmzCgYdYsNOa8/xcDoelqYWDIV0Wrgz5SCXiJnABzWJk6g+GbIyKjR/F7+nZqaKRhNk3gh6CDC5ks7bJwJ1mpM3myMFwcHhonGhzpqHbJwACrbSJJ6yZNw4ghyjcYVA1FixWWzgiBEPYyh2btzkCtdkUC7OQHew0AQSKVBstlSpwxgOq3RC2kTb++oywi0zK0J53TgccGgRXvHz50igB9x++Z1SIUDBs4/puEw/1Gz18776W8gu2UeGggwjU5fFpNBtbgEdvAPI/d0lhLPjOdhIaAGmy2xu3bERMccpDZ3Zhk4EVQHA74QQy1gQ1ZONGBGl2Ypm4TRe272xr6/aWEqm01pZvyekMaTByqdWeWPgT9m64pxSLZwr64NF37fD1ubFBHMnrojOXuv2mjcezOVw93IolcAzKqNUeWBN3dX1jnz3ojSrg8WlnY13TPhMEeJljrW/vyR/NajYjndBlQUwcHs+efKPBoKMH33tfkUTGLNjQFjhmhF31NR12pSn3iINwjqyVKjeqFEvq1TtyTZ3GUQ1Fg9q5s614NqlGq66zkxOVr2+MykOh3x00tba8bE0Q9xzONdcOe8VEKmPeyRwY+wcHKl1d6ac//qG2t7ascD+5OLVmAPR3d2dHL5480eH+G5JGbM2xXhZXV20NLC2tW9hVIBBWfzjWWDNLQ70onOvlm+dqtGqWuoiY2uN3KuwHuW+odFnU6uKapTh2WgNL9l3f2NTrN68sUZhCKUwsuidghyBIFMgjft/wGhG2Hr05sKlZrVSxqVM4FpI74jaRdjQY163t+/oPf/lXFjePAA3KA4Xq7Tu3TTzN+H/39o5yubSOCLIKz0VoXCeabQqBGeEwDkLYJlpdXVEdt4lI2IoeaFs4tpiQ0Ok0ChPTkGaraUWhUUfqdZssoVvB46fOwTzqW2DSzD1TOp81fjhTtvOjs3nYUzypaCJpTTUBNdVKU8uLKxYidnF2pqePH+nps2+UW0hqfWNVucWMaRRMsOp0qmA+/H3j8WJtloqn7XMgNKR5vEQY2+up00dnQUJrzoop9CuL+YwhVaCSeFXfFKuSw2sAxG//zkeGdCEqh8aDOwl+5MdQTTY3DFRod5rG+4dXDMIO5TAeiSkRT1jhe3F5OXdecSGa596Gtbi8bAULOo+1fF6ZWFpv9g/1y198oZPjaxM1/u5PfqzcQsa0KAAniPUQqVLsLOSXLbwM6hkTSWgpVjhNJzo8eGPFJcUs7k6IsUvFhtEP/SGvfGHfHO13zG0ro5G4OYcAtMD/h8JEQ8H+P3eSYmwztQKX/Z9CYgJlEu44IvMpr9M38SLABxoWisvT8zMTylNAx5MxozoxzWEdgbC6fUEL7OHvmu3kW6riOzcNkpC5PzS1JNfSlLvdAZv8oiXg/OAaMx2FH49WhNfBmYVmLxgKq1yr6aJQsKaBLywXaUCg6eDzDwcbfjgTHRyTQPjRdEC/2dre0q3NLSUTCR0fHer45NCuK3sw07BKrWbON2it0I2QyYDzDZQ5Gm/+DN0IZyf7Hzxv9FlMBxGkV8oV9YYDu288+0wZAaOgsbVaXSUT0PjY6ydze9+zYzsfQaxbNaanuBchzg9oe2tTDx7ct6kJCdBf/OpXRm2KR5mAOuaULXQTU8CBvjWwRl2j0fYQ+mfhG3O6it9njSZTbkACHKzYl3uteYgTIu3RYGJBcjPzHJ/apA1gEJFss9mxVHFcZYxO5PXa5AwNG58TWo5Z+OJK0+tpOJk/k1x79jzN3MqmF8yZplod6/Ck9y1VUN/ut+U5o4DmRzA4p0xiBxmP+4yOfHXVsnWWzYUUCnp1a/cHikVzRsd6R3sxVB0KjFVVNABQ2A6tfsET3v7cNf87AHRzK2b6Y+d3hfu3dfuzyb7isfktQwhDEQfSZX7VU+gHjDARteBb7jZ3FwpdNidGhXdu76leg04yVPZtcc1NZSOv1rAdBDXwqFlvW3ACiXqRWNw2ondBORR1/T5GW24dHZ4b15QmAoElHsBwB82xwwQXvnmkd71mtlMuCzNKW3HOe4TrSkFGd89BDW2DA4dNHKcMCn0KL2+A0V3fUEO/nwG0w2zwEBHW2/PxKY0JBRkNCxtpPpcwVwhESkwPzJ6OJLpezxJHQWywl+S9834QByEoY8QcDPht9A/FBkEg7g5Th0PxVNI46PA9ORBBY0D8QTvtwZjJBGE8UFiQnZ9c2Pfl/UJHCkUjCkSChlxzAJVvikY/oVBhNEq8NgQCX8RrfPGltRV5fRG5vWGFowRlBK1gLdxcaf/1C52dvNZw0FI8ErTPjXVis1rWsEscNh76UjwUNLsxxtlEWOeW1jWeuTVxBhRN5Ex0TMiMa+bUg707GncHRnH45S+/UCqzoOX1bSUziwonOLBctsmfnB7aZrK5vaMZikAHLijM5rCWJPSqa2FQiCyrlZKNU0E2QdIIkMHdp1kjyKqncCKs/MqihtO+zk6PdXTwxoq6s8tDTR19+Vx+0y6QFkoaK0E8d/9f9t40RNY0Pc98IiJj37fc9+Xse1V1de3VstyWRmPJCDGaMZj5YwTGBoMRCAwGg8FgbOw/FhIC/RkJITFCjOTWyJIsqddSdVWdOvuSeXLPjMzYMmPft+G645yW7Bks/5DU9KgCDtV9Ti4R3/d+7/s893MvV67Y0+ebOsAJYcKTmlH7m3eu2dtvf8mebj2zuw8+t7Pqmfyk3/7gfT0X+GNj64jTCh7hQbdXB5kyAfrcu5jSY6/duGmhRMTyZzk7rzEJ6YmPWioVrMVhhW1lbyhdBdc86A8rMIw1NLc4b043ntUVTZfWltbs+bNNPUNj9yeQlpFcPDKZIxXj8Whca4ZD2R/0WrZ4LAR2empBwVd/8Id/LG4+YUbBUMB6g67oFTjbdClYoh7buLwmr2jcoxDBSTDWH9n+7oFcTHCaAO3m98hyMxETajPqD0QzcovCMbCZ6Ul788tv2O7hjrncZrHJuITIUL/wYSbvAYeR49NjofoD18giqZjNzE3rMB91BpYIhsUVpngntAxx8elJ3tZW1oUmkq66vfPCvvHtP7FOr2k+aAOJmA2cDvP63dK9QGEA4cVO1jF02dLcig3aQ70Hii5sJ6dnZq1cbyqIDLqOG1TJMbCpdMoiQb9ls6eiFbBH0Hiyn01NpsWDpliu1Kq2srKivY0AKaZ4s/Mz5vG5rdPrCCyAY40xLqnJ7Fc4heDAVK3VhCILGff5RBUj3Rch9+r8oiiLv/97fyQr1qA/ouLm1p3rdvHyht397GMhqYtz8wr++fzzz+UMsry8YseZ4zFv+KwoWgJ7aK1SVRKq7B8daILSFklM2eHxgVyIPCG3HGOcuKN4/TY3M29Oh1u6ASYnOBBBuYDPDaeZAl72l3u7okbi/MLex98lE0xKogJrsLQ9PM5Yq9XVWiY0CQtCkkOx/4VGBkebqSnXg30A61Vomzi/gP5TNI/TG0l2bIl3TUMgNJ18iwmfAA6ac4oNCXyD5Fw47Z2331JRTkGMCxPah60Xu/bs2ZZ1ZGdIWnfbOoi9QbnhrTc5u2riWPN5sS+Nen2awvLeL128ouIbO8y9/W2dNc1WS24uaIKUGAxazBk2MXZDoiimWem2sBTNiU6InoZwv3gsps9PAQylDx4/+h8KctYkkyLOa6gkTEShj2AvTMNFExMK+OXsxXMR8uOW5LRKaezasr6xpvu/v79ne/v7NhwxRXfDeNHEmGdSzZkcXGjWi7a/d2qhsFce6kyw4MNDlYKS6ZxwqBlhq9b57PGJt8/Eh/OTYh53uijTbp9PjS5aDkAZJhiYQjBd5nczPQbZ9fnDuu+4DUGBcnmcVmtW5YzFuQ3IyAQeDRRJvGdnI9t68TevcH+Vmsq6B3UnNVVCXo9LiHul0rZikcmV09KTQQmn/f6UXbr0xstEZvZtGsaB7isiVr4W1L1We2zd3rnqCBo9OO4U8KxlknT5+i847t+vqt3Mwu4zC/rYREfmxFPV5xdCxVhsaXneQpGAHBLogoW+1FvyMB8QbwxCnUxqNI8KfzIVk8KcXQDxEZsn48HiWVWoDYUGiDLjWNAUChGp5Rtt29rcFYKA1SDIwUwqoUPOORpqFF3Ije32VlbxI53WeLRSLlmuUFCBxwaJqCkRh5qSEzLA+PeVlRgbLtzTsb3RQCERJFzCUWRMqRwyh0PdPFHz1XpbvP7JZMK8Llxk8NOdECeTn8vmxAu3AjZ4xqIxfkcKNxJSRLuiBCTTSQlmcdZgNpCIJW1t7YIKF68/oMKreF6wZrsuBw8QX9L8eFgYTcXicSFuoO2ls4pQTqwI8VmGP03aYd8xVDNTPBsjNKTAgn5yaCKQhArkdJv5QwGNXQlcmpmdN38wZt5Q1KLxpGzrMplD29vbtCooJaOz/sDK2I5Vy3aWz5pzMLK1lVWbm5zUWHN7e1s2bPHJObv52rs2vXjB3L64BcJQeIriuJLWWieF1uGyRw9fBocsLVoiPW3eYFgNDB71FNzjNMRXtl4jTUvAAUDNJMjyuZUPgAsmo1ynxyc9gpMgCWS9zabu5/7Boa1fWNfa7Q+Joc/Zp599ZMcZkjHzdrx7bMXTgpVyJQt6fPJ9pwg4Fw2rY0trG7a8emFsWxckRjpgmcyB0iv9QZ95w0F7/e0vi16CcIyCu5DNm9fpseWZWVtdXLIHDx6LfsPPQ5iIaO7d99+2ublpWW02mox/uUZOcWq5ryCxOMige4CyUVNa8NiHfGV1Q64U2KrNTk3a/XufK9mSKgAeMU0ctAgcilZW1nSwI8KG60r4SaFwKirawsKyZU6yQvwWl6D3TGkEzfOEV/3De/eVFnqaP9L1e/vtt9UIlIpl29s9sMuXr1juNKfxOpOIRIy4+LbNzy2o8WXtQwsB8YQ2Ax1ndWXZrt+8qgIYUS+0IO0BXp6LI/HkmaDgBFIon5nLP2GJyaQl0nF7+viJeZwuS/HcrKyqcIMuB8hA8b6yvCoXp2q1Lo7ts63nlj3LWigWJrZlTGtgHQygsrnkjw26vL97aHNTC5aOTVnA4xcV4/Qoo2kgRValVpNImL2QdQWvKxaJ2OHBgehCoWhMFq0451BM4edDwA+FD0UiBQk2s4jjaZygt/VHoM9DWRD2Rw6bmZnVBIAmdPzfnqh2OHaw5tGQQfHiIUnF4uZzB+zTj++Z3xuxpcVluXwMDbtLaCJobbJK0oX6Q1gc4ULSmgyYOhImNZ7MMCGksGaaAR2l00Rwa3ZLIvG6nWSPVSiVqxXde4CPmzdv2enxqbQwqXhK+7umg33Wjk+Nge57ra7Cl4WJxge6oHgeTDROc5Yv8HPRlxDC432JkDstGCbACCphX9MJrpMsWt0TomPV6k2rlqqaVJB+i1Acagial9PTjNYBjRCiRiBmaZoCgbEDGM9QAG3KlM0vzFoqkRDafn5eEKc6ly0KYYbCWcTRpJC3+cVFo4zPFQv2fPOZzjH0GLhLoTXwQf/TpCuhXASKJ/Yeri3FP6AX0znWH8XRWaWq64VmIuBHDNoee8rjYX9esUYVXVhatqRw/znT5Gp1dm7F85LeG4mjAjNsJOCMAloNUrejf8flirRaTkPniERSr6U58xw0rUw9I2PQB4OJQV9nEOud34MnOpMyOOoAUzQqFO40WI8ePHnpPBS1CdxGuCeRkEIMa83aywA7mtigaD+cV0xMFJo3GloXKhz2rS/HJDzD7G9YV/L++T6aNcTQCtRzB62Kkw1O8j63mQe0bGROnNsCNLTY2frUwDVJOa+5bXun+32sor5/v5pCG+92qIZMqhp1slsmLBbxykCCP9RuaN5Yh9Cwbt9+53tN7dgxZpy1oCY3AMgBrY2J0J7OYESp0GV44RZEXcLP/KJw//7dd1tODWw27RPKWTgvKeqYYpIZMg8+kdWMtFp9HEaitjC/ZK16V5aJoAKMmSulkgo563es3awLKeABBFmAE8iohsKZjp1gDlAEuMzwrzKZnOKk4apCIZmZnpbLiNth8gzH15mCOEz4C9xup0sCP0aTFCWMgaE1ZHN5RXCDynGI4L3shQ96eqrOnlE/mytcTyLQN7df2HmNwx4RYEMjUSEa4bAaCjYvePcISwNer2wIgRXEzS+VhHiTOMjGAyWACQC0HwRMIA/RcEh+uz2DXkJB2bClhUULBRjBvkSPBgO9n4L4pGc2NTNpvWFXBRtoBmmOvCdG+6BW0Camp+Y1vdjbPVQDQWIodni8X3jfFEw0U2xwR/sHQptIEQXdBbWlecFvn1GnB0TK4xMKhl4BD3FGk51202qlshWyuMW8sBHebyMESEEFlYz6fUsnYvIeD8UiFoom7O//7z9jgeiMuYNpm3CHrNfqyEqMECKQOiRMuIPQDDF6pgHiMIbi5AlEdIAw2nOO+jboNMWlpTgXb9tcNnKAxvVlA6d1MOG2kblloSi0gAUDstVq2+bTZ3bh4gX59HfaVaXAPnx81+5+/h07K5xYp9EV7714WrR4KCIkiOJ268W2eIHrF1clQASNHguM4Yy7rdNEoEUIltMuXr9mmWze3v3gQ623pw8fW8gbtIvrBEV57d6DR3Z4cjr2b6+UVYhRJPiJLk9GLZ2IaHpwcnJiHgJp1lblWJLPn1in37Khk/CUc5twQ8fggI/YjRt3LOAPq+C4+9kn48RE+P1cnz61JUhX1yYnp82DuwQFwMSEPl/Q41HQCmjg0eGhzc7NSwgMoo71Hgcua+nzT79r+/u7dprPKoEYpBS+KlqBWrWu9Qq6h/B2enpKzbimcSOnBX2kiqbt0pXLKjIePnosatvlSxc1aj8r5C2bOdI4nIkSdpzQ3SgOQXcRgbKWue3TczPWbNVfTvtwseir+KSx0wQQn2Gn24LhkCaBTP+YZqFZePD4oQWjYbt48ZIsaVlz2ztPrdWtCKU+Lxbs+OjE+p2Rko+H3aG5bUJj4FQ6LYEzDe7uweG4sG33LHea1RSRYpdCOBCJmDcQEBUiNYUTCMsCT3w4oqR9NrXnQCnM5U5wWlPTB5JJQmoqkRaNRfqc/liYDU2H6QzFJmuZQqpZa1i32bErly/aTIo03bx9/K1PLBqO2caFNZucSiizojdoWb5Y/J4+B6oOqC8tLZ+FaxeJQmtsSZiIyQD7G4Vns9a0Rr1hly6vy7mGZiWRTNmLFy8skzm1ufl52WwiOASAwFp3fm7OovGYmk+aFdbR8sqKJjAgpTQ4rywImYwwOcIU4KzSsU4Xzqw+otYFI36aKxJHnS70NU7L55h4IIAP2PLqsvb9dgs3p6IQV84DKHsIJKHnyLmlB9qIXSZFxhjM6bQHYxF0OGrr6+t2nIFKyDkxYa6J8SSU93xWIHU3aNl83rZe7NjC0qKshtEf7ezuyqmKRoOAJGg33WZLZx8ObOg/oIYqVoP7Fh+LrtHiEIRGenKj3ZYgk8I3GECQ7NakGg46E1pMD3DggX7De4XPjpAe+uGzzR3tlSwyqCvQUbH+ZWJMswOgEQyF7RABNrTEIJSUvlyC4J5jW8xUEzQcQSyNUCKZFHh2mDm27Re7yhqg2ZmbmxXYxPrg2WTK+/Tppq4vLjZMjdmbobnifATdDcokHGn2Fv7wddrrPGi+UiqymSLSaPAMAehhmwu9jLMIrUs0MZ7CQd3Bvx/ji5HbZSMMCrBpBqAajpFhmgDmFkMoiJ2uDXphO878WZro97Gc+r78aor3aBwzjZ4ADdY2NpAU8WIyOB1C4QEuQObvvPaWLS6ujUXhZNeIBj/mwlO78LUTEz2r1zctEKDZBDwDcBgHP/JfceT7X/i4f19uOL/0jYthW572y+N75+DAau2mDmAfDybFK4JUj8/ypZINXK4xEtEDaRmoiGnXG7azuWWpRMyG/Y61mnVZdVFU86LAApEDQWFxNBp129i4qI2iWMD/etLqtaYQKUJeKDJBR548eSYqBoeuazSyQj6nB5/EPCF1hwcYVgihIvhoeopkSzzGh+oKKTg4yObmGPG67OgkI0oNhT4UG9TzhP5A34EjSiELJxrOI4gZG0gFX/XRSB7huAuAJNCQZE9OhGzHYlGLgBojQnr5h9Q7kMty+dxm5uet1m7r4KBgPn4ZYIVYyuP2SrjKaBeBLJvw0tqSuHxdRIs+r34fiD6jYjj1ycSUBfwR29s/sqfPNjXyRaTI4UUhdO/+Xet1OmoklHQZjtjc/Jw4xYjX4CYiosO/GkpEJBa03pD02ZYsxeCdUlhwSPrwo8/nrVErQS20Tr1rPk9QUfeddkv3mkPhjS/dsRvXb9rs3JKl0ivWbBICEbVgOq2Cw0mcuT9kDrdXxdUrJIj1A5pPoYLXsNvtG4fKVM+t16zJQ5mgklBi0kbugJ1Xmigo5HksJh+ommvMh5XXbBex0kie+oWjfZucStqwXbNODz2Bx/6v3/4t+7+/9tu2urxgVfjV/b4VcnkdIqxRir79vSONvm/feV1j+WavI7QHjcZkImG7m8/s8saGUNbp2QXrDjl00nb79m2VCfnTE/vSO++Zoze0rb192z48sqW1CzZBSIzLZUd7+5aDipA/NR+aAevLr33gcopmMj03Za1ezQqlE0tNRy2WINEX0WHJKqWOLc9fspXly7JUQ2DZ73TkTsK4HV9vElMb9bb5gxELx+M2crpsaXVVhUYPS7VW0/Z38bLOywkE7jUcfIrPcRrmucBRaCsUeFhYQvUBYaPAzOZOhAqzcc8vLlgqnZRocXFp0YqZrHkHLqueV/TzX7t92959510V9SDkCiOr1ZSQSfANlBKnQlrGom4lxx7vW6NRtTu3b9rqyqJoMiCu8eSk9gmea0R1iAqBBfh50ISwQlTYV6Go4hJPdqhq7BMc8JFowLqDlrQE0zNJibf3Dw7kqEKqb8QfFReY/QinmsXFRVETXG6fGiUaZAAAAAkmM7wnXu1eR6LjhbUFTSxInMTBhCRJhJcU+B6v1+7evSd7Tm8A3UZf8fUI7dFnvP/++yrUse0TpuV0qnjEg55minVIjsHcZEpe3Y6R2775ze/Y3U/uKmFzZnZKvGjoCFyPpaVlTWWyJ3kJgTURhPceIH15qL0G32/AgYWFeZtMT9vjR08kyrx8YXU8wYlEVABzDbhOIMg0sbUquiB4s1k5noAqx0i4LUOHdNr/9GP/s12+dFmTv88++0xaIvzqeV7QYTDpm/B6NCUlcA6kt1DAS57pEN7iDkulEkL0oImhj8KJi884NZW2ne1NidiPjo6EDOPpjy4qFk0KlYbDzj49PzstXdCE16dCEtobY9G9/V1NJnFfAtVvtRsSnxIE+OLFrlBp9gFcbZi+8TBwDnAe4Rik++mhYO4IhYRGMOiNlBINSkly6VQqZbdu35DD2re+9U07OD60a9evi+KBCBvwgvOH83VlcWVciE94ZU/JtGpjY8Nev/OGBUM+S8fh/HvsD//4m8qWwMmrWCTzAbOAaV0L8CRE3TRaB0c5e/psS1OMVDJiFzZWNZVQBgJ6ql5fyedQ27inJJayhwJGkXDNc8o5SMPBdA7BMCFh/E6/d0zRYWLAZJjJwitDByhj8WhQlBfSid3sp36Ppu+xWFI0LK4z63lqCo0YbmLj7Iyzs4ImjOi9fNJGeKyQPVbT6Q6Fle9gnglrIbpv1m3Q6whp77e7ApCgSnbafqtW/2bbQQr9dlBvvQpIIhSLoKvxi+KdhGnWzszMvL3//oeqycZa0zFV+pU9JNN+AiVLpX2LRAtaC+y9vGRx+vJ3sP6/EKd+n0r3hcg4gKk7GNjQOUbJoR0AoF+6eFE2caFIzALhmHWHQ7v/6L7t7Y7js1dWFiXWAQVNRCIW8HvELUdtDtpEAUz6GwVBLpsVqsQhRRELLYaNUc4B4u+W7N3337XpqZQ9evpMBQIiOXy6oySvdtramHFaGS9Slx0eZeSfjZ+31+OwCefIsrmcBJsUBowjQRY4iEHJoWOw2CiWE6lJa7a69t3PP7FEOmGxZEx0EdFcZD/p0fvkAGHjBk3Ln+StWiqPlfOdtkVCEaEu4UBo3JwQbgGqHY9aoZA1XyhgvkjE0lNT1h0M5f7BSIoCoCfbLZMVIg8MLg3wjOE+M+LmYYFqwkFEQBUOGsEgwiqflaqM8aH09MzR71syErXRsCd7PwRoCFs9BEONHC/FcG5LJGO6Dv1h115sbVm317KNC8tyZWAs6XR7NbLnoAPBrZcrFoPa1K1bOX9mnWpb43EKHCXowfkMeHT442wSi8Gdwzu9p6RUTyCkgnVuednmFldUkODagtNMtVi0CYdDdALGu0PXhBVPs+ZFeFQuWgmhYr9n6fl5W7xw1TyhpFUbfRs5PbrW0Ou0ySgUa2xrxQSEdZvZ27JPv/Mnlooxgs4KBWMa8o1vf8sqpXMFHiFahK96VjnTCBhxXKFI0IvZ2++8I29y7vnR0bHdf/pMUw8/6bNEifv9svBL4ME9N2/7RwdqErA7pUhcWUmsB0QAACAASURBVFqyAI2K02ONds+WVjekaaBvzR0f6zB78fyxPbj3qSgjY3egtFIjnR6nFc5z5nD3bGoubovLU+L8EmBTOe9a5axj0fC0tdpOrd31lUXxFs+LedlxEmo2OTVn+ULZphdopGaMFCcawHrx3O5/+l178eyRBf0TQuMW5udEJ1haXtG0C0eU5ZVle/rsmYVVyF2WBSLCycXlJTs5PVFxmD87s1A0LBcdkDh801eWVi13kLHNJ8+FyrXrFasjVIQjXKva2++8bf3R0A6Ojy2RTtnxyYmmLv/b3//7il7PF7KWy2Xs+bMnNqfneULUDvjkhfNzW79wSRMsxKs0tjTQ7FY0rSCQp5nMOPF45LS1lbUxRaLT00QD1Bs0nzTUQBgLzjG3WtQokkh741jv1YU1293dVeFGGilZFdjtgTg/fvJEIlzSOEWN6/bkWc/z82qEzz2GCre4sChLWNyeoC+x6KHy4PqEZgihKO4vg07Xrl+7Jm9uUGOaUcLBGHsh4EulU5ZKT2pi0oWCpFCrmqYFufx4crm8NKfCFv0f+y0PBJaez59vqdCCzsQUgn2NAomQMZrWnb1dARtkB1DY4vRy+9oV2a5S1u3v7tnR0aEmo8nJSSueV9SYbL04UIDO2uqkisNw2KfnhOKP5grnHihGFIaxaExe+4ABiMCZzsCLB8WmQEynp1UA4iImIbzXo6kf+zyBXdlMVg15IhFVZgVmBaCBjx4+kvd8IBDRZ4XnvbaxodwQmkgcXii4ycMgqwAx563bt7SnM4lMplOWy+bsm9/+ptzB4om08hOwN4W/D21Ku8lwKHAGwAetBgI9ihz26dR0UvsAUwAc1zBnYANZmJ9V4by4NCcBLE0CVLmjkyMbDPpywYLaN248arLkRIjfao/dddjYoPQsLi3YbCpp5+WKPdvctt29Y01PSAWm4EKzgeECehScZHBbqtZpqt2i8wBikCQMb55mgnWUPc1b5vhYTjvSUYSYdIa1B3AdeLYU1jM/raTc7OmJXOE2n+0Y/8h50iSE76WbGc0L11PX1RewTqujNRIOBLVHN2pM1vwWiSa0nzL14dneWF+x6emUbT5/puYODj++7gQMUh7WymeisjqwCnU4bcQmjmvKAJtIE4LPGcz0ixqiXnNZPvs30w7yf6RsfOXxzjlJ8R4IhOzNN79sCwsL2gtevTS59uHaM6aatds4jz0yj4esheg4LRUr0Ik/83P/onD/H7kDfwVfszbttZB3LDIZC7FG5p5wiW7BCIWNEXQE+z8OTkSYgx4WYWP0GWRrajKp8XO31dBYDvcXxorLSzgq9C1XKErseaTIafzW8U1uazPkIMNejsJ9cmpSmz3peWelotT9oLuvDmdGuz4vbiDEnlft/LwiSzK4jYxXh8OeFM8UQ3wNxRRo4ezcjHWaTQVcwKUF+QBhoFkZuR3miwbMG/IJQaBoD/gQDXX4dm2IEiy129Ysdy3gDQgBI+V1Egsrx4SdZnI6bChSsFkDccf5DbtBPIWXV9ety6numhAyBZpZOM1buXQufQBIjiza2k3xIovFghwb0qkpIeEcTP2BQxsgfPRILC6khnTDradPLOz1WpwEyrMz63U7QiA5bKKxmGXzOSsUczZJcxJHsFJScTIadW1xaUaFYblSl8CJToLr2ay2zO2YMN8Eos+BWbtjLugaOD+8dISgcZuamVUBOxpBZXFZf8A9wFJuTlZ2eOkzNsdWDcswRIGISOvlmkb9WH+dlYu2f7hnu1tbdufmDfNOOIX8kBq5vHHR5tYvWSCatoHDYw7XWCmPlzGjVmzEaDRw89hY35Cf+tOHd+2Pfv93zOXsW71SFDcZtFSFRZKQkI68lGcXZ80T8lqT1Eb8hTtt8/qDKhhw0gFlPTklgbOiYqNWA6kaH5gIv5RaOhxqUgT/cnFtXj7SnXrD3A6XjQZOK59XbGPjkr128zW5MlFcbz1/bnuHe0prDUQC+p4f+eGvSkhI4BO8UafH7LySs3gqZI1m3Yp5wr0itrt9bOHQpB0en1uxVLfr1zas30N8ZBJwQw2ZX1wxry9qLk/AlpbGQl9Q2/zJif3JH/6+Pbr3mY36bZufndKaYMweTyDsHtnC4pKtr2/Y7vauTSVT1m001Qjz59r1a7KQJI4evi86kYWlZYvEElqLC0tLKg5LrMFO1wq5jH380bfFbwV9RGQOZe3x08cSxy0uLdnpSU7pj4g3s/msigzoXrVaSY2xqCK4opTL4uJzapNaCeKPA4syI5pNTWqwHMX+NZVIKniLa0YRxLqEErCPdzoixmjA+jawRDIubm32NDcWhlbqFg8n9P+xVaNBHaNQTu1LiPFw9MjmMhJ0ls/Ox2itxPw+PUck/c7PzlulPM6p2Nk5sMtXL8sZBgCB0KOjzImmaoGwXwJvtEI+QgmEfo1sbmZO6aYU/ktLS/Je5/7lTk7F9ycBmakiugQ47kwDKXiZ+sGNJ0wqByWldC4hJNM22QWC3IdDCh7DRvfF7q6d5vKihOWxpGw07NqlCzaVjFm1dGalYl5oN05VANaErvF9u7uH2oump5jG+MzvdQppZT9YXl6zK5evvBTZ9tTUw5UGuNnb3VeBjjgZTjgFPVoB7iMZBhgE0IijZcFphec8yBSkWNAzNjvDek1pooioEjR+aXFVPu5MBrAPJDGZawbPH69+JsLQgvABh9tLo4kRgjQIvb4yB9ChEArh9iPwR0yLk9UY0UWIzAROoUguE1pPoYqJwMjRV6HKtAGK1Yh70h37/s/OTsteGfHr0irp2Q07wYq10bB85tRc8O/la97TVLSDXgNRp43Gnu0eMjB6FsYqkrOy27dHT54r+IpmlmsFws9eJhtin1vT8XZnIHEz61TuK40xTx03F3QwWAlrqhDAD76n38Xvpmln0kzuwsjBe3GZx+u0SfIbvB679/l9azY6+lnOl3agNDDRSFiAE8WcLFnJA9CzE5C7UafT1FSYtcz0i+J+aXFBk7EECcaVilys9g+O7OHTTavUEcVH1ZxhAIBGBQMHzkRqEwp3prw0PTwDhPQR8lStuuwsO56CffH6f18BWXxDcfhzL2hjX/nKV1Tv/NeoPGLw8dcCWL148amVyye2shKzWNz7klYzdvDTs7K6uvpf/+Qv7sBfyxX48pcW7Ob1Revh0UpgTelMSDAj42y2oJAGxuUglGyqcMt56J9vvhCaABWFZMlC/lRCO/hnoO5QEK5cuiruNYEJzW7Pjg8y41CG0UiHyMbGsoJ0sILC/oxpTLFYVtFPsQlSikvK5csXNBKjkGdz5etAbynYKzWSC6vi0tONM76Fpw6PnQhunBTo9hvVmiLPQbLlBd9uyD+73KmZJ+I3+BfQYiZoXEYTVjurWCqasBgFZqOmw4guf211TfHUz54+1eFBkZ/PFu30JToUjYTsxvWr4yK5XpdrzPzSsh1mT6wzGMp5gsMUKlE+m7XnT55arVZWoUJRDcIPLQG/+ZWNCza/tGKz8wsWiaU0UoXzzDSD4v/g4Mh2X+zY/va+0jFB5kAfcRK5cfO2eJR/+tFHVq4UxQEfDjviw4IYdgdYj+Fzjt8wFpQ23rhtZGe5kiVjCdvb3LTRoGOJaERWlzR0bJrPnj23pcV1+9tf/RELBGJWLtUsEk8KuYZ6REEXCiVEe3j08K7t7W1JwOdxeayKdaODQqNvJ6fH1uvDua1qFE4oTOzlFIPNAMFePD1lt177kvyDS7WxWwNCwHAwbOlowh4+eKB7DEIF+vn82VP5+SM0hiP67OkTu3jxgihX3U7TorGwVRsVS01PWiQett2jHdkPEtzFOuWQOz0tKp7b6wlZr+eUTzZUC/y8F+dm5V5TOi3Klebi+kUVk8mptBXK0KvK4sL7mAywIGn+AiGLhsJChSn44P7KtzuZFKp1/epFNVvYusGHh75EXLg34BMKB2ooN5QJt129esMGA5c9evRUzVe/37Kbt65YgiK32bI33njLlhfWrVJGvNaTBSTium9/++sS9oHmvXi2JetJCjMsKUGAadjDwZDdun7dlhaX9Py92HourcjU1LTW6+PHz8SNv3DxsmVPC2rIY3EmLeOEz3IVi0QExiG5qtx7cF9jbWgLOBIBBnz7m9+yw70de/311yx/llWTnkyn5Y6UzWVFQ8H9hX2IqQwia8SnF9cvWDw1KVQOm0USH0H+Gedjxj47NWtBv0/Jzfs7uyqeQXG1z1y8ZIeZEyuelewwc2TdYU/88KWVRTng4LByfHhiq4vL9uDJM6Gv8RjNRkxWgumptKzo0AA8e/7Ujg+PxYkn38Ez4bEJn0vJvewJ7J0USBSeFMbXblyzw+Mjm5yZtgm/T1oc0P/5hRm5XEHXGkfH4409nuYwhYQXzZrBWYb7Wi019HN59hOJcSomPGqE9aC97F1QWc5KZSGb6InwsuezUcjTzMi+NRYVTeYwk7GZhUVbWFk1F+41tZr5/R6FT/XweMfit1q3g/0T63RG5nB6VRRCTUqncSzqWSiI+Nmvwh0dE0UxxR1NDHt4IoYFbEPTFGmPsBgcwJ1tyMcdtA9tEYUnhShNMcUA4VoIbBFsv9jdssnZSRV4CDmZkHBv2S9wQaLo57MDyuDmQ7EPoAOtkjMFgCmVSGmPYF3iF479MKnWvO/HT59YKB6xershEIaRM2FRuCKxzwGq4DcewzBhfkaiaswaKmd58f8Bo7D4xUSASWm1fm6z87Pm8aPFCooCR3PCs5g/LSjQr11t2ag3skgwbrOzC2pOcR/iZ3M9oSrgCAN9cMIDhXQcsEczxntmL4UyyLmJ/gRghGtQLhXkIEboURKLzoFpL2nUWyqemZSSngygU8hnRbUCxCqX6zYaAHaNU4m7nY4lUzFbWpq3WDRkh0eHokhiO8yehKsIdsC4y1WqWDjSQHdEOSLbA3voUrkkV7O1tRVNBlwOt51kSElP2GRqSpMCDCe4vtAwjrIndlLAsWtM4dEZGcYiNKZJBpkkTLt0xrko7E1UxZ45rXTWt7MvEPf/br343xbv3Icf+qEfeklpHo0tH50OceBpiji70F6USlk7O9+0uTmu+9jrXZucAoa/j4U7i4DNkI71z794EHAK4Y8irv9/+lpf9dkbr61ZOOi3QjYrQSg8PJAehCygbAjAEFJxcPDg1Mp1bbq4DSBkwu+ZjbcFn7DVVFFAgRoNR2x9/YJCT55tbWrUC8+Nays/3zhJeAN15YheD44ytvl8W7z6ZovR40h0GZA4ECUQLuKbQXBAWRBFOcTR6wvRKpzlNeLBRzmbO7XlxUUdvs16XUUuP+9VoEVv1LHkXNo8Qb+QOEQ2UF0QYgZcHmtVGnb10jUdnPuHR7JFIzQCRND6XY0Cr12+Yqur63Z0nBFHFSQYfuja8pJdu3xRoj9vMGgDp1MeuFXcKRym8T3hGDwcXO9Br2253KnoPBR0iEhv3LhpV65dt3A8YW5vQNQefyg6ttPCIu2l1/HB3pGaBh4iDja4jPByKSooCI4O93XIJuIha3dqdnC4I3eUUiWPX4u4bIhFaQR4DkDBzgoEkNTlQR8OIDbjEIqOU++GfTnEvHH7S5ZKTlq7PbBOZ2gf/tDf1lQCzvbu7r7CN0CGdnY3rdEs2bVrVzRBQLtwdHSq5o4D8Cox4gPsRhGWdmyORMeZGU064MEjzmJcHwiG5TFdqZYV1MR9cQ0ddnqSERWB9eTEaUiUBKK0E7a/fyR/+PfefUfX2OHsWTDqF/L2ySd3JY5sD7B+q9vIicd2T1aoWFyWK007K5Ztfn7VVlfXhMzTZHSbTfO5nDZo9Cx7kLXZqXnZvqGmHrmwMvNrzcleVcJZp5q7Qi5r5fOSuJ/cJwr6tfULsqucmkyIhpQvnlulUrdEEuTLo+aU8KWnT56q+Nm4uG7pSXQRIUXM4/4xOz1pFy+s2sH+nn33o49taWHZ3n/3AxsOnOJws15293dtZF1xG7GopDnmZ1TKFZucTNlwMNYHQAMa9QayUW12ajY9m1aGAQ5JTC0QGOJK88brX7atrR3b2T9WGM5P/dT/akdHe9YfNi0cCdppoWC1VtMmp6aEZt+5ddvufvKpPPXxez/Y27fbt27YhSur1uq1rN0hpMpjxdL52F3IYfb8yWNbX121RrVqmaNje++td/SsVaoNO83lLHdeVMPE/UomoFB4BBogmD8+OrSjwwOF2IBKU6wWzssqiJ9tbso1hML9jdfvaD1tPn8uQRxFHpQxGoSgPySLUFBjGlaKMhxyaKK2t3ZtbeWiLBIpvM8qeY2gs6/crCo1PQuAFtw/hL4tgsNoGutVTf2u37pqb775lj15/Fj8cywc4aRTpIP6E9qFewqNCO5RZGtA/3j2/LGQX9I1sSCEBvX85ftnEsLeAKzNMw1AwnPGxA4KDV/v8ris3e2ItoODGAJbnm0oaxTbxKGzxqtnrNWQneXPbX8vY34EjQk89Os2P5u2VIribzxpRCSMGxaNJZa0aCSYsF29cln2uBR97J/8OyJNzARwEEHcNrcwq8+eTiZsNKC4PdEEjWkLglfC4yLxiJD1k+OsXIXYM0HBI2EEqSC+NLVOfT4ahEKuaKiBKdRBcEDwOVOY3J6enuj9sU4BQaqgzSG/BRByQl8pV3Uf+FkVwoicTH9LQn8XV5Y0CYUiEvJ6VcRAralUK5pG+kI+y2QzFooGNIUTV9ztEKCAuK9RbsidyUsT1OxbtwmIRbIuWhO/haPkJSDk72u6AG89j6sM7lHw6Qc4w4RkONButCTER0PCfePvEPZC1eSs7vb6cqQJBnF3Yz12NGmgIQKEOT8ralJD01QqVc0xmrDTk4Im2Uy0mDKtriwJGc9hgZrLCfGHQwtFi9RuaJ68bzQTnPdQs1jLILWIgLFIBX1nmkRzQ1OJy9b05LSAJvYZGiq+fmF5yTrDvjQVaLpeDqj1b5w7GCY4HVgSjq1vezjrdPrmx4O+F7TsEYv8i9f/1xVQyik6sJfOMHwNf4e+ZmPjgmpcqKevXGXGQnumjVToE1atPjavry4kXn81lpjp9deGuOsBDgaFwrLoKNz/ohcfjMIGpIw/r2yN/qLv+0H49+Vpp6WiFBce6yqymZTBtoWjER2mcM19IUb2LSsR/oPXLX8k3Ide41YxTQEIak+RPBoMrNVo6tBeWV6xWDQhxJqACcRHhDWAEsBxxB/6+PjU0pPTKsChPkCfgXbCCU5xoXHOaCi/ZAd2jozJG01rI0JLTGrzFc0DlTvWaemUtVtNHR6EHnH4I3Rl08EajCRIqDH1LujtaOxtjBjr7Nw6jYaQRwJsOLhy+aKitzmcytW6NWplm00l7I07N4Qo+UNBa3QQzrQtxwZWKNpsMmnXL10UpcUdCNn88pLGoBTFeNju7Oxoc5XVksth+WzG2gh+2i35uINGrSwuqRvGmzuWSJkvGLHVjcs2GDA6xLUgrkYC5JpJCbNc7DCJE0cspfFoOCyfY1xRJtwj29l9YZ/e/ViiIDx/QUcTQl0qVimfSaBGIMbxcdHOz0iznbAwnsA0N46Bxp+z6SnLn+ZsYXZegkjQGpqntVUCe2a1Zra3tjWmZVQNh3V2dsYWluaFGsOH5XNBc0DcCHoDpx3PdEbIr792R/xXrhXCPpomuOQcvhR1cCiVbFit2tRkSuIshLeEm1BAg9hMePw69PBm3nr+zC6tr1kyHrXesGWpmaR1+yPb3tlXMxAMB6zWPLeBo2PeoNsccNkdZqVqc5xrEIrb/PySDulyqWTn+by16jVz9kdWKVYtlZiyeCppLt+EFUu5satEKGpBX3jsUZ5MWjKetO9851s2Pz8jDiFrC7SMQ5SDCX4xDcrQ4RLlgKLNAflDwSRe297a1E5JIjHoHRSI9NSkrgeNLULTe3c/tVqpJC3GpfWL4usXSzVZreLIgw3l3OKyZQtFK1UQkM+JskLhXj4vKnEV1yOQsE+++6kV8hmbmkqoqJqdnrXtrRcahcOVxfs5EktabzRhgVDCVtcu2oMH923Qq9uQg9U5lLsSKDzuM1PJpLi9xLozQXi+uak1wdYLpYAwNMKZmGzwmWgScPK4c+OW/PDhNL//zvv2zttv698eP34sZJDCHetL1i0JpDR/OKdAu3v67JEKLIpNKBpMDrEmZN+nOJibHyPerNN8Ia/3kM8V7Or1GxaJJESHweHD73HrEGu36gIuoOrR+DTafTXTaCP2drfM6RrZCRHyLzMeWvWmhKELc7MSird6TYulI+LZw0pjKjY1MyOaEY5ao+7I3C6a6Iid5oqioaEVohlBXIzAHtchArbKlTMb9vsWCUMRnBACnUol5eKE0gLKBCmnDgUt7Ylfz+a3uLikvZU9j/2dxNDT7KloQ5PTaQlnKfYqpZr1Wn0L+IJqJOCsI2hHuwP1pFIuanIJl5kPc16uiQY4h2tWBHpTXW5gTDyikYjoO/DPVSA4h+JtZ06zalRB6VmsOlMGgCddK5wVRLG7cOmCJmRMeqEGQelA73N0cCBxJxOcaYLgHCNZYc7NTovKR3FMkiiN/wSOMefw9ol8j1ijAVe/pH9DT4DrJvQv9iH5wCu8yCVHmny+oIajDuCCNW+CdPGBQComq5EQKdv4s5ME2rL+qD8OKXIiXG6L048L0rhZaCqrAXCCNOFRb2iZw9NxozVyqEl38EA4cQghlbVv0zOT4noTVuYJjPNLaEzdhOSQPIp2hbRSzAwCOAfhp+6UMBqePvxxGiDWCM+H7B99WDYmrVSuax9m/5NpAC0b4FKlokadF88Kkxim54BrNBW4npURnUpsivsN+i/ExUyGmkLQoaBxvpNBAt0U5xiuG/qYLhklPp+FwlG9dzzs0Z3Bt0aLwv4AeMU+yrRmHEY4FNghUXGrYg5AFsdIFpgT3rC5HHHLZ34Qqq3vz3tkXbNG/1u6DJq39957T/QrvgbwAcRdybsvC3nqDYeDFOEDGwza8nGXKPUV+P5XTZUZe9jGRKPgjVGwX7t2TSrub3zjG0Iz/vE//sf2xhtv2K/92q/ZH/zBH8gtgg/34MED29/f11UfJ5bVRLcQN/kH/HV50WMrMyANJY1fx7G2+N4GdUgHwiErlqsqnLC/E6cOL/NGXWPzyekpq4E4+BAOBuUoMZVKqzBhPCgktdOXUBSru+mZtKUnxwULkcV46GLbiNMASBRFDcLSeDRi7U5PNmWo4LHbwnsWRT5x1jzcmeOsJZMIDUNCZWqNijipjGpB/nldvnBRPNvtFzt2+84thbKwERZLZyoW2HzgNZfOz2VhxsYFdxpEHE9dfl4+d6YRZTCC6GYoO7/Xb163UDAgcWMkkbJ6q6uDZX97x6L+gM3A/UZoNLdgs3NzOvzgqOCwAAp6eHhomeNDWe6dnh5ZKEzaGembpMqea7Tt8/j1GcLhmLi6126/ZsnklKWn5i0UjpnH57cJLCv7hBEhgKtYo1XXvYTjjuYA+yY2ZFALOLgvdl4IGWLcjm97Pn9k3Q4odV2FHONZt5NDIC1PfAopNuFiIU/Sh1DGw8NjazVaKuTYPGnKEDPDYZyenFIRkUxGhE4xiQD9ubBxUc4SiO5oxHAqYMrFOqMI4PDBrAM6x3HmSOJB0GsOVXie4WhUzy3FPpxVnsfLGxe0icCDpZkD4UT4SPLl5NS0nZ7m7MmjR+Jdry2vyqkB4ViflMJ+X02cxq6DrrW7dQsEveYP+y1fPLMmaajxtFCkjQsX7dnz5xJRwUulaFJWASIsp8umpmZ06OBJztSK4KqwL2qRQNgcg5HQXAqQVDphHq9LX7u8vCybPj4XI+advQPzIbTkIjgROCfVuOKDj4MRBzH6AEJK9g+2bWVjRZQIgnZ45bOnFuTwrNfl+b+yvCEbzVA0aW732C/5yvXrVm+1hKpBLUCLgV9/7jQjpA4aATQ0ENzdbZyi4irkQSFplAhIYy1jczm9sGhffvcDi6ZnlP+gQkn+zRU7P0cXE6C8sFDAZ5n9fTs5QpBItHlCEzwQvc8++UT7AqLazRfb4gPjZIOQnalKEEeU0dC+881v2vvvvmsXN1bViG3v7KqQ2tzesStXr9v8wrydl0sqml9/801RGz69e1ccY+u1rFLCaaarQoXChrVDFgR0CsACXFfQ27BOoXpMTs2KE46lI6FqQZ/Xrl25bLs7OxJm4XkNt3/ocNpHH39i7c5QzwB5DDyH07NTlgT4cDjH/soIx4snBK1aMB6SrWut1JCb0uzCgmVPckqnljvT9JztHh7ardu3VcxkT7J2cnRs/mDI5hfnbOvFU7nvUDw2KjXx2qPhsJ4fpo2yDbQJXUdAAlxuOHwpwC9duKh7oOeEcKphz379139dhfHC0pyE7FiQdlt987gC1mjAoe4q/RKdB05ZeJWXy2eyZFxcnBeijo0wIArPyQcffEWAxPHhgW292JSLWDgS1wQNNyT+jekoRerh8bGeaXz1e232etJUR7LPRajNVATnFxoVGjCmiQQmHe0dStcQDRJ+NWmjfk+oLy4rTIFZt1Cw0Iy0Wh2lgkK7wYYRKglgCQAHhTti/5Ncziq1sTgYlJjgJtYBezANE4Um1A8APwoWONj44YN+Mx2kDkAsTFHjDQZs/3Df9g8Pv5c3ggsOhXoAS8UJdFpe8ehPjjPmY/JVbYoGOZpwi44US6Zky4vlJQm2LZy+OGfwzoeu1MFtjKmKzxq1czsvFaUhWZye0TODtaTT3JoYsvcDBkA1goIJBcvzsvlk4ri6RsBaWGc2918FfH8MVBaL7DX7Y1caPPfhxDPxqCN6DepZBjChyAbsw90NII80ZDQHmvjuH1i3xc/rWo3U4lrD2r2erjFrFjcuCkYaNV7oA5hUstaYjACY9IdO1QqcHTTB7NEur9O6I4wQwtaouix/OPYV/+L1F1+BV0U5e+GHH/6QdCGsk1eF+ytEnUIfC0m+rtPZsmar+D3UHU0hk5m/MsSdU6MBUwAAIABJREFU4oCHnsXJIf3666/bvXv39LD91m/9llD3f/Wv/pV961vfsn/7b/+t3bx5037lV35Ff/7pP/2n9mM/9mOytvrn//yfa3zGYYnFFag73SH0hh9kKs1bV+N2YT4kL3G6apoSUE0OIJBGNpEX23tKwny+eWyBgMNu3Lpqq+ursg/85LNPhfpOT6bFmU3Goiqs5eICqgzZ3Fz29OljjWKuXiPYpiiaBVQXxCWgJIyWQcrgqEMD8fkCViF+mfTJCM3WWA0Nn5MDF9rB0WHFXnttXbHipeq5RozcZ0RCFK/YUjJKpVunEMePHu4fYTjY7N3//L7QdgpmrOmEVoxG8i/GLeb27Tvmc/vss08/0yY+NZ2y5YVpi4aD1q4TPNET/WNxdd3u3nsgtwcK5HgobG0heQX7sb/34/ba669b5uRUHGaKQnyh2RhB+1wTOMq0xC+FOoSbBb//6CBjiUjC1tbX5XPvhfoSidnM9Ly9+fb75vHCoR4j2tXSud2/d0+x3yj+N7eejn34vWPRG9ZujB/9vpCK4FavYXt72+YY9u28lLV84chq7ZrGz9FgVJslKPG7735gf3r3UxUOCqfx+tWEgWxT4ON5XSqBYI2DgihkX79zxy5dXBcSTiP42ad3xWH+8b/794T6uVweOznN6SDBFzybzQspWlyatWarYieZQ9EH8FfGcpANHoFcKBKWzoJQmP2DPR0Ib77+ZWvWai8TGseBTTRmsWTcIlCynE5Rr37j1/5PcTxXF1ZEwfKEXDa/Nm9HWTyWm/Kmh8oCnWZtdVXvN1s4N7cvIOoIYU4gXg+ePLZMNicOJtStTrchC7sG9JbYlKz6KiR9Eq0eTZmPhNbaOKyL+4uHOAEwiBmv37guyteL3T1Z+Ll9+OlPiE+Oj3guf2Z/8iffsCtXrtrc9LzFIlEhT9svtuzR43sK3EGAhpMQexyHPM1E7iRrkWDQbt96w157420bTXht89m2edw+u3T1mg5mit5Ws2Yhv8/2tp/bs0cP5XGNiJpEUCgrxVxO+QY0mRRWBH6BQH/5nXds6HJq2jO/umZBYsl1PYjF9iiEKH9yaFi1IILF3vX+J9+xYv7UlhbnRLtinfGcoU9YXVm3nf0DOzw+tfWLl0StQ9D49MkTS8VDdrS/rcJ7MhlXNsLxwb5cbrb39q1Ur1kSm8RprlnUiqWybVy6ZMtrG/btjz+VEK5TylulWNCeDQcaXQoN1pUrV4QAg+rB+WXKw/3ASjMaScitigYGJBbkGOHz8fGh3JSWlpftrbfeEdf+2daOPXu+b2elii0szlkyHbNoNKjsCZKk9/f2VCCTaFssn9nKxTXtY4f7R1Y4q0gYWau17fKFS/bjP/Z37WB/184rZ/b+Vz4UWIBQsXRWsvVLl61SK9m9+58p0G19adm++cff1NRrZioteiNgCXQdmFtwq0PxqKaR7Cn1at3eeettXau9vV2lD9PEfvbdT+SPLe1Hq6zE7IA3ZBvrV2w4cNjDh49kI0uxzTNOsYkAHkAgkYrLBQaqINMj9nQ+x7XrV3QWALluvXihwhjXpN29A/N7fHJRgibHRA5uN55QrB3OUdJVEfPiRARwVqmd2+7ejtDc2alpm0pNWuYoY+1qUzxwHEbQP7EHAQIgKK236rJSBQEHjMAfHaqRY2jau6FQsdfPTM9ZPJGyg5NjOy1m5XjFJAgQAH918e2L52rMh8O+GpzV1RUV1YRMQZFhWsbXUQvQ9OBYc5LL6vzD7QdgkEkdIXTos/Z3dxVOR/gQzz1nAvvMSa5o59WadfpDiyZSKoD73aYcz7DQbNJguhAIcz8nlAMRj/is1axYp1WTvszRoZkJacoSCSVgNdr5WXncoKIwBgpwuRTE5JrwKKk4GPLa9NSM3gtnLJMMphhQHE9OjmWbSXNNQBV2s06XV0FavD+ckQBp4LQrrbw+Dpni55NTQBIuzkB+r9/Oz6uaUjGZZh2xf/m8TvP73OOpb7sFLiTxdNiPPeapqGk0WIOBU9emPyCEyW2+oNfcQY/1Rl1p0+olp5WPacq+eP33rgD11yvknSId+gz0SfYyaK2g7fz9GJl3qA6jyeV8GQxKVqtv22DQGQPfeLnjc/RXgbhTxIE88pBSoP/CL/yCaB2vCvV/+S//pZIBXxXqP/uzP2tf/epX7T/8h/9gv/d7v2f/7t/9O7tx44b90i/9kv3mb/6m/czP/Iz91E/9lH3961+3f/2v/7WukfygCwVtLD+Ir//l71yzq6tx+9M//VioAZzMi5eu6DPt7OyOrQebLVEPQMaGNrDJmbTsCD/59HObnEyOKQsjsyYUAgwknYwdETaU9LB1uyjuUdtPKWiDTppRJQmC0AIY1amecJk4oCSKthp9KxYrGp8yhkum0uKgEu4AasHBwfj6/fffFapz98E9IYaMjwddOnlCAvAcRcBUlPsNyAlrAqQYoR3+8Xg6V2sDm1+IWTIdV5EFDYexOsgkvEwQfw6iWDBo6STiXH4+nHKQGBBGPKhPrdkY2OJiWvxEDnhiorEFgxvZ68OhHlk4ElPwEQcNyDoFLj7MBIvAJyxkc3JgmJ2ds9WlVVtYWJR6Hg9fN0E9q+sWjU/a2VlFaDd+znD3mShBa7p566YaoM2tJ7LUI3SHogzkenp6XhSK3/vd/2S7288sGQ9bIEg4zXMLhIMKy+DgQ6MAZx4kuE3KbH8wpt7EEiqgobwgEoVXXK7UFIMOVJuMxmxxbkmHCDHrNLpwkKORuFwFWD+4G4DOQjvgvvD3HNi4CPX7bdt8/tQyR/uWiEXsww8/sMtXLms0S7GM8wtiZA5jDiN44h99+zsS0s5MTkrch2sFfFQEX9Fkyu4/eGKffvbActkzJU+63A6rD+oWmw2aL0pOgdu6TYf5EUP5nJYibjwaHQu2huPR9pWrl+y9r7xr2/u79vGnd+WPLleTVtXOocd0B+ZxBuzi8hUdVMMeo/+RXbt2wxbnFmx//8CyhVOhltitxeNRu3PrlmhgJxlmvMyUXXbt5i1bW71g3kBYabJYPiL2pZEG4QDlooiEb7p3tK9ROJ85FPabl3AXx8gq5+cWDgbFlX/vwx+WTSdUAfZiNBgIRWm4lM6LxqJ8Zkd7u6KVzczOWRD/83BYLkxj0SOJfA4hbZFI3IJRLOQCWgPcxwBFgBOLupEaKL5HyYZu/JVbVqeh7ncVS+/2OOzFi02bSqfUcEJHYZ8oV5sWjkIdmRMvGYtZGsteq2aOYcdq5YJFmJb4A/bdP/3U9g73xTVHoDo9Ny39BIwDDhpoQVs78O0JSFu2RuncHn1+zwqFsq2sLNkbb7wmdx9AHGzzaGrZP0COP/roI7uwcdmuXb8tp53jkyO7d/9zWakSlkOUPIJvHGPgBRflM+9VMx6WbaxXKCJUAfQ80FygCJEMS1G3f3Ro0wvztrC0IGvMEmJNc8k21O/x28bykh0fYEfpsbfffetl0uVw/N/hQPqa02xGblYUrwc7B1Y7r1giSroyyaVQDbAgJOzJL2oHCG692lAwFlMyLD3r1arSqXHfwhUHJJnmIl86UdIrhT56APY+Qolm5+f13wrUuEpV3t78TnQlPh/OLS3r9HsCQzjU4T8vzo+1AZpQ1+uWhHYUCOqeM+na2nlh7sCEOTxOS06nzc81G41kr0iRWzkry32EqQGTKBoTUllTMSYg44aappg1gbAXkIT9COScgrE/7Fg8GVGAE0WlYzhhXpfPluYX5HrGJILvE2Wj3bLjXFYF6JtvvinXqK3nW6IggVbTEHFuOB0jnfOhyFgThMjWZbjqjPUM0CFXVlcsc4IPecNSk0k9s7FoxE6Oc7b5fNMCPr9ogOx5OMowhYUi16MY8niVjoyzCs9qp1GXRW972LNqs2OOCb/1+5xGLltdWrAf/vBd6WP+8D//rjUpmhFsn2ZlhRoOhO1o70B2zJyVFFpkSdCIA5ixpmg+oGfOzy0qzfskc6qJczjit2azoilwNBZSjaN8lD6Ul5FyBgDaoAGxhiQyFpNhLGhkUgsHGr9/agDoNFCdENzLWtcPJ3/CvG6AMiawWGHW1ZRQE0RDfp1ntWrLavW2ACpEzUPX0AaOgbUHHQvHI+by4nrUt07dY9XMF4X7X1R/grRTnHMG+XzUaAQzue3GzS8rFM7jGRfzrHk1eS8Fq9Qo3M9GY9u6vYLWEsU9z+tfauFOoU7BzsO2ho8tPs2Fgr0q1F8h6D/+4z9u/+Sf/BOh7RTzrwp3CnaoMr/xG78hhP0f/aN/pPEqFBr+/y/+4i8Krb98+bKEhq+QdwWY/IC9bq/6bHUOjui5CrQvfflNKeTv3X+gwoCHGyoKRTFUow6hNE5TkcjmQ2GcRhzmdsmyDBEJGx9R2xzmbIyjoUsoM+KaXr+jQoVihAcdBGA8qu5rw+UBBamHPgOiyIiegxBkggOCmHNGaYhbrl+9bH6/27797W9ZrngmakXQ47V2vS4aCw8/Gyr+1Kn0lEaZ4wTImridOE5QUGBbuDg/Nxa99AYqRECmc7mihEO4pbBY51IpoZk8AHwPfuntZssO9o/0nlkboPf4ehN8RJF1sLcnBGhGTgNejQkZp0IPwbaMQwjuL2FHs9PT1qrVtNEhjIMbSEdDqijhJaVaw2q1loSXDseEebw+++Tu5xaJJ+zWrdflP41WgKfsyeMHtjg/bT1SUKtlbaCTk7NWOi/Z0ycPzOdFZFS2chVxkMeWl5ZFieGeQ5XiWkLRIbWTBkfWbZ22Xbl6RZxSKEJQgQ6PM1ZC0ESj1McK1KP7vzy/YFcuX35pfzkWX4nyFAqLBsPBxyFNkY39YLVeE/qGaKqQO1Fxe4PgEi8uFX2bm1+wx4+fqMHD2ejho4fyVabRWpiZlxAaezR4kIx8Pf6ghWIJe/j4mT15RiLquVB3EKaRr22zK5Nm7pGdZLJ2elSxqN9vl9fWrFYuCYkFXQoSPx4I2Z1b1yXUJLzmj7/xdas1m2p0mt2OUFg36yUcM9dwwtrVjnkcXo3pKZIZxzMRgpf+YntTz0CpWJC38sbqmiY+g2FXgtSLl68IjeV6ptLTKpRAxjgMoY+wPqfTk3IHga/6td/7Xbt85ZJdunzRtl88t2LuRNzb9fU1uQTBdwaSorh2utx2fJy19OSszS4smy+IEM5jw37bSjRrZwWl5FKs3Lpzy/zBgBBFCjgazRkSVic8KtaVKuyC++1WKi7/W7SMdl1e+RSt3Vbbjg55LhoKpGl1GlYpn8sJBCoDSctMtaAN+YI0kGH5bSOk47n54//yBxYOeqUlOS9kbX/vhZ2dV+y/fP0jiQmXlhfs8ZOH4gHPzk1b5vBYVALoWfiWu1wTcjeCjvL0yTM1iiDu0OLqlZqKSYEHo3ESIBoYrGPTuBjded02NtYkGH/y9LEOOkTFUAQbtYbcNZ5vbVuvT5bFmkSIWJuyfwl17PeVFMl+CD2N4hhaFB8aKhfC3XKzaavXb1hqftFcHr+AhgphP+iGXIjwBjY1My3RJxS4saiIAqqnwnaEEGNA41VXSjEHbqHIKHuo/RYqEK5ap5lTheJwPfgROFeBHIOWjg9yv74WQfyEB+S4rD0CmhEFL0j8hUvQ3CYsgyd+H5eSpugPWADKorHXkyc89MXFhQVZnMolZsIjYSNFfzSeUOPOhA53FK6By++2ieCERdJR6zlJf+2Jtx0l1K4zsM0nW1YnUTQYlW0m3af/5bSLpoD1IuvcgG8czjMciHq4uDRvoZjPOt2aqDYcWP6JoE0MvOZ2eNToI7BH4A044/GH5dkPkAAdBL44FBk+l3RJCFxbY8BAdoRBv/zNoV8F/EHpULhWXr9PRTcoNc0g7ldQ0AB4eG4aNGrdntDrsRmAV/QsLA9p/EKRkNyV4umEzc3Oys3rNJ+3YqWqZgdtIV/PnoxwGScpqIKZgz3ze3jOA9qjOTfQWEAnopHnWUSknYjRgJYtk8lq7+VcR7DImeL1kDTu1xrHUYZz1ZzoIfqiwXBfYAZLk0BaeK8ty0YAFP4ArgF4nJ2Vx01JMCJtBbRVHjKesfG+CoCT0JSIc4pGgUkimgIso5nmjkYEPA7tvNiwapUE14FF4gGLpoI2mhgqf0MTSrdHhX6v4bXy8V+sVfwBK83+0t8uhXgo7LHJyYCFgh7tGfV6z9yeuH34wQ+Z3z++ht8Tnv5XQlSH9fuEmeEm2FJxryCmvyzEXSOwmRl1dj/6oz8q3jrUmH/xL/6Fivj/+B//o97cP/gH/0DFxC//8i+rKAdNp5CHrP+rv/qrGq3+9m//tsSSP/mTP6m/52dQAPG9HHog8bxA3xFM8bWILX6QXrfX/LY6G9SmDEo5PTurzwinj+KA4ogpBeicPM5DAVnEwX9nlIU4Ds5eIhIVzw4LPpAphEpseodHJ/JEnpqc0jiMLh0lOd04GzrFbraY14HLwcchSDEPkggCT5opBSUbFgp5eO9wbfFLZnNjnPenH31HokQEMz7XhJUKRXMSdOR06L0Go1Fx7uDpwZkHyXm29dwG1pe1GQ4xbFgglVLFe4OilkABIPYZO7cqTgQ+vy3MzmmD2t3fES+TBkKFQAX0EDslr9wBovGoLAvhs+JIMiCEpVm1QCxsSysrsrmrnFft9CBjRzv7cnCZTk5aIhGxN167ZQHU9Ih9hkQNuywQitrzF9u2sLiqawFnkM+zdumyza2sWTSWkicvh/nm5qbFIyGbTsft/mef2NNHDyXkoskA9VlaAfWbtFZvzFdttxoKk4K6QkGKEJWHF+StVh173veGfSWOglRKfR4KKRacdcOhDf+Q7+Ezc6hMxeP21pffEr2Ge03BRPMm27paVZzbXC6rNUJ8+m9/7T/JTx3uM80DzTDPGAgPvG/obu1G02Zmp83tdNje/p7FU8S4R20F94nhSO4j8EkpTN557z1rD4b2fGfPKs22RWMJOVkcHO9aPBmwxeVJIamnmbw1Kg1LRyft/XffE0Xjo48+VqHzxpfetCsXLyihL3d6ZBvrywofy53l5RDEQVqrt9RcIfKsnpftcPvEnEOX0gNZO+sbF+ytt9/WoQ4XlWtYlHtTxabTabt567q5vS4VdozdQUAQPBJLjrAM+hXBK1AEoC0wwp9fWJbn+n/5+p+If/z6G3eE9JbOChLOUqCe5gsWCmNlOCvUnBFzZ+CwcIIizS8BL1z9dqNqE6Oe7W89tt/8tf/DFqYn5fRDSuraxQ0hfzSGaCpwH+FnYauIY1IkDH0Czm9AomqUaBTrD+8/0MaOBza88uu3bkoE92LzqR1sv1D6LFYnpfO83b37mb373nuiOdTq5ZepywF7+OieJmckAmNd9/u//581/TnTenSa2+O0RDKqdQ3KD52kVq7pvmELSQAZ3Hdw1bNKVe4qcMbhc3rdblF/WK/Q6WgoGcnjpEWaLBauBFFh1Qoo0GzWlJ4L95dJHA4dJ7mCCnfscH3KjRhPXCkyQFspbrnXCFQp5Mkl8HI9oiHzh8KWOTu3yMyMxWfnbXJuzkLeoLUqVdt//twiQa/1ey0JHbluUP8cJCoj/m82bG/30MKhmC0vrKkoZ91hi3lOWvPMnBq/AaFK0ajohkwHoCPS3CIc5YWlIMUlzx88Za4NNBB0PhTEzK0wEYhE0TphKEA4XVPhZI4RWQtVIfgIIdnzoVcxrb1+5bIa83wur3ODwgyhMc8IKbOIDXmB0AbipGI6LBAPWs81sGq7pvckC1V/2HqNtjkGE+af8KsQxZEIsbTsJ7tN0aPMNbRM9sha3SZGMrLuJJ0znmSKQGGfM7fDa0Ff1Dq1kXVrfes2epZCNxOK2t7Onnn8ESuXGiq0Off4Q/3AewRVf7WvM/UaWyDPSKiPCJ31AN2PMEC0FYAMaDho1NHOoAkAqOKzc77OTs5as9Ed92EjitWGvhYaZ6NdN2+QYKqkXb12VTqEo6OMZfI5nZt4/3sJ75qe1TSpmC/Z08fPFAyH9aLTDfDUtUwmY8VcQUFPnK+dJpMv1jCBgnHZq6I94ixFaN5sQqUho8IrQS2FNWDOcIRuyGlhBPy18bMlTYjDofdGowU1BvtK6ELYk4Kao19iqs10V1kCJHZ6XFq7CKDRZIRfOiVxrwHwcAxjOgtgRCJxu9O30hnrs6fCP5oM2PzqtHmCbmlAoNjifR8Oha1+bnay9Wd+5D9I9ddf93vl3kWjXpuawlVpnP7Lnn7ntbcsGpkSgIqGg3rvvzVhASxsdw6t1zvS88y//6UU7hTtbBZ0f7ygvYCivyquobi8QtV//ud/XoX5hQsXVLj/eSP6VxeTQwfknn//uZ/7Oftbf+tvfQ9tpyH4iZ/4CX3fP/tn/0yFPq8ftOL99YthC7pfWf04RYsBZcY/VqN1r0ccZKgRcP+48RRLcCXhuJfO8CBvCWWdm52xWrmsQ6HebAkxhNsNfWVjdWU8snRgz9XQxs9hGU8kbWADO6+U5JUM+hOJhTVi5HBmQ44lIkL0sJKqCh0I2tTkrDbw+/cfKIyHcTQx4pWzM6viDtPuiINO6iHWZ4y+aQ7gqp8XCnKLoRhFWAOKgtXU3PS0LS8tqGhkLeENz4Zaa1a1cYFe4omLPzCIKqNh4uY7jPOInXu5mFfWVlQ4sIEuzM/LqaQ16tjANbRgImKxRNxGfbOTw4yd7B7LE9zn8Nri7JS5/S678/otiTxB4UBGOBBwrwHdvnDpqgr3boeobI8tLK2KYw93nPcDJ/Pk+Mh8ngmbTERt2Ova0wcP7fq165bPFuy7H39i6xsr1mzXrDNo2ATUkVrVqqWq6DGLKwsS+rpJMazVFJ2emEzbwOWw+/fv21mBkfUYLZqanhaPHSEhtoSsFWgQ8WhM4UO4CdEIEVJCEb4MdUG+zgWFzDSbdZuemdbh/vjpQ238IPkIlSuNhmXz59YZDszt9UqczMga0d+oj9AwYPFkQgUwhyg89d3tHdF2QDg3iF6naDg6sJnFOZtfpsnI2b3PP7cXz/fs2qUFW5mfty70gWPsOTu2cXHDjk4yohoRv33z5i0d8OXimT1/+tTeuHVddJ5ao2TNbtfanZFlTvFOdooeQMAfjcBwQOMZ0GEJqnzpylX74IMPhAxCIYIdiGXheelMSas8V/DzoZ9g48ekiEkWbij4idN0EmZGCidrCvHpG6+/rnCl3f09ARCkoCKGzJ1kbPPZc9vZ2bfbd75kH3zlq7a7t2/n1ZKtXrliidkFqzc74hoP2h07PdyzXpfD9lSOSZGAz3o0jL2OXbt62e7evSv/eZoKaADBcESiwtxZxRZXLlgiPWOLaxes3uza0An1yCXxMHQhChimZbFEVKK/o4Nd++zj79gERUy1bM1a2e7d+8z+zo98VbSqk5Mjcfy5TjNzM7a7t2uHJ8fyHcd7G1SQZlJJzPlTFTPwnGk4eQ4NahNFTMCv/QRtTDgal6sT/HyQUKZAINGPHz0Un5fnE4QQYSMT2sNDklYptRyWzRfUpED3YN9YWlhQoc/ET+4rlZpcU0QTapGCSzqwWyF10EiwyIOvzf1hrcILjqXiEiSWay2r9noWnZy0jStXLB6NA3Daw7uf2cMH963XbUnkShEFhc5L8RIO2mn2RLoNONvra5fl/MQeAbKMo08inZRI3u3y6ZnGIYTnDQoS14pJ48rykrIcKMoQmpN8C6ff48FRxSkhc6Vc0vQALjYHObRDUGIKWp5pKItbW7sqPEFcmT6Sb7G0MGftekO6IhohKFlbO7vmwgVmOq3CErAgmYjbysqycgsGBGrZ0M4bVau3m7rnUHfYjxcmZ2wymrLiaVFZHICANFdQKl1eh4XiASvVzqw7aNrICQ+cwiRm8XhYhTsBd53W0EKeuJXzHevWBjYxcFuzTsBXTJQZsghwfYFWg8MQ3vC4yYCOYxlJI8jeBoBE4Y7oUvSibl8pyawFKKVMcAjZwu2IRp0iFTCJ55vGqtlsWzKeVuEO/xzPc9arh4lOOGS1RtVGjpG+l6kiydlMZrkPDteAzFZN/thb5uYWrdUkJKogATie6lAdmKgwFSKADAtKDtWFuQWxDqCXQedBVEp+R5mkVqdTUwP55IvCia6lp8Jd2Q5MAYIBuWHx+RGdUagzfYeahS6O84Lim8KeNFh0DTQprDkmdtBEWUNQdtjz8ZNn0uwcTWhqAY1TdUIiLgtZ3OFepXQSdjV09MwdcJsv7LdyvW67RxnRi2g4Z2fSVs6PbP8Bk5UvXv8jV4AJYjqNoyJuRjgkeS2VwmXrjvYyaEzsDfJsF2Xm1U+F986EZcs6nbqsWf9SCnfZEvr99tM//dP2O7/zO9pooMKApFOM/cN/+A+18eDo8N3vfvd7zjKXLl0S4kAoAy8WLsg56B2uDRTuFB4ffvih+O0U+//+3/97fe2/+Tf/xv7oj/5I34+w9Wtf+5qKPFTuPwivhWjL0lGsyNxjUagfhGhoyVRSo2MKLbowim6uHWPBIEmlHo9oD3u7e1Yo5GQHCQJePj8TR5VRFg9sEUeMdlMIMxsb9weuHTaQFHzaABwjjTrhOXJv8Fnm0AP1CUX9EsOSrojtIMmcxEOz0T59+lwbF4j/hNMl5Glmcsrikai44ghn2OBBhadnpoRgcnDQTYKyZbJZISr4VyMg4oAEDeRzsmmx4dJIoLhmQ2e8PkERScCTjez5sy3ZXhKwg4MImxGHf62OZdWEvIID0YgmCl3HwCLpmLmDJO/1rVFtWaNcs+Z51YJOj6VCEZtMJmxqPqnJ0KA3lIUXCJU6X5dDEwT0B4MRnr4OCwWionSQKDo+VEnz7Nvu7rbd/ey7NplK2pVLFyybOdEmSgAKaa2xSNAePvhMLiqzc1M6hBCxQReAM7i0vCjUiSa01e5qunJerdrDh4+FNqJXAMHmgOr2OqIlYcHZ77R1IGPtxiEFnx0qAqgRGgOSU+FGjsWyI20OFMmZzLENez25EZDOyzUauMxypf/L/rjNAAAgAElEQVSHvfeMkT3NzvtO5ZyrujrH2903p5m5EzZQy+WSBIMkShBA04JEQhBM+AMJwSAsGDIFyaItgIBlETAMgTApSLJNyzApUUzScskNszv55nw756rq6gpdORq/p6aHozUp7uwSgi1sLRp3tru6uuof3vec5zyhZP5I1Cq1ugpYfJhB4RDkYVPJhISNhKIQ9xEElVgXsgFNz8zazuGe3X9y31ITKXMHiTvH/7xiLx4/s6DTa2OJlNI2QQ6fPHsqShWWZZevXFFDQePJxnqcP9YxPL98DtzQQiGfip1ytW7b23tCLHAfwWkJxAm6kkTS7batMSWZmZUVH80eGgEXtLLcoY4Vx41Ni3h5qAA0yYT+YE9K4/T6a7e09shppdlUQ1qvVHUPvfrGZ+RLzjVy48Z1pTG+9eabEq+tr23ZwrkV+/znf8Du378rCtKNW6/YytVrohSwGuf3dqxJWmutopCxdDZjU3OzcoNqlit2uLtjH7z/nhUOD211ZcleevklFY6IQB0Ilbtmq5eu27WXXjUHqLuLcBav1Upl8apTRNR7XObwOKzTJNilbrVq2VqNUzvc21YQ03vvvGXf/31fEKp85/YdLZmgrgtLi5Yey1iheKxrAgEpjhgcQyxSHz15ojWd+4SGLhGPy72HwpOpIKJdKDcXVy/YzRs3RjkMzYYQfGzooIRQeOSOciquKMa43g8O8ra8ekGWq3uHh6JFIWin2L9+9aosACkG0S3cfv8Doelwt2nCYrGwLSzNWS53oHXmpHSippMCEC2PEP6ZGd0/UEZ84aBVGnWlziLSTacyKnju3r9nW7ubsvnMpGIKoiJlhGJ6a2tD4EEymbGx9IQ2Vz5Pu9u0RDImse4e9JjuwBotbHSd4uTTTMPP3t3asqXFBYvGwjY9PSUhvBzXoDmUyxaPJoWo42SERznrPXQHtKbQHFuNuooq/gfFpFAqy3kIq0gsV5leci8DAtBQXLh0ybb29qzT60jkzSQHvjrUQ0KOADtILfWEgircfdGAre9sWKV2YlMzU5ZNpGwiOWaNakOuVkxVKNzh4mOtmZpIWCSBb3pX+hYE/6HISEvSbJ1ah8C2rstc/ZA1TgZWL3Ut4otat90XzY5go8WlBVFaQJsTqYSsRtvNpuWLx/KBZ0JDkQOXPZ87VKEbCkdVsHM/QiOSGN7Mjo4LaqBoBrm+oK5xbfO++T2oZYAEnRbIpl9UQATBaCAAktg3WNMxZ5ChhtOs28HDnGDBkACLWgMuOAnhntEUPBjUvhn2eywVj1o+f6x9DcCEaSdTT/RdUE05D9BmoBOyF3DuocFybdCElUtVccrZS5i8ACjg9c7ajFW0xzWULos1lr18ZBE50s7gxEPAmBLSPV6tdT5PQFoQnGlGtoMDWaRCdcKHXlkDtZZCpnCPIeWYBiSTiVsihTMS6ak967nMaqTm7h1a7qSiSWNmLGGRiMfqRaftPPj/v8Pff6x6kfs3HqcZJVvBqX+npuO2uHDV4vEpopU+soT8eOE+somkocVc4qnqxO+4cFfEeyxmf+Nv/A0V7o8ePZITDBc2VBaK83/wD/6Bvffeexq78xySo/gdulG8teHB84AOQBPAzcDFSQH/27/92yrKeT0EqlBr4Lz/03/6T2Ur+Xf/7t/VWBiuPCInXovX/f/6YzXrsvMLSXH2unTU3EhYeGF1NTmuYwESAMrEoggH9OrV6+bzB4T8YpUJf7TeIDBpoA0AUVoyTVBMSMX71ua6wpmgD8Bz5CZXcqPXK3RNYkOEZpOTtra+JvQCjjvBTuFo0GJJEKG0xs0s9IQv4eLw9Cnc5WNtEvA8e+2eXbtySfxSYsTjiZjElqBebNjYULrdDiErhEhU6w2r1Rpy3CD9FAs4KCrEV4OKhoJ+O7+8otfLH+fkHwtiRmgBi9Kb3/i6VUolOX6QOkpBSXHJbkpx+uc+/73W6ndtfXvbDo8L5gkHrNHtStCKW0QIbmu3b76hwwq7e0qp+8xnX9f7toFLiXRwv2kYWKwJskLAiNg3Xyibz0Wh7pBlHDSG6zevWbvbsgcP79vzZ8/s/OqKXBIoqNk8OL949Q/aNTva31ZaK97irMT46xaLJZ0T3BdAGeGiwtmcnJixjfUt+/3f/5KNjY9roS5VKxZPp1RoTkxNCmHkWLBREgoCpxNB3Mkxm1vXFuYXNSWgS6dQlaZi0FeRxhdCPjb/aDJqoWTI3GGv+WJhS45nbQuEpcdGn7DcXt4e33tkg07XAk6XpZPEzoc1Oic4hsmP04GV3LKVT8tWrB7bwDOwdr9tmfGsRFkhT9BKuZKNJcZE0wHJ3t0nTAiLzD25IMxOz+g9RkjArVRFAaHdozhjBI7AmrwChF6TE9NKhOX6SY+P2/TcjDUbNVHO2KwQ+XLOCZGhyEYEzIYH55REzeNqRQU+tArmNmF/QOPkuelpNZMcn82NdVGd0D+0Gg178OChNvkadpnJpNYrKCXQnnwutzZ1ikQEslhseocDTSK4h44RTOLk0KjZ/s62xcIgY25rDwb2vT/yw1aoVOzdr71t6XhCbio72xvivCIuzx/nxSFPZ7N2UiYhNmqv3Pq0XbgMLz5u/U7fuk2sITsqqAkAq7VOze9z2/Q0QVp+Ozrct7W1Z+ZzO+3Nr3xZrhaHu4e29mJDyB1oIFPTC5cuyGEG6sC51RW5dTxbX5PI7fmLDesPhjoWcYShmhBVxSdOpZN2fHIifvfl1fP6HDTe2Mxms2O6PkgABY2mGZJvd3+gYpyU6Nde/7SahR1s/D70qAalnJudtcmJrL337nvaE/DeB+AZ+VIHVXD4/AiXmUB6R6Jqt1cWm5nMhKxrEZ1DFdva2hRiSMIpgAaNLWFrO0dHtl/ICXVdnJ8zrw1s88WaOO0kSYNc0hRzHXtdo+aOotrr99jcPGFg0Hhy1qJw5x7xIWgemqPPVKElsTre9BKux2N2UiwK9GAfdHhd8qnnWn704JlVq1AbsITDIjOt4o2wLlxZTk6K5glErNZCeMx9QTaKT2sNRRoTEO4HqH7QH9AlAKSAzKOByB/lRAljnaTQ7jvNTuply0xlrFgtWr1Tl6MK57NZaVgqnrJsMi2PefZVt89j5dOS+UJem5wZM3/QbS4XdJS69Z19Gzr61m7UJB71WshKh00r7FXMPQwp/AiNFcUlDV0sEbFwNKC1LDsxJvCKY8akgmKXfY2mmDChg/09nT/AbPYyqCKgxk6vy8LxmKid7J/63GQ1kITd6Vin3jKP06umC2oKRTsTNRB9XGNO69gFgzRDD0TkOUo/JfTtOHeoCSq0S0T6WI92+x0JsvkCaCJ12udyWhSBvnsUQkizXoLe6ERACmLvkKgeQI7ie5RbP9Q9BkildFWvTyYE8M4BaSjem62GGhsAEr/bLUteijgmvFDCMI7zuKFfAHw6lIcA+s49xFSCZh4nHRyPaD7YK1JJRNE+TfVzuYKVKg1rNAmkIkHXYVFQ4EzMgnCxfW5NZfaKJ5Yrlc3p9Vo0HrZIFP1Px0qHAzt49l2O+yepNUf0LxyGvJYdD9t4FnvPMZuYuCr9nGaOH/q5c5mcecHzN2hIy+Vn1m4Xv7PCnY4TXvsZPeZnfuZnhFKxuP7cz/2cihBGOiyyP/ETP6HCGyQZASpfIDgg5jyHoh60hsWB36co/8Ef/EFx3PkdOPKIWfn+kydPJFD9hV/4BRX4bNTw4M/sIkd82+4nOZ7/0Z/7+ZfmbX/trsaWxC1DHYE3Dt/0z/+FH9F04cmzx5ogsAiAkI+NTejG/urXv64NRlzcPT4r/L8pub9w/KYmZ+RTzc1dLBTlp50dGxdCiz2jHDNqqNjDtrK6ooUKqzdQrkRmzBr1U6FJr772skRIoLMgFCjvm82uPXm+MSrcBwRXOjTSRFS0MDevmGus3BDL1k8rH1p41RRDzXWJ6KozJCWyYLmjkj1/sq1ob5/bVLDjIHB+ZUUuBGvP1uS7jpAVdIyNCqS0Vq+I3jM1NdIA7Gxt2uryitAtirr02Lg12ohR4bzHrd7tiJ8H4nZuaVneufub2/b2m2/agCJ6atz+wl/885Y/LsiVodUcCQErp3V78OippTKTNjuHHznJnG4VxyiGCFRirI6dZHcwEg3LEiwUlh8+Rc2Tx/csXziw4YBxZ9uCHo8oECyocMgR+rh9frt08aq9+dWvC4mbW5i3yZlJe/zkiRVyBRU5jDFlazg7Y9MLM6JqsPFgAUpzRzAIHsX1Dv7RZtFQTJOBy5eu21tff8fee/euArc0Qu305G8PwjscdiwQctryhUW79ZmXzRtyW889tEAkbCeVU9ve2LOnj9ateFCxRqVp7qFDlItwyGflSkuCm16nZfPz0yqIsaxDfNzqNqzr6NrkzEjjwNSvclK2aDhu9WpDaaCM+vEnv3n9qgrNZ4+emvWgJsRt4dyi7R8e2NPnL0TnYJOERgU9C8TfC+ff4bJWvSPuOdxoRFvY/4FisS4hkKQBa9QREbqFniNKhXpB00ObePfeXfnuExY2MZG25XNLlkkmZUnIenRuaUX7LPQyXoPIb4pX7CQpEnCUgErh8zgsIfvUgS0uLcn2kOa7fUrqrUvCOAK9phfnzelz2e/89r+xcj5niQgNZ1+C28NSSfkKn/vc5+yVV1/R2PzkpGDtfkf/vvfeu7a5tmnf+71f0Lk9KZLjELHx8Smhxsl40jJjYwpfglr19tvfkM3YhQsr1uq1VLRCKbl59YptbtAUhO0rX37Tnj1ft97QIZSaoglqxdK5BVteXVLjvr29Yw8fP9VYv5A/Ed93emrCzp9f1gSG1E+alM2tHXlVM2XqtnoCFtAQgNJK3Fk7tZnZWa0lrGcOc+kYK7Y9EbFA0D8KNut2FQqGUxB85s2tbTkK4ayCXoDi+KTSsBvXz5nXPVQwkT/gMb/PI6oHnulQD8YyE5ZJj4kPzVqJocHxybFe/43X37D9vX0FS80uLliuUrZat22f+uxnLJ2M2+azF3bv/dsShUZiODq1hfJTdIZ8YWkyQMhWV5fs+3/g+2xze9NebGxZk3CeRksFFUm+05OTtru1aal4Qrxv8jbg5odDuJ6M0PhUJimtgt8TsqMDXMVwJTmRU8/8wpy99MpLNjc3bWsvXmiS9vjJC9HauEddeNSH8OlPiVrRb3ft0cPH5vf4ZPEH4EWxiAkAk9r7Dx/Z4VFBz4fTXKwWRBP0h322vr1mHr/HpuZn7QRNSLFsiXDUgqD/eL73cTYbk1ECDTmUSqKnouFR+miudKBMEBWxA7eFPHGztt88g5BF/TG7/f5d0UbYs6F+oeMKBnxqDGksZ+fmzB8KaiqIgQCNCOJY3LLIPqCYXdvZ1GQZDjf0sOz4mBpoXK9okGiEoawwAWJNrJUrSjvFQAAx9+TktJB9ineaQxoBnF1SyQmlNmN2MDEzrinG0cG+EPvN9W1rtwh4wnGqpsRoHFqYYjBJlIFEImILC7Pm8Tns5CSnAhlbVNYcJlI0xGf21TjBsTZA2YHiQx2EVknuTPoyUVBl04lDXK9vsWBUTQXTLiYfUGj5OWsi+hHAS6hiNHmrq6vSweUJVFvbtoNc3RIJ/wiwYx+HltftWL0JPQf/fsSwLhvgehMKWADXIcfA3F63ecMBq0Dhcw4tkorKmhk7SXJVcvtte3J3pN347uOTH4Fw2GvnziUslQrY8vJ1C4VnlMwMMv8RSebsPz9MXkKoWm88+/YLd7oCQpK4aFkcKC4oNnGQAYUH/ea/6Qb5lwIda0e+KMa/8IUvqPj+4xJUeS1+//d+7/e02P70T/+0fodi/5d+6Zf0mbCSRPBBEf/3/t7fE/+SDZ5/KfThpP6HHizk30p6K6/Bgs0Cy79/Vo/rixFLBDo6dtzkcHIZZ8/NzWhUidKeBQaOOM9hg6PgYVSH80QyM6bY8NEN3BPaThDPpz71KanKSSw8reBswvixLQQilRnXyAVeJlx2f8CLPEwbLB7aoLw7BweiKIGEkRhH8YB/8fzCrHyFQbEcbo8cHgjRIKmPoBgKXYJI2o2W7MP8WJL18B3uWXYyaddeump7h9sWigaVYJjLlSx/ULFUfNKqpZrQiVKpYAGfWwsePrhYryXiKYnimBAQJgJ/HrcYLL9oBEDw4ADiNXySP9EEo4+VYn+g8eTNV15S0U9RAooj5fbQ7Etf/H2F9Fw4v6KRLJOhk5NjpftlxwmymLb+0GNbW3mbnFqyqdkVC4Vj8ign2MWwgetiTXgqUalCMtptK+aKlkmNKfSjkNuz3MG2udw9pTxurK1J/AhdCeQWdBqhKQXh3sGhPX78XEUu6ZL5wpGNjY9JSKxAElIk203z0dy43baX29f0IT2eFpqGHza8TJwSKMgpVkvHFatVoZyUrHbKuL0nZwLaeJ5DI+T2uWx+MWsTU2nrOdoWjPptYnrcmjgjVE6tmC9bvz20dHjMludXVTg8e/LIfAEQbUR3ddl0xiJB63c7GpXjMnKYO7LccUGoKOeb6Ut2PKnzdJw/UdgU/GcanFQiqhj3h/ceWLFQlsMLFIpOv2/l04qJZdrp2eWLlywVS9r68+dyW1CjNjAl5YIetjqguFiw4ZY0sPn5RYmtoB2xyUPd4lpRUMn0hO4TjisF3/zMlNBpcgg0ynZ7VOhMT89owyR1FE4+aCVe80631zY3t/V6HiwR+y0Vsa++etNeffUVOY2AkEs81+qZo+ew+dlFm5qdsVQ2Y+/dfc8ePbonK9dYKGTNet2uX7thxfLJh9qQhFBhUk3v3b+jREjWNMTY45kJCeUO93KWHZuQbSTpoWz8+M+noCHVavb4wQO7dvmyJeJRuYxQGEMjkbh5f19Tg/fv3LWBuVVsjk9M2uqFVeu2ceKo2rWrlzTpQM+CNoYCAnSZ+7F6WtZx4t7hXDXqTYl4SQBGwIvdHRMgzgHeFUf5nESIIJ4jfnZHEzQ42y+er0vkCxeeewHbQD7noMc4v65zzXWLAwgWlgR9oQUZz6Y0LcOSr9Nu2MT4mIAQipLnT59pOknhDKUEYARb02qrbteu37BKqWrPnj4VCj0+OW51Quiio4IQxDPo8il4i4kBuiIaAllV7kE5Kdnh/pFoHNDyCIhjskNTvHeYoyqzsdSYrZxbHjmw5HM2lk5q6ujEKtdDnijHsCpe+2mtKkQY0SY5DdybXDu4fkEjAoThWsSCEXtYqDTp7JgaIbef/cAjWiH31vTEtGiUrJ1oUHj/aKJmZmc0Yj/MFfR6AAAUia1O3TITGbkPrW2vg8RYNJWw0imWqyUFhQU+pPTQFNPEgHKLlsKV43JoasdnarRqupegMAYcfgt7kiraK/m6TY3PCDHELYjCH/oliHk6mdK1AWWMRkKWxM2Wnsv7pbDnfAZApJOkw7a01qFxEAfYCYWEOa1TRS4cf2hYTAbHxyY0rVPDmSsKJkdEjPNYq4emrIVGU3/H5fSbw+mxyalZiaRTiYRdWF1VHsp7734goTFOQ/k8fv0jamIiERWFBwoOXPmXXrpmwyEar6ZNTY2peXjrza+rkYU7j0i0eFwQ2s3UgIni8+drSrOlwQWRR1hOlgb32sFBTkAdVB/OP3RYmhqmBaxnUIOZlIGks6bNzE5rmsMXfHavy23BUNje/Mbb9vVvvG/m6FsDS0xcnT7MZyE5tiL3slHuSjIesVajaox/abbRmg1dTnP6HBaK+DUR9xNY1e7YSRGLSlDi7z6+kyMAfeaVVxbt8uXXzOFAJ/pHtpCq1/895B3q4d63X7hTNIOSg3RTgP/jf/yPxV/nexTaWDfC4cXikUIcKgsFPdx3/sUaEgQdlBxEnudQTFPoEwABrx3OMc40vDZ/A0R/Y2NDVBx+RvGP2BVk/8d+7MfkOkNBT3OgQhef8j/hQZcK6sN7/A89QGfO7CZ5PbrjP4sC/talhE2lPTboMVb1aYQ/KhZCGlmzYTXaLY3QShVCc6oGPMCIEWcRcd1xKMCOqz+yLkPpvTC3KPHLMRHrJazxAhpRB0NRbQw/9p//tF15+TN2tLdhv/4v/kdzOjqWTUUsOzlpH9y9by92toXcksbocowQEWLbJ6ezFgj5JGLEJpEkyA4hMQ3SPYsKCIKOAfe8mD+2pflZO4TL2yzb9PyERZMhq7dOLZGOWSAYtEatb/vbRXP22CApcvPmdiHgiSnFbVehSm1bWFrWQt4gya9cEVpHBDmCGUJ/2EQY+1ZOSiqaRQXCeztIFHTNzl9cVbQ4hSOhTUtLhBSNCrHlpWXRsmhSmqfw0Au2u7dmmUzMAqGIxeNQPKZtYmbVHBbStKJUKZrLjV942xz9nnzQPaIDZcSpzR/kzO3wiI9bLOTsOLdrpXJOyZ04xdy798hOylUhv7hvJOMxIeYqcoMhWYJS4NROy3KVwPt748WGJlnyUGc8GvBboVQ0fyxkybGUNTp1FeB4SIeIS2+2REFiQ+m2B+b3BKzd7KrxiyUS4i1TaBzljszrd1o8GRGn0emmKXPo/GBPCLd1fnreJtOTFvIGLR6O2SOoIqRSoo+o1aiSLRaFf0zgSF1UE4qvegOffsa5TjttnFq+iN9zX1qIsD9szWrbEpGEiv25mUkFprz33vu2vokP/bgaQjZ4OJVzC7PijZIeWy1W7cmjp0J+oV6dv7Ai1K07NIsm4uZ2mGVSaYuAskbjEotmshOaFu0fHX4YRnZRhTuWkiSiMjFKy8v/aOS8EAyJzsG9BrrlcCE+qyidt3CYt3yxqs1uc3tHE53sWMoKuX0LBjw2MzNlyWRMIELPabaXy9uDOw+s12jZ0tS89dptu/XaLWPE9HTrhVUbdYWN9WsdC7l8Vjg+UBHFOZrAOSUYtHsP72pjplDDpQS7UBBdKBFQznBNwR2C5y6vrKhYLBwVIEdbNpG0WCioqRvgA+mS2ZlJmzu3KAHpUeHYjksVTZcAXlZXVuxrX/6qffn3f98WZ2csGgkp8GN+YUEBVviZJ1NRJVjjhR8JRzV5Y1JAoUfDDOq/vLxoi+cW5OBBUBBrmKxJnS41+TTRIa1JUfvgg7varACa4OXKlSoQVoMqSowHLnPYXnv91ihZsljU61D4wJl3GRM7jzjE2CLSFORzR/K1j0ejCuFyYftIgdzt2NK5FSUpUxxRmFLgwmH2Bby2d3BgmxvbFgpEbGF2XmvI8+dPLZlO2iuv3rIH9x/Z3s6hEH30DjTPNJdoVHDfqmDF1+2qIAUFZW2GthUK+ASARKMh5Qpgv3l4eCC6TKlYsWqpojWfpkvUsigTr7JV8WJPj9nW1o7SVBHHUtytri5reunxUZoimh+Jg7FRzR3l7cXamvjwFLmgugjqoU9SJGN3iTsKUyzeB0JmGpfdo11Ljqet6+hJVH16WpZ9KPaIUIW4/gjhwdeb+1/pq62mPgPUGiqMVDyu+9s78Fspd2rDlttOiw05gHF+mJQOHQNzeTxk1UnYjcVxe9C1w3xO6wXHC+46aDLiaHjZUD2gnA2HhNKQwuoUiMMxBYDi7+ePjlSoEwxFU49hQBlaWSAklyiSXFn7SV/1h/xKE5cHfbWqTBBfIGR+P1PatMLAUvo3LkoY6xDiaa5HaDuYD/g8iPPDonx+8MEdCUmzE9BZeraysizaz5tf/ZrEyQSgQa3iOmOvZs9hks46JjAuGBSQwmchs4W1+7Rat9opjQoe7IARI1ccGAo062iEsJmU/bLLJW0KNq0U7oAXs5MzNjk9absHu7a9u2tvv/Ou5Y+xjSWlHUtfeNbBUeYA61CAKRHCc6cQdwT7TCVBa5xuh1WrJ6Kz+lxea1Zbliv2recmafq7j+/0CFCgf8/33LCbNz8lMIgp2chh5uMi1dF/o3/4tjjuZ+MZrOawdTxDrhGLUrCzyVHAE7zE5g5thsIafjvFPd8HEYPrTkFOsc6izu9xY5wV9WzmZ4U+YlRoINBj4NHTMHADg+TjWMPr8IAmA9+eIodx0X+ocP+pn/opFft/2oP39ZWvfEXcegp3xquM5b6Tx6U5t63Ox1UIC11sdzV2Y6wLssLfYexHJDHuKvy9Op1xp6MERglUfF5xxikYQZTYYH0eKAVu2YXhKgOqwYKdyszYK5/+gv3kf/nffPS2nz54y9754q9ayOe0Bw8f234uZx0nC/JQXGP3ELcONoyWXbiwanMLMxKyVuqnWsSwpuu2+paOZ7WJEnoCgkQBj1PG1taahJizi1MaxSL8yk5kxN2snw7MNQjbwVbOsimKOb953IRIDezF2gvzByIS445PTOn62jvaEzcVesyj58/spHJiqfGsEF0WHQKdEDLiFe/B4SAUFCJy69WX5b6DIHdvd09iUAoNFiyatxs3b8itoVnrCBlr1sqiPrApzc8tm88bNn8waeWTmr1/+67QMYJcUhl4ywSDtITiQO+gadjd3pF/+87WhgqbvV2ck+A3ulRsgNgyLZmenrV6rWpdfJVdDmu2G9ImzM7PiUKDhSLI5nh2XNHioOpsVPAgj4oFWZVBOWp0mxZPx5VAKyeReNJcbpBCEh0DFvaHhB4+vH1fY2eaYoowc7slNNw72JNok7hzNmyKf7ikoGiZeMJevXnLEsGYba1vW07Jqyc6f3C2ORbcu4xfQWhwzqC4Y6OhiMSvuHhSUrODBaJSJl0+0R/Kx6M1IkjT6naJQnH/3kMV6LgnOX1u63SaozyBIP77bqWGrm/sqHjx+ODuJoX0c1xeeeVVW1m9YLvb2wq1gDbg94fUWBBbH4wwSj6Qv39GtoOztru/LWpN+bhg7WbNIr6AAqVoAEFWl1fPi0ZWrJBG3LQHt2/boDMwtw//6b49g24S8dn0dNZ6fbyiW0I9Z6ambDybtr7DafsFHIXes26jZT4cM1otu379qprO02ZdyYQ4EzVP22qsavixd7uWTKfUFPCemYDgQrS+9mxkkecJWDyWstnJWVm9un1OWfSRRsm9AsKHDzdBU5lkQh/JkisAACAASURBVDoBhUdtbWkydPPWTQmcsxMT1iXQg1C1dlfTHjaK3/2d31UQD0JdrulUKm7Xb162/d1de//9d+3c0pLsWHutts51rpCT9/z0zIyNTUyY0+0RIkozCyUKt4vFc3jnB9WkslZRwXU6fVtZPS/qEXxkuNg7ezvii+NzXW+25C4DB5ppyMVLKwpBYvdS+m8upwRRfPlx31HiJAnU1aoaC0TaJMpy71CgHeYOJMZfXl0VzQpLy3g4bKcVms6GLa8sqaHNF4q2tbljxWNCbPxCSiVEXJgXKFKvjby4sbxFO0Fzx8SH52xs7Sp9F9EuD+5HCvyRxerINWSAtdWwL892gI56tTVy7SmVpJnBNYok4ZFu5qEEk9AbEbHW6g0FAcG1Z9JDYzU3N6Vgp2qpJJ7s2sa6+NhMO3AJ4hqpnZbUFLXQQvSH0kyh1Vh7/lwN7+QU10LbutaxfDFvlXpV9CNQ12gipimtchpwHqGad0KXQ6Te/0gbgX0rFpJ+NEBNh7WqHUuEU9bvQmeqajqM+QIC9OJJWbShVhNXGocQeJoU/gVooamgcGF9Oq1U5a7j9QaESGKf2Ol3rDds29TkuAUQ+0H2ILjmQ5oNoNzhYc46PacmzYiSEX/ifgVFZ8QYmNY0G9ogyDN2yPFkxhLxjIVDcYtGEpogKSm73Rhd32NJZSL0Oy07Qb9ROpFV4/rmpjXls92x3qAjjRNWuS+ePjM/jVs4KHtTppSAJAh4uQu4xmgcqAFA5RPxmNVbDdvbP7BcoWQ1aH5OPN6jNjeTVcAgIB/BbazH1UpdFsWirXo9cggjqFHajJOydGzj0xkJx6mtnr3YstNS3RwupudMcdlXetYfdi1ImmoyrgYJuiu6EwAYNEeAl2XlBLjMR54E1MeG0waezHdSBn33dz92BBBF/+iPfl4OXzzOKDNnqLsSU0U6dXx7hTvIOKg5D8RZ8NexbGTToJAH8QZpZ1On8KZgx2EGQekXv/hFIfIg6myGIOpQMyjCQShA0s+4eQQx4VID0g5VBrErBezf//t/X8g6hTRIPqlrNAi/8Ru/oS8hgWYqsP+kZFWKtm+1cD87trzuz//8z9v9+/dF4REC+m0+ViaddvPyjG4IOuh90tOqBBiFxcuE283NT0Q16AvWjSzeFHP8XZoJfo/HaaUuZIX/j9CRQh7Hl7npKXGOj49LNrt40X7wL/51+/Tn/8JH77h0fGj/9//639r6CxDMY1zdrNZrydFjaW7ewhqB14WKyhEGQQ6UlWTcVi8sj9xt1ndlgcbierh3IJ4cjjDZbEZ8P6fHKfrJ0G1yTOnbiKIR8iXNbWH7/d/+kg26PTs3P2eJWNBcbpPnO+JDPOnh/uXzBaGKr752S1HuB0eH9ubb39DIfHpuVrxIEHX4vJl0WqjrxvMXVqmcmNvPuNArDQBiSJBKjwcepalwoBHAoYDNcP35msbuiOpw6pkcn9JIcWx8wja3d+3hg0dy3fjC5z9v0QQpmwiKG+bT4u6zw/0DOzjcs2IR5H5biBq0AAoJxqBi6QxNVIVUMiNPdTYvRGtKKieoIRwRTYV46xGdy2HpVFLWY2xe0ELK1YoN0RH0urafO7J2D+vK3shNJOAVl5HjRqOQiaetUara6fGJOXoDm5uelWizNzS5d+ADncsf2cDl0GeCC40rC3SF5blF8zs95nJ4dG1yHvgQ6WTyI/4lI2VcQ5ggULSzGVVqZUtkUkqpBAnG75uN2zVwyY0EpC0Wjox8stVumkTGEmgLiTyyueV5jd9Lx0Vr1mjMekoi7QxMzhLzC4viay8vLYiycevV17R2IJYO+QNy6MCijmMJF31iZkp+7jio4NNPCuNR4UAIRhe6WbdtBYLMPvRexuXh85//gt24flNhLLjPULjC081MzClNF/QKTQACu9nZSdvZ3rL5mRlLRCmqHLa8smoOj9feefsdnUsmNoi2oVfACW+0CGjx2fXrL9m779+zD967bSQ40eS89sbrej7i7MnpMfN5XdZsIBjNaCJ2eJC3oC9sn/n0Zyx/cmCbmxtaS2Zn5+W5DTJ2/cZ1OZvcf/jQ7ty7q2AzRHJj6TFNblZWV23lwnk7t7ws5B3aGf7iiNbW1jblXU88PTSReu1EUxhocJxLCnqcXkQbcyCEBE2O6DWZULA+Kiyr0VQ6Le+NRi2TTslrHOAGe0bOjcvts/n5BWkX4BA/fPxA1Ide32F3bt+zpXPn7OqVCxamKfR6Ra/BOQWfaiYmbHgUylxPFIes0wBEABgkBDOZoBAklIoUVKGGXp9ShxFmkxkANY1CmsmAx+23WCKl5iB3dCDkl9+nscD9iIkrScrcZxwvaGHc57jFpMey1u4MND1lQoh4kTA8gBhoQm6vU3abM5MTCozLHR7Z40fPVfwxqaK5odjCX58if319TeBMJjMmVByeOVoGCtDd7S0lSTOpwD0shsbC6VJDw/uE7sfkplyrWBluf6draXRSw6GE60wGoKQgfn7ltVvSGbBmPXzyyNZ31iVAhZYRT8Wt2cFEoaN9SHvBsK/iDo99hUwNhyqa3QO3ec1nPgtYIpS0Tms0kUWfA/2H4xRBrC2xZ0koNWsL01voGvCz4YMf5dgPy7K25Jzj/lJHtIvXPJM1kmObUD4D5hj0rXVatvF02lxKEq8rUCieSFq10tA6Ty4F4X4cX5pNfN+5XjivgD9T03OaTADoTE7OWb/vtGxmUv9dqzVFX8PlZWZ2wrwuh5UKBevQdAxI/K6P9DVHB2qi2bOZQGJ/vLe1KctcksuxUuWcImKt10cmEeznZ1bNfO4EGQCnNSsUiuKeH5fLEvRGo2E7v7Jo1cqJ9CtcuxPZCSW6wlPH9Q2xK9NfMgsAsI4O8yrIz60u6h5mOhcIRq2Yr1p/4LRUOisr3GoNym19BGjMYR3ctAcPn8hjn+kV+hwSXKEhIgJncAIiP3SGzdzfLdy/zRLwj/21mzexMH5DaxfHnGuD+42N9+Po+7eFuIO0I/6ieD/zUaeAJzCJcCR83Cm2Qdopwn/yJ39S9o10fCDlLIS/8iu/IjtHOl4KdigrcNT4/yzwIPSIWRGJUZz/1b/6VxXshHc7hTrNAMmqFPw0AWcFO80DP2fhBnX5k+whv53CnSNNs/GzP/uzEhFSXH+7j1sXM/bZVy9JrHN8UpQAjA0BwRYOKYjC6LhwtkjQBScZK4f0PVAfuG8UlRRTbBAcv7PRLM0N7joIh3D+AH2fWzxvV2++YT/xX/y8+HE8vvxv/6W9+9XftLsfvGNVYrWrZSnSEReCqBEzDg+QwozxOyNe0JDFpXnRE0BPQP947y4ixE9rei4bSbdL+E5UoRm5fM5anZZ82AlFYiPye8M26Djt+KgoO8Fhv6sFAXEqvDxQlcxYWpsuFpRww8ezYxqzIzgEZWeUvrC0JBENrjiMU/mdk0LRyrhb5PYZIisNEU4miPbCwjnFcLeaXdvbPbRmjVRYt5xNcGyQXZ1GsRT8QUunx+zy5SuipiDoY8y6tDBn7qFLAqyJ8XEVLSDWIG9sKLyXnf1dXeelanlkhYn9k9slCgZcSt4LHPLjQl5iVgVDVSsai8NV3tk/FB09O5bWKBQkBsSHKQzXCXxQpjX1dsvWNtbEh43EwzZwdjTGZpTKZogjQtDjt4DLa9Xjkjn6Dgv6sEcbLQyFYs4G1lNjBO0GkRniRhqFCdJg+0M5XIAGwqVJJdO2v3toR3sIbgf6TGwkHIfpqUk7LOTtoHBo2elJ+QPvHu7J6gwbtiklyFYVDw4qDR+WsTkjfyzhQEbRS9Bw33jphn5OQwZyzDUODWFgTpuamRlpFpo1i8cjuhahb+Hm8sq1mwYxYv3RE4uFR9cwzUPP0TdvKGD7uQO9R2g4gbB/VATTNJfL1m11LBIIWqVUlEvT5z7z58RF3t3eF2d4Y3/PDvisEzSUNNKMlz129eolCwa8mrJcvLAqoSsphBTwY5msXB2wxOS+wyubkTT8VKgHJAoTmEWs+VvfeMsq1VN5cGczWVHFoM6R3LmwMKPjRFONB3bhuKQN9cZLL+uaffrkiZVOTmQPyz2PmI8GGnoCDT/NUblas4O9I1lGUiwRzoaPOK4toK/46TP5aPX69sHt2xqhY4MK5YACjdE/18z21qZsNQ/2djSdQ5wMZQKqHlQbNplGu2KBaFAbkCYegaCKHzIf5CjjcunvMwWg+b157brQawpV1m0Se5kYQUFgr7l545q4vHfu3B5N1dwefb83YBrVVyPARA7wolAs2t7uvp3g514EKawIDIFiks8faSoIWokbFY4d04SLed26F3d2czY2lrCZ2QVx32unFbtz944KU5pL3iOF2rlzK6LZMRFALyBBrdelZmlxYUHIN2E7qysXhOZCzbt67YaaSQT/77/7rp07tyA61rtvf2AbW9uibqKpACzBtWcsk7IXL57JY5vPBb2HhuvK1cua5j15/FQJqvCZKUD5AtABDGMtgiIyGDJNaetchsNROZOAsLZbNTUt6RRfSZkU7B8e6n0cFXJWOi1bPJOUA9WI1+6UbSL3HAg+6C6OYSfHxZFrGWLXWtucA6dlohlz9VzmdXhFAWLSyVpGSiyvQSJ2LJlSowESTBPBxJYpAc03zTxTPwcN90RW/ueFfEFTRJfHoSmak4kf9pHtlpoXQImQzyteN417u4fQMqLJYVfWkT55kHNdkezLVI81jeuDNT4WS2qK1yBgz0PSc8LcLr9NTrLWjKaHWLKyL4eCPk3OEL32u13b3tiw4klBxhLjk+gspq3XadrTR/ftcG/PGqdVa3cbeu/+4GiKRRPChC47mdX3AWPg5pMaTTOPhTD6JmiP7PdcN+xtpLPS+PK+vW7OeUQULZpNNTKxkAK8SNFFd0ITG4qGxVVn8o79Kbqnre0dNWUELpJGXq1XtRYyXQBlPz7GurUpT3poSR43PxsKHBONA2vKUNIabaxFv/v4szoCoZDHfvzHv2DJ5JJqYRLlZd3qdeo8nD0+ceFOEYEoFZSdghy0HNEoSPpZ6iJo+Ntvvy1xKb7rIOMU0r/4i7+o5yMmZZH58R//cf0cugpfUF5YFN944w0V4tBgELbyuhTsFP00CKD48N55LX7Og0WUhgHeO+gWwU2EmPCcb06i4vl/XOEOSkQS68cfIFzQCz7+QBBL8Q6K8ifx6FWEOxxCD/iXjWWEcIBJmn32xpRdXs3axsaW6BMgJSBHtFV4Y6+sLGlzJzkU1xI4cEsLi5ZOZ+UhjQAp6A/Jfg1nGQpNRt+rK8u2trYmjj+LXzaT0QYA95GiJzO1bOevvm7H+QO7/d5XhTLlDnfUAOVyezY/P2MEGVG07uxuy2kFihLN1MVLF4XmUVQTXELjhigKxwXGwbwHnACw0MLDmhH3lStXhIqNjodLXtRsqEeHRTs8yNkQm45Bz1rNmkaQPKCuwM2bnSGkhY2yJZSGdEESY9FX4M995epVWzl/3t559x27e/eORrmMoeEPUjh1+i27fO2ikBLQfgSbBGSEfVGbHJu2g91DS8UIJFkwf9RvG9ubCuzY2N4S4iHLMI9PCB/oKAU9tw7ioYnUhHmGI5pHMIgHMMmtQaGPBMgoZMrlsqHDZQd50LyOBV0e2QomU2kLh3G5wP0jL+QqkYipSEAAB+dzd39fRQKFXyQWlfANTi7XTzzGpGWgRoumzsfI2uWywknB+o6W9Qc9JXb6g2Hb3mEi4hHKWj2p2sH2gdXKNcvEM+Z2eq1Rx4VoTEJINmSaLegmiJmhjWCFyDHn9SJxPH7T9vDhIyHnhwf7SmsFoWeAh8UjQlJ/KCD/ezaj00bdDo/yckSampi03EHeSscnKtqg3JzWKxK60oRxvdBwMll49dbLKjrh+2+ubUh8SdGYSmeE6PJ8HDCwr8NpyOHzWSgat2wqYzFf0NYfP7XnD5+qiOW+8oUC5vC57ERWlSVzeb1CmBBdItijeOi1OpYii2B/z1aXluxzb3xWzehw4FRB83Rzy0oNvLyTErQxUsYTeXFhzsolrucd8dtpOBgrcL1QSCNwA/UTbQKUze3SusSongAikGxQVoqTdrcni7qAl9F5SrQzKBHnlhdlV8p0JJfPW5n3NXTYZz71OevU23JeuXf/rqUyCVs9f84Gw67SiVlPCBVzOdxWqzbs2dMX9uTZmnl8fpuZnrF2vSV+OCFuFKZoLHD6GXIv15ty4nj85KlQ+cmpSVk/cn4ABe7dva0iAYtJKBUEzlAkEnaVycZtenZSQk9saEGQsatjEgjAwDEADacB5/ygw4FKlcvl5bbCWoE7CGI8xHm8VzmhtCgqCvbuu+9aOBERGjyWTgvRZw2TWw1OVyStttv29PGTD7VeDsuXTkSLmJ6cEYg0nhkXD55ihGsRr/a3375tyWREVC+KpnPLS1rnKZQ8Lmwb4VQH1Agw1aLJQIPDpBSx6eLinF28sGKJREo/n5mZF9L5xS/9gd28+YpSKut1pkqHNj83q2v3g7t3VMxCtYGTz96EveOjh/ellUF0TjIpyLV4+UGE9nUr5IsSrkNxmp2Z1fQIFHd7a0tUygkcVKo1ZR60e9BR4Fk7rFIpyo0nlYgoMTqTIWwqabv7hxLJOz1+uWT1oPS4TDkDA+dQXP5QLKRpitfn13mEl8+YjXOD5VKn0bGwJ2SpSMpKhRNNwGjSaGrQugxdDtE9Q7GIpTMJ2WkSpIZTl9KdK9BGyCVwKpciALUIm9tGw4YOh/UdXd0juAyRUiyaaN/M5/JYMhKXtStgBY487EeOYcdcCILdPotE0OWldD1duXzZZmamhW73e7x1l01Mz1kgOHJOg24I3x3RcDSeVNPX7DKNbooayLXgxe6x01WCLdM2QnJwBUGrlUmSnntiVag07abt7G6Z2+uwxeUFa9WatvFsTZMXaI6g4jSbNLQjwMwnP39AB/YGwBqPfzT5oAPnvqQxLRZPrVSqmcNJWGNSAYPzC9NqIgChaIjrzaYFwxHzBRFQn0rrRAXC9dMkUXWA05tPU0BML6S18/jU7O7u7lmnNdSUAOobTwbzQxAO4l6tOS1f+K449c+qaOd1MtmQ/eD3nzeHc9E87ojudx6sadjeBoOeUZ7D4uLihzlN39qfP6PJUDBTYJ89uOj+yl/5K6LMgLZTiP/tv/23hQTzL7x2FldQeJ5LEU9wEsX2xwt3Xg+aDcU/XxTkZ8JXaDh8QaFh4aXQ/2t/7a+pgDwLZjp7P2fPY5Hh733z448r3GlA+Nvf/ADp/1t/62/9e9+mkfjmIv/jT2B6wLECdT178L0zoev33Jy0G1cWxDGTfy2jRp47HCpVELeNwtGudbo1W1peUthMreGQ1d9bb79tC/MLIzPZD6cA8ItBwNm4KHDxk8UWEhQTKsywS4APi1DqQ7Fe3B4+fSaEb3/3hZ1Wi/YDP/h5m8gmFfjRaDe1UMcSMY0W4WDihYxjy+balu1u7aopef2NV4UyfOUPvyJ9wVg2Y6+98rI6eQRioM0I/qBnKPnPF7KDfMke3HsswRDn8aSYt1qtbNOTU9q02HTOLSzaU+wwj48sFEmII8pig1Ifj3IKSo1Rg4EPg7o84i4SY0+ENWNYPHdXzi/rmOB0AvJbLlRtYXrB0rG05fcPSYuXa8S1N27YnYf37NHTx3aYP7ILly7ai/UNjUmx1aTAA9kLeHxK5uu2zfpdk7A4m8ZPPmEJYtV9HqW31lste/riOcQg8xIcEopYuQDto6WNjMKEaRA8WzzdA0GPNinSauEcw9/GWtLrD0qg+/jJMxUPFCfQDeZm4MENLRyL2urFi5Yrntj61pbQWf4+ribw+o+Kx9buEkvtVEz7sDOQn7J1zbqNrnixPq9TDQIuPKBXBM7MTk7Yp19/w7Y3t+ytt75hIewtwyEhcBxzmifOHSJQxdpPT6tJo5ApnhyLp0wgFdch3FzEcavL5y0aitiLZ+tCjtBvwDn2BX3ic/Pa6FIQYoIYR8Nhm56Zsi//4ZeFQmIDNzU1o9E2KGDb0bNas24Dt8Ma3Z55/GGLRyJqVo+PcvbO179hw07P3nj9NXm4v/3eu1ZpnJrD55Zjz7DTF5XmKHes6Qc++rFAyHIbO3Z15YKdXzpn62vrckjBLjGaGqMy0qYIso716TtvvatmCuRvhNROyJ41l0McfyrXFQRl0FRmZwic8amJRUCGbSE2j4eH+/IjByX1eBGihYTITWSnbG97R9c9IMbS0pzE2E+fP9NGjwZkYXbJXH236GfvkJWRitqnP/u6dAWIoym0sYpEtHywf6SAqHKzIWrA8tKSNWo1yyRS1qo3bGtjU9SQSDxht269qsaAhoOCFJE3wMPlixeVVMtn2z/YUbNF87W9u631Du//R48f2fj4mM1OT8qOFmRzempWLjwAP7du3RKauLu3p0Ky0WzouuZ+oIFCXEhxQgGfHRuz+3cf2Pj4hKWSCO/iQt33Dnbs6svXJJoDpaUhZq+BbjMEGa7XBQ5xjeKaNZGdtHfv3rGt/V27cuWaddtweoMSdFIYU5C9ePFcYAnX7kiY3LUeGoB+fyT09PlEVSKdlukJjQdBgdxbFO6XLl0UMjkctO36zZuyX0Wc+xf/0l+2P/jSl9WUMCVj8sh7RZdFOu2/+je/YRtbW0oEzyRT2pjx4793+wM1gkwIaCwI1csfH1unN1DYE/Qi3hOfkePC+4ZqBj2UvYQ1kzWLyUyx1FDQGVxrt7Nv83PTSr8kh4HPTmOPD329gSA8YOub6xrR4+meSMel8/AEvLpnAQlg20Lv2dnZ1dSVz691sdGxoCdozdOG9ZpdO9wvWDwetJmFGQUeReIxNd6hWNjGpzIqWin+aTAQ5oKOI4RFd0AjFw0F1bQRboaL2tHxkRVJbfYH5e6E4B+qTjqWsn67/2E408g1Bd1Br0e6bNuWFldtaXFZmSNkXkCFRDdBA44LkscXsZXzl+3cCgnZOKaU9bpM+VjDslOTOieiflYqVimVRelkUodzEUYC3MunVewna2rcee/5owP7xje+ZrtoN1qntnBu3v78D/+I7W9sS6v38OlDhZ2BeLMu4LRF84ZlI2AY2QtQY9mHF1eW1agx5XE4PFYukTOCZz+OOhVNxAkDC4Y8Wp9pQshdIU09Vyjb/sGRVRujpGJpzTwOO9jfNRt2JYrNZKAgzuoeZYrEV/O0Y5jpRSIj5zv286npcZsYT9n+QcPWNv/snPa+tQr0P91n0ax+7nNztrvLtZAQc4Sm7eMP7g1sJD9x4Q5vnU6bBwXPyy+/bFevXhWsT9FLAQ1CS3FNwY0DzM2bN+2Hf/iHFZ5E5wAa/K0W7iDseLdTpFP00ywgaqVg/2f/7J8poIkCn78FfYVgIsStZzx3CmUK5u+kcOd3aTzYIM4eZyFQbFZ/82/+zY++j40lXxRnLMREroPQUfjz/ihsKDg/e3PGXn/lmi1detXGppZ0k3FssNYrHx9Y8eC5bTx9X4hdvVaw6mnTJqZWLDN/Q5xJuKssgGx4oFBnaD7IB38bwQt0GsJefuv//F+U7PaZP/cFm15+WbxSnz9om+uP7V/+7//Ebt9+x269esVee+0lyx3uiwOM+DAWj4nCAEoEnYO/EQRpUdgR3tbERvusWCpLOS+LLqfDCrlDId69bsdePCdQpGKrK6t2+fIlOz6p2tDpt0K+LK9i3BngHlPsQB1g3A7SjiCxWkXYWJKgChSawCXoGSzytUpNqAO0EniCIM/QYeDIj89krdE6lf3dKRz9vlk8kjCfJ2j1SlM2c47e0Oplou1JLpu33eOC7ReOrDvsSDjEhgWlgc9IYYZwkI2MTZ5RJ17S9XbfKsUGDmqiWAS9HkvEIra0NC8RF8Eznf5A3t+MrQm74TNT7IOgE64hsZL1bX9/R/Z22NnNzE0JBYRSRDqk1x+yo+KJhLX1esPGx1KWiFGgjLIKjk9PLRCJWb3RESecQA8KBK61w0JOfu8UuBRhOJiEfRHrN7qWCFN8561cLWkThvfNdAurr+mJcUtEohpncy4RGDIfnV2Ys2g0IE41bj7KXzg80mZw8fx5FUl7u7ui/rAOcP/xXrBS+9Srn7KXrr8kZPn3fuffqlgPRIJCheYWF4TIgazTlMH9hQpB8VU8PrYGn/20Lpu2cyvLNjk7ZQOSQR1DeQzjn41IC2s+rE2ZHsATQHzXbjQsGgpZsXg8Cl/x47CBK8QovITAHpozR8+sdly19knD0uGEiijG9juHuxYIB5WYeeXKVev2WlL204zm8yd29849K5wc28RUxm7duiGhNNQVmvHJ8QnrdvrSkIxnJy3g9dujR49FeQgGvaKUra6uiO8MN5lwNWhOO1u78qgf9p2iSVDMdfttS6Ti1gEidI4EhpwTjjU+4Yd7u9auN0Qx4H5negLK6g+HLTszY4VSxXb3DqzeaKrAgSdNUQhNTcXp0Mzjc4saQ+HXaLbl8HPz2lV7+doV29pcs6995SsfFhUOi4QDlp0aF90Em9QWHuyDge3vH9jRUd6mJ6ZscXFJFrKHuZzoOXDQ4V6zljDVmZmeGiUkF/NWrp3aixfr5nMHRt7XXrfNz83Ys2cvlLiJgB9+ttM5VIHSOMWvP2tXr1y2QjEvnQX3E+eGAhy+/O4e4EdX0yDCznLHuEIRNuMdBb4NTTSN8bExi8YjaiaYnvEcCp5ioaT7iYkBWg2KNRIyAYsQAjLdY6+h0cCKE+rJcf5QayKg0+rqeXvw4JGKoLnZeaXK0hRAe+M18DD/8lfeVPHNPvfKK6+oWdnf27HHjx6qGPaQX4CHvBc7z5JyNBBeQ4VCTI5uQfkcjbruG6gzUPOwWYUbXa1URLti3acQ4NjQNPIzJpTs40zR7z94KEvgXhcOfNvSiaR1Bl07rhwLjQVxJv+AvQOhK5MEp7mVok2jBm8fClL+sCDaBW4z+KCzfrKf4MxCw0xhyJS21qgokwPxrQSnTab0+wAAIABJREFU7Y6Q7GtXLwvEIMyOIjiVSNrczJymltu7O9aF4ndyorWdCRZgDjQu9gcKc/HZ4wlrNjrmDyes3QMsBuQizRb7Uq+coPhCXwSgk0lP2lhmStqGWBor1qQaMyY+3KycM36X/Y61sk3YWbentarJ1G8sqX2Y+4jwqVqtqlBB9vO33/q6PX/y0GLxoNbSfrdl+cO90T3YaonDPj45IY0IDkoEJ54c53XPj2XHtF7ymWn2OYckR2PJ7DSPdXtDidupydCb4MBDM0yzLX1VrWW9AeYHWPh4rI8eJehVdkk44tPx9bidFqShDOCND5fdIbtLEsS3Nves0yCNl1qiPZoAoCUbi1upOrT9wncDmL7TVoLzBUXm4sWM7ttvfH1XfPbXXntNtfU3ayl57icu3EF+QB24+RghfvzBxfPrv/7r4rNT5MI9x+Hl137t10R9QbRKAQtn/Vst3GkEQLcpnCnAsX/81V/9VVFhQPdZHKHOfPOD9wnafuZU850W7jQOTAfOHmfoPBs/jcPZg/+mmcD95uOFPlMF9ACMQ9mI/7uf/6/t6kt/NLH4405+ubBnD77+r2x3e11Ji/5gzP76f/WLFo2PhMHfyuMPf+t/s7f+8F/bRDZtN1//Prv2mb/00a89ufM1+z9+5X+weqNgi8vzKlKxmELgycYFTYXNZWNjXTZbjNHmZ2dtdmrWdnZwS+nIWQYe6wIuCK22UBHGmo1GxRKJUYpcPncgSgDo8vjUjDl9ITsuVLWYNuuEy5zYi/UXsqGiURsJHusS8CH6cWAPFoWDfiKERw47lYbFIjGNPlEkQctAmFlrnpov4LL+kBEt9l8uCwUj5nL4rN3qCwFiLIt9GCFR0VhEyNRxpSrEHneXTq+paHIQDFBenDD2tvaElCEMQygFh5KAIkLRqZ9pBlh02XCwBWThm52bFc0GpxQi0EF2CbhRSifoYDgse7B+t227IJaRoKXSCfn6ow1ACAy6vH9UsDq+6+6RSCseCZoDKhC+7j6fVZst6+ILXW8IFQF9BEkk8ZGiGLoJwgO80AOegGWSYxYLREWZOSZeXaEbQSHzoHIUuKQPwq+mcIVDDdKC9R08Yvyo4RkztsXJgUIfOs7kxITsydSARWj0Orpn8TviPV2/csMCSois2r1798W7HlkZnli5VlWqaCgSsrHsuFXq2Opht3kiyzp5WHt8QuEWFhcsmUlbs9cxbzho/nBIzSR6D/y9g7Go9Yd9uS4VcjnL7e3LJ52mC34vQmGa3mQyIacdjlm73jSf02/uodsOt3ISHDMGh75FcjGb9kQ6Yz/whe8zp6tvhWJBomWQrK9+7RuacGCrmUiEpYOgMJS42EniZlPXLcUflAQ2/GAoYFubG9bvtG1yfCTmJkwLC9hcoahztb9PYA8CPgLahra1s2kXL50XjY1zynHA6QmBXqNeM+fAYZsv1m1ncxumktbni1ev2MrFi+YkAMblsrX1TTkWJeIJW0SIVquJ8pKIxuQCwz1fq442fZBaiqCJbEZe87gukeBKgQEdiEIB7QrCb5JKw5G4OLJoXqDwXbh40RaXzukcv/fBB9Jt4AzE5G5hdk7uS4RfTWTSKjrbfZI1CazCYjRqp9UT0bG4xkk/RZch+0fXKMitclJVcUETBn2HpFcmAGQrgGgj2CdYDpoDjSX2ivhYI9KEHsQaQAMNsk9By/XC7xH4huc7qd4bz3fs4sXL0sCAdnJcaCDwe4dzn0ym1YysrW8oiRYRcbfbsO3tXVtZXtHr0UAjJEV3w3skM4KCDDEmVA9ckoisp+BudXp248ZVFaPQTfENlyYoGLJwFHpdzhrNroS7vV7Lkun4SJzeG0iLQhEaDlLUZ211BUTeaU+fPFKiKqm+RNzDdea1CLTiPqWZYALC/Qbwo2K135euBirL+taaLCRL1ZLWBxoxpjGVck1OLzTATEFJeT2/el70Lia9cN+ZFCIEbXba0msxOQAsga9bqZZk0ZmMJz7U/JSl00inExaLhOVghUEC6DFFOWvLSYHpHU0Aa/xACDgNIJx71iImHK1Wz8IhMkhC5g3FzekJGnmMNKLcgyR5Q8fB6hitzR/+wVetUm7Yp974nPYZXJxwvpFNPFkX8vYfcc2xhqS5wJUIMAEwp+8wBeThvy9wJBAQoMaagTUxvuj5o13rtU/l8765/tzeeedtWXxCI2QtpXliz8C1BXMDtGLw2t0evyanTE74WaV2KvtIQvsApJjcMj1CwAtQwHvm3qSZZgLTbPesWqvb0OGRLsDpc1oyGxdFCutlgCYmjce5vEUQzg6H2rPhPyGSRwvWbvbtFL676K5w2/2WiEdsJ9ewjb1PRNj4VkqW/+SfwzU1NRVRKvbh0anFY367eDFtiUTAfvM3n1ujMQLkqKepoTXl+5BizfclDv+kVJnFxUX7oR/6IRXgUFAUQX1wYL/8y7+sce4//If/UNx3+OgIS+G24wKDg8unP/1pIfQg599q4U6BDJ+cAh0KzpkAFmErKAXfA9lm7IhzDe+BL1Bnmgb43n+cLeQnocpwsM4ahT+tcGfSwGf8eNHO71C4836hgeCOg2j3W3lgU/fVf/3LtvbiqT24e99+4Z/8hiXSI7ugP+1xtLtu//x//jujJLZ4xBZWb9r3/6Wf/ujXXtx/05598FvWbpfs4dNH2nwYR1+5fMmC/oDdvv2BpRJx8Sep0hDF4I8bjcTERYafOjs3bzdfelmIDmgm9l743DqcoF4lKx4faXSMEGd2dkbI6sDhtdJJw2zoM78vpusIdB2EmwUVqg+oP+RDNr5au247e3vabGgS4HYScMQiDeKOXRuiUKBvAp7YrBwOUMSehLnxKPZiETs4OLLDg2PxH11+rzZhFPggVohgWfVAoODvUeQxdgcu77d7ei7FCRxgNiK4Z3Bb2dDhXpLSCWrF7x8dHsg32+1w2sq5CwZVFIX/0D3SOjCBoDAOscB3u9rAJsez2kCTiYicFjxOhzQLeHn3HR7b2sffu6NjjotCu0lGQV/XU7s/tFNsP/s9FVMUL2xiNCb4V4MKUWgwbsbiLBaM2WRmUvaicH7DqdhIGLixLo466DyvRYELasSGC88d/iybKMcbFCgVT9oc1ou+UXoxegUKQY4nlnEUxxStmuCYw25cu27L55atkDuWZzsOHCDu6A9IE6VpQdNBw9JxmgryWqNhncFAFBM2JaLiWdA47mE2HbdL1wAiWvix+EOH4hHrO4YSzSJs5TpCeEpYDFMQRt/9AdxBItV95nN4bNjsWyKaVCz63TsPhSRyTSQiEUvGYtaoVq1Tq9rrr75k80uz8kM/t3LeXJ6A/dt/9yUJVfGFRvQHBxbedWYsa8l0WhOHhw8eCOVEHEfzAHq79uy5Pbr/UNzRbCpty8tL5g0GlFoJdYeiGTcdKHFM4/KFnLQvNMw02VeuXNbfDAe8H3pDmx3s52wNv/nCsa6NzERW9p9cS/F0So49I5F1zF668ZJVSiW7DYXopKRmcXw8K+oTzWy5fGpb29sSuS2fO2fdXleBPvgMKw0XEbSu2ZSasVQiY/EYIUX7tnewa6+89rJNTE5q4rO2uWHNdldiWsAAEOq3vvZVKxzsqRliSvFiY80GQ6f5yB1oNUV54QuuOlx5XFkQx4Na6p53edUIk1nBdA2tCvaAo7RQCsOq+PYUXQAm9VZT4lv0BewPAAO8Lv9Ngw8IAIq9u7+jADxx8MstyyQz0hVgE0kTwfPRG9AYcIwJDSLwDiGjhJS5nGwcofeAnjPtqZQKSpImkRMABMAHFH1ickrN9DvvvCtgwOX1fThR4FqkAdi2nf192e+yFuweHFnQH9G5OS4e2ff/0PfJDYaCfmN9Ryiz1+0T3Wx6Km212oltb23YSf5YoWFM/9rdoTjiNANzs3MW8kO3ORICzD3CJMlFvKd1NfmjcSWwiakm6z7he4iaKYz5m0wR9Rg6JX5FiMp757zBp6YR5+bFxeXc4qKobNBVuM939nY1saDBBVnk+mLSwvXJOllvnFokMAJQ+Hk8mhSlqnJaViAg1EKaXmVTlEpWKVXMMXRbOjVhly5fteTYhIVjSVFquLYo3BH70lyXTkqiVL311vv26PELSyXHbXpm1rLZMekPZmYmtU6zprIe0pxTkIvm58Qhq6MGWC43gYA5ibF1uNUY0dwxqQHk6HcaNuw3zNFvWLWYsydPHtmdBw90zexsbSscDeoN9BoaSPQuNMBorAhJg84HgELDztrKWp7KpAVmjMKlCqLVVCun0rIx/QAQgreOpWoZy1m3zxLZlPWdPYunIzY2kVYwG9aObofLyscla5ZPLYS3P/kIgGTb26KTsT+z7nL+WRcARzgfW/s1e7zx7Tvr/Wn1y3+qP2fSfv1GVsDi48fHdm4pYdeuZ21nu2Jf+hJ01z960NABUHPcP168f6LCncWQxfGMk/7xP8D34KxTSP/Ij/yI/dZv/ZY83UGX+f+IWaHS0BV+0sIdWgqFOrx1ingcZbiBQPChyFCgUyhDy/n4A5QcDiKL3zc/PknhzkKNlSWL7dmD/8/7+mbEnUXojErEc2lsQG6YFID+8x7pos4e3U7Ldp+/b63asRDnYCRtianzFggnP3rO+pM79mv/5L+3crFof/mnfsbGxifFIaer5jjIzcTjtezMHzUDIB7/7v/6n6x8cqiCGh7pysXX7Ef/s5/9WOH+NXv3i//cOu2ylRBBQbEpVyUM7Xc6ojwg3rp6+bKoMqf1plAFKAlsHMRWg3ysnl+2avlUI1j48aQ21hsVKxwfmd/nsnAkoKAoYuDxxa42OlattM2GfrOBT5vb5uaaeO4UzMV8XuNdNlsEfDjRPF9/oSJobmHR1je27enjZ9bD5gtus8djk7MTSsPLTmU1pmSxAa2heGdRC/gQhTWklK/WGgo7KtdrNj0/I4s+6AKgCRRVIE68biwUERKLewC+uSTP8XlJAmVMHw0hdkpYIAoy7tGCCYeToml3a9+q5Zp5HH4DkgHEimXY7AmFiQi9Ez2oUhVtIEIADOh56cSCfq+sxiamp6VJgHPcY/zaGNF28E9vt+ritUINQEy7d5Q3H97+JCkSHd/p27A/ErOyWzPChX6AN6/fF7ZWvSXhVaddk8UXGxiUERx6kpmUfMQp5nk0qtiTFYR6TUxO2MHRgTzoU4lRzLpz6JCdJqJWinzoVThrTM5MSSC2sb6uZFT48DdvvMTg2T64c8dSqTEJ33qDgazS4C2UKye6Xtr9lqUnx4UsVdjkQf/VCMDfdUjMiBiAzZwCDjEiTjPoMRyekRCO9EyKNgqAoHdk5wfayriZsTzx3pFA2Fq1lg17dG3MQpwSY3INgEInwjH9br1Ss8Zp0RbnJy2CtV3t1D79mc8qJp0RPhx6nFfu372txgrnFtItV69etHgybvn8oQpjkLTNzU2rEdTT6drjB49lmYeAFMSVSQGUAl6T8yk9hNOlpn9ufl4bOJZ90EKWlhZtZ2NDHtCtJmmnTQWmnNaaQrzPX1i1RBpff6cK8unZWaGdW3u7Nj83J9edk3ze7n9w2w739y0RDY9EtYOhTU5Ni0efL5wIXaVpZm3gvoI/HI5CxQGtBRmKyfEDW9r52Xmhksf5XctmkzomgABMNQgZu3LtujIEEOVzDaEJUaGWBAGuSGuBww4GACDNIOVQb7C5xfEDu0CQXTzOEXRju/ri+QvR68g8GEtnhYiiaXny5Kl44VwDUPA6+P2/ekvUPPYhtAr9bk+FClQEPhc866P8kZB91nIvkwSEqvW27k/Q1MopQXAeCdmhUOHWQnYAx77XNWu1+rYBCEIQGMJAj9OGFJ0xhNwN63W7EvvWmg2JtGkg9vf2xAHHehQnLxB334faJ2xbEXS2eyDjUQuEYirSmCy88cYrNjE5JicQ0pE31nft6CCn6ef3fPZ183octrOzIX6zLBdBw7lG6jVRNi+ev2DZTErnP3dwpCKSSUEkzuShr+mZDBNw+woGRIs7uz7Gx6e0H9y5c88GCLDbfR1XTb1CfssXCacjYTkmD3yQ9Wrx2FoNKG9xOeIwjTwpl0Y2j9GIrhccfhA7M2HF+34yO6FmrFgqqVnHMQWuP5M80HCalPGJCdEuC0dF2RjiPzw3v2Qrq5ft4sWr2qfHx+G1+2V1ezYNJMyLQDyoTbhmIeKE985EABOAsXTqQ/MAaHHHahpo9mgQoKdBbSRpFSqQ1xeU5zoNEjTV/hBNWtdc0GM6p+b3OOy0VLDDox0tNc+fP7Ynj+5ZOOIXNapYKFihUNLe2mp1FTZVbbVEVaXJQ2wK755psI+wpHhC+wiABaFzmkr6gzY7MyeHNXjr7I00UIjrHV6HBSJ+i6XCNj6d1dSXvXrQGVrQ7bW1p0+0Z/jcfk3eAS4AljDsVUZCrWYBf0juVLmjEzNf3No2yiv47uOTHQGfz2Wzs0w50XBERZX58pe3bWOj/P96oXPnzskO/dsu3OkGKXjP7BtBG868xPE2p3g/E5uClJ8JWLlpKNahkcBv/6SFO6/1j/7RP7Lf/d3fFQ0Hlxde80zESoEOqs40gBuchZoi+cxeksL52y3c2Tjh5mNP+fEH3wO5+ebC/ew5bDwU62d2mXyf5gLKz9mDonLn0R8YXAsVHEMYDXAmTy218LrFUhMfPfef/9LfsdzumpACuu6zcR8WUBTvl1/5Abv6+o9+9Pyv/d6v2ebTt2w47EpkBUo8Pn3R/vJf/7mPnvP09h/ae1/8F+Zz9eTOgpsFiC5WVxQHUCAoXjjHFDq8htsb0MZarePmgVe7U++HUT6ICugx42/qKgJ08K9l7AhawYgcEnqrw1h7yrY29sTjDfi81mhURTNB7LO1uWnD3lBhEIipNrbWR+hKKm3ZySl7+vS5HRdKcgcARWbj9AU91rOuDZ1De/zsiXyMk3B8hwONg+HmkzyYz5VUAHcpOKJRC0Uj1mw1bGg9cW3xSe4PhnISYYTYZwHtwQ13WyiMPdiYDRx9yx0VtFHhfJKdGBOywt+5fOnqKBa9WFHIDMUM4+tgJGjh2IgKA4ewWTsdFUGjgewowppQmYMDIWBoBqDx4CZw/tIlfbE5c21rhBwJqwijWVrf3LAC4SqthnzyOz3OB2Ne50iYTSPS6Qn5BklG/Mi5djuZcHht0OvodeDLQuGAdkRxK2u6Ws1ajY5cDnAmYfzLuYV7zkbLu8fRgKIHVIb7jmKeUBxcSjimbFBO90BUGvy3JQR1EC7mE4d/Z3dP/tq4EQUIAUlDd6iNLN+wXRsMLTk+ZtFkXGEtFB2U2PBZy8WyRcNRvRfyDvAqgxoBRahwnBdSigsJ0N/55VV5Hx/s7Y8cQhCaFssqTqFTgRzz/kAoOeeT45N2/cp1XWMIqY8L++Z2DsRDRySLJeDtO3eFGIdDQV0DNJ2Iy549eWrETibG0latkebrsNmZKSUEU/ww+oZqkCsU1MDAcaWoJ3AJmtrk1LjoRXgzs2GCuBNIRzGDmBVBezYzphE3DQDTn1MaUn/Qpmbn1IDRsHMPKWDGBco7pokR8Ofy0oqVjo9ta33D6nCgabYJ3vK6VLjg/uH0kEgZFApMYcXrkyTJMWIShhUr6CCFe6kCf/5Irj8IlVuneXMOuyrUjg+PbHFuTgUPabMRUkUjUcBJNWxMXEihTCVHNBLCoB4+eiI/eRqQO3cfiB7RbHUVy3712nVbWJy3y1dW7NmzR3b//j0hlVCNSEfGpSeZStnaiw1ZcVLcJBJp6QIWFknMZqMMiP/O1AuqD9ONp0+f2djY+Igm1Kzbw4cPLHdYsEuXLoiyRCGzvLKsZNtpEin3dhSWwz44OTGtaw7fcO57XDn6vaF48L1W04Jet125dN6cw76AAhDig6O81lDWTYLyKGCh86hYdgxVkDIdyuUL4vY32iNvctnler2akPn9bukeCN6LJ9NWOIJaVlcYHgnUrE8neLj3h+JFa4LVHQmOWSQIqQPgIGSPBot9lPtnbn7SZuen5UyGva8N+qJgUTxQnOv8Od0SgOaPiyo4ve7gSCiaTnyYEFpVs02xvLi0aPNMbgc967RYe0zNx872vgAVmhUKfAr9br8r+2GE1RSXoI7omY7yh7a0ek4aBihGiOXZn3lPgAUM3lxOt7VbPU2ecIfxeSK2vHLJLl+5bP8Pe28e3Gie3vc9AHgCIIiDOHjfbJJ9H9PT0zM9s1prZw+trCNOxbFSpaSiJKq4KocT21G57PyRw0mq7KRk/eHIkqxSWZEt2dJqD+1qtMfsXDtH3wfZvE/wAECAAIkbBFKfL4ajkbySdka24lTNW9XV3SQBAi/e9/d7nu/zPa4984wF/SG9fmxYMVrgMTTIWFFCLXH7/Nbh9el+Y7JDrgNAAf7vTBpYBwm/YhLJNQfdCtQbmiGABNcnejVcdwjnY/0r5I/MTiqajB0kdiyRiNvlZy5arVa0x4/uWCbDOrWrc7+0sGoHB4eidR4yJXC6LBTpsbZOpppZY/EFsIHWBXUFSh7rFJMTpklQ7NAZQN+qW71Jm8QJrqPNAj0Bc7Q6LF8+luMaNB5AmZAvIOT9CAtJgr5SBzKgYM9g/WBtS2cIpdu2ZDJtB5mSlSsNc7R2WYv3Ex/3j1ay/+FPU7xfu9Zr4+PoI2r29W+s2FHuX59gcK/Dd2dtPOW7fyTE/bRw/+MvlIWLAuGPF+6n6PK/icKdIv2UVw5h/48X7tByaChOXVs+/Bp/0MK9SdnI/ZG3d+qP/uEv4pMLdYaCGU72hznu/BziVHj8PB/8RpoJvO+hF+FQc3qktubs5HhXKA5jShBYqDEPH9y1YGTIPv/X/rsPfvad7/yuxRfeFg1idXVViBA3bTQWtcGRSbv+uf/UnCgzzSyxs2G/8g//ppw39hI75ulkUavb+aufsi/+1f/qg+dcfvymLbzzZet0cYM2uY3YlFGEcx4QmIEY9fb22d3794Vqxvr7LdDTo9E7hWq+lBc/G9GoH6ePUsH2d3dUcCuiPRBQYA5hK4FQ2Da24iqco5E+dfUDCBDbHLIlJLTiIJGy5aVlKxdKQgywv2MRwoYQpxaEdulMzuJbe0pGHBkY0uJLiESjpS4nme39PbkeRCIh6++LCsVJ7SclJMsd5q1YwledYgSBYbdsBaHYQAVI57KWyTWnCbnMkVxYinAZG3UbHuqz8YlhFe5wzaFHaLTZiuUftnux98OztrQphaMIgLzW0elWuA1IMsUZ6DPTFRA8qBlw09ls8TiHcw19A5oOTjPjU6N27fozep0UcLfv3JGnMAhTO1MAMyHKiNIQhmJJdnh0aMGesAUjYYWFUWjVyjRIHUIPSSeM9vYp5IZzB4dfdBaXS68PMSifNRsBfFVYJTvbu0oihHICsosThITLbreKTsJV4Jiz2XV3+fQe2HRBrnrCPps6MyKq1MMHD+3hw8eigFBAgBBRyPBZnRkfFWWKjikQCiokqlCuWK5QtEZri8WGB8zR5rTMcU4bK5OQVCKlwh0qFtxnrmHQaNDLlvcLFYkHj/JC7nzuLk05psbG5baysromNOrMmRmbHJ+wegVxeNIO8UluRaBNujEi54LEcozQi4WqigM2uWL+2F566XnLk5a7uW43b9yQhSR0lNkL52x4fFQophf/5mzWfv/3viF/8t5Yny2trFkmdyz/+cnpKUsfpu3xkyfW5nLawGCfXTx/Tps+Di6IgCkS8AOH/830iYac4pvpAxQmUj9BU2mUKaDnnj4R9QCBcdDfo+dgLSjmy5ZNH8olgyKmWioI7ZcGoF6z/WRCIlPoENAK2t1oMbw2PDIq1B3eK8Um1Ck0HK72VusOBGQ/in0k30tsr5qjWrR3Xn/dDnZ37aUXblpra5tlsse2vh23sxcuqCnd2Ys3P7dqTcJq0KWt+I7NP120/VRaKCjcZDVknfCTIxJD0vj82I99Qe4y8PvZg/Cr53X24E5SrSoYiQZ2YWFRjQ2FPdxvrtFSOa+iFE43GyICQVJ+sQ3EvQkbXCg/aHF6+8L6fasraTszFbPubq+SbA+zKRscgVIxaMVCSVMEjlb4/02auGV0HbXYxPCgnZs5Yw64zx1tViyV7dHcgvjiyUTG8tgdNky0KigOOIAxiWSqgMYDistRoSAeO1oQeP1yYznOqZDjGpCAsqVNNAvE0KC+FHdwnLGnRdzOzwT8IYEVrAXkIMCZBUlm/eO+gxbZ1umyaLRHkzrE3bhNEYTGJBISDWJVpgBhkO5CwTY349aouXSNjg4PWZjiHavYKlqNHVFUhgeHdC3WqiXtFfCzcTrCape1A3tc3g/gARoOhJZ8rjTUvB989p2uuqhWaAuwY4WOwp6ISBvggoaW/Aklp2/GLbGH3Wy3dfm7bGx83EZGJjQ9wimlxQHlA769S03ugwd3rR1zhIkp2c0CPIX8fgERWNHuJdKa+DEB431QG/A31w5UMc4Ta2lib1+TIhBy9n646og/nXZic48fWvYwZVcvn5Vda3x/21ZWl9Wg0yAQlkj44FEub6vrm3J9A813tEBZKoqeBADm9XTruoMB0TSoaIplaUDQCRQrNb0H7FcRoPOZMgmbOTdjXh9Bh0454Oxvb1ks3GPB7oCFQwE1euRRrCwvaR8oCfip636Ib+9a9vjYsBanQcsVHVasN0MgPzk+3hnASWZmtsdGR/z2la8sfV/rcp6Zde25554THVdag4/CcT+lysAzB4Fms6Ab4MCTHccXHFbgnJ8W2Vxc2NqAUP/CL/yCitmPirgjbP3d3/1d0VUomCl+uaH5Pwg2QUwU8qee7rwehFkUz48ePfqBqTI/yKkHxYcOBP2GzYGN5sOFO+/vp37qp7QQMl1gY+QGBzWA6sP5OD2KySUr5NL6IBjp4gFLMhoLGyjQxLN/KCRNxpft/nd+w9LpjEZfLCB9fQN63tnnf9K6gk10noX2S//079vu9qp4pfA/4KMh6vv05/7eGMqCAAAgAElEQVQ9+8n/+L//4Pfvrt63+fe+YltLjy21t6cFjAaIJmN6ZkYLdP/AgLzIEUQl0sRmH5rX67cvfPEvi3MHNWb+6RNFPY+PDEkot7W5YUli0LNHemyxdGKhnn7LHZdsZvaCdfmDGpc6HSfmqIPqt1u9VlIh9Eu/+MsafQ9iv3VSMY+3U2jzO7fvGj501UbDcsdFS6eydlKpiXPf0dahNLpIX9iC4YD40xSc+NdjqwXSu7W5bbs7fB7OJnIsMc+Jvh8I+mx0fMgqUBzKRYsnEja/uGgBf9AI064Vy9YGmtJJbHlFwSMU4SzoOIUUj8uiE4yPjcsx46tf+6ps3oZHR7SJNpNsPUrzJIwjmdwVrQb6ECgPI3BQGopONiMsE+FlgxQPjwxZbyyiQhV4e21t00YnJm0nvqOwDryIQXmfPnms0f/46IgoKiSqbu3tyKWFAi1/mBMV4sK58xp5f+blz9p33nhNiO9x/lh8u7GREdnJQWnBxzoQ7LFM9kgC5Af3H9njx/NyX+F10rDQlIrz2Iq3rEvWjtqooBzhvFCpi+50+eKs0gMpDOF3Qstxu73mDzXRr+HBASGuldKRZQ72zOvzig9NsdLtD1oyfWCrmxv2/KdfstRx2nJMdNqg92AjaBIpc25yR4cqJAlhoWlks8cvGtTyMJ2x6vte7d42t4p4UEruFzzYB/p67cWbz5u3vdMO8VB2tWpi1+Ztlyf90+VF0QHGRqbsznuPLJ06tOWFBXvx+Rv2xR/5jOXz8NIPtZGSX8F61D/YL5R8e3NLaBV6m5WV1feLr7AEhVvyzXbZM88+q1AoGgYCoBAf33z2ml2+dM7eeetNIaJyjGppE93MQ0pyJqPzi4j21Hr23dvvif8NNeHO7dsSv42NjolO1HQi6VNRg/MWOhvWmc3tDdFSuE7wdoZWg4c5LiiDg0Na59c2N4SwUsB86qW/pGkM6xaNAa8B20zee0/vgGUSCXvl975qucOUOU4qtr6yJOSRzScYjVqnB8vKl3QNLS3Mq1F58uixlfNlK5Tydu/hA0sdHlv/UL8cNAjcGp8ck+MNk56lpVVbW91U00t4DkJT9AONE649p52dnbFnn31G6y/rGfsWxQ36GBx8cPLZ2FwWon2YzdjU1JScXdbXNsRTB7nm3uO+oJiHzkGRKTEgVKJGzXrCFE59VqbAjkbtR7/4Y/aP//E/scXFJRsZi2nNApygUUU/0BPwa32EHx3f3jFPV7dtbu9Zh7dbTRZ0CO7fhadzmmpfOD8rHcv9u3eE7vJ9qEtMeqJMZ8olhWmxxgqBbWu1bC6tNFvOBe/F7+8xp6PV1uAq+zs1yWGqtxvfty63R+s8AlQmCE+XF6xYLdrE1JSV6oRt1a2jtdXq2EkiDm9rF8WPcwk6zmQS0XGDkIEWlxyOtjd3bH151SbGRs3b0W6hLr+QbVI9yQ9Al0LzTmNNc57NZpQ5wcQIwE1uWIhMW1w2NjYiOgsNE4Fj3OCymj04kG4GFxift1ve9ojmOWfQEOv1mhorKB/7u7sKsBkZm7LJyTE7Zpq2uW3tHV12+dKztrWV1HU0MjGmCVV8L660X6bK2ldI3e7oVAMLRYmvZ3Pof1ACNaeOTG9anK2aalaZfpfzdphKyMN9bX1F3uthrvnODu0XuWzGvvblL5nf2y6kfnN7RzQduOgAMiDc09Nn1FQ+fNysXaAsom9i6tTZSbJ6r/3oF39cwuD19Q01gU3RMLa0ZU3IaYZo4mnkcDHDMILXC6CB9SwjyLNnp+3c1KTc1QjSI1m8rd1pI8P9om7s727b299723JQ4EbGRVd7/a237LhwpLTo1JHD5paOfpCy6ZOf+VPOAA3bwIDPNjeZ0v/Jx4f57h+pcOcpoXvAWad45WBBhMdN0UxRSrGMnztuMAhTQbsptvkaSaigGx+1cOe5QQMRvPI8CGBBEvFR52s0EtBn4L+fUnd4bRT0LNzfL+H04ySnnr5PKDJsxCBYf7xwh4vK5OHD/vF03/AJofrwPj7OUcof2q//wt/WTSq00+0TgnXl5st2/dN/SOP55u/+mj157w9slxF6vS7kB4cJP5HJF56zv/Kf/K0Pfv3q/Lv2m7/8v1rxcNf8Hhwv/La5uSGuHK8XQRKFO6IeV4fXHK52Sx/mbebseSuWanb/wQOlqZEkiu8uvGuCWUqlvA0MDiggA1X72PhZ83ZHzOkkiIURuVOFYqVwZJtrT61ynLHk3oZ95Uu/I3ScRi8aiQkFERXI4RBXt3ZSt1K1KuRhbX1TBRBiRwoA0lnhR8OVRayzvrKh16awGHFXI3Z8VPpgfAlK4/G0C9GKxnrs8DAJBGOFasVwPcflAssznDq8bChYjp1gp0bQFF6qXhsZGpTwtcvbbcf5ki0urtja1rp8kW/ceEa++ogq/YGwbW3t2vLCkk2Mj1squS/ECR4o9I62DuwVN9TgsWEiDsQDGJEYLgWIXS9fvqiCjFHwbmJfaX7Yz0Fnunvnjj15/EiJnZMjI3bh4nnLFvP2lATX7W1xzyHf1qsVGx8aslsvPG/nLpy3O/fu2u379zR2pfDdje/IUQhKBcjrzt6+ikRztSosi0KAHxTf8qiJLvF9Al9QviOChI4AQkwRnyVJMNZrHa52i69tma/br6h5Ghk44twXoOJsLPNPHlsSCoHPLZtMEnxHxsZsaHhYFobJTMaK9bI5O5zWaGnY4PiIQoSwKANNLZ9UxBm2E1NRks8dq5CWW0hHh5BXuOQnlbp1tHRYrCeqiQ9Casb2YRJxR4YtxGQjm7P4ZlzUMM4L9pF1p8P2Uxkh7YgnDw9ylk7iM91p3d2ddvXKebt27YqEfI8ePrS+gQHxmCk83nrzLdndgbh3+wO2h7f5Yc7ypbKtb+3byFi/RXujEpxCf6qx+brbzVk/sYX5xxK6kuQKUsvmCXcYH2poHSBqnGNoFiDODx4+0ATm2rWrKhrhlg+PjMm9aWcnYdefvWGf/cLn7MnTJxbpCSvJEc0GTkKPHz4UN3pmelrOEmcmp6w3GrWeSEguQIeZrE1OnLHxiUk1VCQuVspQdI51rx4kkjY9fVbCvVde+QNbXHpq42Mjaop2duL24NEDC0didu78eQuHI7rXH9y7r/voMJ2zr33tG6IVNZx8jA0L9sSstcMtPnPfQMz6+qMSpz5+/NC6fUFbmF+3559/yRbmF9SARSNh83V5zGmkqEKjcNrrr79hl69ArYypEOzDHSWdspWlBSWQcq2hWyF46PbtuyqeeA8I4CmKXO0tmkJi/4cQEVtJ7CJp9kfed/RJMJn0dNmXfucrli/mzIdv+TCFZ11WfYhVcTVCgE5jzDpGQjY2r5PTM+YLBNTM0gQrYp6JkrNhs9OTEjEjqudzx361f2DIjgrHNr/wVKm+yv9wOeVIgqMXegHWJowG9vdS1hOKyN0ne5QSrcflaLW5J/NCTHGfGR4esv6hPt2r1UZN4m0JuD0eczlA8F0W9AMmeFTEUjQ/np9r2g07nNba2SFtCYVsA+eWoyMlmIYDAWsHKdZrBEnOasomr/2uZt7F0XHGGg5Cltxq6mlMe8NRJR0rJdWFc49X9rs0rlAycVShATvOFi2fL4vChCC+v7/Pnrl+WaCKx92h3/F0fk7ZEHDBMbeI7+za3BNcOyrW6Q5YODpoYxNTyr9IZlIWiobUxA0Pj+h+g5NP44LxAtPBaP+geX1+FdCcdwS1et+aWpUtsbNtpeOMiveONpesiRPJPTUDUFaYWNAQPHxwz9584zVNNxrmsm+//prAG2hCgEk1tE/53PvXQ1XUPJylsOFsbe20T//Q59REbm7siG6IdSX7EoJx6Gisea52wgPbmusfYVJ4+ldrmqgyLcGmkj373PSUwB747a9/9zvWE/LZ5cuzNjY6oKn7V778NXvv3TvW3z+keoBrKJNLWyqdtINcwzZ24VF9cvxFnQHqTSxjP3LhDlRPp04Bf+ooQ/HOweb967/+6x9w2/kZwpewgwQZB+XBuhEKzQ/qKgOafepSA7Lxd/7O39Hz4cyCkwxFHt8/PVi0Tp1lXmdMe3CghfePH9+vcP9+VBkQRN4nTQgCWRZYng+0neL2oxTuTCE+7nGQ2LR/+vN/U/zPViGF+Kl67L/+u/+X+HQcB/vb9tV/9r+r4MBS7rhUFJKG5ZOzXrfrtz5vn/8r/+UHL+Hpgzftd37tH9jO+rwN9UWtf6DPVpaXVXwzpiU0BS9tV0uHlWpmnb6g9UT7bHs3Yds7e0L+r12+ZF53h5WLJCS2CL1MHSQVGDEwMmLl6ok5XG7riQ6Zq8WrCUC9XjGrVexgb8+e3H/XUrsbtvj4rp2cFK03FlZDBMLlcLXJAWYjvqXRHi4PoKA4SeCQQQFAEXgMnzmZtCVQ8kBQyvrtzW1tDEMjOOI4LJvD2ca0mcKf9Ho7ZJeGwK5/oNeOjtO2tbNt+XLZiJRgZI3AN5tJW7fHLVpKvdbccBlLMgKPhXrs3MxZLaoHmZxt7SblGY0w6NKlC+Js1w2OYp/F9xK28PiJhXtwRdjXFADUHY4wrij8nmZYTnNKgPAWSg/8a0bGF87O6uuMnvEvLmPXFurRxoH4c3Nj0xroGPw+TT+KtbJt7uzYwvKqXjcuN6XCkfy9BwdwS2hXQYyDDPc0r7vpvuSw4ZFBcXihEMmKqmG2ubmthEHZWib2RZuh6B4eHhVyxJgdiga82INMEtq+HRcoYrqss6VNYUcg1ic1bOxOFNnO5oodn1ehTKu2vrqqxoWyDY/pS1cu2PUbzwo5OjjM2bt337Fi9cgGhvusd3DQGg5EnDhR7Fu1caImBV4x1CWQPt4z9Aj4zhQctUrdKqUTC0d65aiCkHYvviPf8xaHCSXMZYhwd9nayooKpZ5QVJQo0kadbW0KLukJhuwwnVU4VTQctd5Yj0Ww5asciVfMZ3FwkDW/PyRUkvTOlaVdC/e4tTZB/UFw3NLZIU4z7j0k17IFlspFcYoHojEhnbvxbblx0Uytb23Y62+8oZ97/sYN8ZjhoZJqi7MRaaoUN1gg4t6xtPBUY3Kvu8si4V65Xpw7f0loPeJdJlLSNeBkc3BgDx88khCRYn0nvmnTZyYV1ENDsfB0wVocraKcoUOZmpy0nkiPpiHbezviMiMIJVGXBo3m+p1331Xh1R/rs9u331Oh3t/ftL1jJE+GAJ9Tf9+APNM9vm4VgSRBU+Tt7qcsnc7ZYa5koR6/jY0P2NTMhI2ODgrpf/Jgyc6fv2zfffUNS+ynFEd/89nrdubMuGWwoU3t2dLyorjnL956USm6IOYbq+uiJkKDGhsfUeLx3PwTi+/uSItz8cJlCwbCdvfufctXQZdZr2pWr1VtbGRU9MFQT1BJzdAz8HZPJw6sxdUufUa1Dl87KDcVikVoNHCQt7Y2hVZDrQB0QQ9D0Bso9tYWQTtV6+kJS1APDxp0FgrNYTYvPQTXNlooaCTFclHXPY+lcKSBg4fNNQvlBnSae4N1HAR3Y2NVonnQ22yWiRcWmT4VYH39vTYw2Cu0O74T1/vBtpHnKeSzNjN7xs7OTKtZpJlH17G8um6FEhax3UKMcR7yu30WxfI3EhSXHX5/sVy29OGR7l8mNn6f387Pzmq6fJBhWtOmZuY4eyTUGo44Jgg8N1QsUHiafXQLTNH6h2IWDIbtMHNk66ubKsqZ/FRKeRufGFVjhpCWCSWAHTRLwA8m4E0xe8UKBNA5W6213SPf+nAsKtSe80BdMDI+Lu94d6dXFEP0SkygitWqhcIRrbs4jAGiqDFxmiYvJWgqCJsPuK4z5uvu1D6TB6TweO1gL2l727tqugjnyxWPzBf02fb+rp1YXVMzGg9R11rh6gNK1Oy4UGk2PL6AXb1y3YqlusW3k81U7zasH9tkZcxr4dqMhmNWqtWkO+FgIhMKBnVvs+aBvtNw84fXhlC9vcVpT+6/Y9evntdrhloDVezrX/t95S9wX8Z6I9Yd9Jur1WXLeM0fmW3tfWIH+XFruo/7OCalH7lwB67nIjo92IhAuzm+/OUviw4CEk6hC1IO6o0LDI4zFNj8PILNH7RwJ5SC4hmaDTx3EHWeB+SdZgC+Oc4y/B7QfZB4RqSnx+l47Qcp3P+k5FQeK65gLifx3am69wct3GkmaDqwimTsfHqszb1rpVxSVAMU8myeiEBxBcExRomCoFo1/I0PLL7xVELG7fi+7ewk7b/9uf/TLlxpesHD1/7Nf/I/2t72isaooOSEU2AxBucUOsWLP/yT9vJP/GFY1MPbr9k3/tX/bY/vvmGRnoAN9sWa1mB7cS0ibMSg2plc3rqDYXv2uRctFI7Ze3fvq+A6d+GiuRmfMt6E29niFL89mUyI98wCV5XfsFl7h8/a270SJrU66iqEdzbX7Otf+ZLdu/09q5Zz4v1RdFLYRiK94tKRDnlYOBY6C+qyu7djlUrZRifGbWxiUhxAhGcrK2sqpqBKsPHj5w43lc354CBnyVTOWlsIdcoLTWxY1QJBj/m7PULyYoN9QoEZRzOqxb3D5WhY8SgrziYJq62udokY9/cPJAAKdfutvzcqCzEHMdFHJdvZTwvdA7HCNQFEJBiJKcFua2VFjjFMAVgscQeAa9oUGDe9W/kcmRyA8nCfQUvBKqxerUpMiesG3OYun998Ab82R4pMmoxapWSFXMpSB/sq3JkaZI/yQscJ/0LUyhibVFYmFoQHcX0gDmbDr1RL4jSCVr78mc+oWUKoDC0N3QETCAp7EF2QHGdLq42NT6rgIIAIehpJrhTkUDU4z2yi5WM+c5dQsni86UoB2tPS3qrN+daLn7aD9KE8nxn5bm2ua8JxZmrEnrl+VUUB4TOJAywpneZqbbFaw6mpDyi7o7VugYjfUpkD2b4xeod2lc8d2bmz52x4aEDNAtxzmgeKowvnL2kj49wdJNNqPHFQyGWJsAetp/D2NwNeWlptZ3fPPO52eZ3DE9/a2FIxMT4+qmKwUjmWdSETC85H5iAvlwk2Z85VcjdpXg/Tl4A8uykYsHRDI7CxsSZXGiZd8f1dOfowhfB3dZuj3hCnl8Yovr+jSR6oNIgg4l9oTNUaBf+JUkeTFAe7+9YbiVj5+FiUgSJC5BbcgsL2/K2XLBDB9m5QkyimEmz8NPvQVuBc9gQDTT6xs2H9vTEVuUxcuA7TB0lL7mLNylg/aA2X046w/Cwj3DwjnrKsQQliS6ZEieqP9dvW5qYoJuFwEDqyeMk0oXi+lysnNjY2IV1JRuL0FYkzcdYolxGNYzvZ0LVy7tysJkpPnjxW4UKC5MLSiqVSh5rA9Pf12uT4iHk72614nBU9bH7uibzyn7txXbx/NCwUktghUrjjqpJJ7lsNmtwWxV7FesJRc8AR7m5ah2LluBvfshanQym06Iv4nFmfOHfYZkZjMVEFscRtaelQQ44wfWR4THskxR2TiXQmbenMoSYXly5flj6EMCy456Dot29/z5KJuPQN6EjaWjukHcB1h0KdxggdAE31xvqmrW9sKR8BUEei59yR9fT4rLc3okaTdQhDgSeP55rBSfmypizoblhLEUJzzxKKhH2qr8snxylE+r6uTqXxIsqfnBhTo7a8tGJb8V19PlB+EM1rmhEL29hQv0VCIQmd0c2wByRSGVtcgbbZnFS+9MKLui4JzWLKi4gGOhFgAg5p9O747aP9gj6WO8xIbwKlgK5V1CVzKtQO33i+vre3Y7HeaLPwP8rLhUmZGS1Na0qocvJVl7YJlyS/tbux3u20bsASGsz+frt29ap1dwVlg4iAXmvVcUGTbpLEaT4Q1EfCMT1G6eVOhzVqFa0nNYLuSkxJ1m1vd1NOZOh2EEN3e7sUrPbqd1+TZmYnsWPp3IFsgr1dHpucnLBYtMcq5YLeMyg/id0ATi5nm73w3Kfk859K5SwUxOHOIXcjRLrQmGjUctlj83R6rVpv2PbungAwNDG4gSkgEeejWqU5wSgVrXBMqN+xDfT32WFiRy505fKxZQ5T+jp8e+471mWsmtGdMQmmGV1YTdr9hYOPW39+8rg/xxn4yIW7urdQSMXz5z73OS3eHGx08Nwp0vlDsikFNWg1Rfcv/uIvGgg4xTfHD1q4UzSccuNB72kMaApeffVVUWagx1DYf9ithc0Nq0YKcYp4UPKPUrhz059OEU6LdhD2P378oIU7I1AaFmg92PqcHvGle7b++HUrEQJTrYoXnsmktIjK8q6t00qFtIoVKAigBw5Hm1UrDRuevG4//lf/MHjq/tvfsAdvf0WqcwoocEsS3FCZw2djEb5682X77E/85x/8/rkHb9nv/Po/so3lR+b3dKjrjoQCQkMCoZDGe4jTkqmMNVztGpcNDo5YNnssS7Mzs+esvTto1t6mxzDiTe7vaQxLuAii1FBPzIp5XGr2RFNZmn9srlrZrly+ZMuLS/beu29ZLpuy46O0DQ/1qtvP5rI2MjomT3mssUhUJIaacTRNTrFSsi6/X7xPt6fbdveStriwJF9yFi445LPnxu38hbMS6FBor65tWU9PrxZtGgM4t0PDzfQ4eOvwFnd2mw4XvO/eSEjBSLiuuHl/1bqssNpa3fIt3t3ek6gHJJSgpdGpaWtp67LNnZQN9A/LgQBECxcIJ37QxYLlEN4uLFjdajY6NGi9veGm53EpryKJUSkbFXaWLJixaFgjUBZJaBkb69vW3ua23t4Bi8RiamIp9F1Wt2qxYNubuGhs2MbmqjYsRptcM0Sv379/X9f0hQvnVHDfuf/AHM520SJ8FBulos4Jnx9+8i++9JK9994de/TosdA5ja29HvFHYXspTp2NqmYSfaUPsxrpU5CACsLthlN5mMlILEXoE0Eec4+eqIBmjI7rARs1mz/CZUJaCiWK9BaN5onk7o0ENeIl3RKOLPaS2Ap2B3osvpuwlY1Vmz4/aROgrLmMrEqxaoMac3R4aGemJm1yfMy8nqZnPg4x+FyDhFP0UuhTmGKPCfqLLR/0OmhMFNndwYBExKxvhI7s7myLJ04zQUEEDWRzY9U2N9eE8mFXCBq4vbUvWhdVKvd+Yn9fQlLoG5xLGvipM2fkiT4390TiTCZeO9hmBrpFY2Fq03A0VIRQDHMPY7XH+J8pCM0Mf+OwVK3UbTu+a+VCVaPx4YEhK+NcBMLGhKZa0uThpU/9Jbv50g+JcoGgmkIbhxEElDQsXO+kbL/3zruaBsHJpohD4End1NLSUIMOgokbUN/AoAVD4eb7HBmSpmh9a90aJ1jhsQo5bWhgUNOyZHJP0y08pvHphuKE9SY2exT4CA45pwfphBKfAQ/Q/kyMThrL2NP5Jel6mPTgPEKjiduGzxdQ40eTOj01ZS/cvGEbq0u2tjCnBrCcz9tALGrXrl+1la01W93etrqr3Vzt7aJQhP1+a22c2MHejtx1Hjy8r4nI5OyMdXo7LYEtJvvI0aHoDj3BoBWPi7a6vG7h2ID1xKLW6mlXdD33ESgw6DiTsEgoIjScgJyZmWkVyjhepQgsikSVRMp9xPU6GBuyS5cv2sbqsm1trtry8lPr7Gy3nnDE/JgHNBpyVtndSdheImU3b96yra1tUfRWltd0rkHf4Y4TBjY1NWa9vT3mD/g06Xrw8IkExrgGQaXE455GQonQLod1tLvVGPBZra/HFbDWEw5aKEjhF9H1ob3U4RSKXea+zOWF9ONy1t7htGuXLprP7baTckWTaTUpaGE63eYP9NjG2qbWBS/F5cmJBKtw+KGHcU8AMuH7Tz4DYBkgAnsLoAQOQOZoa16zuZzuS/7g6AJFBF0OIl0mZLgSYe0biQSsL9qj6xsKH/shIEUgGLG+gSElpdZOmg5jgGbRnqi1uTokhJZ3/sCg0GbC7+rlqn4vTTvNGlQ1KGPQIRH9AnSw7joojItZ24qv2v0H79nCwpxFY2FRWZKJhM09eSr60H5qTw5gnV0ePZb1oyfQJUE/ABYNXb5QVXjU1Ni0Xb9209548x3zdYf0WbGO4DyGzS1heexbOCixZ+KKVmaS6Gpr2ph2dGjv5CCgCZoPkx2mdzANoD0OD/TZ737pt2xlGc1awY6Os6Iqjk6Ovg8oZXR/4PiGfe5BtmF3Pinc/xzl98d/6Ecu3LkIoMqAcCNQpWimkKZIhgrDYvtrv/ZrQpfhglOsQmvhIoPrjtCUIp6QIvzXEa2e+sJj68iB5zse8NwkPB7nFhxZQNk//elP28/8zM/ouUAkeR0U93ijf+Yzn1FsNAe/k+Iez+QP+1+enqo/zcddghAqkj/j+EELd56G3/fDP/zDf8RrnhvnO1/6Jcsc7L+fKte0oILvN3null158cctm9q2+Mod29u4Z/upfQuGYpY9OrEf+4/+B3HeOBCBff1f/AN1zyQJgkhyYzrq2FnlNZ6FMnL1hc/b7PUvfvCuntx73V79vV+zkwIx90VL7OwIcSOGPAJlJRSSwBI3gu2tXaE2IL5Eop+dmbX+wRFr8QWtclK3Yj5nif09fWYXL1ySWwL8zrZOj9VK8Gu3FeE9P/fA9uNr9hyj/qOcxvm1k7KEQG1YKnrdNjw4qJHmbhzv4Zq6fUaZCHNoCDKHR3IcIcL88ChvcTmqHCp1EdRzYqTPnr16XrZk0ErcXre8whHKnjScsn5DyENR1Olp1yLJokyoEHAPzgTyJ3cRr45velYCqeGhUeuPDFhiL2nJvYSCdriuB4dG7NIzN+y4cGI7iYyNT8xIeOjrDgrZSeeOLI1NYhsoIL7INbmMuBw4tlT0B43X/v6OLS0vayEeHR2zSA8cyCbyCNJSquCY4jNfsEc8TwrRcvHIHNWSVYpHtrW2YuVCzubmH1g8vmm9/RGlFzLJYRNFIAUtI3d8bMl01oI9EYlbXc66FRDKlkpyF+nv7RdK/857d5sUBlB5j9u6ur3m9rTLdxgXFzZ5bSAORsYOy+dL4iMHQz3aCOFi40yEK8LA0Obi0+8AACAASURBVIhViye2tRG3XCZr3V1NpyM2a8bOydSBfgfFPIIvqCN4n0PtofAkqESx8/ljCejGz0xpmoGr0frWqqhNOP0c55rUBYpFrNwoPEGTxoaH5HhEGiDTEMbxbn9IXs/wiO/fvaeAsb14XJvguQvn9Pu2t7ZtfWNTyNzExJA9XXgkSgTFCi5FoPk02Xh6KxDlMCuNAlMRznPd4ZRXN/fmxsa2il50FSDOXo9XE45ysWhV9AIBv5WqZdGLRsdHzdocdlw+VvNFodAQI7FVNqQtLZ22u3tg02emhPjLDhLXCTd0CYSaJ7I1werT2WgIwcc5amrqjIr9oZER2aki8H346JGNDg8LVU2l9qXRoEAFRYbCwDpA8wZtA9cPiiucThYWV0RzYgqB09Reasc24xsSQZYLJ0o6xdmE/aIJnuBRarKMZXJbyOdFvaCQZA3vJ3AsFrXVlUWhgRQbNK1ed7c5WzpEWeCahcLhAGVN7kmLcfH8BaGMNIS+Lq8N9MYEQOzvxhUkUzwuqPH1h3xWb2lYh8drfcNjFukbkksN99HS/BNbWZyXIG9jo6nZmDwzYb6AV5MDJlSDA0MqAFkroRssLS4LDQ1FYxaMhq1Q4ZrqVqENolmrlCX662xtFWIf6A7oPoSvHvSHRV1ib+rrDWtK5/eFbKC33/b2oM2U7OAgYZkslIuAqFAgqzT5IN754ybNAaCBVFNoFYA/NIk0BwuL8/K2Hxzst3C0R2m4S8srQvknp6YtvrNjG1tbEuCyZkO3RIxPUby+xnSEPIC8bEz7+popzjSP8EKYDrO2V7A61PqAZ3i74YlO4xTqDlgmQSiQQymbaCB8fr987mnuSZsmrOvw4Ej3APQj+Pbc200HsaBFeqPKP0C07jSsbJvrU7e3W69dFScuSHDD29utUmvIbYymgsaI6wPaWDEH1RHKWzONlSmZmuCGQ7SXWGxQYAPi2qmpaTVYCGUJUao7nXLn4rOhmXFDwcM2Ml+UWH9hcVkA0tjkjPX2D8lK1efzCD2vVvJ2wP2wuSzXNXPWZLOLrWIqkdTnxaSVZq/LxzQa+mvdPAohbJdInCntcb5i7W0e++zLP2qry5uiEDGBoXkFtAFgCAa7P2BBcFq6PATqNZD7aHqBDsnX1SUaIvseuQVMTXGNUdqqw6GiPhgImM/Xad976ztWP8nbfiKu6yMc65GNJBNoguLcUGePy7a5W7BvvLn0Z5VJn3z/38IZ+MiF+2kRCrKELeO3v/1toVEUMLjKgKpTkJNiSlEOMs/X4abDef/Zn/1Ze/LkiRDyU5tGvs4fCv9TO0eQaYpynpeCHkI+jz1F7Pkaz8lzsFg9ePBAp4d/kzQF4s7rAn3/fsdfdOFOgcJmwPTgw6mqCDoX7n/HikekpyWsUq3blee+YH1jV//Iy373679ktXJGTh19Mz9kZ85f/+D768sPrHwMvaJkR7mcEG+QWqy5QBjX594Skj1x4abFJl/44HE76w/t3mu/Y2uLc1Lgw73Eisvj7rRuf5PygH869lOgFCBe0Azw6PZ04Od+YkclOIxZUUuYSnjcHpuePic0Zm8f5B9ec9UOkvs29+SRFcu4fVBEdmrTYjRLAl2nG1SqRQUHIzlioNOpg6YrTtCrUCjQ1P19JhIIVdm4DyyRPlCRTwEChxkk48Xr5+za+bMWC0fM2QZXXoF2KooK5Zp5u4JytuF8YSN5lMtYV2eHnZThp/tE92ADgZqB00Ime6CCj8Ca2YkZ6wmErFF3iBO7urZhV67dsOnZC1Y+cQoZxH2Awh0UuaWjU771fI1RcK3Mhl6Qm44T94ZaQQU34iBESe2tLcojQLxXKhckHBXVBo6rs9X6Bset4WrR+8ylD6xeKVo1T8CQ07bXV+VUA8rz+MlDc3e6RJHY26c4qlmtWtEmztiUEWr2qCg0V1HkrW2yhkOQ5e7wCFGm6B4aGVXhtrqxqjTMvoGoqDaIGXnuVsbbJQK5oJjghjSgIgAkD4s3iv6JmUmbOsOm6LHlpXVbfLokJL5SLkrsx4ZFEYdwHc/pcrkgCzgmR1BIQG+he9C03X9wzy5cvmAXL180t7dLr2t5ZUnhOgX5QzMOb7UrFy8Lgdpe37Ch/qZ7BtMErjlQvqdLy5bO5m1i/IxdOH9ebjd33ntPKC6/k+JnYGDI3rtzx+afLutrV5+5oObUrE0i1dXVNTVZNDOBEOPjouwaoXYwwiZtFFRbMe5BLPhKKsiw8qRYokCkCqWoxhmGQBeu07GpUZucnrSlzTV7595tNa3QOjpaO62zzWutrg5rdXaYNVw2MTZshUJWXtkE/lAg0VAtLi6IM0ySKI0Kzi84HLF5L83PydYSegNUAKhlpNpybnhN3NsUZNBWsAyEd+/3e63ucIg6xLUBPx3EHbQWAIPi4Df+5W9a3dGwLmz62r2WOWCkH9IUAq91QB6QdvjkUN983d0qNi9fuqymEKQfizq44ExZoDxBR8E9w+lqop48NzarOGBk0klNZkBip0bH5XxSLRbVfPbGYvL2p1CeX1jQNKW1A3/1A6tWG3bp8jW78dwtmzl3TsLeV/7gG7a+viJrSRyvaKaCEq4HdY1vxxMCShAIkzdBQfv2974n/2Uog+NTk+L504wCvCwsLuBgaV2eDmkJzp2b0WQHq8mjo5Il9lJ2/8GcrvOx0UGJFrs8AVlt0jiWKkXpXZ48nde6RzorhR7XR5vLZSMDA7a9tW5Pl54IZAGZb4aT0RgGbWNjy3pjvdbX32+dHe0qotkLOd8+f0AoK0Lq7PGREFmmBF1en9YKHGmgZ1K8anozMqwiHloTaDjUCdlK9gStUDy2kzoe9IeaRDJV6/H36PpsdbWpiafphVpVgG5yeGi1akOFOnoImtEorjodnfK0Bz0H6caKdnRyXOJv+PJQDKEq4aXPRLIngtOW08q1urRA+/tpATlMpJTue1LVeWmUCrbw+L6dMKXtojnImxOYQcFmLXbu/EUFFtGI+rv90vc4XA058ZDqCtjD+oExQSwctvR+QusL6eFb8XizeQ1GbPrsRQsrsdQj3/NUcseKRxnLH2UESp3Uy7Lw3E3s2aOH9zWho/lAiNuipprU5Yp5OtosFPRLNE/mSKFQtTMzFy0aHbGnC6uaLtG4MnFqhz7kgnbWrXsAkTINAYg4rlykV2NFDE23r7dP36f52d9LiHKKTTBTWP6wH6PvuPbMRQv4OizY3aHG8dXvftsqjaqKd5zUKoWC+d1ei/rD9mB+z37jq3f+LZSlnzzln3UGPlbhDj3mlKtNYU2hDEoOMk5AEj7moOoU4RTXOM1QjPy9v/f39HpAz/lZ+Okkm0KnOU0cpailaGeEyfcp1EHTsZkkKRVnFig4fI/nhSrzIz/yI+K2I2Q9LeD5PRQlPO+/C4U7C+qp7yrv6cNcd14fCz7ctvYO77/2ct/+1u/Ym1//TYnmesfP27//n/3tP+tz/SPf/+f/6G/Z+uqiPfPi5+0v/cR/8cH3lp+8bb/883/Xjg8T4u0ek6RZrUrQd+nSeVvEG7/LY7deelE2YozLmXJUyzUVQtvbm7a0+NRmZ6bV2YNCvvzZz1kmfWzv3L5jc0+fii9OEwHvM3eYtlg/QlBSIwkvQu3eadnDjAojEAS4iox/2djZUKBNlK2o4tvnAVnoVtFk1mJ7yaQKe0R6IIInlbIQzBeevW4eVrR6w8Ynxq3uqFuhdGSTZ8bFmw+F+6zT6xfvG2QKsez52QmJpCqVhiYIbGiZ46ysBxuOusb75eO85VIZmxwcs89+/vPyo0a4Ozw2bdG+EWvvIkXOJSoDI0s2W/zrG842c7bg3uFophCqYM9bvVSw1M6mzT+8ZzvbG+bzesXFBTlcXFqSvmH2/KwNDo/a+taOTc2cs77RKQGXcFnjm+sWX1+zerVgI4Mx8W9f+dY37dVXv6lAqZmz0zYw1G9vvvm2AmGKlYK0DNDdKNIKJYK56gqMYiM9NztrB8mU3b09Z3/tP/jLQnVApwrlooK56o2qphEgzDRyuE9QjJ5+xgfpA7nmEJYCosM6MTs9LUs0X6DbXI4OWYIysbl7944EelBm7t19bC8+f11TGOzcDtNp29rYVuAIWg3+PjM1I3/st9/7nsX6IhaO9GiDp8BkwpTOpm14dFDagdXlFfnh98d6rVwo280bz8mthbXmzTff1PV/8+bz9nRhxd584y1NC85Mn7Gx0WEbGOi11TVCUFLin6cyGRUzjMOhVMFZ3t46lqsDVcfweMw63W3ifj59uqaALRoYNkMCl/qjEVtaWLR0+tDGJyfs0ZN1a22tW99AWDatCAIZ0ZPmyJoIwvt47qEdHGatg6mEy2mt2O7hhx8M28jgqB0f5qxwVDS/16fphN/v0bRgsK/fotFei4Wj9u1vfcc219clTJyamhQAQsojRfF+fFsTHjQPNFgg6LNnZuzevYeiGiCkfHD/gTi/oN6DgzEbHOxVqidOUXCqaQIQ0JH4yCSHMKpvvvaahLferm4r5Kui09CMXbxwUWLko6OsCjcONDIjo8PiYxP+dXR8aKEer8Xg5pfLapJjvX323ddet96+PusbGLZAT9QOsznFwGv24HBYmxFmljcXSOLBYVN4V6moECGsrVSrWHyvaQtIQFa9WpbwO5POiiZ184Vb9tKnf8jKJ1VbWHoqzj/UPqhLTGiOshkVsfi7H5FOWshbR2cz7RX6GYDS9evXtVYx2UDDUysW7cn8nJxBsDvEVYRbH6/73r5+O3/hkm1v7dm3vvmqeP4v3XpRBf23v/m6tD1nz87K0hVjBaie4XCvnEPC4ZD5ujrszrvfMxdTlnJOTVtru8sSBwnr7Y3p2sMuk+kg7igSvdKEpVP6LNmH8foGeaX48/m7tR4oqA3XuLEp7Zlvv/OutFIjI8Nq+iiIaaQp0HF86vAQzOVU2jXNBHkVlWLF5ueWrVJymrszaIn9rArPUrWmphKXLSaJ2us7PUrldjoauq5pEJhSnZmeUTgeE9JBwh6x6/V1md/bZcfHWUsl9q16UtN7oTNqbeu0tnb2rrIeR9rsQTppyXTCfD639YVDtjT3WEFjaEmgwnF9MU1Du8Aah/7g+eeflyYHumdPzK/3TBH8nW99S2DU1UuXLZ1KSvDK9QpXH5oWtMDOrpCtrG/aiz/0KZuemVYDUC+TyZK1fCatiTo02Fhf1FLZtICJe/fftbWtDU1id5MAHF3mUAI1eSBhfWbkLbS3++zKteftMFe1VPqoaWXc0WzSPJ1Q5ViITpSdgZEEX08n09I3Uaizf1N7QEXjb/Zc9BSAmu0YI5w0mtNTl0t01GDQZ1cvzVq1kLNGnbTaAwlol9aXlF1AoGF6L2GO6omtbB3bu0/+aO7NRypMPvnhj30GPlbhziZAYc24E545Gw4HBTgJp4hTsVU6tYTkazjJcIOAhFOAg8JT8KOQZZE9PSj2KcrxQgYhAGWnkKco/9rXviZuPAcFOwsAz/HX//pf143E8eFwJCgvjIL+XSjceQ2MsNkMQfv/j7//P8lt5E87ECy+++qX7MH3XpFrAgKV/+Z//kVxgj/K8b/8zf/Q9rbX7bM/9lP2xQ/x4u+9/Qe2eP8PLBzw2PLqshDWBkK3QkHe2vj4UkgjLGbsiDcsC8N+MmW5o6wcFY6yKRUH2MR5PX7ZtCXThxrLgijgWiFnBAKLsjnxXhkl0wiwTKH0p1k4FRGXa2VztraoyIXWAc2l2dSUFQtPGJCe7zAnxA6eN1ZrCKFA6dpdrdbiIjwmIAQeERmPBy24dPmCxsF4NdMAvP3223b/0T0rlXN24dIZoaEgaDnoFuWynTgwH3CJ50pR3I6/V7lmIa/fnr3xgqVzBevrH7FilVq61fz+oISFqPUVfuEhLOpQmwv0FsjhFLksiIRxNGoly+zHbWN10VpB53we0S1AhUhxhC/MJOP69Wd1rcPPvHb1Gbl7zM/NqThNpxK2tr5sXm+7qBbQi7a21i0UDqphiSeSls0VrCsQUMME8kY4FpsSRbMvGDKYjqSQEhqFpR/hPNeeuSSkEA4+CaSErZCoyD15UkZk2KNNnEkJqNrs7LTt7e/Z7s6OxrLiQxMk1D8g5BN0/M0332mOyhGqHufs7LlZoWabG7jZtAgJh+tZODpW8Y0zSe6oYAcHFQsE2qzb7xHC1NbRYgNDuJ00EeOd3YR5fJ3W7m6zkcFhoXSkgW5vbCpV8MazN3S9ECLCWBrUeG5+XmmVUI7QRUxPnZFDFPzg5cUFNQehcEj2abXGiSgf3/72m7ayklCYFAIvmqO6lS3aF5N+o63dK9ehpotV3WLRiO3uEGhGYHCbih9G+PBaEUWOjY+KQqbMgZ4eUYXylaKtb27awtNFbbQDI4PcIiijLRKL6Lyr0Q0EbGJ4VCJ2CufHDx9bOpmxjpZO83sCtjy/IC4/NBDoBlAlnr1xzdraXLaxuanlA642jSTN6+z0jHzvEUAW8iWh7S9/9mVpC0pl7tW6pTMZm19ctpHRcXm2v/vOO027ubY2FWakczZcrba+Fbf95L5EtSB8w8ODagxpquefPtXPEpLD2oDtXzweV1ZBLNZj0TB85FYJ3KEp4RaF6PPzP/KjFuyJytu/UquLL9zV5dak6uH9B7L3xJaVEDSyB0BuWa9YgyhW+vtJ7S3aSYWgmqrNPZmTvz73FOvx9PSMUlrh1ENHcLV2KBl2f/fAvvrVL2sSSZHEvQllD+MApgt9UV53yF568QVZuKLhSScTWr9cre22T+Iw7iidndINMbFENLnPfdBwSGQeCEXM4WqVhgWUe2Jy3F64ddN24ls2PDisXALSlqHUuaxmq8vz9u7bb9ji8oKK2cHhQbnMwIFnfWNKATCESJP3TFGHow4aIaYk84sLatwJ8aLwJAQN0AUKFqFB7DVen0dN6NSZCYE1XO91O9EkknPPZAcHGpBbhK40RZVq0RoNlx2kClYuu8zZ4rG6tZnXFxBK7/F0iZ5ldadNjE1YOEyydcV6gj0yQoAOBh0TPjxkcc4V6zt2xgSjsQfwug8P09ozgqGgdftD1tHZZbWaw0pVvPod8nOv1dmrchKpsy8g3t/b2dVkDUEvjTWibNYb7lWHNRvtgd6IZTNJKxFuBR3s8ZyKfUT2oUhIFD6v/33Bcr5grtZW8weDcnSCMjk2Nt4MS+N+555J7ovymEzt215iT3QZT1enlWplu/3gvuUrJdtNkmwL7cUtRxmSx531hg32DVssOmiR8JA9ml8xb5dfdCsmO+zD5WJBdQ86K0KfWHdpwlirlBGCl/sJTWerpjDcDEwjWAvRYrBuQNGhqcS9h4kOVsXnJkdsZ31JrkYAYnDctxNx7Sfj4yOGdcPW+pYtLKftew9SH6UU+eRn/w2dgY9VuPO7oX1wU51SP+C0U5RzQ+DXflqcU7BTTIPEg4yDzLP4ffWrXxUyD9UFXjwdNONjHk8xD8pOUc7XQNhBz0HY2SRA7KFl8HPw2HktFO80AxT3/DzoAF3ln3SwWH/hC18QL/70gKrD+/goHHee5+d+7uc+eA4QSvj1H/Zx//Br4PXTGX/x1lm79eILNnnuWesK9WljPz1yB7u2t7lgm4vv2k58zba3N6xQaNiNl75o5595SRs6vDSKYM4DxQCotmKaCYKoVkWX4aDw+o1f+t/McVK12Us37NrzPyKrJ/xwN5YeiD9/mNnVpAJaA2O2cKjHrl+9Ylk4yhQhDlTvXonjSCMkQh2fbsKX4FyyYCDaJKY5Fu2XAJTEU5wwGMEq0rtMuEtJARC40LAIH2WPtZmw+WshKoFoFayBzzuOI4hoXC7LKVGUEKceOXxwEEvOz9OY4YVOwBTvPdDl08i91qhqFIv7Bh62+XxWSYC4fowMjwrF2thcV2w5HHuvtxn8gSgUcQ/0ELjZtQYi1kEhzyCZLY4W87S5yRa04dEZGxqdEIocj+/LejMYCIo+IXFvl0/vB5Fr7jinDaatvUW2jIx/W500JHk5rBC6tbDw1CJROLyETGEJ1ipuLiN3vqYUu5O6+bxdhnd0cj9hBwdJJe6WqiXr8nrszMQZ292JWyqTFLUhVygJ8U++H9xF+MbwYJ/t7cRlbzdz7qyNT09J3AjKDZc8c3Bot27d0GvFeg4eucfjE8LFlKJRO5FXN/cm91l3t0+0EDZC0ChoL6B/bEQUrvgJn5meFR+e+31tfVVe29BdQoTdHBzanTuP7AgUORBQOifXBrQOrt9Okm29HeLiixPf2iI3Ha55GoH1zW2bmp5SATEQ6xVKt/R0Xpsv/H5oRzQIuPBcvHLJegf6LHmQsXQ6K10DfwhxQkQIMrm6vCg7TBpS7iU2ORDP+/fnLCXRcbcE1O0dLnl29w/26fOhQYPXTeHORIQo9f3EgT1/85YcT5ZXVzS5ASHL53Pm8bTps2ViwDmDWsS5uHzl6vshSe9aMByy7p6AlRo182Ct6UHIV7EIBUR7h/k6u6xebtjc43nrcvusLzagcKgH9x7a06eb1uVpkeCzu8ttwQAJs0UV1aBtNC5MImiQcYVqa3fZxOSYppcEDz1z/VkFz7z7ztu6h3siYXOLduOVPejy8pp5Otw6vxSAhUrZPF1dlswcWEurU80b4lvuQSg4JGnKWo78iUuX7cqVK3b33l372u/9nsb558+fEw0ABB0eLpQT3GjgofcPDJrb3WUXL11RIJPcjQoZZRw8fvRIjUEs1m+Hh8cSzM7MntU0BpoI1yvUFmg9D+7dsfGJMU1eaCyZymEb6u7wioZXN6edOXfRXn3rbbv36LF5vUFREs5OT+n9cD0h9saCdvbcjI1PYJ0aVZbFwX7Cdrc3LZPm/bdbbGBI6a+1hsO6A0Hbim83nZc8XgtCaTKHNEmxSHP9399PWigUlK86Ti/wnQnP6mxrs2L+yGrVoi0tPLbd+KYoWzu7cTVaILBMvgj3gkqE3zz7aH9fv4ozuYqlk6LL8TugUYC447iFexWuKTGsK+N7ouqwZl+4dNaCPV5RcHguApGwX0ZI/OD+QzXfNFys89hEMonb3d+2NnRXzjYrVuoWivSbq61TBgJur88i4T4LB3t139kJKHCr9YS6LNDdLTewpic61MiQmgXOIZ8ZFwXTDNZ7HGzY79gX0GNhyYjY3unk8Yhs2RtZJmvmcNQ1xaXYZ/8g/4S8D5qmo/yxinzoiMVCzlqcdYuEg1obYz0hy6YO7K033rT9rW2h4CurS7YR37AOb4f1DfWLh8/rQE8DrRRKIS4zBEJ1tHcqS4L1FVqa190pXcDC0qJlj3PShHD9YNmI3WjqMCtLV9DxjjanrGkTO7sW6Oqx82evWijYZ+/duWcvvPSi9heoOqyDSwsLAhYASd947XXdQ/ybA5osdcPCwpK+xj2OlgQRL0FfgB7ULtQCygJwuuzhY66tLbs0O26Zvbjtxzc0gSLErtFi1tLZJnChXVz/oq1tH9vc6r9u/PFvqDb95Gn+lDPwsQt3bhz8n3GP4GBDptOkUIf7fmqtyCiRwpZiHQSeApzApJdeekkFO2NNiV7eP7j4OCh8Ke4pxElK/emf/mk9FuoNqDwceVB/GgScZlhcKNzZdHg+0P8/CW3n+bloKRi/3/FRCncoHd/v+JMKdxXTDof96K1Zi/haxT9tdbpUtHR3Ywd2Yi3tLms4sUArWr1ekL+2s61bLi0OZ12hIe3tKOxdQgvxgKXxwQXiIHlgqyub5jSXjU4MKlyIcRiIAzzCmniGablhIFrF8mwvvmpJhH3HBEe0i7IB11qhQ/UTjfQ73V4hdYxJSazRa3B3yh5M1JKDnFXLJzaOA0SlJvSaIqGltdVSiQNzOlwa8x0ygmsFoXHaUTavBYbkQz6/49yxuMrY5BGogy84nPPEbsqS+xkVdWzYitD2EDveoqholPoEV8At7A1jAenT5nmYARHuEALb1dUhdxFs5lhYEb0iZuRawuPW3dFq1TIIRb1Jaxgn/Ae+o4nvXCiXVHiOT5yxQHdQjVS0d9Si/UMS+4FU7cCJbDRscGBY/P9AJGSVUlHhTiyiAa9fNl+gV5ybEjScek2WaAfplMapFHHrIEL1hiwLmRjEd9nwE+K7H2bSoh1EwxHLpA+FSLJ492AjVqkKOccLGC4lCYoXr16z6onTVlbX5ZoD3/LC2WlrxbkAK7jBXmtpx3GhaLnDY6P6xaZS1ohH0BeCQjzhFUMTwWoQegfXE9fL3Tt3tYniH4xgmZCo1EHKBgb6xSMF2YZrSwBWyB+Us8P6+qq5O1stEPKLcsEIeGs7YcXyiSVSTQ4y7phcQ90+j12/ftF2ttdEJasUSQkNyE2BoC/42SRdfupTn1ZCajqZVPF9kExapVhUQcxEj8AYLESJ/O5wtwnhdHsCen0gcW1MVjrara3FaXu7oOBVCbwLxwUJ8ihImTBQ5FDEc73u7m7bwPCAeLGMm/E9hp4ArQakirCUmooJRIimBgAdA81aexu+551y/MC/HxoKnt+V4on1xvpFZ9iKk+o4ap3+LiuRCInvurvd6pWaNSpViwZDNhQZtHtvP7Kjw5wKXxxv4O6+9tob9so3X7WRsRH5piO27mxrlcNF3apqrOAkc08S206Rgzg11tujovvOvXtysIrGBuy7r76u5pz0UoAH1jz42plMTkFwoWAze+GVb39L76e9E///oBULR9LL8LruvHf7/RRMUp+bwlPC06DuHOZyStHtGxyy/b2kEFFH3SH/brQNYKLQDOHSU+wT9EXh+cp3vmXjEyOyTcT1hSnAvQcPravLbxcvXzF/d9Dc7R1ylUEgj4B+Y2tFQkvCingctARnw2G1at2++/pbtrWbsCvXb1p0aMjmEIHmy9bt89ut566LvvPb//Jf2e///rcUMDc1M243bz5jzzx7We49//z/+RdqNplA5wtFC4QjasBJ7BSiXSXZ1WGjI2M2OjSi37u3s2fOWs383QF7f01gIAAAIABJREFU7fXX7fyF8/b8refk8sL1kkokdN6U7jsYs0opp72Wr732+mvSP4A+x3f29KcZEkcR2CWbRQnSSZw+KVut3tCaxz7ChAiwBP45n6nX61PT1NYCFc5lvf1h7R805e7OThvoH7Quj080t1e/813bXIMi5dYEj+KPhOd8uSBBafqIzzNswUjEsscFWQgHAxHzdUUsHGLKjEbkRF77ycSO1hL2IwCtdrdHDS+NboOZLGBUgzQMEzBDUBHvlzWntdXZ3MOVAcTPNZEqAViNJtgBUo7FplziMDRAO1E9ERqNPWexmBfCflItWiDAfVCzIKBAwyGq2VE6rTUc56iltQXb2tnQekkByx7I1IrwJ5BuUlBx+OF8XTp/Ua8NrcnT+Xmt61CBcERrnnd3M3gLL/VK2ZxtLWqS0ER0tLZYYmfPqiWnnZ25YqMj07awvGTPPHtNjQ3oOqDmXnzXdvd27cKFi/bOW9/Teo+G5P79e8qTiEZ6bG5uTk3s1vaWra2u28TEpAr8BdzNoEtVq9LckbeA2BZ6WKS701J7m5ZNJbRP8V53ErtWrtVEKWtYi9WrDivWOmw3/UkA0/8XHcbHLtx5sRTejEM5+PBBxPk/fDkK7Hku2Petz/7G3/gbospQWP/Wb/2WUPhTUeqH+d4U3CxMIBNcnKD3XGgU8b/yK7+i38XzQ5+hSeD5eS5Q7lOE/U8rmk9PsjiJwF3f5+Cm/tOK/tOHgIj+ScU/PLrv52Zz+tjnLoStw7JSgEeC+M96FKxEwQcKXCrnLRKlu3aKb0tQBmloFBds/jhl8N5JTYTWAT2DQpzER7pqisumf29ZKAXiNeKUcehg7A0iwHmFNkDxd3hUkCMIi2C5WLJ87tC6fU0qCs0ZY/SFxUUV62zc0d6IkiC3EwlrpwtvabMWa7HDA0SKBHy4hZrQmDGyZSRXLFSspbPFwgMxIan7e/ta9PPZY/2bFFCSEYnF7u7uEgJKUVyzFhVzeDpjfbe+sS0rPxY/3FCESjPKDAasNxK2HK4B5ZIU/gi/KuVj6+hola8xiYRMFvhscGsh5KVcKIkvi5MFCA5jRQSEjKcz6YQWf0S6Xd0BjbUnJqestcNnrlaPBXv74UHYUTZrd2/ftuIRBdRF2YzBocQhgs1gbQU6jMtmzkxrE7lz9z17MvdEvuG4bszMnFGoEWgtHGJGoISVbK5vCkk+MztlvlC3ra6vN90VurttaWFJ1wvnmWuRETw805M61qVVm56ZEhKEKxD0H6g3UFSmJkasvzeCwkmuQQh4EaRBc4EihQXc/JM5NYIgPKCmEhN2+UQtIKJ9ZW1VYtF8saJJCIUm1xO8XDZkbMPYkLl2yAbAwaDF2a4QlcNsyuq1kvUO9Goq4e4K2O7ega1tx62ru9tGRidtbXPPHj56oqLtL//Y5y13eGD37t61/Z20mgs4xpOTowpq4vqamhw3F1qGfF7IIzSEcIQJiUvUgURiT9xkkHvEdHCAz8xcEIcYIRv3VKGYkxaDogkaFlHfhULZCvmKHeWKQqmhBHBeQM2WVhatrY2GuUPABBMQrNYYXRPmomu+iP0fDapXCbMgh3hj9/dCqSqaq8UhlBDLwa3tuNXr2ODVrVytWhXONPkBXW4LRaN29sJ5pfbiX3ecObRaoWS3nn/R1ja2RbUZH+lXSic8a5JIl1aW5ZEOj3x2dlYThFdf/Y4try5JZNje6pFbEkV5IOCzcCRgsd6QABJoIzs7KevvH7Pf+/q3dK9NjPfazPSkXbwwK0oR9zYOKe2dXjnmLMOtHh7SOL0n1C3bUFxeELnffucdFUyACLiicDCeT6UP7Ic+9SlzB7qt1eOW1ezS4pqtrqxZo9oQfQm6A+j4M9euNhOdsaAMhiyVTtl7771jQZ/XeqMhZSFQtIVjvaJe0UDBpcaX5N0335IgcHCozxaX5mRryvkfHhqSeHZhcclS6aytbm1bdzBqY1Nn5BYjy1O415Mz1tHaYb/yy79qr/z+KxLLf+rTL1p/f0TNFKAIgADvZ2F5WYmbuB9B/QG1RIBPYzcxMi4ee6lQEdLeqJ7YP/vVX9GUDotIrJafe+GGHebS9vjxE7v/8HGTYuL12Oz5aavWSmo0ocT8/ivfkOUhU0wVr06XJmGs/zRSSdbXRl3gyfDYmDldLfbw0WPZ17K/bW1v29jEmETpNOHoLGrVmhoP7hkK+LHRCYm8EYUiKgex52dpKASU9MUM/5JQqNtC0YDNnpsV/x17TqgvR4Wyzc5esnPnr5gZCDrOVk0qDBOHUqFou1vbuj9pMgDUMAdwtmI32wS5TjU96J0I5OO98tqa+2tdE2GAG/QZTNaatpinBSU0GNxVmn8DzIDk49bV/FpdNpd2gvtS3QoVNHE1vecaoOJBwpYXnloqsWPZbEpWpZpa7cW15oZDITWCTDf29/ZscWGlObHtwbFqWBTHe/fvi+6Gbe7I0IiYBgeZlAV6eKzbXB1toh8xKfR5OmTmEN/etWK+biMjZy0SHrbF1TV76aVbsqBkAgQF8ZVXvqk9+Lkbz2ltp/AHmLp//4719kYtEPTb8vKy7iFyGHAsY1J59epVcfVXV1cFauDwB9iZTeNAl7dIwGtLC49sa3XRqgQ+trVI8wVlsNPjlS7K5Wq3QrnVcpWms90nx1/sGfhzFe68VLpkijTClkC8uQAo4OG5k5LKRcH3sIbk+1BlGN1wQVPE8/VT33QJit4f9yBqojDlIoeCQzFPsQ5NBs487jUfLt6xj/zt3/5tFe8U/f+uHy/fGrbegNOioah43vBg2WAbpOhtk/p53OQSet0ac4NkSnFPEFQmIycOEhuDIb91et1yfkHEN0/8d7Um54/OthZ5NLOgQ9Ng7IgPNiAJnxP8TLkVFEq2u0/apVPiHkRlLB7YYIFSUGgyOmd87fV2WSQSltXYndt3bS91oDAZn9ejRczT0SE+n7hzLn7/kZI1iZ2HaxiORi3W12w6oFpQJO3tNUXEjKy7u7qEBvP8BILAh8VVpVI70WaO5dcR4SAN07/h4mazjJFPrLOtXQ4dHS1O6wsHLRIJWifTi3r1fRtAt3V64BpjM8MUom6lal3WhxR8lXJVqBSbFhsYiDQK/7GRIeuLReSzDhoEH/HipavWE+23YKzfTk4cdnxcsOWnT61x0uTQUjAjENrd3ZFP+nEuIxszpkTQCtg0ni4uCBGBs49wkM8B5H5tfUMx32xt8BhBeEKRsEX7Yxrxgo4X80WJjODE8xkhLuKz4/MF4W80Snbl0nlRDPApxt308dycRr6cJ+hDmVRaIk82SzY+OI0gplgTIj6FbtXqaHLAlWOAA4q7Q1Hve4Rs9faZ14vwNCDqEjQCBKDY4IHcgEgNDcBFL9pJ9UTpjxRv8EqPj7IS2/UP9GuMThrt7t6ekiTHJyZsdXPb3r19XyFL2AtCIaJgiG8l1KR1drZYNOy3yxfP28MHD5sOHrhxlCq2vrlllQobclUIdrFQlmViMOi1wYEmlxpkMNY7oGYH7jJx7o+fPJA+AJoU193E5LSVijW7c+eBndTh64Nmn1jqIKGURqgKyeSBQrlSiZQcaaYmxm1wYFBhRVCnFC9+wjrZp5wB7gFs1QZjEVum8Gf87Hbb2samaBXYbxbx1KdoaWu3QuXEfAGPXX/upt269aI5sL1LpZXCmNxP2rlzZy3CZMrTaa2OE2keaCL5vChL1tc3bGNrU7zx69evyUmGoDEmOgTZbG/t6N7A+WZsfNhefPGWPXr82B4+mbdstmjBEM1YRgUiKaqzM1N29fJ529riXkxbfG/HAsGQKB9+X8DaXK3iK+MWhR4BpB+7Vdyu+BnACXjkyVQzuZT7/sq1y4pSx+P9zNQZhSp94+uv2OrKsux9eSxi75vP3RRHGmH7lStXdR+9+85bdv/OezY82CvXDrzwQe+hQlE8T05MCXV//dvf1rTq5vM3NbmBHoedYpyJjR/Re5eKTZDeYrnWtIwcGNRn44Yj7g/JivXBw8e63rCyvXHjWdHXEAniaISVpautxRaXli0UCNiZqQmBJ1hBrq4uy/oWKhUc4y5f0AYGR+zszFm7/fZbygdgnYUaFItFRfdgHVjf2rXJ6Rl75sZzVm1UJMKGelEqlO3J40f6P/cGqPro2Jiahwf372uSwfS0WimLWjE4OiJUOilXm2NRJQCXaBha2lo0MaBwhhPdG+0Tog8dhsadAhybSCZuygipm+hi8NYp6pjenDt/ToXj7OwZi8Yi0mGwx7z99m0bHBqz8bEZ6xsctQ6vzzrcXmt3u61x4rRGta7p3urygsV3tvXeETeHY33m9mFreCIwgvOMxqalAwteUHYweGxom1QPABlE5hTkTVnb+0V8o6HgL4F0+ndd4Iy889/Xvwm+YwOu16xeL9tx7lC2pWiBKOyhWaaSu7Yw/8COcmmLBP22v7drC0/ntLYBhkTRC7RAFTwW7Yp9F8ezdA6BLmFsnQrOmhidUOIt1s44FCHaR/9AijZ7jVvTzyPdc/l8wxwun7ndPbazs2+f+8IXZFvJFAJrUqyunzx6omnUa9/9ro2MDtnwCPa0zenenTt35HyGRorAQPYbpiTPP39TU3wKd9gRTGqpr5zWKtelkaE+e/r0oc0/eiSXLsKjcB4DRPN426xQPLFKuWbW5rWaqwncfnL8xZ6BP3fhTgGG4BJkFovGX/3VXxVN5eWXX9b/WYwo4CnOGclBTaB4efbZZ7Uoc9GB0vM9FnEWBop5UHT84U9/nq+BwOPfDuIOgn9azIPk//zP/7yQSHh3/384PvfCsEV8dcUTs5CA3MOxbnW325tvvy1uLIJLbJ6Cvi7REwoFeOJFpcyBBgT9HovGQtY/NKikP/idO/Fdjd57AgEbHft/2Xvv5UbT7MzzwHtHEAS9d0mmr6qsrKrurjaSRmbUK+38O6s70RXoNiZ2tRvyI81IrfYqm57MJDPpPQlDEAABEI4EN34PKrUKxczEhEzvtKIYkV1dlSQIfN/7ve85z3nMkEUT0W7KXasjb16ER3AeQdmwNWPygKgJERqoAA4KjCJpGmiC4DtDZwDZh+cO2sM4Fl7j6qsVa7RBsENKQySFlDEjQi6QfMak3H+44ohbQUeIX79uUngFxOsDAUDkRLEC57Bwmqemlv8xY1qcTtKDg3Z0dCiLSUbQHpqDwpl42/uHR5bJ5K2FQLTdEaLncztsKN1r/X1JjcPZmBlhg+jH4kHRL9yea4nXEDemB4YtC8UCj95Wx8rnVb0O8d1zU5PW1xMVlebiHNtTkgtjslScnp63a5dfwlQvKY5XVwpBwl2FzRjkiXsYhILhcUmc2LzicOhqDCh+sZM8RNAZS2gS8GJpSS4mFOSpRNyKp1lrNJs2PTttt+7cseOTY93jRq1pp/m8DQ+Ndv3XvV5RiXBzqTfOzWEtu7U4L+T+6Dhr4UjCXq+t63NilwdXn4I/Go0IER8YTGsq0Wx1dQZw3qEP5LIFOzksWCIRtlr1whYXZy2ZiohudefOPTUROCLwd7t726LxQAUC0ewi11FZpIH6nxyDWBVFC8BmkGkQ69DtdOoPSP3Dhw/krX+I6A2ubL1jK2sbVq5c2NjEpPn9Ib1Pp6Nhfq+Z1+Owo71Da7QadmPxlrz8l14RcOKxbKYkhyPOZDRovYmQjY+mbXx80GZmJq1Gwmq9Zru7OxYKhoVm4yxBmq0LF6Brp1XOa2p6RkbGzB/CN75i7cu6OMggqXj6Q6lhneO0xOl27+67ls+eanqS6k+pqcGxCfcMiouTkyOhxBT+BFDR+JrLY9l8Qc+Jy+uScDMci1j7CocUv/3Kd79n87PzFvIRAhaQ7R6uKK9eLqug7k3GzemgCa1YNptROmsJCs4Jtm8XQq2npyfs5uINOWpsbG5IIE7TzDqgce1N9drizZtWOC3Zs6WXeqZ8gZCeTULDaMxBvvsSPSqGQIVL56WvnCtcNjk2adXyue3tHtjBUVZ7Bt7W8VjUAuGQPX36TIVHIpFUYQKaGkvggz1pV40LSyUiamhp9AkH4saFIkFZTyqMJxw3vxfhs8cePvxQWhssHPd3d6xSOjMXIUJQiUBdnU4VpbcWF22gN2WH+7tyjUJIvcUkotmQ/zV0NfZeivv9vQNNO8gVgAZ69/596x8YsuJ51bKFks3dvCVhPojj8vIr3ePjg4yE2Ux/Dg62BZgMDw1Ic3O4v6/3hO879wGqDAFjdDTf/9//gwXDMRXGu5tr4ivj5kVCMnsG09NypWqBUMx6+washA++23Q9oGf43R7pTVZerwiBjifiNjI6IlSZs3Nzc11CRgrhLhLrFCebCRFUw0a9pQAwdEA//snPtP9PjBMKNyCNTCrZIzvK7s/jBkUoXNuyuZxyNNzeoES8iZ5ee+f+OzYxPqVrwVQ34HdbPMGEaduWl1/KBpYUUG8gbF5/yB58+JHNLdywq9a1lU6L8mjnGkHLZEpJU4eDVjKVtnqTjAsC/joSA4fI8whG5AUvziXCA3119TCqwaHJqIgXGC8QijoFO9wuP96tgMIuvQanFHCcTjcPoVK2aunMgkG/OTwu80eC5vJApbqQL/ublWXLnRzpe18uPbfz8zM72t/R9cK/HkciwJNoNK4UZAp3skTYt7AsxuWKYt0XxI2GrBDCK0uadMajnBfnsncEOLl2Bc1cYWu1PLa0tGL/7t/9pqijgD1MQhYXFlS8U09BRUOsja87Sa3QZ54+fW4rr9/YwuKCrDwJlqPeAhRFnM2ztnhzUfo2WArkJdQbWOSO29r6qi0vvdDEEuoszyJnPBod+Pp4yR/lqlZph34Zyq1/c+/xn124c0W6qv0hPRx8IWKBz86/4wbDHzzZEaciUgUt5+/+YTrpP76yFPKMYvGChy4Dag/6DppP0U8jQEPwlh4DwkTR/j96zf+V7t6//9a0DcRNmysoDC4kx9mM0Nw3G+tCOaBDgJDJZqzZEoec0KZmvWYPHty3y8u6Cg9G9/Cq4b3v7R9pZPjOvfvWk4pZqVxU0VSrN+QaQ4IpqCc+tLg2cCgLZW23bGhkSAmeOG0gIKJg6YkndYhyuM3Nzdj21rbt75F+F1DRD1+S+8SmC4ecCGrxdi8q5uDQ0qbp1MFLEA2ofSFXFALPIUlIDWNSxpW8Hgcdn5ENg3uKKwjXBp/dmdlZOyudCSVldEehe5zJfJXSGpFoDP4sLgzRUMT8fjb8K01TQZfyOYqJfhUwDseVioqtzU3RM+D6E3J02XHay5frQmM++uiBpdhkXR1rVCo2MTJi6V7CVZriTDPmxGWDFMGPP/623bq5aJnjY/u7T36uApv3C18cdBvxHLxnkPl8IW/FctkGh4eEDIdjcVtYvC3F/3/6P/+TDmcQpJODA/nrgyLPzc2Kcw8yTugKhSC0FPisRFnjDAES2W7TjLRVTLGRg4aRFEsxxH2F1sL3YasH77TF6P3kyNot3D/GdNjhjLC+uS1/ZMb7hXzJYmzeVx2LhHjdgMRoIOPcezQh+wdHmjRQjBHYAoLE54UmgUj1008/s+3tXflW0+TTMBSLBSsXQXiGNdYfHxnWqUvh2ehc2eDoiJ1Xa7JaM6fH/EHSIAkQalm9XlKiI9aGNK34TMd6emRDmM2WFIyzvLwh5yKmMT6vw6Ynhi0eZypxZYu3F6yJf5wRS18U9YYDEP5pLpu3QCiiQ7FaqcuyD56/L+S3cqWkiRPaDESAAR+OQ04JXCn44JoODgyb3xu0ufl58f155kqVkl122rJDhVoASnd0fCCh5vzcnC0sLNqzZ8/VWH387Y9VuFXOS+bzuW17c8O++dE3NL4nEdXp8JrHE7RET1pIW7lUsG9+4yNrXrY18Xiztq5nj+cExBBE8/ry0kaGhhREhZ0rfGreC+mr3CPWMw8KHGumDUcnedvaO1RQTbNVtWI5b6NDI5qctKCWeTx2cHQgRBSUempqxqYmJtU4Mm0onV/IqQXkFQ0GSZibezuiTqF5OM1002DZ427evmXl4qlljw7UYHNPMtkT7eWsL4AFQAf4wxTNJCCD6jOpunvnloqutdUV603ErH+wX3sDzlSIYntI2zWHLczMCvCh2Mfp6dXyir374F3bP9i2jY035nE6NREYG8ZTvUdTC7yvscYsV2t27XRLmAwKPDo5pbXz9PmyrbxatenpKfsPv/N9W1p6JqtXv9thW5sbOq/Yw3DMwaOcQhv3LMKC3nvwnt1YvKmicW9nU+mhs3Mz0hfsHu7JphOqD/sCGg4CoG7eumUT4+N6b+RdUMgqHTyblc7i5eqKpiBQ5wAH1te37bxUs5HRIbt1d1H7SvsrN5GeeI/1pwcVgvQnf/aX9uLFG7uxMG6/9mvfVubGKWnCzbZ9+P4Hdu/ubbuonSuMjqbgi8dPLZkaMIfTa/2DozY5MaWkTppkGqLLTksc+XYH3ceBApHQDZH67HJ47Pat+3b37j1r1drSyFxcVGQokOiJ6ZrjMz82Nq3JB5+j1miK+gHtjPNieHze/P6oOeFaX1+RICJLym7gFz1K15UM7RfTLTjyFOg0RGxwFOWi1bA3tC41mWnUAA1PbHfzjV3WajY3PysxeKQnbt6QH5dfUavIDjg53LPcyYFtbaxq3V6USxKhYpLA6+/tkTrrkvgUQAVHLhK0KcY5cwkUDEVD1j84IB989gZAL7fzWlkEo8ND8nXvmNuuHB7z+MP2+Mkre/DeRxYKBCVIRrRMRgvgwK3bt7UHw2tnWv7DH/5AukBoNX/3yScq1KG+lc5K0uAAhi4vLdnNW6yJsL1+81qNDHTATObEFm/MyX2HKdBFtWSRYNAS0ahMAQD1AHago+0dlqx88d/WCf6vVGv9W3wv/yKF+z8u3rFwRIAKIk5x/TZNlWKcQhyKBOmqIOoU4tgNMrKhoAdxf1v0E+TEAoQeA4rPz4LO4xHPa8Fr52d+2Yp2rtevPBiysT6vkFUQQWgPqOPPaxTZF1/FW+fU4ICmRIJhO82diYbidl7Z/Py0DQ/3q+DGO5sEQ7i9J5mcRlocOIwxsWxkw6OA7kunJShDYETKpZCszqXEmVhUIUwDLQWNcTDSPSNhrSqEFjoUdoWM/ShkatWqeJQUYTQOjGiVoviV2xDICQJbEF9QJagfiIsYWeL1THHEwcu4nM2eggiOJegQiA98QZBCxTpHYlYqlm1mdkYCTaFxDmwKTyVsoxjlMzP+xa4sgNPGZVfxz2fncESMxWejAUE0h2XYg/fg+m3babFgvb198gFWcFSuIKpPOp00t+PamvWqjQ4NWiIcNa+TEJeynZ/XFChCYQG/mc85NzurIhWaDY1KLBa3iUkO2oo+Dw4YoCt4lcMXpIiZX7ipTfPRo6dC4+SYkoh2Ux/LZdFU6pW6CqR0usfGxoZVoCnVUBHWXaeVyyY2aWVLJRManfemU0LBEbVyfQmUwWucQjELreOy6yqBPSLpohSd4ptmcrpHhVLJhkfG7PgYjr4mx+Zzu0WJYj1Q6EHRgDMKvSOXL4hGhJUov4tmotm6EM2h3WhYvXFlY2Mg3TO6XhR48Mr541VwSEM2Y3Oz86Kc4EyCBSKc1XanY6dn50KkESbeuXNLhyj2eHDnEZFh3QcP+8XSiigeJIvC7sllz9SEDQ+mbGZ2TFahDlQTXgR7JupK9ZwAI0Jo4poe5XMIrml+SDTkdS4VZOL2kJI7bEcHh3ZRb1rAH5RlHEmKz56tWD53YaOjEaFinODsZfXapbzo0/1xu//efWt3CAALyT2Ez870i9//O7/9ffv8s88V+oWHNd7R2EYeHZJeWlIB3tebtGnoENLDBEU5kOtNvWbj45N6Fo+OTpSIyb3FbYiDvetAsSEKGILtRutCya3w0WnAr50uNYj1+rk84XHBwQmlWmuq6MB5g0McygUcXYnMoSSWSlYolK196bCbN28rATOfp3mu2Dl2dM26JgygeSRMevxeTTMuqhW7OTunyR1jfzzLWWfYxULJ4TmCZoWmhjCri3pDdBy0DFtbu3IuGUj3y9M7iQ95lOe9JdtSAodoiKG4gEyy9qCcJaC+DA6oSXn9et0Oj7N27959u7puK8BrY2PVWvWm6IE0/dCHuEakWLIGAQRwVIEyc/ed9+ydBw8tWyjY3/7tj7TPPnz40M7PSwr6uaiUbX9vT0AJBTB0PpoV9hTxjKMR3TdE5Ajfac7Gp8ZFzYAvfWVXEkBT6Pm8/q7PuRPHo3MrFooKqEPr9MWjx7b6muTptk3NTFjpvGjJvq7bCVaq5F2Uy/CWm3Z1jTYlYb/2K98RFZG1BKbx5PGSLb1cFc2yL43P+piVS2ei8xwf59Ssf/D+ezY9MSaNELzpz778Uo0tk8ZiqaqJ0ze/9bHdmL/T1enkTizaE7FoPGrrG2/s088+0RSy1Wiby9w2Pjph8zNzaqhbjabAGtYKWQqcKT2JlKhLBG9hC8q0AiDAHwrZ08dL1mg57eatd61/aELNNLxs7A95TzgPNVuX4vU7PU41ddKFfJXuTGF9req+K1rFxKFSKlqpmLdqJW/X7YZds7d0rqS/iTJl8vu6r+Uwq1XRcFWsTPjdZdP6U0kr5fP253/y/9jrtVULhsNqOE5Pi9budBtPkHacf9BO+XxOGSo06y3RIhuXHQuGoQhDtXFZEZeuaFTr0IM+w+Ozydl5e/Zs1W7fvC+/e5oB1s8WDl9mdvfOHRXu6COYZJORgR6JqRFNHc8CLmc6l9pXtru9o2ZmemZaAEyrcyWg8OjwSM5m05Pjtrz0XM+8eFGdS+2LfQoFJEQqZ6XihfnDPXbtIrvk669f9BX4FyvceeMURSCaIKdQZaC3rK+vC23/3d/9Xf1/CnmsHhGWUrj//u//vig1fD/BRCAIcNUphH7v935PxQtiVgr1t3/Pz4O4I36Vr3g2+z8Ugv6iL+r/zO97cCNk6eiVkFhQBfjW8FpRnuP7e4JYs33Slg/NAAAgAElEQVRlU1PTKl6VdFe9EOJ6edmQ5+zUxKiKQA5/Hjw2CLi08Peg2NA9U/yyRYE49/cPymcaHh5c7hIbVqkoKgNjY2/Qp4IQtxYK3otKTUUaBTkjcJBzhHizs9P6GSg5uJTwhWsIXG+ilgljwYWDYB84dbs7u0o6DIei9v7D9zU2p/AG7QdZZJqwu79nRwcHKvbg+sGRplhhogAFhgIQBI7NCauv9lVH9x0FXAoUvIWIBvcOh9VqLTs9rcj5Ap9oiiCoLxTNbL7RCO4wowojMgej2a7vMgWM1x+QNy8uOxwYHJJ4Dl9TLJ9zcJ5p82RUm+7rV9GL4BLOK+NSNkQsDkE7+OwUG+gOTk/zch7BzRLHDWz3sAOleSJJWLz1el1FH8U/U4fDoxPRnzxuv7iUyd64Ghs89BlbQ83AwYDRqsfpsc2NTfMGXOL54g/tdvmU7knhRNw390+WjbWqHF9uLC7KFx9rL0SKFHVnp0WJ2yim8F+Hq8m519sTF9JHsqTL65B3MU5DFNV4a6OVgKv+cnlJNmhkAMBjR8AGZ55GDxSLtY4VKMg8tA4i5KFIcZigMSCiXRZ01rbxyQmrN9qWyeWtBM++q1az3mSv1gK0Ao1Trjs2ODSoCcj29r5s7dIDg3IowSOe5gS+MS4UBKwgMKVIJ83R5/Gr8KaA397eko6EpgLLyJnZOYvHkxL2wgUvlU6tpaK31/pSoL5xPac404CkIv579717NjwyqKJ7Y33dKqWK0g5ZDzzP2zs7oiVgo8iEihCap4+e28ffel/FKnaaT549M6fPK6oMkfdgh5Ggz4Je7PPiar6wF7zEIrTRtGQ8rrWIjevB/oHEu6OjY6KgPV9eNl8obLnTop3XLiwcjdrASJ+SUEkdHUgPCHE8L5VsZ3vNmo2qJi8BX8jOyxc2OzOt5+v4JGPrmi61NQVxeX0W6emx4+MzK5YvRN9xGfuO1/xBl/l7vBbridr1ZccuqjVNfFhPCHHRjjQrFcW6z81MSedAMQAqixUhjSfPAZQHPt/B0bEcMUBNeZ5IEh0fGTVrN6yQy9j7772rRunJ82fWaDUt1d+vaRxNsOvaLOD2WKPSfXYpnmnik6mUePCId/HmzuaO9Xx2+eU0683u3tSuicJChsTh7r4yFOKxpKiElVrdBoYGbXJmSoUp9KF0f1ohWFDN/uRP/9y+fPRMNp80DJyNpJViOADdi8YKe89AImT15oWee4osCvqRoRGLRchlyFoiErfsYda21ndxEpUL1YMH79izF0t6vkF6RyfgNneEPB9B5XA6zeXyKleDph+rP6ai0KqwUaZpZM+kwN/c3usKhztQISJWOsOiMq1Jkp6x6475vF49cwAj57Wq7tPYxIQNj4zKdQfPdX8AigfUwWvtp8VS2V6uvFRRjkiZswi+P3s61CQCmfA1p/rE1QZLSJfTY9EQVq9ui0djEv6iIWASwUR9d/vQ+tKj1r722PD4nIUwYRgYsGunQxx4KIp1jCE4A4OED7m6/PZ/4DZDcJpEr9cC0nUtmOI5rW2lQsayh9tKksbeFciCPZBiGxqU2wViH1AqKfQzzoJ6pWKf/t1P7Mc//7EmAnK+6VxZT2+PxOfsfRg2uBwOCwTIGTFDdY7v/EkWES/7Ucz6elMClTAsQJweikWtNz1o777/gR0dAQI0pVWhaGeP4nfz75zJAHRvHZ8UssT7aLSkMeNasN9z/wSeId7tdA0XWMf1VlMUpWarJpop9NDPP/1UAmSeI84mJvboGvgZwAAAQ4crYg7v1xz3/5l671/6e/5FC3feHA8JXTMoO190gH/4h3+of+L5/hd/8Rd/X6hj5Qh6/o8Ld74PAevbQh1eO/z2t4X/24vAyOcfWkn+S1+cf83Xe3cuZLemcI1xq5hkIykUi3aNUNXlUNgJ4+CeRK+QVQpz3GUo6ODFDfT12czMtIo9vLKJB+fBhUOK8I5YctBIEvlofkCNYrEebWZs6Bsbmzo44j3QcZoWCQetQfyxubURYE0I9xkrSBDLk8MTFVYD6bR9+OFDGx0dslzmyM6KOY3PUulB84ei2uzwdWYjhkuI6p0Nl41jYGBIiDmHE2FF+HUjkGHTweni+GDXahfnCkuiiAQ1wUEiGo7Z8nNiovfN7/Pa/I05cRsJQUFICLrN+JuiApThOHNqSy/fdMVmbp+srrxuinoQf+wgPSqgvR6zwYE+IbzlRk0iSDZcLNL4TIx/a5Wm+UnmK9Xs7KyoBovJACm2HsJdXE6NpuFs40KDeJhDDi4hNAk2fJA0DgkOJtCxWIwiNyCxIJ/91cqKCiO4x4iMd0juPDuTo0npvGaFfFWCyrn5KQXugELR+cA9RTTLoXCwc6BNnOCU0fEROSfwvnD6gMOdTqVUPCA+A9F1ur3SGMC5xJazhs+8x6PGQ+tRdmsuFU+sBw4VpiYUQ+GwW6JI7MEOj0+s0SQdMmojo2NK8NzZ3tJ76onGRRWC/rC7syOLOpoyHI6gGx0eHYuewH3Z296VkxCBW0x/RsaGLRiKyLUGxBUhoi/gE4LF9A3hHBSbRDwqS00OIKgFIOEn2ZxQ/Uz2VG5F8zduyMGKMTWoLntUqrfHggG3eRD1uv16H0tLLyRwxNUIMfDg0LBFYz324vmyvXr5WlOueCwiFBhLStb6o0dPZJMKUoxO4Hd+9/uKq69UyxpbI8ALBPFnDtnW1o4ScRHLpnqS1teX1Pt5/WrHJid6RGnwM3HK51Rgw33P5LJ2RnMdClo8EtKkgcaFA5XJ5fLyivWn+mxhfkFN/c7mlt1cXFCIz97+nmXzOXP6fDY0Omal86r1Dw3pmVl9tWz9vSmrlir25IvHopUMDKbkqMHacjt8tr9zaIPpAT0/pGhmsnkViqn+tPX091vH7bZaCzCTZjdgs5MT1su0KLtv5w0MAjpWOSsJRIiEgtY32C8qB7SkHLTGdsu+9Y0PZZWHEJ01xxcUsNGxCTnx8PmWll5Ja0DRHvTjVEXDhkk8k6eyxaNhGx8fsWC4K/pGrM+UgTPounVp+5s71p/qtfW1TTvMZLvJmZEuMgs9gOfO6bq26dkxS6Xitg8fvlIR2g2FD6EmeyAFGJNIimJofhgIQHO6e+e2LEhzuROLJ5LSBUAh/PLRE1vb2NI0kGkIxRaiQRpoNCAK3QoHRMngHkdw0vKTFs3syWnpVNq8Lq/lscPN5K1UKCv86ezsVN8DEIP4l0RaHHVmpsflmITjD+cCjT/7MILenZ29r6hrIU2XOE+GRoflt47OhuYUlBg/9JA/ZNFY0JLJqPaN3e1dO9g/FspKZgWNAgJ1bItpsocGBtVoeRy4tTgt0Zuyd959IJEpFrRQMbKZQ2tcVOXdDmJ9fdW0nt6ExPGIu5n4ba5vq4EYGRq101xeGQM43LDPkcaMDSJWw5wzTm/Qxudu6v37AyEbGhuTLSn3nAaaMClSq3nWoaZo7KqWAq72Wzc5p6Y+gBEYD8CWr5yf2trKY7vE2jIet9zxkc4cwDHAJK43+xiCfP5Js3O4e2SrKyv2ZuOVck6wSCbddWi4X9eQ6c15sSS6WijolV6Ie9BqX9vyypqdFatd3ZOD8ChcpdpyTcNK1huI2K0770izw1SE9wElkSkgvCDOLN73WwCkS/nnf7DSdCvFG4CMs1R6M5fLOpc0/Djn0c9g6xzURKbZqNnc1JiF/V57/viRBME0apWLurU7DukTmDpiDiCBd8dv1ebXHPd/zTrxv/fa/+KF+9tfRKH+VnRKIf/9739fnut0gnDecY95W5jDe0dg+pYP/7aQ/9GPfiROPEU8PK0f//jH+nk2JcbQHOK/rF+3xjx2a7pPwSCM+UBtUZlTJGm01ZsU2gSKrpGew6xy0UV2oa0konGNX0GSL6p1HSQ88AEFpARV3FBkwpW8qF3ocIImgyc10wzQar4vnuAAw+vapzFwMNorm7WTkwPzul3aPGPhiH4HBxjc3otq2W7fvmnhcEAuKozDF+/eE/rR6lyLQhDA/YGwh0Jeo1o2uYHhboR6u93RGPTw4MA219ftol6x1ddL4mdfX7eF+IN0DA6NKuxl+cVLe/b0qRAgCsf3HuBneyVBIpZbFDAEwlDsgmrVW5eWLxbV9KT6BhTSg2go2ZMU35uN+oqDIxG1ZDKuQtUd8ghpx3UACgxYDIf0wV7GrttOOy837OryWmgr17lWLZp1mvLchR4kFLEOh/Ja73FwMC1aE8Vzg6Lk2nTAgeRwEJ0VCxI7gpgzjShWynbr1i2NyHEbYW1juXV0nJctITzahcV52V/uHexJ4Id7SwAEvVxQqAjIFzZkEsZ+haaUSyUVsRyENGd9fWmLJ3otEo/Zzt6BHRwcdnnEly0F5OC7TZfBOqOIgAqD2w1cUHz2P/rwAxsd7gpZX758pYNxbmFBYkDGsMlkSoIopggEfXz4wUdqGE6ODnV/8bFHkCrks0ZozK5QRezu5udnxe2vNapKQQVZvew41PD19adUEDPl8fh8KiiYNMRjYfN4sfLEQg1qQkHiYShPAPSivbQIlYmL6nB8eKyJE0VwLOwXZx+v/Np5xXZ2d+WF/OFH37Bava4JDtZufB40Fx988L7WCoclxdCnn38h+lrfQJ8OOVwdbt+5KerF9s6mnoPFr+Ltzwole/GcArQhVxDoEgRcQSvpXLWlu+DwBNHHTnJiakYFP/aCFOC8l56ehGhPOJXwXFaKZfv0089VpPCcIB5zWUfv88aNWRW1uOIhiiYECwoYjb3b7ZXbDALHLz793F4tragRQXhMQ8lhfrB3bOuvt+QZ39eftoERLAIvJfrj2Q4lYpYaGbaRiRkbmZgW5xtuLiLgs8KJffHFJwqy6pDe2GzZ2VneAmG//Pf5Ew4EVNBz3dnPb95eVIgY62ZgcNgmJ0nsjNoXXz6RzoLUaMoRnml4vs9fLEncDWrv87rsmx++3/WcDvrUyMuq8rRks1Mz1q63LBII26s3a5Y9K1i5UpYeBlrDRx9+JHu8rc0160vHzOWG89ySvzruQG6X3169eilaXyaXs9bVpZIruUY4uYA0c82xn0WAjtc5zTaTk+GxMf0OJaXmcwKvaIyhkuHUAd0FwAWnFdyHeF+iBsbD2r9pQpikYRBAgNDNm7dUdOEyBdUL5x6+v3hasIO9PUunemxkZEBiTyZQ0OyOjzJqeKANTk5OaloJgkweBwBFucZUoWORSELfi+1rPBa3TqdlE5PD2nd2t/dtfW3b1tf25eTF+TQ3T8owDjVl7bl45rO38YwRJnXn3jt6/vhicgmS/OEH79qNG9OimyDkHUj3anqARojaGg0MaxE6Hfs0YBNnFOALk2CKVbz69w6OLZLotTvvPrRAJK7pUyjco2ArJkUed0DnnEAwp1NNYbNVUfAZTRMNInof9iB44kzAaBiSyX5r1CtWq+atVjmzTrtue5tvLBEJ2gjr/6LeXQf5gtJ5Oy6Hzc3fsHg0qXTVtfVlCZ/L591JNueLXTN99FnA6xe6X7soy37THw6oUdrc2rPcGW5LHmtdYdDQTRun6dg9yNq1k7yJHvv4279qL5dXdT15DjhHSc6mHqIgf2s0wXSC85BrBxUKtzEaAloWziL2a6ar1BU0C2hcyEShGWUa8qvf+9iefP53dlbImPP6yk7QR51XzIHdsz8gWm2qN2lD/Wl7s3lkqxv/XwbPL2st9sv4vv/VCve3F4ONgC4Y+gxfoMKITSnGcaCBTvMHf/AH4rm/LdyhzVDII4SBOvP2iw0e9JhC5Jf9ayJ5af1xp+LIQTb5E41H5MgCDYXUS3jdpBtSMIMokuLZ9R+nEHQoEMjvCVgRe7FwVIgoqnC6eezJKIAZgXGIIV7kgQbtYwwJgoTbAxsShQ9oXzLVZ4ViRZMNBKMUcYQ4MHJDJArSh7sLf4fgisI+GY7IU3h8Zs4cXr944myYx0fHsqW8vmyJ10pgCgjP0AjimG78PPxyj/vaepJRq9awsCOCHlEqIRkdC4VjQoPW3rwW/xufAOwIBwf6NU6m6IUPeHqGp/SlDij88L0gs51LCQf9wZAdHBzJF5dRH04JrCOKSuLjoW2IogJtwucXOoNQFWtO7PLwVkZU9d57Dy0cjglhZhrSwU6Ozf2yZQP9KaWjci+vr9pyBwIBEQWqg9AuJ9Q5it1pqs8WFxckts0zQZGLRlH3F2oIhePBAaPrlg7AWrUlGzaagXgyZiSf8r0U6Ti4pFIJCwVBzgn36QipIWSE4h0hH8ghRStNlCwfz89FB2KzBnmHw0waJrQOCgFG2ATysEaYMPD+KEI4HLBMxHUCbjSNJCPd1ZcvxbHkWm5s7lh6YMDCsYS9XF0Tdxa/7bHBAZsYHbAW2o1OS6N3ConiGVzgY7uoNUVnGRxiWhRV6q3D3ZF9Grz2ocERUSzOSgUbGR62+Rvzmi4w9UBYW62W5C+/t3cgV6TpmTlNALAQBRGXYJm12boUZQO0H8F3PpuxgI8UwrjuHesATjvPATaIVOmgzBRdeCz3p7Fw3LS7d+7q/Xzx5ZdaTx9/+9u6TtjZAUjwjED9gZI0Mzdv+XzRqpWGZY4InClZq9nR5AfKjtvvtIGhPhsaStu1YRV5Zb09sb9Pe8UGEREotB4O9MnJCTnXXDab0kzs72IjCHUpKZtYshdAKeFbo0npTfbo+adx5zCnsOpJ9dnoxLh98rOfWSF3poJchZLbbHRi1FJ9/baxsWvlYlX6EkSsg6PDEurSbNFIYT0ItYOwtNGxcflyU1GA/EKNKJUr8r/O7u/bFrZ59Yr5Q15rtOsqHpu4EflDVj4rqTkcxP61c6100b40olmvON4Ijll/Sni86miihVc5yGbm9FQi355YTI0YQUs016DMcLvxz0+nBlSU4Sh10apbuVa21mVL14V9ErEevO7z8pl1rhpWLOZseLBfRTVNevvy2l4svxTKzTOMExUoJs9MT7LHRkfGZENaOS8q/wLhbqNSlziY9UvuBfQdvNZByVlrhVxOFEf2M/RGx7migA2KQugeOIOwP3d9xqFaXNhF5cKSiV4bHR61xXuLFktEbWd7x7Y3t0XzgnKVzyDobeu5nJqe0l7YFbEXtQ8xscpmj0VZQo9y7XBZmXt60bDh0TELh2gow0o1BpXGmx4Xkcp5WY1KoXCu/RgKTDdLwWenuaIFfABASQszOSieWaV2IRrMBx99qHwF6EHoljxuhxxnQkGf5XMZTUqS0ahVqw2jsQ0Gwmpk9g/2rHONN313v+9JptRwMsHF4/3Lxy/M6Q7Z1NyiTc3Mi7IDpU22O1fYKTZkHSvnMnNpyonA+q0hAXRRgCEmf4ATOJVhbxiN9XZtjB3XVofLXj0z5xX0njPzOK/FI2d6sr61Yye5goTbMzfm7bvf/di8LtzIcpbLHNvG2ms1Z5Gw344PseXsJipznp8VT/XcFIolO0DXUa2K4kcuCve92e7SR9mjs6dl/R6oNN/93m/JLGJrc1u6FFxd0BZg+ckZBmUYxycl5dKoNFqijdLEspbg2FODdVNSnSrcOS/YG5leIji9Ob9gkaDfHn3+Mzl2uZzIe6/MGwxYky7A4RaYkEz0yKThJF+1n3+x/steiv1Svv9/9cL97VVh0VDEK8r4v5NY+t+6gm/Ff3SWv8wI+z/+bIsjPgs6K7KVQqzWk0iID8dhoLTRYlHxydj2RcIxHRYcVBRb8GkRmoQCIfN5A/KH5oFk047HozY0NCC+JV08/sxsDqAR2NKxabFZUSATWIPXOWNPHA0Qsnz22SM1BohmuWe4koBIdlGsrgUhTi2ivHh9dm9hQQElwVjcAtGYAmNAM7bW1i0S8Cs+mvEkXMZILGrntbq9fLVmTWg68ZANDaWE3vr8NBMkwNJgXFgmU9Dnz+ROrW8wrfAbLAhJxATpgnIBoqnPxSiPwr1a6yafFs+04WPZmM93i2OiwEFvoDlQDOHUgiML9AmFGAUJiokKXYYWAC+QgoEGgYCk73z3uzoMHz99pkIcN5p2E26vx3p7ohJKxqMhjRuhWiCmkrCu0RT3HNs9KDop/H59fgmA+VnoRzRd2KghtmXMLevPWk1jdVw88MOH4uL2OkWhoEnJ5fHVrwjZT/XEZQ/am+qTeBOqFXQDhHEcNgqnSvQIqYFeBtKG8BQxF00K1p2vV15LIFgtIRptd7UN4aAmLAQ64T7AQSrrUkRzjF4RT+7v6nuwB6XhGh6dtAaj2Pa1VZttIeG5o0Mb7EvarYV5C4f8KrZzWQK3rlS44+09yti+UbU7927ZSfbISucFhe2wlrgv4iM3WzaCbRqC5kZNBywTBQLLOHjHx8fUqPX2wZGO2VE2Y59//qXEgbjRwPumSdre2lLCcL16YcPDA5bNEnZStqGhYRUzOCqlB0c1gkf/QBFMQmTA7VOSKsFOaA5oPil6CPFBFEmBBMcZWhSahq2dHYtgJRoM2c3FO/bFZ1/awd6BiglQe4ofuKw014PDcOajNjbWZ4kE/tEmLQNWbCeZI4WLMblgenmaz8mBiEKPppm8LQ5zbP6GB4Z1HxDNMnlgckJDIppSMqm/QzczMzdnf/onfywaEloUmqmJyTHx8xcWF21ra8/2dg81waER6k33mcsdkK8+zU3A57f1N69tKJ1WdgLTLo8/oCI/moyr8LhqtSx3sG+vXjyxVqNq185L2znYsVw+o0I04A0KoeY5j8UTEh/SKIFoQ+XAKnMcHQDC4URcWgjoChQpFPDYrcIfxzmmfFa20inTRaxIeyQ83tk/7NJv8Ph2YS8bsmzmWE3xQH+/dEK3bzPligqlJiDrZz/7qYX8AeVjTM/MWCQeFQ0C0TXJyhOj3VRkcajDUEYmrBeBYrGbwnxCenL7Sk5YoL6HJydWLJ/b4s1b2m/QmMCxxp0EUS28/sfPXtjIGEFxLVmoQmeiqO9SGzzKqaiUqlpr6A2mZ8atrz8p+ghNPeJ30P6Z6WmJR589f6qJKq4w6FDwxa9V6+LwQwWLxkJqjKZnZ8zp8tjqmzXt0TSMfi/8e7f49S4H+3/aSuUznS1MG44OjwUUXWLlWKxYvQo3HHrHtTn9Pt2zWgOrzaj9xm/+uoLloMsxUaYh4H1SWOZOMqJ9JSIxTXAQw3KOQTfEzpDrTwI29Ehof9AVe3pTmnrs7B3LSvPW3ft29947Njwyor0Mzem1ee2cXI5mS03QebFijs61RUJMGLp0GPYbnj3OM2woD08OtCZoemPxHr0faFynWTI4yAZx2tVlw1ZWX9rm5ra9Xtuwi+aVhbXOOvadb31gs9Nj1m5V5AS19uaNAg5B+Dc21nSNuT7504Lsic3R0T2DwoLjDsLPgaEBAXa859NC3i4IZ/N6ZZyA/WYo0me/8r3fso2Nra6RBXzZa7eAUL+X6SXnBUJfJg2Ivp3iwr+tmZjMwMvvfjlUsPP3AIBo55SfMzljf/1f/3M32dnnEJ2UwDrS3ZlaQleMRnv0zNI4nFWv7OeP1n4pC99f9jf9Cyvc/+GFonCnKHybPPoPE0zZrCgS5ZYgn+2u4+q/tS8Kd8/VmYJT2KBAMvXQibpJ4lxdft1uB5aG1+YPh+2sUpaNIsUH1wjvcIpqHiS8avF8xst5fHJUlAqKE/y+Ga/zgINAcHhQ+DNqI2ERlBPbwFDI3x1JEwUfDKsbZ3wOrYZ7QoAImy80EQooNwUVMffzM0K9+0dGbHh8XJ7xT4g3bzUtGgxYCiW93yMUmrjk12/WlVBIIYKFGYJBnE84OChKEEchQny9sm753JnoKn04uiRjKlhwPOCzDvYPaATIGmLD4jCtN5pyweEAxTVhfGJcXH2U8wT78N/ZgOD9v36zZtXyhbiocP0QqMnT1+mRnRivS3DM2NiQJZPQCG6oMNzY3Ba945NPPrHsCb7FPRK5El8PhzOXPbZ0X0oR4BfNC703jhOu65XTtEk6HS6hYXCToTFdM/52OYWGI8LDYYXixOXqKBESOzhEm1AlEMTR+Bwc5sWvBPnls4IoQr+YvTFr4WhQKBfTKRA2Cr+x4WEbHhzR+0GPAICC4DLENMwfkB5CnPxyqRuVjo2ZQmX6rTed/GrE7BB1A0GrqB4ul+gJWxubQuFv375nqfSAXbu84p463BRcSfvhX/+10Fea1Hfu3xI1ZGXppb3/4ENbX9vQtblz+6YdZw7tvfffsUePv7BM5li0FGgjbrfPdncORNOYmZkVz9PpIr0P5KimET+NEa4NKb7fR+R72Aqlgtb586UXGrFjWcv078Wz50oL7kv2S5jmcJAvQKPXFfXWLpo2Njmj4pjim0JDKYq5op2fnQt1pRCmWCargMNxlnTh04IaaBou7h/Ut1A0LLEnlpM4jZxToFS7bisgutAU4OLjokF0eizut0QyaCNDg2qqe3sTClW6bDZsamJCr8Fhzj4AEsaBvbO1bT6mb96Azc8tiAvLRIfnE/RfDUupaKl0r925fVduUQSz0BjQ5KytrcuycXF+2pKJqBwpsALd2tlXZgIx6YTKTE7fMCeCPQeTjmN78eSp9USitv56TfvLwq2blhpIy01ErlJXbUsnef8Ze/Tlp5Y9y5jX75Glq5NnLt5r0Ujc/uqv/oumBPD+QZf7hwaFbDJl4/2BjjKRIZiGAmtqclIoI1Oevf0De7O6ZuUz/OsL1mpe6/7B1L8i8TjsN7fPabGemFWKJTveP5D3Pg35QDpli4tzEn2/++57ohb+yR//hYo71g9UQK/P0bVLRZRZPLN4JCp9Ds8RyDVpmNDScMfBZvDgcE8FKWJh9jo44XCZg8GYphesDxqX3e1N0Q6wkN092NUeCxgCaAPfms/OXn33zj0Va/h40+xzLqZ645ZMRmx351DNOyJpPMyhmz14+K4acMLWEI3jaMRzk9kH5TeLRH1q9pnG0ADvHx3oaMXVBAeW9bVXQqInRsfFGccalsa8UiVA7kDTTGwtz4s1czl91mp/Y3MAACAASURBVG5em8/jkwlArXGpCQzgE/lImBgAtkQi6KrwUW/a++8/kKCfgEYsLbmHnCfsXzr3mw2BFPxhUsJ+l+4bsuuOy04yefMFvBKeDwwOqT5g+nbr9p1u8X9es9alQ6mrnmBEjbej47SLc8L90L1UVZyne/vN7fJas1U3h7MbugRYwH1HKM3+DH0G+hF9XywSUuoyvG6mflhzXl079eyjf5kYG7LZiVFrtckVIFAyp6RZGiUQaxy4OqzhcMQCYbcVTnPmuMQ5qmte8HYy22hcCjFnXdFMRnvCliucSMuV7h+3a/Pbg/c/sJVXb9Q8oc+gIWCdIALn+okWc9nlsrM/ouegvqLmoinEcQgwhLOGv2NKxCTj4YMH9tMf/8j2dnZw3tV0lglRd/rkFS0TChVAgcMQEbvtpFi3xyu/HLk5/9bqx/9fCvd/axfxn/J5xpIdSwTa8u/FZosRZVe45LJCqagHmlFx54pY6IZGhPOL8xp5UbgTpkCBxyEL75PuHfETjQ5oBeLAerWhAB0QXIr2iYlJ2VwpqbQCD+7a+tJYb4FmF79Kl4zLQxZnjnyuKBs2OIJQNNhkKaZAR9qNlsaRiCZHxkckpIv1JCVmYYSbYPOJRMzRwf0lo8OacBkQRmyw4O1jtwW6ibc7EfEUf9jkwfnOnOTEg2d8CvcV/i+2d1AasHUEvWZzpwEEpZebAWNAUC2X3y4bjP/z2nDh0MPxww6N4hsKCL+DIJdUb6obgpMISXBEQiYJiYTHIB7b3Fiz46MD++53PhZyurq6ZquvcDOq21WzrYh5mhlx7nGGCPjEV261QVOKKrwQYOFicZDJy4YO7344nRz2qPtxB6D4e/3mjbyJ8/kzFeQkg/b2gLL22jWfv1FX6NTVtdv8gYQ0CVxrrkN/ul+ja2g7PamEFQo5OfTAoWb8CRee0Tcbb7pv2J48X7KzwrlNTU9KcNRqNuzw6EDFPo0Rvtb4z1O4s+lT+EG1SPX3iu/NhICDaGkZXue2uPN37t6XIG1qes7ivaDSTXHoWXugvn/5n/9UDilTUxNWr9YU3PL5Z1/IzhEBLwVyMORTk4Qz0uvXq1pzFKXJnj47K5SFPmK/Fwh45fIwPj5hG+vb9urVayUFnlfLNjQ6ZOnBXvP4PYpkP8kca3RNcclnOTlCaN2StSKFMNeGYpBijOdnfHJKwS/l87KEZjR8TD4gN9SbiIu5viU5KJ3mi+KHjo+Nyd+dw790VhCHGWoZI3HCeKDn8NwwzSD1ttnqyJ61r39ASPnG1pGFwx7rScTsvXfumdftMNd122anxhWM8+Mf/VDFKtQLigtocFB1IvFI1wWq0ZSLEAUoiBrrm+eb4hAROwU+DR4Tps++eCqbuY++9ZGKOrQJsGBx1ahViqJEmcNjLq9fKcc8C36P34LhuOz/IrG4NAAI8E7zZ2pEJidnLD2Im0rDckf7tvz0S+uNRYSQ49bDs7FzuKeAJApTUMEb8zcskeq15ZVXljs5NsxNQS5ozqBHeL5K70XrwIRsf/9A+xH3kYTRfDan9XV0klHxQ1GJgK4v3W/f+9XvWSqdMm+AZ8Vnl1cNTXdev1oXIHIE/SjktVRvTGgy7jrf+Ojb9uzJkh0dZrphTj633b+1ID0MfvQ84/C5WRfPlpZUiL/z7jsqliiAEBuTvoul542FBXvy7LlQ0WRvn1Be1jEgDE3fysuX9ub1mg0TXhgLK5SrfwCueNzOawRnnQjsIAsCVw+0FkwS2POZdHk8DvP7w5r+0YTnTrPiRyssqHMpKg+Bel5fUOvV7w5K4Pp6dcfiCa+Qea/QddxTnHbjxoL5XB7LnGSkOaFZwfVobmZR7lz7BzvaP/mDFahQX4fTGrULm5ocl8D4Rz/9QpQpJmWIOBHbkm9Asfg7v/PbMlZgb4HiCP0GXQgFJLQcxPE0roAcNOuFYtm++OKZeX0R87qjdpI5034OpROe/NBw2txcA69P/uTYFN65fc+ihNZV6pZMD1sklhJS7/b7rXlRtczxkfZLwKyFhRuaftQuKmrQcBejWUqwZpsE0L2lbba1d7HHAzzAsiH5mQnQ2uaGrb56ZT3RqIUCPstkDnW2QY1b29hW88J7pBjv0vBImU3qn1j8QsUUNbTJJCNruWzJanVyCsIStvYPJu3adWmNVtWuOghNnfbOOw/UyDx5siSKEc8GDmcU30ybeX60HltdS0sln2OY4PNpn2dazTlJA8xaQnv17v379nJpydbXX0uwnc+XLNkXk3AfAC6VpOkM2lA/FFWP8ljIJfj5o1X7yaOdf0r58/XP/DOvwNeF+z/zAv5Tf3w4fmnpuMtGh4aESFCUyvc8Eu6mV1ZreghxyhgbGdUm0L5syu+cgBS4ywrzaF9KOMrBBerAf4cewgMGMgSnl3E5xRJj/K4zC7w4uOdd33AKIMbQl1ctWW+xCYCKn2aLoh7gR97fn5KYDu4nHTxNBd4H/YN95vG5NTKEasPvu766tqGBfv2eeq0mqgLNAuNvNvGLRk1IrNuDe82ZuM6cOnMzsxZPxDTmR8wIpQUUdWhk0Kq1cwX2EKIErxW0Gus2xtW5XEFjYQp9t89ntXLNLpuEEbVUYOIaU6mei+pBYSQrwvNz+VLjmEG65637iyqkwtEepQLC+wWh2tvbEVI0wGFyVrBPP/3U1lbXxdEOeODhesTZ5aDCKx8kmvEw6M6btTfistKQkEhZa7Vs+eWKuPcgbDj2cHhQtIPuIqJVsxKMinfI2PWy3bD4V57oCHehGw0OEcWe0DRibWNN64XPAX1lYmxUxS7F5v7+nu4XaDvcSyYW6A+4d0woCC4aG8OBxqm02PX1DfFXi6dFNQI35ubsstkSanZ4fKT10ZNMWMjXtXCER4/AFUrG6Oi4CgtQaPio3Ff8k88rVQX0gPq+XH6htFCaVKY0NGCrK690SEKBofAYGuoX+opAGvccDpx036ANDY11x7NnTBGySmnlM37n29+VewZJgJlMxvKFnDykoX1wyLJmOcBoiEG4oJtEQhH7wd/8wIZk52lWKhZsdHikm95cqyvNEwEe1pDKBsCbvtW0xvWlRZIJe+/dB+L6Hh/lJBwchPM9MS7RKO4p+dyJChPuc+OirSJsfR06wrUOcJ5DmhmKTKwLEcs+f7GsQnVv59gc126liLqv27YwO2Vjo8O2vbdjZ+WieXxQJ8oqYODpDw0PSEPCqLsEyh7pctx55otQxvwBa140zO/2ilaGk9Pq2pp991d/RVMh1gHFN0JfxNaZk30JjD2egFDFcDSuogz9jNflt939I/HpuUb8k+K+0WhbwBc2Lyjc4Z794K//0n70w/9iHzx4V/TI/NmpgtLGpyZUnO7gJFWr2Te/+Q0bHhu17cM9e/lqRdQx0WaiMe1nygBoXYkqxVQGZBFRMAJu9B2H+93QGfbNSq0iVB6FLnxuPMGxPYSaCUgBwgtCepQ5lWc9YvzeZEziwa31DWmJfJ6QEMzcSU5o7tTUmN2/c8fy2RMVuLh6wUUuV84tk8///TphOqdUTqYE9e6khUnP2vqa1i/2rMWzoqZ7JF/TKEFRymeLWhPQ+GiMcaOanp5U04DoVoYFcgpLCQXG25smHUoFVBfAFYKpKBZ39/YUpoY4d3xyXN/Ds16vN4TORuM4mHlFByoVztRkulzXNj4+rERXePKXrY4dHWStcFq0YulMBe3CjZsKLsJZpXpR1lnB3tV12Lqy2elJTWxZw8+eLWsfGRwcVoMFNQsay6tXKwJkFm8uyDOdMwiaEqNOimmE1hTQUCW510PDw3ZWqtjzF68UQuRyMw0+EUd8anJKIurZuQnr7+uVNeer5yv25NFTW7h5wxZv3pDd8Fm5auFIr6WHRqxaJzjpFBNEW197Y+tv1mUEAH1OotfLtlzEOEugBrG2WHtQLRFQE8R2elpQcnA4Fta0hsJYVrSOK1mSsoe4sJu9aNijJ8/l4Q/gxSSDtYaFJN8Ddzzek7BggKbmVA01rmkAVflT6ICXWr+YJDhc13J6GhjskxbpiHUbjNi9Ow8sGu+1Z89eWiZzqjWLOQVrHcon6AHNBde3Tlprk6kv+kLMF67kgIU1KGfhjflZiZu//PxzUWpPCyW9B+4ptLlGleTohg0PpS3dm1SmCY2VL+CxF69P7NFK6Z9aAn39c/+MK/B14f7PuHj/nB8dSVxZOuFUV0uENaJEvHzhS7Ixkv4HehcNRySAE5/DLv/ejQL+dTaHN3jbDg8y2ljCIbpkr8J1QLQ4mBFVbe9sWyqV1IgUjiu8degiFCR8UURQwONzDjecCHvGjAiGQHs4NCiSOVhBfimGOcQYrVL4IaqR1WH7StQR0EVGuhRLhAKBlLCxyz3A0bEg1Bx8ln1+ubfgpfzo8VOJIykYaWawYUPlDoI9ODxohSLIXlUuBoztcIgBCWTk+fjJU6te4MWL9Vc3VAdUh+vGhIACD/QRYRh+5O0Wbjen2kzhxyJOGx0fteHRUSE9x9mCjU5MizrB6HP55bJQ1G6YVU1JmCjux4YGxUkEsWdMjV8ykwcir3HHIGWWJgc09xvf+IaS/CggKAZBnLk+8vGHqhEOW/vySsgahx//LJ6VNP6k+B4a7rMH796RFgA7v2YbRHrNLlr4TKfkfc3BzxiYjZ/DFz4mNCqcO04ODy2fO9Y1hLuOXSCFDpoIxFJwgp8/f2mVasOc5lEYDSgzgjLQOVCodH9S3NVapaTClLWHbd3kzIzG2rjfcOhiRYo4kaYLSghNWl8qbY+fPLal5SXrHxiw/sG0HR7sytOaIgnEfXpyyvr7+qxSO7f1zTXRN/BZHxkZVzGJsBrUmiaCNUUDOzo+bm9ev1ZxBnJa+8rPuHZRs3iyp8vodHSTcymucZGBv78EGnpF8FnFWvWGxsEgfqDu3IdEb68EeUwBuLZJPJwDbvOF/XISKZeqakqq5zWLxWN2Y27eTo4OdK+goEFr4jpUyiBrZdvdww4zqMlWIplQ04wmgcIdxFqOTy63PXn0yna2jqxVr1t/b0waEdxqCuclyxbycohh1M7EaXpi1HpF8eqIakdDg20kTksU5HDm8eX/r3/11wroQkuBcJMDeX5hxqKRkOwVWZPDI0NKYkboC/qKHz6BPy63R81i9aIq94zPPnsszvav/8Zv2NTMtIrpaDghPvzhzp5dNuv2g7/5r3Zaytv8wryaeYTiF3CIEwmLRyJWLZ3beaGg94wVXTAetsxZ0c7rdaGGiWhMDlLwyn1ubzcYKxhS2iZrmz3m6ZPHKgIXF+dtY3tNjT088ULxVHQzqEcfffANGxubkLPQH/3RH5s7ELCBEWxGEX9eKrUX1BdHpkK+KAoRoAXFI0gwhSf7kSyHQVuNELSUrGgJ0qLoxokKagMFEfofnFzQJOHLDQULx5tgwGtLyy+UzMtrs74K+TNRAsl8IBkTV6xmo27Dw4OiZqCZYf+n2USEzTplwsUxANoZCIftyZPnForERLeqXnTX4cHRniZAaD9SiV65T9Go+cIhNQA04lBAKKSp7VjfwLIgv3DMCdRKJdNWb3f58Oz7PfGYJnII+nt7kzqr2BcBUrCJRbOjPeaYwjIkJy+moDQXQ8MjKoTfrK1ZXwqRaa/2xIfvP9BUj6YIFPjysildCDRR7DQJGeMz4hLF806x2/Ugd2vPWrgxZ1OT0+Zx+u3F05e2+vK1NZpVm78xaffu37VMLiNEum9oRNoLDA64h+1WXcJY7HrHxqbM7cUK1GON1pUaMmhBnEncy95Ujw2mU8ohWXuzISoVSDsUmPFxHKQWVbzv7+/YyQkJzgldC1KJmcwy7SV3gUklTQcCcBrFvv4+S/cPCDjC+tfjZIIY0BnZaGFxyn5A0nLnq1T6AUv1JSxfALRqWG/voPkDUevtG1LOx/rGtib0nCEAJyD8AA2aQF87BKDQiABYta/aut7z81NqxrbW34iGh9sXWRk0/+iFAn4os6Qqd+0eobT2JhM2OjJgV+26HR3sWabosI2M5mRff/2Cr8DXhfsv+IK//XUPFhLWG7uyzDFeu2EdEqA0CLMUkRzvuilQxPfEEWJ2+awc0iAyxyeHXbGT3y/XFERZiDoD3oDS1ODYMdr1edxCSuHLwjnE8QEeORxYBKMELVFAIsDEJgxnGywleY3D/WPLZk+liIcKQfcN6js3M6mwD0SlOCfIhxfbKQI8QtjzOe3w+FAHPqjll19+oURHXFkonlNwwnGLqDas43Cp6cCeThaV8CuhzMR7bHZqSogTG+pp6VTID/HuBITAmx8eQlQ7b0fHGds7OFR6J/aBvam4UF3Q79erb8zlcNnE2ER3M2zWVbgh2CQOG+pGV4gbttt379n8wi07zp9ab6pfHNEf/OBvbe31qtUQ+V1Uze9H5BbWmH18ZEjFCOgT6GmuQHpoUI0CzjxQWzjo8NUGqQIdIxyk3Wxb5jingg1PeMSPFNOIWkFNKBGWl18JRYkk4vLTv3v7hsVjWKwmJJ5dWdmwVyurEo2+88498behAzWwbazWhRwziaEYefH0mQqm/r4e0aloYu7cvSUhLO8dP3LSAYvnNXH84S9urm9Z9vhIwU03F2/oECpVi7oHEX9QomeSVqFiTE1MqeCCawvH+o/++E/sOJPXRICgJt7bws1FW15etjfrm9bbl9KhDy8Xpxy/1y0KCUhx57IjcRZFAtZ3fb39uo5YpiKqpsjgAIIylurrk3Ue3vabGxvdQLZaQ/SA4+OiVS8ubXg4pQO31WhIJ4DjRiKGJqRjhVJZ3P50Kmxu17WoDxyeB4dV6x9M2Hm1aaGQ2779nY9sdHTQXIZlGo3VuQ5F0lWhhoFucu9AXmlqaUQQ05eYeuwd6v0yYeDeUhAyYQHlhraDaxHPH2FdjLQT0NTIZWi3lVRIA0IxGIzExDvvHs7QnrxqECh42Cf4bzSqFL00tu8/fGBjkxP2+WeP7f/6v//cjk4KEi1j2/e73/9Nu2zU7Lx0apdYPHau7X/77d+007MTBXhx6IMADvWPyHmKgqFQOrN6s2P5s4q9Wd+29959R0VNMZ8Tmo/W5ryKa0vFXq6umMfhtkQ8IZ55rnRqqcG0xLyEeLmvaQ1dVm80zBsI2uDEuF20m+b2eS0WDts3Pnwomh0x9NC1ri+v7PHjJ3b//js2Njphf/M3P7BP/u4Tu3PztjIfDo525aaF0Fhc72BYe5KXNOdI19d7Y2vTnB6Xzc5OKSuCgqRUKOpZ+fyzJ6LRYN1IsUlhvE6YGVZ5wYiofgAUoQAiw1bXZ91BfkPQbt25Kfod6PjjR48UekX+xvzsnO55LpNR4frixQvtsTQdPG/npYq0EhSQTJtY46xN9D4IG2kWY+yfl6QLd7SfkL0BdQY7VUK4qjUEo11O/9burl3ZtZ1Lh3QlsAUuc8gf/goldllfuldc8szRofaUwYEB6Ryg6eBYxH7JPgQCjssWVsJQzPD4RxPSqKIrSGliBzUHyhp0Qs6t16vrCvsJ4Pnf6FKbyKTAECGfPZUOABGlhL2djn3rW9+SPSzuVINDKVHDSDTlOaXhZeKDjz5AU/MKzQ/i3LoN9o+oE8elB2MG0H0MFxDT/uVf/JmZo20PH75vR8f7amD2D04USlgpQcUZsHt3b9vOzpoVyyWJrLd2jqxwVrFvfec7NjM7bdl8xiCOMdWKR8KWwBrz8lK0rOPDI51V6KjYJ2mEoe6xN6GDikRJQvfpuX7zZrU7XQboyeWtVkOz17Zs/lT5EffvL1oyEVODhbkD15K1S3gTVCSoeFCsWH9KO26ULNWX1FmMluDa4bFq7cpm5xZsbm5B1541wqSeGoHpNu4+pAajWeB3sJ4mp8ZFYdreWrPl5WeWiAbN73aby2FWluUmlCAaTrcm/DRgBL1xdgKiTE6M2dhwv4X8Xnu8tGdPN5k8fP31i74CXxfuv+gr/tXv+/h+2kb6PN3ET0atRCyHocm0tDFCfWBsrPAkMglxqsh3fXN5ADk8KGpBKDjM2RApWkDIKfbhw4JAUpyGwgEhOWxc2VxODzdjMQ4tRG4eVzeBDe9skE+N3FRk1CybzVsue6rCgskAiv/B/pRNTIxYhPCQUFjOKNhPUXEiFiyeFeyiWbP+obQOA5L8QDKhS2BjCDcS6kwmfyr7wsPjY70OmwSbdi6bl9COJEjoNtfOjmyyoHpge4YyH17k4MCg0DgcLXBGIQIeXiebKBuPy+HUZKEbRuFQAYCnMlxLfh5XAWgkIOWtBlOOC/Gb/cGICmDETisvV+zoYL/Le2zim+6W0n5oMKXinYRAgpJwUiD8BzQZbioHMVQFRvnQP1DmB8MRS/amLXOS1Wg3HIwoUpyEOjjGiNMoAN1eph9lFe1w3Tm0+lM9cnzoCjIb8ndnOsCIfXxizN599x2tG1x94Gez+YNOY8MGGhYJhTFL6yawSgQckJiySytYELoFTQYUHhQdVGp/d0cWiIiIEdUhXgVVI0X31sJNoXS54xMVH3BZw4iaO2ara5uaojCGhv9CjLvX57GDw2NRB0CcufahSEj3ioVDMcLBTFOWz+VUDOOgEQpGu+4o5yX5gkMNGR8ds7kbc9ab6rXDo3375JOfixaF5SgOGtnMqVx33B5CZFJam4yM25cNoXU8N1xr/NFp3GLRkA4ufMj7BwbVMC0vrepQj8eD9vF3v2GJnoi1L+rWqDTs8PhARSeuLv6AVwXZ3NysLSwuWC6f7SawNhqirME9JzSHJntybNLKxbLoEtCCiKjHZ5nAMgLCDvf3rXrR0IF/Y2FeRQsuK188eqGD3+0NqOmh8bJrBHxtXU8chLAfjWEl66eIduvZwFoWtDtfLNlR9sw6Ll8XsYvGrFmrCO3EsnVkaED0g/GJYVFmQAyx5ZvDVtPnteGRge5eY24rVi7s2YtXyui4c3NRReDa6qqKu3iy154+f2GRWMy8Tq+SkEcnRuwoe2LTN2Zse3dH6yeqUCAE1HXpSiKJhOhecH9BAd+9d8+GBwbsjLThelNOUl8+emRDA0P28IMP7PGjp3ZweKCGHK565YLJgMNi8YhNjI9rfXh9fnv06Kn43ZFYQg0k2h98tFkHFEP4g6+t79jS0qoyE8LRmNDg6dlJUY2Y8sWivXYBbeWiIs/xWJSmPaymFSoXtpKsKShYZBCwrmmkELonEwkrnELvy+l5Bvmk4aNCgyOOEJW9mwkdKLY4yYZbC/amTCyx6R2VsJqQNoo5EG0oWFzvlytrlkXA7/KYk4npRR0jG6G+b9OyvW5MINCkhOW9PToybB3cVFpNIb40JUx/oGYgWEUHwX7DuuScqZTPdJZwzuztHtjoyKgmudAGAX+YqsHb3yf1+rIjeiGuXkxqSFdlDdMAYfeMrgnaCaF8rHHc1BAi31q8Yem+pFXLRTn6HO0f2ez0tOhLUHt6+5Ka8JIHQrAT14AEYqZoEpNXq7JG/MmPfyzq4QLPziUe5+dWOCtarVIThYTwQOyPz0p5Wbcy2SSsLxCM2szsvH37O9/U5KLewszBJ/1TuVCSVShNFbQvnMLwtN9Y37HD44yKeACFSJR7wlSjp1uQl8sWjoUUrIUuBuEp/HHeZ/uybu0GCbouTbdpct5aX6LHkF6tTF4L07HxrnVw7kgTO7QSOBE5nD7x/jkDcNvBXQdrU/ZAmkiaKRokpqY6S0JYbTYskzu2vd0dndFkkJByjcYHcwR0RdQhfB/rnMYUGpXb67dTdAQ02m63DaP/SiVt66BsK7tdGs7XX7/YK/B14f6Lvd5//9u+e7/P7szhgBFQ0Vf5ikfL5g56zWaOJ3E2VxD3jY2UQgjUnc2f72MkhsVhX7JXrhVsZG8Fm4zDSAMEmWZECXLGgX5JSuXenl6ThgF0vVwsqSCEDtDp0Eh4xV/sTeLo4FDxTnEA/xyBC1ZZBLzMz0zL5YWD6bJtlkr1S3CDyMXrd4sj6nQTw2kq7pkmdK6cCkY5ONhX8QS1guOqVm/KAnJn98SKxaqsKkEuCJVBiBiO+szn9Wh0TPEOnxtXApoUULLB4WHzBvy2g9jQ6xUHnphtmhQQJegSH370odwCnj59JiSTwpZCFd4sBRCocTAUtVAkbq9fr1sml1fB101E7Yqq2JQZG2MtB9KLUA17RCo/eLlYRpLkCeoBzx1bSASSiJucLhojELxTO9w/EG84d0KkeUwJoNtbm0K+btycl+Cw1mzq/fN3bLJX/HvtQmjUcSZn23sHojvNz83ab/z6r6pYR3TYaLeE/h+d7Fu6P6UCAkpH/iRvl42GRqUIBHG7oPjkGtA0QeHhYJ+emlCjgjsGYTnQqGhOcKH54ssvrFou2b//rd+27MmpZY+P7eHDhwpEg8d7nM0Juff6g7rvDrdLjh7ct431TYlhWbOM4dFzMGqmMAL1pTGiIKLh4ZpxraBr3bl9R2t1bXVFKZXQCIaHBuWScHh0ZD/56U9Fq8HNAp49tKmTk65ojyKIL8WBR0M2PDJssXjc0gNpW3m1pIbD7wsYFQf3mQMJigLTJiZY8UTCJqbHrWOXolRAXXv18pUORu49YUDQCfhcsvqzKytVSip+QGUrtaYVzrDY7NjthVsWD0escJq3fP5ESOj0/KzWjMvhtr/72af2ySefylHlvffuq5jDTnPl9bYdZ4p20byUnzv3lFAbCjJQTegc0DHyx0d2ls/aQF9ayCUN++LdBeu4zELRhCVSg0ppdHUcsk98+uiReb0ue//BffP7HEJPoZAtPX8pmg30urchO714iI9NmT8aMYcLaz0oHB4Jf6F94Y4EfYoJTk+iR5QyGhiKWq4LvG+efwoprBnxNk+luw0tjk6gv9CmsN/EBQRRNE4+P/zbH2oCxDrnGYXGg5UmlJZclknbXpd21EdqJlx4h9KM8eb+2U8+0/rFJYqmGZpGpVKy+/fv6d7t7u/byuqGQA+vN2jRaEIOVNBvksmYUkhbDWz8SedR5wAAIABJREFUTq19fSVOOxOTRq2uMDJ4eUyySG3d2d2W9ziIOgUTjRrPPEUUTW+XhtXQWuxa9yICPFWRXTgtK0yO/ZA/gBrQFZiekKPBFAdeeDiSUMGWzWW1Z21u4UYjvETXF2oY1CuoksVyWXkMWECxpzMxZB9hmnn/9q0ucHJyousK3x69FPvr5MSkffYZa/BaPHgCidhHmXxgL8u0Ec0OFMid7T2tBfZghf644KN3TQNIVY0n4MNfa/pLswNYAuWHdUWDpTbF6dL+NEFYVcBvzquOvVpatij7PI5hF1BAgrrnGDQc5bKinQDY3Lx5U8U0E06crRDKd0GvkMChQrEg0IfiuV2/suHBQTkJXTQrOsdApPOnJRXDUIqSibiaacAs7HJxPCKtlaRXXHWYnFGAHxxkrVyqiQ6IfgrnGILgCLhjPQSDPul/AMKYyuEUJ9tWzgUV0wAJFcufntne/pH80QFB8NEnPRoaHHsuoEo4EtW0gusNGETfB/ADNRERKXsdjYHTTfMQlWsWey2aNvYlJizk4RCEyLQIui2UK5oozniEyFBbgwGPQCJcgdiPqQewYJYPvJmmKEzkoT6KWuv2WqXhsUKVwL6vv37RV+Drwv0XfcW/+n2Lw9c21uexWCJlLr+va0vIsX/Z5TY6zaHCsnBWsmyuizYQB89hALKuePfahcZ1oERwfHlgU3094i+CQiB+RKzTrNfEccMaDkSfQhPlPw/g1s62xqEU64memDr/zNGxxpBYgYFWtoVkOiSyA8VgFA/1AwoI1AFEsYz0ENmQCLq8/MIczo7Nzk0L2WXkCgeP0W02V7Ry5cKGR4flw67NswC1ZBvGqKXhR/p85nRcWa3EtIGJAnH3XZEW6AF0DQ5xNhwOyP/jP/5HvXasJ2E/+/kn4vWne3tFEUIUCArG9SGxDpoQBfro2JimCIwXEYVGEyCxpNbC5+2mpCI0otCneKGIoLDjcxPfoQAVR3ekGu1J2OzcrA0ODasgxmkGHjJCtZs3b3SFYF6PvK3ZeJeWliXIVaF7eGixQBcNwhKTzzk0NqKUQ28gbJ9/8kghT9ftlhULBRUsOPNAB2HCwMg3HPLZ3ZuL4uA7rticnVa5qFrjqqn7D//+cO/I9nYOtFaw62MTZsNHkIbDjZL4iHbvdGxudkbR5DSGHJoUIwiAf/Sjn8q+EbEVcevY0+3t7ArJBFGHgsQEZXBoTCjn6VlOQjHEvxzc25tbmipRuFC0Z7IZHeasyVNGyD6/OKYUfYiraDD4LL3JlN24Ma/E21LhVNeWNc567h8ckCh1Z3dP/G3uLcEo0JIa9YYdHR3Z3NyM3b9726r1qjzb+TxoE7AeRESLKxNN4uHBnsK9aI65/3hkT0xN2NjEmO0f7qlQ4XtXV1dtamrKDg+hq7m7NJggSBiprcSgX+oAjcRCtraxLpeSSuXS7t2at5DPbx05VlzbtZMAJq/dufOOpdNDdrB9IPEyAVTDQ3120TjXc7qyioVqSU0+1Cws9fZ39zXdgppEsUkAWLVSskeffyGUjS9Q4KHRQbuyK/uVX/tNBczkT8u2u7VjH37wgW1vbMp/HEvEWIQwnYw9e/pMnHAKBZoqilime9u7+xKqvvfBRzY+NaPGiEaRgz3V06OR/+uVV123ntk5m5iatD/7sz+zV8svbPHGnPYtCj6e4b2DA03iCHG6are/chJJW/H83H72k5/KTQgklynM8tKypnEU8ggIucfQCqEiEXIFRQB0OdnXZ6PjI5pcnRWhWuVVqOOuco4Fq8trjfqVuR3ddfry9Qsh/PDCme5Uxe8uWjLZJy0ETbk0LY2G6Igd57UQSZ7fKOmop2ht2to7oWC53U7b2d0yl8elZ5nXpEEl5ZRrycQPihSvx76HsxSFPHsI0yQQYL2+OcSRR7tDE4t1Kjz5fKEgTdPVpdMa+JW7fFYuVsTlV6p2rWQLN7tr4axUtlRfypI9MU2TOE8I76GYzWVP7MOHD9RcsM5JpyUIDmeoWrUiLcHyyyVrXhDaFRDtkZ+n+iT9MxQJ6FwhCwA3p83tfd1LbMURXdOQI9JkCkJjDccd1J1UVKgyuPKgKxjqH+juC+GQ9ErvvvdQ6baFbNbO8nllBDx7/KWSrbmP8M3Z75ZXN+TTDr3o4299WxMLCtONtTVbfkUyccV8Ab+aQdZmMBKwcDxsXgd+5z6ZJgRC3WBC1uGbtU011bj5NOpViU7hlvf19WtaQ0YDzd7O9obV6hc2Pj5ltVrLjo/yopTRqDKRTMRjmpwyuaMxIYCLwESP36vmCF0FlFcm24R1lYtFgXIAHYmePjVifB/FP0U7+yLvn8Rj6F6sHaarNLpQ6qD0YcFJqinZCtcOt6yG2ctl6DDYbwPpHj07W1tb9v+2d57NbaZXmj7IAJEDQRBgTqJIipJaHW23xzM77dn5tFVb+1vXWzu1be+sO053K0vMYADBDBA5g1PXDfX+BOuDRVeXbTWF8L7P+zzn3OcOh4d5uRcxcWWqw7QpFAjr7zDRYkJBgwiQxvuyt4w0cNA7OVNwq3Hq2kij1Wqbbyxl9W74PVVQf99v+6Fwf0/3//cPk7YyEzEXDh/47Tocdnl5qREyGzkFMWNH0DfCPIiwhlfOKA97wHYLUeqZRrFsjBRCPOxELEBNwN0CJIOxLSLPTz/92LbevhEPenZmVkEWV9dXQupBWUHF4IXTPIAcY28Gt5akRagKyVTKBnc4PIRki4UTCJSTUDBsLifc3qQ2FzYIIp+xuATxg6/MAx8IhK1WaVi93bZ0JmvFiwvZTjLqo3jCBYAoduLggz6vTWfTGicmYxEVL/BEl1YWVeQ9e/5MoijQnampaV2Ply9eS2R0W6nawuKC/fzT99qgEGEiFMPPHI46hxGfk8If1IaNl39w65GDTiwlFItQp06np+/J+FL+wj280iMqoDl0KSwYCSA4A0UEpYKriAAMLjnXdePB+shz3+e1569eSawHWoJ4Edu9RqWmm8yGT5GBB3kkFrXF5WV782bfjg6LFsXard+RmIzJxU8/P5fF5PqDTaGBB3tvJUqcn5uykM+tYmbgcFginVARgqDq+urWTo5PpZWgWME2EUQZOhGuKNz4/OGhUG949CDGuBDQqOA2c3KC2wl+2lHLTuVsbW1dwT3l65JdXJ5ZIOizDZqHbtfGxyctNz1j5xdFaSoodmiS4Lry/SliWFMI+/i5uriS24oSQbt9IVbwlbuEWsUiNp0beTYz8mbqQaYABwn0GLjKoIvwwk8Kp3IXAoVm+oTzD04Q2Wza1tbuqWjnAKXQhqJWBw2/vrUOzkw4r/g8ou6Urm50+DEGZyLBPfUGvBaJxmVJKSqA0yXRIk0IY3/SM+GY06Tl8/v28MEDW16aVzMAootY+Ro6Eam1fr8Kq1gqaQ251vSsdN2wwlFRBc7sQs6+/PIT83pN1xBqwLNnz8XVXrq3Ii92LC1xpcAvHLEpqCrF7P7evvaFk+MTe/TRYzUTiIu/+M3vbG11U+tA1Lx+3/70P/+kom9zbdVS6aiNpxL2/bff2c8/PRVNAEoO9yIxkbSJbM5KPFtLK0qWrdYaEueGAiGJUPFlB8Hneh2fFOyf//hHuy6V7PBgVyFd+L6vr63pviCu5jk62N9V0Yul4NDpsOLlte1sbQuJpoEDTb04R2Q4KtS4Z9vb+/pc3BOEqzzzXn/IWqyb0JiK3GDIY7FEWII+BObQ2U5Oz63TNDvcPZWTEfvcg81F29zcEBixv3tgi4vLAkhA8BEZZyYn1ABfl6/t3uqqQpQY3e1u7Vm72ZHmARCBILpqvap7ha0hKDkTGN5DjUO1Kn4615xGlGmcz+1TeiXXIRGHF9603b1dpb2mx3M2P7tk/U5PVLBS+VLpn+xT3Z5Z585pLl/QQv7wO4H7mKarJO9CsSkUEP5G7eMnjwTkoDW4Kdft6dPnSguGMkm2AE28MlTQVXW6omHyfPFsFY6ORdeANsG6ctHwuDwq0pkiAhxhwdruDGxlZVlWmLw/7jAO58BcXqdVGtj8ZuWCBYfx6LhgZ8VzUS9p4KYyaeWY8O9IRI5G4vbi2XNbml+wxYV5ATDtNq5kJYEwJPr+6X/9u7WaXVtf35BtaPGsqHMTGsrx8aFSjkGOFRYUjdjy6qJF4yPqVrfdkWYHmiPWoSD1//vfvlaxD+gFrZSwOQTuFLbQO9FkpccTCq0qnp1pOjeZm7WT4zOtc+7txDsQDGpYwDs6q9GgIaglA0NBfug3IpyBNDSjqQu6Ac49nxdqalg6HybMnFH8AKZRIJ+dQ7Wqah9R4F4qKVAFqzlNsNweczq9CiukoIcvhbXrXR/dx7SmsLg2sYeiS8NUAFYW70kTWa9V9LyNqDgefadKpY5nDh2i9QdDhc6hQcIth88NF97ti1u1/QFxfx8l5IfC/X1cdTP7w0dp+3RzRkU7hyD8XxCnqWxOyCLezwiEGNUjXsOvmTAIik4i7+FQ7m7vW0UJiaQqEh1dV7FC90yyIcUc8do3V5firDFaRyyJsI/xJhseyNJHjx/JfgwFPwcXNByQxQts0cQjjMgeD8s5Dkw8X+G/zUxPi6t5dn6hsTmFMEUMCnts+OD+lcqgBBxOaWu1+nZ1c2XnV+cSMTGabvf6sv7q9EaWfXDo8CKPE7V9e22T6XFLJ9PaNJqtup3Dy7WBeHmgQ3jK+gP4ib+2dmeojWzvYN+qtbKsvEDZ+RzwzBcW5uQWcHl5roKcwwsEG65qo9OUlSSfiQaCZgL6BhssUwQs5JRMG4lYKpEUosPGjJ81xUgyNa6GB/QX5MrlGB1GXJM7Ej6rVbs4p1mhICQ8o6rPBRUHBIti8uDgQKp+bZLT07ou8FpBU5u1qqzX8ACHZoBtJLx0Rr5YeILMMRkYCwXE94dHCzVhemZaG3W/fWfFwpmVb0qymMQqb3lpxeqstdKNRFesLWztEFtR0HHIUTAwmqbZAGVndBuKBC2VSiuIhTUEN5dwH8arBDCNpybs6HiECNO8UcHgH4646/GTJypmEGXizoPrB1xY7iXHjT7foGvZXFrCy3g8rCbwtHCqYJNEPGnffPOtKFkc/gi2+I7YAR4cHqo46LQ6cmEC3QN5grd7e3utdcnhvLq6qsIDGstp8VJcY0TFidSI4vHdN9/q2pAqWGswqg9aMp2UE8Ts3NzoOWl1FHIDTYzDDiSN37u3vGTPnz41r9tlqVjcPOa0k5MT2z840DOzsbY64jI7HQosi6cnrFC8tm7XYfndI/v3P3+rkJx//a//oPTCl6+e63k/PDrWwT01lZMQtNvu2aMHj7SefQGXvOsp3eC/1huI+aBe+OTM8vjxI3uw/sB6vaGVbyo2mcup2SmenKkhRXhLCE1E8fZV+8vX/08FJS5Tn3zyxJwepx0XC5ZKT9gnn3yu/YrPwh6C0BpElrUM1xnqyk8//WL/8I9/EL2B6Qic2tV7y9qXnr98IZSUtQES+PlvPrNELG4nhYLoVWhcsPakKYJHP0rZduq54RkSh7dR135E81qrtWxnl9CbG/0ZdAP8r4Mh3LWaej6mZ+c0oXr7as9ur+tq+DwuhyViEU0t4RAjiobSQGGUmSTboSWa3+RUTr7q3X5ffGosBDutrtUrDa0z1gFNG1Stre23aq4pvkiB5Zpgh8jEj+kE0yAyOUgNpmhnYrgwPye3DmxM2WsdDq+mkmhuAEVAcp2ugQriWgNEuI85uJnbbav37gulriCO97oETkAV8ftIlL1U0wvvnzVzeFiwly9f6fVy2UnpH2gscMS5v75hTjehQ2WBNzyDnD+sBSwNG7WWXZ5fa/2M4PehJlL8H6gwwbGAjYX8EjXSGCMY9/idVmsxDTFNABDkYulZwrkHus/5uYW8XpudytkMhT35B7cV2377VpoRUmC7/a72XvZd7HwPj07sruvVdDWeSIl+xJ6AyJe9F7oRqDS0IfnU+7y61+gfaDxosDhfXW6maWVdb9Yh08Dq7a3EsvDugxG83Hvac2gSmfimJ5KaIPBsBfxQMDtWOC1qgqvshvKt+OJQMqEjYXnM+8cSUU1h+Q7wzHGeKjElDTMdvLMLzpk7h9Yn+wKIO+AVqDvPM9NsmnBokbx3NAjgFNeUgqkxxXW13pCWi6JdwZboGlwD63dZ69gaO6Un4XcBVvgznimm6rqbQ9zqguZ14+vvE8JOPgVaH56vRotwMHJcQP57akRo+IKRjF2V31MB9Xf+th8K9/e0AD5dDduTjSnRJygSj4mvJtp4jJQ5NkSsuNIjZXqjoY2WBxv0F7oBnEQ6X0RYc/OLSlF9u72jwCLxldttu764FMICJxwkEf4crz+866tI5nBkM5qeysrusFJjg/VbLBqXowXICAgahydiVgoUEAimAjQBoLdsjIwQa1Vikr02FgzZ1tvX+myMLHtdEvCIYIavS8GC+0jAHj1+rIM5f3xs+4dH1mx3hagxioOr6nd7dBCA8vTbQ8tlsxYc89hw0DGPa2jNd8jW2v01USMKZ/h3j9vrtztKgoRvi4CLg0hCLFLglIoH79+v6QToERve7u6OYtGJmJ7M5FSgYTcINejy4lLNQHjMN/IADzHZGL1Wq9eRQJLYc4oG7gHfmyTLs9NTNTpscIzM8c4FURYlo4C4saGRPeFDjILX1jYUJoMnOQXCJ59/YcenR3ZxdWGnx0dyXBhPxO3yglCsiH3xxe+UeErRSRNTODkWYjaenTRfMKT7AIoC7/Xly9fWrHXs5fNXdnx0aNlM2v7lj19pHSFeZb1xHaDPkPoKP5riiKKLYpTvxSGD/RrjYSgZ6AoQTqIVIIgnGo+oAIMburd7KA4/xR9uHFzrN29eiSbwYHNTSYe8HteWxo7IdNbb3s6e1iR/b3FpTgVlZhJLz4EmSz/99LMdHRUlqqYAJYio0ajaf/nnf7TiRcEKZwWFmcAXh+eKII7xOKJmmuHrK4LHKhYeC4tiQzZCoXhm45lJNVjVRt2Ojg5Fr5nKTVksgle+Q4g295DJAT7kFI9Mwn5++lRZA+LBz86KM9xttpRBQH6Be+i0Vq0jbjDC2ztzWzYLj9qjhNfs/KwN3QSuNS0UjNl54dJe/PLM7t9btkeP1m17542Q+h4OONd1TXSiEb/CnchQiIViWkczc1nb2Fy3iYlJ+7evvxYq9tVX/yKv/fzBvpwuHj7YVHPd7fZteW3dYhNZK1+M1upp8UgFfCIekb8z/F1oRk+fPVXgDk0cDdjvf/8H0fTwBYdWRWNM8QldiuJEblU0rW6PxMOtOpa1TJi6Qq9xVPrl2TM1uzSWFMp4e9MA0CTDAz46PBqtgWhEbkQ4Ypyen4vKAFeZoj8Uieh98LR/83bL8vsnooIwfWC9hkPkBmQU9lTj90Qr7KqpobIiWMlpQ7nWkGQbDY9ElPwuVMHFlUUVjLfVqo2FQ6LAdXodoZ9woXGswY2HiQeflwlSZmLCzs7PDK4CUwocbSiasQ5lCtODBy7KYFWBRgAHrAn2dJoL9iKsPvs9h6ZsR0cF63YG0mVkcuOiCvGc0XBBwSqXr7Q+7y+tSqOk7A+mqwioWz0bmkOTN/QQhAMd5vMqMBdIEM6y3iPvhLImUS6vzWegyK2US0qcphj9VWcByo34nokf0ziQfe4F3GyaFhzMSETlNcjdSE7ErN3r2AUWmbWaXV6XZfE4GDgskUjbq5evze/x2oP7a9KN/BrOBL+aa0SIFEU/2i4E45gKMAGIB3FiqcqSlPOH5oHJnSyUqyM9C5bGfDado0MK1zsbdAeacIKOQ+vS+eRjTw9r7wHdZyoUCI6ZLzgm8Ab6HucjtMFYPKyJCinOiEaHQ5dAs3g8LtoL4AdUSs6u2Wma6KEaNmhD7Bm/mhWgX2MfadAYFM915pFVwLoEhMCqmYm2y3mn4p1mGKpps9MWSt6oNtRIkWnBuc9NJUmZiSX+8ojLQeShjDFpPzw8sVqtaZO5GU0sABAAfnD8oggHOIIOhfg+GvSLBol+pdHsyjv/pgSv3WONBu5zdzrnpJHyuKzd89lNFV3Ph5+/9RX4ULj/ra/4u/f77WbSFqcjehjLlZoCGUBhKBbhH5IgiVAOFICOmCL04uxCG1EsGdPhzebAWJCRF84CB/lji4Tjlk5n7eL80oonBaG1BC0gMAIRBbmGlw3axbgLQRhINMloJ6cFUSFA9Djk4XxSBMMtxTlkc/OhNiaKI1BRNiuKMWzcsHMkNIhxZ7E4Gl9CNaBBYAd2O0kpnbRHj9fN6cQNg0AVfLJ72qDPLi/t6PRMYht8fEGURVXpDazT7It+QsGeioctN5GwVCIsHjsvzmbb6vVs6PLY5XXJTtlwsLF0mi0tLcntg7j0ar2uBEdGhnx/0iDZuOGyIijks8Lrx3ILNLj4LmFWYiOFLbmF5GK1pUhpr9PmFuZtcWlJlpWdZkfcdCKnQei5B3DwObxBduCsHh/lR4if1yUkuXB0JH753OKS6CgUINOz8/bw8RN79fa5nd+cCjU1BF9Oh1XLFSW43l/bEAUJL+xffoKXfKECcnFlWU4d8eS47jX0gbMzAotOJTq8ujoXhePB5prG1hxWNCOM8bkOcLPhoMLj5vuig7i/sipUEiEdXst4EbeabSFpTHqIuccHfBSWE7XzIj73bl0LG/atVL4Wmnd8WlBj9vjRRwqTQdDKCNjr8qhYw9uaxoZGkII7MIZ4OWWff/ZE7hevXm9Z/qCgCcvd3cj//frywv77//hvdnF1YlelCxtPTIiPi/aDxhBEbn9vTx73rP9IMKjEShpZ2UPWqlZt1m1hcdne7m4LGeX5WL23Ks93aFpMQjh44dVTQHF4LS4tW0XWkDVNqDgAv//mW+s0W1Yv38qLeyo3a8WTazs6PrFKtSU0LjDmtHg8Yl98+VuLTyTt7ObSbmtNa1S4x0M9e8lYzLK5jG1vb9vzZy8tkcyo6VWAmWNo09OTCkMpXdFs3dpkjiCtWVtZWVHh/vSXZ7LbI2WY5xXUEJoYjSd0m0dPPrW5hRUVABRKe7s7ls/vibrisDuLxZKiBOzt7dnLl89tY2PNHj9+KHoCKCT89rmZOZufmbUff/hB/tQIHHnml+/dU8NerSDmo0lHg2Piy97cViXER6ORnSJEjDyHMYWPcd14Rg4O8ppM3L+/Lt9zfvcvf/mL6GNwwKHZsF6hzJUb1RGKHI1bNjOlCQuOMhSB8JLdTreKddYlPtxQXlbuL9jS4qy16lVrNepKEwU9ZoJEMweyzpTltla3Sq1unc5Ado84Y8lVKhS0+yv3hVjS3FD4YylK8cpe9usP/5vkVgoxRK38e4W0QUmpV0RRYw+hYNYEMTAKZWt1BlYuV5RqfFooWm/Y1dQrTvhPMGyNVtuycJfHPOLZT4xnrHZbUXMKBW52fskOj0/s8LggXc3i8qKmcbeX51qj2EQS0vSrrSjPEJPDqdyMwp8wM/B6HNZoNfQcQFOqVmp2eVkSkEMjyxSSUDoKY/ZPRLmIv1GbMnmi6W91m3KMua1VrUAj2+4JJQ+H4wr4wfAA4fV0dkrcazrhzERKri8//McPI9cgt9fC4ZjALaZ+TM5msmmdJwf5Q+2v3DcQeipY9EwUntBe+G8aVwAc9FWgyxTYZEEw8eT3OWexXaZxYk3xvQBvrm/K0u9gzwgFKBoL2szspF4fQMfjDcp2mGkNAEY0HNb5iuECzxpCawph+dL3+9o3oKEw2eXDjwXDNjSX5fPHOmMQepIDAJ8fLQ+Jttyzfhdqi1/XPJ2ZkMj6+uLGXj3fUnMWjsS1fgDDOE+TKeoCn6h4w8FQjddhvmDFsyuLxJJ6je2dHesP4OGPq1mleYXOmMkkLJ0Kj6x2PdjuuhW2xr0iiZi3IYgPGg9NOMh8/vjW9o8/uMq8jxLyQ+H+Pq66mT1cDFgyRAFIAeu3aCwhJwFcRHAiIK0skYxKYJRKRPUgXl/e6EH2+j1CRkCcEJsQ+gPyASJyd+cSmrm3n7eTo4IKFigPHOAgABxSHCqgIBw8HNQgfLPTU+byusVBhjeISBELLcaXIB4RRnu4IQwHsmijWKGYubi5lvsH1lockKT1yXlBDjcDBUL4vS4d3IpfX5q37GRKUegEP7DJYqVHEiEetp6xkD198cZOL2/M4cKruG21akt8TygeXmLco2HLJOP2+ceP7fHjTW0mV/i8d9v21++/tX53YOkEjjhmZ+fnCkuhwYE6gG89SAMFGt7yCLbgSeM2QNFIIYooEZ4txSTFHkEUeH+DRoIMQisJBBHM+szhphCL60DnM3IQJqOglM53qbXw6kNCxTRubjfN53XKBWRmNmduRExwuweEe6QtHE1og/b5g7Z7tGc3t9CZvOZ417wRGAUlCo4zIj0OIBCqaURgXZJiw9qQ2dT7w55NTmVtfpGxM5zKa/vuu7+qIF5YmBFKg3UiDRdFH4cM3HwEizrEHIxrcUSIyVGG90WYDO81k86oSQLxh5LDmmQKREEznsxYpcThiFOLKXWXYDEO8HAsam6vZ3QfOh1bXVm1WAS7x6qoFDQjFEzQel48f24uV9/WN5Yl/oNP2+85LRhOWLvV1/sNem2bmpqw4V3b1jZW5FvN4YxPPoU11+eSwCI/05+ejeFL3O2N1m+zoaKs2WvLthErUYq2ly9eiQaGFSaTlSL8+ZNjRc1TfDEF++jjT/TdKUBwWmjWm6JI5SYydnZSsPo7aoQ3EBFtgqacIBcsBRFqUgxn56as3sbdqKxGBSs8uM6kPAZDQavVm5bPFyybnddBzzME35nCHQs9j9OlKQ2oNM0yP47hnQrgjz/+2E4LxyocaVrdXpcQYATBfk/Q5ufvWcAXFPJ4ViScCy55xeZmZyXSpkCBtkKD7vS6bOPJQ2kH8CMnH4DpChOjYbdnq/dXhQQ/ffrMAqGwTc/OSGOD2A/nJ2xEoRQxxcBmFRQWNJ1rzDO2t7crWgCy4aJQAAANOUlEQVTXH641mpTp6dmRm0bl1ra2tqWJSE9mhJ4iyEYzkc8f6prMz83a3My0nRwf6TqidyCAzOcdUyT83cBh+/tHFo2FbGY+Z+OpiKVTMVESSoATWzsCLKKxuN1pAkLhObT+wGEhXLtSSaGfFIMUahTfuNLw3rVKXbZ+PCMI4KHFMZGp1KuatuEJz7PE79JIU8SJ8wzdRWLUoaXhXOv5KVu73tQ1ArFHkLq1tWW31Vvt6R7PmLIwprKTNjc9bY1q09qNjnVaTd07prEE+NAcTU5Ni5+PSFRp2A6nmgz+DpariL8pFJnkQm0jg+He0pL1B20bH4+JygVVgukWQAjPPnQJ3MUQoEIJqlRLAn6gI/LniSg2rz054LR7uGjhXgVdpS/XMK4vWihoG9AGq7iXkF4dCFjQ75c4kvOIJgldApQYiekjMTX3JDzPz01qAvTi5Rudh9D3Hj18aKnEuO1sv9X+lUxQwPoF9lDYQvkkb2G079ekbalWW9rLec5wzOKz0kSCZKPlImOD70ZSbiTqN7/fqUIcu+V+787qTCCabdndTueyQsvJIaFhxb2Nz8q60CTiHW8doAotGv7xNc41bJlrNYlgEafhUEMDND83rakQr4UQNRYNWzJBoT0Qek6iORMQBPjQidC0pVJR3U8ct8hKIKm42exbuzlUhkOjhdAVC2m3KFvsf3xOtFWDYdsCPpfFo0F97sHQYS4X+SnQufCYZ0LtYnPRpGZmZkpn4qutor3crr+nCurv+20/FO7v6f4vZIaWTbktPBbRKJeCGnQDNJWR7c3NlWUmU/Zwc02F+/7urgV8uBHErFQtiz6Dcr3NiDuZUNAJYhrEmRTxpD7C+4TDTTIbFoZQFnp9hF34OTck1uHPQAfdTpcsHEuVm9GGxsHb7ukhB+X6ld/IA4wKHdcDEM0ivvAgT9WGHnL8pnGS4e8TEjMzO2UuxEruO7vDVx4OqMNpE+NJm0ikbABf2+O28u2tUKWbesOevdmygdNjgUhc1mZXl2Vt4jdX1xKyYcPmdzotk0rYwvyUgoWmpjPW6tas3W2qkMLBgFAmEFcKAMbrjIRBUxiB81mZEpTL2C0GLTcxrkMDD3N8daEFUbzA+QZxB1WRrZ2HcfbQ5hZmFY5yVDiRbRZUC35Am8MBkFoSFyt2fnZuJby7211RQgj6yWaS0ivgLCK7zslJc3o85veFLJ6csIN9qEM9y03nNP6FgkGCKXzQVDxuP//0o4q/pcXF/5/wOJXL2UnhWG48FOA4ERSLBcvkMvbZ55+roePwev3mhcVi+DXHJUy65SCvtuRCRNHIAXzv3j2bn5u30jse+kjwZBox8+/xIve4A7qO0zNTEpEyvodzem/lvh0eHNlh/khoF0U+aZPZXE50CnfAZ9UGTkTYelIEdWRDSHGDTSONIUXX9taB/PNJ8+y06/LGb7R6Nj+/YunMtDUpWNodq1VuLYqHchxbxqQ57lzm8/jkFITd2he//c2ogKnXlPaotePz2fXFhc1kQcZi1hkwFj4V2koDSuH11VdfKQ4coeL+3oGEg+QHlG5u1GQ53R6LJ1MWjYx4nxyEvXbHprM5q94gyjyQ1iCdyynYB6H59vauBJXNWsMWlhYskojYwXFegsqFhVlDFY1lG97kiI5piJ0uv2Wy86KDIfrGh5x7DPf88uxcU5NGta7AJPy9KehAcqHHQSXgmkNHgr4wtzijNfHzz0/NceexaDQpATohPP1uSxQs1jhIPE0JtBBsV2+qJfNHAtpfABBogLEqZF1urq/bk48/th9+/MFev9lWcb22vqHCDKvYaCiscKx69dZSSTjpdU1vENc93nyggh3XK5y1HB6vKBFY6RFARNHHP7hO4SedSKY0QeJ601SULitydXG7odkENdVJj5N467HXb3ftrIi4cbSeajU8/EOyGeX3fW7HKA6+1RcqH08mpBPwh8bsulK19OSUBYNRraVEBMcpGqeabDihvLBOmU4xMQLhXLu/qgkDlJpOr63mRAL2KLoftwoyaIOkPUOtgRa2u7Mjd6OllTnRFQBrcNnRZCGRlKZga2dLonEQ3kHPaY06HGNE2iFzDEwiVxJBQb2hRF2XKNI6tnJ/1Zxepz4L9DY9/42OeZzekcWty2keDzSQgBrdaDhqD9Y3bG42Z4lEUGm/pXJVyC7aArknRaNC09V4eLEb7svjHDMFdD4+t9sCYyHRsdqdvlBr7GspzvkJhXHAcarxQtRb6zYtHCXkKG4LM3MyRGA6VrrFrx4aoFvvi3UkFD4mFY1WTdf+6rKkPVwOa3Deo3EbT5La3TIfxSfuNk52dDj2tyrQcUfbOziyXpcQN6/2ZOwPKeYvLm9FS+G843zyelx6LkMRGhv81NMS32KjWa+1DanBCGhrihevVFLcv/jPsK/GKB4l9ZwG16X7gMsYlK9wLCL6HGc9+rE+IVoNXNdGnxeROGsKlyfZ3Maio5yWZlsNhdtJvTAQzUYBdmOcP2GBc1D0EMFDczk5K1mvQ3F/p4kHib3w9Uk5Z4rLu5HFkkqEbGzMaw6yIYZD63WH0iTAJVTT1YDmx/SMSTgTZDj2UXv+pmhbhzjOfPj5W1+BD4X73/qKv3u/Lx6lLehp2l3/TlZQbGjEqFN4sznCe6bA4oHy+1x2fHhgjqFDoUQjz1yPCmrcKbwBzwhZuLwQFQTKBChut3sn3jxjyMmJjBAeih+oGyBX0C5AvDjkPU6HjWdSNj1HEp3J6o4CdnpqRgc2LisSvzLO3jvQ+JT0SUI/CNtptoZCRyjIQOcZ3Wkq4CFh1WETEzEFFvF+Z6ekAwaUjti6rerzIXrFi3ksFrOuw2mx9IRNzs7b7v6hHeRPxC08VAx7xXrtvjkHZr1W00J+p2XScUOIv3Jv1nJTE9bptK14di5xHPAMbjHLy6sWTSU1njw5LQrtYEOCzgO/v1GqWixKgqpfaXgUtRTHCI5AABEcgZbIImvgUDHYAC2tVXUo891HEwa/eR0eiXs5wEBkoThg0AdFhpHoytK8XZ7j3zuwh08eaQNv9Qay9gNN/u77HyXm/fLL3yuY5/vv/iqePhz3wlHe9nbfWCLOeHtSq+nOBu8ajXMrV0pynyC0BYEsAue5hTkVDVBTQI2yiPcCXquWKrabP7W+eWXVB2J4Wynb2v0NCZ+++/Z7UWLgcfO94NCXS6DcptE5jkgEIiXHExYI+XTdET+TDl+6vhG62GwQtQ0twK3GLByPkigu7izNAjoM4u0Zuc/NzylpcWcvb90mOoa6lUu4UJzK1ag3dFg8ntE1ohmq3JQ1LUlEQtbt47aENoJAMa8KT9DWtYcb5hvzWbMDLaSp1/Q4XAoO8rtM3zcUD2uyNNIXREVvYhoCVWPkee9TJD2cfKYEtWbLtrZ3xKNPZyZFzQGFdQzuLODzWbVcssO9A1t/sG6BSMim5+as1mjZLz/+Yp1WT8gkugh3wG0Oj8P2D3ZsZjprQZ/PLs5OVazUm3Xr9gc2M79kv/vdPwm1b3Ua1iVu/HRkW/l//8+f7fjo2AIevzXrbd2bCULLvB41RUxSENKmMxlbWl6y3h30ppIVxcV22Xgqq7wCih2PF/vIMeU9MIVBPzE3N2/DwcDOLoty1YEbS8gLE6Zuq20nR8dCA/FWf4bFabUmDYPb47Odt9s2nkop6OXo4MAqt2V7sL5mn3/2meg2T3/+D/HBKQKgGSCXq8oruqYicGll2TY2N9UQY1lL80ESc2YyNxrnu/12c0ph0rWrq4LdXBUtmYpowgQSubN/ZKUSz3dLkwsKSBqbqckpu74sqmgZ9hBZQv1wit4ztzRjGx89sGavJSvW9Pik7bzdUcoooteFuRlzexyipSDCRd/C52u3SHQuS7heur22Th9BX9vyh3nRQ+6trktzgmgwv5fX1II1Coca7c70XEaJnzSohE7RLOLKtL6xblu7O0LesR9MJbPW65I4O1ACZx3QIRoTHzozkRTiytSRAq3PtU3T6ATM6Xaadyxif/76G0tEk7Z2b80ODnYl2IbmRIHtcfpkV/jpJ49sdXlWQUm3t3Xz+4I2kcnI6jF/nNczxNQN4TiFe7tFojTPXkKNNs9Qtwu/e2CtJpS6rqiMa2trmsAh1Ea0yQTDHXTbwsqc+d0g7mOW382rueX+0ui7fDQbOItF7cHGmgKxnr95If75cAjE4rJqpWFuBw5DAB8+8+JFHgOhjstFqocbD9x3OcvCSyc0LSYXFvmwDwaj/JOh087ORm4pg+6debFqRQPscdhEOmIPHqyYz4/lItbKTVGayBegiSKgiMlVp9+1CSXeEtDV1N4HFzwUIBHdoWePhnR5ZdlOiieWTKTss88+tzwgR22kIWP9A6bxjN1cnKmZyUJVuRuKOkfDgt3ryPa2b3Gm8uMJi8Ujo2lir2/VctWOjs/s7LpqtVrHnE6fmke+GwnLgHRMjwlx87lcNj+ftQlStW/L2gfht/P70g+4vaJxoXFBq8Fkh4Ycse5xsWkvdhvvqYL6+37b/wSrShYhcgxEIg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7" y="2032877"/>
            <a:ext cx="51816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42" y="2032877"/>
            <a:ext cx="55816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1831146"/>
            <a:ext cx="35814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obsahu 2"/>
          <p:cNvSpPr txBox="1">
            <a:spLocks/>
          </p:cNvSpPr>
          <p:nvPr/>
        </p:nvSpPr>
        <p:spPr>
          <a:xfrm>
            <a:off x="222404" y="1455104"/>
            <a:ext cx="10477346" cy="30823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prstClr val="black"/>
                </a:solidFill>
              </a:rPr>
              <a:t>Karpatské bukové pralesy (chránené územia </a:t>
            </a:r>
            <a:r>
              <a:rPr lang="sk-SK" sz="2400" dirty="0" err="1">
                <a:solidFill>
                  <a:prstClr val="black"/>
                </a:solidFill>
              </a:rPr>
              <a:t>Stružica</a:t>
            </a:r>
            <a:r>
              <a:rPr lang="sk-SK" sz="2400" dirty="0">
                <a:solidFill>
                  <a:prstClr val="black"/>
                </a:solidFill>
              </a:rPr>
              <a:t>, Rožok a </a:t>
            </a:r>
            <a:r>
              <a:rPr lang="sk-SK" sz="2400" dirty="0" err="1">
                <a:solidFill>
                  <a:prstClr val="black"/>
                </a:solidFill>
              </a:rPr>
              <a:t>Havešová</a:t>
            </a:r>
            <a:r>
              <a:rPr lang="sk-SK" sz="2400" dirty="0">
                <a:solidFill>
                  <a:prstClr val="black"/>
                </a:solidFill>
              </a:rPr>
              <a:t>)</a:t>
            </a:r>
            <a:r>
              <a:rPr lang="sk-SK" sz="2400" dirty="0">
                <a:solidFill>
                  <a:schemeClr val="tx1"/>
                </a:solidFill>
              </a:rPr>
              <a:t>		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14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UNESCO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2160589"/>
            <a:ext cx="9353770" cy="3585117"/>
          </a:xfrm>
        </p:spPr>
        <p:txBody>
          <a:bodyPr/>
          <a:lstStyle/>
          <a:p>
            <a:r>
              <a:rPr lang="sk-SK" sz="2400" dirty="0">
                <a:solidFill>
                  <a:schemeClr val="tx1"/>
                </a:solidFill>
              </a:rPr>
              <a:t>svetová organizácia, ktorá sa zaoberá výchovou, vedou a kultúrou</a:t>
            </a:r>
          </a:p>
          <a:p>
            <a:r>
              <a:rPr lang="sk-SK" sz="2400" dirty="0">
                <a:solidFill>
                  <a:schemeClr val="tx1"/>
                </a:solidFill>
              </a:rPr>
              <a:t>na svete sa nachádza veľa krásnych miest a vecí, ktoré sú jedinečné a mali by byť zachované pre ďalšie generácie, preto sú zapísané do </a:t>
            </a:r>
            <a:r>
              <a:rPr lang="sk-SK" sz="2400" b="1" dirty="0">
                <a:solidFill>
                  <a:schemeClr val="tx1"/>
                </a:solidFill>
              </a:rPr>
              <a:t>Zoznamu svetového kultúrneho dedičstva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patria sem prírodne alebo ľudské výtvory – piesne, povolania, spôsob výroby niektorých hudobných nástrojov ako aj spôsob hry na ne,...</a:t>
            </a:r>
          </a:p>
          <a:p>
            <a:r>
              <a:rPr lang="sk-SK" sz="2400" b="1" dirty="0">
                <a:solidFill>
                  <a:schemeClr val="tx1"/>
                </a:solidFill>
              </a:rPr>
              <a:t>Zoznamu svetového kultúrneho dedičstva </a:t>
            </a:r>
            <a:r>
              <a:rPr lang="sk-SK" sz="2400" dirty="0">
                <a:solidFill>
                  <a:schemeClr val="tx1"/>
                </a:solidFill>
              </a:rPr>
              <a:t>sa stále priebežne mení a dopĺňa </a:t>
            </a:r>
            <a:r>
              <a:rPr lang="sk-SK" sz="2400" dirty="0" smtClean="0">
                <a:solidFill>
                  <a:schemeClr val="tx1"/>
                </a:solidFill>
              </a:rPr>
              <a:t>(zoznam je spracovaný podľa aktuálnych údajov k 1. 1. </a:t>
            </a:r>
            <a:r>
              <a:rPr lang="sk-SK" sz="2400" smtClean="0">
                <a:solidFill>
                  <a:schemeClr val="tx1"/>
                </a:solidFill>
              </a:rPr>
              <a:t>2018)</a:t>
            </a:r>
            <a:endParaRPr lang="sk-SK" sz="24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1028" name="Picture 4" descr="Svetové dedičstvo UNESCO – Wikipé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27" y="300250"/>
            <a:ext cx="1487606" cy="14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UNESCO logo English.svg - Wikiped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7175" r="8872"/>
          <a:stretch/>
        </p:blipFill>
        <p:spPr bwMode="auto">
          <a:xfrm>
            <a:off x="9326533" y="169981"/>
            <a:ext cx="2411199" cy="231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249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>
            <a:extLst>
              <a:ext uri="{FF2B5EF4-FFF2-40B4-BE49-F238E27FC236}">
                <a16:creationId xmlns:a16="http://schemas.microsoft.com/office/drawing/2014/main" id="{5BB65EF6-C22C-4414-B468-F4F1ED04E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73" y="342080"/>
            <a:ext cx="2178130" cy="1243016"/>
          </a:xfrm>
          <a:prstGeom prst="rect">
            <a:avLst/>
          </a:prstGeom>
        </p:spPr>
      </p:pic>
      <p:pic>
        <p:nvPicPr>
          <p:cNvPr id="12293" name="Picture 5" descr="http://ti.terraincognita.sk/wp-content/uploads/2017/11/dobsinskaladovajasky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74" y="1699678"/>
            <a:ext cx="3859266" cy="28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782169" y="465138"/>
            <a:ext cx="4176215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Jaskyne</a:t>
            </a:r>
          </a:p>
        </p:txBody>
      </p:sp>
      <p:sp>
        <p:nvSpPr>
          <p:cNvPr id="3" name="AutoShape 6" descr="data:image/png;base64,iVBORw0KGgoAAAANSUhEUgAAAu4AAAGlCAYAAAClanP4AAAgAElEQVR4Xqy8CXQc13nn+6vq6n1v9IJ9B0GQBElRFEXtlmzLtmxZ8io5juMkHmdiZzIvefFLJvGZ9yaZyXIymTxPXpbJxDlZbCu24yS2ZcnaV0oiKa4ACBD73gB637urqqv7nXtBOpnknHfmeVyHJAigurZb997/9l3lY1/JtkEB2ijif2oLBQsbYLfbEVuTJq22QrulYLWRu7fFvgq0LAubosj/o6ooiio/g9ivrezvJI7RbFF/+/copZZxt+DHiyrv2zH39/0htkzQyVfuHiTTE8CmgiL+QaHVbKKoKqrNhma30VJU7JoNTdu/LsNoUskW+ODzy9yxVfkhzvwvP7J0sptXHxpH11TsDg0bFqpNxWjbqdeb8hloDo1W06JaacjrcVSyDPaFeeGl79HVHSGn5/iFf/sFNneSXLs2zd71DR5/30/yxmuXaDabBHwaqe11tJaNZgNOnLiFbGGHWtuiWNy/j93tJE67jZ29bZpak8RAF6lUjtRWmUikA8tSZEujtGi1myDa2aYyfDLM+J295I0MdRr4/B24lCB+Z4y5qwuy3Qu7eZwOG53dYVqWSVd8hNlLKarZNsV8EoenwvDJCNVmFktV6Ij243HESC5VyKzV0HNF3L4C7/yx4/zVN7/Ghz/yKJVyDrfTRSTWS7Wg8PQTL+DSfSi6i8H+MZ567jv8xu/+Kna/nYXlHbZW8jhVLz6nl/mFBZKb63hUUNs1/vAv/h+S1h4LyVXy+QzZXJb1tQWWlqY5cmyMUEeQZruF3eFArzXQ63UcqhuXzU22lMGmtAgEvYyMT/JXf/4NHn/8o1yZeg2HHQ6MHRMdg/W1dfLpKi5bDLcWYKivj3wpzczCFUJxDyOTAxhKHafLQ9TfSX6nyubiFiduP069aVIolMnks2g2ha5EFJoWlVwVu81JrVnHUIrYnHWcHpWlpXX83hCWYRDwOwmG/JRqOk1DY2zkOMvzSUK+KCoOnE4Hya1NOrt75XXmcnl6+rtYmL9GItpBOV8jFhgklaxg6G0y6U0GhxKobQWjrtER6ENpO9jZ2SZX2IZ2naN3THDrPcdIl/KceeMqyZUiB/oPc9/td3Pm5Zdp6QZ+f4jbTt9KxSxQ0w3mr6/z9pvn0doNfuc//Tp2t410ZRM8NUy1hm7VUTSFdCFLqVrmSOIEbpubRqtGprJHpZ4j0Rnn7fPnOXXL7dhUG7vZJA7NAQ2N4c7jaGqMZrtNqrHOVvEaxdomeiWDqkY4OHqCb/79X9Bu1vjUo59jMHgCe9tGzlhlvbZC2xNmMblKKrVMWIwHuSoRrZN33v0JLNOPpjhxOGxcW7uEt1tlu75NQ2miN5oUMgUmRk7iUeLUqlUCXhubG0t0RDoIR8J893vf5Or0eT7w3vvIJWvE4p20XCXWMpfp7IpgFduU1st0dnZzcXOGwyduZ2Vtg2y6yCc/8gkqpSJ7uRTT12fp6I8S6Y6SSWeolvPsbmcIe7pIbadxa04+8ZFPk8/sMX35Incdfye3Hbwfh+KTY7Kh1ikaJVQtQEUvsZvdZvb6JRyeNsGIg4HBHubmZujt7adUrLK3lcLj9rNwfZmWCV5XAKVtR681CQYitO1tCo0UPX1hbA4o1cqgOnC53YRjATpiAaqZGk67l2giztzydXZ3dtBrdW45elx0Tup6Da/bxdz8PApOsuk8pVyKW4+N0SiXoeJi5tIm/mCQ45MThHwR3nXXB3AQQrFEB29Bu0W71cSol2l7VP70r/+crZ1dwqEw9UaVTCnF8OFB9FaDjeQywaibfDVDoZLh/R98J9eXrpAvZhgYHiMS7aBSraHXLBx2ja3NFXriXYT9cRZmVvDZEpx5coq6YeIIwu/+t1/j1bef5OgtR9hOJtlLJokEYgzGD7GbyvDNr32XmTe2GQyNcn16mVP338IrU6/w737nx9nIvQ3OOoEOB4bVxG0P4nKESe0WcLm9FJI5BvoH8Ps9xGNR9HoTpydErWHQrJdwWA1caBQKNfzBGAsrK2SyWR790KM0qm02lvMYOvh9Go2aSXKlgFYPUs2Y1M0SREsoXVU88RZer4Prc0v0945iVwJ43BEajQa1RhHF3uRv/vw5Qn4Xd909yfzcEj5njOXrST70yDtZW14lEevDUupEYlEsm8JOdhvV1qZlagwkxpmfWWFtaZGxg114NTfd4V4G4+Mc7DtO21BQVYsLF17nlbdexbC7CAXjOF0+mmYb1abQtiw0zYGpm/gCPjGUyfncZdfQ6w0sy0Rz2eUYYrQaVO1ZdHuFex64B7/Hz5XXrmHuwWjXOH/wX/+Inv5e+odGsCkqSwuLtLHkXDw0Mkwqm0FvmgyPjKBqCl6Ph5bZwqFquJ1OtjY2WViYx+Nx43G7KBTyZAslitU69973DlS7wBcqDk0hl0sTCATZXN2jVDQYPzzO7Mbb3PvQJLu7i/zYhz/GwtQKz79wllA0Qf9QlI29eYIdUcymQrVRY3x8gp6uA0xfmZHgyjR1Oc50hELUazXSuyny+RzBcJRAR5iGWUC3Shw9doCrVy5iGeB1hOhO9KOZEdDdaPLN0bArGkpbpdVqomkabq8Hy2xJXCHm/6ZpoCoK9Xpd/t5ut6HrDVpNE6Opy/5rtAxQoST6K4rsdy5bHa+j+ANA1Gq15RgkoN8/3SJVhfdcttGZ28eC/6vbq/e4uRAsoqr7xxP/irYQm121YbYsrGZLXovYx6apaDaVgNNJW2nTUtsYTesmNP3B5bTbbQRC8tgcFOp1KhUDsynGHrDZbuLYNlarRctqy2cXwkm+VafeaGJJcAwxl4eHjt6GZrPx5NVzeBx2dI+F261hE9esQLVq0jQtnC47oaATl9sur6fb78fZdpGv18g0SuTzDep18wfHFscXz1n5+FfSbdqqxNgSvCNuSID4NqqqoSgtFFWA9jbNlkJbUbAURX5YbbclaFbbLVRNgGWNVsuibQnwLy5QlV8tcXy9QOHFX6KmK3Qodj6/2+JEwfqh2/DViQ5ePhilGvTuPxCHHVXTaIuHajaxOR3YRYPdAOyKIu6hRa1cpZit8NHX17lj80cD3BdP9vDWhyfRbWDTbCiqTT7JSrFKpdbE6dCwawpNQzSAhcvjpl3Y4c5TEzz97HfxBxwcOjFO2agzcWCCmZlp3nrmTX7lc7/BmVcu4HI46ekMUy1msWom5UKdfCHP2MQAmVKJvb00qqpSLpXY2dzA7XPhCbux7NBs2zDqKsV8CbvdQbVaQbW1KJWzePxuwbWwxyo88JHT5Go5nCE3DV3HaXPj00Kkk2VqVRNbu0U0HKZYKlAuVnEpMdq1DtLbFYxahoa1TfexAB3dLuauz/Pggx9k+soSqhGhllLRixV6+jUO3tXB+WsXicQCnJicZGV1k0uXFxnonmDh/DK3jJ9gZz1NrdKk2ijyyGPvxrJbNBoay9f3CLkjtI0myZ0d5q5dw9lqYreb/Oc/+R2upRcoGFVmpqeYnbpMLBbkyNExCqUUDq+DuimIoiB3LboSXTQqBhtrm2huCId9xBIRPL4O/vK//z3/9vM/x/bedZqtKr29IywvL8v+YWt5WJ8vUMo2mZuZY2S0n3x5j/GjfRw+OczS5hyHDk+ydH2d4a5D7G1mMCljtJpksgVsmh2328v2+ja5vQK3n7iDaKQDQylQbqSJdge4OnUZl8OPqrrwOB04HG06okGi3Z0ktzP0dI6Q2i4R9EaJx7uxKRq6brC1uS0n4ngiTiwW4fLli3hdXpbmN7j1yN1kkmUyuQyp9DoTB4coFUs0qwpBXy8ed4h0eoftrRV8Pju+uIOT9x3l+ddfpKtrjLlL6zjaHj768Id545VX6Y514/Z4mJg8QLGRprOvhxdfeovXX3wVrW3yhV/6PP0DXcxvT+Hp0NCp0NYgubeL5rDjcnsY8h2Q/SRXyWLZDOx2hUqtjMNuZ3d7l4DXTyIWQ1PdOC0vHi2C0QC7y0PFLDOfvIDmr9JyGKQyFUp5k0uXLvDJxz4ENY2Iq5uA00epkWU9t8XZq1c4eHSM/O4GCVeQwXA3ffER/N4+Ll5eYfLIcVTVIJ1b5+LaOUaPHiBZSLG8tCyJkUML4NbiGBWL9z34AG6Hk1AgQtOymF68yOWpNxnqi3Nk/CTJ5Dbdwz6uLL2KbtYY6zrCLX23Y9Hi7NI59JbF9OxV6hWDuH8Ah+bB43diqW3ylTyqfX/C2UluEgqEiHjj6BWDva0dxoeP0N8/jGIajHRO0B0dQ22LSalFpVXg4uzbxLuG5cSQLeyxurVIqZKipegcPDQugYDPGxC8HaNhUsiX2VpPUq8ZREJxensH8XuDJJN7WC0dq9VgcKiXQjlH/8AwkUicK1OXCYQ9ZHI7OO0OjGaTwdEh0KCQzzF16Qpejxuny0GLllB4KJWKhINR9GqLUi5Pb2eEnliUOyfv58H3fZJbT07y85//WXoSvfi0KB57FFpiDhFTiUAEbcxGFUNr8bt/8Ls0TAOPy0WzZWD3KOwVtpk8fohkap1CJc3zL73A5IkjPPCee1lYmcIXtNM70Itu1DD0JqZhEo/GuHLpIva2Sle0R4oV+d0GG9fK8j3zRp20fFn6x4MkumMkt9PksxUGe8b4zS/+MROH+/mxxz7Kd7/2HH2Bw7z4/bNkqkk6J2I8/Jl7WUpfZWgkgWKrYbZNdKPN6tIWRt1goLuHzHoSp+ojHu2R11IsF9nLFDh9+k7aVoWuqB9FDxCNxPH53Jw/fx7N4WFs9CjLq3sMDR6iVK7h9/rZ2d5jdX6D5EKGnZU9AiEf7Y4a7gHYKFyXY+HeTprezmESHf2sLm4xNTXN9NRlEp0drK6kGB3rpW8gzqUL0wz0jNIRjONyKMTCMY5O3sJLZ57B4XGjWyYNs4TL7aCvZ5DttSx+V0CgChxulXKuRCLQxWMPf4rO0ABqy45Ls/EP3/0bXn/zDHVdwenwo9k95HPFfZFQaeHQnPi84ueaFBHFu2UZJpqqYBgNdMugJTCJHdSwSU0t8vinH+OFZ1+iVVQprlbpDg5w/q23qTd1PL6A4I5srK2zurqKL+gjGovSPzRIuVaVY1hPXzd6o4EmAK7VplwsYplNrly5REdHhwRopVKJhmFSqescnjxKJBJGc9qw26BQzOLy+CnnTWg7CUSCJAuLvO/jp6k10nziwx/h7Ivn+f0v/RkHxsc5dedRXjv3Am5PGJ8/jsfvoau7C78vzPb6Jisry9SrDfxeHwGvj1K+hCJQs9Umnc/RMzjAtflL/Pwv/QzPvfQUiXiMSxeu0Ns5yNjwBA4jSHqrhMfhx2lzYjUsnA6XBO4C57lcLqrinfH7cTgcVCplWlZzv58pipxDoEXbMqk1apiWiaVYNNuWxHfTUzOcOnkbu9vzHBzZFwwE6BVf91HkTSl4//tIReHBKza6fkTA/bk7VaZDdfxuH/VmDUsAWRQ0TZFYVYBqgU/FJtrOpilSLPOoLjoCHtxC6CoWaFjmD8C7BMOK0AhUgk4PpXqDdKkice8/3QQ4F/dqmi0sS/zd/15sN4G7AOdBpwunaqPUNiQpDYac+HwOSSQEnsrn61LMFmN8R4ebYMAlsaogIC5Vw7BaVOs6yWSZcsWQ1yHuRdyrJUjH419LC15y49rExQuG0ZaqtXhZFFqoYuCVoryKIdiMvFAVVVElcNfaTWx2OwKuN1st2fhSmpcPQ6WJillYpnzhv9KoGdzWsPHpZJOuRuuHAu41p41v39bF1eGwPI3H595nXqoqwbnYBIgXYF6QCMGWHM5996CYylOrNHjsrS1uXy/9UOf/5x9aPNXHuY/dimGzZCOKe7YsKOfLWILVOhwSoAjVyO22ozlsVDaXePThB3jmuWfIlzIcPjEKWovVtXUe/eAHyW8W2VurUkjVOfPy6wRcNm47foRIIEomVcBmFyTKwOX1UavXqdUaFHJ50nvbBMJ+NI+GzWvn7ne+C0txMTYyyte/8XUMvcbS8iwNo8Lhowdp1GssJWf40Kfez7W1KTwRB6nMDpMTh8jtFvC6wtSrJkGfX6pU1ZIOpoOgY4BG2oVeUsnuLdG25YgddJKrbjIwOojm9uN1Rcltt9i+XiK/nSHYYXDgjijJUpJI1E9PZycd4S7qDY2335jhzWfO8Is/9wXOvXWFXLrE9OwlfvynPojmUzFNG4U9naA7IlWEreQe87OzKI0Gei3Hb33pN9B9beZWFrhy8TyPP/4+5ueu0mw1yJWz1E2DgdExsrkSxUIJzaZRq+n09HSzunWdeE+Y4ZFBFhZ2+OZfvsZ733Efg6MxvAGNeKyXF15+gaHBftqmg5WZLMVdk3qpTjK1Qqw7wB333UqhvkujXZHtm02XseoQ7+hCN8pEYmGO3nKU+fklJH9o2jCqLeam5rnn7nso6xnMdglP0Mba+jIORwCvO4JdcVIul1hYneH0fSfojHaTy1ZoGiqVgkF6J88H3v9h9nYzHBgb43tPfwebQ6FcLjA6PErAF2F04DA7a1muXJoV1hfBkIt6PS8HvlLOwIYft8NHNptic2OVYMhDMObAFjSJ93dRq0E2WaNVUxjuG8Sh2Elt53F7nfSPJjhwtA9dNXn11fO89vIZWkaFxx9/VDodTa1BupJE86i0FDCbTQqlKprdiV6wGBscl2ppS2miaG0qlQpnXn2NRCyO2+HhzuN3EfUk0NoaxWIRm+LA4/WztLHIVjrJ1MIMx+8+THdvDxure+zt5Th1263sbW6gWXYGukcoZDKcvfQKy9tL3PPA7Qx19nE4dhQfforC8XD5Wc7uoPo1rs9foq1W6egLkatW6Bsc4uy5M6wtzxMPdIMZ4Mt//gTf/ObXuHL1KlYT+nu66e4N06bO1772V7R0O3fddTdTC29w6HQPpk2nI9CJ1nLh0FyYapMzb73J0HAPyeU96hkPP/7oT/HUs9/m6WefZied4/DkJF6vm3Ilj8ft5K5T97C5vIZeafDI+x/l+889w489/nFqeZ3O6DA+T4TlzRUCCaHWFNFNhcFYD1s7G3hDTjZ31rF7NXyhIKl0Fp8/RDaTozse47VXzkjALlwFo95kfGycocERNja2cLs9qEqbRCJBIV9ibPgAhVKZVDaNZle4cuUCA8P9ROJB2o4WVb0sFcu56SmcDgeaZqN/cAAsG5nUDi889xwTI5O0jRYPP/Ru1tfmKRXLpFNVnn36NSYPHeJff/ZzxH09tHDiUFzSHZTCS7spQZuFxW9/6bfRTR2nXSMU9HDx6jny5Qyf+dy/5sVXnyWS8PLMi0/TP9zDXffeTlnPcmBiELtTEHeTM6+fp92y6Ovq4ejEJL3xbuZnFjnQd4y//+b3eO37F3F5YvijIR54+DbiAw5205vk8lUunrvMyNAET3z1aX77dz7P2bfOMNRxhM2ZBovXtnnj4jm++Hv/im+/9g1+8uc+SbNdYXR8gKe+9xSL84uSkP7MT/80hWwWt+Whw9vN6y+e5eDBca4tTpFMJTkyMcnxY0dxORzEg4eo63V20zs43A4iwSiXrk0RCsVZWFhhbzdP2NfN0PAQjZLO9ctLJHwJvvSl3+eeR25n9PY+suYeW3vrdCa6+OCDD7O5vs0rL7zO4twcllXH53dSNVs4vXZK5QK/9qtf5Imv/B0/+9nP85/+4//FofEJxkYPcm1pBpfLzej4AZYWZnE4VRoNnb3dLLlMjskjk/T090ihyGcPkgj38s673suVt69y+6lbefa5J7k+Pc/eRkEqmnt7ecYnDmGKQVGIWi43mmonEPQR6QhhmSZGvYGpN6TIVDMbWK0mTcXCHm4yemJYXlMi3o23HWDjcpKgPcLmelKq6p1dXaR2dslnc+RyOVptC7vLQYdwN5om3b290s3UbA7Mhi5FP1PXKRdLTE9PE412EI/HqFZr0ulzON04nC7cXjeegBuHDYqlPHWzSTTUg2louP1uNjLzfPJn34/mMunvSvDyM6/y3JNvyGf187/4U/yXP/g9Dh48TbvtZXV1iYNHhqVAd2BkmJnpaRw2J1gKLVMh0ZGQz7NRN8gW0ixvLfLFX/9VVnYX8EVcTE1fxeXwkOjoZHM5SXdwGKui4nUGpWPlUO2SoDebBsFwSI6jQX+IWq0mCZPL5ZCYT5AXwzCkuCggnN6oUatXqTbqAvpJHJVOp0mnMoyMjNK28vQm/rm+/o/AXeIwVSFcVXj3RfVHprj/3QmD/JCHmCfGbmWHimnI1EfA7cJlt5OrVWnewH1i3BDA+eYWdLvo9IdIV0vUhYtwY7sJ9AUgF4BagHABzFvir4TEQsjeF6yb4nfNFoZpyd9LvHtj+wF4F5hTtTEQidF2KTSo4/HYZBKj0TDJ5xr7x7SpuFwafr9dOh3iWHbh5NhtZLM1CgWdRqMp9xVjqSlTGybKJ7+ea0u2JFlL6x/tB6GsC+tKRE4E7FQFs2hhCjtEAnoB3G2yM90cWAXVkukYgfFlAEeVN2Yqdhqr38fceBZns8196zV+bO+HA+3i+aT9Dr7+jgF2414M3cTldUvQLtneTeJwI74j2aCI87icch+zUpUd4GNnNn9kwH3p1ADnPjyB6dSw/sltVcuGfJ6icay2Il0Jt0NYFCr19SUeeeh+pheu863vfJPT9xynppc5dstxEvEoATWEXnUydf46z3/3GQa6ong0G3pd2HsTuL0OdF2wsYq0bnSjeaPz1dD1Kk2bRaQrSqinE10TQojF9taGVG2isbBUCbL5FA++50Gpll2dv0itlaVOlt7+OHbVTnY3S293v3zRWkIubWuYDQuX4sfRjJDbgNxWnWa1QCo7y70PH6ehZVDcCvG+fra3i1RSNvLrFu2iidlK8flf+xRvzb5Jw6zQEQpQLes43SGadZVnvvE07333Q2TzdTkAvfLKi/z05z7K2KERpqcXoeHEpXqpVnWEPlDOF9hbWWWkJ8FP/eyneGv6HLuZPR5/9CO0bXW2dtaIxiLo1NjLp0imdtne28W0DKrVKvGeXuwOhVR5k1IlTTTRIdXnxUtZlLqdgdEYrrBoU5tU+H1eJ4qpoZpBNuZ3GOkfZHnlOqMH+llZX+b03bfK2I3qUDEMXaqN+UyGrs4YnT1Rrs3NMDF5hN1knv6eA5x56TyxUIJIKMLS2iy+sJPk7jouj5Pjx26jXDDYTu5y8tYTNNt1cOko2PA4faytbbG1tkfAE6dcaDA0MC7PVakU8fpdMrK1sbHB7lYKre2ir2sEpeWQ13J9bgqf18XQwBCNcptCto7D7qFUzEnV3ed2MnAgzjseuoPz0xfY2szSbrixGhqxcAd2NJSWE9XWJNrjoeWuUKfG0tq2BH6hgIverhgjBwbA0UZxWpSNAs2WiWZ3kcnmsZqKdFWEUtjZk2B2fharZVIulSUB9Xm8RPwR/G0fjraNoDfC5KET0tIViunK5hYzcytcX1qjb6Sf9z50P6srq1w8f4lmrcqh8T7C/iDRQBejw8fR2xZf/vof8d6H38G5187xwK3vZTg2jiqs1XaTJ89/G1vAYnNzGdMq0z/UxYVLUxhmm3DIRy6/hwMvc1PbbGzu8aEPPUykIywFjO3kBpGIi9fOPItmb3Lq+Du47eTdbKbnabqK9B3oIV+pSNdmdHSMcqlGvarLPpZcyWIVvXSF+mR07Bt/+00S3VGOHDtKorsTxdZkfW2Z7fUtPDY3vYlePv3JT7OT2eOJr30Vo2ahV2x87KOfwul2EuvrQG+bJDoHCNg97KW3mF2aYTezw/HbbiGdyRCPd2FaMDs9i8/pwKY6iEZjMhoze00os8cwTINoLMbG6hZHxo/KmEE6lcZqWVx6+xJHJ48TDERxOFygNZlbniHSGWDm+hVcLjuNagW7YpPgYHB4mO7OPpYXZ9jZXCXkipLdKfOO++4j0enH5dZ47vmX+Npff5tbbznBz3z2ZwgGOzCNlnQJhfJnt2uILGfRKMgx7+lnn5Fxt7GRIaq1iiQ4whHo7O1haW2RllLD7lXZzWwRiAQYOjCAYmtzdfoKx285xO7OLg8++CA0WyxeX+bE4ROSyFm6ky9+4d+zMZ1haPAY3kiAgYkwH/7EffzRn36J4eEJ/N4E/+VLf8lnPv84pcoWd50+ydQbS6xfq/Dmq5fYym7xc7/8YYYmwgyPd7O6vc7YxEGWF1dp1ZtMXZri8ccek6Ap5uolqg6gNp1UjRzrqVmWVhd47wMfkpGlTClPo6ngD4dJFTISLC6vLsq+FO1IsLW5x6mjp9Grpmyz7z/5HFZZoT8yzBd+6Qu885F7+MTPf5TptUvorRq93d0YjQaZvQz5TEG6wK+98gKTR8Z57Cc/yZ98+b8xNjZGraqTSRfpCEfp7emSkRWvx0elUZfv/LEjx7h44Txul4ODEwe5ePGSBISxRJxmGwb7hjj3xtscO3IrTtVD22hz1513kEntcfmtyyxf3aCNneuzy0weu2VfbbeLmIpbgiKP1y1VYAEDLV1EBHWpSArHCk3FbOmUrBydozF8ca8EaqXtCraCE7OsoLRUMsWcjMmU8gUyqbQkB9lsBn/QLx1Qj9dL30C/FPUEltFUG03DQlMUlpYX2draIhbrkKp0IByWeKazW4DzJnqzIa9HCA71eglvMITTHqBc0HH5PJSaKT70qQcZHImynVznwhsXee7vXiccjvIn//3/5n//P36RRGKMdsuN2aozNt5DPp+nWdWplqs89eTzdEWFYGHn5C23UypW8Hl8UpTL6hkarSoFI4ulGRTKeR776OM89e2nuOf0faxMbXF84jacNg9mvUm9XJPRGCEEiEixN+CnqTelqOl0OiVIF89GRGZE9FngPqG6NxpCFTYwWy1sdlX2wVKlIt/ber1BT6cLjM3/IRpzE8JKaVcR8R0n0ZqNO94ySeR+JDop3znVZKvLjkPTqArF3doH1X7NKZ2YRtP8geIusJeMdIuEiLqvyov3TKDYf7oJnCgAu4hFGqaI5chBykQAACAASURBVIk92lK9v+kkSHFYaNICvJstdP0f4zFSrb8B7G/GyMX3Y8EY4ViUopWjpZkykSEIgXD89sWIfXtCvEsCsIvLkqq7zU6tYVKtG/I8Yj/xe/HZfKGB8oknMu2bjKHdFnn1fbtEgHnhEgh5XhMZIqF0tC15MwI8yMxUW5Eqmvy8/HMjcyQZiCXhvfhXdOTSpT/CKizhqxp8elnntv+FlMpU3M137+2n4nNKO1gwFbtLAAkVh8clmTvCBlEVms02jWpj376xaTLDKlj8B55b5dRa4UfyJq3e3sOVjx9Bd3uoG4I87DOkmw0oIkYiNuQQgekbW3lxlvtOH2Vxc4X59Xl6+2Okc3ucPHUb5Woev9PHQO+tXH3rOmefew2taTDY24PD4Ua1uQlHApRKKUlUNLsd3WxSKZUlaxYWo+a1Y3Pb6T3UT8lW46UXnmd4eFAORGISLhZL9PUPsrW1Q7XcoKk0uL52gYPH+tDsLUYGx4n4Y9JGd3v9pPIFDN2iXMgTcPtwtQK0in4KSYtyKke5sskDHzlJrr7Gxs4qsR4RvwjjVHuYO5/EKBp4AwZ3PXQU1W/nxVeeIxryEw4GyZfruFQfG9MbhP0dxBL95PfK7O1s09Uf4JGPPcz3vvcS9UKb7o4+yrU6erOJIbLquTx6McfREwe584G76OrqxImKIUJ/WovtzCbeiJvt1CZvXXyTjs4witYiXy4QjndKZVq3l0mnN6XyEvL3892vvMnJwyfp6PLjDNhJpUvcevIE3/nOt3DaXCSX87z54gUS4QAPPvQu3njzdRll+fFPf4rzl85x1/13s7qxjG7UCfq92G0KR49P8Mb5V4l3xaVCZlf99HWPcvb18+SzBWKJBHanyujoALt7OzSbFj5/UE7GHR0hOntiXF+5TrGQl+xYKCwdoW5ouvC5Y5gNFaXVZG5umngigT/o5dzZN/F6HOxs7XFg5BBWQ5H1ER3hMIZeZ2LsMCVBktZ2ZORjbX2Feq1C0Odm+GAnI8cHJejQ1ABbawU6At20TSSZr1fqtDA4eLSH0aNxFrbmuXJtnoWFJUYGexjq72Ogr5+L0xcId/nwhzz4/G4Z62q3FZmrLpYa2FQ70ViHBIR+v09OXptr61imJSeqOw+fpl42sXSL1dVlDoyNkOjsIVcwePPNGTTVQ2pbkCqNdGaPbCZFo17hP/yfv0rQ7cUyNbzuOJaiUtB3SFe2+YdvfIujwyd437sfxmazU6bCt177K5zhfUcsEgqwvbUlnaZctszR40d54ut/yYGD4yxf26Vdhf5EF5GAH83hJFfPs5ldoWsoSnZvm6Cnm7tPv4OZubfR3A1KegFdjAnCFo124HL72FzeJZ/WaTZUNlY3pZUbi0fp6YwzMNRPraFLZVvEZ0rFNJZhEfJESYS7GR0cIS8AnV4jvZfl1LF7sSleFpeWeevsa8S7EjRNG00RcdNUXH4Hh45NMDA2xHpyU0681YZOajfNiHBQ7E7On71ALldkZuaaJBf3P3A/LreLs2fPc+KWW3E67IRCAam6bW8kOXTwGG5nmEy6RCjqJ1Pa5eU3n8PmtBge7mVtaRmzZmDoBpPHjnP9+gqxqJtExMfStQ3ioUE+8J4P0miVyJaTbG1u8Ye//2U6u7r5lX/3y/j9bhrNKuubqwSDIu/cxmibXJ29Jie9RkWX4EOM50azQb1WZXcvic8Xoquzj2uz12irBm27ia/Dgepsc/LUCTxuD3MrU4weGN7PLafS9HcPUs026PDEGek7xJf/8C9YPL9HOCSchCgf+OjdXJ57gaGxPiYnT/L1v3mayzNXOHbnQTStDbpCu+rmm3/xfYxGiw997N3E+h2856FbmZ45J9vS5nDRsJrcdtvtvPTSy/uKZ6XKHcfu5/jA/XiUDvRWidn1czjdNvriY1QqOo12nZxRYn1zi3iik+2dbZxujURXVLoPdqdDtsfm/LKMl9xy9BTPf+d1vv/1l1he2OD0A7dx8p3H2KmsE054Zb3M9PQVevp6CIei0u1o6A3pJi6szrK9vUmHcAkbJv39g9SrdUqFAp3xTjxuL5tbu3i9AUQl1/bGNtGODjn/B0NBrs3NcfDgYekA53MFPC4PE+OHqZSqvPv+d/K1rz5BZyzB6uwa51+8xP3veA/Pv/AKp07fSTgSlKBIGP6CTAsoYTVNCc6apolDxgSaErgLp0X4LnialJsF7nnPXVy8chm1rqGUHCR8vbK/bCS3JCZpVGukdvdoW03sTifNlsXm1iYdiZh0XMV7LtIDLocbu01j/vp1CfCF+OHzCVJg4fJ66enuxePxShBYrZcxxXtnVnE6bTg8fmw2r3RCVc2GoVbpOxjl/Y+8A8Oo8drLr3Hl1RloOfjQRx/m77/zLWLRHnzeMM1WBd0qs72xSywQZ2tdxEAXOHzgCB6nl0Pjh9FrguhrbOxukm/kGToyyFZ+lZbTpGnpCHnVr/nJ7+Q5NnE7YW8cs9aiK96NIuBQsyXvpVKt0FYV6pWGRGt2h12O56YhAKIuBSe7Zsc0dMrlsnxWZtOQ75Z430TMyGiaFEtFxoejZLev/AvgfhMSC+Aa9DgJFVVuf8v4kUVlvneHxWJU1On9I/gW5xL3I8Ynj8MpAXDd2hdOJdi+Ae4leLftR2puZuQFJBNtKgCy3rBkDOYmfhNxazH2Cewr4simae3XazZMGvV9QH3zHFI4FkGTG7EbgZ37vEG6OrtJN3dkLYX4mYyky+tSaDfbeDWXjHWZMrOyv0mXQNxDoymdKSFYeTwiig7FYgPl418VwB0ZmhfZ9ptRE4nIRYWqsIdsNgG/b6jrLZS2eEg22m1VWlb7Urd4EOIDN74VHUtSFBtWLUPx5V+lpKtMGBafW1fo/keX4v83eH561Mvrp7pQXV5Z9Gmza3IAc7ls8kVs6C1oGpJ4NHQLo1qXKrvYfEGvjP68/9klbl3+0QD35ZOdErhXPaF9xb3dotU0ZE2AaAhR3yCescvl/MG97l28wOOPPMhiao2ZxWs4nQoffuRRnvj7rxMM2enq6qIjcoiLr06zN7dBwKbi8TixO71kcxUcThvBoJOQ3ycPblot6tWaHOyq9QomJsFEhEBfkGR1k1whQ3dvF2ZTl3Zku6VSyDXo6R7CqTlwem1ky5volCSIFUzd6wpiNTX6B0epN4VC4aFcTGEXBXvlJt52J7W0xsbiNpVyisk7+3AGDUq1HHfdcS8OZ5DrsykuvblGs9ak1tjg9neNU6NFoViQeVWXGByDETCcbM1sUynUeeH5t/jgex+mkMswPB5j/OgBPJ4oy/PbeO1+SRpzpTJFQSaKZcqZPX7zd/4DzqBL2o0iiyKKbEShWq1V4+3pC4yOD1I3a7i9Lop6hqpR5dK1K7icDvZy22h2i8GBfpxahD/+3W8QcLm5792naTtV+czFZLm4PEtfYgDNDLC9kCHo8ZHJboLNYmlpkd/8nd+UhaFnp87S2dsplbF6rYzS1vnoY49yeeYiuUKWcDhOIa9j1BQGuoXqsq/QlytFSqWstM46u6JkcmlUrU0sHmN7V0zYLjo7E3R390gwLgplNcXPoYO30aha6EYVj9/O/NIyXp8bTbPY21vft9128wS9MZ786osyniKU7rvuuJv0bpatzV2pLIh3J1/IYbc1eeRj76FvvBPF6WDu2gbXZ5Po1TYd4YgcB0RsSrNZTN46hGHLyMkknSsTCIbQG2VaDV0Cd7vHxtT1q4wfGsLjtovopLSblxZX6Ooa5dLFq/J4sjjnRoG8zWZjYWFRZv/fc9+DtBs2SWQK+byMoQ0Nj6ObGisruzSqJvXdIpVyhWIlTyDsYnrmCr/1679BrV5hY32TUqbG6IFx6rYidp/CV//6qwQdAX7605+VOcfV3VVy+jJbqSVZpyMKK7OpDB986CO88OyrhGMRGTNIVXboi47yxB9/g1/87Od59H0PSxnjy9/4MrqrTL6Wpi8xSK2kcHB8krNnXyIYVjlwcBSnz81bl87iCbhQhFJUMJmbShLr6KRY3eX0XSdJbqVkBjkaC+AP+HF7g2gOAQSECggHho7hVYM0DYM3z5/h/vvvpVap0Nd1gLCnm2qlxs7upiyydbv8eB0Brs3N8vbFc/SP9JAr55mdv8bYwXHm5xfIpLLce+e9ctIXhdOtliLBWk9fL832fr61IxJDr+t0dsUJBfxyHHvzjfOMDBykt2+Y3Z0Mia4IBT3FlbnzdPZHZF5zfmYWt+YmGIzQbtlIZ2scOzosCdbW6i65vQadiR78IQdmq8pOcpc//6OvSlf0Y49/hMkTYxiCUtXyOFwayd1t4okuVM3P5fPThD0Rtre2Zf9ANWW8Qyyu4NQ8HDpwgu999znMZp1UcYPesRijBwcIhkKMjRxgfWuBhpmn1W5x8tgJdvdSRDydxAO9KE2Fv/vak2xcr1KrKEQTMTRPlV/4pc/IwvN0Js//9ou/wr33n2ToYJxS1mD24jp+exdPf/t5Cpkyf/O3v8/1lQtMHh4l5A/Q299HTW+QLOyymd5Ec9qZunqVeEccjz3MiYl7Ge48TK6cwWhXsFQde8uF1+shU9ijoJeoVg0Ojh6iUi1htUVBaZ617WUaZg3TbEqAO3VtGp8rzNZCjph9gOtXVujoijNyfJiZtYt4wm3pRIg+UteraE6XnJ+FIyL6VmpnE0114HaGJKgvFvMUcjlcdi+RYITUXhpUJ13dvTTKdWyKjaoQxW4U6y0srhEMRfC4RLwwTjyewOvz8NST32ZocIhKscZP/8Rn+JVf+CKLlzf4wPsf4fUzZzl27Bb8QZ+8X3FM4bIId1pgD1HDINv1RsGk2WpSqpZk3trlVZlbn0HxtYl3xRhMjFLdMbAbbukmlGsVNM2OU7OztrIqBTuRTReqcaaQY2BoUJJYt8uJw+mkWqrKOrFsNit/Xi4XZV8QjrSIAnd0RKU7KgCumGNbbYOqXpKksqlCINAhRTWnyyXVVcVtcPrOo1ybncKp2tGzFk3DTqGUl4X4obDoKwG2d5bJZnaJhvrYXkmTiPeIklIS0S7CwYgkIbVyGZ/XQzK1Q6VVoWhmCA/6KFl5GVkzqzpRd1wKZKdPvksKOi1dkfl2m3Bp3V6ZWw9FRJ1aCbMuYr0C/LZkPEY8awHgZcpC0yiXClKFF9FGUaAqGqGlIt3qUDREw2zgs+s49N0fCJQ3AN8PMt/ie7EQR0dV5d6323T/iDLu37uzxWriRpzlZjb9RlxFfHE69xV1AdZvitDiWm4WmIp9RLGqULnFfCKTJGaLSkXEiYTjsJ+RF/t1BL3cN3CUMlU2shn2ynnKVZ1iSZcgXgDqmzGamzxCnEd81u6wEQ54CDi9WA5d1qvp0kXax9tuu52wQ4gSLTaKhf3jiPrRG1/FtQtxq1jQpTgtas8E4BcZeeVjX822RT5ITJ7iBn6QUBJRGZEtbLVx2kT2Rty4iMUI4K4KzX3fbrhR1CpjMjcyTcJKEGxAnFhULpfmvkdm6rvY7DYeKNv4N8l/mYv6n0XvVbvCt+6NsjUQRPWFcIdDUiVrqXZZjCqiOUJBFoOZXq1LW0tk1wxrP+cuFBqvx8aDT85zfD77P3va/8/9Vk71cOWxSaounwTuwlYUqrtgZuKFUATxUVVcbiciTiZI15knvsNnHvs4tpibv/v+dyjmdpiYGMeytbnjzmMyU9a2dfCdrzzN2vlZTk9OcuTwBLqlYKkOlleXqFfSiPS8GHgbuii0UMik9yhWitg9doqNEqVWmdETg+jNOm17i6bVkAOXQ/Vga/uJh3vp7OrB7lFZ3ZrDoIDT3cYllYclqb4cnrwVzeGQbb26Mk+tmiPgCqA1gyxPZWnVVSqVDAMHgjz4/jukAra2leTw5EkqORt/+9XnaTXE4Fcg0NPGGQ7ISXR5foGueFyuloLuggJsLG9QLtXpiQ6wsDDHl/74N1lLLrO+mcY07CQinVTzFaliZXJZGuUSjWqR3/rPv0G9rctcXtjpk0VthVqRvfyuzGlX9aKMWMwuTRHo8NHVl+Dy1Sv4XAFSqV0sUUXfMunrGeHP/uCv+ODDD9E12EFer1Cq1KXymSumZb4/t2kyd1GsaOPF7mjs55sVePzxx5ldmd/Psq/McW1+Coem0tcXk/EVp89FS2lTFVZ1pkws1EvL0OQAfeHCOXx+v1SFapUihVIab8COy6eR3NvC6/fhcnqkVdbf18/C7LLMwLebLg4fvJVouIvd9BY2keFFYfraFKiGjHAszc8zOXGUMy+f5fyz13jH6XcxNDTCgZFxklu7srBVZMsnDk2Qzwti4QaXwfjxIQq1KrPX1ihkTQb6RuRqByJulc6lZKRGrJbRdtTo6O5gYXGDleU1wmEv0VCAk0dPUmtXWU+usra+xKGJA4QCQZnbtKluqrWWdHwuXTxHZywi/bnjx4/L6xErnGzvJOWKGzNTUwwPHODYkVNoNmH3OkgVc2SK2X1iXLSw23ykc0k6OhyEfD6xFBalbI5UcpuR/jHyhQoDxwdYSW9Iq7yWLzIQ7yG5kaRhltFbGekKiBUXRHHci8+8wic+8hNcn1shlAgTiLr43T/6TSZGT/Dnf/AEf/YHf8hgd5+cYHOVNMnsAktrCxwcOIWNII2WyVPP/S0ff/w9qB6YW5zl3PRbGLaGLOK06U6uXdhCUzwcONQvVwoJeQX4e477Hjgl+2MoHJPFeKqm09MV48r561RzTf7VT32asi4mkCx6o07Ql+DA4Em2kzv0d3exs5llfm6Ru267V66iJCQ3URMjXKj5xetSYdzZTlLIlfjYI49Rqde4cOGKBO9idaCzZ9/i2G23cP+77pdFciIuIVYe6eyMUavWcTq8ZDIl6ZZUKlWGhhNcXThPy7lf8yEmGI/dSWGvzODAGIV8FU8giturEIsGuDa7yMZaWuaKT58+yaVLbzMyMMbOSoq/+soTTN5yiM/+/I9TNlK0VV2+a/FEjOXlNQoZk/fe8zB/85d/K/vCgw+9k3Qxyfr6MlcuXeL45En87ig7mzkuXz3Hgx+4i9W9eewujZ6eQQ4MH6RU2MXuNKUQkdzdoivRS2/HqIyriJWenvyH52hUHRSLdepGhUxxnS/8yr8hXyhz5s1zYGuxvHqVUMhOZ2iMt1+dx6kEWZyfxzRqPP/836JpLfyusCxWLBgF6u0qbVuD66tXyRTSdETjbG3tsrm+y+Mf/gncLi+q2qIoVsIplWS0bf7aLCMDvcwvLjF55BbWNzYYHRni0vQbbG4vMjDQS7FQYXT0IOeunZF1PFsbe+hZjfyqQTllMTI2jifqYX7nKh19dg5ODKC5LeaX5tja2SPgD9PbNyTbXrUaHD98kvXVDLlsDq/HTlc8wfLCpoxM1qtVXj97nl/+d1+gaTWZnZ2Tbs1zzzwn69ne/cD7+f73XuCzP/MZmckXKvzC4jVZ4xP0+6kW6zhtPp799kvoWSEUKKytbTN59Bhd3Z1yhQ3R95xOl6xdE5hDEB+jocvssnCYRH1DXW/QtgkVtU7bbTBx+0HevnyRcqrCUGSM9bktFBHtVMVqMT6ZkRerymiKSiIRl5+v1KqEovtOXyQs6j2yUpAUQDqVTkvwLooyxf5ioQunyy0LPHu6umnodRqNKtV6iUIlJ92PSrNCJBGn1bbRMAw0t4LbK4BwTbqe5UKZkDPO6mKK8YPjrG8uyiilcCEr5SyFXAGj5qCtaxw8cEguANHX3S9XoeuMxySJEmBTxHfEKlwVNcfR+w6QMXY4euwQK3PL7C5l8bR9eLQETi2EzxXE7w5QKVbkIgWlUoFwtIOWkG2bqsQkAiwKJ0PGm1v7K82ITey7H5mpoTcN2sLxsgwcXjuax46JgWaWiav1HxR43gSuLs0u26vcaGBaFuGKwruv2H7kwP2fF8XeBGn78eT/cQUbmXUXKWVFSM4qnWE/Rzp7SVcqzO0lKdd0qW7LRVia+yvHiM943Q5ODPbJup1spczSXopMVmT/zf8hQiNXi7kRpZGKuarcIBDgsKsc7u9mKNrBTHKbolGXODTi8TAYirOZz7JbLhL1+iRmrN0owBZiWqGoUyw09nGrzyGftci8Kx//ak7I7PJEsjpWrCijCrayn1EX7EEVERqB2mXr7ivpIgYjKr2ldq+0fsA8ZHGmapNqt7hx0fh7L/8H8ttrBDH46UKIB0o//LJA871e3nh4lIrfKcZYPB1hnN591VlsllGXBbDlqrBT69SKghkLRuySNx8IOIhEPDzwrSkmru7+SID7+j3DzHz6dgyHjWq5Lu1FAd7N2n7lsMPrlrk3xWbH7VRk9uv6Uy8Tcrr5iZ//HH//7JNMXz7L0WMTeMIe4nEf/aMjVHQ7T/zpN8lc2+CRB961n4PyBnAGwsxen6GQ3SLi9uD2uPH6gzKvlkxusZvaEcIIhUaJQqNM10iCSMLP2t4y+XKaoaEhSrk65axF0BXj6K0nJLiwtDKxLjdLyzNUiiXCQeEgKOjNlrSV67UGIyNjUiUXxTPlTJuob4it5W2WFmf49Gc+ykuvfoehkUHC4U6SySzVsoO1+Rx2Ua1u7PDAB28nVc7RbDWFUI3L7sYwBbZwUlzP0jYtkptpCukayZ0NvvBrn6fULODwhnn+mTPcesspaoWyrFmo1GqoVpOZqYt88dd/hYolVgzKUcsW8XvDjB48QKaWZSu1idfvZGdvneGxbs5efJ3+4SG8WhS1YWd9ZROvzUV/TyepXJan/uEpTp0+wtChbuweHzupPAurC4SjIeqlFsUd2FspkdpKY9MMbJopV3D41X//BWxuG29efpPNrS1ZvT85eYT1jcX/l7b3jJLsPK9zn8o5V3XOOU7OAAaJwBAgAIEgGERKlCleyqIpKixayZQl2VpXkmXZkmXLlixLTErMIBGJATCYAAzCxJ7OOXdXV8656q73qxmQV/8uF2/9AVb3VNepdM4b9n42vQO95MtZljaWKFNSUqXu9j5SsSIGnchdbAqLNtAzzI3r19DoSrzwync4efchVcTli1n0GqOSMaQTOawmp5KB9HaNMD2xhNXsIhIOEQ7tceLUSa7euIo/4FYTfEHxLc4uENyOsDG1g8cWoKWlnffdf0YRAkQL39HZptbQWTH2VLMMjHcRy+9x/8MPUCppuXZ1hrHxUW5MXGVsfJBUOkl4L0wiGaa7v01NEtzeNuKROHabkWQyTG9fD6sbazS0NLKzu0VfT49CcUbDaZbm13jk4Se5NTHB5ORVGgIu+vu6FRYxHI4wMroPi9VOIp1WRIf9I/vQVMR85CVfq5DXJJlZu8Hu3jbVrImjB08r5F88tkKzr4G7x+7BobWhrVSwGGyEMgmF5JrbW1OmtUwoxKN3PYhP5+LG5GXGx4dY3llSjc/FS5cw1Cw88fBHCYYS5EixGV8kkQ1x8fx13PYGejo7afAGGOvbT5MvwMS1t/C73Yz03ENVZ2Rpb4E/+ovfpHvYTfdQKw6/k2B8B4vfqibf5TgkN6tcfn2Zk6eOYNQJNceF2+pkcLCby++8xcLyKqVakbGDvRj1FWZvLqvP3+9/8bcoazPEsyG2g+vkczWGB44TjSWw2U1Y9C7Wlzc5OS6a4pBa89ocNixmK2sbG4pM8sD9D+JwOJWUQFvVYTRauXTxMla7S5FXnnnuGbx+D0NjIxRLeeaXbnLy1CGsVit6nY1UqsDeXoTGpkby+TjT81fRWMtYnTXcLjsBl5erb11nqP8ATQ0dRFIJXnvjJcxWPZlshZnZVR77wONqu6HDgNPkZ29tV01gi9UCv/0ff5WN8DylWp7VjVV6enuYvjWFoaTlkXs+yNf+z7d48MEznL34AxravGrTMHHjJiOD+xUaM7IdY3ltjq7BAG39DTjcDgYHRvE6PdhdFrZ2Vwk0u1hcXqCttZtyTo+2bMDnCvDS8y9y/tzbynNx8PAwWn2O4ydP8tzz57hw8Spf/L0vUNOl8XsdLNzcYurKKiatmaWlRZ54/H189MmPoNeYKZZKrG5vKGO2xlwklNzA4ZbBkZXZ+RXi8SJHDt7N9k6QckUkF2V2gxssLW/z9GOfVJM6YxUi2Rh2u4PZ+TmlKXc4BVsKTouNaDyG3WFnNbbEzekZNDULf/Wn38BZCdDu61P0JneLg6whwuDBFu574ATnL/2Aze011te2aW/rRVMTooUZh83A0twm7S3DnL77Li5efJmnP/gUz3zrJSK7SU6cOMrZN1/ms7/yGf7pG//A+IF9arL+lS//rXpdhTqVS0FLu/gJtNgcVtq7GtkLr7O+vER7SzdeZzNXzk+wcn2DxcV1CsUqgwNDeHweGpv8ZNNZXC6hrTgxGE047UJViavrqdQmYiiVwZDWqEevqxJMb+HocGAw6whtxHDWPASXwiQSGbxeMbcKrrJMNBzBqDfg84o0pUIilcJkNmGymhXyUabtApIQaEEml2V1dRWLXZopDVa7DYfbU/fduD2qacnJVruaIxzfw+tzkdOlGRgbIJHOKjNnOpfC53ficzkQW1sxVyIVKRKPyn1zHD46rrDPgwMDShKaiGXQ1dy4bU61AYtFk/R09aHTG5U5XBp00agvzM0rKtyzl77DZ774CZYjUxSrWUw1K2dOPoY2a+JbX3uJscGjeF0BNVjQCM45EicaDaPR62hra8OoNavCXW6KBFirKMrSHUKKaNvTmRS5nBTuBcUvSRdTOPx28tU8Tr8TGyWM0d06clEj0mkxblbp8vvpc7VxPbhAJJ35yRfuJyusNN2mxtzGj4viQErAO9NvJd3+EdOoFOwBm5MWl0vBLfpbWhVWeimyzKWFJaUnl4GzFMvKnKrQlvUJuMWqx2E2qWHEmsiCU8X3/s2dhkBK5zvFuxT+oqUXmaJo5uV3Qz0BOgIeFrdDJHJ53G6zoiHKJL1UrCg08/GGUbxWG1ejs+wk48oEm0gUSCULakghmwSZ4iv6j5LKiCxGuWZlOfDVEQAAIABJREFUmVLHP1Zva9nrB6+g7LeNlvUCX7pX+VcCPlRISJm3V+sNgFZnUIW7/I1iKsjqNz9FumCjt2jgt9J2Wks/fuF+8WgT1x8dU1ohoQJYHFa0hh9KUKriOi+VyecrZHJlyoUSedHpFeoEHJ/LoFCEZ565Rd+VrZ9I4b5xuo9bnzqhzKm5ZIp0Kld3GwtGqabBZLMqKY88vupzNBB+9waGQonRk0eJlXJsrs8yMtJJLBchm0/z8MOPs7QV4Y0fvEVybodmu4vOzg7a+/rIlmuEQnuEglJwapUpTVaeckJIp5PKrGIQOkAuSaqYIa8tYbIb0JmrSueo0VUpZipsr0bxOVtZ3dzA7NHiatBQ0SVwe0ROpFU65HyhSKC5iWI+LbYB1tc2aWtpVVO+SsFCOgIWnYlSOY3dbcBsLClawsef/ldUakb++Z9eJBYuU9VW2Qsv0N7rIVaIqyKwVqqRimWoanVk43k6PK2UshW+/o/fpdXfRjwR5ov/4QvkdWn2oknCkZTSS+ZzFUq3pR0ymr3/nhNkSgl2I7votVrGB8aU/KairbIT2aZYyxNOBLE6dFitWkq1DJFIFCsNWGpOamW9MkD2tXcxMzdLd1sHnd0NTC3fINDcgsZoJpSM8tyLL9Dc0MXmfJzgaoxiqkQmIZKdMK1dPs781Gm0wmt1W2jt7OSFZ8/SFGhREztvwM2pu0/w2qXXyBTSSpJgMzm5dP5dBnpGWF7awG510NneyYHxMd69fpn5xUmKlSwev4Ou3g7VuAlTv5yr4fe2YtBacdn9vP32NW5OzHLk0GHVAHR1dind+O/93u/S2taMzWzmwL79nDh8lJpgNRfW1NrabLQxOz2jTGWRaJh0MorVblfmmNMPHWf0SD96m46Xzp3D6fCq5t1o0rC2vkxFCEkmK20tDQyODDIxNUlTc7fKFBB5UFtbQOHGrty4xtbuDqdP36M0yU67j1rFqIo10ekvLMyRiAZxO20c2Deq2MmDvUNMzs4yOz1PVadhcGCQ7p4eKhUtiXiWlEjCDEWC6WWuXr3IWOvdOJwN9I22MDVzkd2tLVpc7Tz24Aep5SrYLW7y1TJvzL5BNJdmLxhhrHuAYqzAcFs/nW1N3Jy4zNB4N1VdiesTNzk0egqrtgGdxsLszg3mt6/jb/Py3PdfYWxgHyMjw7zw/IuMDx/k9OF7cetdmLFSqNSI5iNsJpa4OvUyPYM+qvoCRpeN3ViIaDZEtpghsZXFXm2hlvWysRKjr2eM733nOxw7uI9yrsLU1Dx6k4mjpw4zu3BFSekWptfo6xjgv//5fyZHnHQlSSy1x+sXLvHoIx9hfWtTxKy4HB4sOitugx+33a3M3Fpt3cwlOl6RIb32yjmcNidPf/DpeoFSE8lYDG8gwFtX3iHQ0kBNV+OrX/tbHn7kNLliRGENg5EddX7b2NzDaLIxPn6AvbVNRkf6iBeC7ETW8Dd48Dg82HRupiYXmJmex+53KB9NOp/CYnESisRIp1I8eN/7qOR1zN9axW8PMDu7yPzSIp/49IfJVWIYbVoKlYI6t5VzWQ4PjeEyN/L9r79EpaJnYN8whWqO4N42iVgCQ1WPVWfn1vVZJiZucOj4GDa/jfFDw5w8dlRNON+dvUaRPL6Ake8//32am7vo6xqjkC4ro/f0rRt4HeIFqmI2a6iUM4yMHWRzK8Yz3z9Le6ebR568j+XVRcxVL3PX1rlxdQqnR8uf/8UfYbfZMeNUdJJiKc3i2hz+Bhu+ZhupXFgNszKpKns7abRVHyarjXwlQUdnQG0OtnajdXN6OEOjx8t2cpe5+TkOHzhMrVihTbTWFj0V0iTzId69epnGhg6m5peIhvIs3NjDVmzCpfNy6fLrPPUzj3Hg9Bg9+wR7ehGtrsCbb17AbrZhNbmplGXS7SGfS3Hi6N3MTq9jELlEao+f+fjH+eqXvqn8MXIu+adnv4a3yUbHQBsaoxAxhFiSU+bTe47dRyKaZ2VVDNxbvO/MQwoXurY5i1tJVIUp7mC85wh/8e//knSqSKWoU8ZoOV8JE16GHUIy0ulNdd1xTqQ4FbxutxoeyRRcJLyynZSCVe+ukdbE0Vq0FJMVcjtFqkkdXneAVDqjBowyxQ9u76j/F7yj8NClOHc6nRgtZjWR93g8SuorZt0bN24ojnmpUsbj96hzYqlWo1EM3C6XkisJ4SiVTRCJBWnraCGU21OSuho6RZ+RvAOZpP/ar36eb339H9VmeXcjhsfZpjxmPp+Te07fy/StWa68fYViroLb3kQxlybgbyK0FyEQaMDnC6htqAxQlYQlGmMvuMFGdomjjw3j77cxtzzN/sFD3HvoDHPXlvnK/3iGDzz4IdU8ijZekJDlYhmLxUwwvIfN5kBXE6mzDGjrZlSZwkv9pxNwhnzXlNS4rnuX32WKWVKFJAa7nn3HxplfnSUfCdJprE+BZRsghbsUviIzddqM7MXSCnsrE3fBQf7EpDK3C/c7E/475lMpon+kVv9hbXe7iHcYzIy2tWHV1U2sQg3bSUbZjSXVlN1mMmEzGUmk8woHKZk/qiAXQowUzBqNkqwVixVlYJXnWqfW1IUqdS193eQqRlJ5fSXHR3qL7g6P2noG99LqMXwNFqxWqZPrDYJFa+RgWyf5cpG50K56fKm6Zbouf0MKd3mNZVPgMwXQ/PTf7ymFjByAXJjlTRLzgkYjRtS6QF4OXgn6b9sQRAtfn7nL6qGKQRy1GmHN1Lsg+QIIMlLWXZnl11h75b9Rrul5MGfl15L2H7tYzpn1nH1iiM2DHWIsr3/QTFb190RiINuAmlavCvdSvojGYKBWKilxfyiSUxo3h1WH1Wnjgy/PMnh958c+lh+9oxTuNz95lKK4fotF0jnpWkqYjcIQ1aHT6xWeUkKhCpmM+hLFphcwFYo09rShcZhY2phheLQZh8/K1YlJDh86QaFgZGNmg40bq5RiGY4fPqw6eZvLoT4gpXyVrY0lpdO22+3q/csXc0oqkyvniSViaGwGrLKevjWDx+XEYIXGVo/S5pnNdra3ooS3oxw8OIy/08hWZAGzU/RUFvVhkYZgZW2XdCaG02mjo62VSChJMWXEY+vEZW1SJ4FcTox0VcUHF818b+cgBo2Y13J85at/TzAsATt7dA/7cDTYKJSKysjz9FMf5drN6/jdfnyOJrRFA5G9CCvzS7zz5hVO3nWMpz/xFMtra7x67rwKktJWLGytbKMpF0inwpjtWs48dj+BlkYMRjMmg5VMpcrk9A3C0Q0CrQ72EpsUa1mlF5bipsnXgMPox2TyqymJnDA9Ji8Xz75BV1snj77/ERxWt/pEh/JhduM7lLVaQsEku6tJbr21QC1bI59Is7G2hMVl4N/9wb/F2WJmamWShqYGblydIBIM0zvcxOzSJPsPjbO4vMTQ4Bi7Wwn2DZ9QU5h8pkhze7MK3Lhw4XXaW1vZ3FqlsdHL0Gg/a6uLWJwWNkNb+D0NjA7uIxFKsyGvgcbAbjhCU1sLXd19ig/vtfvYXF5nfGyEyZmbLCzO4XI6OLj/EDqdhd2dCIcPHWJrbY2ZqRmyyRy6aolCRoraENqyllMPHKOh30f//l6+/YPvEBUGt9unphVuh+guNYT3trHYtARavETSYVY2V2lskiavqHT1uVwGs82sdJUGnVEZMUeHDyiD9e5uiNmFRcaGR6nky4qWIkZB0RyKNEOkWOKzSWRilLRigy2wubuM3WEl4PGjwch3vv8tBoeGmH1nmX1HjpDXJUnm1rhx9S3cJj9PPvwRTCLJEY9Lscjlt86RSEZpbu5gZyvCSP8YDc4AD937MO9eP89acIb2/ja8gWYMVQ9ec5syyC5uT5DXhVgLbzJ9dYqLz19QzOS7H7wbT5uDUi7HEyc/jM/YQbaW49uv/APZWhif187hffuYmr/Bueuvct8j9xLLxEjEE5g1Tv7+r1+iN3CIwc59XH3nHeXRKRaT9PUOKWnPuzeu8Gu//lkmJiawmexcfO0SQ2P9fPZzP8dCcIbl9RWsVjOpVJ6W1i7S2TwD3cM0e7zKmFpMFuhqH0FbsVHMy8a0pqY22WxK8bF1VQlSMqpCI1+uUKpqyBbzfO/FZ0nlEkqW0N7q5/xrL7GwPMOn/q+f4fT9J1RTOTk1wRNPPMXSwirHhg7hddp59e0XSBRjioASjWSoFvQYEQSmnnRV9NtlDEaLklds7WyoRm5zfY/x4WOKKz42epCpiZt8/Ztf5/777md0/xBbwSVCkQ0MJh3HD59Q5rt9o/v4m7/9Em5nC35fM36/l93dHTY21tmc26BHXotMlhdffJWPf/LnOHRinGhhm56hNq7cfJetPUFZlklEN9SW85lnXuTosfu5dmWKn/34z/LG+YvceOe6mtiWi3mGhgc4cfIE//1/fI3HnjitBivRVFSZJMUIWU2a+N53X+bXf/dfsx2fZHRsgBZfL15rM7pajbW9JVwBE2mRNhWTlEtlzCYXjb4uTCU71Ozo9TbWwstcm3yLlc1ltaFb29ygra2bUi1NVSNhLVIkVUnGQ2SScRobGpSB2e9uoL95hHMXLqLRWGm297J+I6LoMkvriwwd6UHjrTC1co2PffwpXnvlFQY6uyiLRLFqVEz1o6fuZqi3V133RSazvrHGyy+/pMzUUqiIdnNkdITlzUksbgPrO0s4fHayhZzSuReyJdVwNwfauHb5Oj5vK2ajXVG7irUkektVSScKJbhr//38nz/8MrqCDV3BjNvhQaOrYLTo1DVM9PVyzZRKqK5RlseXIiijdNdq8yygB22VjCFGzhJTg5tcpICn1kJ4JaMwwyLvlHAuGUx0d/Qoma94oK5euaoMmI0Njeqz6HC7FN5RtPXlXIGL515X+nYp7gxWE43NLaomsnts6vUvV0qqCA4Hg6SzSR79wPs4d+68amTdnmYmpxdwuh2Uail+9tMfprnFSaVa5FtfeYHmxm7K1Rpun0NRhiRQ0Ofys7cVVAjcVCqmCmvRtm9v77K4sMSJEyfUNl1MxJpKlXBwi5nQDB1HfazEbiifSCUNHzj9YYZ7D/KDb15muOuQ8isU82U1EBLJm2ArLQZzHVcNipYj+naRIglNRuo7YeXLYyVlK1jIqaK+UCyq0KuytkxRX6Siz5OXoMF8njZZ/dy+3ZnW1yvFei0o79//H4X7cmO94P2XxJf3QpluZw/dzhat16U6jaLcCLJcZUtQRzvKVFwGzZ2uZp4YPclqZJtzixMEE3UP5B3dvDSSEoYk8uc75Jk7z1GKcyVIUZKjOipG6ESmqo6qWctd/f30B1pYjccolGOEtRJkJYV+HUMolBq7wURJ9PYSjnmHjX/7790Rl3e4fbS6XGg++c/hmhTaSmSv1iYyJ1cLlHookxLpyxdIUDTy5ta1UOKclpusSHQypddUlHSmnj5Vf7ZSuG8+/1tktifQVSx8LOPiqcwPp+P/X6vmnXY3P/jkEao+q9Lji/REZDkS7qFwiKqCrynqgIy2DRYjMpfIZMqkZApeEqyh6N70PP7yEsM3fzKFu1BlJj46RsHuUIeQKwiRR4PXZ3sPUykFvUxg5FjFOJte3aUSizB84CBr4TBzS1N84MnTVIxZLrxzSYU8bK9HGe86yLlvvUYlVqKztY2a6Et0WkKhmNILx6JbKllSUlntzvrjiRatUBXma1RpbR1+H8sLa4qrXKOAwVpRzOxaRUNf3xgLs8tYbHpGj/axEVvFajfg8dkY29enjmtlfYW9cJD77rubtdUVqmKwCVZpdg+TCJVIRbNK22l1lXjf+0+xFdwglc3j83WQT2vIxPJE98LYHIa6HKfdowxGoWBcNXk9/b2YdEamry2oaZ7RYMRutDA6dEBdQCTkRxCC6UQRt8tDKacjEUryg+eehVqejr4mfu6zP4PRoSeciCktuMPqYXp6gkhsi0cevZ8r029R0UkXW0RbK2ExGGnw9lAs2shkBbNYILwdI7KZUAbKBx+4G6vZgsPpJZQI8sb1d2ht7yYczBLeSDN/fZlqukpoZ5Oa/D2Hicc+/AiOZgs6p4ZsPkW5UCEdTxLPhNGbNfibPHVM49o2bkcDGyshWhu6FN6xRF4FYQimUnBVglgTdVowuKtwdyarkZJGWP0pmgPtDPeNq0Q80f0ePHCQ//E3/5NjR4+SiCQUJztgb1SToq3gFmdffRmfx8fQ4Ah+vx+300dob49kPKomXKVCWSEi21oaWZpdZndtl6F9A2pSt5ne4MLbFxQerlTS0NncTSFdoZyTKZ0eb6OJTCVCqhQmlg5ic1qVzEpeO1nvS+EuxyGfv/aWHna29+rYK6FUVcq0NHdSyuow6h3KnOn1emkOBPA53dgtZiKZPZXeanFaFTJTZG6ZVAKH3UsonCKXrdHs6KWjp4tofpt4ZoXI7jrpcI4jo/ewsrCmCpJ8KkNXe69axacyGZ753gs8+fjT9LT20OnvIlzcVOFFQsDaDAbx2r3EIzGcLrMyXroCNrayYeZuTqONlxnvGlPIOn+Li69/959wO1r48OOfUhdau8/KbnyJ7Z1Vztz3COvbW2SrBdb2tjA4zFQ0VVbntzn7/TdIhQv8yR/+Ad/59jc4cPgA+UJKDRhkjT01P0FTWyOpeB0z+OB999PUHKBvsJ1rty7S09MtKkdGRw7w9pUbhMJ7nDx+FxYh1LgClFNGWpsG0eLkwhtX2N7eVoz79o42srks1VIFo8AHzGYi8QRLa2t897nv0Tfcpz6v6bzkXBSVZl0oVtdvXmFufpFHP3A/iVhE8a3X1lf46OMfQacrc3niNfUZ9QaaaHR3E9lI0RHo4Nxrr2BvdbCxu6MCnEKRMHPzkwQCAUwGCx966hNMT8wTCcfx+rwqCGr/vkOqQFtam2U3tEqukFIo0kw0xsED+5i6NQtVBx53K1NTswRDu3R2tRFc38br8LCytkagsYmP/szHePbl7yofRv9oBwazhitXJhgdHsLrcTI1OcXs3AK+BplyhtUmWabaTotXhdA5HW6lUW3vbOLNty7wgSceIxpPcv36TcolqKb1zFxdJBiK8eK5r3Dp2vOMjg+zsxlSnhC5dorpPJNLUNOV1NBI6BUmnY2ArYGbEzc4euBuJmZm0BoljXQds03HK6++rORsR4+eRGPMMb0wgc6oVxvtQiJHIpQim8zT1t7FzevT/NxP/xJ/8Id/TEtzDx986GnCCyn++Pf/K7/yhc+T16YoWxNkCbG9s0uDrx23xc3myqra8Enol9Gq4/DJg3R2d3Lr1k0mbt2gs7OT9fU1+vuHWFhYUknGk/OTtHY14nSZqGkr2Gxmrl+fYLh/RKGCA94mFma3VXiT6PYzmSSJXAiTrcbG7rqSnHjNTcy9uYE2b8aGV/mRqrWSMhrbrDYl25JE4jrMQYqlrMKKqg2/TprbvPqvRl8mqYuSNobQGEvoCkbm31rHb+rAafMzPTtPMLijNn+SFCz36e3uVd8DmcJ7PHWjqUy0hetuMJjUeWJuSuSDq9hcVkpUaOnskOx4NfQRmZVs+40avSp4PV63kioFw9usrGzS1TXC3PwKuWJO5XJ86Wt/RTwd5KUXX2BrPkRH24BSNESiIeVPMBvsNHgayWfzFHMFqrqKopAszC6wsbqhhjkOu53Dhw7XaV6plJrWf+u1b/Kp3/wwefMevf3t6KtWLr14HZPGR4uzH6vOrbxEBq2RdCqD2WxVQZDpVJ3dfqeeU8W2koiIJ69MuVR47zXOppOqHhTJmMgo06UkRpeesqHA5t4a+myWfU2t6jNu1OmVifdHSS93il5PWsuZmz+5ifv3j5ffk8rcKdzvSL1/tHB/r6G4bTTVCycdlJZcNgu7KZm01xGQ8l+n2cp93fvo8rWwsLfJje01ViLbdRWJUhVJOFVZNbIqeEn+7m1qzR3c5I/WtHLedIm3rWbmocEj9DW0KIznTn6La5FltXFSzQfC0xCTcF2GLgn1ch5S2MlqRT2GyHDkMaoVeU91aD79rYhymCoHrkg5VGzrDzsm0XPJk9RJKmqljslRMbnVOh5HdTIaWRDdkdRUlTNc/lghucPyP3+KSk1PS9nA78S9tJQFLvnj3d463cXVR0bVBVNdsVSdXlXrLeksdRKyVBXndhVp2CWJsVQUowG3WZjisBacFDzxyhIj138yUpmVo81MfmyYSkOr0rcL1UaKE7vTqqbsqg0ql5Wes1YqqOl7eHIOa6VMZ28/i1u7bIe2CDQbOf3YMS7dvKT4sL2tQ6xPbHFq6D7+7s+/zP6R/SpqeWh8SBmYIrshctk9VYw4HQ51ApJ3TzRpwqmVAkG4+9FklmK2zKULFzl511HQFtDp6x8W0UbLiVM44Q9/6AG+d/a77Ea36O5rYXisk9ZOn9J3p/JxpU9tamgkn6xQTFnJRUwYym4a3I0sL83hb9bT3Omnaq6SLubZ3YlTKejRlfRsLq5RKmZ49EPvYzOyqhqLBl+T+sLI9N/v8rG2sEM2W1TIxHw6S1dLD4ViXiXUiSlRVupSDAv1YG1hjdfPvkprix+9vcbhe/fjahZTZT18K7wWJbQT5OMf/gjB1A5Wp4nVrUVMZg0Lc5OcPHycYslEZK+sJnCNar3vZ3c1oqQ++/b1K0b7+Pg45y6dx+ry4PW2UczoWZxYZ3V6g0w4RVEY0qk4WmOVv/unvyZS2OPs5ZfUxF1eV58zQDAaxGDWEk+F1VpNPiNuR4BUooBea1ZormIljd1hU2u5xuYmFXQhWxQ54b755mU8PidbwTWGBkfp6higmKuyf/QgX/vyVxkaGlANztrKMv1d/bisfty2AA8+cIZcqcDu3i7/6b/8CY89+hgPP/KI4lYLk7epwafwoW1NLczN3CIW20NT0/HSc6/ib3bxM5/5KKlygsm5aYXJWprdEIELPW0DxHYT1LQ5eoYaaO3zMLt+U/kqBMPnsruUZKm5pVFJhL79zLe5++R9DPXuI5uur6IFS9rR1sHc3DId7X1sb+9hF75yKU+Lr0kF4phqJorGNOuhZUoU0BtlcFBRDbBsi1bXd5mb2ebJhz7GbiTI9NJ1MrlNGn1OyJg4c89PoSkbWV9fVEz34a4jVGsG0oUU//D1f+T9Z87gcpgo5jIUSaO1VNje3VBMZ7vZT2OgG6FY7CRW2E2tqGTj5bl51m8t8bmPfZ42Xxsur43nXv0ugc42DBYXOkxqE3Fr5qpCgR7dd5xWfzdOWyNn3zjHN1/4DodOHmV2fkFJCYdGxfCbIRVL0+hr5drVd/H5PGj10NTmx2gysjy/gbZiYmNtU+F6P/9Lv0g+H0Srq6h0RZnORyJxcgWZsPfhd3sJuCXwSabbLpLpCnMLG8okP7cwTzKTYHR0FKvJwr7eYWxWJ+/euMYr586xtL7A/iNjdbKJGcxWs8KKmk01Pvu5T7O+vsKz33tW8a5/+d/8IuHIHh69A6vNQDi7jdFtIJpKs7Ic5Z6jDzF3a56Bnj5ef/N1ktkMjU3NirYkr9tOcItDhw+r8J7W5i7mF9dpa2pVuMxySUs4LPphE939zUSiUnB6abS6cdpdfOeZ59nbFcKKkZX1ZYbHhxUi1ut00dTQwF/+r7/kfe+/n2h6D5vHzP5DY/gbXKTTcaamhXhjRVs1s7q6wdDoILlSmoYGH+++9TaVXFWZVT2ORjY3RcZl4exrL/Nbv/NvWFyVc4iD3e04xbSOW+8ucOOdCUb29/K53/wIrb1uKpIqmpNJdIbgVojx/sNY9GbWwksUTJI4KijbCl3NncytzqlJrqJZlGTaHaKt3c/qyjLNDR1YjXau37iutjYDo710dnYT3UnT6O4ilyixf/9h9oJhpmfWmJicUCbETzz5r3jjxSv8zz/7G37+05+iZi6xFV+gaszyxFNPYTV6uHVzhrmpCR57/IyS5A2MddDS20kynWRre1OZ5bd3NunrGyCfL5LPFqiUa0zOL3D4yBgC73K7bcpXs7a6zvjofo4dP8Xbl6/R7Ovj4PhR9Fo9r154VeGF07kISyszKqirvamXpWshtDkrTkMDMQkUlOR1Q50EYjbZsBot6touxbs0+DJpl8JTBg1KxlGtkspGwFMkZ46hNVfIhHOYc25CSxmqJQPXb0yo74cMKxobm7HZbIp6JTeRSra3SzGvx6AzqHpG/Buh7V1uXHmXzc11xf/PVwr0DvVT02tweiwqc0Am/z6Xj6lbU2pqvf/AftY2FtHoTNgsfmZmlyhWiyQzYWVqluTk2elptEUz5YJWNc0i2ZJAM0p6lVIs3i5lUG/yKua6oOjsZhlSZNk3MqzCo3LpjCqwY+kIV5beoXHUyX1PHFENYUfjANPvbhDdznPfsYdYW9xS4X2i8fe4PEoit7mxpoLv5HmKEVeaIdUI5QtKjiT1nDRHUsCLKVVY7krJoKtRqhbVcGk3tkU0F6JmrNDb1Ei73sxIUxsWjZ25yDqJfPr/NQWX11oCmN4vUpnYnaDPH6/+u3OvV07rmPGJ7vuOwqMukREcuFNSYYsFpbX/0dsdvbo0nw0yYNVAMCnAiooqmN+jyNhc7G/sYby1l3AyyvPzVwjJ9V2Kd428ZiX172VSf6dwl8eRybkU13cQ4HJAQv3zOax0u1t5YOAQW8lNQrUQwXSKuKQa3s48+mH4U/04hMTTYvcQyaRJFCQ3oW52lccvqUajguYz3wrXysqcKkQWweDUh8J11bokaNXZk2JgUKR2BVsVZE29iK/3IYKMlH9TR0bKAwh5Jrt7i43nfkNpUx8oWPnlpP/HfsdyRg0vP9DI5olhjHbhJxveA+BUiwXVdAjmUQpkMX/KE1VrkKKYIuvdjEJa6iRsocb7X5hn+Nrmj308P3rH1RPtTHzyGHicFHM5KjUtmkpRFdHCWJeVnUzCcxKbnC8p9NXezRni62tqIvTiuXMKN9c/0kDXgWZKVold3yYbykPciD7uwF72EvA042/0s761ptbUeEDeAAAgAElEQVTbb715ieG+DnWBEy6wnNxkxSgdWq4sJ44UsVSaUDhBLJyip7NHueGFNrKyuqAmRkcPn6BWLpMpRmgd9JAzplndWcLptdDV10qumKWpvQ2r28Tu3roqnPyuZnZW03itPeTD0NfWz+ryIt4OG1vhdZq6GvD4vcwvrHH4wCkykRwL03P0dXVQqsTxtbuYmL6BxWSnraOTja0VxdovJGu0NnWyuCSRz2lsFrtaDzv9DubnV5RGsKerX+HJ5ILY396t0Hiyumsb8iupRE5Me/EwDoMDPVrsNhvxVJLB4SG29jZVUEsmGaOrvYO2liGWl4UhvatWpvfcdT/LCxt8+5vfUJKApkYP/f29ZCXky+KiXDAxeW2ZQrTK5Du32F5eJ5/NUSrlwVDm9JmT7L9rmN3Urvp8uuw+lcZodlhobm1SzOc337qktOGjw+NUyxIOkiabzVEsp8kW0mTyQncZIJfPEQzu0dc3qOg+TtGI6ooMDI3jcPi48Npllb564vAxQsE9Fubn2NnYxqqzkk9V2D96mO6+fuxeOwur87x95U0S8Tj7Dh6hv3+U3u5urGYjr7/6qkIfnrr7qArEslmcyh8yOXedY3cfZCu0QXtnFy88+zKpcFEVg8N9w4pzrNXn8TYbaOp2sR5ZYi+6RywaoyoNocXMqbuPkcokFPpThxGTwU5nSx83r08pY6S4+2UFL6FMBtkoUODiG+fobO3goVMPs7u6hzNgUzKn1jY/80vTKjhKOnFBrYoZ1qwPUClqWd/dZHN7nqnpN1VQ2aHBU4z1H6Ex0KouOCp0K1HC62lWtIm1nRWcHrsyi68sTTLSM6wY/UaDBS2SuFxjdnGR7fA2PaPdrGwvKTPbTkhY93EO9B9koGmYs8+9wtjYOF19I2yEZbNSUCmrknYsF8sPPfY0/e2j1DRWppZm+D/f/msO3jVGNLWl2M3pfByDBLcVTLQ2DtXDObJ5MpkYbZ0BLl68hK5mJ5coMj4ySioe5/O/+HmFk/NaJBSmChUt+VKOSDxMW2OP4gdIYZiMR/AFmqlhYXp+Fb3Joorni29eZHcvyO/+u99VCDkxw+3Fo7x+4RzPvfQ9JSlx+i2q8JCCLboX49Ibl/nCF36eQMDD8MAAX/vyP1Ap5/mVz30el8Wnzm/pWopkManOGTK9r2S1eKwNjA7s59b0DZZXlwk0+qlpaswvzRBNhHngoffx+vnXOXjoKLPTa7Q0S8BNlZdfep2JW9f5nd/9Ndx+SdI00xAIkIom2N7aJLgRYW1hj1JRw+zCHP0jfSQzMU6eOsnM3DTFWgGHz0BRk1Tv/fved4bWpjY2NlfRaossza4xfWsVr9dPNBmks69ZXceWZtZpcndi0/jY3Yqg1Rq5cPEcv/j5j+MNWKhoxIjuY215j8l3N1md32Fhfok//ctfp2KK0TPUyczsDK0tARrdDRgKVlosveg0JmKVIDd2rhAtxdFjxW9rBmuV5fUpJVWgYlBs9PvuOcHk9Vs0eTvY24oyPTlNthwj0OHm0OGj5NJajgyfZmMryKvnXlN+i63NINdvXKWjuYPTRx7gwvPvEFxPMDI6isZU4/mz3+f4feO09rTw5Aef5u++9LdKcnPwwLjCqBotVXpGBrE6HZw//xqZdJJKRfS8JbUVkS3I+vqOIqMFGoSWU1CmvWQygUajx2p3su/gIWYm59leiSpKixTd7W1dfP6zv8SzP3iGbD5KpZrBZfewPBHGZ2olsVtgeX4dn8+L1iATzSI2sx2X061yT6RQN4oRVa8nn8uorb8U7qoQM5bZza9h79Szl9jCUDbRqO9gazrK3PQqaPQM9A7QGGgiVywomaUw2cPhqJqS+/x+JRURzYDouk1GC+VCnqtvXVbXVPF4aAwajt11gopOJp8VIrGQaiDEzJrPFdTfkWTepcVZrl+borNzhFS6oIZPpWpWDbs6Olrx+/zsrAZZnFvHYjaz78AoEzcnKeU1uGxOZYwVQ2xnf48akMp2XAp3r8ejUlzFQCu1jUz+K/oyt1Yn6DnUSu++dtCUMGjtbM8n0OSttHibyUnCeRklw9TVJK1TcNiysTAo9KWce++gH+UaJp99aZCk+JRiXpoT0XhLFokMIUvVvEpF3olskq2lwVTDWC5wpK2DdkcLFp2eleQORcGB3eaiq9pQyEDpn2zhvvJEOzP+PCvxYN2TeXvQLAWv22ohWyySU/r0f0EvrIk8SLTnMkhFNdByns+rgKP6QFpqV/GEOc12vCanqrN2Ujuki6L1rymajNKcl6XBqXs/6xAWGRbXpeb1mrlOlfG5LRzq6ibgtTEl8kBdRWUPyTEIptRtthDOptUQR36uaDQ6Aza9iUQpq3jxd1jxIvWRYxB+vObT39irKXSj6NKVFEanYrwVDkfpgtTw/PYB1l27IgOpvzm3uxpB6dYzhm5r3TWKRhJ86bfI7U5grmp4Ou7ggwVJGvzxbjGHhpffbyPa1UPV2YTGaMKgq6kAFJtJI1cqla4m6EfRuYtmLVPSKtlMqVw3DNx+BZSx54HvTNH/ztqPdzD/4l6rd3Ux9em7KJkM730A5HWKR9JI4J9Br0FvNtcT4MoVFWYQndlgd2GGsYN97GVCFKtJTt47RrgQZDW2RrlawGfxk9+tklqqMNZ5DEPNSiKdVOxeo9nIghgpO5vZWt/A7fSok5AyNBQLBJoaWNtcl86BYCRBOV9RWkJx6VcosrGxxtbGljJPSoBDSRfjo595BL2vSKIU4vyl19V0/+CR48qI5gs4KZazVKsFtJjQlB0kdmpU00b8Nj8Wk5H14Apdg61obBWiyTBGq0tNyTcXgnisPpbm5hgebqaoS6O36tDrTfT29KqiQ4r0q5duko6U2Frd5vDR/YoVO7J/CKvHRDyZJRrO4rJ6lPRp+vos5XSZ40eOEGhxYw/oSVXDzKzcwOIUJniO5kaJik4o4olgsGwuG6HQLtViHp/DjbbmpFIwENqL09bSSTga48D+I3zxi7/D6OigojeIs/6BB88QCeUIb+fIJzTohUQzt0YukVC0Agn+aWwN0NjZwIB6P4PkCllMRhPVAoiKKxzdU6ml2Uya3Z2gaj5Ey3jk0BGFJws0eJldnFSR47liStFB5EQyPDSuGulnn32G5hYPzW1duJwB5mfWKWaqnD5+LyO9I3z+lz+PoWpQ2w8hBgR8zVjtZsaOjeNqdHD5nUtcOH9eTXkiO3H+/E//HE/AycLiAi//4CzD44OcefRhdREz602K2BDJBhW6TpBxq8vbLM1s4jB58bm92FxGWtrdBGNLaMw5Fb8tJsJoSFJhOxVtQpI3E6k01Yp4PyqU8mVMWqNiCmtrOiJ7Sdpb2skUMti8JoxOOW8UyEaLSv4SsLWri9/rl57n+F3japAgkylpfOTiuLETIRzNk8qWSKSStLS5qJbjRHY26G0dpqO1V6UjCnVK2nZtrUBwJ6pwmhffPasoPyLJMOv1eI0+ZebUYUYrkFVNpZ5MaKiRLGSwmGyUa3mev/jPeFpNtDS24tZ4yAfzeCx+ZQ6s6Ex8/YWvcnT4KD6Hn2/+4zf5wi//NtqqSXGnryxd4eLUWZpHDKxvz5DOCwXGrs5hba19NAf6eOPSu+RFAtHSQqGYUGQvCdoSCk+Tz8fwwBBzU7M0N/sxa2x0N/cRcLVg0psUvlfSjS1ai6JJFMpxkmnxGbi4+OZV4qkM/qZGnB43b757mdamZiUJGRoa4atf/SoLy4sKKXr01BhVQx6tocTq4irzk8v09PTw9IefYmx0UBmJhdAkhi0Jqro1Ncvw2Dgbu5sYTAZOnbpLRcRffv0qh0dPMty9j2hqm7/96v+mublRDYn+/C/+N3ffd4jPfPYXeO6F59SaPeBvwWaxqi3pK2cvEI1G+M3f/jwNLU5W1uaUSdlt9PKlr/xvBnuGuf7OjPIrLK8tqs+4u8HB3OyckkK0dbYqLv+hE0OsrK3w85/6BVaWV5mfn8bnt2I1OtBprAT39lhcnVQbuUgwzlD3SSopM/mYgBf0aoodaHLyH/7wNyhW4up7JKSWuekNNleyZJKSCJ3ll/7tx8gSprW5g+defo7HHzmjfl6KlxnwjmOs2ljcmWcpNUXBkFOZCrq8UxWPf/BHX1Sv79HDd2E12Ont6KbR2YixJkQSK6lSjOde+xaLm1M0tDTz8P0/xasvv000nOCe+07y4tnnVLHgtNoY6R/l/Itvs7eU4a4jD6niVTCKr7/9Cs5GI/c/eoq7HzrFv/mlf82pu47R3tJJJl3k+MljFDRZpmZu0tTkJx6LMjc7rQo9kVzs7UZIJbIqVTUW3ePwoXGuXXtHFXmpTA5/QxM6o4lkMs389CynTp1Q2neT0cojZ57gS3/3Ze46dYSBoQ7mp2bZXUmwNRcntVvEYfUiMgaLTc47RnUfvcGIyyWBX2KANSmduiCWJRRIhoOiwxbIQMmWwdpeo6DNkg5l0cUtrFzfVbSu5uZ2sqmc2qB19/Uq6Z4w1qXIEkFvHYeoURNu+UkmnSaTTLI4PcXK8qIKc7Q4zfT09yAlszQysv0VWargpiu1Eja3hYGRHq6/9Q5NsoFzNyu/gs5oVMjN5tYAg0N9bGxssru5i93kVVvOwcE+lVycjOfQ6wwqfE5qBqF19fX14bA7VfDRzo7IyzrVtbBYKuBr9FEkh7fVzcz6rLo2yrlKfEnmqp2v/s03ePjeMwqvWs5XMWqN1IoyDZaBXj31XsAC1WJFbXRFKiS6fwlcUkUoNTVpF5laKiNAiqLCyQpKuawpsb67yk50B7PLzOGRfpyFnHqPdDWN0me/p/MWybQUsJJomqhx5ic4cV//UBsrzVWmtjfVdFpkPIqprpoOkZjIUPmHRZoykdZzj5TOXWEkxWdgtpEvlgjGUvUhq+Kv14vuO/e3m8xqy5kp102ponEXfbuQYKRwv9MciERIlCmqUq7VMBi1ClMuBlSv26w2NXdSXKXol5vIixx6C3mKivwj0tdGt4O9dJK9REo9DyWXVwAY7XvHLrWs5jPfCMnTUalYkiyqCvOqjOQr77lm5Q2vT92raqouhkUFilfdRd09+176qqCFNDqqmRChb31Smj48FR2/EPNwrCQhAD/e7fqQnmuHjRSdPqreDjQWQUDp6yB7vawJqlQLGTSFLKIDqZls5Mp6ihhU22fQyotVZ1zrtTVO//NN+t/d+PEO5l/ca+VkJzc+cZiS1aLiuWW9LYEN6URGmXelcZA38M7kvZBKsn19mWxoi6P3jhIv7ZEuxmhqcWBy6VkNbxKO7VHOVfFrG9EnPESW0zjMbo4cP6aivTO5DFfeeVdNsWW6IWazluZmlVqXTCeUDl6MrKWaRoUVpZN5THqLinUWfJUyscaTSjNutGhYDc3wgY/fw8CRFjbCCxSLOba2ttnbk4mKXOiMiisu0xmDwUoxZ6KQMEDGQiKYJBNP0Nnup6DJsf/UfiYX5zAaHXgdTWzN7xLdjBEN7nD6zH48bXaMVj2Ly8ucvvc+Xjn3Mk898TTP/OPz1NIGVmYW6RvqUsV/Q2cD4yfGmZpepK9nH898+zm0NT2Hxg6RCmVoaWxUTUXncBOr4Tk8AQtr20uKl9zX161Ots2tzaTyKRKpODptTeFN/U4/LlMzsWCVtsZBxb8XWoBGb+WlF1/GbJXgnA7FrPW4G2jydRPZKVDLmknspFmcnGdrZU3tpQR16PQ4cTc5yWoz5GtSIAXw+xsxaU3Mzi0yOTnJz33i48qYKGScjfVtBvoHFatcLoatnW1KB5stJ8gUYgqF2dXVxcb6BqlklrGRYQqlFI8//hRvv3sNs8HJmxfeZahzlEQkTSycJBFMYNAYcdtcGI0mRsaHcDe5ePniWVrbW3jwgQf4+y99hc21+mM++ugZtYK9cv062VJKeULkJBcO7qiCoLEpoBjGooEX3rJQN9aXtnjo/WeYW52mq9NPvixRzhnS5TgHjhxQ8qTgVlBRb6iZcThdFHLi76ioECiNGF+P3aUMaEIu0mkMSlazFV1mN76M221hYWqVA/330d04TimbR2PIEowsEAxu09MxQJOvS6I9uLk0yeLqOuWakXg6xSMP3csrr36HS6+/xv/9e/9J5RXoTDVFZpDQDLvRyPZqRBFqlrdu0tDsxWzwsLsVxWX20CikHo1EkBcp6jLEihtEcjssr67S1tqJ1eVifuMGO7EFeru7MBaMzL09w3DnEK/84A1GDxzj+vwtPvLkT9Pb2M/uVpDhnv3KiI2+ws3Vq5x993u0j9kxOfSsrO5Q0xiw2kykxOyYK6KvacmkNKQTeSwWndK+SvS8bKJk2h7c2uGnP/JR+vp6KCTKjPccRFcyKd1quZJT5A6jTrw9IjVQ4xUKlSqhWJImfxfZconNvU2mZ29x/7338O3vf52TJ+7m+edfZGlliZX1Oc48cT96S4mKNkulWGZtYYPZuXn+6n/9NRu7y8qrks3F2Q1u0dnehdvRyLPfe5Hnn3+eX/3VXyWWSKpmTxJMNYKjE4FisUQhl1VSINkOXrh4mYnJaf7dv/9tKpoy129ew+n0KkLJmYcf5c/+7L8xOT3Jf/4v/4H+4Q7S2XqTc/7N8+iLOrQFM2+eu6o+P5lsEk+jU/3O7raoHAUBAOiMWvYfGOLi5Vc5efcJguEN7C4jq2srHD5wTMkEr1y9jM5YUdPd4f5DXLu4jIVmqql6vLtkMXT3N/If/+A3WN6eJBwNM9A7zB//0X+jp2s/ly9f5kMff5w8IdyNFiXXHOwfpFLNkyzFSeeS2HJ2zAWnCq0KprbZjW1DSUclI6g/DfMLExw9fhiN1kx324CS2Nk0kk5qUXKH3cIK81s38bXYOH/hArWimXtOPczbl9/ljbde5dDxca5eu4ZFb6LV20WTo4f/9V//idPHHqGzo081vEIe2c2s8cTHHmB2+xZFspisOtoau9HWTPXAOk2Cta0lEokQFpNZbdnFOCnvodXkYmzkAD5PI3/yJ3/ME48/QiweIRIKKzmHBB7JxFD8LOLpMdskxCdDR3svRw7drSRku9vbfPDxR7h0/jxuo48LL1/FUvNRykruiyBLLRQKJfWcbW4nAwMDXLp0kUOHDqpz4c72JnNzcxQKOSXzECmXp9tOyZUAS4EGZxNbExFunJvl1JH7SaQybG/tqam1hB0Jm93nD7C9vYPL5VbfD6HMNDW2qe+opFKX8jk2VpZYXVoknU1ToEhXdwdGdW6sIiF4gkXOF/PUDBVMNvjZn/8YjQ4/v/a5L2B3+kmmirjcfgaGhtEZoG+gg2Q6pjZjUxML9Hb10hhwc/mNt9naDCuijfhF5Jzd1BhQMsnOrk4lpRAogMh1fAGvMgrPLNxiY3uRmYVZUsUkDz16hnJFCr8ybpObN85eprtznKHecWxGOzaTTdGj4uE4ZruZTDavCnfxlClKmNGohnmZdEYR6USCLD/PZFJk85m6hEbUvpoypVqJSGKPpc1VppbmefT+4/Q463CQO9N1KZ4bLAGV8rqR2lY//0lP3F+5S8t8S0lJt+5MuZXURRXu9aL7jvxEachvk/zUMd7mrVv0RprsHoLJOJuh+HtSG/m1eMxkU1AsCQZdklZ1KiNImPRNuFlPRNiJZ94bXP8odvLOayFbChlsCKHN57WqPBV5bGkYpHGs02jq3YQEZPmsdg63Diipz82NJa5vrynFiFyPFYRFL1TE202H1Nu/8I2giNPreEWByFSkytdRklRUNdK/neR0J1lVIFk/0s7IRfe9A5fuVSJyJSQoNEnm1d+gpIXxmIFPpX20Vg0/VqGcN2l4/bSJpSYNNYMdjeg3fU0qPVSvEU2cRNJCVWQg+bRao+eKGqp6M1hsamJZk0QwbVVJGIQx+5Mu3K997CAprTQSKD6nSFZExpErVDGr3kGjtNc6SSBLR9m4uUw0tMOZJ+8hko8oo48YTZ1eBxpJnmv2qVXdysQWqeUiPn0L0d24+plE51oddqwms0oXjUWiilErXbucbCUOWqafchFJ53OEYglFoDFqJIDKrEg3kVhEHeNAXz/JQgJHs46iKU7NkqatuxG72cz68goOkxOd1lonYVi1mN2S3mohnqhQzphJh0oUUkVie0EaAnaO3X2MmdVFbk7N0dk5SJOvk/BGlK3FDXKZGL/1+7/I5PJ1QokdWtramF9YwOWxq4vd2Wde54VvnuXXPvc5xWV+/fJ5nA0ujt57nGrVjKbi5O/+6msq+KfJE6Al0MpdJ0+SyEYpaBP4uhzkS0k1PbN5rIqeodNX8DQ4iST31ElUphaiESqli/S3HMBnGWZlLqGMQS0dXi69+QZXr13H4dJx8OQAkUxYSTzkYlnLWTHhIxsqEdqKKJ58JpEkkYhisevxtbpZ3Jmjc6SLltY20JhIhBKkUlmFNcskU7jtTlW4i/bQ4XKq42nvbMfhcXHi1DEmZq+xF5PJpU7Fxe8b38/68royl165+rYy8sp0qJQXU3CGYqpKa0MvCzMrBDcjeGxuZVq22yy0dbcSzURp7m7DH2jixRfP8lMfeJjzr57DbrVy/MRhxfa9eWuCRDrKwSP7WFpZU6vR7t5udYIXE7rJbFWF2JuX3qSttZXBkRFqxhrhvQ1amt0qdCeRjdDR1crrr79Gc2MTXS2D6GpWmlobSCcSshBjpOcQdqNMnMqKKS46e6FS7G5v0t4RYGLmAolUiAZPO/u6TmPVNWPUmxXjWqsrUauW1EZAfAFldOzGw1x8601ZaakJr6z3o+F1luZn+LM//e/ozXoi+U02gvNkpSnL2zkydB82q4eF5VvUNGW6Owcx6VwYJLClJqEkJvJkSBMkwTo3599QoVMy5Y8UI6SLUVUYh9YTDDaNcXLsOMVEnn/4h2/w5JMfI1VIs7g0x1133cvq8joHDx1UF15J8F3YnGVudZLewS6W5pZ5/dV3FNq0pdXL4uotBkd6SOYkaMXEiSOnKJeKKuFWzHp//ddfZmxoP+3N7Tz56KPkyimcVj/pnZyaustJrlTJIrhrh82tEnWl4CpVS0rGsraxhcXmUXr2r3ztK6oQFiLQ4voUY6P7WF/bIpaIK3PsqfuOUKjF0ZsrVMpFNZEU5KxMsVPZOHrJKSrL9rDMgQMHWV/a4f9h7b2j5MzLM+2rcs7VOUepu5XzjKSRRjPDZPLA4MWAbWyzxuH7vLYxTutd79rrXS/Yxp+NDQYDJsMMYZg8o5FmlENLarVanUN1qKqunHPteX4lgf3nx1Ln9GHQkaqq33rrfZ9w39cdmF9jZGCU61cmVDaDpL7Gkgl6BgcU11p095V8iWQsjq6qx2xy8onf/xP+6tP/k/GJKzhcVmVo12gqvPepd/Hnf/4XdHW109LpoVM2WVuHSSQbKM8bl6/Q6e0jMBumkKtyffIao/tEFmbFZBU8YVkhU69cHGf/vn3MLE7yjqceQGcvKLpJZ0svr772Gl2dXbjcdi5fPcfx4/dTTGowVX289N2z5GM6QuEonf0daO0F7j0+gsdvppAvE1xNc+XCTUKhGPPL8/zFX3+CXDVBMh2ma6BNFTsyeQxEV9TxN+Qs2Ete/NYOerv7uXT1kmraQ8FNRrZuJRILYfdYqGgqij8+M73Effc8wOrCOrF4nHQ1wtD2HoKby8zNLSnp1OZagqNH7yFXibGZCNA/2M9f/8/P0OHuQ5N30uYaIbAUZ2FmiQdO3M9qMMDV2xf46G8/xfdPfZP9x3aTKyRUo2c1OdQG1u41YbEZWQ0sKgqVqLDWVoLYLR4G+0aZnV7CZfOrorVSL3HfffexOL+A1+UnFtyklC9x69YEzX1urA4z2XwBo8GutgaDvWMEFld48rHHeOO1k5RSFbQlO/PX1+hp66dcLSrwghSvLU1tDA0P8/wLL6hiW4aFXV1dauLeCHVsYAp9zT407iJ5RxRvuw23xUvoVoKXv/mWSsHds+8AmVyDjOK/g1WMbEYV0lGQkyKZGRgcwOlqhBKJCTYZjbKxssKtm9dU1ohMmX3NfiUjkQ9VCkIxtsqMXohXW3cO8dQH30lmM87Xv/R1lUnicDYJSFTVQfFklJ17htDqy5x8/bTyLWwd3IrZoOH61Rusr0aw2R2MbRtTTU+NipqAy/NLo7oR2lBggrnFOXr6u9XGKF9KkM2ncXpdpAtZlU595N4DVLJFVmc3aHIP0uzuwWPzYtAYiIUi2KwOdbw2ozHsToeauCt5dK2mhnlyrWmgTOQ4iK66Sq6Qp1TOq+uuoCHzpRRzywsqG0Z51Bwm7t068OOaTspCo17HcHMrhYKW+XhAFdE/a437XXPqj/XkdzTgCqJyx0R6l+muStWGbbPxqIPNbORI1xgeg5+1ZJTXpq+SKeXVRFvufe0uP6VqmXgu3UA1Woy0WZrxWzwM+1t45fZlJlbXsRrMJLPZRqNwZ3gtL9NIZG3UfFK4t7ba8HotDUnNnWm7vBU1/b/TcFiMBlqtzkbDE48Tz+WUnl3+vhT8jW1CQ+cu+n3Nx74TrKsuRCbualEiqwZh54p5UcgwciTkH+saBwBJ6PwJ6qeRunonhUtcrzUo16Ey+VVy419WBcpDcRsfLvp+qqJd/pGSyRw2EPYKjUKDzu5G39KLwSZxsRKQYFU6nVo+TS2fpVDVkpWpjCSWmi3qyyaIOinYNHoDVouO+787ydDln43GfXpfF+ffu5uyUQ6uHpvlJ5z6kqxTJObd0DBQGHNhysUyK1MrFLIxth3cSlGP4hovz83xoQ99kGQuQSq1ScFQpBCvUgjU8Bta2b/zIF/9xr/icMtaDZaXl0klY2pi2d7aptZdopfVSdCU204qJ7rpIvlSmZxM8IyS9GlWxyWTz6rPVbTOopkrGtJUTWk0JkFDlWnzNNHs9DHUNYjd4Mbud7MYnOXKzQuYnFZiiTxmvY9MoszaYgB9rcrAYJtaw2+EQgRDCYIbSZq9XXS29rM0u0xgZYH//DWLXTwAACAASURBVN9+i+ZuJxNz43h9Pq5cv4LLZ+Pcm2fZvfUAZ149i6ZWYmz7VlXUrUVD7L/3XmZngtQLLr78j9+kp83PrtExJbdIppI8/M6HsLeaMPs0pEsJVtYW8TW7CYfWqFTTOHxmtIYaVW0jIU4KiP6uAfKRGkMdR4gHTOQzVWxu0Jkr/OiFZ9Ho89xzYgersWX0GgvjF29x776HqaYtLE5ukIzkyAqzPJ2kVEgrIkLnQDvpehJniwuT1YLb5Wd9JUgxW2Fy4ia5dAaz3kiTr0VpvMW85vJJiqwTq8tBz0B3owmp5hRtQiQlLf4WFbjU3zPAwvw8Lr8Ya0rYrGZW5pe579AJiml45eU3SUaLtLjb1Hne3OKmu7+LZCmNr60VvdGqMJ7f/NLnaPM3cc+hg/T0tlHX1Hj99Ou4/Da2bBtmLRhSDdsDDz3IltEx3B4fWr2xob2uFDhz5pRKnb09P4FBB+1NfsqlPBa7BZ2xkaQpLPlsosCR/UcIhGbVnquzaQhdyU2rq18JDKvkuTZ9CYfDw/ytRYb6+xkYaGMztkqTpxULzZg0TYr5qhz1dXHyF1VisyAwaxo9qWKOF04+j0YnF0RIp+JEwpLeeps///M/p2IsMrl8kUhyntbmVq6dWeORo++hu3WAqakZTp56nd/69Y+jw6IaPmnoKzUj6/F1tJ4sm9UZZpavYNTqafN1EattshkJsrkUo9s9Qr9/hLGeUZVjIBpmMTvWtGViuSB5sjz/yg8Y3jHEqYun2HVwJ2vra4raQ83EyOA2zrxxRQWvHDlykBdf+yEHju4GU1rprSXlWfkjTFaO3nc/NycWWFkK0+5r59jhw1y7eZbB7lF6vMO4zU3qGFe1GSUZMpmsmI0SntZIO65S5qWXXiOTLrK6ElQR79VaHotDT00jaDsHm+G40vgObR0gGF3G6pLM7pK6aZ0+dZKtoyOqcJAE05Kk++YyON1iqiwwcfUGYwO7cBr8dHn7kGnN3//jP5Aq5BgYG+Xg4cMEVudob2shFYmxtW+MWDjN5z/3VT7xyd8hV0zz2umXuP+R+5mdu8WWLUPMzs0wM3ub1g4/vQM9Kon7xvVb6LUmqtkCrc4OtGUrN25MKumAr8vBSmQRs9WKWdJ1ywYunRrnwL7DbGwuc/ihbSQqa5g9eiwGq5ItiI5Y9Mdys5bmJrIax1y1c/HkddZmSvQPjRHJxSjpExy4b4C19RkefegdfOXzz7EyJw3vdT7xx7+I2VunraeFYHQFk7lCa3sT0XCcF597kdH+HXR7x3j7fU9DzqAQs6vBNVzNbq7NXFVaYyGdaAwVQtk1RSPR6mxMTsyQSsRxu90qfM3qNLK8vsDSYoDBnjE0GiMmqxatvaQkQfv37GX+5gLGkpNa2sHKbIrejlFuXr9JYGWRLVuHGL91icNPbCdliCChruJh8Lq9rCyu0tPdpaRj6XRKbYk19ZrCCAr2NbyewGH1k4hlVOPX0tZCTVejua2VtnbBA8dBSGqFMpcunmNgWzeprFzHpMCuKMLXQ8ceV82q3+lTE2vRtVeTRowVJ5qqQUkx5BqtzPKdvRTyBRUM53Q6VNFy8OBBrly+qAAMMoGUptHhtBMsreIa0JOuRmmyN7F+M87SeBC3uZnu3gF1P5IvgUGnVxIQSSh1Ol0KB9na0qY246WqKAp06jmT0QiLszNEQ0HWgquY7Ea6+3pVASfUpnJZyGZu1TiI/K2rv52hbQM8cuJ+Tp98g1NvnqG5VXCkGkxmJzdv36R/yM/RY3uYn1sitBans60Tbb2iiFeSKiyBU2IC7+rrZWruNt3dXVQrZUXDkSZlbT2A2+uiXCkq6VYwskFndzMb4XUefuJRfK0uDhzcxeT1SSKBJPmInq6mIXxOHwYMVIsV1XzLxD2TzattvPyZ/M7yI5RAkf/IJkMqQNm+SFKrJKZKLaDRSB5NgXwxyY3bE8TzSRWA1eZxcHiLbHR+8lCFq9JXi0S0wUH/WRfu3ztQZrHl30BU6tDp86CpmIiUosrH0AhGamjCG9sAUWYYlKxGzKmP9t2nhp2riQg/mDhLJJNUhbT8PbfFKqJM8qWCeg6jSa/uAYc7disizbmlKdbCQTpb2jk/KxugipK1KG/nHZC8FO/yY7MZaGq2YrcbVR34b6U1SrpzJ+W1gT2VxgllmBU5jPw00JIN4+0dJU7j9/nN70XqyniqrSq0Y7WmQ6g0MnEvlEXr3ghjUuR2TR293Dgb9XMjlOmOOL/xhhvTeekICif/gHLwBqZ0jV9MeDlY++n57Tfaq1zea6Dm0lCsGzDaLZiau8Hho6oxYHHY1QGgkKVYEKKKcOQbF2Nh6sma9q4+SWQ8FrOeh5+bYsvln41UZmp3B28+OUbFpFU3AYmK1htlmqihKiu1mmiU6ugrOeqKj1ogtZlU8oynP/oURq+Nl199k9hqjOHefo6fOEIsH2Y9tUpkNUFqKcfuwQMs3F5kdWMNo1lHsZhThp6rl64oXd6u3bvIpFONAqdWVsW7eP/EqCEkDUlic7t9SjsnpKBwOKiwWjL5EUNJOLWOr120haJD1jLQ1svOLTvZObJP1FiqaEFXZm5xiotXL1Gu6fC2dBIKJyhl81QKBXT1Eg++7QROl4O5uQW6uoZ56eXTBFaCaOoGwqFVPvKx95KrR1mLLONvaWNuboa9+7Zz6rU32DG0nwtvXuLxRx8mtLmhVuXdvb0Mbhnj8qVpLrxxi+WpNZpddrrbO/B7pYgoE0wE+L3/9lvcXh/H0WxXwUuboTV02ioGY1Xd4JLpuDofJNiitbWdQiJPv38rxbgdCm2UCzpGRru4fvNNpufGcTpM7LlnjJXEilrl1+p6rl2eZ7T/XjZmE0QCceLRBJVCioJa45sYGO1Vs1pXp5/Wzg6mJqbZXN1kaXZFGQ77unvUl7dSLmO12pQnoUkMU5Uqhw4f5pVTr+JqtiOLoompSUVlaG/uwmFyK9lFe3c784u32b5zq1pfrq+ucPTwUXZuO8AXPvdtAnObOA0OjDodLc1+hrcPEs3FqFDH6W5ix+gefuOXfoGejnb279nF6NgW1cCdPHOatu5WPH6XMkFdu3JVFZzvfOpJLt28TEdnN3Mzy9QrVZpb/MTSYeK5oNLnNdk9bB/Zic3iYnElyMLiMtevXaeruYMPvPspdJYqF8ffwmq20texBW3djEVnwWEXv0YCo8GMxeDCqLWrIkYnK9lKAT1mdFppzBuGH6EBVMoFpdWsa/TUtVpi2QSn3npdlAXqpit6zLm5m7jcJp7+uXcpRGXNmKFczVLKiH+4CUpW+npHCKxs8p//yx/zX//7H+MWU3k1r9jQct0LJsNUDDHKxjC3bl9WTf/+ncfIVoq8eeoUqXCabb27uHfPMXyOhrzDZfVRLmkJ5RZZic8RK2yysrHIyMgg4xMXFclh9869PPvd57DZPCp9dSOQUMFHrZ2tBNaXaO/3MzTaQSK3zkZolY7WbmLhjKKnzE6tsX/PYcJr69x7cA+xyAblbIW92w/T2tSLxWomU4ioJD4lVaxqyVerlKUYSSSYvH6LQrqM3ewlK9Hdi1MkMpsUqmUefPBBFdIkMoVcIUdN8daFylXHatWTzsUwmA0cvOcIOq1R/Xcuk2FuboqWVg/hYBCHxcWhPccw1G2sLgfZ0jdKOBnlS//6VSUvOPbQAZJZ2RI46GrpIpso8p1v/ECt5z/+m79KqZokWoxz5uwZhb4TStYX/vmfaWtrVYmakknhb/WrAB6vzU0xoUFT0TG/sIDNbaauz3B14iLxWJbtI3twO/xEw0lamjqxySbSlMXeVCFdCrO4tEh7cwvD/cN43B51vQqHwvR3DHP25HlmxhfR5VrJ5jWsR4O0b3Gy93Afs/OTbB/ez1c//xxOS5NCNn7rub8mS5T1zXVsLj0dHR5W5hZo8/fg0Xtpd/XgMfZi1bSirYuUskpdB9lahkhuE6/DqegpwcQaeU0Sq8tOJJpUhtCb168TDYdIJWWaHyWhaEA7mLg1w9vf/k41RDG6agpV6rQ48TqaeP25M/jMvYSXC8SDBXIp+Tyr9PZ3sxycwd1jYuzePtbjS4rKIgFdon4VOkxHZ6vidVuMJnweN4HlAIlIGkombIYm5mfWVBEbigSxuExoTBr6+wfUIEpMte3tHdisRsZvnlEbu7mlecUAr9W0yhMiDZNZb1Hv9dUXTnN872NUU0acVjfj41fQ6KR2qKocB2kgRAVgsVhwu10NWYdBDKp5RWWR64FsJWOFEAVLip5tHUzfmsJraGXtVoRyUkNLawe9/f3k8gWVGSAG0WK+rCbZkhCtAphMlkZ9IwPHYkkRxaLhMJHQupqWb8bC2Nx2lcItjZR8VkJhEc29w2PH1+qmb0svQ4O9zM7OsBGOkMmUqdVMKtE4kUowNNxOR4+ffKFCLl1U6dG6Wl1JjCwWGx6fj66+bnSmBoXH4xUvmpPA0jLd3d2YTWYsVqPaCEzcuklzSwuFUprZxVlau1ro6mtjJbDESP9WQktROj3DuExNtPlbFQ6yUqiQTmXIybBOCnWVe9OgophMZqWyKBUFldzAQpZKRRU+Jo2JSH8F9Vwu59BqqyxvLJHMplgPb+CyGHj48O5/N5CVIYtgDFV1eIez/rMu3L+zu8S0rzGEU0WtVsOhrlGG/W08P3+eWCan6lO5FsqUWh5y/khqqs9uJ57N0Wz2MOjuVn7A702dJZbONQriO+hF1cyrCX5Dpy+DK5dBvis1QumYQp86LIL9TVIULfSd5uCuzl2ZTE1aJf30+S2YxBsh0pc7x+TusWmgJhs/Dfq6DL/ryqAvNasyzUpo0R2j792DrfmNZ6IC9EajlSAlDSWZTtd1FKtaSjUNJRnV34mVlQ9V6DFiYbjLr9TUq0oe0lgNyAtoKCbWSX7vF9WJ0ZbW8lvpZjrqPwH1//8dvZ/qLXJrv0EJ/OXDqJkd6Fyt1JxNVPQWRANhEhmMtoHlKYjZRNMIcFC/sJyGd4KYVBytycgjP5xi68+IKjO1q4PXHxmmbjWiN+mx6uU4iTZJR7YizVDDvKuT6iEVlWw1VubCxKJRhvb00DnSzsraJvNXV9kztA13k432kU4mZq5Sy1Rx4KXHP6hwcSdPnyJbSCpE2WZ4g2gwphzpHrdLSWREpy3TAIfLoS58iUwOvUkKIL1iXwsZQ9i2uWxa6UAl6MFis5PMJ7C5tRj0ZZocDn79o7+u0vLQWtGarSzGZlWBujI9z9seeBtzqyu8cvYtTA47VyT5LZtTX4oTbztO35YuFeIxMDjCqfOXmJy6TTwSobXZS8ewn5oxoVLYHE6fopPs2TXG5XMXWV9IceXMLB9433uYnZ+hyefD6/UQ3Ixz9eotzHUnPnMTZr1O3QAFGyYhMdFMEE9XnfvfdQBft5/VcJjNjbBa77W1eCiXRa+/htPmUlKCnt5ejBgZ8e/ArOvg+vg62VSF7jYvfb0efvTSs3jdLsWtn968xQunf6hCFCZuLHJox6Ok1iss3Vqmmi+plNDN8Cp2u479R3ZgajKDy8KNW9MYqyZWZ1aoZyvqC++wS4AH5IoFVcg5zA5lKN2zfQ+ZQoHNZBhrk4njj9zLX/zl/8Lr8aswJZkeykQ5U0qooBKT1cT2HduoVHOEI2ucOPYYX//yC8TWs8TXo7Q3tTEw0M/AaD9JmZLcmlCJb8lIms3AOv1d7ezcNkpTk5/999zDP33xX+juFTSaRuHoxJi2ZV83Bx7exq3l68qM7DD5ySbKbIYi7D24lxdee46Blh6GWrrYvW23wicGQgnFyL59+xa9zW38/PuepqorkypEmF25gd1hwOvy4TS24LO0q+eV6W1dsiC0ZnR1E1qhRdTLFCp5hS/UiRZTo8YFDXO5DAfkOlWvkCsUOPXmKYrlgqIfyEQqlggxvLWPnbuHFJs/mYko/rfD4EFiFHQ6O9Wankg8ycVr59GYSvQMtuB2+9WqOlPOsR5aI5lYZXigg8CyYPZu8sjD78Hv7FQm4J1j2zDqLHzwAx8SWxS1SlHhF8PxEC9f+gZVc5mZlUXccv66bCQi69jNFu45cJwf/Oh5ouITwYXd3EJ7az8ej5vZxduUdQVKlSxWp1y7iszNLfIf3vcRFm+HefEHb9DT3ktPdxu93c0c2X+PKkZmZ5fo6Oyhrhf6QFFlOIg2M7QZRmuUoKMNto1tZ+raFK8/f4ZCoqaKLYwFbB6jQqcJcjSdaaDhFhYXePDEg2QSGTKJLE63EXerQeUSeL0taovU1tyucgD6e3t4/bUfqfCwnv5ebDY3yXweg87G9K1FxgZHMWoNirv/z//6T2RzVXp6+pV3Yt+OvXzpi9/g9MkzvPrq91jdnFNN5sz0Cju278fn8vDKiy9y+eIF9Xl2dfsVOeT0hTd48L5H2Lf9GOfOXyKdy/Lg244TWL3B1UtvYdT5aW/ewtT0jJJu6bQmtm7ZwfXJi4RSt6jpkzz6joeJrEfo7xlS5r1sLkdoM8KtiSne8fC72VxJcfXkEksLUcwOK47WKmP7OlUxevX8FFffus3NG7do6bHyW7/388SzYYKbYZwuK4f27cSOU32+co2RBtSqbcKiaVEUqVJZTH4F6poyC4FF+vo6iSSjxNJRTA4TmXxGUaImr03y5KNPYjeKWbeE3+/gzSuncHicTM/Pse/QQQKRAHVDWTV51xSpyY1Ja8dUdhFdLqIv2XnzjbOK9z+8fZinPvxuvvGjL+PrsqE1SZR6jM1gSIW/uByCPszgdNqJRiQLw6TMcvqqEYpGIqs5VpeiDI4O09zpZ1VRmRqyy527dhEIBPinL36BX/3Yh8hkg0q6OjO/yPbdu4jENymJLj2TUzIqCUXLhIu0O0cxFwVgIPetdCPoB62irig9MBLzblIFlBStKmAwl1cbfvF0iLw0kYqoZO3b6zcZ270Vr62J4HSUakKriFJ1g1ZlvPg9TXS0dRKLJtV1Q6arsvHs7e8jXygoCp5WqCHJNBvrAZVTIAz6hcU5dDY9IzvGVLCj+FBsVhPLq0v42zy09TQrDK7RrFdSs6XlAC2tXWqSLrSdeqWmWPfNzX5l1BcZl6SZOqxOZb6WTAWR0okXQv7X6rQqBGc8lqBeqdPkbyYZjysNeq1WVibX9o52Bgb7efP8KerClncKcaZOKVmiw9PJ6MAe/K5WdoxsVwz3jcAGBZGppcXwWFVUGQm9k6JQFe7ye+dyqikRSZCgIKWWKAm9p1bFoKmroYgUs0uBJc6eP0cmm2XHWDcfeOi4avTWUiFSItuRgaEa3v6keJcApkev62lP/GxwkF8byzPja9BW5NzwOR3sbB1SA8kboTmyRfl8tdjNxoYcRdt4Lya9Ho9sgzMiRKrywOA+7HoD35t6i9VoI2xJCmg1LTfIhLshTZH/L1P1VKqoiGvCclc237uyFfF7inxFFeBCpmk0DUKw8XgteDxm9Vx32e//1jwrxbxO3yDQSNEvn4nNYEJ066FkWmW5KOy6gsL8ZGKv+dh3NutS8ErxLaY9oS/kKzUKdQ2Vml5N3CVmXXUtYuwTmUwjULUhibozdZfGRul8dFpyV79C7fY3VeG4O2zgY8mfHgO5aary8oEalQFJ/GpokHQWBxWLl7zBhc7po260UauUMOsFSwm5QlkZQiXsxmI1qS+boI0kBCmdrSjCyyM/vMWWKz8bjvvNHW28cHwQbAacNi02Y0WtGuVR0ZmpiUZaVk6i0SvnsRrqzF+dJry6Qv+ODvbev4/VYJhLr95kS+sAY2ODWFocWH0m8ok8yzcDuM1+HnnwcV5+7RWVhmk1G4iEQ5Qk0lhd3GTFpVVOdNHmSUqiTBLE8W+2OZXB0enyYzZb2NhYU0ELEo0ubmaJfY7nYtjdOtraXapwOnboOFuHtyvpQFVvVJHP1y5cYaCzm57OTmpaLZ/63N9hslmIBMPkUmnM2hrHHjrKvgO71dQ7Vyozu7zKd777jJoebBnu5sCJHaxFptBbNUTjGcqlMm6HEY/Dx/PPnGRuco18qozP36xc77K26+0foKWtG4/VTyVdZ2N+VXF5rSYbgbUVNpPL9Iw6GNrdglmOWVXCt2wsLMzQ3iY38mZS8SQC3RAsVqVeYXTLKNlYFX2xBW2pic2NlHJ079s7zKWJMyoR78jBA4pUs5JY5K0r55RpcOZakL6mbSTXUxSzORLpBLHYBiZTnfZeH7uO7CSUiTOzuEJwKYi+rCMaiFEvyYRAwrPk/MzTNzCAy+LGoXcy0DdMupAiXy0QL4b49f/0Mb70la+oYJjRwTEVcGW3OcmUEwxu6WNlbUXdCCRO3eOVZsDK/FSM0GJcseWdFhdev5t7jhwkUUwQTycUps1udrE4NYtZp+XQgX309/cysmMnX/jSl/A2+TBbzKRTCWWI9LTpOPbETmaDN/G2tFIsmDBpvCxMrTA0sIVEJkElnVfazrc//hhudxOliomXXnyd+dl5mm12fuVDH1SbH5F9lGtZVYzmiimEntni7lca7MId5JxVmnFMCmUoF6uKJkexJpM1s0JJCqJRrjY1ipQbcShkikVOnT6rpkcyMiuWsgSWF5mYGOczn/5rJV8SWYhkN5gwsB4KKcOwXKNkcvT//sHH+ch/fB9tfZ476aHyvanh8bioFkv4bO3Y9U0Ew2uq845HcqwGVrl06aIyj73jXU9y6/ZNDFoto1tH2VhbQW9NY3Sa+dO/+nMMNg0P3H+cjjY/TT4ndZ2Rc5eukcnnVCGUjojZN8ivfPQ/8l//7E/Zd2CfomGN7tqijMjXr43T3dmnimB9zU6zr4nurjaeePxBzrzxInt3HcLl8ilT8xunX8LX7KRcy2Mw62huaaejdStvnD1JLBlFU7Xgs3fxwNHH+MY3v8aFK6fRmWFgoBer2Uch39ikLq7OMDjUQyyWxGrxUFSrioyiyWwbGsNqdHL1/DiH9t/LynKAPbtGWIgtEM1GVbBV78AQOq2FU6+foc3fpq4Vcm0oZAqcOzXOP3z2K3z56/9Aa1uLCg7600/8JV985jOkChssLy8SWIrwwPHH+P4zP1SF49XrF/n9P/xtMGZZCc5yffwyXW39uOzd+Js7iCUSqhAuFNYoFhJcOTfHYN8+ZbzPZ1Pcc+iwkniEIisM727m3hPbuXb7qpKAWDQORnq389Vnvi7wFT7w9PtU9PjGwibnfrRINFSiVK/x4ulv86Wv/x0ur4Mvfe7brM6GVSDdn3z6NzGYi7R4m9BhZXF+lq7WVpxWLw69l1Q2q8hZTlMrehzoNTryxRQ6Y5HZ5SnaO1soZko47V40ej0rawGyuTSvvvwK73vv+2n2iFnarFKHF9anODf+GoePH8DmsLK0scrUwgxeObfampQe/ZnvPktyM4smb8OlbaW3eZjPfPr/Y+eeMYa2beG5N56jbcDH259+mDfPv4bf61HX0N07dytt+VsX3uDeew5x5fJVctkSvR39rMytEVlLYDfYlc/JYDfRMyBbDBP+Zo8KaVJDEbeDv/m7/83howcJRlZYD20yPR/gqaffoyhZw0N9zM/NYrNayCcq2GrN1FIONFkrFBqhj+lMWjXoCs1oNmG3ixSroop00amr4stgbDDc02lF7qpriiyEpnF3mhjbO4KhZiU0m0CTMSkDcMUAfm/DCN/S0oFeb1R+GHlFs9WiagQpqFThm8tTK5aJRcNEN8OEw+usra9Q1tToHepVBVQuk1chaOFIEKtLTLQW7F4bbR3NysuhwB1aExcvXsHl9Kr3vLKywD0HD1JMZVSTNDO9SKUq2TJFZaTuH+plY3MVq8Oqou5XAmuU8yXe9573srG6znpgVaGuwyEx1XrIF0psxiMkc3Fae1pp62xRSN//8Sf/g+mrM8pzkornObDvgDKnLs6vkEymicfjStIh99VqSZo1hzoWUiyKAVMkM1L8igxOhiC5UlYhKA0iIyrmldfg9JtvKj+F6OQd9QK//+STmA0m3pyd5MzK9R9ru+9SXKS4bi0beOSanmaJDPoZPL42lmPa25hyS0HcYXIx0NnLzdAiCaVLB7NZj9tioWposNHlM2781NTkW8qzkZYOBrxdXAvOsZGOKra9oGrvTHt/XLjLawi/PZMpKRSkDEaUvkTkNyY9Fp2BcEq07nXVKEgBLuFL0sQ4HHIeG1RzdGcR8e8SX+9iKGUif7dpaLI60dd0zEc2VX0tx1I1KRKHV6qSTpdE4x6pq6JdI8FJitxOUfjnMm1XScPSQekaI3vVuYgDvIGCVLhImbTLG1ZaSvF36ci8+HuYMlNY0fGuVRtHsz89TeaWq8SFwzqM7WZ1PCVKXW82UdB7Kejt6BwuTHYHmbKuMWCXX1BFJMv7axhXc1WDKuylY5YLgEzC7//uTbZcbbie/28fN7a18uLxfjRWLQ6bHgmV1SlWaoMyWtMJ5kpMC+Iy1iuT6uKZi4TEcDLSzJ7je7h8fZJ8qIYmXuWJxx7B5LFxevw0bzv+EOmNFKV0meBGhNszt7HaRbevGJdKp5XP5dTE0WRqnCyJZFKtVxrmEtGnwfJKkL6+LZhMEgGfVmlpQgvpbO+irpOUxDjJ3Ab7Dm1XybJjozvo6BggmS2hNZoZvz7J2Tfe4o9+5xMYNSbS5QLPvfSyev7oRoSNQIAml5nhsX66B9ro6O1EZ7Jybeo2l8evqVj4gb4OsvUQFleViq6IxeZkfXVdvV5ncxfPfO0FhodH2b1vL5vRBJlkRun4jz14gsnbc2zfupdbF6dJBJI4TU41tRDe+/zSDXpHXDz+3sOsRdewetycn7zK9h2jKiCps6lNMd2laI9EIyoc6frkJFu3HKLVMkxosUxgPkybx017t4N4cZ2///zf8onf/W305ppi00ezKaHCc/XMLA5aiAairC8HqAoqq5ilXEmrBFdfu4vLt67hb+1gZS7A7fFpvGY/yUiU1na/4rHfc/QegsFNUvECDqNHG1k6OgAAIABJREFUHU9/mxgU5xja2UtbbxMTkzcZHx/n2JFj5FIlMtkCQ6M9zC/PMLR1iKWVBe5/8DDxhDRvOhZn48xNrKItaChniwwPDdE90EnNUOPy+GUVdpVLFFhdWsNhNrJ9ZAvd3T3cd+IEn/nsP+D2+RUvWdJUi8US/mYjH/uNpwgVAlyZv0Fn7yjjlxaYG1/j2P77iUQTjA1vZTMYUEm7Bw4dRIeDL3/5mwpnaNZUObx/Jzt37lTkAkUWqYtsq6hY9dJAymRWPDHZTA6L4DEtTmUQVce0niFTiqrvTKWixWSwKTlfhRxFstTqWsplMxcvTFDJazBqdcqAOjczzfzMNJ/6q7/C4/ShrckFURKe65Rlui9BGUYdhWqeZ1/9Dkce2kcouaqY7ksb0+j0eeLRKHuGD2PV9GKoe0ikQmzGVxjqG+XypXFefPVFStUcv/xrv6iOmTS/Tpsdq8ZIRSM0mk3OTb7BenRNUSvEsHXp8nk6+zrRGe047E0kwwWuvHWT4a5tjG3Zwaf+8tMKs9vXN8T84gIHDu5n/PpF7rlnP8lEmkBgnbGtW+npa+XA/h10d/pYngvgcXrJFzJ4vS4cbivZcozx61fYuecQt+cXmF+5jcFuUK+7uhDhhrCme3vweb043A6qxQyVvIXFubDipo/u6mHH/kEKpRJ6o4NYPAn1Essz87z9wXeSDaV57KHHsOgdaHUmSvUS8WqQa/NXCG2GVAqry+3D525R2FBx6127epXtPXv413/9jiqYevu6mJubZWzHLt68dIE9h3Zid2o599YbBFfj7N5+mK0Do6wvrzE1O8mJx+6lpI8zOXNVyQa2De1EX7ezEggQioSp6qGlw4nBWCEfhavnptizcxfry6usrQbZv+8Ii8FFfuW3f4712DRlTZ6BrmGlr37r3DkuXLnCL/3yz2Mw1wkGAjh1Tk59Z1aFs0XjSdLFEPc/doB7Dh/m7z71eXQlC6+fepWvv/j31OoFvDY/fmcbhrpWId4siAxOoLtFpam1GRtbMxlklcppPveFv+M9Tz+h6EWS1iyJvh6XT0kMtHWtClixmZzUK0ZsZqe6eUtAWLmeJBCbo1ArkCnmaOpsIVVKsLS+oOhZMmD71leepZ6xMdC8g/62Lfz1p/5GDa8OnziIwVFnPbVM14ho1Mush4I89MDDyrj4T5/7Ih/60FPq+7O0EFASo9WlDXo6+ggsLDM6tIUXnn+B97z//SyvLuL1eTh0zwH6evr52te+woXLZxjZPoTdZSaS3CAaS2K02uno6SCViaI3NgZ/cl2anVzBXGzBkPdSjuuxGx3KnyX3K40UvkLauKO/VrQkWZPeech2WQpe0asLtcPuMXNz4TKWZnj03Q/hMHr5wZdfwaVtV+FGpy+cYtvYNnp7+ujs7GJzM4rBYFSQCgE3SBFr0JvIZwtUBCVdqijfWDi4ocK6UukEofimCocTzbkUuA6XjbJst+oF3E12dGYd73znuxXR7cbkpJI6lQo1HC4XFy9eVFvM+47cg8doI5fNkcrniKdS9Az2qimtSHIEAxlPJhke26qoSyIrkm26nFNUq0TDm7jsDto7Ooglk2p4ky5lsPttKul4ZGgLboOD5Vsr3Lw+w/raJs3+Zn7u6Q+yNL+kJu+yeZA6Tqh3tXJdBULK7yR+Kxmgia5e5DQilRHPQbEqmwhpaqoYdFK8Zjhz/rwqfuXnXUcP8psPP6A+mUgqzpX1BcbXpv9dOSXF6H22QQ5dzsFy7P+21FL//uvbCj+euEvBZzYbVMEsfPO7hEMphGWKLdf+u4W7Sh6tCcKxUfCL1EU2bgIUkPpVr5MAKg0VTVUhH1VjcIfRns0Kv72sQivFNCpPIoW7Q2dUrP71WFo1BjI8vUuUEXiKxyMJ4nIOC5HxDiLzDvlGhUbdwU/e1dfL60sDkU9XlORH6jhJUlX1nGCPEwUikRyaj34rWBd+pRSZKjlLxv+KydngT4tRVdXBIp6Xtv7OQ2na61XF0Wz8Eo31SCUXJvbND6sCsr9s5Fc2vbRJ2/tTPl7tKDCxV4J0jEoqI2xMOeglo4eqjIzMdkpGJxVJwjMYsBvrDc5mXacKeFnDi7RHHlK4y9uWtcZ9377JyPjPpnC/NtLEj472oPc6sFv1am1mMBkbTYZOS0ECfIw6NJUidb1RBUjNnjpHSCbCA172ntiNu6WNH37tFawFE9u2blVpbdcWbjDYM8Da9Cp2o52uzh7OXDirWMm5TJZIOKzMI3L8hdUrMiaRUYh2WjT2Lo+L6ZkZFSMvRmOLxaXei3zO2XRGETu8niZqmirx9CbJ7AZDI10q/rqnf4CdOw8QjEo4h421tQUquSLdrd1q5SuYyJW1sDLlhQJhohshrPoSvVs6eejJ+zl3+Rz3P/woyxshXnj5FcLr68xOTbJjTx/3HNupAnDcXh/LS8vqgqGrajn1ykUGB0awu0RrryMaC+H12+nsayeVLxJaS2OuOOnyDqppisvqVjpQ6hns3jKPvvso3QPdaAwmJtemqFbEzFgnHo7S5Gult7ePjCBDDRrOXTlPvqxjwLuTbu8eVqaCtPub6B1oIk2Eb33vq7znXU+Ctszi+ixml4N6xczZV2+gLzrZWAiSS2XYCK5TrcgNQEdzh5v2vmYC4TXC0TitvnZef+kNtCUTPV1d5LIxfvXXfol8uaACZ25cmSYwF+LalZv4miThMsX2fcMce9thnvnes5y/cIH/9mf/lZOvnVKIveYOF4uBWVo6Wmhpa6JCRplQrUYvP3r2DJsrOYwVK9VCmdamJprafOomLytPSZzVlHWkEyk1WRoZHqCrq5N7jx7ns5//vCLHtLY2k0zESKXjWI1aPvlHHyeQWmR87QazG6vs23mUyy9PMNa1h6W5DaWDNVrqeFpMOJuddHUO8v1vvUAinJYAW5585AHFTJc0x4nrN9m5Yy/VulglM5SIo9OYMWmdSOWlNj96yUHQKM26FD25SlQZLhFnjVa2PlnWo3OkcpvUMNLRtp2zb06hL1mRmUIhk2RjNcCtGxP8499+FrvVibZuUI1yvpBVhZMUCHqhUOnEHpslnAkxvz7L0EAv1ybeYnhrG9qaBm3VQbO9n3JRQ4W8+n6Ilvy7z/yAubk51kJLfPRjH2F4cJBUNEOnv4VodJ2qJcWf/s8/Ru/Ss3VshMGBXjpbW1XDfGP6hhqGLC+nlKF05to863Mh3v3Ee/nqF79GvSZkKC+pZFZNPs9ffkuZJwXNe+HCBQYGe7n3yG4+/vFfQlc2YtTa1DRWrsxCM85Xk+qc2IitYHd6WI+t8aM3nuXR9zzEybdOU8zXaW/pZWF6ic7OHpKJLN2tfcxNbhBeTZBMJtiILPD0R95OKh9TQ5zxGzd4+n1PMTdxi+N7j9Pq7MLnaEGDiaIsnDVFbq1fYjOzrvCt4t2QALVDB49QSEuisw2vzYXP3MELz7/GZ/7+7/jGV7/Kt779bU69eZk99+7HYNNRqaaoVrIM9o2xtXsn1y5NKLTpjalreNpMVIwJLG692kA0uf3UKjquT9wmVypgsugoVzMkopvs234flbyWV59/iS7xsqRL5Ap1tu3fgcFXpXXApvjU0WBS8emlcDly4jC+VqcK2FldXCIbLbByOU8hZSQWS+NptvHkex7i5uQkz3zzOeZuLjG6rY9f/4OfVwmY4u8w6hy0N7U3UIY6t+LolyhQrBXQVUUj7oRaSaEfX3j5Wd779DsaMquahWwmj9VkUkOUSklW/H7lBamWpZAQfrPgmguUNRmS2Sg1CXK7epaBsV7ipRCLq9NcunKBluY2HGY/K7ciJNeqdHr6+P4zP8Bg0rLzwAgHHtjF9OpNjB4Na5srauIqiGBJIQ4ENujo8ql7xlogRC5bpL+nT0lckpEEpXyVndv2qIGKUGV0BsEKe5mbmcflsJPJRpUJ+OFHT7C2uaRoOCvrkgYum7gsDqeD9vZ21gJBqlkdIx17Cc3nMZXcVLKVO2AFoxquSJCgFIuySW5qalLFmMhaZOgm1wgp5EXnbpaCqJ4lVQuR0oQwOrXY9R7qMQvarAOLwU08uan08kKFkuRUYfDnC0JcM9E/OKQm/Qat3E/zaKo1MtKopRJEN0Pk82ly+TQLK4sYLCaam5spFgsq1dxkN6mQQqG/yXZ53+69St5y+epVVSBXakJskaKxwuSt63zkwx9iqHOAG9cnuHb7Bu39nXibm4inYkqiIlQoyf2QQj4ZS5FPFxXTv5KtMdw/hMUgzUVjODczN8VScA2Tw4zBbaSqq+F3eXDoLLj0Tl760esMDm4lGU+xb/d+WlvaG8e1VFXbRml+JVfDZrag1xt+kscjqeuFPPW6SJcSVGol1SApz4veoPwFwWCYgcEhVWPs7WrlscEuVVvJcbyxtsjphWtkS420T1X46jTc7+xn51sZjGupn7IK/Pf/7Fu7isz6Gs2c8l7e0YgrQsudwFA1pb5TqKu/d3eQfof24rCaccpgIh+nqmQoDWOoz+pWG99ILvXj41Iq3uG3SxaJNDx3GqC7Blh5fiGlyUMkNtLc6fViatXhcgqqV3iaDZ+oTONFktqwhDZkOI1JewP1KMV/PldmbS2tpvtiavU3WRVdJrCaIh7Pk89V0Pzqt4OqrpXCW+FrlLu1wTuXSa1Mu2QSVFamR5mXNLoSEew3vJ+i6Wmsqiuij194jdjJ/6XewNGcnY9nmn7qDyujrfGNrTkinXIgGg5di9WghP4aq0elQxUNTjIVIwaXF4fLgs5sVe9FzKlyst51Fd99E1K8Fwo1HnjmJmM3fjaF+43RJl592xZ0XrtavZlNOmV0M0m4q3wYNdDXS1SyKXQWGwa7i8CVm8RXFmnqsjO0fxCN1cLtq4tUowV62zsZ27kdvdNMNpZhbXaV2clZFdQQT6fo7u1SBhnBC8qkXczFsjWRjlhOCsH42exW2js7uHZDZDUSfW4Xv7iSPsmacWlhEb3WQEdHj3Ks5wpJhfU7cO8uoRjSPzzM9t37FEd2YyPIemCB4/ccJpcqEg7GGN6yg29/5wd4nE3EgwmFA9Nr8jR1eyhqM+w9tJfmtg5MTjdf+ddvUszkaXa7yeQ28bXZcHitGC1WdeP8l3/+Alv7R7h67pbiMgt6zu40U6unsbvr7L13h2xTuXhmhvsPvR270U85X2FjZV1FVJvNFWraTX7l4x+kWC+yshGkpatNpdxJ1H0ymVI3p6LEZjusrMdWMdqMvHbyJF3OrewdeoCNuSQtbj+DWzqIVTb4xy/9Db/80Q8rsoDEO4tUKBKSQBUjxbiW+VtLJKMxhTosF7NY7cKMHuad73uCjcgGr7x+iuDaJqENWcEZEdxTJhNnaEs/3mavaqASkRxGHBSSJcXgX1xeIp7Z4KmfeydnL50nlU4qgoOsOYVI8md/8Um+8cxXFZZvcnqSD3zwXSwuTynsYmAhzannrmPTuDGgw+/20NHTppI/xewkybT5ZJF4NI6mXmHX2ChOl5Ojx47zV3/9GQKra4yNjVGrlTBbNCo57o/+8PdJ1mIsl5Y4P3WedKKAveSiz7OVwFyCdCZJZ5+X3tFmKoY8gbV1obGyOruujKv333NUSZLkBrYZDNPW0qUmapJmWaxJ8a3DpBUtsKTcigm1QQOo1uXaopPSnSJhcmXRblep6jLEsisEIwFqVSNmQyebqxVMFTeVYolUPKJoEDevTfAPf/v3eBx+NHXJppCLu8B8a4r5LebujCR81rOcvfwWN6av8eGnP8zNiQmGR3uU0bgmHNuKnvEb4wyPbSEcDdPXO8YLz59k/Oo4l8cv8Jm//RRtTS24rC6MUuxrypyffJUrU5foHx1Q59d73/tuWn2tLAbWyJZyrIc3mZ8NEV1PYKpbSGwkePyhx3nz1BkqRdFJmihkymzftoNbt66r74KcKxMTNxgY6qK718ef/pffw1z3Y9K7MWmsjbGEJsu5S6+xa+82lRR79tJpPK1Obi1dx9dr5eXTL2Exe0ht1jHixqg34W/yqung3u0HMVTNfP/ZH1KtFxndtRW9tcL07C22jG3BajVTzRV5/yM/h1knmEA9wXiCmkHDZibEwvoNdOYqWn0Vs82skoCFNGLUGxno7yObTKswoRd+8LoyFT744H0sL60wd3uN11+5zCNvP8GWXT0q0dlmcuGxNdHX1sfJV05y7vwF8rUEJx4/yJadfWpib9I5qJc1XLx0WY2ShCwlg5FKKc3+/ce5cukWHqudb/zLN/nE//MJ/uHv/4WDRw/j73Oy68gg33/uhzT72givb2AwavC1u/G0uAiFQ0qaFl9PMXshTD6hJ7qZoanVxdiuYS5cuMyFM5cJLKzyrW9+gXh+le3bd6gAIUlYFPO78M7FuyEJ1XVtRWmItVW98rKI1yaXSSrTr9qOqBRr2cIamJy8TiaVY/v2vfhdHVA1KnKMfF/k+1yjRKmWV9kcwmSq6ORTTpGoBDl98XWqtRKHDhzm9sQsU1eX0WSs2LVe3nzjTXSGOj1DHRx+20H+92f/B33bO3D5rUqOIs8uBnGReCRTcWUYF0Owx+tURKF0Is389JJqKCySy+Hz093bQzafo6Ozk9npWQ7s30epnGVmfoKRsUFCoQA3bk6olG/JHBHZhaSWFguQy9bIJ0oUYxV29h3FWHRSSBeVObJUkaGSgXKxqCgwkpoqE3cZNEmhKD+ixRf5pBTjmGuNoDB7gVgloIz9xUyd5GIZv6UPt6WJtZUVZqZvMzw8hN/vV4FkikxnNCtviE3MwZWqoq7IxD2bSJFMREnGY6TTcXL5jEIny71Dmhoxq4qJv0JJDUacHpuSN2nLGrq7ephfXFRDEJfHp+hqwoKXQrC52Udnc4syyjp8HiLpOKF4REm0KuW8UgSIPMfp8NHfM0itpFGZGR67j7Gt28gk0qpwl+cqVYsKQ5qtl/B2+nn6Q+9naX6ejfkA+7bu4VN/+bdKzii4y3g0xX/6nd9j8uYUTqdbNT+ilrAYpGjXq/OzIvCOYlE1SKJxl8+rVMgq5KcU7qLDkGJPiD8SZiXpxlevXuXpE0d5sLtFlVbynBNrC1wJTqPXC5EQIpmUes62kolHb+hpjv1k8PtTF4XA9w9WWGi+81xiIL1bmP8b5KNsBCSUSSbkd8ktd6fbjQJbh1EvQ10UTEVJaGp1jHq9ovSJMVekLSKryWTl/GxIbsQjKc/7bwOeGhuIBm+9YWaV4lyCw3SqZpX//rcPqWV/3HTcxUbe+TOpsdOpEpubWfXenU5pXq1KHrO6mlJyHXktzcef2VS7g4pIS+RF5aQWuoy43zUyCZHiU0NVEWeE8d5Ii9JqGp2CMqXK5VNp3CH18idJzF/GUIb3ZD28u/LTp6VetxZ4bnuVotuAy4CitYh2W0lOrNYG+aZuQ+vwYvS3oLPaFDFG+OR3H+l0odH53Xl/xXxFRdw+8oNbjF7/WRXuzZx913a0TqNqGGQVpY6JJJTdCakSQ6qunFXR1tbmdjYmZtnZ30+mFKJiK6D32Jm7HUCXqylttdvrYXpujjZPG9fOXqe/Y4Ddu/dz/tJFbkzcUKESlVKBRCquePEWsyD7ygrjZDAalSFDJ5zsXBabyYrOYKVYajgShCYjfNxKqY7X48Xf0kxgbVFNvIbG+hjdNYrZ5SKRSTE1dUthot756HsZ6hmU+Cok6ff0m2dYFaSa3kQqHCcRjih+vavZgs5RwdfqobldtPAWLpwbJxPLsbawxAd+7p187/lvEIyt88Q7nsRqsfLdbz/DrpG9BFfixCIpjtx3hNmFaaKRFUy2glqVu5paefFHF4mt1Rgb3k4mmcZqsOB1OLh8+STd/Xb+wy+8Q0lDZDortgyZELgdbkVO8Xia1IpydmVOaRJlqzA7Nw8pK33Nu9mYS9DqacHbZCanjfHZL36K+44fIlvIMbp7TEnAktESq7MJsptV0tEGWiwdi5LPJNBoi5x46F6OHDuI0WqiuaWN6zemeOHF17CZHVy9egWf18XR+w7x5tm3cLg86OtGPLZmLHo701PTxBMJIvE17jtxCKPNxLkLZ/nDP/kk33nmu6xvBPkPH3qKy9cu0NzexBtvneLnf+H9xBLrGHVO5qeinH1pAqfWi7aCmqYNDPeSyifo7e9l/NK4ok5cuz6O1+VgdGhAGViHto7y+S9+Ra3phdEuhqxIbJXezl4++YlPkibNRm2VS1PnCW+E0ecM9PlHWJ9Pq7hzX5uFkf1d5LQRrE47K4vrBObWMWss7BzdzsgWIcno1dS4WC4qDKEUxnLzkQlvi6ddkUh0WoMKURMZXjFXxWX1o6lpyWtFqpBiYW1eUY+q2qSi/Lz28hm2Dd9HKFDEWvNQLVfJJBNEQkE1Ef+LP/0LfF4/urpI1/TUZNumrVHTFtlMBJU05uSpV3j95Cv85m98HKfdRzyaUYSSYjWtNlhOhzS0RYqVGplyipW1kLpw/vDZHxLa2OD3f/d36WxrpaOllXq5jMVoVHxzScIr1NOcvvCKmqa+/fF3k0inyVTz3JqZ5bXXz9PZ1EM9D6deeYP//l/+jE9/6lN0dnbz/I9epKuzjycee4KTp17D5XSpm8rNiZuMbRticKiFd7/7YXZsPYxJIxsFC9QMVMpZbt6+rMJiLA4zgeA8ZV0Sh9tMIL/AxRvn8Pk6WJiOsDIXw6QzE4mv884PPk4sHMOIVQVR7dy5i+9+71la270YzRp8XjsWo4711TWFHm32t7K6tobV7RLBMavhgCJROZwWrlyTNXpJGeEkjbVW0ZAWb0m9jtXuxGxwENwIEo+GlaE5GSpw6fxNxq9f521PHlOmRzEwPnD8BF6bg3Qiw29+/HcY3TaK2anhfR95irXYBtpKjRaPl3/+rHgz/OgMGjVt7u/t5+bEjAqcEVPs0u0A0xMLdHQM0tzRTZYkv/Rr71MTYJmKffL3fpf3vv9d6KwQy0RobmqjyduKtmjkua+/Ti6moVYyshEK8Iu/8iG+9rVvcOPqBMVsgZMnf8ipC29w7PAJ3E5/g8JRK1HT6Ylmkkpil8lLKFGNQrpANpZj9+hOzLqGYU7QqpLhYLJo2IyGuXLtGma7lb7+PvVd8NiEUiSbcBO6OrhcdtXY+71tGM0WSpoSZV2aeGmFeHFDTQvjqSTaspELr92gnrJSzxlJRJPKr+P2WcBSIJJfx9qip24sKUJPoVDG39SC1WpncmKKjo5mrHbZYOTweX2EgjGCa1G8nhYloRsZ2a4ajlgi2gga1GppbWlRco9wdB2trkZHWxsryyt0drUzNTWJ3+8jnkirbUqxoCO8FiG0FOS+3U9grXqJhyUYTwrSijpech2QwaAYZO/i9WQKL4X73T9T2neHnmQhQlGXIKvbpKW3CX3FTGK5jN/Ug83oJp/MsLG+pu5hQpGRxk8QtzaHm/bOHqUSkNRvmbgXMllVuEcjYZLxCPV6haXleRXOJFua4S1DaigjHoOatorTa8Nk0dPS0sTjxx5HrzHy6b/9G7aMjGBzuVlaWSEUCamcj+PH7+PY4UOcvfAW4xM30Jr06jiKMVHqmVw6rRoVp6eJFl8rqysbzNyaY+vQGGPD4p9Zx+v2MDk5gdliVPShm/PTaG063vbEg0qq5zDaSIdSfO0LX1eJuE1NrUrq3Nc3qLJsRB//f1h77+jI7/re+zW9F41m1HtbabW72t5tr8vagAvFlACB0GNDuEBIArkQLuHm4dxckjzpQC6BQICYYGxjxzbG3V57+652tVpp1aWRRqOpmt5nnvP5zi7h3vP8cznWOXu2SaPRlN/3U97v11sKcSnUpXGXx0OabPUYV+s6d6kNEuJzymcU+SuTE6R0Xk3hyxKuWanidjeoxPD9Xe28a+eIqq/i2TSX15awG01sb+9hObbByZWrrCcjiDn17kkj7W+QOVXhIFvqmm8lN7keTKSkMNJ8lKtKdaFkMSI/u455vJHqKmFKMvwV+YmoL8Q+YdDUE1jLgnW8TnipNyRi3K3r29V8RCThFSne67evKIrX/yyFu2zHVJKsVoPTacTuEKNpnSMv30sKfjVcFZ39dbOp0rELvlKjUU2ByHJS6aK6HZm4yyA4kZDzMq/IRHJfNL/3aKwmE3OVivorhE/97zLhVXdMvoF8jmK6q3r0P1cP2rpMRu5ZKbVB9OGPkMsWaS7p+a+ZVtqFJfwbfjzpS3NyuIbZZqLBYcQt1fv1VCwx0aYKWqp6CyZvC+bmNmp6E3aTrLb1VMQRr6mgqZTIikxEX0Me+2Je0H4ajj828YaZU8e3NvH6W0epWoXVWcf3yJMigU+SQltfkdTQFLNoKkUMDheZ9SRzFy7gbTFx6M17CebirK2GKSZS9Ha3KyqEw+JEk9Op6US7r4dCoYp/bU05yscvnsfrkQlAhEI2q7YeVpNRSZTE/CZyAGE6S2Jnd3s3g1u2EQ5vYrGJ30AasAqFXEHRSiSlrqIpkkvH6e5tp2eoj6IWFeLU3t6iXNt2i4/Wxi4KlRKZXI7TZ8+zsRHGJkSKaIL15VVcdhM2r4H5wCQPfupjmO0uath5/Oe/JLGRIbK2Rkefi81cmOYOH9F4XMU7j5+7xPvf8Ts8+fPnCQXibB/dzXowxNLSNUKxOe667yg3HT/G44+9qEKQIoEYbS3tWA0mVsXQ5p+ms8/OF77yKSbnJhke2aFSakuVoqLW2G12isWqctOvbggrOUUoHlQpiM32Prb33cS1y+s0Wr3s3rOV+fVJXjvzS47csgdfRwNrG+ssrvgJribIRjV4zB3EoykioTi5pFzog5QqKTWZe/CTH2VwaFA1cNlylf/+9T+nnC3istvxOJ3ML83T1t6qDspGT7OS/NQKNZ795bNKujIzP8k733sf4xMX2czEePs730q5VuLZ51+iXMzS0tXMzbcd43v/+n1Gx4bYCK3R3tynQqSCswksFYsKE3I57YyMDjE5e5mBLYMqzt2is3IUU1oDAAAgAElEQVRt5qq6nV07RhnbMcbA0DD/9tNHcQldyGJSq/FQeFWZQL/4pS9Q1BVIk2IptKK0r5U0Kp1xeSpMOpXC02Jhzy2DpDTrpMtJMqkC+XQZA3psNgt6k0YFg9mcdqUZrVbyqhC1GO3qwBSjtNNeDwYSA6pe5u96Ny6DD6vWRaqcA32JVDFMshJUGvLzF85TSOm4/aZ3cPbENA5dkzLUppJJgsEAk5NX+G9f+RP6uroURUFW4dqKRkmkcuU88XQMj7uR2elp/t9v/CX/8u1/VpK2ck2rZDqJXFQNAISuINsyo9HNaijAK2dfUBsWSZ7tbOnitltvo6nFTbmaVYQf0aAaJVxIkIvlHM+feIKZq5f58Ic/qBj34WScF147w+NPvMj2kV1sLEcILK3xT//4TT7x8Y8oeVtLeyvjE+P89u+8j9m5afX+WlvZYGL8Kju3b6ery8c99xxn1+heZTbWYUOnkZC5GpVahhOnXuDAgX3qGhSIzrMUmsPV4eL05TOUKjU2Y3mWZv00uBuR6crRO8fIpEv4F0UeUeHYsVv45XO/VBg+MfSJ7CqdiNLe5WF0dIRTZ04zumM7OoNJBcfMLFzFbDAyPzdHb38neoMGo8HC7LVFFmeWVRZBR1sbm5mkapw7Otroam0nsLhGMQOnTl7iYx/9GP/4939D/+ggnkYnGl2RO48fo1bScv71q2ysbyqG9vF7bsPutfLyCy/Q1eHDYrXS0OBhM5FlZWZdRbzbzPa6pMKgR18zceKVM2g0JnbvP4Sl0cDh27ZSLqaV9+GhHz7E8NZhasYqTR1NROMx9o3tw1A184N/ekQV7kF/nI72Fo7efJgnn36KU6+d5MC+nfzlX/8ZT730BAcO3KQY/8LDXw4sYnNJmnCFWf9VLlw6qzwbtx4+RkdTG26TQ3lyRJoq2Mt0Jk17WxMagxZPi4+Stszs0gyj27dKyjxGbT05NS8eELNZSZv6e0fUBk/OlFxtk1hplXDKr8KZFueX0VUt5MI1DLlGtDkbkVCdlmGwV0iUAtSsRaWT11sqquAUTKBkrYjWWxquBrdTJWnL9rbR26yCskwGoQ5liMeiNLe1kytmiCWjICQ3vU6lkPqavIo8JMU1FcEVl9FUpeG8rCbmEnwksrWurkHmZ1Z40613Ysx7KUQ16KuiRdYqc7Ns55QEVxVA9RGqTN1lOizPq2yapWi3iMm1kqNYzWJt0tE27OW1cy/jMHnw6dvJhbV0tvWILYbgekAZzi9PjNPa1qGGV23t3XibWtVGQ+qXfLagJu65ZJpIOKjQj+vrfpWK3dHZweT0VRoaG7A5rWj0MoMu09rRhNVm5MD+/ViqZsa27+Irf/pVevplq9qszvDOnk5OnTlFjTIf/MD7eP3kCZaWFxTyVgrETCaH19uqMKtCbGnp8ZFOZfE4ZKtckX0IdrNdeR/KhQKnz5xm556d2JwOrs5dI56L09zVzN49u3jnvW/n5w89xnf//vvs230Qq93ByMg2RUGRibGEL0q4kzKjag3XZSX1x17IRWL8FbqPIFqlUC8q828NrZD8JA2iUlQoY4fNTmAtQK/ZyPtu2seZ1TlFlDHpjdy9dT92k4RPlbm8NsNry5OY4+U3tHB/ZE+JxVbxXNZDieRDGYyvF9IiCZLC+tc/6sSX61KV64X7rzyRaPBYraRk4yKv3+va9htfL8W0EGVEp14v9kUuU/8e0iTI/4ueXmQyUsTLfRJ5jGjbpXCvNxb1FNS6zr1+f1UtfYPAo4yt9UZCGoV8oaK08nIuyfcRz4x8n03ZmsdzaB78WURRZaTjkimlksOoiXu9GJfJusBvpKxXijvBQV5nUdah8dereEE2rV4m8Ojn1R27o+zkgeRvLpPJ6Ko8MphlqRVqRgNNLR58jVa0FWE517ugQLSCrcGBrbkDjcVOQWNWppOSrBjlwVewQB0moc0YDaSyZcWcFQ70HY9OMHhm5TdsKf73L7u4xctLbxqkLM5gvaSTCkP+hjGi/rlGvZgGcmriLnKeQihFfGERo7XIrW8/wmzUz2YySTwUorurWXWJZo2NxckVRrt30ubpUeuSYGiDRx99mK1bhwkF12j0NarVjmjdXXYbuXyWSCxKRVPF19ykVlpuewODQ9vQGy2k0mk1VZXCXeLuBQdp97nV5F40wmKEeN/vfIAnX3xWpbgeObKPjqZGJdWRN//Yzj3EEmlVmErC3/LCKoaKltVFPwZThYEdnVg8ENkMYLW56OkdY2E2RHBeZAyr7DjYwWY2gq+tkcmZKewWJ6+fOMXBXUdZWwjjdXkYGdzK/NyG4ghXSfPO97+ZhY0lNoKbGCoOCskCRq0Jk9bE+IXz2Bw6fK0GPv+lT1JEorPdJHP1TUMiH2czJvhMFy67C41W2LpRhdAKy2RhE0y1NqbH/SrAo6e/g8XAFR59/Accf9MhMJUZ27eLqek5HNZmzp+YRl92KGPpZjSpIr/TmQSFahKb08i2bYPsGNuB3mzj+ZdPsLYRYX1+hX1ju3HabGpiIs+LeEZi4bjaGrR4WxX5w7/iV5O6vqF2Bob6eOypR/n05z6lTKsiB9g2Okh3fyexdJJnnnuOt91/n7rInjk5QTJiYHliAxsOtHIQWy30DPSQKSeVdt6ks6iV/eZmhHw+ydjoVtwul1oXX5maxeuTQ0zDRjBAOLpKMh9mdE83/dt78bQ2k8vCxQvTFFJV9u88zOylZcWxdzUauPc9NzHuf5WN9DpNTS0sza2yfes2RfUQTKForwvFlDrkrSY7ywtrXLl4me27x5TtbnR0WIUASRFqxMbqTJC9/Qdx65rIVHOqWI/lF5leOq82OVevzGLATSVrwaJpwFIT6k1BmapC0SBT05fZMtzH9h2iYS2xb+8BTDKNKqQ5ce407Z1dassxe3mex378CN/8q39URspitUi2tKl0xII2dNncRCPij+igWC3jj8zxt3/314yNjDHYt5XDBw+zHl8gEFugqb1BGW6tNRuVio4r16bwr8xwaO921SRotWYqGh0Xr13lxJmLRIMpsrECkxcm+e7/+g4PPvAxFfkuoTbPvvoSnnajKup6u3to9rTwvX/6V+656x6O3XKEA/t3cv7UeY7uv5PWpn7lQ5KUa3lPW806VczItRpNjrnABKspv2LxPPH0cwz097OwcI3R7f3YnGauXJukVraSSUM4EqFvoINDh3erRkG8E4UcRGMhYmk/uw9sp6YrksltKiykUWdTzY0cWP2DvVyZvKRwgrlcgYvnrtDZ0kt3Z68yH5ssRjbCUeLxKCYTjGwZZm0+wulXL3Ls2DH27d/NZz/3h9xyx0HuuvsIGm2e1eUNju27j29960cEVkN89Wtf4mdP/5C3vukeKtUUz/ziWTq6elTyZUfbMEF/kNdfe4VCPqHwdk2NHcxeXaavdwgJwitrs9x0x3a6enxkEwWeeOyX7N17iFA8QjgZYsfYqPIObe/dzl9+49sU0kYqaa0ahjS3NnH61ClWFlf43nf/XnmBXh0/Q0dXP16vh3AqwGYyxGDfLh55/CkuXT5FV1+rCo9amlnk/rvfyjOPP41Jb2Cof0C9F1pb27h8cZyeoV70Tj2z63O093cydW2a0S1D6nOlCXdYmlQBKcZROaQ9Th8mq1O9Xo0uA0ZrleXVKfUzdzT1cPr5S2RDWnyWTkVwElqLbJqi2TVqtiKpshh6C7S0NbOxHlJNeyFfwmLQEgoE1fN38OBRuroHOHjgCN/61j9isZkIhTYUrtDb4sHs0KrE15aWZgUo6B8c4tyFc5jMFnSYVVCWJKUG1taRCuLokaO8duI1urv6SSZTdPr6cOu7KEQ0KjBLJveCKxRUokyUBZYh+nDxZ8kQ8Vd0mVK5PmQUSUEmTUVbIkOcvDFNUZvDqnOQ8hfY2rOba1fmGN26VV3TZCjhaXSrn62zq5dUJk8ylaPR61MhR0KVERykZJLksmliYnquFNhMxJSEKrYZw+K00d3bSaaQpqap4HLZ1FkvW8XtAzu59abbue2u23nLW++jo7eX8+cvEoqH8a+u0NXbxqc+9wnOnH6dV195hcsXL7N71x7F0BfMqqQjS3hbKL3A5OQU20d24hPkdR76O/u5eHZc0WWkkLbYTQppLbSwSCpCc3cz73n3u+hqaecXjz/N4pUVNtZi6jrX0tyu8lsMRismkURd11mLkVk0/zfyRG4U75mU6PrTavIuKgXZymhl4FHKqWoqn05jt1mV1PbQyBC9jWZWE3JeFNjXPcSxvt2/Ko7WYkGemD2JdiP/hhbuj+0pMdNUl1W2u3y023wEUhFWEkFVON8oiv+3wl0uh6IlFx+gkjKL7vw/U1UVka9YURNtGb6q9FOlKNGof5d6sy6VqQcjyS81NRepjZh39XU4ihTYvwpfshuVCkEm/DeMsXWVSj0Y6sa2QAUulQS7Xt8eiPlVai1V7FfrgUxC/JHhozQQ0WgOzQOPRGqi9JFPEOOY8OqkqKija+rlb1UjKwcpgetSGgWKl2ypui+1ru2pwLUffZbSxgQNJiPvyXm4O+v8jQvjQEOVpw9Uietr1IwmGrp6aG5yKEqINrdJVkIFshXsDisa6U41RvIVHRqjGb0UaMLCFKf9dWPqjXhfMb2g03Pbw5fpP7X8G9+/X/9CKdyfurmbqlmPyVw30GokF1yYnjXpwGrKnS3dqkyCjUYNm9fW2VxbRWtO8+Z330qkECWWT7GwMMvgQCfNzY2kojmGO3YSXkijKzoIrAZZ8i+q4lxeIIKHE920hCnJ9FIkMzLxkjedtFq+1iYWFhdV5y1hSKWyHPBlMmnROVfUgSqyEneTT6GfKqUC3kYXj/z8Z+y/eR/NHY20dDRiNMLtt96G2diATmNXq+C5hVmSm2kC82GVNhgLxqjW0nRuaaR/WyvLwUVa2ru4cE6oKm34Z9fZjG7gbKmw69A2zoyfwOgwMTa2A09DCw/94DF8jk5+/N2H+ebf/i0vvvSSkkzMz0/xpa9+lr/5zl8zum0PdrOP8GIEu9mq1otXJsbRG6ocvWM/rX1etu7dRji+ibfBhdPuoJyt4LZ5SMQ2VdDOZirCwvI1du3YRbGiJZssk45rWJ6LK77w2NgQM/MXePqZx3jwUx9RtAxBysnLplzU8dpL46yviEQmz8Vzl7DbrSqxU9CDLreVru5m7E4riVSGhsZmssUKsbU46UQci1GD1axXfHoh6uj0Voq5+tQlk01QKKRYCczz1T//U06fP8P3/+W7/MHvfwqHx8al6cvK/NrZ10o4FGZ5cZnWjjZCmxu4PK288txFInMF7BU32kKV1qYW2js7iMRDNLb41OfbLXY2NgLUSkV2jGyjq6OTg4eP8OyLL6vVbqVcYWVlkfX1ZarGDLfde4it+4YoaWByeonYepb5ST/HDt7B+nKIeDSGwVrmze8+yHJqkkg2QjJRUJH2uqqO4eF+ErlVSrokBqOWdDynppPCtxbqwsr6Ap7WBgqVnJqcygFZzJQwY2eke0yZy+b9s+Q1UTbjYYZaB/DZWsCoYTG4RjxaJLmuwVBsJJPMqKlkJBpkenock73E+z98P2aHDpPZTKlcY2JmnGg0xtbhPVw4O8WesQN88y++zf/48jcY7NpCSWgdxTg1o6QKWuqHXNWgfonTv1DO8cQzT7Dq9zM9OclXvvrH2BoMTM6fx2TVKcmZ2eSgWMwRCyV46Zcv8ukPP4i2YsJsbFQT/cmVaf75p/9KJp4lvBolEd3kQx/4LX7604cwO4zYG0wcf8cxioYiVyfHlab31OvnyCdhsH2IFmcTX/78F6hWJA3SihbZLNVUsI3I2GSQUh+olKFaoKzLkiPBhfnzvHDqWVKlTQ4c2ksyEWdifBKDxoGvqQuXTFddWmZmzzPY28drvzyP19qJzWanpE/jarfSMdDCZnYDp0O+T0lhD5cW10ilEmSyGdokoVevZe7aLDazm2rRxO6dB7l8eQKHy00otordIc99lganW2aJLM5tkC9VuP3Om1ia8/Ptv/9Xvva1LzEy1kE4sY5Z4+Dh7z9NeDXDb3/o/fzD9/6Kb3z962xGQjz/zEuYjHaW/Css+FfYf3g3TrdLhdNsJjYoiSG7auXfvv8ffPS3P4JJZ+Su47fS1t2mKFrCP29sbmFqZp5UJqXeX6HoOgf2HeHbf/WvFFMGKinZ1mhpaLBx5ep5Lk9e4Nnnf0GmmFZIxrMXL3Dfe+5hyT9Lraxh8uI0hw8fQasrc/L0S+q6n97MYtFYuP++d9Lua2V9LchA7yB6rVGdtWJivRK4BM4y6UpKBQtduzLN9i3bsRnsbEQ2lf5828gIofUNIhtC5xDWtJwzGk6dOsGbjt/GWmCddKrExPgchrKN9sY+osEouWxBEZnkuX/h1C/o3OKje6hdsdGlkPU1SiNgRluq8MH3f5Byqcap0+c5duudPPTjn+B0WnnooZ/R0eViaHQAs82KxWEhU8hgsGgpVvLK1HhlYpKWpg7avd2kknUIwOrqMm67jXgszu5duwmFI+QzNZVL0mjppJzUK9qV0FtS2bQioomZXYYcklIq57YkV8qHFO8ygJP6Q5jvsh0UMo+v20PFVFSbNIPOTGAuxO6RfZh1NrVhF6+Q2+1QialSENlsLiVDdbrdyjyfTG5e130b1eYuk0mwuRljfX1V+WLkZ9sIBEmnsyqorqwtMbptVG0l4uEwg8N9DA9uY9fYPj7wgQ/xiQceIBBYU5KyVC5NqpxSngKn24pVayAVSygDYkdXL9FkUjU7Ys63WLVMzL+uBl57xw6STVeYujRNuVhBV9WooZagMkX6tBxcpa2zVQ3pPvX5B2jssvCzhx/CrfOQ9FfRV2yEwzG2bBlR/gUxx2s1omk30dnZqRDZyaSEXOmJx2Pq35VUJi95GHXJrQpfqkjNUr+ulCoVrs1O0ej1MrRlC5vhBby2nMKc5osl3jJ4hNGOrl+VRq/MT3BubQr7ZuWNLdz3lrjqrnPcB3wd3D92lCtr8zx97ZyaSv+fH0rOfd3AKsAQKab//8CUMtlOp8QcLRN0nUJKSjUtRbVskEQLL8ZQwUFK4S3SFrkd1Uhen6Df+N4ycZeBhhTtiuNynWQjtymT9LoKo74tUAQqoRao5NW6PEdep3J/pEG48TNJAZ/NyHNTQPPxn0VqKjlMpTqJRkeV50rro5K0BK+oE2+7kAvkdXzduav+r46GFP1KcXONK998Py6XiWaDic/EvAwWTb9xYXx5t5bxMUEaVtHbHDT09lF1d1DNxKkFF9TtyupMsFFVg5VssUZeTEA2Owa1BjZj1VfICR5HDjPZDEgKo9aonpBDPzhH78k3rnAXqkxZMav1GC3iJJbViR6NXouuKhG08oRXFRHGYDaRm98gOD9L1ZDgwG07aOhws1nMcOHSBbyNNpp8LowaC8n1Ej2erRQ2tawur3H8zXfw7//+U1LpnOJld3e0qRdHXVsqCWdiBBKEWFWZaaZmppXReHTHPnKFClQENZQitSkXOaNySPs6mshWssRiIcwWg/oe+WoWb3sDy8EFLE6jMi2nU2Us5kbF5ZYiJpvIqMnGT77zGJqCHqdVR1ufh5YBl4qbL2v0KmFw6uIC6wshsplNurc4VfjLQmAGT3MDWqPwmjScPznJPXe+i0d+9LQKuPH43FyduEYqmeCzf/gxZv1TFMp68ikNlWSVHSNbmZudJptOsRFew2jXcPNdBzF7bFicTiVhsRsc9LUPY9O61cXPaJDOt6CSVl0upyJBlEtaUokqM1Pr6g1qd8prP8HDP/sxX/raF4nmIsp1nk0XCK3HWVkIYdU3EPRHuHTxMkZtjXwuRa1axtVgU1Hfw6OD9A0OUtXomJ5aQFMwqQRdt8PA3l07lLn7lpuPYzC6eOa5V1R635p/gUwyyviVszT2NKuUxPWlJf70y19maHiQP/vr/05zn4eh0R5i0QjrywGGhgdIV3MEQ5voNW6e/9kZ3BovpppBSSyEsSzJmJlCVvH9JfwjFt3AqjMp/XmTp5nde/Zy6sJF7C4XkUiUYHCdlByA5iKtgy7uvP8YK+EAsXiGxZl1tAUDOwb34J+PkU0kVeF+4M4hqq4EsXyS1aUYze5m1hZX6expo2ZOEE37qVTL2M0NbOnYoqbDLqOLjVSYfC1HupgmmY3WnfdyUSxWaWtug6qOxZVFbB4dyXCc3b2H0OWMLAeX0DnlANrOuecXFZ6Tsrj4jayvLXN15jwGS14Zv++49xiNooPWGpmcu8KlCxfo6x7iyuVFdmw9yHM/f5k9w3vZM7ab1vY2DBY9Za2o1IvqfbWysEy7p4PO5h517fjZ449x4eJpLCYNd91zTG0UBAcmkrJwIoJB9MGFEvqKiUd/9ASf/cQf4tA3qEYgU8oRTkd54PMP0ODykU1VmJuZ5cMffh9PPPE4w1u30Nbp5MUzzxArxrnl9kNYbVbcDh+v/uJ1yGjpburk9z/9GYVPlYt6IBBQSD4xMhowKaCAhMnIBFPwm0J9SZViZDSb/OSZf8Pus7Nly7AyojotHqx6B+2dfZwfv8zM4gR33rUfi95GcDlDOlJVKb1DO1qJ5zZ44rmf0tLuprunhWQypmQ9G6GwMqyJrNLjlsmtsJ8rslykWjAR2khgMVtZjwQYGBYCRVnpiZ0mh5rIv/rqBTp7hmhq9xLw+0ms53n6yZf4+O+9i7I2Tn/nID/8zqPEVkv8l09/hj/9+hf45t/9vdIDv/LCy6wsrbG0skxrbzPFWgGL24TRXk97LRXzjG7ZxV99/Ts8+KHPKRLUTQcPsW//YVZDszz/6lOksnkGhrYzumMryVyEi5Pn0Or0Kjp+aSpEJWWm3dtBOLjKiZPPKm739//tX3A47fzkkYfIV0u09DTibXTy3FMvsH3LGC0tjYqINbZrO/FIHE3FoHjoO7bupKejT20Za2WZ0Jmo6PKcnnyNteQy9lYTGmt9eqet6VidX6O1sRX/2joH9x/g/MVTNHm9Ct8o3o1AMEhDoweH1U6zo4WJKxMsr66SThW4dG6K4d5trC2EKBWquBvdlA15ViMLNHa72AivMjyyhWwmo9I9U9kk77jn7fR29TM9N8Oly1cZGhT86Xml0XY5zXR2StiQAaenQSVnSvahSTDspRRer4/5a6vENiTPw0IimSEQ2KCntw2fz6X8WLlsha2jY8SDScXC3zN8kFrORCElYWpZqpoqwWAQn69ZGUbNRqOSyIhpvVwuqXpEJBz1SWSVUjGnDJRFXR6Ly0iJEn09AyzP+Olu6kdXNTI3t6R+vn379qrhgMjxBBsoqeIGi1ExskV+UymVVMiRaOjj0QirgWUymbTS7OezWRbnFinlSwxvG2YjGebONx9XxbY6R03CQK/wzvvfyx/94Zc4dOiwkoBevHiBWCqJ0W0ilgkrOpPTaOGrX/wKQwMjuJq8pEs51bD093YRiwZZWp+lo122VCVamzqIrIcVqtFprSdLS0J5XsKsNAWlRXfYXVg8BuwdWlpaGsiHqxBxKzO4FOVi8hcplMFowmQU4EONcDhMa3ObCgFUUo1yuY7cVMPFgnpsBRkthbsMCZX+Wq9Vj6OYESoKCV7FZijQaK4TZBxmM3cN7KXXW6fMiNH47Mokry9P4Urxhhbu/75TcJAyha5hMhpUerdcC0MZCaOsS2RuFOs3ClApU6WYlqJdMKLi6aqjIes0mRt6cwlYkgRpuQGrxaCKb/k+SneeKqqJvDw+Uk7e4KsrVLr8RcidElh6PW1V3Q/t9em6ZBBIbWjUquGuTNblQwp+ZXa9cUcVEEYef/GfyPNSVfdVPU8imREvV6aE5kM/DauoIFkVKbSORq/kMeoTJRVVCmMlkxEWshTwdYl/vWeoT3ek8MqsjjP7759RwQxHKnY+HvNgF8Hob/BRMMPpYwZW2uvUGhxN4PRSsTZSzOUoRYNYygl1UN/4yNeM6ExmdHYXVaOFml70XNIJlpWUJFfVYzYIrNOgNIb7vnf2DS/ci4Y6RN9k1Kr7oviiWg1GXYWSsDW1WiXlETlNYTVKYGZWHU6juwfwdfmI59IqUGhoqAuqOWKRGPqSDa+pkyZHJ8uyelxfY8vwEK+8cqr+PIlExmFT3b9cPMoVMVIk1Gq1b6CfhaVF2js60VmseJqa1GqulC1SKVRUQqasuod3bGHRP6cMg+KY7x3pZ2V9CYNTh8ZUJZVPYDfp2ToyRqmoo1AsYDBoSMWSaPM24it58okajVYXzmYTni4zJo+W1o5OCgUNc1eXmbo8QyIWZmDES3d/q8JBXpq6rAgpUqzpa2aqeSPjZyZpbW5Bb9GqiWJ4fYPhbZ10DXUQjeZZnNlAXzLidjjo6exUF854PMLIaC+je7awnggTjIUV5UVT0bNv61GchmZseqcKkyhXcpRqOVm6YNN7qNT0JDaLXLw0RzKdprPXi6fJzH/53AO8/0O/Ra4gVABJNTNh1NvIJAtkEnkS0aQy2hWzKaql+kq1q7eDweFeegY6Sedy7Np3gB/96GGy8RLVfJFGp53fe+BB7DbhY0vkto+fP/UMZpudSDDAZjhAOhfF1epm9769/O03/or/9Q/fUpHxDz/zEOamCtt2jfDy8y/R7GlTh9HC+gzTs/MImv+Vpy/gNrRgrOlx211qMja6ewdXpq/ianCSy+Zo9TUxeeEKzW4fO0d3qqnPxNUpGpuaVcDK3Pwc0VgQk7XETcfHKOhTihccjqeoFPV4LD4aHR3E12VTEcNoKrH31kESunX8oSD5lF6RUmQl2dBsoWtLA2V9GrvDTi5dVs+nzWLBojfhbmhiIxpUyZMSttTc5FMbErkfbmeDmtJJemyuGsdmMWEs2BhqH2UznSIQC2PSNpNY0VGJy2TDhNViYX5+mpmly7h9Bg7dthNvuwuLw85GSDZTAXVN6B/Ygn85TIuzh//2R1/nY+99gNtuu4OZ+Wki0XWa2qgMIp0AACAASURBVBqVBlWCydZW1zi89zAWoxWNxq6CuB55+CGavU4+9/lPc378DGdOn+QTH/kEqVKaslEwq1aW51eYn1ziPfd8ALNWiEYZ0oUkz77yIifOnKKYrxEMxFkLiEn7Tbx64mVlsuwfbsfqqVKoSYKqU61H56eXuHrhGm8+dqea2D74iQewaq2KBCG3K7pL8Q0YtFYclkZlkhOgQLGWI5tPUiJHMLnOa5dOcmV2ir17DjJxYYpiWpjVWQ7uv5mpq7Osrs2x/+CQKgaXFyJUykZCkVW6B30sr01zx5v2EwrPM7ptC27RludSqlERekwkKodmQaUTGg0mSvkqxSzYLB7Onj3P0GgvqVyc8fOXePOd99JgaeDy+AQz1/yYHbJJaqdaKag8hZbGLn757Avcdscepdd/8dnXWZ6O4HJ42Ll3C7t2iYzAywvPvcD4xQuEomGaO5vpGeimZimSKW9itZl44fnnGdu6l3/73i84uuc4rQ3NmHUm3vP232JpdZqFlWvUdAZuv+NuKrUyc/5JJmfG2bF7F5OXxpm8sITb2IWpamP8wjkuTZ7jljsO8Adf/AMisTCXJsbRGg3Ek2uMbOmj09eB29aodPwykVeY3mweu9nN4oKf1pYO9Doj12bnGR4exe1owr85RySzTl6ToWYqMbd6jc72dpWqnE8UuHppmiZvq0o/zeXSCtkqhZc0S2ZLHW3Z09mHriJ/jlOq5Pj2P36LcgGcBh+piMgbapisBsrGFN1bOrh47Typ7CZ79+5RGvSmlkbK5Bkb24PBYFZBbNFYnLGxvZw6dUadl5LKOzTQw4VLE9x+/DaeefE/aO1uYG19nkavC4PexslXL+Ft6GD32BgrC35cTjeLS3PKCG61Wkgl0px57aKS8/S2bKXV1UUxXiO1KQZJKFdLCpIhQ0S1LS0V69xx8StJDovKYKnrgtWfxTApxfpwJ0uBWWYXZ5T3aevAThLhLLqqCf9qkHgizsjoiHrMhNxj0JvRC8vdpMPX7FNoZBlXyu0uzs+rtN5kMl6XgA30KHnr7LU5qsUKbb1tlPRl9h/ej66mIxWPY7NbqJSzOGxupqYWlG9sz549BEMhNqVe0VWY81/jK1/+Iksz84yfOq9kUGvhEP7gGp3dnXgaXIosI41guVDj2tQ8WwaGaW1qVvdJ8mjEnJqMx3C67YTSEVWXyXmeLCV5+4fezMhIH68+dQptwoOuZFGyZ6nNRBZjEQmTro7bFfyy/Jc8riqVUygrer0a/OWyQjMRZnndN6eClAT1XS6Rk25cr+HKVZF7+mhym/BZCvXC3WTj+OB++r0tv6rJLvvn+MXcWdxvcOH+k7E8s14h6WmuF7XXv+UNCbdoyn9NinJDniIFs5BelJ+pUp9mK9359XAjVewrg2idMiN/vzF1l0m3aMtFey63rSTl15nwwnLf3ddNWlNlbSVItJxXZL8bhlP1uw7lm7oh16knqdaZ8CoQSjWj9Rq8Uq5dD3sq1YfjooZRlJy6PKcgAVC//ZNwTcyaNTFmXafFKIHM9RagpjqD6/obRZC54eat68zk4iSO3ODz/5PI5NNYdXo+UGzk3qzrNyjZ61+Scmk4cZueoEePScyUWqFSVEmUzGTSRUr5LC5TEV+Tu/7CEx2+QWKcLWisdrQmqyqOVUdz/QnEaFZsVcHOC2nmpocuMXTW/xvfx1//wguDDTx5uJOSxXR93aHBaLOojk26PIO23lEpbZPSvuvIr8VJbATQGwrYXDrMTjONLa3MLc7T19tKJLxKuVLAZ2/DpZPEUAmfMrO4NK9ChExGK8W8SGN01GSaLzgtSTerlVVhLS8Bj7dBkQja2jrQ24w0NDWq2GV5YZRzJWUuDIc3GBjoJpVNiI+KsrbC4OgQ4cQGjW0NaE1l/IFFfF43m5tphToTtm42nVQoMUGORVfylBI6Gmwe7F4DY4eHWInNobVo1JZhfTVEIVti7+6dUBa8modUIcv88pJytucyGWauzrJ1cCd/8sdf5+Zb9tDc0UwuXVJMbY/PQmdfB6v+TezGJrLxgnodLs/NYxK8YDZLe5eXj3/qIwTjIVZEp705R1NDC7fsewvnXrusiBiamiAHi6ArqafPoLWrrIJwJM3C4jobsRA2t44dewf5H3/xp/R2teNzeOjvH8Jidal1mTjqr05NKjmSxG9n5aJf07C+EUCjq+FpcnHnnbdTM+kpVXU8+eQvMcgE3GgmtBrk6P7D3HL0djVtK6Pl4ccfp6m9jatXLhFeX8ZsqtDQ3qj4ui8+9Tx/8+d/g7epmYee+hF5YxizXa+kCG+5614cTivFWlYhyNb9CRLRGla9m1Q4idVkwdfSjMVjV5HqorMUSoTD6sBldpHYiGPWmhkZ2cHs/BLOhkY2NzcJBYPML16lUkvxvg/ezbWlyxy5+WbGp66Rz2pYX42xa/QAEX+abCKBRpPhrrcfIG+OMbPkJ7xWYnFykWo1y1veeTPR7CLZagxvi1dtd1KbCZU3IIl9p148x2+/9wOE4gHKmgK5fA6n1QUlE/2do8zMzGO2a8hUQvQNdhNc3UBbMaqAn3SyRGHThq3WQXQxrnjXMoVdXVvi0uQpDPYSn/jMB4nnwzT4mlgLRDBoxExXUxK/8bNX6PUN85N/foIPS+F+610sLsxjEHqVzYjH46ZYK5MpZ5WESEytC4uCuZtkcXYGs17DF/7g9ylXisqwePzWO6npdSwGpjGZZeWeY25qnvuOv41CpkwwFKazp4uNzSgf++QDNDY0YdSZmJ6d4tbjRzkzfhq9Xccddx+lWImpVf3Vy7NkUkW2b92h5A4eewPD3Vt51z3vVgZQQUVUannVZMi1WzIVhKSh15jVZLFYzVOqFMiV01T0FX78yE+IyWreYCMTy3PqtXN0dHVy6MBRrk3PkcmEmV8+z31vv5tQOIWvqY3zl84qw7o/MMMnf+/9PPrzH3Bw3y6lf7Y4XGwWE8wsTCusYiIRZaC3X0lG5FDcCIRYX42ye9d+oqmAMvQVsxUaHU2MDAzziyefUqEzja1eJmevKv+MhA7dceSt/O5Hfo+3vfUehrf3cPbMeSLreQL+CG97z1vYtWcUo06jPCEri6tqCrXkX2D7nq3YGwysh5bUxPvqlWk8jnZmr6xxx5F7FL1IW9bzyQ8+yOr6PKcvvIbZ7uSWY8fJVzIUS3GmlidwN7p48eVncJnbiayUWbkWZGL8ovqajz7424osIhskOTMz2Rwf+vBv0dzoppqtMtg9rAzRIjGwmm1KniMSg81EimgiytTcNKO7xtCbjVjsVgKRVTTGCmVtUXkrYokIRp2B7tZuJZMY6h6ilLuxLtfg83kpVUtK2tPV3YU/uML45UkO776DF15/lm3bB3jlxRdl7kM1a6CYMlLK6tDoRCoTxO61YPdZCWys0d/Xx8WL5zFZtHhbG9S18Nitt7OwOE9gfV1JBBs8jao5Klfzihy0GU8qXGAJ+XlWsTm1uAXzmyqgrdqIhdNs37FdUZyEKCTFd2tHu0oDlbRO/7yfQgqGe/bS6ekjFylBSUsml1FptIKaTMo1wiCEprL6XfwAyZQgfc2KDnOjmBdym85QJV9N0tBs49LlC7S1d9Le1IMJNzZzA5NXZlWheddb3qSa+1pFfHs6RbnS6iUtuD5u1YiWOJ9X4WvzszOKDiXvQZFXWixmknE5IxYoUKCx08NnP/85zp48w9qyX6Vn7t81Rn/fEH/3N/+kvAt33Hknlyev4g+F6qbj1RluPraPS2fPMtjZRzohBt8EyWxWPY9vuvM4p0+eRm8yoa3K4KVByf/kOnJ1ckIN5Q4dOkg4tIHRoidVSakJuLzP/KF1/vjrn8NmNxCeT7B0OYbN0KCkuVazXRlvRQYjP780HyIdLJRLqvmRIl0m7xJqJZIgqRJvbDQENZ0XrrsQ8Qx6iqUcNW2V2YVZJSFqchvpa6qHa0q66ju3HqOjsUn9XeQ2p5dnOLF0CU/mjaXKCMd9zlephyMpv0N9wi4fitpyXRYjxbEMfpXJ01CXrKgmRQr3G1r1/0PiIuXuDUqNCkS7XswLyUUkKiJpUehIVSvXb1CCnO4/eIgmq51Ursjjp1/HnxZSUr0pqrPl679k2n+D4S7TeWkghPgjtYXQDutF/HX5TEn09nUKjRTtSguvCv0qmg88FKmJ0VBm6qpWF+2LkpZcv9PSKihqjFCX68J6edKE9ylFs8hntLUa0393O6VKlWatkU8Vm9lbtP7GRfHMLj3jo0aSDR4VYlTOpcgkMoQ35RAtoymWleawsUVi2k1KKiOTE0kxrJgdYLKhM/wazUYm01LIq/YR0ukCRx+6zNCZN0gqM+jhiYPtFAxa9QLXCa5Sr8XitCvpjATAyLOlFd2pUHG0emqxNOVECneDuLsLSo/u9jbz6muvKfOWVltkMxHGrncQnA/T5ukkEo4oN72sFaXwOXbTzZw7K7quonrOsuk0LrdDHYZyURIji91hU5jB7i29BDaD6ExaxYYu5fKsK46xkbYWrzLiiEvZZLMrTjB6URtpcbotKqZbJCYORwPRyKZaGcob1WaxY6w6IWMhlwST3ozOWkFkyPFigNvvPsbpC6dJbibVKj2fzGDSaOkf6qe3f4jxiSkmJibp6+6BipZIIMFJMaoe3qP4tnqNDU1ZKD0iXCih07i4dmlVudobPW700ioXawozOTjYwx988TNU9VoyhQLxzVVafG1oyxbsejdG4V1r9WqyVtGUVPCFzmzEoLOQyhRZXFrFYjfS4HWQK0XJVxJsLK2wcnUBp8unzKbNbR31Cc9QjzKkKg4uQv0I4nI51MXB43Xx9HNPqQLp2K1v4oc/fgi3QybMBqX9ruVqytjYNzCMze3m33/+CCNjo5RqeZbnpjAaStgEwWexEQtE6Wnpo29giAvT42zZ2UkqtcHE5DgDA/1Ki9nc6sXvD9HVsY2rU0vy4uLMyyfpbu2iwethPRbE0+xhPRzAbrUT2ojidXuV5CIdzbB3zyFeP30On7eFYqHMYH8/G5Egly+9xp69W/A22ylpasTTBbIZiITStDd1kYnnqWRypFMb3P3uo4SyS0zNLRNZK1HNaMmkw9z1jkMkqn50jhxVnaTRlZUPQ5pMk8FCg66J3rYBdRgkswkV6iKvca+zHUPVoUJo9I4iK5FrJHMhStU6g9hsMNPVPIip3MbFE8tYqu569kRV3P9xVoOzRDJ+Pv2HnyCa2WB1Q/wVWe46fAclbYa16KJCrWnSdmbOrjHQNcKDH/2M0rJXhSUtV0N9jUw1RSQbZfzaZZrbW1TM+czcHCszC5g1Ro4dvYndu3ZhN1mJhaO4Grzq50pkQiwtzyoz2U0HjyC47taWfjR6M4l8kh37tnH/O+8nkY5hstUYHhugqBFMZQiHz6K07eFQiAaHB5+7hb7OQZ742ZN47E3cc/w+3nf/BxUJI51LqqnbjRW4STTvsjGVw0toGTWzwg5qDVV+9uTDLPiXCYVjRDcSrC2sK720yWHkYx//GIurKyrsqlSLcvSWw2zGMoRDcdrEmFxMMzl7kcGtHXR0NzAyOKD8LQ6HF4vJQ6y4wdW5C9jFNKc30NbcSbFUVD6AwOoGe3YeZG5pmr17d7OyFCAdzXHH0dsJBFbIl1MsBK7y2tlTdPXsZO++Q6wvbZKP1vjL//kXfOHLnyWbzzM/tcHi0hqLwat84cu/h6vBSDKeYsfIQX7+yH9w11uOE08F8a/MEwqvE4tG1eTT5+ogHEiz4c/wux/6JKdOnONzD/w+RgN854ffpn9oSEkm2rsbefyZH2Ny6AmFN+pSgZwdh66D1144x8LsDG+9/y587Xb8wUUOHjpMOLiJ0eRg27Yhhrf04TS6MWGrF4Iy1tBIoVlQbHSTzUyhluf0+Cl27ttBtpznyrUJdT0WTr5MM8Ur0OB00tnWRXgthKasZXhgWIEjzHqr2g7qdSbWwn7i6ahqeF89+bKavM8trKnNi1ZbU1roxHqKDm8vZq2LWCitpI2ZaoyDt+5lMxfl5JnXaWz0qIyPHbvEF7ShzMMHDx1UBapIgVb9azQ0egmF1kmmovQNdKsAongipjaDPX1thKNBNbmVgLfl5TW1Ucjl8gz0D5LN5BgeHObcubM0NnhlKoRRbyGXqGDV+PCa23Do3GQSOR555GG1WZTr8zve9g7S6XqEvCp8rhc/cnxLoVmfvEu9In41yeao0TngI5mJMzy0jakr4sfJMdI/xtSVWZ548gk+9rsfU2hWjUavzi3Rd0tzJfQtaQBkI14qFMkmk+r/RDISCPjVoEwSppubWhQJSG/X4mhzctOtNxNZC1PLlynks7R6fPjczVydnFHm29uO38b5iQmc3gaShbR6zKu6FL3t7Zi14k3RMTE5RaqQU9tQgRMM9PVRyOXZtmUbAf8G5WyJzViMhYVFWlpblRHYpLeqa2AwFVC+mnQyT44Sb33fXfT2tPPcY6/S4hhQdKFqqYJODtKaRm1+RItutzrUYyibf6HDiUH1BmpTGheRfMrtK4JPRdj5dY67aNzL1QKj20fU6zm+GcVqqFBNrKtC02W1cPfgfrq87aqoXQivc3J5krVk+A0v3IUqs9T6n8bQX9FarhfsUpjLWfyrSbvk/lxnQd5IVv31Cfav693l036dVCOvP5lyJ1PS2JTrBXRBcC31BqE+oa+wp6ubSrGExqRjOR5XDVnda1S/n6q0vk4cFAmm3LcbZlf5eglbkl83NO43El5/vYgW6UzhumlV8zsPReQyryghVdFFXhfbSxsg0nuFS1Krh/qbRf1bXVyjblMK93xgnNVHPq/u5D6jk4+nvLSU/pOl/n9TwYtM5uReLVd7TRi9bWC0UctuKk54MiFBG3rM1xNCHW6bMlVUDRZqWgNWo4ZcTY/Z7aaksym9/o0PSSyVfYW8QQulKjc/dImB029M4T4+7OXxfa1U7GYM6tTUqUm71WFTq1TNr90P9SoXoshigPnxS1y6eILf+cB72LV3H6uBEHMLS7R1+NDpJSgqy8K1OcVmFca42WRVRpK2jjbOnz+vSCkyhZAC0myQgA/hfyaw2m1KYyYXpmAooA4ET6cPncuAzWvGZNaRz6axmq1otUZCoTXaOpqVAdPV0MBGuB5N7PE0qAnm4sIsPf2dCm0m5iXhM59+7RRmo1kZDmsFM7FQVkU/O30mrD7IVcNgKdPc5mUzmVCYsEq+QqOtoR6AYbBisXh48YUT3HTkJvKi26oYyKbyaDRlVtf9xDfS3HHTcfKFGA1eN9NTftZXhFCSJSW6S6sNQ0VHNV9S2vF7779babX1ZpE1yHS9ikVrUwZlCeMSJ74KAKqWmF+dweEwYRdkZU2rCDUTUxc5d+4MTc1OFpamuf+t96KvaunqGFF6/Xy5rNi7gsySmOh//Oa3aPd1cevNt9PoFlSYhXQ+oUK4NDoDxZqGRx59nFh0lUx8E6fJznvf9n76u7aQyGYJbkb5h3/+Jsfuup3x6YuYdTUCq7N8+IGPcv78BV5/7iS3HDrGW+59G69fOEUwOM/b776LC5Pn6e7po1DKYbLWCIXjNHn7+bP/5y/UAVlOFyhmCrS2NtM/MkCBopJglQp5xY8fP3+Z++9+B06jE/9ykPaOHqanZjly5Ba++51/VnSWD3/oPfT1NeFutFKsVrlw6SrrwaQy83o9LVQLNfKJJNlUmP03D5IiTN/INp569AS6ghg7hbOcZ++xfmqOFNFUiHxB6A1VjEYTsXCCbl8/7Y2dxDJR1VOLrEP8E4LGHO4ZwmFx09kxxPS1cTTWLPYmG7HNOA6DUxGItg8cZnUug6nSQiolh5CVaCzM4vIEVWOeD/3ue4ikw5Sp4nR4eOmZFzhy9ADnr5xWReue4cOsXInw0jMn+bu/+iaNziZsOrOSBGaExCMBaLUsc+sLuH1O0qUw//z975EKZ9AX9PzP//4NgoF1ulpbScVjbETjDHVtw2jWqonvj/7tx3zqwU9SKcmkxUZBQuw0Fd7/0d+iWCvylT/7AouhSeb8U1y4fI5sIU1/f7c6dFwul5JnPfS9R+huHCG6kmHH0G727d7H+z/wXmrkBdCmGm6hiQTXQ3R19ijTolylJbnTZZPprOSbFnn51Ev84tlnFb1i3R9msGMIm8nC0voyfSNDBJMhQuk1dh0YYm76mtIeD/YMEg2vYXHWaOn30DnUjMlmUaxrQ9VEg7WJZk8XiWpYsmUJhtdIZzOKo35x/KLoL9m1YzcdLd0sr84RDkUIB+NE1hK88973MtDWz1pinkB8Dn9oEb3ZS0tbF+W8gfBKkh989wfc97a7cLo9vPjLM+rrPT0mfusDd1PTZFgPhGh0dXLu9Ql6OrsURvKlF55XTajX00x3d68ySZ948Ry/fPIE977pfiwmB5/+5GdVlsA3v/e3jO3eRnd/FxPXXmcpMEk4EeTNb7qPV58/SzpYw2Fo45XnX+fCubOMX32ZyblztHSLhj3BtYklwrEUniYnQyM99HR002gTOWKFaqGC3dagjLfSrEqTJjg9s8PMxNSEmrZnCykCoQA9PT1ENsLs2L6DeCSBRS/niIHejl71vpACYGl5ldbWLnRGI7FkmCeff5SrcxPsO3QAs8nCxOXLynPT0dqF29xILlZCVzAydfka/b0DmF1WtDYtWmuZUGIVq8OipnsHDxwkKlkUJdnOlDhy5KDKVxDvhNPl4qWXXqJ/oJdSJUMqG6emLSm5pvwso9u2q0ZRAv3axAC/ssDKyhJ79h/C6fQqo/aJl0/Q296mdOOy6dFqrbzvXR/he//wQ0Z7duLQuklF0zz/4nPqnOjubmdoaIsiedQxvnW5jGjb5XFQSZ7C2hYJrU5yqopMzp/jT//8j/mTr/5X3v2u9xFaSVFKG+lrH+Gpn/0HJ14/wRe+9EVy+aLyf0hiuGi3pdERE6ZTUJj5PKW8SEiLZNJpRbQJBtdUEyffz2a1c/7iWXYc2oHBY+Lt73ob8UCc6ctX6Wpr48ieI/R1DvDkE0/zox/9kA9//EOcuzKOTgLUanmuzl6ios3y9a99jX/5X9/DbLSodPWpmWvozSacDQ1Kaubx2NSEvFIUP7Eel8OtNNfSiHtFhlLUq2J92n+JvsE2lhZXqRoMfPxzvyNAbi69dhVtzq78RHaLTcnYxFMi/hNBSkpzIiZbNalWpsm6xl0k0YKEFDqdPObyeBQkeVwmxXrZoJXUxH165ip2p00NWzSlFNt76wFMJoOeDnczh7pG1YDl5YWLBBPX64g3eOL+H4cqLLXVC+FfYSCvKytuJJHWQ0XrE/Ff5Q1p6jhI+ZDCWIpgmarfyG369c+9UbDf+F2GvfVpuwQyFa+TZ+r1pUzN9VUN6UJJ3Z6Q+SQ1VW5X3b5iuNeJNDdMqjJ5l21AuVJRhtdMtvQrfb4q8pXWXZCQ/1nDyvcXmYyEhWk++NNYTQoyJda/rriXjkmGmfUOQXRRYm+8IZMRHqU80aKDF0aylsS5HxA/8331Q7xF5+FjUc//Ta3+v31u0qXhid01wq0O3G0tYLajKWZIxNLUClmsxio2Yw2tJKRqfq0w1xlUElyxqqNqsoHBRNlgr68nRE5iMKER44VGR6ak46Yfn3/DcJDjI17+48h1c6pwjE0GTFYTWoNRFe2yNpRpomA2b3zEFgJMnj7Nhv8aI0M9DA0N0zuwlanZeVrbm1hYmuHmW29m6dock2cvsX3LVpYWl1RBLmN7Qb/JRUZEOHJQO53SSRfV9EOKGynek+mUmj4JZcHT5WPLnmES5U1qmpJi1ooG3L8UoFQqs23bDtWYPfnUU3R2danntsHjoLmlAafTooykK0t+SjlodDexbdsY8/Nzis/rsDYS3oirpEtXoxmNuUBVl0Vn0VAoSccuayIhjejp8HUqgy4akRI1sOqX6VaOndv3MDvtZ3J8AneDIPVKeGzNbCyucfMte7nltqP8+Tf+Fv9SXKEwZS2vrdSUEXMzFGN4qI+P/u5HFA7S6faRrOQUTSAeiap01nQurSQMsq5uam8lk08Q2vCTSmTp6+6js62DfCpTZwZrdei0FSKpDSpGLXqtg3LRQFWjUTIZMTF1dwwoGcBTDz9Ob2eX8hY4XWZ27tnBvoO7VQx1dFN0rvVGc2lxnksnz3PfXfeypXeEslaLP7zG177xZ/RvGyZXyKGV1WQmTt/wAPFkimce+wV/9PkvMr+6wt6De5gcP6OyAQ4eOYrZ7mYlsIjZJkElBk6eucSqP4JRDIrpEoVUXhGGhnduJV/NqzAfmSYPbx9VqZPGigFtSacO+h//+BE1KVbPw44dhKMB7A5J1XXzjne/DafbSyia5czJSeLhDI0ur0KCpaObpBNBtuxqoX9XG3qrkxefPcfVi7PKn9E/3IGnq8bQnlZS+TjFshQxNcXa7ursVYmpV6YmsDp0arskKYRClpHQFJngmLQGdg8eVXHwq6Elguk19DYNmlKVZCDPSM9BFufT6MrNysgqh9C5M6dYWpuhpsvwh1/+DIHoCj0DvczOLdDd0U08FqNYLfD/0fYe0HHXd7r3Z3qvGmnUm2XZkm3ZBndjmk1PgBSSkEruJhDSK8mmbTbZzaZslt3sbgq5CZCEkJDCBjDNVBvjintVryONNL33uef7GwvY3Pue99y8vHMOx9iYGY0085/n9/0+z+c5cuwIJo2J0/tHCAzF+PUvH64FvTTyOtVg0plI55JozVVOjhzl0ImXyWqTTM3OsTAeJh8pct9Pf6U2gBadTpU/zczOsKRzCVqDTFBz/Phn9/CFT39ZiemiHJ+qcv0p850ffoep6Wmq+ixDU8do6fLTN9BDSSuHwrDKhdS7m2n1dfLz/3iAJnsHY2cCrOgd4N3veBc3vvlNlDQlJfyknCMstCani6GhEVb3XUyxWmJ2Nojf76NSzakGz4X4AgdeOcxsMMxCIIqhZKBSrPLCi89z3dtuYGx+IuC+YwAAIABJREFUnKVrOohlZmlv6SITytNU10hrk49ly9sYXjiN1lplaHCCNf3rMWDGbXJSKpSYTU8yPHUOs9VItpBR4mD58l5VvrOkawnBmSAHDuzltvd9mKEzoxQSWq7achMmvZ1obI4n9v2JLds38vSLz6LVmWlq6lTtsdK6++UvfYk7PvQx/vzQk0STEW771C0Y7UVGJ8+qGvvYQoGuxuUYNEYGz55W2LS6unrlp5bDTGQhhstexwO/+iM//c9fcPLEIJNT06zbNMCRky/TvqSFrZetx+XRkS6FyFeLuGxN/OHepwhNZUjMlxg8NYjdoeVb370LX6uVqqmkhg9HD51m36GjrFzbT9+aLoWYFatZW2MrqWgKn6+NqcC84thPjI/R291HYGYOjVaH0+FU2+I9B6Vky4bZZCMTyxJdiCmR5na5GVi9qvbZa6kQjaUYGhkhloiQJ4HRoSGWkqZTQX8aiIeiOK0ejh86w5KWfgoxqLc3Us5WFfbXIJ9HFh0mp1ZtnWQT3N+/UnmgJWAs9rHVa/uUVezPf/4z3jovoyOjfPj22/nVb+7D5tRjd5tqYWyhoKCl3tfK5MQs2y65jMnpUUZGT+Fvqsdis/PHh5+gubGRbCrLRz/4YX78H/9BPlumo3MpHncThaiW1T0XsW/XIbJxIbkkOX7qBD1Lu9TPb7E5VQZTDQ0NRKPRCyJsEUddRW/Rk64kyBvjvPP9NymrkAyVFsaT1Fs6aPZ08+jvH+HQK4e482MfweX1Kr+3FLuJSJVCNhmOidvAajaTTWfQa7RkU2llyRHRLr0QcjCRg/TI5DBty1sx1Om57obrcRpdPPfoLhrq6rhk81aa6ts4d+YsP/7xj7jtQx/g2T0v4PB5iCQjDI6d5lNfuYMlXd389N9+hsPgos5dz9DQKJFIVJVUCVL12PED+Or8eN31eOU6a3GogLNsMmSwRtmgsK0Vm3S1lBg6N4LF7eHGd1+P123jix/9Mp/4H19UNiEZrGmrGiYnpnj7W29Rz+vk8VPE4jFS0uFyYXNRE6zSNJ/FLJmNaFRtL+VaJX9H0Imi90LheVxuJ8+98Iz6DPfXWRnofg35LQJVGrcleyf5l8WNiS+r5fqTBprfoAKmxzZXGG9+bU6uAp7CWL/AdZdBswqcijbS1sgujQ6nyhVMxyO1ptRKVR0OX9+AqgbRF7jwi+JZ5SkqVUVLUzz8QvnV0KjCPhp0ykopgn5RmL/+PuR+5ACxiIpUradayRwsFkBVlWgXD/3/6bYo4BcRkgUJq4rH/bbfh6syhVReG8WXrKjKcbm4yMREVjpS5yzTa/WDVpaPxbrZCvI88y9+hfz0MTxVPbdFPAyk/nqaTKBTz1MX68nV1+Nr9akJQ16whZmYYq/KJLOaS2K02DBYbGjF4iEWHkFZ6g2U9VaFjNJZzGQxUzVYVZq3KgzTchFUqRRsvO+NC6dKAdPOre1UbQZVo2u26NWHt0zbddXiq21VZa3xVTNWfCzIxIkTjA8fp6ezmcsvu5Le/jUsROOcHx2iWM7hdDiIzi/gtlpp8viYGB9XHzr+RuFqJ5XlQHzBKkBcEtZoRrFWpXVVXimFUoGR0WFMNg0dKzso28rMhubUypCceLM8ZOJZbGYvVotT/V0p1ViytJOh8bP0reyipUOKNaL0r+5nemoWl8VLe+tSNbk7cGifYkEvzIcVtaNQTBJNhNQKT4p3lvQsUdXHwtB22X3qhCslOXang4VQhIX5GHabW53w163dRGNDBy/t3sPM9KjyOdo0dqYGx9myZTWbL1vH8y/uZ+j8NG2tHcorVkhlKKSKRObDrOjv5XN3fYZcuURZpydRTVMo5cmqDzY53FQoVUvKApFMxzl+6hWqxirbtlyu1tniaxQ6QzGvoaN1CXaLlYXILHa3Az1OtcYym8yMT45w+sQpcmkNZ06MInnnbCquSpLMVi1f+rvP4fCYGZ4eYXB8gsBMkEykoIK7mnyJz9z5SbVWPnjkFdqWdPGjX/2UfKVEOVWi1SPc7AQfvOMO5f//9x/8G+++9d3obEbFIF+YmsbjtrDtim0cO3cWR52dF3c/xR2338n+I6d58dn9FAXHWKjSXN+sGP9au57W7haGx84zOHieZCrBquWrqLf7lDWks7WHn91zHx63j7Ex8WuaqGuw4PSYePu7bqSuoY6KxojF3MBDv3mUfLxMp4hui57w7Cx6bZ6mJVYGtvVQ1Ol5+sl95BIlwsI+Ts5w5+ffTTA9Qq6UIZ3JqY3A6Mi4OiwFAwvoNFX1fhG2vgSiXG6PCk5btSaavI0sb9pMPplGa6gylZjE4XNh1diITqVY0jbAnv0nyCV1ZFN5xsfHsJgNhELTHD66hx/97G7mk3MqLyHXMIEqTU/P4HE71Idwf98An/vI3+LU1fOFL91FU2OTmlZ6hJykrhMFpH5KynXy5RzB5Cz//pOfUE5VSAcz3Pfj+wlHIjR665Q9Raxmc6EgHq+PcDbKbX/zQX553wMYzQYWYjOMz4zQ1NakatfHxyY5fvoAWmOaFWuWs/fA86xa1wtayZ4UcJmbiE4VePzBF2o5krkIPd09vP/W93L9NdeTqUbUWls+NKxGm5qxHz1+lDWrV6s69kQ+qYYFsgESD3M4FeaRJ54gEk3gsnkpJPPYTDbFvy/rSuTJYvXomZodYuOGrZSyGkViklDi8uUdpAsxhR6URs+OxqUqLyIMYPHPC/NfMHH+5gaMFh1PPfMEnV0deF0e/L56Uok4p06cY8dlNzJ6ZhJd0cY1l9ysxH8wMcWv/vRz3nzLm/nW9/6RzVu2sWzFMjSmEm6Hi+99418ZWLqeyeEFFmJBbv7AVQxOHOHa6y/jpT37MVS9VJJm5ibm0VRKXLpdMgJZRS5q9LcqgotsKX95/694/3tv59TxYQaHz/OWt17HbGwUu9vMkiVtHDu/j9Gp87S2LaF/2WYOPHGGyXPz7H3hEOdPnua2D93CHZ+6lZIuidFhVIi88fEZdu7cxdoNqzA4SljdRpxuh/qclOcr11dpY9VLC6jRpMrFLGa7+nnJUGx8ekRdYyTISF7H9HiAZCyNr65BFUOls0n2HnqJM2fPgNZITGAAJqhrNIM+y9TctPoclMm2025ToXlpwD37ygjN7i7q7a147H4WgnIYFMtUlUhmgW07LuGhh37LlVdezSVbLlHT6yMnj4AhS2B2Qn3Gj42Nc+L4KW5+602EYrOsvng5R08ewNsgAnMpB/btZ3nvKiwmD2fODGE2m3C4zDXLX2AckyrHm6Glvpmutk4O7D1Ie0u7yndRNlHv7GBuNIw+Y1SdCkLSkXyX021TCFLx/wreVfRIMBhU4l2262LtUJ9zUneprVLS54hW51i2sYvB8TM0eJupxAx4tM0sjMc5dug4o2PD3PGxj2CXtt+qTrHiZXsv7aBCXxMspPi/FTGvUiUVTygikbxuZCIvQkv87hOBCXzdPrpWdzGwZhXZSJZDuw/R1dZBx5Jmmhub1c/2e9/9Lpu2baas1xJNJoml4mTyMdZs6yeTTBMYDtDV2E05q2E+EKFS1tHc2MbA6tWMDJ4il5VJt5HWljbi0YRqK5U9WiadU4S4XDXFbGqU1Rf3suuJ53HU+2nu8VOt5Jk6HaDL30+9u0m9B0r5Em2tbUxPzqgWceHi53J55kNRpRvkYCQ32daLWJetrHweihVaPi8rpfyF8qsSiXSCdDpNWLoYxF5Wb6fBKfaOmu2jJlJfV855Yepdl9Fw3Yk3ULhvqSirzOJNMnuyQVCe9gv2ldeP0T0WK5f39iku4p6R00QzGYVblMyV2GoUAOXC7S9Ft7KzlKtkszXKi/x/ogUy2aJ6nwj6Wybjynt+gbhYs7vUthmLwl3+XQ4XizeZyov3XoT8YjOrPPaiyJdDwevtPCLYF2006j5ve2i+qhEPuEpVy4Jbg9y/nJoq5YLy1JUuEGeUZ0eSxurRxQcPutICllc+g0ULrSkdN580ID+ov/Y2eJmXw5vcaOxebA6zmljLFCUXS6hEeC6dJ5Mt4PI6sVpem7jb9SVSRUkMyw8PzDYLZQljmMSzbaRqlPW9ql1Vlpk3kipzeqCZx69YgpTEGqTC2KBDZzCoVZxYixSDRwUUtOpQJAfCxFiE+OQUg6f209TgYseOHfgaO4mlMpwfG0Z6roXTa9ZqiQYCdLa0MDU+QTSWUE2UwqWVkopMPqtWXeJhU28+KkpMdPf0MD07w9T0BJlCnN6LlhDKhRRZZnxoBq+5gUggSr2nXk2oqxod0ViEyZlR2rqa0ZiLuOrNGB2ykMkrD7fPXYfN5KapoYtMrshUYIJcOaU891OT03S3t6DV1HzIVpudWDSluO/y9zWY1YVHogdtXa0qSiHiXS7EHo+H4cFxfO5GVfF+9NhhZqdnOHf4PIZ8levfdDnveP9beeqZFxk5P0V39xJ1Ic0kUsxPzxMLx+jqbOOjn7wDnc1KspBnMjWtUHoeqwezTlp0IZtNMjY5rJpLp6bHqGv1kM9VSCaSKmkvgUGntYFMoqyILLpyhUanD51OAjh61RaYycTURe13D/5Z2YPi0QilQlqJpVwlyXfv/nuimTkiuThHT52isamNyVMRojMhmj1e3vv2dylvqdh2jpw7xbMvv6iyF46ilZMHD6t6+Q9/7E6WLu/nE3d+lM9//nPK3y74NQmDvu/db1Pew4rFqMRYVZMllkxy4swYRw+ewVwyYqoa1fdGSArty9tx1DuIp+McOXIYl8PK6OAI/V39eKx1DKy4mAd/80fFBR8dHlMhJn+rD3R5vv6tLylLh8fXyMJCmj8+8Ch+V4sKuBarRbJx8YLGWTrQQPNKD4OTE0yMhxUOLpuJYHYUWbmxjURZiluEvFBbdQvWLB6NEZuNYtXb6O7spaWxnVyxoEpeMokMyzp7lB2j3t6LTWtXGY54NUkkF8VUseK3tivKyyNP7CIlP7+i8JltjA6dJ50SVv9p/vU/v4/g2Is6uTZk1YdoVWNUwd1IckGhJucno+x5/Ah3fenTBBemWN27lqa6FqFkMzI5Sig+y5mhY7jqrKxes4F/++FPyMeKdNZ38tUvfE15SDWlimoNLGkhTYGXj+5RQVNBICqbQSmP3eVWFAtB2HltXjKFLE++8Ef8rXZmAiIAH+f973svLz6/m+NHzrB103Zsujqee2QvboOHXDxNS2Mzb33r23jHu95NoSSTozwWow29xkS1Ihf6ElqDnMlTRFMLnDx/hsnZYS7fvpljg8c5cPQVDKo90aJC1yWxBSSTOJ02cvkMqUwcg0mL0+VFq7UzNjmB2yc/n3Y623vo8LZRLhYwaI2KULGQnlN4QatFj8vuYXpummQupgglnV3t6NApSkU8FKHe2UlTXQ9njo9w9uggn7z9s4oeMhse58Of+iBf/8dv8MiTO+nu6aO5uwmLtzYpM2bt/PrH/0U5p2N0fIgv/8NnMNozjE2fxe1sZNefD7Nl9dVMDE6Sji8Qq4QoG8s0NbbR1NhMJLygwpMP/fa/+PKX/46TJ86wb98e3nHrmxmbPofJqlX+e3edkMgqXHHFm/nDg7uw5uo5dXiIIwdPYDcZufr6zXz2y7eTK8d4Zt+zdCzpIJPOc/zYafzNXvS2EiVdnuWr+gnMzVIq68hGs4yfF9hAh2q7bmpqVL77+dCCon65vXYpTyGdzNLkbaHB06wY6kJg2n94H4l8ArfHRWN9C4cPnGB0eFJZDyu6NJHkNPmyTF3NWK0uSvmiskNYdTaF3g0MR5gZieKxNNPbvUplngqVFM0djcyFZ3n8iae45e3v4s6P3InBrOfk+aOcGxUsrIXfP/R7Lrv0Ck6eOEW5UmTbFZsIzI+qaftkYE4F8deuXs301BzZTIXRkRlaW9vp71/GXChAtpLEbXNjNzo5eeQYq1YN0NvTS2Q+QmwhTrWsJ50o0ehooxSt4rJ6yaRTzIfmVftqfUODCpAKJUo0hxIw0uxpMl/wFBfUZ4x81hZ0WfLWJEaBmZgraMsG7EUv1agJU8HOnhf2cuzEUe76ypcIhuaZmgpgNdkUkUkaWr0+Lw63W5UTiblBtkW5lDS4FgnOBVX/hIio8YkJzo6cxdXm5PKbLlV4RGPZSHw2Rr3XS2OXS7XHpmNZ7v7Bv2J1OLjs6msZm5pWLeYWq55YfEpt8nwOP+W0BrupjrnZCGWNFpPVRl9vH/HZBebngrS2tROLxdVm0+V0kIwlyGcKzASnGQ8O42k18r7/8XZ+8N278Ta10dTdRCaTwFSw4tL6FdJV+j5koyxhRq/bjdlip7u7h1Q6TTKRxWiQXKAQqMQ2IqQ4seHEa/72Qg695OREUQhBpVpRbcrTswElkk+eOs6qvla6m//fh7QSTv3/U7grWadyJa/d5DAqrhiReya9jm5/HdFkhkA4qaw8MjkXvSu89kUeu4KyXMA0LgZZRbTLZH6xuVS1mApfXbWZltQDqiImRTqqodIvuHFeFe81Aa9Rw3E11b/gxRehLvefSRdIpmqNrWaFjBR7+mv2GjkUiL1bDrNSzKnc1u//Xagq0yIRfErRS8hLI4D6Rb6lnEYurKeU1Jc/v+Ad0lTxRB6lLvEEOr2e/tEiV+6tfQF/za1g1fPK+7uZ7/GglXXche9AOZdTHzKpaIKFSAGNTo/P70TZf/JZRYq58D3BYlCoUfX1FE12tAYDBa2VslHElwZNoZZKX/frk3QfeGOoMqcGGtm1o5eSvorWaLpgz9GikS9MbBcKdXWBLXrBv5SZjjB3bpTp4fPoyHPdDTsUkk/vcLJn3148dU7ypTLpaJypc4M0eevo6minzudleHxEWUnMFotCUi2m7OXkNzCwkjPnz6rCDrEdTM8FlM+ufUkHM8EaI/fU0VPq/1vWs0yl9QVdJLSCkEqs68hVMyxb002+GufM4EkVeBLfodVkZdnSfhLxFMuWL2d0cpz5aJB0ToJVaep9dgxC+MmX6Olajq+hA7u9CSpWwgsxZsYmWNrZzfnJQS7euAatrsqZ82c4ffYMV119LQf3HqSluVGt6iScNX1unMTCPDe/40Z61vRx/Ng5iokyNquBOp+ballLf+8KNTVsbGxEa9RQ0gs9IUOgKIeWKVKRJLpSkYtWLsdfJz5CsBq8FKoVgsVp5maClLMVJfDv//kDbN9+A81NHTz59LNcvf1y+ru7sRvrqVZN5CtFIpkId//w+2zdsIWzx88QmwnV6DLFDFV9nm9870s8+PD9is4TS+TQ6uyUc3r6OpZSiCTYtnEzvX3LKJt07D96mKef3kVncxfFsGAmI4p1/41vfoNdLz7Dzkd3cvvffISeZb388sHfcObkSf7xq9/E7bJTMeiI5CJMRIZVFffufS9w7uQk4yeD+K31CkXqbHDQ3ttMKDfPyMSIqhbXVIvKUyvWM4fZw+Wbr+Ken9yr2gunx2ZU3bYcit1+K1/4ysdYSATRGizUuds5eXiIhZmo8rW67A4SoQUyqXnWblzOqi3LVYD47n/7MQuBMOHQDNt2rGbF5k6K5hgOt5WFuZBqahS+vPQOGHIWGj2tqiFQEIqZVE5haS1Wk+pAqFQ06DV1GLXWWj5eNdOViIbTtDUuRasx8ujOnSSjMUpVafkr09LQwO4XdpFILvC1b34JnUOnJuUOj43nX3qJ1WvWqHbV7iUd7N39Mja9j1/+7E+85S03cNGaFdTZvLT52tSw4BN3fYwbbr5O0ZUmpkeYmQ7gcdezf99JzFU73/nqdzFWTTjMVoXOzWpynF0YpKjLEElFsTj1lCmoorD5QIgWf5t6n40GTzE6PkpdvZvTp89AUU9oNsbAslUc3HuA4HSYjualuK1eRUSSbIjH7qKh0Udf/zI+f9fn0FSkMl0+VuUib1aJo0BoCrNNx9TsOKPjp9XhemBgFY0t9Rw+dZgXDjyP1WXD6bBTyhXRyZaykmdpdxfaipHWxj5FDQkng4RiQWU9NDst9PT0YtW41SErHBVxHsff3KTsBcViErvehw6LEsDSiIyuRLooLczyvMK0+JZQb+mVeTMP/u6XnDhyjH/69ncRYpnY+W697VY++ZmPc+DEISwuPTlNjOYuP431TfS1Xczdf3+vevzhsRN87TufxWLX43F5SIQL/OH+x2n0dFDKyqFvCoMXNlyyXiH+ZiamefhPj7DjqusUgvFTn/scf975CNOzk3z961/g+//8TT7x0Y/yyuEDrF47QCqT4kc/+QVdbSuYH0lz8vBZpsam2XHlFXj9Nr7xT18ilJwhl0/z+LN/JqOTrYZBlri4PQ51vZWOBrF5yEZCqF/y/T977ozaKlqsNuUjtzmsaqMqj9fp78Bt9dDS0KUmgiLaU4WkanI1O62Eo1GqJS2N9W1MjUvBklyv0xw9vl8NC6SHQS+5BRF7/iZGzoyQSxRJhFOkForE58pc1LcZg8FEIDTDRz7+AX72ix+rAGXP0uWs37iRlRf3sevlJykUM6SSaYUd9rjqmBib4itf/BL33ftzrDZpgTSRJaeEqNBoQvMRtmy5hJde2ovP5+PWd93Kfff/grwmpYhX8oZ1O33c8pb3MDY4pcrEJoUkZncQmU1irjqx6Dx47D7ikShHjh7C4bHj9rrUoc6oN6lAfSaTUyKzJuKFs10TmTK4ksNStLyArcVEXbtXWbfmhsK0mzqpJPTc+7P7lHd+1UWr1P1azA5amgTLaSAaixMOL9DZ3VELaUoGRya3Go2yx+QyaTQXCphGR0dV6VHWmOEL3/o0C7EFzFoT6UiC9etXUzGl1WGsrbGNn/zwXk4cHeZb//AD/vz4Y6zdPMDu/U9z2baLWbNyLYnZHINHxtDkzAQDYWKpNOcnRnjTTW9Gmyrw2GM7Wb16jbpWjY2P09rSqsATsoUWbG4gMoHVbsDuM3Lm7Cnq6vyY7HZFyqn3tODUeTBjUp/DuWSGffv2saSrg1ypzPL+lTicHiUWTUbjqy4K8feLoJQtnlhmpE1WDkw13r1MlWtMd/neTExM4rI70ZOkrfm14enidFl+XZw2y78r4S5Wmehfhwf/Sy352F9M3NV/V3Cg16bwyi5z4c8XFb2UXi0sZNRkXOw/MnCw24VaVJt8177+1x5N7k7+bjpdUGJdvh8i2BcfRSb9MomXP6+Jd8FqymtULDq1LYTy4Muh4sImQn6tlTLViHuyMRUngvLNV2vISDlMyNekipikzTVb47kvbjVqwv2hSLUGob9AlJcZsbA/L4hhmeSIT0itpmpyXgl39UOuVmgO/RSnbhZrFbbtCdN7rgbk/2tu88vsHH3XMvJuM1pBq7zuVs6KOMyTzknGWYvdrEEvAl0a/PQlSgYLunKBfFVIHwUS2SoWt1OJ/4rRTkFvU5PNV4X7r47TfXDmr/ky/7f/59RKP8/sWELJYsJkrl1g5MUiU1WjIKd0eoVslF+F1Srfw9R0lIWRGQKjIxgreZb1d9M/sAp/WwfHz55CgrcT0qxaqjB5Zoh4cJ46j0e9kXx+n6I2yMqwUqyoiZKsverq6tQ6a2joPA2NDeoNKIUWFoeTokbD+aFhnA43PpdHneBNJqOi4IxPTSh2sKxTpUxj7aYVOJstdC9rZfXFAxw+fFgRLor5EmfPnsfj9bBl6xYOvnKIdD6H/CDkNROdn1c0BZvRyuq1F2O11mG1NvHynmMEJmeYm5zk9g++h7n4PEv7ehSdQPyXFqtVXUTmZ2dUqZTF4UCv0dPW0MSJgwd47wffR0AoMBLakjBqSdZWOc6fG6KjtYsV/Ss5ePAAV+7YriwKmWqaE9N7iURDbFq/gcDkBPFwWHUAuO1u+vtXqcDPqcEzWIx2slHhRwexGp2s6F9Lvb+FJ5/aperjr7piK411rcqKkC5IhfwwD/7+t3gddex/8RB/d9dX6enq5rvf/zah6AzLV3Zx7U07GJkaVe2Dl11xDQ/99hGWCAJsLsR111zNxZvXqbKI6cAsjz68kyZPi/I8BmcmmZke40f/8z/VIeGLn7+LT3/iM3R29/D9u/+FyFyAb/ztV/G66khXUsTLcbKaDLt278Tnc7H3+VMMHw7QYG1UCDOtuUz/+n6aext5+NE/YSgbsRg0ymolOMEtG7fx0gv7efnF/dhNbqLzcYUK1Rp0eP1WvnP319h3fA/5UgW9zq4oJcu6+jnxyimoGEgthNBU8vT0tbFq4wow6fjP/7iHeChNYHqUzmVu3vL+q7D5NSTzUUrZiprMik1A7Gy5WB63zYNBa1Ecfwld+etaiaRiamMWS6ZU66j0MIj3MjA1T31dI15PvSJYFAtVhs6N1gqD5hdw1XnJxBJMjA2xsDDN337lC9j8duLlGKH8PDarjcGhQTWGkQmUCGOb1ssnP/5FvE1uPvWpj9Je14ZZJz5N2Pn0o/Sv7CedzWC1m5iaGyWdzzJ8fhxDycTbrn0nXc1L1HUlkg8TiM9SNKYxWLUKL5jOB5mdnWRgyTrCwSjpaFJlT4weM2fOncLldrNn917sFg+pSFZ57qfGpvC5Ghk9P6EETTZRYGZC1twubC4La9as5Mtf/ZJqqpYsRlkIX5qy4r6/dPAp7C47bmcDkfg8ze1+ZRELzE8SjM4xGpgkU8ir0hKTXsv2Ky7l5UO7sVssFNJVNq+7VjUTD02cp629lUgkrnCjoxNnCE7WNimr1/az/5XdbNiyjkZpXI7HcTk60FStWAwWhQ2MJheIJuZVIGtZp1TOh9GUTDT5WlWo/d577+N7P/geZruEudP85je/xd/SjLPBTiw3STwfYMsllzA2PIEVN888fIRK0kIyGWLFxk48Xic7tu/AZ2vm/nt+x5t23MgLzz2jsjuC6js/eg6jTuxTaZ575kWuv+FG7vn5vfzzv/2AVCGthhG3f/j9PPvsE7zpquuwWmxksll2PfssF120iYcfepxzh0eILSTU1LJrSRd1zU4++7VPYHXriKVCFLUpDp19gVjA7tuJAAAgAElEQVQ0Ri6dpVKoYpbhUNlAR1uXmtLF4wv09HZy9MgJvL56MiKIpBSrWqR/5VIaGnzK6ucw1RGPpnG5ZGsxTsVQIpIMEk3Hqfc3YtQ5CUwtqGxIoSDCX+xgM8ryJ4eBbL6oPqOjwQU0BT2hQIKlnb1oi3aCw1nyMRRFRAqYVl+8jKHRUypvIl9vXUM9/g4vTr+F4dFBhodH6FkiQxo7WzZsZWp8mqHzg6SSKTUVX3VxL888t0uRymTDK8Oipb29Kkckw7JILMSSZU3kChniqgXVg1njhqIRo85IZ0ebwtIeevkEhawWl8nHc08+TyQUUtABeZ9lC3nWrl2raGMWi1U9ZxkWyGG6JtxzigufSsaoGsvgLmFrNjA0Iz0MERotbXQ7llFvbOYH//QDwvEo267cxpKl3RQLElR343Z5CQYXyGTSimOvJs9iF65IU2pO2fYSsaiansqmXL4vZ0bOU3FW+cTX7mAuPM32S6/klX0vs6yvkzQxZcnxWFxMDc1x6tgYvT0D6Mx6phbGsHv0OG0GrHo7LqOfXKiEvmAhupAkns0QyaZoam2kq6GLWCSqhn7NLS21z3gRcLmcckFMzo5R0WaZmBqjtdtPIDhFIVNSuQJfc4tCrTr0LtW4WxJSSTLNQjDI9Myk+lnXN7bgrfOrzU6tkwf1Gha4gtGgp1jIk0rVkJ+S/jVbjFR1VZXBkjyAXqdX2iGTzrBp/XKS0XOv6iERy4uB0BrjvAZI96a1XHdC/8YJ9wvh1JrIfq1t9PVCXR5/UegqEV2FcCjD5KRsFKrKpmK1GvA32nHYhWdfu5+au6Q2OVfCWzzlZSHJ1LztMnGX/76IlJSiJLkJGUYeQ3Sxyoi+ziqz+A2S94ocfMS6vSjsVeA0X6PFyOOJaF+0y4hYl8Inec3WAtqvSU/Nh/8UqpYrskaT/yAnogv8c8TzJD/a2ilJ1gtqlSDWFbF7VMroS2E6I/+C0WalMVJm+xOzuKN//cR95Mo6zt20XAVJX3+TN2xFVltABgvlqk4FVvWFtBLKWr2OVKZWUysnFfnmyjtOJu8G8bprHCiqjPyYS7Wvb92vjr9hBUynBxp5dns3ZasRw4UDh15XxWAWiolM3uWxq1Sl/e1CPiAxHWZ2cILo7Ay6cpZrrr6SGSmwKVWV57m7p4um9hb2736J2Ow8FhHEZrOabsvJ1+5yqsm+rB/lohmYmVFtZoKyUh/eHreapkvoJZ0pkJe64uFRVcLT0dxKtSiNXUUVopV1q7DeE8IQtlQwesoUDEmMTh13fOR24rEkJo0Vu8PDK0eOKF99Q7OfGbU2qwUzwvNRtSaUSdP2Hdvp6e3lRz/9BRZDvcL7CdowPBeg0W9l/aXrmQ3PkM5kWLl8DcePn1Qkj57OdjKJNAabjdnoAhetXU2jx6eKTho72pgJBpUtYfj8BG97yztlWMjTTz3N0u4eNly0noxOwFhFfv7gPWgdYfTmPA1NHsqVPPFYCp+3HqvRQjwWoZQrUeduU6L88L4TOM2CtnPhb2jGZLGSLxe458c/4sffv5tTp07R27uEwycPMRsLUpREerLCy7sOYbMIB/oSBlYt45GHH+K2296tpsXCaT5x9iRPP/csBqMbi9aMWaPhfe97Dw88/BsGNqzh93/4Ez3ty+jrWsHMeIjpiVEymSgXbVrDResu5jOf+axaZV965RX8/Tf+gQZbHe+65W0s7V5KlgzRfIicJoNRjwo/7XpiP0OvBOiu71HBJIfPir+zkbwhy8kzx8nGiuQTCZwuh7I+tTS1cNHqi/nNL3+rAos2k0tN3CTMmitH+ZuPvYt4Ocq6TetxuBr4n/fcz7o165SXtpAukwxFKeeyrNu0lhVrV5Aq5/j1/Q8RCSQJTI3TN9DMwCXddK5sQKMvK764UYq2SlU1eTRJk52gXCUsltcQDSdobpFgtI5EOq02PCJIpqbG6OnowiDiPpXBbnWqieHk2AytzUt4cudz2J0uMrm8CpZOjA5RrRb4wIfeS3NnM9OZafKmPFNTo8RDMZY0dym04rljgxTz8PN77sXTUs8HP/x+fC4nLQ2tSAbcbHGh1eqR38RTc7x8/GUMNhO/vO+X3HT9zbT42mgSjGa5iKPeqkpupidHKZKisc3L+MxJSqUUyViBZe1r6PKvQoeD3+98mInpidpmaSFEpShUIwvzs3Oqfn5idJJcKo/FZKOlsY3p8Sm1tZP7X7d+Df/47W+hxSjkemW9K2sElxohVRjnwT/ez63vvI1EJsaTz+ykv2+Z6l340c/+k+6+bkraCg6HjUs3bWUhGqagKSnrUp3FT3heSmT8+Bs6mJkIcujgcTKFCP4WC5Mjo/zNu24nS151CYSSU5w8cYh6bwOeujZ8nnbcpjpVoiMlQLl8Sl2DXWa3Yp5L0E/oOsPnJtUmRUKIgYVJOrvbedvb3s2nP/dpNmy7iGRhjmBsnPqGRl58Zg/1tkbC43nyYR379u1lYGMfFocRv7+RHduu5d6fPKBITefPnVHFYf6ORnKFnGr7LGbzJGNJ5oLzPPXs89z1lbvw+F0q7/H+D7yT/Qf3csnmS5QtSls08cCvf8OSzhXs/K9dnDs2RDgYYcOGDcTzEbztDu76+08wHRlFYywyOHycUjWlSqy0ZYtih8s2UnpHTp09zdDYkCKMtTQ2KLShr6GBiYlxhbltaWnA6jDjcdtJJnL0dQ+QSGeZn58nmQ5xdvQ4I1NnMVn0dPb0EApIrbxFlXGFQiF89S6cLov6rBsZHWfTpi2EQxGseivH9p0lGwOft4melhXMjcbRFY0CPKRkzrDtig3s3vuiumaLB18Off52N0ZHhT379qhDitUi2NiIQsuu6FvF7EyQmUnJv1gw20TcyvMfJplKUqqUla3jAx+8jX0H9tPX38vhoy8yMTmOXmsgHs7ywXfeyeUbruYzn/yMypGYzVaFsK33NJMO51QDroQ/A9MTqowoL5AFs0Fdo+Sz7dJLL1d43KmJSSWiREzLxF2EVjQdJGeK4+mxEsoFlYXLXa7HXW7hwFNHeGHXbrUh6BvoZ+XqAQwGQQCbcDvr1DVyfHIMi9WgWOZGvaFGVMnWCqHi0bCaNEub6rnBQc6NDqOr03LNrdvpXNrM3MwMdR4no2MnuWjLgGLWu0xuju8/zbnjYwRmIoor37G0mVwppXoXpPH2nTe9h8ceelJt7aKhBOFEAo2l9pnR1dLFfHBB2TytQk0zyLRbsiwltQE7P3RaSuHVhuLSqzarn1kqmlbt3iUNXL7lcnVIEkxxKpbEYhQGfVRhLWcXFrj08u3Y7C5FbxO/u5Q6yQFLSDqCeJZJu/DcxSIlA3ehmpQEglwuqgNTOpVU37doOEoqPs2mdbWmVKWt/g/CXf6sLqPlmuN6miN/vYX69XrwkY1lxpqqarq9KHL/UiiL4F4sVhKdJMI3kSgwF0wjk3cVJAVaWx346qzKEiV/IAJaeiGU6L8wxVfT7yoXPO6Cy6xN1kXky9+Vx1JTcaHLKGhLbVIvAl5uMlW/4JZRVBvVrKos3TJVr5UwCWpSRLw8lhxGZHsi3Hb5rJSvdfG2yJjXfP7RYDVf0VAU8V7WUZSSGhGXSmDqEVEv5BK1QpIpuyRkRbhXK3iyB+jSPae45UvPpNj62F8/wS5adRy9tYfg6hpeSKPXIxYZsbqIcBcWeqFqoqwAlDW/iSkfVr9WpdAoV3p1RSFv+hIGNEazKm8SxrtCWEq5wAUBv/6+V94w4X5ubQu7rlqK1mFSkzrxE8rJSqb9r65sVLJYJtNl9YJYGJshPBFQVpBqIcVVV11K/6oBzg+OqUIdq83C8jV97H1hNzqpaM4VldCS4o1QJEw8GSebyWAyGFVoJ5vN0iSs6fl55CUphRZySBACgLCbhRkenA+pN121VMFutimvmkanpaGxRU29JaeSK0UweUosWdNEIh9hKhBgy6ZtbO7fpvIPVYOO3/3x96qNUp6jkDiSkSR6rYkGT5MS+aOTYyzpbWf5ilVMjYeZG40xcWYMTbHAdTdcwbLVXRwbPExneyd+XxtnT48TCoa56vIr1MUjWyySqhaIJaOYdAZFbMGsIxyLUkhn0RSNPPbIk+qio63Ah973QUW0EVuHt9WrfMknzjxDKhdGZ9UQiUewO51q0isTn9D8NJH5eXq7VlNMa1iYTbNu9aUE52LojWZVgnFu+CzH9x/hjlv/hpXL+9T03uQ0cOjUEQ6/IvYFHfFAmlQ2p9o2v/DpO8mn4qxbc7FCTM7Hw5hcRk4NnuCBX/0X4UAIj8PJd/75H3nwkd+wbE0fOx97gnQozzXbbmAuECMwPU46G6W7r4tcIcvuF19k69ZLuOKqHQyeH2LoyCk+/tGPkykmMDlMlLQ5sqUE6Kvse3k3w2eCnD88S73Jrzyidred5WuWkywniKcShGciyq4kSZa1Fw2wcsVy3C4X+/ceIBZKMzcTVqipeDai2Mjvu/3t5IUO5NDjbRBG8RBepw+XzYHP51EcYyHA1Dd6aO5qUVuCJx57jqFTU4Sm5+nubuQ9d95MojqrCCgdjd0YqhIArjAXmqOp2VebchRLKrgnYUhBtYlvXK83qkIo8Z8KGk8KUuRrsxqtlPMVhfXLZQrsO3CIVLK2UjTozIrxfmjfy+iNGlZf3M/Wy7YwnZhC55PCriGy0TR9HavoqO+Dsl6J55/c82MGJ4a4/MpL6Gxv5bJtlzM5HcBit6vDZbmQx+O1MRgYxeH2KOE5HwzS5K9DL+Uk2qqyJklvgCZnpCCtzpYKJ8f2Uq5k8XvbGBteYMOaHTgsTTz08H8pXn00Gmd2dk5VklOW+vS46iiYnZ3F6XTT7G9W1qKzp8+oxkwpwLno4lX87Ze/qDCuItzF4ihT8WwlxOPPPcCWS9exZ/cBJdZlSyGhwUIxz2Rwmkw5S31LA16fW12n5APh+d0HWbd6A7Pj80TmYnS2LmXNik08+qddOM1uoqkgBmuORDzGnbd/TPmps9UUkfwUC7E5hVktlTQ0iy1O56GQLmB3mNGbtcrHL90aM3NTJHNJWprasVRcassXigRVK6FQpz5258f5l3+5m4NH97F241qyxRj+pkaefvJpupt6GD4yxczIvBLnm6/YzJ69z/Pt73yH7pal/P7Xj9LVvJTw/AKTM2Ns2LqBcCzE7NQEZmmoLhSYmpwhkkqwfst6dGYNsUSIbZdt4YHfPcAHPvBBPE4fkbk4K7pW8ref/zqjg9MMnjmvysBufstbODF8jHWXryati7LjzZeosGY6FqW1zs/o6ATDQ2PcfvudTExPqhbXwycP09LeREdLB6FgSA2XHC47E5PDrN+4Xk2uh4bOKcuHy+Wlvb0bm8VFKpEgk4vhqjNisFYYHDuP3eFidjyuPMlDg8MMrB1QdqlwOKRESzQeU7z9a6+6kf27D2Ao2Rk7N62E2cWrNjJ+PqCCrwaTjnghwvZrthFLRZienCURzaiyPl+jjVw1gc6oVYCKZCrN3FxQIWd3XLmDxx97Ug2IGuv9FAoxJqYm1YZC2PRi91nat4zOzi6GRs/T3NbCxs0X8crhg6RTOZxmL5qsiSs2XcNP/+NnTIyNEw5Hefe7byO+kGBmLIDH4VIieD44p0T28r4V2Nzib5fqd3kNmfC4pZRObARGksnEq1beVCGMob5I2hImo01gNlqp07dQnbMwczrMS8/vJ1PMceNbbqKrp1tlPEq5srLKCOlM6DF5yShJP8wFoSYiWbbVyURMWUdkcyMs9emFeVKmFLd/8YNkykmaGny0NNUxNnlWefv1gjEwuOhu6uXub/8ITdlCe3uXAkZI9kQAD6Jlli9ZwYmDp3BKdiWZ5+TZ06RKOZraGmlvba2hOO32Gur6QtGP+MvHxsZIJCP46t3K1rP9+iu471f3UylqCC7Ms3HrBkXO0pWttT6BCuqakk9nOXT4IEt6l6qmbLFWlQtltaWX5yrQBZ1kGiWcWsypXIoIeJNYACviFBD9VyYSCSmbo1DoRodH8Xl01Dlz/5tof/3kW67vnpTmDRXu/7WhyEhDFaOw2lW4VAxqr0MvSmGsajZ9zfqy6IIQa8tikZIIZ4dDLGCGC0K8JsBFjL/+iCE+9EXnjQyF5R/xmi/y42XartCS5RruUW61qfsFq8wFH3fNd//aPcv3ZpE5n8vKa04OBbU7SGeLFC9M4eU6LV+/HC7kPpSh4ys7A9WKRosMqfMlDfmy/HvNAK9Ee6U2+pevXHCGVRGjshKoVliR/zl2YxiXRkPvnji9e2b/26T8/+Y30S4Hh28fIO80UikUXrXKyKRdCXeLjVxFmomEdiO2HajmEpg0ctKRpq4aOUQ5eix21Zy6WHxUMxhBVZKR8hd0ejbcd5jOl8f/b77E/8e/K8L9xeuXU7VeAP1fgO1XBYEoQdULP6taCLi2fnHpjVRSaY7s38/U2CA33HA1b735Fn5+7y/VNHH1QD9Vs4a5mVmSsyGa3D71fRcWtkwkpGVOpuuyLpcPaRHu4rETLqgUltjsVuob6pVYl6csMQqHx8tsYI5yroTH6aoFfEwmlvb2qRdEsZAmnByneYmNy2/cwPDMeQqlEtNT87TVd9PdvhS7283o9BSnz55XvGSTxkIpryEVy1Dn8LKsr5+xqWEsLnlVauhq7ef5nfvJhbJMDA7y2c99nMZeLxMLQwqJFgzEWdK1RpWVSBDAqjcqbvjEwjwN/gYqxQLDE+dx+D089thjzE0EWL6knwN7D6jW0nw6ic/rwOY0cOnVm0hUYixf3YuunFEB2fHADElhr+eSlMoZnHYjmooEudyKRGLWu5ifTWO3Nikf+/jklMoF9MiEffchvvvF7zB4+iwd7e1gNpCtlHjw939QDYyxuRganYZwKECjz0E6FuFH//4jiiUtyXJGWTTODp1m12N78Fi8qsTls1/8BAVTFovXyvDQOHseP4BN60Gvs5BJxShV0uitWprbm3n66Sd42zvejsPrZtcTT1Nv9nLHnbdTMZZJZKNI3rpYzKpGSvGA3v/zhzl7YBKvoUFx6V0+D8tWL8dWZyEYDvPyMy+rwpBcJsnA2n7VQGm3WXh578tkUkVVKKPXmZXwyeSj3Piua/G02mjrb2E6FFBCLxZKUOf24vJYSSwksJssoC/h8ls5eOQAPe0ryceqzAyFSCaiXHbjxaSR8qQcPlcTbqs0hgrus0SyEFVkErNR3pcohKXL4sKss+Ew2lXJWEqyHGY7Bp0RnZy9pZBLa1acYpmixFNJHn9qN5lUnlZ/K9lkjuGhIdZvvEgh6q674SoWkvM4/XZlmfJanDTXdeGyNVMuadXF8Pi5w3z285/m9g99CLvNwXU73qSEvBBT/MJojyWwWc0cHDpKJJ7gpRf3kssm+cjt75EjMs3+OvVas+s92DX1JLIhRTb5p+99i69/5avKKnHxwAbMBgcavYMzY6M8/eQuVUYjGMB4OM7czJwqDTIZDMrXKhswIfAIvlIaXWXC43RZWTWwnL//5t+piVipUqBQjRNJSZZlsiaOW1vxeprVNEdC2RK4k/KdUDzK4VPHqW/xMzoxrDCxZoMVt6WD8eEA84EgobkAn/z4p5R4f+6pPXgcbnUorVJQaLg33XiTssbJ40Qys1SNJdWJ0L+sj+GzozS5WzEbbFjtZjTWKsOTZ6nzexgZHyGejSvk64G9r7C6f4BcKovT7lRIyo/d8UlueeutuOvcNIqftxSmqaMOg0bDc0++QKe/j5MHzxCYmeKf/vkf+Lef/Auf/MwnsRvd3PPDX9LVspR0PEWDv45VFw9w6NB+xodlm5InFpbqejO//t0fuOmWN7H9mivVtXP9xnU8v/s5Nm3ZrNCl29ZfSmAkyHe/9QPVWDoXDHDFZdupq68nlAzTtbKDZWu7sbi0tLc3qXCv1+zj2T3Psuulp7nzEx/h+X3PYbdb1Ye++NvtTrvCMC5b3sNL+57D7XXgrXMzOTGpDpgOu1uRUwRbKYFNKdJqaHBjtmux2vRq6zc+MU4pU2VmJkBTS7PKUtjsdiW2xEIiwebpmSBOez1tjU1EAhGS0bSiulRyBtLhKuW0DqPBSjQT5crrNnPizCGFtDVgVY3WLW2N7N77LJddeQXnhgaZDEzQ1NrE2295m7quPPLwI2QTGcVA7+ruYHxynEg0jEavVT//5av6mA3OEpyf48rtO5TvX2ybx44cIzqfYMuabZw7PsLgySGCgTniiTjf/OY/8MgfHuWSDdsoZHKkYnGCwVn1eZQvFKloK4oXvnRpL8HgPPlckebm5lpAcka2NhXlf08VIywUxqnrtZI3JtUGtBgx4KcLTcLKr3/xO3WYuv2jd2C225QYlcbiTKpm+xDhLhtZub+CEJYUV1uoNSXSyQSZTEpGpgqWMCEHi3o977jzbWRKcULzCxikiVmTVaSVtqYO4sEEPksjU8NBTr5ynpV9q1X+JpNL42n0cNHFa9RhLpvI4zK6lX1weHSURD6thLvXa1fWFhFgDfU+ld+Sw5Uc1ORwIYhjj8tJOBwmkYuiMxso5CoYLCY+c9enOXzoCB6Tj1JGPn71ysZ18tgxBbSwOh20tnWikTbfXEnZU+UwJAfIRb65hFJVA7sIdtk2amt+8EqppHJz0roqIWHZBliNeTKxQWWHWbTILHrEF38vokmE+9XHdG/YxP3PG0uM+sWuIsPRxem1aNWa6FXObznwaGt+cxnYib5RYduKUFwE5/oa/UbsLXITwS4CWg4C8pxFM/4l/vFV/vuFQKo8vgh3udUCq9J3VLs/1YAq0/sLwl01qOprB43FqbxivhsFxVlWpJqaNaeqWlSFYLMYolXeeKNOMeLFuqX52s6ZqlhfZGotj58vy2Va/GTy+9qpQSJQkkcVi4Cw02WSa9PEWVf6HoWqG3cSLvv9FLbQ/webzJs7OXtdd+0JyyT4QjC1WiqRzVfQmqxU5YUkjy/hH/GKi31HwpCFPCWxIujFIqNXz0UJ/MVXkQh9+Uem7Re8/Jt+dZT2PSNviHA/u7aF3a8T7oIlK8jeSltbf0lGVY4VshIxmQzKX11vNeA2Gal3CR99mGq1hK+hkeef3a3ebN1dbeqN3t+7jF1/2skl6zcxPTGlLAHiQZZVpNhjSgUJXCyoC6WckmV1KRd28cftP3iA8Ykp9f1avmIFiVSGbLpWNCFV3NLCmkpL0LRf+f6KxRTB8DBlS5wNO/pIlWNKuBsNdnKpsvI9+vx+VZISj6XZ+chTbL/0elav2Mj500PMTgW45urreHbPE1g8ZYxWLQ5rI+demSQdTDMzPkJTh5eb3/smcpoEkWiU1paluJwt5NNlxefOxJJqqrfnwCvcfMNb5e3Ert1Pkqxk+NMfH2bq/AR+Tz2N9Q1o5Q1RlGlgkIs29HPtWy5XVImTgyfZOLCJzrZlGHVunt3/LHWNDiYnzqoXvklnVhdZmdja7V6omgkGE8qiIYHbdDaByWbk+L7jtNrbuGb7tWzasJWK1kBWA3/e+RiBiUnmp2eU/SmbSVDMJzDpqnz72/+E1eVhIRthLhHkwPEDnDs4RoPDT53bRWunj+HZM+w/vo/NGy+jmrbgt7ez7+X9NPqksCVBx7I2ytoSzz3/DL39S+le1k2poGH0+Ai33XEbDo+ToYmTOJyy8nVRKOaUBz8SKvK5O77KRd3rFc9d/JUrL1qpiouEZPHUw7uIz8dwu2x46uxsv+oyJXaGhoYYGRpXjyHhFplyRWLzrNu6iowuzuZr1+NpciuOtDQ4CsFCZ9AQn0/QKK87XRa9s4in3smxg6fRFZwceuEkK/r7uOTa1eSMIWwOE7qyCYfRp/BX8j4WH6/X7cSgNygOtzavw2ES8evCpnGrCftsZhqzxayKRKRdVwS85CjEwlKpasmVivzx0ccppkpqDa0padQUvbWtSRUPbdywVlWK6zQGJbbtRjuJZAaP26/Wy8F4gLOjJ7j7n+/m5htuYqB/LRvWblW2G/GFe711aiLuttvYc/5FxqfH+OEP/lUVud3+0Vsw2StYrEImgIG+tXiMPp58aic33nALH//YXfzsP3+mKtH/8IcHFPK0tXMFzxzbx+TotCpCmh6bxeepJxYKMxsIqEO4BOPkuru0Zynj4+Nk0glC4SAej5Oeng7u/tfvMx+aIp4KMRM6j7POTGNjNzuffpFNG7cqROCevS+oa8iSzh71nOPxFD/++T0sXb5cFYjJxH//3mO8efvbKGQrqlRnfOocX/u7v+Whh/7Are98D/46nxJadrsTt9eNRpVPy8a1ytnRc5gdBlKlJG6nW+EzNQUtDfWNqkthcn4IrS3PfHSuVuqn1ZDPlIgvJKnkK7T4G9FX9dhNXn76w3upczWRzecoVLMY7CnCyUnaWv3kU3nIOmn29hEJJ+jua+PPj/+B+3/9C2Xfu+ff78NlEZGvVf7qcrWstkj5bBqLycjLe/bh97fw4sv7qW+u5x3veSdGk4V8vkAyE8PfUodBp1VFb//ynR9y+pXTnDt9HpfXzZVXXqWC+KlsBk+zi+tv2k5vfzcmbRW7yY4ZG7/d+TueObiLD37qNiYCo0yOjjI1OsbWizaRIYPWpaPe71MlNnPzszUcrtWqbCfxcAyzwcSSrmVk07Xm6XBoAZfXphpJXW6XmjYXMmmS6RiHjhxk49ZNOFxuAoFZzp09p8KwUpi0fEUfpVyWZl8z2rJOBVo7Wlbx6O/2YCy7FYIxX8nS2e/FVS/kZA2z4wsExsO0NHXx7K7ncNd5eNNN1/PkczsxO41su2ILdruNpx57gthCGEo6lixbyonTJ2luaWZSfNP1XhUKr29s4A9/+hOXbN1KR3uPEkaHDx6krbmD0EyIBrefsaFxIqEo3joPqwcGVDheyFbi8dDKsGZinJGRUSX8pfU5l8/S3NKqyo8ke+Nw1lCbIqbFQicivkCalHaemGYGnVOC7Xac2gYqQQuXrbmKTxuBgmMAACAASURBVN35eRaiETZt3czWSy/FanXWUJMycJDBlUE6JELq/oTjvmhLEe97JpVUXmizQc/w4BBHz5zg9i9+hIQuTFOnn8mxKfLZFGaLZE0kWmwgOhejweXn+SdfJJcssnXL5aTSOYaHR1nWv5SGJh+bNqxj74t7GTk9RrOvjWQqS75SUGWJy3t7FE1HDBNi3QmHQup6ICQYscqEI6EawUrCo8YyFqeFhYUoze1taE06VvStVPmbal4AkjX05cTIMAvhBbq65fFblSCvFGoYx8V2TxFC0gOjPkuqNbGuNEsxXwvBq0NDDF99vbKNiF87l5mlwZVXr8H/NqL+C1X1Rgv3RzaWmGipEWAWvemy/X+9cJdpuNxUIZJGr7pOsuV8jdaiJvJVhd2VX1UZkthhlN6tqOeu7k+87ReIMmKvWWwzlVCpHADU/QvxqCjEHb36tfbZJnPumngXzfeqVUZSA0q4i427dqgQ0S7PQWw3Yo+RbEwuL6/xohLuynJz4bHk70mxk7wmNV9/fKYqlFDxSgpQR/6OCHYR8UKXqVW31RKt8sRk6i4UEndllL7Kz0Djpelokk2PL/zVIrhoN3D6Q2uZ7rX/t/sw6atqC1Atl9U/+YpeJXHlBVyUtYSY/aU+Vi+4R6m0/8vUsqwNahN2KV/CZFEBmnKxyPr7DtG5942ZuItw3/OmfrQOg1o9yUWgVBUEZM0qUytLreEg5fsomwGf00iTx6UKHx568EG2XLKZSCylOLAHXnqJS7ZuZC4ySyaaQJMt4TbZVbmLUAaOHDuqmMr+eple6hkRQWUWVFb1f9H2HlBynlW67lM5h+6u6pyz1MpZthVxRM42jnjA+ACDGQaGy5BmCMNgBjAYg8lgwGQbGzMOOMiyLFk5W6nVrc65u6or53jX/krN+My59651uJxi9ZKRurvSX/+/97vf/bykMmm18JnO5nA4xQscZ25+nvZFi0mmM0TE92Ywkk6mSwWT2UjPkmWYjBblXQzFpjGUJXnHTes5O3iCok5LS3MHc745wuEIA/3DGHVmKsvrSCUKLO+5jPnZBP19w3R1dPHNrz/CoqUt3P7u7SxZ0Y7Z4OW5p99ALH7DF89S22LjngfuYjw0pjr9+spWkllUpHvEFyKXyPPPn/wc+w+cYOdLr7Fp/VoqayrQOYw89/yLnD12FrfNjtddTjaRZHSwnyqvE5tLx5e+8VnSpiQnek/SUNWGTZIYvY2lZeBogFMnD1NXVUNjbQsmgx2btYz5YEgVgENDE+r4kXCeQNSvRsvP//E5tq7bxJ233InJKAmieiLpPAePHaP//Dlmx0YoZrJEIwHiMVkU0/Ktb38TjVnD6YHzXJwcprKmjhd/v4saZzUWnZbN29fw1sBhKpu8tLcs5bUXjigfqiTZhvwz6I0FnNV2pn2THH/rGNfffB3vfuA+Thw7yS9/9Gs+/5UvMjjez4ygC5cspqu9lZnpeRoa25iZCvPR93+GK3o2Y8BAtpClY3E7Td2NDI8O89ufPYnb5FbLR3oDPPgPH8BqM6vR7IkTp1RvK0FM4slNKFW+G52rwI57hRue4K0zZ9EXjMSCCaqra7nwVi/TU5NsuXI1rnoD4fg8sVCO8FSOPS8dYunSLq6+fT1Fh5AwUlgNTnRFO/P+iEKAhqMB5R+VpTyTzgoZHRWmGmxUYMOt7DPh/BTJTESNZ2VZU/IlxB4iqaFyDsgXDfzpz38mE81i1hgpZkr5BfLcddoc11y5hdaGFrQak7KgVFfXkM5mSeSSFPRZlZSpN+t4+cXXaKhsoK2+ixWd69BpTIrdLvcnS2HZQpyMdp7hySG+/JV/Z/nqJaxYvxh3lVw4J/DPTNNS20JP8zJ1XAtW9Itf+Cr/+tnPKb+1LEI98bMnuOf+D3Bxdoq3TvQyPjTD1OisojsdO3xEKcQ1NTUEQiGldAp/eXRsWJ07ZmcnFA2mvbWJbz7ydWUjyGuypHJ+xVjXmRwMjfmIxEPUNVbTe/EsWqOWCkcFQ72jXH/NLdyw4w6uu+4apqdm1eRi4MIAV2zcohb1+kd6GZnq44ePf5vP/9u/8ZEPf1Ttq9RWyYKcFI5RKqvKmZoco6qsCqetQjWXWU2KuUhAXQyFVFVeVoE47tEmOTVwkKbGBs6cOQ9FI1XeOmVPmpqY4PjRQ0SCAfRFI+dODrJm5Uau2Hw53cta0VoCRFPTJJIhmutamLwYY/efL1DMW1m2Zik//Pmj/Ogn31dTmt//4ilsBhepWIKxiWFaWtqUciqfJ6GC+OeC2KxOjp16i9qmeix2G7e+6076+y/S0FjL8GgvH/mHDyri0Zc//zV80wFOnzrHY9/7FocOHVWXj2giSXmVkyu2bmTVyh5y6SR1FdWKh/3qgZ2cHj2DxiWHbxKXw0J3Rxs1ZaLUz3J68C11Xe3s6sZosao9Bgnk85aVU1nhxaQ1o9fYOXzgpAq2k89eT88i0OeZnphRFj9JBLe7jAyMXlAs+/GpScWg3rJlM8lYjJraClKFOL5JP5lgkZMiFHhq6W5by6mDw+QTBkVmCifn0TnDrN/SxdSU/L2W+akU+14/wcb1V6iCRSZ5S9cs5o1Dr9GxuBWvBDH1DzA9Mq0eazyfYmxyXF0LQuEIl23cyIW+fsorvEp1F6vXzMycYpHX1lcqH7WEAA1eGKGxsV41Ij09i5UFbEnnKnQ5M5lYHk2+SDQs4YAwPTejlk/F3y5f6tjSyvRalvrEQyzBSUKT06ml96ItTUI/T21HJYPDQ1TZG2h2L0ITM/Hdh3+Ab36eD3/sHzFZ7WqZVyYHUvxKDoqQzSKRkLKNpJOpUmMQj6vfn0kJaEN8yxCLxXh17y5ue99N6DwFKus9NNS0qMXx/ovnmZqbpaGuke72xejyGvbt3ltKJtcZKRYEBSkeci1LlnSxqKeL3a++xkjvGJVl9Wr5UKbk6nzd0qYoZXqNTOolLAqMFrMSIyThdu26dSqt+cy5t4hk5jHaDVgsTkWMufqd12E02MhHs0rJF0SuWGLikSiFYg6rw4ndXobBaCGfEYub0EpKqamiUAvwIpdLK71TkNZS+wn+VfJ8xCqTzqSYmBhXWTKuMnlfw2zd0FISW/8/qr+/deEuyalj9aVlUrktFMkLnnJVmOclY6gkllZaJZfDxFh08tLyp/jV8wTmk0otF8ue7DnIjuSCGi4M/AXSTIksk1VfiiCzUEjLAqsixmhUMS3q+H8PUlqgysjvk++TVOyFwv2/E2xUMJQEOWVLhXs0minta16i3UjhLo2m2axbKNw1pcJdfE6CgxRvjtS8ivxYMtArzVgumqLAa4osjv8Yh2YYk76ahpcm6ToW+6sL92SVhd4PLGau0asWPFRKqxoNSKhPrrRNnhREUWkZQCG4xNwvOKiijrzBjsYoSaXyJfx0Pel4acSlbsLrunQzOxzqv1Z8f+/fTHHvW9PAwdtWULTKZnpGHfAyDchJprDq+lAoLflwiCdUbsGpXkK+GTzllapgNJrNtLS0Y9JbKGbSJOMh/IEZ9r2+l2I0zTsu36r42WUVFZztPa+2vgWRWVXhRVBVoriLL1qWfPyBIPPBAG+dPoPFbFWFafuiLobHJpQ3zWa04CmvUGqtzWGnqb0TV5lHqffhuI/J8AW+9M1PEk760NuMjI2NK9+zYKWcFjsmsZQMTGDQOvFWNPOhv/9ndr76JtdedQ2PPfoYh4++zmf/7QHOXTyByewhG3cwNexjdOw8lY161mxeTdOieh559Buk4hkaatsopHXo0lq8zlquv/EODFYnX/zMFwiNTbNty2Y+9OCH+ehn/1kdlBKS4XGXMTk8hk427pMROhY1sv2GLXhbPQSzIaUWiIVHmzVg0dpY3LEEm8Gm4sclDEVCPYSdK8e7w17G0ZOnmJicwmKzYnPY6Orq5oknfoq33Mq127bj8XhJ5TVIxMm5C4O8+fpeoj4/Lrud2elLmDaSXHfjFm5+1zsZ9U2gM5g5cbaP3qOjmAtmyk1Wtm1fg8aeoKLOzfhEkNnRHHZtJbNTY5w7e4JwZI6b774eDEUeflSCPNazasMqpmdmOHn4FNdcfx3jviGisTD11V4cZgtrVm8hkc4zMjzNN7/0mFLck+E4OqOO9kVt5AxZmloaeOTfv6UsPnKMuFx2rrz6SryV5ZyWILDRURWNLSeOdCKhPn+rVi/D6jWx4+7rmAhNK2+q0EX8kwF6OpYzPTqrxpWYo2y9YR2BhJ8/PfkKsVkNoakYi5c2sun6Zdhq88z5JnDaytVyYpVHVB8djQ11jI4NYraacTjd6DUG7IYKnPoK7JpyhQ8UbKRZZ1RWC1ksk9FuppglXUyTFjVIb+a5P+8iPh+jxlWpUmEFMegocxAOzPD+++9T+zgzM37F1JdpnIRZ5XUpEtko8+EA0WRSpU5+4VNf4CPv/SjXbr4Bnez3aNNkpQwtJimQIJdPcvLsSf79of9Aopk2bFvF3fffzFNP/YoP3Hc/xpwRl74Rk9ZBoajnXXfcxM9++jhWc7myNmjI8JNf/4STAxdoqe9ibGCWsZEptm/exs6dr6hkXynUZqZnsFsd1NfXqyZLUjflT5vVxKKuTr7/ne+ikSYFLcHkBDOhYTzVVSr1c/ebL6v0XrHHyJRS8IC17moWN6/kS1/8OuvWXsFg/5DaD3G5bUTiAZV2Ojjaz2xglG8++h+8/sY+KssaGB0sFVCjUwPMBaf54Iffj8fhJhPJKqa4ZEL0j/bh9HqJpzIqVMtiFVJVnkjaTzIZRp/XcvLoKeKBnPJVDw+NUNAVuHbH1bzzumvZf2ifsgPedfPdZDRpdHojbx55iem5YcrL3azskSlGPb/9xSvk0iZCyQAGW5GWjjo6WzvY+9oBtqzfzoUzvTQ21fPKKzvp6uxkbmqcigoXQV+YsYlpDh09TmdPNztuuoFEOks8lmZs5CJ3330TS5Z0q4Ca7z32uEIuyiLt66+9xKc+/RnsNrH6jFLfVsfd995JR2cTVl1pcpunwAs7n+dk/0kc1Tbq2mqYDoyRysTQ6PKKVmEwFJXdyuEsJxpL4Z/xsX7lejX1lFyO7rYlKjdi356jNNS1qsJAmmph60ciMWVJ6GxtolBI8dMnv8vlW9djcVqVRaa+pgqrxYDBWGR6blrRY+I+A5/+2Hd5//0P8JtfPctdt75XMdWliIulw7hrtazY2KbsRNPD82ofJRuHW2+8FYnhOnHmKO969208/rsfcc/f3UVTfQMH9xxifHBKMciHpy9S39RAKBCiv38Q/2yQaCRDLJyjpr5M7VToTRJ4bkZv1FHfUI3dYcPr8fDW6bN0d3Wr5ygN6/pVWykmzFS7awkHooSC88xK0ncqpdJkxc8uhb4IhoKzlImM3GRhdKGIKWqzDM70Ud1Wzqh/GIvNggkHm5ZtJTqd4rGvfZ9AOMhHPv5PWB0uTCZBy2ow6wUcoWZBDI8OKTKbIESVZSadVj76WDSsruMGs0Ex5s8OnMNSo+Ofvvj3JHIJhi6MoSualFAmgU4yDfS4PeQzOeZmpxUi8+SJU2qxXzCURo2BG2+6lmw2wcmjx5ibCJCLaxUUQKYW4ViYRV2LldoumSnPPfss+UyW6ro6VXOtXr2G4ydPqUmD1azF0+hkJjDF2VMXMFisuDxedlxzE5qslngopjJvhDonFDbF4tMbsanC3UwmmVINkCzjlggq4nIQkVHChMSOKxx3owoPk8JdpbKLap1McPLUW+rxrlreQpWrBA35fyvcpeb5W3vc/3vh/vbCc8Em4zG7aK70cHF2mnnh8st+Y5GSuq7TqEXvaCRN7FIxLpN4QUOqrB3lVS8V5Eo1zwpVJkckki4toOpLjY4qLbWl3B7RjOX7RJlfKLZLWMiS6r/gfZffKAuob590qNdPibulSYDUuCUqVVr9rtJCdmk6ItZOeayaz704IaHKKoAnJ8lPatO1VLTL34saL+mGqngXbV6rx5gPsST2FfUAjFkni54LUNn31xfuI1c1MHlNI0lPOfp8jFRWHmSRXKHEj5dF22I4gEZsCWY3aZ3t0mJFSU3XmiwqqElvlIuGgWwyqZRvRZCRN0xSTPV69e+5dBqjxcLqH7xB3Zt/G8V9aEMTx+9aqZJThXgjnZeoMjItUA2IVhohDVqdjFNKzYR/7BzzM5NqqXPRoi5sbociaUxP+RgbHOCGd16p/I+jfRfZtHojyUCMclc5k1PTuCpc9F28oDx2uURGKYIqPVXeLa2GyekZxsbG1MJKXU2Duu/65mYGh0aJRmNK5beZLIoqI6OvhrYObHZJjzPgD80xMneeRWsasHn0rFm/hum5WaZCI+oE4DBaMOvM5JMwNT6PxVhJe+tKxsd97BSEongvs/Nsu2YxFbUO4hkdc5MZ5qciTE71k9H5cFRbcFfL4ktKcXftZhfZiJ5cVIMmZ8FbXY/BauXCqV7O7T9Jc2U9v3nyD3zx4S+rZaz5mXmCcyHK7W5MYp3KZli6cjHdKzvIGHJMh2eYi82xfu0qHFYL5RYP548NsP3ya/G4qlRjmC2kmY1MExVKid2tTkZl5V7V9MhEp6Gxgeefe4bFHQ1s27JRneAleTOcLXDs2Dn6zw+QDEbJJjME5gPqhJYvJuhYXEP7ohoy2ixWp5fW5mX84kdP4bV4cOh13HvPzZjK8mR10sDZ+eXjz1NuriMa8qvkO1lO/cBH3scXv/p5tc2/cu0yDDYDPt88XS3dDE1cJJIMs2x5txqhy/Sjo3MxvkAMg8nJ9772Y+rsjRSTYpmyojMXWbJmMQOjFzm2/ziapJZIOK78ohsv28DmLZv4/R+eZGBgQC0zSdy6xMXLOPqmW65jLDDIez92H0kELeojFy2S9BVwGqsYGxwlKd7NKhM33LWNeD7B00++wnR/lLnxOdas7aBhqYueDbUqNKTaU4MuZyUey+JyuDFqTIoc0ztyDrPDpJaqlTffWq4wcSYxIxQd6LSlprdUKonWnkMuRSlRxHU6nn32NYqJPFVOD6lYCc81F5glHJrj4x/5e+Z9MzhdToLRJJ6aWiKpMHldhsGRizS1tHHy5Dl2Pr8LybbcuGoD9995v7LupDRJksUIk6EhxmcuUOGpZWzYxy8f/6VKGG7prqKx3UMuG6WrtRv/VJhEMsfN19/F/EyCjz74YX7761/hMHuxmhzKrhdIzHP7/XezuHMldZ5WDuw7zB2338Evnvi5WmD0VJYTlOMpIWq/JL2O09rWzOTkKA67TWFbf/DY9xV5QKgzA2MX+N0zP+d9H/g7xc/+9R9+zNartiiKiVAt2hu6cGvLFWjgtZf3MDXpY2bOT01lFW3dTRw6s5vLLl/PG3t2qUC7pUuXsGbFZZiyZcQjQqwpkLMkVKNS0KQps7vRFUppl/IeTPgmuTg5QlNrO5q8lmQyRCA4QV2dh50vvMzmDVco8k6ZuUrt4dhsVj7/718gEInwiX/5FKNTw6xc0a1EgtGJIY4fG6Cjq5Pu9g61bCwR6nadm/98+hVmZLnaN0kiF6ClvY72pjZOHe1l/fLLcNnKGBoZLKVMaopkU3HCgXnVDIrH/adPPEHH4kWsv2KjupBmUnmOHNrPQ1/+gircv/K1h9VyuuQbbNp0Be+69Ua++c1H0OhM9A1cpLalmiuv28wVV6xl4GIvVruRE+eP09zawQsvvozVaVNkkbnQGLXtFfQNnKaqvIxMMq3QvFa7g8GhMTLJokLJGopGlravUIjgEcECj/uJhOJUeivpPX+OVauW89xz/8m7332fCm6KJX3sO7qTlq5GNHohgklRlsHplOJWh9PhZWpwnticjg+97yvcdfctTI7N0dTQhk1vVX5urUlLtDDHVTdsIxgIMnBmhHggraadH/vYBxQCenDsIt3LOxifG6Gtq01NUS+c6WfnCzux25yE0rPsuGkH//ns82iLeryuGmXvTKdKxUZZhZuKOjsr16wgGPMTS0Tp6O5QhDOxwbR3dBKejzDeN8U9tz9AJmxAlzNh0JpUmF0iGVFT41w6oVRMg0G8/DklNohdROoQsRtI8ZrLibUqhaVMT+/YGWbCk9icTpymMnoal+O11fDQZ75MNJHgjnvvZcXK1UTjCXXu0RYl+CbG008/RXVtFZs2bSKhgpekoIuo87kU7pKgWtBCOBXj3OAZKttdvOuBG+gf7COTQDU0fr+PdSvXMT0xi1FrVGp+NBJWTgWdwcLsXBiNxkA+mWbHjmu50HcGrUzk0zq1RJpJFbHaLZw5d0YFbnW2duKfnePC2XOqmZAG4Oz58wq7We710NLczMnTh7n2lu0K9TpwYRCHo4JoIs2GdVupcnmIBiMKFJFOZhS9SwAPIiTplfhhUihIEcAyuawSSEV5V95sMVhIvZIXa4jU7Dn02iLpZAkHKdMQo9lCKBKhvtpKvee/uOb/XbldsHiUxTVcKx73vyHHfbS2VAwvICGlQF74/06zhSvqltJQ5eGl3sMM+fxKxVbJquLQuMRYFytKIJhU1yOxrIjyvvCYpbZVRJ1cifoii6PxWMlaI6r5ggNFPnsms14V8PK9Kl1VaDCqAP8vGsx/f23k++X3vn1ZVfju8hxKy645pbgveNwXfl4el06sMv/65xmp1tXJTO5G/an+W/jjuoU9UBW8JGYacT65CiN0JH+iOrSa4RwtrySxzl9St/83dfes3UjffcuYXl+LtpjFUChx4KOZ0pOQm1a6wFRajRyFNpPWOS8loYqYblAXdYPZrMY/ij6TSJR+UL0K4n83qm7RaLVSyEicsJYVPz5Ew96B/81H+//87cMbmzh590oKNpO6f+m6hAUrC7OitpsNpWmG2laWdMNMDP/4tOJm57JpdVKeT0zR0NoKeotS7NOJGAbyhKfnafbWU11WyRXrL1eFazweI5mMk4xFlU9U3ieJkzdKJ51LE49HCcz7mZ6eUt7nYCRDfXMr0zNiZyqSTSfVCUn2A4QT3NTWhausAoNeTyjkZ2y2n81XryVrSFDXWoejwsGZvhPMzkyqQtnldCtkmN3qYXHHekjbGOmfZNcrr6MvZpmfH6BzWRUGjwmLu5JIOE+5vYypsT6iuWkqasxYXDp0JhODg8N0tHYy2DtBdL6AQWtThBurzcHcyDwv/OZlelo7+dA/fJgLo4NMzfrQZiDmj6gxoMyyY+GQWub95Gc/rQ50sRr85sVfUF7jJBib46rt1+C11VJhq8GgNRNLxzjVe0J5yXUaI77ZEOFgApPRpvB8DqdNcay/+51HWLeihztvvR1feBaTw8rozDT7Dx7FPx1UDQSpoiqyJBglV4hy/S2b2XHzdn733JOsWr8Vvb6MR774HRxFM03V1bzrjhupaa/GFw/gsHnZ9fJBnKYK5qYmGB+5SEGb45Z3X4fTa+d/PPB+HnzwQdq7W/nh9x5ndfdKLg6c470P3KVCdYLRkPJvWu0u4rk04UiWbz70I6xZO2UGN1VeL+XVZbQvbcHlsfPww98iFUyRCqcUC377tm1su3Irx08d4eix41iMVsjriEQSZPIxbOVww33bqewoQ2PREQvmSc5p0MaFfV9kbGyUfDZFW0c1HSsbKNgNvPTcHsZOT5MNRVmyqo2ONdVY64tkDVG1dO22eEiFC9SWNarpjeDOUvkMOW2RRC7Ghb4LtLe2K96+EQN2rUt5YM0Goyr8TGYJsSmgM5pJ5MSTWVQFqQSOZOPSWDpL6axGLRd6T/GhD74Pj7tcUTsEcymhNfI/KeyT2TRVVbX4A2G+8W/foKq8EndZOR//yMcx60wkiwkujJ9RrGhBKApuTxZmH/rKQ0rNdTjNtLc3sHJZF0cPH2f7lus4PXyWzrYeHCYP//Lpz/CPDz5Ic0MnmYRcnE1oTAU+9LH/SzU+iWCWWDDGzbfdwhNPPIHNbsZmM6mFNDDR1tbGy689z9JVnQqdKEmRHkclv3/8WRIyJjdo1blAiBfdPZ3445O88PofWL9trdppKDNX0FG7iqGRAZoaGnnl5T2qsYgkwtjdZtZuWsaxi/uoq20g5A9jN9roal6kimyTtlxxwEfnxjjWd0ghHTu6WonGIzicdgaHBnCWudQI31VZoyLUxQJy4uABBs+fpabCwpe/+Dm1T6K3mJStwuOoxmo088g3H2ZsZpw73/N3WCvtYIlx8MQuslkzHlcTVZ5mZatqrWshForhdVTz2it7GRwYwu7U86vf/IxvP/plZYWZmw6qxcwLfUMs7lmmsIVTsjzpF+qPl+HBUaWuy0LefDjEslUrKK+uZH4mxPToBP/2hX8jEA/zyGOP4HY52f3nPfzu17+mubWObz7ybdLpIjqjUZ1HNmxdycoNXfhDUqzN0tO5RAXL7d17hBRprrr5Cg6f2o2tzIzFrENbyFHtqVDL4w5HGeFITjH2E4m0mgwZtTZC0TQzU7PYTGaS4SSzEz7KneUqUK65pZ7du3dSUVNNdW0ZFdU2dLLHVdDgsLgUmMBi1KqFRbu9ipmxWX7y2C8ZvDihbBNCeDm0/xiRmSQdLUvUeS9nSbF+62qeffIZFjct5qVnX6VnaQc9qxapIi5fzHHlte/gl7/+OTdcfwMrli7j1dde5cDBfZR53fjjflq72+i90Mv6tZexb+ebFBMFpsanRUoklonh8tqVyt7a1sLQ0ABdi7tVTTEyLIGHGiaHZqhzNbN9y7XYjB70BZNK1U5Go0RCAbIZeRxZjGY9Br0Q01LYbGKZEctujkJRbAxZ5a+PJYNEC/PUd1YqiIEo3MsWraHK2YTDUMbZoxcIh0KsXL1K7Wfl8xqlJIsdRkQ8ud7Jgqdw3GV3R8QsYZmLPUwV7XJ/5InnEozOjnL51RvJ6TMqxCsUCFOQvTWDCass1evNSu2Wt2hycpyunm5FbpO01kIWXCa7OjfJzWl1c/rkWRrrmpXnX4hPIxOjCle8rGeZsrJdOHteLXHX19YqIa7CU6FsfqlsioIxyxXXqva1qAAAIABJREFUXM7V73wHX/vSVzFqrNhcHt51+z3Mj88pFKQkgguys5TqmVf1gZxvxconxaFQawx6CWEqKcyiJMu1L5ORJV1BV2tUTSWFvKg6Fwf61PORXAupxTZftoxsrLQn+BdF+dKi6tu54/8nCvfhqpKCfimXT1Fe5CaqdL29glUNbYTTKc5MjDCfDCulXNFn3hbMJP71YDBJIl5aSJUvZY/RlJT5UjCTpPZKIS5gkNLC6AItZmFh1GYzKBX87bx38amXkJRFVW++/SaPVB73gqq/4JeXhkBZa/KlBkDSVGXhtZTIWnpusmAr9nDNp1+YKapRiVhkZOlALaPKyOSSdWbBXyM8lILg2jQ0FV6nJrsLTapA3ZE07bv/+tClRLWdMx9aQ7TFjaaYx5CL/uVASOb1pZhYOfDkgBefuGydF82XklBl/1OvFHR5cVX+a1aWVks/o0Y8+RLDUwp38Teq8UYxw4of7qf2zbG/aeGeU3izkjWmkM9TEF+9NBvS4ckBIGFWqQj5aJC56ZCyciTjEebmhymrNmMtd2KwuNVFDk0O8hny0QzpQJyVXcu5/ebb6LvQpzbUy90u8uIRr2lgamZGdXuydCILQzJyDAUD+HxzKkQlm9dT29jC1MycIlcYdBrsllJ8tBTsNfUtGExC+pAPaZ5Q0sf1t29Ha8sTSIdUoSOb80cOHaKpto7aqmoVXhGNZzDixKT1EJyOk4nniPp95LJ+PvjxuxmcG2Rkdp5orEAmliKdCIAxhsmew+TQq8Q4o9GCy+FgYniW6vJ2zp3uV8VAV3cPyUCWPc+9SUtVM5/518/wlrCawxGysTRRX0SYS8oOJTQWSS78+te/gc3qVksep4dPMBUYo9zjVFMGU8GO0+Sho7NLkRmy2iSz/glVCBbyOk6dPK8oOX5/QC171dfXcvzQAXLi9V6+mJauJqaDMo2YpqgxMD8Tpv90P8V4lnAghMthJxyZYd1lPdS1V7DysjUcPXWO+vrFPP/kazh0ZsqsNq6/8SqKthyBdBSjwcGh198iH9aoxbJUMkRRm6Opp0ahHl94/mVWr1rJ9mu3K9b88KkhNm/bQHVdGXaniaq6alL5LEnxc5tMnDp9nu9/63EqTbVU2qowSfqorkDP6sUU9TkO7D9MMphSF3hRR7du2aIsCzO+aXbu3EkkGMdmsZPJZpmYGsZdpee2911L09IGAvEI8SCMnQuQ9mvoaFzM3PwsiUiY1rYqeta3kjLDc3/cxUyvj4QvyLJV7TQur6B6kYQgzeFyOTHkTUTnUlSV12HVmTBLurHWTDgRU8/99JmT6kLR3tqFp1wWSFFx58VsgQqLm3g6jlGvJ5FKEE8mKWLg5LEh0tEsWmn2Mxp1Ec7mUqrJufvO21i1ZDVmnYN0Ia6sFsl8nEgyis3hIqgSf2v45499ArPOoFCpP3zsh+SKOQKhAOKKECtCtphSDG4Zmf/oxz9jYkJi3xdx3z23qyVa4b5XV9bx5qm91NfUKsLMT77/Mx64/700NjQTTyXQmYrKU3/01Gn+47M/YHnXGhWQctNtN/CzJx6nwluGzqDmn6STOdasWc8vfvU4t951Ham8XIBzpCIpvvuNn5FKhdEaSkVBfW0zRpOZPGmO9u5V6Z5y3DdVtOJ1tqppjRBqnnr6T4qs8eLOP/PBD3+QXW+8Ql2zh5qaOuwWO7t37WbHdTuUlc6sd/LKK7vxemuUYjk4MkAoEqC+qZqiJk8oHMRsNZFIZYgEgtgsFirKyrFbzaxZshiToUhPd6cKJvKFAhgsWuzWMowaM8GAj9d2vcY7b7yZ/olByursjM0OMDY5TzYliaM6FrX3KNqOWW+hvWkRQ32S6hvn/IUTPPufv+VH338EjSbP8cOnIC+2IT25YpGAL0g6maDS61Z2B5EQd72+h1Xr1qvlOofLSXd7D3NTASrKy9mwbiP79x/CF5jj97/7raJbHToilKIUP/7J46Xfm8szExijqbOG97z/Hgp6KbyhwlKjip3f/f73TPhHWbO5i+ngECtWryARjWAxmyh3lamQKZ3OpM5dYuLOZQoMD0wRmMvQ3tqhzjd9587R1dqB01amCkG/f46aeq9aahWS0YbLVnO+75g6R7scHpob21XgVSEvYpWWc339nDhwih3bb+Jr//EoV15ztWrsB/qGmeibY+mi1RQNRRKaKA6vWRWEdq2dP//xz2x9xyZMLj2xRAKX26kmMbv3vsb7/u7vOH/mvApre/GlF1myfKlKY9aZtBhtJpVuqskWGb5wkcmJSWYDs+itRsq8ZarJlswFCQ6LRZM4nU5FNHO73Nyy4zZ+8aPfcduN99JQ06mmN0L2Cfr8yuce8AXIFFI43VKsC/bPhEYjhVQpIEjEKSksm4T5XogzHR6jutXLW+eOE48lMBatdLcuV2p2IX4pQLJYUOKesjEUtXgqPOq+0qmYOpeUCtsSVlnUUBHGpICVz5wUWdO+WeKFKF2rO8EMvf3nlJ9fkK3Dg8OUVwgsQaesYUaNjsGBi1TXVirP/tyMXzV4Oq1OvQ5Lly7FZS1jqG9E2RMlS0Vr1hFNRBRm9vJ1l2PQ6NXkLTQfVkW81+NlfHxcTYOleU4VY3haPdjFNjUoSbdV2J1eHrj/gxzec1CdLwWnK89L1HQpiRasH1K8y+sp/yZ7TfL3sjsgzzehnncKt9upePuFrCjvWaVUx+IRxsbHcbrLVHJ6LDSBsTBTKoYXRNZLBfTbw4L+TxXub087VaQVtawKDpNZYaQDsThJIRQtLHhewi/K96lwo6SAJbJ/UcaFW1JaQJUmRqs+ewtKutyXiIIqMClT8r9LMS1hSuKNl8Jd1HMp7kXBV99zid8uuyOK2S4C89tsMlLbyusk04C3Nz/SVMWTub/gIP8XtV4akE8+P1sKQ1X2gVLxLm9qSXUXJb7kb5cgJo3sK0h4keaneHTD6MN5mp+J4h0ojaf/mptvRTUX3reCnKOoUlCVd1BnUUV8TmNUyrXyuEsAk/iOzFbSBZMKaTKYLUoNkSeqEqsuedpl+VQV75deDeHMGyTMIJ8sXRS1FlZ87w2a/kbLqQuKe1qScEAV72q0rwp34U+XfPryTguFJB+eJ+QTxTxPIhYmHJ2goa1Cdd1mR4UiuSRSEcVP1WfBXrAwP+5j+aJlqotLiKIe8FNbU01tVb0iXyRUF6yjo6ud/Qf245+bJRwOEosniSRz1De2cnFwhHgkjKaQx2mR1xjlbTfZnTjdFaozjCaDCi+3dE07NR2VJAoJdcK/ePE86Xgct9OuEHO5fE5NFDQFK2QtuExeIrMZUpEoMzMXufN911HdWcXJ/gGGhmbwTc5iNRXQGKLY3To8tRU0trRx4PARFccsdA1d3s75U/2sXrMWt9vLzud2c/7IRcx5I/f/j/vZc2gfS5avUNz4oC9IIhIhl0li0Ofo6eniyiuv4fLL3gEaEwMTA/zx+T9w33vvUf48GZ+eOHKStWvXk8xH8QdnVbiNqPOyAzA4PKZsM4loQp3UJZBj1/M7+acP/qMKcQpnA8RJcH50gDf27UefN3Jg136y0TgR/zxl7jKcLhP1LeW8Y8flxHJxWroW89obB4nOajAVjdjMBjoXN7BkwyIi+RhnT13EmC7HXnDhm5pmdmYMg1XD9XdchdNj4xOf+BRXbNqkEHavvLib5375Ih/52AdYsWoRw5MXMZj1anQay4mNQRYoM3z7kR/gKLjJhrKY9CZFgXB6rcwFZ7lwYRBz3sLU6LTiba9ds5bb77hF8fIf//nPVNHitDmVvzGRCpLTxlixqYvarmp6VqykkLLSf3ySib55WupbmA/6CQV8tLZWcvk1q3n61eeh4GDk5BhJf4jWzhqWb27HUlckow8rFc5qtKNJaVWwTkamTyoRUYu2aFRNeFQ83RMjin3c2NygAoKMBqNCmOYTOQKz8yzv7lFjW2mO5Wd7L85z5th5vPZqnMLDjiUIx4KMjPQrT+malatwWitI5VLqZFzUiud+DoPJQCKZUqzi73zvh5w/20dbQxMPPfQlZUWr8zao56nRZMloYvRP93FxeFDtc8hJd/GiFozGPCuWrWRRx3KmJmfJ6NKMDY6wctE6Pv3xz/Oth79GJB2iorqMOBGOnznA2MQse54/izVfQSQ0xzU3bOGZF59ixZrl+MJTFDJZZiYCXLX9WvW4Pvyx+9izfxfLVy5lbsLHv3ziSzjcpfRVQQSOTo4pYULy83x+WeoM0N7eSHAqwYruTTjt5UpJPXT0CJFEhHP956kR3ywFquo8ahXo1MmTnD3dz4+++y38AR8nj77FyRPnFJ0kJot1Jj333n83uUJSqf/C7xaMnVx4OtqbaWlqVkqm0KrKHA76zpxj0+rLsJkcipaSKuQpiH80W2B4qI8/v/ACH3z/P2B2OXj+jT9y8PSbNHV1KlvU3t0HWNS+CG+5JMqGuevWv+PogTOMCns8ERT9k40bl7N5w0Z+/rMnyGc01Nc3EQiHmBqdobqyirHJETZv38zZ8738/qk/sGnLZkVCEg+2NW+nqrKe4bEBOtq7CM3FOH/6HPsO7OXTn/skrkorHa1dPP3UswSDASxiY+g9hd6i4dHvfIOx2VEKBR1Lmtco5OYzf3yakQmZUq5Rlp/VK9aoZklCa6pqqvBHfAoXKD7bWDJOIpLEoHWjzdi4cLqXpFgyUklsFjNtLe2sXrmGwdGL2F1mRbeyOFxqbF/UScJiCrutgjJnJbqilhOnj6mwom88+i0e+9p36D0xwJe+8DCXb76MprYmsvE8blMV8VCanC7DwHQ/n/r8J/jdr39DOpzm/KmzrFq7glB8XtxUtHW3MzIxQKGQxmowU+utIZeR6dqEgh0E4z5GJocVo7+2rlqF9Qi9J5GMKYJQS2sL01MBbFYHGo2kbMbZunkbHW1t/ObXv1ITIh1G5qfjbN10Da2NS6h015COZ5ibmSIWiRIKRShqJHDIoOqOsrJykklZmtQoC5/BKEuqUirkVEMdL8ZoX9bC/sP7lEhT7a6hyl2L01JGbUWzotWIJ1v2yGw2yfMQLGCBUGCe0ZFBvFVepUSLel7yEevV+UUKWdmAFttCtphj3D/Kum1rSRTiTM1MMD0pAXB1jI9PUOb2qM9mQ2Utnc1tzM5MqfOMOBgC82FiUdmpSXDH3XdS5ipjRc9qvvut76nzcDZXWpZHVyQQ9NHc0IQmJ+ZoDfNz8yqkzuuVSU1SPaZsLsF8zEdNZzUmq5H4fJRiVofTXcm61Zfx5q59dHd0EY/HVXEu6EjZEVhIWFeLqJmces56Xckms5ByKg2ReNytVjM6lZkjVhgJECr54U+dOU1jcxOr165lakwIYhP/k8H97SFMJQUc3LG/sVVmY57Byv9ipislXeXmqHss0b+l/pJ9rXReFeiKaK7TYFR+dI16T8XfLoq21L4LQrwq0LPC+RerTImZruYN+aJKMZWgJLG4KL+8cOQvec+l0FfhnzlZUBW7TOk1LZFjBPlYCgxTwrEw4C/53pXDJV9QjYQ8VrmuLCAn5bEt3ErP6b8qbFW4l4r0olKE5c6EOyovgDLGXApkUuEEeg0WTYSr9F8tjbFGcnT8NoB1vtQx/DW3oVu6ka+Fm9hlCsIdk8tKMkIm/1/AelHddWYzSewqSEmWP00Wc8mHlBGKiplsKqUu6As3CdNRXvyiWGZM6AulP1f+4M2/mcddCvdT96wib7coxV9QkFLUqueQSSkPtlBxpO2V4ASZXMQCacKzYWLheeLJGWoaHHQt62ZsxkdFpYdYMsTY1Bh2rRVLzkB4MkyFvQK7RdLUdFR6KnCXOTFb7GppV5oqeQ+l4JyenqS/v1/FJUsHmC1qsbsqlDo3Nz2t1HarTrbRLVR4K3F7KhU/V7bKw/Eg0cw8dS3lYM+rCPHG1iYuXjiP1WhQYRSCyZKxs3Tek+M+zFqXCplJ+IsEZ/yEw9Ns3L6YjTsuY+e+fUxNBUlFk2RiIazWHAZrHluZjeb2LvoGB1TwUHtzJ/mUgYnBKaVcGk12XnjmNTQxA+HpIF99+CskC2n27ttHNgHRYBir2YTdLiE6U/T0tHPdO3fQ2bUSrc7O+NQM+w/s4a47b1dpb7t27qa+rkl5k9s7m9jz5h7F1q6qrWNobFSREKZn/crjLXi7lsZm9r/+Bvffcy8mi45IPkC4GCeYFDvHEAd3H6X/ZD8RCbUS35wGtZT2jmsu4z3vv4twOsRbFy5gd3s4sOeCStQTXGT38maKjgxFU4FoIMuRnb24ih7sQkrKJMjrspTVW+he3sVvf/sUa9eu5cprr+RPTz3Ha398nbvefSvvvH4b0/5xxmbHaO1sI5KIcejYUdxeF2ODkzjxMHJuRBW1RosRk9NIJBYilSxwbM8JaipqFTZRlh/vve9udYF5+BuyKCxIRS3lXjepVAS318qGbcu49o7rmAuFyMWMDJ72M94/R0dzi0r/DAd8LFnSQt2icmq6mnn1pQMMHB0iMiPR53Ws2NKJoTJDOCtcfg9mnQVTwaTCfWYjomjr1GNxmFxoNGbGx6aorPKitcF0cJy5wDhum0Oh4wpJnYrzFqqJpH06DDbShTwv7drHwT1HcZu8rFi8usTvHxtkcLiXq67axLLlK3DYyxUZQYKERE0SBUSmT06nLNSZ+dq3v8W+Qwd4+KsP4XRaKa/wYC7YFe3m3NlTNLVXMxEepbyqimeefZ79+/dR6XWxbet6ReiwWctpae2hb6SXVT2r6apdwgce+CBXXr2FG27fwXRkEq0jQ+/wCZIJmDib49c/eJolPfWsuayT53b/iSu2b6CquUztkEiw0Iqe9Rw4sJ/b3nUTc74ZTp46TlVFLQ99/pscPrGHU2ffwu31cGHoPLe9awe7XnuVNatWU0xllZ8+lzWxpGMtbvG8RuOKvz0zN0lY1GCjg9NnT7N+42YcdjM/+/mP2bR5ncg3iqDR3bWE8dFZld8wM+Hjzy8/z7vfdwet3Q2Uex34Q/MqCO7I0ZO0d3fidperJe9iXotvagabyUoqGGfHth2Kd67yK0qqEL/7/RPs2buHRx75LnlDgW/99GtYPBoSmgzxSJqZsTk++U+fZPhCP26rk3pPE2ODs+w7cARXXRnRhJ+OjkZqvF5CvghHDpyivb0Ll9PJzhd3sm7NOrXc/eKrL3Po2HFuvf1Wzpw5jd0u1wIN77/rQY4cP6l861aTjd7jA7y5600mpkfYdexlYvg5feoEfRfOKcuE7Ftlixmuv2kHVruVmYCPttZO3EYPpGHv6wcJBIJsuWojzjI7yUQep00WDtPkFXVnHHelVYktUjj2nh1UwXT9Z4f52IMfwzczRWV5GU31jQrnK+JMMBxUIsqeN9/AZC1nw4b1HD62j/qGWoxGG1XV9Rw/fpo9u/ewfsM6jBYDy9qX8dPHfgk5PQ63A0eZHYfZzdSAj8ryWrKaNJFMiNWXr2RsdEhNNN46foqVq5cpDGD/2AUWLV2kmoXhgUHe/94P0NO+mN2vvc7x48exu2xEU2GiyQh6k55YKqZsK9XVXs6fP00sGaG5qZnxwQCFnJZly1apc0pzY5NEetB7/jTxaEjhOMs9NVQ466ksb8Rt9ZBP5wkJVMHnVwWqQojrpDiS/RZx4YiX36gKd1F/ZYlSshXC8RDzCT8j08PoLaVANbHM3XD1jSpZu7m2k/O959WeVmtbu5rwul1lCrn89FO/V4qpCAqXXXaZsjyKqi8YShXMlE5eWtbME01G0dqLFCw50sUkwXBAPc6Vy5dy5MgRTHorBozUuCsJ+4NqGmy2mbnrrnt4+aXXSSbSZIwZyjxuRbbSFvSM9o9jLBiVMiuNkEwyovEwdqsNu8lBPpXn9Kkz1NfUU+mtKvmrdTqCwTnm4z4qmsspiAgxNk0ymuXaa29VyNWJkSkaautV0S5KujRCUqRLbWezSf1gUjsSUjeJ4i7/pnbkJNlVVGYV8iPQXSnwM6XonEJepbYPDA1gMBpwuF0017vQJMb/gkb8Sw13yRqy4D8vi8E1f0uP+8Y8A97/OU10wSrz9hpUiuZoNK286XIMCbLRZjOq4lj+TuwsUpAr7/ulSYGELcnnr8RcLwU7qZ1PQUOmc8pqqKzZepkAlWpTeV9KP19CSIq3XcTkBQuMPDb5/lLqqZwJ5feVqnA17dCgmoKUcNwvKflpschIU3FpSVZey4WfUT/3Ly/5ikJukTozI3MddecS1yqFu1Z2kSkWhTupHiLt2t0ss+xW3YvtQI5Fz/z/w0Ce+chaAosq/5eaXzT+TFzY2peUf6HHSKcsCp0kokqXJAupJnPJTpPPquJT1HbxrmmER2o0YbA7/zIi0hUy5LUG9IUMy354kPo3h/+aXuN/+ZkFxT1vNSm1XTq1BVZoOhFHm0+TSaSVX0wmCjIZ8M3EyUQyZOOiUPfh9ui48sarmI/GOXnuNO5yK+F4GF1KQ7unlTeef4Pm6mbWrFqn1A1veTnVddVyZlMIMaNJz549exRKTD6cTz75pCLNuMs8hOIZTBY7k1OzKklNXyzgslhKXaPZRmVdFSZryf8m9Ihocp6qZjc5fRKNVYOzwk3AN4fTYlVLrRIiIr5VfzBIWZmXsD9J2B8nFUyTiaaZ9Y3T0OHG4DXQuXQJhw+fUSq5ThIyNRluuO1qDp86rJJtjVYL05PjGLUG2pt6+Ml3fspnP/U5quobeeDeB7FTQSoQZ+Pl6+nu6VIBIYHZCLlUTvmBLVY5TmOsXt/DO666CoOpDIfdiz/o55k/PM2DH/x7ZUkqd3hKPlzAW1HGgUP7uGz9BkbHJ/BHQoxNTqgJk6iLVd4qjFoTp88cprzGiE5fpLmzkWg2QZmEnPjjXDh2keFzo1iKBhLRKCmZeBQzdPY08f4H34vJZSKajRNNpvjxd/9AQ1WzauIaWsuw1xp4q/8EJpw02HrQxuyMjY0wOztOXpshSpCPf+of+frXH2Xbtm0q7fHYwWM0ueupqHEyH5ni2puvUtHypy+coUm8pCPD1DTW8+jXH2P9ok34xufZesVWIsk4sUyE8YkRnnn6BawFJzVuwfKhFuE2bbkcs9XIrt2vEw0lVeFusZmZn5+mtr6CnjVtrNi8HE9tHaMX54nNFvFPxHFaLQRkcuT30dLm4ea7r2Eq6efPL+xl4swskdkAVbUOdtyzHXuthunIGLF4mKbqJjy2KhUOEismmA8EKRczfdaA3ejEaLIpX3XRkGNkaohMxk9dda1KXdUUjOixYdValeVCTrqydPf6gf2cOnQWr7WGcme1svv5/FMqQXfx0lbuuvUeZL4t4oNgMhXmUSPj0hwWk51cscB/fOMhzvSeYOvVl6nFwCWdK8jL/RVFRdYTDvnoHT5Lc1cbD33tK2pknYjFuOeuW+norOPM2V66l6zl8Kk9zM8GiMyk2PXSLu64+xZueNcO9p7YTW2Xm//c+RR2YzlTvVlO7LnI4h4PVS1W3jj8JkvXtrN4ZbMakU9cnKe9cSlnT55TC6njk5PK4tba1E6ZtZqVG5eQN2iVP/9zX/4cTa1V3LjjnWoqYdcbKXe58Ta2cnj/SarKKqmpauHI4RNKhZPphm/Ch8VkJppMMDE1Sjw1z/d/8ghFbZpHv/Mod951L6ff6iM4kSQ8Haegy3H3e27FXWni7MWTVNZX4vcH0WjNlHtrCAbCyk8u9Jzm1maliFY4XGjiedrrWjFmiph0NtAaeev8Kf794S+zdtMGbr/7Nn797E/xVltUUZlL69DmbCxq7eHy1ZdjLVoxaey8+Nxrqsm/90N3seuNl1WGgSw3L1+8hj89/SKt9Z10dnby0Oe+yLIlPYokcqbvHH39AypYSISM+jov5eUu7rr9vRw7/RZn+06xqGspE33THDtwBH9kin2nX2MqfZGRibNUVLhltkg+n1ZWp9m5OWpq61QgmqT75qMSAmhkdjjBgX3Hue+996IzyUJbkWpPlToPBqJTKowur4kxF5hEg4nJkTll5ZibCmEyW1i/Zq3Cr/aeP8/K5Svo7e3n4sAAt9x8E2f6TlPf2MyhQ4fU8wuEgvzpP59TKu+y5ctYsWqlKoSrKxsJTAb57ld/wJJFq0jnUqpIzMSzJAM5LAYHVpcVraXIhi2r6Ru8wGB/P7MzMzhtNvQmI1aXiZrGatWUtbe24XVXUu2uwqK38NWv/geucifuarvi5Vd4PdQ11VNWUcYLLz7HHe+6lV07dyrKzLF94itPUV1Vybq1lysa2q033cjU5Chf++pD3Hjz9TR1tRML5ih31qqwoOnxaZx2h/qMTk3NKMVdULVCspOdKqlJ7Ha7KqZlKqfoJ4oqBfFigt0HdzPlm6KqqpLG6ia6W7pUkJs2Z+Lb3/m2Kpo+8KEHqaqsJRaJq6VLOecODvTRvbhbNe/SJJSqKVFqBRWYURhFVcgXEriqLJy8eIy58CybtmxieHBQpcbLsb566VoOvHGQrRu20CuY3IkZ7rrnXgxGK7tf36f85XlblorqcuUxl5yNPTv3UmYup725HU9VJa+8vlM1JutWr1Mhd0JbEiKQ0N+EgiY2m4wIf+QZnu6nrLlcKe6+sRmi/jjbtu/AYnYyPxtEU5BgIJnQpNWXFPBifZE/S0jNvBLulBEA+Tt5HhIQKXjEElpaWxC1OlHijIvXX1NQ4Y8CTRgYHqC7rQa3Tj4EJYVbFZmXFGhVn12SsRUO8qT2b7ac+vyGkuL+djVaKd9vSyWVfxPFWkgwcWGwKzKRVmF5pcgWdXvBQrOQeKoUcmUwKS2+qtqzpL+q/Qqxv8gS9oLlRQRhuS0o6wv7oQvF/F+Cl1RjUBLFpZhf8P/LsfNfUUNFNRmQZkpumVxBJYmrw/HS85KG4i+7BP/68oy83Co5VZa+ZAwgM7OM+G/QURDajBBRhGeqKbBC9yTVxnGchTi1z8SoOv7X02Tml1dw4b3LSFa4Sg9WZ8GYT5LFQE75uJX1AAAgAElEQVQjiWAp8kVtiSaTzqvUVrNZME6lt8xkL3HfFWy/WOJkyj+K6k4qjsZkwWgv4R8X+OrWQpSkzvk3pcqMXt7M8TtXIB730iutwSDLRvGkUrw1uZTy6OuLsmwgjxPm53NEpkMU00mCwWHKKvVcdf01GBwOjp46htYk3j69osmYEiZygRz6nJHtW7Yr4sn5vnNq1F806NTG/ujIEEad8MiHVHri0PCwClcSUkpUlt20Zi4ODCrFfn52RjGj7RYrTlc5bUs6VNS0LKuazFpaOmrR2/MEUz4mBGtoMtBcX8fY0ChWs4XGpjocHjd6s57hkQlGhybJJvJYdWbi8wlqvJUUjHHaVrZgqyhj184DTI/MEpqdo76qnLWbljIX9ZHTaBSmUtr+bCLD9HiYQ7uPcNMNN7Fmw+X8/fs+iiXnJB/JkkhGuf2u23njjb0YdRaVkCmIzUIhgcGcoGdVB+954D5m/RGmpgOK2R2ZD3Pd1ndSV92svO9CiBCLjyAhZbwrXmo5cU34pzl64gSbt29l/76DJGNJmhtbef6VP9DaI3Ykr/JBdi7uZnB0goG+UUgZCE0G0GY1xCMxwqGA2ktwV1j5+Kc/qnyQ0vQkshme+c0ripxQTKVp66zBWJFjbG4Ql60Sa6YWojYmJifw+yfVAlnXyibsFTZ+9cRvuf7GG1l/2Vo+9YlPYc3reN/fv4fWRbWE0j4VNFXbWE3/QD91DXVotSaG+6eJTiXVsZJJZTE7LLR1N5MtZsmnNTz0yW/QVNmKzWSjtbWVVWtWkMomOXjoIHaLm1wqi8liUtx7j8ehbDsVzRW4vZX4fQmOv9mPJmVCr9WqBjIS8FFb5+Tya1aSs2nZt+cUb715nmwwSVWti3XvWMaijY3ECwGlXhi1ZowFC7qi+JIln0Gabi1usweDxqqmfn1D/aSLCepbajh7/jCLFnUrQoJ43rMSxoZOLYpK4qos+k1M+zj4xjFqHPV4XfWUeSqYmBvjTO9RtPq0iq1vaxTMmkzezKpBk0zRwdEhmhqbiGVjfP8H32NorJf1W5ejM2u5/qqbOHtmkOrqerWoWmn3oDUUOXhqNy/s/BMTM7OMDY3z71/6ApGYD1eFk6GJIS7fcgVv7nuD+op2FQ604/prCaVnyBiimCv0+CJT1FfX4B/JUkzqmfdP0NhRTTQTU5xtm6t0ghf6Tj5mxG5wqaUZac7n5qYpd1awqGMZy9b28Nr+XWzetonR6VGFThTKj6RUugw2pe7uPXmcZCLJ9k3bScWKHDv6FgcPHFbTjfGLkzgsFra/c5sqPmLJmFLS6+qrcZW7OHr8tNr9SAezzE34yWvS1Ld7eMf1G8jpY7y6+1Wsdjfr12/h5IkzSmF3mO3KxhdPxZmem6S1sYk6dyVOSYhFR3fLGrS46B2/wJe+9S9ccd1GNmxdxzN/+h1IYSScbVM5/pkkIX+KT37sU+RSRcwaB88/t1PZLAbGz7D9mi3sffMNPvLgxxjpm+TE4V7IaFi5fBUH97yB1+0imoiqZlSuaUJukRAkn3+SVauXs2Xb1cwEQpw7f46qsmpOHHyLqYlx3vPg7Szd0oG2LEYiP0df7zk6u1oJzvsJBYNE4kk6uroIRSM47W6mhnysW7KV2eEkw/2zpNJRbr/zFoVVTAsSspjj4KE3WbNupUJYDo2cp8ztgqwJ/1SCcnslmHQqXEssf+tWr1Vs+EOHDqsFwEQ6oShD2UKesvIy9u7dS01ttWoaxXYzHwhx1dXXcuTIacL+DIUI7H7xAFs2byH1f7P2HtBxn+eZ72967wNg0Asr2HsTqUo1y5Zkq1mW3OS4xtlU74mTde5Nst4U5yR3szcbJ2s7seNYiZtsy+qiRFIUOwmSIAiA6H0wvfdyz/sNYMm7e+/Nej06PJSEATAY/Mvzvd/z/J5ykbUbepgZn8GqdVPMVFWpVL6Sxuox4GiyMTwyqOgyzb5mloMhWgIBjHYjyWwMj9dJvVTlmad/hYWpRX7ww+eUoJUQqGQdpChsy7YtnD5/jo6uTpXVeOn5F1maWaImVjh/C01NbTzwwAdobW5j/+59DN0Y5GMf+Si/8Tufw9fhYmRwFm3FjLZmVh0AJoNRTd1lki3DhEpVqDku1Sgrwlce4j0XQopMjN0uh8pbzEZmGBgeoK27Te18lDJFdm7eQ5OjifBigm/8wzdU4+enPvtZ9Hqz8oyL5EqlkuSySVwelwqNmk0WNdEWESiABxHtc3MzstbE6ICqoaBKntb0r2F+aR6X08XA1Uuq3EdZB4NxFseD7N6yl1gkpbCLLS2dXL06jNViJa9PY7LpsVhsip6VjxdJhTKqqyCZTqiyxlg8qXbnezt7qBRlwWVW9iGvx6UaZ/U6g7L8RTLLNK1rxumxsjy9RHghhs/XoQYOxawAKgTtK4VADVCHlD7KQ8S6DOhkCCs7GCo7oHDZDbuJTN4lJCmWHI1k3oSKZ9Cr48nmtLAQnKdULynalFVXxqdv2IFXBey7G1RX/10KOn+ZE3cpYJLm1Hc/fi54uvIB1XqaF0uM0Fkk26B+zEaplkm30hYvVigRyHVk2i5ZSTW4XvHFr4ZflYaUabxYWVa86qsLE8lNrAZXZQoveMh3RHrjxaySbBoYSY0i0aj3e8WXr773SnOrCsRKcdNKd5IMyZUXfoVWI69N84evBuvyQqRFUPwWQisUfKB8EcExSpGQcNClkU5sMgf038BSWca1XGP9d1NYIr+4TWbmwR7GH9mmiCtKgGt0FLVWCjkpRtApsb36yOVKDZ6l3qBwX8JqN4sHTgIHJgmvrDDTJRVeKKjCJfHBi7hX/qdqSWEtxSYjwu3A1976pYVT525dy4VHtyjhLjpEFkgSAitIkUNRpnwlaoUM0qiqVmcGG8lwnuj0EuVMknRqHoO1wCNPPUaqXGJyYQanx6zqzyMzIXQpHZq0jvamHvbu2a9aDF99/WV1s3X53AxdF167kbGRYbweN1Mz00SjMZpbWmhqFitME6VKnXAsQSadUSvp0HKQQEsr7V09uJt9HDxySE1x5uenicTm0ZrLtPcFcDc7VeGWTKpamwJcHxykUi+xYdsG9BYtz7/4gtQiqlIen7WFQrxOOVtAa6nwmV//JENTYw3hPhmmlsvh8RnZtncNFq8Rg93CxYEB9u3bQyqSJbyYY+DsVfbt3ceR2+/iiUc/wi1bjzBzY4r5hQWOHr1TeR2rhQZZQRBh2XwMnTlHW6+TT/7qM7g8TUzOLyqKx/WLN/jshz+jqr0V2lTTOPHKpTy1ahmL3UqxWqZYKXNtaIh4Mk2gtY3pmVnaA+0MjVzmwqXjPPX4k3jdXlrbO9AYLJw7f0WJmZd/8irNPj8VyWHUpRAox7oNvfRu7MXiM9Pe10qmnCcdqTFzY5HY/DLr1neidxYIphqBIqemC23WQSQcU5YL2W62tug5eOs+fvSjF9nU34/NZeXUidMk5kM8+tRDpKsRnC1WWrpa0Fk0LATnsNns+NwBXn7uTeILGbpbetTixRfwqwCXr9lNLl3m2f/6IzxmP7q6gfVr17F1x2Zef/M1RbEoFwS9qlcTCbmhOZ1m7nzgCFqnXPHN6LUudBUns6NLqkMgn0+TTkRpbrbw8NN3kzPUOP32NU7+5G3K8RztnU3svn0znh4jnrbGIttQt6kJar2gUX76WlXqtcsU0iWavD1o5WM1LaHcImYbFCo55QuWAPPU3ITCWBpUszOqEVRaBxcWo1w7O4Sp4iDg61LdBJeunSeWnscfsPOBxx8mkcpgrAsqVpCTVlx2l7LUGK0y1dPy5qk3+Ouv/hV33H8LBrMGi9nGjcGbNHkC7N12gLsPHmUxOMN/+5f/i74t7Rx/64Taefn1z/8mm/s3cfrKMWz+Om0dfXz/h9+lvamPHzz7CvfcfTd5YmgtZdKlBOgr6pjRls1U8oIji2B1OrkxelNVvPf0tnDjxg1aPN2kl+tMD0/SFghwaWAAn08WzR1s3rCDvQf2kKsmSeRCXLpyjkMHb6GcrdHVtIb4UpKF2SUS5TzJeJxcOoNOa1WZgu6+Dqx6O8V4Fa/LJXdyIqEo8/MLTE2O8/DDD7F9x3bOnbmEpm4itBRSgfXp+TF2H9nE1v09TC+PqNxLoaTB7+vAYDSRjiYop/KkIjFFv7A6pJ24g3Qozpa+jSr01uRaS7luYS46y7MvfANvp40rQxcJSHupRseTRz/KP3/nh8pK1Nu9jm3btip0ncPi5oXnX1doxXQ6pK47Yinoau9l28Y9XLswwpaN23nj9WN0tQXw+yUcmeX06TMq6H/2/ADPfPpJ5pZnVLuv2x2gpambxHKCdCzH+XMXmQuO8crp7zGbHCXHMnWj4Nji6l4j2DxxOsrgQ7zyyVRK+aQ7A+u4eXUGa62FydE5EpkYn/rUR5kPzRCOLqKpVhVpJJnJUNeXWLeuTTVn55M1XKaAui5NRaYx23X4PS6WgvMqlySWRRHDY1OjONxW8oUciwtBtZV+x223K6KL3qBXgzWz1YlWY8Oqa+Lv/+rrhKdj6h4hGY+l0Dy7tu/CWLVCxaT8tya7luXkHK4mC8l8nGAwiMPsUoOQe+6+n7quRmt3k9qxGhsb55a9t2DAxNe+9g94mnxUjQV2bNtKa2sTg0PXGbh+lVvvuE3tgAanQyzPLKrGX8FGv/HmCULhFBv7N/KJj3+Cvp41PPWhp/jghx7lyJ0H+cqX/1qx3Fs87RSyBdLJlCrPktwJmqoSkA6HE4/bq+weMgmWKadQdCRAKfYDKRxLlGK0dPsUJNbucKoytoGz19i5aTdDAzc59fYp7A47jz/xQYX+lcCyaAspF9JqBdnY0BoyxJFMXbVaUVSY+bkZJe5lF7R1TRPrd/SSI8G1kWvcetvtamBWLApO2Kxey+XTl2lxdOCzB1iaj9C3diOxeAqv269QmHVDUb1GCZpKWLzF1ca189dVG7UsnkVjFasVLpy7yOEDB2n2NDE/O6c6VwYGLivYxN69+xQjfz46Q/OGAE8+/QSvPPdTTh+XrNhmejvWUspXVZupWN7k2pZKpdDpDOrfRZiLEBcvu06nb1iQpP9G2wj/qnIgRVMpqx3i1XZS2aWURVI0GebEmRMYLXpuP7ALj1b84+9wyt+NN1zVbr/sibtw3MUqszrAFem66nNfbXCVybaIX6HAyMRdCo2Un30leCq2GfGdy5Q7k2lgF1eZ6aIRVs3tIprlH/l/q2HUVSGuFkTq86oq5FooNbKWEkBdJcmIyJaFghy38jrl68jHJLCqfPErFh059uT8lOfIeS6vV17/z6btK3SZ1QWF5suvLtQb7PbGtoD8ysWSIn9qYk8RpV+FfK1Kh+46/YZXqeWTBAaybPrJCnbx59Y+/7b/kLbU0Y9vYHlvn7LkiHjP1i3K5qI86qoF9R1/u3zVQkEwi+IXFxycAZ3B2NgCsprUG1CvVhpiv9bALqq7u96ATtLRK753EfnynF1/9za9Z2b+bS/2/+dZqxP30koA4WdBgpVAgVz86/mM4qDrTRbFlV+aXGbi6jAG8d0mZrG4qrzn/ffjam0lWcpSLGeolAtkl7NoklrGL09DUc/+A4fZtns7oUiQ4dEh5fN7/dVXqFVKGATP2dqiVtmLS0GFypSpQe/aHrwtrcwvSvtpkkJWXou0G+po6+jB5vGoMiKz2aJS9lKg4vZbMFhhObZER2enai+dnpyir6+XheU5KtoSY7MjFEpiEYGl2WU6PRswVJxkIhlypQRf/MMvcH18nAtnhpgdXiCXiKM1prjtvt1E88uUtcJGL6vX5HO2oq95iCxEcbocFKs13LYWcssFbly8ztzMDPfecy83hkZUkYVG5TFk1VbGaC/R3Gliz5HtahGyZk0/NkuzQp09ed8HFTotk88rGkE8GaUjEFC17yPTI6o1VogBs/OLqkr8+ImTmCwWurt7sFqM/ODZ7/ClL/weHrsPh9OD1IP98w++TygYppArkY4nSCWi1KoFKtWsqrX+xGc/Qa6eQWfVMzo9wqsvn2d//yHmbszSGnDTvk4EUwGPO6CaDR2aNmKhKNHwIrlSjpw2xpr+Xi6cHWDnzp2097Tzz998lj39O7F6jbz/Q+9lbOkGRU2elFCK6mUGBwdxWtzEF3Ikl3J0t3QrX7HFZcbiNqgJoODnvv6V7+A1t6iJd6Clhc3bNjG3KDz2AmaDnUQkjs6oIZtM4PM7+NO/+mPSpKmZDAzdmMZhaGV2LEgsLOHniKqW7+32sWFXB0t5aZDVcuqFs2gyVTxuK0feu4e0Loin1YHVasesc9Hu6kUrOwLkqGtyihMsF1Bt3YbF0qQ6JZajCxitUrAm1wJBl+mYD86pyVWrt41aWYPD4FZTRyn3u3HpJvlIiRZPp8LaDU9ep6RJUNNlueue29TN2aKzqhC02+5n59bdCi0rJRHL0RCnzr3NC689z649W9GYyuw7uIdjLx6j29PLM49/kqW5ZY6feZGWPjepWpBoOogOB3cefgyzyclyZoRXTn2LQHs3Q0M3aPX3cv7t66rIy9VkRaMrYXdbGL45TFugq2Gbq1UIhSN4vO1MjC9w+NAhMull5W0cH17k4snrJEIJjhw+wEJwmltu28345Ah2m4t/96u/rcixJ95+hTVru8lmMowMjtDbthZt2UL/2h1cHryqim9amptJZkqqLGk2eJPe7rUMvH2DTCzDnn23qa30G0NDLC3NKqrMww++n1dePk4qLpO7LGgLinJUMsS57wO38Nbl12jvbSMrAkFjo1rTUS9USS9EuPPQrXibPEzMT+L3NaEragg4m5idn8bt6yRf05EtJzh35SSx5DJbdmzhhZd/pIg+e9cd5cqlYcbGpzhy5BYO3bKP5qYmMqkCL794XIU6s4koFqeJUGyJJx79kNpFeuPlk8qCJbuO+w/uV/SLYiHH+NiYas1M5JLsO7KPrg1tjE4OYTb4MZZd2Gt2fvDsc+oapHUU+fZP/guT4WuMTF+hu7ePSHgZr8dDcD6oMgImkxmn20Uqk1TXvP71O3FJWRhNvH3yHIVKhi07+hkYHMTv99Lqa1I7W1LeZrCK7TRLuVCm2d6JoWZTdryl3DxzwQnCoXlsDhPVWgGNQaPyKqlCgkIpq3JL7f5uhkcmqJbr6jotjZyjoxP4mlrpaOtDWzLzzOOf45Zd+2kLdHJz8ib7Du3k7jvv5sKpK4QX0iRTWTp7m4nlFnEHLEwvTqi8QzZZ5pY9hynlSspi88RHHuMb3/yaEqPtgQ6KuRKD1wbVIjeZT7F50wYKuTRV5LobYO/Bfbz4/MvMjc4p60elWlXWPWkCleDs1u3bsNltitRz+u3TbNzQrzpJ9HUHazo347O3EF4KK7EYDoUploRi0mDVC66wq6ububkF1cIqYkesMmLlkF9CoZIlV0/S0uPj7OXT+LxNuC0+YotpOpu70RT16tooIW6fv0ntMMt9Q8oGZXgj9Cm9Ua+83KItFA1OZWHiRCMhJUPkZ5YiurVbO6maS4zPjtPR2UFnZzeFQoZ0JqHKxoqpkqKXWbQu5mdCpNN57rjzKDdujCijdDaXJJaM0L9pE/Mzi2xZt52FiUXcdq9arEhuoKaH2ekZHFY7fV1rGBy4SkdrO8uhZVU81dHRSU1bJ1EK88ivPEZrRwsnXj7GD77zY7b071aWTPHPi79dzmuZrguGt+HDbohz0SdiA1I4SINpxSIkqEER7jq1E60R7VQVq1CjpKqurVOq5jFatUTSETDU0JVyOKvvgEnk69oM0hkAqWKDNCjhbU9ey23na7TGfl7P/aLiS4T7VOCdifsqXnFV5L67zEjEuojgWCyvQqerU3ehwJgtBiXsQ+GsmsyLTUUWHiLERcRLqFQEvsjQquQI1bS+IbhFK6shrAqVNrzvMq3/2SJCJ4SbRrLVqhYJOrUgatAPUUNnYcevFj7J70em7upvKUuTxcSKbUYWIY1FxzvvmObP31hU4EqFwlE/cSMZK82G8oniKa/K5F1TZ6/pn7CUptBkSnQcy9Jx+hfHQKbWOLn++Z1kPG7FYi5rDMqSY9U3tggKVUk0//xDIXxyjZNLUuGqcVTCFrpG4lZOMp0cdMIop45ZK1YbnaLTKEKk0dL4HKuVHX97ku63Jn/RY+fnPk887pef3Elao1fTdnl/JROwQrLEqKtTLRVVM6KQM+TP+NCQsvNYdHVymQjp7DLtvZ34Olq5cPUyFU2RtWt6cWjd1KNa4tMpNa1cs3YdkvSRqUtfbw9D167Q5PdisxrRamqq5TSXzaviC1U6k4qiN8POvfuU5z8lJSh2B3abjYWlJcWt7d+8jZpGj93uZGzsJkeP3sro+CDB0LyquxEesJQlhcNLlCp58sUMNqeR0ckbKrgpB1sylsNv6aSeM1BKVwnFFtm8Zz1t3Z3MjUeJzWcppXPozFn23rqdUHaJulGD1WFTTZEeezPXLo2RWE4SaPFh97q5OTqHS+dlY3e/mshNTkwo5nG9XFc3PdnOk6riuj6DR9CFH34v85EF9T1LJT3nj1/g8QeeYl1Hvzqe5fhWMWx1ca6wkJhTtoDLgwPkMjkMFgvB5ZCikkhAqJav8fbrZ/j7v/kq9VIdndVEulRQnuqrVwexmkwsTc8hOYZ0OqboIy2tXj740ScweYzULTVimQTHXj6PWx+gECrgdprYsrebSG6B3bv3c+yly9g0rRSTBaLLi+SKadrWNuHw2PjWN/9JhVM3bt3IT3/yEns27SGSXuJjn/swgxNXVNgskoqoht1MNoHf1Uw1rWN6eB59zaByD+1drbi8DjWhisXSnPjpJWxap6rEFlSdtGyOTYwo4kJJwjFFmZ6UKRTS2D0m/vgvvkRamyKtKrLNJJZKBGdixENBZR+Q3a2WgJN7HrqF6cg8oVCOyycHSS5EaW/1c+joTjr6/YQzS8raVSrW0NdttPt7qOjSFJVRuKKmfoW8bNU61Nb4jYlr6AwVtSiXQLHNZaFQzFGvaLDq7LgtLTi04gONks0WWJxeppyp43U1sRwKsxSeo1CNk86G+eDT76e7qxNNyYDH0sRyJIbZaeXK6BUcfqfa2nz11dc59voxDt95UNF0mgIuKukyXY61PHznY1Cu89KJf8XWbMEW0HJzaZBspsKWDXdjMvkZmTrFXOQclVpRbZN7PW3s2LKXy5cvodXXcLtdCrs4dH2IerUxORQ7gOAUm/zdXB0YptnrJ5+J4/M3Uy3pCc9G1LSzq72Nl177PrsOrEdjrGK2OLjj4D0cf/M4bpdLWZYkUNvX20Vf+3ocloCyRkjp1vatW7k6MMiaDRt46cSLvHrqRR55+HHOHx9UIqvZ36HC4MOj17k5Mcjvf+l3cTv9PPeD1ylltaQScUqVBKlyCF+XhYefuIvJ+WG0Bi25io5oooBeY1VhuqvnzuG0mjl06wFGJ8bYsHET0zenWNu5TrGop+anuHrjOgcOH+D7P/wxHk+LwgPOzk9gke37go3QUoTxiQllx7vr6BG6OzvIpou89tJJytkiTpsBq1vPxSuX+cTHP0skGOPbX/82t+w9THgxzJZd2zBaTaos++bYsPIFJ7Npnn/1eR772PsYnRzGqWun1dZHIVxm4uYUF66e4dP//knufGQXNWOGpfA0584MKKrHgb238O1//FcGLk/whX//m0RiIbp7W1UzbyFbxml0UszWuHFlGI/XTX//ZvLlKr2969CU6jgsNhKFBJeunlWNqOt6N+Kzt6GvSkDbRpUC2WKcWj3H1OwIDrcFX7OPbC3OxOJNbC6j6p4olTSEllL0dK7l2LHjtLa0E/B3cOKtswwPjfH0E0/z25/5Ik88+BipVJbxWWH7r+WP/+CPePG5V1ieT5PNiDiEfD1JLL+At9XBwsIyZ05e4G//9m/56fM/xt/kYTm6rBa6IiDa2zsw6oyK4a0z6Ll8ZZAH33c/3T0d/PSl59ixfyfzi3PEwykFT3CZ3Vy/NszU3DQunwOXz86+gzsVwrBSrhCNxLn98N3qGnD5zA22rN2Nw+RjeWGZVCKhFkiqIdkguxwVtViymC1kc4Jp1CkLS7lSUtQPudcKYjWUmWfD7jVYPCa1E68tmzjx8jmaHQECjlb1uXqDVNqLTU5DRe4fehFOBpKphBLUYhlpmJkbYcVsLqPspHLdLNWKlA0ljG6YjU3i8NlVmaPYTuR5Nqv8zmxMT0zgMHrRl204zH4W5hbp6enGoDUQDcfJSvdKMcfWbdtw2zxsW7+dr/zxX9DZ2qVEo8FqVv55nVavCpKafC2ExMLU1KzIdPKaVbammCOSCdK6sY37H7qH6xev8vf/9R85uP9OultlKKIhHo2roaYsvMUCWxRvfL2O2+1R2R673bISSBWHgFg7BG0oA1C5TwpIQ4Ktcp9sFG8KFjNfyaI118lWU4zPjrF9/Rq0scTPtJBBp6Pd5UWng9l4TGUPnQYzHSUHO07HCfyShbvHZqPP5yeeyTOfjKkdxVXGuohkmcKvTrBDoSypVOM9UNk+aUp1GMnnKoRC0otTUddkeSjhXqmpY8xuF0+8WIcaLPdVhE4DodlYiCgijJRuir1lRWxLSdLqQ6bwaqFglgJOaV4VS3KjtEnlB6oNVrs8VgkzKqwq9vCV43F1UbD6NVeE+8/rV/kiCoOuIACyutBg0GQ4YPuRYmN6o0us/XoMc/gXt8ncvK+Tmw+uU2HOSl3ErAgwg4DZG02twm6W/16x0aj4s/xZKQwo5ouUi2X0FtmClzYr8cgp9iKaWg2TprGoUDsRBgu5QpW6XLW0Osx2Ozu/euqXVsA0caCbi4/vJCcTvP/JQ7BV8hDOusNpUYJqeXGQ86dfZGFmgi39G2hra8XuchBJxyjXKljsJioaLZUEGJN2CosV/I4mLHa5+MiBUlR2kZ1btnLu/GkOHtxLLBZVGDIpa5CP1xEh6UNv0XHwtiNcG7/Bmi1bcDSjIVoAACAASURBVHj9uLw+9XlDg1dpC7SqEM2mzdvJZItKIOVzGdLZBPliVm1ZzkzfxGCuojVIeMWAz+tifnZKkULEYiJM8my8hKGqJ7IYJxQN8dQn34/BpuPUG5cJTebQFDXozGXe++hDVI116kIU0dUYunaD+LKw0L1Mj46xpq+D7ft28+Irx7DqvDQ72snG0gxeHWg05uWqlIsVahV5D8rY5OSylHj06QewBywsxedpCXRx7eIoj7//w+irNvR1gzrxnGYnhaKUVRkYiwxjdZk5dea4atKTpsZwIimHEGatgVK8SHQhxUPveUgdXzqHCY3FxMDgKOMjY2SiMXVxF0tUtZwnkwqzZl0HT378cfKaHBVzVXHWhwcEoRihECuzbm0XnhYtBkcFi9NFbFk8vC0sji2SjsaYmhnD2+rmk5/7OH/9n/+K7Tu3c+/99/PlP/0T9m/bxdjMTXYd2UWZIvlyVuH/XF4rS8EZOtq6WZyMkFrOEmhqJx6L0uTz4ff46erpYya4wFf/87dwGj1UpWm0qZmN/euZmBrB39JELBRX0xo5/2SnZeOOPh7/1IMspKeparXMTkXo69hEcGqZ6GJIBd5kO33DxjVs3buBlvYWpiYWePmFE0TnIgS8bg7euouDd+wkWYqSLsZxuJ3KI5wX/rf4S51mrAYjFp2dNnsfpbp0IRQJhifRWyvUdRpGx24q721Tsxc577taerFU3LSYeigX9ErYiPAWG1UmW8Dv8xAMLpLNxijkM3z6s8+oc6bD3aUaC4uaEol6jAsjp5mYG8eiNzNxY5axsXnqxiK33LGdf/7OP7B9407u2v9eju57EK9dBgRVwvkQ0+mbDEyfIF1J43WvxePsIZ2eZTFyiVwlpWwYN66P4PfJDbeE0aChkJeYv1X5mqXsS7oAzDYbdrcXk8FCJJJQgdsmj59socS1a1cVjs+ud6m20hopyroQFW2RyZl5juw+zKa1m+lqXkc8nURrqjJw7QK7d92CT9fOxOw4y7FZZqfmVL/Cw489xL88/yxlTYnutj6WxiMY6zbsDg+jw7OKFhFJTfJnf/WHdAbW8tz3X0FTtqhCnHR+GXuzBp0lx8FbdiiWdntrF1PBMDZvE8GFBO2BVl585cd4/FYCbU0kE0k2bdyqdje0dR0Dw1e4OT6A22Ell6szv5Bm795bKeYKXD53Ebnp33vPe5iemObypUvojVr27NuhchBum58bV0ZxW+3UqzEe/8j7GB2fwWwOEFkK8dKPf0RPax/xUJY16zaA2Ej0FVo6PIyOjRIJp5mYHuWu+/ewuBykFLewNrCFqeEF3jh2jEhqgR+9+Y8YmgqMLQzidJsw1o2MDI5j0zdx7MULvPHaFbbu3Mx7P3Avrb0eXH4rzf5mrl29qoZeC1Nz5NN5Du47QktrF5OTs8qqZjIZ2bl3hyKGCK7SarTiczRxY2CETes3oatW8bldVOp5Jmdu0Nrtp0iSAgnOXDmpcId2qwufs53RkQVuOXAb3//ecxw+eEgVFSXDaZYWlhXu8Xvf/CkffPgJXnvzddp719Czvoff+8LvqJ3Hxam4Qm2KbzyeDdG6xkVrl4833zjJsWOn+Idnv8pPX3mOfC6rptGi3WxOF/v3HWJ8fIKl+UVlMZWdyUcef79aABx/63U6u9oxGU1UioI2LvHmq2/itnrIFfKs3bwOh99CrhTD5bIqROTojUmW5iJs2bCL0EKG2/bdS4urg/hyDI/LSyKZZnp6FosMorTC0254gUVsiiARIVmtlDEaDMpbXqikCWbm6dvZRcVSYnpOPP0uTr1ygSfe85TKtOQzUqiUw2KxKsuIwNVFHJeKkp3KNBqZlSqT9EsDByk2k0QijtVioVDIkirE8XY5iBRDhFJLKjOxYWM/Nqudy1evYLLKFSZHPlWgzdfH8nRagRrqpQIb1vXz9omLikgl2Obbb79NoZ0pwPf+6V8V7lGhtzWo3T+bw6Em5bLTIohKWZxLAaXgfTWCEtTUVNnUwbv2UTNXGBu9yRuvn+X9Dz6JXWejmMmrnR3pH5Cpu0zfRdPJeyjFiUaTkcXggsp5tbRIF4EM/cS2ocNmsar3vFoTd0CdQi5PvVRRMqxYyaKzawmlF0mVE9h10FwX0fXOw2YyUpaelBU2uU6jxZPTcPSylrZfknB/4VCNzDo7e7rX0edvJ5eocDU2zJWFGYVrlJ9VBLHYUUT+iaiORXNEovmfhUutVuGv60kli2oaL8PiVRa7TNYlYL5ayqSoheWGOF8N4ioLzAq7fVWAy/eUqb5MzhtedpGjjbCpHMMyYVc6VVpaLYLibOAm5XupxlbZCVlhxSvhXhCMeGOx0AjLNixB6us1Ju7ivamqX5gcwKvfVKVqRfFrxI03j7/4EzxWaLucoeOffvHyopJNz/WP9jO/qYl0Vg4KLTqTVb15svAQPJJ1xbyvfprVPtt6jVzdgkXC36WCOjALlUZRlLwxdpuclI03zFjNqr/1mkbwQJ6jNdqoyg6Cwcqe/3bmlybcx/Z2cvbR7ZQNYt+QE1hWrQ0/k3ga5eeR35CUdchDPGa55CCzk4NY9SaiyxLwC7D/8G4yxRRL0SBWhxWz1c9L3ztGl30N1rKD8GKEDRvXUazllRCR9rf13X2KNRuLRymV8kQjSbVTElxepFKRZkgfzc2tVPUaOjf2MRcLsm3vNnVjWw4tKhatw+qjUtZiNFnVhXPNmnWNXICmqnBmbR1NxBZnmBgbZjm6qMKMElKVi6cQPKTA5ub4FAFvBzUpNUgUlO/66IMHMbp0nD97HQp2kqEMLqeFPYcP0Lmhj+HJEXUgDl4e5J7b7mFhNsi3v/kP/Pmf/hElbQWjxckf/d6fsTC2hNfmYf/+Pbjcbkau36RaEnySEDJkUVSiqdXOrffsZ/2uPswuI1VNnRd+/Cq37j/K+MgM0XCM9Ws3snnzZmYmp+nq7SZcWOLa0BWFt5SL561HjvLsd5/D6/Xjd3vYu2U/Ny7eVOHEO++6gzJV0vUyZ88NcObt81SzWWUVEZuMeL2LxSR6Y4Xf/t3fwBtwMbk4TUdvN8ePDTB1PQg5qSY38+THHuDS8Nts2baLf/rG83isXbiNTkZv3BAAF1VjVR0LN28Oqwpqg9XEsWNv0uLy4hWrTV8rm3b009YRUCG84ydf59777+LE8beo5oxMXpthTcd65ufmaG7y09e7hmxJqAge/v4/fxOHya0aX4V3LTdeq93A4I3r+N1NpGIZSqUc+XIOR4uZOx8+iLVFR65awKi3K3+62Jlk2ifTzkQ0ztj0KO95/91q4igM2+8++1MKsQx+h5MDR3bjarGxftMakoWoyhnILo9cDEdnhkim4yogKO2JYu/wWlsansJanrJ0COgET1snW04RTYTVhVhoEW3OHtyGALlUHZPJyoVzF0jGsvj9LWxYv5bnf/QciURYTTl+/fP/TlF0RDQlignKxhzT0ZtE08v0tfcwfu0m6VSVH/7kZTLFNHc+cIBUKqLKT5x6Pw/d9Qix4CJ33novBaqcGn2NqzOvY/FrMeqc9K8/hNFU5/roSZbi07jcHvIZmZCZ8bn9fP3vv8Oh/fu4+7b7VKnRh574CN/6zrdJZ5IqNyHZIqPBTKVYV7X3XV19ZLNF5ieXVAur2Wihp8/Pj376j+jMVYWAe+i+B5kcn+Xe2x9ifHxB2eEWY1M0uX2YNGYunj9POpJGU7by8EOPU9NU+OJ/+m0C3T4cNgeVjJaewDoMZitLi3HOnHub2eVBHn/6QVVtX84bKCSrdHV1Eo4tksguU8gnefyRh5mbnFKT2KVEiEQhR1/PRoLhIKHoArlcgkq9SKFcUu3HrW1dhEIRlpan1ZRraXaJluZumgNdXB8axmIwctvB26lXDCqYmIqmGLs5xmuvv8LTH31a3Y/amru4fO4a506d59d+42m271vD7/7+l3jmo7/B9OQkem2RbDJJLJwjHslx4NCtGK1G5pfGyKZT1CtmtcA0O+QmXqOS0bBn6y0cf/ltJsYn6FwX4A//6rexttYYmr5Ma4cffaXC8VfeZnE0jqHm5eK563T09rB53zr83Q76+tvp6OhiZnaeiZFpKrka2URetUBXZblRF++0lnA0xD333c2Vq9fweuT8ypKJphWpxVDT0NzqV7Y8sSikchHczQbytSVmozcp68qksznMJS8dHWtJJUvqXiKzvIEr53nr+HFVQiTIx2LcyE++I9eIdnWu2/xu7rj/EJ/+5Mc49sIJ5saiKgNREpauuYqvx4y7RfCr87x54iS33LlH8fvl/fR7mtDUhWVeYcfOPWzq38I3v/5NquUqNptF+Zt71nUSS4bw+FxK2DvsbvKpvMKnpuIFduzaw7Xhaxw4spdYYoEL58/S0daBz9WihgMWkw1d1UE5pWVtR78KrcswRhp/JWNnsxjVfVtZNzTiMa6STWcaIrRSxmmzK+EkyMxQZomcLsO6Hb1cujaA3x7gO3/9HJ//9Ocwai3oVS5ObCCyCGjsJMg1RqbQMk3N5uWaV1KFdQ0MoFZdoyTgLcJTFjuSEyroM+y8datiqM8tSJNpkwrD+pubGJ0YwGqR8iUDLnOA5ZmMAjXcceutTE/MMjW2qNj/4mNvCjTx+AceZeu6TXz9775OIVOgLJzwigwrtep7yvcX8W7QGfA4XRRzksuqYZY8n0HL2NQw8UqMDdvXqoK6k8cv8isf+xyR+ShGjZ5cWnaBM+pnFF0XjyeV9pBzW/IRKvjrsGMyWVRYVt6PRpOqfmViKzbFosLuaurKzKx6BEqagup5yVTTaPIZWs2N0PD/20OEqTer5b4regKx/8+n/ps/eOYeC95t61jX0YG20lg4yO7zudlBhhYWyMk0WDglK9NwuddIC6m0pMqEXYS10omCYZQCJhHkIqwN4v9vFC+pf7QNb3s2W1bh01qlkZFbteLI5FwWUnLM2FbsMLJoENEtU3Sxtwg4RZV+qWO5sQsgg1Cnw4jVZlRTd8VvF3+75PBWpu/yesW+0/DWN9j07wR/NWj+7NiCak5dXRU0Vp4N/87P/q5r6Sl/G00lgrFcZv3JEoHjy//mN/q/f2KuxcKVz29j3mohL5XSWsiXpcpVR1Ww/1qwmiXt3DD0a2TvRYEsK9Rk1anVoikJY7VOsVynVNdh0cvEdMUOI97eSvx/eH0VrVVNiwt1I7u+cZGutxp1vf+7DxHuZ96/mbJJT7Hyjo9LBLr6hbzLnCTiXaW0U0OkwzMU4zVC8zG1PfXohx7G7NSQLEbR6OskE0Xe+Okp1vo24NT68Th8DA0PYbAbSeeSXL12CYtJyyOPPazwb9GoJPLLqvRCLnizc1NqojU9Occd998LVj0FfY7p4BhNHS7sDpMKxzlMrRw+eJRcvsjFCwNs3bqDjrZOFfxZikwyNDKAo6pjfd8aJbxkCq9QXQYTw8MTyu/d27eGdKyASVbgFVSlelOvlRxZsnJTS9UVu1uKPbwtTfgDzSwtNyZSUtBSLUFf73omh0c5e/4ErV2t7N5zgG99/XtEZ2LoqnD77UdobWtT9dgjN0aJhkNq6q6logTNJz77ITSOGu5mh2p7nZteZHEmxK0H7+T02dPs2L6dRDKhUvRCRThx/gQbN/YzeOUauoqOe48+xPXRmywsBXE77Gzs3Uy3dz2/9muf5x+/8XVVe103Gbk4cJ2Tx07htTkILc0qQRMJz1OvF9QW72d/7TNs2LCBjJB77C7mlyL85Z//DX2t65Vt6r4Hj6Axy/sQ4PvfeQW/q5diIquwmBp9FYzganEQDC5gdTrwNPs5e+YsVq1WtX6u37IWvVlHe2cHm7dsVi2D4t0/8dYpHEY/19++id/aonykYhlr62yjVZjVfjt/9MX/iF3nQFOCQFOA9s5W1daZzmVYmguSScqCVybdoHPU+cSvP0XZkqVQKzA5MYPH5lNkE5n2nT55ho0bNpKvZOjsbSWRTmC3eMgky2iLGrb3b1JlLUduO0w4uaxsJC6PUyEZw4kQRZ0cp1oikTS6mkX5lWW7vcXnV7hIOf8lmGeWEPP1yypYqLamDRbKaQ0bu7dTLsiNRc+5sxfIpIoYNAbcDgfRsIj8sgrZ/ubnfwNtVa9uPCGZmEfH1IJSyk48OheFcInetf38xV//DSNTN9i5fwPPfOIphoaHufDWVcavT/H+B+5n987DuFoCzMbHuDrzBsH4CK2BdnIZjSJiOJv1jC1dx2a3El5KcmjfrSoEPDkyS1/3euLRJC3+bi5cuordYaZazZFIxDBbbCSTKWVzk92y3dsPMz4cVIv/226/i66udt548yU6unxotBVlI6lVi1jNBjwOP+PjM2hNOmYWx7jn6D2MDE7js7fy13/2Vb7yJ38JWgPL8SDR4iKR1BLh5RCt3k6sBpfyTM9Oh2hra0ZjSpGphJRYNGlcmHR2RUxKpxOk0hm6unq4/chtNDn8JOIh1q3pYXJujJg2DiaheZXVzadaqyhSh1CWvv/8d5UlyONxKhtMIS05Z6cKCw6PDiq6z+4tBxm/McvRO+9SRTynT51l8Pog99x7Fy2traTjeZZmI2pRk8yE2H1wnUIGdrRuVIjM+cVhtm7byND1UbX4lOIfr99LLL5Ii7eNaxcnWVoQb/FaBq6O0t3ejc3g4PUX32A5HGTr3nW4u4w89isPkCNKTVvGbnBw7cINuvwbmB6NcObsJdb2r2Xf7Tvp29zBleGzqiTJZnaRDufoaOohnywqb3IoGmX/4YOqRCyWCLNt2yYuXrnExnWbVHFbvaDDa/HR7GxRlphsIcPIyAhGi4b2bg81c5JMNc5idJFEPIVb201zU4fyb4vVIpfNcP7Safw+F5HIsmqnXRpLM3oxTCZSJF3MkKtn+cxvfQzqeUqJGtW0HZveo9p2ZQFdMMTYuKNblf8sLQdpX+NXGSxZjDsdbsLBOFOTsyp7cv2qtEq3KTHo9XswW3REEkH0Vi0dXa1KUHicPirFGm1tXdjsjezJ8NgIn/rUM7x+7GWKuQyH99/CqTdP8fJLb/L7X/w9/uVbz9HXtonbDhzl5o1xUokUO3fvZm5hSQX8SsUGV10sHyLYFWtcmkBLFWwSVDXpVXdGSVdiOjRBa1+LKpObm1jk4rHL7Nu2n+XlKH5/s/pcOVelzEmEvEyZpWVVRK/eKKDyRltmA/tXUJPqhblZZbWSIqi6vkwkH6Sgz+JstikBLkAAu9NBLB5jYekmTocFl9VFIVmHvJXgfITdO3bywL0P8sf/55+h1ZgUyeSOo3fgdTm59cAtHH/tDaamZygUy8rqUVXMbz2FfKlRdFiq0OT1YdYb1L1cpuXFSlHlH5LVOM4WGxM3x9Wi9Y7b34O+olfN4jIZFlKOWI8a719jESQDArPFjFbx2jUKayo+d7EhCWVGxLvKDQrRrpynVq6ohYRJyoj0GmXrEsvMydNvctste9DnE2iFoqfTUXwXTOTdmsqb1XDfVf0vzeMefXodzl29K4NQDZqyQP/r5IpZrgenGFicUu+nTLJVeZbQWmRHKNdoShUhvhr+FIFtlJ6flem5uCFWLTBiUxF7rUzxCwXZtXjH0qJsOApJrlGfL58jOSw5FxTNptAo7noHOdnwyK/qbBkoudwmNfWXhywmRcDLAkEWGuK9VwuKlcd/T+vR/OXxYF1OCnH/ykV39SFiU36BCvpfT9Jf+b/VCkKfqrHhpxncN97BAP2vCt+po12MvKeXWFlWSuI/F9KHbFg1DPwqBKCtodEb1PTaaJYARcOvJL5xmaJrJFy58hDfmsZgbJDyZVVdLmBRVpmfRwZJ46psSbkdBtb//ZVfWnOqCPfTD/Urq0yDkPM/hjDkjV+F6QvSMh+eZ/j8eSVC8sm0mprvPLCNW+7az8jMkAoXtbV0EpyOYC07aXa0qqnEYmiRRC7Ghm1rmZkfI9DhYHTkBiaDmUQ4Q3A+iq5mUrXRne1tqop9emyeOx+4l5qpTrKWQmuTnYoEZouGaDxMi78TXd2m/MfFovBD6zz40IPMzY2jM4ltR0+XvY0N3f2kMmk0xhrBaFARViQwJSIpEo6QTVaV8NKjwezUEVjnJ1NLkq/UsFokELiH4PISXZ1dCr8muE8hNsjvr1zV0NW3npHBK5w/8wabtm3m8sBVqjkti2NLJCNJHnnkYV557RW2bN1GX+9aJm+OqbY98eKJH/qRp97Hmk2CHkwRzcQUPmnoyrCqNS9K+KiYx2qz0d7Wrr5nplBgeHgEu8FKKVXGbHAh50o6lyWbkYInp+JKv/DDn/Dl//iHyk9eky1ai4ezb52jni8SWVwgGVsmnYlQLKXx+h38yZ98mWwmT3NTmyowm0+E+MD7nuTOA0cV0WfXgX7ufM8Rte184/qcsiTkEllikWXqusbEvaWjhYmpcfLFAtv37OalF1/CWIemNg8mm46mgB+z1cp9972HyblpZZsR0+eNgTGe/dsfsaFtE9qqhu3btqnndm7qoGwq862vfgtdSU81W6GzvZPmgJ+mFjdTs9NEglFq5brKLYRjYTSWKo9+/L2s29lNPJdQ14JCuqi2b4OhEJV8qTHVb/XRv3Uj8UQCg95CJp6nkCoom47L7aKltVndZCUcLEJdQmEum4N0JabOb03dTFgwngtBVX7V6vXjdniwmixqOzuZSWN1WgXPxMz8JLFwhM1rxScaUEz/UCjBwtyS8oPbDDbi4SjBxQUVehWB+3tf+PeqWCueiVM2lhlfHMPV5GJhYYE2TwfdTb3quvLMZz7JbHCSL3zpc6SKYTrau7CZ/JixkcsmlGWhvXMtS+llvvbsX7IYHuKJJz6A19dEKBymoyfAlZuDalFTysGGtRu58PZ5tmzYhs3spFbSMjE+r3aSpMvBZjVw6eJFWlpdDAxcUNaGnt5utCUrP/yOnAObOHjbYabnJhgdGcZqNeFxObl0/jK/8syHKBVzdHe2Ua4UCUbnVSOw3DBqeRvllJmFuSAPP/QQ14YHmA/PoDFXVWvqnl178bskZLxAkzPA2PAMvb3djM1c4rGnHsBksbI4F2dpLkw8lKKYLaMxVEkkw/RvXKPK3zauXaf82xaThYnCHEvJEC67F5fNo4hWfr+LUHyBsdkh5ePO53JqQTd9M4i2bqCrr10teJ02BwsTYYUFvOP2uzDpLVy9fJUzZ87w+d/4VaJSWmR1MDexwOxMSN1Ej953iD/6wy/z9Ic+TGtLgIS0zWqLvP7GMZ5+8knKZY2yG0iAMrwQ4eSr52hyN9HeGWBpKcnuvfuZGp9mdHCYhcV5Hv/I+7k0cpp/9/ufZDkl+D8NPl8T16/eJDSbIBDoI9DWwcD1Kypk7fHZmVkcJVsIU8xX6fB2Uc3W8dr8FHJl1vVv5NrwEC+/+hIfe+ZpAm0+3jj+Gk3eZigZ0BbN3HP4PXT4+9DoZLHTmOguLI/hadITTExQM1TRGMyk0mXcpg7GxyZVe+2GTetZWp7DaBZSBcoiNzszT5d3PX/wm3/Lw+99H6+9+RLNvV4CPR6eeORRFscTLIxkoWBRWF2xW20/tI5EPsiZc2eVL9ziBpdDdrNtRJaTKkB9ZeCqQkTqtSZuXB0lGc9id1sZGr3Jpz//IfV1ZuYn1HRY2OgbN2xWeEm710ZbRxuTUxPs2LGdZDSmdgna/AGGrwwRXk6ycc1Ozr51hfhilumxJfbu3qdY5QuLQT72zDNqN7e0Eq5s6BChcTToL2KRFVFbrhUx24xE00JtqlMzVFhYXiC+FGNmaI5N67bg9vgwCpCiWqeluVVNoEW8i5YQVKpgJksrQUplldGKZeSdibv8t5xfmWKSSGGJ3q3dhJNBBodG6OvrZtOWzWrqKvfK1oCfaqmuqDJnjl8iGoyxQ/zsLh8Xz19TNg27065E5gcfe4KO5jbmJ+e4eP6yYvEnMinVMyLCOpFIKFFtNZqk0p62loC67gnRyGyzoJECv1qCRDGGy+7g8qVh7jh8Hw6zk2Iqr7zW6XRagR9Uo7HJpGxCMsUX7KXw78UvLzsRYiGSnRxpqG4UMTVQkTKVlwuj2WhQgdVqVRjyZYXFvTRwniaPGZ8D3FYLBq2OcOZ/jgb3iHD/JRYw1T+1G83GNvU+il1YslueZguamo5oKsXJ2SssSP5KkVgaIlgWoCKMJfSZTMqCpqR2OeQhi/8GClO7Ir5XGO5i71/xxIuYfreFZlXcr7agyiLBYm2IfrG7pKWVdUV4q5jAyvB2ldMuOtfhMGK3GzGbZAdEHBQlRcCRryW/v9WFwqrg/9mCQobZf3EsWBcai2wLqOje6rNWRLFgr2z1GdZp/ll9MddQge4XM78wBlLRZJ7ZwGx/swqlljRSAlAnI9sCtcYbKN62eqm0YqExUheQKjVsFgPluk5NLUWcrz4cNj3psqEh02tVDNUc+lqBWrmstkS0BoMiSJRrOso1WWHq2PGtwV8aVWZ8TzunP7CVkkGnhN/PfPnvWtEowbIC3xf++NiFSxSjEaoFaTEUFFCeDVv7sXodTMxPq/ppuXGbNCY6vD20u7rV9EhWgAUKnLl4nOtjl6gaI2jrNUxaC8uzMZLLOWZHF9BV9Ur4WE3iCzXgDHiwNbmoGKrEcjHcXht5wdPVi1gtLqxmD3qteFrzygecSoW57z13oTdrmZ6ZwF61snPDbmwOG8uxZUwuK95AG6+/+RapWJzOtjYWZ6MqpCTtlE0dHtLVBNsPbSeZzWKxelR6Xuw2Ut+8a/sOFeaRC5LL41XNnKkVIexzWohnohQKJV744WvKKpMIRXnggfs5fvIEBw8eJJXK8NgHHiWbTfL97/0LRkud3/2D3yKcDxJKBQnFQyTjKRw2F/3rNzIxOY7L7WDnjl0USxWMJjNTc7O0+gOEg1GCE8vs2XaQWDLP4I0bNPm8im5TqFb47ref5dDBPTi9DtULkM5UsRsdLEzOMX7tBtqaeCXj5Iuy4xHlIx99iu7ubrq7IBSY1gAAIABJREFUe1WDbrhQ4uH7n+CpDzxNOZ+nf2sPrT3N2N1CH4grVNv0zUmy6SRmm56CJo+nxacCXUJ9aOvu5gff/yH9vWuYnB+jtcOHyWLA62/G7nCxdcd24qmEChLLpPArv/9fOLjlNlwWl5q4+wNe1u7o48LweS6euozL6FFTmc62ThVGm12cUqU5iUiSdCKDRlchlU1j95rYdKAXT5eFiq6oPORep5/O9i7qGNDVNcSiYaamJwi0tyoGcSqRU8dieCmE3+dVNenCfd6+Zwd2u40mj1fVvzstdoVdlGmITmujVNeSLxVIJCJEIiHVtmgz2oiFE4rrnJZt2c5WXC6nwsbptUY8jhZ0Vdli1/DW8VOYdVay8Qz9azcyPzujauRDoUV+7fOfwy72EPGyikyqF4kmo4reIQ2VspCWSdl/+D/+A6fOv8Uf/KcvsGP/Bo6fPE5353qaPNIMeQWP00nvms0k8llml8fwBUwkEoLpy6kCs5ig42p2UvESNouTdCxJd3srbqcNTdXAms5+/vQrf8F7H34fL/z4ZUaGbqpClU988nEuXTnDtr1bCYaCROYSTI0sUjdouPfBexp19IjNJMLMxKz68xdf+SPSyQTr1/QxPT/JQmgGjanE1cEB2nxryCe0bNu6gy2bN6Ex17g2eoVqvcjVa9eIhZMqn2AzunHqWoiH8sqTni0t8ztf/FU1BInHCpx88yy6qkn1Aei0RSrVFO973920tLao4JymLiVuOn74+g/JVXNYrBZ27drF9aFr2J1WRsauq7Cl5HUEcTg1OsuOzftUSPDa9QGisRBWg5WAu43RoQluu/1utm/ewcjQMP/1q3/Dxz/5USKJZcKhkGrcjQbTqhmyu6+LN994lUMHDrFVnj8yTKWaR2usqZIgp9NPraYnFFxibOgmy9NRDh/Yr/ClsXievvVbefvkW8xPzbFz9xYef+ph3rryJn1b2yiRIpYM42ttY3EmzMbebQwM3GDNxg1Mzk/Q1O6nOeAhng6SLS8rnGSnr4d0tIDP5iMRT2O0WckWc2qiuaa3U9FXZuenMMjOYl5Dq7eHAzuOYKhaiIVm6OvpUZ5ymfTXdRniuXlmliZJ50tY7T4V2M7kMri8FpVtkYZXg1GGHWINcypClknv47c+/Wfcum8bNqeOex66V9m+xE8fHM8xdHaR6eGQsjjKbmZRl2To5gCbNm7GbncwPHGZT/3qR/nG1/8Bg87G7PSCosps3rpJ2QyreQgtRbG6zdi9Vm49eohwYoFUXvwPdRbm5lXoUybVZrdJfV4kElHI4chShL7OXpZng2qxn47mqBUsJMI5Rq/NqsWayWAlHA7T0hbg0OEj+H1+hoYGaW9vV02jorFErKeSSbLpLBZjY/Isx9lydInl+BKL0TnFG8/EsqzvWI/P2YzH16R85S6XB6RcTvncGzvhssBWRYlS3ii2FINOvf5MOqWEczKZoFgs4PW7iaejRIshdhzegrfZw/nLF9QCQHaOLDar2kW3WMxcOncRi8FGR2sPxWxBdU0IvUsoWLIgfu3Ya4qws3/3fnb272Dw0hATI1OKL5/KZtS1UqvTK9Sx+KNl0m6WYighi8j9MRzG4rBhc5tJVKIkxH5YLjM9EeSeow/RIoCCUk1l3US4SzhVipdkcSVdqILUVD+rCktK8Fc87UZlDZGp++qAUZ4j5DmBOKjuHJHslSIGsS5WSoxPjmE2lWnyCJir4Ywov6uxXqSPEqt18GTh/qsG2hLvBDb/V4e9735++oNbsB/qRCOo8qpWZRZExNd1Vc5PXWc0tEim1MCHSyxSfte5vAAXqkqwSymTTN6VRUUIhSuNprLDqXCOsrvwMxdK4zu/m+iidioE76jamSTM2rCXy/Ej/0csZjLRX/24POfdrafyulRA1aLHbhMcp5B8Gn1E8rnKSy8GYEFNCn9eZTjl52y8pyLsNX9+bLkuvmw0jRWFBFE1gkuSVLFGTpU6TZUTtGreQpOr0fx2lu7XfnEMZLbFyvVf2US4XeDQYrU1N/BMGoMqWTKIJ11qn1fStJW6rjHFFo+4hFYl4qWX1yZz7RpmbQl5jiLHSGJG6DKlLIZy6mfvtnoDdGZq9UYTrEZn4Mh3r9N7fuF/5/j52eeO7WnnzAe2KquM6pNZ8SXJa119iEVmdRdDRHwxHGZs4Cwepx6vx6QaCz3NXnQ2E+FURG2JasxGKpkyupKV4FgEtyXAur6NSsC09TQRSs4yOP2WaHzqxRo2g4dqWsPCRJDookzAhTesZW4pzGMfeowCZaweF/ORZW7eHFEFOxqKaLQGurvXU6saSCYyLC8sKEF/5NaDuL3OBg/e5ubq+QGe+8GP+fAzH8XdFiBZLLEUjrA8t8TI4HW2b9pFUm1nJ5gOTvKlL3+JoYkhteVmMti4dmkIn82E3mxm267tKg8gHs1oLMro2DjnL1zk7Im32b6xn9/5vd8ilSvwN3/5d4xdHUdbrtHT00koHGL3rt2EQmHl4evuaFc17eNzwzzy4YdYs7WH5eQi0u+2bs16nn/ueZp9Prq6OghHlimXKgRa5HO0TM6PK2SdoWaklKpx5+H3Mjo6x9UrN/A6XGzZvQmDXcM/fu1rNPvcGMx6jA47LncrieUMV85eQlOQi6uOUilDJhvBZILf/9IXMShh7ScYDlPUGfjMJ36VQ9sPY9Tq2L1vG2s391DX/j+svXeUpAd55vurnHN1zmm6pydHzUgzikgICYQIMsHL4rWBtY1tMDbrZddeXxtsg40D9sU+sGuMQQQZECCChQLKmpyne3o651RdOed73rdmsLz2/WNZSkdnUlV1xe97w/P8HgPra3HmZzYoZUs6cS/V8loctPe1c/LUSRxOJ2arjampOYZ7BljZnFPfQbaQUvpIR0e3Em56BwZwe23YjQ6+848/4rY9d2lqosftxO1zMrC7l5NXTxBZilFMVajmyrQ2t6rkSYJa5HUtFyrElH6QUvxXxZDl7e99gPZtQa5MjdHbO6gF6OL8shorX37+OSLra7zjne/g8tUxjh+/i8sXxnDbPRTlwFjKEQgL9SRNd38nLq9I1Ww0h5t0qiPsBFkRrm9u4XCJQa/O1OwUJnNND1ShcJCQK6xx4i+++jKBcEDzHQb7B9XwmM9UmZtcwGUL6FS4kCqK3QGbSbjKQsqq6iT7VyQxsa1TDViN/U5V0Wazq5NULHlcITtnT53i1ZdfYSse49c+8p/J17b0ZH/y5DlcLgu9vS1qXpLJWM1kZnZxls72FmKxiMqhzHYHkzOLmA0hAu5WpidnCfj9RDeX2bG9tzGZbR7kY7/7MT76Ox/mK1/+uk6BW1raGRkZ4Wtf/zLtfc14gnYKmTSz0/OY7TZcATdWhx2Xw8fy3DoDvb264ZmaucZg3yjHj95BT18fZcqYXfDE9/6J9pYOWgKdmugr7O3VrU3Ft4lB8NSrr9DV0YvN7MZp9lGOOlie3eLqxSvky1F+5cPvJV+u8cLzZwiHOnDZPCzNLtDd08rZcy/zF3/zKb7yjS/rVLCjuRNTzapTZtEIS/y8rIXWomtgrak/weGSKW9Omx+byaFsd4fTroFfk1MzeO0+gp4gq4tLyr3eMbyHc6fPcPbCOe598C4sjjoXL57nd377v/Jnf/RpDY9yezxcHjvLL//q+ynnDHz9K49ruqzNBR1dzdSw0dk5pMSaf/i7/6WSlwfvfx3rkRXuuutBLo/NcObUaeZnr/OJT/weWMvkjWmG9nSzEZtnYWWG7v4hxs9Ns7WYZmstwfW5aR54+/10D3dgssLkwhjFWgxj3U5PyzB2gw9jxaySp3BriDX5Wcfvpi3YQiwXYXVtkbm5eY4dvoOQp123bLUSNDt9cGO6JoVfSeR4UsAb62wkIng8PuYiU1yblTRtBy0dYabmpnQ66BDCjseqqNdSxcDjX3qCX3j3u1lemWd6cZn+wSFK6QquegvjJ1fZWhYqj0fsHvSNdvKtxx/j3e9+N6srKyRy67z1XW/g85//PMsLEd72tkd46aXnueueY1osz0wsMDe1pIjgex+8m2wpyWZqVVOdK1WRK5qVTb65sUlLWy/+kJeLly4Qj6UY6NnG7uG9RNdiep4av3iV8QvX6O3YxsTVWTZWtxjdvkMn9KGWJt700EPk83nVj2fzee64804tQiV7QXxd6WQaj1PQsXZi8Q1y5TSLa7MkSwkuXr2kfP8Do4dYmd+gtbkdp9ujxxuRGjUMmyUtWEXvLhN1ATHIpLlcagwDBVwgRk7hpktTXqmVVOq3llzm/R95n26b5fGtra2zsLxIMBTS4lEKyVQ6TSgUVpLM1uYGFoMRn8eL02ZncW2ZXCGrieYdTZ0Yy2ZcBg/pREGD5TTu3lzF5rDr1Fb465I62xRqIptOEw6EFIYgjYUU7pH8BiVzjutjEywvbvG+X/gg3/rKN9k+slMhDgkBLVRrmjirxbkG/jR47iIP8rjd2G2NRuYmLlLDmcSoKRN6hKUvgUwGPF4ny4vzGgTltNs5f/Yc6+szjIyE/lVRK8VqIwizQUiRi0hl3nD5Z1e4X7jfS9cdOwm5/BiKVuq2IoaKhaXEKj+aPE+h1NC4/0SRURPccEUn2slkUafuIp2Rz4KoSHQyrzjGRhGvhbRaKxuD5P/9IkW3ND5SwN8MebqZsioT9dfSZUQadVO3/tr7uXn/Iq+RJsBhb+QSyWBWahQpztPZkurqRdZ0M6xJ3k8BHRg+9ePNesOE2mBYaiqTFLdyklMMEHTkvoDPMI9DgjG+nSI48S8ylf/TynftaAtXHxqk6LMpqlEm7mourVU1MEm06/ICyuPQL5DRQrHS6Ohq5YJ2NaIPMghVRbTsxrwW6PrimOzIeyZraFFXS3KqfAGK0hFhpGy0UirVNTXr9m+O03ty6f/04f+71785cZfC/V8u8s6Ldq6xSZBELYMc8W9cYkvX2Jwfp6PDRyKxgsNtwOKxEG5rIZHJkskVdA23vrzJN7/4bdrdXfQ3jShhQYofLCXcIRsmLyRiMYr5EvlUkUxUUgdTuAR9WZM3ucSZs1f54Ec+RDyXYXljk3y5SDQaUSlBOOSlubNVWff1ap3N9Q3WlhaVYX70lkOEW1r0Q3xgx14M5SrxSIxcqcK2/fsomNHkvB8+/h1KqTylbJW3P/IumjuaMbgMuJs8Dfya18Vf/fln8Jp8dAXaOHTsKP3btzExO0HfUK8GIciB8qWXXuIvP/5pfu7ht/Lf/vBjXB4f5x8+/xWWJpfIxZL43S4GBwdobm5lc3OzsZ0x1FVH6vCZOXb/EUqWPN0j3VhdJsavjJGKJdmzcycuh53BgX5OnjyjevoNIWKEGpNAmYTtGthDf/ceFuZijJ29rg3Tjr0jNPX7+MLffo5HHnmzav5XozFKRROZaEnlLfGNTTXGiS48GtnA5jDyhS9+gTxFPUEuR9c5ceEUP3riKbZ1bKNeriim7cDRPTos2IqkmJtaxmnzaQNQN5WZXZlhz4HdvPrKK/ollvu5PjHDQEcvFUNeJ+F2j5WlxUUNbjp69JhOFlLpOJVcnchMGqchQFOwSaO97U4LI/u28fyp50hEsxgrJmq5Kj63F4/PpQV/NBFTxKZM3DciazpBCnf4CHXa6d7ephjM4W37aAn1MDU1QzS1QnPQz8T4Va5PXGfv3sMcPHCUlaUNnnj8CVqCTTrt9YfdhDv9dPW1Mrs4o49x+8gOpqdn2T68raEpzRe4fHGMHaN7mZlbZHF9no7uJqLxdYb6h8hlpAmoaghLX28/sa2YFovSDPocITZXoqQTOcLeJsyYFU0oUhnRsK+sLvLwW9/CroMHxAOqCdD5bEYnRyviMTGnmF2fIpHa1Oaur29Qjd+rm7M0h1q0iPF7rUxOXcUXsBNsCXLx8lVGtu+kXjPT3tyl+ufOvkHm5pdUZtYcbGd+fkHpPOGQh+aQj1Qqz7rorIdHmZ2bYn11jaHBbVw+P0Y41KY6496hdp5/5Z/5rd/5DR57/Ou6fSlW80r8kUmzqWZnYW6eeDSCw2rh3e/4gCIChU2dK+cYGhlUQ9n89DytoXaSiTUsOgiIazMdELJApURkYwuLmGFzZiqbdhzGIGdPnGZ4VwcHj+4knc+xGc0S2UxoAJPo2qemrmHzmNh7eDftve3MzSxwaPQwAYNfDXmSSrsQnyVVSeAIOfjBM9/n0a8+xm/+5m/SEmrm1edOszK7oifFQMijhsZYPE0hU+UPfvd/8O1vfZNwczMtoQ7m5xY4f/G8JqRem7nKz7/nXVy6cInV2VXsBjetna109Ifxh1xY8PCNR59Q8kVXexiP189mJIfF6lOCl4RP/fN3f8CD99/b0LPvOsIrJ88xOXGNmakx/uKv/oT7H76PsqlEuZYnVlvTjdP84hyvPn0WMlZWFtYYnx2nY1srt9x5gHQ2rtKhTClBvWqlJdDLjqF9NHnb+cdHv6Rplu/4+UdIRDP4nT7FQM4uTLK6usrRQ7dhN7q5PjZHs7+ZvcNHVI4gQymZeFbqYqS0UCRLPDXP2NwZ1hLCeLdQNxU11be3rx+LfFdzSc3caGQe2IguJQk5PJw7f4krV5f4pQ/8GnaDCUfFyROPPa8m+GwqT81kpGrOs7A0zcH9B1ldW2FjaxqL16BBjKWCkYcffhs//Ofv8vu/9ztKG/n8332BVCzP8vIcviY5Z4So2yv6+UxnMlitNvUXyNauVhYSXYloYovIZpSB3u284+H3Mtq3g5OvnKC7rYO/+fRfMnVtkdhGUot70bJLkx9Lxfm1D/06P372OXbv2cPM3DwHD8mWxobP46MmhXe2QCmfV/15LL4O1gqZUlT9VJF4VI8jSzObNPs7aA22aW2wGYnqZkGKY5HfydZHUmploi56evGoSDEmE3dBIkvR7HLYtADe2FhlM7FOzpCjd7Qbk9PE+tqGgg5EqXDx4iV6Orul/6IkwU61Ks0tzUQ2IljqBkL+AOFAgOvT17Harfpdr5WqdAQ7ecdD7+bkS2fVNOlyuRi7dkWT0aXwVCyx14/H5dK0V4tk19QNmsJ+6vyrbNs/iM1n5OyZ06wuxbj3jjfy0rMvsm1ou+r6hd/eIJGYcTpd2myINMbv96txWn6eVQt64YxbG4nNQpZxuTAJo7ycF+WxBi7OzE7S2dmh56ipyUltFvr7m+nqbgTryUVKXB1a3sAkNlCGDarMz1Iq8/TtRix7mznYPYK77qduK2l44JmVK1xZXtKk4Z88phuPRSR2yVRRC3eZtkuhLo9PfpWLpp/eMIPqVFuhLFLEi35dBrAy6W4YRaU2lYJbinLZGAvDXT5jOpWXwbFiKBsNjPyVSGZuTuwbtXZjct6Q5xiw2EwE/XaVzujmolLTyXs6XfzJ41NKjkmM0iJnrmL4k2fW66od0zVHY/xfv6HH1hF9LU5f6s91tO/f/L9PS528t53rDw1pwW4zlsjXHPrC1QXTJO7Z12jXpfCtmxvFroBZiqU6bnORuqx0JLq+WFDCjOA3K/kcWXEY12sYKmVFSVpcXrBYqQmyTwp62R+oQ9fEXd+49DOTyrzWnFqpSVcrXwBBW5q02dAVjNms0iB9AyxmIksXsNXTZFJxCsUkgWbXjSTEmCLzNBTLWFfeqzlv49yzVxhp2wt5q4aC2L1mbE4zFpud1tZmspk0SwsrPPqlr3HL4UMqU8hkGvHRW7ECt9x2nFg6RxkxIia1oZDJnt/rZeeR/UQyMbY211TbXUilJd2azvYODV+SuO0Do7dQTGUUIWW2OVlJJ3j21Iu0dDaxOj9PZiPJUOcOFpbWufOBuzH5DNgDbp586gfUKwWq2SK9Tf0EbU0cOHILmXKBirnM0889qcmgTsFcGuCj7/ttju09wl0P3EHvtm1amHzjS/9EaiOKx2HjyJEjxAXDWC7rwUZS9FLZuJrufvFD71Hzoc1vIVOONQ5y+TLhgF9fH5Hn5NJFBnu2843Hv4XdZ2HfgX3Mzs1iM7gIe7soZMyMn5shYPUzPDpA/44+/vJTn+TO47dy1+vuJJJKsbaeZnJsns3FDZ241qqlRiBRLEo0tsHHP/mHZClQcRioWdEJmb3uIL2Rpq+zW6dqFpeRgeEhnnrqxzSHOkgnK8xcv6aFv9VjxuV1U8oXiEaidPX2cuXCGCMDI8pxb+0OcG36KnaHA5/Lq+ZMmea1NLdSzZowFZyUMhL84KFaKdEcCuBv8RFJbTI/t4ixZqGWq6h5VSLVU5moSj0k4CaTyGkioAR0WN1V9h8fwREy0z3Yz+JijJ6OHbzy0gnufuA2PvfZv+Ydb38rp06d5tc++BHy2SqXLoxx/tR5UtEEHe3tjO4eoG7N0zvcTs1cwSzM1rrocy0YzUZy+aQaoew4iG8VaAp264ZmaXMSk62kZmLRJ7qdAYxGq0o0pq9Pc2jfES6eu8qB/UfIp0ra4K4vberE3WF1KHlCqEly0hna3s/+o3tUZuB0OZTjf/n8RQ1a2bFvhEI9R7QwR7YU17Cfzg5hh8cJutsIOfs0ul6iM5955SlllAujWtbYfl+LPgabw4XZYWNmfpbtI43gnkMHj7C0OKshMnt37GMrElXT89EDt+nw4Fc+8EGsJhvXxmf49J9/nE//xSc5eGSf5iQM7R0gU49TJUOlniZXyOCy+XTDYDU76GxrpZqr0de+m77OUU3+nZyboKO3m4uXLtLf2098I41fgudMZcbmL2O0V9m7a6caU4UkIjKudLKINRNiZnyFscuXueOe/fibzBx73R1MTi6wsRHj0viYntg7RdLm8xESCVchy2DfELV0la5AFy0+oVZVmVq7Qry2RsWe54uPfpEdI/tpb+pl7voSe/r3kM/kmZu5Tld3M6lslmg0y8G9t7FrZJRPfPx/KM2hmK9z6eJVJXYUawVuv/c4gaCPoYEhLpy6SjlrJJGLY3IVCLUECHk6WZleo5YvYhbJoM1GU7iD9c0ksfgmbS3NfP6zX+YjH/4AZpudTNrAqdPn1EyeSK7xe//PR+na1sk/v/Qkowe3Mbp7kO98/xu0t/Vw9qWLlNKCibMzuLuXSHaNeHpTBwCSqOnyOPC6w7hdYXLJEhNj01q4rKyusO/wAXra2xm7PMbg4CCnzpxRSciu7TvJpbJK07EYjbz9wfcyNn2FdCrCju07cDuF6CJBR1FeOfck4TYH3kCggearJnRIIenORp2HVohsLWOw1NiKitwvwnDPMBPjy7z86hTnLlzj+9/5GgsTE4ydmcVYCpDPFlWit5lZpb0zoBPX6akJItkF9t+yk5XlDRKxArv3HuD65FVed9+tWsROjs+zthCllMkzsK2fTCVFvJBQk7x8l2Xy2NPVx/TYDJVUhnhyUyVSQhXyOJs4vPcOWv2dTE9M094U5k//+BM4rD7GL06q1lymioVKkaHhflo62pREFG5qxu504A8E6O8fxOv1U8zmKGULen7yuCRVNknFmGc9PqfesHBnC8WiAYclzLbunTgNDh1eydT50uUreh+BQEgxe1IkCaddmkmz0UQ8IThl2aAJ+lVCmfJatK2tLbMVX6dqr9LS1wLWBp5S8lIunL/Kkdv2KyhBskBCra0YLCZaWlrVp2OpmxjqHtDj0RNPfAeXx4nJasZutrJreBd33HI33//2k5qWKRNgq93EqdNn6Ont1eNFe2c3ba2tFIolLajlHPziM89QMZTYfXQHqXKUzrY2Tp28zKG9x7h46iJLS2tsHxlVKY/cp0hipOZppIaasVkdGowl3xWR0dhEiqPpoFVtVKQhMoqnANn8NB6T0Nd27xwlHo8SXY+QiiUoFGJ09zSUEy67FZfJxXpKZH2vGV8aDYjG/Q0XzT8zqczUGzuY7syzr30Yn91FtpphYm2FqY010sXCT0ygN7sJadZU354uKstdTKM3OexSeKt3sipFvHgtq2peFTKMFOA3p+6aeCp0Iyn2Jd9Is3oavsubunVtXm5M6mWKLkW//LsMnUQG02DMNwr8m4W73EZqa+HFB4IObSIb9W69YaAVPvyN22izcUN+ZPiTZzdEIdQonqVyuvFsBWcli45A7hmaS89pZ9B+ucS2b//7BoR/9W79//whG7Zy9j3DJHt8ymuWZqhqcqgmXAr0f1W0y+ORD9RNjvtr77NawVgtNQKWagbKuTwlSVS1OX9yrZrJqsmqIsuQ+y1ib0TIGgTJA8cePfMzL9xLajJoFO4S+CAFgm4tRD9mEYOMrFEazNhC4hqpzQVK2Tq5VE5X+56gTQucZCHGamSVtt5WsokcHd4O8msFLcgkRGbH6G6mZyZVcxb0BxVplivk9CA0MzWj75VoPVtbw5itFta2tjh4+1FiuSQFQTxZUENpMV3EUrPQ3tNNrlZka2tdV3IhX0Cnx6LzDjY10dLawcbClspHDh8+SktHF0sb6zz14rMEg35law/1DtPRPkBTeyuRxAb/6yt/R/dgJ/lsCo/VSXI9STFWIhXJ8esf+S3CnW1ML07oyvXazDh1MyrbePTvvoyjYuORd76D+x54Ix/5jd8msrRJNS88bLNOz5VJK3HiNjuxaJRUJq5pjG94+72U7SW6hjsZn7lITVZO6Qpemxuf20lvT4fKD3p6BzBYLGxGl5Wqs7yyjtcVxGJwM9S1i+d+cAKXwcuuPaO0D4X55te/wv33v466sUKoqYtrYw1aTTySZEuwm5J2mk2RScWIJWTl/BYWNhfZf+wQVyfHiSbjOG1eLBUn/Z29hJuClGo5Judn1FgT8jWRimZ0wrG+scLgSD+ZfJZ4LKHfSZlmlfNVomtbdA20UrMWqBmKrEXW2LtrNydePcPw8CjZdIHYehpbzYul6sJUM+rBRZBt4ZYQVyeuqFa6JmvCfImmYJCOrg7Vz4q5UrjjxVyDebwV28DhqzO4p5P+nT1s37ObzfUc9YKbhelVllZmcdhNvPDjJ6lWi9z/0IOM7NnN4vwaV06MQVa42Ta4AAAgAElEQVRCh9z0DLdiDxgItLvJVrK6LWkOt2kSaVtnO5H4MsGAS0NDrBYXlOxgkFTkqgYCdXe1qpSrXDIwNbdEKNjK5sZWg7CRKdLf04vPGWDi0gTrS1vK67cJh7haZ21zjXw5RVO3j+OvP6jJlTVDVWkp89NrjAzsbKQt11Ms5S5RqGeJrCUY6hskFt3E52oh6O3FJlvBSgULdhKlLcqWPHOLyzT5urhy7rqa1NbjK5rW2tfVqvi8YLAdU81CJL2q5sNSIUdrcw/1ml2npX/8R58iFY/jcFjYs2cHLW2tTM5Oc9vxo5g8Vc5ceRF/0Ek0tk45X2RlYYPO9j5NZb3l0CH8lib2774Vk5jSczlePX1SU0NXV5bUN9LkbaHN1cHVqcvaCMpUB1OFl154kWDAT71eVcmTreolm6oxPn4Nn9/OPa+/jWN33cYzz7xINJomVxSiQl4N9NJgHb/9NgLhEMFwK8aSGa8tSNVgolgvkTVsUbZGmFo5xzPPPEnQ3UUuVmFpapk3HHsTNpEo3nqEmZUple8srq6qFOTB+x7k61/9Ks2hMLWqgdW1DVaWI1y6elllZ2JWHR4YVulDLltnNbLOodv2YLBUtKieujaPuWri4J59pBJbWlStrK/TP9hDOV/i85/9Rw7uO8jw6C6WFiNcHhtnZu4K995/Kw8+/Dr8Ya8mENesVSLJFUXZYnQRWYuqsbKrs4fLY1c0UfjIbQcxmCQYpUhka12PHz6fH6c5gN/VTiYpEiEY2N5JIrqp0/qh3hHOnThPINjM0MCgmuG2tta47dZbSOTynLlwApu9yuzMJAcP3kI6XmB4eIfSu+T6ZmzUTCUKJFnamCTY5GVxab5RvLq9LC4uEPAFeOJrT7NvxyFczia+/OUfsm3bdu686xaunD/HxmwCa82v3xtpMqumEqV6BpfbJrNEDSwLtbhVRpLJllWelS3E8QZtStgSXXo2XsFUcWgI4EsnX8TX5GdejPGlPE0tzYoq7Oxs1eft83oRL5eknbttTfzCO3+VsSvTnDn9CrVynvOnTiN+ekkQbw626GBrPRahb3BAcxsOHNiv9ydSGTl/3n3XPeqxccpmWDS+ogHOpsmLlMVSIF3dwhKsY3abSCULnH91gtcdewi3wU0uk9ewuDOnz7Jzxy5tCiXkqQG7kEItrYGE2WxGCzWpS2RrLzIZlUPkcywszZI3FKg5qoS7QlybnqS9ra2hFzc3kjHluLm8vKGJqTarE7fDzUBvP93tHZonMzY2pknJ8nkROfLRA7fw+rvv48XnTjA7s4zFbCMe3eLq+BhurwN/0E+wKaTSsngi3kAcVqBJ8k4W5wh1eTly5z4dDnzv8aepFqy0hNt1G2m9UW8I+UYkf9KQNEynEjxl1fRd8f2In002EPJ+lysVwmFpaqq4bBbsdpPy3Gfnpnn2x08xNDSg2OpQMEghk6WQjjDS0UyykMBgBo/VwUZKcNSN3Jqbl5+1VOaVu+1c8ufwO5yEPXJeKbAcS/5L+NGN4CVNNr2hGxcJishistmGTEb14vLJVwNr43rCYJcNt6ag3ghSkucgMIabE/OGT7HxzBSVfiNE6eaf5fMiBb9I2czy2REk5I3pvlyn8bNuyKIk+N18g/hjNhLw2wgEBF/a+Dt5PDeTVOXPotOXizYTf/zMZgMHebOaV3mSOLYbRtW+/N/jrc9Ty1QYejKnxftPe1kfDXDpkX5iLicOU4WK8EdsEj7wvwUXqUaq0XloCJPE99bMjYAlffYVHPWM6vFLhSIVCQmQLYFZ9NPimLZQkw5TEFKi6b/RAOSKjURTm6XO4S+c/tlJZQ538fKbRsgpVknWjQr4aKS4SqkkxBv5nbT5xsZ2I7JwgWo6RmarRCZWUOONwSbhLwd57tQziv3rGezAbrQxeWaSbe2jjPZJoElIjZli4JPApa7ONv0QxhJxPYjJtFQ+OJI6J4WwIPpksr3nyF5KlgqriVU1PYoGL7WZpsndhNFspViTSXxOv9y1UhGzmIGF2StfcJ8Xn93LyPAo8WSGCgZFV2XzOT0oSkiHyxkgli0wdk1OitdIZFco1xNKznCZfZgLTjKRMkf23Yrd46dneAh3wMkPn/kuvUOdBMIeXj7xIrNXp8hspDl8+DB2p0cPah6Dh43VTUxGo0oEpOCTz4cwbtOplEZOy9Tl+P1HMXrrOEN2srU06VgaR91GJpLkrW96iyathtuauDx9WQh5zM1OapplMpkhnSrgtPlxmQKsTG7ht4bUS7D/+Cjf+OZXKRQzPPTwGzCbvSzNZlhe2CATz7CxvKI4yo21RRaXp/EHHHz4v/4G7oCbqaUZ1al6/X6+9a3vs2vbAYKuEG6XXVfMnQM9XJ+YxWP3UCpUWFmZh3qZdCrBO9/9Ll588RXOnT3P4YOH2RKsmb+Z0b3bePLH38XhMVOuF3VNLYFRFoNV2d+1ihmX0Y/LGKCar2kAkEzVm9ua2UxskU0J6zqKBQPNTSFcHjeBYJCVtQ0tBIS+Iie5zeg67qCJUIebu998B1anm0rRgcvSyvlXrhDdWOPK2HkeeOBuIhuLWGR7cftBJq4tMHdhkWIkT3t7GHfYgqPVjKfZRjKX0OmD0+rjyP5byVVyRBPrLC5NawhNb3cfNrOXQrZCMZ9XxJgYdts7uimo3M3C3NySxtjv27+ftbVV5MsW9jVRKeRZnl/G6/DgsjkxW5x0dfZy+doZ5jevsfPoINV6HIfLRjpZ0GTR0cH9ip3Ml7d46eoP6errodXfj9PgZHFpQbn1neFtmA1WSrmCTvNdQSeRcoTZxUVmx1cZat/O/l27mVq5zNXZUxy+bQSj0YbT3sLM9Cpev0u/AxoqVzWSzVXJliuEAgFmpyZ56qkfct+99/C1x75BT18Ps/MLWCyiDTcyONLdkE7NLDHUN6xyqoA/SDIRp8nVyqHDh0mXMojtLF8uMTk5qXIy0cI6TR4unbvCrUduo1Qrc+riGQ1+uXDhrCLIBPEmz0mkZDJlPXbsDmVT9/Z10RQOceL0WVzOIKvr61oMCwHjwumzPPK2R/A1hwiFWzXsymlxMzZ5vSGpcxaY3TjPhSvPsLG+Si5WZ3vvLtYWV+nrGOF9v/iL5HJJJuanMdqsvHL2hGpopdioFcGhuDwrqxvLFMtV3SLlMzmOH7mDu4/fyQ++90PKRQupdInp+SmO33VYiVJbGyn6OgYpFwvE45sUyxlypQzBoE8Z2VNjC1iMPnbt3KdSrLnlea5eO8On//oPSWYi7Ni1g5nZWQrVAn2DXUoNWZhfI5/JsrG6QcjfzgvPn8Dr9/H6B+4iU9rS7YzkH5w4+Rx33n1cmfeVnItc0gymGrsP9Smq0Fi38tT3nsEu/1mdOnE9cGgPi0szqqk+fNdRTl94lVuP7iMR31Jd8kDPCO3NPQoK8LoCite1Ok1EcsvEc2uYrLLWz1MvS7JtnqZwqzbj33vsGY7ecpxP/+lnMOBgdOd2Rnb1qWTylScv0Nu0k6aWNkxm8ZOlOXB4Dw6XiRdefI7FhQXufsNxltdXmF9cobOvi3ItQ66cICAm/USRfKqC1SAeA69SSZbWFknnUrR1t7C2tUIw7Mbrd1ARulG+jtXkIJPKqIn82JHXU8hUmJ27xvLiLO2hbp769tPUs2blrjvdPgqVCvlygWQqSX9fj57DPF4fV8fGeeSRd6iGXMgnQkUR6kw6KtkZeeqOOhu5FQrWOIn8pmZJ1HNOdvQd0gFMOp7U2wn5TL4/kgwvJlVJ065UymRzaQKBAKlEkrW1FdxqNhXalRRsVW3a5+aniOZijB7eTtVR5dLYRQKhgHDwFNlYrZfJZNL0dg9htzbMvfL8q+UyLU1Neu6S5iCTzit0QRotn8vN3p27lf40MT6D0+kjuRVjfnlOt0ki3RJvkCBxM5lsY2JeNzPcu101/+vxRbYf7NUG6av/8DhhT5fK7sRvIF4LaeqcTje5nEyhb3DaLWbFKIrm3e/yYZYgKkllddh1yCcTdQmwk/P/xsYK+UJWsZKic5fBYGdnO23trfr7fp+fO1s6OL84w0tL5/X8UbmBE/9XhXvuhsY9/rMxpz51zMC1UPknpBaRId8MKNIgoxsX+Z1IWGQbpFkANdGPN5CLoiyRqXaD3lJvaNWLskVpTNul0BepjGrfb9xeTKsaknSDz95AbBqwOxopqDLVvykVkhpMpuyNxqCmhle58c1sJJWkvyZ9VUper89GKCgBneK3uBH4dAMVKdeXxyg/U/nxH3/6RuEumhv5/8aTLku6WC3GtvSn9cE6FsvseiKHO94wHPw0l2v3dXH13m49iclPKtbNWBwulZKovkq1RA3ZjBTeIjuxqvOyJpFSYL0B+xc9fEn0P2IsqGCulTEK71XCGkyCZDRh0PVPvUGmkem3aIsqlZ+82Ye/cJLek8s/zdP4N7e5frCLFx/aqeZU7dZFj18s6clJOi/pcutSXRmMuJ2NeOHI3DS5rQiljEFNddVKEYcPbrljN5uZFcwOA+mk8JbbmLywRKdvECteDfh44YUfqyEom4+rBq2vrxezSVLA0mqOEY2ZaPXkC1qplSlWi+w8uJvV2Cab6S1KFQkMSmOpm7Fi4/jdx1nb2mRialYfayGXwGkxs2v3Hto6Ojh97hRG/cBYdVLtDQXYf3A/zzz3rLq6Jc3PaHSSLjZwXRcuvsrYtZexOLM0twbJpWqU4w6s1QBHD9xK3Whkx7591Mx1sFQ4fe4FzPY6q+urzE/MU00VOHzLAQKhZl5+4TT2ipfkVk413fVqkb7+Lry+gMZAyxczk09QNmbZf8cOWgfCJMsxSsYyVWG3RnKKPrz91jtpbpEJiUmd+FenL7FzcLeuvH784+c0hGJkaBeL0+skljM4ZeJ+YDfJWpxSOcOXH/0H/uhPfh+/t4WNlQIzk4tsLIu+XUKY8sSj62xGlsBU5ON/+gdgq5HMp5WGEg6H+fQn/xpz3Y3H4iLo93HvA/dgsBv5xy9+jX17DqnBMZWMqYbUUK/S1tbKt771HSUDjQ5vJxZNNKQvppLq+aumIpPT1zQIRwKiZMoiaz8xctoNXmoZM7lUAZvZgtfvprm9SWO6RTNaF2ZsLk/QH6CpOUxLZ6di4SSQSUJQSjmZusWxuepacN/6ulu0WaPqIujuYeLSLIsLU1y+cpatzSU+8pu/ylJ0meaBdq5cuo614CC2sEVPT7uGOHnaLAS6vVQN4q2ISyetPoNAsx+Xy6rSsWQsTktTC4aqEbfDQy6TxePyUyuYOHfuInt27sXucupUSKQqNpdN5T3jE2OaLyDbilwyw74dB6hXa6ytbRAINGG1G8jW46TKGxjNRVZXF9XcJZ+bppYODUuKRJe5tnyN/v4RBpp3YKpbOXviFIf3HyO5WaaruQ+PRSLCLWQqecrGGv/hve/BUXfzPz/zBdWvVgwpLs29QNGzqtsvv7+Zv//c13j/L/y6btXEiCqDhFQ+y9jstPKY/X4fZ8+dJhTysrqyoAa9xfl1pXcsLCxwzwO30dIe0NCUR7/4DcrFOm6Hg7Frl/j4H/4B24a2sRxf5PlXn1O+ttfto69rkGyyqEx+KdJC4bCG2ojPRzSuy0vL2K02Du47wA9/8AOcjsbav39AQp9yqj1/+9sfIZMpKLvdbjUzdukCy3MrLM6s8Fv/5b9i93rZTET1RC++GJEErG2uks5HMLvynL/4AqMjQwRdLWzv3UkhVyCRy+o2aVVkB7EEO3bv1WZD8IMr86vMX1/m9ltuZ8fOvVyfuUK6kKK1rZnHHnuM9733A2SSabpau/jUH/4NHZ1D+PxBSuUU+XwWc91OW7iDyYkxugbaKZPXQYDNbmJ9cY2l6U3mpza55+4HeObZFxifuURLp4ff/OivkC4kefOb3kZJT95F1mJLfPM7j9HV3MrE5UnqJTPJiGSG2ORjq+zz4X3dXJ08w469o8wvTeJ222jyt1IruDj5wiXWt1Z413vfiN1r0YmzuWKhnCszMT7O0MiAmlutVhRDGOgME0/FVbooRZR4JiLrSQqZsm6WukSu2NmhW9iyMaMoXtnaxmUoYXWTz5RYWVnl1kN38B/e8mH+6BP/hR/84PtsbMS18HvgLXcrdjc6V8ZT78Zh92CW40U+hz/gpH+gm4lrl7l69SoHjx0kU8yyJFjWcECJMQeP7NZBQmIzRSFb1Ul1OpVkfXOZcq2khbs0l8FmLyZrlfaOMNlKlHrVxvraFlazhfbWDip5C0vzK/T2dlMtlagVbUxfnKcQqZGLV7Ba3OzZf4CJyQmKhTzhcEARhDaHQ/0iP/dz76RUrNDc1ERfTz9ej4f1pQUmrl/H6DSQKEdYzcxRNsn2s8SebbdSTdvw20JUCiVtIOTzL4WsaL/F4Kx0GcGyuhxadItcRuRz8vyEnFIpF7FZ5VhV0ud7fXGCn//Au5lYuk40uYXP7yUVTyt/Xuhm4Sbxn7kUCSlm05Zwm8pXTTKgNBgawVYYiCdSpFNxHnnr20jFYorB1SbNG6RYKDA5O8HOfdu5PjuuTZEYckWt53Z6lRrmsniV4FIxZcnWtrBYjazNJ0isF9iz+6Cad/P5kg70RAEtZtl8vqADw7Y24e7XdbpPpa7afqmjSqICKOY0CX3njhHmJqf5/g++qwnU8p7t3LVDvx9SbzQ1hfF63fTYndza0sozU+cZX5+jJjLlG2bO12bX6MT9ioX2n1Hh/qNbDUw0lbTOulmv/iSj818TwFW6on91Qzv+E+mJ8FgMN8gtalAV9npFTazynS2VGp5PKeZv8tQ9bqtuVmQaL9fTv1dfwI2CXgkwDemMEm1uaNnlfm5y4nVGftPA+5qpvWjmvV4bPp/kFBn0sTTCTxvPUBoI0enLz9Tb/8HTEX36N2CQ+kJI7K9Mjd35swRjj+mr03GlxP6nf/ppe8ll4eR7h0mOhPSLkK+Ji9ZMxSg4SCjKusZUx2S1qYzG8pPxegPx+JOL6N6LuUZXJPsZieqlgt1q1MJetO9Vk+CLGm+MXOwej/4qhbtOlKtVDvzPEz8zqcy1fR28/JbdWrjrZ0QbBLSZcDhtDS69PDdZochqRZqMVJ7Fa5PE1zOU842gGAEM7Drcz1ZuVQ+GDpdZzabdoWHagkPkknXa2tq5du0qa+vzGE1lnGb5gFRxu72Egs2cO31ONW2yeqyUy5jNNuTzFG5toWY0shxZU3RSMhlXvaBMsn0tVt72rod5+dWT5ApFjIKAsshrW2NgWx9nL56lt6uPHTt3cf7yBeweO9FkjNb2VtaWN9i18wA2m5+R0aNMXb9GJrnG8y8+zsC2oE6fjAZJyQuxPp/SKf+RY0do7+1iKxHVic/u/dv59F/8KSPDu1meXiWytMrojm287vX38T/++6fwGMK0+Du5cP4iHqeVkZFB1d0Lz7dQLJDKblG35Tl8717crRbWkou0dXeQjedp9XdTTsPm6hY2p4nhnYNUTYKFyjJ+6Rq3Hr2NXDanEoT15Q1aw93koyUtOnbs203FIdrDHH/0x3/Ab37kV+npGSSdgLnJFTZWtqjkq1SKJSIRCbZZolBN8gd//HtkC2li1YQmgx7afYjP/e0XKaUMAuthbWWRz/ztX1C3Gnj+uZc5c+IiLa1dxKOb+P0uotFN9h08wLe//R0NOBLjscvu1KnQVnKLkiFPqZ6nLGmmos2MxFQi4vH7CIdaEddwerOoJ3+L0YDdaae5tUmnopevjJFPZfRA1tzcolxhfzjI1fFxbTDqlaoSbhLxKBZbFW+TnaN33cLE9DRmk5d7jj/E2VcvEU+sc1LW3qUsfp+DI3cfpWfXAK++fJr8ZgnSdZpb/NhDZvYdG2Fmc4K12DKBkHD+Lewa3cuzL/1IDWiR9Rjbh3aq3Mhpt5KOxQn6mzVlsq91O5a6jQuXz9EsU95cBofHTiwn8qg0do9NTT1L83NcvzLHW974Tk68coJjx46wFVvHE3BisJbVA9Hc0sTywhrhcFBlUu2dLZSqZSKJdao2OHXiIrftvwen0YXH7iS2nqQ1MIDHGsRj82gxYnc4iecTvO+X3k8unuUzn/wrRkeGsdgMpFhnunCGbCGmBBqZUHY17cRQCGKq2ClkM1g9Bs5MXqQo+ES3Q6UAyWRUnPdsrK7R2z5AwN+GxW4jEt1QLtVg7zBnT11SLFsqu4EvZMMT8jI43M/45CW+/b2vcsddR+nrGeLK+Wl6u0ahZlKtrkxopFkSw6OctA4ePNyQbwxs49kfP0nJmKSzq4WTJ1/h9fe9ga9+9VvceuR2RkZGOXHiVSSbxi1YWauTR//xa/zxJ/+MzUycUr3KwvISI6M7NP1ZJt3pXITW9gDRrVXaW5uxGc3ENhIazrORWGd2fpJdu4R7bcNkdhJLpJi5Pq8s+fELE+wfPcgttx7h9IVXJMhD00+zuZj6U2YmZ3jzGx7m7/7yS7SEB4hE4rS2hJibnWOwZxv93f2cOf0y+2/dQ4kcmOu43U6+/50f8OEP/Da//7E/47Zjx3nx5VcJdrg4cmw3B2/bhcvroK9rmGQ+j8Pp5srEZUJhL4mVdb75lccJSlbAapqrY9cZ3NXPXW+8hZ6dTaRLMRY258nmkoyMDrI8t8zhXXfwza99T/XHHX0+Ytktws0tmvrc29Gr556llXmVQUiT7vW4yFRFumimXjXSHGon5G3FYwlQKBXlJdD0ZDHVHrrtADVTgenFKQ2fk0m+ECd27dxJsVDCY23h6See58H7HyCbS2kKtmwOquYcfl+ASy/M4ql1Y0S2R5UbQ7IKre1BFhdnmZ0Xkk6nSmWWVlZxeJyEWv0MDHczMNCnGSGnT5yluctHU0uIRDLO7MI05WpZDdGBoFulWGJ0L5pyLC5uqUxpcLBHh0Try3H1wHjcLg0dczv8eGlidVLSiVvUKxD0h1Vnfv7sKTw+j/qeZJMuDeX998u206pTXYfNqVjYfDqpk+dUIU2mFqPqzFGsZzl16iz/6V2/TnQ5R8jdxPy0oDglYt7cMGtK3oqgbONxDeoS6ZJcZNglTX+lXNJBm0zzc7ksq6tLFMtZopktOoba1Pc0szCD0+UkHGxWPGWhmCUYDJBJZ4lubtHfN8TWWpx0Ms+onNcWV9hc2aC1rY2tWJTxa1f5jQ/+MqPbt/H97/1QaWzt7T0kJeHUUqNgEJdURn0MMmCRxqm/Y0CbckkoF4lPsryFM2Rg584RXvjRKeavrzMwMKJm8Fg0qVQeoXZJRSevnRTu4leQQtzl9GE1GhWt63C59FjkcNl1G3fl8mVmJ6/r+ySymttvP6bkE0mBF7yk1+fG43GxS6hkhTivLF0lWyjeCLm/4ZN8DT/xZ124f/eWCrMt/zJkVk/oDbPnaxkwGpB0kw4j4BVNMRWaTE2n7WpCLcvvG2QZMaeKIVSK9YbJ1NiAm8jEHdSQKoMmeWpyHdHKi6m4EfLUKNobIV4NI+vNibwU7fL6yb9JDSj/dtPMqtcRqozDjDQGTqdQfxqJrTeboJuseDHWSkEvP9vw+0/HVO2jRa5MwuUFkEq/Dq2Jz2HMTGEp1xk5VWbgXENj89NcVrcHufxzfcTEyWwQnrLIcYxY7A6dkt/UC2mBbTRr+NJrL2pAFVxSVbqiQkPob7QqGcUmRbFZ0s1ecxuZ0gspx2bHYrcrP9vqcFC5wYff/7mXf2YBTFK4v/TwLgweodhIOERVg6BksyAoP0VZSl9hEdmMRR9PLZpk7vIEic081UKVUiGD2ZqnpdeL2VUhV8kytGsIp8PN2Zev0Ozv5i0PvUO55PJeFcoZIhsrrE+P65ddphJ9vUOk4tL9N5LfpHAfvzrB4NB2EpISJw735mbK1SKFUpaN9WUy6STJQoT+7d2EmmUiYCWTylEpZnF7TXT2tLJ9t5wcCmxEItx9z9185nN/Tb6aIZVKqJZvcyNJV9cg997/FsVCxtYXaA47yBUiehCScCWnIPvSEF1NUKoVue/Bezl17gQdnc20t7ezsZZkbj5Ck6eNyFKEULOXd/78u7nvnrdycPt+xS8uL63R2drCyPAgrhsxzTIlEBzYWnyO0ICLu958K/aAma1IglK2RtDTzuZykrtuu0f5zM++9BT3PfB6Tp0+rdPl/r4+1tfWSMZS7N29V5MoL5y8gqlipW/bEMlqCq/HyWf++i9505vvpr2zk0yiTmw9RTZR0iTEteVVWZjqBmR9c55733gXZXOBmrmKJ+ihlKqQSVaJLmfwWLzUK0W27RrgwNGDXJ+cIxnJsDi3TjabIp6I4At6aOlo5dLYmOoTBweGVEdZyuU5ceZVRvZsZ3TXNvU5rC4sMTo8woWz5zhwYJ8WGE5LgORmFrfZoxMvu8Oqk6tdu3fz1FPPahEmU1Ap1L3BAIl0UjQyOn3JpVLkMmn9nlSqWYq1jG4QPvf3f8/unYfZue0Wxq9Ms7w+x9TUBDPXxzEZKrz/Qx8g0NPEmbPn2ZqKYcjVNfBmYE8XkdwiVVeekiGHX9awRisdLZ3UzCW2thLYTD6qBZncurFaJeQpTXu4G4MUm1n05GvHyckTp+nu6aGpvYlMPUO+nqVsyHPx4il27dhOOW3CYWzl1KlzlMqCJV0l1Oagf3s7zoADjy2METelSobVjeuEwm4cZheJTFrlJDarly/+3WPsGNjDww89jMUk+ygHM5Pz+N1CT/ERbg0r3vBDH/4IC7OLvO0tb+RXPvh+xY8W6gXOzL/I4tIU24f7dMra2byDJtcwFtxYBUtmiPHFJ75AIhfluKD2Cll6u0T7XuVz/+/fMtTTj9ngYHBwVKU+drtfJ+1pmRL6LSRzayxvTKsJfPv2EU6dfYFKPc7b3vYgZhzYDGGWlhP4vQFWFuf0dnLyuev4PZjMNmam5jQcTNKONyIrdO9uZmVtThN/JTBqYy3F4YN38NKLzxMM+YhFopiNdhZm51hfWebtj7xVvMWkMhksNifjY9dpagWSIiEAACAASURBVA3R3OQjEHQR29pk3659vPDc02ytr9DV2aVNmNEqE+2sbuk+8L5fYyOa5MzZi1wfm+Z97/kAX/rco/z8I+/g4IFbGJsZ50tf/xqRaIRDR3aSzye4667j/NaHPspA+x5aW4aYnlxiY22F//ie9/Dij1/i9mPHWd9cUHlhIpfU4Kbdu3fz3FMvcO/tb+CTn/hzevsHdLMU6vBx35tv5877b6FQlddVNP+ylZXjXZcWVS3eAH/1qb/CUXfhNLv1JDoxP8Yjv/QWWvuDTC6OYXRUFF0qRm6zwcLxA/fy5A9fUD9BZ39IQ5Sk8BnuG2Hs8rgW7t6gj2Q6wZ4du5SMtbSxrNINwYXu23VY8zQsJpuaV5cklTYhg5FRvvej7xFo8hFPxrQYExyqbKjCoRAnT5zl1j338sRjTzLQ18+3Hv8n9u7bh9jHhBSTjKfx1NvIrhrwe8MEvU3YrCJLEjywFbfPwjPPP01rOEhLS4tSo4SqMbC9H4O5ounW8a0kgUCYki1JtpjUwj2aiNDb26NT9/HrVxjZ3qd68UJRdNMGenr6WZyfURN2pWCCqkyeS3R0CWe/TnQhj9/Yia0awG0Lq+zS6bDxxOPfVIyoNF9D24ZVk96YFBvwuLxaXMvvC7mMYkiNViORzArr6SXqlgrZTJHBrp24TCFC3hZyqUwDA5lvJLGK0XN0xw4l6MzOzmA1N/jlSl3B0EBA3khPFUlquZxXSlk8s4U9YMPb5FH06dC2EfLZAudPn9fiSxoceV3lvJuIxolHM+RSVX75/b+G1WDjpaefVZNyR08nkfgmnZ1NPPTQA+ovuTo+TUd7jx4zirUczma7em68AQ9jl68q1nPPtv3qt5FmQMhC8pxb+j3aWKQ3C0xdWcZmc2vhLqCCbFaCmESHbdZtoWzWgsGgnrc3NrYY6u3T7ZsYg0Wt3NzazObmOk//6Cl8Lqd+dru7uwkEfHo72c5euHABp9OuqN7ekJ/o6iTrmYi+fjdpMjq8vCG9FnNvMGfg9ZfMtMf+LVrxp6kln7hRuDeMow3duEhbdAD97/wIHUbLdaWGrEixXtWp+U3DqPxeHq94O7a2cvrvcj8i42sEBjYm8iazSQcyUkjf1KqnM8KFL+kxVsNKhe+uhtXGsFluLxsRaYiEZijXkZ938/by2OQ28r/TZdX7V0TkT6b4jfuRxiCeKDSaCtkW/N6P4vUGBrJGXdpZWaMYwF6NM5D+U/0hIo/Z808ZnNH/C5nMvZ2M3dOhT75SN2gyaqkuBYVVfxWNqskm02kjdWuDNPMvlzpOY5l8UXqMWsNEUKlp4lTjBTViFs2aYCUV11NTrKTcj0y3pWCvv1Z7ZTCw57PP0/vK/E/zufk3t5mQiftbd2P0OBo0mHIDVSlSFemkxECr3Hn9X4yqFpJry0ycvUgmWsZSlwSmEiZTgfe+/+f4xne/SraY4vA9B/C4PawurCiTW1JQBeMWCjUTDIUVdVZNpFW/J7o5oRZsbcWwma2amCYrsuXlFdKpPNen5rn73jdgMJqJp2JKKRBNYi6fUipBMpdSb0C+UGVzdROzsUYoZFfspNProFov0dzWos7/eDaO2WEkX8zg9XipVAxsRdJsbKXwOwJUUqJPrtPS5ufYnUeYXpxhbPw6HocHm8FIR1e3GsKmZicU5ygnq0MH72R8fJZH//6bVDNw1923c/s9x/nd//b7WMomLHU7+UxFg3tGhgaw2Rz64ReDboUiq7EZmga8dIyGsftl82FWGVKtaFZtZW+vaAEd2NwORkdHOHn2BJlcWRnFdlkXlisEhDjgbWZ9IYLPGWTb9hEml2ZIp5M8+uUv8rr7jtLUEibk6yKyGtei0lgyko4n2FgTSsUGGIr8wi+/m1w9Q89QFzOLM/hcYb74+W9grnnpCnVq8u/Qjj6cQTeVqonYRob1pQi1eplEcksxgO//lV/mM5/9LAOD2/T9lVRB0ToODQ/oSlL0h11dHaphF4mZ6NabWptob+/kqe89z+TVObYPblftvGxO+vr6dRNz4fwllueXaGtto1tCjjxultbW2LdvH4tz82SSCbJ5CTlJ4nbaMNnqvO7Be8iXBaHmo1q0MTk2owFQEvZTkiRdKtz/1gdoGWrl+uQMK+Or1LM1lTR1DIa5sniW2+8/rNznbFE0uS2ih9PXSjLSsomK6v/FJJcTiY7JpMWG3xXC5/FTyUObq4uKhJhY7RqjJB6GtcwqNpeZ8bELtIRDXL+yRClrY/u2XaQyEUKtLozOAoEmO9lqWgtBjzdENLqO120k4PZpMq9ILcQkWMhV+ctPfk6lMoNDA3zktz6kZrKu1h4s4gooQSol6ZE+Pvbf/xtOr50dewcJtHpVttPU1k4kuaWhVNsG+/mdj/4X/uM7/zMDnTtJJTJ0djSxmVjg5QvP8aa3vploLsr04iRz87N8/dF/5p1veyN7d+5gbWmTUKCT7aP7sLt8ag598cVnSaU2MVvrmn0wOLSXl185QbGYpKvTT293G83NHdiMQapVSTS+zsLidfbs3a3UiEQ0qcmdMzOzKssSBnX/UD8Va5p0douF2Skl5fi8rbQ2d7K+tq4SiramTjZW4irlyaXjfOy/f1Q5/+GWViwWF8VKVc2cHd3NAtxVz4DI59x2O4nUBlaTRRNVrZjUKCwT2pJIIG1exb3mUwV2De/ls5/+Wz72G79NZ0cvV6Yu8Od//WktlP70zz6Jx+FVw/HE5BiZRJWnf3SaRDynje4v/uJ/4mtf/jp33Hmc7z7xDd7xrneqNKhmrNLd1aMbsUQkxSc/8VeatGmxWwl2hXnbe+4n3GWhYIxjd1vVPyFBdU63G3/ATzIaJx1NqcxOKBoiGaqaKrT2trG0JeFYZTL5VfoHB9XQJ1r09FaZcZGRrSxw6Nbd5Io59c+EfWElUshkM5lJqtEwurVFS7BFtevy2XG7/GpEFwlMPlfAKduGzJY2Q0II29zawusPcvbsOWV7e5w+6nUjszML7Ni+C7e5ia/87bf50K9/kH/6p69rYrGEvA3s6tGG11b0sT6VpK25W1N8hdaSLmyx89AwG8lFxiav4HJbtIiNbiW0yQs3B6ibanR0dbG2sq6FjtGW45UTLzO6Y5hEKqmFvniOlteWMJprmsBZLZr0MxSPRTVt01S30du5Q5/v5OQVKvUU5XqJnb2HmLu8BQU3LlsQY91MMhHlS1/4e8rVigZ9tXe0s2PnTpxOJx6Ph4AvSCGXV2yhGL5l4i5rqbKpQKocoVjPMz01T1fLIINdO3DZfczPzJGMJ/Q28njlNk888QTdvT28/oE3aIJyUzCk02Qp3EWqI0SvUrmgYYI1ynhDLpY3Fugd6ebKxCVaO9txud04rS4NW5PJvAxG5memmZ+bp1Ko4LC51Wg8OLCdhx58K6889TSXr1xmNbquw6a+wW66utt1urq0tIHPG8aCFYffTq6aJlNJ6ma8IhktZjdtwQ7qJXj5xRMcufUo7iYrTT0uWlpDTF1Z5LuPPcntx+5W308sKmSwCn5/AINAcm/Q+WQwK5soMYVnEykCfi9Wm4V4OoHX71WD7vC2QUlTYnl1hdbWVkKhoJ47T506pcceSSGXgjOdXCETm/1JPSQT6n9Vtd2YgodyRu6T5NSfYeE+3/YviorXhhtp0/DvVHUiORE6t2jHb2rFRSLUkBPVVHYjE/eNzazSZ6SQFnCATMvlNROTqdRvUnNKIS4N0U3deSpdJJsReU1VGwS5/s0JvDwU0bdLFojcl+jgbyagyq+Nor3xq8UqJudGkS+PV2rbm+FOct+RiABIqni8Ngy/+6OEctwbUpnG0xbqyv/H23vHR37X577P9N41RaNR7yutpN3V9uItXnvdOwZCMKaHJJxA4IaQhHCS3IRDckkOBxsDARvH2IBxr+v1ensv2qLeRiNN772X+/p8ZgVOQv44HN+r18sv2F1JI400v9/n+3ye5/3oqovoLf+ET1HmS3l0/JJY1b/bW1Elxrn72xEZNnFZEn8zwvohoCiQcbskqe6E61p9+3fDe6XESvuv/4386txyJWQ0JP9EhEIemnlwfl+qWaqkEAqdguqrFVISyes78sQJtJ74zS/d7/ad1T9qZn0TTtw3BIGKFAUaSOiXSoQq+dbFtV8fRGgjd8PGD5QiWJwaZ19aNSNAKhqFSiXGpi1rcWXiEvLFHD7xuY/DYW/EP3zzb9Fsc8DR1AypWAm11gCj0YxYLMaqViFf4NWfUW/Cpo1b8NzPn+OGPPKkEZmkRFXriz7cvP8O/OqlV9Db38MhyhIyqFRzaOtuhlQlx/jkLJNJtColVpadKORS2HdgK/pH2qHSyEHPpXPZBX8sBJVOjmXPIrOxyUhHv8gqtR55Ik1mRez7I+61o8MCs9WMk6cuQCGWYuLaBag0RphtVh5CdDoN9u26A8WyCNl8GY/904+RixYxNLIGX/ijP8DX/uJr0ApVCHqiKGWBQrqAdetHGEEmJhWhVEYyHUYo5YGpTY11uwZhaTEhm66wulTIVnggiURjzO0dGB7k8FNrRxvePfoujDoDJonL3d2LdUMjOHfmMorZKhzWNh7SLA4rFubm8dKLz+POe3ZBICDsWR/mJl2Q1tTIxfPMvA2FvAiHPXCtzOGZ538MgbKK5eASxmcn+HO5FmN444WjWNs5CDnRKXZtQFFIBRAC+NxxJOMZHsa1GhpMy+ju7YHvRskUFQ6FYmEIpELOoVhNDUxDUSuVPAgRX352bgZqrYbLpYpZugqJseJ0cwOhTCplT2d7eydeePFFGLRU+lKBTK5glSWVy2GwfwDjl68in83y80kkBTHZ0OTAtpu2QttggFJlgkJqwrH3TvFF7dq1K8wUpg6GHbfuxMjuUZw+dRaFYB7uuWVs2DjCNxe1TYSKIstFR1TZHQxHePigVXSj1QEBk1YU8K54eAgqZQto53Balds+E5E0epvXMl2DLgOVWgVXp8cQzUZgbjQilYhy1iAeLEIpaYDd3giDWQ2htAyTVYODx16GpdkIe5MDs3NONJh1kAgLaDTZIC5oYFTY2MN/fWoaP/jeUxDVxNi2YxNGt63jTQQV5ZgNjWjSNkItMTCd6avf+CISRS9uvW8Pdu3ZDV8khmIR3Cwb9PvRYnfgrbffxIaRjVBKtciks2jvaEFVWITLv4hkugCTzYTlwAK3JhMvvb2pByqZmn9mVEgWCaWgVNHHJrEwP86HbBosiWf/h3/0Z5iYmIZSKoJaLoZSLsHE9WlYG1sgV+g4rJ4uZxhnRzg5g0bPimIqnYWSuNCEcFMrEIv6YTWbmAx05MgR3LRzD9RKNc6dOceDV3dLD4Iu6kwArl69hD/9ypegMSpREdSQzGeRL1XgC7ihM2jg8biwbmgdq4v5XBrJVBjOxSUYNCZ+fVG3i0giwpLHi+mFJawZHOSmyc3rtuHb3/w2PvexT2DTlk1Y8S7gxddewNkLZ/G5z34GbW3tsJEFjJSqmhB/9Rf/CL8vyrYbKq+anZnn63C5kmXv++DwMJrb7Lh+bQyuhSWkonm89uKb3BdC7ZRf+Oofwh2bwfqb2pEX+iHTUjeIGgvzK2hqasby8gpslhZ4l/1o0OqRS6WQToVRqOShazBCJJdxjkEiLcPe3IxikZCzFi6DCnoTfNAyWNWIJeKc0yCBpZjPoVQrcwkZFewoZSpoFCpmsFPwndTMepOnAHNzcxgaWguVWgqhoArngpND2Y6WDnS2dmFp0QW3y41QKIyW1g7YbA6s69uAf/zG49i1ZS/Onz3HdJOKpIQtu9fDHwhh85ptmL44DZ8nioG+EUZK5mpJQFFAVpiAtkGJgiADq82KcCjG6iXZZogYQyq1nroC0lkYlSJMTFxBR0cbFpaWUCyVGF+sUMuRSEU5NEsHYVp4Ew6Pvb0VGdqbhlAtiiEV1+D2ziCZTaCclqDHsQ6ljBRyqQ6RUIzL/6LhMNKpNP8ODwwOoLO7k3++1KJKg3UmlWY0Ig3gdD+vCapIFxLIVBLcb2GzNOLQm8ewd9dtKOQrHHCOR2McDiUKDLWikqefrn2EXRQRH53GW7GEBZxiIY8MbarKRS48IoFKIKtym/fwprXwBlzoHejH2Ng1aFQG3Hf3Azh/6QJGRkYwNznNqMT5qTluQxWLpEilC/i7v/l7jJ08hdfffAOD64d4cD9x5ij0Bi02b9qKsYvXoVaboFHqkS9lUOWDYRJut4ttVHqVkQPqmXgauUyOBwmNTYZ0jTYCeVh1Dpx89wLW9A6yFz4eS7DSLpUoILmBe+QTDhdM1RHbWoUcfb29LBxMzk6hp68HPT09yGWy9fJGAVhxp9C7xWJhfKTBoEc4HOISqfmZS0hF5349OtGs+NsKi8gq80Eq7q9vrcBpq5NgVhX29zeb/rbBfdU6TYMwDb9kj1md8DmASuz0XAmxeIGpRPR9qG942ukxyC5Dj0FFSXTvKxbrfvO6eEj2KvK91/tG+DEoAPu+L4SGdFLS6Y2Cq0pF3RJD6j3ZY8g2Ttdq+jO90eNTaJg+L70ffX3BYIYfk8gzgr94J16fgnlmv+H2F9TQWXwaDZiBQiCC/Z0UrEczv/NsmzbLcfiTfchrpRBIpWyVqQPt6+FRsQgoCkndreMc6RBRlRAWTsjKOUfYq+8b3MWSOqv9PyjzpGTT0C5RKtlHT9+PcPXv5PVDASnv9Jjrvn8CzcfrF/z/07eZ9XacunsNahpqZ6XvjDB8nLiFXFiBWKlCkcgAJEZRs2oV8CyfhKCcQjJYRJkCqqksNGo57n/oTi4tmpqaxObNo6gVKzhx6AQ2Do5iZO16XpWoVBqYzA24cm0M1Sqlq+uYS5/Ph97eXly5coWHdrFIiGQiCfdyAE6nH7ceuB/RRA7FUqFOJigmAEEJrT0O2FuacfLMBXS0dSMaCiLo9SCRDGDLriHINRW0dTWx7ScYSWDF74FcJ4NYWkUg5OZfunQ6jWS8iO6WtXAvUKtpBu3dDljtDVCptDh57AKqpQoU8grbMygMd/X6JXzkIx/ijMP18TnkC1W88twhuCZ9aO2wYOO2DYjFErh0fAwhdxxmQxM6HO2wNlI74o3CklIZ6VQM2VICYl0V+x/YC1/MCwhpe0NlGEX2/lNQigKtdJEvVctobmlDg7WBL1DUGhn0BdDd3oNCroqlOQ8rU0qlhv3hhBr98U9+hAO3bUWTw8wKZC5RgVnfjFKuikyqHjYKhdzsnf70F34farMcTv8ietZ0I5HIQKey42c/ehkKKHnQ+uwfPYpIJo7XXj+E3o618K54sbS0wAguUgZpIKDnOxAM4oEHHsSlsUsoCiqI+UPoaWlHX2c3zp07gx27dmBmcQaJXBKxVBK1GjGCNVzERNHjkN/PRUher599y7F0gsNmZIcZWNMPj8+DdDrHg4dzZgHlLDXzhZHP5OrBVoMK+27bB5FCDpOlCeFQBvMzS3wDPn7sCCoFwkoasHHnKGJIIZPNIe3JoJouwdbYgI4BB8SGKgTqEtKVBG/1qL2PWOvVYo0VWrvVgWAwBolYCb8vwqpPg0nPLZg1aQXLrmX2CFOLJwW9qrUKKrUy5p2zIPch1cVnUnF0tHbwv6u1WiZjtHV2YNY1jrMXT2FgTS90xPPPUuBMBrlUwgcCjUJPMQxW9rwrYTz71IsQVKT40MMPwmrXc/CZ2iYNWjO0EisU1DZaK+Cld5+GxJhCFhE0d7ZDVDMgVwCjPf1+D6YmJ7Bny15EiVThDWB4aJgDRiqtFsdOH4XFauO69Eo1g1Onj7GdoNnSwajMl19+Hu2dLUil8uhs6+K8QT6fYW8/BYnD8Tj/TucSGazp6oNMKAVdUmlFn8ylIJSIEEnFobdYeAXs9/qRy2ZZIeR1r0qBx3/wfXzyk59EjIppFCo00++bEDx8Dwz04fiR47zdWJxxoc3ezmQMn8eDfXtugrnBgFA0iBWvm7sXKNDY292JLNnrNCp43B70dfVicWkOhw8fxuXLV/DlL38ZVmsDB++IgqM3W0HI4bmpGaRDGVw9fx2fe/TTyJYTKNYSWHAtwu/3odnRhAN7b4deaWb0KxXfvPT8IYT8MaxfN8RhSWqBJcuOVqeAWCHBzn03seodDPhg0phw4cQFTF6ZRiyRZD/5XR++C0VpFP2brHCFrqGt14FsrgC/P4RIOAajoQHN1k7MT7vwzlsncduBm6DWihnrSTY28vOSAkz2swS1N7e1YXnJhY7mbjQ2OLj1tUy2MKOWfeipeBxd3V2Ip8mSBsYaUoDRprfhpbeexy0HqBk0hlqtBK1awz5WqVjOZBAqN8vmi0ymstubIKgImAxFFocmhwMT01O8jUNJDMQ1qGXrJYOUHdBYlOhY04Rt23Zg/toCVmZc8C5FsXF4Rx0LqQSMDjXcsQVkqkkkK1EWAkhFpu0uCUI0tBO9jRTaWrmKJnMjrly8iP6BHs7bEN+c2j6TuRisTQb4fR7UcgJYLS0srFDb6c6t+1DJShAPZrnTIxRZwezCNBKhAppMXTDqmrjNkg7lNEBTUJ1yaHRPMZiMvD2os8hp4FEwPYgGcPra6lzsCuLpCCLpAKqiCowGE84cuwSjxoL+gSFUuJWxxq8BS0MDb1ndbjfOnjuHfLmIhz7yYRb29BodSoUizwjlAm0D63ZTgjkkc3F4wm7s3r8d3sAKetf04623DuGeO+9nhGkik8K+fXsxPnYNiUAEMxMz/PpJJFNIpNP41re+jYunzmBicgLRdAIujxOpdIzvz832ZlSLIvT2rEGxSlbgDMRSIbKZFH8tc/MLLHB0tndxgJnIOB6vF3lhCr7kHG+nY74kjr99DkaDBWnqCZCr4HC0cDiVMg5U5kR2GRoOyetOpYe9HZ2wWs1478hhTExPYs++vTDoDXzo8q94+B5L/Hv6GGK703NGH9vX38eHoAqJjzMn6zPbfzG009BrzHywivv7B/ffNrv9V4N7/XBfH7JXmej10qg6epEOecROJ447ydh12wr9/tdpNKvEmlWFn0k0xHvnbp4b/PVyFYlUEYVcfV6lj1n1vNP7rHLhV+0wdDgy6mXQauU3hvf6kE6fe5WGQ4o8hWHDkSyKBRrc5RD82dvRGsnypK7RhZSRQ9U4+ktPQFFLQJkHep5JQLP8u/vbZ29rxeTNdlaF81XyoVJ5UpFPLRTCYvO+TIaaUMxPHHlyizVqVqJJt/TrkxG3q5K6TjdriZSDrIRb4uQwAUpkMh7U+dRHTzZhjG684OlkzoHNYpE95sOPH0friYX/05mdP3562IqTd61BSV1vgaWvj6wxUjGdssT8Q6VhnTZJNKRSXiSRuIhs0g2jyo5KVoR4MM6tkjt2bUY0GeZwEr2/tCZDKpBFLlxk5ZYq7q02C0RyEUJhLxe2EDaLfIiETyN2aL6QQyadZlweXThdTjdyOQF23nQbktxCWUQ8FYZ7ZRGNdhP6RgbQ3teFQ+8egU5t4vbMRJTQZMuwt2kxONKJgfXtbNG5MjmFJY8bWqMa+XISBpMKwaCblW+pUA2pSAW5UIkinUKJ9iORoJCvwrsc4aFmZuoKegc6cdtd+/H8i8+ivcPBSXahSIGmxm785Zf+GZdOXMTw+m4cuOsWRCJJ/OyJF1BIADKxBm12B/rX9nJToFxM1dDkMYsimY2gtc+BTbvXM0O9KCggHotjZP0GJJIRDgBWUINSTR5JMa5PTGDHrq1otFixvLiE65evw2yw4Pce/jh+9IOnkYhSqMvE6tsdt93Jnt++NXYMD/fB5fQh4ImjmpeiWKhhyelEibz2uTjj5f7sG3+KSNYPd9CFxnYbFwa1twzi4Cun0W5pRzjoRktHI/rXrYVSrseVi1NQSmSYn5uCSFLjNXIvpfgrNThdy1zdLlXIIFfLEPeG0aDU4nMf+xTGrlxEsVbEmvXDOHz6PUBC1jE6BJYgrskQ8oVhMhhx+fJF7Nq1mxWY4xdOwNHUyPXV2UyakYKLC04oxAoI8gKkInFEQn6IyQ2uUHEfwJ9/4+sYmxpHe3cf5mfdOHnsFOQyIWZnpqjmjZm+t913AHKbGmfPn4NJ2gD3jAt9/V2wtRuhsoqhaVSgLMyzP5pyG/SyVgiUHHz0h/zQqPWQQIdIjCwlzfAGluEJOGGwm5hEopTJYCVqg1jEeQ7yqLo9PjTamiAUKpBKBZBI+FAuxyGgQLRED43WgapAiKnpKejUar4hdnet4RttJp1hkhAdtFOZKPRaHfQaC2TQopITME2hqdEET8AFvcYIq8EBlaQBpXwVIhkwNn0SZybegKVNxkpsraLGQP9m5It5/lilRIO25j6YtE0QQYh51ywHqpUqNZweF0wmDS6eP4NgwA9RTcg5CbKY9PcM4p1Db0GrU+GOu+/m1zUpZNRMWiwU+Gd4fXwSO27eCaPBiHwsD3lVjebGVkIK4Or0BbiCLi6Boe+VbrS0tZufnUNzWwszooPRCI6fPoGPf+KTHGJrb+3hw5HPu4T+Ne0IBlcQi1BQWMsselFNwqVnCpkYe3fugk6rglwiw+LKEqRyOVLFFGqCCmZmp9FgNUIsEbPfl65BnhUPTp8+jVQ6hZHhAaYbxbNpVIRCLC460dHcjjZbG1Nw4tkwNm7dwiFX14qLQ/cH33wTG0eIbZ7EWiookhnw/ceegVqq4zbk4UEazEQYu3ydB6fBzf2Ydk7wNml2ag6CohDXL1zH3OQcPB439u3fi5FtQ5hcOod9927EQuAqHJ2N3GpKB2xScYkn32buhAgqHDtyHoODw5idn4TOqOBgad+aPiy7VzhvMTkzgy1bNyOdTLAKTlQk8gvXhAXoG1Rsc6OSu1g0Cl2DCb5gEJUyYYyrmLwyhWwhhe03bYZcJmA1Lx6Nw7McxMqSn2/+tAGIZqNQ61R8bc+mspBLlEjF0lBqNIgmKHQvY3AB4mrcuuseTE/OYmpiBnc/dIDDi7TZCiyFMXlhFsWEAE2WyhpHRwAAIABJREFUbliMNj4cLnqnseibxrx7FgabApbGBhTSJbQ2tyEcjPK9TKvTYXF+iQ9gFkMjD8Bd/R1Y9i5CZ1KitbMJthYjY129fje0KhOqZSkPSMNrhzAyNMpggt1bDqCar2B69jKS6SAKqSqee/oFbNm8B2KJiq0BdNDJZzKMZqThXKPTQq6Q1XnpEmropcAhqaEalKtlKCgvVqkgmgjCaNPBaDHgzJlzWJxdgUlrgUKpQdDnR3tbGxNiXAtOeD1kM2xmdHE8lcSBu+6sk/OkhOykrV4ZhWyWyTL0uQWiGhLZGOaWZrB9z2a29+YKWVy5Ngm7tRlikQJtPR08zJbTeZQzRVy/fBVGkwmZbBb+SACf/8IX4JxbwIlTpyCUSeBoaeTXvnd5BVs3bsWhN4/wYUllUPGQUCjmMLx2LYjD/vwvf4ne3n5s2bKVD0OUBVhxr6ChzQBHj54Pk8KCGK/98h3OWkilSqQSGR5SO9q7UMiX+FrH7fMkHqiUbJehxu/RDRvwxA8ex/TcLP74v32RMzFEMKONIVmOabiisjFCQra2tvL/rqys1BtRdQLIhP/Z376qgq+q74a04AO1yqwO7u9nqq8Ocu8f2n9TdFSXg+vEvxsFSqsWGS5FIjRkvXyJPfA3qDAMGCG1mza/5SrPpvFEgekuvw6Z0mbpBhGG5lj2sBcrPGhT0JXRkTcU/VUvez1IW1fV6e+IJNPQoGTlnTddReoQqCMpuRxMLEA8XkA0SrNeje3Xgq+8FeUCJlK56QVB37ii7EJ/7edQIAHjTBFdv0pBnP3d/O1FpRhjH+mCp9+AQknAwznIA56OQEt8Y/K8SxSATIGSUAkx6OYkQJXo2BUBhKQoU+FStY5TLMqMvCYiZjv51wmxphFTmYQYRXKIKer+eDoxi6Tknc9DIBKxr3x1d/FBK+7TQxacubsPGaqsF5BdRgiBuB5OVdAaRCGh+YaHd7kEIFLT4sIbKBa8yCVKsBqbOYBHHjsIC5BpJBDLxEQUhFqihbSswnDfRjjsnfCFgphbmkU6H4dcKcKybxlGsx5avQauxXmEPH4oRXL22NEvoEKuZZKmlxRrUwusja2IxePsLz9x/AjWDvRhZOs6KHQa+LxhHiSp2CadiqBaSaF3jR2d3TYk4EFZXAbkUqj1WsSScQ7hzk1Ps/pENcqFYgZigR5RXx6bNmzikhDy6jvaWrC46Ec8lIWKNisowN5mhFRXQV6QRLqQQiKRQ1frII69Oo0jLxzF7p2juPnO3Xj32FkcfP4kDFIdStkKtCottu/eDpVOxTxfs8WEYNAHl3MWXT0t+OgjD+HC+AVkFWQDKiIRTXCRSWOLnW0GOq0Ozzz9b2hvb4fRZiPcDyo0ReaKXC09NLIJZ85cQU/rAPKxHK5evAoZZGjUW7FtxxYOTDldTmYOz886Uc4LkY6RLzWBaCIAb8CJv/v2N7ndcWzqCj/u/JKLVfBspMQ/m1g4gHWjIzh79jyEFSW0KgsPauQd9vudaO20wx8Po6mtDdPj0xgaGILBbMSCaw7JcAot1hY0WRvR0d2GUxfOwtRoRltPF2LxBHteKXymVehQLVTZTmU2m2G2WhnBOu9c5E0MnYbnp2dAuaQK1StH0lBJqVq7Uqc+ZTKsOBFr/6/+5hvI0WtQrIJYqMLpU1QYU8PPf/4LVPNFKITAlp2j2H5gN15+/U0O48bcYXR1tEBpFaN3YwfEegEqwgqCwRC0Cj3UCh1y8QLMJgvc/hUolQqcO3uRVSK68DU5mlCpltkTSt5Wj8cJgaiAO+68DafOXIRErOJ1v8GoQToeh82qRSrlhVZbx8dZ7T1YWAxBq7FhfnEGQmER0Wgc+/bsQzgShnN2GXt278e1yatQ6qrIlfOwGBxwz/nx4yeehkHbgMce/xEHabO5HFZcy1jbO8SITRogBKIyBPIiXjv8CwjlJSg1Cr5RU3CVsKOhUBKpWIGzEu3NrXjhxV+hrbOdy1fo5hD0uzF5baxOJPLGYdBbIJXK8eUv/ykqIiLdBHlrFgoFUCiVOBdCNw/KlAS8fkjUYrS1tmJufA5KsQZdrd086AqlIublKzVK+MIBpIkaoVQyOcnWaGPb1KuvvYZAMIBtO7aje2iQOcVvvvk6WpoduHTxIj7x8UcYUUeNvNRUm44nMb84hdnZCTTZLbh1/y1QKlTw+T38sxmfmYBUJcX4+FVGF+oNOkxcv45spgCLycJlMwGvF7OzTtz74F3IlONo7yIKzCXs37cPOqUe/+Nb/4SRDQPMxmalvaUdTz31ND7z2U8wam9oeC0qxQr8iwG88vw7UIlNcNhaGKm5f/8teOJ7P+AwajIbrjcBixWMPfS7I5gYn8LKiguxZBj3PnAHHD02TDjH0DPcjJIkCU2DDFWysSjUKBUqaNA2wKy24Ng7Y6jkVciminjjzTfwB3/8KTTYdRibOI3ewU70DgzA5V5kzKXNZketKuaMiT+wAtfKFPoHexBLJiCoCuCwt8LnDeLy5TF0tHdydkMpV/GByKjVMknKubjAmQqhUILenj4oVErejqbKGXT1dOHUiVNMMWlp7MTs9AIS8SRbz9YM9KPB3IjtQ3swc3Ue7x0+igaTFcGkH5HUCv7gC5/B2fcu471XT2N4zWbYjM3QKbTo7+/GydPHUBWU4fX7EM74sWHDMJbmlrigR2NQY2z6MgdADSo9UuEU4pEM1AYNLG1mjG4fQTwR5K3c+ORVrB3ux9i1K1ApyKZZxeDgOsjkGvg9Idx754cwNTaPNnsPrCY9jh97A5fOX8XUtVl85MOfxC9//jJ+76OPwO91I5WKI51JcwETDehk8aBtA6nhpLzT64LCf5Q90mjV7KOv1PLw+JcQS0W5m2NicgGdbX2wm+x8aKXXLNlACLNKdhgS8bw+Lw+lTa1NaDCaIBSK6hsciZQDnHQ/rlXLEEqEKFZymJoex+e+8GmodWq8+tIrTDZat2ETEqkUcuUSAxzMWmpLFSDs87O15/jpUxDIJNi2cyeyqSQi4SjC4QhEEiFcXKIlxl99/ev48Q+exMWzl3nD62h2MEFMo9GipdmOl19+GY32RjS3tvCWbsW1wp0T7pATX/ubr+Lgewexaf0mPPnE0ygkC5BLtBBUCS+o520xISop0Gsy6Dm/MTExzu2z27ZtxRM//AELpWSFMTeYcfOtt8G56GKBgBDQBLmgibdYKWLjpg2YnZpi0YMPNeUoVPJkPZh6YxBdHaB/XepJJZ4f8OC+Gk79r9T2VVY6bRtpE0DZDPo78uCzpntjWOeSpVq9UOnXH8PD+g0VnogyhbqqTtdsUuWDoQwyqWKdGngD86jRSqHRyOq0mGqND+C0QaKgaz5PFpu66r5a1vSbgw1p0yKmolH5HfV90Bu5Kuhz0UGAVH/6OPK3x+N1Cw957AVfejNWqw/tnEtlxqc18yqahechL1XQdiwH+8ns76xMpwxiXH6wEaEOG9tFQH6rYh6yag4qcT0dToeFglzHAzY9IzT00v+vUAlLMctDOzelSZSoKbUoUpMcmW+FlAYnVboEpUyAeFEMmVoNcbWIkqDu4yLrDIPuaa1G6vwND/zoj8+h5QNS3GeHzTh6kw1Jev6UWojkSj4E0ddGmwSlSlZviaWzD+2hBAKcPvkkjPoiFyrlEzUsz4d4Hd/b24KqrIBEJsIfcO+t9/DwPjO+yKtTqUaBQiUFt2+BQ6UzS5PsMWTeZ1UAi8YMk8LMqmGLo5MT9oRsvH51AUODm9lCUigV4A96IJOKeQ0v1UmhNxuQTlAxRCPjxSJhH4RCCues4Kv/1x9iPnAdQk0N4WwQK6ElSGVC9tHThby9rQeRUJy3C5mIAF5XCkaNAflCEmvX9SKUDCCRySMdrWJ5YgUyuRDrt/TA2q5CuhbBpckxVEpSoKLE+IllxBZSeOT3HsZDH78b9zz4cRCcRllW8kWJ2ui2794BqVrOXl26wBNGsFhIQakU4B++9d9Rk9RwdOYoFpZmsWPHTr4QP/74Y+js7OAXit1hR3dPF5xeN9LFEq8dr5+/hIcfuh9Tc/N1O1O2igaZGRsGt+Kxf/4+vvipL6Kntx+BaAiz83NYCQWRS2WQiuaQS6eRSIQRjCxzIO/HzzyBCecUJCoxfGE/1g4PI+CN4cnHnoHV0MiDMxVatDjakImXsDC7gpH167G4PIdkzIumVgu0FiOcriVu1d298yamzBw8chBqmRa37r6VNyn+sA9HzhxFIpdFg82CeDyF/t4B1IpCnD91Ec3WZg4V0aqZ/M1UIDN27Tp7MXOZFGP2KPTXoDFg/MokkpEEhDUBchQ4FQIqlQyFWh6333c7bK3NUCoMEFTksJsd+NFPHseSawWZWBIKQQ0333oTjK0N8IRimBibhrxMATUDNE0ydKxvxtTydahMamYZ01o/ny6is7GLA1RLK4vMZ05l0xi/Smz6ZugNRiTSKaSTMR7uU9kIcvkINm8bhccfgQBy2KyNqCIHIUGOUULIH0AunceRw6fgcLQjGk9DZzAik0shngxjZP0wxiev4babb4NB2YhEsgibzYKxmVNQ6zSI+GNY2zWMZ558Dk32Dtx338M4+M4h3H7b7VzGki9RcQcVFxEWl5QrMZwr1xFN+GG16rHkWmRVNxSNo72zB0tLy5zDoSAwFe8EY2FWUqh0xqTX4sK5s7j7jjtx4ugpdHT1wW5vxt5d+zHjncepsydRrZQwvG4Ir77xKj79+U/hf/7Pf8HXvvw1nL5wCsVaGds3b4VWrIWGrFH5Cg+CxIkPJMNYWF7E4JoBVsiOHjuK0dFR3ly6vW74A362GaQyaejMBszNzkKr1aCpsREORzNi0QSee/YX+MynPwuNxsBca51eiZOn3sW6DYMYv34Vcik1/FFhiBnHT5xBrljA0FA/bw1ps/GRDz8MjVSN737vu/VGw1IGZosNP/m3n+GBhw/AYm2CSqnlAqWf/uRp2Bu70NPXCYNJzTi9Xbv34gc/+DH23XITqrUsbrl1L9uPqKzs6X/9OUzyNkigRHdXGwsHkUCMve633bEXTQ4bEtE0ZqcXsTi/zKr/tclrWLd+EH/9t3+O5fAixqYvIFNNQKAoQmmUwtpoworLhdamFogqIihEBsR9VbgmIwj7QnC5nAjGA7j/o3dDbgL6h9vx3vETzEGPRsMQS2RodnRgbnaOD+CFchYCaRZag5J9ywqpHkLaItMwlC9ALpdAoZCjydaMC+cu1kkdJiMPT3SwTCTjGF43gDMXziJdTMPnDaGjtZ8pJdTy7HP7MDI8DLlCjnAoxOSfpx5/FjtHd2BqfAa5YhmXx6/i0c89AL1RjSPvnMWte+7C5bPX0dHUg9GhjRy4XVyYY3rG1WvXINYQFGAnnvrRk6zib9u3DRMLE7zxuXv/7fiXb/0Lb4xHt21EsppEOh9jZOSVKxegUEjR2d3BW3uilzQ0WJklf899D2FmYhbT44vodHTDonfgwN59cC6M4+3XD+Kdt45i+8abUCwKsHHjNt7ikRBDtBfqEVEp1aw607ae1HjyVtOMEo1GGY9K22WhsIZ8MYl4MsQiVqlSw6LTi1ZHF4Z61uLSxUtsu6FDJgVU6T/aRNE1kYhA9NqkP5PCTIpmLpPm9xGztUHI7PJ8MYWJ6eu476F7OfBJIeLD7x7Bl7/6NZw9fwGd/d1caqYQiKGVq/HKCy8iEY8jXyb7WppJZsvORbam0WMsLFHWxgSL1cK2KJ/LD+esE5l8lg9sW7Zuh0Qs5Ovi2bOnmdZjMpNIFYRSrYKjzQGhTICxmYvYsnMTM//1JLpF8qgUCckoglAg4qZZCqeSxSgSCXHYlgKparmaFfQnn/4JH2oeuP9BLmyi7gZCQsvlSigkCv4eMrk0C4k1ouVVq1g/Moz5+TmkUx5olem6VeZ9OJf/CHbR//8wuNPD1zGKNbbBEAmGrdE3tgyrA+xqMLROdqmTZXiopwHtfd8HDdqrXPdVhCT97sfjOUQiObax0LxDoVMa2uniSu9PfRlyqejXZU40+NMQXv/cdcpMneVePyBwz4+sDjHRamSQECe+WGe4U2iYciL0/mTfIaoMqfB8IPmTNxM18oitgt5JJbbO/yXUkgQ0RSE2HCvBPPe722RWBqW4tMOMrFEDyJRUAQepoAQJVY+Xc6z0r77l5bpf/3+6UYookV4u8NBOamGZSgPoCVBrQQXkClp/l4VQikpcUUwNpSWhnPnuZdKDy+V6KdONRCgN7hRMpR8Uedw/qMF9ZtCAw9uMyBB+Uq6CwGDjHwg9jkQmZSa9WEDJ5SpffOhQko7PYsU5ho7WVoQ9MYTcSfb4GgxKWB16+GNe1IRV3LrvFvgXfcilcrDZLXAHVhDLBqDUiNjXnSh42fpD7Y7USFmJCyEuKpAMFSARabhtLh6J4PSJMXzqU19EKlNCoVzgQCOVPlWrZeTLaaj0aiTieUhEag5plIqE0ErAZJRyq9+5q2dx54fuhC+xhIIogVjaz4q2RqlFDVKYTXZmhy/PJlFKiZFP5VFFHo4OPSwtOiy6l+FzJ+GfTUClFmPTtn5IdAUINWVEMjEkYgWkYlUsXgsh48vDqFVg7aY+LLmjuHpyHsVgAbU8lVCosZ1q180mCKXE460iFPCiWiugu6cZn//Cp5HMx3HVdwW+sA87NmznNegvfvYzSMVCdPV2IVVIwx30wmQxoEpe67IIhXgacokIZWEZTtcibIYGiPJSbBzai3PHL+Lhuz+MxsZmlGo1ZNNFnLt2Dc4FF7LJFJLRMAfxYnEvSrUUdt68Ba39rShLyohnEszeD/sTiHrT7NMmTjBtAdpaO+F3x2E3t+Dc6XOoCamlj/yNwKabtuHEqZO4emkMG0ZGsOvmm7DkXYZ3yYcDew6go70D7x1/D1enxpCvlnDXfffg1KmzKOdrjKlMRwuw6C0QC0To6e1i3/hb77yNkQ2jkMjEqJSLnGKn8JVBpcWZE2eYnELMZXoe6KJB7bJSjRSf+2+fw7Lfg3gsg1SEGhsFzPz+1rf+kSu4q9kUdu/bhh0HbsLrhw7DuxRAIUIe+k4orSJsvmUYC6FpZCr1KvBIIIXutl5kAkn2TjtXFpiYQ2pyKpXlVa9EKoPJbOGLGlVyT05dgdYoRS5PtgwxlpYCrMqbbTo0WiwcKL1+eQrJSAHlXI2zEWsG+1Cp5CGSCyGUCaHWSlETFaCUypFJlNDWNADniq+OtCtkuZFZCgmEJRkK+RoCwRCsFiP7TEktFcrpsNWKdCLPNzm/z42Z2XF86IF7USnThTWCE2cPoW+wH999/H9xE+rM1CTWbRjhRmN7WwvWdA9CWTXi6OETEFQl+MQjj+DQuweRTMfotohdN+1BuSbEr156CetGhrB3zy4sB524fP0SMvkkTp48htZmB994t2/agbamduiVRqBEK9YibJYmZMs5DpHTAGPQmyCVKrC0vMSdAgajjukRMzNzEIpkCPh9UCilMJr0yOezXCJDftjHvvcEdu7chS1btnMzo7XRgF+9+DT8QSf3KJDiuWP7fizMeRGJJPg5vDx2Fnv27sCzzz2Fhx66H6+8/CI2bhiFxWRGtVxkjK/b58LM/AKam7thMGqh1dMNS4+Jq254PH7YGg0IhwNM0nj5pWP40lc+CaNFBbfHiZ6eTqYRTVyaQ2gpC89iAHfdcYAtXeNX5zjUeOudt7BCmknmmNS0suRF0B/A+QsX8Pk//AQq1SzyohzC6SAamnVcG0/I047uVpw5c4ZbMIf6h6CT2VBISGHStmJhegHGBj1jD91BJ9Zu7sL80jj/ru7YsYuVWdeyC4UCBVZFSGdTPDBkSxGmd5Fdwb3kY8oIKbtk7/AHAmhrbeGGWPKoa1UKLs8zGvVIpah8yopCOQ8JWdIWpjE94cKH7v8UrPpWHD96AmOXLmF4eJCDrMNrh7kk7Nvf/D7+7i+/ge9/7weYnXfC5V/Bc88/gTfeegXvHT+Nm/fvh1yggUljR4PajPnpWVgt1OopgM/vRVWRR++aLrzy0qu8QbJ3ORBJhdHY1MiH+6ifWOwZLHgWIdWIsHZ0APPzUyxMrawsYePmUYxduYLOjl6GJ6QyeeZcp+IZtNna0dHUBYPSCINai+effY4PMVcuX8fw2k3QaS0QkahULOLC+dMQisS47fY7kE5RmZme2z+pbZQ2c36/n4OSdO+iEqRIJMDb3kIxBV/AC5lShYnxeey56WZ0tnRhZXkFS0tLTEhhjGQ+DynlhwJBmEwGQEjBwjz7uamUidrYadtIh4I6KpuG7wgjHLdu24wIbVHITCiUw97cAkdzG3LlHGxWK0QlIWQ1CV547lewWixcKNXW3cYWK3ODERfPXWSlngAJrpUVDsr+4//4J/zsp8/xvbpGoGwRhRTFsJgtWNPXh2NH3+NsFvmuHZRxiZBiL4DKpIBQUYHeasDszCyi7iiKyQo2b9qJSCSOYr6E5qZmfq2S753KB0k0IrFCJZXjxMmTbEnr6OjEo488yiCL2bkFbkvfMDrK9rSxy2MQS0VMSKpUS5CzZUkMn9cDs0kCtSL170Td3wZ8XFXcGz9AqgyFU/9j+HO13Gi10JP+nUSDVUsNPX/sKrmhsNN8xuFSsmhxKdKNwZqG+BtWGkKQc9vqjfKjdLoEosiQ15x86vQfKeOrfnb6fKkMhZrrn5MG/PcTZhjzWD9SsM+FbDD0c+EGVgqoiuvseA6tKsitIWbVnQ4ANLiT6l8uViH40hvxGvFMV9/kuVnonP8MkUwK83IJe86XoCX/3O/4duFWKVxrtCgLZYBMBZFKy4MDYxErRQgKWVbilVIBskIlBJL6v4lLeYgrhFX8zRsN9sRtJxWbBnOpQll/gssl/o8Z6TIFMmUxPxYN7ORzp+Gdfiq0Hitmszy8r/vhqQ+MKjM/ZMQ7m3Sg+K5QpYdIW/d50pNMIRB6bHox8o+rVOb1TbuDAjQHEfYHYFAbEQ8mUCkUMDjUxfxdquyOc4OpEoV4FltHN8Ng0rOt5Pr0GLfUCWUl1NRxpheQ+8iktkIjNCK4GEcmRsUNdl5rJWJR+L0JbN9+C8RS8qYXuCCoXMqjTBWWoiK8IT9kUsJtWdn3WsymIBTQIJ/HP/z9X2PWuYSDxw+ha6QDvuQS9A1yRON+HkB7enu5IS4bFgFZA6oZBWpF8oqloDRUIdNXUUQRwWAKGT+RVHLQNchgblFh8+4RqPQKnDx9AW1NfViYCuKlp1+HRa/C5778aVSgwn//yj9CDz088z6YGyzYtXsnFGol4UwhV8oQDNLKM4JiOYWvf/NrsDQ3YD4+xxfHlcVlUAOVn9aLdrKXtCNdzSBdSCORT0KqNWBuagmSGwi7teuGceL0CWhIUSzK0WjqxNzkAj52/8cgVaig1Og4OT635MF7B49DKRMhnQxxgVaAvPWVJD79R4+iKi0jhxwiySg8fj/Uch3S4Szi4RgrF4YGHWyNDqikJiQjRUhqIjhd8zhz8gj27duN7qF+zM7Pwu92o6WpCUZbAzzBAKzGRkiFctxz+1146rkn4fI6sWv/Tpw6cwbdXT04cugk9u++HeeOjaHRZIff7WNlgIavBec81m3ezBxpqrK2WBoYXdjf08csYlL3hRWgmMtBrVFCJBUjJ8jhT/78S9xkSVXeS7PLrPrLZXq88frbrNLr5TJ09TjwwKMP44knn4KoIkE2koTFpEHfxjaI9AXkpWl4Il7GzNmt7Th/ZgztBhsfSqbnJ5HNU7A1C4e9BY32JqRSObj9vjr1Jl1guoLBKMfU9HVu1zSbm+D2uNHc2ojXXn8bfd1reEsiringsLSht7sPYqEQiWQMIpkEVXEJJWEM8ZSbNw2xUB7ZtAAWSytOnz+Pu+66G4V8EjqFEgFPBOvXbsG7xw+hrc2KaCgKjbyBEY+vvvo6No5uw9lzF3nQqqKMO+64ndsEaX0cza6gJq7C7VkCMaATkTAfjMgnTBf1XTv34dt//13kMkI8+vufZ1vJr15+Bvfcfztefet15ApV3HXng5zFP3mKbAxFCCVVVAUF1IRlBANeqNUK2HRmaJVabBgZRTQYw8T4NPbvvRVGk5nD8f/61JNotDtwx/57QSewqfkJVFDkUiqiTITDCQysGYFJZ4THswxHix2T09dw+cplrB/diJdefhUajR47d+6AXCXCmXNHEUm4oFIDLW129nk2mNqBqpKpO/UDgBhag5QPsTRIlQo5HrC6OzvgWl6CQFyD3qRFIJDEs8+8iZ271wHCGNavH0UsKIZnMQKLRYuhtWug0xjwystvYWFxEX39nfy6jSfq1JJCoopcWIiQO8x++/vuvgcXz15hDJ+lxYade3cjk8ji7LHz3NZ5+cIF5uQ/9v3/B5eunAMBZJd8i9A3ytHQrEaqFEVVWEWj1Y5QMAFbgx2SmgIRbwHXLi3wwYDwjLOLc9zM2tpngsWuRSxCNrQmVs+oKj4QWoFAWIXVakd//xCWV5xI56JQygiWQK2iTeyld3tcaGy0oqWliV9XlVqJB3YKhC+vuMmNi40bR1FFla1SLtcSlBITFBIzDOpGvP3GQYSDQRh0WgwMDODs6XP4+IcewWPf+Vd85vc+i+/9y2McaF1wO/Gd7/4Nzl04hXAmjl237MLE5TnsHN2LTKTAlhijXs8hXvJsm1rVkKmoqfgi5BolrM0WKPRKTE5PobmRriX+ehZDJkD3QAdqIspWCZmiQ7MOhTipiZiEEKlMxqp0JJxAg84Gq8YKo9KIpZlFSCBGc1MLIzFnpudRzNfQ1TUAk9GGt956C3qtCrlCASYLdXasYXsMARnI7qHT1cU9Ut1p0xKNRRjfKBZXeSs0Oz+NqZlZuFx+fPYzX2B6j8/j4+edXoO80ad1IhU7pevDKNFjSGEnRZ5pHkxpI2JICUUqY6oVkC0mYW4y4dHPPIqDhw9x++lPnnwG28kCky/A3kpo3hJkNQXUIjUeHaCOAAAgAElEQVTOHT+PcqEEpUoCt2+Zw6Z6o44P3AqFhrcuBB5YdrnZZ55O5SEVyZnOQ6VTZOugfge5VIpIKIQEYXqzKebaq5QKKNQyRNNBQF6CWClGLltAzB/D1bMTuP32e5BMExWMWm5psKYGeikXRNHGnxR3u9WK73znnxlnqlAo8aEHH+bn4/z5C9yJI1MqgVKVrcwk8MTiUUYvU+aGHp8OTbVyHDJxpP7zeN+cVlfffzNYf9CDO3ncFyyUx/zNg67SWN7ve6d/JiY7XXdXh3T6CPKV17nuAqa/kHe9bmmpq+AkFtEQTZ+TDBJEi0lS4JSGdwq23iDSMMuFkY40dFO2QIhMuohgOItErN41tFrEtPqVruYxV/9Mj7HKfl+1HLGt5sYgT/53jVrGPnvyzJPyToM9D+4kv9c/YQXy4EHIg29CLauidbqKvWd+Q3P5353d03oBLt8uR6pRjFRNwzXfCo2aP42QnpHVswcHBipEvEdVKkdVKIGskPx3vwzvf2yh0cRMd5lKyWsRmaDM3PBUkdR1EUo1EWqk3lPT2o3hnVdkN9R2KmPa/NNLHxhVZm7IiHe3GJChS65SA4nW8J8KpFa/fvoBkMJhN6uxMHkVF86eg6QiY04reZwsNj2sTSYmEDADt1xDd3MnUAY6u7rR2GTH5fFLmJi6hlQ+iqSALro5GDQGNGgacPiN92DT2mEx2NmfSmq81+/H9OQy9uy5A1KZBplijjnHsWiIb4aOdivi6TgEkEGvNSMaiiMRDqKQiUMlr+HTn/wYOgcHMe6cxFvH38CWPZug1Ipw7PhhXuUVy2XI5Epk40Ugq0MmJIBCRCU/SQjkWfStb0WqmGTfr0Fi4gruedcUmjsbYGnXIldNQanRQq0wIOwt4offeRIWvRpf+vof4+r4Al586iB0NT2SoSyTafbs3QOFWsUrxWSKDi4RHtxzpQQe/vhD6B3uQVlT4fDl5KXraLE0we/2IB6P4MCdt7Ca5I15sURBKqsNly9cgZBeuKUq7nngIRx+7wSWZlyQluXYvG47Dr75DrQyFe649x50dncjmcwhmS3i/ElCR6aQiAeRScSQiIchVQjwhS9+HiqTkts9qYkxU80iGk7hzNFz6O3uZdWvwarHIHlyo1kEvTFYtU1wu5eRikfhdC5i3+37IZAAvuUVKGVi9A0NYOz6NBzWVuRSBfatuzyLKAvyGNqwFtcmrjIibWZyAdlYCS3WLhQzNQ6bCkEXYHp5CSFUyHkLRMpUg9HAAehKqYLenn5cvXwFmQR53WWQiKhwJIFYNoavfuMrODd2lvnSHqcHEqEc99/3Ubz22kGkwnGqHMTakT7cfN+teOvwYQ5al5IFqJQirN8xgJYBM/71F49j/dYNiMSTEFTp4q+HMFnBmu5eRFNhDjcqlOT/j3I7KdngStUqTDbig8vhWl5Ga6sV8UQEErGCbTuEqjt15hgs5ib4vH62Bm0d3Y5YMIFjR07hwP470GxvwdXJK1jyTkKpByx2Aw8IETpEZous7FGQ02g1IBRcxsXzJ2FQW2A2NmPzlvWYnLoAo8aMcloKhUAOkUCKvt5B/OKFF7kTgHIGxXIBUxNTCIaD6OizIBD28Go7Hg5jYWIKj/3zd6GUqJjsE88X8MOf/gwf/dAnceLUGSw4qdZcj5Z2O1557SC+850fMXv6xLHjeOvN1/Doo49AqyMM6zwuXbyAa1cvIpdNYbCnHwP9/fjExz7BPzPisusNDWi0NuPk2bOYczp58L5l/x3w+kJ49tlnYLHquHTp0uUxdHaswa4d+7F1dBfcnmUeOv0hDzR6NRadi9i2fTekMgVSmSTypQTcvhnsuXkDxq6dxuzCDOyNbSjkRNDpbAh6YljT181hea/fiVwxBZ1OAYVMig0UDo/HUawV0NXTirGrlyCTGfHzZw/hwG1bYHOI2euuFHdg8oITd911AD6vG0qFBr/8xa+wfft2HD9yHuVyAVu3bmR7SHA5BmFRBefsEiqVHP7vv/tbHD70Ho4eOYqb774VRqsFl86MIeKLwjm9yEHswYEe7NizBZGoDyKlEoGoB9Z2A8TqEquWhMPbuXMvypQHWgnCarShVpDDPR+Cc2YeUpkYwWgYarMSjl4jRLI82xDGx+dw24E7MbcwA5WGlLcyb04lYjVcSyus3HZ0dHMhFinzRBuj8jQ65Gv0CkzMjcFsNaBULrGiLJMqmLpEAcHW1jYsL7sgrEoQj2SRjtOeWQNBRYSAP4BsmpjTCTQ3OWAxNeL422egFKr5IJdM53F9+goOn3gT33v8X1CWlGButUBSkcOma0EikEc+SfdNUvuqWFqeZ2xrg02PSDyKsfExjG4dhT/i54ZcsutNT05zaZ1AIoCuQYPe/k62KRJXnawopUqRPffxcIrVa4Oegq4VhD0JfPb3P49yqohLp87htltuJyYYPzfP/NvPuAW9vbMfAkjw6suvMPmFCtGMZjOGhkZ4QCfrhkpRLwWigwIpl2TxIdsAWUDEdCg0qDA7Nw3XshvRaArbtt3Ez3uxUEQsFmevPg3+NBiRok2WHmoSJZsP2WSIukQDHXnpaftEAdHVuYgKD8PJENp6W+EJemBtIsHgdYxu3IhQJIy2jnZoVBqMrBnFyUNnOA9AGwWRsFrHHuvViCdSSCVSCAeT3LZJba75QgGZZAaxWBIdHV3o6ulkPGU2m0OTzQ4doVsrFbz99tuMDB0cHOTrPFkzpRohYrkwlHo5ctkcsrE8xi9NY8OGLWyVoiAr9Tc0NTkgEYnh8bqxbcsW3jKcOn4MR44ew30PPMRFXmv61yIUCGH8+gTMVgsfbvK5PFtR6ZBEG1o64FBQmJ53Ekpl4hwkgtB/GgtX20NXKSz/Xwzu8+Z/n7lctbqsPubqF8V2mPcFUElxp2GZDkb0MTS4U5CUCTGFMltnSAEnEWLVX75qmeHZ7cbHrR4IOEAqFTHfne6v1G7q9aYQCGR40H//4aJ+4Kx/Zf9xW7C6BXi/ZYegJuR/JzsOva0eHhiD+ZWDaea4M1ONBveF70KcmYe2JMCeswW0rPxuoVR6oECHCJO3KVFQEVWlCjHdOWUUNvkPb9US8qk45Doz/0OFghFVBr3xn6UaJaT5EHJiE9tMauUy86PFWir/qUIgk/MwTP+WK9NJSgyhTIVMTQ6xTFYPIFSrrL5zYDWTxqZ/u4K2M67/3bPIb31/Gtzf22ZEik5KpLiTladWX3/w1/U+/xcvSASARlFALrGCdCKBRJB8wip4ljxosJq4nZHeybfshsNkg1KoQJu9DS2tbTh19iw2bdvEJ2AKK65ElzExOQ6v14P1a4cQXPagiRr1DCbI5DIIpBJkimXMzXqwY/stKNfE7KOLxINQyKUoFPMQKar8mDPTTpgbmvjCn01QwVACSkkNn//MJ2Bot+CHP/tXbNu/Cb7oCgrlDAfUNEoD82fPXbwEYtKpRTYEF9IopasQEU7KIIGiQQS9VYfx67PIUGAjm4a91YI9t27EUnAarsA8DGYzVAoDKlkZfvGTF3DTto1Ys64LiZwAP3/iZVikVlQy9YrmzZs3Q6lRQyyTMk85GPIik46hUMviwY/eC4FSAH8uhGQ0ilZLE27esQeBoJ+JB/ZmG0xmI8oo4t3TJ+GgQTwexdE33kajuRH9azdwcjy4FIVWaoJGqkU4FMDKkgsPfuRBGBtMPNAsu4NsodHIZYiFg4x8S8Sj0Khk+ObffRMUsaiKa8jXCvj528/B0dgC57SbL5L+0ApEdCO1GBAORlDJA7IqNdolQE7CdCaFlZAX23Zswztvv46tm0Zha3JgeMN2fP9//ZBv3I98/BEcPnkQPQOtEMhqzOIlq8b8nBOiigwtli6gIEI+nWMuMbG6e3t7cOH6VRRKRUTDEc60FOjfrDaYjCYuKSESiFljZFYyqWbFWh5aixpFQZFtFAffOshY0ta2bvh8UYRJ9ZTK0dXXgtbBLrj9fuRTRVQzRcRjIWitctzzsVvx6qEXINcqEEnEoVRQJkMCrVDNww/lDSggJ5fLgGqFW3GJE04e7CnnFHq6BjB+fQbtbU31PEOe6EA6XL02hrZ2B5c+UXmLXm2Bzx1BrShAMpbB5o1b8OMf/QTZQhSD6+wY3TaC0c1buaBofnYZMrkIAmmZh5PmjiY4lyeBah5ahRGFPKkodEGuQFpTob9tE8LeBBz2dghIGBAKseJdRjga4CDmg3ffj3AghHQ+hPGpa9AZdMjnMsjEE/jogx+GUd2A5199EScvXkT3uiEOjlGxy9LKJJwrU9wwWi7JodO2QlgVI+DzIhIM8kZRKZeirYO6ABaglErh93r577Zt24y1Q2t5K0HkIQrJBYIRLLs8EInk/DonWs/p0+e4XZEGCEczBWcjGOhfD6u5DXt23c4ts1evX8CbB1/jEi+1mraVUvT3rYXOaITGIMfcwmXkywEsLs9gdm4OAwPrYLW1IhHPMb2jxdHEHuOJqTHOvwyu7eWeAb6t1IDxqUnIFfUbYjhItJkovP5ltHUooNebkY8rMX5xHqMb17MKuryygmQihhYHbZhk6O8dQTZRxOuvvIX+riFEPCn4/WGsW9+P9s5mtLV14KdP/RR77tiLpeVlFNJlxH1JzE1MY2ZqAn/yp59HvpREOhuDubkRLq8L+WoKNWkRv/+pj+L7P3oCj37qUzh35gJzsCuFCg/uWrkZAX8QrY4WTMxO8cds3T2Iq1OnGZF4/txl3HvvvYzHlCsECIX9XKZE4elKkSgxWaxfv4HzRzTwpLNJBEM+9PZ1MhEslltBuUaDbwqZVIY3ipRLMpsaOMgcCYUhFWtQyQu5yKhWoGEsx8FU3pgWs3zdXdM7gl898xrWtA3g/NmLyOYrWHTP4et//af45fPPYvu+rchVs2ixdUBaUSHqzUMprmejvP4lTM9dgbFJib0HduHw8fc42Lxxy0bu6SD2PZXUeTxe9tdrDTp09LahWv1/aXsPKMnu6tz3q5xz7K7u6py7J+c8Gs2MsoQySEKAMVyEA8kXEBZgHN7DGGwewQaDFUFCGkUUR5oZTY49nXN3de7KOee39q5pkHn2W+/q8s5aWuqZnlPh1Klz9n/v7/t9WUyMjiIVS7Lxu1AihF2W0aR0DtEEcNHlQUf9Oty8/w449FWYGh5DdZUDGoOBMahH3z2KdK4IvcECuUKLwauDWJifRzgRxvWHD8FqtbGmnM4hnUbL99JUimScBUilEibcsL44m0AuTx30HN8naQpHhTuFjlHAUkU3TExsonRUsIirWnfSyq/+zEGU/D4yiFGiNEERyd+Sy3BSc1legEAm4M+R7p0kaSLpjdFsZGSjdzEImUCJkDcMv9sLpVLGGR9EfKLfr7gDUMn1SMTSPEmYm3FhaWkF+687wDQRQh0TaY+wpEQjIghBIZ/FQH8/+1JaWlpYk06L+XDSj2Q+AnO1iXM6qI54783jKBSFaGii1HUV5whw8mc2xwUphXmRpOvShfPo6OxCV/daSKUqlul43bQYTLHHwmIlIo8Cchmx6AVIJGixkeZCnm4cRLZLJz2QCwO/q4kqZU6l275anFICcLtYi87jMVj8H1658cHCa7Xjvvoc3Bm/pmWnZ2DNOk0tKAyJsON58l38vkNf6cpXUk6Z4Z4v8UJq1UhKgZ6rtRvLi8TCCtbx2uPSc5H5lP5MvyMd+iprnTriy8uVwp0K/j/cKgFNldf4X22rXXeuezmllTTwlE9EwWCUMUASHEDwpbfIUkm+7QIkxRCMk48hkRPCHgUOnclBF/3whfvUThnm9tBYhdzJhcqblEtRlFNhWtEF8egqH4awlOWLPJQmlARSyr2EWEC0GAUTZKhYlwrzyEMGuTBVefFlihlXkTAJIr2xUrjnBcy/pv+IP5vIi1ASVKgyJJnJxWOQleJY/9Qoai+s/FEK9+m1JhzdXY2MoIyyRI6yRAGhhBBWlRODttUCnuQzMrkEWlkK8cgMRMjCPb+EGnMDEpEkXC4XDBYD9GYT/ItRjPeN4+t/+Ve4cPIiHn74E5h0zSBXykKjV6K7qxvnLlP3fQSnT53C5OgQOlua0VhXwyEB1FkmBNmix49IKIv6hm4olHruVCazcTYoUtdDY1DAQGbIuSVo1GbEwnEkwkEUUnFo5WLcfuthdO7oRrQYQTDtQyDmxsXes9Bp9TDr7Vi/YTuWl91Ikds/Lod7KoSUL8OBKeGEHyVZDmqLDosLPjbPkoygukaP5h4HsuIwpFrKXCQjsRj+5QTOvnMOPR0NaF/bhFCihLefex+FQBGigpyDZJqamqAz0lSDuDZFrKwsIJ4MI1NK4M++9DlmzBuqjXjr9Tdw/533MI+cJjrPv/obbNu+GecvnGH2clEqhVgu467Lm88fwZaNG6FQ6ZHOiiHISJCJFLFzyx5cunSBmfA33HYQMjIZrvigUBnx0q9eg16lZilSKh5HMkpR8xp85WtfhtakQbacx+jcGEYXRrB7+1587+9/gLamFpY5uQPzqLJZWbO7NOuFtKjlgt2k10EoKqOurRnegBe/ffkIHrj/Xuw/eAhXro6gv3cYuXQBN956E4688muYqrVsZtUZ1IwhpDF7NJhBLlFEOU35QWJOzqRraUtzCyZnp5kUICyJcPbkGWRSWWzduo0pJA0tTZiYGIdKqOTChZIJ6aIRzcagotAHIiJl6JMSMG1FKtUi7ImAWFDVDgs27NuGy31XGSeXCSdQ76zmbiYZ+haCLnhDHswuziOdJY2pFDqVHl2dXSxpWfGscHy71+1BfYMTbp8bBeShM8khlai5COrrvYh9u3dgeHAMeqOFO2X9g5c5iTWbFKKlbgNOHL+MRCQDtUKJpcV5zEyNs85YZwa27V+LmoZ6dHfsRbmsxIXeU9CZZDxtEquoyZ9GOODByrIPLU2dSNLEIeSGVmLGnYc/iVxZiFy+jHfeeY8DXV488jwO7NnFiFJhroy7b7+LzV81TifiqSS++bffxMcffggd7e1YXFnG6PQkGtub0DvSh/m5eU7JpS6h378MR5UDA1cnoFFZ4LA70X+1n6dL1IVtamzC22+9hRq7g8kUarkStXUO7NqzDdX1DiSyMXgDbly+chVmsxUhfxRf+8qjmFucRX1dA1yuOXh8HtZLr7iXEQqRbG4fGus7oZHZcPbycUzPjGDD5jVwuaY5N6O9rYvDwTyeICcIZ/IhHHn5SQSjpBe/AplChY6OblTZazExMoWvffWrrAU+dfYo8qUMxsYHMTw4hFKJQsNKCIVLTK9Rq8o4dN0+SEUaHH3rNB597FN87RCXKdBlHhs2rUFjaz2u9l/hETGltdZYHCikhbjzpo8iGEtg1+ZDWNe9CaVCCS0d9WjvbsWK1we/34+77r8Tx48fZ9Sgb8GPRCSOwf6L+NnjP2Lz+MBwL1QWJXx+D0oSAazVVqzdtBZDwwOYW3Khq6sTyXgc7U2dQF6Fo2+cglyqhN9HYUd1EKmKsNTIkC2FGEdIUfCUYOz1e9lESNpui8WO+YUV3HPnR3H18hB/38QSCTLpHDcNCPW7YeM6LHuWkMwGuKtG+9M9gjraaqWG74saJQUGkdwhj0K2jGS8wA0Ri9HBtKBIxI9sOgqtToP2tg346y99B//jE5/Hs0//hsPwBiYG8I1vfQmPP/kL3P3ROzlAyGashiivhEZiRSlfKXwjcQ9CyWWUZRmUxDmojVrs3LsTR997D/v27GZayquvvsrEG5OumhsA1PhIpynxeRneFTdam9sQDIe5QUdm8vXre3iC6BpfwOaevfjTez4PpUgFNU3UiwVMzbkwONSLV15/mTHOGp0JCqUBsXAMV6/0sqn/pltv4aKdim0y2UvFEu6+U1FNRTNJWkjeQoueQjHLIWKFcg5TM5OQSVXQU9ZBLAOj0YRUKsWLIjKkUjeZHpOuYxSepdEQBSd3TTf/nwt3KuCoIPX43Th06/WYWJhAJBWEWqfE9PQEy1hqnTX8Osi/QwvG0YFxhgQQSpg05WqVEjqtBrFQEisrAUgECvaRtTe14vLli2wWb2ltZ5nRtGsGzXR88yXUVFdjaW4BNquZp1ZU1JEkj2g1wZAfMrUUW3dthEIjwcUrF5EIp3Dx9AUUSmJYbFVQqzSQimUMdFiVFDscVRjou4JQOICNm7dg774DPA1OJTLcnff7/NBoiHBGxmp9hTKWzyGRjF2jrRRYOpPOZaBRFqCVU3bI72UxDBu5VpSSWbdF78T15lYUn7sM2XLFyPq/u63iIFcL91VtO+nRaZFC3XT6Lq0W9GxYZd7/7zXt1D0nUMUqZYZTSgtlXqRU0lKpqUUd84oWnaQzVMTTuoS69GRQpX2IGMh/z8egjHgij6XFKAKB9O+47/8r73e1cF8l0HBtfi2NtcKErxT9gi+8ESmzplxYgtr3WyhD7yAvEKNtqoC9pzL/K8/5n/5tTiFA/x1KROsrbX7SCdGqgYX4MhVKEjXfIATFLMQF4sXSMakcbCrcRchz4cs8d0rILImglqQRzmqgl8YZLSkVVDTw8ZIeeZECBVklYITYzUSRyRTEUCuEyFDMbVnCCwABzUJLBWx+ZhD1F5Y+9Pv74I6u9SacOVyHGDFAyRRLen6JvIK1ZFLP6sEHnxj02ixKKRZdI3AvubAwPQudQg+5WMrj7NvvuQUnTp3A6MgsZGUZtq3ZglsO38YUjcmZSZw++z72HaALKhX/KTa+nTx1Cv1Xr2Dz+nWwW81sZrHV2OANBzHjmkcqAbS1rENZIOUvXSwe4gkLdYlVWhlrPCVSFYplghCLEA0GkQgHICrlcMftN8HZ6QRUwPuXTiAU90KllaNcLqCjoxOZXA5uTwCxSAaKsgmB2RjinhjEZSHUOjluvOMQFEYdfv3si8yFRrnAIRw33bEPbZtqcHn0HKpqHbh8pR8WbR2e+NGT2LllHbbsW49YGnjhl69zxz0dKSAZT/G4XG8yosCdEHJ5e7lrGIh5cft9tyCRi8NoNnDQxuHDhzjdr4ACX2hJGkSsZvp9OptHKlNCibR82SKSkTg616yDQCjHSN8YJCUZGhtbMTc/g+GBXvzl178AoVRI7gq88eYJaEUGpGOJClUmFEQyHmWj33f/6e+QQx7BbIjNrkMTg5AL1Xj3jePIpbOw2UyQKoSQiMVob+lBMlqADApksimMjgxyKuFyyANv0I98JoViLsOEFZ3BxEWdzxuG3qxnmcy9D9yGl994nm9YyVQSLU0tWJxzI58soMpcDZ87iHJBwLxzCiZZ9q1Aq9Hg7InzCC2HOHiJzEnxbBK+sB/XXb8fVy5ehVauQcQXQDoZQ9f6DuSFeUjIPS8RQSaWou/KAMzmWhTjJXLhobmlHg9//tP455/8GMKcAMlgBPVOO1p7mrFmYyf+41e/hLXWhnUb18DjW0G1w45J1yjs1XZOAiRtNgXTUOHidFQhGAlAo1MhnY5jZmYJW9bv5O9toZBifSiFYxFf2RdYxOyMC22tG1DKqPDu2xeQiReQTWYQD4cwP+fi9NX6NiuqmnXYe/0BeHwZZPJlmG1KjE0OQWcyQygtY3KyDzaLAblMkQ2Xly+eg06jwqfu/wy2dd+AYCbFoS1btmzFM888w0m363s64bRWY8W1iNsO34ZUNIWm5nYk8hn8zXf+Fvfccw935SZmxnHs5HGYayw433sW9fVN2LF1OxMlzp46zSbkSCiEDevXQ0zd8mSWp0sUOOSwVfONQSKSoMpi48lEuhCDpdrAHHCie7SvaePuu83qQDqfw8qyFyvTbijkCiYEDYwMobGlCSNjY5DKlHA6G3Hw0E24cPEynnvuaWzc1INAaAVru7uRTKZRZa/DP/z997B5004cPHwLlpZc6F7bxuFTVCTNLcxDKlMhEAozyefdo++grtGOHbsobZbG6gmglOckXFqkNDc34dzpy9i3dzdC3iA6G9fhpZfexqxrGvfc9TH0XhxjaV1NgxUqoxxaI2nIvViZX8AdN9yCufFFBPxRXniN9E/ivTfOwuGoZ+nTzj07oDfa8MYbb3DTg7CO/sUQlufcvMCqdVrwkXsOI54LYm55BuG0h0MkySPV1NbK10NC8xHRhrwqpAV2Lwawdc0+vP3K+7AZ7HDNzLHMU2EU48Z7d+LcpWOQK9QoC3IgHNzU9CTMJjuKJQFrhv1+H3eLbZZqlm0sLHlRU1MHpUqObD6NZd8idu7cipHhYTQ3N7MssraqlqWdvRf70N7azr3LoaFBBCJxRl9KRHKUMmV0dnTC73bjwoWz6GhrY5OsRVeDn/3wSTRVN2NhdgUCgRhT85PYc2ArU24c9VVw+5bR3tSOKnMDBDkVyiUZB5m5gy4o9BR6mII34oXKqOUFDQVePXzvQ3j8iV+yjypGaaLJMjRqDeu2W5oaUM4VoCP0bLGEZbcXar0eMpkCDz50D9KZBHzLQVTpmrChbQdMchNS4SieeuIJPPjwAzh64m2cPncCi+5lVNXUw2CsRrlYxpuvvQGFRoVde3fzscxm8yy9EZN8Lp/nZhMVj0QLY9Y4ysjmUsjl05zJkMpmUFffyBkb5AOhCFCaMknEFE6VY5IVJ2+LxUgmyfxaCXiizjktChSUjJtKIJ6Iccc9lY4jW0whlo9BrBJDY1JxN54WVmTwJQQqpY2SCZQyKoiwZrPaGedI3yXGBhLPX6HD1avD0KvNbHCnFOwqqxmv/fYVOOqcPFWloAu+txWKaKpv4Ocw6vTo7e1FJpuB3mhgVCRNNui6Rtdm19IMT9fp/nXmxFmIZUooVBp0tHZwmjoFsFEORD6XRVdHG0aGBzE+OcrJxbt274dMTB13KWcIUOHOWFmxgI9jiY4V1zEkK4pCpVIwppf8T1JREjpppNK1LhUhEoogE4mRpKkLBDCpVNjXtAGOjAqCI73AHCXy/u9vr+8oYda2SmqpLBSYv34twX1VCkPFO21MYqGOPE0eChVeO6kz1HQAACAASURBVBXz9LmQvIUWNRX51LX6lDrsrCknhDBNw3LMWCfWOtWk5HGjzjrp2enxKomq1JkXIRbLcsed9v3vuur/b0fggxr4P8RH0qlOCxDW53/h9WiZhPCkb7fMfx/CxCSvxPdeKaBt+sPr20kmM3xIgZKBhv+Vg7aaGkUFe0lhgqgQh7CUZmTaB9Qkv3tfrCeiCFgyoBLtQViCkNvylY3GH3SwcyUJciCzopgDkIpiGYpkTr3GeadCOc2de2klhRXA5scvo+GPJJVxbbTh4qFqxEkvKxQiBzmKQiloBUhIJ1oYMaKoVBmt0J+bLA5MDg1ganwIuXQSAc8KFBIhnM4qfP2xr+Op557FknsF7sUVrO9cjzpHI9atXcfox0SS+LVKRMNBxAPUqRHD4/MjFAgjHU8wJpG+SDK1HCs+MuZQyAuNreVw1rVysiKNFqORIOufJXIB7rv/HlzqG8TKShCpVJa7yEGfB4VsCms6m6GrNqIoLWAl7OauTBF5qFUVZva+666Ha3Ye7gUvdFI7NNABmTIysSQn2v3Zlx+BVCPHfzz5awgKUiRjUaTTMbSvqUf7Jiey0gTmPbOQK5VYcoVw7OWTqHNYsX5rD9QmK3773DHoBAbkYyUuEoiSQtMVOXOOaRESQTwRAhFCuzZ1QKIUo7bKBqlCziPfZJai0LUYGLiKTRs3QKPXoFguoq2xBQKxEmPDsxi9MoZSuoAHHvw4zpw/j4DXB5lIDomYSAcpnD71Hv78y48w0o8CnLI5CY6/fgrrunoQiwQQD4dB6QOhqB+PfefrGJrqQ9OaFua5k/lPJlLj8X97Dq31nRzbTZr8z37uTzEyOI6gPwmHpQb+gBehkJ/Pcxrnx1Jx9PVeQldHO2QKCUrCMq5eGWTzm1KrQjjuh1QF6C0qJFJRdHR2YGZ6DrVVNUhFM1iaX2YCDCXCKeU6JtFMzExhbGiY/RDpcAY11fWw2mwIhCNIF9Mw2cwwmc2YHpmCMF+CRCBg0gTkZSgMaoRTMcxMuzDSN4LtW/Yj5o1DmCmhtq4GO6/fg6MnTrAxOR4IYsO6dkiUIhy6+SCb8GjKE01E8N6Jo9ixZxvqWmqRzCZ54lG+lghJenuxiEbCzZwuODo2CrulHps37ISoWMaiexbZVBo2qw1avQolJJFIRFDICREN5XDmxGUE3GEODfIt+fl8gagMbZUE+27eCI1Vh2xBxh17ibIAoTSP4bEReD1+1DlqoZJJ8cILr2HXzu3weVaQS6VxYPdhSIpkDI8hmcpg67btCMWjOPLyS5zy+Nj//GuMD45hXetaRLx+2KscEErkePQbj+LLf/kVaFQKnL9wDhs3b4Jco8Lnv/EFfs+11TWYGp9Fc30bmusb8fQT/4Hbb72BF8LxZJI7yhTXzuEnznpcudSLVDIJnVqFumYrPvPIJxBKhwBZEed6zzIJaNPGzTAZiCYkhVlZS2YixBJRvPjKS0hm0pwQajTbYTCaEU8k2Vug0ckxOzeGq70XcN2+vbBbqrG04MPgwDiq7Q2wWms5JZR03lt3bsKUawQXr5xHlaMGcoUKzQ1d+Pef/TuS6SCa22qwYVMnZlxD2LChh4kdXs8KghEvmhs6YdYZYdJpMTuxiEJOhr/7zg/x5m/fwLce/UcYtHqodWIYq7U4dPNh/OTHP0bfxcv4yT/+CJt7tmJueQrnB0/j4N4b8YkH/gx2cw0y+RQj+tyeEKZn5hi9STSNdDSHmfFZpvp88Sufg8YogT+yDEjJmDrJ9AaaylKBmMlnoaDu5dZNuEydy3gMUoEC9Y4OzE54kY7noVLrUBSUkC5GsefgWpy6cBR6nRF6I6VlEx4uxx4eMrpRdziRiPJUjwhnRCwhf0gileRrD5E81FollCoFam1ODt6ifWg1oVbq2KBt1pu5S+z3euFamuf9G+oa4SJ0p4bSlxWslzbqrXBNLaCrZT1e+vVvIcxJMDu9ALlSB7d/GTqLAh2dTVBopJhfnodKpsb+HYc5sCmbFTINJUd5LXYpOje2QKwUoX90CMsryzwpoKZEIZ3h+wklymbC+coEQSzA9dfvx/lTZyCGmKcS1JGnxZDWZML+63Ygk42js6kL4qIOdeZ2yEoKUJQYSwsTEcwvz2B0agivvvFbVNU2wGKuQbkghGd5BbliESarhQtsYsqTPIQ6uJyhIKgwuQn3QBhHkkUQ25oQx3ojXQuTyORLsJjtCPvCmBgb52kHeaK6u3tQpJAnglYIiQgiZVINdeJXDYtkMiVjaipN+m56jgyCcQ9EKiGCyQCEMjEX4rQoINiAs9bJkzaS38jIiEx1iUAMnz+EhXnKqKDMERlMaiq4gXg0zUZUMgZTqOR7x47CWm2DwWzmwqzG4QSZkigEj8LTCrk84rEY56/IFHLUN9TBNTXDWSbV9XZ4wsvcQaeF3/n3zzOS0Gp3MJVGq9bx9ZJSXGUiEWamprh5ZXNYuYF44LoboVJQ+JwJi3NLbDKnBiuZlSsSaqphROhoa+EgP73JgEQqAZlChkLWj11Vem5+jYVm+P0rJBLEMmlOXV1b7cSeui3Ie0KQvDQEwfwfqXDfXsKs/VrhTgFJ+RJ3v1cTTam+E4lJpkwmZKo9K91w2kjLviqbodqS6jOqzegzY0UIEWIElFRaKcxJ8kIMdfqdxaJi+STtx2mr2SIX6vTcKpWUjcihYJr3qZBq/ntJzP/X5cuq6XZ1krH6HrlwJ32XMOeHffqrXPiq/SIcPJ2FrqKi+VDbxDYpJrZRwBJhESnUsaIDWt0ogICSn7grzYmbFLKUqzh2P7B9EO6/uhqpwP6pcP/9B0J/QUYVAroVxFqUBSLkJQqURBWee16sRomqHHLp/ZEL9+n1FpzeX4WCUso0m6JYiWJZgAKZHUgHJRLwyozYuOQ0p+PRbrFjYWwck9MT3IGhMBYKsmmoqcKj33wU7184xzfvUDTMXOJgNIietV1YXlpEe3MrJ7yJ6IRLpCAUSVjTSl0WwqhNjk8gQAWgWMjcZiIV5FJlXpBR4W6xV7NkaaD/MkJ+L1o6a9C9sQsr7hDikTxrkEmzHQr6UMyl0d3egLZNTXBHPQilo9ydpG5xJpFBqSBAMJSAwWCFIFeCVkIBFEqUy2Ik0gl4/QtYu7Eduw7swNPPvQB5SYeoP4x8OgmTRYs/+8r/wPmx0whlA5ian0A2VsblY4NQixXYtHU9altq8eqrR1GMiaEsaZCOxtHe2QqRXMx8WQUZdYg1m4hy7HbXhnbozCp0dbSisa4eP/q3H2Pzzq0wWU148sknsXvHFugMGh4HE2qpkBcjGMzBqq3F4Nl+/Pln/gLLAQ9eePkIhxJ1NHSwLvDXT/8c3/jrL8BeW4WxmUVIZSa89uJbUErFbEz1E6KMknkLWXz921+DSi/DvH8OYiWZqOh7IMfP/u1ZqMVmxLwRKORl1Lc6UF3TgLlpHwzqyljS61tGOpeA2qBGLJdg5j6NlkulHN4/eww79u5ClINHtGw+Muj0EIiKUGorTv9sggxwIh6t5zNlDvigCxBdvAhhSEmL2WQKmXgScqkcVmsVBAIpAoEIQgEysgqg0ipQU1WNydEx2MwW5t9f6r+CL371K3jiV08iGAohHU6jq20tEqEkStkiax4/9uDHcOSlVxFLJJFPZ9Dc6ED7mha0dTcjnUsynSMSi+Hl11/GnffchSQ5roUlZFIh+D2LXKgSSk4iVcITDJA/FeOj/dwtU6sN2LP7eqhkOi7ss9kYUrkwFAoRJEIxFhbnmUU+OeGCSqJHPkFWazUunenFRx96EDlFBvFyAP7YCr/ncDKJ5dACTFYFLl86gW3rdzDHXSXTo+/yIC6du4yd23fAbrcwtSKbzuBjH30AZ85eQlkqxK+PPM/ItJH+cXzvO9/FpZPn0dOyBk6bA8dOnsC2ndvx/f/r+3j44Y9DIZFBWJairqoRqUIOd33qPlRbbJwOabNZecFF0yHKRQj7gnx8aS5NulI6/kTzmHMtQaXUcOqhXCaCtUaNex74CKRKOcanJyBXK7DidWPH5l1c+FHTIJZN82NNTY8xPUgmlbEcUaMyoL9/CC1t7UgUMiiWYiiXEpgeH8d1e/Zjy6bNuHi2DyNjLpgMDogEckhlcrzx9hvQGhTYtnMNRiYHWK7j8fphNdfBanZg1uVCbW0V9uzZjNdefw4NLdVIZqNIZRKwV9s4FGx2fBaH9h5AyB+ARmGA153AI3/6GL7519/CwEAf1GoxbrrtIAaG+tE3WEmfJPnPR++/H5lcAuFEAL4VP574199AIdYh6Pfhk595EL19VzkS3GaqQT5dYGnL0vwi+vv78MqrRxCOehGOrWBpxYVkIcWmwJHRUew7tA+TC+N8zaBufWN9A6RiMeZnXbCYqtDfO4FMkpj9ahhtJriDC9Aa5bBY9dAo1Uz7kcoAr9cDnycAu9WOdCbNxQ01cajrvrSyArVWw1Qz8shQqBgVPvR5pMIU/KZHZ/taZJO0yAlyh7OQS6PKYUEw4EOJOXVC1jqTeZu046lYGolIitOjEzFCJVrZz+Jd9GOSMj/CaQSjUazf0oU8Ykiko0wWMemtuGn/rViYowaEhBnjWUESO/ZtxpHXn+IAK5PJDLXGwAFFtDBZWZnhhbVSZkI6kOeOO6Fr29qamLduNVvQf3UQjc5mJDNZNLY34/Y7rodGI4ZKqoG0ZIKsZEYpJeSFGzWMlt3zGJvpw+B4H95nHn43auxN7B8hyR8tYij1tFJYK1mKQj9Th5307VQVFfNZvhaoVWr4Az6eusqUUnj8XjjrGnDlSi9LGMmAS/SWnXv2IOAPQaFUQW8wMBKSSDWkYacaiPw+VG/EE1GoOUQqh3wuwzSVdCmJcMEPe6MZ6XQK4pIM0WASXk8AO3ftZOUv+YaaGtowMzGHSCCCIhsfUzzZttvsaG/uwqUrfZDI5FzYhYIhPPzxj+NrX/sarFUWmMwmaPQqzjcg9j95kAx6HTIJ+n6W0Xe1HxqdDgKxEIV0Ds5GJ2R6MQrKPDZsXgurzoof/8OPkU4XIZErWA8vk0hYzkWyokyawplIPx9gj5iZJkLWamjVeqgUGkxPTvP7p2NM/hxqRJFMqlDII1ckSZHqGv8+xRMKrSqPzdWUeF/EpXkXivlK15qqRpVchpu7NsEqqQLCEeC5fmD2j1O4v7q1AJeNjL8VHftqF53kL7SRPIlVDoTkvqZn58471YfXZDMf1JJXNO4VfKNaLeH/U1IpFeXhcJoNp9RE1mqlLEFmKg3VdLki/46eX0nYRrkYqWSeu+2r+MgPVTz/Fzt98PUyupIKdxqlKsPnIF94AgKVljvt+9+nMdGH23JyAXoPSuGur2iF6CASYH41lIhRkOLKQS+KtZAhgZJQDhHI1buqK6o8dyUWtiLo5yL/mmZ8FfHzO1MCG1Ar+5B2sSxUoyxUoiQUIy9RoiBWoiDX//9SuBPH/fR11ciRGVSpQVmmRqlQrBhiqWtJ4xgaHjEftDK2Eacy8EzPssYwHY8j6HXDbtShXEzi4c99AjO+eeQFdDLl4ax3wO1eYKIGfaFYs0xoLIUODnUNbDYH3F4/pqfncPzdE+juJISWFNl8BhabBcMjYyjlRehp38STC+pGEIkmn0sxg1xjEKG63oZoMo/pyWUY1CY2BkejIfYENNfb4Wiugsqqgcszi0gyggZnLarMVVhe8qG6ugG/+I+nsGHtOojyElgNDqTSeQTDxDb3oLrGhO37tuLk2QtIhEsIe3ywmUjrmcB9n7wLumoVBmb6seSbh1puxjM/PwJlSYbuzjYcuOkAHn/yWQQXEyjFy2iorkLXmi40d7RArlVhfGYSoXCIw1Pa2xoZRaczKrFlxwaOuL7a34eu9eu4e33s3aOosphhs1lQVedAOBWHzV4FbziCaDABi8yIbet2oQgZnvjVs4i5Y2h1NEGrUeGt14/gi1/4U5irjJDprDhzbgDzU0uI+mPIUphRPIJYJMjR2n/zne8gU04hgzgiuQAWPQuIxhN44fl3EPNkISmIIZOV8Nk//xQymTL6eidQShfRUFsLj2cRroUZllREEmHEkjHuHNTU2uGPe1BAEYkMGYM1EJZFrIel5LuSqAS9XstF7Pz8AvKZPKptDoQDUbg9fqxds5bH94QZJVqwqAjuFrW3dyKVKSARTcG95IGwSCPSNFSUZJzLw1ldjXQmg441nRgcH0ZLVzuOHDkCu7EKLc427q4Teo844Ju3bMHo+CRS2RxKuRyaGmthd1Zh286t/F2gLkypnMekawyZYgrOjlY2aIZ8y9yp0ao0kIhUiKYTrDvPFhIoF7NkL+IFTCgagZG0sDI1nNVORBNhGA167sAFfF4Uinkcf+cMdOpqZGICbN2wg0fNFrsRkyuDMDvVGBjrRb6UxekLJ6DQSjmKnnjFn/z45xGLZpiw8/6xk9i4biOi4Shuv/k2JmW88/Y76GpZi2Q6g2g6iJXAHLPiHdY63HjdLWiwNkIh0bMO92Lfabx/5ihW/Cswm8144P6HUWtrZNPs7PICXjr6W2ZZjwwMsQGNTHZDgwMY7p3ALTdcx1HzlYh3Sm1NMbGDCsc8RbHn8whFwujsasDtd9+Ovfuvw8T8NK4OXmUtbcAfxtqudai2VXPXdHJqgjFyRLe47977OLmT0nUVcjVm5ubhaKpDKLwMqbiE6YkJ3HPX3Xy+kZxRpjSyj4G4wYR1JMb0+6fextZta7Himeeb96xrEW2tPZiZmsee3buZpjM0fAWZbBjOehvTcAh1SFQZ0v9u7NyCptomGgQwj5q6+udOX8XM5BLkEjl27dqC6w7sZMzmo9/6Jtra25FKJ/Enn34Y1moL3n2fqEVhTI0sQiMzY2VpEbfdcQgzs1OYnfdzKmg2mYV7xY3JyWkunP/qr75EwDKcu3ACiVQEIjKve9yQKxWwO6yseU8W4rDaTXA6alGmSUcmjsX5Jdb/5tJCeL1BqDQqKLVybhBs3LyefNQQSoosU7OajTh3+iyySZpqpFBbV40iSlDpNJiYmEBbRzuCwSDqGusQi8a4CAoGQyjnJVx42y1ONNS1w73ox+jwCHR6DaxmA5ZW5pgeRsWks64GEqEMNrMDS3MryKeBrtYuloJEYnFuCiWCCfg9cYyPzCCdz0BjUuCuj92ERJqkiyIEVsLobFyLbAKM/52YmUQkVSGLXR44DbNFi4MHD2JkeAIenxtmK+EgexGPJ2Ez1iMXE3DhbLTqGWtL9BUKjYqGYhCSDDOV4c/pzntuhGtmBNftPoh0TIQqXRukZSWkQgnKxRzmFqcwMnUVo9ODeP7FF7Fu7Q6o5GaoFFrOdKCOdi5X4C5uhQRDE/vKtJqoKrS4EiDPyaDULSUUKydKSsq43HsJqXQO2VweUqGI/w0lgxLfnbugJbA5nIp31ryDWN55fgwq4OlYK6SUhJnjab9QUEY0E0Yw72eq0LZtmzE1PAOt0oTJiSmePCk0CqQTaaAk5GnX5OgUjHojv1eiuWzfuhXJWIKlb8FoHCajFaFACPv37sMzTz/NBS81hcRyKafg0mSEZF4EFjAbdHxtHBwYhtvnRc/6NdwskSiEEGiKKCpzMNkMsKiseO1Xr0Mm0UIilaOxsZGLdplMwubTfC4HvUaPpcUVnjQJBJTKSfQUBeQS8hBUpEQcWEk91lKOJTl0TPwhP+rr6/nPlDpOMIR4dAEaecWUTFMMXl+KK9hro0qJvc090Mu1kAeLEP6GCvfIhyso/2CvlzfnMWMhUlqlq07N3tXU0tWEUnodDAWhoQGdqRS4RPCQa+qH1Q58xbhKZmQKAwVr1tOpPHfZo9EMiNtOj021J3lRqI4lOTY9KhXu8USOG8hU41FiKj0u1XxU9NP07b/xoH7o47Daef9d4W6c/UcU08uQKqzY0hvHuiu+D/3goSoRzh2SIKOqFOf0hVoFz692zWnVQvB6aquRXIOmGixXu7YyWo2JXcXvVPQ+lS47PQaNPH43PihUJgMVKU5lZcW/48cuIi+zIa0wIi83oUwdd4EQWx6/hPoLix/6PX5wx/EuPU4ddKJAnQipAhBVQp7oDZEeirBCHApwLTKLVop2tQoL4xPwL3kQ8viRTcSx4JrEhk09eORrj+D04AX4gm6mSJTyOVhMRpi0BnZ5R8J04ddx0VRjrIJIIsPpM+eZflDI5bhTRzpN6hRI5XIcP3GKu0fbN+2DXGkA5dBGomHEYyFS5EOrF8LutCFbFGJibBEoVPj3ZF7NJeLYvWkdPvG5T2BqZRavHn2NSSMalRI7Nm+HQqaBSKrGM8++wOmCVaYalvWQbInGxUEfcaclMNsMSBbzmCeUG421MmnUNTngiSxhw+41TC4hdzyx5x++/7NoMDuxef0G3PvRu/C97/0AvqUYlEIlyoUM1qxbA7FSiuqWeij0GtTXN+D4O0fx9quv4L67b0M6E8P6nWu5i2mx2REgZJrTiaf+43E01tRhy6aNfLENJBNY9M2hIM0hFAkg7Se6jx7d3Xvw/okrSAbScGgtLJv4+lf/Et/9Px+Ds6kW6bIEL7/2LqL+BMLeEEq5DLzuBZTyaU6jI4lEQZRHKOXFot+FRDoOTzCESxdGMNG/gGKSNJZ5fP9H30MuJ8TIgAt6pQ7ZJHVwlhGIeFGWApFECJFYmFPvHHVV8MXdvBBze70I+CMwG2zcTaLCXa1XI5XLQSwUY8O69Xwjmpmag0wsY00kEQGmaUyainDC6Mae9RgbHoPd5kA8lqpE2C8tYfPazYznM5vMCAcCMBkMCISCcDbWobbJiRdffxmbNm3BwKUBbNuwHSFvhMOP6CJ67333YXR8HDNzi8imUtiwrgdVtTXYuHULF+0iiJDMRRCMutE/ehnt67swMjaEDT1rkY6lYdTZuLsuVUrQO3QWRUEKe3bvgUBMHPMM/OEVvjHSWJekR+SWPX3uJJRaATpaOqGXWfDMUy+iq20zWls7OKH3l0/8BBqVHFfOncdffPHPsBycw/Hzr+HgzbuQSuYw2D+LbVt3QamgokHPF/ZTp07BbrGhpakVEqGUi/NcvoDlOQ/TW5b8M3j62V9Uku8gw9133Ifu5nWwmuowszCF4ak+jE32Q6oUcgoxadZJ03pg70G4PT7uXCtkcl4c0Zi9taUZL77wEt+o4+Eomp0tWJxZZowgyVtIGkcGWyLCuL0BlMsSWKqM2Lx9C/YdPIB4Po2Z+RnWS6/rWluJpw8l0FrbzLhPf2gFFy6fx+atmzHjmkUikWTPAxUQ6WIe6WQE05NjUMsU2LFrG9Zv38znq1CuQSKTh1REATvzaKyvQSYbQV/vBTiq7MzO/5cf/BRf+tJfMS+5XKKijjrZ/bCYtFhZmWNOP9GIoukwqqxOeBdDEAtkMOoNOHnmOBvo9u48gEce+QJOvn2G01mrHGa+2f7gh/+Cy71XeKLU3tkIT3AF7d1rICoLkY2DpVFysQSNzdUcRy+T61mDnUvnWZ5y/NgJfPvbf8PFmaOmCmJJGcdPHIXFoedJpK3KjkQmhnVb1sAX8zClqKbKAbFQgkIxjbraWrz7zruwmmquIfyKqKl3cldUa9BCrtFyV7y+oZYnMjRBOXPqJIr5DJZX5lDb4gRkhHRTY2VliTGGJiMVc1Qo5DhY6MCBG3H2zCU01LXy4qW1qQsNDS2IBAO8WKJpyaWB9zn0ij5fR1UtNEojJJBxEJzVbMPi7CICkQAWZxYR9IVQW93ENJuiqAyzQ4tb7z7M9xK1TIkqgwPFlBgn3j6HeDDDr4GMpsQpX1qZwezsBLZu28adSfos0/kwejY0suRMItBjfGSRM0oooXRicgzOOkrAVXHGA4XOjI6Oo7OnDY5aI5QqETrbuzHWv4iPfeQzyMVLfA9LJMNwzY+iJE7jQt85vPXuMWiVdjTUdYJiRUjGUqCU82tAaK1Wy1IiLiiFlWBDsUgElUKMRCzOx4mQkG3tzVhamWf4Qm//IBszzUYLpFI570+mQloMUxONuPDELVeplVyg0+dBiwOqS+hniagS1ETTNr6nUrhTbBlf/fZXoVIrcOr4Gbz+ylss5dl/4HqsXbceI0MjaKxvZipW7+Vexn8ODV6FQiVjA6teJcPSkhuu2UV0tFOathef/PjD+Or//CvOzXDW1yND0h+hDFajjXXz7584gT27d8JuscPn8aEsEqC5rQUriwswWjRw+cchNoDNxARUePvIMSTDlOwsYlQlfffIA2Sz2RANx1huRdIdt6eSnkyTDQqTUkgVrIOnqQNheclQToU73UfoeNCFxOcjn0YNT0Kj0SikohSE5WuAD5IriQUwqFTIF4qIZbIwyBUwKNWwZ6XoPhGHeP4/hzV92OLrpY15TJoKvNghacuq+ZQej36uNIV/L7+maTNBQaj7TvUkqSB4H9K7sym1xLIXCk+jz58m1MFgiuly9Pe0UTlHiwFCM7JPkSgv17Tu9Dj0Z04/1cr4PCXzKhX+H6TZfNj3+1/tJ/jim9GyMOtHletR5MVyaApm3Pi6D7ogpYZ9uG1kuxqDawqQSYR8MNgssGoUuKYn4kQomYiL7D+Mm00mc78bXVCRSweTMGKrWMUPupjpA1jtwtO/Xe3wrxb1rEeS6JFWWJBTmFAiIbRQVCnczy98uDf4B3uNdRpw8pZ2QKtiRGGuWLm40AWanWGlEnfbufsuFaOUz6NGr8TixBgjo+hmHfJ5IRUJ0NLSiH03X4+R+RkUMjlMDA9h89r10MrkqHfUYnhgiL8YbW0djECbnZ1FoVTCmXPn+efNG9cjFPBDzDG6MgTCIbzzznFGqG3ZtBtylQHBSJTj5S9dOAOnw47m1mp0rmuHTKXDm2+egF5pYgkNBfFkIjE0k3znsW9AYlDgp0/9Kxa9C2hpbIBv2QurqRp79h1G38gonj/yHLpau9HdvpZxfYSciga8aG9vhFItw8DoKKw1TRi62g+pkGKkowinrt8S1gAAIABJREFU/XjwTx9AMhdFPBNHz9rN+N4//AgpdxJ333IbHvzEA3jmN8/jtVfeQaOzDpl0HFqdGgqtGpSzRXhB6hTMT1NIiRC33HgAmzavQywf4S7l+YsXsXHHDqTSGYTdQbz54mv49qOPwWqxI13KYWpxFBfHzyKdj0ErUeLAzpsgEljw6ssnIcgKYdGZcMMNN+ArX/wcvvDFT8PRUIOyRIm33jmFucklCCixL51ALBwE3XVoIvKzn/8UM0tTKEuLKImKsFqr4VpZxtNPvYzgchJBGoeL8rj9nlvR2bEeQW8aUoEUYb8fg4NXIVOIIFIKoTPrceXKJTaTUuFekuc40t7vC7IWliQBzJ2VCrFj7zboLSacPn2Wdb6UlDc/u4CGhmaWvXhW3Pw9E8mlmJ2ZxczYDEqZEmxmG59LI8MjKGVykNJCQK5kLjDd0LRqDQaH+rFr/250rOvCqYunYTZbMNw7io7mLhQyJX4dhBb91t98E//8zz+EWKrkc6e+vgb1LY3oXreWEZSc4JeKQqtXwh/1Ynp5ktPhQp4Qp57ed9dDuNzbD51Jip3718IXn8OKbxmpXBJWmwESuQQXL1zG4etughBihGIRRt0dvv16KMQqhLxJLLjcuPXwrRzkotapGNkoKAjxqfs+xQbLQMgNtVmIE6deYyJSi3MD+ocmGHvY3b0WxVIR3/unH/DoX1gW4Ml/fwYzrinYLFUwG8woFQUcZ3/i1HusnywXyqwbvfMjd/LN8srQFSTTcdiqrahrqsXlKxfgcFRjYGAQRq0ZVVUOPsb9/f3Qa7RM9ImE41wgRqNx9HR2odpQgxUXFehSTLtcqG+yo72H5C8ZRqq6PRG0d3agqb0ZbV2dmHBNQq1TY3FhHjVVNZAJpPAvB3H3wbtRVWNjve6wawBtbe0YHhnF333373DbrXcimkzCUevEL/71J2hw1KKYy+Lej94LnV2Lea8Hcp0Zp85eYMwoxdATrUqvp65SDr/82bP4l+99Dz1dW1gSWG2r4cUNnTOzM5OUc42etg5opGpetJHUIBSJYWLUxZSPQNADiVyE2to61Nkb8fDDn0LcF+fQtNPn3mFP1M9/8QSGRoZgsWrw8U/dg3/75U9x70MPQa/S4v1jF7HkCnLRarMZ8OCD9+O5Z19EuSBFOBDG8PAwJ5K+8MILTDGiICOPdwke7zJkahHcbjfauzpw4vQxrNu2Fq1dTRxwp5DI0X91ADv2bOGF9LET72D/rgMYGpjBhQsDOH32HL7zt99GQ3Mj3jl+HLfdcStkcilLtcjvEA4FEA37UChnUBTnUdvkgEarxujoMBqcdZiemsH0pAvO2jq0NbfiSn8fFw+1NY1AWQKdxoRwKIa777oX//qTH0FFQWjyMoeoUaFFxttNazfhyqWrLIvs6uxGOBhiw+WzTz0Hi8GK22++G0ajDeOzE6hptcMbXkC+nGaJS8QbRy5URikpRdxPoT9S5EnnXkjh4qUzEArL0Os02L5zD7Ptv/T1z8E1N4TBvhFolVZcvTTG0hWCDtB3U6aQcgd788atTCUZGhyBs7kOt3/kEN546yVeBAnzanzpkW+wvESv1iJTjGNyfgijU1dhdhhx5sxFjI8uoc7eAYVYzXIM0oxT05fu41R003PSFKpCBiFUNGFSRfx/6s4TDpkW6plCCq75OVQ5HNxFpcwJIm3xNS2dreTFlAUIBcNcqDudTsaPUkFHj8uFWzKJRCzCHgOShOazGdaFR/JReON+liXSAu/CuV4oFUpGOarVOug0etx0082c0jo42A+LxYRwJIDpGUopLsOoU3PX1++PIpMusn/tlptu5jTkQNDHnWyUxVDItdDriO4WZamOVqXGmq416O/tIx0IZ5gYjTqs+F2Y9Y/B2mSAs8mJ7pYNGDo/iavnhpGKZbhwJyY7vUZKK+zs6OYwqqWFZTYbk+GXFjJNDc0IBmhBLebFSmdXO+qdtQgFPTylJT8OZbXQdYCODX0eVBiHgy4YtEm+r5iUKrTba6CRKzHhWcZckLI5Kp1YfVyAA1eEsP6RcJAvbshh3FjgqQB1yCu0lRIv9BgFSUX7tSbuagOYiuvV2nDV5EkFO5FjyANGMpuKIq2CfqTC3R8gVUIlxXQV4Ug16yq1hlKPabG62pEnGQ2FBNK5FAzQpJTuedTR/4Ck+49ScQKCv3g9UlZkJmFd+D7yIhlaFmTY+26F8vJhtqxcgHOHzfA2S6EsJyAW/V4nz1IX0iEJKozkVe7nqgCfni8WJW0RrfSumVCvxdASjocCiqhIWS30eVF4TTpDBfqq9r0yDqtIUmj1VRLJkVXYUZKpkBURCUCMTU/2ouGy+8O8xf/HPmPdJpy8rQfQa3ksVS5SGltFT1XO5yvJqXRCFGhKUHEGN5rVGL58lnV5pP8ViEpYmJyFSWPEQw/9CUpiKa4ODCHs9cOs02NT1xpUm61MmtDpDLBX2fHu8eOszzt042FMuqYxPj6GC+dOI5WMY936HpYOkKt9bn4FSqkWNbVtTF8gmkoyk2STkKCcg9Esg6nagGiKEipDnHyZJYNPMo18JI4ta7pw57334u2zx6CwqjA2MwJhqQSDUouOtm6otRbMuz2Ydk3BNTEDZ3U9Rsen0FjXiGIuBWe1FbYqM1YCPniDcSQiYQT9Htxy20H8+Gc/xEc/dR93VclUtG7TVvzm6ZcxP+jC4QOHYbDrMbUwD9esB46aajidpPcPcUgIaR4L2RzsBgtmJ2fg9a7AZNXino99hFNRdVotp0RqjCbG1k0Oj+NnP/gJfviP/8wduRpHNVLCBAbnhnD+ymmIc8Cn7vsMRBID3njzJPwrIUgFYo5+f/43T6C+wYLW7lZIVDq8e/QM7EYH8qkYEtEwAm4PwgE/6pzVuPPuO9gMZrBTgi5RhsAowZ/+2+PwLESwNEPSGR8e+9bXUIIMkWCeL7SFbBpjo4MolnPYe/1eLPuXcfUqdb9NSGVjMNToMDXj4i5lKV/mgpmYw7ZqE6bmxmCwUniXnS9ExDHftnkPcukSUvEMExmouzQ9M4+gNwj33BKERRG6Orq4EM8kE3BNTfMkJZKIQyVXoFSoJDoue1ew9+BeKPQqeEI+vPTqK3jo7gfY/Ie8CMlokjuJn3vkf+C53zyPeDKFq5ev4P7770JbTwuS+QSWVpbRUNeMjo4ujjafmJ9CWZxE39WLaHQ2QliQwulow7ET76MgSGI5OIyqBjXqO2pgtllY810qC7G4sMKjbwqe2bZ9A85ceJ9NzaWMBH5PApl4ETceugFTE5P49TO/hlAgg1gggqRYxj9997uQqeRwh5Zx8syb2L1tF5rq1iBTLiIQCPAihfwIswtz+PnPf4HDB29gChIVJOvXbMDE2ATuueM+Zs4/9rff4JvcyPAoBwNt3LAW9Q1NeP7Is8iXiMdsRyqbQLaY4E6MVC5DIp6ERCyH2+vhRTWN+0nWIShSonOeEzapoDSr7RCXVJiYXCAXALbuXoPJuQEYzGrIZHoYNFWsjybOfVtbC+PkpqYmWE9Lse67tu9BuSiEWWnFzp27kSmk8f1//SeeZFDHjgy25TIFrGT5O5SPp3Dq6DF0tLTiltsO4eCt1+NnTz6O3sEJmO3EffdwIqjXNw+xOAODQUX8L+jUNnzm019Ec1UjEskUeq/0c3AMFX5qhRwbO9dDJ9diackDvVWHTCEPlUKB9069jY1beiCUlLG87EMhI8Yzv3geIa8fX3/sy/jI3bfhM5/9NFRKAy6cv4D27gY8+PE7UZJk0TdCXecqxPw5/PXX/hEN1U1wOIjeYkIwEGNJ4FD/MPoH+3Do8PX4whf+Am7PEkKRICdrzs3NwO3zQaFU4vS5U/j0I3+C2hYHYtkIezkKGdLH+7mJMDU1zEm1sVACnS0bMNg/hWMnzuOzj3ySH4cgABKFhDMw6Hrc093DjP2j77zBUz+1UY6iKMs4P0KTrrip0VEFjUKHwb5RfOSOexFLx5kIQoFAPl8Qfn+AP8OBvgEOt6Oiv62ri6c7YyMjkIoVqLHXcG7B0sISSxfsFiuW5xYxNjKJUpr6R0aMT80glonjuz/8W4y4+uEJLbLkJBZMQVHSQZJTM89dkCe5RAnpVBSX+y5i/3W78Nxzz+I7f/f3eOv4ezh4y27s3LURTz7+DFob1uDcsYsoFfMQU2JqIcmsB5JMkb5ZIVNicckDi6MKtQ1WuL1zsFutiAaz+JOHPo+ZsTm0NDRBqRXjp0/9M1QGMYIxHxLRNFJRIUxqJ6RFBXdCI+EwPy7JNFZ17nTjpeKdCTMiEXyeRb6uESWM7vPBsBcmmxGRWBAq1tInmOAikcg5JCqTyUEoEEIuU7JZk/Tx0UiYm1xU7BXZS0SBPQW+9pEkiDTemWQSgaAXiWISjlYnwkRko2MWTyFM6OREGh1dPYjHEti2ZSt3rCkIqspRxZInwlXOzblQSKW5kSeWKNjsvLK0zDIji8WIaZq2r1uP2YkF+L0RlIpCGMnIbTQyZnjHtp24fPEK/KEQRAoxNm5Yh7Hpq/Am5mBr1kOlUyMdLWGybxbltIzv4fl8jiEOVqsdOo0OdU7KoBBiaoq8KLVobW1laZOjuob9Tj6Ph+8R4+PjyGVTkIoJokCUJSMjO0myRuQU6rqHw2EkE0uQwoNmiwXbG3u4kz3tW0bfEsm0KjIR5u/Hy7j+shD20AfzVT986XVkfQ5T5koCPVEKVyXUHySyVGrBSiFfqRP/M4WGGr5UtJOchRqqVLgzWUYo5GI7EEjxf6sS7d/BU649Lp1vbIrNVfajjRJX1WpphXufzLPkhn5Hj/+HwVAf/t1X9uTCvWrlB5AmJxkPtWGghDX9FGrw4baIToyTt1YhWiWDqhCCuJytSFhoKENz299Fzla0ZnQAaJVLGx3EgD9dSTS8poNfXSXRCUM3QMLySAkpSbr3DxTuq4/DBBda5RQrZw1TaeiNiqWIFLVIlmTIQIbdL8+gbeSPo7ka7zbh/Vu7AKOBC3feCFWYzaOYJe51JRqX//qagaIcdSPsdvGNfTm4yLrb2bFpHNh6Hbat34X6+jacvHgFE6NT+Ng992FxyoVUNIEtm7bAYrUx7mpmZpJ1VTqTFrFUEj/+yQ/52FAwRyqVRCDk45GgVmNGKp5DQ0MnRBS2IJbCNTfFEhyDlpjzGew5uBuzbjcuXxpmA2Ahm0XYG4A4X0JXQwP+/MtfREqYw8m+0zh18SSqLWaYlDpIRQrkSxJE02lc6b0MhUSB7rZuLCx6We+bTsTRWF+NHTs3YcnnwcDQBPzuFXbqHzy4B8GUHxOzY7j1tpuxtLSE0fFpThKd6p3A7t27sWn3ZgSScYSjWU6ay5USnCxXKhaxNDeHXDwJQbaIydFxiKQCyA1yPPKlz2FobJgDO9xuL4zWKkiJr58p4rVnX8JvnngWmWIW2XIGeUEJMytzePSb30ST3Yl/+Ob/weFZv33zKGKBGDRiFVRqFZ579gn8/d8/CmeLE2WRHD/56eN48dmXYNaYIBUIoFHKICgVWKf7zK+eZU1tQVBAtpRCWVBGJBfHE08/j5nxRT6uRSTx+b/4LCPQrpwfQ0tzB4I+LxYXXIglgsgLCqh2VmF8Ypw55w0tToi1IvQPDHC8NYHvs6ksTPpKB8tk1yCejzAxKBpJocpSx2avWDDHIVneFR9sFgtoOXzp7EUkAlHYTBbYLHY0NDZwKmc2nYbf52U8nqPawQat2rpajIwPY++h/Yjnk5hZckFIGr9MCSqpDqlIBqISoS1FuP/++3Dx0iXMzM6hmMuhq6sVG7b3QCAn2n4JjXUtiEVJxlCGRmvE60efw9W+s7j7jjshEcjR2bIOE9OzeOGVZ3DfJ25EJL0IhVEGo9XEichzC4vI8DXCj0wmBnu1Adl0kpnzGlUVtKoa9F0cg0FrxHD/AEq5NMqlAhaWZ5ljfccN90EkkiKZD2NxeRqjhOJrbYfaoIXdXIvJyRlI5GLE0lGEQmH89pU3sL5rE3pa1sJZ3Yh4MI4NGzahd/ACLlw5BW/Aw91jWpBv2ril0vUP+hm12tLSgKePPImbbj4IR101XPOzmF9aYFNxb18/3wSFZSG0Sh2SkTQEOREGB4f55l3MAgqZDqfOXES104Hd+7dBpRfBH/RhYc4LYVmB+pp6nuj1dHXhyqWLaKxzon+on6cnZOozGCmMKoA163vQP9oPqUYGuVoOnV6PcCiKiYlplszEgmHkYkkEl9xwOhzYums9mtrrIFWrMDw8h1JJxNI7t3cRc0tjiGfc2LC5B4GgHz3dm7FzxwG453z/N2vvHSbnQZ5739N7bzsz2/uuVqu26pJlW7IsV1muYCDgEAxJuHLCOQkEEkIgCXE4ISE+gXOCKTY2Do7Bxk3ulmWr95W29+m99/5dzzNaoyT8cT4fDxeXZG2ZmXdm3vcp9/27kU0WmPm+Y9suNmk7LFaYlEYUcxUYNSaUqlVcmb6CUNwLX3gR2/ds5OZlftaDdBxwLwQQ8LuhNoqxfedGbkYe/+kvsGnDZhjNavzu5x5AtprE3Mo83n/3CBKBAi6eXoZKbMTw4ADanA42WAvrUi72KQn081/4HFQqGZv6aQtCevHJySu8WXn//WMoVYu444E7YGozwN5ug1QlYfNeNJxAKpfA+fNnUMpmWTqYT9c4cIzQsmNbNnIzQ4Xw7OI09h3Yi8uTV1AnratQinw2i96+Hix5pjm8imRqhBckyRoZus+fHUervQdmk4MbMwE1U7ksm9sWFxd4GGPQGyCRSrkZc/t9LJGkDy8V/i1WJ65cmmI/C02Q6Xxv1Rtx8cwlJCIZmHVWxOJJLHoW8PB/ewi5WhyeyAry5TwUQjVatJ1Q1A0QFeVMX6oUiYFegCuwCKNZB7/PC6mSIAvAoQfvRCThw8Wzl2A3diE470FPTxdP6KcXJjh4qsVhh93mYM1/MpmF2e6A1a7jwt1g0COfqeCT938WLSYnZqen4fYvYdo9DpmWioIykrEcKpRMDBMEZSmkQjkjX6noosKdCnjaNlABT7IYusaTXjsWCVwNkStBb9CxUbhcyyORSaBSa8BKMsBYAU5nO7KZLIcwERKS6gOFXMlUmUI+x+QlMmCSbpnur1m4UyBPnk2dpIFfWllAgBC92Qg0ZiU6Oh0wmUxIp/Lo7xuCWC5HkNKL9Xo+h1KQHZ2n6o0axFIpDxu0UhU0Wh2q1CAAbBLtaG/n2oBoUYSmzESysFqdiEdT6GjvhtftwdrhYTisdoQCEQQjYW4W14wMIp0PI17ywd5rIIIzb4B9ixFkgmVoVQaWs9DQyeFs401PW2sHm4ypMKXjQLk2RKSj9xAZrRUKQliD34uUqm7QqvlzSMfebLVi67atCAYCcLlcvG2sliMQ1jzY2NaFoZZOXPYvYiHiZ8nman4N1W+aVAM3nftoC/cFS3MISrXjqgyb6qtmDd2USq+2CUz044k6Vd3NfCganjYL92pzwEpKkDqRYgh7WUI8XvwgQGlVgs2/+Rp0JBX/dCxXb/RYSElCtStRaahgp/u5VhXy4arq//pTgv/+68VG6/LXmiunHLDjZA1tng9Pk7m8SY9Lm20oaKWQlJIQFeJQiQmKL+BOhCaQRJhZvVHB3XQyN3i9kEgW+cBeq1NaldNQd0UdDU3e6evNSviqpp1YqVIhd4RNrmezy1n93fTfvoQQ5WoD5boMNx5NYnjhw3Pqrz2UMyNmvHvHMOo6IpUQ3YVkMs1pKHF96YxWaQjRKDeLeLrFA5eRS3hQKGUZ7Wex2TA3Po3Blj44jU6sGx3D+SvzWF5xoa+7FxaDEUffeRe7d+7gTpqm63a7HevXr7sakyzmLp/Cgqh4oA8gkQ0WFhahU5uYSnHHHQ9w4V6jThR1JGNhlApptNhUWDO2Bp5IBONX5qGQaZGi9Wu+hFIsh06bBV/+8y8jWcvh6VeeQTDhZ416u7EFJp0NHT1DCCdTuHjpAjyLbmzbtJ2Daii2m+RLCqUQUkUDGqMWC4te1k43GgVs2TGGjVtH8Y2//jq+8a2/glFrZAb/L576JS6fvgyNWoHP/MFDOHXpIop5ARQyFXp6WhGIBBEIBpAIR1DLFzjAqpjNQ62XQWvTwNnjhLOzE0N9g5iZm0OlVkcuX0IxmYd7bglf+OwXYLCYeKpWE4iw4g/wtFBZl+KhT3wGb7x3BL5gGLKGBMhWOezpyNuH8fAXPoVEPo5N23fh0X/+IbyLPhSTRdRKJWhVMpY6lQs1PPmzX3DqKE1mK/U8KoIictUifvDY4wh6Y4gG/EikvPiLb/4ZlEoTPEtxCIUKfs8E/a7m5KjFjHwlB6/PywZGkl2orBT6scicfc+iF2dPnMKGdSNoiIpw9FgRTnrQEAqQThZg1NjhtPXDrG3FqffPQiZWsDSDIuzptY0FI1CIyQhl5eRNYgTPT8+A9KQUvmGgAi8WR09fN4LRED79uc8gXcmjIRfi5IljCCx70GbvQjqag6ACXuk+/PDDeOudt1nyUSkV0N/XiY071kFrUXPyoIAoFqkyouEMOrp6kavEcfnyKVgtevT39kJUlyGeyuK1d17FgYN7EEm5sBJwQ6qQMBWD6Cs0GZqYuMIhZoSUs5j1GO4ZxMWzc5DAiEquOcWORigtkWgMZeSqKWzYthnD/aNM4kmnkxjo72eD7LJvgXXkwqqGV9QSuRDpXBInTp9Ai8kOUVWGQwfuRyXbgEVjQzqTwbHz7yCeD7KJ2OP24fYDd2A9IVttvZAJZKg2cogk3Pj6X38VQpkA23Zvx/zyPG+KiBxBmlPCAvIWRK7DyrwP6VgOG9aPcZNHWyJbiwNavZ4zGo4fe5cZ9mSapCK/mK1iaGQtf/43rVsHo07HhA0KscpQER5LoqOrmz/nbV3tUBA6tpBEMpvm4oo2MIR+K5cqmJueRtQXgrjeQGurDWM71vKWhHKPXctx1AoieNwrTDryRuaQyHlw6IFbuPiizAO7oxOn3zuPaDCJWw4chFljxYprBb0dXQi6A1g/vBEauQ4ioRz+oA++4Aok6joC0RUO/Vqa90FYagZsuYNLaO3WY89NW/l5//lX/g4SoQIDg91o7zEjlgshX82ivaUFyUAejz36EtqtHWhztmN07Rp4PH7US+AkaUol/e4/fQcV8p10dSIWD+PK5GUmlhBxhuLjXf4V9K3rQUNdg9FJU0slN7LpeAZqtQbnT59FJEiGVycK2TI0atp4zaGnr42xpkNrhjG9cJm3ayvuFfYRLUwtw9nS1pQsqcRYds3BYNYhkYoyXYSkbQa9DWKBCibafpapwLTB1tIMpsvnKUyogpUVN9N0qEm2tFjhWnGjVqpDUJdgsGcNJq/MQKvWMnM7EY+hkE3AvxLk9ylJw/KFJiv+lkP7UBHlUBYW4Gy3Y3HahXZzL2QNwuuK2DBNG2JqgKfmxzEw3MO87/HJKWzYPoaRrYOoII+JixMwK50ILruh06lQQQmLK3PIFjNoa2/j95JOY2TcqEqvR4tDjxOn3kVnZwdqZRE++cBn0WrtYNY+yUf0FiWShRDUWil83ggaeQVUQivqJQnkIgooKqBUKnPR3hz2ibkophuZU8m/1KiUeCrOSEiyy0nqqAkqSGZi7GUTCaUQ1RWM7SSfQ61SZy48BYGRjJJeC2qoyGRLdQIV7zR5p+srTdxp+EX6duqYiGB2afYy7N0tiBdCkGuolhFDqSCyUQpqPXUhTfOjSqFE0B+CRqVBpUgOZkr8zmOwq5ebAsoMkCulEAkEPAmnAjIcjnPzP3VpEkqlHiqVHsU8FeBqJkuNDI1gdnIWs/NzkCglMJn0LO+sSLKI5NyQqSR8Lo75MzArHahVwI0iNfK0DTtz5jxuv/UOvnYIBU1tOzUuJLEiChldY0gWROdGktbJaQBZrzbhGYUCkpk0T+n9/gCn4pJcRiLMwqJKwkIprtki0qU8N+jXGjKpaNWlgZvOf/SFOys1rioy6LhfLQd/U5pRgU4UospVGQzRZq6GGdG/kU+SIBrl0m/CmTKZEstkqKBv1o9N7+TqrZm62sQ8rv79g1qWNPdyMb+u9JquTtpXQSof5dRd8KfPnG5YPf/Ahbst2MCOU80D/WFuRaUYp/a3YWFI1/zxUhaiXBSyep51QoTpWTUArOIhSQJON4qbpQNGuiC6MeqHWK1Xv84kGqEQKrWEDQD8ol1dxXBnLibGK8XDNjVI9OGkA8ZG1koDiUwDwWgB1UqD2bo3nSxgeOnDc+qvPT7T61rw/l2jqCopobLBH2gi5NBajCQy5N6mk2M+2wyMohcwmjiFYs4Di96GelmCiUuz8C8GYNdYsHvLTtyw7yaMT8wxYo0MItu3beUJAE3ULWYDatUST3hUcgMMFiOmZ6cRCgcx0N+L119/ldd+sUSMo5MXZ5dhNFjx6U9/AZkcpc9SAmYOjWoJpXwKamUDtxw6gLMTE5ied6NSAiPJEsEEBPkqlI0GPvfFz0JuVePFo6+wPllMhoxiFdVcHYfu/xRcwQCuTE7At+TBUN8aqNQGxGMpDrRwtpkwumUY864FTE+uQKtRoN4oIZmNoLXLgWOn38PnHnqYjWg0LSS03C9++nO02ExoH6IJtxgvPPs6hruHUS5kMbZlDMvuZbYP0PGOBIJsJiJEIE1ddt64DfbePijlSoSCQYSiMSiVauSTGQRWfNi1fRdG169nVF6bswfvvH8M7x85CZ1Ajrtuuwtt/T148fVXUUgVYFZRmBUwfukM/uhLvwepWgK10YKf/vgpBD1hlFI5JCMRGHRqpBPEDxfjG3/+1+ju7Wf9J6E+KyiiKqrjkX96FMlYGguz02wI3jC2BlqdBe32IVTKIsQjESTiIRDyRSgTolQvIhaP8XaBuOfdaztx+NXX2BA5cXES/hUvivks7nvwdhRraUBRRZY431oL9KoWuObCMOucyMZLHEtOjSQxzSk0pFosMSeYorrkZeexAAAgAElEQVQrjRpGR9fhxPHjjF3TqlTMaqbtkFKtQCqXxn2f+hg0Vj2Wgx4E/T68+eIr2Lx+a5OZTqO5Rg0HD97JrGHSUZcKeQz0d2Fo/RBimTh279qDWDjFqDOhQNJkBdfp4j8Jj2caTrsZpUIFEMrRPzyIl958DsYWLRdwzjYbFt0zIJjSeqLjRCMsI4gnYuhq7eQwmDbLIDQSJ/KpKqYnLyOW8GNopBeZQpK9H5l8AS73Ih78+CE4Le2QyY3wxFbw1slXYLO1Ym37GISQoI4aT3XDkRCee+Yl3Ln/Tly3eQ9GetZCLdKiKgDygjy+9Of/jbn6Dz/8BYQ9ARTiaezbfQuMWhtH0FcbeXztG1+GvcPGnPGf/uIncHQ4mfDiWVpCTUA63gzqFQHqeRGiAUrbi2Hr9m1o7exgpNrb77wOk8kAvVaH6fEZ2PR2ZGJptJhb4Oxwor2jDXfddScioSBSiQRGR9fyFN295EM6k8XQ+hEsuBaRymdgtBoRDkcggAR+V4CLd5LmzExNctNLn9Nl9xyGNvbg9//48wiH0oiFKiglgddefhnDI30QKYrwJ+awY996BBNu/r19g2s4vCUVz+PmG2/H3MwilheWMTo8Ap1CC4uhhcO6bttzB58HC+U86pIqMqUE3J4VXLk4Baepm8kqM55pJEoerNnQyQQWUV2Dx37wNBytLbjt0F4o9WI2k/e2tuLVX76JlckkLJpOKKRyyBV0TZBgbmYOBXpcA734/Bc+i1OnT+F3PvMZzM/Pw+V2Y25+juVskUgAEwtXsG3fFujbNZjzzWB43RDSySzrxFtNDrz12hEUMxWkYoRdlHGgEJ23DGYV9GYdZFolkvkoBJJqU4qjNEInM8E160cimmH5jC/kQUe3E+lsFF09rZidm4XD0Y5SqY6lRTeb00nbvH3HFkxMXebCTiaTw+Pzo79vmGVNBqsFmSRlnojYUzLUt5aNhiTpoUnzwsIMNqwfweTFKYyfnODmhY3O5RTufvB2uMNLaOu2oVYvI58q477bP4VTRy+jVpChmCpxEBAhGs9fPontO8cYO+kJBFAS1XDr/fshVdaxNLsMUVUJlVgKrUHJA6dQ3I9CJc/XOyIskeGZGPpavQaVWgG+wAoXyBKRBjKxFha9nbXa4UAAaqUUR46/CkeblYOSwt4cTJoulDOkQiFMb5k15lSsr5JkqECnop101hxpfxURQxINmmxXGwWk8wmI5CIO4yFpnUpq4FA3Dq6hM6dUzn+XyxRsLKVzIh1zQnjSOY8IT3Q/1AjTf1PhTlSrXCmNlaAHW67fiPH5MxAqaFJb5k22xeSEPxaCVqfi0CSlVAHPshdDA2v52kuJqulUll9nX8CDdDYOj3eJjdUOq5ONyZSbMDO9wJjHHTv2IBCIwqAzo5DNoc3Zipuu34dXX34NvoAPEJNXTgqTVY9Y3geptg61TopIII5UOI9Sug65RMXnELFYCrvdwcmsdH6jZoZCDAVC2mA0NxmE0+RwqxKhL8mkW0UmnWTGPElMOGlbIoaO0MNUh4nIpKlGJrmCDVYJOrV2HPddRqyU+aBoXy1uiTajzwqw/8JHX7ivFtRU+11bXF9bm/FUnJnqzWE01Z/MCCGpTLnGcpZCodrUupdq/CchHunfri3cV5Ufqxz1ayft194f+8iuejo5FIqSZz9Ibv0wVfV//RneJnztpz9raEMv8AFfN9HAlisfXoeUNkrx/m1WRFsUIIm6oFGFopZBPZfieydhPxFWqLCmwn0VCUn3TQeKNEXZDBW3VLQ3KTKrVJlVjqVeJ4dOJ+PH+xuYfpM5SYU7TeXpTza2sLFVwCmrgaSIV6BViRZCtRH7XvdgzXzuIzmSMxudXLiXGftI9/ubjQJtGSSS5omIjAy0smlQaFDpMmrVMFxTQVQzElj0bYh54rDpDBheM4Tde6/D8TPv80qNpmg6gwEORwsEjQofQzqWUpEEaqmeNcrxRAKlYgWHX3kZra0OXpMFAn6EI2FMjk+hUZfinkMPwmxtRbpYRDqb5FROlVyElhY1rtu3C+Ozczh26iJPHglrloomUE7loRIK8L0ffBcVeQ1PvvBvuDRxDjajEfK6BJVMFb09I1jy+iGWSVhbvHnDduh0JgSDUY6u1xplOHj/AZy5eBbJVAWhgA/Veg7rN49AppEhGA1DIZNBpdIS5RJTk/NAscqmoZGNQ1hyL+HCiXGYZGYkI3GY9AZoDBqI5WIkU0l4vR70dXegVs9zGMrQcB90TjsKpTKHCVHEOL1hzAYLjrz6DnRqA5tO7rz9DlisDrz44qs4f+w82gw2fO6h34M7FMYxZgCXeAug0Wnw+usvorvPDo1Fg5vvPIg3Dr+L5clF5rgTS5qMbFa9iVNA/9f3/oVTThl2JBLxBSXfKOHxJ5+Gx+VDyOsBhFns278bNmc7wsE8zFonzp4+ySmwfQNdSOZS6Ohtx4VLF7hhu+3gASwEZnD+4jgKxJUtkS66igsXL+CJp/8PRIoqzo2fwqaxjZiaWoBJ14oLJ2dQK0hQLQLCWp03Av5ICBQwQmgym9EEnUHH0yKH04mjR49CKpHwxYou5qThZqxorYzrb9mLNWNrMbsyD4NRi8e+9wO0O3ogF6pQoWawXMSDDz6I4yePc7APEYnWDPfB0dkKpUaLNkc3UBezKROCOm+RdA4r5CohcsUAZmcvYWRkBKFIFEqdDpFEBJOzk3yB7+7twKJrCs5OMyelDg0OoFAqQSEnzX0Q506fxq03fhyCrAkOYy9Tqo6efhXT8+NwedzwuoKwmmzYs3crdMYG68Od9iHEs2k89eyP+TN73/77sWnNFiy4XBBJpPjud7+Lyckp3H/wXhy87S6cPXUcdxy4C1q9BYVaFf/7Jz9GPJWGw96CaMiDL37+Yda86jWUbKrkc8+jP/hn6E1KhBN+OLtaIFfJUCzn8cZrrzJW0qA3QVgVwGF2opghhGEEff39IHN+NB5HILiCFruFjciE8UNFTPoriBoNjK5bA7vDho1jY2hvd0Kn1XFhIqSQN5o0CkQoCiocLvTrw79mNCxxqyls5eKZcdQrQrS2ODAzM8sbulwuhWIth1Q1iq98/csQCJSIh6qoZYSIhSL0BkK+GkW2FsSGXb0o1BLQmbUIR6NI0hagSKnGJWiVRqjlFLEugKAmgIqi57UmtOqd2LRhG8q1BrKlArOflXIpquUq3jz8FjZt3IyfPfdzCBR5mBxKDAwPIBHO4d3XT+Lo26dBv/Ibf/dVuEOLKKSTaBTEePeVc2jRdiDko8efQ19fP0fQE7v9qace5/eZL+DnAYrfH+IC5Prrb8DFi6dQaxRx6uJxtPRZITICMoMUAmmDjY46lQ7JQIbvg3IlBBUK/xGgWKFAuRA2bRmGP+ZDCVVY7WYkkqFmWJI/wj9z3eab8OtnXsaaDRswvH4IE1PnYbWrsOCahkanbpqEp2axb+9+LM/7cOb0GcZEkmSjUMqxP6G7qx86rQnzC0twB6mIHwSNg3KpIhdgHa1d7IegAi6WCPOUnPIx4v4o6kUhVpZd/Hpu27UReqsSQlkNXv8yBrpHUEgAHbYhCEpKpOM55LKU9JhEMObG4FAPlhcWEE8mEc5F8aff+hLKSKOcL6OWEyMdSQJi8KZBpVewN8lqt2FhYQEWs5Wnm9TgBIJuyOUSlvxIJVpsWbcL3uUQ9t94AKVMkYvuqYVxnhovL7uRTwMWXScaFTlP3GkQQNcuKtRJ104kFBpGNYOqmhP4eqXI2FvyVYilIuQrGU6yTWUSCCdikEoU6Gzp5cky5UeQj4AKd9LiU7orySPyuQLqjVWijJjrDSKr1NhMX+XjSpkz9LtdITcytSgEyjKKjQyniVoMdsxOLqN7mAAMCjaX59NZvPvWUYyOrEe9LIRnmbIOnKhJqnC2t2BxcZqpRSUKMpLIIBVokE2WWeKoU2igUevZp0TENsq2GBwYYEkdyW5PnTnFhCSajhP6MlOJQayuQyCpIRlPIRZMIRHI8TmAti6bt2xFMpGCVqPHxg2bGdtYrwJiiYy3q5kMJRw3mKJFUiQyoJLfh4EgUikPS+l42Bx2/jr9Px6P8zUpk3ZDLvDDrtMhUcghmSMNfxP/3UwqbdJbdBng5ksi2D8ijTuZU+fNTQ8ky2Wu6tz/czG3WslSY0fXe6oXqT6kwpqKchoSEzmGHif99yp7nc6/hIH8zxPy1efVNEj/V1XKtUmp18p3qFEko/SHSVL9bQUqS3e++f0/b0jTM1AWgF1ngI6rdJ8PU9G62kQ4vl2MilaIckPE5gYJTZ9KhEQTsAOYJ+1XDxz9vZlURav2OgLBLOuLmiaBJvecC32O3G2ADKpGo4K17qkkdcRNRy99jR3BImKV0ovTvA/6H30vvQlTuRoiaQEaGhtEphbc8Pws1kzFPszT/C8/M7OpDe8fHEFF1gx3+q03mgpQ914tQ1gtYXnlImJ+N3QSI/zLYfR2DcG74kabzYq2Lgd6R/tw2X0RcrWakxAdjjYYDQacPfM+QiEXlArAYWtBOd1AwBtmOYygKmqGj0TD6OxsR4WwZAEfZmbnGf01OrwVre19UBv0SOWa6aWCWgV6kwT2LgcEMiWeeOLf0NczxA5zz/IKZAIhcrE4/ubvv4FIMYaSsIy5pTluRFLRNIxSHaqZOgxmG05fPM864U984neYz0zNRijmh0ItYo0uiLsqUcHjW+ETTe9AF8RKGcYnrsDZ1smJnHuu38tF5ZaNm3nF+fwLzyCa9CCbzEArNiO4GEZba/vV1WYZobCf3xeEelOoRJicuojf/4PPI5JK81SSuNlSqRjnzp5lGcxPfvAEhFUZbr75NhSqeWjI+Jku4uWnX4BNbcQf/eEXYW1tx8uvHcHMzBKvEK02I557/mls2r4O/RsGcOrieTgtHVgZX2bzcS6Tbspl5HKE/H489dTPIVfpkCe5lFiCIvKsmf3hYz+CbyWE5ZlFiIUlfPJT9+C6/Xtx6uwEDBIbn+0Ia0bkiyXXLL74R3+Inz39BDwBN9ZsHECqHEGuUIJ/MYQR5whmriwAKgk6B1qxa9coyxC6B7sRiyaZKf7uW5egFNtQztRQLmYgEpTR0dmB53/1PKPQ2p3tbKgjyYXVbsXh117h0C7CjtEJWk5THbOBi82OgU5URBWkSxlefzcKVfhdERSS5OMg5KkcW7aOIRgKYZk07tUyunqcGFk/wrKM0TWb0N89jHA8jOmZadyx/w7EinG8+f6buGHvDmTrESSzYWh0Khw/dQobNmzF5SvTUMnEaNQpkbgOlbGCijDMhj8yaVkcDkaUmTR6WGTd6NZvQS4lwRtvv4nhda342te/zOmkaqGRqSf779qBkiCMcDqA9eu34/13TqJaLPK2waIww6JtRSZbg0KqZJkLySrueeBebN6+HovuSfhDEXS296PNMYBTxy/ghV++gJGRQaxbPwgDp+pJ2QybyRPHux3f+94/Ybh3ACqFBA6HBaMbycBVxVe+9hcoF4Dx8zPYv/c65EtJ+HzL6OrsA2oyWPXtmJqYYxlBa4cTs5MzqOZrEELGcg1qcoeGBqBSKrF2dBRjm7ZCLJIxblMmlrAcSqVUoNgoczJqNBHAe8ff5RW32WTF8WNnUSk1YLe148KFS3C75yEW1mBzWjA1fxlP/PxxVGsSRqJWCiL+7FHAmUIthC82h+tvH4MnPIve/g6eZlJYz6XLV6DXG3iqnk5n0eHsRCqegVAg4gApg9KE/sFhpLKEJXWxSXD3jh3QqNWYm5lhZOJrbx1BKOHH9Qd2IpoJs7Rh/OxlWNQ2HH39fVSFNdz70G0Y7B8AIaV+/P0noJOZkQjlEQ1G0dvVA7drCVqdBl/5yp9e1ewKUK6W8Pprr+HgwYM4cuQolCoZzlw4iUwtif6NvRhc3weJlkK98giE/EwH8bvCiLizsKrbEfMmEI1EsXnHGJaDM2jtN0GsqDINjIziRCvRarSM7Iv6Y7j7wH34p7//PpKFHKY909h1/UZYHWosu2dhsTX9GlSM0mRdXFNgdmYFGqMeC8tzjBpcN7wBAV8CjboQbu8K+keJn13lSPpivgq91swUmny+jBZ7G0tKAkE/jEoF6qUyk3aIKkNbpp7+diwtTWPZNw2lXgZRRQajwg67thtL0z60t/byz1dqJbx7/DU89OlPYPzcRbz++usoCqr4xj9+Db7oAr+fqgUBaikxX49T+RjS5QTylSw3pHSjQpdeV5KtULp1Op1hohptAA7dej9qeRGmLs6hkC2xd8bRasObR15DpVZmnGStKIIcGkZZ0rWc4uhJh00TU2qG9UbirucglFAkfRX5dAoquQrZXJGn/tSMZfJx+ANeCMQCtLV1cugTGQ9peEOqVTKmEvbQZm5h0godU8qIIG07SWb4filNkyfuJKUl3a6QTcTuyBL0dhmESprAZyGTStnbQZ4aonVRGjdRsihxWSGnOkWJXKKETBRwLcbQvbYdGp0M2VSMH6PGKEe5WoZRb8P4+WmWlTVyDVy5cAW93QOwmO2o1miCK8GOrdtQL1Vw8fx5Pl7FQpaBDzVxEfF8lJn9U1PTMGqtCHpijMy1Ou28kSFEsVyqgFQoY8NrKBSBSCblrWWdGq1sAXarnd+PRIai8EqdQQ+jWsuSRJIMUaYLDchIzkXmaTpGxUIA5cJSc9rdAB/nVZkzvR+oSaAbadxvviSGI/Hhh8LX1lSEg1y0NWVnq2m3q8TBVVPq6j3R11fZ6qv0F0Y5lqrw+7MIhXOQSQnZKuNinP49nSH4ATVzvynOr6Uf0mP5bcX7bwsP5ayiWjPP56O68XN+5O/vIS8MTLEG9p4UcHf0YW/nR4CLo6vMS+J6ivjDt7qWoN9LBTkV8HQjsgxhrqjQpu6X0qoi0Rx3m/y9Vzmdq4W7TiuDTk+pY3VmZDLi55oHS+szOjw01eZur06JaEK+T35RiDCh0qAqVuPGt8IYnv/wJtxrj9H/VeFOj4uMLoUkYwOpSzx59CjEVSHKmSJPB8T1GhtCKJHwro8dwsWl03D73NyMEBWlzd7BMc9WiwHuldnm6jNd5ZNePl3iJFOKbqdClYp2Wh+SdjkYjMC9GMBA7wasXb8FNQFY/lAqUrhIFko10NrbhhRpg+NpxMNpqORKLC0sIpdIwKrV4dOf/Tg0LXqcvnKWT/J0ocom0pCWpOjvGEK+WIEr4MPLr7yK66+/ETq9mbcAtLos1/NQakVcrGeqNN1Js145noqjVKtheHQdM/wpxY0uajRBOX70GK/yw7Eg6oIc012qKTHCSyHWusvVSn5tFQpp0/Gfi0OjJZ5vEP/r+/+MYDYJd9CDQDSIQjGJeDiI4Z5+ZKIZrMx5MLZ+M9KVEpzdXbzq/D/f/Vd0W9uxc+tOlGoCBMNpeD1BGLQaDj965pkn8MX/8TAKojL80QhC3gjmz85Cr9ZxHLVcLEatSK+jBI888m0IZRLUJSK4wl5A1YBSLccTjz+N2cseiCpAMRPDrbdfzyfXxaUQOswDvEEh+YdCJcXhV1/E5m2bML84i0qjBIvTjJKogEg0weEffbZ+FNIVSPUqJIth/PM//i3CGQ8ECnBQx46xG/DMU68h7qNGUYJyjoqoMsxWE77z999Bi9XO+sqtm7dicGgQwyPD+NlTT/AEvkLpvmSqqZSh1aoRTURhtBugtWkBMgAr5Tj6+juMAlWIdDwt9rg8eOihh+D3+zkAioqgjRtHsH33NlRqNfT09EMuUeLS3CUutneMbYVEocRPfv4Y6uIM9t6yE6liDDKlHAqVBtEkka1EMIoNMChaUatJIJaWcHLiMH+/qUWPaCrMwU6ivByVnByt5nU4dXQSnpUlBEMLuOn26yFXKbFh7VY4DA6kqz5MuQn9mcHinA+ZRAVbN27F6MgokpEMosEsRkbWY8m1gCPvv4HxS5dgtLbgz776p1hwT3FE/dzUMvKZGky6Fpw7cRZigQD+gAd/9ddf59CeeCgGS4uNA07+/pH/CblEip3btqFULvAGpb2rE3/5V9/C0pwHXheZWB3o6XUiEgtgx9btePmFN1AtiDiF0mDSwuV1QS1TI+SNQilRMf+dQp2G1w0ik07hnnvvg9PRAdRFkIsVSKTjTDYpFimXtgyDScf4yveOHcG2bVv5PPPYDx+HxeyE096Js6fPI5dPIRTwsAF6yTOHx59+HJlMEWdOzaBSkCDsiyEc9HEDLlAUcN/v3IqCIIl0njT7RqboUOFI7xPXiou5z+lkGh2ODqg5kXEZapkFLRYHS1fCoTC2jW3B2IbNKGSKTBrK5Uo4/NpbiGTDcHSZUBWXOf+Ajufs5QXs27MP586OI1tK4dCdB1FMF3H07eOQNlRoFKgw8mDtmhGcu3QSB24/gLa2Vmzfvu1q0mMBp06dwj333MvT7UTExzQTYreb2yywdJgwODqAqdlJTpQkecLykgsd1n7MXnDDrnciFAhDoVOwXnxgA7HcZehq7+KtzPjlcUb/aVQqbhBL6SqWpl1IZJIw2fUUpo1sIYJSNQez1Qy9wcTSvYkrExAJVFhxB9De3cnNfblSwOiadRALlDh/7iJPjzfvHGXyyPnzFxh9S9ILKtqJPGIwWpDP5Rn1iFID3sUAb+Iy2SxGNo1iw9go5hdmkCfcbj6LQrwAu74dhWgdkoYaKpmG/Sd0v7988RfYOrYemzZsxNkzZ3H8/Ck89MWPoyTM8GtKZDKdyIhqpYpCJctBZDK1BKGIn/1ULTY7yy4IaUjJtJQWS3zwSCiB7WO7sGntFvaxXBy/iKH1fQiEAlhcXmS6EcmTXPN+oCCCUqLFysoyN5o0GSe5Ab3nRWS8T9ExKvKmq1apQq3ScqNI3jYK18oXUuzHSKRSjEsWVMRIxJPIl4r82hINiY4hGX3JSEwFQ7XRDHqippqKoUqlhHKRtN15nvITCrHSKGPBO4W9B/fgwsQpaAxq9vIQVauYLUNr1sFqN3HCNW1nyBRP5BWd0oB4oIR4qARLu4X9eUTMkYpFKNUL/Fy0ahN0aiM3uFFvDD0dFFAmZgKYUqWFWq3Fzm07IRVQEJgf5y+dZSkrbW/0FjX7dMgL1d09yHkYkWCcDZeU0tvW1YGBgQE47a3wury8zaFGgLI/RkbW8pCMJKUEVWixOXDm3HkMDg/zZoPklV6Pmz0XJJ8hOR1JkekYkeG6Vo0gnZj+oBRqTtibZsxV+TLVXrqMAPsvieD4iCbuFMBEyamrqairmnoa1lJNcG17sFq4k/GUvr9pNCVGfxU+XwZeX5q3AzTgpdeGvpbNlZFMFHkwTLcmbvI3w+HVJ3ytXKaJKG/q36+9rZpZP6AfXhMi+mHrbH4Of/d39zRI6zPkEmLvuQ/fERVlwFs7gQAPDpumULoD6sxWk6ToYNHBXTWYUpejVJLWinRHAhSKVSTiBU6jWuVukpyGJvNKFa3d6ENcZwNrs3si40BTllIVkRGlhiplD1fKZBv+4KCzpkkgRkUg+QAddOPxEta4PrwJ9/+6cGcdPnWiDdA+UFAg2VAD6WQOYkiQiycR8Hj5hNTd2oZGpQyjyYj7Pn4/UrUYFpYXsbSwhP5uYqt2sbs8k6YJUACdnW0Q8vpbjVdePgy9Wg+fxwulWskkCGJSp7NppNJZzFxews5te2G0OFAVCJHJp5FKRqGm8B61kIkKwTgFvahQKzWQz+YRDYUR9fnRotPjY5++FzKjCq++8yqKpQJ0Wj0xDoFsA52OHmwa24ZgOo5/fvRRPPy5P+AgnXQui0g8hLqwCHOLDuVGBgUhNQwUBV1iY2RrZye8Ph93+6TPDYbDHDDktLbCrDcjEPJi956tePPwm1DWdFi8vIwdu3bzCZ/MN2YTaXcDyOQSPHUXiaroHexGXppHppzhRFGFitTcNajEMtQLdRx76zh277oBUrUS67ZuxuzsCkIrESxfXsANe26EUmVCOFrgyZCoUUerw4onn/wRbj90E3LIQUTIxHASoYUQzFojryKp6KbJO3Gs//F734FCq0CmnsVyYAXZRgrekB/Tky4UYkJ4ZrwoZxK4+cBuXH/TjXj231+GpKjBls1kykuxXObs2VO4+dabcPbCaeSKWWzeOQZP3AOhWIaVORdGOkbg94Txu7//OWzeNYZfPfsT2Lq0qIhL3OhFgxlcOrOIlL8GQVkCUbXGRmSZUox/f/ZZ1jlajBbcesutvNnaun0rXnrlRZ5WEq2Cgp2IqMA6/WoReqseiXwCQqUY+UIW+VQau7bfgIunpyCsivgC2NnRwQ2Y2+2FTCLCtu2b0DXQDoFcCK1OD71Jh+XgEi5PXcJgfx8sZiOiiTAS2SAE4iqy1QRkGgncPg+Uag0mxqdhFJpx03V3w2HuRaoYQTzjwtTcBcwuzGDT1jHOQailhFgzNIZaRYViSgCDWodCIYFUIQKjg4okJbwrSwinVtCQpeBw2rCmbwvOnRlHLpPBnuv24Mr4HGpVMQrlMgaGunD4tV/BZLEgFE6hxdGCQNjLhlYqns16O2xaJ558/CnEI4QlFeMv/+ov4HIvo1oowO6wQ6s14K6778bffOtvOUwmX8ozZchit+Gxf/0JFmZWWOLR1dWKvoEO2OmiX22w0W1+xoX2tjbWpG/YsJF53ZfOX2KuvEwkQVurAwOjvZApZBgeHsHmjduRTGQxN7/IRAiPawWjoyP8fTNz01i3cYRTlyljIhnP4Cc/egpuVxAfe+CTOPbecSSTEX7PrVk7iJmlK/jBYz8A4a7PnJ5C0JvB0qwbtXIRU9MXsfOGTdh/1x44+kwo1rOQiCQ8JScpDvGqqegpFspodbZDKdYgGIiitaUd7xw5yZzztcNDsBqM0Mo12Ll5N8QCBSKxFF56+Q1Mzc6jIangwKG9mF6+zMm2JPezWx2oV2rQKg349je/i56uNmzbtA0+dwDCihjxQJIzJShdcmLuMr74pT/kADoqnGjauK3fF3oAACAASURBVLzswt2H7kUoRDriGWRifpgsWpwePwsoALVZA3unA8lMEvOLi8yH7upshaSqRikpRDUNZJI5CCnsRVpEW78ZazcOoZDOY2F+AV4/mQOlMFkMrEU3KPWI+BNIpTMYGh2EWFZHrpTE+Uvn+By+YcNmWCw2xhG+8fYRqHV6TkMmvGKxlGYp1+7tN2JmZg6ZXIo3ickk4fcKTEe55cCtmJqa4mwEn89LmlQmRJ08Mo7NI7vx1hvvYu36YSiMUkjUEhSLJUikJDdRoJgq45Y9t2Py9AyEFTkHHpGclMzfh994CTftux6OlhYsLi3ixVdfxMadozzxpyEQZSeYVS08PJpfnEFDVGWpTKVOAT20EZez9EQlM5Ddk4c5pDOn98KOrbuxce0YluaXEIr7INTU2ejo8wewcf0WTI/PQic2QFiWQtaQI5VKMn2FtgGkOdfpNMim02w8pq/Z7TZs27IdAvKRCWjYk0cdFD+fZ5oaoVIJf6iQqBEORyFTEN2nxJIbsYgkWjUIGrT5oEAmKtbpsZLnjYo7+icqVEscmlUql1GsFRDN+qEyy6A0SrHiWYbPG8Vw31ou3Emyt3HzCOwtVq55AkEfnwPp/RDzFxALFdkcrNEqEQ7EWcpCn0lnmwOuFS9LikQNAWKhBNrsbVxov/f+cWh1JtaTbxnbzCmw5JG5cPkcI1EprbpUyaEhquPw4Vc4JVsmlMNitnF6tUQuRe9gf1MPb7KwRJR48yaDGVaLiT2HNLzRKDUI0xReJOH3bCJJAY9aSAijK6bzfQ4J8hN1dUCtUcDlWmEDbz7rQyox8UEpRIUxFbskNaFhNRXCxDbXphvYf/Gjk8p8ULiTZIU56c0AJCllHVxlrq8+qNUK7z9XtvTvqWQRHk8K+at5KFS80+Ol+jMSzn0wJadmZLUgp9f2t+nbV82q/7kYX/VZXlvQ/7+aVHmr8Mgj9zRq2RquGxdiyPXhC/cVpxDHNtdRUICTqKj7oidIf+c/y7UP2OxUhNP0nEymKrWUpQ6k2aYnVyyQUaSKPOlmK83VFR1QtYbW0AJEY3n+Hk5SJckNOQc5oreBQlXMOusKBck0mibX1Rvp6isQoVJvNgn7ThQxuPzRFu4laiQkv5HL1MsVCIhyU6k22ZelLASUU009ITn3z1/k9VU5V0I2lUG7wwlUKtDrtFxIpesF1BpCBL0BbN24CVqVgtfkkVAzTKersxMNWQMLi4uYujKBRkPQNMD4PHwi6xvow+TMFLLZPMLeBIb6NiBfqkNnMSOWjCGfTUEsbECjFEGmkkGkUCIQjrETnggWhLMSVMqwarT45EMPYnJlBk//6hdcLCtkxBNugyAvwHDfKOQqLbL1Il56+SXccMNe1pWSTjeZiUMoJZJPHimSQpjkCPojuO2WO2EwmnjqPj1DBkU36+nUeg08fh9cy14YNRbcdPMNWDe2Fj/94U9RS4hRTFT4gtXe0cHGpVg0jJXlBdhaaAVdg1arQHuPE6Z+NWrSKl9s04UkWixmpGNJWLU2PP/Mi9i39wAq1Qpi+SwC0TgEBQHUQgWvUCVS0hbK4V0JwaI3od1hw789/VPc+/GDWA6vMPc7GUmiHC9Cr9Dz5IUuLlSglcp5fPGPHkbXUBsKyCGWi6Ahr8EfjiDgTuHUkWnkQkUUU0ncfsdeNMhoJNbBIG1hqUMg4MPy4izKtQoHGE1MjfMxuuGWPRjYMgBfIAjvkg9RdwzxYAqf+r2HcP999+Fv/+4rEClKLAOhi9PI8EZ4l9KYvOBu6nSpEquVodTI8N7Ro5yyS1SKnq4ebNmyhVfLxL6mZk8mEjOBhi5gxPWlotPmtKEuBaLpKKr1Cke8Z8nEk6zzxJ0K996eHl69Li0uQ6tRYfee7UzrmHPPooYqduzdgVnvFMKJILRqFQx6FU9wlj3LMFuJF78ClUbGEdpkqnrvyAnctONmbBzchVpVgnQuBpkCLGH5ky9/G//0vW/j9MkTKKaK2Lp5J4y6FjitvZBLiPMsxL/+5PvIk4bWNYcV1xy27loHvZXS8SQQVJUwGezIFzKsxS3k63DYu/iCR7p7o1mJt99+GysrAWzZthWhqI8Z5GtH1uPciXOw6Z0Ie2JYmV/hi/9f/+23eMMoqNYhkoqRSqfxzW9+E3/ypT9Ba1srH8NMJYtKo4qfP/UMRALStlKqrR6ZTAoXL55FLBLH9dftRTQUZa8IFcAUiX7qzGkuLkiCQI1kV0c7thFeNeDHgZtuZYJEOJzAwvwSNBoVhoYH+HzaZu/kwq69q7UZFiUCouEUnvvlKxjoHYHL5WMkZqGQQiodQ29/N2ZXpvCPj/4DVjw+uF1RNs6HvWFOYF1emkYw4cHn//h3YXCooDEq+bNFfHqvx4NiicyEOg5zUUp1KGZrKOcBry+EwY1dfFGNB6Nop6ZcaYJcTAOGIgQiKfTGFjz66A8xMXMBKqMEN9x2HbRmJdNbbDYLEvE4YpEE2qxt+NEPfwanzQaTxoxKtspT1Uwih3wqB7lGhoOHDsLpdLLciyhMWzZvQ2trJ95682309fbi1NE3QAHa5NeoCqsYGRvFzXccgEqjwa8PP8eDj3olj7A7iUJMhEZOiKX5FQ5ykuklOH7+Hbzz3mHoVGq89PLLiKUiKNUK0JnUzBhPxzLNjAOIYbKZMLJuECqNHJNTU1ykbdm8E+EQFUJdHLa26FriTVYiHUY0EYRcKsHKohdOZxub6cgvYLXaYdK3wKA3MrecJDTFcpqvnyWaMAfjmDzrQS4qRDKZhs4ixdpt/agKK8jmK5x1AJqEFsFG4csnZiCoyCGskRyFps1lvHvsbazfsIaJUqdOn4BYLsKCZx4H770VMiUVNFkI6xJEw1HexEnEhFtuIJmOM+lLppRx00GTeaFEAblai607dsNiscNmsvEUXaNUsTxGqhfg5MkzuG73jWh1dCPmTaKaqkEj1PBjpAk/Fd+sC27U+fNc5mIxi2QyBofTAbVGxxIQMgFyw1jKolYvgGZ35LMhL0EqnkWZrsMCAZLJJBsyqdgnyQxJOeg6VipTrkEzcXN14s5ZLFcNqnS/RKvJ19JQGEWI5sK8zSfpWputh3GXJ88fx3U37uTrKTVIJrMeU9OXoZDKsDjlRb0s5fec0WRApSBAvULJ4lkolXLe7tDnVqVSXB2omDHYP4j5+UVQrFA6ncPQwBAcVhuOnzjGTaLTYef78AaXIVU1pYROqwOzk3OYm1hCpSaAVCmHSC5j3C895/6eIZbcarV6VEoZ1Co1dHf3Mnozk8pwM5nJ5LheIJMxmWzLlRK/35LJOA8Dxi9fgFar4YY4l3FjZvKtq2FHTUkKmT3J3EkqCqVCCqNaCWW6ihvO4SPjuFPhvtzSrC8p2ZQKaxr+Uqop48Cv6s9JQn1tIOdqdctadWKnFGus3KDBMklkmiFcTTVHKESG/f84ceeaU9jEaf7HqfpvQkDp31eL9FVN/AcM+KvT+9+mj///O30XfPvbdzeM0Qb2nRKw+/fD3kgmc26keTAL+aZLl1iWNIFbddquOo3pAJHBVGdQQqUkNnuTz86SmauoHercqPiXyZsxtPRk6Q0RjxfY6cyBCVIla7TrQjFEjSoEtSpqFLZQqEFWL/CLs4oJoiK/IVWgIaSI3Dquf6+EwcWPhiozs7H1Nxr3a18lTk+t8zqfTj6CfJI7ebrplXUOQIqEU3AvBTkwgVI6c1ly16tx58HbUZQK4PX5uXDfPjaG55/9BT/fO269DT09vXwS0ljUiCfivMYKh8M8VfD4vRyaQM8/EosgkUwh4Ipx4V5riNGgSUAhi6DXDaVMDLvVwPSOqkjMmwkq+qmRKORyyCcTsGm1+No3vop3z76PN4++wxHXPZ3diEeSyISzGB1cD4PVilglgSPvvoOe7h5o9QamsdBk3xtcgVovZ/SWTq2BVKhAMV/DvQ/cj3whjTfePMyyKOYSCyqQqMT48Y+eRIuxBftuuQm9a3tx6ew4pCUtlmbcPH3q7e7m4zo+fombtnQ6BovVgJ7eDmzauh6KDhE3NWKlGKVaEUadHgaVFkalCT/8lx/jnjvvh6XFiZygjLfefRfT41MwqrTop+KzLkZ7+yDOHb8CeUOJsfXr8OPHvo9HvvMtKExKnBo/j2ee/gXroqWQcJFZKjfRZETrWbdpCJ/6vY+hJMjAHXYxwcLS0opzZ+Ywcd6DSqKOSMCL33v4k4x8FAqU0IiMyKazTMGZmZ5ANBrmFMORdcMcrjOwoQdrruuHy+fHcP8azJydwcq8F33Da/CTnzyGb/zZ/0BruxFSJcV5KxFPFJCI1fDSc0dZp1zOUwhTA3qDChcvXuBEQ+olrRYbenp6sPu6nXjq6ScZL2fQ6uBssfGkmjZBoWgIeosRCgqw8blRa5DOVoVqUcCFWTKSYpPV0OAgKqUSM4MJiXbrHTejtd+O1999FXVxtWkAVNehNqpYzkHose27tkEgoGThOuIxKlgXsPfGfQgHA+hs7UA2U0AsnEWbswMyuYCpO0KhHI8++q+45ZZb+HVXy3TYtmUHN/TnT09i7dAWXDx3GalUDHNLk0hl4khnU5BpahhZ384IVe9KHGZTKwcjbdi0nifyVEQGibHfqGBxeRLvv/8+tm/fjd7BHpw5fwzr12+AWCBFd0cvZsfnsTzjQTgQQywSw6P/8j1uctRKLV8VPD4P/vf3f4BPPfg7HFc/tzKHw+8cxs237sc/PPIPbHwOeqMYGhhm1vLLLx/mv/vdAXR3d/F7nJByNruFkXu7925nRrXfs4LtY1uxZmgYLzz3Au69+2PwuPxcBFHDRpKs3ddv52mcWqxj7ni1UYKYEpsbAly5MoNnnn4Ba4c2sTzFTbkBqTgq1SK0Bg0iKT8e+e7f4MrkDN5++ySsBmdTB5tLoVzKcWO4744bYXToYbBokMknEfCFuWkxGHWIRgNsKJyamMXU+CxaW7rx4Cc/hcXIODLZNKwaBxaurODQzYdQzJVgNlnYM0PT9pCPXq8ZODrNyFWS8ARdGBjpRZkyF6qkQxagxdoCk96Ek++fQaMoYFmKgxj8E0uYnVrEfXffz8xzKiyoiP75z5/GX379r6BQqHHi+ClotYTfnGIJ55WZCQjlQvSu6cPOfbsgkAC5Ug6pdBQzVy5D3tDDPRlibXY8lIBMrUQsHcL43Hn8+68fh0BY5S2D2+fi4B+S9dFKft2a9Th97BxLQLw+Fw7cth+Xxs8z8m/DhjHkMmXOl7j11ltx7OQR3s7VhCQ/SXPQWrVcQqVY54aQpnNikRK9PYOQiZX8O8gHo9UpATH5wZpyC0lZjHRIBO9CElOTV6CyCLDr5nVQGhTI5asskSIJqVKogpQ2CbEGVGIThDVKwgWq9TJOnnkX23ZshlAsYFJTvpTBimsJO2/YwVIuMqUazVZ+v1PT0qjWMDkxwVNkqVKG1s5WllAQjEGh0uLujz2IJ59+FuvWb4RWpUM0FCIhPONWw8kAHPY2pFJ5lAoNlJJldFp7oAZtOQqokrSBSHRiEfK5LKMa6VxULVc4OZv8axKZkukwZIil5rtUyiKdSbBPgAL2FhaXmaZC8jImxXAyqpQRiEIh8bbJ/yZFkVjuJMwjDxYN+ColxtnSNZWup3ROpETWqrCAkigLtVnJg6lirg7vcgR3HrgHz/zq39HZ2waTQQ+LzcxknaXlGZbE0Hm6lAFK5RRPraOhDIpZAWeLUJAUbR5IX0/Y08WFFURDEdx98BC8wQAHKNK2gI65Qixj2ct7x9/Djl3bodTK4Yuu4Etf+UP4wx5m+ftcbnz/kR8jm6a6CJCoqImw8mZo1/Y9MBjM2LPnBjz7zM/gsDtw0037odPR1jrKbPvxi5d5g0EGbdqmUdI7DXDIkEqvbVd3B1+bCFyglBfhXjneJPxdLUpz2QoPXmlwQOdBajzNRRFu/gipMi9urXLhTp81qhNpQ0bT9mb9SMx2ogyRxr5ZYDfDOYlK2DSlrhbXzVTTJnGGfhe9j1LpUjN8KZL/D7p0+l56ntdq6fnnrsqCVutWVn9Um5Kcaxgl/6Gs/ii47ly49ywCe89++KKdZDJHtjTY6Ut0mGKhwhqipiCfJuOU1NvENa5qjKggl2m1UMqE0CgoZlnOk/dm13uVzS6gpDTaWwm4+4mE80ini7Tb4yKceYBUfXywF6lDSOEJZTLbCCC+ymelzosLeLmCPp1sdrnxRBkD8x9R4b6pDe/dMYwKPVZRc6LPbw46+VRp2k5/liEsZSAgjKNADJkkAZGwgAsXZxCNZFDNASadlTt0cUOAO2+9BcYuO9468gbLZ2wGA+Yvz8BiMOPug3cjEg6zMU2uUrFmkNjxFA9utJh50pTJ5VCt0zrSz41O0B3FuuGtEEqUyFfKiGcSqJUKENQr3CjUUUfvyAgmJmfg9fpRKuaRS6chJOmOQoWvfvOreOntV5lv3dHeiRRNdYg1myyit2sAOosJgZyPvz62aQPsjlZkC3koNZQU6UUiG0WtXIVGQqFNSrhXfBxSoqVi0LXAH6CQPwKbw4iGpAq324+J8Rl85rOfxrodG/DTHz2BfKDG4Uy0Ji0XCxzIRIQUj8fV5DW32zE83Ifr9u1GWV/ArHsO2VKO9b57dl2Hdw6/BaVAhWK6BqO+BbcevAsygwLxXBJ/+61vQVKtYsP6UfQNDMPlDiPkyUErMmPn1i14+flf4nd/9xOwdFhQFjdw09792LF2C+RiCq0Qo0qr1WqZDb97btyJXTdugcWuR7lehEQgwcTsDJaWo5ge9yMbySMW9uKG/duZsx0Ip9Fm7mCpxJXxS1iYm+fodJpyfOahT+D48WNo6TZCaq+jvb8f4UAY+UgBcqEGd9//cZw5eQKvPf88vvLf/xDTs+Po6++F3twCrz+Nl184hlyqinKhyFNTu82EublZnuyQoVSlVGNoaBB2RwveefdtNnlpVUpsGRvDyPAajq1+9rlnodZpoDUbMLe8gGwujRNH38GObTdCKlJDBDFfUDu72rmZci2t8AXp0D13ome0E+cnzuJXL/4SA+sGINWJMTV7BQf234yWDiIVULBQCDqNhsNATh07AalYBq1ajQqte2kiVqjAaNZArZJAQ8WxwgxRXY13jr6NkdF+jjWnxMn27j74liPwLESQjpa5gZlbvMLa4mDID5G8gk9+5h50dLajlJdyUfnGO69h9+5d+MWTP8LnH/p9uHwh/PtzzyKe8HHx5/H4IBTX0TPohEiqQH/vAFptHQh74/jlz59HJplHOBzEPz76HejNBtYdSyUyXsd/5pOfwQOH7sHHH3gA/pgHv3r5lxjdvA7HTxzHmoERnDlxAY2KAL29gzxs8Hl8OHPqLLq62jl59PTxU3jocw/hpdefw8CmPjZ6rxkYxMcO3YMGIySjGOgdaiI2RSIUSnnIlWKWIhC2kIJ4+MIkrPEFOJHK4603j+L8ycuQiTXo7RmC1+9FKOjlixIVRHPuGfzJn/0x8qUSxi/Nw2Jqw8SlCWg0UsgVQkzNTeETn/0kQukw1BoZ9CY1Olu7seydx9LKLKw2LdzuBfgDfnzi0McYxUuFj0glwLkLFzHcN4Zjb51hgk9fRx9vZtx+F0wWI5568ueoVAuQK4UcPkYJmNFUlKVi1UaFjbrlehk9Hb1YnvcgFc5CJzdgadoD92IImWQR995xHwR1ATd1jz32GE+1r7vuemQzeTbiWinJMxmF3///sfYe0HEeZLr/M733Gc2MRr0Xq1hyd9wdO3EKIQ1CIBdIIAGWwBa4XO4unbsL7AK7wLLAQoAUSEhC4iROc+JeZMu2qtXrjKTpvdd73ndsyNnD/3/uQubgk4MkyzPfzPd9b3me3+NCOp+By7eCyrpKNK1rhNashsu7xIa81roGGBUOPPGT5yDNKZBJ5Dj4bdmzAJEqh/Vb2zEyMcCGyUg8ivseuI/zD2jrIcqJsOb0w+NaKxeBuRSnc9Y3tEDIxB8Jdu3YhV/9+jEsrc7hwG0HoTWpcWnoPGx2Iwr5HJYWVjiinpIrU0l6/2S8AaXGQ6NRMH6SaCf9G9bj6tgE6i0tePWFk3DN+SEQ5tDYZUVztx2heAgo0WZbx5+vWmsd0qEC7Np6FJNSSAQK9hXR8zxz7i1U1dvZeGm20eAlh8WFRcaeSpVi3paKZTLWh0sFUkiKIizMLcJqs/KGUK1XQaaQIJkNI5pIwlJZA5lSzeFymzdswsUzA9hzwy5OkR2fHC8XrCIhaqoa4DBXY358EelABg5zFc6ePwepXM4Yz4bGep5MG3R6bsZoGl+uKyRIZ3NQK1V8bUun45wAWyqRXCONI6++jo1bNqOpuZnJKcR+JyIu6eapdqCJPZmnCV1LlBoqnqnapEEhce2JnELDGLp/h6J+FCQpNHbVArICa8BPHrsI/1oMChFtXSPYs38PRkaGccd738sbynDEg2w6gVdfegNupx95xNHe2QbkZLR8h0yiwJrLjUgkCq1eBVOFDhSzHY/FuA5I57JQazQ0fYRz0Ym+7vXweXywOxwIxSNoWdeIRe80vvDVv4VIXIDft4pSJocnf/gcBk4NoSgSYtPWLfD5g5ibXcDenfvY8Ewy1TNn3kJ1DZGMRHw/p5AqmriXaFpdFCCXyvHmhZod+mxUVJi5KG5uacSJE8dZRoRSCNHgVT5e1wMmSVnB0hUalF4rkrlwHxLBFvjza8x3Vr4vby1iwUY5PeVE1DKisgwz4QbiGiWGi/RrSadU//1Bg34th6lMmyEKUo6bjGyuwKQZCl+i4p1ey/Xp+XVz6ju57vQ1eq3vLNrfiX68joX8r8Pw68+bntyfS5oRfOur7y1tGBOgZ+rPP6huUwmH+3IIiygtlBBK5TePOo+yy7ecaEVaderArjM3CZtI5Bm1TgG9QQGTTsI6TNLciQRlk8N1cwF1VkScCSe4jYNAawPyGZRo5EdCvetH+Bqqh948ZqoTWYFCASgVTSoDZHJ+Y/eczqBl5o+BSH/upoH+HplTT9zUjKwYrDkXiP8ol6FCpkQXmnwWglySC/cSpTfG5+CPLEAkkWBpyYlHP/korGY7jr11CgPHz6OppgEN69sRCPkQWFlBW30Lwp4w1nf2I+Ql/ng1zpw9hcrqWnh9bihUcoSjFArSxohDojyQqYZc/tFgCIU04Z0M+N1zh7Fz336Y7CZEAj7oNWrkY3Fs23ED6pqb8Y1v/SOKReoWS8ilkogHQxBkUvjKN76Ki2OXEY5HEA6FGTdn1lvgdXlgNliht1dgbHGcNdptLS2sryMzlGvViXwpC5GM9HRaZBNF1gTSxddi1cNk0WDV42TkZT5dYhzVjTfvx8joJObG57D7wB5sPbAVX//SP2HkFEV+a9Df28MrTZI8kBVlYX4WSrkECiWlwZXw+f/1N0hLYginI7DVOOBaWUYsEsXC1CK0MgN2btmLpYVVHLjlJgTzEUTTEXzjK1+FViZGX18vtu3Yw4X74NlJqIR6bOxZj/OnTmDTpm40djXBFfDglZdfRTaQYP0xEQlIi0qaRZoeN7fU4gtf/Bx8YTfyKKDSUg2BQII51yoe/+XzKGYECPqcaGyx4aFPPoyJ6UUkglnWhy4tLOHqyCh0GjXW1lzYsnUjjh59HXd/8A6Ei16EswlO3yvES0hEsvj4hx9FKB7AB+95H/7pq1/E9q2b4A6uwGixIhzO4VePvYB0rIRChvBmKeg0Kqb30DSF4q7ttkr09a1H57oO/OJXv+BpGTHxe3t70Vxfz0i2C5cuYs+Ne+HyrOHK2DAHvghyBQ4PUisNKJWEPJ2qrXGgtbUZy8tLSERjbK7t3NzOK/gnf/MUbn7PIWTIIGsxIOgNwFZnRltnM0+FQ2HCfGo5pMez5oZSroLdWoWFJTeMWjNQykOrkSEaCaPW0Q6TzsHFXDTuwdAwFVAmTE7Nw2iwokJfi3UtfXjuueeQTIchkmXR0FwFrVEFb2gFVZV1cC1GsPuG/VhanMX5gVMQ5wS49aY74bA24cnnfouh4fO8ypbLZKwXvv3OfUhQIJbLjea6dixMu/DUL59BJBBDOObHL3/7Uxw98Sqnco6PTTPT+7knnsemno34+EMPQiAqYnjmMiAV4l++98+oMFtx5sQZtDZ3wGyyY++eGzE+ehVH33wDvX1dvJ1686U38J47DqGkKgHaEjwBNwyUiOiO4vHvPwFZSUbqBy4+qMEi03gk5YdQnmNpj1GrZ513MBaEzqiHQq7G1ZFZvPj8qzBqbcwJn5ydYTwryXk+8pEPY8k9j+b2OoTjcZw7cxmLC27GxhUKcYyOX0ZeQHSuMN577108taZt6cYtvXj9rZcYxZcvkmwsDREKvEGwWuxYWVmDy7WEqqpa5HMiLM2toK6yCd0dvbhyeRjz83O46567mWQi4Wt/CYuLi+hc1wmf38+hRxqDFmq9GlLazIoUnB+xPOtCLlFANlHCuWMXUF3ZCIe9mpt02hqurKzwVJskEj09PXjxxZe48CvmU1hyOXkquubzwGjXI1VMYsvuDXjq97/Bzt3bOJvghr69ePInzyMXLSATz3PmwdjMMGR6AXq2tCKGAHQ6LeyOKpgtJgxeGkT/+g1YnfdCLlLj+aeeQzaZgs6oganCiHAkjm9++R950h8MBnDi5HGs62vBmt/D244cqMF0Mrd7bmoJKpWO9dwkt6QBFoUzEa1ldGyYt6kVVhvLKOpqm4G4DN6VCCOH33/fnfj9K48jmHBjw8Z+XB2dZQkDaZ2RFSAfEaDe2gpxQc1DFGr6EqkEMpkQTpx9G8ZKIxrb6hAK+ZkuNjI2hh37tyJZikKtViLsjyIVSkKSl3JIGWFI5RoVb05sNVb44240NrfAaLWB1hhNjS3wLXuQCiZZFhr0emG2mXhKH0slEODtkhctNe2QFRWI+RO8bRgdJf10Ae3t7WhorGMOv0Qsg1gi5W0GyX9IKkESRfo5pVwEv8/NEGNBuwAAIABJREFUNQOFF711/AQ6ejtR5ajiqTsRv4hUJpMrOBhRoVSzpIayHGmDTwNGSg8lWRqZUxOJsgSS6ohskQKt5rH+hnUQyAp48fBhTqfOp6QYvzINtVKPr3z1Szg3MIA1rwf/9J1/xBtHX8bFgbPwrvjhc4cQzwXZR0LT8FJaAoVYzVun2dkF6PRqmK16Ht5QQCEx1R111Rw0WFNbj3AgzJ6zjX2boDcaMTU/A22FFiVlDlv39WPH7i3IpRMIeXw48sRbGLlwlT/bd997L5ZcK9CpddDIiKevwNjoVUCcg1qnw+WhIbzvvvu5iQgGgsx/p2EU+UUKxTzLUSlLguSJdB7R197//ns54ffUicPIJRc5D6Qk+WNKPddenGJaHpgaUwLsp+TUd6lwP3JDCfNWUjLQUOC6p5JmsmXIyTsHv/R9ToqV0D2KGOXgLBwqqqm+ZPSuP8XSJ2pA6LNDMm36WjpN0teyYqKsVaeJe7lS5H+Lgj5zZSn4H7j11xCY9L3rSpM/VVv+V9Pqf7f+FPzwC+8t3XRKCP1fQJM511LA8VoyhpDJoyxx4fUbhR5ce7F/0PVcO3DXOw0q5JU6NRRqBZRqGfRGPTRqGSTFBJBP/aEjoTcgnhEjnJUgrzTz5By5NDgtiM64fBYlMn5SwiAHMohQEtMqqsRYMWEpAwHl0Avp76Ww60QKLe/WxL3PgRM3tyErog+GEAKJFEJJmZxTpIsKdS10QHIpCGhDIBJDp04gGJtHIOlBKLwKITGBjRXQqioQXk3CrLLAVFMDjVYPtUgO58wipoYmcMvBQzh97BSkYgVHLpO+MRgOIpNPoXt9D2tr9UYLMtkcs0NJPyssgqOfhVDB7Q0yApHIIKViDs6FWazOL+GBBz6EpnUd+M2zz3IEcjgSRNDnhTiXR4VWjX/652/j/JUBzMzPcTwzraOD/hD0Sh3MRivs9XW4MjHBASeExbth5w6ErskssoU0FBoZG+foBkI4rlIpC6m8iJtv28Wcc6LhuFf9WF7wYMOmrTh3fhDPPvE73HLbIdz8vpvx1K+fwfCxEbQ190Aql3DhT2SbbCYDz9oqEnEyhqbR2taI3t4uLqDDiTBMVRY43cuob6rlQiKfKUFSUuC3v3kWu/bvwtZ92zlB9Wtf/hJqKqwsGWnt6EYkVsSRw8eRj+Vx094D+Pd//S7uuO1mKC1qZMTA8vwiEr4ofJ4gaxpplU+rWpvVjIX5aXzu838Hc4URer0ReYEY0WQcV0avYvDCKHyrXizOj2HP/k3Ye9N+uNZCEOaVWHGtwOf28go6HomgosKIDRvW4ze/eQq3vfdmrL+hFz996jFU2GwopUvIpoVQGczobGvH6aNvwOtcwkc++kHkC2lU19chkxbhZz9+EglCNqZzSCdj3BRPTU5zqh9pmaoc1ejqWgeL1YK3jh0tB9mgxEFMmzb2Q28w4OVXXsLm7Vvx2tE3mfZCMo50MIr1vZugUOj4fKMJjM1mQioVY0NXf18f6H0XaURo7WjCL3/5K0jJHFdI4/Kly2hv7sCd77+NbyAUsENT4QL7Ugj3ANbDkoyikJIilxShmBOh2mFnSoVSpqW5GIrFDIYnzqKxpQqlfAmxWAq5fAnHT17Evn23IeD1YuDc29AbpLg4MgChXACr3QC5VAuLrgF33HwPLl04x6jDPZv3YHpqGR3tfRidGMOloQGcO30KtbX10Opl2HLDeqj0ctTU1HNYUo29Cf/zb/83YtE4koUY7n/wDnStb8HKmgtWcxVmri7j3JsXcOfNd2PHlm0QCEuIF6KIZKK478MfRHdnJ0w6PRyOWoQCETz7u+dQX1eLhrpaNrFSWuHE0DiaGush1gqgsKo4FTfojmF1yo3jz56EhEhLWfIBSTgJuSjIMq7QF1lGZU0FmxKnpyfQ2NaEYqnIk/krF8fx0u9fh8XgQF1tI1RGLTb0rYdnbQ2haAhTs+MoCDPYd/AA/uPHj8Fur+GwHZmiiImpIUhUUgRicTz4sY/j+PG3EfJ70L2xESarmm/qGq0CAb+PCRWuRRdMeisIY1XtMGF2fpbNvzfcsBPjIxPQq82IBNJobepELJbE1MwkT5uVUjmW55Zx5x134dv//C8QiiXYuYewmUlUVtkxP+NEPBTHlQtDSEczUEk1CKyG8cmHP8MBZFeGLqGiwsIUHdpEkk6XrldUyG/ZshWPPfZTNmGTTMq55oSj3oHuzV2YW52GN+LG1hu2otLigHPGh4G3hlCIA9FgFDK5nD0rOWEMB+/aDX2tGsPDozAYjaiwVnCzQa9515b9GB4YQz5VhGd1BRXkvxELUVVTg0OHbuWQn5dfPgyvbwWpZAJrXjea2po5lCoc8TFNa3lhDXK5BhVWC9L58nkrI+RgkTITcnxvJfoe1ZX0c8GVJBRiORv2/ZRsLUhBrpZidmoVGrkCdbVNSGey3JDoJAZICkoU02LoNOV7QTDkRyDghNu/hmnXNBy1JKGrxejQONY8fhy8fQ/ihTBQykIlViHmTUCYErHPRiSQQmc2YnphBhu3bYSjxYF9B2/E4rKLNx1jI1exe+NuzIxMo7+jnz0aSoMUc85ZnB08i1Uf4RNVkEKBYkoMmVAB94qbzf7kAWltb8PCwjyHKpHWnyQQEqkcSo0G6UQaiXgcAnLRUL1QIHN+FqlkFtFYEgqDGlqiyZCsIpni+qSuoRFisQy+QJCLLimN67nQLFNlaLpPGne6d1LhTimuInEJK4F5CNQF6ExybNiymYPtXnnhbbjmvfjB93+EVDrJNRDlhxSERQxePstNomfFz7K4UNqH7t4OVFRUY3F6hYkz/rUgpibnYHPYUFVrp4gkhAN+NrYSNebU+bOoq6/nLaR31cNEHJu9Eiq9Fkqjipv6Dzx0LyJJP8w6Crky4ukfPY1jrx5HJJnAXffcg0gsBgmkyMYzqK9qxNE334bKKEcoFuXMCkuFjSfumUQWBp2RoRA06CLyHcklKUmVoAt0LEjkQMdFJpMik3JDGHEiUyqgJC/xYPZPPYxJAp9Q4f7fLU//9M+/vK2IRXuZEkMPUnbQPYh57jQkLpaHxQwyCaWQSORYik1eSbmCYCiEGC7xOUQKESLIxOMZLtEInEIDCVKMxKJZHhYnkpSuStP3ctAnF/Ak9iA5zrXCvUyeKRfwZflMWSL+/yWX4c8bn79/HiZS8MxDd5b2Xvjzp+1Mk+krYkKfZW3TdbMAx8EyIF+AnEgE8bUo3OtIHu5aSNcsE0OuUbIuTaZWQGcywaiTQ0A3/UKcE0jpAGRLUiTldkTyMl6/0m6DJCT8j1AxnI6iFPcDYikEYhlAf1TGspyG3FvXHAkliRS5eBT7Ds+gdfZdlMrc0oYschAUsigKRBDIlRBKpCgVCqxzfycnSCASorlSg+mpc/BFlyGWZ+APrDFjVSnUYX5iGV0tvWjr78fE5AyKyQJEeSEunT6PDV19CPj8aGpqZXlLKOLDxMRV5m3TWpWY3MRhJc1WIpli5irF28tEanR2bIRIqka2VEIwFkYyGkY0FIC4kMeePbvgDnsxu7DAHgWi0dAkDukkdBIFvvPd72DRtYTTZ07D73azSVYmVUCl1ECmUmPzDTvwxpkzvFql19u3vo8nKeS+p6Q3WgWSjlmkECESD0KqKCJTiGP3nu3w+92IxhJQKjVYmvWg0lzP5r1vfPlb2LqlDw3tdbg0OISlq8vYs/NmzC8ulc0vchlfpIk4sTS/AH/Aixv370LXujaW0BCpoXFdG4oyoKOrHf6gh28Im/q34bOf/iye+PWvEM+mEU7Fcfr8ccTCfnS0NKGvbzvCCQGefeY1FCI59LR14oXnnsbn/+6zUOgVePzpp6BQaxD2hhAPx6FRq5idTRo6q82MqxOj+PZ3/g/rjcVyKZuig9EYZhecOHb0JHwuN5KxAOx2HW48tB+V9Y04+tZZfv2UeUDeAoNeh3DQx4YlCthKJiOIE9Itn4FCo4V72cVMb63exL+7sboeAa8bjU1VTB1K0rYklodUpIN/LYxitoC5yUlUWipw/NgJmAwmGLR6vtH39fWhs7sTP3/s50zjIAMYodaoGCFvgFwpg9qoJX4axmemMTI8glI8DVtFFRoaW5nXTJN6vV7FRfD0zCRaWprRt6EHI9PDcHqXsXU7ESAofyHGHPl1betgq7ZiePwS3v+hexn9J1VIsX5TDxKpCPwhD6KRKBqt7ViaDaKysh4lpHFl+Dx6uvpYFkER9rv3bEK1zcFTEWFRgHA0jjeOnYGjtoklVAvz47BV6+AMEpNfg0qHHfEIhYtl0FTfxtrR7p4eNFc34fBLr2Pv3oOYnJzgLdXh5w/DZLRBJM3jng/cAndolT/vpHP3uII4f2oIK8teCCVZfODD70EyF0BHVwdQksCqr8Z/fP/nuP+OD2Lr+i1IphOsEQ6lIzh0762Qi6WIBaNMEhILhVAoZVCopTx105p0yBay8HrWkM0mkUUGAimRReKYGJqDSVGBD931QTTYGtDb0Q+psJyASAV3uhSFN+5CUZhFEXmWrLQ0NZeZykIhRkavcoMjEZGcR4bBwSGEQkEsO5fQ1t7OG7X+TT3Yf2AvPv6Jh2A06dj019zaAJVGgZyggKJYhqqaWjgqLfC6l5BFEL7gKhMoiOnvqKhByJuE3VIFmVyD2up6KEQCLCzOQqGVY8G1AJ3BiLmZRQgLUhzccwuHxB09ehRV9mpEgzE89JGP8bbj8CuHGRlL00OSi0yOT8BqckAj1WH26izkIgkXctWVtbBVODA7Nwuz1YS9e/fBH/DDUePA/MIc4+w6OzvgdDoxPnSJ9bo5euapIOMg6zvrsbS2wAmzhFaUSzUYJRxmQASDxALfagBCiQBXJi5AZhDiI5++D+OrV2A2WzmdOpXOcPhaLBxHta2WE2Onr04ikYjCbDbBXmVniUIilYLBZOBzSqNVodpajbGRsbLcEUXeWFEy8IprjeliJD0xW3WIxWn6m+dCiugycrkK/mCINdq09UuFSzh1/DRuveUg+6RoA2i2UbCanROsaZA1N7eIe+94H5wzq4h6M1CJ9VBIVXwfzhcoW2QSgYgfK741ZAUZWGxavh4QaUeulqC2oQpqvQxaGR2bcTjHXZBDDR0NJ0RANJfADx/7EUIZP86dvYCpqzOYnZiFWWPBt77ybXQ1dLOXyO11w9ZoRDARwODIAJZXiVJSgEahR3/XDQi7YzxhNhh0SKeSGBgY4M2fzWbHjp27GPlM23ry6VBRTaQduUzKRBC6/rg9bjiqqhlHLJHLGHdIzU4hm4NMLmNUJckisrkiZw+Q1IY028SIp8KdJHbUUJXlMjRsKzG1LFYMwVKvh7FSzTJGqVCJi6dH0Nnah/fdey+jJsdHpnHHLXfhH770D/B6VuAP+XDjjQdx7PVjSCCFCpsRdnsVgr4YVDIVIv44I37JG7Wuex1UFESoIK35Zay4nNCbjIzCpO25zW6HRqlmg3I4HGFiWlKcwaP/8GnkhGkEPWuor6zE4Gvn8eN//U/Ek3Rd+hAT5vLJHBoczXAurmD0yggHiClUSjQ2t0KnN0AmU0Gvo2Oh5gA12saSr0CpUvLWngp3OodoM0GFu1wmQTzmRCY1x6hmuVqENElL3sE+vz6cNSYF2DdIUpl3qXDfWixP3Enqki8ypY6ClUhXf30qTvUn+SHn58NceOu0RNZRwlJBJmDJtYCoMl+dinOfr2xGpd9xPaSJinoyqlLhn8lRHVeCgCVAZeT49Sn79QKca14aGnMt/keezTuL9+tmWf6JPxT5/31IiuCte+4s/SUymbBGgJd2SRGSpJCI04c/f211UF4tZMgMSqmpjFv64+u5/qKJKqHSKaDUqCDWmaA0mtjVb5BmICQJDElckENepERObUYKKsQjcTYUUIEqILNnJomSb54n2QKNhYt3KLTl7xcoBbKAklCColhenojH/dj5zMi7VrhPrHfg9KFm1jOXkmEIaBsg16Ak10Iok5a3BtcLeHrHBAJUa1UI+5yYXRhDMhdBJpOATCiDb8WHqC+E/bv3Yv89h7DodCGTzAGpEp59/Fk0V9WhqtKB6roaDFwagGt1CWaTiXVxRr0OiVgcao0Ws/PzUKnV6OrqRiQYhhgKtHduQKEkRaYIROIxeFZckAhLsJj00JmUmF6YgFymQjiUYQSWx+NEPkYhS2r827//G9w+D+syxRBAKZOxflYgkcBgtUJbYcbo7DQiwQiMagOqHTXMMvcEvHD7XHxT0htVyIszyCKJnCCBdC4JtUrJumFCtRWpQy3KEVpJYN+Om/GNr38LkaAfX/z7v2NW8qsvvImOtg2MrCoQIUUm4gkdsuWTd35mGve+/w50dDaz6dVSaYNUq8HG7ZsxNHGFT0iLyQKZSIZPPfRJ/J8vf50T7WQ6Lf7zdz9HKhOAWaVEQ20HLFXteP75oxAkimipqcWpk8fQ292OO+++ExCX8NPHn0A+k2cpEfHO6UEyIaNFz7HWX/vmVxi9qNFp2dNAf14/egKTV6eRCETgdTqxbWsfPvDh+3Du8gU4fRRwsYbW5nasOIndn0YmHUcsEkE2TUW0Eftv2olLVyd4FWvSapGIRiBTKmC2O6DRmnhClU3HIRMJeHrf2NQJ56IP1VWNWFtexfToODobWvDbp56iYEKYjSbU1NSgu7sL/Zs24KnfPMmsclrXyiUyvqEpFXIUUMCd992J3734PLr6+7jwdi8sQa8zw1FZw54WMnHV1VSxUW7w0nk0NzdifX8P5lamEEgF0NLRgtnZeZg0FqwsulgLTL11VU0VqqodbKQKJ6Lo7utER3crJGRKl4ihKqihlFTCHw1hLTAJ5+okm6yOvXGBJ3mbN66HQanhUC4KF6LJyfTcIuLpJAxmHeacMwgl1yCSZ1HI5Hkyv23zNvzumefw3rvuwvnBS7A67EwCqbLXsfyK9KXUlP34ez/n6XllbQU++sjdGJm6zAmMi4vz6G7vw/ljI/AshZHLJrFheysaWqpYKuH2+Vn7/+qLb6CntRfvuek9kJNmNU8BVlHcdOfNEJVEiPiiWNfWAZPRgEDEi+Z1jRDJBcyElqvl8AZXWPdaJONiKg2pQIGxK5NQy3XoaO6ECkrcf9sD0Mr1LNfKlJKIl6IYnR1BSZhHbU01Tp04ieamZhi0BjanTkxNsOSJArcIvZqK5RhdRxN5knxk8jk4qmwwVKjw9omXoVJL+Nwlws3mLdthqXRgdmmZudGUNzc/M4bm9lqeZJHZWEW4TG01DHI7DFor4oTBLBWwmVCAc3OosJoxPDOEklSAxcVlSARSeJe9KKWKkAsVmJ1agtvlw9PPPAOJTIAfP/ZDuINe2GsdaGpowdDAFTzz+Ator+/CwtQChBTMJxVz4i5pdJtbmlFhtaK9sxMra2u45bZb2RRLS9lhoiblczCrVRi6PIicJIe1mAsb9/dDYZKxQZQY6elEFmaDHblwCWdfvQyLrApRf5zTXmecY4gWg/ifX38UoYKbZaG0LRgbm+BCUgAhpCI50mnieZenkNQA9/b0sreBklANJhMcNVXsUaowmDF8aRgryyvcLK+trkImk0CtU0KulCBTyCCbT/CUnvjpFKZHG86W5lbWRssVSgQ8YfhcCbgW57CufR1effkkDCYV1m9qg9GmYaY5QRlUChUyiSJ62jdgZc4Po8oOrYISd4kg5kYyHcPYxAg8ER8i5NXZvw3ZQgKTk1eh05vQv6EfJXEWuWQWsqwEa1NuDJy4jGy+ALFWjp0378aDn30IF8fOwO30wDm7iumRaUigwDe//HU0VTfDuxLEq68fgbFazXKcoyeOYM1HuQMZ7Nq6D2++chIfuf8RuJZdmJub4y0GXac6O9vx+OOPY9ee3SzrpIGfa2GVGfaUbnodPU0Jqv6AD7l8HnKVArFwFEF/GBKJHJFwiBG0JouJGwXio8vkSkgID0kGVAp3ogAmkg7RNFpAW7wYX4MFMiCU8aF9UzOaOqo4JyXsj+DI4bewrnMjOrvaUcyVYDPWYNemvRg8M4B/+7fvIy0soKqK9PtTyEsEaOto46Yqm8zBbLIiGorD6/YhkUygrqGO2fWUfjw0eAmZVBpWq5XNqSQhrqyt4S2zSqpAOpaEn9JhzXLUb2rG5t39sOjVKMaTGD15Gf/x/V8gniqgtWcddHoFtBI1ckkhN/m+1VUcP30Sap0W5ooK9PSsZ1wvGX3J96RV6xgFTM0+bazo2kIyEuLal4oUcCmGVCJGKDQHYXER66urkC0UcNXt5gajXLiWJSz00MfxrkplXt5awFxFEclkDl5fkqfjFHxlMimgUEqYXlUu3NNYXAwx2pnOQ41aCodDA5NZyT/DpMFsgfHiwQDR/soG5euJr1TwRyNEHCJbpZB/J6HTeVp/TR7DYaHEjqcQ0dw7KTR/fP1/8DxeOx70/68fmz/Ffv9/aW8EgzfdWapb/fMn7lfaxLjUXEJckOaOhWgyjIOkKl0sYlIJvSBpPsd6IE5EpReZJ30QSUsE3A0pzWZAZ4PcaITWpGVEoUJIK5oCG06FRI9RapEXUrpXCckskKMoNDInpGNlPrpIzMUyRJLyhF0gRCGbgVhQYNkMG1qIe5oMY+cL82h5lybuE+srcXKfg5PbSiSioruEXAMRm2FFPIGnRDs2SlBzQYmwyTQyoQD8YR8HuJBOT1wSIREKQ1zMo6uzFZpGLaxVVaitbMTsyBzeevkoNGIFbGQGyqdREBRw7uI56NRqDv8gYovdbsOly1egUCqhUKmh1WmhU2kgFalQ6WiGVK5DQShm4+jczATUChnkKgksdgNr0ZeXVhAPleVGbvcSCokYTHIN/uHrX8T4xBiOnTjGq0cqVuVqFQq0NVEpUaIo5EiIUx6bqhtQX9eILE1BZWIu5tzuFYyODGH7jq2IZSNYXJmCyaJDMZ9jXNXUzDRPBAUEVs4osG/HIbz4/BHEw0H81Wcexpkzp3D+5CB6urdgfGwCqVQcCpkQqVgcSqmSJ7lUyG7a3IuNW9Zj665NyJay0FpMmFyY4MnV0WNH8dEHHuTo+N//9kUc2H4Qvev64Ax48cVvfgFKjRDb1vdi1/YDMFmb8dVvfw/KkhS1FhtGxq5gy+Z+3HHXHSDt0fjiPJ781VPIJ+Ik/OGJDV2maAVPZti+zX2wOSqg0dIUvQiVxsSG6cMvvgxJSQC3cxmPPPIggkkvrFUOvPLa25CI5UgnMxzgQTfSLZs34Plnf4/ZmRlU1zvwha98DjKdAYdfeRmZeAxqJd1wcqhrbeKIc7oBVNtt2L3jBjaiOVf8GB+dR2NdB0RFEQbPDaDWbuPigDSiqQQZVGXYuHEDF9CXrlziooGKNAoOIsoPaXcpfOTWO27B48/8Bp196zE+PoaZKyPMC9ZrLUglMmzGpDAswpq9/voRVFVXorahGntuvgFDs5dREpaYS15bWY9YKIbV5RXk0ylMT82io6sbFZU2tPe0o29DP9LFHE4PnoLOoOYif1P/LqTSWWgMAgyPnOUmzeOKoMJQib7ublw+fx6dHf1oa+6DUCxGKp/C6PQgtEYFZpem4Xav4dyZs9i+dRvWVp3Yv38Pnj/8PG48dJAnyGQqJIpSLk0XYTF2bt0O17wL//LNH2HXtv0oIYvqJgME6jTqm+vh8xEFSoYXnjyKUkqJubkp/PbZn8IXWkVDXSsKBeLai/HTH/+cG6avfulr5YCYbJxlEY/96hds6H3tpTfR19OPSrsdC8tznAxqMOuxdcdWyFVSjE5cwY2H9vI2yGq3YXF2ARKhDIcO3Moa9aFzQ9jWs4VNnkReEUiBJf8i4vkUs5rVIhWWl5Y58KWurg4VZgteef0Ib9tIxkbUDqGUJDDjyORSeOhjDzFuNBwNQa4UIZOLIZuLQ69Tc8ibRKSGVluBJecyTzYNRBbJFNnEFgh5mHXf378RLQ3dUIrNOH3iPJrbWnDu4mncfsttiMTCmFuYQW1jLXtfTp8+h2Imj0wkhVv23YLhwUnMzTqxtLCMIy8fQbIUwdHTRzA2M4Lx6Ul85q8ehVVrw/YNt6DOWoWQL4p0LMaEI9pQfOITn0IgGIJGr0dPby/TMUZHR7lZoMZkddUJK22R5CpcGbkMX9wDU70e9uYKCLVAY2sDRkfG+RjrNGYUogJcPj4BdckAmVDN5JVp5xiygjjec/9NyMmibHSkaeXs9Bwi4QhL4wKeIBdAdIxpOmkxW/i6TAbDSDiMu+68B75gAFeuXOHCbM3thc1sZb8OnetkEhZJ6D5CaFEBcvkEouEIKisrIZerWcpI/24gGIbTSQ2UEkvTXgiLBZj0Rqy6fDwpbl1XA62F7kFCpnyRb+XyhSHo5GZkEyL0dWxh7vfU5CTCIS+jbAkuEEpEAVkJVXVWSDgUtQS3N4CKChtnh5DHSidRQy8zYnZ8DufPX4BUI8f/+MRHUd1SiQtDp6FR6RAPJjFw9gIW590YPHMORqMFgqIUK65lvHb8FQ5xgjSHsfFhSCVSTvxUCHS4/ea7EQxGGMBw9eo4du3YgaqqKgwODmJ4dAQfffCjMFvMoG6fZH9Enbl2u+drL22iE8kkFp1LaGlshkREVJkS0skUF6JExZLLFTCaKso652gCMhpE0ba8VIDf74fdWoFYJMzM+lw+A0/Iw1uINKK49/67kMkmoFJo8fivn0Zbay96NnWju6sbIW8UtfY6GOVafOYzfwWJTgnXihs+p5upLSTHIeqMQqaGTCxHJpVnwhDJSFvaW1iOEgkEmdpjJLa7SIS5hXlkcjmkcxls2bqNN6WJUIyTTJ3RVWw8uAV923uhUUmgKBYRXgriFz96Ah5/FDqbEZ9+9BG88fIRaOQWVFqrEVhzY+DiRcQzKdTV1aO2rp5R0jZbJTraOtHa0oaL5weQiCV4eMK67yQNS2lAluQ/JFUVIgSlyAuzTolUPotQsqwV/8M0+RrVxZApiAdsAAAgAElEQVQQYP+ld0/jTlKZOQudz1GsrMaRzeRZ/mK3q2CmBOtraHGqR93uOLzeBLPZCZBitaq4cCd1FJWo9DNEIyNTKhXn17XrNIAOBFKIRso0K4IoUP1GNSx9Zq4jIelzR4U7PcrFfJk0Uw5sugYpuVaw/6mv/b8U6X/qZwSz2+8q/bn69rRMgCN9wEVlCqJCATLS/dCUPU+m0CIKChmEIikK+Qyb2Yrp7B9SrahzYd0Q4XpoFV/hgNxshanKBrVBAwXhhFCCVEDykwwbJEX5LPJKLQpiJWLpMnmGVChlkkwaAomMC2OaTDBvk2bDhGEs5NgUCsIxMkcd2HnEhZaZcof0lz4memw4ucOEvFyMkkzNhTtNOIQk22F+MhXrQtYuU/smkIhRpzXg6uAFxldRmMHi/AL0Kh2S0RDTcHp729C2uxUXrlxGzJ/HwR23Ym54DjEfsWiFWPOvcqAD6TRHh4Zw8tgJ7Nm1gz98dJCJxkFmHqlcitaWZtjNNVCpzFBrKyCQyuCjpsGzxlOFgjAHc7WeUzWPv3UakoKK2bdrawvIJaLQyZT4wt//DQ4fOQx/0MehPJFoGJFYFI1tLWhe14GFVdoMpFDI5Hha2dzUgmyeoqaJI5zgDn546BJuuukAYqkwBNIC3J5lvukS+zlXKqIkKsHjjUFc1HGMuVJugNu5hPfddydWVl0YOHUZvd1bcPnyZSQTUe6yKbKeDFReN1FrMtizdxvUBiVq22px8NYDOHPxNLRmDVyeJY6ovmHzXpTyErzw9CvY3LkZm9dvRRp5fO17XwUEadSYK3Drze+F0xfHxeGrGL84iq09vbgyMgiz0YB1PZ1oaG3E66dPchR82OOFWFDi9TT5OYhEMjUzhUc++XEYzAb2CmSiaVQ6auEORHD8+Cnkkxl4XC70b+pG7+Yu1DY14MXfv8ZEEiLG8LQ9FcfRN1/DXXfehcMvvoTOnnbc+r7bMDA8yrzpgGcNVZUWyFRCHD9zHAcO7sfirBNryx48+qmHmYZSU9WMI0dOwbMWgbggZlRYQ301YtEwowYTiQRLLNra2lg7TDpSuVLBTHaRUMSBH6SdzpZSuPWO2+H0rGJ+1YmF+TkYlXIIiiKkYllkkkWWj1hMJqYPPPu7p9HZ1YHKOiu6Nrfj3PBJ5AU5Tn48sO8m1lvmkjnce9s9SMXTCESi6O7uwZtn3sRX/vFrePDhB7HmXwNZUijVkZIY5RIFbjy4C7liko192VQJAycG8eCHHsarL72C99z+AagUZiiIwY000sUAnnv5CVhsRqy5/NApKvDm0Vd5IvO5L/41vvXP38CDn/wogtEAVr1uTjalNTE1P5Pjk7h1/y34zx88ibWFAE/Bbr9nF3q2N0NjUmB2ehpry36MnFuAz5lh8/uGbW14//13weXywesJIpspYnnOicmRSXz5S//AqY9yrYIZ05/+zKdRaXNgfpqmiRXo6+vnAsVoNWPLts0YGDwLqUKE0avDkOlkTBGhjOhkPMVBbNs2bkFzcyenh4bWfGiqr4NCI8fo9BhonzU8cRW9PX3Y2rqdJ2Q/+OEP8NlPPIqMMI3BwUs4M3AWwWgQaq2KKUlFQRIGExWCHqQyGeY4ExWKA2sUYoSDAZi0dhg1lRgfn4BWq8S2rRuhl2uhEunwyvNHYDAb6W2CwWKC0WhFIVtCpdWBt44fw5btW5FFCtlMmnFygbAfcwsL6GrvwpXBSxBlBWisbsLpE1ewtLiMK0NX8Mxzv4ZSKsFjL/wHZpfn4AkE8eCHP458tICP3PcpiDIyDnaK+INQKAnrJ8D9H/og4skkzBU23HP3vVhbc+Ptt4/jvvvu43wEoilNTVxFe2MzTg+cwUpwBa7wIqyNRnzkUw+w/2JmehYTo1PMUNdJLRDG5bCr6zlZl6ZxAkURTs8sajvs0FXJEAlEsLbmQ2dHFxeGyUQabx99G1WV1XCuuDiYymGvZC0smxxTOTTU1/MkedeuXejqX4+lpXLa7JlTp1n6t+ZawdzSDDdT69Z1oKmJ0LdgjT4VVTQkiCeSLD0j3jZ5HEYGr8Jk0EIlU8O54GGZg1xbRHtPAyQKGXzBIG99zp0ewIMf+gSW5j2I+bL40H0P4Nhbb/O11LmyhIFL56E2alh3vX1/P4wmLReur7/+Nrq6ungrLIUYlTY7qiqq4Xa6MXD+AmYW5iGQCLDnwG5s2LYOi/NL6Ghdh9HRcZa20PF85JFPYX7OyRtga6UFz734W7g8i2jvbGUfxNjlSaglJrz49Eu47wMfhFQh4yERSZeIMEVF7PLyMpuVt23bxjSm5WUn538kEzF+nlKZhKfXJBUkqRGFMCViKeRzJSzScxSUoFDKIZbQxrjIuEW9RlfGPpZIikRc+Dzy2TSi4RDLPpOZBGN7k9kExFIBllcWuCGtqanD7LwLYrEcH/v0x7G0OIdIKMqs+tbaepw7dQY//dUv8K8/+BG+9vdfg0KiQiDoRyaX4c8LfSaoqaDzetG5yOnVrH3O5WExGNngT58NIhdR4U6wh5bWNr5OVZoqMD4+jqtLk6hf34TtB7ZxQKVzZgo9devwH9/9OXyhBNQmLbbt3ACVSA7vagReTxgauYwHIWROpUKT6DLUCCoVKp62Uy6JUqYop9zLZeUtAIoIBAIsl6HhDn1eSwU/SskZRChFtVhkM+r1op3Nl9f024QZv5FwkO+SOZUKd5LKUFHt85GcqSyV0enkTL/6A2GmBITDaYRCaYamkLyWAAf0fRocE66cPgPXKTT09evadPqeP5Bi2TDVcKSPp7qKpDVUt74zRIkK9+v6dnr9ZZridbDKdc37f18O8/9Xlwr83Xf92b8xoBbgt+uymGOeLBnauD2HoFBAUSRiXJNIqkUuFYCEVi/X3MbE904TJiyb58l4QaWF0lwFnd3KCY0anQJSItAIckgXJCjl05CRDIWta6Qf1yCTuxbuVOCBAhfw1/9LR590RayvzwPCbBxIxVCK+VgPnxfIse/N1XfNnDrRY8Wp3VbkFDIUJUqW71DDUJSSrlsE0rRfe0LlxkUggEMlQNxHKDYPrwmvXB6BiGQ8pQyEyKC7pxU3vm8/ZuacWJ0PwTnh4+CMscsjcLmWoTURxxcI+v08waBUQlr10WTCVmmHQqXi40VrQ5I79HVvgkZrhT+QgNlmRyAS4gAmDokTZxh15XQ7seoKwK6v4/cxEvEgl45CUhTgtvfeAolKxsFNdEOhVZNOp8OiaxmtnZ2YmJ2GRqHE5Mg47BY7r42DoSgKELOxRiwkBKaUsYN0IfSH1tiIZbcakCZkYzHDN36BSIFCToaQO4l8Voyg14MPfuge/Pbp36CpupVEOpicmkI+l4ZOLYeoVEI4SBxxWrNP4t7774TdYUHnlnYEoz4MT15BZbWRjVqk53Y7w+jr2o7FmTXMjy7hvvffh1WfFycvnEAk4ocgncVnP/05pAVyfPWb30IymEBfazuWnItsGHr0bz4NuVaOK1OTOPzCSxBm8yikM2zYpROYbqoqlRw792zH7Nw0Y/jqa2px8NAheIJx/Ov3/h3I5jE1No7+jd145K8fQTKTwpVLV3mSTLHXpLNMJyOcwkdTuO9+90cwW7X4wEP3I1sSIZ0rYGRwEDJxHg2t1ejoa+PUznAgxgmzX/j852Di6ZYC5weuwrXoRyqaRjwcgcms4YtuJBTmtMDrzcZNhw7imWefYU8ErQ+LZAATU96CFqueJXzsUw/DEw5geHKcL+B6hZCLdbcrgGSUyE1CqOUqdLS24Wc/+ymaWuuxdfdGiLUlSPQlhAlLBwH8njAcFdU4sOcmDuC5OHgBao0SHZ3duDIyimNnjrGmF8IClpadjKGjZOB8mvS/LczLXlqbZ424SW1HNiaEyVyJpsZmviA7V5eRzhGLO4DJ6WH09HbgrddOQSkxMVJSZ1Zyku/I1SuobalBHjnUNzVAIgfGro6iWBAgl87ArDLDvxjD0MA0fB43OrprUNNVAefKAseFExXl8uk5hFZyWFpcwDe/8/doaq3lQcXM7AIuXxxBPBDH/MQcHnnoYWzavIk9AgNDAzhx/hhUchUXCD6vHxcvXoCUaFpSCTq7O1hbTGE8RBMhmUmStNHxNIwaM7KpPE4du4xfPfYjJCJxVOhNqLAYMTk/AU/Uh5HJUYilCuzetQ+L44twOV2sx6VCyWymAiCNQCiAru4upLJpzK/MsSErngoilY5BKpWx34SSFpPJNFLRKBwmB0pZNRrqO+APrCKacPM0clPPJhhVJlTqa1l3mxEU+DkEggGcOnUG3Z09CEciyBXzyBTT3Bi4XCvYs3svzLYKXvu/8uLLuP/u90MlVuJ3v3sZ4+OjnFybyPggU5VQVe/A6bPnkcoAhw6+B0sTTpx++zIWr67COb8Gs17HfP+PPfwRNny2dXahubUNB248iFAwwv6QhYUFWC0VCAR9TOZQyKU4evwoQikfQjk/Oja3APIcdt+4G2++dhTFnBBqhQ4xfxrKogHpAKCSaJDLZxGJ+xHNhuDyL0BfRR4fFSptVXA51zgkqr+vn69HiUQSyUiSrzl2eyVPu+m1UbO8vLwIC+VeBAMw26yIRinFOgKj0YSRkRHWdrP5L0fXEiUWpheh1+mwZ89uTE/PoqOjk98novVQiA6F5hw7dhzbt2xAIV1EISPC/MI8lHoBuvqaWILo9vhg0Bp5M6lTm3hjFQ1k0Fzfht6uLk6oJYXpWyfehMagQqZASaRZpp14PG6W99C1QZAVsJafTOvRUAS1jnq4nV6W11HuASE233PvzTAZjGhra8fUzAwTz3o39sHrCyARyyDoD6K9ox1jE1eQyET5dVIDn4uXkArmcfHMZdxy2+0sdVlaXMK+vXv5mlVT7cDY2BjOnz+P3bv3QCyR8z1odaWMMyUddjJZvg4n0ynoDHqm0KSTed7ukx6eCk8aZtHxy2RyVF5BSvcmmYyNv9TwCJnUVEIqHkcmk0amSJr4NCMfiexDnyO1VsfoZQp0zEOITz76MHKZJMbHR3Bg/15cOTeA3/z6KUzOzqKhpYWBDJRgFwj4WeZTWengabtGbeAGMxoPY/2G9Tw9VsrlCPuDyGcyGB0ZRVtHO+QKBYKRMEwWM1qbWqAWyxHw+zG3ughdjQkCVQlmiwZGjRzyjBjHjpxBUSBDvJDCQw8/gDdefhXpOE2KhZxenIylEUukuVYwGs0c0CQR08aU+O3le5ZMKmFfBWExKbWWPEPko6OkXrpHlYoBSCVuLtC5aC//7w913nWZtz7xLktlrplTafpNCg8iDlJxTcX79UcZOw7Wp9OfMoedqh2aiBcZ3MHBoGQuLZQZ7XS/ozqWJDgkk4nHyJBbzhIiXDmZVmNkVr32++glX5fJXJ/AvzNBtSwHL0tm/tK01P9axP9Fhfu0VYRnGhPwg0wfYihFQI4mzfSOiUiXpSmvEDIRCKkrI24lcc4lMpRI5lLIIZ3Nc/drqG2CymaDSFwG6ZNDmEIVuCPK5yAqldGNBYGEpSclLnLLaxmeul/DTrKcnNYU9BYRbSGfh4ASFwspZISKMlM9k8COV1bQNhn/S4ft/Pcneitx4qYm5GQk0WGQKBfv/BwlxIwlFU/5ObNRVSREyj0GQSbI6XqRcBIVlkqcO3sG1ko9mlsdyOQjMFaakYznsTITgmcuAiV02LFpB2s1G9vr4PatIZWIcdG46lyGx73KYTp0wbLabGyEomAg0p6S2fOGrfuRJokRnV1i4tcmkM0kIVUXUN1iRUFUwI9+8DO01Paw6SmRCMFhN8FhtsJsr4BYKUdltQPTMxPIZ1IIB0N8IzJbKxg1Nj01w+59ZEqQiuUwmezlBos2K5zEGsC67vXMm44nI0hTUyAi/0EWRXEBWUGe9caRUAqjg1OocjRjaXoG99xzB0YmhlFICaCQG3nFTBN3uYTsQHQExZgYm4TZasYdd90CiPMwVeshVQvR2d2CI2++gKoaG0+mmuu6MD+1hr6e7XjyZ0/gox9+EPPLS3jr9DH4vV5YlDr83V//L+TFcjzxu+cwOT6O9uoGnuDMz03j+z/4HnKCHF4/fQJDQ0NIB0iqQ5jCKIqFHKy2CkxMjOETn/wYzp4/jabmBjS31UNvtmB8ehEXLwwhn8zC61pBVY0Vn/zspzA8Mcq4MGI8j42Mw7u2hlQyhhu2beEVKuk9qeHs3dCDeLaEZDqPcydPQ1BI4b4H7sTA8Dl0dLUimy5iecEJjVIBISSQSbVIpyRYWQ4im8gin86iJMgwg5iCngjpKRSKOJlyy7atuHR5kKdROVr10XkpFJTxaKIC9hzYg1QxB73VioHBc4h4l9FQ24hLF8ZYN5tLFqBXG9C9rgM/+fGP0d7Vgv2HdqJ7Wzse//0v0LupB0NDIzh34iLqq5qhUepQVV+JCpuZOcI6rQEvvfIqp/KFw34oFDIsLi2WJ6gGA5RiJZLpNHbs2wl7rRke7xpqKlpQSqngDoZQW2fE4soYF8E967bgud++gsoKOxw2C8tFqmvpfFlGUZxFU3stMsUkT35pAk7bMAq/aeoglKWTjc1qiRae2TDSQSEuXxjEodt2IVIMora+FsGQF/09m3D46bcgKxmRySTx6N8+zBjOWDYGu7UapYwQQVcQP/3+T/HDf/k3WEwVSGVTmPcs4Ns/+RabI4mmQxHmhDAdHR/mVM8KmwUlERnc8/D4Sbdtw+KCi1GpFXo7Mmw4VuC+998NhUSKaquDTb0CSQlvnHgDMpUCrrU13hxQ02em4Cy1nKlTJIUgIhPd0EjLTz4WktFQVD0VRiQTohCni5eokRAjGPSjtaYJpYQIRl0NwuEESuIM2rvrIRRRSy7B+vZ+NNlb+Jz2xTzQmLU48vobHJh1afAS/H4fpHIR1Hotyz36+zby1DCZzcLnL+MUhcUiTFoTjrz4FhcHGp0cSpUIlTUmloxcuDAEtzuM3s6NGB4YxezECocHXR2ehMNWAZlCgG9955v45a8fg0yhxOat23H3nXfzdsDr9qKhoYE3fiurTi7E2ttb8OaxN+CLuTHtmsTuW7bC5V+C1qhjPJ+gKEaCrslaBxQCPYpxMVKRLCQiEZLZGEs81CYZ4ojAHwjydY2aEJJCEG6SGJ2USeBedsM5vwqVWoZwLIKW9iboTQZ09XZiZGwEao0aRpOFCzAyeBPCUiGXM1GITKF0baVJZiqcRXtrK9+7Zmdn4SFvQjLFZlfi0tN7qTfpYDZokQin4FuLsj68slaPD3z4TswuzWN6Yh6xcIrvD/T6woEUCmkxNCojKkwVrFvOF5J49Y2XIFWKoDercGHwHPbv383GT7rBUj4ISflyhRzEItpySJAIJhh3e/HsJW5YnC4vNGYJNm/egv379+PYqbcZTtDa2YJsLs8GYsrfoEAfaporq63lEKt5JyxaO4bOj8Pj9OHQLbfj7ePHGLZw8OBBHohQw0WPSxcuoqW1hSEUFouZTdEU2Ea6a/Iz0IaX5DAajRYSqYKn2lQQE32GJB8qjYoLKaVKDalUgVwqw59/4veTpI1MrPlcBtlUkifxuWKWp/mJSBSu5SX2AYWiUXT19UEgkcO16sVff/5vkElHcfToa9i6dSO6mtuhEalw6+2344EHP4pX33idTcJ0HHOFLOx2BxQyFW8T3W4PgqEAevq7uS7iYVo2D7lUyvr+hcVFbkQoMXxdVxfLiqhwp/PJ5V+BwqJBZZMd67qaYNDJIYoX8eTPnoEvnERWmMfHP/ER/OC730N352aWKyVJXqrU8zWXjgFtxUl+VVNTbsDz2TwydLylEpZcUSN5dWKMQQWEyCSqWBmrmEAuOwdBScBbeatOj3AyAU+CWPplyQg9WON+UfiuJafSxH3B+kdJDhXeVMQTHIVk2TSMImkLseSpsCe8Yzye4+d0PVmVNnT07GhIRSZlJuIIwB5NKthpQk+/kx5U1BuMCs4Zot9FhtVys1Dmx5eJMte3DddQmO8w6ZYn8O/u4y8q3N9uKuAlawoKYYnlLmQUoodQoS8XyDR5FkpQyETYmS2QaSASKyDQGLi45Y5FIgYFbxGWTChTgagvtO6i0psaJPrDOqJCBiVK1hRKWMNOpsoskRJ4wk9vSlmzRD9PPycsETGGooWzKEb9kJayyKhs/O8VMmnsfH4arSO+d+Vokjn15KE2FBVibiJ4r0l8eSrUJXKW75B2iqYjQmkZE7k6cQ6iXJi7VZ8vBK/Hz2YRa6UJ0bgX9moTHNU29HZuwInXLmD47CSsagf6u/u5uErkE3wDuXzhAtxrq9Cr1SyBqKxywFFVxSe6UqXixEi6OZYKIqxr74dQokI4nmTzHmkDiZcvlCXR2O2A0qDCk08+h6bqHk51i8cDMGhVuHx+EK2dHdCZ9MiVCti1ZyfeePUIzHoDp2WeOHmKG4UyzjAAnVwDE7HddWbEE2nWU2cSafi9PjS3U6hPiZ8rmS9FwiwyuShkehkSuSRMlWb4/GGWKFDiZz6ZZJzgzPwMs7ENBjtGhscgFBTLAVvFIiMUI8EYtAYtDty8ByqdDEI14A970dbRgIYmB98giBmdihewa9shmPR2fPkLX8KDD3wU1XV1+MljP8fC9CzsWgu++IUvwx9PYnrNxSjGSp2JV8OnTx7Dt7/7HRTEefzgFz9j6VMhkYeoQGu3FBdwVLxX1zpQVW2DSqNkbq+l0ohZ5zIMlkr84uePQwYJQj4vWlrqsWnnJkwtzMK7FuQLOU3EBPQ5FpSQSSewZdNmPPaLX8Jhs7NGuaqpDXPzyzh77CTjUj/9tw/j6KnXoVBLIJaoIChSeEgS27ZsRz4nxsK8B/OzaxDmBUiEIzzt0es18Kx5kU6lYbFY2PhGoU0LS/PQ6DTIZnIoUsqg8P8y9x7QcSbkufAzvfciaTSj3rtky23XfW1vXy8sbWFpWSBLh0BCC4QSzk0gJEsIEO4NhLawDbZ3995k2ZLV+4ym997nP+87Niy5Of+f7L/3nKtzdGzL9mj0zTff97zP+xQhgzoq0Lr7voMIJeOIU3pGNoFTR1/Avr0HMD25yNn8KNKGTIx77r4Ln/3Mp7H15k3Yd8dO1HdZIDVVcHn6MqymGjz71EtYmF6FqCzF3nt2s9xqZHgDGhwOllKQgdGzvs5mbTKTbd26G4JSGdloBlqdAZFcFGkkuJSlydIFBYy4PH8OiawTMkUaiVgSctTBs5RFMpiHqCJAKhOFzqxBLB1CshiGqVaHWDIEk9UMqUSCQCDERlahVIhgNIIyNTBT7nVWC2FOjRNHjuOtb70V9o5GJNIpzM5Nw+fxIZeoIBMvIhIL4aOf/hDq7DV47vCzqDXbcNf+g9CWdXjfOx7A048+BTGXxeTx00d/ivXkKtb9TgjEZWgM5EWh6x15g3K8liaWmrT6VPmezmQ5LrKhrgkNdS1IhlNYmV/FRz/yYfR3D/CQQewh6dL//bGfIV8swOvxo7mpGalsmrXyVpuJuxKyBdK0UvNhEEaDkd+r8VAKDY5Gbmxsam7hbcpvHn0cd955C/sVxGUxGq1NnF+/uLQK0kP2jXQilQkzi333bfdCXhFhYW4GsXwM4Rgx92kIy0KEgmGWV8TSFFnrQ3NTEypFEcKxBEQyBZada9h/6z6sLS8gE89gZTbIzC2ZLpOpCD704fchGPThp//2M2jUJnS19WL8/CReeuYwKjkJlDIV94AotVJ88SufZyP48hpJF6S4/bbbsTi3gAZHAwKBAMtMGhvtmJmdZvZ0ZnGKW0WdoWU4Ousg10nZIB+PJrF7+y1YmJ2HVm5AMSWCa9GPhtpmJKIxTh4pIYdQwg9Dg47L6vg+JqDKdRXLG8bHrqGxsR4RXxj1Fju+8a2v47sPfwfZYhaf/Mwn8OqxVzlhi7oLSC5BjDyx2olEktlA+qRtjNFggsVoxvzEAid7cMIHdw6WuPNBbzBCqVBieWWV/RPUZ6JVGiEsyqHX6aG3SKE2UzSxEPFIFo66FoxdusjtviQzkIl0UCkM0Gn0UCsVSCTCmJmfQDofg0IlRDwe5vIdusZTFKdUJsOac40LjYg5ZlBTlkBSkbEMZG3FBZVKg1eOHIFYKMKnPvtxnDh9DFa7EXqzFvsP7Ed/bz8uXrjEYFQiF2PVtcZDhlVvhVKiw4UTlyEuyVBvb8D4lStQqVW47fZb+TpE7DqVUPk9Xr4HWuvsTEJQ8gwdk2w6yWwwZdITaCB5GXkCiMQggE6sMQFPAnRkxtTpDJywRGQasfG0SSPgTpvIcjHP1yOWtwrp9chxIWHI74NSo4BGr0NDSxuWXV641v34y7/+ApKJKM6ePYFtN98Eo1yHjR2D2LljJxo7W5DKUznXIjcYUzIJ6cnJB4CKiFOJqOG8q7eLvzeV0Rl1BsjEYoSDIay717mMKhyNoKOzkyWpFnruMboeJ6GuMUBhlKAMuu4PQVGU4rc/exKxVAG+aBD7b98N96oTaiUVsgG2mloYjXVQqjQIhSKcskNYSaVSo66mlkEobf9JHnODUSYPXTwRZcaa5DPU1YFiECiuoF5rwEC9HQaFFd54CBddc/AnYihebxV904H79QKmG+CN2H5i0GPRLDPlRPbKZWJmyqlgKZ7I8fn++ghymVRU9T1kCaNSbCN18VLABBGdOYZwEpmI43YJeNNWkoB7Pl/8A1vPuJRY+us/540m1RsRjzcy5t+oAfX/DZy+YeAeUgvx+GAZC6I0FJR/qpRDwvptJSiygjXLlPjCp0S1JEQo10NAbyQF6cCFEMnkoAMoUig495wMqAzFxbQ2FvNEI6T4C6o7A7jUpySUMjsgJ2NitohKntzPRQbAPAGJRddNjhVO8hCQiTPsB/IpQKG7njYjxI7fz6FzzP2mAveijNrXqux/mZJuhGIISOcuua5xr6buc3SdNBdDOuzihkzSNNOq3GyxYHllCel8BsUK6aJrsX/Prbh44gpcs15oxDps2bCFV7Zh53YAACAASURBVI/JQpJZaGGJMr8jrK+kLHMqS1DSzT8R4yIoelx682nVRhRyAvQPboJMpcGq04lAkFjXCiTKPDpGmiDWSHD0+Hk02XrY8PbM7x+H3+1GKVNES5sD7T2diGdTXBFPJSFkhqXjfnFsnA1+pNMntzuVoyjlWlitNmY6qLGOMrWJ8egbHKhqC5NJvtCZjDLoDHJMr1xDa28bItkEEskM5iZcMGltWJmbx7333Y2JqQnYzPWYn19HNBJHJhlHKZ9hXbtUJOMGOo1eg3vecjsMFi1KUtK66tjBr9Mr+U2cTKbQ37sRK4teTltZnluFzWpFTV0drkxOsqnMojTgoQ9/DPbWNrxy/jQee/L3MMtU6O7swplTx/H33/173kw8c+glTE5MYG1mkQEMacJz2QwcDhuUKjmvPvfu240USbREFKEnxpo3gHA4jnwqC5Neg1giiK7hTvhDAfjWo8y6U6U7vZa0DaFbj5aa88pi+N0e7Ni6Hbo6Gy6PTeLCqdNQSCqcL640KlCoECOlxysvHYJCLsF73nU/G3KWlvy4dnWetanpeBzJZIwZSAK49BoQQDeZTbDZbdzGqNGoOe+ZzNLEPFHU5eTMBB744PsgUipx5tIYxi6dQ9CziPsOvg0+dxiVophX3ZQxfOuBW/DNr/8NNmwewd3vvAOL3msoKlNo72/G4UOHgYIIXmcYxUwF9//Zu1GskGk1yMUujU12LFCUZFs7JqfGkckl0NzaAc+SDztGdkMtN2Mtso6xuXMwmDToaxqE3xnD+YkTqHfoUBGkoNMY0Fw7hBMvTSDhz0NcEkIkLSOY8gLiPETqIkVcgbzquXyWwdKW0a1YX/fC0dSC2YVZLksicNzXtBEnXx1DLBTFgw++E30bh3Dk5Glm/wYHe/HKS68iHAgik49hYFMfNAYdA9d0LAe5UIU9m3bj21/+W/zq334FrUHPQPpL3/giQlkfKqIijDVa6MxqrLqWOYGHmNfm5ibMTi8iEomzxI6eo06rB+hSWhBy6RA1Fu+8eSe0ai1u2rKVGbxfP/pL1utTUsn5UxdRX9eAxtYWrqMn06o/7OGeDJJu0dBGjJ/fHeRc+BprHYPljo4OZHMZ/Ozn/463ve0+Zo+9ngDqqDJ9YZZLiyKpGBrbGwBBHptHR8AVaJUSPF4vs4ESgRDjYxewe+dOaFValMoipPI5pAokZ5Pi1MnzaG3vxYXLVziL2lJr5v4FWUWE1Sk/pq/N87UpEo3iln03oa21Edl0FutOD2zWRpx4+QwW55yIBpNsns5k43A023DHwdvhaGiGWCrjuESH3YFkPME3a2JhdToNr/kjsTCUGjEiqTDmV2ZQ12qFtcGMUCJQTZgIxmFQmxAORzhRSCnWIxkpoJIDp3lQARhtG2KZKK4sjMNG0X7BEIwmE2+nVHIFs/vLyyvwu/2c5HL7nbfh90//Dl19Xaitt7CR1mIxcNkcNVtToRoBYorjI/BEumsyKZLEUCVXI+aJI3j9PdLS2sIeDymx7Dodl/ddm53GrgM70dhgw9rCOqYuLyFMemRRCr0klaGtUlGKTDSHuflZOBqasGXTTuSztPWWsqRpdnYOQmEBR4+/inIli66eJijlUkTCEZw9e46jOMm/QLnqVMhFIK7BYeeWTUpGMRBJk0xxss/ZM5dw6dJVtLQ28NbE1myF3qLB4PAg6m31WKUBUAC4fW4EQkGOWI0FYqgxOhDzpYC8kIdKiiil4rBNmzdDo9UyqJVIJAgGfMwa1zpoU6eBgoDk6grUSiUPjRR/WCgXuNE6nc3DUd/MSSdkxqdMcjJJWyxWaLUGTihTKzW83aAhhdKjuUW1RDr3HA/G1MFA5XokLQ2HfKhrqEVDazMkMhVWnD7Mza7gq9/6Bg4feoUHcKPJjEZrI3b334SHPvwRuELrkNOQ6HJyuZNKq2JirLbGzkMFvfeyuSx0Rh3r+OnnqDFbuYiJzl9i/UORCB93KkFamp/n0qNbdu9BupSDLx6C2qxAb38zYuF17NmyEz/5/r8jWxDCHfbhY5/4CJbnlpDPi6GQa7mVWiRUcs49b3dMZh50TEYTG6kp8pG26XQ+05aJnjNtCClVJplMQKWklns5ROUQbAii3dIItYrCP6q55KseP+aiTrgTYWTyBRiSFAcpePM07ltLWK79o8K7GsMIZskj4Qxi8RxjQdKlEwAnhjwWI6l2lfmWyWizSDr9alMqgXbqE6omRFE5ZFV6cyNJ5sbm4Ib85kbKDA2A9PmHAaJETaxVoH+Dha8aUv8kDfxNwZxvGLjPWMp4dkCMqCjLQFVITHi5CAlNqjIVBCIpA+5MKskHhZ68VGUFFBouQpIp5cx+k7hUqlJVk1hKeXbG09Fm0CuRQCKmyMcCy0woNYbKOGjqkxGwpwGhUESJjBJcckTTMZ1o1bQZivuhx5SnA0iHfIBMBaHahIpSjx2/X0DHZc+bchCrzakdKMjIgU0dTyJuNCR5SLWGt9qxWykUmRkQFrMQlrKoM6nh87hweewCT7B0k3z3A+/G1Nw1qLVyfOkLX8XRwycQdEUQJLATz2Pvzt2wNzlw/NwJBKIBCIoFCMol1pyHAgEGXnRhcLnXuaCC9m4GgxHpeBYyqQ5DI5tQqAhw+eoVroYmdlakKmJwWzcUZjWmZ5bhXgohE8lyrjlVKMsqEpjMCnT2dyKcjsEXDkKn16HGWovFhQU0NrUgEI7yyrvF0QyTxoq25k4ceu0Y0mTYSiSRz2Qgk0hQ73BwfBpd5LOpGBTyMjZu7cWyZxHhVATWZjt0BjMOvXAKY+enoRRL0dHZjP7BXggrUly4OAmPy49sIg6FVIR4JMzGpqAvhMaWRtz/wNswuzgFQ40Sbq8Le/fu5MhMsbjCOkGhQAmFzICL56+yrrHOamVDEiRiuBadWJtewkDvAAz2Oqhq6/Dyy8cgSOdRZ6nFwtw0vvU/vgmdQYMnXnwGTz7xJAqUP8+Z9jLWo1K8YndPFyqCEm7Zv5cb+2YXp9FMtfYV4O++8x12wJOXAaICRGpanRahl9Ugn6GBJgOVTIlwmMo2ROjr7WNDWcAfwj/9wz9CqjHgyd89jdeefxGpuB8/+sk/AYoyVl1L6GwfxFNPPYffPfEofvzDH8Lp9OHUqXGcPzOGRlsjsqk0azzbWls5McC55uS0EVrRt7Q1I5lKMGPLMa6ZLHcQ0LGhbcftd9+FRJ4q4gOs1fUsTuCtB9+GgJc2JyWOQpNLJVzm86Mf/RDDm4aw755bEC648Mq5p7Hvjl1c6iQRKOFZ86O7rZeTH9bca1hzOiGWyXHXgbvw4tEX0D/QDb1Bg8lr12CxayDOy3D52DzuP/gQXj57GBlhFEJxBvNXZlBnsLE8hExjZpOeDbMdLUM4+sIZaKVm1JtsmJqZgN6iglBeRFYQx3pkBelCFHKVHFJKoUnnoJGZkc8JkC5mIBRXICxVkA5WUIhL4Ft3Y3hDN/bdfRsOHTmBm7Zvx7Hjr0GtliEep3zvIkLpEL/fiIGMhZOIh5JoMNu53XSkfxjbd+xASVzBZ7/wGdx5zz40tTdCZ9TixcPPYm5xlktwjAYDampq0eRow7EjJ3H12lVoNEpm3w1qPRZnl7icpr2lA/b6xmpMXncnfvmrn3KBFTVRBnxBOGpa8J53vA8GjQWhRBBPPPUo1v0ubN91M+ZmZ9Da0obenj5MXp7iErVoOIn5hUXWJNOFmlpO9UYdhoaHMD1HEY61qKu14Ne//RlsDXVwetYYzGweHUCNUY3+vmFuBiYSgLo1VuaWsXl4I6eepLMFLKwsQaQpIpZIIhJIYGBwE/7h+/+M3fv34crkZezbvwuL04uwiOvhXHNDKBFhxTmPr3/jy0gkQnjysSchFSuhk9fg2AtnUSmIkYilsbI4j4q4iL37d8Le3IQt225GPEaNl2ns2L4dc7Nz2LZ1KxusieWknof5hVnMLE4iEPbh2JmjcLTXYWjrIHKlDEpFAXraB5CMU3mRBMtkPCwruWhn49BmmPUmjtCdmZlEZ087XjjyPCfXOFddLC2w2+s535rYcZIenDp1Cg1NjQwGyfxNXh4CvsTekmyp1mpGOE7xwdVSF4rvFYrEbG4OBcLobOuERq3H8sQKn6OkN9aqlXAyyNdzssrS4goiyRi2H9iC++49iB8//D/hXYsgGU9Cpi7j5r2j3AGwNOOERqJmFpESRBaX3FhacOGTD30OBoOZ01loGTw/Nwmvfw1SaQX33/8uPPHY48jliyy79IeiSMWr8YutbU0YHOplZj2RiLNspiSgMiglBDkpXn75EHLFFHqG2lEQZrD3wE4mogIBamMVMeHT2ELmzkWcP38JHU1dyMRL0EqNXBIV8Udx5NhRjG7ZBJvDzj4F6psgaRk1cFO2eSSaZLBNLDyBUdK40yfJs0jmRdpyap8VCaXcBk7ECm1w0pkUdDojbwcoAY+aX7P5G+khFOlJGxQi70vVTSoRaeU8MpkYXOvLGB4dgNleB53BgpMnLiIezeHet97HhAbp5OsdjXjXXe+CTWrFX33qszg9fgp5aZ631eFoEFtv2oYglRdqjVykGAyGEU8kUO+o53uyz+3B0MAg3zPr6+tZGkqAnjc66TQmxq9AKhBh69at3H3jiwVRkRZw8/YhtLfacO38FVy+MINEuoRQKoovfPGz8Di9HI9IGm1K2iHTpkKp4tZcMjoTEKdPqUTG0iOS2RHOoms2bajIMEuSWwrSoDAJAvE6QRy7GtSsjf+Tj7IQ4UQM51xTWA2HoI2XseeCEHXhN55e+PrHf3ZLiQuYbqS03GC0STJDZUoU70ggnbAj/RgExolxJ2BPnQ9KlYTN2GRATWUIk1Wl1cTa0/+7Abbpe97QqN/4/oRjabAhUE+S7uqwcr019ro8iIA/fY0e67oI5U3Bma9/kDcM3I92CHGsR8XGU5LI0GqFIrdKAgEkCiObHQgkUHMYPftyKQ+JygKh1sw3ItKvE2gXyWUQXW8ZpSdWpmzwYq66ghBVza4SIbUCikDeA8pmrxo9hQyQUSryqksiLLAUhYAxyXL4pSjmeXiQFuLIxYKQFDIoqMwQWJqx4+kldFz2vikHdG6jHSfu6ESG8tsJppOOn54bvfBUbUeSmUKBp3gaQkja4zAYkAh74fSsoIgcg3GVRstRgKTz1GlVXBayZ/sB/PYXT8KsqsHy1BLuvecgmlubkS3lcOjoYZgMch5ciBlwLa/AXGPh6D0yPCq1an4ulMlNUePRSAqbNt4EhdqIda8P8VQEyWwSSoMYu+7YDlfQjatjU/DM+aGTU8JNGCGfj6OtqD2yY6ANTv8qiqISpDI5t9i95d534erMDM6eOw+DTIdoIARRWYj3vPt9eOaZ57kplSLRaEfHOjKRENbaeqytUnlDEgaDHPXtdF6UUd9UA0/Yz6uqqfFFPP3Y86jV1qCtuRXd3T1o6+jCU8++gKC3WsVdymeRTsZ5pUhrw/q6GmzatIl1sSJ1iTOIKUrNH1yH3qRnj4XRZEM4lMb+fbfh5//2C1gNJo63Uus1qK2149zREzDq1Vw3nYMckXCBNwjD/cM4dOQF/NlD70HnYAf+x9//A/zeKLQSOQqZDFIx8hpkWCf4/j/7ABLFBIa39HMagUSgQrpIF+4ifvXII2hpaGK5ll6rhD/ow+LSImo0dpbvkE69s60djz3+K2zdtpG3E15PEMuLy/jiFz6HfFmKw8dP48KZM6ggha997S9w4txRpItZ2B0tXGH+9a/9DW7Zs49LurLJEs6duQSdxsh5xKTJ27plC86fO8/ynzwDDjtSVJcdi/LqmfJ7CxmKd81zWYwv4Mc733M/53e7fX6cOH4YMkEOd951EDPXFjhBhIxMMrEIZ86e4tr2xlYbPvSpD8Cf9MDaakaymGBtbldHL7QqHaKRGA/7U1NTvJ6m1XhNXQ13IYipqCgSha2G8oHTCHgCePnZQ6i12FGk95BEwAXIZAxUy1TwrFL5jxxmvRW2mib0dY3glWcPIZcsQC5WoLOjDWPjp+ENuhFJBaAxy6C1qlnvTgVhGr0KYqEKAX+EL7YEQgw6EwwqE8K+OCKhMGanp/HRjz+EF197hYdRiiOlQidf0I/W9mZY643Yf/ttePGFF2HVWeGw2LF322589Ytfwv3vfQ/i+RjS5TRePXIIaapZF8vhWvOgptbCeeVNbQ7OridmeHZmCe5VD7PHlO5EYGloiIxrJGEq86qajs3Bu+/C2TMn8eKLz2J08wa0tLUgmc5AoSApRBqDQ1TWFsKLz77IySYEQIhZJFkbsZEbNmzClWuTsBrNOHPiBJYXF9HY6MAzzzyHv/n6N7G4skaEKmKpKLLpFIRCCgTI4Mz5kxwg8O73vYONxJK8BD0tvdAqtLg8PobRDRvx60d/jYNvvQtjly6xrMEfdiMRT2B+bhU6sxW1jgY4vW7MzM4wS31g121YmVhnoyWZWV9+7VncvGOU02sSEToH4qikRZgdX0IkmkIwFMPswhQ6uuuxe/9ObBzdhnJRxkA3k05znjs9lx07tjNYpghTusFfHhtj3T8NMCfPHUVrXwM0NQrMr87wYlcl0WF50Q2lVsCSPjoPZBIl2lt6kUlWB3h6fCqm0lnU+PlPf81GVgJGtKmiFBi/z4tgyMcldrffcSsujI+hp68bK2vLPNxLJAL2Zy0vLLB3RKYR82vj9XihkRshhgbutQBnwltr6hD1Jlk+pqKED5WS72mUtELSHmJxPT4PWnqqTbhySg/xhOHxetDZ3wqrw4BAxA+5TImV2WVMzS9idLQPzfYWnDl8EQqhDlqVEY3N7VDKpAwsi8jDbNNj09ZB/PbRX6AioPs6gSAJrMZ6SIVSXL10EYvzS2x4Jjac2nCdq2v8/tRojAj4Ijh29AQPTL0bm3Hgrp3YsGWI8/9nZ2fR2d7JRmXKrpeJFShlgFefO4TbDhxEKpaD1+1nsE356nX1dXyvJ707bSNJuuN2unBtZhrNzc18btLmkBpyCfhS6glLRTUq9vnEYwlUSkKsLC3AYjGxJ4Qy3Cl5jQC0VkWtvwTYrmua2aRY5E14gcyp2SzKJJAqpzExcxnv+9C7WV6ysLCMpTkXWhu6EMtksGvvbrR1d0BvMKO1phm1Ij0+99FP4cTZY8hLSlw+mM2lOXGLegcMBivKRQEn0czPLmDjxhEGy2TA7ers5Pei2WjE+fPneQvAWIiaTo0WtDY3Y2lhEUVBBe6AFwqtGBarHLGYBzcNb8Clk+NYXY8gnE7ht0/+EgvXJvH806/BWtcCvd4KS60Nk9emWJJF3gwypZI3kM4rKvmi42zUa9mEmqTNbLHABA8fi0qZG31bdBIMmapqCNK5o0Rt9UUISmKgJIQvFMR4cB7JtSi2nsvCFv3Pm1X/uyDsmc1FLNVc15JfN34S2KZYR2LbSaPOx0pK44eAGXdKlklfB+nUOUGRkaRnp88bwP9GMszrS5L+43Orsu7VAeQGiOeuoetZ7vR/SVd/IxLyzTal/mGAeCOpMmmpAI9vVmDVXD2ZSoUUShyzSFWwQoilWk5TIfabUmBIBkM/ALFKYg1pSWVcmgRZlU2icoE/mSauGzu5LImiHCmhRSyDXEoXUwLtFFNX/SDSnmRopHlnDVMhy6wPt6pWXz3K50El7gVySQgM9YDGgh2/n3/TgPv8RgdOHuwFiRtutA9w8RJdCGgTQGw7NccW8xDSMIEKzFINcuk4wgkfSuIsRHIhT91z01Noqq/nWmjaPEjFavyvf/45+tqHEHAHsW3zZrR2tGF6jlg6GSSVAptyyAlPCTXUtClTUZ1xlJkriVTC8VGpVBYSkRItLT2QKfQIR2KIJCOw1BogVldQURQxtTjNCSHlsBDpcJIznJ1Ly2yEkcsF2LJjI7bv34YXD73ALLHd3ooNG7ahtr4Bjzz6ODIRKgFZhaBYxr33vAVLy07kcxU2bpLRh/KgP/KRP8e/P/pb1vXl00nI5RVsuLkfQi2VOeWx6FxGKJxCyJOEc96LoDOIhroG6HR62JuacPLMOY5g0yrUrEHM5zJsWqrkSZdYQF9fHyxWMxo7ayFVCrFpyyAE4hKCiQDXZI9PTuH8+Svo7OhBOVPB7MQ07jl4F6bmprG8tIq+7h54vSusNwyF81hdjCLsjqG7swdXJs9h845BmG1GjF+dxvK8B1qJisJdkUuleH1NjXzv/eD78Nizj+JdH3w7ahutqAjlyBaKuDI5gfmZOc70zcQTkAqB4ZF+Xn03WNshgpKtEWQcXVqehkotRTwRh93ejHAojr/6q89Da6zBI48/julr41hbuYaGRhOSuTg2bt0Ma42NjYsXzo3hyOET+MHDP8L4xUmcOXWOV9q0FaDkHq1aA9eaE+0trTzkzs/Po3egn3XSVOsuFkiY7SEjH90AaXvz5x//KNw+HyampzjBRikp4m1veydeevEQDBoDUvEkNCoy58lw/tJZbN+1BY52G8Q6ITLCDEriMi5evIx0PI2tW25i8EjlKZTqcPrMWdTU1vDA1dPXAb/PB4ejEWMXr2B4aIilcdSOOD5+GRqVGgaTno8LsT+JaAJqiQYahRa1NQ2wGm3QSA04dugUKlliziSot9VxidFrR15EAVnIdUJI1BWY6vUIxgMw1xrgXPNycY5Wo4Nea2CT79z0IhpsjSjlSyx52HdgL5xuJ9/YaJV18vgJhIKhamydUQ0B1dLLFOho6cCtu/bzDfnb3/oGPvdXn0M4GcCxM8cY3NFAESNTM3VOVIBkOoJkOgxaUnb3dSIUjMJkqsH01CyWl53YOLIJb3nLW/D8889jemYKra3NDI7JHB2PhVgaRTfSbdtv4kxwahb2BUhOoUAkEMX6yjo+/fFPgi8SgjIz4X0Dgzhx+jQ6erpx4dxZKGRibsyleEaKkmxr6cLU9DzUOg3CsSCsFgtvnFbXFtHe1QKxvIKu/g6Oody7YQ9UQjVEkCBbzGDJvYhl1yKUaima7I0wqfSg+/rS6go87iCefu4F6CxmNLe3IhgKIRvL4LMPfQ5PPfI05peWkEwnEIx50D/Qif6eLi6JSsdL8K2E4F7zIxhMwhPww+Vfw+e+8Ofcakka+IG+LSjnBeyNoK6LC5cuwGK1QK/Tore3F7lMnlnLWNSP7373OwhE/ShJsjA1aKG3KiFTyJCO5FDIVJApxhn8k2dofnYZZrMNIsghhBiu1TXoNWo2aVN7sE5l5LbXy5evcpkZgXACwMTW0garZ7AXhXKuqpWuEHlDpYKA1WJCncOClfUFztNPJ7MQ5OUIr2egVZkglkjZUJuNVo2xFLVKplRi9CUSGcKhCLeEOlrssNQpWSYWiySRjKUZIHf1d2LJNY+GNge/b+an5zi1jcIjbCYb/KshhNfjqLU2wGKu41SOYqWARC4JW3MtXO4F9PQ2I0P3dpEExYoYx189BYPGiHKuwCxlJpuF2+OD3+NDncWC3u4ehCJRyMQqHD10gh/T0VaH93zo7YgmAwhFwrDX1UOt0mJlaYklQcsLKxgcGMHxw6fQ3TUAs8HKSTCFAtXYE8knQ4mKtuRymAwG3mbQdpm4Mbr30TBK6WmJRJRBFREBHMNZb4dUYeChnjZLlApWLufZIEzHT60xMMEXCYYYlLKvjrK8RSIm2eh1pL4S3j4KyoilwwinA9x5QqEPvd39UMtNePnZ17Bz/y2w2mthtdXB7miCUaaDpijD97/1Hd6oXZmfhEqvgkQhxsDQIAN3Gp5FAinIjjc5MYW+nl7QieFyrnHuv96gY3kMDTfk/aENMflZRoaG+LpTSFPaTQGesA9iBVBj0+DAbduxe/NWfOz9H0c4kocnEsLD//Id+F1OXDwzDpW+DiZLAxvYs7kCH1OKgSSgSY9NTbIsFaJW0nwWcokExTwV7GWYVGTQKhAgFo+hUSPAre11gLjEx6f6IYCgQMC9SlzS/eP0xYvoOeGHLfLmAnd6zmRGJYabPolZJ+kLfV2uEPG5QclBVNKUStLPQDGOVd0+EVjVP1djG69jcRSL13HkH4D5n24JbjSzVoH7H/+O2HeWzVxvQyUtPElm/q9i3J1GEQP3pFzIjG5FJEWlkGUQQABeJFNDoNBUgbRIwsBdJJVBQgkVYskf2k4hlfOqUaKk5ApKOxCyKYTemJxHTgeH9e0Vls5QjNN//CAW/vq5xH/F0URkTilQ/nOFZTH0hhQm/MzAC7UmlKQa7Hx84k0D7nMb6nHsngHkr69OaHjh50KlS/xR4e9NQwiLriolWDUW3iQsOqcRTnrhD7hZM5hNpiAXiKBVq9gjsGFwK6auzOPSmavQq/S82t+4aSNUOh1HX0W9Hl5tqdQazlYnTSwlm1CLJ/2ejhndAFaW16BWGyGX66A31iEYiqBUKXB6xZJzGkPb+iDVyTE9uQBRSoGoN4xAxAvqAdFKlaiUMhjY2INMJYlQ3IeBoSFcunAFd975VviCUaQyWWaMPC4XUCzjps03o1ySIBROIJemQaqAQjGLBz/2Yfzm8SdJVYXg+jqUKiH23bEDkYwHc8tTqGuwweUNIeRPYvHaGtYX3JifXsK+vXvQNzCEU2fP84WUVndUqEDsE50rSpkcq8tL2H/LPjY3a81StPe0YNE1i9oGC3KVLLdFUrKBkuIFc2Xk4gU8+dvf4ctf+SKmF2bw6988huHBfgwMdUNr1GLyygomL7oQ8yexd+devHr4BQxu6kD/SA8mrs3DvRZGNpqCkJKLqFMgX2CT2oMf/TC+8s2v4Nv/9E3Mrk4jmIxhanYOXR19yMZzWJ1bRjIcBnU63HX3fi7dWZr2QSM3YWXBw6xGsZhmrenuvXtw/PhppNM5vPNd74RQJMOxcydx4eIphHyreP/734HltSXsOXAAr7zyMhQyBbQaE379i8fxwP1/BrVCjxeffQkyGSUr5Hjz0NXdhcuXLsPldDLb1NdLwKIICZUv5XLIKOhHowAAIABJREFUJNNsTCXTF8WFnb90AZ/+zKcwNjmBhbUVeLxrMGll2LVjD66OT6NSpIi4NPRaLTZv2Ygnf/cYBkcGGdiJ9UK4IuuQqWQ4ffIszhy/wM2/+285gPbuVmgMRr5Yrq2vwmTWYdW5hNnpeWaBTEYzzAYLZubm0NXdgdo6K+ZJVkLbOhrmSwW4XR6ubTfpzSw1a25shd3SgKmxOQiLYlj1Ndx2F4iFMbNwFVJ1BRqzFI0dtfBGXIgmQ0hk4rDbmrgxM51MsxSFsnrHLowhFUuzCZI8DB/+6Ifx6uHX2DxGJkZiyYQVARcS3XrnAY73K+YrEFaEUMiU2Lr1ZvzsZz/FBz/0PgaJ2WIaTzz+OFQCNdadXthtjejq6MSZsyegM5HWfRH3vf1erK2t842INlpT03Oc5EEA9NKli6i11WLPnl24fHmMZTS3HdjHLJ7P78WevXtx4uQpSIlJDEexPE8tpNSya4a9rg5lQQlCsQDZUoGvF/RJqT3U9Gs2mxAI+FDM5zE/s4iB/hE4ahuwtLTM2fikuy3mM5AqhJwGpNEreODJl3OwquogFyhQKpc4C1xjUkGsBJzrTnS3d3FiDKWIvPrya7hp2242v7Z1dLC0guL6muobkfAncPX8NfiDQag0CmSKSXzr619FuVzAay8eRTyUxblTY8ilSwiEYxDSTbmSwo//7Xv41SM/g9FQA4OuDnqZAROXJxjQ3nrbrTCYjOjt6eYUFAoUJ5AXCq4z0Pvlb36BgiSH2lY98oIEZHIp8ok8dBorb98IdHj9Xt4IU2a4x+2DRkVD7xpveQVFMTcAG/UWuFbW2ahK5mKZUoLGpgbe3HR2dsEdWEc45odKR8lI1cI4eo9R8Q+kORjMKgyO9OPsmQuoZKTIhCtIp/J8HdAb1MhTU6lEwuCS7pdSqZw7MqjFl8yb5hoD1FoRRAIxstT2GE2w/MEX8OBd7307fGEvv1/c61Rzr2BzZ4ujFZH1GELuBA9pFouN26YjyRCOnDoOjUGD7h4HBIIikqkkQN4yqZLLnkL+0B/MonQO0bGNBEJwL3uwMr+E0dEhyMRqBu7EW5VQRv9oB7p625nZtpqtEJWq/g3qaaANFsUXT03PYsPIJmj1JqSjKQa1ZDClDzKmkqSIyBHiUSORMELedY5tpOStTJrkLxqOc8xfJ8fIuySSaJjQIF/HzNQkmpob2IRKuRYymRLJdJYblQnAEruv1+uZsad7DOn4CcDT3ZxSk+KZKEJxP9LFBHr7emHUW1HKCbk4anT7KDR6LftKrlydQr3RBlVBjEvHz+DqxDimlqY5gIPSbuwNDhTLBJQVXFyXSeYwfvkKtt+8HaFYiKM5R4aGWfWroXJFjRZT01NMApKsg4bowLoHaoWKr0UklZEbpJCqBfjkZz6MQjSKf/3uv8LvSyJVyOGHP/lHqEQi/PAH/8Zy5XiiyJhMrdVwZ4NapeEhguCa0Wjk78cRhsUCbxxocKDjQwMRKX9JrkM+n2a9CNsbFf8bJqOABNr606+BRAQXxi9i5GgOtaH/7Z++oS8Q4z5jrLLlN0qPBKw8FSBeqcZ5FgUU+ViCz5dCnGIdi9U/39C5V1n1KmB/Hf5m3vXGvyFwT6D+Rqwj4bjXs+3swWQpdFUPT0k1HIhyvVmVhor/E4kyjIvfCON+rFuGY10yKNVyFChMnKZxqsct5fjFFUmlyAnkEJSKkKlVEChJu0fsuxhSYQkFuhAUcmxCrUgVDLSEEtn19UKR/65cKLB5lSbgapi9iPXiIpT5zVoWVcuNpHQ9LlcPPjHvYmI1cnnWkNNB5KGC9PKpCANmgcbE33f7b6++acB9dsSGc/cNIEmNrYzTq2YJlsmwGbUEIbEWhFYJvAtFaG1sgdmkxZFTL8FmN3HcUswf5nIai8bAUgWHowZSiQK5ZAV+d5jLeehNazBW15Orq2sIr3uYLaXNBV3YqBxpeXkRoSDdZJQcl0XM1tWrE6zzImMYIEU6k0c6k0QyG0OIzDN6MTbt3sapK+6FEELeUDX6LJXgumS1UojBjd0IJN3IFBOchJCIZiGTqJGjOH6JhI15VFpRa7LAXtuETAZIp4rIpXLshFfIxZDo5JApNQgHokiEgtAqpfjM5x+CK0TlPxSfKUJOUMFTT7yIpVk31ilOTapEjbUGSqUG41cmkScWJJtBMhFHLpOB1WJGwOeDTqvFQG8/M1Nt3TYGjiK1EHMrs8ySzy/NYdPoJsxNz3Ds4n1veSe+/72H8WcPPsgXTKfHywbBDRv7Oav9/Olp+FeyyMZLqDfbMD1/FSObu6ExUZKDG8l4CcVEHkqRBGrK2Q0Ekc/m8dAnP4qf//bnuHn/Vkg1IuhrtJiamcfU5AI0MgO8Kz7IhMT+pLD7wDbOxc+EwVnj2UQF0VAU6TQNYXEMDQ/y//UH/Lj/Pe/AubExjvI8d/40ai163LJnOxqaGnBpYhwe3xobO13OAM6fvoy+rg249+634Wtf+yYGegagVmuqbbK0Zvd44HV7OA6QwEZTcxMkMikD92yKSi0yHEdGiTNTs9fwrgfuhzvoQyyVwOzcNfR2NkEh1yDoTyCdyKGcL7F2nkx3h468BrVGi607bkZLfxP8aS8S6Tj6ewYwOX4NJ4+fglwi5xvh8MbN6OkZwHPPP4NoPAhbfR0kQilHRxp0Orz9re/G6bNnIJKJ0TPYiYYmB86ePckbtkQ0jOHBYUSiCZbWEDtFaFBUFCKwHoVeboJGpuOYTdISX7xyBo1tVuQqUd4y0WAajAXYzE3MPOUZez0+CCpCmA1mHkgiNJTG0qw5fvBjD6IirAIPvdqIf/rew8hQ9XgohK9946s4c+Ys56pnE3l0tfeivbULX/rrL8PRUoeRbYMw1ujwF5//DCQFJZoczXDUN3H+PHUEnDt/ipltMn5nshlOnKBGRWK/kskM+wBGRof5vU+63mw+yYzY8PAQN8NSwRP5W+ia0D8wVG1GjKbQ3zUA5+Ia5DJKpQgxiKpvdECupChCE0vqyLy57nEhGglBoVBCT3KTZIGbcXPpAhrq7YiEQ1hfd6IiKECmkeCe++5i6QBpek36WjTWNWLiygTsjnpEUyGsB1fR0duO5ZVlZuzy8Swnjxw/egYSiQJqLUkVZDwUJcMJNNe1YmZyCU6XCyOjQwhF/bDXW7BheASzk0uYnVzG5PgMKgQKRGT0dvF7Z9uOEUxMjfGllUiHnaN7WKpEgDadyXC5mMlshlFn4pg42kr6vE7Wujt9q7g4dRoH7tuJZTc1OZM8yoqlGRekAhXC0Sib++UqMvIl0Ehb0KoIkwe7ibE5NDY282aEUpFIjpPPZ1h7bjTrsbi4zFr0WCoEhU4Mp9eFgb5OTgkq5ykyV8HRl02tNjZpetd9KKREyEbKCPrCqKDAaVHUvhyh96lSBb3OxMVLlO1f3WpXeKClbY2ck1OIXUzCT7pvnQqGGj0qwhIDf5LAqTUkCQtCUpZCLdLCuxqAyVCHpsYW5EophFIBFAR5FMqUOEWbp2W4XRRpqaf1NWvdzUZzdXiNJTjZhsrneto60VRvxze/8m0uRCK7mQBiHgwdDfVY99FjUKmPmOMMSadO1xgiluKpGNLZHPoGBtDbNwCNTg8pgfYCEI3H0N3djUAwyECTPEMk4yDzbSYR5i0RSTDJSEnMfKVSRCqd5AGBzi/qBent7cdzTz/H92WpXMxG+EQ6DZu9AVq1AflcngdLkuNQ5GWpWODNNREdFLVcyOUYROfLGSytLWB06wjiqQS/fqW8mL1J3UPdKKOIKxPXMLppC95577uhqcjx0u+exo//9Ue88VUYNTw4UdQ1JboQbpGIZNxUTXnto6ObWIZy6LVX+T5PgyRtiugaHAqHOW2MfHsKmQyNNTb4nR6YrRbMLM8iLchAW6vC2959L2x6PX74dz9ANJCFRCnD9p2jOLBzB/ckKFQWRBMlFDjCsMwSGbovkMyTfk/XUJLnkbeJNtoquZzvvZRAl8tVc/LpdaMW3w6jAvaSn432r/8Q5KWkaUak5MO5lXmEV/yscX+zgPvFAxpMaoqYd3v4nCbs16iz4uDINviSMVyYuYJxjxeBQBqhIG2Oi38wi1bzQaoAnED3dY71D0//9dnrN774n+ncqxnufwTu1U2P8A9Anv4vDRU0LDCJ+7p4yDc0rfyH//TfBu4ZqQDPbVJh2iLk3NO8SMkxOdXJWsQXuoJAAgGtgSgmUqGq1sXSh1CMAnlP0/GqVEZETaMqXodRAgwz6zRgpyKoZNMQqbUQKygHXcigng4UkaxVrTu7QNlQQww9MSAsTSFjCRUHFEhrVY05IvBO2nL+O7mSn8Oux66iY9z3ZhxDEON+5i19yEikfBz4uVDuEoN4isrLQUAaiOu583SmaSlLFjlcGDuBmjojEvEY4oEkSqkKZGUJFBI5HHYjWlracenSJFRyLUeUUXvnrl27+MJEGjUZhLDUWDm5Rm82YmLyKr/h1HIZ53lTzTddkMRSKbzeIBobOtDS2osrVyfYrFVjJY13HM1dDYgWU8jlKhBkZIhFUlxgRIyXiqQeuQjuvu8AJucv8wWeWH0qo5VLtRBSdXOxjEg8yHm65VwJ73/gQbicQaw7Q8y4FzNkrsrxjYSGLmqzS0djEJRzUOoo51mCWocZWoOaDUOrKz5MT65g+uocDBo9SxhCoSinALBm1u+H0UCxo5QTn7t+AZdg86YtUMiksDVqMTzaj1g2icFNQ3jupWdRZ6tjPe/S/ALfiO88eBe++Jdfxq6dO2Cps+Lh7/8Qne2teMf993J8V6ksx/FXr8C/EoFOqUMwtA6zTYOtO0Zx7Pg5KGRGIEPjPUllMtTTy+UiP/6fP8aHP/kg3vfnD6CtpwlFURq/+NUjMOnrEVpPIRUhTXwMkZQP++/YDogqSPkLMKnrUUiLkKes2Lgf+WISO3dux5HjJ1lOMzTSjWQ+C63ZyIVUeq0a9x68E5l8Gkq9AqlsEl6XG3qdhRNqVpY92L/3Thx+9TgEkMBW60C5kmegnozE+KZEWwsyIHFEJ90EKbuXJCxU/JNIcBLH3OIMhkeH0TvcB7FSCtf6GlQSEWprGzA7vcznQTFT5NIVa40J41fGYDJbcMdb7sWSbw6dw21w+asGPqp9pyGup6ubS2gWFlchl6kZnFy+fIlzlgkoRKNxBLxB/O3X/57NjVPz11DbUMuSg57udoQDPkQDAU4/kCqovtwAuUqGwYEBiMpirM654F0Nos7sgLAiRkmQh8uzjFjai1XPHA+fCrWCC8T6+wfR3tnNxjm6abW1taNcKMPr9MC77kc8lIBapYY74sbQyBBWl1exeeNWrC6uIeyLYn5uBj/6yY+Qz+eglaooQR86hYmqXfDvv/gpMpUERm7uQxoxPPPcM/z+Onz4ODZv3IyB/kGWWBAwIDBAxj+H3cbRnz5/AHfceSf+4Xv/CLFEAqVaAblCzpptAd0shaR3lzN4J1nGoUOvwWAyM/ggfwwNslKhDFqlDgvTCywdaOtsx+T0NJQqSuERcGtywO+D3+dBa0szIpEYp8zY6hogFsrQ2d6NMyfOornBgZMnjqKm3gq1WQm5TgZrrQlyBZk4V7Br+y6IKhJ+X/ljfrR0NeDC+BkEAh4GzNlIDu1NnRgfm4AAMiiUZMCOIBGJ46YN21BjrMPVq/NYWllEV08HFlfmEQn78d2/+y5eee4Ixi9OseGXmFCzrRbeqAcDo91Y9cyjt7cdgrIAzQ3t0EoMsOhqcPbcOQbtzrV13HnHXVzQRvnUROCOXbrAXQFXZ8ewFp5H35Z2SPUi3lL4nXFopQYQgxcMkuFYjbp6G06dOYvevj7OTachSK3RwW5vY1adUkzoMxT2c9zgunsN9fW1eOGFl9mIXmu3YNNNvRifvshlR7Mzs0hGM/C5A9izaz+Wlhah0avZKzJxaY5jTMmbkcnHuTDM3KDlbSo1ka4uOCEoyzE3s8RpQ5SF39zSBJ1VjUy6mkBUyBd4W1bfUM9FZrQhI3YXZSGSqQykAgm0CgMUAjVigQQnm7S2dCKRDSMvrObxq/RyTF+7hkqhjHQsA6lECeKh1CY1v55t9hasr7pQZFAEbBgYhnvVxdGpdA8haQuBzGyuBKNRBQFJQip5vn/n8xVIFEKk0nmUiSEVUYtpHl3d3diz5xbIFCoIywKsu9xsXpVzNv8WlrDI5QpuJq2mXtHPq2G2neIcq42YeR58ORKStMcSGRKRBNZWnOy1IhmlQinj0p0am51N1VTKVShWE2sUKiU3htLv6Vwj8E7IhgayXCGNaCqG5hbyo8hYXnT0yGnU1NSjs7sDwUiIy7Q2bd6Gd739AZQTJQSdbnz2M5/kuE6xmqI5yZ9DRtk86usbWcqRzxZ5+9nT3Y3VpRVcm5xkeSCdOwSkafAkBpwKsCjLnQqRSskMWu1NfL9v7GpBVphFUV7Cgx9/ENloBM//5hmsr/iRyWXxk5/+M3QKKR751ZOIJspQa2sRjyXZZEmvHfma6DymRBSrtYaPMaXH0L2VtqgDlBYlEmNpaYnPb7oWEaFQJyugW5pBRVxVRbBMpihCSZSHPxHFVc8ClgMB6BMC7DkvhDX0hrs+/wSnTR2oA7pqsR4P4+zSNBdJmVRa7OkcxLTbiWmXE05/lHXtN6Qz1RKkahnSdW71T5j2G0z6DSB/Q+Ly+oz2/wws3mhbvQHkGaOKqgCeGPf/U1r3/zZwpxjIX+y3IlFJc8KLSKVilp2yystCKURKFRtJmXmnr19fJfAPTVIYMhVSPmohxycOMbX0Q5ZBbnfaZgogyCarfy+VQqxQsvGELrpUuFMRVzPc6aJALBPp30u5HDvAmd2mSEhytkukXJNc/Vr1BOVFhqSaEb/7iQl0jL05qTJkTj17by9ypKGDiI2ilO3JzHsxByENELy+++OHSFRErphANOFDJOpjE4VeZUImlEU6koa4IkRnVyteefkQ7PZ2jgrLpkknrkVjQwO0Wh3m5+YhE1PbYj86e7p5VffsM89wRbnX5YStpgarKwvsAqc3G8U2qpQGGM31rOemNSBlNTc12NDYaYfSqkMqXcLarB8apR6eoBOxWAQ6qQpieQkbt/RBphdCa1JwYksxK0Aylkc4Stm4EjYMRkIRJMJRDPSNwGSo56SOWCiOaDAEtUJGZfSoczRz02A5l4NEUEL/UDvOXj6JweEeCCpFBpCrK34IoMDE1RnOUpVJqjfLSJTyYUmSIqhq+4WkVcvyeow0xaOjo/xCq9VFjGweQSQewZ7b9uHkyZMcq/XW2w4ySKULlTvjxZc+/yX0dHShqbUFP//5r7Dzppuwc/dW6CxaNoK++vI51taaNGbML0xCY5Bgz4FdEInkOH70PGcYC0gqUypz4yZlBX/hr7+I7zz8HYjUQO9wJwrSFG7dfyeWFzw48coFCAtSpKNR5EpJvPU9d3IiyuzVZRSTIm40LKWLaHBYse5eQf/wADPulNV/9z234ezlM6hrqcfLr72I2hozbrp5G7PZgXiQ2y7J+EmMFsWNfftv/x6f/uRf4vyZKygWRMikcihk0xgeGIBr1QmJUAST0cAJDf6gH4VSiau1/e51ll/p1CoEgj6cvXAGH/vkQxAqhDh+9hjK5RJG+kag01uwsrDOwJ206zKxFM3NjThy7BC2bb8ZG27ehONjx9A52IITF46jq6sddpsdV6+O49L5s2hr6sVdt9+DaCTBKQ+HDx/hdlT3+ircLi/CgQS3q27fuQNTi1NQ6FRIpuNcDGUxGaCQyJhJpOfu8a1DbVDhjjtvh9dNGw0VVGIdRCUyuJchkhYZuC+tz0AoKSESD0AolmJhcQX1tgb0Dw5x2yStVHfv3o2rl68gFIgi4A5gdorkKlnO7//RT/4FTzz6OzbPUZtrpVDh5sMPfvADrLnftGEUZr2Zvz+1nv7zvzwMtVmOW/bvwPPHnoLf54e0okRLYxOWllbR6GjBL3/xCNraO9DY2IhLly7BVmdFk8PBoPzY8eMMxhMJAoRuBvhtbW3o6W1nYEZMLa23qf6cfp24dpU3KT093Vz8s7ywhv62fmYvaQU+MzOP7r5+SKVqhGMRuMMuJCi7Pp/H0twiDHo9GhpaIJYpOF4xFIijki/DZNBziks4FULf5gHItVK0drSgkCfQlEWDzY5ctoBgOIThLcN48dBz0Bs1CPk80CjVsBhqsTy/htXldTQ2tDCQJLDiqLXj2MtH8KXPfxmvHDqKsSuX8alPfwL/8q8/gMVkxKaRLZidXOSW1GggztI46psIZXxo7WnAgTt2YXpqAt2dvRjq24DlWSfLlagqftsWMqaaIKqImJEv5sssUaEOiMXlebx4+Dl44qto6quH2WHCpi3b8NtfPoVEMAedQo09u/eixOBPiitXLqOhsZEfd+u2m2C3N8DrD8FWX8Pb0oWlOaRTMWi1ZIgU4ZWXX+L0kraOVgSi69h88yAS6Qg3b6ZTlKneCOeyG/FgCTLyTAgKWF5cgVZhRp2xEadPnIFAXEFDWy02H+iBVCaCQqTG5OUZrq6fv+Zi6ST5h5raGlCRUfJJiU2oVITkpZ6I9nY2jRPTrVKq+ZqbiGXgd4XQ3tQBrcIIlVjDA5pGo4dQVkIyH0ZOlEJDWz3cbhe3HF86O84bAKlcAXubAz46D9MFiPICiCsilsw9/9wLWF9bZ9mFPxyFSCaC3qKHxWqCSqlErcWKpgYHhgb6EYgE4Qx4mekmBp7kR7FYAhfOX8GGDaPIZ0osCyKgSFsPMrW/+73vZbxAm16SRZI2PkQJNSIRX/8pZY4HxEKWwSURW4Q9SFpK2IEIA72+ap6m50TNpyZzDZfvxEJh1mjL5DKWFNL1je4PJMckg75AUOZEIJL20LBcQpGL4iKRJILBKPTGWoxu3oh4NIqLFy/i9jvvwQc+8BGWj4lLZdyyewcUOiUylQx7UahTgABhR0cncT7MZFMra521BtloEosL8/D6fKyxp+Gbyg2JnLQ77Nx2XGe3wWGug0Yix8uvvIS+0X6kkIVQLcLQ6BC6O1rxo3/4F+7LkKtluOPgPsxdG0chJ4TTFcPohu0coUzpQtTsS9iIOgNI407abPKB0JAklYj4VyqnIY8Ebfq4wbapkU2rsoQffZqq/v+P7HQFE55ZLAaDCCYTTMLVZMTYc0EAo7/KPv///Xj1JiGiTTqYZAYsh9cxtepGNluAHjIE0hlkS0UG7NFojlnvKlB/fUlS9Rnc+Lsbchcmdl8X70h/vgG8/yvPmcA/ad2r8huS2FSHBHqMG9/rv/I4/5V/898G7kc7RDjeq6o+NplHlVr+YaVKBQRyioEUs/6Q5d4U68hmUgEX5ZQp01xMJ8z16EYW+AuRK1QglVAqDWWgk8GzwMVJpBWnf1vM0tRb/ZCRI18ohFQh58cWUvFENsGGVb6rsX5Gzu2sBKJpiKA37g3HOEl2CPDv+d01dFxc/68co//Pf0OM+6m7u1GQVZ8DMe60wmH2nYB7MVsF7iymIgNDuboNEOYxOTOGQHgdy8tLGBrYADnkSIXjbL5saevE0PAmVARSRIJhHHr1NWRT1TQLSlrJFYrVFrhKGeFQFJcuXsTWzZsY1BIL/ewzT6G3uwN1dVbOWY+niKGwYH5+lTWZxOrV1prR3tqEirwMhVULa40D4fU0cnTxzCfg8zghLgogU4DTOCwOHQRy0j3Gub6eIiZFQmo61LFhhZ4nvV4SgRR9vSPQaC2IBunrAejUasjUUuhMVrjWvYh4/Xx83nH/QUiUlBWbxIVzJ7jxcnnNjwsXp2G11sPt8fDanvKNw5EolAo5X0RoOqY0IxqUCLSS7o7WorSyrrNp+Oa8ceMGLmaiKLJYNI677z4IjZwkI0VcXr6CqC+CRx/5DT7xiU/hgfvfi9HhEfz5Rz8InVWP+VUX5hY8DNy1Uqr+dkEkz2PH3m04e2YMKoUFK4urbIylKzDJm4iN+97D38NffOWzuPXeW9G/sRtFaQa5IrFp8zj83AkoKmpkY8RuV/DQJz+AQIxKklzQyS0oZSVQQIpw2IN4MlSNFoUIC/ML2LJ5AIGUGyVZEdFkBHKpjJsiTVYrugZ6MXVtBnPTs8zIEouSStKqNw97fQsmry7Abm/C+JmLuGnzFjaGUSMiMSq1dXVsfFpzOblWO+wLcDERpVhotCo8/9Jz+PTnPgGrw4JIOsyZyRTZ1t7ag0OvneL4z4DHjwa7Hbt378STv3+C4w5lRhmkBhly4hz/2eVyotZi4Ug2ihccvzCFgDvE6TJbt+yAvb4JHrcTP/jnhzlTP5epwGwwQSKXwNHcgIZmO6+ZU+kUJ3uQYbW2pobZ5v237YNASstqahaVsEkx5IlDkBNhdnEG9hYjDGY1kvkYnO5FZPIpGE1WxKNpyGRqOJ0u1j9TIRXFpVHijt8bwhO/eYLLvai3gFj7nbt2IBpPcJTb4deOw15jh9frZQ/AxbFLWFldg93ugM1hY7MtGRijiRDkSmKjI0jFUlBL1Ny0Sc+bQOzLz7/M0WSdnd3MptGWi6gMatMkIyy3OspkXJZCYJ4Wd109bai11cC57sbG0VGWhZw9exprayvYuGGYGzKXVxZInIjlmRVuF07EU6wnHt6wCW956ztw9NhxnL1CZkMtakwGHHrlNXS0dbDGeGTjZm7o7SMZ0++e5fQuYpRp8G7sbsbw1iF093biqd8/xt97w/BGbBregCNHXmXzar6SxT/94Pt4/wPvx7WrEwgHgyy7sZrq+GelazilVWhkamwd2Yy+zkH87OePYGF5AV/9my8jW8ix3v7YoZP/D3HvAWXpXV357ptzDnVD5Zy7uzrnoG6FFgoYSWSwMZh5w7OxxzZjj3kePLaX3ziyjOUH2GOQAIEMQgjl2HTOlXO+dXPOOb11zu0CDTN+Ix691tRavRBSd3XVrft93/nvs/dv4/rF2yikKpAJZAj4PYiZSqWMAAAgAElEQVTmwiiK0/jc734W+w7vgsVsxfj1cVgNNkY50sqfOPVkHSEVm2hE4poUmXQOc9NzsBhUcHk38erbryFTT0JplyEvyMFmd+Lg7uNQywy4cf0Wf092RzN+9KMfIZ9PQ2fQcRiQGOD03Prus8/wxsFms/CAlM0m0WQxsa2IhkzCzmm0EghlQly5fgE9A32oVGiTVcK+XYeQS+WhUzfh7XNvIJoMoLW1BeKaDKuLHg7E9vZ1oyjIYffxAaytrzBBKeQL4/iB4yjlKgi4gxi/dRtWuwnH7jsErcHA75G1tU220TjtTlbfSbCoV+vIJHLwrAeY3a9TmWHUWmDSmKDTmKBSqNkGlasmsBVZRaIYQTQR5cZei94Bi8GMjs4uRBJR1AtlFKJpDHf1cyh9enoWwWAjwExM9q1AABanCbFshBt4aZg/sHsfv4cyySTShSwS+TTOnn0IN67cYNX59o0p1KsCPHjfQ9DrTXjppRexvrHBz3W90YCPfeLjyOYJ2digpNFWif6ckrj5pSI/U0klZtW9SiU8REHJcMCzxdmCW9dvwefxYHVtmQPau3bvgZVKkDR6+La2GvOBqKE+k9pOQhChpsvFMsrVIqo1UrrzXJJGNiuHkyhNVabxpDJ57l+g+z9hK4+fOo2PfvLTbA2r5HP41U9+FG0dTrh8Hn4O07M5Go2ht6ef7335QpGdCkZqjfZEMDs7zVYnCvbS++jMmTM4SgjaixdRFdBMVYdarOCsxPj4Dd5wdY30QK5TornViaNHDuCprz2FeDSLoqiMz/3Or0MlE+LaxZuYmVxHf/cODo9SkJ6uQbLHUWkZZYqUSjX3OdDgSRsKp8PG+S36/1TOdP3GNd7YlisVyDNh7HeIQAVIwXSE/ezeRJyVcHpttj3kxowQJ28CTY3Orl/640d7y1i1kMRLj9063L4UYrE8crnyHTS5gJtS6T7z7nDotnd9+wto+OPf7XX/7z3v27aaX8TmQocAeg9uK/jbjPmf/7t/2RfhFxrcc5I6nh8VYqVZ0VCvhWKUxCoOc4glQvbIkqedhuPGK8avCqp1srWIWAWniuAG1/x/pNKT3YNY5zzw3+G5E2qPvWlSUcNpQqx3OhSQTUZUhaCYbQQ/KfQqpjDLncAsYSIlctSlDUY8XZd0E2so9VLc8/wcem5SIcIv/7G8x4nLDw2gqmqgGbc/GGdVLvPgzihIPopx9R0KCT/q9QzCCT/KoCBileuGm23NQKkxfFgsnRgbO4i3f3IJQTqBZ7O4dvkiDoztRk9nHytAqxsbuH71KttoZCIpTHoDK+6Ek9LqtIjHw6wY5MtFBENRdPcMYmzXAUzcmsG1SxdBeQpq9xzY3Qdzh50tIP0tOxCLJNkz7dpcg0akZBxke68TR8/sZR52JB5hrnq1IsHszBIUagOvlr0uN4xaPX7tE5/CzZtTrEwTM5wKmPQ6DWqiOsw2J7yeACrZPMqFLE6cOgCZog6fz4XuNicztOdXtjC3uIXrtyagM5BlqBOJJHmZU5BR+y29D+hAyHyPxlrK6WxhBYeUkT17RjExcRO7d48iX8zCajVhfnEBn/z1TyEYikCqUmIr5EI5U8HT//JNPHT2IfbfUonVb33+32FgtA8b/iBu3JxD2BVDKV1ELh2DyiDGr33m47h67SYmbi8jFqYCogri4TAMGg2/rf/kz/8UX/q/v4Qv/tkfwh93Q2VSwOPxY3nBjUykjHQww6VW1FT4xT/5Ah/Evv7N/4ZKToRsJI+A24uxnUOQyIQ8FGUKFa6Zvu/sEaz7l5AsxbC6uQqruQk93X1wub0QyMQc3ErF02wRIBvKV7/2z5BJlejvH4ZYJMPGpgfikhh6lRY/eecdDkCfPHGCS19oO0Ze7Uw+h1gwyraWFocT+Vwacwsz2HN4F3qGO1ERlbG2sQaFQIEz9zyAHz//GmpFARLRJDpa2/DwI+/DH/3RH+Deh09CbpZDoBbD6LRgfHISuVwBGrkaczNTfJgkn6tEqOQ1ei5TxOzMHLLpDJKxJFqb2xEJxHj1TaFiUsvUGjlbeSh8RpSSsbHdSKZSvLLu6uuEO7DJZUQ2K4XfxNha8yEVynD4F6oCPIENlGtZLkwi/KXT4WDfLtE8SBmioZ1utOQhnbg9jr1j+3H90jXGRNLgm8zG0d3dCbOlCdlMAX5fiMvACEtJbcKEvosmEnyJt3e2QiIVwOXagD/g44GDWi7T8SxS0Ty8W5vc/mrQG7C6vM7kCyInJRMxuH0u2J1WXlvnswW+h5ASSASdQqGEcrHCGEYzfZ+0WWT2cI3L20ht7O/t4nsmhQjFAhn8m37YLDbs2DmKmflZPPjQQxBL5ByqFUpqmJ2Z5pI08gsrlGoWHfbtO8QZhnpdiEw8jUjAj5WVBUh0EvjTITz4+EO8/TAbtEhTY2WtjmI6B++mi1Xn5g4KBop5gJ6bmeeiJNqc6bUWpNJZtLc3vvcDew/g8rnLOH3kNL777A850EquSWrqrBQq6G7vw/LsBvKpEiqFKhfgzK4t4e+/8SXo7RpUUeBBTy3WQipQIFcosCWOWlvtTQ5mFNDBspyvQQopfw1rS3MIxYJ4/uUfchnWvjNj0DkoGO1Fd+sQIoEkh5EPHTgCfyCIhYVFjAwNcGCb1F+fN4S1jWU4WvXI5NMIhgOIxsPo6upEd0c3Cpk8W+YSiRDsrRYuIwyEg4jG4jBbHUhE0ti76xBMOhOX3tyeugJHmwnxRBjxaBqCigzpZAl9Q/0wNxmhs2iQziSRikUQ8nv5fpdJUqZDxy2/IgmVGYr4+SsSkw89i60tN3buGIFOq4PX60HYG4N7JYTx67Pobh4EKlIoJGrsGhmDzx2AxdTE9tK6NA9fch2hvB9u3xbUcgNK2SrO3HMvbty4ydmOdCSObmcbmm02vPn6G9wmTO9devaNDI9icWMdOqsKFXEJaq0KkVAcf/Wnf4356QX43Vscgq9QuLxG26ogvF4/FuZX+L1y6MAx9vDPz8xwiF2mVCCZTmNgaJiHTJ3WwMMs8c39Hj+z7em9l6WhnT3GdSbdUJiUCpuIrDbYP8wY0GgojFDYj1KpwFuTJpsTLpcHiWiEhy0FASHqNUYuigVCFoJoA0cH6UKJmHF1bowl/GQqm0JzazvEchX0Rgs0WgUP7rdv3sLBw8fwH77wRZy7eAnxYBA/eecN5PJpFCo19qtTsJY20wMDw3x9UaibrDFUUJYJJjgndntikg8Y9P0dP34cjzz6KC5dvsT3vUwqCaPOgoWZWbi2NtHe3wqlVg5nqwMikZgH/mQkhXgyh62oGw8+cS/ymTj8G36YNC0QlGW8ZaEtHrHs6SBKeEz6XkkotVptvFEQM7YUGKJ+B9SYJ09zCCny9N8NgjT2mBogjinfMq6tr7IFiUY/Kl6knxMhGY1ZwV31uP9wdwlr1oaSTsM3WWK8njTCUWrQrfOmpVhoIBm31fRtxX17kN8eP+n3bIdT302X+f8ztG/PfQ2rzLavvaG8/7xP/pedOn+hwT2iqOG5/jw8JhHTYcjbLJIouFSJktrUVEVKilBCgVBSvxs/VLKmVCCBWE5UGSLDCJhGQ68YD+j0/3mOv+OBYqm6hjo1qVIhTJ0CqeRrJ9RQnkkz5GeX1ItcyyvIRgG1mUOy5GcHB0EpHcOtT6iKZVxsQYM8Dfz0t5x6fuGuDe4re5pZcS/SFuDO11up3kEM1at8Q2y8EDVuh6XXRVyOwmSQwBvaQiIbg91pQyqVYUWOFOsWRzN2jR1HIlNAPJlCV0cXrl2+hIjfj+G+Aa4UJ18nneAX5xeRjsYhhZgpIZREpxVYNBHjCugYcXxVSkzPzWFkdC/27j6IaDiJ6fFx3L5xAzqDEmNHd8HSYUepLEDCR9QWAZNuaLBOhePQquVslREoK6gIcxjbPUaUTQT8MXR2DeDcTy4im6vAtbZOpid8+W//HufOX0Y0kkKtXOW6cBq2c+UCDh4/ibmZBeRiSVQKaQwOdKJUTqFUzNKjFWqyRwkV2PBGseHxcfvd/gMHMTc3j2K5ikqxwEFfUh9JHTFodbz2Y0WSVgMQYHhkAJMTN3Hw4G7E4kEYLVpWVLRGAx/yqAyjuaMN0zem8fZrb2LXzj24eWOSm1if+NDDbAtxtHViYW4TnmU/qvka8rkkKrUEtCY1xOSZLYuRiKX5hl6jDUCtxl70r379a9wK+uFPPY6WLge3thKeL5uu4tbVWYjLEuTTxMMt4UMffwwzi9OYm5mDWkK+UznqRWrty8Jk0jP1QKbU8UBz5NQYcvUUJuZvIhaPspIlFUnRPdDFnlRake/esQ8eNzGz85icnsXbb1/A8eMnYTQTSq6ATLQIh8WG2akZHvSbrBY47DYOflGlNg1VpHbLJDLoNGr2d165fhEPf+ABKA0yTC9Os/eS2qQOHjqC+bllZBMFxuF1tLSzLWtmdgIHT+6B3CyFzKhGvl6F1x+Ca82LDmcbo9xm56YQDPkwOrIbUglVbTt47T09McsYxlqpxgq4TCnF7l2jiEbCMFsMqFKBVF8P9u7fh+b2NvbCkw11YWkeuXIarR1ObvTVKvSYvT0PcUXCyncw44GjxYIN9yJS+QhCkQB/71QeQrXY0UQScoWKMYKEqVQplNzwqKIMjkDSaO502NHR1Q5Lk42Hdtemm1ns9LDX6ojCMYBMPgWlQgHPlgsmIwX30lhdXcUHHn8M1XoVr7z0JlBQolzOY2Cwl8kN5OUNh6NsT6LGzzLIJihgK0E+m0c8muDhhDjuFGy02R18iGnr6EAqnUFbRydu3LoJv9+LjrYWbpJscTqRiGZRyVchqYvh3trC6XtP4cLl8zhw5CC8gQDTQEhNpNYLGnLI/kGHuNmpOdhtTlhMNi7foUKYSCAAqUyAmryOqrSGorCEjq5WHD9yCM9879tcHBULxqGQqaFSKqAzqKFUSVnNv3zxIrb8bmi1JliMdn6dSUDR6LTIp3JYmFrAJz78SUxPz2NxaQEHDu1DMBzm98TUzRl41gJsy4tH4khmYnB2m/Bf/vaPECsEEaWSuKoQ2VgRj5x9P1zuDai0akjFcuTSBc47GNVNkAnlPKgKayIUc1msb67gwvV3sBqYh73PCEePHYvLaxjq3wetwsqHhlKBNh9CrK2t4txbr7M1jVRxGnIhqkGgLEEsFTE1RCgW8mbk0Yfej6W5ZWRSWTS3tPAGhmlqEqKolPlAYTJYmBSUSzeyQvZmI2IZL5LpGKKhGIaH9sLW1IK1jU20d7QhEY8x8efAgV3cqHz5ynke2GmY1+rVHMzM5ItcAEW9EFKiLqGKWCwMjVbNAUOjsgk/eeUGqnkxlqY3US4IMNAzgnZnJ1u+DFojN9Em82FkhVGU5TkodSoEfVF0tHRjfnaRlVeVQAP/phe//slfxVtvvY5N9yasNisXHimllInoxYbbjaIgD5VZiVKlyN0Kg53DyBMcoa2Tt0r03k4mE+y5X1hcwo2b49g1tgeHDx/D2sYGMvEUZ2Fa2lo5yExWT3ovkiJO2w69VsdfD9GOivkiKtUS50NI6KAhk5jutPkX07XQ3MY2StpIp9NxLoSkrRjRZshiEfRusahGwW2aQdjrLpUxYYo+CqU8BMJaA4iQTDKBqYoqd1p87vO/g6eefgZGsw42kxEXL1zE7v370drdh/6BYQz09OCjH3kMoRAFSVsZt5uMx7mvxukgao8IJaI8aTQQ1wWoZktYWVriMCrlGkZGhhlxPLewwL5y2qYSNIDu0dR/QK3WznY7TDYjW5LIIjk1Pc75m2SqgI6d3RjY04Xjxw9iZWYFhSSgqKs4Z0BYUaPRBLPZyvfalpZWyKS0cZCiv78Ply6fZ0BAX18fNtbXeUvb19/L73OyB6qqcZzq1LMFLZSL4idrBI5oHMjIL09KPDkpLEURTt64e+FUGtxXzA1Fn4ZtVUmCubUwFl3RnwZR6ee2zVxvqN6N4fnd6vnPa8f034kMQ8P8zw/a217299KEun1Y2P69NMhvf75fRL3//xruf6HBfcJaxpvtBWSkhGckm4wCQqkaUrUOEqWCbSxCksWlMma1E82FPko1WqcIuCGVVPH/7uPOqyeQNhrLGgFTQYN7TkMuD/aNFrMatZuh2qDOlIoQCyp8ulQI6OEjQKEuhZAuPwqGimV3ur/oMhaiXChBbLBAwKGshlWm5y5ZZVb2tuDCw8PcnMoEGfLb33mjiGpUvCNij5qgVmFkZk0khtUogFiYxfrGKodESU0gpF6zzQm7xcHoMmtLCxc5qXTkc5PA7/FhbmIOdl0T8tEsmh0tOHXPMbz1xlu4fvkqulo60N3eyYMEXfjhaBhavYrpBDTYlCtV9PYMY2zHAWQyBS6QWFpZZNWob7ANzk4bQtEkUNMxXYZea/fGGitxGqUY/UOd0Ohk0OjohlzD8RNnYLE7mVN74/YNrKytMpmCbqr3338WiWQBPl+MsXyk2tFa8/rEFZw+8wAPkblUFtlkHKODvZBL6sgko1x+RK8hvV+CyRSuTszi8tVx/PqnPsNryEw+QzZDVi60Oh2Hk4IBPzLJLFqbW/mAlkimMDoygC3vOk7ccxi3bl9FpZxHKp7E8OAIEyEoXJStF6EUKfD2G+fwh3/8J/jNz/82K/4HD45h75Gd+P0/+CIO7j2NfLKKarHODP5sNszUmVA8hVJVjHA4wWUdwjq9Vyv8tXz161/H5/7D59A+0I79x/bA0d6EhcVlCCoSuJYCyMYKqBYqiKdiuP/R+3H99lV865+fwdl77oXTYkeT0YTL5y9yKE5M36eRCrN8GNo5yI2fCo0E3/nWd3Dm5L34jc9+BhVxDhNL19DT1YGZiXnMzaww0k4iUuOfvvYUbajR3ExBqCKrtfecuAcriyt8GDYataiUS2jraOdgIhFYNlY3+EZHXQICQRUvvfoSPvjRx5iFnsklYTLrkYgFuEFwZGwUq8ubWJl1sZJsNdkwPj6Bg0d2QqisoHWoEzdnpxCNJJFPVjiUR9SNXDGNUCzMh49ENAURRIwfNOst+Lu//ju0Otu5ybV3pAMOBzX0LqO5tRlqlYpVbcp12BxOBEL0OfSstC+vzWH33h2sBlGgVAEFvGs+7Ny5E9NLE7A0G1ES5BBLh3gAJHKC3+dnbyooWiwSw+F0speUHoCbGy4eMIpkMdPo4PZ48ZGPfIgDYqQiT03MwucmHKUcx44cRijkg1anx9kHH4Tf62G/a1tnB5dMnThxnNf3z//gJSglFmY19/d1IVfMsKWFyA4WvQ0GrYWHV7dnEyMjI3w49Xg8TNUi4lGxUGS1moaPffv3YX5+Dm6PC1K5Eh//xEe5GC2dzXBgNBWMI+IP84BIVfSUO/IHfbz16urrhpqalQUCBAJkXXIi6A0i4A1gemoWD569n0vP/CE/PAEvfF43KrUyOno64A97YWtugkwu5IGEvPVET2hv64XV7GC6zuBQHyAoYXN9EWq1hO1Ym1s+2OzNvDWgYYgLTyo1aGQaiMVKxBIpVMoVfORDH4FCqsC//NM34Vn3w78VRL0sQDqR4CzDX/3DnyErSOLImQOoi4iJLkIhWUDAHUE8HecSuq72HiikakxPzKO/cwjiuhQ2k53tRxKREIGgF9997lsIpbcwcrAb6WoMvUODKFeliMcKaLb3YG5yAdO3ZpmWQmV0bc3NTHdJJjMQy4WgIvBIIoKOnjaYm0ysRpJPvZgvM4t8ZHgP0uk8trxunDh5Ercnxtn6RLYnunf7fD6k40EUyhnML89CqVFCqVKhq6uXPxeV49BWikpxqOqe8k10sFQopFhYnOFtqEwhYguPykTh+TDyeaJ+5BALRyGEkJnfc7Mz2FoPYrC9H7WyHOsrbu4Q6GobQDkjRj0D5ONJWCj8KMhDYROhKMlBpqH8jgh6pZHf584mO8KbfkhJmqmUcePWNUjVMrR2tSGXScOi00EiEKFQE8Ad8sDeYYfeakC5UIHN6EDcl8Rw704m6mgVKmxuueBsceD5H72AN996B0PDO/Erjz2OcpU2ClT6Q03oAmy6NnnjSvQYsrCtra2hpdnJCv/Kyipbxej9TdcqXQ9UaU9bqrW1ZVy+dJltGx/60MchlooRT0YQT8ZgbWqCQqnhA1QyEkG1WuY8Aw3tpH6T5kiCG+XrSHCqUoFeuYRkKs4/QzpEuLa8+Nu/exLffPrboA5Jv9+DQCSAHWM7IZRKcOzocf4+v/C7v8OHcqOlGRq1DrFojAv7mpqaeNimA0OhUmZijqwi4CF5dW0d+XwRZrORSS60TSFamtPZyhjIVDKBjfVV9uMTG/43Pvfvsel1I5srIBYJIRwMYGJ8FjqLDp0jnRjYMcj3fmldinqmytfGvn0H+X7i83ghIdGTUmVKFfoHB7m1WiqWslXS46GwtZ23UJSzo1ZeEvakwjjM8hBf+0nyltcpbFxjvZTatKnQSSQWwJQTssfdFr07zamEg1wyNhR1+rsIuej2pODaTCJNhLM7lvuGZeV/7lPfHuTfPWT/W4MyHRC2P9e7h/9/awhvICTvgFbuoCK3B/d3//tfRnX/hQb3f+3LY8bSoLPQB11IZbkcMrUZMg2t2xtqNg2ZdNJl9Zun7kYoFRLZHavMz77kRsMoKfANP3sj+nsHpXhHpeZBvlpilCKv82hor2R5OKaVhKyWg6BC7WmNgAm9GWk1LVLpUBbKG2o/Ksx0J1INfV3HvjeBnpt3x+NOg/vVD4yiSK8HB6xrPLzTpoA+yK9P96Dt5DX/y0oYtUoS83OzvOKjgYRWVw6zA8kYqc8ljOzbSXxLLK+vQCQVY3ZqlvGI+WgOH3/8I9Aptejv70UyFse1y9egkSuZC20xm3ltT42cdJNXqCTsVyMetkln49IkajQllvuLr7xMcB80t5owvKsX7Z19uHJlAeWSECLyDSaikAiIABBHR6cDH3jsEbS3tyOWyPDhyGgwI1/L4cVXf4w33nmF1QCjTofh4R3sbw+FklzqVEgV+FC2sjqHx5/4MJaX1/ghSsOuWilBR7MNpUKKbU9SUuO0Wiy7PZhd2cSlq5O4/8z9yGSzHPiiVTGt4QgjSr5Do96AUp6GKz1Uai3CkRj27RxGTVBiS8HK2hyMeg1jIInzTb7XfKkEjVUPjVSNixev4fj9D+Av/+Zv0NnWggcfPImeoU78+NVXkE8IYNQ4GPGXioVRKacwMNiDbKmMPIVzs0WkUnGIBKTQESM6jCe/+jX83hd/D49+8GEOp4ZTYXzvu8/h4J4jcC37UcsR3jPIxRV6u55tFX/z53+PQ3v3wm6yQlwTMJ+cbuzUqNvc3opXXn+NQ1UDI11YXJ3F5cvXMNI/gv/4h19AoZbEzNo4rl25ypaAWl3EW5XLl2/h3BsXIahKIaiKkE3n0NbZBplUzgMrKe1icZ0fDuQFpcMSIdyowp3oQG2tLSjks1hdXcKX/vw/IxIPI1PKIpwI4AMfeh/+n3/6B5w6cxJ2ixPf/cYPoBbroJKpsbXlQmd3GzoH2zG1Po2+HQPw+6lHQYRLRGGwNcFkNcIT9LFFhuwcEX8cSokGQW+A8XJKuQylSgEt3c04dc9xJp9I5eTD9/C1IBLL0NzaxvYWv8fLlfUe/yaOHD/ISMlUJINaFohSEK+7F27/OqrCEta9K2jraeOHNw0ETWYLFhcWkc3mmI/d0d2NlpYWbLk8vP7fXFtHLpNnjzuF/wipePLUCWZ2X786ztuhPTvGYDEauBCGSE+kXlO4jqwiNNTSdd3R1Ynevj489+xzMKiaEA5F0dfbx7eCQMiP+fkFFHNFPPq+D3A2wxvYYnWRgsOk/BJFiVb3NMyxIqiUsTWDUJBLS4v4rd/+POYX55C/MxDTRkVYFmPPjl2wWR24//4H+BCwtr6O67evQ282IZVJI55I8Zo8k0rDoNbjnXfeYa4/MbFpJU6c9mgizLSdUCTMzZjFChWdJGG1WbhgaM/e3Y1tQCIDvd6IPXv2wB/wQiYV4sWXfoA//ZM/xoZnHYlEGqFQnIOSpELR58/nivB7Q9i39wBnUMhTfPjAYVy+cAV/+1dfhkamhbAqQjqZQTwehc4gxRf+8xeQqWXQ3O1khCOhRSeujWOwux/RRBzJdAZGowWdHV08oJTyFSglSiikSj4Y+H0+/nPffvabWFgfx+mHDyFXi8Ed8kKm0MBkcOCHz72KHYNjOLr/ODzrPoBjShU0NVFRkQRT8+PIIsKbEVuLhYuLKOzLxKGxQ/yzJMwf5Qiod6NQLGBkdIQPYTSEk8pJP8tWmxWTU7e5sIkDnQY951qoLC0cCkGpUkAkkbN6yU3GOi2r7xRWFQjqUGmUXO0ez8b4YEiqMD0/IyHCB4pgNVn5Gbl3924OTa8teXkLSlmcYk6AZKCMSrwOSaUOuUYFd3QL9h4jaooSCuU8Pv6hT+Cprz4FMUQY7OuHSqzCudffxqZrHRabGU2tdiytruDwwf0wyJWIBiMoEdNaKUWymGQE5tDgMExqK7QSHQKuKCwGK44cPIRr16/x9/vNbzyFyYl57No1xj7lel3Elq8//tL/hTh5pr1etsrRwDw/OwcxZeqkUi4pomcIebSFAjESiSSHOa0WA+dglhbmMD8zx69fMBjj4DbNGwYT+fkFeOwDT0AmlrM1hfiVNLjT56WDPwVD6blK167JqOfBnl5YyrOQTYdsT3K5Cr/5W7+Lv/vyV6DTqTAxcQtuvw9nH7oPn/rMp/HC8w1QRJGCtmtr7E4gHzmp/8lEAlqlircy4VgYQqmYaTm5SAoz09O8OaANJL1PqHBty+Viscpmb7Qek62GQvnpbArhaAi79+3FhStXcfr0vYwiDQf9HGLfdG9hYX0ZAhnl1JQY7B7iGUMt1SAWSyESCvPzk2YnEg+IqUGZAirGIywm3TPUagUkUjGHgenZS9dBX08/UolNrK68+VOBlO5l1GhuUqkQSWaQK5fYQsq4n9MAACAASURBVK3PAKcJBxm7O4P7iweqPLiTTYaG5GyujEAgA583zYM7DfLbyEf6mhoKeqPdlCzXlTI1QP9iQdntZtTG56PDSYPX/l4+Gn73Rk7gvf6Z/9Xnfc+De1RRww/68/CpG9/w9hqiTIqg1QnICeJPFxQZJQSstotltCIkqkMD31inkiUa5rdNRWR92ebvsBemzhaaWqncKHbaRire+S4oyEjDMBFnaMAjRbhKLNgCvaEaajbftZQGQKpshFXlava5k9pNlBrindeEEhz73jS675bHfW8brvzKKPJ3rP2EvKoSxYYGeAqa1Sq8QhIR2oGY95SDqSRQKSSwvLzEHljCdxn1Ri5vaWtpZ/+nUCNGqpDmNWwgFOSTscNsh7QqQzldwMkjJ7C+usHWmKA/yGxujYLwnDJO0ze3OJBIxNhn1tPXjWvXbqBSEqCUB5RKLXvGV9bXoFJKIFPUcOLMIdQEUmQzhNOUIp2MIp2IQiOXQyCswOGwcoMjfX05euOLJCiSIoESvvKPfwe3d51VIUIdnjh+EhKZFquEL6uLEQ8l2Pvu2lrF2QcfwvqmG/FkEpl0Ap0dzRge6kIpn4JCJMTC1AzUGjVae/vw9Pd/jInJBQz2jXAJB/lJ6SIkpSIcCbGykojFOFRH/lKj2YK5+QWcPLyHLRvNbVYsLE4hk07CoNViuH8EqWQehw4dQr5WhN1EDYEhfOVfvgG9xYJcMo7Hn3gEBeSwvLaKTKwKQVWBuclltDqbIBQVYTBqodGSFSnPgwdlCMolUiFKKBTz+OznPocvP/ll3PvIaT4AbG6tYWhwJxZm1rG1FkAikGQCzdLaHJ745KPQG3X4yn99El2t3agVSrATP7tQQDyRgMFswv0PncXT33oaImENf/ynX8Sf/eV/YUVudGQXIpEY/s/P/waqggL7cY0GG25cv8E4T0FFgOee/REqRSFkQgWTWo6cPIoLFy/y529rbUa1kufSJKIx2G3N8Hp9mJyahkwkQmdLCytFtBV64H33Q2vWo6nNjhuTN/DJ3/gYnnvhX5nTTfjDR+59P8698g6CXj+TZcRyEaytVuw/vR/Pvvhd2FucyCYy0Cn1iEQiGN05iqnZBSwtrcOosSDojWF1fg1+tx/333sf5hdmcODgPoSSEX4Q7d47xtYKUo0jsTiuXr/Jvn0a/mSyGprb7QglA7A1W1GtVLg0y6FzIuZOMvdZIhfC2KRHrpLhCni9Uc9UJrLKEFKShm16SJktVrjdjQKktpY2tjzQdddksSIQ8aO3vxvJTJKRaQq5GnKJEuffOYfhnh5EwkEe7C1NTZibW2A6Dd2OqGWRFPORHTtw/vx5GFUGSIQqmIx2JoyQ8kgrNlpPO6wOTM6MI5II8YCYjCfQ3z8Ik8mE8VsTPOyl0ynsGhuFy7XJiiPZkw4e3IdA0I9P/OrH0NPbicnJcawtbCHkD+Pt19/Gg2cfQSaT5V9km6Kwr9vn40MuMayPHDrMCrhKQdhYP+KJKNt/lleXOARLHnvyjS6vrKJvYABd3b3MfyfV/y/+61+gta2VUZCUlXj00UcwNTuOA/v3Ym5uCmO7diCZ9vMmp1ysQavUoLW1DXnqqnC2Qac3Q6XRQSnXMJJTVBPhX/75KeRTeSzPrXDjKeHzEukQPvObH4NEJcPA2DBK9SquXrsKm6kJnY52iCoCRoOurK3joYce4sAl3WPIuiQWSiATixtqbXs7q9L0GruD6xjY0Q5vaBU3pm8gXygxvSqdzkJUE6LL2Qu7oRPf+Nq/YqBrBxfZkfXK2WWByiSCJ+hGS5cTVUEFkzNTXGFPhVNWix0d7Z2IRMKsrNNWjoUK1Bm/WsgW4Pf7odPSYWoJu/ftgEBUg0anYexfMBiAUiXn30MdJ0RACYVi6O8b4M9HpUj5fBJGiwGFfAapeAwqlRKJeKJBKsmXEPTHuNWYtoLHT+1nbLN3K8y5DDr4GbR2pAJ1mOUOLI7P8ufKVJJQmMQw2jU4ePgQ9y5ceItyVfu5eCoa9TFucc+eMaQLGaj0Wm5BDrjdSAcjOHboGILZOK5P3sJmYAtn7juDXDrHoVunqQX+jSAGh3Zw2zA9+2ibW8qX8a1vPoN773kAIX8MXlcApWoeA8P9vOHo6OjgA89nP/tZXLt6mRGJZAm12KxMQqEt19LSCltoWEGtV5juRYfLpYUljO3ag+d+8CJvls1mPVuMaHCnhtP9ew8gnUzw5j6eSvIzhuwoVL5Ennga3MmKRPcd8pwTeIIO0GRvU6v1CAYi6O0fxFBfH95881VEkxGMju3EN556iv3esWgY//H3v8AH/AhZngJhziYRXtHj9jBFizj2aq2cWeqBDR9v58kiR9eXUafHQD+FRcHKNwkB1boAcqWSt7E0vNOvJz74Ibz+xpsYGd4FSKqwNFnwve98l/GlB48dhtFhwe2pSebWK6VqOMxEfKsilaANex39ff3weH08u1XrNbS2tnP5Et1baNOWSCbY218tk6OgYYEWCZIoF1cb86BAwJsNyscQHINL5HlYFkCXFuDe8bs7uJNVhv4O+h5oaPf60kgmi3yP+lljaUP1blhqGjPr4Y5+7HR04du3zyGUTP90FH13iPXfGpq3B/D38nv/V4P3L/vf3/PgTiecl3oLyMgaJ4ft2ZvKliQGM6AysAJaFckbxnw65YhljcAMIXbotCGWscecLrB3fwhlUlZj62QnYYQkBTjrPMD//AfbZ8j7Thcp2WjSYSDh5SGfam5rFADRGQBtEzPihdQYWRFCQIo9BWSlMohRxeF/nb9rHvfF3S24/P5RlKnD/s4HHcZEzJFvtLmS4k+bh3KlDomojkw4gB1Dvbh85TJjDekmtm/3PvbcZdJZvnFnKxn0UQV6LIK2jlYORpH6VMvRnbmGm1duYWznbrS1tTNKrqe7E3PTU1yEk00lMDczg/XNVQ7z0QCfSGWgVRpQKQmhUup5SAlGwshnk5Apazh4bDeyBaoB1iKdbBySCtkkFCIRKtUiq3Bf+N0/YEtBtlhEplDAK2+8Apd3HalsArlsio6jUMqksFhszOcViah1VcTYPPK6h0JeWGwOmK12HkzJWiOV1tHebIZUXEV/dxfmpqbZ154plpAuC7G46OKQJbHBqVyDiCdUwUzKLa0RxQJqDRRAJVdxkDUQDOHgvlGkslFsedZgNKv54Xbj6lXcd88D3MhH6n0qk4RZbUQ4msL1mTmIFXI0GYxw2I04fOoA3+iEUCKdrMLviUHDpRxJtLc3I1ugLYoEsXgc1XKRsXhymZjbCf/iL/8S//D1J7Fj/yg2vCtYWV9COBKHw9yJ44dOw+8Kcc22uUmDrqEWRONBPPf089i7cx9ee/FlGDQ6dHR0stpKintHbzdeefllxGMR/P4f/R6+9tTXOaxK9eC0Cl9cWoTZokEoSni6VrhXt4CSACvzq1xDPze3xM22qUyGFRxaatGDjQ6YAkEZTU0mrLtW8fGPfQLZXBFXrl3nn2FvWwdkYiErUqfuPQ2ZTgOX3w2pRoF0Lo2vPPk1fOxjT+C/ffXbkNaFeOzhR9He3oqp6ds4df9JZAVZ7DwyArlRhGQ2iUgowgrX3PQ8B2gLJSETNprMdqa31It1LC+tQSlTMt6Qug7GDuxFXQQOcsrVch6KCQlHA+/62iYrYaVKEtF0GDoLXe8CukOjt6UXaX8WuXAebY4OVqquj19FJh9HoZpnpbJUKLKPlA789NrRME5RZwqJh4MxbsokzCUdqOmX1qzjVk8aqDK5PHzeIJRSBZpMVhg1aqg1SmY9j4yMcrvg9PQ0xscnmR5DhSUtzlY+IFBQORFN49jRU0inM8gX84CgwvYbbm2tktpZwIXzF/D4449zQOz06TP4h79/Emq1mlnRQIUDyMFACBazCQf278N/+k9/hn/37z+IvoEutkEtzK3A7w3i8V/5IF564RUMDo7g3LnzHPQjVY3wknT4puImQv/ZiVLj3uDNDh1s6DBBNfKkQLpcXui0RsbfEbmJhqlXXnsVJ06dgEKjxvrGGvPLt7yb6Opu40GI2Nz09dptVhTLSS6kG+gexkjvECNdqUhtZWWNm1D7+obxyguv8wZGJpLj+8/8EKl4Cv29A2xzJA+uL+7Bp3/vw1h3baJ7sB8Gk4lDfkPdQ+iwtaOcLTNrnCxNFrMFuVKuUSwmpsCemG0ktLqnnrzV9RU4W1p4m3B75gYDAjKlNIcpSV2jQXuwtxsbS5vwr6fQ5diLdIysFHJsupZRFeegb1ZAb9ajKirDF/Ky5cHe5GSbF1l1VpbXEQiEudmTegtoYHRtbLKaTt5mGoqWV6ZRFxSRysWxc+cgnM12HtazeSq8aQxvZK3RaIxQK024fWsaeoOJPd0CMVkKqSjJyP5xo1GH9TUX1EoqKlLxUEnX0/DgIC5fu4iT9xxBMV/D5ORtDA8PcvA0H5dBVtJhY24DdlsTaqICt2OLFFTU5cTVyzfYsrE0tw6LRYVde7phb7FhYHgAS+urcDY3s2Lr3/QgGYgygtnc2Yx0MctWOAoZRwMxnDh4CnFfAnKRCp3dPbB3NmNpaYEH4bdefxNrC+u478QDSEZzWJhZQMDvZ0xmS0szB23J1nb8+AkuJBro7cfm5gbUOjUXdsnlysZBSyTmrQPN2FTORwVlFPCORuK4dWOacy1kuTWYtCgTXlqhRktLG88rrKhTuZFCwZYYoqYRdpKuNXISEOddSGhQoZAbsicnpvleSsF1KvjRKeXYs3cMTQ4rt/WSYj63uMQEGMJgUg+E2+XC8NAoVuiQASF27dyBS5cv8sFNbyAefR6DvcNI3SkWVMpkfOhVSqVYXJrHYH8fZmbnkUrl2POuNhjgbG/FysoKlEoVh9fNJgtkWjnfnwmXq9Pr2e+/7NpAXSzC/kNHIZHK0dbUgnAoxj8vEgXEQhEfHAgLSdcaff056tsRCBBPJvhZS+9bYtuPjozyBqFeiaBW2WAVmVRt2uKXylV+jQiLyE2rQkCbAu6bEN01xf2lg1WsWmvM26cNjWuLbDIJFO4EUkl02R6yt0Vm+l+aWU/0DuI3Dz+Bcc8c/v7SSwjHM7/sDP2/5c+/58H9fHsJP2kj5UjAwaLtICmr7CoVhBojREoNRBo9N6QSWaZUofrvKiRioFwT3VG8G/SX/+kHHQga0wSfAumfaXgnZiu1pRLFhtV7QiuSl4rU7GQAtRjx2MlPJeTBXSkXomZuh1BnYa899W4ImKNOHduUvBfh6LMzd29wH3Pi4iMjKMsbPn2+EZC/q1bhi5y+fsrzEV2HLEO06pOXsqjl0piammJVgYZ7oqIkYwlWt8jqky9nODw2unsHLly6yI14vq0AmnRG1Ap0GBAhVyywSrB/7z4cO3oY8VgY2XQa0VAAyUQcPT1dWHNtQKtVY3pmFkLIcHj/SUTCCV6LFUpFXDj/DmqCLB589F7kS1XkC3KYjA5uTc0kIlDJpFDIqUVTyhYe8quSJ6+7vxu3Jm9yKU4ynWRfJa0XWx0OdHV2cSWxQmVAvUZvgDrfRDa21iASS1ntSCaSTHGRCct47P0PIBxwMaObsJKEfYxl8kiV6jh/4RakIiX27NnHIU06B5K1g4pHaH0cCQQRj8XQbG+GQqXG9NwsTt1zGD+59Aavsds77EinYhCBtg20YhPg4IGDuPiTdyCtimA0NuE7P/wxOju7Uc/l0NXqQFVYRFksgFJnwfzMJoQCFT/YlhcncfjoAXq3IZku8YmeylzKhQy/RvQgOnriBK+ItVYND5M1URmz88so5QSw6JpRSlWQTiXgC2zgsY8+jK2tNXz/qecw2DeAkN+PydsTaLJY0NHVxeUjFMSkYK5Wr2NW+YbXxZzmjo4urpUmBF1/Xy/brkiBSpFnvCzkkJzN5kAik0EZdYxPTXHZB+ENKdxG4VOdXoG9+3YgGPRDJJLwZojoGhKBAD3tHUhFoxgb24Wu3m4M79qJxbVVRrGS1eYv//qv8eGPfBT/+JWvcWFYd3cX2ycovHzo1H7c9/57EUx7oW1S8tBMwwsN7pOTM/D4/EBZxiobysBrL72Os/eeRSqRwaXzl1htvnVrHF1d3dwWSkE5OoASkULG4U8PWy5oqUbe9Vwpxd7/uqiGmZlZjA2NQV5TYGN2A22OTphMRrR3teDStfNYXJ7D5tYGZwioWZi6DBxttG3wM1KzWq6hvbUTm+tbXGBEmDp6gFNpEOVHaOg3WsyYGp/Bwf2H0dnSirfefA0trQ7OlNDBgoJkZL/hwTQU5i3D2bMPYm3NhWg0zeSjwcFedPd2oC4ss4qXTmShURqQTKbYkvGPTz6J06dPY215jf9uUnvpfcFtoEYDZmZn+IHpsJN3O4Fvf+dZfPGLv42V1QUeUPlrSGXxwcc+jOWFdUgkMkxNzTIXnoYUWo1TzTy1OTY1mWGy6rCyssSEFMJuUlMoBdgMBjN8vgBQEzCFgvI3lJ+hAwyh90hscXndsNnNUGllKJYzMJkM/FrptQamn2x5XGhtbsOZo6e5qCyfz/EgS1kcvd4KiUyBV194CxsrLizPLiMeSrOfWSykjc8akukUDp3ejT1nduD+B+9HPJvElStXIBHKkI3m8MCJB5GJ5rhshygZ9Pwxmo1MFSEfMA3JtWqZ8wB0YKZMxJXr19Dc2opYJsH5kfOX30EyG0PfQA/Wl5dRLWaRT2VQzckw0nscqUgda6suCMVVCGQlxIoBiBVCSDVSqHQKtsPQoTgUIPuBhe8zw8M7sXNklLnuBw8cYGXy2rXr/H5KprJobWtCsZRBJOyDx7uOgYFelCsFJsNQloIehSF/kOkjuWyZPfOk8NJWldpNqdROqVKi2UFN1Tko5AoM9PWzd9vn9UFvMGBlebkR1hSIEA5EUasXuQVXIdWi1TwCVdWCVCDFr4/VbkQw5kHfcCee+f63kS3kGIFKVC5q8syXEpAqJTDZrDBZLIhF4yjnilBLlJi5NQWVWg25RQetUQ+zzcrPJgriq4RKzI3Pc4A5kUnj/l95gIkpbreLh8dqoYpEKAn/ZhABT4jvA+RDD4aCLDDRNmx4eJQ3TmO7xthKl8lnEY6E2R5J3xtdb/Q5JWIBCxuJWARWm50xoPQMikZCLK4EAl72zBv0Zi71yxWoeDDPijsdkriFVSFFPptlaxUp24ylLpaYvkRq/5XL17gUMBKJs8Wuv6uTA7qUNyD7pkgiYQX78NFjfPBdWJxnUhyp6dSS2tbWyUJYOBTgXgGP28V8dAJ7ENWK5iqijRHwQKORE1eBbYtkgSLMYzAaQ7FWo6JoLo0iVGMkGIEIQuSqJdQEdbY60jaeyFtunxeFWhX7jx7FyM6dqOUrLBBS5wd9j/T7CFkjl8p5i03boVI5B6FIABmXVjb47vT+MptM3EBcr0YgrLkbwUuiShWrTHfjkCdRBu80ieozApy+LYT9LlllaHDfsDXoMfT3RaN5hIJZRkKm0yW20NB/I0oO3R9ZPL0TUB10OvGpPe+DRi7Fd8Zfx8WVFd6M8Fz5Ll/6/5Zp/Bf4S9/T4E4YyO8PFeA2Nl4QOulwo1S9zs2LdJOHQs1kF6neBCi1TO4oZXNMgaGG1UpdyKFQkYwY62S9EP606fTnv162yZB0sq1e0xBPQ/qdgV9AjK9qkYfxWjKMOqnu2x8EwdfqIDa3QqyhIGqjdfWOdZ5/F93UT/xg9q4O7ucf6EdVJeMDRo22CsxqJ3RbY2tAhx0azoljT4N91udCJZ2Az0uYwCUM9A9ArzcgFkswr5zeRGQ70hk0KFZLXOFNa9ebV69BKZSjjcJNWx4IpXSqFbDnjUpX8pk0jhw+AKVcyrXQFMgpC2rsiySsWS5TQV/XMJzOdi69oErpZCoGX3Adpx84jt7BETz77Gtobe1nxnqxkEYplwNqRfT09PLP3WAyIBQLIJWNMZ+aGluJ7hHyROBxbcFBLOzuXlbzhGIV6kRyyJdZyapLqlAq9axccdV0OAiVtMa/9CoxBxDJp0oEBoPVjunlTVy+MgGpSM2+eQrLEQ5SLpOgpa2FX5NUnBBaSYwOjfLgvry+hsOn9mF2aQJCaQ1qjYSVZQqn2puaIRRIGY83MzmOWraEWlWEf376u3jfA2dRT2fRZrOgvdOBmY1lZKtk/zLB503AbrfD61nFQw8/iKWVNSiVRoTCIZSpZbWSh1wiQSGTw9n3PYS55QVYm02I56LoHeniQ6fT3oGL527Ct07e7hwEwjI6e524efs6Zq5PoeNO6DAZj3EAkXBo6VSOS4uI+PHya6/DFw4gyWixEmMIhweGkIwkMbZjBJM3bkGtUHDokEJCvX29cHm8yOZLmJ6dx9raOiQiOYx6E6YnZmAwqOFwWLBrbJjVSLpOQmEiWCRQLZYwPNiPZJS82L3cINnZ1Y1ipYrb4zexY2gQP3zhx+ju7cMLL7zEQ2JnTxseeuwsppYn0NTchLOPPoBgws+HFxpw6JqnoCwNgkka0C9eRqu9HcK6BJKaBD/43g/x/od/hQ8K1CQ8PnEb2VQZW24vb52IvrBn/24eSqkZlKwd+UIWIqWYa90pEElFKRR+pHIaQni2WluRiMSRSMYhEtfh8mxy7Tv5z2nq7xvo48FqK7SJ2+O3uWwpnylBWKNiGC0OHzoGt8uN27fGkUzmcOrEcVZrSVWPRhLYWHPxYEg5gfvuuwcLyzPMq6eNAD3ASMEjKgxZQ2iwqNfp4KHjwHh7hwXFahJNzUYe5mpFMaolEQxqM5YWl/k1ILsHfZ/E/6aiI6q9J4/t7Nws0yYo03P79k0MjQzC43Xh9D2n4PMTkz7NpV1DA4N47P1P4NL5qzxgULmZo7kF6Uy6EQAPhrlx99SZE3jhx8/xfUahlsHnD/D7nVbfhOakof/i+UtcmtTT3QWhqI6jxw/zQL6yvoHOnk5e94ejfrR3OrF/P9GN3KiUq8ik83yAOX3PAxy+V0sVIKgYbQ3oPXnuwkV84NHH8fKP3wFowza9zEp3k8UGv98Hj9+Nlg4nHvnw+5ARp5ipffj4QfgDAVQpaF6XY6RrF4LuKAqpPHp6ethuQvf5XCHPTcskqBDO0RfwYnb+JlyeDbahHTp0BElq6436kS0lIVEQhSsMGeTo7WrH1558EihL8cH3fxobyyFW+OJkISxEkavHoCQMoLCI/Uf3c4MxbYGIFkJef58vDLfHj+7OTs5haNVq/jmSgBSKxLBrbBeuXbqCYj6DTDqCWDSAkZEBqFQKCKQiuNwu5nsrJAqsrq7xwZrKeEiJpiHdaDGystnc0oZqlTbVRMUQQialLbeIbShEbhEI61zMFA4koNeYUK9RR0oZ6XgJTuMganE5UoEEvAEPrDYjICxj74Gd+MqTX8axe45xIJk83FarBRtMummHPxLifg29RoeNpTVIIMJAzyCLQXKDhqlAUqLI0bOvVEOT0YrrF6/j3JvnEYiEcfLRk2jvbGPqGV0jhUwR+UQeNy7c5N4PKiRq76KAOjVYN+5ldP8n5Zrel99/9l9RIfBDpYxPferTrH4vLS2zgEfiVSQUQjaXRldPD0Qi2uiLeRAOBDzIZqgd2AalQs04SgjBB99SlUQdypCIOfxdokxJucLWERLfiGJD+Tmi77z+2uvIZCgXo2AvOg37pPA3Ox2sTFOQPBhMMOGHthIen5e3bdQ7QmJTT28v6qjwz4gPLuUy2ywJU0yDNs0/Bh3lLXT8rLOaTWzvInRn0B/nXhBaq5Gjgbz5FKejrTMN0GTFLdeqXLxF3nR6LRUKFZL5LE4/cB/2Hz6IHDWnCsQsGND3RIo99YJ0t3dxKHhpaYkzYmQVosGdmtfZA18luk4BWo0aem0VsdAUzypM5akQzYfsMg0POG3d6P2pzwL33LyLg/uhGjZtxMKqs7ODUL6JRAGxaAHJZAGZLBVg1hiTWy422kvp66avk7YANrWeG4Uj6RxyxdJP/fCsF9Nc+x6967/AnH3Xf+t7GtyXTRW83FdEVgEe1N+N0Wko8ALUKXiqbYLc6kBdZWicYApZlGnoo8Aq+aQpei1VcjkEUWSouGb7h06/h34ApEZXyE7CDU4/+6CTFb0RGiejGgTFNASZGMS5EPNTIVXTX4K6UsehVIGKSCziRlC0IeD/DMsI4ORzs+i97bsrL+jSmBPnz/ajqqQBke5FdEmKwGbycgk1GmBFFKgjZiuZrQTwzd2CvE6n71lkEhmMDo9CJlPySTedyTE2ikpY5HIpewnp5jY5Ps5J+lqhjA5HCw/rVIoSj8XR1tKCTvJuZrNwOJq46ZBW1blKAUKljNUAuunm09RAq8HiwhpbT3aNjbF6s7Q6CbNdh09+5rN48aWLEApVqFYKTHohYgBqeVbMe/v6YbLqsbQ6gyaHkVFofQPD8HqCbAFJRWMwarXobO9kgkQomgHRMMlrSw8htUGJ7p5+XmnTjS8RC0Ncy0OjrGOwt41tVdTe6fP5oTFR4U8NL770Dg/uY7v3NRCXhAOl1aaQXl4qF6nyCm+gbwCtbR2YW1pEW68Dy655tHfauOCKDkHUFEqDq1JBKDEhSoUcDu7ah6tXbuAfvvp1HD1yAvVUigf302eOIZyJY3nLh1C4jGAgzepVKOzB6dPH2QKh09m4pj4U8DFVxmo0coPq3r0Hcen6JWwFXLC3WnHgxAEsrixDqdDCbmlG0B2CSirn4LAnuMmFRMtzyxgdHYGz1QaTxcAc6EwiC61cxyoVUU8Ip0qKzOziPFNxqGiKsGXNVhs8Gy6Y1XpIRCL07xyAwqjgkhOiG8xOL8C9GeAQ4I4dO5gNPkM5AhX5tCVobXVi3/7dUKo0mJtdxI0b41x+QwcUUh7JO0tlLvTwp0bBgf5+LC5OsO2N1ugvvvQq2x66B1vx4U99kAuigrEwLHYbtAYl9CY9VFoFP8xNFivIXqfSaunHhxQFsTM1dLX0M7rw+R8+/9MBvK29FXOTa3Bv+Ro4BO/b6wAAIABJREFUy2IOYimx7VM4dGQ/nvrWvyCWjEGmlHPIVCFToFKgsiIFuto7+NrSKtV8PRrMOlTKlEcAIvE4I1bJO0xZCpvThvWNJW5jdbt88LuDPEjs2bWPC2Won4CGLVrazc5OcRvl8NAwr6x37tgNrz/A1e29fV0c6aEyJ7LdZOlwdqdpgMOnhSJmZxfR0T2AUikDo0mOnbv7sLIxzwqdSmaA3x1HyB2BQWdgyhQpgOsbm4y4pNAs3QeIrkQ6EqEIDx7aywVZao2MWxlVarINZHD48GFY9GbYrDb0d/cjEiZLmhwXLl5oFL6oZPxAo+3ej19+AaM7h+ELetHS1syISZoC+weGkE5lOBxLa/T1lXVMTUzi2LEj6Opq4xKrX/21j+ObT38LE7NTXOZmaTKiu7uDsXFPP/1dHDm0n4eDA4cOMTuehiWyaVGvBVk8KqUynn3m+9gzth+utRBbPq6cv4FcogCjzsDB3cm5KZy+/wT+j9/+DDxRDyM3I/EgmltbIBPJoJHpIIMK4qoUcomCB0wKLNLfSz83bsSUyjj74NrcQCTqxfTcOIIRP007GBwdYRrI3kO74PWvQa1VwKBswuuvvIOu9mb4tsI4dug0Vpc88HpDfAikzUKpGsfkwiQ6B9rZqtXV3822CrIM0KBAfG9ncxsPROfeeIv9yTQUNLe08nWsN5pQyRVx4dxb8Hk3oNcq0NnRysHptc0N7Nm3l3/OdACiLE3/QC93d7R3tuOFH/+IrwUCC9RInKqL+fumMCvdC+neSgIRoSSpIIoGKrlEy8V6hJRMJiMIuKOwqrthkjZDWhFjbXMVWp0SGpUSM9Pj0Og1aOtqR7qQ5kMBUWsEdSHeePsihoa74Wiywmmx8Ta1yWzDCy+9hnKtxnQcCv9RWLS12Q6r0Yzl2SWcPnYCoUAIi5sryIlrqAkbnPUoXV91IgPl4TA4mCLU5LCgo7ud0adUDLdz5y50d/eySrx37z488+1vo1zJsRVmdHQHlzHRjEBKO7H+S8UCb8Z6Bga4pMegt7L1Kx4LIZmIcqcChRS3XNRiWuHnDm2vebtPA7FUxDkkGrJpQOR/T09kGgCrdbz6yqtc0EQCEynVMqWMaWi01SXRTq3QMBCPft7pfJ63/IVymQ/4kVgEI6NDTJOjQi1SydlJS9lACQ32BUjEkjuo7EYDu06r4JAo3Y/y2TJT4eg6pkMNb2aoMYrfLQJUywLmvRM9iv6XQsyCOkGLgVNnT6PJ2QSD2shN2nQ/oaAyldmRXSafyfM9lJR1tVYCndHI3Sm0IVWqGwFhKtoi3GitHEK93EBpbnPLG8HPGg/U9JrSzEaK+5nxuz+4s0WHDioVEgcaTam5PBWOVRlHSRYm8t0T4Yb++ecH8m01fvvr/5lQ3Pi5bdvB7zaD/W4Mne9pcCebDP1itV0kaLSb3vmgf+RACKnhGhMUjjbUFDrGQrKvvFpGGVLQHYbevPQTJvWRAhb0WegFIpVg+4OG8gYGktRpacMSQ6gi6qymfxZKGvz3Ug7CdAj1TLzR4KohpV/X8LVLpPz3COnPMOVG1FjnVAnv1DgNniTF/fbdo8pceLAfJbLKUFhTQGVRddTLBQjLBQ7qcjCXMJniht1Hlg0jE/TCs+VFLBRnBbavd5DV9mQ6yxecUiHjYAjdQEmtnp+fRY78reU67CYLaqUKbyIoMFLOFWCzmDE6NIyuzg4Mjwzxjevc5YuI5hMIhglVtoFirsaK+xuvn8Pjjz/B5RnElY3FvWjpduBDn/xVvPzyJWRzjeIJwv7Rj1ejpRS/HToqwtFKMTjchUjcx1x1nzeMy5duYWNpA9lEgtm1XZ3dqNYEkKuMqFYEjBqk1aNcJYK1qRm25lauVw6H/ahV01Apa+jptEMtl2N+dp5vmFKlDpvBGFZX/KgWhTh2/B74wyF+8ND7gewGxIwuFYs8wI4MjfLNbHVzA8O7erDpXYW5SYtqPYNatcQYqzZnO7zuMAfpyNrRYrVjeXUD8ytrfKBU1OtwmvRosumRKmQhVRmw6YpjdtbF1pWA34WHH34QXp8fsTgpqEA0EoRCLIBa0thy3H/mLCZmJjG7NM2De9dQLyKJGN/MoqEIqvkyNDIlWluckKmkSGeTXIjhDbgxuKOffcK0unSvkm80hfuO3geVXI9/evqbEIsVWFldYwV8fm4N+3b3orezG4lwDLtHRiBTyBHNxpEV5iFUE9lJiFs3bjOreXPVhQceOItnnnkWQohhb7JgdGSQH1xGkwHj5Ns0NTHHm9BjDz/6EKu35GElZY0oRtevXOeBSm9SYWBwCB6vn8NnRMXo6m+Btc2MyeVJhNMxnH3f+7hinJQiYj3v3L0bhWoJLvqcFiO377UQO1yihagugUZMJThubLk3IJdLOIg8tusoBDURwmFSO3PYuWsYl679BGIFkCskGAdIp/JKtgLvuhflXAU6tYGVs3AkyJkI8nPT5imdjLMvnOgwlIWIZ1KwNzsxOz+HXCqBnvZOOG0tuHH5JlYW15ljTgeVVDLNJTBGk+n/pe49oOS+7+veO73XnZ3dne29L4BFB1HZxSZSVCTIomjTLU6e89yenOS8E7/YjsuLj09iW7JlyZJlx5ZMihIrSLCABNHboi2w2N5nZ3Z67+Wd+x2Akn3i6BybOS8ZH5g81Bbs7Mz///3d772fK82unW1t8K57YTba0NLaKWG0j86eEn9rPBqSwxH98aSHULUn+SYajcmQQc/3iRMnhGwyOjaAeCqMQimDQrGE9fUA9u85hJlbc9LuSzKGxWiW/Av57k88+YQoYN/85jdlPd5Mr/FwF25NX8PWnSNi2eKNu8HtgU5jRDFTRU97t6iGO7bvwurqKixUHcObuDM3KzY9tiBKG20uCb3JgN7+PlhsDthsdbg6cV0Glh3bx2XIqZWNVUUhrFRLEqaMJaNSAkPfOYf/hgaWWJURjgSFBNLZ2ilbNG/Ii0w+j8P3P4zZ2XkJ8ra3tqCUzQtqNeANwe1sxtXz17E274NOoUdPVy+m56Zw5cYF2BusEpLt7u2RPgb+uXHjuijrzzzxjJAy1FU1wpEEduzigcsgwV2Gj+scTqls54FhemoKSm0BgfAGLl0+I9arrePb8J0XXwQUZZQUaTz40GEszq5jfTWAWDCN5sZOjI5sxQcnToqyy+1XsZSFxazAjelrqOoAV4sTfcN9khtQqjWYnp6VrSYH91ScXRYMpyYkH8AegLJCiXAkhng0DKNRi87WJimgu3LpvBwK55cXZXPY6PHg+ed+Em3NLTjx4XF8cPJ9CcfXN9bVNreZlFg5ilWldA9wO8OB0uNpgcNeh5Mffojh4QEksymx95m0NrFcWsxGmPQO5MMaVJNaeGxuCWmzeEyv1mBpcRauxnqcuXIeCp0OOiOLC6so5Cqi5KaTJTjMChSSRfzfv/5rePXVN3F1ahoqvRad/d0IR8KyjTQZDDDIQJhCg7MJg/0dmF1eRFGnQF1jvdigSObyNDRiy8A2xDfTuHT6otiO2tpbcejwYWG4k3LCzQJfh2xLvjV5CxnamvpoLaqIgs6NFkP7qUQEiSRtLxrUeZpQ39CERlezbBVj0SDmZqdhsRCDWxEbDQuNONdY7AwlJ0UYpAWPGRjaRmQmIY6ag2KxZqsgapOHbb6naGMsoCxNnTqlGlaGoRUc/Kn8AtFEUg4ozOoUynmYbfSem/Hc81/At77+bSQjOZSyFREGtDqlHEB0epYMlmE0aGXw7u7pRj6fQ0dnpxBt3K5G4acXigw5r0NrUOOBhx7A5NRtfPQuEZglVGiXM6nFIVFOVaEz63Dk4QMY2jKE6CbFOJVsLknPam7yyGGmkMkLT97T5EG+mMTps+eg1ZvQ1t4lrHlek3gg5nOrU6eQic2JcMuZkJYT3uM4TLOxm3MahVjiIJ+ZM6A9VZt9/rmPe1aZmpOCgzuzOHlks0RQMjxcQipFrj8H9rL877Tt3vPAy++vFqP8uFn1HiPlh3NozbH9oyI1XRufdAPqP/W5+LGDO20yrw/mMV9/l6eupE9bAQ1/KJWq9qeWRgUMVigdTVCaGVRVi9L8cbmSjOk10or4xuhH5/lUPv+HZU0czkmKYckOV50qqoxqrrrIRq/UAqb0uovqnkK1lKvZT8x2VKq15jQOyuSnlxX8/ndTCdKRWBLUFh8HvnsNfZ8Ux31XG849s4UbVVGX5ezLF3EhB9p66GsrcpmoN8jJnI9icBmafApnTp7F6tI6toxulZUUXxyRSFyS81yzEXPXM9ArifJMOonoZgh2oxnxcAxBrw8elwvNTU1S52xU67Bn+07c/8BhGYxIq4jn08grqUYU8eabx9He0iNkmVQ8K37ophYPgv5NLCxM4eCD+/Dzv/jL+P0/+BOUSmo5kKWSUZSKOdgcxJIpxbqz774diMU3YbXqhErBAp2Ll27i6qVrMJI7r9Ohyd2Ezq5eqHUWzC2sSNqbfH1SFIoVBfpHtyBbyElgKJVi0l4Hg66Cap5+SYP4VAdHt8IXSuOP//RbKBc12LtnPy5OTMDT6BZLkk6nldCthWtKaU5l054ZU3em0NHZAL1RgYoyD4tdi9uTN/Hk40/gtVePwWl3weGsF3Z5IZ3FG8fegkKvRzAYhJsXMZcDL/zsczh9/jSg1GN+KYDZGR/6+wYxO3tHgoDcjJhNtDZFZfWqVlSAQhGZZBKfe/aoqGbf+vY34W52o7mzTRRmFtLwUEr7CdlLe3fvRiQWgafFg2ymgEwhi+mFKRnm6aVcmlrGWNcoFHklPPUtuHL9Jv70q9+GzljjDL/wwpfQ3NQga2G7kDqacercGcwuL8BYZ4OtwYkVnxc3bkxhdKhPyCg8MDOJT/RePpsVDzPzAhzimj1tCPgCgtXcf3A/Jiau4MiDhzB95zbWl1bx4MEH8PQTT+O1778qVhMqHRyIGJ7k8De6bRATty5jz5E9uHJrAhanTcJiD95/BMfffQf5Yg5akwH2egd4AbHX1wmvuN5eLxhJT2MznLY6FCtF4VmzAVGvsmJ2YVHUIIYmI/EgZuYmsbAyA71VA71Ri5YGN9LRLG5dnIK2ZMBPfP5LeOfEuzLgrG6sIFPIw2i1yJBKq0kg6BcM27VbbOW1IVNIo5otw7+yAbvFgaXZFYyNjGN5aR0jHLTcbly7dl2C3vRu7t29R7IoLc0dmLozjWy5CJ1JL0SbYi4rdeYcKHngYR18V2cP1te9okB2drTh1s2rCIfjwnOmOulw2jE8MiyH21Qii30796GQycnnkmhDoWH79m2CgTt9+rSEXd2NDUhmImK1OnB4J6rqAnQGjVAkjr31HraObUfUl8G2se1CtNizZw+Wl5fx9jtvQ6FRCgGFwUexKRQyqCiraOvqkAOBTm+Ci1hShUYGKzWbijkk5Ipis6JyTWWTrbbMzrBNkjdy0lIYmuShiZjYSDQk1Ay+vqKZCNp5wIwnMT09J8NXitQkiwMOI/F1YaRSWbHJZOMFFBMlCSWGYwE4mxx45IkH0DvQg2Ovv41GTxPypaLYN6hGM5T3W//hN/HBe+/DUd+ARx57XBRD79qGZAt2jW8TsgyzMP6NDVy6dgbd/W04d/4kLlw4i76+QXzxueeFmx+IefHeibeQiKfw3junkU8pkE1V8dlnj2KWON06lyi8y0vsrPCiqq7g6q3L6Bvrh8pADLJGnlN+vsPpwtlT56UpkxugelcDcsU8DGYzVtbXJGOhYI7GSJU8gXIhI4KF02mHvc6JRDqDLePbsDS7JI26tO+FIl7Z+jlcTslOCNmEYkYxh7a2NqmsZ41IvsD7bI1gwwGwoiqjQCGLhVQ2B5aXFmHROmGu1uOx/U8h7ovig7c/km6N1ZUlHDi8G9dmJrB13xiylRTq3HXwbnqhUhhk40Zkbz6RRDYcl7bsdDYPldkCvdMKa7MT4XhErH+pWFza0HntN2o1WJ6fg8Vuxf4jh/Diyy/JodrudGGgdxALt5exeHsFZ947g2QshT179orFjBZkm83BqkXZEJG0wsDvwf278dU/+RNs274DDz30CN5/74TYhEgQM5n1shkJJQkT6Ba7psVkwvkLp8UD3983AKvVgfUVL0KBTQmkMlzMHFet8b0iiGEehPh/fA/Qo07aC1HEVPgXFxeQzeflPVDRATanXZCOR/YdxPNHX0B0M4ann34WdS4XUrk0MuUcNsMbeOTJ+/Hlf/dLePUH38crL72GXKKClTkfsom8DPQcjHnApwc+mUjI75DCA8u/2AxMjKunwSNc9WIxj3A4AKNFB2cj7/lLWJ1mAV8Ozb1t6B7skdcfD9OPPvQgfEGfWJyefOyzWF/2yeDOgx5xt1tGxxANRnBbrjvrMJq1gpAk716t1cuGiK9PDrO0BmWSAUxOnL2rZNeAJXy+OFAXCjxAllGuVtFW1eGXC40YqjL8/89/EAe53FQb2qWltViW/Ie4N5QK5LIlhEJZpNMc5kvyMbTN5DIlpNO1XBqFUJYt/UM1/R4xRpwkVCzF4SH//67lpoaW/P/78WMH9zVrGS+P5pHW1/6y/IHTChX0GjWMOp6EKXhRcddBQcyZzQEFB3gOyKTI3BucJcBQQiWTutt8WYFCb4KWgT4Z3GsDNQfyQjpd47lzhWVgJboCCjVpNLUjEJGSHPhVytoKS0g1PABUf6T8iOx4qvNkvfO0LMO+sIGgU1dx8O9ufGIed3LcLzy7BUV97Xuw8Ilc40o+Lz5xsuepPtO/xoMIH+mNO4isLmFlfg3xYBKelnZZ29IXSFWYiolSr4KrySkB1Xfff0e46rl4BqpiBSFfAGH/JjqamjA8NIhIKFjzJQ8MYdeuHXC4XZhbW8bs0hzWfKtwuRqRiGdg1NrgaewS/yVZvGazEbFwAOFwEL0D/fjN3/sd/O7/+4eoKrVQQCVIrUolD70OePTxhwFtBZ4mFwwaJTKJuHDbk5ksrtycxIkT58XPSJPP3l27EE9mYHG4EAgnpFQjk8mizmFGOldCc1sHMtkMEskI8rkwejrcyKYCGBscRjVflkMFcxFzSxs4eW4CxYoW+/YdwPzsnNgH6CvkaZ6DErF1vJFz5V2sVHH2/FmYdQALC9s6m+Cst2COVhWzRQJDKp1WVs8tTW0SsltbX5N1pZIMFpUK9S4r2lsbZCALpZIo5BTIJbjd0CPkj6Kvb0DISFRAuGLMktmtqsqKmYHgBw7fD/+GDxfOXcLRz31BlOUz50/JcOVqtCIU9UuJEQkAtEgdf/sdtDW1o1As4ubtSbl59Hb1wK634urZyzAqDYiG4swG4sGHH5ZhnzawVCYt7Z9XLl2S90GTx4PL1yfg4MrcYYHKqEcgGBSu+paxMdy6cR06uxmZQgFjY1sl4MkWx8hmGB++/wEO7DuASDCK6YUFGe53jo/A0+SW0pcL58/j+Z94TsqKVpdXUMqXMTQwLCo4b6ZLy4ui5hb5ntWq8c2//GtRSH/qp49Cpa7gU48/im9/+9to7WiXA2BbRyvWgl5RUDlgUaEmQjSdyaLe7RLfJm+KtCNx4KUqxs0ZLxVzS9NobGvA+StnsHV8C2LRADo93SjHVfAvBhH0xSSMpzMpoTWrkSymsbixJoxhoud4cEon6WdWoVRJCWVi5/geNNY3o7ezX4atLcPj+O3f+h0EgxFhl9MrbTVbkU0XhGaSzxfQ5GkSNB4HZjLnaYWrcznw6aeewrlzF4SjfO3qpBzyqO6xbZAhv8WFGeGit7W21z7m+g2olBr5uh5PM7QqFc6eOSOtvAyLcdgnopFhzcnJSVQqCtgcDqh1SgSjG3j+haO4PX0DUzNTeO75n4LDWYfdu/fh/MnzMOpMMuivrq5LDoEebw7sfM+QrNTU3Iwy8lAZVFK0RKoV/dEMlJqMepiNZiTiaQkmMkTPTSKHJhJy2PRM1KaB12NablEVXzoZ+Gz91Bp10tLa09+NxdUFNDQ04/LlCcHhrS8vIxmJore7D6PDW8Cm6Tu3p7E4s4hKpoRUJCO2ikA0hCc+8ymM79sGX3gdQyND0mexY3y7BA0DGxvoaO0Qesq7x9/Bz/7LX0BTSwvqnA1SokVkrFYFOFjRbrPjwrkLyJSyKFczOHP6fbGnGC1WPP7kkxK6jxXicr30bqwBZTXOnbqMSlEHl6MJOo0ZqXgSE5cvYWVpHp/7/JPwbW7ixIcfoX+kB1t3bBOuvUqrEqxjMVsCigo4nW7ojToce/sY8pU8Wjo8sDrM8IW8sJnsaGr0YGN9TUQBEoJIOurs6YJKr661WaoYTE0I71uhLCOeisl9mNsEBpkjsRjGd20XNCztULS0WWx2LC4swWC2SCcGG4eJMSXNRqvQopQrIxlMw6FyIuFNYfvoHqgLGizMLyBZjiNRimD8wDDM9dzaVbHpD4ow1tXTjyRLqKKbMCrVsKlN0nGxHgjAF4sK171krKKnt5e3b9lq3iRZKZlAs6cJt29cR3dft/xsq6teOOrrRGwxm2xIBZIoxyp48S9eRE9XH1raOmUuUClrbeukvFCscTe4RIXetXO7vCan78zVQvgxol/TwmCnTTSVYslbQEKo9eShd3XjW3/5DYEIEHvb3tYp3m+NUiPXT3YgiE2FHnfaesl2L5XEQqPR6WDSG5GKJeBdXYHewDZ2pRxQOOvY26x46vNPwhvYhApafPrIM4itJfGHv/eHyJVyiOcSSJcyyBTjaO6qx1NPPypZrbMnzmH62jJmrq9j+9at0Jl0SCdT4g4gcU2vNchBgcVLrW28Dvil2ZRWJNriVlaW4G5wIhT1QWdQQGNUY3VuExF/WpCRVrcVVUMVJWVFELLqihofvXsG3T2D6OzuR31dnRCzeNBlH8Lq8hoSsaRQxbjZ5iBcou8bChH5aMNiWRO7Nvwb6zh36rQM0EIOFIJeFWY9nQIV6UrhyNWm1OH/0bVjVGX6ROZdFjAtNd6FgJRrVhkq6/xetFjz4MCgajCUQSyaE1cA/xs3FLTM8N/FOSJGjx+y1e+FU2uFS7VZ90dndKrt91T+T+QH+Wd8kR87uH/UWbPJ3Dt9lIhcUihgM+ikyrmi0gsesGqqg9ZqR1VbG0zFvsK7bCkvAVGQ355LSiCzlM/XfO46I5RavQyzspIoFQXTJA8SJMoZFEoKsdncU+a1Rj2qGgM0eg2qLHW6y4gXvju575zN1cqPW1t/9Lnhx6jo91IAh168gb5P0Cpz8XPjKOpqCj9fSDzFVvIF2QiwcZOHk6paD6VOJxuK5Npt5EJ+lHMQ5Zanf66hvH4fjFqTNEo62TqnKIo95eTpk4gGgmiua4CB6XQiuqZuo6u5BaMjw2IXIP6x2eXGpz71KFo62zG3uoQ1/xrWffShqREMxdDq6cXg0LhU1VOtvslWy80NuFwOKDRq/NFXv4Kv/OnXodObZTilh5zkAnW1gK6+Dqj0VD0UYi146NARsQ/Q5/3WOydw8cptVNJ52A0G9HZ2YmTLVtycnkNZqUEykZcSGaqgaq0BQyNb4PX54F1fQrWShcuuwfBgJ5qJcUukRGkolCvwh5OYXtrAmi+EZ575rLRR8kK2xounRoOhgT7hWlM57RsawtLaKpLpNKrFLOKJIIaGe6DQVGRAZxA3k8uLr5nBXJWCHu2sWG44IHE43rV9O+xWI/L5JG3lKKu0uHX9DpQwwGlrRCaRE8Y31X0qiyvLy3dJQhUpQqFVamRwSDB1GqUejQ2NmJmbgVavElKNyaZFIOyHzWGVMPLK0pp4s5FX3LVirKOnuxZmiwej6O/qJSlQarvbOjvw/VdfgcFsQKlK1TMmpBsGnviH2K46dwOCsTCKqio+PHMKBw4dktW4sMxVHGJz0JmNiEZiUCu04l2/eOYSAht+7NqxB0vzxPNFEAmFhd4zONCDg4f2Y3ZmGm5XPewWK+KROCwm2uFUMuR510hp6BY1kXZN0jyo6HPt/MXnj+Kjj94XuoTN6YDNYYdap8b09G1RpWnzIp3BYDALoYJYU+Y7yKlmqKvEG6hCgWw6JYci8sWX1xdR31QHJQfvah6h0IZU24+P7EQuXRIvf1OrBzembsJgNeIKuejRkJA2mtkQurGBjY01mExa7Ny7DXanGeWyQiw21y7fQDqWkUCmxWzH/Pw81r3e2vYPathtThlYM9mc0GPYisqhqLmtRnYx24yiuFLBCgRC0OtMwoXn0BzYDMgN32IxopHEFLVGGOrBcAgGnRH9AwPCGdcqNXBaHZibIYKPvmUdFudn5aDr2wgKvpHEDpaRsZSK63IrcXL5DJpaGhFPxuT1QBptLlOQ55nYO14cOfiwoMq/uSGhu2QmgVI5J+KAL7Apg1Iimcb4+FaxS1kdNoQiEVy7dhXtHa1C55Gq+kQKi2xnjWbR2dqC+TtzaGtpltcybTlUp4mJbO1qFdvCt7/+Pelr4EDKXAxDq//qF34enR3dyGXLuDYxidXpZRmMktwm+sI11F61hJbuRnQPteLoC0dx9so5tDS60dveA4vWhpf+9mWMjY4inU7gG3/xF/jKn/0porEkhgbHYLfWoc5uRTQcgt1qRjqRFPpUUVGQIO13vvuXyBZSOHBoP77/+ivYf3g/+gZ74KyvkzIpNrFevXALU9cX0Ns1KL933jtWVxeRyaXQP9gpzZpEEpJIFArFcd++7fJ7MRgNMnAa9BY0t7TJx6SyGax5l9HR2wZ3swtWu1naKV1OF27dvAmtVo1MhoU/DlQVFah1GlGCbRYLQpGwbDNmF6eF3HJnZgED/V1Qq7VQapTwdHlE0KKyzAGbmS6+5iiWkdxFHzMPh6V0FYVUCU3ORlj0Nkycm0AqmsPOHfdh5+B2ae28dOsiLt85j3/727+CSNovNht2PKjVegSjMdy+OgGTXi2dIdo8kIqk0NzVjXAuJRZBc70V47yO2u1iReF74Y1XX8GendvFLsn7WXO7B+teP/RmC9xNjcgVShII/uDOueX6AAAgAElEQVSVD+Bf2IRRx+tjnSzyGWbPMUCp00sey2yhDWoGjQ1usdpNTFzH7l17xDLJewFpRcQ7UmXmMG6x2OX+SpX4+NvH0N3dISISA9clogMrVIsVSKQT8Pm8MutwQ10q5OQ55GGMByEdB9ZkSjJfvoAX8XRSSrNMdiNUFgUsbiuGtoxi29YdcBsaYVNY8Sv/5tdE5VabNLC52DDPPgkzfunX/jXeeuNNBFZCuHL6BrRVEwwawgI86OnsEoHqDjNMOoNsHThw/p+/9Es4c+Y0PC3NOH/hohDhaJNpanahraMRo9v7EU6F8N6rpxFcTYgdEpoqVGYVytxw1lmwf+9+3Lo6jXqXB6PDW+Xgw9cfNwnM4KCqlFZzdh7Q7lyqlKDWMM9Bj3hFaDx+EqaqwPLigsAy7j3YWDvY2ITRplZM+/yYD/sRS2fRqtB+ooP7axzcG2pzXOluuRL/Pj/0pSvEOsPhPZHIIxrLIZspyXNYU8trhUj811o50z1LTE2crqEka4M7D4hSAHr36/9vYZXJaqp4c7iAWVe55g2/uzqoqDXin4ae1BYVwFOh2Q6lwSTDXjmXgcyw9HnRa0UthqeYYgblREROk7SzKBhoZZBVRVSkTvCIUsLE75NJoEJiBEooq2orFpVOJ2EHesWhM0NhtIjazmFcAiSVH56Qao2stROV2Gc43LC6mOUBKjUe+N419H9Cg/v8rnZc+BfbUNSpZWDnL5yrNB4kaJeRn6lSksZW/pzcHpSCS6jSH7qwjmpZiY7OLlHvai8aFZKJNFyNVB6JVKwF0jZW1tBU54JZq0cqEkEszBY6p6xI6d806QxSlrRvzx4JoIQSUSSzSUzevgGbnR7mW9DpHGhp60W5qkIiEcdmyI9o2A+z0SDbD4YA1VqTtP5RcefFi+s4q16FL37pKC5eOYddu8ZhYJNaICS/b3Jhr9yYxI1bM0hshqREadeO7dh74BDe+fAj5MoKZnSF493S0oCLE1fx5NOfRSAYkjWlQa+Ekoe0bEwKq+qsFmmEZWHF9r0H8IM338XlG1N46NHHJBzHQioe/mif4taHN4ZQOIzm9jZh5xKrxaZYtje2tTfCWWeFd3NN1pVMxwcjYVHtzXqT+PfZoNnZ1oUzp85j+9ZxWEwcrnSynhweGcXrrx6H1VwPFfRIp/KiDm/fMS4X9WQ8IQObghBUhmVzWezfc5/8rBsrPlHASihBq1ejf6gH88vTMJoNclM+fvxd9PUNiXWgu6MfiXgU5UIO3bTW6LSoszuELNPsacHrr78hvtEPTp/ET77wPDYCG3A6HKh31GFlYRHPPPU0vv71byKaSGAzFsbA2JDQflLZrDjMjDoD4tE4Ogf6cWfmjrSj8r97GpoFGciK8WwiI4oKt0XcZvDm19vXLVYO3hBpbyBZYbB3UNCEtE9QPS3m8xK+ZrkPn3ui+ziQ6NQaNHrq4PWtyvu/3t0gDaIVVHHuwlmpJ6cVZXpqRljLVANpkeKNanhoCAaTCWYnqQoG+Vr8fRuMWgkPZis5FCuFjwOrFpsZfv+GWJQ4HN5ZmMPNqdu4dusWtHoDTCYzLl24LCg3I4NXDJOpqjCYVEJHSaWzyKZL2FjdQLWgQIunTYK3tJcQzccLfTaZQi5fkM1MLl8WhZPXFw7qVG/YIKrRKZDP57EwNy9huuXlFbhdbjkkcotETyxJJGqVBht+v1hOePhx1jkF0Sd+3jww2j+KZDIjuDy1RiG2kHQ2ie07tiOfK8phkMOZwUC0YUUY1vF4FCVux4wqqWn3NLSjr7sfH508JUSI+gY3wtEwmls8sNpMyBWy0JlUMthlM8yBkBSmwNLyKgZHB0FdpKQqQWfWS0fHPd41h0kO8IlYQpCDR5/5ohymabkjraK3uxevvPoKDt9/BOcvn0Odqw7/7euvobOzDX0DpIMMIxQKwOtdF2vQA/c/gmtXJpH2phDa3JTrUiwSRzSeRJoHTasaX/nmH+L8pfOYmVrC+TMX0dvWgrnJ9VrHnl6Df/8ffglf+fOv4c+/8TUh2LR6urBv9wE5AHPzSfSp3WyVgH4gvCbtv+O7t2FqfhIj4yOIJSLQm7VY866IV1dvcGF13o8LH1xGcC2OtuYuwZKevXgaWqMSe/Ztl24CBhYvnb+E5YVV9HZ1odHtRmN9veAFw7EkNvzhWntuOg27wwmjxSDoSaNZh/MXz6GntwsqpRoWs0nKepgLWFpakEOTgoVYZiMmJiZQV++SA5nFaYU36BP7Bak4tFcl0ikY7ToJw7KHwVnnRpXruUoFm+teaJVKjA6NSjuxw+SGXeeAuqLE3/zVfxMRafvOvejrH8Pa9CKWlxcBQwWzvmk8efQRqIwV+EObkr9io6nOYEY6SuxvABa9AalABHqlnroDbE11mLobnK9z1qGluU2oX9zSrC2vYHR4EIFNn9DkeEC/cOUy2oh7bahHLB6H3VSHwHIIEW8MNr0TFqNNlPRclt0HXrGuEPeYy2dQLGYFg9rV0Y2TH36EHTt2oqWlpcbApzhYLsh9Ip3LQaHQwOGok/sYkZfclNZITdzGs5U3LuxyEsu4QTQYdHK9M+gIm1DI+8xoMkOnoVUmg0w2hUg8jKq2jFAqDL1JC51dh4aWRik6SicyaHa2oKuhEz946ftI5VNQ6elAoIxbht6ixsjYEB5/9HFcvXANb37vGBRFDWwGO8L+OOrsTun56GrvRFRsdx7cYu6L9BmUsWX7FhGeqlWF9BAw69PW04Dh7X3oGmjDS996A8uTfqgqpBCpUVSWEEiEsXXXFuzatQv+9SB0SpMUzJEAw+A5ufK0WRGnTWsOLYVqVOXQsrK6LjhIbm5o4SUMg2FX3+oKzpw+8/HgThW7p74RTXYLvIkwoqkcwsk0WhWfrOL+g+1FLDXdJcXctcvQZ3+3oFQKmOhxTyTzElrl8E4aFG0z9wZzDvD3Glb/exSZexx4HuLueeH/V7DI3Huy/4eKe9hYxUtbSghbeCqt4XTkodFAzzYxeh+1FlS4KiUWiUVKHOTLTGITU8j1RFlW3GS7o5hHmYG/UgpFpUGGadplOHyLZ11NdU2JKmks2SRU5QwTIrKq4cU5r6o1J9JPqzCYxFPPzxVqC2+t9NTfZb3fndn/nsWGYVUOEDxJHnr5FgYm1v8Zy4offioH9/PPjiKvrXn6uQaXTQD9cflczf/PQCp/TI0OZaUWpcAybMoKrl+9jduTd9Dd3S1eUCp7HAgqZQXMVqMEU6mwsGQhHoqimsvDpNagpbEBeq1GOMlcY5Frq1USJWcW1djisODWndtQaBR47c2XsYMNcekClpY3Ua7o0NjcJkMsi5OWF+ex6VuV3+eWbeOytsyl89I2WMhnUWEVXzGNX//yr4hH9vADh9DqaZX1OA9LLPaJJlL4L1/9Y5i1GmyuruLZZ57G4Ycfwcmz53F9choKlh4lktCqFdgIhLD/0P0STmVIT6/lRWAJfu8KNr3L8NQ78cu/+otY21hDR28/Tl26irXNKPoGR2pMa5NBio7MBr0w610Op9hLStUyrly7hgOHDkqoaG5+Fp6WJjjrzKioSpiau42W9jYsr63JwNHa3CyevUYWUfmCMBks4s1nKLeQT8vwSkX6xInTyGeq6O4aEBWW3uOHH31Y1FETvX7pNHRalkBVpDXW09CEaCAi5T0MzAZjIaQyKRjMeqlGp53E6a7HH//RV5HNFlCq8KBXwujYIDqbG2El7UWrFAIBh2BaaGhD6evrQVlRRpThK349rRYWgxnVfBFbh8awsRHA8ppXyk+cDU7MLS0IoSeTzotFpNHdBH84LErYyQ9PiheWLZb1dfUoZIrQqoisbBG0Ju0QVKa6ezrh9jQIESgUDAjLOBaOy/qfBwGWvZRy5JDnxT9P1di74ZXXI/FkZEaTAvLU008jlc7V2nIzKbS1twgxSa9W48ypswgGwqKA8dDgcDgEdchrQSSRxNStO1ArlNCqlTJ0RhNRUZISmQQam91SGKNUVWB26BFKBFFRKdA3NILJqTmsezdhttiF7MHBdH1lBcFNPwqlPMbGhsVukkwnRfXmJsW35kc6nhVbDbMp9HzzoMU2xWgoCJezHjMz80CFbGelHAg4wHK7sHfvHlisRvG+EvJAewqvB53tnTK8XLx4CVu3bcW169eFHz80TLIEiTVVsa0MDQ0I7o82htMfnJEgVH19HQwWLTYD6xge7Ud/f3/NEpAvSEB6czMEBdQirNC/TXW+q7dDAmlPffpZ2WSQOc2bE0utPJ4mWKwmhKNspLWhrdsNvVYtm5bZqVkkEmmY7TYYLCaoTSrsf/AAFn0r4sO22cxYmJuRrADtU3zdMwzIAq2RwTEZMvq7etDZ0o7X3ngNsURUDlfcKrR5emEy2XHq1Fk5JJNN3tHSCZetDpFQFMsLa8gEc0LiWVlbBVRVWOtMgL6K3/zPv4Gzl84jGue2wYq3vv8Rkr4UOts8OHTwAI4dew29wz2YW5zFz/z886KMtzX1YMvwdqTiabgdTgmHMihJGEA8FUAyE8dm1I+u4W509LXJVi6dS2DyFluWOcTlEFiOI7wSx/FXjuMzn/48csUMdu/fLj74i5fP4sD9B4S9TzZ6yBfC4vwiPvPU0yjmMrh+7Sq6+/qhobc+HIHZapPr5IMPPYR1/zpOn/lQireaW5uE5MKhk6VC7vo6nDl9Et0dLI6qhbJpq+NmhepuERWUVVXZjqq0GmQLRajVOthdtbxNsUC6Vb1s00pZbn1roXTv8hoysbJkOH72hZ/DD773XQRDIbzwM88hEErBZHLj2oVLyBeYicqhdaAJ+x/Zi/fPHJeSqQMHjgjNxGS2IBbYRLmYk+3i1MQNNLkaoTbp0TnSi298/c/R0tQq1xpmhja8ftkaaVRKDPX3YWF+DkY9eyD86Ozrg7ulBblqAbFEQkLKhWQZ0c0UrGobrHq70HFYvkdSEkUDq42bYA5tBfT29CAeTSAWjcsQy8MAB+5KKYdKtSxzAksH+fyw84FFQyIiMMBbKKBYrAqWlnQxDuzhaFQGfuY1eKDm35PvTc4cHGa5sZDtZTEDb2AdzmY7StoybHUWhJNhmGwmIWhReMvGs+ht78XE5Sty/ciX8zIEm20mxFIRufZxG8ZDul5pQInlRekiAosRJKIpuSc11jUKAYx/N24wuaETWF2liIHhYZhNVhRKWfhDq6hvteGnf/E5KAwVvPPSCZx5cwLpcFYCp7lSHhVuBpxG9A/1oqO1G+lwDlYzmfN5FPIlyR1yeGeZFe04vd09YuXhIZrYyMHhIcFK0n9PkYDXEza1v3Ps2N+boVi+xKAqTRY2kwGxVBZNFfUnqrh/f7wAkg7vDdxUzUXsFVWc3voKotEckqmC/GzZHIOpZdnycYTlMC5Yy3wtcFzz5tc47v+7PP6Hg/uFtiJOdVVR0FakCIDcdp5EqkoldEaDeLyId6wS8cCXOIkutKEXMkKZ4WmeCg5DlgJKqpTk1FwrQ/rhQ8U0v1IvuDvBLZFnWozKjZNPtgy9JhOqOosEHrRGA0BLjkYvXHh5VMqo6Cx/v9yJkiJfQaTh0D5Dnz2hS0ol7n/pOgYm1j6R3xM97uc/M4aCViFe9rs8fymPIllGFHdaedQ1FZcHjNTSNIr0LCo0+P7Lr2DPrl2iBDQ0sTlvE3qDCSOjA5jlUB0ICDYtl8wguLaBxjonHji4XwqShobGMb8wjwMHDiCTSqBaKCEVj+HhRx4UksmHp09gx44xnDx1FvliFVZ7ExoaO7ERCIsvvFjKI52O4drVK+Ln4/c5evQ5rC17oVOznCEnTGiLtopwOCw++Oe+9DxsVrtgsJg45yGNKuq/++0vy7YlEQxiy+gI9h85ggtXb6JQpL+9UCuXUhFdpsTQ2FYJ2vBisOldRymTxOWL5/Cvfu4FnPzgOPYd2FG7iNqtmF/dRCpbhqelE9lUDrlCQZjsDpsNmz6v3JTZ+uhqbMDbx4/hiU8/JaHI69evi/rZ3t6McjWLqqqEkqKKQCgklhLi9Zbm5sWnzgFUUWFuw4TZuSmMb98Cg+Q4DPjgg9PIZujtb0dnVx8uX76M++8/Is/LysqKtEtygLeZDchwMI3G0dvZJ62a9Chem7yF6dk7opZQudl7YK9gxP7m776HUDghVIi+/l5RiixaNaxmAzram2FgQ2cujf0HDggHmGUo8WQY0WQMM3NT6O3uwheePYr1uVUM9w3i6sQktEYjVjfYbqpDoVLG/Nw8Apsh7Nl5H175wRuCxmtqbBQ6CP+Qi8zBW6fRi12IXk+duoYW3Do+ho7udugtRswtzGP6zh0c/eznMDAwiGic2zCV0BPyqZy0NFJxJ7qQRVG8+Y2ODUFnUElIly25rW2dUp5ERZPKZn93O/p6emG32OWmMTczD7PFKijEDb9P7HQ8XLJRmZsA/l0NBg1a2psRS0fR3t2JiVsTyFZzqHNbEIz5UFLkcWPyKqxOJwKRJFLJHFpbuhEMxIT4Q9VteWFe0HnrG2t46JGHRXmenbslvm+r2Q6DloFbhbDjuXWgV59helpX7Az2za8hFskQmCUtqwxi2qy2WrV9sSjvI75XSGHi64PUJt7MaFnZuXM33jj2tgwCXDt7N9Zlm9be1iZr8t7+XqG3JGJp3Lp9G4lUDC2tjfjic5/FF577LN55511RvX7rP/2+bCYikaC0kDKrEvQHsLS4iaGhXhw+fFjwbW+88YagRLdt3S7XFwoDdS4n/IENaI1qNLQYRZEVCkY2j1dfPQaz3YFwIozte8exGQ+jolFhbMuQtG1evXJJCmb4vuroYOlPVmw+DAXW2+tE4V5ZXBIkLZ83jUGDXbt3YWV5Hf/xP/4+/u2v/3ssTC0jsB6WJs2+9gGEAmEZ+rmuX13bxPzKCgbHurHn8Ci6hpvgi2ziW99+Ec8++6x0FrQ2dMBpskGn1ECrVIuF6K+/+00MbemWsr/Wlg64na3o7xxFIVNCYMOHA/v3y+uH1KlEdBO2OhvOT1zCoQcPYz2ygpWNBfj8DOoV4HK4MbsQwHD3Fty+cAf/+Te+iue+dBQ6gxq5Sgb9Y524cOkM9u/bK3jPkycuCft/aLAHDrtd6CUNbhd3wB/bLLhRSqYzuH7zNnbsGZcg+e3bN9HW1SK+dVJDmEVh1oj2FtofQwE/Ghrc0BgU0h1gddrE5hZPp1BWKqSzglspbgDZj1AulGBQauF2ulGlXpRnwBLS5trk9CDgi2Dy9m2cuXwGTz7zIMa29snmTFkyIR6uYnF2Ggp1FQ0dbijNZQzu6kemHBe6jNvtgdlgFwrP3/7VtzDQ2yee7FPHP0A5V0R9SwPUFlq/QlieWYGn0SMDXtAflAH+ySeeFGsmufykodFX/tBjj+Gjc2exFtyQ+zObPNuauqCGAYq0GploRu6Pba0dCASCUmZosZplc7OwMAetWoeDBw9jZXkVqyurYoWhWk6fM7dI3BCRA28yWsWyQxsMg9TRaBgrq6tQKjQwiCVUgVg8goK0r2vhcNhE2efgzvZq+XcDrU8cWCsCEbizMIX+rd2IFyNyuBT8IkOsWrUQcapFwGa2yXVPpRVGtGAkudXmBpY2SyHUkCQDLZLxFFRFBQrhKnxrQRw5eFDIUo1uD1579XVpVaU4lS8V0NjaLLhTBkcV6gpiqRDy6jTue2gn9hzZgXdfOoHpC4tAToVUNIF8pQhHkwubkQC27BxFT9cgSomioJFpCcrnCgIpsFhsMqRzmGWYmvhckpCYz6ltFZViz+Hhmc6CuZkZnPrgg//uDMVDp8WoQzKTQ1NF84kO7t8dzWHaXpBrMkdt/v04dNeGcIXQY2iTYRCVA3k6W0SBg3up9nGyRbkboq0p8DVnRq0Blh/zwx9J5t3/BQf6f3Rwp03mnb48bjWytfRuwpYox7uccgUHZtJl9HqUNJaaxYM+bilOuusjImRWrZWTrzSPlWiaKaNKFVoIMwyTllDJpeTrFLR2KHNxlLNpeZHwyeWDBAutra4Wdq1WhNDCr1lSGaE1m2rHJb5x1HohzNyVuz8ueJIBQK2QsCM/lm/o+39wCwNXPyEc5I4WnHmiX5pTS/dINjxLMJSaz0uiXqssoaIxCDuaNp7wreuwq1XYDIRw7sx57Nm9E06nQxoSB4eHsbyyinMXzgilgM8Dme0rc0uoM1kRDQZwcO8uhDYD6O0bQ527Hsury2LdeO7zn0c2lRC1lrXptFTk8km88eZbMBitaPL0oLmlFwvLa/JbisZDyOczWFqYx+rKsqzUn3jsKcTDCbHBkNdaLhXgsunwKBX0k6fw/E/9jAwF/FWTIaxWqVGsFvGrv/mLqJRzKCSTaPO04qd+9ufw+lvvAlUtvKsBucnSF8kDQ0tnl7wmSETwra/CajTi2OuvYKCvCwcO7IRaXUJbZzP89FsncpiaWUVjY4eovc2tHTDo9Ji4eAEOq1W8jQzoGCwGVBQluNx1WPOtYHVlAwa1AVq1GgYTiThGBKMheFo7kUhmsbqxKgOh1WCU4pdIKCarZwZTtoyPosHlFFzd4088jcmbMzh95iJ6egbw3nvvYWzLiAxLq2srUpyRCAfB6oHOtlYoClV85olPw7fqh8PmxNe+9S0ZztvaWjAwPCgtducvXUJ7Vy/m5pdQ39iIyekb0gjssluwY/tWGcqhVsjA7PX7sXfvXrFMXL1xBYGQT6hNDz3wACbOXsLTn3oaHxz/AENDY7LWpAd+1bculJCZ2Tkpocilc7BanWLJ2PT5a0O73igtmESL5UmFYFtvJgulRo18MY+TJz+AwqCUQODDjz6KYCCAUDAov7fl5TX09fQjFUkiEaGVoEP8gqTBkHhChfDBhx4QNXF9Y0UKt6x2J7Q6IxQqhfjhFVUGhcjkrwpnm4ca2rOoupMow6GQeLRypYhkIonApl+Y1GVFEflqDma7BQurC1Couc5dlJsjVBVRtO/MzaGTJWDMdgSjqHOxxdGCaCSMpcUFkBHPQfrEhydw9OhRaLRVvHP8TRw8cARbRraJevm1r30Njz/+CNRahdyQ29s7xbN+5qNL8K76ce70RZgNNrG9jAyNCqFBo6jeVU9XZDhvbHTLz8EbNS0PzEbEYinx/PPQypsgFT1CifjxMggbTdJQygMiB4rf+d3fxN77xsXy9dd//Vc48f5JrHh9QprRaBUy2EejIVElZ6eXREli6QyHoZ7ePgmLMtDa0d6F3Xt2iuXi2rUriKWi2HtkGzyNLimBs5ksmJ6aw/L6uvC76xrqoDLp0NTaIpaHBned/DMWZVukTogtDB/GojE8cOR+nHjnfVHujxw+iFg8KLzx2eVZPPXUUzDrLHj92BswGi3IJ4tIBAvQVyywal24ePa6tLCurM1iYzOERDaN3rFW7Dk8iJ6RFpw8fQZLSwHcuryGcrQCT5sVX/61X8GnHnoE3/jmn+Gd997EI48dQTQZhFatQTZRRH/XGAZ7tyAciCGfZdlZBYeOHBYrx2A3CUuNiOfS0Bi1mJi8iM3wOvbv3yeoSooM8/NeDHYO4yt/8Oc4/e5l/PqX/y/MzBF3WMXOvdtx/uyH0t/Q1tqNubkVXLs2g8amOnR1dUr/QTC8CZ9vDc2eRukV+M53vgunq0EIRbS8dXZ2wGwxIpYOiSKr0WrEBsqN0uH7DyO46ZP3n8ligtVZQ6OubhD7Z0ChXJY/FMUsVruIDvFgXN6LVq0VLqsLuWQea0uki6Sk1E8N1tWXsbjuxejuPhx6aC9cbqvgU8PrGYwP3Ydpdg2UM1jeXMS2A2MwuNRo62lCJMEwvAkqbk0zCQmadnd2IRVLIu4Pi5pvcpqRQRajI4PSfnrt6jXs27Nf3rdkgwvZplIRi9XZU6ewdXgbHn3qCZw8d0bsbgyUrix7oVEapLOjyd6K6+dvSIgeVbUcAkhHov2xubmpNpQnmMXYcZfsxSFfIeQ12fCTbkRVPZ+TArSLl6/CbDLJ0F4o5GWgV0smgHQ7hhnDEqrn65B2JbaE2q219yZFIB6WObhrVFrJEl2ZvIimbjeMLi1ShbgQaTjg833OsD7FCWaY6KVnORwJTGS8C8xDfNNAtViV+5OyokSZzgQWIoXyKObKSIRScFpciIbjYkdcWVqCzWpFOB6FQsv7mRn9g4PIl3PIldKI5YJoG2xBSZVHJVFGdrMAVVmLRCQm21noVbC7bXJP6G7rh8PglAZtiqOSC2SnukYnW3ZuJ/jz62iH5Ubwbhcmt9MUUnj45WTmXV/DxR+xyvzDCZ7KNofhTzqc+jeDadyxc9NUC6LSBkMkqPD31UqhzCQTBfnvnDlpm6FN5kf96fd87ffoMbWhvfbnRwf1fzi4CyjlblHTJ6L6/hO/yD86uIeNFfxgMIdNW1U4nRqTqTY4F3MSGuRDqdZDwwpsQTSS2Uk80d1w6d2/EAOs9JRzWOc6hjcTZSElAzufSLZ08Z/ixYJG8InSGkp/GUMi+drnVEz1UBAzyTwqlXS1FgWFHmp+ffktUFknJq/mbaedjN602jrlh9z5e4enB34wiaEbn1QBkwdnnxxA3lCz/8ibkie6fLHGNq1UoFVVJYjLn4kKYmTmNvqaPLh96w4++uiUKK6KSlmUzjARWkqVsHNpreDp2mamtzCJ6eu30Oxu4CZZVHyHowGdvb0Y370Dv/Ebv4GnHn9MGv9Y70y11u1xC/GEz8umP4LAZgL1bhJMWFGclTBhPB7B/PwsUlQpFEocvO8wVpZWkcnk0dbejAhLKwJeuTmzlfKFF/4ltCYLqmyJ5QULReQqOfzZi19BIhpGMhTCUN8gHn74MRx/7yRikSx0KhPSsTT0mtpat/a6YIgkBp93TRCgvMEuLc9JmczQMK1DRkmmQ23C6loUDqsHxVxFrEikL9yZvIXr1yawdesImjz1GBztQywdkQbD9t4OvPy9V7A4s4IvHf0JxKKbqG+wY8O3AYPZgWBzhbQAACAASURBVGQqL0HWTCIJvUojTZtqhQ4L88vwB73Yc98OseIQ21jn8kjjpVKpQTZXFIvMjh3bsLa+Kv7nTd8G1MoqrGxoLJZA49b99x1GIpLElUtX0dXXi4OHDuD7r3wfza3N4t1PZjJI0Qu9vCor67beNrFZEC3GkjMGlV1uN7Q6Pc6duyg12Ht27UQ0GoDVboTJqJVgp06hhQ46qKHFnclpWB0ODA4P4tLVCcHmzc0vio/RZDDBZrHh5uRNUYdpHXHanHBY7IItpGfSarMJm9gfDcr3vzZ5TTy5Dz/+Kew/tF+CsCR9TN68iViYraFLKLDOXG2U4ZtUEG5Durq7BG3KIT+eishrmtx8vz8kX59fm9eUfLGEjo42BAMhUUNHRkel4IXvIarVLJnytDZgcGgAxVwOx956A/VuJ5raGqAxq+EP+7CwNC8r3c9+5lnkMwXcuDGJO7PTcDTWYX51Ea2dLVK4RAuI3WFFf1+3qG4b3nWxt9BycnPyNnbt3Iaudh4ITZifW8TKyhq6uzuliXVtfQEtrR4YrBb4fAFUS2r0dQ9i8tqU2EQmb9xGQ32D3DjcdVbUOZ24fWdKPNEz03ckdEySS0dHu+AvaW3hAZHXpZ7uHgl60s5Etda7ztBoWZR9cqnZwDgyNoB8ISF5E1IvnE4X0rkymlsapEXW7qxRQ1bX1jA4NILDh+7H2bNnpbyIQwvr1QOBCPbvP4Dr169hz77dqCrKSOfi0FrV0vzrsFnx8vd+ILzy7r4+8Vk3NDeiobEBV65ekaAf7UIXL1wQXzGVuO7uXiHYMHtAtrtWpRVySzDgg6vJgUtXL2HH3h3S4ktO99WJq0LYSUTS6GkZRj6qwOyNFWQSDFCmkcqHsLi+jC/89Gdw6JE9+IM/+k8YHhtAYDMCm7UeSwtrGB4akQGZFj62NqcTYWQzYXBFzyEn4I3AqndgqH8bujsHoVKo8M2//Doc9RY89fTjIjBY1GaMb92F9Q1uNvXIFpPY8K1g9+7dSKRymJldxNStOSQjKbz20jFowcO/Qd6PZ89cxBeffwZe7zJy6QRaWrsFRcegJbdF2VwK47u2wmzRQ1EuYnlpSXz1nZ09wsdnKDwS5ean1iSdRQb9A91y37zvvj3StxFLxaWR9vD9hyTETmsPB8u5pUUZmviHzawGvQl+/ybK+QrMChO6O3qRT+fw8otvSOsmh5mdu7ZLvkYNFV595RgOPXAYFVUFp85ewOc//2lRdfOJMjo9g7g9eVuwgqcun8T4gTH0buuA1qaQrYHb3STIWpbv+ddYWsSNHbB0Zx5WrRF6qx4FZa52yI6mJcC+dcu4YEXJ07504YLkN0aGh5FNZuTeyMbaeIa5Ix7WsxLU3zKyHStLPjnQ5RMltDS3imLO+w4L9Fha1NvbJd0TvD/xOXA4nELomr4zLa3IzHrU/Owl6JRVBPxBfPjRGbF7kTTDw5A0hepMd60UObFzpbIpsYBt3bZFNh8M53OzxK00D9U2ixPry16srK5gYX0ejR0u6OpUqGqLcgjna1CrIRbVKtkio8Uin0/7G1tVmcXjAUZDzyy3lVW1WBTZrk4bEK8biWAK8VASLnsjVhe8qOQAnVYPT0ODWOnmFxfgC27Kc2myWWCrs8uWUW1UIK/KoawsoZQuwqGvk5A9c1MMX6nNOmiMRJWacHDPA0iFMpJtikVismndPr4DyXgSG2sEVbiQy7KcSSdKOzcHzA7QJkPXRbFchtXuwPSdKUzcDadyy8HZioPyP3x80oP7X/YkMWUryAGNIkU6RQRtrZ+H0x5dGcRPZ7IleQ/Q4kUb5D01ndfpeyo7/673yj75MT+uNVUOBxqlfL97BU7/xNn7n/Vp/+jgTg/Rm315ZIwEwmigtrmgYDNpiuvjioDuNQz3GSwf/wWIDKNa9vGJRcuqVS0MRg0qhTxK2ZwUJ5EuQ0Tix9VUd78CPdZU0uWFrDdDXWUBAu0yJcDogM7hpGcGFQUpMxrQqVO5a8mpSfhK+e/3Hvfg+T8K0b9XOf3Qq7cxfPMTHNyfGkLO8Pc5pXweCumc/JxaFincpfxXWS4Ui6IcjQtu7uTJj9DW5hFMZkdnO/KlErhFK6tyaOtsFdtBNpXBrYkbSEcScLAQoaUFnW0dSGfL4klVatnMlkfA55XWVKNRL2Gbrt5OJNO0CSTENrDpj+LI4ceQSbFpLIxsPo3Z+Vn4fevip6VVqaerX4KCpEtQ5Q1HNxH1rcOkNeDxxz+Nn/35X5SSkYqyjEI1hwpyKCGPr7/+LdjI344mJJg7NroDly9PgucDg9Ika2v6jFu72tHS3iJeTyoooYAPRo0GdotJWMHuZieC/jXQYsgwVLlKHJgFWpUdyQjRdHrBfnF7MnH5POrqbJhbnMLeg7vQ2OzC4888jvXIBr7zNy/j8pnr+De/8H/AoAEefuQwTp05hWs3prFj+z5Rpxfn5hENhBDxhWVF3tDYiLGtwwjH6c9ck6Zai8UJm6MBgUAYXV29UoS1a/cO3Lx5A4lUonbgqZbEBmTXG1BmLXZVjSZXE/bu2odcmUPnMVGbeOIqVSto6exAIMqGxBVhMptsZkRiUfGSb2z65SIUicYQjSTF/06G8EP3H0GplAGNkfQbMxQa9UewfcsuLM+uCv5OWuA0GqQyGQnhUkWnmkLKCL3RVrsVLc0tUvBUznEdbBSVnYoW7Tss9rU3OIXOytdsRV1FKB4WWwlfG7t37UZzA8lGWgmzpiIJhLwByQgcPHBIEHQdXZ24cumKDGsmswaXJi7LNYFtfxLSs9uFysFVL9fKpBncmZoWq4iVHP2WFqyueWG2WAR9Njc7I/7kW7dvwO6y4IFPHYbGooHBppfBlcpbZ1svtEoT3n/vJH7ty1/G7/7X34PGrkZenZUhld+fF13ekPV6tahvVPm5rGOT5e3rt1CUxkCzHNBy2Sz8mz4kU1F87vNPw1Fnk5DKzNwCfOtBtDS1QwM9Lpy9IqUlep1OrC9GfVVsOAuL83j40Ufwve+9JHznL37xJ8Qb/vVvfANjW3dg8uakeLunbt+Bw14Pi9mKoD8k6uhP/eTzcpD5zt++KEPx/gO7sbIyjy2jw4Kpm74zA7Vei3whj9nZBYyMjYkFiZoFex/4vXmwpAWMLahjI1uRyRawvLQCnUEnw5XVahFPbiTDoLYa3g3aNCIYHBwRVCp58LRVEbnr9a6IJ5iHPfKlSTJh2JaqPrF0fF0TG0lqz+mTpxAIB7D3wDjaulvQ0NIkBxG/z4v29g4JaydDWazNbsK3EMHtKzPQQCe+9CXvAkx1Sjz2L+7DxK2LSGXyMBmdcNga0NXhQTwWx8DYCHKFJEJxLwxmFQaHuhH2+TE3NY1UNAnkDXDbOzDUv0XsUTMz01ham8GRR+9DS1cTllcXYVJasWvbfiZvxeKTTEaQSEWwd/9+BMOk7Kjxlf/6F4iFgwj5YvCtJTDA4bpQwtnTl/D4Ew9Kt0F7eyO6ugbw9lvvQ0PlVKVEKh2XQPaeveMI+nwY3zKO02fOodHTjOWVNfF2Gw16GTDSqSTsDTZ093fKgEcridFiEj90R1+3MP6dbid8/lV0dXdLI+/i8jLaWtoRjyZl00OFNBVN4+aZScRiCSkK+/Szj2J0y4iQg/gedje4EQhQXFAhFc9JidKbr36A4aF+HDp4RN67RDfO3JzG8OgQytoSivosdt2/FVVNTg4SNeUyC4vdJO9F7+o6Otu7MX11CspSFSa7CSV1QULHDFPyENXe2imHUrVKJ9cqCgi8vgV9m2JzimVSSOezcohnGJ8HgY72PgQDcZQzajiMLrnmkMvN+5HDaoOnuUE87gzyarQGsdJwuHc6nELZ4oGSSmwmk4JvYx3lfEpoVbzPsryIulqZtJkcsY8GoaiEg2HxdRO3yWsT8zfB4KZANIRbrqzWOO5KPaZvzcomen1zFXqHFs299dCYFQIooDPBbq35xqNsItXp5V7OplH+/AYdBU66fHUyBBOjiVIVmURWDu1subWYLFCU1IIfTsfzyCUKKGZpLa7KxpBQBQbwuRUtK6vo6utBU2sDYpmoKP95lOBi63IiL3S6ZDqKkqIEp8ct8wF/LyO929Bc1yYHKIPeKNbIpgbiTnWyRUml2KJKPK1dgtXhAAlPAcnhsECS1xT+07fhxZVz5+We0+lyIV8uwhuJ/U8f3P/AHpDBvUZ9+eG34+DN+S4jBJkycuLdZwiZQ/YPLTA/qprz82vYx5ra/uMe9/jvNXX+79tqftznfpL/+z86uN9rS6VYzcZTpYkXbI3gHXPFknDc80qztO1JKJS2GIUSemUROSIcSXuRAI1e1irqUlaeSGUuAVUhiVIuV1OnFUq54JFKUdXooakWZDAvKmtKuraUFA8W3zgwu1Ax2gG9BTpFEXK40xrlYFFT3FV37R1cB/A3WksdcMD/2HfOZtMq8OjrUxi8/gkO7k8OoGw2oEiyDT0kEtBQyoWHnhJWz398oCgXMX3qQyjSCfQPjuDF77yMvu5u8AeibzSeSokaqdCXMTzSJ+EUPqZuTMK/sob2hmY0u91ocDdJ4G9s+3bxM3P4+ru/+04Nj5ZJQGfUoLWrGWcvnpILs8lgxdKcF5/59Bdw9fJN2Ow2KZTJFtOizpFMwzFvcHBYwoIM4rjcLhSKWWwsEVOnwpaxcfzql38derMRuWoeFWUByUwUd+bv4K1z76NcLEALNXaMjePIoYelzexPv/oN6DVEn+lkTcnhob7RLRegjc0NdLR5EAkGZJPS3tMGlVEFo0GBd999S4gcgA7ryxGMj+7H2pJfVFGG7/K5NIr5NLL5BErVLKz1RvQMdUJr1kJlVmN1eRN3rs2jvaFVQrOhTS9279mL+YV1mKwuzM3OIx6JoJwrYLC3H0a9GW+//Ta8fvKiB2WdTVIPBw9uFEmFIBaMKlciHhP/MwcXPwdtlGAx6FBntovHvaOpBTu27UDIH0A6T/XcJStnu9NWs5upFFhaX8P04qKEtMqKCvwBv9hFJq5dRTKRkVKaalkhHnCTnoNhuwSpzEY9hgf6RfVWVblCtqBQqMK7soqeLt7wLWJBkrA3FLIWpvpELza3V1zVc0XKEC2HkTpHnVx8SSfhWpjbEyLtltdW4Gysk6pzhmNFdclm8fhjj2H/zt1QVoBEOA6byQrv6poo+rdu35GAKgfZTCot6phWQ364X8hGPIhTgboycQn7jxzE8ePHZTVNdrLLVQ+/L4B6N9ntDHymZcv05BNPSLCSwctcKQVLvQnZahZLG8t46OGH8eGpU9Ao9MiliuI5rm9uwqXrl2BqNKOhswG5Ugb5TFoU73NnTuPK5QkJ3pKNTHKMlTe6ZEpULRbnCC2FA5begLW1JfT396C1vQVb94xjcWVVVtnxUArrqxsymPBy39HRiiaPGwYT1fh+XDp/AStLi+jq6cRjTzwm3nLfph/Hjh/H2OgIVGo13j9xQoJ1Bp0N87PLsJkt2LNrL+7bv1+2hd/+xt9gfXkNnz/6NB557AEcO/aqrNX/P/beO7zNwlz/v7X3lizvvbed4exBSEJCwt5705ayGmgplEKhlEJYbYEeWgok7BICAbITsnfseO+9bVmWJVmStX/X8zihtOWc9nsOv+v7/eO8V7maK7FlWdL7vs+478+dnJiOoeFBVJ+pQXJKGqqqa3iKSPxxqUKIlIwU5ORms7GRklBTk1MxarNz4ZeWns4G1/c+fA99fd1s8KUNVUlpIUpKykA+dCpycnJz0NvbBbt9CCmJcbxloc8LTTcFUREm3X6Ul89Gf/8QJ26O2+zo6aENlBuz585Edn46KmurkFOQjfyifHT3dkAuV2Bs1IGijDLs/eIQao83QuCnW0oIw7ZRtA50Yc1V85CYqeWJvWcSaGogM6EAFXNLUF5ehMqqMxgc64HaRJs7JZx2GxfsUy4/xoadSIpJg1puQrw1Ee3t3UhNScbklBNZhWnQGIka08X8cvvgJFYsWsXNCmEYu/q6oDMbOJl54cIlPLn3TvpQV1fPrwlNm8n/8NEHHyMrPR9JSbFYu2YVPn7/E5w6VoUV56+G0WRmadPRYwdRUJCNFJLNIcrNGW2V8nLyGaFJ01ma4RB8wEdJrSuXYWR0BFN+P4ZGhqAx6JCZmwOnxwW9Uc8bIhqUkck1KTmJCTTkMyBz+GDfEAf9tJ3pZnlb6awizJxXiqS0BHj8FGJUwYVkFCFGik7Y3FAJ9djw589QkJPHNJ3Va9ey4dqisbLHKSz2wytwoWJZGVxBO6KyKG9K6Hwcsw9z4+9ykO9JjaGuAYz2DWHm/NlQmzT83Nta21i/TcZ7akiJFCUWCjE8MAif14NIMIyUxBScOXOGtxj9g/080CkpLmUjod3mhFkdj+TYdEhFMs6WoAk+TcCpARkc7mWTal5eEVRKzVl9M/j3pMaWg4o8XjjGx+CaGOFiTiKQsrxv3OFgbxW972R8pesRFaokMyMEJ12L0jPTYTTouWkWUG1C9UMoCL83iI6WTvafkXxRqRfBmmqcDj9TSnjartfreEPh8wcQiJIEZ4JxltSIe5zjkCvI1B5lPC9tKck8TQICek3JWNzZ2cPhSgqxGhq5AXWV9bAYLJxjYRsd4SEeDQJoU5GckcxZCdSAkxSHoAUpKUmMSKTrGDVqTq8DCZkJiEgE6O3rhUqsRowmFmqZHonxiSgrKcMgncP2Cd6YkW+JrvGUGqvW6HjaT3+mbQJlWVCgEgdMCgQ8ca86fgJ6lRKzkzPRNDyAPocdOqUceo2czxv7pAcxIeH3qnH/abALR6NuSGUinn5LpSI2ctM5EghSUBxJlkjp8Dfk4zmZDA1viH7zn20H/lVxTU0h/UeP/13bhX/1/d/Xv39n4U5pqZ8UTKFHPy1uoo44KhIhQlphiZjXJfTm0VQ3LFbyf1w0B8lAIQZkSi5cgwI5h3KIwx6WygQEMpBbRhKYYLQRrylkMpbgULFO/4mocCeBAgVFRDysg+cJvpAINloIlFoIaaoZoNhtIQQKNSRK0s1K+IWkN+Uch/O7XiR/YPp3osL9+5q4N5UlsFQmLKfnTYAwMLv8u48oBKEgovYuDPe0QS7V4fNPv0JF6Ry4HW6oFWoOTiBePWnXtBriQsvZFFRXVwPX2BhiNHqkJJC5qRFlJeU47/zlcLi86B0c5JABCjWaM28Wmjua0DnQDl/YhYmxCQ75oSlhYc4MBAMC9A8OshkrIgkzIpAYu6TLv3j1WoyOjDDjVW/Qo629DUatEl1tbVgwbwF+cO89ECvFHPVNRhuaSJw4fRJHq06xxo8MyIW5RVi86Dz4XAG8/PtX+SZPQUdGk5KlA6QhTkpKxJBtGGJBFMPD/cyX7hro5psATa6mPB6ONTeqzbANubB0/oXobBmYNtXQJIQCMsI+TLhGIVUJoDTKGO+WXZQLrVGNvu4RDHWPQeCLIOL1IzstY5o+ExKjp38YWZnEkPaxHKGxvp7Ne6YYM0KRMBdZqanpyEhNR1ZOGsLRAJwUXc1YQiG+3rMXSXHxMJutXLiHQhQDLUYCkVt6h5CVmoaKsnKm6FCRlpyVjraedg7JoYmV1WSG3eHEONFhDHooDGpmze/etZfpKh6nGyrKOYiI2ORaXFwM76Qdu3fsw/lLFoBWMvU1TVwsx8TGIcYaizhLDAe5TAWC3FCLpDJ4PDRxFvJk3eV0sdyBbi5kJKX3Sq3W8o0t4PMzvWbl8hU4efQIlFo1DGYDdu3aBa1GjaWLF6OtoxX7Dx3k4k8QFqBi9mxUVMxGc20dtGo1F1j9fQN8syNTXSAc5As+Tbe9k97p83j6fzDQJGdygnnIAmJWi4HDh4/gwgsvZboPvTZEYkmJj4dcIoV70ousnAwMjPVhzD2KZEq+rDzBnHoy61HiKyEoyStDr+Pew/sQkQo45lsoFmBseJAnYpQ4PGF3MNGICvbxCTfWXHQRZ0j09XQhKTEJDXX1TMX44rOvWGqSn5uFzOx0ZBVl4ZNNm6FXG1Axax7LWgZJx5wSC6VWysxjtU6LMyercNHKtcjNyIJSLmZ5EvGd3/3gQw5bumjtBSgqLeSchsrTVRgcGIHVYkFWajZLNE5X1yAxJRu1J+tRc6IWhw7txsm6o/BNOZCelI7Kk7U8Lets72BSxrzZK3Hxyut4UPDcf6xDekk8y38OHTuBp3/zFMsyaEt15Mgx5u1TsnBLawtPJZMSE1hfTVx98kB4fUEU5BUjryAXZosREkmUm+O21lYkJyYzOWVogLYWVDBR5PsgIlMhyCk5VadCfEo8mtob2MiZlp2GEdsQ7BPjCISnMKN8BvIyi9BwsgmNJ1vhHvECIQG8Ux70DPdAnajGmisWIigiyZ4AtmEPZpUvgCHGgJ7BNrg9dvbjuKdcCESJ2T0BGQQ8YTRq4mA1pXBIkorSX8Vi1NbWYc0FaxCMhtgoOjDShXc2vomK8gro5SZs+3wXtEo9Lr3yCrimvEjKSIZIHuYbc5FiFeTQcpO9+dSfcODU16itaUBOVgFvhci4b1DrYR8cR1N1GypP1PF14dKrLmFzI8mFEhJiWSpTdfoU41blYjmbDWmSSRp4mVIEU7Ie3qCHN2E0fKJ0yoKiIpZUETubUy2TktDX28/3gMSUeEjkQrQ017MWlHTaKfGp2PPlbiSlJiMuOZZNrCqNAkq1igcFHZ2d8E16EB8Xi0RrPHpbh/HXjVswODjGxJrzl58Hj0cIsyaWvy4qCMLuGcIFVy/H0doDEGtEUGmVHE5HyNJIMAJxWAqr1oKOhhZOT05MT4Hd64ZEpeDwOaK8WGPjIRRJ2AMxNjwMmVjIiEVCDZKh1ufywD3hhFpn5CI3M4eIVMNM8pJF1Ei20jAL3CC01jehva0ZbucYFBoxNDolTKZYxsjSJJqaGpVyGkdNuRDpGZncbNjGBiEVCLF35z6WxTick8yMJ18WFc/+YIAHjOynE1CxF4JGp2VvyiVrL8OP7ryf7xlf79+FXz/zS6agUUFKacyUuEyGaK/fAblawrJC2jZRMiyly9P7KeUhk5Tj/QhFKREJ2KzOOGKVis9NIinpdLQl16C/d5hfE6PWBL3KyAFeJq2ZMZ20QaC0ca1JD0u8FSqdAoMjQ+yLIHoMNdDUHMnlKr6uk/FdG6OHOc0MX4RM5ApopWqoBEpoFAZoNUYeLAZ8AR4O+b1+ZrrT9oykfFqVji/WpHcnWeHw6Cjfu7U6LW+H+3p6sGf7dszLyMby7EJ8VHUcbbYhrCoowXUzVqGmrx5vn9oPuTvwvRbu66Y6cShEUsO/iTZoEv7tY5oeM/03nOXJVMRpogzViOc07f8nhfS56fy57yd6zf+t4zsL93MymUnZWSA969cF8AnF7J7WyKaTzARUYgvOFqlkayf5jFSCqJzwezJEZWq+SYt8Di7qIVFAEAki5Ju+iVOBTUV3WEwn3DSiRxT1IwwpZBHilEb55k0TeSrqoyozwlLVtJ4+GmKzqVStQZRWZudMqYyPF/L38fEPjmB6w+jNW7qp7nst3A+uzkVEIWYEJiW2ntO6c+PD8blkpJh2NYvDU/D0N6H6OCWYFaCloRP5mXno6+yD2WDiJNLpFFUxp8fSukpr1OPAof1w28Zh0emQkZrCBUh58QzGjulMFnT29LPZkKboIkmUjWF2tw3Djn70tHfyBT43PR9SkZa4lDwZCIXDrJEjRF9LYyNrBjOSp82fpGAntjyxrI06JaYoMTExHqsvWo24tAQYE8xweBx8caaJ6NGTR5n1St9L4nk68Sn4gHBp/qnppDeXl7SgGsRYraisquSbiUQqhJLiwkVC9PUPwhwTB5VawUQUkot0tHYjMTYNK5asxbiNWNphSCUiuCccQDSAkZFe9A13Iys/DcY4IyLCEBqbmqAUa1B1uAau8UnMKi/HrJnljFy7684f8VTnscceZTkA8bxNFor07kNmViaamhqQnJKEU1WNsCTE4JGfPYycnCxOKTx04CgcdhdOHj7KjHUqnGiLMDXlhlAQRazJguGBIYS9U4gxGfHTdQ9i8xefo2TmDEjUMjQ1N7M2nVIVdTojjFYrmrs6cbT6CDIyMtHX28sTl46WdkgFEjTWNrFpNj8vC6svXIEJ+zg8E5MwaA081aK8AJPZcnZ6FOBVr0qtgnOSTFpynDhxghs8MhOSuam0sJQLgTDpNwMB5kFbY6y8wqcocUKeCWhCJZNw4JNETDc4D5uX586Zg2FKmh0cREZqJicROh12NDUQ4SYDfl+At3GUK1BbdwblM0tYvkNmRrrgUwAOoRKJrUxSnYa2Jm6IfFNe1pjS1xBrPCU1DakZaWz2opAgsUACs8mKgH+KqRcD9j40djVyANOAbRiQkPUmxBNfmrjJKA1RIYZnygNaC9BKN0gmZK2W8WwctuJ0oyCvkA2b3Z3dbAwftQ0jPiYWI6M2vtFqVFrEmCzY9/VuTHrc8IZ90OvNHMdeUjyTUyaZty0OITUzCb6AB0qVkiPl77nlR7y9UEoIiymGl5JVRVI0d7UhOy0dfjhZhzvuGMfBQ/t5yi4Sypnese/rw7CNTuLpx56DRW2FzT4KQ7wC61/6FUryCxBvSMZU2AU/GVmlZozZ7BCpXBD5KCRHgsruzcjMysN9P3kMfYM2Npivf/FlvPPORixesgQHDu7HyMgga6t1mumgG5osJ8Uno7amjgunxsZm/mybLRYkpyfz6zcw0Au9Rg37uAMiiRSLFy/lqWpXRzei0QjGHWMQSgScDDoV8DK2LiOTzObz0dnXiVOnqyCJSuEanoTPFuTwmYAvzGmuA+P9mL2iEO7gMLRmGTeEiXEZsBgTcbqmErFJ5BuoZQKPTm/k4UQ0EkBqQiJvIPq6h5gm45kMo2JWBTo7W3H+sqU4cvgQy1Bo7Up6drp3DPT1wqKLRVdjD9OpxHIZNGYDlixfim07N+O2VQ9CYxVhy85NuHrmCQCRUAAAIABJREFU/fCpbLj9oetRUFzGgwtqdIn8M2GfRFZSBnOxyQh69NgpPPLYozh84CCnbna3d0EYBg9BqBEnkyZJM+YtmIPhMaImBZA/Mxcak5rD6UrLy6HR6tjETab04uISNLe1ovbMGaY10TkZGx+D5LR4DA71o4+3XGRO1SHkIf25ic2jJWUlGHeOsSyFFtFE7CHMn0qh5ByD4rwyfLBxM5obm7F27SqMDI6jo20YRbnlbP6PCkNwBu0omJuNMd8wS2ciwgj7F0aH+jhpuSSzBF0NnTx5T05LxqB9BEqDmj1nJDuhhoN8LkIBBUxZMEg8eZGQvSqUME0SpSm3j0OVaMDg9vlgMFtwuqqaKVdzyhYhzkyDJgl8Dg885ANxOaFSyzA41MWBdhQqGCYWu5BkgBN8jbNa47hwpwKePCLkOZBAxMZp0smP2Z3cEPHE1R/gVGsyntO0liUxYjG0eg0Xeo889Cg2f/FXXLrmCsyfuxA/vu92bjioWaDn7PI6kZYdD0ucDlIZJ8lgKhTgDSv5alQaMrlqWUZFdcek08kFsF6ngUGvnaa0TPl5E5qamoaB3kEOyFJIlXA5JiCEhP0LhIImD4s/4GXClyswicLiQogVIk7ppesMjQuNWh1aG5p4W0upy9Rw6CwGpt5AIeKtoV6lhTgkRHJsJuxjLhj0BkbfRoKA1RwDi8kMj9uDgYEBxnCS/4kOkvZQkjUd9LmiDIH+3j588v77yIwhH50AnWNjLE25fMZcXFu6HG8f34YdjVWwRkT/vxXu31U4c890VkNzziD77a87J53+V3r2f3zsc0bWc4/5/5xU5huZzLlnTsoXYl8SNYbzgURQUYFO2CMqrr/pbqY7GVrH85peNK1Zp+ObRFQmxdA3UJiDFBGhjHXyDMQPnDWiEjYp5OLV0bRRVYqQVAuoDFzAy+UUDBRkAyilttKEn1JY2ZogIlMr/czpOCyapE0z4mXTm4Kz65MVWxq+N3MqTdz3XZCNqHKa5EBrpOnCfVqARWmFZEqhI0ympJAPg41VGB/oRmNTB7yuADJTsuD3+hAXY2VSC/G3FXIZTzvpQ0ghFSdPnUB7UxPmz6pg/CBNGeMMscgrKkZDSwsnldIElugIW3d8hYS0BGTlZ6KhpRqffbIJfu8Ud/EL553PnPj+wWFesRHL3TM1LRGgojLGZGYOOr32NM2gYrC1uY7Z5oUFObj2xqsgN1LolgQTHjeamtt4Bd7Z1sKGPDLPkDYwMyMHJJru6xxEnDmeJ58+THC8MkUik9HOQxNnBSWrEjIvguS4NPR1DbGJhjYC8XGJOH26Gm6nHzffcDuGB+wse6KLLBlHidlL+lxrrAH1LbWQaeQc0EHrv/6OYRhUBuRlFeHOu+4ExFE8v/4FtLe2IycrnZshIrcEEIJcp4RASil9eqjlcthtI5gxYw7Ss/Jw4vhRGA06ZiNXnqiBfdTBU9ec1FQMj42ip68H4+MjSCT9JfFtB4ZRkJODOKsZ6SlJUJt08IX8qKyvQW19A+ZVzGUKS0ZaDja89zE0Zh36Rrpx4vgpZKenswb02suv4puiSWdCDBfWgzwRorUlWc2ooCaMHoUTEcefE2xdLl7JErKLSAlOlwtnTp9msgGhzeKslFRKOlMZnn3+OQ40mwqRO1+CpvpG6NUaPPubZzFjznzccuttvHWYdLu4efS53cxJptlldW0tBJAwE5wCZ6hhp8eXqzTcHFDLTPIqwtxRQ0c3fG4WwmHIiUJF5AW5HGMjQ2xKo+dLeneS52zbtZ2n0U6PnYuQto4udHX0IDUuAzEWK8YnxjFg64VACay95iIoNXK8+/5GpKVn4uixE1h2/nIcPHQIaamp/Ni0QlUqpGyyIhQecdn1BgPnSyRY43kTNWEbZ9wmXeOIxkRINMLLxccn8vSLCl96LELe1dc1Y6h/FHm5xWwaJ/nOjIpibP78I2TmZmJoeBilRcW46bobEPGFEGtOgEgk4dhtJTWuk06IZQKWGlJiqcc3hlNVR5CdVYTY2Cy0dnfgxRdfxNoLLsUrz78Bt82Bt9/5MzJL0uCenECcOQHhMK1qHZBKBJAHkzHsq4NWnABMaXCg/i8oyCtgP8G4J4KvduzCiROn2HTa3dvPZlMKv0rLiEdRcQE629vZyBVrSUR/Tz+ys7JhNVtx5nQ1khPTuMGjCL3MzHR0dbeiMD8Ps2aX48iJo2yk7O8f5PC4oqJinDp9EosWLkBqehK/jzR5poaM0mWJUEP5AInxSXAMTcA56IJ3PIDhwTH2YsxfNhcxOSq09zdg9vxi7N65G8UFMzBun+QmXyiLoKmtAc4JN4RRGdOkMjNTIZdJUVhYCo1ahwn3BPLSy7gY6+ppBfHHyKcyd+Z87DmwHzNmVHA4k1QtRG5mHtQiNaQCMQ8QyIB75dWXw+0aRZqmGB/seBW3LH8UjV01aBo7jXZCXCYmoWxmOae0BvxhpCVmIS8hD+P2cdTWNmFszMFSoo8+/hj9Pd1QCdVIjk1l0s5ATx+/rvYJB8xWI1LSEyBXiZBRkIL4+Fj2pZCRjvwKlWeqYbVaUVNbz9s/ip+nLRydtyP2Edxw87XYuv0Lvi4bjfS6ejhtmXwLXp8LVWdo80nJoSH2XVDjbDETZngY2bnpaKhvQW1NE5YsXIy+ri4IQjJkp5RhsMeBkaERxhdOhp2wpBsQkvngDE5wOis10hoyBI+6kGxMRt2pRt4+BEURmBJNsE3YUFxaBIdjgilSJ0+c5twLkUDG1ysqCimYLI7ez0gEboeTKWNEyBkdt0MiV0AuU3JTlJ1aCK3CgmggAlFIyJkYZtpMKsWwjQ+xRyY4FURiYjJPralIpfNs2tTtYbM9DY+mpjwI+QLYt2cfOtq7GPkoVchZKkg0MrpPEU2GCnaezhLlDlF8uOFj/OzxdUyL+sXPfol1P72Hhz7kLaBAKKo7XN4JqI1KzKooglAUYsmGlxrWaJBDseQKgisEGRxAZljy9RG6lDaMxO2nayFtQqnJGRgYhFFjwWj7KKNoqfmhQUNzSzvjb8mvRmGCUAoRm06DLRWC4QCmfB7odTrYhmhzLeFGlEypk45Jlk9SSnhiehKpTeFwOzh12aA1Ij0+FxZjHG9tXBOTPGChxFStRouk+AQu1EnnTjUAka6IYEf3F0L9ktSR6GHUEH7y4V+nTaHfGpDmJcYi0xSH/c1NcPunvneqzLcn7v/VxPtciNI0/nF6kPu3QKV/rWf/x8emxyE6IddxZ+kz/7dIkf80cScM5Bf5frQap7vSbx9ckJ9F4ZDG+B8lKefcuud4mt+8WGSQo+hy4refrfJFCiVEMgWCJJ/hlZKYV1mkdeVpfITCCTysZSZee1RpQFSq5PUHPQT5Vcm8So51gUTKWndC7gll00jISMCHKJ3cHg8X9VKDhX8OaZIJGXT+Z/Xfm8adCvc9y7MB0laTyWY6HxcC4gqC0g3JjELcUWo4/KAgKF9vK8b6ehgl1tczBJVcA4Nah9SkJASjhPuKQCWTMT1GZzAgIAjhTG0Na3FjdAZOJq2rrYdZY8GiJYuZ+pORkYOEhHgutrt7upg3m5ieiO6+Nrz4/HPQKJUsl9HraELrZx2cUCxCIOzj4AoiO1BxRS5ywtX19/eysYaMN5NuJ+QKSrbUYMHS2YhJtUAVo4M/EsXO7fvQVN8KtVDC6ZH7jh5k7eKSpedh/56DbD6bUTILrS3NkGjJ9Chno1lCciIbOwN+L2yjw0xxsWjMiNHGoKG5mVMAs3LyeKqnVOogjEoxOuJgCQZptkeGh+D3umGxEBVlDDl5WazzjYuPY0kBTTJorU83kMqaGvimPDCZtfwzV6xcAWNCLIQkb5KJodCquaipqTrD6/fKo8cxYXMgOyMXyUnxTNuh123Tpi+Zhzy/Yj52bduOktJylgO4nOMoLMhlBvOk042O1lZYYwy4994fIibRjE++/AxKvQZu7yQXjeUlM3Bg/xEkJqVy0UhNLK1uiRikkijY+EnbE4rj1uv0rHmmYCKSu9ANgFJMyew1YqP0WgGysnPh803xWppMi1M+L2PJ6PlQE0KmKZIwURormUfVBj2mwiHs3vc1r42JOkON8Mkjx6FS6mCJjePNCN30ac0toYuWSISVqy/AwcNHUN/UzDIYSqi9/dbbUFNTw18fJHSpQoGkxDgkJcVhbHQUlKJIn6P+/n5ODqUUPkK6FRUW49ChIxBLpJhZMZvRjGfqq5GWHYfYRDP8IS8HQrU3dkIUIQqOBemZmfj68F4oTVJI9VLkFmTycxyfoMkpZQrQKtqF0tJSNDXUYai/DylpyZggvXCMGUOjI+y5oZu+x+FCR0MbMpJJE54HpVaDY8eOQqlUMsqNEG10TXO5nZwJkJmbBpPBiuPHKuH3R5nX/uRTv0RGVhJGbH2MFz1VVYm777oLFr0RoogYGpUBUqGS3z+ayQ0M9iI5MYGLP5JREbaOmlCJXA2Krfv5049g2bLFSE/JxMfvbcEn732KDz7+M8JyD8tNzDorxm0udPc2YdGCxTAKcyATk6RKik73QZYhhP1hyKRq2JyT2PLVNtTU1GPpkvNhG5/Ali83Iy0jBWqNhINjVq1djT079/JWx2l3QiqWQ6/Uc3JpjMkKfzTMRklikwNBmM0Gfh4XrFqBL7Z+wXjDlNQMdHV3M7WDshXIZEkUFJKzkTnabnewrIWIQSTlazzTBnFYxpxuold09A7jlh9cigmBDZNTZLwL831GJlLA45zia5Q1MQZhIflAxmBWWyATSBAXH89eDp3BiNzCPEaHqqRk2iZzP20TQ4zWpIj2/oEhuNwubnAnQ27MLJuFqYkpNNXWswmVBhgXrFyBvMxMhMYjUAWTMeRpxcGmLzFn3iIMjIyytCosCLHOOyU5FY2n27lAOrz/EIdxFRWVcsG6Z8ceXHzhGmTEZeKT9z7DpNsNrVLN3H0iXpyursKaS87D2stWw5po4Q3I4NAwp3tSQVjX2MjoUdJg06Q91mhmDTb9fJoGi6RA/3AfAsEAT3VJGw9xBBkZKbCYjdBrVehob2GTdGAqwJLHaESE9o4uZOSmsIkwN7cQA30D0MkUkEfUOLq/AWlxOUxwcbodGHEOI6IMQB0nhyvkhERO0+0QVHIxJvrH4OpzwqyLhUAmRXx2CgbH+xEWBdhgSUZRmUzJevBIRIi05EwmwND9hYrsGWUlLK+jIYc4SvfkIOxON+ITE5i6Q1priz4RMcZkxMfEY9LuRsAT4FRqklBqDSTNjfCQwOWcRkfT9Znu70QcIxMryWap+KTNmhgCfL1rLzcuJPFQa7XsMxBEoxBJRAgQtplyaiJ0vpOmXYjtX+7AvgNfY/UFF+LuH9/GPjkK/XM7SRcf4WvWpN/D1LfkdMq8yOM/U/4B0dwUaiU3XYEQbSqmp9gO2pabTfw7kFyKvGsGvYkbjKA/ApVUhY4z7XwNJ/8UefeiQgE0BjXs7lEUluRCrBYjIqcbQ5TliA6bnd9jk9bEjWFoKsTQgeG+UfR29mPKG0RqegoUGjnGJ8eRkp4KsVQOizYevskQG1O1GgP7OURCEdO8yOdGwxVqLEjS43RM8ACDYRuhIOSUxREKob+3H3t3/TPHnaRmdP6ek5LkyNV4XJaC7DApNf7nx79buH9X4f0/RTl+G3TyP/9N/vuP8E+F+4A+gs3FfjglETaMnHPtcr19Vj9Ob+B3Fe70NBjnzsbQ6a7k3NriG/cvTchFYkg1WgREag5lEhPzaBqBDyEVrWItF/L0KFRoi2U0lVex1IZWkKFAiM2CJKEhrbuU9pEiCSIyNURkViE8mXMcAreNjbARXQKEhjgu8Om5EaJx5ZaG77Vw/3plNkJyCafH0jqWwpdEMgl38iyPEYu4eOffMxpBukKA4fYOnK6sZdILhRPFmmNYL0jsdjKBUIFv1NJrIYNAIefCnabyVr0Rs2fOhFAohnPMhZWrV6OprRULFy1GckI8qqurOOhi6fJlqG0g8okTLS0NaGtuQE5mNqIRkqXIMeFycycaiQbhmLCza5xTX6NR5rnThY9IM6QB9/kmkZoSh86uJqxYswR5M7LhjQRgm3Chvq4Np45WQh2VY87cOSCg+diEnXV7rc0dMOsskAnl/NoLlBGotRru2mkiRBuZSfcET8/JgDnWPwqlWMGYuY6ePjicLkbZKZRqLF60HONjbkwFKc7YieaGBkx53cjLyUAoFEBaehLMFjNTAwhz1drZxg1dX38X4uJo2hzkaTwl1IrlYphiLUx36RocQENjEyYcHmglckyNuxGZ9OPCFSuYYb9//34sWLAAUrkW23ceQF//KBu1aDMhFclZFyoWR1CQnwcTGVjVag5g2bDhL7hw7UrMXTwTn+/4AgqtEh6/l4turUrDhTcZr0MhsCxmsHeAzaUTI2O87lVIFZycp1FrWGZFxlWanpMBmG48dMGXKxVQKtQ8ceIQDTWh0+giTFMG8htQ8m0Ac2ZXYMrrRdDrQXZeLlo622F3O6HSaXHw4CFOJl26aDFqK2uQk1OE3v5pTa01JgYuuwOpCUlMKcnOy0Z7ZyeycnNhGx5GchJtRE7x1IgKI5LXUJAH6adJymQxmznynuRTTucE34jo+Y3ZxyCQyLiIjo2NQ3NLK7Kys3Cq+hQKSrMREU5BZ1BAJpDBPuKA2RiPmuoGWKyxECmFmJgaR155Jhqa69Db1cd4snG3BwKRlEkrOblZzGFuaWpGAm1C5NMJvyEhMO6aQFJCMgJuH45+fRiFGTmwxiegq7eHDZ1EVKEmiLjslKBIiM45c2YhIoigrr6J5WTUTKrVOlTX1CEnL40/U1U1J3HJVZdNXycBlr85HT7EWZJQWFDIAU0ScRRmnQ7iqAZKGWEcA1yETIUnMTDRjeqmU8jOzURLazsmbH789lcvYtvOLRgP9EOhksKktaCuoQ6BoIenqeKQBhZ9AgJCSpkWQjppYqwpFdDdznoM20fR0NAEsVSGTzdvwdKKZbjy/OtgNcbxtSko8ONU19fY27iJQ8MaqluAsBh6jQ6FGaU4XX0GGSWZ+HTzp8jNzcKsmTMxI3khjNJYphE5QqPY1fg5cnNz0dzcityEPPT19KGjpxm2iVFcsGIVdmzfyc+xv68fZqORtxyCAEndPDhx8jRiEmKwfPEqXLn2KkglUjR112JL1QYudmk6ODHpZqMmYe2IQa30q5EZmwut3ITyktn8uaKt7K6aLajpPIzysjIMj44jHBUjJ7cQ23Zs4wyFcJiQfAKMjNlYGmfrG2WNf2tbE9asuRDNdW3ILUrBSG8fU7Gc3lFYY9IBpx5CinpQ+7Dv0B7WgGuUGkQmaZtI0rZY1hU7nR6oZFqsXnIRYxk/2/Q5CnIKEA2G8fEHf+Uo+9iEBIxN2DB7finmLpqFnsEeLK+4EiadlTdOJ1sOwOWfjrOnTViCNRlDnUM4evoYF/KWGAuSUuORkZiJOQUL+bwbGhvExiNvICsrDXq1Ch6XA3GxMYhMilBC75XaymF5Y4EBbNj5B94AxiUk8HTWqFBDKzRDFYqDWRPPZu1Jrxvtg63oc3QhNsvKBlq318XNWFpCEoJjQVQfOcNNm18QhdSggC5eh1H7ENJS4uCecLNumuQXGZY8XDDzYt70CaVCnB45hfbuFhzdfxAF2Tls5Bexb0iE8sLZMKtjoJFpkRqfAa1Gz4Q5ul9v3bUdjfUNHJBEgXoXr76EE1pJ0kbNIaUfU2DaweP72B/h9wf4v5klszm5uKuzE79++in2chWVlGLdgw+xF4IkIW9veBuVZyr5fIixxPD9gxJDiwqL0NrWyjjIS9ZewuhqutbR+aTV6uH2uhGI+lA6qxBKvRRRcRhOjxNCmRBCiYib9ctXXMuGctLSHzt+EH1D3dAZNdwwUIFL+K54cyLijckwaWLYjD/hdqCjsxkun2tammxSw+2fwITHjsQ0K0RyIXKTSrCseC2UMjW8U268s+VVmM0mbrwnJ5xwjbkxMjAGlUSDjNQMjDlG2aQv1ypRMmMmBCEpHPZJxFrjYRtxQCKWYe3KC1kuQ/hWTpYlGZFIhKrqSkb4dpPvIhBAfHwClixeyiGMVNzT60bXNtquEpKapWnfOnIUajynzka87/98yv1dpe1/t3D/75fJ/+995z8V7kezQjiSOR0ny8gbkpac04ufLcppwseT8LPHt7uQbxfu//jrMm5dLIZAbYRAY0Q0SDikIOvZ2QFM+nOJGAGBCnLl2SAlekDSsFNYjFRJ9u7pMCf/tKkkSLtcoQgMbRHLmXAT9rgQolh0n5v/TWIwQ0hGDNLJnxWwrCCqzJnvJ4CpsTQBB1bnwM8no4gDlsgoRn+mDcK5g35HLowJR9XRjMnhYUQiYrS39bB2magSlGqo0mg4JZOY+bEWC0t8IJdhxGZH5clTjN9atvg86Ax65OUU8LQyRCkJhNybcGLHtq3Iz8/ji4NGr0dDUz36B7rQ3FSDGLOFJ8cFReWcdklYJ2ISK5Ry2MZsjASkNRwVilS4x8ZY+ERsbKhHIEA4qAB+eN8dsKZY4EeAUw6lEjVqTtYjaJ9CQWEBX0QnXE42Hne2dyMzLQsquZpP/tTsBE6CpUkZad7j4qxob21BwOeFxWRiQ59jbBzdvX2QqZSQygn5J0N//whKimZzYiXJDnzeSf4+lVyKGIuRJ8t0A5bLKfUzBqmZqVCalKhvb0BdUy0XnYKQkE2UiUmJ8HrdXFyqdXpk5RWgv38YMqEM0ckghtt6kR6XjJLCQqZQWONisHvvPsyZtxhfbt+P7v5RnpZQI2LQmHhVruLPa5jlKG+88Weehtx19x0on1EIQ6wKUXEEDe2NWLJsKT+H/u4eSERijA6OQiZSAgEBr4NJc+zzeBn/SDIYqUQGx7gDQqEIRoMF7slpnSStL8n7QNPhaZRVGFolocimMDXl5SkfoQ+XL13KJigNmZ09XvT3d/HFNiY+Dhq9jifQNEEh/eu4zcYXcNI8a3Q6bt6IfDJ3xiwOz+rs6OTPRk1jPS6+7FK0NrcgxmLGpGcS1qQk2EdHWJ5DaY4kZaPikcLHKqtOIy+PJAVjkCnkcHsm0dzchFlz5/HnjdJFc7JzWJc/f/F87Nz9JQxmDdRqGZRS0sMqcPDIMShVWvjDEfZuJKfHob65EouXLsCJ45VIy8hCPOlEB0eZqkMEk33790GjVcE2PARLjAkrL1yN0fEx3oTt2b0X0qgExXlFCE762cyZmZON9vY2tJDsrLAQSQmJjEwlPTEtzxxOB+IS4vl8dBBakz47RASKhJgIRIFJay5Zi6amZp74Hzp8GAvmLkRRfglKC0qZGEKNd5IlGSZdMtOKouEgG7wJzLXz0CaIlX42dba0d0AQluOe23+OrTs/g09C6FYvcqxFEI+ZYdUk8vs+FGzDKDphkscjCUUQMTp1+nh728t479N30dMzhPTMRFy5/EasXnQp1m94ElkFKTwhvLjiRqSastEyegbPfrIOhbllqD/egTce+Qgy0XQqdZutDn858DKnM6eEi1AYP/Obn0FEqtWPVeCBH63DkriLoZMZ+d88QRfueuFyRClDQKmBxKfGbx98lUNs7A4bPtn6Ad7965twev1Y/+vncMXSG//udvHH3c/gRNUB3tT09Q3gigtuxqz0xUi2pP/TXTQUCU5jEf0uPPne7ShKrsCauTcxLrHX1os/7HgZSrkQKwvXYHnJWv57Iq583bQdYa0LCr8By3Mv4caX3ssPa57HlGAMmJLgupmPQSnW8s+cnHLh7rcuglAcRWlRKY7vP4GMlDRMeXwYHRlFScY8rLvqWX58Opq7zuD1N59HXXUdN0WFebPxw7vWweN1w+1x4v3tv8PK+degLHfON7/T5/vfR894CxRyDS6ecwM3WHQM24aw+sYV6Gzvwa3X3YaXfvXy3228H9t4P2yOPuRkpkOrkEMtV+Hy2Q/ik71vEDIcK2dfA7PWin57F97Y/xturt0uJ84vWIP52au/ec7nngh9tho769DsqcPxhmOQKsQoj5+Ni2deBbFw+p62+esPcLj5EMa847AkmuGbIgRkAoRRCkLyQTKlwMOXPwWJ+G+fya/r9mDTiY946n7m1GmUZBZjVdnlSDClsGvu2wfpzNn7Fglj46aP4fV6kJmWhsVzF6B3qJfpXxSIRJPiirIK/n+692z64gOeSJcVzkJp4YxvHrK1tQUXrlmJluYOvp6eO6rOVOH2u+/A9i+2cSgb/e6fbt6EXzz+KP/52Wefw2WXXM5fTpPmq6+6HI1NLVykB6N+WGJNyCxLhS80CZFMzNf6+eVLcO8V62DQTJ8P547ugQ48/eYj8IRdPP2/buXtuG7Frdyw/t3vHo3gWNUhvPHXVxjxSvIuiENwecaRn1KMX93+R743nDu2HtyELw5+xMMyQjo67A7kJJfg4R88wYFKdNQ3VOLl15+AxmBCjDWZg+BcTi9kUhVWn78aK887/5/OLfqLweFBbN2xDeO2MZQUl2DhgkU4U12F8KgT3qFB9COIm++4k4dH5Ie7+OKLv5EG0/enCGV4SpmOPJxNuf/On/Lv/+X/Fu7A3xXuJJPZXhxER8y0W3Za8RHlJCqueBmVPl20n2NhnpuonzN9fpur+Y9vBTUCNGGVGC2AUo8IrVIDLkSCgW9SrURyFUKEgiRtuFzCHHhIZBDSJJ0Kc+JUE9uQZDcCEaKEkRTLzjLSqYOlafcUgi4nxKQzIcKNUATRWdLNOS3Wss3135/GfUYiDq7KxZSIun8Bm2Np8k5GuW+/HhyzS0aSaBj2+loMtFA3D4yPOdlcQmaztLQURkd6KWCEwlXUGjbbCSRiDIyM4IvNX+GS1WugpYkPaPMhhUKjhN6sh0QkRF5GOno6OlhWsXfPHiSlp2HGnFkwGNV46+032Pyq0xlgMMajt7efkyW7iW6jkHKxRtpzco2ToZE0lAq5lAOHWpulAtX1AAAgAElEQVSbERcXA7E0irkLZ2DJykWM4yPut8vh4TREmV/MhSuZD4eHaDXtYcMQEU+o0CStv4DCoERC0M2WpBM09aCmRRgF6y1vvu2mab39pJu1hyqtiqf2VmsK5GI9hgbsiITFCEz5EAxOsSFUrVRgaLAPQ0P9PIVUqBSobD6Fghk5kGoFqKyvRKw1DiX55XCNuhD2EwVDxjg8lUbH7OO5FQs4fKK3uQtrlq1CQ2UNpGIR4hOtGBkexqyKClRWN2DG7AW48ZY7OSCLSSkUPU7UHyGtBoPIzMzE+udepHxgjI4NQ61VoGugBWKpkLX/9L401TfA7/EhKSYRQn8EMqGCJyS0YuYoa1pP0iqX1r9RAbq7upGXl8+yAnrtSPJjsVjgcbs4BpwmTtRIqM5O3svLy3laTJ+lkaEhZKSnQRAOobe7Bw0NdZzCSkVkYnIiNn36KZtJK2bNQm93L1JSknmjMTA8gv6BAU4uJFPprLKZvMJNTkvD1m3bMWPmLE7RrK2pZv04mXxnzpqJTZs/w+w5FbDZxhhhdsXll3NoD11A4pITUVtdjcTkBLZ/jLsnYI23wmQ0sAGLJlxk0qPJnlJNfG0X0tIyOKzrVHUVgoIIm6JOnzmNoqJsjI8PorW5ASmpmfB4yS/hh1SpxLHjp7h5sNKkXUiUCRWcjnHk5Bew/j0zOxf2sXEM9Q9hxXkrsPWLbVxQEgKSbjrvvbsR8+fPR19fL+tWJ13jLGWic5JIO6RRJklaaXkZSsrK4Rh38Wr+yy+3YmR4hA24GZmZnMnw0ccfIcZsxj0/+jFKCkogl6qhEBgQiYbh9k5wEuakdwIyRQSTXjtrTel6FxUJUXW6Gvfe/RA+2vQu+l3N0Bl0WG69CWFBAAHBJDThWEwERtHkOg5PXxR6WQwOn9qHS5Zdg9TEdHywdSOqu48jigA0Sj0evu4pPPC7W/DzW56BVZuAY40HUO84jjsWPQylRI0/7vo1WnqbUJa4ALExsRwOlaErwoCnE7/b+gxysvNwUeb1ONy8lxHBF5VeyySd3x98AoJJCW5f9gDahxuQn1DORdRP3rgZvkk/Yq2J+OX16xlXR9ffWHM8th/8BJu2b2Sfxfqf/gk/e+2HmPRN4K5LH8KiouVo6KrC29te4HNQpdbgrjWPY8wzgqbWGvQPdLA+fMBmgzEpDsMTI/jlZb+FXKLA65sfxa1rHsWgrQ8ZCbl8Dj301t2YWToD15TfBYdnjLG5WrkeHSOteHPnK0i2puC28+5Hj6cNWboC1IweRq1jD/K0cyERKDE2OYzzs67GiHMAO4c2oLmtGbNnzkJPRy9OHD8CKW2QJVJcs/AepFsL4I+4kR1fDqfLgYd+eQvTOmYWz8MP7vwZYzwpoMdkNOM/PnkaP7jycXy6/y1kJxajKHMm9p3ehj0ntyAzKR9LZqzC3sM7ccdV93Kz88Cv7maD/I9veRBd/e2MIbz6gttg0Jlw/7M3w+bsRnysBekpybh66cM4ULkJSqUWenUc9pzYjutW383a5pMtX+NQ6zYeHNyx7DGcbt6F+toWhANSxMcmQa8zIiWJEjYzMea04dlPHofb78If7noL+87shEUVi5mFc3Cwcjfe3fk2XH4X4lPi2KvE0g2/H+Njdvz6rlfxyc4NqGurQWl+BR6/8zfMG1+/7WmodQoM9w7i/gsfYV04FeIjjhE0tNTz8GLM7sbSJSsxM7UUiZZ47Dq8n+kr581fgCPVJ5CTnoXEmHimojV0NWF0dASrFl3Asr8tOz6BzT6ENcsvR0t7I2KMVvakOBzjeP2Pr7Ino7WlBT9/5DEeYjz51JN49/338PXuvdi9ZzeuvfpaHohk52bxtfXjj/6K117/Ax647wHk5xdyWJttbIIBEuQPozTd/Nk5UOhlnN497hrDfzy2EW9+9TpfN4RBEVJj01GaVY7yvNn82bzvdzdj2D6CbS8exbpX7oHdOcb0E51UjRl5s1BRtABzShdgyDaAy3+0HEGhD8YYHUMZXrxvA97a9CpG7INItGTh6Z+8iBH7MH71H+vQ3t0JhVTG29zXnnwHbZ3NUIilmF9xPgb6u/Dcbx9GTHwyVGYLbHYHMtJzEA4A1156NQ4fP8ZDGPKK0FBr/vxFmFlQgqraGuzbt49zHK6+8kp8+OGHmD17NkoKixCY9OKmm66HMxDgr6Hj/PPOw4iNTPFAnE6HQqUB17vk/1u4//u9yb/8yr8r3MdVUWwq9YP+/9zknCfvJKcIR7mIPyeXOTdxP1eYnpPH/Fc/cbq4F0Ju0CEo1TMTXhz2Toc2RaI8ZQ+TpEKuYlc3sd0FpPOWypjxTthIMn1GKSE1EuYiXkCkGhqHMayd9TNsSI2GpzXmFKJAHQibWM8dAgFr3HOr+v/lC/TvfEHzjCQcurgQU1S0h8MQyaU8+f2ug6ejQT/UbgeGm5vQ2DwdsU1WVlrFJScncEAPcb3lYrIhUuMUgUAm57jh7rYeCANRJMQnYunSpRh3OtlEmJCawOi5tvpGnDd/HtwuF5t0VDodhCol6hsr0dPVys+L0uw0uhi++JAkgEKW/CEfawQdzulJOU0DKJmZdH+2s4FAoaB/GqUkCuC8VYthTbZyDHhsTAIQiEIRlrOx0kBa0EAQ1XX1iIuLh85kxCgFc1hjOWiHPlwanYY7dFrv1VRXQ0BYKq8Xqy+9EM6AAzFxMSguyUdzSxP6B0YgggpSoQEjwy4IgmJm5RPBh/axpAekSelAXw/S01NRXFYMS5YFXQNNaO+rQ2p2EsadFAolRXNVKyZHXchKy8CpumrcdsdtzHZnIolAgt3bdkIUjkIjU/CkOhwNYUZZORcc/oAAQrECPd027Nm3G0sXL8SQbYijygmXd+9996K7oxtavYn1pLPnzoLDZceorQ9Gs5H1z/PnzseHGz5AaW4JlFE5G70mRidQVFDA5h9LXCwmvdMyCErvpFQ70n3SeUMbJipsKSo9Pz8fDvsYm4aoCUlOTGKtvEql5uaaVpo6vZZpDrSlSk1ORn1dPUsV6HdZsGgRb3cooKakpAS9Xd3IyMjA4SNHcfzkEdTW12PmnArEWmKxasUq9HT1MG9YbzJhaMSG+MQUDuNpbWriKfzA8CAz1Sm9s76pETabjWVJ1BQQEpZuhPWN9UhLT0NHRxvWXnoJduzbygbJPbt24vLLLkN/7wAqZs1Ba2srS58cE0SaMaOlsxV5ZYVo6GjCiH0MK1ach/aWBoQ8TpYFkE6UTHWkqYyPT0FMXCwMFjPTIwZHh2B3OPgzTUSfuroG5hMP9A0y1ScjPYtDgTQKLTIzsrB921ZkpKfzxGjP3t1IiKXVuR8lpUWQKCSYt2gurLEmnkB29XQhKzsPGoUJn275CscOHYNCLML119+EgsIieKbceP+Dd+DxuDFmG+PGSCrSsOl58XlzEJ+UAIWakINhNvMqxEpIhTIEEMChEwfR1dqHN//4Pv7w+u/hFY8iMTkeueGl+O1H65CcnoQ7F/4CzV0NuPXnl2Fe8VLMmzsXf3jzRaxZeiUevvOXqGw8jcdeeYgTiF966E94d/drWFp2IWbnLcDL7z6DS8+/Fi+8/SRuWHsn5hQtxK6TW/Dxnrdx1zX348uvP+MU4t/ftxEdw234w/b1OHr0KDY98xVe+OxJNsT9+to/ME3m2mdWIdYYiztXPYj1H/8C1y65CyvnXIRn3/kFDp7YhwuWrcGsjIVY/6dnoNdo8Pbzf8W6J+6BxipGelomllWsxTu7f8fsbadjEq+ue58vnW999RwOHNsOlVqL6y64D7c/ci2WLZqLhqpaBg7cdNvdiEKDrIw8zMtajPe+egVx8ToYFJl449P1ePT2V5CZlIsdpz7DlsPvY901T+HpjQ9hSdka3LriR+joa8MPn70ReYX5eO7O17BvfBcWGZbx5Pfxz2/DDxc/jneOr0eKIQt3LvoFPj7xR+w6s4U/02QepO3LyPAAX7tJ/51tKUO6JQ9nOg7hkat/D5lEjvt+fh0aautw180PcSP4wQfv4u2N76MorxzrnrkVLz2+Ac+8dR9yk4txxfl34mT9Afz8N/fg2stvwozCefjTBy/h949/BH9gClXd+5jgVJo5D+998QaUWhHuueZJJMdl4N0tv8fhU1sZGrFy8eUoK1yItz54Hvfe8QJGbQMIhAM42bIHN16wjqUff/z8cT7nn7r3L5gMt8AxJERSQg4PDE6fOYkTNUdx+w13Iy0xA89ueAJ7K7djy/Nf4+EXfoDZ+XNwy2U/RlNnHe596hYMjA7CGmthCllgKshI1dGhIXz88h7c/OAaJMSloN/ejx1vnuCB34HGvdjXs51k+ViRdTF2138JH/nbBDL4PQFUHTuDC5dditll85CXlMXSpmOVlVhSMR/9I4MMFJhXPJMlbwEEIRdKsffI11gyeyFMBjO+2LkZnd2NuHT1tfhi18eINcbhyktv5ZqChitls4rwq1/+GldecRXfI2dUzGTp3rVXX8PBTBajmU36a9auwayZs+D1e/He+xtw5MAx2O12XHzRhZBIlczNF0jA5/mClbMgUAkgkAqYavbCfa/hqY0/w9VLbsLFC6/Cxzs24qV3nsH6h1/HohnL8OKHT+GDvW/j61fO4OJHVuC+qx7CsvIVsLts2H10K45WH8DT97yM5LhU3PXza3Do9F7emhkNJrz00Pu48PoFmFFUgZqGBhz5qopf142b38bjr/wUUrEEySkpWP+z36Om9QTsA4N46Ie/4e3hI/ffAm8ggqhaDrlGi4rZCzDlCWHZovPw+datmDtrJpPeyKSqUiq5yX3vo494sHjp2rU4efIkS5AuueQi1Jw4jZ27tyG3uASPPvoYdmzfjsSkJNxz522oa6yDUarFvUuuQKHCAOfWrUj8ewXNv1NafefX/O/E/R8m7qfSwziZHIRb+jct0rQL96xsJhw9y0n/G27n3CtLBd2/dYglkCoJ30iowzC7uykEgQ6pXIqQWA2ZchqfxEZTQguS/IVCm8ngShN1cufQQQU88eO/hX8kmQqHH53tKKjAI73idKoqhTSRcUKA8/5ajdzKvn/rKf+rL2qbncKFe5B0+d84rCkaV8yrtXNyGZLJSKUSvoAE2psh8XnR09+PtvYONqkRxrFsRhHMsWaEQfoyGU6fqIROpYcwSsUqSYKIDpIAa0w8hoaHeIqtNxmYM93a3IjB9k7kpmdytDOFryg1WgyOjqC4rAgtHQ3Yd3Afn4wqlQZDwzYYTAbodCpOpcwvKkT3QC9MVjO2bPkM6anpEESEKMgt4CliZVUV8vML4Jp0wBSrRVlFERMywhEBPC4frBoDB2ZYYqwYHR5De1sHo+oK8gt4ErJ9x3bkZuWir3+Aza+8ChUKObgmLoFWwiGevoy7HcgtyMKhU4eZ4iAQSmHWJcA9MoWRbjuCHgHnAPh8LohEUXS0NkGllLIsY9A2ipvvuAlD3j5E5SEYrFrGWO3Zcwi1p3sQnvKhojwHhUW5OHBkPwqKC7kAJe2oi7TqIhmMGiMshmnsH6XJVZ+ugkxMFJVkuN0+jIyNQ2M0QSAWYsw2DINRy3lfA339XHgmxCWhsaEZSfGJMJksmPA54fH62ByqlisxQJSU2CQ4h8cR8oZ4A0AkEzI8kXyCwnqcE8Qn1iESDnNAEhUK6WlpXIjSvxOhhwgBfd29iLPEMaN3dGSM/42CXcigSmt/Cuwg2Qox4Ul2YDQYcKa6FpmZGd9IbTgufoyMU2Zu+CQqCZRaLQc60fSfXgelUo2oQMyNXTAcxeDoKFOciCZDk3Fi8Hd2dWHW3Aou3r2eSTid4+ju70FBYT6fQhqtmsOjqDGJT4qDc8qJ5tYmxg5arbGslezv74PJpGedLU1zI4EIJAopzIlxONN4BiarEYgEIAyFYNYb0d/RDSlhYUVyLFlwPsZt1MiOwOVzY8I7zoZG2kgJJCJOrqSGKhQVIC+/iHF7xLn//PMtMGlMMOvMUCoUkMulWLhoEd7/6H1+HhRqQozy5IwE1DXVwajVIyUphb0MJDX7y1tvY8I9xRSliy5agaSkFPZAPP/b9Vi9ejUWzVuCju5WiBBGV28HJyEePXYERpMGQrEQjU0N0Or1EAulUKl0qK1rnA4U8YsQcEcxFfJDpAohOTMOb/1yKw51fIrPv/wCf3z4M0y4x/HB4dexdO5yuIf82LT/XeRnl+DW8+9FQ3stXnjnSW76XnnkLVz4gwXY9eZJbgZX3b0I99/4U0x4R1GYXYLC1Bk4XLkfmw++h6yEQuhIYtdTgydvfY7NxI9u/Am8Ph+evuU5vPT5Mxi32/HnBz/g9/W2J67g1f/6e9/A/S/cjjklC/CzG57CiYZDOFC3E0tLV2P33l04VXcKi+YswYO3PIyfPPMj5JSmIkaTiEAkgARLMrIT8vHjF27Exse/YJlY33A7fvu7e7m4evpn72BkrJ9D4Xbu2wylXoJf/PiP/PO7x1uw7dAmtLc1oryoDOeVXYln/vQAZpRU4JYLH2ZZxNofLsArj/4FN/70IiwoWYTnH/kzevq6cN6l5cjKy8UlK29Et6sFxRkzcd3KG/HWtldhNOmxvf5jPLj6GZhUMbjvL9fCoDciPjaWcZqDowNML6LtA93H5pTOx+qU22BT1cAaKIJcqMMTL9/L4XI/uevXWL/+KZw4cRKvvfYWSkvL8cKrj+Oxn6zHI8/fgoTYZNx389PoHW7DW5tfxrzZi5FqzscHW/4DP7n915xt8IvX7mPP0cLiC/DhV39CR1cLnnv4T8jNKMbhyp04dHILkqwxuOGyJ7Dv4GsoL7kaOp0Fv/vdA7jhxp9i0/YXcfVFj0CvseBYw2cwxSqQbliKM407kGguQ4wlAU8+/xiuvvR6nKmrRO9IJx6951c4VX8Mz2x4DBue2Iy3N/8OfR0DeOmpP6O5sw4//tWNmPQ7OaCNAtYoATfgC0IlV+Ge69ahsv4oHrrj17ju0WV47oE3kZ1UALfPiSc++wncjkncsPAOKKXTHp32gVacbD2O21b8EDlJubC77ThaexxDA6OsZ68oKseOI1/DbDBi5bzzMOawYwo+xKhjsOGjNzGjaBbKS2fh9T+tR13TGdx1y/3YunsTYgxW3HX7Q1zH3Hb7jSw5/eKzL/l6s27dT7DhvY0sa6XG/dU/vIrrrr8WjfVNOHDgAA9Qli5bgpUrVuC1V/+IW269Ebv27CSrHZvNSQfOaZo6EcrmlcAYZ4ArMIGXHnwNj7zxY/xp3QcwaE04UrUPJ6qP4UTNMXz8uy9x4PRe3PPbW3Hk7VpcsW4NXn/sL0iKTcFFD6zAY7c/gQ2fvcFhTa899h6OVO7H7Q9ehdycXESmBLjh0jtx9OQRPPvkS7jsxlVY/9QfUJRfzEF5C9aW8QDUaLXgoTsfxaHKfXC77Xj1yY2w20fx4APXoaa6HiUVc9HZ24ubbr6DvV1rVqxFVV0Nbrj8KnimfKhsquWBEN0bKZtDKVOgNK8Ab7+zgZuZORWzUFtby5r2F154AZdccglee+1VLF68BNdffw36ujpQEpeC+xZdDffIMCQHjyIj9K3h6b8qqv6Lf//fwv1bhbtPCuwoDqLdEv4mcercFJ0+8H/787R85h+Pc0QZ+nvWsv9ndTwVzlI5S2boYnfusWhKSAUua+CjEQSEakj1BoiIjMH8eCq8p2Ux3zDS6e9ows6antA0y52kNN9KKf3Ppt7LPqn53gp3mrifvmYG3NEI3/SnX4NpTj1N7mjdRkU7/35nXxjLlAcTvZ3wBqY4oOSr7V/iCgrvMGsgkgm4YKCJK2nkxBEZxocmkJNegMrKWiQkpkKt1XOSp1ou485/wulArNmMSfs4UuLieQV4+NhR1g1nZGYgIyeDbzRbd37FhsYVK5djdkUFnnvhed5KUHiQXK1CSBSETCWCP+hlHnmMMRaZadmYcLlYBnLmTDWmAj7ExNFE08faeL3ZyGxjYpcjIkAwEGWzFoXXjI2OcVKeilBfCprkTyAhPoFXyxR45HA5oTNoEBNnQld3F091CX84FfbBEGeAXKf+/9h76+iszq3d+5cn7u6eEJJAgODuTpHiBUqLWynSAoXiFCul0BaKF3coUNytOAQNMYi7u8tzxj1T9tv3nP2OM/b49vf98Y29xmBgSR5b617znvO6fhdJKVk4WrhgWGXMu+fvRHOq3k9l7FO6+6K8HDJSU+Q1VOlWU7ehH8YOepjbm/Mm8i1mVracPn6R0cM/FflGbNw7mjWvj56ZRsyVpSUlOLm58vJNmCTGerr7UJxbjK+bN2WF5aQlpWBlbCavLT42ATNrG6p1dUnPUYbePPJyM6RbrTjoGh1dWjVtybFDJxnUbxBJyWloDfUpKCzExtyCQkXuqNZgp0JHCkvJzcqW0C0DI1ORyagbWFZWlkwRPhTuuoqGVFFJg3r1MDQzlhTW7Nwsnjx+zPatOxg+5BMaBjUkKyMHJxdnklISJS49JjZaQtLcXdypW8cPCwtLmUoZmqjkxTJys7IkPVeNtVVxr0xcioqkzFF5+XnYWlsTEx2LsYmJ3JTjE5MJqN9AblYqglyCxpRRNi+XzKwMdA11pQumwn3c3J0lZEalUZpYqPCnPMLDQmkYFCQ6VH1DA+xd7UQOpSQZaqoXn5BIWNhbXFwdhJuuNhc5yelEx8bRe0BfImMisHeyIS01iRxF+TCxQF9jgKuTO0EBjXjz5C1PHjwTs+L0r77gefgLMgszJbkzJlrJ0mpwdnMnLj6J4MZNxYBbVlomYSMmxqZUKSa+rY0Y4xs1aEh0Uqy8TpWyqFCYJdWFLF+6HCdbR2Eyq4XOPzCAtu064u7ni66BhmqKuXjlInW9AzDSt8TFzlOkW69fhnDsxCGCAgL4uFdfmSipYkGtEwXFBWRkZ0kolXpvFFZQkWh2bzvE+4hYiV8fNWa4MKO7NRpKkV4SKdlpdPIeJpKj0y92SAjQR+2GsvvSJgkoW//FTl6+fcrslePp1+dj+rQbxuHrO1g27icKivNZuW8hQzuNIjs3A32NIS2D2zJz5UTCot7i5urF3AnfsuX3jexcdBAjA2M2nlpNubaSUe3HMuWHMZgYGXJw8WlJVly9+1uiUsIZ3GkUKdlJRGdGsW7CFjJz01m4eTa/zPuN2d9Nw8bRjvGDpuDt6sOS376S4nfSwFlceHqank0G0DSgBQPndGH30uM4WNdqu/f/vpq7t25L5Lqjswu+Po3x8/UnLPExi6b+Kl9z4PwWknNj8fb2JiEmhi+Hr2DZ1qnkZOTz9cQV+Hs35NeDa+jX5RNmLBuFplTDsd23xJDfo08zYafrGhvw7dxVPI27z5wRi+V1LfxtqhirvxqwkttR5zl2Z48gFxOT4tFqK3kf/V5yH1RqrQpIU2bA5QO38yDld/zdgnDUNuDBm6v8+eAKYwZ+zbgJg+natQezvlwqdKEL1w8z+fMF7Du7TgqjYb1mkJWXyvmHh8Rw3rnhABasnMqi2T/i5e7Lkh++Ii4llmmffcXOoxuIiX7HhmW/0TioJUdO7ubW3ZPU9fGld7eRXL+yh+mztoicMDrqMp6+7bh44wB+vq1oXL8975JfsfXQClZM38OcZaOZPn4J9fwas2HHWvy8AmUtuvP4OivmrCUpLYGpK0dxeO15Vv40B3MTa5bO+ZGImFC+WTcZC1szqnWqBUtrZGwmQUHDuo8iOSMBV3s3xg/8ipW7Z+Lm5MuYPjPkM1tyYDZ5pXmUFpZhZmBOeWkZyyf9wIxN01gy5jsC3esRnxnPw9ePyUzJobqiilGDRnDt0U2hwXzUvpeY9i/cPM9HXT4iOTUJa0sbEhJj2bZjvTQ2Rn0yiWOn9+Ji78rsGUu5ePEsU6ZOJiJcrYtKUveQIYMHycZUHUraev3qDSnUr1+9TlBQA3bu2sHSZUu5ef2mFPqKwa/oeupQKgR1f1dG4hrdanwDffEIdANjLT/N3cz8HTM5uOh32TgOm95DiufRXw3myv77PHv9hAGTevL2agwdh7di07LtNG/Ukno9vBk1YLTUChdvn+bBibdExUYwcHR3yooqGDNykjQ3/OoE8M3shcxbPEtkTV9MmiXPaeT4AbyLj6C8qpLlC77nfshd7jy8ydNzbyXV95tF40hPSsfRzYOrN24z9YsZxMWlMHnMFO4/e8y0zyeQnJbK3ZCHeLm7yRqpritjQxO8HFw5dfqMYLtHjhgmTZ25c+eyZs0aQkND5R749OkT5syZI9JnCxMjXK2ssCitYVK5FQ00pv8PyvX/+tb/FO5/K9xzTbVcbFJFqkWN4I7+fkjalJ5CLqnuas0/WOjqaz4U6B807urflJb9Qwf+nxbxhsb/9ANUFAtVzOspzreeKXomZkKOUV0txYVXRbvqsisD6t8Djj78MEWUkMJdAqL++6E67yKdUUIyrZauv7/5txXukc3ceTCoETUmhnIj/pDiVTupqJFfKlFW/a5u1uowyk1Hr7RAkkOT05N5E/qKVm2bY2xmgIGJnmii1RBDdX6T4zLJTS9GHxNyc0ul2660v8qNr1IlFSNXIdhsLazwdncnLjpadM3ZuTnkFeQJYUP/L9PMpq2/UlJehF9AHTKyM3kXEy0Ske7dumFsYURcynv0jKoxUWl5piY8e/QcX++6mFpYEBP3XnwHSvKip2tMaWmNJLRl52Sj1akQ1riDgxOJCakS86zRaoiLjhV8oZWlBd5eniI9UcE4SnLl5OwkhlVdfR3R1atiMTUhE3MTS7S6NeSX5uHk7kpljQZTPUscTZ25fvoavh6+Qt1R8gKFPSwvUmacDNHyllNK74E90ZpXojXQQauvQ43WgKePXlIvoCHxsbGS0opuFZb2pgTVr4eDrS2u7u6kZWbx5k0Y1OhipDHCztyWmMgY7G1spcg21jOicXATIqLekVdcgpuHB8lp8bx8+YwG9eoLOUVTrUNpQZl0qRX6TqMxIOBx+UAAACAASURBVDUrUz77zh06k56USnVZJbbKLF1ZJUW70poqKY/Siiututp0KWaykiOoDqPqiCudvbeHJwXFhfj4egnPXI3nL164TJtWbTA3UYmR5rU0lKREaqiWTqDqfKsJiwoFUp1LxdlPT08TLJ6StkRGRMj4+H3UO0F0mpubU62rg4uri1CK1DmoEhhNzE2p0WiIjY+T4K9XIa8leTYkJITOXTqLBCY2MQZTSxMcXexRpsVKEX1Ui9FaBY5UVVbI9Css4i1Ork7EJ8aJ3lTRcRTGUREtduzYITjHsWNHSxKgr6u7IN0sba2FJGRkqi/6S3s7e3TREBigCDgZlBZXoC3VwUwV4NUVQiqp0quiuLqE8vJiNGq6V60lXeEE7R2IjU3Azs5OfBzqPVFG3ei4GGysbMjOzOLcubN079VbEiwfP3oiRYIqCoxNDLA0N6Z9m1aykVU0mgoVEmWsR3JuPI9ePRIztoO1Gw6Wbpw9fQEjfUMxJMfHxDN57GRJLiypLhcpoJLFJSTHYu9qQ01NORU1RejrmKKpNOHZw9d8/916enTvTkzCezy8nBnQeThuvvb8+eI2w9tMkaLgbuwpwt5E0KFBb45e305CfDJ7vvuDiNhQlv/0NQ0DWmJobMibqBfsXXOKa/cvM3vVVD7pN5pmDZsJezwy6Q1Z+RmC9ayhhl1LjzFmaX92LDqBuUmtOfPDMXrVYCF3rf9iC042LizfuoCQd0/wcvVm2pCvmLVxMpu+2kUd97rM/WE638/5hckLx5CVl8PBH4+SnZ/N1NWfSXjVjzO38+3O2ayfuoXcwhyO392Di6UzI3tMkYdbt3k+oZHPSEtPp1mr5vj7NiI4oDVHL+9g6ZRN0pnfdGANMUlhNGnSWKY1nYOGc/7JLga2ncaEeX3ZvuYPEpJjcLRzoeeQpjTyb8jib37C2NiMJsHeQu4wtTLj4d0wGnYM5PyxSxJM03F0I85suYadtRMr9n1JXmE+WXlZcn5nZKWTX5RLQGCgbEJdXFzQVkFTt/bU82rEvj9+ZsnobWLkvPnkNNbGTmzbuR7/uo2YO3MFj17c5ubjMyyYspGfDy4QE+/sMesoLMnn4KVfycnJY9qwb1j181zGDJ1BUGDwf/sMxn8xgIjIMJYuWE+PrgO4cu0PXjy/Ks81Jz2VPn0HEdS4GzExT7n3+HcaBH3E/VdXsbZwZVT/KSRmxvLj0W9Z8vkvbDq5giZenejXZTAhbx/ROLA5m3ZtJK8ohyWzV3Hq2lF2ntjIntWn+X7zNxjombBu8Q7C34cyddFoDE31hISm3geFQCwsy+fAsj+Yv3kqEwZ8ScM6TbkVcpm7r66w6esj8jreJ0ew8sBCsrOzBMWpaFgHF//BhB9HM23AbFrXa8P71GiehT8nOjxWApj6dO0pdKGo6Ah8PHzp172v1CKnLpwgMf49udnZOLs4ys8rLCqgb+/hnDp3EFdHd/r2Gkbr1o2Zv2AZ06Z+KQV3s1bNyEhJk+esDlWY9+vbT6aWjx4+lFTjtu3bENwomC2/bmXYJ0O4ffuWGF/VFEsHjYAbVEmhGi5anRpsXK3QMYU7p+4zfdVETmw4Jz/721VfsnLBzzRs70vo/VhehIYwcExfHl18Tu9RXfhu3lr6dh/AV0tnsGrBWhp09cXB2o77516z79hOtuzcKCnFD6+/4Is5E5k59WsaBDbijwunOX32BFfP3pHHefUmhGlfjxFk8vRJc3gfH8GzN0+4dOAueQW5zF08nqK8YgE8vHgZKhhhW3tn5s6Yx8UbV1g0a/5/O89UXsOpS2fw8fBhzIjRAhJ49PCJcOi7de0iksxJkybx/Pnz/7Eo99AY/n8awPQ/PpH/H/3HPzTuMY41XG1QRZFBDVVVWkEwqSTLD1r3D4W7hBipBrdKwfnb8b8X6EKJ+asx/3cZjUhJlBtatVbVya8oMX+58JVURm0SynUtMDAyrJXJqItKRyMmJmVOVcYtlUyqkJJyxXxwzWp00RjUJuNJ8JLaCVcrBJX+P/5c+4SUBMfw3yqVUYX7oyHBlOqqOF1dKdKUROGDEVa9ZtWRVn9XO2kVt5719im6JcrYok9GTqZ0SZW0oHGzBrRu15LktARSEuLw9wskITqV8DexMhKtrtDg4OAsaYxu7h64OLlQWlxManKKmH2DguoLQUUZJvOys3FysufI8cPYO9oxbMRQbt69SV5BNmlZaYIdK6+pIMi/IeFvIzG1MsTAtIZqTRF2juYSeV6QV0J1lYb4lET09LU4OdlSmF9MUX4NFmaOWFrYyY2+srIEawcb2UxkZuSIbEPxa5OTkoQeVFJYIJIIB1dH0K3B0toCM3NjjE0VJlJXDF7XFOlDY0rPLn1JTI3n3qO7gi5UMdWdWnfn8u+X0Ss3wNLUDAMVsa42E+/eSfezIDeLypoiGrdqiLufMxUmldg521NZrfTDWmJjVOS9IrUYyYZBGUczMuMFd2hvY8OtO3eoqtbi5+cvYVH5OQXCGVdhSyohTiXOWRgqPJ2VYMoi370XmU9YeCjurk5y442JfEfj+sE8fvAUb+86FBWUUMe3riThJielyPloYWpBTVUNJoYqQlxPOhlK1qRCiNSmWBWSajFUGm9FNVFGU2Uyruvnh6FGT7wCfv51SEtPo2nTJtItTk9Jo35wMJfPnJOUQi9vLyEBqIAk5VM4evQI/nX8RVbl7Okm2DR1Tp46c5revfuSnZkp1/OggQM5c+Ysdx88kBubiv1WNyP/ev6Y21hgamEuxfbhQ0eYP2uu0CIUW1oZMDt36yQ3eldvJ6q05ega61KmU0Vmbpb4GSrKytDVqo2eidCElLFVdfuV4VVPT3lCTCQQ7MTJU8yd/ZWgJbMzs0lPSZaNSXJSsqSbqsdv2KgBjs7OsmlUCZ66OsZUq0u7RhddPT3KK1SoUwlVVMpG8c2blzJVev8+mqZNm4v+s6y0AlsbG3SqkU2Qig4vLCoiOSGZkCfPcXVxp2PnrvIcVCBKu7btiEmIw9PbjrVrFjF16iSsrO3RMVDyvkpeRD7l0q2zDBwxmKzUYuKjM7GztkdTBZ5uHtiYOnDp0jXGjhgrkwJlXlbM+1JtOemZSVTWFJOeGY+biy2m+g7kpFWQl17EysWr5bP5btVy1m/4nu6tBwgz/vm7EM79dh0rc2sexV3h8cNHjOo3kV2nNkg+w6rpW3jx9hlzV09j6Zw1LNuwkImfTWVEj7FsPfozF/78Q84PhbCbPX4uh48ewcLOmOTUBN5FRXJh60NmbBjCt2N+wsrUVsJe4jNiCI99K9+vfEnrv9pM64bt2XZiE/GFsRKmNuPjucz+YRqDewxjzEcTufvsJnU9A5n3w2xaBLdi+shZnH94hrU7l1K/bhALxqzgm59mc2TNGb5aN4XOzbux48hGft98U4ryV+FP2Lh3Jbl5eZhamNGsQSt6tOnHhn0rWD1rM062rlx6cJw/H1zF0cFe0lsnDJvPt+vGs231We48vICzozuN67eTu9W4iX1EdtGv3xjq1WvAkP4dBXKQkJLMsBGf8+TlU1w9nXD0VBvNStbM2cGeEz9xK+QCRqZGxKbGomeskY1pSWUZ3j4+ZOVk4+vrJ+eTbrU+K4fu4PvTs5nY/VtszOyJig3lyvXT3L5/mYVzfqBJUBt2n/+BsOgXrJ95iO+2Thdj+rThK6ToXLNT0Ux0mDLsK9ZtXkbXNr3p2rGXJDRnZKYQEx3BxYvHiY2LZ+oXc+nVfRDh4S85cXgrXbv0JT87kbpBLagT0IxN2xeQlBvFp4PncerWEdq26kq3hv2Iz45m6rpRHFp0gbGrhjC446eM6jlW2PC7Dm6hqLCYTwaPElnmF8tHE5sQxZYVh1j909eCbty/6QJRMRGMnjWMOv7epGakUFFdLt4sBQ+5uOEuoxb2Y9fiY5y9eZz2TbswY/VY9q46jbuzFzn52Xw8uwt6BroYmxtKYNH1n5/y8Te9+azXBEb0GEVIxHPOXDtL/Lt4Yt7F4FvHk9UL1/Dw+X0pzNU63KfzRxLo9/zVY+ITlDemUqg9GdkZ9O/9CZdvnJQNVXZ6DocPHeP9+zQpupVXSPlW1LWlcgLUv6nGidJ2X7x4iSZNGzNl8hS2bd/G3dt/yv+3bttC7u/KWF7LjtcV6IJgr6vV2gNawxoMLQx4fOMZKzcvYfuavXLeHTq2h9Yt2jHj60mcP3WLtxGvWbJ6Hrt+OUy/4d2YNmEmnwz+VBpZPYZ0FMTjyd0XRHbZqltDIXEpz8Sj6y/o0LcVF45e48jJQ3Tt2J0J00Zz9vhl3N08ZW0fMryryF0+/2wKKelJPAj5k1unn8pUftj4PtLcUJ/ruQtX0Gj0adAwmGXzl/P7hdMsnDUfA4FqKCqeHgnJCTx69VgyRQqy8/hsxOfcuHlNahi1Jg8fPlwkl8uXL+fkyZP/tDT+T+H+798x/KNwf1i3mnu+Ki2zVuYhCah/Fe6qaFd/VjWxqpVV8S5xrzW1chCZmf8VMPKhjlZP9UPx/n/o31WqquwIdKG8FP7qwCv5jOoSajUGVGmMMTTUyA23Ws8YfVMzCWJSv2pU512loaqHlYRSZT41RGNkiKGBviDmPkhVVIddW1mFtqqiNmlVT0+0811Pvv63ddw/SGWUxv1/Oj6grRR3V+nck57epyInXUKjCsuKyS/K503oSxwc7dA11FBWXiykkiaNmlBVrkOl+lWqg521I4Z6BtRRBrpKVVQ1EO20YsCrIk0ZplQhqGLeE+NiZVT68MkD9PT1GDt+jHRpXoY+x9XHjaKKIjILMklPy8ba3JqXb57i6++Kl58DVdpSkbOYm9lQXFwlEd1Gpqq7r0tGWrrwXxWmUQV2FKuud3k5NvaOwtdHq0tNjQ6lRWWEh70Vtnz0uyhhC2fl5NGwUX1BaFVWl0v4htpsqbAbha2yMLPBzdGDU6dOUCfAlxIVc68xJDstn4rccnJT8zEzUMFCyixaSXlpucRmZ6Un4xfgTrV+Gc3aNkbPzkRkGDeu38TJ2U3IH6qr6+DkLN2x7JxMclVMt5EByQmJsiArvGZVpRZjQ1OaNmxCamoGickp+Pn6oavVIT8zl4LsfBwdnKUIt7KykU1hVVkFSfGJvHzynDpeddCp1sHe3lF0zvb2TiSnJKOvcgZqtDKCV1WmSoZVKXp16/gLXae0slSKTnVDUCPIjIw0vD29hKOrGMQKVac2LMpwmpqaKvHt+QV5smgqU6sKWclIzxRfgmKG1/HzE/6+2gQoo7BKsFREG6XdLq0o5/at2zRsHCwyEIUINTU1FYxb1Lv3ODq7Cq0hIuothiaGhEaGUqNTRfM2zUUrrq+u2+IqSdrTNTAS5r5Wt1qSBMOiXit6K/WbNOTPR48orSrD3slBqEGGKgHY0gJ9Az3yC/KFWVwvMJCS8goKS0vw8vaW61/hGFVYi+q0G5gaS4CTt5snr5+/wNHZSVJSM/KysXN2ICU1BUcXJzGq5+UWCM4tKzdTpgjKM6J+TlhkuJisLcwshP6iiDJO9s7CKlbvkZ2tHf51AmRDqsJbFPasU5tOxCWmcO3qDT4d+TmWJtaUVJWTkh2DlZUiQJVgZmlNaY1WONeHzv5G45YBQlQKfRUtneHAgPo8ffpIPArRkbGYGCoELrRs1pwajZb84jyKyopwcLKjsqqUIwcO8NnIkdhZOBMdnkh5fjUrF64WXGfb9m158vQJQ/uOIi4unkcv73FsxxkpQgeM7UZZRRlzJi/kz9cX6d69B+3q9uVt7AuOXNxDC/+O7PpjK/26DmbSwGkcvLaPA6f3MLD/QMZ3m/oPXN+LiGcs/GU6yamJvDydxNebh5OSniaJuHXr+hP9Ph4LM0tCQ9+Sk53Hujk/07V5L8IT3rJ4ywI5Bz/vP04+35fhIXw/4ydZDk9cOMqxy4f5fu4GIZWs2r+Eq3fP0aVFdzo17cH+c3v4bVmtIVWt260HBXJy61XcnDzk751GNqVR48bcuH2DSZ9NZkDHYazavoB5Y1bg5xXAgVObuXXvEn5+fpibGdOgTntOXtzOnKlr8XQJpEffRpw+dl+M2wvmjmPP3qOcPnuF4OCmfNSjLfWDgrh89TqpKtgqNo52XZvRsLkPK+dvxt7WkRZdPMRro2RgNYbVFFcVYuNoRbWuFq1GI5LDyKgo0QPbWNqybtQejr/aQnWuhtFdpsvrWrp+mnLw8N1Xv8kmaNWR6egbaFj8yU6+2/aFyArXztstiL/V25cK9WTj0l/5cfN3kiPh6+lBs6aNufDHaQz09cT0n5mVy8DBnzJ61FSZIoY8vkZwo1akp7zD068BtvberN8xl4i018wavZozj45homfJV0MXcuzufg7e3MHBueeY+P0IikpL8bD0ICsulyC/hiye852sT8s3ziMjP5nExBg2rdjPnuMb0Oga8MO3u+U623R4A0WlBbx6+wJnVyfCIyMwt7fi0k83WLFvASvH//gP9GKPz1rTu0N/Zk9YIPfs7uNakJ6fiqG5AboGutzc9JLB83ozquc4Pu0zhmfhzzh38zyO1srDYyh4WwXFGD34c+LiYngZ9VqaEa2DW1HHy59XoU948PBW7fpSlE+f7kMIeXOX0sISDHRM2b59B3X86rN/X603o1uPLrx5/UY67Oo8U9JE1bA4c+oPPh40QCaUYz4fw5rVaxkxcji379ySYlYV7up+oXqPysNWXq5IcYpop6VSW4mNoy0Pbz8kJPIRH7Uf+I+S4NDRvSJ7m/XlN9y6e42ft6zjwK7fmf7VeEJD34hkR/lxVAjS6f2XyMrJpMfgtlRV104LdTR6PL32mgYd6hL1KF6eg3ofO/RoyegRY5g4dpo8VsvWdSVX4uMBn5CZk8WfT25z7fRDaYa06BokU1UltVH1Q0ZmjuB/Vy1exd0nd0URUFiQI938bu178vD5AzLzsqgur0BbWUNVWSV9+vRHoTXV+3n//gOWLl3K0KFDmTJlCvfu3fs/SqD/FO7/LxXuZQZwqlUVyaa1Wi91fCjIhdmuq8IganVdqjBX3Xh1Iv39kO7yX0X///VpqvhT1XVX2jLVUReGqY4UcKrA/CA1UZsD9ecKfSsMLS1FGy/FuxTr/3UoNJ/qxqtOuuqC/rf/q6oS3KSmUuEDa9A1NpbOfNdTSirz76PK3B/YAI2FYmrXXsx/57er56NeS230bq1cJsjagsQ3r3gZGkphabGMj2Njo/Hx9ZRodisbC3p06cz9Bw/QQemA/akoq0anWoOlsTkWxqY0bdoMc2s7CelR+mp/f38lwyY/P5e1q1dSWV7Gp5+OFHyeo72DMFZbtWrG81chXLt3jS4fdeWZQiU6O2FpbsmrN89p3ESZTzMlhTQvL58aDNDTNRG5gwpcSElNJjIylN4fdUJHt4zy6jKsbVRCH+jpqiS7UsIjovFRBtn8QsLevCG4URD6Gq3oGB0dXCVW2szSTIoNZaKMeReNob4Bzk7OBNavL2hApZO0srXE3UNFgnsQ/vo91cU1vH0ehm6lBlMjlUynpaSwWIrorPRU3D0dKa4p4LOJo8gsK5QubnZ6Nn516kiXV0mH4hISpKutAqASlLRD30CkEY0aBJGXX0ByShq66JKflSddNNWNU5sLIz0jSgpL8XBxJ/R1KLYW1kIKsTC1IiUhhcL8Inw8vKkoLqdn956EvQ2T4lmRXBTJR3UM9fX05SamwnBUkJI6V1QBr4KSlEm4SlstNw8llykpVNkGyrhdKcW3KroNNBrBWip9pjqX1Gg69G0o7Tu2JyMzXQgsERGRBNWrL797urlLKI4659T1pbrc3Tt0lY2C0jEqTae63lR8ter8q05LVnY2JVUVMvlKz0zB2t6axJR46jeqJ4EgNg7WWJqYYaStjWEPD4+kSdMmgipUAURPQx6SmBxDz7590VeGVj2kmxge/pZySQ/Mws3FBXsHO+5euS3f6+nnI3HcZTUVYjjLyckST0RMTCwNGzcXfWuxogJVa/H1rSOhTSlZGbi4u+Ad4EtI5FPRIqvzQG041HqlplGqS1VYXCJhVhWl5RIMVFRUJoZrVXiWFpUybMgwnr98jqur8l3oc+rE77Rr2Z42Ldvy6MlTfLx8cXN0F7zahSs36NWzG/qaagqKszA0MqFIeTv0awhPfcalmyewNLXn6uUbBNVvTP2gYMytTDAXjX8hAXWDiYtJp3WTlkTEvEXPWIutoyqE36Cp1lBVosNPP2yFymo+6t6ZRgFNWThnEXXrBtCpc2datm5FTFgKUZHvePn2Gb+u24WXuw+7Dv/CxRtn+ObL5Uyc+wnGJuY8OhPO7VeXCYl4jK9tEC9TXuJk7sLUQdNYuWM5L+Oe07JuK+aOUUVU7fEg9A7f/7ZIshW2zjvBpLX9+KjNJ/RsOeivdavWWL/txM88eH2Hzz+eRN82AwXzOGPDNDFQ13Gpw5iPx7Nx3zqO/HhKCC3jF3wm2uwzWy5gbmrBZysGU1FeTPemH8lnHR4dxrp5W7j/9CavIp7I5q9jy15MHf21PK/dZ7fwOuolTk6OElTWvWl/Bo/vxvkDd6nrU489RzZy7Pd94tuwMDdj+MBxXLpxlPYtuzN53GJu3DxPUUEBAz4eyZyZ4zn++3GOn7xEcHAzmjapK9eimoqpDv/+/UdY/9M69EzLOHv4Lvcf3eD7DXOITVS+EVNKqsqwdDDDwExx41UgWYBMyxxdnOX1K0pRa9/OvEsOR8+ohq/6rpGicNgX7ejd7WPGDZpLUlY0l97ulWC8sR0WcvD8JpEvzJmwVgp3n2A3CXxb/e06Vq1biLePF9MnzhfJ3AdJ6v0H18kvSuLs2Rvs2XlS1oygBl5MmjiNvIJEevQeSJf2fVn063TSyhP5Zvgadl3/iR5NPqZrgz78cHoJz97fZ9vUE6w9uogv+s3DUcls8nJYvHoB23/cLWvM/NVfkl+SSWR4KAtmriYs9gnZebmsnL2V1IxU2nzcQqQm7Tu1JOpdJC6urjRr2pp2gR2ZNn8ST8+95OqtSzwPfcrDkHt4uXuxe0OtXGbr4Q0cu76bkuoSaVgdWHyZ0YsH8MWIufRu2Z/X71/xLu0dJjomQsfS6mh58PCeNK5GDvmU1s3ace/ZnxQU5NKjQx+Zpp4+u5+YuCjxCQ0dPJajp36TifLoEV9w794dRoxUcpdH4qvZtn0LixcvRIkHVMPEQoUdGhjI6375/JXgIFXjR31ti1bNJUlcnf+qkakaA2pNkL/r6kszrqKqgiqdSvoO6MO6ZRuYMmc8Zw9eltcaFvGGTZvXsXzJDyIn/frbacQnvWfPrydZvOpr5s5YIsSY6Lj3TJ07lj/Ph8gmol3/RpKMq6ur7sMGzPtiIV/On0zEwziu3LzE0ZNHiI+PJjioETt/PVB7vezdwt592+jT+2Ns7ezZfWAbD2+9lY2YR5CTeM0srezo0bU7CvJfXFzG/BnzuHLnCi72TnRo3QEzU3Mi3odx5vIpunbpLmtrSUERBTkFRL+PpUOHjjQIasS4cePkfq1QkOq+pDCR6r35+/Gfwv3/WhH/y18gHfdYJy03G1dTqK980rVdD0lK1eiIrr0WAflX3f4BD/k3KYwUBv9qKJbqsqsAJkWX0dGI9EHp2dWhxrCquFWLlOrCY2IDRqZoVJCAksv8paNXz0862PqaWpa7kZmEH6nD2NhQNLOqy15TXo5OVW06q6Ak9Qzpejr03xbApDruSiqjNTUUVJLqAqjnVUuVUfHdtSZVdXF/OF6ePUtaVAR1AgMknU0l/8XERVNaWiKdC4XYs7KyICklCWtbW+lQqrRNE31jTPRM8PcKoHGjxiSmpsrFqYpqxVuvjZRuyJMnj0CnhpTURCLeReHrXYcbV6/j6uSMqYXyEFTSpnsbjO1MZOSrtNRq8VKBRhHhbzE2Vl0QA4yMVaR2DVY2ZiQkJkn0tg6VWNkb0LhZPfQMdEjPyKW0VCEUrTE0NKWySo0dzcjOyCYpIQ5bK3PcXR0pyM0jNTENLy9v6Uar4ll1NdzdXMS8qQJB3L3cMDU3xMhAX7rieobGFBeXi0RIGfB0q3ShFIk1l2AqNBjqGlCYl0dmTiqVmnJatGvJ6cs3sLEwYvTw0ThYW8vzVBg/hblMSkkXo6aPlxfFebk0DAzk9s0b8j6rqHEVFqXinO3tHXj/PkYoOYorrxIzczJyyEzLEqNobHS8pD+6ubjXRnVr9EWCoaK4Y2OipZhUZjZl3JRzoKpGim01hlRJsGXllXKeODraixn5Q+KcClhSngVliFSfZ1D9+pJMp86r0uJSCTdxdHSUTk9JWbFQR+oF1UMFiagCX8mn3kVE4eLiRnFhiTDWlQxH/bzs1Ex5LmosrMbT6vFd3V1IS02Tm5bqaOtbGkrYkJm5KXpGGgyNDCitLpaOuvInpMQnEv7kNU2bNpV0x9jYGOni5ORmSAiVmvKYW9vQoFlzXoW+xs+vLrevX0e3RsvwjweLuUwVOzev3Gb4J8NIzUkTU3F6Xobc/O7+eZf8XBXm4knXdj0E95ifmyumrIYNgmUK4+LpSllFMbmleWhNtdKxi0uMEy68laUZsTFx2NjYSfKm2lQZqYTb0nLi4pJwdnTBwc4Rc1NLkcFEREdQoS0XnXvU2wgc7Z0k9CktPYNOHTrWdu81ehhqLGuxrRUVFBWWYGfrTLmmmrzKbJJy3vE+MYKC7EKRWFnZWJKcnkJMXCwtmjanoKiE7Nw86noFYm5kTUFpFqXVebJZvnr5ihgC3zyJwN87iLo+HjRv3ID9uw7z5nkEZcVluHi48vL1G0YPHUdFeTWXb/zB9bMPsbVy4PKtUxw6uZP5s1ex8+Q68vOL2LPmPDNWjeXi9UvMm7gcmwBrkuJSmDVoFr/fPsn201uZNXIWyRnxpKQlsXTiWq4+O8ejd7d58fw5p9bdZPpPoxjReRLtgjsx/+cZPH7xkB7tetOsfit+O72NRf3qzQAAIABJREFUlg3aMHv0fNnYjlo4TDbmSou8d80hZq6axuqv1uPp6smCn7/i0dOH3DsawsvoZ/x4cAV5GVksnLiGtb8soEFgM74YM1/IU8qvk5WTxcSZQ7lw7KEUEDuObOLey9s8uH8PH1cPtn5/iC/njeCXtQep4xPInn0buHXvAn0++kgkEIZ6FuTmZhLy/D7HDjySdW3f3o306j2cC+dPsHL1Sg4ePE2L5i3x8LKT61FNYhRz4YfvN7Lzt20ENa7L9p8PcuvPSxw5tZno2HgcnJwE65qcmixG/y/nTZH1RE2wyiorJcBOnSuKeLVqwhbOvt7D523mEvb+BScu/Eq3dgPp3nYYZ+7swsS5mvDIt7TzHcqL8HuCQfx88Ffyer38nXBzc+bM8Uvs2LWBwvJi1iz5lWt//s6u/T/RslUzpoz4junzhlNerOXQnotyWxkwvAvDh40kOSMONzdPRvSbyMk/97H7wna2fX2I+fumsHT4BuwsHBi1urcgJvcvOMepPw8xoN0IvBx9pRDduGsDA3sOwsfTh0s3z3Lp9kkqyotE4qOaKXuO7ObSgYfyuStjZUJKIq6ejpI4nJebT89WA0hJT+blqxcc3HREJIGqSaCqi7HzhrNr7SGZpiSlxfPlupHo6ulQXlnGrkV/MHP953Rt2p+JQ2bw5v1L7r64g6ZCQ0FeEZ3bdqZZw+byeT159Uget22Tdpy7fAYDXR3Gjp5KZmYae/b/JJLCT4ZNYN+RLYwaMolWLTqI1Kiuv6dkd7x+ESZ1jpr+lpVXyH1InSfqearmyf59B+jVuydPHz/Fw8NTyFhZ2bXruKqHVDNFadw/FO4qzdTAWJ8OndoJknjciClMmTMWF0cXvNy98fcNpEuHHtjZ2vPDzyvZvnsTnl5eHNxxip37NjFyyFjq+PjLz+0+tC2b1uygYb3GbN//C9//9B0GxiaMGjyGuIQY3ke/Y++vhzHQM5Cuu2oUTp75Gdt/2S/3oqTkeMZP/YT6AQ3p2b0fy1Z+w8M7byURtVGbQDl/9Y1NGDJ0KLo6BpSXVTF97GS27N7Kim+WYW9rz9Eze0hISRE5qiLrWFlY4+fuL+upOi5dviDd9VEjR4sZVeWK7N+/X9JTlXzmP4X7v1yL/0vfIIX7k8AaHgcoNJ/OP3jtH36KBAopJOTfSDIfuu2qcPqQePovPaoSgym5jJK7qE2CCkhSKaMGf5ea6FClaywnWLVWQ436Gn19dFWnVavGVNXo6yktuyJcqLQmM7RG5rVUGhkh/ddRU1aOtuoviKhCRerq0/XMvy85VWnc731c23GXzcFf4v4P2nbRw/0taVZ9Tfm7CFIiwsgpzJcuuTIkJiQkEBn5Topm37rK+GYjwQrWdlZYWJlhZ2PHmxdheDn4YKqxILhBY4pVUJGxoeiD9+3dQ0VZBe7O9jRr0RgXNydCI95SUFxMXlYu5oZmcmNVC6XGRIcBowZQUF2IxkSP+KRESalUUdWF+Xl4urtJcaXkTMo4GdDQj4iIUAYPGURSYjxpaSnEJ8VjZmolOmMvDx9S4pPQ0dGjYcOmqE23GumXKUpGejKNG9SjoqyEiuJScnOK0FbpUFOlsHz1atnwOlXSdXn99rl0IRXTXtGFqrXq/DMg5n0SBVklpMSmoletJDxWlJaVYGVpJShDpUVWXeuXYa8xNDPF3cuJyFeR2Jla0bxRMLZ25tRvUJfId+/w8fYTSYxKXrWztia4XqBEn1tZWaOnry+IwKL8IsH6qWRYlZJpYGxEWkamFO8mRia8ePaSqLBIghs0wMfLm4yMLFxdPaQbqiQaqotua2cloVqOzo5kZmfJhtTGxlY2G+pnKpqFvr6BLLxKS6KkBh8OpS+Pj4uT0azyBuTl52Njb0N+dh4lxYr7rxH9vmI52Dla13L/TQyJCI/ASnH0y6vQ0zGgTp26EoKlJFRqJKy6/2ooZWJmJjduSTJV56C6DpXmuqKU9ynvBFOophRKu+rgYk9M3DsKSvLVAEI028/vPBSZS0paMu4uLrg5u2JhZY4eGtKTUympqiS7tEjyFRT3OiMllcriUgK864g0RzG7U1LTJIJbx0iX+IwkCSRR0x9lbDbSN5FNqpGOGQ7WDpJ0qa6rsooKrGysa5GZxZmCEjQwNiAxPYkybRlG5gbk5GdSWVKOnoq8966LRmuAqZGFEI1MjWs/PzWtUR35Bw8foKOrQ/PmbbEwt6a4MF9CThIS4nAXqZKShxmgp9HlfUy48PKz03PxcvNXAFtySrIIi39NeNxrPHw8KClS3P/GvA57xvvYSNxcvDA0tMDDzZvwiDcU5uVQU1JJDVUYmhpKgaGt1GJuYkfjgBa4OHrwNjSEuOgo3Gw9Wb96o3T0uvfsyp0/b9O4QSs8XOuwY+9mli9Yw6fDJxCbGEFSahwl5YUcu7CLer7NmTNxJYs2TeXilau0a9GFrl168TDsCd+NWyk38K+3zmBYu0+48/w6Tg6OTOw/g2W75pFTmkF4RCRXNz9g+s8T6dSgK0O7jmD66slkZKVgYWzBN5OWsOzXBbjae7Ju7kYxUn/yzSBKioopLSph8ZcrOHxqP/X8g/hs0HhGfz2ERvWasubrH1mwdQbObjY8unOHnxYcYsGKsUz8dB5Ng9vTq28rSkrzuXIhhBHjerJh9W78/erzMOQu329ZwoP7T7G3tuDCsXssXjaRpd9upk6depw5vY8bN04SF58gOQi29g506zyAR08vsODrrXL+K+371eunqKjQsnzZEg7s+52WLdvg6W0vTRVVgCkow5Ejp1i6fBENGtVnx697efT8Nu9SVMx9GLa2DlLoJMUncez303Tv31zOHaUnNjW3ICY+VkzA7p7ubJpxhLlbxzD3k9VkFcRTUJhAPa9OWJjZs//8Kjp17UB0dCQelq0oLsll147t/Lh6r4TjDRnWm549u9KtSz/u3D5HaU0xU8cv5czVPYQnPKWosJTF07Yw49tRpCVlcfbYXVk2eg1tLebtNUs2sWr3PPatuEBKdiInbh3EydqVC09Psv+bs4TGvWTKquEyeVw//Tf+uH2cloEd6Nq6F3dD7uDr5seZi+eY9Ok4WX+OntvFjdvnRT4RGNCENZtWcuv4M3lMVbzX3vNqyCnIYeaPk1k3/RcGjOvLiI9H8s2Ubzl94yQ7Dm1hZL8x3H5+nvbNOzOm/1RKSovpPq4h5uYmkva8e/VFDl3/BU+bBnzWfwqxye/5+bf1vA4JJTCwPvOmf0tpVQl13P2k0L927waaGh2C6tbj2PF9zP16qchnV6ycJSnDgweNZc+hTQwbMJYunXrL8xw2/GNu3rnNiaOn6dypMz+s/54NGzfK56+K9g+d9xXLv+OL6dN4EfICJydn0cOnZ9Tq4xWvXgp2jZ40WxQRy9TKGBcPJ5o2ayLEtrbBnaTjvn/zUTHeHj9ziIT4WGJi35OTn0VGZhpFRUUc2XOWnXs3M7DfcFo2a8uBY7sFOfrH5WNsW39QHq/XoA7SXLh9/jGTZo6hTYv2LF+wioXfzef3Myf4btEqLlz7g47tOjN25CTxmgz5rA+uTq5Mn/g1s76ayO0bL+T1Kw+Akt6oQ4WkzfxurkzBBnbvx7v4KHp17IG9jT1bfltPQFBDQcAmp6ZRt04d2jXuIBOP1i3bEhkVwfffr8XN1UNyQLZt2yb4TLXxUL6s/xTu/1JF/C9/sU5Ss8HaCy2qSbGvbZl/SEtVf1MXwT946II3rO3C/914+kHv/i913JVGVhkgtDVoVSXw1+Movnu1jh662kqqdVSRbvpXt7pWmiObCNHH66LRr+XAK4ydKtR1Tc3RMbaQAv7vVBlF7lDCfFXoK2Rk7YNp6HYmnMBXqf/yG/bPviGquQd3+tVHz8r0H9OKDxhItaB9wEGqjrv6d1XApYbcIz85VhCM5RUV0oFVF5SihxibGIvBMDMvGWMLfeo1CkCjkjeT0oiLTMJMxwoHSw/KCypo1CCAmMR40Qjv3btXQi3q+fvh4elCaXU5qRlp6BvoizatvLAEKzMrMrPSMbQ0pPvAHtJxzynPEzKGmb4Z0ZExlJeUUS/QDydnR8FVurq5UaGpIC0rkcLCHDzcXcnJKkSDMSlJmXTp0pUXL56Rl5mFu5sHtnbO5OUXS1iFrkZLWlK8FO5mxkbkZGRQVV5NWVE1ehoj3r1/T8eO7cnMTqNKW4FWp4qKqhIC/OsKVcTQ2ISKSigv0xL6IlJMRvo1xmIMqqgsF0+Dh5unyFfClSxESatqKnGws8JYx4CU90mMHTmS+vV85WasTJ3vomKpX78Rbr5ehNy/h4mhIdbmZlja2xMXHSPx36qzrYJfKqtriE6Iw9zaGn0jIzIyssnLyeP1i9c0CW6MnrYGdxdnSksrsLC0EtmJ6lAnJsRiq1CIJoZC3XFydpVxtuIcqymM6vJoNHrS5U7PyCSoYRCZGZnyWanU08B6AaSnpom519XNVXwETm4u0mWpqdTy4N4jHJ2ccPZwJbBhADl52VjZW1FSVip+AT8ff6jS1PoAysskNrywSHX1SwS1qAx16t/MrcyJi4uVACtTczNBhnkHuGNsZoiHp4egRotKCrCytZCutmJfNw4ORrdSTbWMKCspoqy4WNL64t5F42TnxKsXb2jSpjlaUz1KyxR1oUYK95rSSpF4BdQJwNPTi6LKEl5FvEGjEKpGuuL1MDMzx9jADD0McHFwp6pCUxvEpq2RyZBalJQcTt9Ql9KKAtHuqfNBmSwVqcG/njcVlSXyOhKjE2kU1BhdDDDQNREPRVpGmty81Gv98J4o7bO9uRu6WkNZKyz+uharqKpd73SqycvLokSTRVZWHj7O9THUmMvzQr+G/PJ8whJCMTIzRKNryNUbZ9DTr6ZDuw4U5leiU2NEcWER6anJYsbXU2FlpiYSqKXWLuV7yMvKw0BPBUFZSlBPUnwCgz8axqdDxwi9R6FPVVZDeVklMyctYfysETg7uXHmwHWMjUxISH7PtceHOX/hIvt+vsz951e5+egiaemZdOzUncEdP2fs4s+YO34ebRu25/7LezSs24hlv81jeJfPCK7blLErhshkJjomnieHXzNtw1TaBLZldJ/RzFz9Jfce3haZwvGtZ5i1ahqe7t78OO8Xqqqr6DulC86Ozuhr9PF19iM4sCmHzuxh6mezWLxxLie3XMTC1JKZP49RDFFsjWwY0WsyP2/6lh/XHpdu6ID+LcnJzeXixacsWDyZAf1HMWTg58QnRTP+y2GkpiZTXlrFldP32LTpWyZNWEK9+kp+FMbzx+cJfRtGYlYaWgM95n65mm+XjGPvzhuYmVoQ9f4tIa8fcv/JHa7+cZ2D+04RFNSQdh0ak56eIUWYwtxdvXqHceM+o9/H/Vm6aCV3H18lLOGB+GO2bNqOtkKfvKwCDE20NGrhh6W1NWXVlUJHik2Mw9vPR6kPGNdrFmfvHcBcxxo/Hy+SYqMYOXA+KRnvOXDiR8ytTAnw96OBf3f0dQ3ZvHkdM6euFN/MwkVfyoSy/4CRZKXH8CI8hM9HfsO9Zxf4fttCTEwt2LnqLHt//5lDew/x6Gak3CenLxpBTmkmB9df5ZsdnzOowzhaB3YW0/iMn8bSs2U/RnWfwNaz63gceldY/Gu/2M7lP8/g4xTIxz2HcvvFHTo0as+GbZto07wFbZq3JiL2NeeuHCE5KYH+vT5l0Y/z2LfxhMj+1Gev1jAvF2/Z9C/YMYsfp22lx5iOrP9mE02CmrD+0EqiU6JoVKexTP9eRT3hp5l7Zf3uP7W5ZEFkZqTxy7KjHL+2nTbBPejXcRQZ2WlMnjOa9KRsabb9sGIDsWkx9O70kXiyYpPjcLJ3lITa+NhImjVRm6EItu9cJ4X7mNFfcvSP3bRp2pmhg8YQEfEWc3NLmrZSzHpHIaapZoBqRoU8r5WmqENpzD8d9SkbNm4gMjxKJDSB9f3Jy8uVjYzSshcXl0jhqw4TUzPsnKzEm6aaNHV8fZkx4Wu+XDCJ84dvyNd89e00ycjQ0+hQWlEi64rKv1i7YjO/7d1Cn54DaNemM/OXzGLx/JU0axfI8kVrGDboU9ZuWMH+I7t58yiaPkO6sXHNZuoF1Kfv0B4y1ZgwdrLcN7Jy09m4cgtl5WWMnDxQpC3fL/+Z8RNHsGPrQUnsVVMPVWf4+dSVjcqCH5fKlHhU/2GEvgulS6sOeLh6yuZe+arUoeSs526co2+Xvpw9f5qunboLierIsSPSnVckqvPnz0vhfu3aNWbPnv2fwv3fUln+zz9E53WnQdoLzaso/ivoU8r3vwKXPphTawvr2iJe/f6huP/wY9WOU+Q1/4Tv/k8f2tAYnZoqka38/VAdQ3VU6yi0kq4U7xptlfzS1VaJAU0FMakusNKpqydSqcKb1AlmZIaeoQH6JqboWDkIsUZeigQw1V6QHw7Vfe/2RwSBr9L+LW+v6rg/HBxMmepky7hN7cRV2JLeP0y+SuMuXR1VhZYWUJLznvLi9NqC0MCEtIQMoqNi8XD3FEqLg5Mt+iZaGdmmZCYQlxxPSUE5D289x7TGFsNqMzFmeXu7ye7d1cmJm9eukZWZQUFBoXTBjUxUsFI0piYIrcLexlKwjH0G9OfukweYOllg62pDuU45kRGRONo4UllSSeuWrbFzcqBGp4bMrDSJik7NSsbR1QYbe7XBqECj1UdTY0RacjZG+kYkxsdgbqBSWe3R0zfGwNREbmhKyhH5NhwfNy+MlZHR3ILSwiKRHijt8cuQ55iZmOPj7klBTp5QR0wsjTExNpLRc3l1DT5+/ugbmnL3z8e8DYvEQKuHib6SrWRLx0fJTz4e/DHbt+8kMTaReoH1adGsvhTjWSpkylhJddxkihBQrz5Hjp3AxNRcpCNq7Ki04ErrrTToEZERMhJXRkYLCyvBjyozaGFJiWxEigoLxYRma20jSZ91fLwkGEMZi96GhdWaq7U1GOrVbizc3FzJysvD0d6RrLR04YUrOZWiRsTGJ+Dr54+JuZmM29VCqi4wC2srIajk5mRjYWZKyLOn5OTmSNqoer+UjtBKde71NCRnplBYWUR5ZTEhL0Lk/PLz8aW0oBgbc1sxbCptu6GJLm7uTpw/e0709nPnzRPTpgqRMjAxwKeuJ5U1lfIrLimOgrwctDVV2NnYkpGZRRU15Bbng74WYxNDTPUMMNTVx9XBjaLcAsqLSkXjaGdnj7Orq3RtXd3cKSjMJT0jiZcvntGubVsZHcdFJ2FqbEGloRYjS1NsHBzIzMsR7nN2VgbBQU3JyyiljncQBurrKlTxryQIZZibG5Gdl0VOfo6852pa4WTvgZW1FeXaMjJykjA00MPRypZ3YdH4eQSQHJ+KnYODbKwqa0pBr5qysgr0NXqyQbMzd8TQxEKMuvbW9higj66SPVWUU1CSQ5m2iAptCakZSWLiqxfQiOoKrZwHKkzql22/8OmET4lLiSM9N5WwNy8pKypn5rSZ7Dt4UCRS6tz2cHKhuKAQR2t7OfcUUadGW4GXlydhoWEE1WvE+XNXsbSwJj01k5AHrzAzMKGsqIwBg/tQJ9AbXVMDujYezsa9yyksyyEjKYPKIrUOFmNmYsG3s34gPOodP/66lOzcInz8fEhKT+b7hRu4du8SF26epXnDVgT5NeLhS7VpNeHIplMcP3+I9bvWUFFZiYGRCU9PvWTY10MZ1msYw3oOZ9GGb7hy+4pct4d/Oc74eZ/X6pV/OCBoyj9unhDPQFFeAYa6RiyYsZyRE/tK6IvqVh7dfp1Hr+/w68nVUvB9NmAClrq2HD64nZ9/PE5aSiznTm0hLiGOZi168fL1U5KS49i16xJHTv4qGvac7Bxy0/M4efw2kyf3Z8eOs/j7NyA2JpKo0BsysTp64RR1g4NY881u2vUJ4MKxB9hY2XPoxE46tu3FtJljcbRxYN3aTdy7f5vf9mwTc15lRTW3b93h/r3HDOjXh4WLlzBs2AgOH9nJ5m3LcHNzpKK8nJycQsrKtII/dHC3JTUjgw6dO4KeARkZOTKpcnd3xkRjRvPGrdh3eDNtm7dhcJ8R2FkGcP32QWp08ol4915kBm9fJVDPvxnHT23l0+FzMTezZPP2JTRp2gBvj2DCI5+TX5rDoJ7TePrqLgcv/MLzkBds//4Uv+xZzfOXITz4I1zCkracWY2ds7U8ds/mQ9lwfBGtArsTnxFLSmIqm+bu5dbTy/x6ah2NghoRHfme5VN+4sjp3fTo0JfWTTtz5c/zeLvV5cWrl7x88Zxl3y5nw+Y1DB7Wj3379jKw7wiWrZ9LlZ4Oeib65BbmYeNgy7FVZ6VYbjuyOa9OR9BzfBfObr0oNcPweT3xCfTExtSewZ0+ZcPxxeydd5kr905x6MwGSvKL8fbyYero7zhxbhvNG3Wma/vBkpzcoVcTSeZWU+kxo8bj4+NLYWkR3dr0FGlVUWkRUbFhMulrENiUdesXExcXKVSuoUPHcuvPK7g6eTJ96nxu3LyCk5MrU2dNIzMriy0bf6Vzx8589FFvXrx4Id1idf9W12azZs05e/YPyVJR921fv9o0ZVW4q/VdNV9Ut139Xa1BRqa6+Pp7yNRN4WZnTviGGQsmc/7wdakxpsz6TBpKVRUVIgdzdXEhJyuLubOWs2fvVnr16E+rVu35etGX9OjSm/1HdpGTk8EfR24wacanPH8RwrN7EXTv25azJ67JpqFLr5aylrdo3oYxoyew5qfvuPHHn5y5eJpNOzagq6PDxlW/Mmn6KIEPKK286sZXVFZx/fwjnByc+OK7WWI1/HL0FM5fPU/nNu0UfUTee/U6VKiVOnbs2UyfHn1Fsqnug9269pLX/vjxY2bOnCmejB9++IGuXbtKavbfj/9o3P8tZeZ/+yE654Z8rH0UUPOPTrF02f+SdXzIUPp70f6/m1L/XrwLOUXlKX7gQP6T51uLg1S89drCWldF1iu8oxo8G+pLR71CgfrVjk+xqKtKpEBX+nch2ShMpWKi6yjyTK3eXX2fdOoN9NGoLr2VIzoGtZuAGlUo/+35fOi8/7sL97v9g6gyUhil/0pM/SCVUc9DdQw12mqqigqhugJ7Jx3i4l6RX1yMnuq0Gdlw5dxV4VN7+nqSmZ2BoWENFtam2Lvb4uHlQVZKHmHP3hEbmkyb4I4Y6RqLAVWFgVSXlRMUFMift/+kTBUzLi6cOX9RdHlKUtSsWV0c7a3w8vKiVdt2xKUlkVmSTXpuGqbWZlLwqZTK6PdxdO3STTCNFpZmFObnYm5iREJqEsXlBbh521NQmkdhQRHtW3ckKixGitJ34VEUZBZgaW4tjHAXTzeev31FfoEyFdYQExaNq4MrrVu14v7tu7g5uwitRZknzUwsMcQAI/Qk9dPe2UZCflRQVE5+Ltl5RaizITO7kNdh4ZQVlFBTWi06d9UVKK8qw6uON4UFxTx58BRbKxsmjP2Ejm3b8j4ySgWyEhUaQXBwMCWl5dg7OfLg0SP69x9QSzApLiYhLp769evLzV8Zm1SXRU0aMjNzRLeqFj61cKv3SS3wigGel5dHYny8LPRKwqE+b8Ve1+hoBX+oMExqQ5CRnSMMc1sra6HLKF66CvYxt7QioH4Qbp6eYqIsLi4SXfmpUydp2aIZz5494+L5C7g4u9CxUweOnzpBcMNGoi338vEmt6iQospSzG3NeBTyAAMjPbl5KoqShYk5lgphaW6Nh5c7RaUq6KrW5KX07UomokI6tLo6YiA1MjOisDiPGgVu12rJzswgNSURbw8PvDx9yC8s4k1kGPb/i733jrL7rM5/n9N7rzNnep/RVEmjZlmSZctylQtuoRgIISTwSyHcBIesm3Bz8wsOgSSEFjChd7DBRdhykWVJlqw6vdczp/fe2117H8kxhFwv1uL3H4dlbGlmzsyc8/2+7373fp7P02CBVq/C0tQsBEXwgcyqMyOTyDLhxt7QiHQuA51WzTp96lLJFSTZaecDhMfjx0DPEJuYdS0UtFWBWCFHrpxBthiFVieDxxlAa0M/dHIbd7t5YmFsRLFchkwsh8u3xddFU2sjE3gIabq8tgJ/xIdILICOzhaYtXqE3BHsHz8IpUCPfLEGqVSOSCrIfod8PsddOzH19oUa5MpJCARlnuhQhLxUoEGBDvziGtK1CF6//Aq6Ono4CXdmfpYnEb09nRz5vbG1jg//4Yfw5EtPwuV3c9HdbG0CqkLUhALcd8+9OH/2dbg3nCjlclDpFDh44DBeO32KA9sO3HADNjfW4dr0olISsswpEUigydaG1145DZ/bh69886sIp0KQ6RXI5oq4degdmFi5ALG0wlSkK+ev4m//8l9w9txJ/P3jH2eEqtZkgFylQEdPO4aGh3Dbrvvwnz/9Ilq7m/G973wfe7bvx1/8/l9jzbmCz3/nXxGNRrgQoNj7tdfd+Ojjf4L3HHsfhnqG8d6/fARenw/5bAH/8LFPweVzYVvfIHrae/Hxz/4pZx0koilsrjkhqgFf/uw38eOffQtKpQJjo+Mc1vbXj3+Y1EWMUHzk1j/k9TAXS+GWww/i3z/1F4jFPZDJFBBJ1Pj4334OCwuzcDqXcObcswiEgshn87jl8K04cPBhfPdbn8ZHP/Y4rLY2fP0rn4TP44TH48GSdw27Dh7A45/4JieLtjg68KWv/iv+9fP/hC/++1chE6sgFNawvDKPH/zom0hni8imC0jE0vj4xz6OBx74PTxw/z348leegNlixgf/4H60thmhVcu4s5rMEPa2AY6WFkSiAcSSSQ65ozwMmqqtbazD6Qpg965hfPGT38XUwhtsoL9h181Y3biM5Y1LSKSTsDe3IhJLYu/IYYz07kdZFIeorMMPn/wGFtcuMVXsj973V4xhrIgrOLLnIXz5J3+Pnz7zA57Qvff+/4Xxkb2MWh3r3Y1vv/Ql/OL0zxj/azTpsKPlJjRZOvjaJYnhLbvuwuzKBL69K6LvAAAgAElEQVT67L9gY20Do8OjiARD+LN3/t+syW9xtDMid35jGitLTvzlhx+DP+CDc2sDJ8+cQN9AD8MN/vj9H8Xc0jRPBohsRRkRtFaTXOqp136M0xdP4S/e+Rim1y/jz9/1GL78/U9jMTDFevbuzi78xQP/G/E0+WyAr37vb6GVaSAVKthQvX/X/Zieu4Cx4V3YOXoz/vlzn8TxE89yZglJ26gs+eRjj2N5YwnzK/N82Dpw4EboFTr0dgzg6uRFvHLyWZbeJJIRjI7sg8FgYdNxe1sPHnj4LsRTWfzke08hnkzA0dDIXePPfuYzXHzTP7TG79m9B80tLchmM/jm17+FD3/kj/HCiRfY/FzXtNcxkHX0cwUGgx6JTASDI73QGtTYvnOcQ7I+88VP4dN/9zk8ffxJ/NsXH4fOaODDPkXXkXcwk8zgH/7uXziforWlHXMLM/ib//1xztD41hd+CH/Qh3NvvIavfftLEFQF+MRf/j2++d2v4ZtP/Aif+dd/wAsvHeempNZgwr9/5j/gC/i42fCxT/wJv75ktv/Jt57hKSl5JwibSZ15UkxQw/OF0ycwuTbHB/4/efeH8LPnnkJbUwsarHYMbBvg5mNLQwvLIS9eOsNfv310L7xeN06eegV+XxAnXzmFd7/73fjIRz6C7373u/jsZz/73+q/3xXu/wcK9yc+cKy2ZqnyCJrxjhS2dA39eL3D/manmvjtv6arzgjlt/49fR6xkn6NYZU06MRtF9SIZMxzb356ISWfUoCNQguhhEbOQuRzBUhLSRTyxV/6zWUKKWMpqcinbjwV8SKFCkWZETKDAZAqmTBDBQj9ThT6Qg8u2jmruPZb7biTOfXiQ9tB5SXdzNRpp8MLpXvy60IHh1IeYiGxm4UcBpNOL6BQDiKdz3KXxb3hh3PFhfHxXcyDVemItWpBJB5knToRXgRFMVpMHcj48zDI9ehobmd8nVwmhclogNfj5sUlmc0gXcjj6ePH4Q/5oTfKMNDXiaZGC8ciUwpmJBmDSC2Bo82BbL4u4aBuY7FUwaGbbmYcocWkRymXYQPnltcJY4MWAqUA43u382LQ17sNywsbmJtegQQytDe3we1yc4rg4vI8h/HQYiKBBBtLTrTYm9DW3IJYMAKpVMFMc6lMiZXFDRSzJQgKNbS2N0GmJkmGE42NDpRrNIEhA2wUFlsjrkxNYWvNxfztdCLDr7dao4TWqOMibnF+GaloEiathg2kTXY7k15aHS38PhB5hQ54Lq+HC28intCEglj4dKih4pO66lSo03VHizkZLwm5SCNhQgiSATQei9WZvpUqf5xCipjIks2iwWbD1uYGL+o+v48TVg16PXo6OtBEXehoDFoDBSLl4CJTqEwBi92O5YV53Hb0JkxPT2D66lWmN1HYVjyeQjKdxM23HsLlixf5QHHfAw9gZnEBTz73c5y79DoOHDwAnU3DKYaUOPq1/3gCu8f38gZLErNKjeQhMlAKK92Y1HVRqTUoVMu4PHkFNVENw2MjGBkbRjASgNVqQKWS59eCaA1CSKG4lriqUsmRy6chgwSJYAx2ox2ZVAb5XI5Z6CarhXXiUsZbiiCT1Tf4ZDLBUphSsYr21k7Ey3VzeigRhkQhAEQZlCpp+L1+tFp7oZQbka9mcOHiRezZeSOddyEmH0axiGgqzLQWKiC1BjOMejMTHShwhDZumojIBVIEPRF0NW9DMlKCRq9lnFxNQBzm+polrskQjSQgV5SwtDTJKcFKuQlalQ2VqggVYRHJkg/RjAsWjQ0bHjfUZDiORVCtlOFosiOTSUCplnPYmVytxgvP/gLeLZLkVLhoKFbK8Di3IBGIoFbJcPTYTVhd2eB7jQ6FzS0OPhBSV7SpoQUasRJakZID17799R9gaWUNH/yjD6KxuwWb/i2suTeh1MhwcOcBlNMlSASAe9OJSxfOsXcgmy1jbcMDhUEBrV7HHH6vz42bj9yCO3Y9zFIwOgDRtfrkSz/B1bmL3CWjSSGZlWkN+co/foPNd2TE+5evfQqT5D0xWHlSNNo3ykXTlm+Lw9zaW5oRY969CJFwjK8Dkp+RzO3e+45iZu4qNv1rUGrkuHh1AiNDA/i9Oz+IRlMLRJUapi6+jpv2jiCZiOHKlat8YCXEaKVWhcliYZ/E6bNnMDw8iHw2i7vf8UGMju1ngtD05Ktwbs7D7fJibW0d+gYzQokEtGoTHzIoTTgYpEmXFLfccphlYVVRCbv27MOFNy7j8qVphIJJCKtiSARCnD59AdlsHulMEn/7d3+FaiWOzhYbMxSoOJ1aXIJCZ8C604eB/jbmWdNBp7O7nT0L5GVxtLWh0dGGXCzPDRur2czmzngyBHuTFcVqGecuX0F7ZzeaLV2488Z3IJFK4NyFs+gcakU+k2TggrisxEDXdlAK2mZwEc+c+SE3ApKJJFARYnzwRg7NylXTjCikTiithTQtInnDoe23odu+jelUl2fP4/nXfsoSPZKJ0PscjyZwaPwW7Bzcy2nDz770Uzz4wLt4Tb94/jJOnzoNWmjlCgnGd+/ERz7yYUxOXsXkzAQbZlu6W/DzXzyNQq2MdDaN3bt3o5gq4F1HHuWJYTjmx9zGBTg9hC6swmYy8cH1phtvxMyVSUiFUoR8UUYIv/ra6/jDD30M9979KB+qL02cwze+82WWIBJ6mKg/AwM9LE97z4N/gI6WLu4gKxUK7ny/fOp5NsUT3yKbTSKWjMFqbsDw4DhWVxfgdm3hK098DR5fEO9896MIhkN47dRpiGtClh/SNc8NNoGAk0K/9tX/5BqGUJyP/9On3iTC8dT8Wj1B/6ZCnPb67p4WSJUiVIVVNpL/+R9+nJuY4UgYX37i32A06BBLJHjtIDkZfU0uk8UNew6gp7OfJZzf/8m34Ap4oVKTIqEKg0nPhXk0GuP17QOPfphltTRt/PFPv8vPLyb/nEjCPxM1nQQiIcQyMZRyBa/dVISTF4yuXfpagUSIJgobDIYwMT2Pu+67l/nv7zn2e7AQBCAZ42Rg8jOJpdK6J6tagcflZrDFiRMv473v+QCnn6czGUZG00T6E5/4BNNlft3jd4X7/4HC/Z//7FgtoiAZxzW5S4062GK+Aa4bKrlLfo008yYf/fqff+Vnuv7xX+W8Xz8U1CRy7rRUr2vbWXVV7+3LlXKUJFqWG9DCQn8rqaRRyOTe/C60cFGxdJ2Lzl17ItCI5BCR41lrgUShQE2ihADXNPT0s1KRwLx3crcDtzw5jf7pwG/lFaXCncypRJW5HmN+PTWVqTI1wjjWtfgk/6E/5xPTyOc9EMvlfHKVC1VYWVqDSW+qJ4kaNRxmRFxYl9fNsePuVR8S7hR2dI1h7+hu1Ipl6NQ6ZDIpaDRqPk1TSA4VTolsBp/70hewsLwAjV4OhVyGpkYbJ6jSTU7BOslsCvc/cC9LNgaHRmE2WzEzM8cueipK5BIhXBtrKOezsDnMSBWSyCCHRCGK5jYHGhrs8HqCkAm16Orsh8/lxtSVCSzMzaKhwYqB4V6YTAbMTM4jGU7BrrejnC2gkC2wuXJ8fDfW17dwdWIaR2++HWdfOQ1Hix19w31M0aHikpjiRB4lbKZSrcXC0hJTNSgqu8FiRz6bQyDsR/dAFy9kdNg79cppFBNZDPT2o8newLpqcU2EsdExZLJZmGxWuP1eptyQ3o9SMSkHT6lQ8qiUf3e5nDs8xXwOeoMB1UqFO0v0b1qsiepSvyeqKFUryBXyUGs0XABRJ0UmFqO9rQ3hcJRDiEjfTz9rMhbjMCVy62+6XYin04ytJB66xWhAOZ/B4uw0GhssnMqp1ujx4ssncc+D78Dq4iRmpmZ5zEvd9vEb9uDMG+ew/9ABju+2t9rQ3GHnTcrvD2Bw2zC/ViSzGdsxisnpy1AplGyAo9ARiVTBEp3b774TWo0GRco6rRTgD7lQKKYgFFcRCPlYUy+oiFEtCZBL5dDZ1QGDVYvF2QUYVAaoJSpYTVY+uFAXLhAM8KSLEKN6vRmNDc38+pAGllBqOp2WdfcKowEFMommU5CphEhm/fD4Vhj5J6qq0OzoQkVchkQow5bHA7PRhkKxzGf9aDIMtU6FlbUVQCiDVCZnXJ9ARFOjZT4okTmLDKrN1i7EIzlYrSaWVtH7VipkoZApoJDqWZpGoj2ixZBciqg9MoWW9fBilQDPvfwjlJGCVq5DNl9CIBZBT18fMrkcLr5xkRNw/+axv8HFSxc45MSsM+O1V85yl7uvvw+RWAyvnz7LCFG3ex1DO7uZ/KLWGbnY3LlzO35x/DmQHuCB+x6EoibF2swqutr68fUnvsfG5517duHYw/fi0vRVTqO12XWctGrUqLC+OI8dw8M8wfJ5Qzh/bgJPfO2bOPbQA/j5M8ehVCkwNDIEsUSKWCKOwzcfxvzCIhYWF1HMlfnAKxYIYdTrec0NBoJQc8iZlP88OT0BlVLJ2lcy0A9uG0IqneOwGiIv+b0eiCFCKEATliQXCfF4CDfetBsGs5zTha0OB8xWE7ZcLiYwtTlaUctWUEnlsK2jG71tHVCSb6VQ4IAswvCRKY64/GabDdMzM2hta4ZEIuSCoVytcpFMzRuz1QKzzc44xrnFFYRjSaQTWfT1DSDgDTAJyGjSQyisQiYXY3h8GDNz8ywjo3FTwB+Fy+nmtYPWlUff9yi+/ePvMGa3q8WEh++7G+VijjGqM0tLjCYm4gbRoOhaJYkbpfN29nQCEhHemJiERm/F7ht2IJdLYWZyBnq1FrVamYEB4QRJamTQmSyIJZLoHxjkoDcq6CLBMN7zzncjEQ3D63Zjy70Jb8KDrr5uNr1TgUfJyPTaNzmaEfAHIRVL2ENB3inmfQsknJtB+Exaw/RaghKk2HwbCIe5eUHJlwF/iOV773zoEVx4nShkEtx4w2FoVSYEfVGcPf06nFtr0OnUaOtsxb59+9Dc1IALly4gXcgikozAE/ZyOJ9QJuCMiWQijmaDCRqlkpO319bXuRF488FDaLM7MHvxChLRGHbu3IG+7gF4XUSB+SF0VtpfinB6/ZxdYdTrIJcrGINI6Fba94noQzI9KubHRndgcHAIxXyBJVS5bI6Lb8owoQMoARiKxTwUSjknVRNK+cc/fgq+QBimBhu2bRvE+XNvQEYT/lyRZX60LnBRTj0EQkyDcjdk9aluvsBddmreUOOASVNiMe8FlJFhtehRrBXR0d0GjUHDJmWVUsVSPMoZKZMUUiZnCABJ5Oj75fMFPrDT9/B4vfz9hDIxiqU8s/qbmhrR0dqGC29c4FA1QoXGUkmodVr+GpK0CCmpXShBMp5g6hg3W8VEApMxbIAOedQwoWu0Svr2WgU7d+7kPev06+fwrve8D0dvuxNnXj2DSq6A/p5uTiOnuoMkc+RbUUglnKxNyOkvfvFL+NznPo9Tp05jZWUVp1/979z2Xy2qfle4/1bKzF+Wynzib+6u0c1OOsx6JlJdp11HQV4r3q8FLL31K6mJTNr2/+lxvXCnzvmb2nfqtguoRKILjop3MW8M1Wtdd0pOLYm1fNFX6BhOHyxkUMln/ltSq1jwX+hKklHQzyyiG0OmhkihhkipRlWsgECu+CWpjEBEMh0Bbn5y6reocW/hwr0opS1CwONvGjPVte7F+ven0RXf9HXpTj5ARVSOx6yZdB6VArAyt8qUkXaSysTD0NpMUJu0jGCMBmJwLXmQDeZweOcBdDa0QikmuoqWO2c01tUZ9bA7GvlUnysVcP7ieXzq04/DYDWAEINUDFOxQyNAMsnoDRo2Go7v2QdQF6Bcw+TEFDo7O1mCo1TQ1KLERJtQJABLkwWbgU1I9VJINSLo9WqWq+h1Flw+P4HxsV1IRePwu92olAmxlUSpXIBeY4RCrEbcn4B3xYW9u/egUiojm88jEk9g565xrC6s8CJK0g2hXIJkKo1MNo/RsR28yWaLBZSqZQRDIRRLVaRjGe7YULeFuvSO1gYO4yGM37M/fx6pQAoysQz3H7sbHU2tWJyZg0ZFhxspZColv0a04RHGiugKUxOTTKghXSA96HmFqMJkJL25kTcFkphcH5FSsUOdNiKaJLJpPH38WQ4QOnr0KN9LsxPTvCGQjtDeaEcsEoaVulCBAL//ZCwls+nMwjxGt49hcmIaWxsbjME0EE+Y5F+1Cvz0dY5GTE5dRU9HGx8oqAMXz6T4n1QhC53RhO2j2xGJeTk9Nl/IwWqzwKA3IxxOcJfK7/fh9OlXMb5jF9OJNjY3GSPqDwXR1NLEcfLPHX8W9qYG6CwalJGDRCaERqvC6so6Iv44fM4Adoxs5w3T3uwAikCVDgb+KBcdJOkxmI0s+6hUy0glU3A0tyEQCDOJQWfWMuv9llsP8EFp0bUMlVoPsVjB93wo6kY86YdOpYLbGcTI8C4IxHIolSq4tjzY3NxCf38fd8LInEpdd9K7W6xWLoACwQj27N6NyekrrCPt7xtgLbtBZYZzYxMe9yYa7Q7+OTPZJCwmK5Ip2uzTcBiaYdHaUKoW6uFncmBq/goaWu145hdPcedaWpNxMegMuFARCVAulTnNsN3RBufaJtLJNJulSRKWTedZ9rG+scGmLdeWCw/cez96etrhCa7D5Qng1jvuxqmzr0EsEqCzsx1f+twXccvhI8jGc3juqRNoMDegVhQxqpMmIdQFO3z7EcwvL2F1dQY7tg8hm4lDIRGgUs2jf6AfVlsj5pc2cPz4y1Bo9IwDpY2dKDwWm52xq3TgSGZSjCslPT1pbTtaW7A4N88dTJoqkcmcrnWSbynoECsE1lZXmbIzPDQMqUTB4WvEniZvByXOUiAXdemJUtTS0QBbI0kIQjBZtShVBdi9ZzdriaOhCMqZGsTVGoZ7B6AWSWHWahFz+1hzrKcEUggxP7cAr9/PB9t4MsnNmu1jw5iYmoLH52ZDfVUIFCpl3HHsGH72zNNYX/Ngc8PHht9t/UPwbLmZpBSJBNDe3gyr3YhsKcvXFJlR6cBHazL9ma6ZUoUoKSLkUGKjeiEZx7sfuAdysRBz83OIZzIoCoGyALzWUFgXSQFJC93c0ohMpYy23k4otBrYW+1wtDiwueLE1vomLGYz5ufnOTCMGlfrW27oLTouCulalAqkENZEeOj+h5FJZHD05qP4h3/8f1GUZLG8tshNF5KdbTo3+BrWKKlQTnIAXywS5c6pyWRDIpbExNUpBgNQ576t1YFSscQyikKZmiENsNhsyKRSWFtew+EbDmB2ahomkx35XA37996EdDyHbQOD+Od//hRLOQaHt+HIkSNosNvw4osvwh/yIZFNwhXYQnNHM5bWl6A16encgp5mOxptlO4txMTEFEZGxlBI5DDasw2rU3Pwe73oGxzCnvE9XIz+02f/BRWxBDMrS9CbjPy+0PpKfi+5TMWccXqQlM/eaENbazuTlsgzRUU0pUfTAZKKaVq3CcFLTTqSkBI5C7RfJDM49epZzC2toLOnhyc6ZFanxPFwKMIYZkLbkkmaM2Wu7QMctESo0GvNQvq5aC/lDAyxmPdmkoMVC1lodEqoDRqYbCZev4mSR3Q0q8mMUCDApmLCPNP0to6HJjkv1QsKbDo36xJNo5bvNaohyOdFEjSaQNJ0tlKqsMeGrnc60FJhTnumVCzj5gFdRxQoR9JH2tfoZ6S1LZvJcLOyQBkXYhG6e3sYeHD8+Rewc89eVGoiDPUPwqTVQyIUMlihKqjBaLGjt7sHapUC0WAIRp2B80EUSiU3hracHpw/88bbVqW/K9zf9iX6jT9B8NefuLtGFyUV7xSyRFKZ65p2Hh3RMka61195XNe6v7V0f+tnMV7u2gff5LyToZT13mQWZTV8vWspkoAgS5DKIVYbUBFJIRVU+DQtKae4iK+ViiAFfbUmgFRYv5FY144KymTjv2agJbydQCJDWWmBQKWHUKGsG1W5eBZyx53GSYd/OoX+Ce9v/IL9ui9YHm/Fa3cPQEh89Gvc9nqIlKBeuNODA6oIf0nHjCrM4jCU0hzCsSiaHK1YXdpEKV3G5UtXcMOBfdhwr6OmlXIXlH7+9cVNFGJFlCIl7OrbDq1YifbmJjjszZxmaTAZYbJbYTAaUa5QUmYIzzz7NF58+QWkimmotDrW24bjRBMpsG7dZrHwiVql0rAMhYxnFDxx+9Hb4HJuYmznCGRqKaZmJ5EppJCvFiDTy6G3a5np7fFuobOtHWnCwGVL0CtMqGRLEJUFHPh08eJ5qLRaiAVi0MCjzdoKZVUJu9XMr8WVyQkmhey7cR9y2QzmZ2fR2dOLYg2soV9e3UBHZzcjHCUKOdRaFRswG+wtmJ2ah9VggUqhYB10KpdgooNcIsOZV89CWJIyZs+75cLBffvhMNshrNS4i1gicxHRQ9QaXthoITbo9Nw9MejqGylJZVQqBeQSIifUcXE0iqQDIvGKqWNCnZaqFKiKgJaONkzPzeLkyyehUxtZXz8+Ns5drqmJK1hfWUG1XMLNhw4yApUY6u1dnXj9wnnWcDc3NXFHntJviXKSSidYRuWPBrG6sY67j92BIzcf5uuJvl8oHoS50ULRwRAr5ZDRhInMT+U0BKK6uYiCq0rFGut3Q6EgH9Yy1LFRqrgIlspk0Gg1rB13bm2itauNp17+ZBj5Uob8doxss5psSCfy0Kn0zEAnmUVLWydUYjXfm9VMBTIZ+VQEyBZyiMUjWNlYwfzyIn72s6dhb2jA0PYh3H7XYeTKCcZXEimEJCvtbb3I5YhUJUQsRvIXCTRqJSRCOaRyDYo5CScGEkmGKENExLHZTNh0raIqLMFoNnCwSCZXQMAXxujodmw41+H2utDV3QWvL4C56Tk4aXJUomlPFXKZmA+sVGh6vSHcf/890Mn0MKiM6GhvhSu4jlXnLBZXZ/DiSy/jscf+H0xMLODgvpu4I/f8Ky+gq7cTarUKU1cn0GhpQNgfxW1Hb8Pq0gLGRnYg4Atyp/zlV05ibnYOw4OD2LtzD44eOYJkKYF//PQ/o7GtBYFIEKPbtyGdTGBpfgnNDa1wb3ogqkmwMLnEB1S5VIqBgW4Ewz4mL9FUjcKxdo/vwNbWOpRKCSw2PTRGLQ7deoRlGC+9dAbNja24cP4SDu4/DI/bV/dVaHWw2KwIRkNYWl7ivAWSNLWQidrnY1kFBV4FAoTmbODuIHXiqYNJGueBbX3IZ4oY37EHmUQeuWwRkzPTnCJJ8jHqflKzZvuubaggh7IgD5G4ho62LtbQN9jsKKQLaLI34eXjL6Kvqwvdre2kQ4F3bQPvf+/7sLy4DJ/Xh7GR7XjsE3+Pv/jon7AcjdJJZyenIFMr2fMTz6aQKeSwc99uXJme5JTXlVUfAv446+3VciUqhRrkcgnMFiOCgQB6+togUxD2T8AHcpaRVUp8ALQ3WBl3SlkGJdSgUavhczoR8QXgsFj4nvSHwhArpdi+dxc2nS5epxQyKbKZPJxuD9p6uhHPxnHbXUdRFBQQDEcgqIjQYGmEQibng1xjawu6+gbgC4bx4598C0PbBjiHcGvdzZJDpUyNVDyHdz3yLsSiMQRSHrx6+mXs3TuOucUZLqQ1SjUUEmWdVuQPMOFpaHAMvzj+MiQiEd8LN9+0H6GAF44GK3tfkvkMxnbuhC8UQCKdriN3y1U02WgSmkeBatySENtH9qDV0c6Tp+PHn+W1obGpgYtF6iD39vVhY3MVbr+bMb6JXAzFah6QgBG4O4cG0Gi1MQVteHAEF9+4Aq1cjV2DO/Cjb3yXue7dg9t4SqNQqeDxB3Di1CtQGfXXml15WK2NMFsbIJOqGMtL8pm5uSloDRo+tGg1epYj0nqo0+vR3U0M9HoqOR02s5k0yz4IEKCSytksfunyJCYoEE9FGRp1yRBlD/CaWq3yIYD2gOsBQvRnnugLRBDTNIjob+QPSqW4sK/T4op19rtaiUQqCZlKiobmBpgpAZ1YA7Ua5NzVL0AolnJXnQpfTsvO59HS2oahoSFcnZjApcuX4Gh2QECbAKWzCgU8FSZ8LYWEEQQinctDqVUzvYwKfaPBwAZzQaXGBziSS1EqM0k31eTLKpc5YLBYLvFEmLruhNWmdTMaT2DfgUMQSWTobO2ATCTGyuICU3OonujtG8KW01mfFgiFPLGmvZFqHMKjriyusqTq7R6/K9zf7hX6zT8uoI57tVIvoGnBZWoMyWZId34tgOnNwp0k6dfMp2/FRl4v8H+pI/+WICdOVCXh9jWkJGMgrxXSnHoqEEKMCgSUIinV8WiNsGTiUqquha9R6maRNeJk6qBiPVcRQUi7BQUi0IUupKKcRmQiLtArciNEKjUEOitq1GW/hoIUEtFGLMbhH0+i74rrN3/Ffs1XkFTmwoNjyNDPce11o5ua5D70qGTTEFRJVyuo6+1plc47MTt5Gl09PTzaJC3u1UvTaHE0c5R0c0cTDG1WpHJJhKIR5JM5xLwJHNlzBJtT69BL1Yyt27vnBqh1OqgMWhSrFbz66kmM7xjDiePPwmoywB90w9RoxImTr0KkVrHuvFTNQySoQFoVwm6xo1ysYP/+g8wxpxHY+Pg4J3FyJ2VtEQKZAGVBEY0tDVAYNKgIy9yJDQQ9KOYzUCqlTMa4eHYKorIMFpWVrQR0g8dTKS7oWpraUCvUkPAm0GC1cmTyttFB7hiTTmF+fo4LK9JkG602KORqhEIxRKJxJhzE00mMjA2yHj8eTWN2ch4ygQwaFYUEiWBrsjLbVySQwKgzIh5OQ1gV4sLZN6AUSTA2MIih/m2QSWQsfSlWqrwIkbSJ2Pe0cNPmRwhGu83OizGhHBsb7IxnpK58c2sLL9gkF6BuJBX0arMa4UQYFSFdgxQIVkHQE8DWqhPuDQ/27bkRe/fuht1qQTxSl8zs2bsX62urmJiZwqnXz+Dw4cNYX17ibszAtkFYG+qBT5RWS2bd1rZWNr1VSiX2J0hVUgQSAU7fzBSy2LljHJFwEnG1EPYAACAASURBVGa9HgadktGNVKi3trXj7Kk30N3RB5vZxh0wksGcO3cerS1tLFkgnShj0IQCXvTbuzrw/Z/+BJtby+jsbMUDDzwInUYPq62BcYWkpaWwqFAogUQ4wa1H8idQnCknLMskmJmfwf4D+zA4Ogifz49oLIKLE2/glTMv44//1/ugMxOW0QWf34+jR+6BQmZiXTZ1vTY2F3Fw343whgKo1SSwWztxdfoqTwJ7e7oRifnRYDPBH91CqZzjsbpMRDx8JRKxLBrsjfAEXEhlk7DazdypJQlEX0cfAhGS8FQRCgYxOTGHfKbA3SgiJbQ0NuID730fS32cnjVcnbkAj3cToUAcY2MHMDywF/FYFNtHR/Gt738dKnWdakXm1s3VLWwbGOGiOBp1c4eMirCenl6eBBB2z+fyYPvQKAb6B5Ak2UXQg7037ce3fvCf6N/Whc6ONpx88STkQiWvBcKqCHqFAVvrToQCQXz3O1/F9OxVnHztJaSzWZ46kHZ1YKAfo3xfpKEyaHD+8iVMUoCaWodH7n8Ix599HouzKxwqRvhVg96AQDiEhqZGLlBzuRKCAT9qlRJK+RzMZiNKhSLLq8iIS6mRW64tlEo59Pb2cAFN05VsqoRaSYjpiTkkk1msra5DKuFWDG44MA6ZUox4MoxSpYBcPodyIc+HYro3LToz7CYbosEwQl4/2lqb4XG7oFGQPMqB24/ejl889zzcLjJSq5CMU4owcPHCRezcOQqb3QZfKIiewT6SekNt1uGVM6+hIgA2nT4cOnArXjpxCmsLTmjkamTTWVgsJn6dKWVTq1awh4cKJvq9aPpC1CIqQg0WPcubhBIJdxVtZgue+dnTXBR1drWzlr2lswW5comnpR2dHWxw39h0YXltnb0rxPNOZOJwtDTytKm5oQ3CmpizAIhCs3v/PvijURQqgGdjGQGvG82OZpbm2CwODA0M4Uc//Cm2j46jv68fV6cuQGNQw7m1jmQmxs0Kkl9kU1nOJZifXahPKURSzumo1YRcjNNpyqzXYeLqJehNemTLBUgUMih0Gp6W07WvksihkcjQaLYhGk+jp3cYBq0VAV8E66ubyNLeJQQbFMmrQujARx55BFuuDfj9bnj9W4xEtTdZUBPXcOHSZfzhe38PU5cnIRPJ8P53/z5OvXoGqVgKOpkavk03d7ZHdo5zsvYPf/QjPkzkKkWsbW1gaNsgF4qBeByHj9zOzQeRUIof/vB7TKiiNblenOfYR0N+IxvJIalbLJFidXWVk8NpYqwmvLSwCqlICmEFmJ1bwszMEkRyGUswaSJImRLz8wt8XdOeTY0ZmqTSf9NaTw0cagbRNI32CFr3ab28noLOoYUqFUtWDAYdgpEwG7Abm+3o6G5FJhFnSQtNf7N5oonVWK5GBT/z/9UqdPf08Nrr3Nriv6fgRWpeUOFeLhRhMpqQjCURDcdgMJtRRo2RjzTBp0kwPTet7RVC/+bzyJfokCDkr6Pai1qILpcbNSHYp0SSWoVGzk1Ma2MTtg0Nw6g1Qq1QwLPlZElSZ1cXsvkKgn4ypJMsTgWbyYyzZ19Hk6OJ9fKb61t4/dT5t62hfle4v+1L9Bt/Qr3jfi35lAr365z26x1sKpSv89vf+uxvZbn/uu/KH3/LB64X6iS/oefjjryQIE51qQwxjUnHVhQquSNdgxCSapafgUZnNHYqE36JIomrZf47OmBUBPUbjBJWuWi/9qiSTpa479YOVInvfq3bzqZVgeC3Wrhf57iXZL+Mt+RGO3VrC3kIKQCK/iG9O2hByCCZqPPXqxUh2pu6kUsW4dx04tDhQ0wJUejlqKKItY01uJ0etFnbEHPG0OvoQ6Pexh0LvcGMHbt3A6SNq5Rx8cIb+OF3voM2mxlmrQbj42MwOiz4yTPHcXVxAWVxGXqjEjKpEBatCeVUEQ6bHcODw7g8PY1bbjuK5ZU1iCRClAUVeAJuONodWFhdwu3H7mDTKWmVs9kUGu1mTE9fwJ/82fuRTEdx8dwM9AozNBIznKteniR09nbj4uUrLB+hEKgGswOTVycwNjaGVC4DmU4Nq8OOUCiMudlp7vwRurGluR0nXnwFi0treO30G3C0WdDe1YqHHnmQSTYvPPMi9Gods2pjqRi6+zuZnkJJp0PbhiERU7etzNKdmCeEraVVWI0W6NQaqLU6vt7MBguHG1EXlRbBRrudu4rUcaFOPBMxxkavBf8UuLNDXXbi/FJKLV2l+WIKFVGJZSuknSdiwM7RXXjmyedAwxKSCc0vLuDKpYuMWDxww37YzCa87wO/D41Bj8XlJbzwwgt8yKJUQio4r0xP4J3vficn+K0sr+Dky6+wZOjZ536BiekVDO/oxO6bdqCpwwaNTo2XT57C9NV5WKwG3HDjDuy/cS+mZiYwM7OADzz6QVj1dkRDUdanU6ebpA+lAo1qlfweeV0e1jxSQRsIBtl4STpaq8nIXRuiyhy94w5Gv5WFlBDpx9rKOpKxNO649U7oVDrWCNMIVqogOVwNp0+fwgsnXsTy8jxuuvkQxsZHodRI0T/Sw0WNWCqENxSB2dwEi6EFEpGSDxUQFmE0GRGPp7G2voWevkEIxWSaL2NtfQFqjQwCUQXBkJeLdrFQgbbGQTby0cGduuhKrQKJXATf/M7X0dnbiYMHDuCrX34C514/D0dTI3q7+5FJFvHAvQ/i9MmX4HA0s96dMgw2XFtYd65jZHQAbe1NGBocxcXzUxALlMgXCLuZw/raMqRiITpaW5FN5tHZMYDF+TXozRbIVBX4fAEOj3r44d/ja4lIC4f2HUA8FMHI0DDkWjVylRxySOHM5VdhMKvh9XpgUOlh0tgQ9sQR9SXQ2tiGl194mYNfPvShR7H/4B5cnb7MnPAnn30KI6OjkEvl/A910AhNmS4XOCyMkKKk+w37grh6cQoHd9/E8hYqDqfnZiBXK+D1+9DTvQ02mxkrywuolMh4rUEiGYeNpBiUhhuNwWQyo1wtQqNVMB40k8qjkidS0zqWFtZQSJUZd5lOZ/GXf/UhfONbT6B/oAcG6urF4lhZ2URvfwsMOi1UUiWCvgAazY2QisS4+4478dxzz7B2mnTXtxy+Bcl4nBGY0VCCGevTU3M4ffos1GoFurtb0dffi6GxEXznRz+Ao60FDe2teObF5xmr6vEHUS5WoVdbEPYlMTMxBzXJLdL1/ISuriYolGI0Oxp5AmDQa1k7PjTUj5OvvsiBWB/5yB+zfGbL42V5Q0NjIxaWFjEzN4UdO0Y42dpNcilhlTubZPgLR6OwNTbA7fXwwV6nM/L0iQ7PpUwZy3OrbNqlwDmz3QIdGVZLFS6eVxcX0d3VxRMAkj2SyY+uIaKpWC0WDkWcX5iBSiWFVFEPH6QOrnvTjZsP3QzXpodTdUnzTh4NVKqIhqP44Pvfj1dOnGB4AecX0ORcKIDSqMP0zCwGBwawNreEPcMjSEZiUBqMgEiGgd4x6LVmvPLyKS6Cu3u6eIrV1NyK7t4BvOudj2BpYR7PPfskFhanOVXbH/Zix55RLK0uQStRo7ulAzaDFVcvTDCN6cqVKZj1ZlQoILCpGbfefhue+umTnLRKqaDugJ8lh23NpL33Y8+hA1AYDBge2s6+iWee+TkCQS/y+Qz0eh0n3e6/YTcX2XKFkov2OqowxBptjULJ8jwipuk1ekhqEkzPLOD8G5d4wl+qUBNQyPJJkrtQoU4PatjQfsASGdKPUwFfpegBQsjWJTskx6lDKKT8ftF9Qpr8cDDItQztBxKFBPtv3MnSx2q5ylIykqSk00k2XUvkMq6oaTrQ0dkJn9+DZDrNmNlSiUy3MthtVj6gFXIFboyQJ4MQmGWa2otF3OHnTAvyS2g0fEBIxOIoVOpoYfItkXmU/CtkKifqEkltyPQqlonYHzKycxeTwEiWRBPpcDDAh3er3Ybmli64t5xMXCM5H0l+vvCFL+ADH/gDXhOOP/MLnD994W2Lzt8V7m/7Ev3GnyB47LG7anQT0IM7Ztyxrj9PPYDpv0yqb332t2Ihr4c1/ep3r0fSX5OYU7edZTj1J6f/Lwmlb2ISSSbzy8mp//VspCUVVYv1wBPSNVbr8dS0DpEshrr214t7embSDxJthh4VtRUSo5217/S5AnG90P9tdtyJ4044yDcL92splGRGpZu/ms9DUC7wgYO67UK5Ern8KlSKLBseY9EUBFUJJAIFa2EpwIewXtSxolAFOilHQiGEXTE0qG3QC/Wwamysi/T5gth94w1o7Wzn0/hzzzyDSi4D//oaFEIB3vse4kt7obPZoTSb8eSJpzE1ewXlQhYOswUTFybwtX//Mi8+8+treO7kyyBb8MMPP8gdHkLv3X7n7fj8Vz/PumKNTgWr1cJaWBGqaGw0YnV9GsViii8WuUCFWlEOh7UdJksj5hYWOMSJNrjmxibulFMnoFytQKnTQaZRoaOvlxPayIwlowlKpQqfLwSxRM64SOoArDvXYLQYkEjF0NrYgUyiALPOiItvXEBjcyN3tyhZNODzYWVxDXZbEyOwlucWoKRY52QaxXQeDSYrm/RY4y6RsT6XGLRUzNIYnzZd0i5SWAWRGWicSXguWkzVGh0HjpBGkXjXdN6NRH3MSCe0B3V+yBT55c9/Bbu370HIF8YtN93KFBsyTHZ1dGJ1eZHvs7nFeZw9fwn7D+zFzbfcArVEimIphzMXzmDfjXvZ4PT62XMYHRzDbbfejmQqg5defY01lNlCEs3ddkwtXGHq0P4bD2JqYhZDY0MwWPXsPSATLUlLFmZWMdI/CpVEDb/Lhbm1CThaGlDIlaBW6DjQZmlxjd87GvvTOJXMuqT1J8MT4SttlgY89fTPMTC6DYM7BlAoZjHSN8IHp7XVDQ7Dov+RCZIQnpQCS14KMkhVRTVEkxEkcwnIVBJOt6WDX6VUxcTSPFqaO6HXWllHXyyl2QRN3dFEiiLI6f1ZgFanQCzhg1hIRtsIc/9bWzqQSJD3hc7CUpaMhSJxPvRR59Qd3GQpTZm0yhvr8LrcHHg1MDCALacblbwIJp0FCokIjsYmCGpyhINxSFiXvoZ9N+zC45/+B3S2t7K2c35mnjWfMomEpTblQg5jw6Owmm3MkV9a2YQ7EMAd9x6Bx+WFSq7BhfOXUSwXkYjFODFYLSUzrBxavRbRQhg1eR62VgM8QSdGB4exMreJQrqCtWknLJoG+L1BNublixl0dDfD6VlHa1crG4j7xvr4tSAtdDFXYm05aZjpulZo1HyoTKWT2FjdxK6xPUysOnLoCE6fPsMfI404rc5mi427fPRnMm8ODvVDp9dxJ5AwqYRYlauUcG6uobnZwV1jeu9MWjvWl1yYm15EOpzlcLcdO7bhPe95EG7PBhaXF7moWdvYZOtvQ7OJDwaFTBatjlamPBHe8fKli9h3w27ceOBGTE9cxdTUDI7ddQzhQJiDpSYvT/JBob2tE2JJDUsrkzhy9FaW2G163AjGY6hKRMiVy3XfRyIFncaItcUN2E3NmLw0ywd4KmCo8LJaDOjp78D83Dy29XejkMuiiTTn1RJ3TIkCQqnQKpkSJpsd4XgCBosZJpuFmfskzEznkjz9uOu+O3H2jQswWUxobGms41jzOTTYm6FWGxFJxLlQUss1UIgUjPotF/PIFSiNMoAgHVxNNpZekJpTKBZArpBBLBFw44CLQ4mMpzorK0tcuFJdThMDmoqQDIgKPYPOiK0tH09TqOiUkZFTr8f7H30PvvBvn0NPRxenyqoNeg6oo3yNldU1VApFCEo1/PGjj+K1l16FqcWBXLmK1uZubG36kOJ7UMgNEZfLCbVGi8Hh7czmp8To1aVZzM1OoqWtESJZFXKVnJGv995xL6RVCT75iU/i2O334MUXXkJDQyPvhXSwIOlHOBRFpUwd4hJsjkasODcxNDSM2dkZ9Hf3oKwQwuxwYHhkB08+6DVyOteQL2RZzsWt5FqZg8zoeROJJE/sZFIpzHoDZ1BQ95lSmWnKRlKZTacHs7ML0BotTKkhiQxRrgrZOvziuvGU/pskMdfNqmQgFQrEjPil16NeuFPBLOa1z2QxgsS+bo+XPT4evw8agwIHDu/F8LYBnrhR1/7ypSlsbG7A2mCFx+eFSCJi2W4VFVQ4k6bE9xZJlkkep9fqoJDJIKpRWFMayUSKU5ypU0/FP+1T1HAhrwXRZaiuIe8Yr8NyGU/SqfGaTqW5CUT3PU1y6RqVKaVQ6/Swt7Sgu7cf3e3dKGSzPBXe2nKi0eHA2I5d7EW6cukylDIJT6I///nP4YEHHmJKWMAbwqsvvva2RefvCve3fYl+408QfOz/uoM77lRji0VCSKWieqf6Wqf9f3rG6x33/0njfv3rrn/8Tf37rzG6EmmCTo41qeLXf7sqadwLpM4CRTCVq3VJj1gmYyJNPRSK3PR81EBBSKzUMsTVHEpCBcQ6EwSmJk5Xvf74bRbuK7tacequAZSkIlQpXIfQlpSqRjNG1vpfT20l468AQpkc8dgMNOocj9kIa6hTG+DzBLA0twizwcy6ukQ8AkiFaGxvwoUL5yAqCyHKAjt6tyMTyEJIAVUyKTq6OrB9x3buOqwsLSEWDCDs80IhkXJx4XS7oDebAbUEtu4WvP7G61iZnWVu+tTUNI4cvInNOtFiAWWpGCK5FGG/G1qWdexh2RJ1Ip999me46+6jqFSzTJwxG3QwGw08+qSFuJDOo6OtjU2PX//6t/GOh96Nnz1zHDKlCm0drcwPJuKGQCqCVKNkMoHeYmb9Ho2zlVIFPGsb6GnrhEQqx+T0NMKxCNLpBFQaFVrb2phUsrS0wgQYlUyB8Z070dLWyh3ihbkFiKg7ki+jXBLj/Pk3ePSaCEexrbefcXyEzaOJBxXmTS2tjIIk8gFp3Pt7+3D18mWmvpDpkLpNRCmhBV2pUoL8E0T6KZQqiBG5Ip1BNpOASi1jugzRN6gjOTw8Co/Tw3x68TXqRH9fD9ZWVxj1aW2yQ6pWgoCo3/3e9zmNstPRzDr3kZFt3DUi78P6lgu79tyAWDIFFxmUcjmYrEZYG02YmpuAXCHG7bcfZczj8RPPY3B0iJNQaRKVTaawMreEZCiBgc4BKERK7t4kCzGeptDvh5oIEokc+XwZFosN1ZqQDyaULEoFDWl/TToz3E7qPKpA5nGpSoJVOhSK5ejq6GBeO+lCuaCj2HC5gmVSpUoR3pAbqXIKvpQXaouaWfF0rSikSpYwpPNFFMvU+ZcjX86jWMmz3Ili5GmcTB00iAXo6mrG5OQlWExGyEVqJCI5NDW0YXF+Fr6AF3ceu49NtsSmb6ZrwbPFWDyBsMb645WVRWxurHGHmvwDJO0Y6h9jBOu23iF4nF5EgnHI5WpOwpyencbC4hTEIsoKyKJaqrAeeHhkJ8eDB3wBbhQQ7UquUGD33r148aUXmdxDqYjRcBI+Twhdnb187dKBzG6zYG1lFZ1tnUw0MtiVcAZXUBHSe2qCbysEWU0LOv+GXWF0tbUjFA0hEPJDqpRAY1QzclIkEzPKjhKGqTCOBEJsaKSJFucJlCp8L1MgFZGj6BpFuYpsPM2Jv2QooyRW2sipW0lBYzI6qCmkECskKJZz8PtdKOWyEEKEfC4Pm60B51+/gHuP3cUJr5RqSz+v2+VD2B8BilXG1915x01QyAV45OGH8I2vf5NDc7z+AL+mdKidn1uEUiriyRaZAnfs2sGUFLVeC4/XDbPZAK3eACrLdu/cjad+/BRuO3wrwsEIF1IbG6uIxP2469idPAFU6zXsV7kyOcn3JGnMWxxdmLyygFIxD61aj4W5VWiUKu5Q0z1uI+21342GRhvCoRAEFeLxdzCKsrerm6k2rc2tOPnKazyRuvnWwzjx4gkIxIDRqmfkaCjqZ1NsV1/Pm0Y9KixpAkTJrxS0A5EILX3dsLc0IegPoKmxmaPkk/E0isUK5yvE4uQ3UaJULiIU8kOn17BRkRoVlH8gVcgQCPihVaiRisVw8qUXccftt8JFYXyFDMsCxQIZahURJxPbbA7WTlPHtLXNgbbmBsxevQxhFWwi9gbDyFZoSljmfSfocmGkr58DkCqFEi7PLEOu0+KDH/wjLC6vsLeEQAV0H5I0bGVxCbffeS+uXLmM3u5OqCjxmCRGVaKs5BCPRTj/orOpHWdPX0CtKuYMDSJpRcMBNDQ1MBGI0MM0EaVObl9fPzdP/JySLcK+XbshohwMUQ1Nne1o7ehCoVjBiZdfRnNLExeicqkQTY5Gvjd4ks8wDSEX06VCgXXrhFEkqQn9XPRmpVJZRKJJTE5RBkOZUbuU6UHIUiqY6ecmGQwpHhnzWy1zZ5u17AIJN0JIL07eOpKvUK1Ea57ZYOTPDUZT/P3JvBqLxyCQCnhC1uiwQSYRIR4OY3pygessOszT2k/XCa2T1D2n0qVYIrd/DVI54SLBU7tmayPSyRRLU4gAVhMJkS1k+X7niQAd2YVC6DRaLuQJXlAulln+SbUQNT3p4wQ6qAhoBlHjKS1JoLQ6A08J7zh2N093ouEIooEAnOuUzWKBQCbF2NAYooEI09WK5QJmF2bYf3LLzbdifcWJF56rB0z9/z1+V7i/3Sv0m39c8Kd/epRpjHSREwaSTns0FrmuYadC81qTvO6vvFYg88d/JWjpenFOhf/1D9XDmOrVOv0n6+WvHQpoBEgHAC7c6VPIvEF622smVvp1CHHFXWoi0pQpcKfGBlU2qSpkfIHShU4mOZLaMG6RqTVlkFyGCn0hHQgs7RAaKFG1PhL7bRbuZE49c882FCQiVLKZ+rtA+nv+N5li/8u2SxO5alWAfHYFW65ZDAwMIp/JcwfFYjYxpWN+ZgFGnYU7RyXSW8iBbCHBC0YlU0HSm4FBYmYjm0RG75ucjXJ0kJGIhNhYXUUqTsFJZK4U8+ldKBUiUysgIypj1bmObCIJlVjBJrTO5naUCKagVEGm13BnbW56AlaTjn0PpXKNDaVXLl9EPB1Gc4sNg7RpyeXc4Th06DDOnjvP2LuDB29gnNx/PvEN9PZsw+aGl005FGjhdLnR3dUPSIRo7mrG4voSrHYLb+JkwqLOWCWTh6gCyBVqXlQ3XZtctBNajKgJ9979AJ5/4Tm4NzZw1x13MbaLxvn0/JTceOX8BfjdfiiUeiwvr0JOnex8ga8dSsok2gHpSWlxDsaC7EMwGY0cLkMbOxU3pMXVqDTo6+3l4obGmGQEOnf+PGRKBZNFZHIlv680IqWEu3gizvgu6sa3tXXApDNBrzWiVKqysWpjfZV1zFKFhE2luXKemeDUJdKqdQhsuLEwP4/2thZodRo22tJGmyuUsH18F2Zn53HnHfcgnoqyhpG6qXRVER1gbmEW/WQaLBRYrlCtFGA2UbiQAOKqhMORipkK2lo6IFLQ0l3hQw11i6QSOV+PZL3Qm8y8yBt0Kvh9XqYzZNJZZFM5HteTKY0e/qAHUgVtlmDiAOH/6onBMmRyRbhcPnj8bmSKKTiDm5CZZGgbaIVCrWDDn9VoZRICHSQotrzB0fimZjNdSDPWLxgMcqfI0djCz+/3+WAymNDa0olMssByJfr+oYgPnpCLNbv5YhVun5/XDIVCxjx3Ch9LRpNsDrQ2kKnVCY2KsIdyoCRm7XeQEHRiKR9eVBoNYvEwUukocsTTFos5zCoWTcJstSEeSSAUDKOtpY1ZyRQMRAcGIhoRf3lja5WRo45GO54/8Qvcc/8xbLrWYGswo7WtiRnqbpefC4Wm1ib4/UH2EGyubEElVqFMWv9kHiYjmdsEiKdisDZaMbswjUgswhMN2oRpFE7FrM/j48OsSqFm1KJcQRpWYqhTgJqG9etEnMgkczh800HYbHZsbjiRTCURjYah09NhxQSBRAyDxYSlxVmWxVCxUS1VkU3kIRFQIrIZ6SSlosqQz5Vw9fI08ikKLkqxsfYd990BibgMr9sJk16HY/fci1Onz3KgEx3CYtk0B96QDSjg9eLQoYOYX5pnihH9TqTv7exqYwkBZTcko2m0O1pQzpU4wIi6njVhDf1DA/j5z5/C0MggUtk0FyudXT048eJLmJ1ZwPDwGC5dmoTdboWCMiKW12EymDE0MMiSi6nJKaauHDt2OxbmZlgyqJBJIJOKoFIq6l3aqgA+b4TldBTKtrSyjO07xyCUCpjDPjk7gU33FjP7yQMwdXWG90yaxlBQ0Oiu7bzGTS3MIhKPobOjHc3NzewpUSo00OmNbOr1BUIYGhlGKBRAuUQyjBofymg96+vrQb5cwJZzE6JqFX6XlwItcPToQZw9dwYt7S3IpKjQlLI0qFwoY21li/dxkpYNjfRBKq5BLhRAp1Jjdn4Buw8cxOT0PBLpLDpb25CNx1BKZyCBmMksiVwRUqUKd999H0RiORoczazfp4KU3lcyelKCNXXNH3zHfbzXBLweRMNB9jBcfOMcvB4Pd4XN5gbk0mXs27MPPtcW3O5NlKtl+ANBaHTU0BBj+9AYdFo9fvbzp7lBRdf1+Ph2zExPoioRoG9kGB09fdhyeVg7Tx/ftXMn4tEQopEQF6FUWNP6QVQ1kZAK9yJ3iavlIhfwlKBKk1Eit5VKNZx6jfCFQsZx5umaojrmGuL3eiedCnlq1tCaxoU7va+VulSG92DaM/R6LtopCZU+nyaEpAKg0CPyh1CRTEnHJqsBJqMOyWiUD23kE6C1rVStcuoreWrqAVYV7pJXqW4h7wylOqdy2DU6hmw6w/kr5POi66pER9uagA8SVJjT8IEoSrQe0c9C+wJhokkaRsjJ6yQ0IsUIxAJudFG6NO1hqVwOI9t3sKRr+9h2hLxezExOwW61MQ9erzEg5AlyojVR6sgjF4vFmU5WyFTwyolTb1t1/q5wf9uX6Df+BMFHP3pbjYozKtgl1wvoa09DmyEV7rQY0KN8rdC+/nfX2e6/RKHhTKX/KlSp+0c3Dl1dfAh468dIewXbkQAAIABJREFURkJaMy7m60FMxaoQMnENNYmCJTGlQglSUV2ukyuSLq1euJOenb4LYScpkInMq/Rvxk1eK5qrMj1KhNhCBTKjFTDY2Zj62y7cSSpDOEgq3OngQQQcQbGe+Eq/V1UkASmQKlVOqUelQC7tKK5MnmGtmEquhVKuRi6d5U6BWk385Aocjh5OrExSEqVZz0VkrQRIikKoBUqU00XIZTJm+lJHdBsFlJDhRaFEMOBDOpXAxvISkrRBmw1QmNXIiSt45bWTSMQisJlsvNDp5Sbs3LEPwXgC0/NzcLucsBjVHHghlkjg8fqgJLOLyQjy+QolAqg1CuYY00ZjsdrhD4ahMerhcm1idHgbXn/tLORSDYebNNgJU2aB3dHEUo/m9hasu9aQyqfYcESLLBlgyrkCNFIFMrEU9Ma6pKWhuZEZzhSWdPdd92JubgkqiQQ//8lP0NvZDbVai3KpwgUXhTKtL69BKZbD4w3zOC8VT6CxoQEyiZTRjGvLq8ykjsYjMNtMTEqgIsjn9XLB2NvTywtzR0c7F7V0fVGRT913+jzqckYTccZ90pG0o70NHo+bu2YssVFr0NHajsnJGRj0JiZ5EBaUaCjUdc8WM/AEPTDZzfAEvGz6ontg/96DyGczsNmtEEpEEMpEsDc1wxcI4urEFB/o+lq7sbm1xd83lynwiJQ6Z93d9Lw5hKMBKFRSVCpFxqbRuDwRS3CH1LnhQjgQRSQc4mKEul1mkwmRUIQ3sM9/4T9w/wMPsVGqq7OZeeRKtZJNyrlcHiq5kiUzRDbIpJPQmSjAJ42NzTV0dLUzZ91osmBkdAce/6fPcHd9zbWEjz7258gJ8pDpxFjdXOWCdXRoBGF/kAOUDEYdH0KIXkOknpmZGTQ3t2B5aRWCmhDVHIEBxfx7E81neuYqmtqamIYyMrqT8wvSpSh7JIj4MTK8nYNVqFtMKbYUHKKWGXDzwTtx+tyrkPOIWItctszj88WFJcaTlsm4JxWip7cLE1OX+bBAxmcq2lOxLEaHdmJmbgab6xt8z7qcW2xYpntSZ9DzxJA41q+dewlNrRam0jhabKyxL4NY/zkIxCWeLjWZCbcqhnMlALlYD7vegZmrU5AIa3DYzSzxItkPBbkFgj4oVXI2pJFEgDwIdEgkCRdttCtLyxgaGuFNmqQXnZ1djFGlBF5qaBDicWSYisMQUokE/5zEsic85MrqAowGJWtnqQNM5myjQYtAKMD0Ibp/EqEMRvq3831Ch3ySG60ur3HCci6dRyAYwwOP3I5aNYtSIQ2DQYWxwWFMTM4gFIxiY9PJUhuxSs7ZBXQoHujrhclsgEgsxov/H3vvHRzpeV75ns4RnRtAI+c4AAaTZzgMw6BA0iRNSZYtr4MkW5aznO2967v2Bu/d2ru1vru2Vw7y2lpJFi1ZFCXmNJzIiRiEQRhkoBvoRuecw63z9ICitfTyssr3P03VFCWy0Wh8+L73fd7nOed33nwNW94wTp4alwRc/gz9A0NIxdJIhOLw2F3IpTNIxZOIxuPwh0JwOO1oaDChQBmK0SyYStYyPJQwnZLyFDaL1tY2xEjbSllOroiVlfX6725jC5/56Z/Ciy99Vw52LGIctgahPlGiQuN2NJoUSZXD4aonOMciOPPIGQmsY1DS9elZGGxm9Hf3wqwz4Pzrl3Dq+GHYnU5kKnmojDrs+L1Cd2pqahQJqqnBLCjblrZ2pNIZwXPyoMIYehaF6+ur8gxQ487CkXSw7u5OJKIRrC56MdDtEeNmVVVF3wCNtmmk4lmgqsbuVgCB3bAcWPPFLA5ODsPhMEOvVqCUywvBqKRRQ6c1462z52E3mjHQ2YEomf3GBuzs7klwX2dPN4ZHDkKjaYBOb5JDBDvKilpZgsZCkRjuve9+jAgj3y+GxTdffRUb5Ma7nUI5CYbCgqHVacxiTs9n0kglozA3kIbSgLX1VXz4kYdQypZx6+YtmeiMTBxAscbDGe/NGlQGHTI0qYaj8O3sIZZICaqxu7sLJoNW1iDKPrjmjo4dkMKa6zrJWZyaaJQqmZKxoy1rsFKHfL6EF194FdlcCXlZv1lBKKXOkE51tV6ws3BmAb7fxa8pFNLx5uGRfwXn63IjnUpCr9XJs8VJCcMQWTiHoizcAZVRgR/98U/KVJaIVZKdaDQnkrX+3ipB2bJwpyyN6wnTatkQ4mSQWRgPnj6N4O6uHB41ejWimSSgZ/ppVbTzLPi51nHaUy3XoNPrRYLEaQAbGJJsWyJtrK7bz+TzGBzsk4YTi5FwLCUeOYuNE+dhHBgcFYOqb9tL6jse+8jjeO4bz+LKlcuCPra5bbL/EB2tKGvw1usX3rfo/EHh/r6X6AO/QPHbv/1YjR3v/aJ9v6vOon0/DVXQhiyyq/UCWq2uS2nq3fR62phYUe821/d17Pv89n1ZjUhw3lW4v/vT7ocwybeSZLFqnb6iJktc3CHv8NhzlXrxLbx5Hjo039O4l5TGd0ytMNqhtDWiCC00JjOUBqac1TvhD31z9p+NKsPCncmpqbu0nBq5WkWm5lXEgMsuPzvt9BKoqmX5DC2NCgljiYRTsFtcWF/fFCRaLBpCIZdEX18PzM5mSRZVkm+uVErIyNSNKazOLGKssw/j/cOyMXFTPXz4MPx7AXF8h8JBKTzIUp+ZuimYvbKyjEAyhKpBiVgyLsXb1LUp+d3N3VjA8SOnRYfIEe3bl87j8cc+hGKR4UAG6bAY1Boxyd5z/ynMLMyIhpmbTpgGL5cTuUJBuo78Ghq9qPPlxHiwfxx2eysWF1fR1OpBVVnG0CgJHwGRRKSZchcK48F775fOp06pwtsXL+OHfugJ7OwGRPqxtrEqi8762jaa3a3QKVQy1k5FE1DWlPjWs99BYyPZwS3SodNQfV+qiXSIOkRuTJTWLC0u4uTJkzh//jwt0YjEQ1IMsnPB2G92can35diRchGO7RlSRL03Q664qe8bk3jvsQvPBZ+bB/8/zXXUhXKhpJyHHauO9nYpjtn94eSgj2P5XEIYyFu726hUS2IS9DS2IJVMiHHogUcexP/46pfhaW/DfffdD7vNga/99ddgVpuFpqCAWvjGdPXT2ORudiGVTSCajqGAAj728SfgD27KJp6IJxHwhWEzN+Hiubcx1NmL5YVFMXmZ9AYx7T351NP4mZ/7BbR2dGJgaAC2pgb81u/+loxUr1x7W6QFG6sbuHj2Ehxml0wTgoGAoAn1RjU+9qNP49//xz/CmYceRHNLK27cWIDGWIHFacLph06jf7QPW8EtBMJ+tHo8kky4tbouY2QOwHK5jISl8TBB70wqkRHuMsOBkAGGB8eEmrGxvYamDieczTaRU9jtLfAHoqIx5h4sDGeTWbSdX/zTL6K3p1dSiccPHEJv94gEelGjXNNUpUBg8ubK4qo0JMZHDiAaCWLLt4lINCT3RzO79I5mvPz8WTz9xI/gz/7k/0GR+QZGvWysZC1TSnD95g2MHZyQdUhrAYKxNTib9fAFNmh3g6nBJvd6vkxahRJBXxoomoCsEWZVI9QVLcwGI2x2AzxNDpG5cPBIdj+vDQ8HkUhUNmse0NfX19Dd0yObfTgUxsMPPQK1VifPb5Sd00QCN6duwGgxSaF8z8lTeOutN0WyR/8AMZC8lyPRIIb7u1DKlKQI/8XP/Tz+25/8V/z4p34MX/7q/xRdL028fd2DkhHBJOHNrS2EieXM0qS7IQeFI/eOCa/dv7uJVv5OawrcuMrQJps0Lni9pEuIKnp6eqDRqOByOyWpmAfXdC4j5jmiWn07fgR3wxjsHcaedxcDXX3Y29mF3+tFg9WCm7N3MDrcI4fcnp4uOZjFIjGhftx7733YCwcxe/s2jh8/KeFnra1t0m1taLDi3PlLMvzMp3MYGx2FXkf/hkM07alUHO1t5J0XREtsNtuwtbkN/15ETIzpbB52txmRZAqPfPgM9mJBRLNZNLsb0WJzwbe6KRMkSrYICmjr65bJVDLBsK5BWWeYrbHj38Hxe05ja3sLeqNRCin6e2hatFqs2N7algTSb33rWzgo95QCqVhCJEoTw6PwejeEfEONMpGGdosDL3/3VfR2HJBnlHuMu9kOL6caZyYQi4ZFjpOvlWFv8eDKpRtQKzVostkxOTKMtcUlGPQmxFIZfOJHnobR2IBkqogDo0fQ2NyGxcU74sth8muxmMPy6gpCkSh+7Ed+HJMHD6FWrGDmxk2cffllrC4u4tD4uBzUgqEEQqEo3I1uzM/NoIHZGWYzkumMdM7/8A//D8xNzWJzZRNra5uwuGyYW1lARZHHA2dOY/LEUczMLwl8wevz4/bikjQpmMhrtZhEohmOx6R73UvZjtkkHXdBXIK/Ao0ccnQmAzQqLdLJLDRqPb71D88hHuNBiUFLLNpr4kEymc1yqGVTikUuG1YshqXlyIeR4Uxk4ZPoxOm+qp5BQ8kZgQWU8Hgam7Dj2xXUMLQKaC1GDI8Noau7HRtra9je9sl7cL/gQZv7zH7zkf+O055YMiEHXO4ntVIJHzrzIDbW7mBjfU0mMAVUoDGze8ZuJjXC9XCoSrkmJlTmqoiXQENGPETqxuRrAZBUqlIvsS7jdEvFjqhGh0PHj0uTzGa1Y3xkHHfmF+VA4nQ0IOTfw1DvEFbXlvGt576FyeOH8Oijj2FtZQ27W3v45t89+75F5w8K9/e9RB/4BYKD3Ne1s/DmaZO/Y0Za75tW95UeLPL4Wrrw9wv8fVRkPbFtX2/OmvuuVOT7PtI7hfv3i98Z6ESWPPO7KXbh3OmuMZbkcxbx+weBYk0lshA+dDxxsqMpD5jagLJSB02VI8SSFP0KWwtga4ZCb6yjGOsVPx5+9vY/a+F+5eOTyCrrcqBqvgCUcmJGpYNddPh3Ge6CpayUkIz5UCikMTQ0JDKfWzdvyui6s71LOlodbZ0YODohi1M0EsPrb57Fgw8+hGQ0gVo8g9CqFycnDksQBRcOFniUCnV1dsqPaLNbpINDlm0eJVy9dR2RXBTOJrt08KnVPn/2AtLpPJQVFdqa25Fkd6VcxmOPfkRMp0R0sptNMxGZ5wyHWNlaR6qYkW45zcTd/d24Pj2FSDSMkeEelEsZhMN+9Pf0QqM0YX3Nj+7uEYQjSajVOjz84YeEIW1z2eF0u7Dj9eKZrz6DBr0JbqsTfd09qJZKsiBb7Rb4Al6hXvCeUym0COyEoNea0dveC71KK3QTBqBcuXINpXwZj374UTRaXcgnMzDqTbKIsYvFjj2LFWKxPvrRR/Hcc8+hr6dDDErcREeGh0V/6XI64N3xSUBSKp2GgSmpjU0yEuXhYWtzUzo/XGjZIaHUhpsytcS35xYknOjy5cs4MD4mEdeU4Ji1JkHPsdDa9m2Lpnl8cgxf+pu/wvF7jqO9q130hWazERvb66Lrd7U1Yy8ako7JnblFRAMppEJF5PJEZjqRTuXq4ToM32ERiiKaup34ld/8JUFm/tZv/x4sFo2Y15odHvz2r/0O/vg//ykWbszBrDfJ83T82FH84i/8Av7si1/E5etXMTQ2hi/8xheQU8cxfGBENieaUjc210W6cWBgHL/42V9Dg7YBtXydnf/kJx7F6+fewpGTQ9Jd9gcD6O3rx/jkAZjtJvQM9KKiqmB1exXxZBQ2u1UoFxsba7A1WDFAqcHcNKwMnVJrYLfaMXXjlkTVnz55H/7LH/1f+NFP/AT0BhtGJ8cQjvsRTO4glU/D4W6BzdqIjXW/hEpRe56OpxCLRJBKxKUoc7mcGBocRiCYQDAclUJJpSsjU4qiUqvTISYOHMbNazNCZ7E5LGhtb8HU9VtIxDM4OnESO9thJCNJXH7rLdisFpEMMIWVnchAcE+K2p/93Ofwl3/9lyjrchgaa0epFkNToxMuWzumb94RJjZNfLlSCQ5rK27fWMKd2Q08/tBTMGotmJ+fh7FBj5u3rqOjzSPjfhayi4uLcDls6O7skefau+1DV0cHVldX5IDRPziIru4uzN6ex9KdZbhcLjnEj46P4flXXpLCnyVGLpuW8BzSoDg67+zswNmzZ9FFxv7IOOauz0FZps9JIQXW+QvXZMx/YGxCDrOUJS4tL8taVqiUUK4osBvYRZPHjZwig5HxPpEm5XJptDR7YNCYkE3zOQ7B59uW1FPp+ikoua+jP9ns4eGwra1V1n692oBdHwO4HDBpGxDcCWD2xjS62tqxsrQghfrqxjYeOHMC165dleKfu4XN6RQM6IVLF1HM83voJDQuncrinnvuxYWLl9He3iUJpTyoXrvytsgcKEcplfKSlBwOBiTwhh1RFmNMa25q9ODatZsyUfRROma1Crs8kcnj13/nlxFKReTzNVrtCHv3xAvhdDmwtLmGwYkxJDMZRKO7EnhHI2LvUL90tNe8G7A4bBImx9yNrfUNmRZwreU9SFY6J15Op1UIOwygUlYUUNcUMhUiGtK7S7Z6C1aXVpGJ59DROIDF+TuC5TVbdNj2r6OrtwWhSFBCyxK5LGDQIuiP4PFHn8Dbr78Fk0YN3+amvL/V4UZzkxNWqw0+XxgqJTMtmiRlmXKq4N6OGLL9gbr08eSpe9Ho9sBqasDOxhZee/5FGNjgiNc74ZFIHHaXmxpc+LY38dnP/DRW7qzg8uUreOQjDyMcCwh1a/3OGtQ6Pbb3dqG36FGoZvA7v/ebOHvhAjp7+6AzmAUJTLoYJ6KUgNqsDeKvYVJyYG9PTLGUIrGrnctkRY6XTVFHT1qdBk5XI2KhKPQaI772tb8XDCzln0T3Eo/I1Kgah/7qOk6aaavcKwgasDVYZCrto2RJoZRuPptGDDjKZrJYWFwQ4AVfx0aId8tbbyQqASOxjk4LGptcsg9xksJnQFFTyOcl9Yl8eErXGMbEhg+nUHzuKdPKJBN48PQ9cNltOH/hrIRJpVlXGDTIl0t1mQ1vVCgFA0rZKA8sChDXmpf9mfvbvv6BUwjKaThFNtsMYpKNxJO4/+GHpDmYTmUwfmASH3rwYcxNT6PBoIHdbBNe+5Z3U/wdlNx+9NFHJRDv9q0FfPOr33rfovMHhfv7XqIP/ALF//mvn6wxXY2ddP6pd9rrEhQW7/tdd+msKxXQ64hdrMta5N+9q/O+/++ELilklfdOVv1Hsm+RvNe79yKb+T45zf57CvpRDgf117OY5+colBXQGXUikamoG6Bh4iRPloWEFCdlrQVqdxtgsovZZv/PQ8/exvCtnQ98wd7rC2hOvfTD48hQdUcDCUfRleLdKQHHFHcxlfwnL0mliNieDxaLAaHwrpgA2c1qaWmDWqFFLBKXjfyhH3lMwnZoamNHOxVLokGlx+23p6DPKzHS3S8aSXbdbs/OwdNMTOEKDowdkKRFju6zpRym1+dwZ3NFOLtNrW4JssrSRFtR4My9Z+CyNWJ9dV1irxlt7HJZ0NXLz1IVU2d4N4IHH35YyArXZm7CHwmgZ6AHc0tzyORTSGQS+OijH4HdocfNG5dlrMpFwm5yQ6+1QwEdDPoG2fhS2Qw0Rh1UOo2ETjB0hhKOrpYulLMFPPVDT4iTnpzat69cxObWKpo8TulcM/aZxj9yvx+49wy2ltdhN1tx+dJlScm899RpzN2alaQ8m94siyx1pVq9XqgEbe1tslhSh07+b2BnR+5vi9Ui43CawiRUiXeXRi2ECaVSI8hIGtnKhRLSqRRMBr10QClloGaRsfWpRAofe/rjmJ2bx8jYAewF96TAkdhspRYGvQHXb9yUBZpTDW7MnFowItvJuO9sUuRkx04dFYRZOB3DJhNoC2U025z40//y55i/tSmdoGpNJcMo3v/FWh4lRRG/+ts/hxP3nsTffuVrUKjKePzxj0KjUCIZSeCL//Uv4FsJ4FOf+CQWbq9icX5JCAlP/tDjGB4ZxFe+/gzOX7lQ5zybNLh++208950XUMqyT1qFxW6S+6mQLqLR6kExWcXS7BJeeuMFrO2s4eQDY/hP//mPsBvxoVCqF8OGBiN29/wwmAzQmQ3SyeKBQi2eDK2g9Xo7uiXJ9NrVq4I+Y9eUSDsaetm5orbzvsnT2A2E0dnZL+xzhbYmSMq5pduSEsqD58L8Oto8bdhcXYPb6UI+ncHQYC92vBswGLXo6x3B3k4SoxOTeO3sa6hpy+jqa0IguAUNzZKeNni3dsXkyc54WzvNsHPo6xyCsqLDzlYAt27cgqJYxPr6Cvp6e8WoS4nf8Oggjp08LiSGbf828so0KkpumhVE9sK48Pp1fPpHP4/XXjknEpXT9z+AK1dvwb+9i8G+QeEnc6NlBDu13aRFZNNJ3J6elufXammQsTynQkSDWmiO3QtgYWFGpC0t7W1CaNLotELY4Kici6Tg7XRqpJJJkcgM9/cLu5zSOk6TWLyzC+ewO6AoAmadFToShHj98nlser0in3E3OnFnbV7Y2Q02B1bX1pDK5ZHMJERKxcAuYmPNVhY7cfEXOW0OMR96t3flOVNCCaNBg0SKBV1QyClifHY7pbPY3d0B/+4eiskisskC4sEknPYmvPLCa2hyudDV1glrgw4DvV24ev2yFNyxWESSoFc312BzO9HW0YVsIS/EmpA/JA0Usr25FzFRl913psRynxno78XLL70kk4UL598SRjWTjXl4pGeHvH670w2VWotGd7Okf9IHkMymseXbwoc++gjsbgdeffMlWExWpGNJGNU6mTRkclkEYxEcOnUC8VRC5IbcUxOpuByu9Q1GhGIh1DQKkfxQyxzeC8FmsSEZTyIWSUi40PTUlISuKRVVkUuS2a6oKGB3WLB05zb6R0jZUUkHd3djF4VYTTjfnqYmKNRlFKpZVNRF1FQ16IxGaJh+q9PA3cgpUhNuXr6CvvZ2FNJZkZlxKtTR2iLdWdT0Yu5ntgJNkE2Nbhh0aiwszOH23Cye/tjHcejYMThdHpkylNI5vPrt7+Lym+dgMxhEykXDM/HEvJ+rKGNidFTWYmJ+b0xdR6GcgdvmFK1/LJXExLEjmFmawdOfeALffPbvsRcMYWx8EkeP3wOdzojFO6v1wjWRgG97Q+5pdvaj8RjaOtoF2Ul0plqIlwqkEknpYJdJl6tRGq6FSqHGuTfOIRpJil+AfTzKYNQm+iqqYjRnoU+OOiV94WBI8Iq93R1SmOcyGTit9E4ti4SXhxKdwSDyGoZiPXT/A5I5sLGxgZVNH/QNWrham6WJlslm4PP6hBJEA6tOq5OwMmrT+TxSiy4hUAyG8jQhT+18IQd1rYpTR49JiJg/6EcgFJB1mvc6Dxr0puRpapWBVk1IQQw75AGQEpw6eKQmXi9xGpbZjdegghJUPCDoNLj3oTNyGOvr7ZcGAcOYVpfuwL+1jlvXb4lEcn17DWOT42hqbcLYxIQk9r71yjm88t3X3reG+kHh/r6X6AO/QPFv/90Pv1Nd1+ks+1ZSSOpjqVyVf/IPdfA6PUMK7iId2WGX++V72Mf9TrwoZ77PvCpdcXakq/UCXMyqd2U38t/eVeh/v6Rmv3B/90/I11B/L+FOGm2d1a63QCLL+AGoMyfD1OyE0taEmsb4/0vhzgCmC08eQFlVQTWduPs9alCU8oKqfIevuX/YqVaQjAeRo76b6Ck9A0GC6O/vF5Y2Gbm8omP3HIXFZcWd9SVsbq5joLsXV964BCusiG5G0dfWg77+Tlw8dwUTY8MYHh6WzYCpbVywWIgWlRWsBTfxytlXBe3I8TBH6g996KNYWFjGtfPTGBnuE5PLOLvE8SiczQ5s7W6grbUVu+vb8K5u40MfeljoNCub64ilE/L+za1Noqs+dfoEKrUyOrqbUcynodeqYTVaYTE5gYpW0jtvTU3j2PFjmJ6dQSaXwan770Vra6uY0gqZvCDPWCiSgEHj0vPPP48HHzqDQ4fHsLvrk4W4UqIBzIT2zkGoa2rM3ZhChNQKk0W66jS9qWpKNDtccNrtMsmw2x2IJxLyv1kksEtBbBcvMLttLLypvSRWy9BAs2GIcC7BdHFTJEWEHRGiuVhZsbsf2PVja2sTn/+5z+HGzRv41je/heZmD44eOSETEE+LRzZ2k7UByXRSDJyUzrz08ivY2NjG5NhBjI8dQKGYQywdx8l7TmB9Y10MuHqjBqFMDEubyxg5cEDQmHem5mDWNsBktuPs2bex5fWKz4OHi82ADyfOHMQXfvdzmJtdgn83jE//9KcF3cXEvj/74z9BJhzH9JUpPPXRx/HVrz8nnant9Q38xm9+QQxez7/8MiKZNDQ2paQqfv5XPo1nn3kR68vb0KpV+PLX/lowjq3NHTDorDAoaYBUIVNIIlUKQ20CNv0rcDczSCkHs8mCcDwsPPdEkgemTsFCrm6swGIzoaas4MbN62hrbpGijhg7IkLNBrNQbbLpPExmo/zOM7ESXOzcUeJQzGOFaMe9gKQkslPHLtHI6DhWuZlmc+hobcXLL72Ivp5uNBiNop0fGhiDbysMnalBxs0DY33Y9C4gW4ygs7NFilijyizps8vLK+js7IHRYIWypsOFNy/j9tSM4AQJbnvqiSdkisKNmN3HWDIKT1sz3E0OJHMpKLRVCTdxu1148dsvos3VjtHeCXzpL76Ke06fhtFshUprwOzMjOjIuzq7pFhsbetCKpXDqdP3IxTw48rbl8XUmEzFJUiGcoeNtXWRrXFyM35gCFevXpFDZpYhWooqunu65MDLAn1waIQLNpLJhFBNTPp6+JJs5KhJV5kTJeqrKwUg6A8jHAijqdEl1BfiVNlVCwa9sFi1YqgUbevdEb3WqEc2n5Gkx3g0hXg8CihK2Av4Ua4ATodbTM+kqZCXzo5tLBYV06hCzZCbODLZlEwJSf8h3/3U4VN49u9fECNxNJiUg7os44UcfvazP4lGhw2Dg90I+Hdw4cIFCWJiSFlVpZApote/i0nxT4RlEsaoPuaBMICL+Q4Md7M0WEX+t7a2LOm5DEZbWpiXyQSDjcKhYN3XvCItAAAgAElEQVRordXL/rTjC8lBjkSPbD4v7Oz+oT5oDCpsbKzLe/EzsuPJTirTUA8dO4yJo4fg9+9KFgQPsAwDy5YyKNdKqCgrqKoqgpslUSqTzAjlKR5OwGxoQF93H2amb8LAALjWZmzubKOttUNITpxUFMpZ8bLw3uZ6xKhpTVmDaJCG6gw6utqgNSkwtzKLxvYWwQTTRG1kcqaCsAITiukcrHodTGqtUM3SmSy6JZQtiXKF16wiAXjsqp+5/wFpclB2Q9gBTY6tXd2wOhzo7OxCm9uDrYU7eOM7LyK045eAtrWtTaiNBtHjWywm6QSTxNTV0SsJ2d3d7WKwDEVj2I2EkKuVMDIxIsjNZrcDsXgKkWgBP/8LP4fAXhhqrV7qjt3tbWxtrCAU3BOzppqcdAVEptjU2CgNCaKKGYhEmQj1/iyMK8UqcqmsTKxJtUoncsjni4JD9YUCkl2QpylVSHU0d5rFSN3S1AjvjhflCiWUVjxw731YmLst01mj2YxipSITr2AoiB9+8klcPHsBM9Nz2AnsoqSATBz5GVtbW4TCROoPu+70ZHFPomKAXX5221njENLAZ4qhipl0CvFgRCYdP/bJTwjGcXFpHrt7u5KWnquUkaO3SquBVq0VIg5D+so5dl5r0ixRsstupL+kAaUcjbsqWSMYDFeqlKEx63Hqvnsl4Zyym672Tnz0kY8gFopgc2UJC7OLgvMcGB5AOBnBwaMH8YVf/3XR0//D15/FM3/7zPsWnT8o3N/3En3gF/yjwv3dXXQW5NR+cnyXy5Wla8DC3WhUS2LZfvFOrJJ03usHvrsu7feWyey//z4DXtCInJ3ul7pS0H9PO8835ffk699duO933f8x7eYuc16rRU1nrHe2mfSoNUJtb0TNaIdCo4GqVpGN5Z+z484ApvNPjCJfKUBRrDNh2RJVlPOoVco8ndDRWf8ntfqoIR31I5dMQKXUIEXGs9kkm//G6jKSiShuz8/h4z/+KVT1CuhtBmx7N5GKJHD97BScWjtiOynolTp0tzWjs60dhycPSceAiyZJDTtBP7x+H9q4QBrVWPNtYGHxNuZnF/AH//r38Yf/9j8incyjlCqhta0Jn/v5z0rE+W4ogNFjE0hXsohEwmh3eRBY28H511/B0ePHsLSyLMYbnvg5GqfWsre3S0x0ociOaPnDe0EZ1X3kw09I+qWwoktFWYgcZhta2vn5dpHJpWSsyiRVGsZGBoalQC3lK1IA26w2KW5nppnCZ8DMrUX8xKc+DWdjo+g+Q94d1PIlGZ9SLsVRdSGVEfyYq5FJgirYHXbptImzXq2uG/uyOUmPU2oIT1YIvouG0GypIPjBHDs72QyyyQy0VRWWl1bQ6mlDOpGGuqYULSXNqyeOH8ef/Ml/w+l7TuErX/4aPv1TnxZPwqEjR/D1bz4jvgKH2wmjRYMjR4/DHwhhe8OHkD8oqE4tO2AtTRIU8vprb8g9YHdZYXZZEExH0eRpQjmdx1B7N/mK8LS2Ym8vgkAwimgijatTN/Dr/+rXYGs1I5TxIxAIYaBnBGqlTiQ2HEWryjXM37yB7Tt3cHTiIFqbWrC1viWSFHaA1Ho1xo9M4Bsv/gNCmTAGDvRDoanhz/74S3jknsdwZ34Nv/m7v47GFnaBqPGkg1yJYNgLb3ALRUUGXUNt2A5sianR09wm43YasHjt7TYXjEazdImmZ6cxMNQHr38TrkYnbs/cko3KbDShwWzB4UOHJQ2UxBObwyqTpEpWIbQWf8CL6Zk5pGnINlikoeBuckqCr9FoEZoFQ2S0SjWWbi+ir69fRubsSlPeQf9CKlMTokZZlYfZXoNCk0UmExUKRgNcCHkjaGpqwZUrN+ps+aUtCQLiyNqgZWOgLruirltrNIoMjYXYp3/2J3Hj5lVcuXEF3b1daG1rR2dXL77813+LvvYu6cgGfEG0d/dhxx9GW3uPmB1HhoYk4TYUCIv0qa9nSJJMJ8Yn5Dr8+V98UTptw0ODgt4je1yjJkUpis7WNtmQyW7XNxiwGwxIqq270SVyDR4GKAdgN5WGQR5CWTgRKcqpjcPpRCDgl2ffoDOhXCYhiRKsJKxmi0i3aN6dm70hoUUCCijX8Pqb5yVngIcyhhUxwXWwZ0SC42yOBjCisrGpFel0Dg1mm3wPk9EEu8Uoz//yGpGoSribXOLDSadTQtLIZ3JwmO2SxpuKFUVmQzmOu9ktGFm7xYC2Zhd+/1/+rqytL7/0Mvz+HXT39kjQUUWpkGApm71Bpi6kpNSqCvR094o8jnvI8p0VHDp0BNs+v7C1LWYznA47Thw7gr/5679GT1cnyqWiaNpTmYwU5WaTDcl0VrjbPPJ09nRi07uBBosZhXQOap1Wuv2U142OjMlhmwXt/PIiNjc35HvkSzmEI0EYLXpEE2E4mm3Qm3TCbed0lQFBpBsxXVWr5AGRa84SGhoM0OmUKGorQsJKx/PSOSVZatvnRXu7p04fSabw0Il7kYwlMCPTAROsjQ0oKEtI5NIoKxTi96GUolxTSWOLiaFrtxfQ4nTC3mCH3+uHQWeRsDWFQo3V9XUkE1lZO3u6+gSnSW330uy0TBJICXrww4+gtb0NZo0Bdp0Jb7/2FlqbmnD23JtocDqw7ttGY1sT1Ooaxg+MSUNmfm5JaDKHxsbxL3//90Ewos3ThGg2jsljkzBoNVhZnJdMBbXGgl/85V/Ciy+9IoQxSri219ZQyKXFGF+oFCX9l3I1+mbo9WJII2ENlWJRfANxJuVazChmC1DXVPXGjrtZAuhCexGEQhGkM5RE1j1bnJjQK2PS6ZCIxGDQ6pCrFcWTRLO7osoU94I0E5hozj1xj4nYDSaEAkHUChWhmxXIZFcqxWei0dYlb5yUSkAWMY2VMkrVskykWKpwCpXJZJFLp6AxGoW8wyTUWDiM+06cxOULl/DUx55AJBjC9atXkKHpVqNCHmUh2PBzkWpEnjvJ/zzA8HvYXTZpCPGwz+dQBYbU5QAV78UESooqTtx7Cg6XSzDJhyYO4eDoBAK+HSzOzeDKpWvSuDowNopYNoHbywv49Gc+jZ6uXqwuruNbX/uBVOYDV93/DF/wnoU735edbBbR1LmzcM9mSyKVMZmIIatjI7kYCnWDXe934SH3MY//qDv+roJ836z6/ajJd1ET619KZzYDCjgCKteZqvs4yv/lte9xMdhtYWKF0uKCwu4BzE5Ar0etXMXD35rD0JTvn+ESAsvHOnH+sWHkGBJVzu8nTgHsuBdyYnoRxKVaX09PBRAP7cCs5ziSLPCssMP9uz6J0A4E/Vhcui3a5dbudlibnHJC3173QllQIRfNIxXKYGluCUZFDb3dvYiEwujr6xMd+urGhnQ423u64A8HEMskcP8j9wuTnJinqRszOHf2ErJpyJjVbNbh2MlJ0Vsmshk8/OSHsexdx86OF8VUFm3OZmyvL0ux29rejmye7v5u6ZpxUWQHnaapaMgHt9shWmUSWWhuqkCFUCyKBx5+GM8/9xx+6/O/ipnZKaxurIqMgTIUjmItRpMQMoK7URw+eBzuJo9QHUiOaG9ulxCN3/vN38exIyfw2c98Vja25fkF6aq2eTxiGqKGlxIdLv4GC6crVUQjCSlolMqaJCtSr8uFmQdRCkHI1O7s64FvjweJLAxmo3RF2DVPheKYuXwdg33DEjCUzxZw/z334fLFi9LFdDjssvlarRZ4GlsRCUeED09JxPihcbx5/iwKlTxcnW7R0dusTgz0DKKlqQ0qpVruZR4eSCFwN3oksdTaaEE0E0UeBTz7zX+AUanFF37ul3Dr6hV0trfBZnUjHEmjXFWho68bWpsO6gYFQvk9pLMJmWCw+09aChMqG7Q6nJg4iGIqjaGuPiBTkt8NC1qhMhjViKbDyFTiCKb3sBP04s6SDweHjuLBkx9BNU+llwLJdFw2bJ8vgKXFFbS0NGNgdADpSgoVdRmJXEKIMmR169QGwUJys44mozCY9DLSVhsoaavhhde+g2qtgFbqxEvssOfgdDZKwcqpFQk8fr9PcKPezS1kcsToGREKpxCN8JDrQDgawJkHT4qmen3dL13jowePoae9Twxa4UgUI6NDuPL2eSyuzKG5xYORA4eh0TUgU4xjZeMWYqkdFPMsTlxwGzxQFjRYW95ELJLG9LXb8PuCggo1GXU4fvyocMQDeyGcOHUKyVwaCg3gamRxuiOHP3KR2e0mXu2NN9/E8RPHkEknkIxF0d3ZB5Pejs21Xex49+4G9Xhg0ptw6fzbODx5GHfm76C1pV1SS0fHJrDl3cadlSXoVES/5dHRQaRgDKFwBJt31vDjn/qUaK7j6YQchIdHR4REEgzuocXTIrxwehNYgPJZZROG6b/stPM11PLmCxnRhyvYQEikJSq9rcUjut5EJC4615XFWUEuMvNgaWkFh48fw+a2V6ZNNFSSisXJh86oFOkXtcN6o1W0t5QFkKjSYNTJVI/0JXL2eZCnP4phRGbeH5EoEqEImhvbJUHa5wuJMZHBM8RNkvLhZrIw8Yrd3WJyJm2FMiV2rmP08rBos9dTaPm/KftgEU4EI42Jc3O35WfN5StCyCFNJpNK4aknn8Df/93fwWaxvJOEGYlGJXPA7WwSWWFjUxNC0bDAz5ZXN3Hw4AjGRsZQrlXg8jSLYZMabD4jDMxjwcbQPJNeh1K1hKXleXT2dEg4GfGeZPL7dn0YHhoWDxOpaMVcUSQz3O8YflarluChbEKZFapJtViTTAUe8EnH4eGDmEtKKHvbW/Hm66/hgfvvx17Yj8Z2Nzb827L+k+tPozHzFVbXt+BqahLTsrYKKIo1pCJJMb+2NHbiyJHjIhvhfc418vDh4yKL4KGAdJ94wC+NhovXroi8ZYiEqo1t9Ld2ohhPiw/E2GBARaPCmY9+CAabAWq9SjIY3njjLfi2dzExNIYXvvFtdPf3oqpUYGRyQorjru4OXDz7FhZmZuT35Xa3oqO7B0t3VmVqQIkHJ4XVCgvakDQdiKwljnVgaAiDgwOSmkpTaSIal9A8Zihw6sEimAeU1aUVwSxywkPv0uLCEvKZrHDVDaTSaLXynoQaMA2YEjWVSYdV35YcXPi9DTo9PvyRj2J6ZhYmq00kpNxXiEvd3fIiEoyIz8Td3IzzFy/I2sXiXZp3YtY2yb3EtZCkKE6E2XRjyiqpZZzuEOvLov7+0/fi4rm3EI9Ecez4UXhcLly5eBGxTBoqk1667hrisIt5aFUKaGnMVWnrIXw1GpUbEU9TotSBWDSBeDQpnXWvNyzekHQpg9MP3C/rI9OCKSc6PDYpkqSttVWcff0t8Fngf+/s7cTLb74Gg9EAi8WKydHDuHlp6n1rqB903N/3En3gF7xn4U6N2H5HncUFC3S6sMtlMtcV7xTu0gV/Dx27aNyrNGreDUWiLOaf0LvzE78XM/6d7r9SIdp3qeO/15z/p39QeU3d3PoOrpI8Vr0RCrMdsDZDYXXj4eeW/tnMqUsTzTj/SDtKGmrY5Yevd9fJ5mUXV6Q8TJQkC7JOxwlFtqBSMP2OG2RETHr8U6pU0dXThxdefgGZSgKTR8Zlc2hpa5OujF5tQiqUA8oqCc2wm01SxPZ2dcuJe3mVevgsqmoF3rp4QSglYxPD6B3pgT+6i1vT01hf2cQTH/k4fuixpyWqngmG7CL7tnbE0c7R8ytvvoL5hVmcOnYMZr0GXUMDCEXCklRK086TTz4Jq7lBMIr1yYgKfu+adAxqlRJ6ersFkxeKk0PdBovTAU9TK6Jev6QwlrNZMcCcPHIS0XBc9Lmuxkbs+cMYpbN9ZV1CM25evYXxoTFcfesS/uqLf47XXnwZi4tLOHH8lDB6ubBSt8tADppEmXyaz2elg84F0+1woVDKIJtP1Zn4PAhWlNjY3Jbvd2thDkOHxrAT2ZM0VGqCbXojTGo95q9PY6SXOmSGYwWED8/NOBZmZ7ZRTHV9w4NiUn3xhZclznt4aEiKPG6e1P+3dLTB6LFKN2Xq+pQwqVkM0Cip1OgQoCnVZoXSZIDSqEFRWcSjT3wEv/ALn4NVb4KqVEOLuwXryyv49//u30ho0GD/GCLhBBQ6FUwuM3ROLSL5MBKpCJKpKIaGh3Hp0iXhUve0dqDD3QLObXc2dhHaZiJiAgq9GhPHRuFusyOS8SGRC2Brd0XoIw5TJ37507+O3Z0wPPZ2OMxubKxvoKWtCQvL81JQb296EUnFMXxoHGu+dYSTUTFcHR49Lqm3TY2dyGQL0JuYmFzEim8FYeJMlVXMLk2jyWPH0vRNnD56D0qFKswNjrp2s5TD6PgILp0/J/ruTDKGo8cOYml5FUNDk4jGcqJ1jcQCiMV3ZbRdyCjhXQ3AoDDjs5/+Wfh8fng626HVK3D11lvQaesjYzH15rKYnb2FcNQvRnt2ZYv5GhLRJI5MHsf64haW59ahqWqxNHcHH//ED8Nk4cRrAztM1dUbMDw+it6RboRiXslReP47z6OnfQQNBocUKZ6WZuTLWZy7chb3P3RauMe+9QCc+mY4zS3QKY24cOGcpE/eujENK/03NaUQOVh0rm150djcjvHJw7h24zpSyQgCvk20eBoxemAc12/MIuTbkQmF1qgTuRVpFES6vfr6WfzMz/y0TJtY9JIw09RUT0ft6enF9WvXpODj4ZVUF3bvXY1uYc9v7/hw/5kHBIN5/sJbcFN212BGyLcFj7tRQr3C8SRKVSU0ehOy2QJmp2cQjxTx+GP3IhTbxeGjh3Hh0iVotCZEogkJdqFPwu5okEM6//A5JfZz6c4CLLYGwfApFFUxplNPWysq8ew3v4tiriIsdk7S6FFhIWK2mIS+1dLYiIMTY3LIo5GQhB/e10yOvXbzhph0mUfBwwMRpjot+dPsSM/VZT+1esOJnclTJ05ibnZWtP25bL1IZiFF/XNnRze83h0pqAYGB3HkyGFcvXalbkjPZiRfZOjACG7cuonl1TvoH2FgUBZnHnoA6UQSi4vzkqgKFdDY1FyHCcRj6Ohow8bmqmiL68xwSBOns71DTIzEHRJcQB1/vpxBOpuWLnElXxFZjc1sl0PIQE8/FhYWkMok4HBYsLG+gva+DhhtJOBERXpJr0ulRIGUWrC71WIBBq0B6UgKrY1tEkKmKCuQjWfx0ksvY3hiDN39/YBKh6GREWxtbaFaKaKczyG0uY1CgVIdE2aXFnH0xD1QaXQw8q9CLaFOFy+dg8llQySXBAxKPPGxJ4UcdOyek3LAbLQ14c1vvorhgUGZql29eUUO2p//+Z/FjbevIewPIB5PY2sriKHxQQmf+8SP/Rj+8i//Ct2dXbCZzXJtGbKlYfaMViMGcRbubKZQBra6uopsOgUjD06lIop55sEokE2mMXPjFnq7esQLw2kfn4/1tTUBalDbzumSyWyRZ4qHHgY2bfMwyMRRLeVncUnVJbq0UK2hu6dPDgns+Mci9EIVBcnMsD8ekinJYRFOpGtNqUBjc5NI0gkh4ARvH9eYSqZgMprlsMvPwPv35s2bErJUKOQlR+P0sSO4cv4cNnd2UFZrUKUBFwr6juGymqGqFTHYP4DWthYhHBUYplcuYWHpjqRlM5QsGIxBUVXLZ2np8qCprQWd3X3QqHUSyKZh/cemaVWBL37xL2WyzueK1/eNc+fk8P+JH/sklFU1vvalr79v0fmDwv19L9EHfoHiP/yHj9XEzHnXFCqy9HdSSOvvJ8V7tVanzDCoTPW9wp5FOhGO+6FKLJgpsfn+P/+7wn2/eP+nCvPvyzB67x/yrmmV//G9Cn2R5xD3ZLJAaW/GwxfSGJrZ+8AX7L2+YHHEhosPelDSfS8tVbT1coZQ1k8cBKCTj6ioF/eh8IbQV9LxOAa6e2TExU2GfHBupESEGZ0G0QOvb2wgmYgLaaaQpvFVLWN9agQ3fF4M9fdhcuIApq5fx9j4AXR2tkOp52LmEDOY02XFl5/5G2gtWjTYLNBrzLh2ZRodbT2SkPfQmQcxdfUGPI3NKOWLsoEfPHII8UQUFqMBB0aG0TrcK8bSV158UeQoTI20my1CuCAT9jj161PXkE0lZXqwt+eXrvXtxUUh49RUKjG+NDCAYi8gMqEzp89Id/75774kunuyutXQoNXTgQ99+FFcuHgJkxNHsDgzj57WrrsJqEP48t/+T/T29WJgYFD0gqlU8i6OtH5Y40JM8xsLTN53JNJEk2GYbSYks1m5PzOFInoPDMhIu2ugF4FwAJvrmwjt7EqibIvdjVa3BwGfHwfHDoo5bPXOqrDm+3v7xJNAP8Ha9gam52ZxZ2ENHrcTv/c7v4uNrXVk8um6bKnVg+2UH13dvbg9NYtsLI1dbwA1hRrjhyahMxvx8OMfwctvv4rW3g45sM3MziASDMKut2Jn3QdHgwNHDx8VGg0qDA1qwPDQKFo72lGo5fHqWy/B3eHG8XuPSMAGCTdL84vSbe3v7EYpWUJwJ4jRgVHp8OcreSgNVdxcuASrR4G9+AZMdo10W3nAyCTS8Lg70Wrvg1HtRq2ikUKwpihhw7cq64PL6pFAnNWtNSi0HGypRdNsUJsRDadwYPgwTCYH4tkIrkxdQoPDBJPVgMZmO6ZnruErX/0bPPXRJ2Xc+vhjT+PchcsyIVpcu4NjJ46KXtNiNGNzbREPn7kXV25dgU5vgdPVIqEwRpMGly6/Jb9bR6MbzoY2qGsGPHLmEVSqZUzdnkI4FkS+mILJpEImHZfwJo6giVnU6lRCB9rd8UOntSAZLooRtdXdgeXb67jy1tv40EOPYNfvhVanQHtnixxOd/0B2Jqc6B3qRk2dg9GkhkalxuLsCjzOdigUOizfWUZbZysKtQzGJkfFA6RTGJGLlHHhjWt0tSAaDknRSI3z4u078DTx/dXiZWEC5oHxIxgenZCU2ldfeR6DfZ1YW1mGzW6H09kszHdeB73JgK6+bqGeUItLLjSTe8mW3vEFcPToUSlsmTB87do1obzsd8Epi6AH4cjhw4JRvL14W36PlBhoqT1HFYPdHfCtLMKoZbibWhB/aoMJuUJF/ABHDx1FtZxDhfeUWiE40dfPnoPV6oLZ6sC2b1e63iRY8D3b2zsxtzAnxQrN4q4mhxg+q9USjEatYCkbnR60NrXjq1/+OgwMCGNKJEN0MixeibfT1fMujAb09/XJ9Og8KSRdHXA4XQiE9yScilOG/r5ByXIgOWVzwys4VaY0U6YzPj4uJleaUmkKZFAdi/R0NiukEfooJg9OyiSI4U30NfBa+na8ciCi5IeeGerrmYZ534P34cbUVbg9Lni9W2hvbYPdZmFAMWIJ+im6USiWRPJBqYdOrxbGOA8Z6+vrIqFkN51yinwuJ4crplUqdfV0zGgoKgZ5UqFISGtpbEYmnUFXdzdCibDo9KmBV+g0SOezcDd7JBOA6dEWhlHNLeFLf/lNtDY3QFVT4Eee/hFkoimsLa+LxIO+AJfbDWjUMDltaO/sFXkpJ7lEQjKLJLkXRGDHJ/fC3MICDh46ItIrSjjcVqvsZ7x/1Hqd0MOC0SAa7A0oaoATD51G21APzr12EZm1GDTc7zJZma7xviZdi6jSp554UpJrY7EUmtu5lxlw+oEH8I1vfEMmy01ONywmI8IhvxzkaCilUZpacxbCPFTt+QOSvZHLpITQxIA1bsj0U92Zm0eHgCC4X9ckIKyluUXkdsTQJuIpdPX0SqqzPxAQiSLle5I7Sqkt8xQiMehozGboEqW5lRLn+3KvuR122SNkakU5Sqksz2Mymxczd6aQh1avE5kVJacDAwOi0T937pxI2u6//375Oj7fUs+UynIv8IB39OAEasU8ZhbmpcGWL1bQ3tKE5maa8tPQUH6spOVPIz603v5+kZB5PMy+MCKfLWJjY1NyDbz+PRw+NSFhUI8/8TSCexE0GM3IJdOoVSuIBiOCUOZ0in40QWaqlZiencPhY0dE2nX7xuL71lA/KNzf9xJ94Bco/tP//Yla3SxKEoFCxnRCkrlrLt33l0oHXlFHNkon/a4pdf+/U9IirmXBSbLQ/1/Nqe8U7/Ug1X8kfdk3su6TY/bflzXvfvf/vX46ynf4vsKOv9vZ/98V+mKeVanxoVkDhlfu6tE/8GX7x1+wNGrDhTP1wp3cdmIgpXCXheHumIALB+3eckqpILi3jUQiAgtNKiVylLPSuaVmkUY4dr5VWqXEejOwYmZmWhjIJAIYtCaE9+KywLhamqFVAzplDYUsN1zGlOdQUylgMDfghRdfxsHDozDadDhx/wnEUnEkM9S/EetpEFMSpUOpaBwz16akaGttaRW9O0eHw8MDYuAqqoFCqSioPcoXTBod/D5Go+elM8QC/sL5s4Kuc9vtCIeDaPY0YWl1SUxRXKg4quvvH4bb7kAsuIeIPwSjxogDowfxpS/9D/yLT/04ZqdmMdA7hDKnEuEonn7q4/CubUsst6oGSV+kyY0dH3YlSIRhsbm6uiaLCzdFbn40LzEpVZLkNAooVDUE4yHR9dHM6N3bQclU16AXmK5XqyHg3YHH7kQ+msSd2XlolTr09gyLcdJtc+Ps62+iv6dPklhv3riBQ4cPYfL4EUGCXb9yTVIUp29NY3CwXwgqDpcdhUoBH/7kY/ilX/pl5KJZ3HP4HjS7PLLgU8J04r5TuH77BnLmIlraW/D6629Ar9ZJOEncH0UxVUI0GJPCwxegNjcp3RwmxbLIam51I1VM4VM/8aOApoLzl86j2dOGvZ0gpm5M4xNPfQztja04efQeSR6lvIPm22QxgYomg3PXX0D3oEuKeaeDYSBVJNMhxMNpNLs7YbM045VXXhM/QlO7HZ29HmTzObQ29kCprmBja1m6ktmMAnqVFSoYZHPY9e3B4WqE3ckEPqNo8NXaEqamL2Bxfgp2uxk9zSO4PbOMz/zUz2Br1wuzowEb/jU0Ntrx5puvyWj+6MFDeP6Fb2N84nAuRgYAACAASURBVCAuXJzCr/7yb2B7ZwvbvlU4XHqZCo0dOQJUdDh16D6srq+go7sV4VgYuWIa3p1VOInPo964wSWHGnZOafrkuhEIRFAuATo4UcoqUSsocPmtt9HZ3C6F4dKdeSyvLONXvvA5PPONV3Di1CF09HQiFN9DVZHHjetXMDk+AqfVjWZnK/Z8ERQLZdGw8/sHIjsI+AMwqhugq5lQLWkQT+dFYjY5MSEmTuIvKQWkPILFBs3cj/3Qx2AwWhGMRPDC899Gc6MNhUJdVsdcAsE7ehpFd026Bo1mLN4ZbR+PJwR/ymeN6Zb8vc7PLOC+B+7Fjm8HoXBICgkSLZwuN4ZHRtgzEKNra7sHZ998A5lsUrrYmloZJppH9TooquwK53FgYhI7AaZXRuWgX8qzg9win4GUm2gsKWnV/r2o0D4ymbysgzSKLywtwuFwCA52fXMNJqtJJnP0K+RLaTQYTfBt+lCmz6Wqxt5uCGqlViZVsXBUUIDRUFiKIkpvOto7Zc8h5cnmsMu0kdeD2EcWQQzzouRleWlTUIoME8ulMvJzHD58EAuLS7BaG+Qww6Kch6fubiYMG+rGUyiwFwjJNI4aYBpCqcnX6bSCe+WeY7VZ8aP/4pOCJXz5leeRLdYZ+aR8caJBbCNlSQy9Il6R2F9+fSQakFRXk6lBNNAsOrmPsZCnTJG+HJK46GGgBCSdSIlMKBGOoFbiwcUo3VG92Yi8qizfi7kSwXAEJhq+Gz0Ih2OI+kNod3hwaGBQ5IfVgqLegS+UJdznMz/xk3j70iVBB+YrZRRqZSgNOkwcOQq11oASi1JlPT07EQzjyoWLyCWTAi/w+/fqMp5KGflUHIcnJ9EsE6eiTL3YqTZbzdjye6Fu0CKHEpqcLfDN+LC6sIRUNCoeJ4vdhkKlLAhg0sCWFldhNNtQU2sQTibwU5/5DL79nefkgKOs1Or4RZO6/rszGuTAyvwD/vxsMkigX5HwAY3cK0JW0RqEElNIZ7B+ZwWVYln0306PWw5FRq1BnkH6TajzJzqWBDZKb7inJFIJqDRKmGwW6Ew6FCtAvlyR7ARNrYbWxkZBGbMZ5dvewYMP3Ce/Q8I9OEXZ2QtCqVLLfUMYAokwlGZSp280m8Soev+9p+WATZkcp0ysqsh8J8Wixi68x4NTx49KTkMiGRU07Sef/jimpm7BZrMjGImKfJDTaCIlSQ0jV565E7lcQaYnZLwns3E4Gp3igWPa9BNPfQKL8yswao0okXBTKkOn0GBmZkbC5ugR4nSTGTF8PZ/bw5PHMHPt9vtWTz8o3N/3En3gF0jhLo3hu4FGLIbeCVC6m0zKDjYLZDGTKuoUmX3iDL+OnQfKa/alKXwdi3d2NvflMt9PmJFi+91hTHcPCvv6933qDD/bu7Xw+z/hfqEudfB7yHBKzIsk/ZFJpt9Ht+H3+NC0GsNb/1+0N+9/TZdGbDh3nxsVUz30QD4TO+z8yxMK5TH7PxBDmgRrFUW+QOoNU2DVMJrMSMTIUa9IfDlxV0S18YRORnooGsLg0CAikRisNidcrmYZwVfVVRj1GhSJYqsWcWBoQHS5t2bnSEWUtEGXx4VoPIAiioIoNFnt2PL5heE6ODKCm9euw6TSYqirH7ubXtgbbGK62fL60NjoxneefRaf//zP4+vPfEPioft6uyVFdWNzA/5dPyYmD0rA0OT4BFFEuHH1CkYPDCGSCEpq5F7Ij1P3nIS5wYIWT5doWUO7O4jvRmBWm9DZ3I0md5OYl1gcMAJebzJjfmEJVrMNhWxRMFxhdrkdDumoMjmSNy0XKy6uvB+yubxErNP0ycAKLnZNrka0tbdiem5KkhmpSRT0GbuUKR98uzvSSaPs4I1XX8Pxg4eQCcewMr+EY0dP4Oq1aUTCUXg3tvGzn/kZ4cZz02CQBakFbZ0dolEkPzidStd160rA4XIixcRbpw2GFr0YdpemluDQ26Uop0bw8Mlj+Ppz30D/eD/y+oKk0B4cm8SNS9ewu+GDgZST+RVBphF3yXjw5ZUV2aDNNhue/thT2Ivu4aXXX0JbRxs8rS4JrZq6OQOnvUXoEb1drWhubkIiGpXJCvXkTA1sam9BrpxCKheCN7AGE30OR0/g8pWr0DWw82fFockTsFjc2PCtY9W7gNGDXYhnd6XLTxdyOLwJlboMncoCFF1wW4fQ1twn+m2aKNmlVOlMUJp0CCd2kcr6cf3KWTF7RnbD+Pmf+jXcmprH00/+MCLJkFAw4oUgYok9Gc27bHZ0eDolIdLT1oaLl67j4OQx3Jq+hbX1RTS3WDAyNoDF1XXUqpzo9IpudHPLi0OHjiKb50Zbgl6rRCaaRGd7H1ZWNkSDvbJyBx3tXTBbHCiVVdjZCqOnYwCZeBavv3hOnqM7C7extb0Gh6MBLW2NmFlaxKnTJ9HR0wWTxYz5xVnEoxEcHB2D3WQVBrm7wSPyF3aCV9eWUFMywrwKs94KRVENg9aKS1dv4MjRIxLqxdTSQGBPvBHRWExY/jz4DA2OIZevYWvbh/GJUXh9q9jZ3RQpBQvzjZVVCYY5fOSoFAKDQ8OYn78tHXVXU6Ow69kMmL7FICSTdGYb3Y1iAqZJ0eFwYmWVbP2kjPPZ/Z48cgi+nW3ksikUCjkhrIwOdKOSS4kHRVnlpDAu+t4r12+KZC64t4e2JhvsVrOsZfFUGgaLFTGSSlg81WoiNWBnWaFQSkd3fXNdCnfv7o5gEp3NbmGyW2ycRIRRLZaRiCbQ19mHRCiBRDQnWNqF+Xns+naE8ERpH83iInUqlmR8z0AjNhd2/TvivWKHkusCry01wwwjY1FnNujlMEEMJSdnLNgp1YtEEhge7pfOYrZYQS6blykzp3oio8llRaPf0uoRHwuDhCgxchHnmkmivYvhdwH09nYgsLeDSq2G7R0/Tp48gq6eLqytrd2lfBhRoddJUcbG+qZIGPg9OClk8V7HCyYlgZTdflKMWcxSrtPW1CKyJS/zJLI0NPeILNDQaIF32yvfI55KEc6FRk87luZXoFWo0GK145GT9yGVzMFqdmJ5YQWepmbEw0HxMQT9XmgMJsSSKeisZtQ0KrR0dMLicIrkqrHRBZfLgUw0gWe+/GWUslmcOnq8Dg7goQ4V5LMpHDo4IenPTk8zMpUSHI1NiEbCWFpekqLPYrdg9MAEzr52GcV0Flol7wuFhCBRdkRJF4OWKG0h6jXLVFFea4UCCXaCUalPey1WKJUFCZ/r6++Xgp1dab4XjdlaFYt6q8gmeW05gRHfAMOUmDiaL6DMQ2e5KP4INw+8kRgSkaRgaYmbZigRTcrUtJN/ToZ5qpCBnnItjRLlqgJKrU7qnINDo1icnZPEUh4O2po9Ip1h0nIwGBZwB+8Z7secLpDxTyINtfU2px2TR44IipZ4UqJdiSzmIZJEJNHZQyVBUkxF7evpRFtLIzbXl2XC/eiHP4LvEN9bVUKtN6N/sEdqC+JkSZZj955/WbhzckNDdL6Wgd1txYHJcWz6duFp60FHa6/4kyi96WnvgHd1HV/5ylfqgV1u+rS20dzaLE2paDKOjtYubK3uvm+B9IPC/X0v0Qd+wTuFuxTICgUqLNzxPSlMneteL+brhbtCCndufsUC6R9EZ9U58CzmhT7DdK678pr9T7TPdq9XtfVu/LuL7/0CnK+rU2Pq3X05VLxX1/1uzb1/yHh3AS/yHdJq1Op6+up7MOUfuqHEiPd7PPoPfOXe9QUs3N+614mqmR2au5MGIilpRuWHv2tIlZ+lWkK1UMDq0hI8TW5JRKU5kTMMGlDpDg/s+KU41Gl0dbOU1SwGE48wYZ0oVqrI5AvS6SGBRIUq0rEIbCYdjPp6ShojtUvVGlo72xm4DrvDjI3NFUTiUXR09yJTLEFvNmNje1MWwd0NL1KhmJjeOlo7pAs3dWtaOtgXz12AzcgwCpuMZfOlAo4cPwKdQY9nv/sdWaB4oh8eGEMyEsXRw5OIJMK4dP0iOvs7oNTW4HTUXfIWsxXT129gb8OLXDiF46PH0OpohVlrhNvukgAPdgSmZmfR2d0jxRX1mCIr0OjgbnIjGo/exWipZbNmIiYNSkQR8nrT8EaUWjaZFc0eDa7E9ulMeglW4diwq78fObrx1Uy1VUkxI9Ff9EYQ8FupysK5Fw7hv//pf8fi3CL+4F/9AcIhdlQLwssmVrGrq0eK8EKWQS7kadc3n2gyAaWOXZssdjNbcuCopcrQ1wxwW5wyuiWpJZqKQ2fRwx8LIhyO4PDEJNRVhbCom91NkkZrtlgQ2A0IWm93d1coGu3dnYIoU+lUsNobsLG1hrX1ZURiCfT3HcDBsUMyDiXiUqWsIBjehdNpB3IM2siLLpQbRCS6JxIFq9UsRikWa9shr0RsmywmPMhochTwD999BrNLU/C0u/D4Dz+KcHZPtOvsiqdjQKt7DF3to/CHdrG9syh6XZejBal8CRqDFs3tLrz88jcRj+whGYzBorPj9NGHUclV4XS5BNPY1teCXIUYOD+ymRROHj6GYiUv3opwNITe3kGsUWNbrGB6egqVahbHTx7G0opXeN33nD4lE4Vr16+hu6sX8wtzcDiNUNaqyMWKiEcyIuchP51s5XCU+u8O6PRWvPL6GyJDCPtDiEeSOH38lAQhPfvtZ3DP6SNoaW2UoKFtn+//Ze+9o+M8r3PfZ3rvfTDAoHcQ7CTYqyjJ6pLLSWK5O+WclZPjkuTmJL5ZuU65tmXHTi/2cSQ7LuqFRRIl0RR7AQiA6HWAwWB67/WuvYeQGSc3ul7X5z9jLS2RxGAAzHzf++537+f5PRBJ5ZiZX2ACBxWaxNqnxF7ynMghQ61YQ3NjM7yrHpRqBVjtFsjEcjjMLng9IczOezC/MMdjZ0I0UsFOHUOSx8nlMpSLZVTLhIgT4POf/z28+trLkCkFGBm9Bq1ayR0+t8ONS+9exeDgJjaskn6bUnTnF+ZZctfZ2cYHpFKR9OMCmI0mHpHLJTI+cGay9L2UTFFSqYkGAyhVCgwN7cb46C14vcus53XZrRBVilBJZRDyuipj2ZtWb+RGA/VeYkEfVGw8FnD6biaXRzyT4bWHDtiZbB5JCkRTKREIBlnT7mxswIJnCYlsirW2VFxRoBUZYwv5LNpcTViYWeBJxuriGsQCOeL8/SgEpwQpBdtVa6zLpalaiRoK7Z2Ymp1msyrd01Q40/SD7j0qPqmjSVNNmVgIh8POhxwqZgxGPZY9a5DLxfwYMn7ShVTXvBf4NSS6FXUuyRfR2dmO9cA6yoIav+Y0qaCiVK6U8SSJXjeS/mRLRS6cOrvb4PWt8LpA9z0dFmTkhxJU2PArlShgNpnY6BsKhrlwJS4bFYAtrS383ETNogKymC3CqDOgtamFzazxaJTX9JyggGQ8xofAts523ld6+/r5OqT0y4Xb07y2p1IFCGtS1slbzUZs2dwHlVKEfD6JUDDGxTthNdVGPRfd5OkgsgwdJvp7epGIhPHMt7+DZrsdNy5dQVdnFx+opFIh7HYLLCY9LGYDOnt7uEFCiZ5n3zyLSDgMtU6DQrUCqUoFfyzO2ntBpYptO3ZxEUuVxxtvvAGNQok4yYLKVVgbXIhns8hWyhCKRbwmZ1JptLiboNPKeL2lD/JrUFEa8PvrBxyHk6fZdDCka5uoKmREpoKeDgv9Xb0QEDIyk+FJwo1r1/n+L+UKHJZGTSZ6/5PpNLo6uvm9o2u1b3M/3rp0HsF4hM3ocpWGU1lRFsJpc7APhg6eNPGhRF/CNFLHPJOnQMY6hrWpqYnvFTo0qw16NDa7mWU/MjbC6NQiTziEfN/S9Uj7H2FzadLGOSJKGVqbG2DQKGBQ0fujxQsvvIpQtAiBTIyKoMwK3Z27trE3yd3YgJFbE1AqJXy/WG0mNLc34Z2L53HigRMYHp/Ehz7ycSjkeoYsZBIpZBJJqCQinDl5hn1wREciVHK5WuQDaiASZEnr3MTy+5ZOvyzc3/cl+rkfIHjqqQ+914/ekL9Qt+LugvinbeR695uKe7oh6QupaKdCnf6tVKrWI4TvEGlIC8/G00qVi/26CfXfpqreLXGpF7317/Zeg/rO120ktP70IPDvw5reT0d/96vziyzcp3q0LJUpiCg+WcqMbQpH4FYJlYMknblzYhEwDhI4d/p12Ewm1EQkh9HzBpDNFzF84wZvsqTlI406LUKEKCP9otliZA0nFXKhSIRjz5UGLXyrqxz8tH3zIFaWl1l7V6xWOO65o4vMYXmoFFJkM0k26lC4ilSpRlVMo74ihq/dhICKj3wR7e5WrK2t8fhOra6PLcdGxvDovY9haNcQLl25wsUyddmJSiKRybhjR129IlEPllc4iKWlqxWXbl5CtpxBuZrH3qFtWPeswqDTo7+9E9KyCC8882Msjy+h192DqD+Cg3v285SBxokUGiKTEQ5NwUYk2nC5E5WMQ6PX8YJGMgEaYYcjEag0WhTLZY5Fp+4CaUqJC09oO7rGSG/e1NyEhWUPDh4+CoGIQqDkd96VOxhSmhpRR0ZIMdJ55qTPzs/i0ruX8J1/+g7+4Pf+gLsehMrjuPb1df65urp6WM9fqVaw5l2F3eXkjXN6YZY7M0qzGC8892OcOHQc4rIY1XwFVrMVDc3N3E0h175CqUalWEExl+fuZiKe4CCQcq2AMmUdCGscEmO12jn1ljovqXQCepMG+UIantVFTM3NYmFpFaFAEh//2K+jhXSWhFsRFbEaWIDNYYZWZIEEUhTKBURihNGUwEQ4OL+PpU8kCynVMsxq1pl06N3UD71Fh6WVedyeGUUqG8fZc2dxfWQVj39wH3Zs34a1FUKBxnHg4GFUakVkCkR0KMHtbodEpuYJ0be++Q1O7TSq1XBZnRi+egsfeuDXsGf7fuiIuS8oI1clbXGFn6OQy0JYqSCU9HCht7jsgaPBBY3WhHSaDq10D/hQLFNCogL+UAwimRhylQS3J26hpakDlF5G2meiutgMZgzt3IezZ97CkcOHMD4+hk1btiKSSKNQEEChoYNLDTqVDn/9jb/Czq074fd7sWfvNoyPD6OLTIeCLCPjquQ0hAw6vQVt7k68/eZbaGt248aVy4j412FQm7gD725shEBYhlQu4UmZQqbBrRu3MTY6iYYGB5s2KbHR5XazVvrS1YuwWEzYunk7ZibmkUkU4bA1Yfeenbhw9R3UREWEwwFO9aUQrFvXx5hZTYVsPJaA0+lkiRpNg4iD397czEVsX28v4tEY39d2i5ULGurE03RKodPzVK0uMVNz0bp3z25M3h5nE3k8HIJFr0Mhk0HYH2LMI00paAIyMzUDtVKOQi7FSNQXXjyNQimP7r4eWOw2TM3N8WGA0oSJ1kFpuWT6FEiEbEpdW/cjkohBKJVyiJlGreKivcXtgoEIUOk8qoUabo/MwaDVc6OIJgVUCK2SkZ5kDkYT06BS6SwfECRycT0Fk+LsK+BOOxkOBSIRTCZ9XSseCSEWS+MjH3kc167dAJsCVSpeN6hz6/cHWV5DX090EXoOtVbB+nizWc+hVMFoGEqdhg8cJG0xW8xY9iyxYdbr9aDB6agTZsQCOF1GZmqv+VYRj9e/F22EbW1uXmPi0TjvkURvEQml3GWVkawjGsXBg4cQjvjR4HJxgjWZdVeWVnFr+BYcdjLfggkmr799ij09y0uL6O7pZo07TXKDvhBrycmgOzM9x9KsXL7I7/XmzQNoctsRi/pRqeT4AEFBhkRMEkllkCk1cDa4oVZomTZCYUv0/izPzUNaq2J1YRkrnlU+OFKIVVd7C+vg5VJKszUjnkhy0u89R+9hSRIF/vjCYX5+QjjS67B983ZE4gmUaiTRy8BhpdRdKdJU9EplmPeswB+PIpHPw9Xk5uAzAiLQQaejrRH5fIYPafQeUHFO0hS1nBo9Ba5LiK5GuEdKBCddPjVXitk8LEYTAms+fPpjH8P3n36ap9ShQIB9XoSRJfklHRLuOX4Pbk9M8j5DvrG1iB+rIT8C0TDEEhmqlTrSUySU89pM2MyVpSUGN/R09WBhfoHDFTlVvlrlqQCldBOa9cT99+HKjRv40fMv8GTW5nRgZW2V9zbqvlPAFv1OwpqQMwIE1XoyPZHblDIJTDoFOprd7JmbnJxDRShGvixEppjkuoxyIGamptDd2c7TvQEKBvT7ecKUKxYRDAew79hhRFM59PRvxaFD9zEoQEHhTYU8Cskkbly9gae++hRjSCOxKMvBZGoplBoltm7ZiRsXRt636Pxl4f6+L9HP/QAu3O/+qg0ZzHv/dqfbvYF4pAdTYU4fVExTx50+SoxKqptYqStPn2P9OXe76/Ur/blUooRUMnncKWXvFOb/kRxmo5Cvyw/o9FkPbqpLcerP97MF/c++AhuBUHzj3KWMOXZThJ6VX5BUpt+E88ebUBLXpxU1saxuSqVOO/3y9OeNjzsJV5fOvskdJJvdAZ/fD7VWB4vFCqfNjuWlJTZg+UMRPPzQQ6iUixgZvsl8WuLmTlDMMiW+SaWYm5tnd7xGqUVnayu6e7qwuLqII/ccxrJ/BeFoEIObexFaW8Wmvm5MT09jbtmDrv4+JPNpiGUivPjDF7Bryw4uIgcGBjCwdROe+d73eCPbumkQJq2JI8zp5E16RrqBo9EYp0XSZkYbBxls5ufmeXxNXcGfXDyPL/zR72JhZQHFIiX/JZAI+PGhRx9DIZWHTqaGUW5EZC0OA8lHMgUUMsTHNbPWUqPX80ZMxh7SDMrk9bE3URoCwTAOHz7M3Qvq1pF+nhCahGyjxDkaM1PH9sxrZ7B/zwE02B1I5TNsmCJTz8rKGvR6iqGmiVF9VEuLNGXLNLnd0OrUWFtfh0qrw9zSCnOkX37xFfYWDw4MQq8z8uiVYtwdDY66RlEl57jxn7x7DmaHldMcn3/5ZbR3d0GmFeP69csw6Uxwmq00IeeEXLlIhrVVH/btPcDj1GgowmEsPMotFzFEfF2bHjqLHoGYD9eHLzAf32pxMpeZqBwWiwaOJjPmlyYRilF4ihgOK9E5WmAkgy2ZJCspQFLE/NIU/IsRPHTfI0hm0nj6+9/F8XsOY923huWFRdY30iZD+nJ63xqbnBjcvhkTsxOcfrht5xYuMIlVThKO++//AC5fulrXLJv0fGiioJer167BYjfA6jJw4M2tm7eYQOCyNmOgexCpZBZWowkmlR3lIvGHpSijgDxSSOYjrHU2qXWYn52CvUELmVyB6fklFOixSh0X71q9DidPP4dMNoqOtm6IFQpYbFZ4gvO4evUCDForoqE0tBoTCrkMDIRTnffg+NF7sTg/ywXw7r17UKT8mrII0XiSJ4Z0H7ldzRyo46eApXiI0X96oxahuJ+56YNbtkMsVqNaEaNYqPKGT5O0fCbJE6Xnvv8cbl29hUI2iyef/BX4gmvYvGULJm/PMCVpzeOF02ljmVNHZwfShSzC8Qh27q4fFuZnluC2t+PyuRtQyrTo6+uF3W1COOOHxqBiveyewb146bkz6O/tZDY2pczabWYOyvKu0SHHwV0/WkfsNht8a172RtA1T0VPJpniA3AklsTs9DoEoiy2E6VGKsfy/BwGBzaxhnp9bZWxtWJS21aE8K0HUShV4fUF2BtDKcePf/AD8HrXcOHCdfZI0HpHZs1HPvgYp2Wefett2B1WDA0NQSaXYHpumrGI9P2jiSRGx8ehVGtYAkade7VKAp1WxTQncVUC72IA2WSe05eJ7EETPkKd1ir1FEi6/6UKOVZWifIj5SYSyWdIGszTNJEYR44dwaVLF5BKZbBlywBLEeiQcuP6MK/Z5AsiCpVGo2H9P6WgFiu1OiJPQhRhOT83hQnFU3E0Nzdx44Cmm5RT0ORuYdM9ydKWFuZZk77sXYJMJcG2HQNI52IwWgwQS2VshNRodCxrKdWKbCSktX10ZIwTPikp1r8ehM+7zsbhQj6HU6d+Up8WdTi488yGQWcjVlZWuRv8wMMfQD6bxszUNP9dplZBqVBhcnwWHzh+DCM3R1EqC5kn397VyWQbmUrKXgy7Q4lPffrjGB6+wWZod2szAuEIXA0tcDW0YnJ0Bo2OJnS1ETEnh1goiNnJaezZNcTvLx0i5mdmEA9HcPTgPuSKSRSrJehMRs5yIA9QuVBh/nk0nmBpze5dO1leSchRMmPfvDWKUDSJeCyN9rYmbBschNVshse/jpGpSaQrJezdd4BBAHRdUgOnkE1xaiolhdPeRThPCr2ijjrtGXTISOfS3JGmKQcFHZLlmmSL1On3ra5BrVBg/9AueFfX+Fry+dbxZ3/253yPEYJ4aXGR79EfPf8cvvSnf4xv/v1fIxCLsHRHIpUhnykyrUau1fEeQs9Lcs/1FS+bnSlJlaY6IkE9+4P2s93bd8DrWcXY7duciD675GHNeDCSgUInY6mnWCpi0zV5KvKZPB9GqJSgwww18fq6O9Dd0cJhh1RvrfuDSKayOH/xJg6fGEKT24mF+VmUiIQjFsHvW0NfXx8Wl+bhdDp4HZ6YmYZnfQ01qRzbhw5CKFQimylBo6a0ZhMOHzyI1156Fd9/+vu8P5EElBo+OosRQwd2QiKQYuTS+PsWnb8s3N/3Jfq5H/DvCnd6BireySz1s8GnbFyt1aUw1E0nljvLayp1iQwV7hTIxBAVpqTcXa/WTauk9eIC/+7inWU69YL87oL+p0jKetrqxsdGsf7/iTbz//KSHBsW/eI07pssOH9PC0oU6MOu2zv/L+XvGFUFTBGhz5FxlQysi3MznCBHeDDqBhFJgMxeRNOgrgBxwmkPpCh3Shg0sjZbia3btnHgwuT8HLPL1VI5wsEIRFUhBvsHGV0HaQ3GBgPkOil3mssUILK0gBNHD3Mnf2bZgwPHj8JgM+L0m6ehkai5kKaxbK6c55HgepQSXKegFFOBKUE8lGSKC8kWLl26ytpLcr3fc+w4hnbvxnf++TsoZNJw8wsguwAAIABJREFUOxtRyOZw+PhxxHIpdPR24Mql88jEorBqNIgEfOhu60JzQzP6OjehmhVAozZjemwSKgXJgyRY9a7y5mR3ujB1e5I3X6NBzzx8k9kAoVAMjVbHcgxaTQiZRoUjsZuXV5a4A49SET0dPUjFM6yDb+3pRDydwte++Q2c/cm7HKgkrFV4Uad0UK1Kw9p5k9kEtVbN3Y7L12/id373D/DZT3+WcYFGvRmbegd4IhAOh3n8W5XV4GikkBEhd0kampxwtTRx1HVHby+jvyLJGLzeVZw5+Qq/bs0NTQj7Qnjr9NsIrobQ29XLk5DLl64wrqvB0cAF0dzSLOKZKMQqOZ781BOQygt44flXMDO9joFNPdi9ZxeczWaYG7RoaXaiJhGjkBNhcnwZTlsHWt3dnNwaiHoxtzgBiVyAL//un0CntnCR7Wqy48Dh7agKsmhvbWRM4PjoFBYX1uD1+vD3//iPePOdt5Ar5bnwoS6/RqPCwtI8p3RSGqVOZ+RESro2rw9fh0Fvgs5gxMWbZ2BsEKPR2YClGQ9GLs/ApGlEk7ODDVzUbXQ7m2EzOlCqFFGoZrDom8Hbl86gUspCLhVh28BmLlqa3B3Q6Ez8/qWzFYglGoTCMVjtOmh1MoQC6/AngphensDYxE1oNGo0N3ajkBHQZYBQcB2iaoVRg9FAhA9Fej3FwEtRFohRrAgQCsYhEymxY9suaJQ6LMwvYvv2rTj3k7dAvvJgKICuzjY2Yi+trMJkoVG8BcuLKwiHAhxSpFUrMDUxg1MvvQ7fwhpyyQw+8amPoqHZiUXPEsbHJiETylgqRBMhm9OCjp5OzC3NY8nrwdZtdP8qGWuZChZw8Y2bbHAk+o1IDTR1O1EVlTG/tIAWqxvXLt7G44+cwPTkDHxeLzb198No0qN3oAfPfP9pDG7eAo9nFQcP7MPKsgdz8zMc6NLT1YWOjnZ417yYmVliSYLFYoNIIMK999yHC+/8hM1pZAKl7nciFoJJb4BRa8LorUnkyzUEQlHuYNJKt//QDvh8fkSihPDzob2ji9cGmtr09m7C57/4OTz62AehUNQbOoObB5hVTWFQXLzH42zCjJA/RSqEXC5ELp3A+loE2zZtgmdundGQpXyV5Q1k0qMijJItCcNHh7hEOsEHcJIRknSu7q8iuWWViR10kIhEQmyyo7WCDi/jo7fZL5BJ5yARifg5dRo12traMDk1w/I7rVbPsirS9VK3lwpBlUoOiVTM358OurSG2+1OnkJbzCamexGGUaoQQ2NUwt1mhUYvA8S0N4hAmXy8B9JeIanywbdUKGFmahZ2kw3dXb2Yvj0Dq9mGcCDCnfT2tjbMzROtyIXbt8f4fqMALJqsNFEAlNfLhfR3v/MDSGXA4JZtGLkxyrkGre4WvPziSSYB9Q10YHJ6AQ998AScTVZMTI1CrhRhze9Fd28HVn0raO9o4+vGaHCgq60f0UAS6UgaerUeLrcD6QQVzTnmz1MTJBKKIU6FXaWK3o52KPRiiBQS7Nizgz1aNDF1251ooGCuVIZJJVQjfOSRJ/DCD5/H9OQs+1QqELCh1h8IMlKYmgW2pkaWyXRvHkQym+HkWjrwkHTSZjWxdJDW7AP79lHLDNVyia9Lkq0RrYbMm3X5LzEh6PoRoJTNszxUrVBCQOuC1cwHKZr8jY1PcChTyB9CYC3AabpEzyrVSrA1ORHJJKC3WliaJRSIUCsBuQxNRYGWZjfWvWugNziw5mfP19TENMqFMg4cOIAlzzJfYxQCtbK0zN13ms4T1aVYKSNVKCCeyaIqrHESuUJRD+mjoC/6+SUCCRN8BIIaa/MHejsgEQl4okam65dePYWBzYNYC66gu7sVQf86Bvv6kCdkajLOpLXt27fzfd9qa0G+UESmksf8qg86ixNNzV0ApHjtlVd58u2ktXt+CVcuXWX5nkqt4gNZe387Ttx/HNlEDq/9+PT7Fp2/LNzf9yX6uR/AhfsGCrJOl6k/B3WfOBX1LrrMRrd9w6jKwUsbuMgKmXjqZtQNqQw9jrrrdZ18/T8qcPj5uav4Uw37hjSHzanvmWXrXfINw+rGb3d3d77eha8jkP6jj7ulN3d//uhNEXp/UR33ATPOH3WiLJPwqJElMjRnpUKdSDI1mkZUuOAjzBJtPMTpHRsfxZJnlU/7AqEIA32bUCtWMHN7jkMh6CanEzabWIUCNv2odGqWZZC5izpqsxPTzF0m/ffRo4cgVUigMamRq+SRyqcQWFtDi92Fvt4e/Omf/AnrM802C2QKCRpbGzG5MAmlUIm9Ow5w8Mvc8gKi6Qi0Ji1TA9568x2o5VrsGNzGE4GF5VXINXJmVb/60oswaTVwWZyc6ur3eJnOsG3nLsg0KpgdNly+dBE2gwG5WBwDXZ0QVApIp7KsKY9FEshnK2yiJG52JpWFTFTXrNJGSGNqGkUTg5u1v3woIuVRmYsZolhoDTrMLc6zPnhwcBDzc7M8Gs+nc6wv9C6vorWlFV29PTj95ut49cxpzHs8aG2jDc3NiKxymTSxQo7MJo+ARqVm8satyQn81ue+gKHd+7h7J5Mo0dHewZsy0XP27xvCA//lMYQLAeQFxKs3Q1ARoJitMTXA3twIkUKKWkHI6Zyh0DokMglrTk+9dAr/8o8/hFauRm9XH2sRjXoDQqvraHU3w2AyMgEoko1jLeJDR58LT376AS5oFXIjtgzuYyLBa2//AJGsBz2Dbdy9RlaDDscQOmxbiYeAIslOaiWcPf8mVteXcHRoH1aXvUzgmZkZRzC8hEcfPYFA0ItUMg2XqwV6vRsSsRrBSAjnL56F1WHGwOYelusQAoxG2zK1hI2VpUoWAkUZweA6FBIt+tu38u96fvwkDI4qsskiXKYuJII1VNKU7KfiMbJMLkAg6IHNZoBcKcC1m+fh7nBgbnGK6SNzUwt8bRw/8iDUOi1y+TRHzocjCbhcHZhb8HBy5p6DO3HhBh0ucjwBoQ3NYXXh8qWbaG/pxsK8B7FYmAkTGoUa+QxpfGusVVaoFdyppemOby2ASpk8PEps3ryDizyaolDYnFBQQzwWxewcJZeKsWXLVhgMDpRKEjQ2tCISDmH4+kUUchRZr8Krz5/E5K15DgMbGOzHvkN7MDkzzuuARqnBqZfeQP9gN1rb3chXcmzgZhqKXMYTpEy0iFZnN575h2fx0Q//Cl5+8UUYHXoIlYC7vQliuQQTNyYQ9kfQ2dqMWrkEsVCAubkVPPHE/SiWCTmowNtvv8M5BtTpJs73/OI8JApCyOV4iWpr68CFt66w1vi+YycgE8oRCsQwt7CMWk1Yx5lajFDLJBxxTv9NTMzC2dCESCzO6biUzPr4Bx/AincFFP8il6kxPTXLBmUy8JJshTS75WKBSRd0CxvMRrR3dTBT/8rVYQ6N4sh2Kp6VUhRLWchkIihlCkafimpSxKNElRKyTI0SPWnsT0UjHebpPScNOO1G5L+hop2Y17QpUIeTMJ6BYICxte4mN6Njp6ZnuPAkyhAV0RTSQzI5l8vJqNnP/tZ/Y835hXfP4+//7u/w1a99BV/83S+wDl8sk7CcokLhYdkcnE4XX/NUgF+9chnFYp652wa9BEN7BljCRUmxk7MzKFABpFSzJ4FQlWNERRoYYByld9XHZlvKuyB5C2nrRRBCKpExxpQSWBdXFtHU0gi9iTCTVZQE5KeJoZSpGwpfevY0yqUS+gd7+JBlMziQSxbg9a1CIKcDhgWf+eyn8Oabb2NpZRq/87lfx8lTL6OppQm1WglGsxZCmRDrgRA8Hj86WwYhLsuQTxagV2o4kmRjUnzy1GkOe+vs6EQsEMb1S1dQLRbR1dsCrVEDjUHNAWRuRwNK2QKS0SSGhvZzQF4mHobFZMeOHbvxo3/9MWbmFtDc2cH7JK3phPKk8ESxSoW/+qd/xoc++lEMj4/z3jdy4yYHclXLRSSTCe6+UyBcI+FFTSbmw3PeRjSCcjnPEwgqa0izTtcY0WSquSxcFjtnJ1B2h5YOT3TwqwGvvXYGZr0VWrkG8XAMnpVlnnS19XVgNeRFspDhPQlloJQpQqfU8WtLEtWRmzfYWLt1cACf+x+fw42rNzE2Mo6RkVscNkWTnuaGRg5bmpueQUNDIxPCbtwaRqFcgUCm5KkESXO4VqpVSW3JTSalUgalRgWdWc+STSn5lISEDs3zGkSmdCrKJXIRNm/rxeLKAv7iz/8vFDNpvPrjZ6GWkU8kjrb2DqhqGiRTaUwtL6AgFEBncbBsTqs38VSb+PbZTBHzMwu8X9Cki+4rwg2brQa0tjYjlyog6Iu/b9H5y8L9fV+in/sB9cL9juSFi2vumpOhs15cbzDZ36MaEvZRWO+c3P1RKlbqMpk7n+OU0zvFOj1HXRNfZ2qLKQmQkiuLNGysS264QOdOfF1uQ19LtBp6LH1sGFXpzxuF+90EGvp+G1jL+s9VPxTUu/L/vrA/OixGr+fnfr3+wy+Y7jfi/CEbiqIad885IY30dFIlBJUyBKUcQBHF9JqQjKZcwtzUOCPUHC4n0tk8FhaXOY54bmoOJrUJozdHeaRKms5kIsFad6IHEEqsUCpwh5bILgP9fXwYoC5QsZLD7r27mJ9L3S4SHBKfd0f/VnzjG3+Ly9cvo7e7BR/91Q/CaNIxyYO67mM3xnH84Alcu3ULx++7B1J5ndl9+tQpZHMV9PdtRW9HD3707PM4eu8JGK1G1FDGay8/j809PTjzwkm0OJrgNNhZ+2p2OZEpFRBNxJj/nIvHoZMrkE2l0d/fh1vDI3zQ6mjvZD0pjVGVQjmEZUCh0EBIhrNCETIxdRfuyK3INyGh8Iskj0BtNjN8AT/kahVS2TR0Oj38Ph/6e/s4fZDIHAq5EtcuX8JAbx8nRco0aqayZCsl7lAZ9Eb4g37ufPX19eAv/vzP0d/dw+zmX/3VX8MPnv0xwqkkvv71v4LZ7MT+/Qd4nDo2PoJoJIB8LoWXL76A16+/jII4Bbe7GYqaCb/+kd/H/fcexfEHD0OqleHZ773CnG5Cvn3xC19kjjQqIswTP7kkQCad5c3j9VdPIRWMo0xhZ9UqXO1ufO1vvoaGjgaMzlzF5MJFxKLrbFy85/ijEElFmPfdREuPhaUW1PbJBKR4cO8noRE5IRdLUayVkMrnEU3EUanm8A/f+iYINyQSVSGTCyEWl2GxGbF//35E42ls3TwEoZxCSCgavYrZ+VEYzHKksjHmGCsUOqytraOxy8GUn3Dci4o0xbzpbvdmmBV2LK95EM0vI5H3wmqyopSTo0Hfg4VZP7b272XDcLWSQaUWwrJ3AjqjHKjlIVOJ4A2swW5tRjJRhtXUiHS6DI9nAYl0mAswrzeIfUPH2BcyPDoCiayGd2+dY08CdfuvXrqJDz3xQVy5co27aFQIicTE5M4hFowyIYGmWCQhoclMR2c7c8SpADEaLejt2YZAhALBZDj71kkYdWqWzJiNlKCZhkIiYb3vnt0HkUgWIZVqeJMTVvN449TLPE2ZHpvCpXevYN0XREd3BydpqrVKDq7RqzW4eH4Y3X1tXCQR3z6VTnI3jogvZrMVJr0Dra5u/N9fegr/7dO/gWee/h7UBiWMdiOTmqx2O5ZmlnjsT2NwhVSMJx57BPfeey+e/NhHMbR3iNMNLTo9N1No7WhwOTA9dxslFOHxLcHisKGrsxMX3ryCnpZm9LZ24sj+Y3jhxTN4/a1zuP/hh5lkVcgkkY5GoFZpWSPtWwuiwdXE8j690Yglzwr27dvGErpsuoCZmQX+PcjcJ1PL2VhP0e4k0SDjOfm+TWY9Dh47glQ+h7NnzzLxho2mhMKVSriLLpGKeA2QS+WwWZwIBqKs8aW1ggpam6MRwVCM5XxUtNOaoNYomDxChdC2HdsZPSmTyTnUipB+XR0duHn9BtNL2lrbMTpKY/46m5i+b2dXO3sfPv7Jj6EmlLMe+IlHH8EXPvc/eI0lhCOZ0ul6IjReJp3iSQUZTmnvWVoiFnuZ19ZYPIKBARceeeQoTp56HU6nGyOjt9noSQhImmy1uFvQ1tHG0j4KhCPzMH3eaSeDLkkcpHjwvvvx1Nf/krv1X/ryH+PFV15EPJniQ5jBboBULeIgNIe5ibu81J016c3YNbSFZR+XfjIMQVkIvUUDrd3IuMHXT5/ikKBt23qRTEVw+Ajp6MOcMupua0Qyl4AvFEAuW4Pd1AZhXopsLAuH2cL+JUKNkn7+3YsXsGXzICM8ib9/8dwFNLpcsFgNbCpvbW9GpZiDSaPFiz96ifMd6DrcSofZ7Vsxv7AIoUiK25OzaGhs4oRZSgemgxW9npFkCiuBEG5OzKC1rw9ag4kbQUWSNcmkPH2lAl9GQIBSAQ0NTnR1djDOOBGNMeWrVMhwYBtpxYkCRAjdSrEIs1oDcaEEN/HJVSp4fGsYm5tDc1c31nwhBHxh2HRWjA+PMa4ylU/DYNdDqpOiWK2bn5USFQrpIixGK7JEG2p08QGQ9OH0cxFiMhlLQkFBegIRE81onSc6E+n0c5kMU+T2HTiA1TUvYvEErz2U5UK8f7FIDJGgCpmYTBtFtLQ1QWvWwh/xQ6sxIBHLoK2F8MRlrgfWVlfY49LS4YLaoILdZcORo/tx6+o1GKUK1HJltLV04O13zmN+colrlEgujebubjS0US4FTf/JWF1mnCY12Oieo2nQwsISVnxeXifptSe9PgUZJhN3ENf/SSn1y8L9F1Nn3v0s70llqHivu5ir3G1nZnu5bjZ9rw1/R2vOmmCWhfz0g76GHns3c51GVBsd743Cm8k0dJC8Y1S924RKz7ZxeCBJDhX0JMXZKMDfS0K9U4jfrV/f+NzdPxN9/UYqK/37RgFP/3Z85BcolekjHKSVC/eNH1ao1qMqU/MvSlQLlPN39O4iNqtefucNLv62797FGt5z585j8+ateOeNd+CyuiAUSDh1UK/X4Qff/1eOIydDUU93J7xeL8sWaHHo6m5l4wk5xQcH+yAjso1IgP2HDmBheZn5zZVMBd71FWQySRSyGbga7LBYDDhyz1G093Szg/zyhSvoGxzklNZYLIhtWwbx/HPPQq+z4PTJswiHozhy7AT6t2xGR3cX0vkEmgmLlslg/OYYnEY7MsEk60C/9Xd/i7/42lfx2qmTvJAObduO4FrdUOQLRGAyGLC6vMjyF3rfpqenmCpDjPRcjiKcVTzGJAoNLXCkIyU2M0dDU9yyXsumN5lCwcEx1L0npKNJb4TXs8LoLhEkkEvrmysRYmjRfu7FF9DgdrMOeMHj4QCkJz78YTaVUtdvanoS/+ufvo3f/I3fZI79U089hXA0ivPnLkAskiOdKeLe++/B2roXV29ehb3BiE998RFAl2We/qlX3sUP/+4iepvaMT06j9/877+C9egKLl6ewuBgD5546HH8zV/9LcLBMHq6N+Gzv/FZ3qiuXL2Mkydfw+VzV9Hb1oOpsRls2bET3/zHb0LnUMMTmsftuZuYmruOhkYbJyU+8vATnJK6sDaKUjXNQRsKqQHCggFOTT9clk6oFCT/qbCkhYgUJ0+9gKe+9Be458hh/PZv/w66urpQEZRQEdVQKJdREYugJ5Y78boLGTY+igUCpPIBCCUVlijlcyVIZWLMrIzCrDNBJK/BE5jC2poHu7YMoZQtYm5+GkVxCj9++V8wNLSLC/FGWz9anJuQiVcRjYWhUgNCaRST0zf5eoSogkQyDoVcjVpNBanEyJsCyYgozGt6dpKTP5PpAkRiOXtDZuenkS+kIJQSZWaUI90Jrbd58xZOHCWTJv1HCMJoPAUam5BeVKPScleM6EW9fQOs9yXpA0sltGYolCokUzEsLU9zMUiTMqlUgVymzME1VFiRrMlotHMgE8W5S0UV+L1LUEl0sBrISJnD6TOvoaOrC/liFTKpCjazA4vzS6xRpQNDoZzFxPRtNofOza+gu7OV+dGUa/DO6+9iangBj973AN599wJUOiUiqQgUGglLAxxGO25cHcGuHZtY50o+BUrj9Pl9zLAntGCjzYHe3j7OhaBiK5mOIRYPc9Kqd22N0ymf/NATCK2uoaOpBZ1tvRgdn0E0W8DNsVE4Gp2Mri2l0hyc9MaZN7mjTnIP0ub29PXhxvANHDywG+FwCJl0HtPTS2zcTucL2Lx1kCeErNPNZxFa99eNf9ksVAYdHnr8UXzpS1/i+5swKlIR+Vgo6K/EhTtJHvLpImvITQYbZqdn0NfdA8+yF4FQHYG5TFjEYgEmox7RWJS75Q2uRrR3tLPmnZKiaY2hjjYV31RA0fcnAyAZUDdyR4i4lC8Qv7uGrVu34PbkHBM8Hn34YXhXVzA5eZuLP0L5EXe+t78PY7eG0dHRjZUVL/x+P6xWE0+uSKqi0yuhNoig0oqZy095AYf2H0MsGINKSiblcXzmE5/BSydfZBRnVQDcGh7j0CdK0SbNNkn4SJ+fziWw4vOjs6cNcwvznALrIX22Xo18NQuBVIR9Bw6yj+jKxetQyXR48lOP4p1zb2Fx2ofWBjeUOike/NBDeOnFlzE/O4tPfeJJpBMxmEw6pv3QdOXm6C0cu+8Y/KF1LCyRWdgEjdQGFMQwqc3sc6hWi9wEyefSuHrlIq/hRGMx6Mzw+4JobCRUqhLZYgZqtQyVUhHBlRU02RtgNpjx8U9+krXfX/+zLzP8oAYhZueWsB4MwuqwwdXYxGZ0uUKJlXU/DBY7lnxBrIWiEEhl3MQK+wNQyKTc+aUBN004iIxFWnTyGNDkktKt6TXM5zJMIsrm0pBIpZxqS4mq3W0tUFbr6iVK8Z2c80Bl0GDHvr1IJDLMNM/GMjwRJY06wSBMdj1kGinngtAUqbO9B83NbSzxXF734uKVS5zeSyjcQr6AZCzLhl6ryQKFTMW1CE3b6QBEJmIy0pJcpn/TIMMkSF5MkjbCGtN0m6bydAgw6FXo7e+EUiNFspCCyqBFR1sHnv72j3g9am1uZoMzHXiJDGZ16KDUyljaRT6BKOnfAzHoFFrEIykYzBbEsjlm7EfTKXzqv/461kJh5AhQUSYJkICzWhqbGqHX6diTQ5hX8jc1t7QiFPBzQGAqnkUwkHrfqvSXhfv7vkQ/9wMYB8kyFcIz3uGvbzwLFe5c8DIlpt4RZ5Pnnb/zn+/0tukNZxPqnQ/umjPykc4AdYTkz35sfF+i0dCnudC+0yXfCHmign+jAN94TpLi/Gwo04YG/qed939rYv3Z733PiOgXjoNkjXutyl12qA2AXMN0EYFYhlopXy/gS3nU8mmkohE8//xzyJdKUGlU2Ll7iAkHEX8EiWB9kVGaSNO+hfF116/ewK1rt6BSyPFbv/5ZDN8cRkdbK7yrcwhHQrDZzRz0QTptCqRoaGpiDdtTX/t7yCVK7NrTDYtVD5VUjEP79+L06dPo37QFb507hyOHj2BoaA8HjxCreN2/BqlQgBtXrmHv7v344Q+fxYMPP4Fv/8vTKAvAaXiUcvfQg/fD71nFQFcfVCIlbp6/DqlMjl27d2H41giPJUnzSYhBQizSQaRUESDg86GQJVmGkyUp9FzhaJiJE2QaHbs1Do1CBYfVxpIhGjvTpUXdLjpYNDY31zsnlQpefuUVPPTQQ3ju2WexedMgewFu3RzhwKa9e/di09Zt9fdDTKm0ee5ISBUKLK16cPnqNXz4V38FJpsVkWgIsUgURkqmNJrwL888zRMNz8Ii87lbGtsxMjrOr7GjxYZcJY2JuXGI9AWsJ1YxMx+BRW/Hu6fH0WpuR3jNh3KthC/84Sdx5dYwm5MmxyYRDmSZ6mGxGtkIu7y2jI6OVg4iuXZhCh9+9DF89St/iT//6lfw3R99F5/4rV+FuVGPBe8U+je3oaPbjfWgB/lCHuvr6+jv72B0H0lBakUBBGUNpBUzjh16FAF/mAM0KJzGajDAZbPgA4fuQzAUh05tg1ikhFAqR6qUQqqaxhsXX0f/1gEYtGZQ7i8VwsurHiwuTaCttYmnZp1tnUikwnjplec5COzIsUOYmL0BvUEOjULOiYVKtQzrCQ8CKS8fSjcPDKGYkyPoT0Kj0HOHVCQqYC0yCYOJ8IZhRqXR+FurNWN53o+tg/uhUpmRTBDrPIVSCWjv6sbC0iyi8QgEwip2797LITw//uEzbJLeu2c/lDIVTp05zYZQohnRaN/d3o4EITBFQhi1epY3WIwWiIQy3HP0XvzDt7/D7weNf8nHkE4kIBTVkMslOHyG3InVqhhWswvxUBjpZIpNeWQ4peAUMr9evfAOT9WuXriBHVsG2HNgdRgxNn4bgWASsXAOYzfnuOh3NdkQCPk5QIXMmlRIqlVqhINR6LRG1kzXKiKsTK/g/mMfwJlTZ9De0wZf0AuL08zhTZOjEzDrDDAa9XdSR+V49PGH8ZWn/hI2O+EPM5zITBSZUCDEBQ110rZt24JXX30Ni0vLfOC9/8hh+DzLaG9qRQvFnqv1XCT989NPM/GlpcECt92GzvZuPP/cSxBAwvQM/pm1GpbI7NuzjVMnaxBjdmYJaq0BkUSCGdtkZqPpn7Ba4e4i4S9p/4hn0/jvn/8c/ucf/SGbDaXCDVkcSV/qKZGlQgVyST3QSy5TMhln+5ZtuHz5GnL5ClyNbjaNrqwuM3O9ubmB8az7Dx3kqHgyGIYiUS6IyKxIxlMqnIgGRRIZmuCQoVBLcj8XdXqrTHKamprmrid1Han4IUkMJ5rK6He3creVpp+RSJgnwfQ6UlYEHV6bmm2IxvzQG1TQGBXwR9ZxcP8RJGMZBLxBrCx4cXDoMDrcnXjlxVdx89YwyyCpKUPFWpO7Ga+fOYu+ng7eSwLBCAxOA/Yc2Ivbk7cxMjqGYq6KwcEBTM9PQaQQ4f6H7seZk+dgdxlYdvPmm2/gyLFdmJ4ex8pCACcO7WWvTaaaR2dHN2v4BeUy3n7zDK8bBw8dhGd5FRK1EjOLs4gnYiy78Pu8VOd2AAAgAElEQVRCsBoa0drQBZlQCblIDpVazp6OSHAVRw7sgUImxn/9zd9GJplFuSqD0WSFwW6B0WIkZAU625txz74D6HQ3w7vkYQpNU1MDZibqiZuU0TA8MoJQLIFPfPoTeOHVl2GyWKAx6LFj5x7Mzi/hmR++iGgqi7bObt73uBFDUxmFmKlpKyvLUKpkfHAlshKZsOkxJOmh15XkVQqFjFn7NruF9d5yUQ12vQERnx9dHV3IFoqoiGjiF+A9LOSPQFKTIM9haXoEwmGkMwn0b+rl/e+Dv/IhvPjKSbz+1gUmrJSFYEMpXbdUPFNQmqQm5ukKXcMENoiFImhxN3MGg0wiRjZN6dpZZsZrdBrWoBMH3mo2cZiU17MMM5G9BjrR0tGEVZ8HoXQUm3ftRMQfhVqiQtQfZSlLrVZFhLw23W2Ix0OM96UMBbq2KTVXq9BhfGwKmUwRi/R4lQgUdNM90I/N27dhcmYWSqWG/XJEkNKqNRBJBLBaLPCt+JhwR/dNV18v+0GyySQ8C17cHiP87H/+8cvC/f1eoZ//84KvfPWJeuF+54P/dEd2cnegUr22rxt+NjTs3CG/w0inovqOOoX/baOQvpvpvtFdf+/ruatfQ45HPWRNAXfI6GvE4noRX18YBay3pz/TaXCDLHM3JebuX/1uI+t/cF7gh/5vK9z5RanQXQyhQsUhTFXqJJHDjX7DYgbIp5AIr8FAyZrlEvyhIFzNzXdMV3IOHqECMpFNIxKOIeALsgkm6F1HLBjGzO0JVApF9HR1olxNIRKJcPeddJQ0rmM5CeH4mlvqBiiUOQSptdUJqViA1YVF9HT3QaHWYmxiGhaTFb//hd/H/NI8YrEY/N41WA1GSGsimI1mnH3zHZx64y1cH5mDQFKDUkeYRhG2bd+CRx96CO+cfhsLUwvY0b+NyRQWs5kNVkRLCAb98PvX0drexqzq8xcvsTkxuO5nfeLOod0IxUJQqFVYIzmLXAar0QybyYyAj9B6WmYVu1taOCX19sQEBNRBTMS5y0UotyeffJKDYCr5IkJ+MhQpISjWoNUQp96DHTu2scRlZn4WW7dv41EspdKRhePq8A04XA18CDAYDGhpaWFE29zsLCe/Ekrw0k8uw7O4wlx7MhPam23o2tKOl0+/hF1HhyBQCnjsPnxjArlwFTaVC7eHx+ButmJwaxcMTSa8+topfPHzX+QxNhF5yORIYStn3z7LB5vWxhYkoikubB966GHEsinI1VJMeabq+uTVGVRFhGkrIVdMsEdBJVejvbkDLnMTLl+4jsG+AWjkWuSLhCuUMiNeopAgm0lDp1BCWK5AJlTBaWuBZ9GP4HqKU3RLggocHTZkBDGIFELYLS4+hHtWVtHZ0slj2mqthD/98pehVsmxb/8e3Lx5Hf093WhtbeLYeNJ+NzQ6mQRSQQGJQhTT3kmkUklsHtiFG8NjaHQ1AzUxbg2P44H7P4C5pVEkkxHGJZL++dLF89i8ZRvisQx27ToI4pUuzq8gk67i3mOP4OqNq2hpcyBfiiGXL8C3FoNncR0dzY3YtWOIA5+oM65VqjHnmcWChxB0AoxNTcKztsaJtiSpIH8CSSysZjsfbu45fh+WVxZw/vx5FDNFTvZd8SzBbrfi4LHjaO/qx62xST58drQ04/at2+yH2DQ4gHPn3sHa6hLEghrWvSuwmqjzuAKLUY8Ll8+jqbEF0UgG2WQZnjk/G487N7Ujm89gYFMvrl+/hlAwBI1Kx1jNLYNbMTE9Bb3agOnROfzPL/4hnvraU1Bo5dCZ1WxakxAmLkq0ihwjFGl65m5uwutvnsNDj56ghjjUag3Onz2PTQN9CFJsu8PBCcgz07Nobelg2Quz5pfm4DSbWVqQTGVw/MHHcP7qNZx5522I5VK0NVnR6rDC5WzC66fOsr68v38Tm60pIfPmrUkc3DPAXXWhUIqpqQXojCasBcIwmPSs7yYZAxF26KKie5M0+OSB+dinPokv/+lXoFZK2MQcCgcYg8iwgwo9VoVMMscsdpoaEHkl7A9CJJFzIijp8OmedTY4kU4neBqpN5q4wKCETZLskHmRCnZ6vwmDR0U3/Z30zkTDIkINdW2pyCfyiMGg49d1ZXmV9wlaN6jTTrQrmvJRd5qKeyLZTE5NcV6A1WLmA9ji4hzf86VqiidBdqcTq6s+WK0ONtcSmlar0sFmtmNqfBqLs0todDVxBsblK1fZ50SeJpvNgunpGZitJgYC+GIhzC8voiqo8u9BZlXas/s2dUEgq9EthQvnh/HAQyeYElMoJbnrajCq4F/14uF7P4DZmTnmp1ttDp6kVXJ5iGqUiCvn655+j7KgimA0wKjGXCGPbVt2IB4jikwWbe4uNgdTEuk7Z9+E3aTCt77+Z3jm2//AEyzP8jouXhpDBRLo7YQ6pewQHcx6DZptVuzftRuRgB9T4+NwuRowNzOLEydOYHh4mItXkmGQ+XRhZYWJZ0aLBVevXEcikUVNIEOmQKhl0n/H+QBIKxxNCwn/SeFQlAet1ihZ505FJ+ELyQNG2MXWlmYuitVaFVa9HhTzGaRiYXz44YcR8QUwPT6FXXv38PcORmPIZXJob+tm2ZFSSlKrdQ6Nomvj1ZMvYXJ6AgKFFPF8ns3tUcoQKechUUr5vYtHonwwRAmQixUwGSwMZHBabHx4mZucYsoVoX9JpkPXoj8Y4kRqOkzKZVKuebZu7kexmEEosg6tVQuT0wSpVgtncxv++W++zSb23Vu3YHl+kSfzJAn7zG98BhcunkOtUpdbUjYMTVafffZFiGVyLK2uoVgGNBYiOiXw1b98CmfeeJ1zZCwGGzKxFKwGC5t2S2SQlSpQLlaw4l2Fs7GJD2QExcil04iHErh6+Zc4yJ+/7P7//xWCr90xp3KS6R098UZBvlEAb9BeyGjK+nbWsf/UZMooSOa31//t7sKdCm0qyql8pA2H6DGkXefH3dGyF4sVZLMUwFHv0NOYVCYV3cFJ1n9JkuIwFpI073epd/6zl+CnAU4bcpufdv3/txTuUtFPQfSk3ZeR2Yy0wlImyZC+XUB/rhTxzivfx969uxFLJ7G44kHvYD8anE5cuniBx1BzM4s4eOQAI6kunLuMsCfC6WktjY1YX/XB5bBCIgH2H9wBs8kIs82M4Zs3mTNNMgJaOOwOJz83URSEUkAhF6GSz2BidBSJWAp79hzC5NwChysYjQbYnTa8eeYM9m4fwmMfeBjLs4s4/855NmOGogk0t3WxtvjVU6dYM/zIow+iwebC//qn76LJ0QibzsS69IcffBjlUoXHbRR3bbGaOYhIoVFCrJQiEUuivb2dZQsUGEJ0D4ra7uzr4e4r4dQoNTOfymD7wCCbVdPJJBu0SGdFyZhU/I6MjECtUuHggQNw2u08WqeuHNEw2htb2ZREBRLJbMQkhVAo6hSaRBQu6v4nUhi5NYqOni4YbTYU80U2LpI3gAxetBiTx0Ihrofi0NHyme99FxduXkT35k4cPnEY8VoMVXGpTjfQGVHJimCQ2XDt/DBcVCw5TEhWc8gU8mwIPXnqFB55+BHGflLxR+FQtBkHY6QjVsFptUOpk7OxeGpuhsN+HI5GXLx0Dqm0DzVhFYePHeUupHdlFX1dvRi5PInDu+/jzp1cJcbC6iwbqLKVIi7fugyZksjjxIeXw65rRjFdxfz0Ct56/TJcDR147EP/BXsO7cFXv/lnsDYasbK+in37DjHBIJmKY/u23XwYffmlH6Gx0cqHK+pQOZ0Wln0RxjKZjGH/wSE8/+JzjB3r6OxEGSV4Vj3QGy3wrQcY32nQWXDt2i0M7d6BxcV5Zix3tbYjm0shFPBhZOQmG7ZIH26x2hGMxnHi2AOIRtIcClYsZXDm9ZNQqfTYt+cE1HJClYp4cyF5GTG9SU7F0fSiCptaA9Eg/PEQ8vk0kokIcvkE/IF15hUT5or8ETSyLhdLrNUl9On2rdthMJngamzDpSs3OW14aW4CJUrsLVeQTiYQCKzh2ImjKObTWF6YZ246aaVvXL3KhcOqZxWf+Phn8PTT/4rmxlase/wwW6y4NnaTN/hsLslkIvJlUKLlnp17cebk69zF1usMCPtSOLz3IF56+RXojBq4WhsQCPrQ39eNsD/KmNJ0Jo9Dh3dzQeJd82PbzkEEQ0HIiMWcy6K/r49RqiMjw8yPJmxkOplH0B+BTmPE0uwsDu7fjaaGRuSLFVwbGUe+JkC+XEY0GYXboYfLooVKocfo8DjSCUocbcXMzDRa21o4abWr0800KIFQitGxKebck9GuKhBCZ9ShigoqpRJjP/3r69y/OHT8MJo72vGvP/wB01kocK5aK7OhmljxtH6QjndlaYWJW/R3IkA1OJwYHhljbTTJiqi7ScZEt7uJQ958/gDfi/RBRTqZXokAReZ13oe4qVRPKSV07s6dO2GzWfGNb3ydTe30QV34SDDEoU2Um0HNDLo+aI20EnLToOWDPU1uTEb6OxGvgIYGG9LZKPbs3YFUOorpyTnEwhnYbHbWBtP0hn4mkkaNDo/B6XDi5RfOoK93gJ9nzedj7Th1hslYWSLqlU6LAuWgiKpIZJJoaWnGwvw8hoZ2YHj0BpzNdhitBvzkwg38H7/3ebz8yovoG+iE2iBHqZxBMZeG02BFLEqHiQocrka+3hPBMNYWl6CUSpntbrMRltjDtKPl1RVYnS5mx+v1Vly+cANSkRouewtPUKUiMp0H8fgDx/BPf//XnL/hbuqEdzWK3/uDP0a6KoDFbkFffx+o1fzwfSewODkBjZzM3jLodBrWegsI2lAmkpeRA4qmF+YhUirQt3kLwvEoE+iuXR5mutDYxBy279nPjYaxkVGW26h1Sj6kkt+KJk80JaNgrW1btzDJJhqO1XGdcjkbv/0BH98LqVQM1XwW7e4m1HJFKMVKltNli0W+bidvTyESirKJfv/evSzpOf+Td1lSs33HAIq1Cq4Mj0CkVSKay0FFEs2Il39nknmRNp0kPUSTqRXBzRgxROhyt8JmMCIaCsGoVKFWKjFSlaAAhHYmQhcF8dFaq9doUK3m4VtfQUtHMyRqGUKZKKLZLKyOZuQTWTTZmhChbIV4miWjZHKnFNZMKs6GYUpG9vrjEMqqyNMpQiZEc2srm/1XV9b4QPKtv/km/vCP/k8cPXQMDdYGyGoSNuUSKpMO7kRNKuXLHGZGQVFkaO1sb0MqFsP8zDxeP332favQX3bc3/cl+rkfIPjmtz7CVBkujokcUKm+h2Ukk+q/SSa9k3ZKxTgV19QVocWQvo6lNu/p0esGU/qgOogKc/ocob4YJfkzkhxaTAtFoszUDwZU/9PjNyQy9Sb2HenNnZ/1/cKW7ta2bxhp7za4/kIL9z493j3iRFEiYFf9xgcFi7z3+gmEqInldXOqUAxBJoqxkWsYm5iERCXDZ37r07h05QJrDt1NDVhZXoJQLEGxWOXO2ZongEKqxCd1h9mESDCMBrsVDpcRWRpt6TXo7e3lWGWifRCUnLoNiUwGErWKiRsNDht0GhUkNQHefOMsNHoDktkcZman0dTkgEIm4c0eReDh4w+io6kd66tryGbTHNrhWw/BQKmCQhFTCmjRXVvxor9nExKxNFAoor2lnZPjjHo9b7h0oKDCnNIF5xfnYHGYIJbJoFBpEI7EIBRLYW9ogNVhh0BKC14UYgqUGB2DVqGCQaFiMycVfbQokuY8Fkui2e3mQBkyJdIom5BvQZ8fhw4fhsfjgaQmYpmIs8nFo0AyZzobGlCrlpFKJJhbvrKwjN179mH09ji/T2TAI/34gw8/CH84hBQFSbW6ce3adQztHuLx8czsFC5cu4iBrf3w+lcxdGg70jkySEk5ZKdWEUMi1iISSGOwfxPWfYS2FCKRSjFeiyRQNNYk9KfFZIZWpWSUXUkBXL92BVYq6ApJxNMxbNq0GRKBig2QuVQK4fgSpAoZpBINVAoDR7iLUYNnZhF6lRWNjR34/rPfQ02SQc+2Plga3ahIgLXILCYmL8JmUsOsd6BG5JtcCU57K5yWDpgNbjZUf/ELX8CN0et47MOP4MDBYzBYKJjJj0ymzB0dg06CQHiZkYPUgSyW8/xz0Ug5mQhhNTiPUMwPsUQBV4OLJ0GpTA49vYMsM9DoyHOQhVZVzwVYD9TZyaVcBaKKkNncxLEnbT55CqgDmarGuJAlw1l3dy/Uaj3kci3TXyRCCv0qYd4zAYVSCYOWuPEG7lbK5Eq46JDr96OEMiqiMvxBL4wmDW5PDGPN50EsEuIDVGNDI18rQgGZwWRsPN29fS9qVMCWyggEozCZLBCLKzQCxM1LV9HgtEEkrmBxeRorKwvQq7UI+QKMZUvHk1CRpt1ix7LHi5m5eb4XaBLw2KMfxHe+9y9IJGLopDG/Z5kDVlKJDAQ1OpqLIabE3XQWLqsbq0s+Dqahwt1kNaBQTKGvpwfBQAyrq16eaFBnU6cjDW2FCztO5uRxvw9yhZTxpp7VVcgUIi4Ql5fCiEUTnCVw9PB+2s+RiCVQqYrw1vlrqAiraGlvQ3t7C4qZCLQywthKMT0xx51jmhosLi3A6SJDrw4Gg5KDx8wWJyan5pHNFpErliGUSLmwomKXrnsypxOOkvwUv/bxJ5Ep57HkWcLi/AJ7Wii/gX7uconWewHCwXr3k2avfJ4WiniKt3nzNjz2+IcRCIQRi8dw8dK7LDcjE/H6GskG6nAD4pjTnz0e8vdk6lQM3qPqfiyNVgWVSsnyCir/yDu0ZcsW7shPTUyyxt1osmB8fIILzs2bN7FMhJCDze5GLj4p7bivt48TLzVaJT704cfxxhunMTV9G8KqFO2tPVCp1cx8Xw+ucWeepo/U3CLJUoO9hTXw5EEgP4rD4cSV6xRyJ2N6DTUdwrE44wgPHqEC2YFrV2+whjpfysDWaIRAUuW9wmVvZJqQWCaA1qDhxGy7RY+Ql67zRrz77mVOvW1tb4dcIMLo1Ws4vGcf+z3I8Hzy1RfQ1NyAeDrD+RMkd6L7aNXjh9PWCpupEdlUCv29HcglQ7CZlXCY9YiTBKSxE35fAn/0R3+KSLaALL1GLU0stZAIa9gxuAmRoB8+MjjarJiYGIVWqUSr24XBTf1MyMpVyqhKJHj59BkIFWLs2L4dJrUVP/j+87h6YxytPQOoCiUYGR7lopcaUuRBofeR/FtyhQRutxvuJhdK+QKbmwnj2eh0YXV5mSEGNN2jqZuwUmbayo6BLSgkcmjraMf07Bw6Ors4zVYhU6CUyWNqcpIn4SsrKzhx4jgWPYuwNzkxNj0NErmshEMoAMx2V6hEPD2ga4p09VaTDflkHpFAkooruCwWuOx2DHb3sDdsZuw2OlraeZ+mJOPRiQm42ls4kfj/Ye+9g+O+z6vfs7037C6w2MWi995BsJNik6wu2ZYst7gm7l1J/N44r+041y1yTRzbcpNiS5bVqMJewU4ARO+97gLY3vs7zwPCUXKT6GrGd+b+Ycx4KJMgCGz5/Z7vec75nIDXjWgwAL1BjXd98N04euo1WIoLsBEIcChbIZDDpDNhoGeACwAdG06k5SIotCrOM5UWF3P5HBU7iVRyQCVBNBNnvCTZvoQJmq8IpEG0nQhMhhzkW/IR9YTZ9kpCVSASRzQcZcGQ5zxk0NbWjqL8fKw7HLjSdRmnTpx606Hzz4P7mz5Eb/kTBD/44aPUvvsfQqT0/zeH8i0m+23F+g10F7JK0Ac/oRRMzWyy2N846DNO8j+1oW4hJLdCp1vf8dbn8u/fNs5vetr5K2z+usWJpP98A9f9v/qpt4Kr9MW2UJFb1Bn69U85uI9W69C114IkVWYTeioZR0Yig4gk8Tf6eWijIZIy531soA8SUQpOzzoKy4qg1Cs5oGfNNcHlWoVarUQ8AUTDCQz2jSLHmIs8Sx50SjXkEjFmp6exseZgPy6pM0RSWF5eQmNzM4aGhrlEobm5DVdvXIe5IA9OxypmZ2mVb8B7H3mM/dvExDXm5oCIuUQVRiqG5dk5nHvlNCQJMT76ng9zONGcpcOZcxdhMuWgvWMHzpw9i8XFBSYfWC02/MV7P4g1pwvD/X3sSafK6k0lk+gKHlgL8lgFGx0fQWN9HTQU5tNokJ1ngy8YQJbZiA2vh1dzwnQGKoEEwmQaS9NzfIMhNi6pZg88/DCuXrrEoTJSNMiDSp5TWgXOzs5yKyup81lmE3q7bzGpwFpSxKvIstpqXv95XS7Mz87wulmp0EAi3RwQKXhD7LrFhUVuWJUoFZidnkAqHYdOTz7iNHJtFghlUkTDIYilEgRDAWg0SrhdZAvIQiQexZJrBbl5hfCFIlhepprzIK9cWxvbmBHc0tiKS5cuo6ahDiqVgi0o5HM32YnYEIbJaGbFzelcYQycVKiAFArOQYSS63j1+EuQStTweTOYmZhDeYkdc9MTUIrUmJ/fgMWWjX0H26AyqqAymRERhCBUxHDxwjGUF5Whs2kf0oIEZhbGsbi0AGFGDlFGj5L8Wnzx04+zHemjn/4Aq9ZqnY5tCcFInAkOjrVZrK1PY8f2Fh4aF5anYc+2IxUQQacxYs4xgVgmwCtfsjlQpXxzaxusFjuHdBeXJmHSm6GSmpGJSTA52YtsYxZC/gS860HYbYXQqgyYm1smvXTT5CUKQ6kWo7CkCIuLq9i18xCiMQHcvgD0WXpMzY1ienGYlTba4EyMTcKclYv9+45AKdPBGwhzYVlJeRGm5iYgkmT4YCSVCGHQa9F17iwjz4heQlSZAwfvQjZZhWiEFknYj08D48TkGDdjbmts59C0c5WsNwUYHO7lJs4rFy7hysVuvPOhh3jT1NbYzK95ClCPz0xDqdEyyYYIE4vzK5iemYItL4ftNwGfnzcoVHBEmDeCUtGhoaa8AS/8/hVkmbL4EEWNtgq5hF/D2RY7ZueXUFpSgOWlFYjFaezc0QEPtQirVMyfJmVZqVEglopArpVikl/PYGsiHTCXFjewo7MDEyMjTCDas3c/vvO9J2E06yEQSNDUWA1RMgS9QgyTMQdXu7qRpGZFmZI3FkRiolbPgsJcOJ0OKJU6TE7Oo7yiBiNjUzx0kppK9rOJqXG2OZIlhzzvBaXFHHSn19vPfvav0KnUXN4kEkkhESmYHuR1edmbnojHufGU/j6FFsm7+4tf/BrhSAwnT57kQdzlXuNCOK97HWLqe8gysvJJnl06yJB1kF5PpKbL5dTKLOGtDOUa6H04NTXFGFKNhpqWRYyOJLTt6Og46hsaoZDLGK/52CMP4uTxE9BrlPjQBz6Ip59+FvfcfRjnzp3jQ8XU5CQr96TCU2FSmNpcpVJo9BrMzk8z2reopART01RwVsQbk2AwytY9l9uF6tpq3OjtZrse9ULsO7gXje0NEMmEUKoVWF1a4swDCTdWmxFpUQK5djMH8aViapI1cAhZRoquIImpiTGU5JfCs+7nksSOnTthJsvU4CAmB4bQUlODudkFdG7fibHRPg4nKrQ6WArsmF+hg2EQMpEKKmkWSgursbw4j6DfjXQqjJrKQrQ01MC5sIjm6hb85Ec/w/ycAzPLG1DpDVh2rvK2JRmL4f5778HU+CjyqOfCbsXFc2e4rEmrkKCyrIT59M+98BJC6TRcpEBrJMyTX5l2YGZyEd23xjgzVlpdwxkH2mjRPVIgIMyyAFVVZRw8JXGHFHdCsSZiMciUUn6/LszMcgCYbFqMZKb7hFqNXIMJh/fcwfc0ai9fWXbwAc6Wm8toVwqX0tBOoWqyWhH1ylpYgEvd12G0WTGzsgyj1Yrx6XEWp1LUvoQMb7xo26OSquF3BTdbyQsL4F5fQ5ElF7VlZei/0cvhXluunYPUJBL0Do+gpNAOtUIKhUSMtQ0Hdh++A12919G6dyeWnA4+VNy6fgsVRRWYm5lnAS67wAaBSoowYpzlKsovwKWuy2yVNeSYkZQRLz4Bg1bDjdRnTp1FSUkhzwCFRQUozCtCcV4JPKse5Jls/N5TqPTs+k0n00w7omZyuqfr1GpW3F9/9TUu9nqzjz8P7m/2CL31Pxd857tvpzLdTaWbaC2Earw9tMdim/YVssXQ75GdhVaWMrkYGjVxdzcRjHRFpIsuzahSieiPSX26UL7Rb741xG8WNG1SbLY+thT624L6bfb7pq/+v/vgP/vv//i//XukvP8pB3fGQe42I0ZUGQ75clKF+c90Wt/6H31DIpmcbTMnXnwdgkwEufZc5NgtiCOGyZkRRGIBZFIRtLU3Y2HRyR4/EeSoraxDcX4Jr5Rvdd+EgspjknH2uJLiThcNWuVVVdVgYmKSFUiTyYz27W3oGb6JnBwrGhuaqP+QrSQ+r5dxb+07Orh8gQaxK11nEfb6sDqxhNhaCkaFAtuaWmC3WmDJs/NBjjybBoORV++khFnMViAt5IY4QjTSBZNO60X2fPaCEmudaAV79u7mNTCh6db9Xog1KshUCoxPTaK1rRlLKwu85kvHM7AZcyGMp+Bf20CRvRAr1CynVPJwTlx3ujBRMDMei3Fj69mzZ1lxP/K2u/Dyyy+jqKQU23bsgtZgwNziIkQKOQ/adLOmAKrP5UJzRwcEQuLu009BddL0vImwvuHiADCp5KTO0Do3lUoycSJJxu9MBs899xzfKJsbm1BRU4nh4WHkF9oRjPsxtTwOh9+N4vJSuD1OFBRYMD48ifGxaZj0OZiZXIBaTal/JaoaKqHSyzEzP4Wl+WXU1TbB74swS3twsB9yiQjF9hL85udP48F3HYHCFkNNbSNUijwIkmbMTS9gfm4Ibc11+MqXv45AMAKFUoTH3vMg7r7/fkQTUUw5B+CPzjOj2bnowSMHP4lUPI3JpSEoNFKsr7lx5VIPstTZqCou5YIlsVbCr0eX24tQNM0YttKSQmz4VjAydg1CSYSHFPLoK8R6NJV2QpgWYWSxD6vueW7fVEl1XFMfS0YgEIuwsDiPAkmSgB4AACAASURBVLsN0+NzEKVkzFmurqjkwNvS/Aq0Cj0C3gAXn9DAS6hQo9mEVZcT1jwLem/1or2zE75ADE3t27CytoLisnxc770EX2ydcxTpBB3M/DDqLbDkFGJn+wFEI2kYssxICpPoH+xjxOX8/CzyC/PgWl/DyvwiVHIFHCsOPuhmhFLYbMVQaNQ4eew4HnrwHpw88SquX7mEHbt3Y2JkEqM3RiGRC/Ge9zzCAbxr164h12TD2eNdSEUiaGmox7mTJ/CORx/E4soS0jIJUkIRq5fudR9G+kbYIqTXqJCTm81Bulg4iliYbqx6BCJBvnbdfeg+/OiHP2EPdF5xHpQqCZzOJdhzbdBmWZhZ3tNzHSqlgikfJrJyZBm5QXJyYoytHU6PAwWldji9K7AWWOHx+xCNpkCOH/eGHwVEpNjYgF6lZXzmzMwSjOZcPpgHfQGU51tQUWRDTVU9zp26hKAvDCHEfIhpbW1EPBmB0ahigYIG0GvX+tHQ0ITrN/pZzKHQIKl61G9BVjDyF5PlLTffBpMlGw+9/WH87ne/RTwcQTiawNzsIpYWnEinhRAJNocuEgbp4EzXUbFczvkL8hznWKwIR8K8/R0bG4ZSIYVMLGQSBxGIBvoH4XG7N4Wl27oPDe46nYGvneRZz8vL5WbaxcVFXLt2HSUlpUzQys+zsSKpUKlx/doNqGkz5vXiW9/4Kp74zjeRZdDBsbSKgwcOoqvrIgcYBaC2SwXjUkm1pdC9OksDGYW2nU7o9BrezHFLsssLi9WGYCwGlXbTg+/z+5l4JZKJeOglykpLazNUOgUWluZQVlnErb/DtwZQUVIEvUGJFKJcQS+QSGBQmzkXRI+5Y8ONuYV55Foo4J/gPAzhcz/52U/h4qVLCGy4EPd5oaNwui/E5B7KzVD7tFCuRBwZdA/0orKsHHKRCoKkHIkQEA77ebsjFiUhEadh1qtRll+IA/sO4dzLJ9B1/houXL2FrNxceIIBuD0e5FosMBg0+OxnP41jJ49hzbmCuupyWI1ZOHBoH3zOVRx7/RXcGh6BSKXGgSN34cqtKzCbs7AwsQitMhuvnbiAlESJXQcO4dTps4xSJMuGXC5mAeKee+/knAMdIMnTToVhfq8XGx4H2ycpE6bS6LjYj67hPrcLCpGEyUtm2oikUjh35iL3D1jp90zZUEhlqK6q5Gu9JScXv332d8jKMSEhABY2HIik01h0OOELh1mFl8qkWFxe3IyyxRKw5uYhEU4g7A+z172sOJ+v6VPDw2iqqUbEH0BuNtGxpjlMvuZycdarramZ21xfeel57oFYWHMgo5ZDrNOwfY2oNdWllbhw5hKLI2RrcxEFzKRFTUcjF08R+tS17oJMroZKp0UwEWXrYyYSxZXzFwFxAvbCfNTWVvG1SCqUozS/HOtLLiiFMn6fW3LtyLNSp4eERSTKjqg1Gi6JFKWBc6fP4FLX1TedOv88uL/pQ/SWP0Hwj//3Q9x4RHaSLd8647MSKQQCCWa503Qci1FSOsErPpVSCoNB9kfCjEQs3AypUhEc/ffthtVNuZ3uS7dpNLeVfbLHb/1b/9V3vIWR/J886ltf+38a7P/z136jfeZPO7gb0bU3G1FqZKCALVUfE84ik2YFfuuDf1/MchpuXr0Ek1kLKIBoKsZrV6lQipDfg+xcLYrL82GzleKzn/k6jhzegeqqOgwOjGNkcBi1VVUozM+HJTsbXp+LG0PFMikPsyGqR9aokRFncPjOg7jRexUtrfWM6pKJ5CiwFzKLenh4CIWFRfAFgoil08i2mDE82MeIR0VGgt6LN2E35mFpcgHvf+x9+MrX/gHb2jrRWtfIpSDBUJhbCltb2/iGf/PmTR7eae3cc/0m32AOHjrEFfEU0vIF/ahraMDo+Biysk3Y8Hk5cMVeyJpKXjNT5XbAE+ASpuX5Rfg3vNi1fQcK8mg158S6cwPHX3udi2ze9dhjvHWgUomSokK8+OpRfOyLX8TffeXr+OpX/xFyswnhwGb1tlqnwsXL51iZN2cZEQtFGeElVqp4Q0AtqcTBpXPkN772dTz22GPswb9x8zpkShkrchG6MGo0eOmll+B0rHOrnV6nxT333Qt/MACDUYsb/Tdx5eYlpBUpPPD2+7gYSiQUw7GwyCvwUDgFqVyHPXsPwRPw8w359ePPc8jsYtcFqGUqtowc/cPL2NW5k9U1oqrs3rUbChMQ1ZAHVoWqkn1Qy4ugleuRrc1FhJB5chGSoiCCCR9eevn3yLZo4VybQzBClBchsnRZfAAMLItx5cJ1HD5yCJ3b2/GP//gNWG0FXNMtFgjxsY9/Ar1j/RidHMLQcB++8IXHceN6Lw8iMpUYqYwPQmEaNTUdyDLlMqXAG3BDnSXBpStnUF9fj2g0CZ3WiN6+HupQ4WwLlVcZtdlYmFrGXQfuRPfVK/D5AqiuqoVGrWcm9PmL5xhrSrXwxYWlbIXounwZAbcfbQ3NOLDrDpiM2cQNRHaeBUuBVcyvzkKqEuDmjRtobyNvcRALS0sI+iKoKWmCzUw0HBEaG1oRiAcYkXfXPXehu7cHc/NzqKmsYf/y1Mg4um/04m//7itQaXW43t2N/p5uvOvt9+Pkqy9DSbkbvQaXL1/BkQNvY5LIxPAozAYj1ldd6L3eD4/Di/raKqwsLyKVjiESCaKxtRl9A/3Q6rLQc2sIqVgStRWlGBufgNFkgok44CIR1lZXsLqwDpvVyE2gMgoSmnMxMTrJthYqgyKLQSQaYPuLLxDH0vIqUz6iZG/LJLF7+zYM9vWirroKjqUVxJMZVDeVI6PKYGC6HwWVhfD43eT2QTyS5KDkxqqHA6CVJaUI+AiTCEwSsjJMLZMp1FUWoamqHPnWAhw7epLtSN29fUzQKCopYJqVWC5gj/HwwCDmZpagU2fB4w4jy5CNVaeDD+9EuiL1mTzpYpmIbQ6FxXYUFRdjcWkVsUgcsVgGo6OT3GQqyAg5fLop9mzaJLeWrmTnpAGTqu5pWBMgDcfqMr8nqdXTaDTh8cf/Gv/w1X9gVCN9UJsq8dfJpkbhRVLFS8qK+Ro1Nj7Oh68yGnZcLlZY29pbMTwyjPnZBUTCSW6IzTXr8Ngj78TZMyeQn1+AybFJaPV6XjXv27uPA65EuSFldmZ6DqsbdGgqwtsffRivHXsFMrUMyw4HSksq0HOjn9GnJIgtrzpRU1uNFccSf62WHU04deoUgmt0EJdxc3HbthoEIh6o1BLkWowEZsSXPv8F/OhHPyIVDDFkNoPhUWJuT8CQY4HL6+Gw87XLV1FYXASxXIzCUmo8noDf44VRpYc4kkGOxowXnnkVR+47iDvuPoIXXn0FUo2CS/iIFkQD3UTfFKRpJRRyMR+UJqZH0NBQjcP796K+qhpZmixcOn4OzsU1PPnUU4iRkCeSwOX1I8dmw4ZnDQ+/8yFU1dXg0oXTUAmAYlsOYj4PPBtOTM3NwR+N4r0f+gh27t2LPzz/DCZHR9gj7nR64PTF4PBHIVbrsLS8whvT9pZmBII+hCL0b5ggkVDrrgwFNjtz6qnQz+NxMy6SW1XTSX5+GP+bTCISjrCl8wsf/wROHn0N64srGB4cYpvYvgMHcO3KVQ6UkgWSELEkRL1y7BXeFlkL8+GLRnDs9FmsbvjQuL2G7UbZOVYWaQLeILJ0Zgz29iPbYGLl3mY2Qyylfpo089lVEglKC4uxtLDKNjWCARCtKBIIw2I0co8A2UErGmpgKSnAS6eOoa65jjfk01Nz3KxLglI0EUZGLEBDWzM0WgOOvvAilzkqtWpseL3Qm81QatSI+IPwuzy4dKYLtnITlHoZOnZ2YmhwCKlgEh212xEPJhENxlDb0AyNQsvUHxLbiHRFeZBoJMYHWJlYjBOvHcOl811vOnT+eXB/04foLX+C4JvffJgviVycJBRyPTD70mMpBINxhMKbwztdLGOxTVVdqSS1jdbIIlbdFQoKnW6q5zTAbzWo0nqTvhh53OkYKpEKNw8It9X2N1p0ti7QW8r71k9CiN8tq8sbB++tP3+rqvvWBuBg758QB1ml3eS4S2hzIeQSJvqVmvj4MaHWEd5miDYLmgiD5VlHc3sNvDE31j1rm0rjzAoTLeZXp2HI1qKqpp6MPsyRTSYyMGZlM31CLpMjFU3hqaefwvve927IFCrMzc+jqakFPd297KNcdsxj2442vPDyc/j7x7+Mn//yl3A7fewbJxoNkVpoyCYU1YJzBZ6AB83N9Vw1bdJmwaQ1Ikedg0QgiUunqQI9g7LCUly90IXO1nY4neuw5RdyqEinz4JGq+UypbCflPccaNUqJrWoNSr0D/Sz6upYW8PS6gpq6msZyejx+bkd7m1vuxODt3oR8Hs5gEh87Xg0BmFKgKtdl7B923Z0X7+B0uIyxttptDRAXWJCRV93N3Zu3wa5QYu+yQn85KdPs4/4E5//HD/m4ZAfMoUYg6OD0Gdp2eOLlADBQARdly5yqI2IA3TIKi0qwne+/W1m15YVFTNuzlaUjxdffA4iiQg5ubkYGR7FwMAwhyuppCeVSUMoEaCmqZaHyXAqjLHpIeTmWzBNN+/ldYT9bvbIkmJstOQiFI0jGk9gbn4atXXljPObmZ9DtiEb7rUNzhZ0X+mGkOBEAilyTNm4NXkN2RVSHgqKitpRU74LmbQIqZgACmkW0skIkkIiFC1zWHJ5cRLLyxPY1t6IBDG0HRsQCmSwmiuRk5XLNy167EklovZLoo6cOHGSiUDWIgvkKhFGx/pZ7R0enEZFeQ1OnzuN1o46HDp8ANG4hEuJFtxOZKRpiBVJLLsm4XI7OSvgdgWgN+kxNj6EAns+ZqbmkZNlh0Wfi9GBYciEQlbH+weGsGf3frRt68DTv/03LCzNctEV+b0ZJCsAXMtrWJiYR3NVA/bvuwOzKwtwRwMwFVoRyUSRESWYBEJbmVAsjLx8GxIUDIuKIEnJmV0sV6lRUlqMx7/8OH78ox/i6OtHb5N91Dhz+jT27NjN32Nz+3ZMzS8xD3xyfBznThxFgPB+KhlKqkshlinZFkSh4NHBURRY7Pj1T3+No8+/igfueRCIpdieQIx9YptX1xRzs+PCEv13GWMUY5EY1Fod50bIvpBrscLvdmNlcQk5ZjMrsPaCAly7dpO97ERrobA+kabW19eQk2uGxxeE2x3gHgfXhhORUBjZJi2ytGqY9XpuY6ZA2aF7D8Ed82DOvQBP3MPrcmoLJt5+OpbGJz70Sbb5JCIJpnapNHocfeV1FBYUc4hcKUnjsx/7CHqudGNsaByeDS/0xiweyE05RljtNkhk4IDo3Mw0b45ScSHUcgNWV9YRCId4UJIR6YmaKVNpZARpImyioakONbV1qKisxXe+/QNMTy2wyk30VrKr0PdDBVqEady0S2ZYsaZQaEtLMyMu6bFddawwN58oQNXlFei+2c2vW6qudzrX2KpDwzgx2gkP+PnPfQbf+9732IsfS8bZckNkHiKS0GuOHuPOHdt4k0YEEwoZks1pbdnBKMPmpnpMTk5tfo/pNH8esd3rGxpQVlqK69evs82GwoJUZKTWK2AvssHpXue22XCY2qPjSCXSUCrUrMDTVm/b7nbc6u/D1771FXzuU49DnAYP45F0EC2tNSirKOSvlRbEUVxYwBuRF/7wAlrbOjA4OoaF2TmYDFnY3rkDtwb6YTCa2Qs/eGsA9oI8ZNstaG5r5gA4+bwXpxbR2dCBpDcGu9GK5159GR/+1McwOjOJcDrGeRvyqQ9cH0BoIwphkixTRO1Z5GE5z56DPEsO7j1yFwZu9mJqaALxcAIVNTV44cWjcLl9kMqViCSSWFxdYvzgvoO7cWj/Xoz13IBaLMDdd+yD1ZKNz33h87ATtpUCv9y7sMG2s+GBYe7PePnkBYQzctS1b9tESN68gWgoBINZD5s9l0UFEgloM0LXGzoIUl6GrFaU0aJsE/1KAzuBCjxeL99HaUNycNdueAkLaS9EXWU1fvaLJ5EW0QYpCEt2Lm8NhkZH8c5H3oH+vj7uZtjweXC9tweRJGEkgfyyAt5oKJRa5ObYsb7qRmNNA55/9nkm01Cg3e/xsGWPeOzpTBzV5aVwOTaY1HT8eDc6OmqYA+9z+1FVVoKuiz1oaqzAYx98H55/7Si6bvZi26FOQCWE3V7E3QSOFbreh2DIMvBzQxmbqcEp9NwYgkqvQEllBdbdlBNahlKm5L6SVDKFgw/sxOzqNNt0qeir+0IvSizluHmmH+evnIdcqWaRgWy31IVAIl9VVTVja5cXF5nydP3KVfz6Z79806Hzz4P7mz5Eb/kTNjnut2+QdGHcGpxpvRgMJkB2GfKxk02ClXOiw0iFrLrLFcRj/vdhnIfUNDWvbg7/HAMixZ1Ue6LFUGuqWMgD/9bQvrkC3Rz46UK95UPfGtbf+BP9V4M7D/xv4nf/rx6VAz0iVC38x/bXt/zo3f4Lo0VCXNxhQFyjhfD2DYr/iFADm9/gH780hVdpeA9HfPAE1zA+PcTMX+JL51ny0dLUjjXPGpyeNQRjEQ6C0q750N472R7Q39uP5sZmtsxwEC4SQCBIRQgbmJ2cxdGXX8ae3Z3Y1tkET2CNfeV33/8A5EIlsjQmnHrlOKPrqL3y3OmzaGxpYcY5qSsGk47r1Hfu2AVhQoTp4RmkQ0nkZVuhEcrQd60b5YQ/yzKz3y2SSOD1kydx4NAhrK46+CZbX1ePqbFx6PUa9hjqDFp4Az54/F5GSRFqjBQmqgiXiCRYc6wxjzon28QWlfyiQr4AtrW0Ix2LY3F+gdFhRkMWAl4/LDk5WF5dZjrHyvIKJEIB0y0ychGOnj6DF44e4+KQH/7wh5gYJRX1BquMH/nYh6DSKyGUSKDTGfnmT5hMooAQEo3wVoJMmkNNwlSa/YlqnYEpPRsbDqjUKh6yYgkq1KLVUZpVdgrgUYibmDOTC1PIsuqwtLoEQ1YW3B5Ctyk5nBcIe+ENujA4SjdUA2x2O5aWllFdVc4cYhrWqGxqddGJ/Tv3Q5yUIhFKothWDEGKsqMZDM/fwtHXXoZQrIZCruchsLCwChXlTbDYzIjGQ5DKxQh6fVDLZaBIMLHVqThFKpZzXiKTFDPrnA7r9DrIiIjYnuYbRiwS5apti9XIlBJqaTSZs5jtr1CpkF9YCHN2Dqx5ebjW0w17YQk8kQjmnHOwlubCF9vAwOhNmC06HrIIS0oDLGUHSgrLIUopcPNyD5pq63GruxuNdQ0QpEW4fLkbxcUVqKutZ4rPC394HufOXsKOjp1oa6vHKy++BFlGhI7mNg5jNjQ3orSxChFBnJ93qULO1g4qzSK0KFXBU3A35A7DubCOmoo6zMzNwu1zo6/vFj73+c9hYnKCX6uUnVheXkFpYQUGBka49ru2pYWf99dfexm1lUUYG+hBNORjq9XU1Cx87hgaqppQaM/D8K0hXDl/DXVVFVheWIFSpoHf64ZYlML83Cw6Oxo4uEgbKhoaaFAViIU8rE1OzsBoyuEBghR8okORzSWZpjCwEceOnUImLUQwQAVGFNyUsfARCIRRXVMOrzfA2FwuXknGIRUL8fD992LNQVaEKvz++Re4fVesEWF8eRrBZBDeYID/LTqrWkxm6CRKNNY28LaBLGbXbt5kIlBP3xDybTaIUyF0NNRjbckJQUqE6fEZaLP0iMQi3NxbWFKIYNiH1tYmhPx+3KTDhoMak3Vwu/x83Tfo9UxUoS0uBW3ZtqaUwphjQrbFyrjE535/lKlA9DMRiIDsVlRGtGnFpJsJ/Zpij397x2ZpHW0qaCCn1zIRmsgnPjQwiG3trRgaGuG/T1keGsCoYImY1jQgezxeVmopGE1Y0WAohooK6rCgawLdp8RQqRUcOq0sr+TXo0qhhnN1FXablRGUFCYl1CwRZ3bt3s22lKmZGf53PG4P9u3fx2qn2++FWidHRpRhHK29wIaFxRXY8wrgdvk4FEz9FsTMnlmcwr7Du1BRXc42LbVIhxyjGVX1xUim47h85QIaW2qhUBBiM4LF+Vmm+ayveyAUqTHQN8qbipbWBkjkCg7kDvQOwmo0oqi0GIZcEwqK8uEP+nD9+lUWRug673d6sa9zD4KxKKKZJMKJGLKt2Wy1y8/Lw9jgBAKuECK+BNteSKzbcDn5vkU+7L//u7+HHCL03+jBmZPnMTYxxVvYxYUVHrLNllyMTk1gze2HRCnBux59EPcc3IvO5ka89MzTiAZ8rBy7Az5u75ycnsFnPv8ZVFZVYujWAG509+Pl42ex4olCbbTAsepENBDk6xaFtssrS5mmpdIoEQoHGE1rNpihVqg5SOxxb3AmhT5fq9Oxz31z4y9gC9OOjjbkZxmxNj2PZfL779yJyYVZQCJCb88AsozazYC5SIIDBw4yuWjD42KRwF5k5wBsQpjGwvISci025GbbMTk+jea6Zgx09/K2kFq9PV4/IokIiyLZuWasrzmQThK2OAs3bvZxSNhCYV464EYSXNxE2aa3P/YovvFP34I/FoOl0gqlVc8EGOLAE2iCYXbJJMaGRpBlMKKyoHJzC9g3AKfLw68FfzTMoAAqcKPNT3lzAbQ5OswvL6C4oAS+FR8UKTWunO3Bzh07cPjInfw6ps0zDe10CNbpdZBLiLCWQCgUxLXLV/C73zz7pmPTnwf3N32I3vIn/LE59Y8K921POQ3rRDThQZyGdko13Sa90M2V2hNpEN8a1hklSRaZN9hkSC1nUoxgk89OYvPWoM9FSeQHx7+3tZKyv0mV2VTa/l1V/3eG/Gap038cuDfLmqgl9f+94f1A75+uOXXEnkFXCxDXaCBQGSBQaDYVdwqi3h7cBelNGw0xzMmr6fI7Gdk1MzMKpOPsq0slBQhHkkgKMlDptTDbbPx4UOCS/MTkYf23p57C2+48wl5tuogS9YBOxZe7elBTXYlYKIJwxIOKqgI0tVXzmt7h9OHmpR7YTDYI4xlIhSIe/CdGxtHc3I5IKsqtjJosLa/OPN4AKoorIU6KsTy5gI7GVogjCfz2l79Boc2OqrIK9mbS0Ee4SWq9a2lphdft4xvJ3Ows2xbIQ7/iXOZSiKm5KfhCAZRUlLIdJp0Q8HpVKpBCKZKitbGJgzspoQC6LFIMF9mjt71zG+OzQv4gxsdG8ctf/Qrf+9734XJ74PNuMo37hvuRkggw53TiXNc1qDUG6DU6mI1mzE5M4fs/eAL5JXYIqXRCQqi7FORyFTdOOlaXYNJlceA3FYvBterEL3/yUz4odHRs46ZVTZaeaUh0iP32t55AdU0te2c/8KH3Y3p2DoFIBEvOFYRSAZTWFDLasaG2Gek0hTY1mF2aQkqQxPBYH3JsZqQycX6t0k0+x5TD7ZOFxVamGgjSYvZLm/QWZCkMoPF7sLufKSOHDx3Bhn8NN2/1w55fyKg9iUSJnBw7vCEPhPI00xXoebNk5WBmdAKIJbme2rXuY1JHJBzCvn17eAihwOns3AwSqTiqqipxq7eXtw0UdqNDp8vjQl6BFVK5COcvnce27XvgXPMhI5Cju68Hja3bkBILERfGAVUGV29dwNLGNDwBBw8odGOiANTkxDREGRmWZp3Y2b4bg/39ePSdb2emMXn+fZ4YVhdd+OxnvoAn//XnePrJ36KxqZa3PNR0OTI4hJ2drWisq2Klau8dexBIhhlxlpYIIVHImVNdW1+HXz31a8anUUlRyBeCz+lDdpaFcWtEiKBhbc/uPTh37jzuuusuHsxOnDoNnzcMY3YOGjpakBCnIJACJ0+9CkE6ij/82zNMidjW0oT8vDLIJXqsLbthUOm4JGV6dAwGjRbDg4NsOaurrYUwk0JLQx1cGy703uzF5OQsOrbtYOXYoFPizPnLbC+h8J9UpmBllLsbmDcewqOPPIqnnvotv05DoTAjEmlwp+GUVvYetx8dHS1c8FRgt6KkpIBVyAfvuxfz01NwLK9wqHpobAwirQgCuRBpqQDhWBSptAA6tRJymQIaqYxbHSm7tLq+ho98/K/w/R//GPfedydmpieQDoegk8iRjqQgSArhXFmHJS8P/ZSnqa1kYg1xpluaG6DXanDz+k241r2QCpVYmF9BliGL+deJZBTRaAxeKurJpKHR6+AJ+LB9xy5c6LqOhoZmdF28xix+8oqTTYY2tmSt2byuk70gA41ahsNHDjMKUiSWcGkdHYhowKB7AJFg6DUukUiRnZ3DCj4dnGigo0MP3TpC4SArrVNTc1xUQ0r7gYMHmbQVCPoZskA+7pKiEj50ysRyrK44mH9Oiivx5P0BP2bml6FUS9iaSCFk2j7SgYKei0QyiSyjkQ+ItJEjGok1P5fZ9mT1oIDq2rqLbRXve+9j+LffPoMsixIllQUoqyrG5fNd2Ld9LwwKA78uRkZHOFgdTwYRDLnR2dmEzs4WnDt7Eq++ehxSaS4LJxKpEqZsMwtmC7PzCLmCqCktgc6gQ/ueTqxt0PWjG7Y8K7qv96C2qgZWUy6kAglbhowmMw/5Xr+Xf0aDTodoKI756RUEvVHk2mxYW3dwFiaDxKbfuqwcAz19qCwpw/LiCiYm5/DAfQ9gdHCEG8H1+ixS+yCQiDGzsEC5c/bG/+UH3oOpoVvwrFNuSstBSbPFwtaqb37vewgFQ9wk2tMziO7BCVzsHsSGN4x0gjIhEW7DJiRkdV0lskwaCEQZrK+vw2w2wZJj5QNqJOBHMhplCgodNumaR0AEIqvwTIMMHnn0YeSqNPjZt59ARWEJZ570lmzMrixCIBNDr1VjdXmVWfdErUqkMogm40wVo3wBiRuk4NNhk8KcjuU1rC47IBWIYdTosZfJPXGc7epCY0sDvH4XJmcnWcCRK1SYnV1kKzJtsVvq63n7TmSY8tJSSOUK3lS89NrLiCQTiMnSiMmSeMeD70TQ44dvY51/xmJ7HlzOdbbWHdh9CGdOnOf7z8rKOjyhMFN6fPEQKupLPvbCDAAAIABJREFU4PCsQGaUomV7M5PWqKBRFJPg+uluDPaMwKgzsYBz/wP3MgmNsl+EC6UsHeXmyEGw5lzFjSs3ceXi9TcdOv88uL/pQ/SWP0HwT0+8M/OfFWta/5HCvsVLTyTppZzZtMZstZZuFTKRWn6b/kLKxxvDqNxkfZvNvjWM04WTSgZYkBZs8tnZXpNIs8VGJBawKk+HgzfaZjbrgjd9jtzYent2/w9lS29Bef/TDu5pnK9LISkTQiiVIKM0QKg1AVIFk0wytBcm1Z0U+Eyaa8QjCTfCCT8W5+cQC4XR0dbOyg+xjy12G7k54NjY4JZNWgcrlHKmoRAD3mQ08AmeTuctzR3oungZ+QXFiEUTsNvyYM7WobvvMvzhdX6QF2bXYFKaYVDoMXCtD/VVtZtetwuX+TGva22Ew+2ArdAOXziAiqoazE/MY0dzJ0pthTBrs1BdVobzx0/CoNahrLSMB2xaA49OTiCRSvHqjFaCZLuoqKrkMgi5RgmRUoTCikII5XSQyXA4zuV0IxlMwTm/huqSSoz0DiIRjqK1uQkbbhfMubkoyLfjheefx8TYGPbu2ont2zr5hkx/rlKqUVNTh5deeIlLJsqqy5GWCdE3MoKf/uppQCCGzxtEPBJDniUXn/zEXyEpSiCcDkOmU0FE3Ph4nItDBvv6IUpnYM/JQV52LmymbPzoie/j8B0H0NHZiYwgg2g8ikAozOroY4+9ny+262tOvPray1h0rOKVE8eQFKVRVJWHqCiE6vpaWCwFyCSFfJObnh3mm+CBwwcwMTXF4Vprbg66b15HaXERX/hNuTpMTE7Bai2AyWTB/MwiJoemoBBK4HG4sbG6gYaqBmRENHzFGZVHraHNNDCZtZhfXYQl38yH476rA/A5/Bzyzc3K5grw6el5ZOfYcK3nEopLC2CzWZkmQGQGIpwMjxKjPIb9+/ZCphLg0pXL0Oq1MOWaoDdp0d13CzW1zRCKtMgy5iOZpFO4kEtbAjE/ZNoMbg53YXpxFDqjlgfYDbcDw0NDCAcjKC2oRNC3GdQ6dOAOJJMRzE9NI5UQQKMw49gr5yCXqPDa716FVCFC1J9grNuD9z3AA9W2bfW42HUan/3CJ+DxumArKuB2YHr9ra6vwmTKZlsEbUYiqQhcG2sY6u1DU00Tb5doO1NcXMrbGwoSkmeTcgczs/P47Gc/hx//68+wbfcuXO29AoPNgOKqIiyvzECjkkCjkHAuJOwFnvrlc/C74rjrwL346Y//FbVV5Rjs62Oryn33Hcb83DgKCuxcxESv6UxKCJ3WhKefeh6BQIw98OmYnwcrGu7IYiYUSdDTO8jvVWq1JEV3z649+NnPn4Q1N5c/hwZ6ek9RKDgSDrOFgvCJXl8A7e1NGBkeoqcDB/bu5e3R9MQ4BCRoiEWQ6ZQYm52GXKtAJBFjHzCVXBGTn5pcqQlWpdIiQ3Yci5mZ4b29N7F3VyeSgRBiriA2ltdh0ps4T0H0i/HJaew/uBsurxuBgAv5divufttdePaZ37N/fsPphWvNC4uFGOEmkFmZrg2xBLmJ0ogm4nyNM1usGB2bQmtrJy5cuHK7r0N42yqTuo0OTvAQr1KI0VhXycjX14+dRCyewic++WlkZRkxPDyCXzz5Cy6voUGebHvkY6+rq8WVK5eRnZPNAe1CIkZJxXwYoJZRGlzIKkW2QfK3k583Ho/BlmtmS9PU1AzWVjeYMESHq4ryCkxMjHNwmnopaBvV1ELNk6NQqpU4cOQQWzHSmTSTT4oLCpix3T/Yj5dePYoduzpRXl3Bh/vl1RVEI1EOEpK/3eVzQqmTQqIQIuT3waQywWa0orKkFrt27MTlaxfR19+DQGAdGo0M9913kA8ywXAEP/7Jc9hYd6O5pR1T07OsvM+OT6OxsgZaKTVnt2Mj4uWD+vzKIsoryhmVSqHLhx54CLd6ehELRBgGsLS8xNvyRDyK9tZWHD92CkhLMTgwBoVOxwHFeCLMVhruu/BTM7CL8bYzUzMIhVJQSKT4wXe/g4tnu/D0b/4N8TSgM5mx7vEiGIkgGPTi7iP78I3//Td45cVn4dlYY2tZU3MT1l0b2LP/IN8HyBvu9YXx4yefxsj8KhZXNuBz+fj+RSy0/GJ6PoGK6hJGj3q8bn5uNGod03yokZpRug4nN/JSy6lSo2LlndqsKyvLceHSWRQZcyCLRvH+R96FY6+dZIQi4RXTEgE8605Ul1bg2tVu6PQmNLW0Yow3CE64/Bvo6GzB6oKD230dq2tMPSP1XJQR4I5dezExNIIU9YAIM3yIo2I/l88Nt9eDsakp5FhsLJLSwba8tBiDg0NQK1U8MBOt7MKlS1hZ80KllSOv1AapToX773kA8zOznINKxiJwrTmRb7UhEU+hwFqE46+cRLbRynkjuVbDIkdFcwVEGiFEaroXp/n6TuH5VFwArVgPz7IP4/2TTECjx5E2P263Gy0tbXydoQA/DYXUv0GWLMrGXLvU/aZD558H9zd9iN7yJzAOklTxTRsKqeObEzGtNWllSUM1fZAvnUIpW152sg1Q6ynTG2+r5/+5sfS/sr1s+dvptEtcXR7cbw/k5KOXSsmrRmrL7Q3p/+BmoYPBFrP3rf7k/18M7nHKoxJyjN50Kj2gNkIgJfzj5kEFxHCnxzMRwexiL9xeJ3RqPQ7uuwM2ax4Gx4Yxt7jE+LckHd0FIjQ0NkIqEvMNgugRYyMjMBuz4FhcxvDQAJ/K+/oHkJ9fyHXYeoOBEYUO1yKybVlwuzdgy8pH1JdAbVEtksEEBNEkbly+DodjnVXYJecalBoZahtr4Cfuu0QCSVqKZDAGpUCMO/bsRUNDPaMhSwqKMTE+wWtBQoYtbziZe0zINgIwZxlM7F1X67Ws8HmjXl7JeUIuiBUSbmBTizU4+/p5VBdUoe/aLWSp9djRsY2rnr0eLyst+cWFrLbV19RiaXaGw2EULiurqcZwXx9XUa+sOKGlMpFoCAlRirnDbl8QHdt34QuP/w3aW9tx7sw5FBfbYbYaIVIJsfvgfqxurPNQvrfzAIeXnvvtb/GD73wXddU1aK6tx0jfAKQiKQ84Wq2KMWwaQxaj286c66JECBYX53DHgX1o7WzHhauXUVhVgOY9NWjcXov55RXY8opw9Uo35mamoFSmWAnKLypDQ0M7rl+/gVAwgOamWiQSYaZghBJe1Dc14WZ3L8pKK3H54hUc2n8EsVAcI/2DSEfi0Mk1ePHoMT5UG7Um5BgsOHvmOB569C5YCnKgseh5jbs270LUHUfP5Zu4+/BdbCuideerJ05gzb8GrUGN2toaHlaWV5b4NUPv/dOnTqEwz4ZEhlofLdAZs+APeVFZW8r2iNnZFTjXQrjn7rcjFhewXeAXv3oSk3ND2L2/FZW1xXzoJD7/xMwYHBtLKLDbWanNzS7Awuwq14tPTo5ysUhNdQWS0RQqy5pwrasH/TcHuQWwprwG21s68fOf/hIqpQoHDu3E4vI06poqOdCYQhrhUARj41OcvSE+dnVFDfQ6E5YdKxgY7MP01CQqiothVOv5QEmbPhrYSYVdWnIgEonD5fHAVlCIBx56iNfRv3/5Obzw2os4fP8RzC7P4NKV89AopViem8Xq/BLyc0tgMRVidmIVAzdG2FM6PT6FT3z8Q1hZnGemNGHySOF1rhDOU4rC/CI+ZF29cgu2PDsiviCy5Cou4xoaGUMiRX53LVNSTpw5yzdxvy+IO++8E88+8wxbNsiXTXXuS0sLrF7TmpoacKkcherpiZQSi8fYk15WXABTlo7JSW1tbZiYmsT8ygpcQT8S1GspF8Oab2XxhEQSUgfvvvsuPjTOLi1CplVCrpLCubrI5JIshRqqjJS7HShX0987gsKSYgyNDqOyupLtMvFYkDs63v/+9+DoS69gYXaZSSYel5fLZDJpat4FFEope+hpWKewKl0LyJg8v7CCz33+r/FPT/yYm6IJhUk2F72eGm69oJy/XC5Fa1MtHv/sp3Hi9Gn09Q9hxbHGrzVS5/fv38+ZBWrLHOjvR1/fICvsBw4c4OA80UbIFlNQkLuJqLVa2Ha1WY5EXnk/38cId0fvBSoDW1la2UQiQ4iqiirefDhWHYyKpAAxbRvt+TaIpFLU1NUgkghj/+EDuH7zBoLhIC6cPQ+NQoaqympuel7fWEdtYz36Rga4ByKeimNullqsK9HdfQMPvOMe1HfU4OWjf+CBLEeXzQz2fXv2Y2lhCUKhmA/9/X23mKCjlIuZo+/x+ZAWy2DJtrBFJUYHJ4cLS1NzaKyoxdCtfuTmWXDo/iPoutyFxG0YAW1YGpua+fU1Pj6Oj33gw7h6roubXSnkrJBJ8dCDD0Cm0ODXv/4d+vpHINXpuYCNGnypC5FyTGRFCfuDCAQD3CVCvRsf/8hfYVtjMw+Sn/3Yp9F1+TogUUAsV/O/Pz23BLUqg29+639h364OPPfbpxnRuLOzk+2LnmAYg0PD+OSnP4OF1TV849vfg6mgHMsOD86dOA9BIsWCCmEkpTJa6SchFGeg0qqx7FjFw+94J2eUFqZneAOVob6HqQm+L5mtFpjMJs6UdLS1YW5pBnuaG3C4cwe6L16G2+1DKJGAOtuAjYCL2f2H9+6HTKrC5MQMxicmsepcxdvuvhM5eWb86jc/x/aOPbDk2nD2zFnemNFMRQHOlYUlaFVqpiOl0glUVpXxzMSh7QzgoUKjikrMz6/ygbC4rAAb6y7eOuRabZCrNAhFghibGEeePR9lleXcU1FSUg6ZTIH+Wz1MlisvL+ZcGCFzSVzLxAW8KaFmaJPFwuVNw7NDKKopQG1rHYQQYmlxCRPTU4gEY8g15qO5qh2Xz17B7u27+ZBz8vQJNLc0c+aIWpUpi0PXHnpd0Faq90Yfjr965k1Hrz8P7m/6EL3lTxB87/uPZHhllKH8xGY7KV3UN1V0KmTaHN5pDSmm8CUEHFblwT59W4WnN3B6M+B6G8H+//Cr0+9vkWQ2ffAZflPTv73pnL9dsAQBiBFPw/tWk+uWA+Y/OWTw/8fBfXOTIIBQpYZAY4ZApQUnscg2Q371TTAqnBtD2HAvQ6vQ8qBqzs1hf253fw+KC4vQ1tyG+aVFJrjQ2m9jndL3XjTUNaCqrIq509/99rfQub2ZvZ5FJcUYHBrCvffez2HLJeciLly5yFXjMW8ISxPLsBpsGO4eREtdPfT05s6QdSKO6dkFeP0eBIIhfOlLX+Tn6eb1brbIRENBqGQKlFEhh3ONcZLEtKVQDmGxSKUjzyQpt3IZBZalaG/rxKmz55AUpRh5mBSnIFaJcObCaezq3A6ZQI6jz7yGkZsjECYF2NneyWQPk4l87PS1tPCHguw/dlKYtbwSiWiEU+2BSBhKhZx93+QnrqypY9TVb377K7x09BU8/tdfxvY9+/CJz30Sz//hGGTSNO6572342Kf+EuNzE/jMF76E3bt34fz5y9i5fQ9/XbIVkB1HIhBCKhQzH568hxR+TSaiTJYhKZuULYFExhfa6ZlJxOIRiFVirPv9OHBvM7749c9jfGkM9fX0nMjxwx/+C04dO4WP/eX7odJokUxJceXqTRw6eATdPdfxmU98HIlkBNPTY1h0zqC8omIzlJkRQwwJ0kkBcnNsUIgIMTePIpsVA4MzfKCYHp3AiZeO4/XXLyGvRIC/+Oj7kFLI4HKHcOrV8xBEBLj70N34w7PP4NH3PIa0WILi8jLsOLQLg0P96LnRzcoJtWlWVNfAYrYgz2rH7NQU/v7rX8Ku3TvwoQ99EJ6QGxvuNbYDURhVqlAjEU/jxOlTkEuoTCYfpmwlLl85hbrGeuRYCyEWKTE6NQqvdw1PfPef8d5H34mdnfsghhwbLheCEQ+0OjkW5mexML+E+to2lNjK8bd//Tf43Kc+h96rPbDl2DEztYCzZy/ggYfvRjC+AaE8iWMnj6KtrZXtCw/e/w78/ne/51IlYUYCe24RxsYmEItF0NLUhEtnTmP01jCqSsvZn0qovz88dxzveNf9fNOcmJvhoq3vfP8J/PjJH0OiFsOYq8fAxACiqQh7npOhJERpCZbnVhk9KkxLoFWZ4VkLQKfSMEaUWOo0VD/3zOsoLNRDqZRi3/69aG9pYn812bPlYjm+9c0noBbLsTa5gk9/+pN46qnfcIBUJJXAZMlFjs2OsYlpmHNsUGs1bO2pq67GuXNnWMgoLyvlAUuhIIRflNtOjdkmjI2NIRQK3P5eihHwevl5nZiYwPyiAxkJkEgL0NBaj4KyAkaYzs5PIRYJY2p0irn55mwDdxTos418OErHokhEIvA6nKgsKMTIrSGEfVG41vyoqa/jQZ82K86NdeSYDbDkmvDhD38Av3/mWT6obDg8cCytw24zIRwKIttqwobLC4lMjYUlB+QKGbQGLbPeqaQqkRLAH0jzIYQGEo/HxzYXCqNmEIfdbsU7Hn4Q3deuQCiU4NqNG4wgJioPbVsI59jR0YHXX3sd5WVleOCBB9l//vOfPwmBgO4l4KIesidRQ/TIyBAjZKkIjYKnpLSTJZHsSNS4TAVjZI2Zn12E3Z7PtkQK5l29eg2HD+3H2fPnWVShpmetQY/ZhVnsO7QP5y6dR441F32Ec5XT4ObCzh1kI/Qi25yDC12XUVhix3s/8l6cPHMCN6/34oMffJTpYO9898PounEBobiPB776inqoZWros9SYGJ9GOBRjstbZ0zdxz9sOMi2mIL8AFy72ob7Dhq/976/i9aOvI9uQg+6u6zAotRBnRDBodXjk3e+EL+LBq8deh82ex6VzVXW1XDx04swp3H3vvVAKhAhveHGt6xpWFxZYra6proZILkcomsKGK4i4VMLENLVSAYfDwcM7beI/9alPIseSzdfx48dew3vf8Si0KhXWphcR9ofwqU99EVPzDshUehSUVuDy1WsIxEJ4+yMH8cEPvAtf/V9/A5vRjK/87d+y5SwYJr59iLcmew8dxt987Zsw2EsRjKTZtx/1BHjopNwJYVLJzmezW7hdVm8yoqisDKWlFRCk0jDp9OjvvonJyQlItUqUVpTzAWPwVh/T2Wjo31icxw4Sp+Jp9PcN4dTZ88iy5WDd70RRUT4K8vMhFojh9fow0NePj370I2hpacKJE8cYBrHv4BEO19MblTpB6HVMW7I923fip//yE5QUFzG69W13HYGZDvyzc9zbYc0r4Gbpof5hJDNJONYXkExnMDm9BD/9LFlaNLe0cY4jFIlAKZajsaIeX/3qE/jBD7+Ja93XmV4VDBHmNYqB/hGEg0lUV5ZibmaFX89EYHvm+WdZQCuvL4dSR6VaizyM08ZpZHQCK3M+vOO+h/HSc0fxlx/+KI69/hrSwhSqa2shlchx+PCdbNOjEzi9X2i7d6XrCl549pU3HTr/PLi/6UP0lj9B8NWv3p+JJ+iCuXlxo1/pgsPe8y0FfgvFdTt4mkhkECfGeybD3Hb+u0KyuGwiJWkg31LRWcG//fe31Hb6e1v89y2MJKn3/PspKuGg72HTlrOJkvz3gqg3/oRMHfhvWO7/3bDPlvMMQFSZP1U4dcS+aZUhxX3rg7361AKosUBCCjwlywm/kE5BkIojmFxBdrYcnnUP1NT8lgijfVc7WSrhXFjG6uIq7PnFGB4e5fKDaCQJtUIHc1Y289zJn06hVZEsg8LiQoyMDOPGjeucUi8tLUddXT2rr9/7zo+gE4lRnGdFYC2AhC+MqtJSfOgv/oJr6Ccnp7ksxeunk385pFIpjh8/yxeBisoivO/970F5ZRmW51cgp3IYwngVF0Mok7CK98unf4Wm5mamrsQyEfZjNtQ3c4ELHSCm5qcg04g44X750nkm0rzwzEtoqWqDNCGBUWvmQZwKTAh9RkoFtVSSKkKknPvuvgevPP8CtGo1zCYztu/eBZdnHWFfCFqlHi+++hqXJbV3tsNutcHhXEdFXT2ee/l3OHLnXfjnf/5nJkRs392J7z7xBH73u+ew7vQhFEigqNjGliObNZfpA3Oz8xx2LS+v5CImKrGpLC2D3mTA+OQkHOvrSAtFzNr1+t0oKi3A7jvbkVOmh1ibwrJvHiqjmq0E62suWI35CHljyNZlQ6s1YH5hmb3WO3dth0GjY6Qeeflps6DQCJiXm04AyQggESqhkumgVhr4NUBbFJVciGiS7KIJLEzNYG5sAVarEZ7YKiwFxXjhlZPwecIIu+IosZVi947dm+vjUAA79+9HQizA6XOvYWlpDqXFJSgqKML8/CLM5hx868vfREKYwIc/8hFUVBNRx8i2GiI8ELO0tqaVV9Pjk0M4e/4EHBsOiMUxLC9PIZOO4f0ffDeGRoZhtuQhFM1ArzWyCkdEjpAviNKiaiAtRnNTM06cfRnZuQYOadPrmXCHmSRw9swZvPuRd+P0sdNwrXpx8I678KUv/F/4u288jpMXj6K8vhCFpVasOZ0YujWCbH0OI8uoxMrrDsKWXYxYJMF0mRuXL8NmMMExswC9XIN9O/fiW9/+F4TjMew71Int+/bgy1/7Lpq2l6FlWxuMNj3mHdMQyBIwWDVwbKxyoFee0UAQk2NhfIXX64loCmsrHuTl2OFYXsXgQD9o2ZSdbUCSQn1mPQ4c3A+VRoETx1/nDWVJfiE0MjVsOXmQpsUYutqDaDTEw3gqncTM4iIiyRT0pmwIpXI0tHbg50/+mhnLhC/V6wy4fLGLMyRESyE7HLUDh8MhLsoiYhFdB2mgTyUSHE6WisWIJwVMLVl0OCCRybFj/06MTo0hkgwhx5aFkeEJ/N0X/xbf/e6PkJtnQl6+HQuOJUyNz0OrFEGSzqCixA6zTg2D2oC5iQUeyqnYbHRijK87iXQKqQShH7W45967cOP6TYwMj0EikMKz7oaVEJbhEG8eE0lgdXUDqYyAN3tUUU+0kw23B+3bduGFl0/wkBAKkZ1HzkOgUJhBjsWMe++9Ewtzc9xce/1GN2L0oAtEbC0i9ZLoLw+//UF0XbzExCQShKy5NrbREAb21q1bbKGhQ69Gr8bKKrX2SlFgz8PpU6f5oNDQUMebMTrgXWWmO3m2l/gAR15vekzJtlRTU8FD6zyRaoQZ6IwGLCzNY9uuTuzYuxPf+M63sW1HB0y5Bm7CRlKEC6cuwrHkhJdIQNWlaN3eiJmFKVhyjKyWUo/F+Nwk8susMOboeUAKekIIuALIs9s2s2axFDyeAPzeIBRSBZd1KZUKzC/OoaKpBCsLKzCpjWiubsbQjT4+tCKVwec//wUsrM4iIYrzYUYskbGn//+w997Rcd/nme8zvfcKYIBBrwSIQrCBTRIpkSq05F7kIllWnD3HWWedsl4n6zjJ3eSmbbJJ7HUSO3FiW1a1LIlUYRUJEiR674MODDC993LP+4JwdH2Sq+Nzsr7/GOfwUGVmMPObme/3/b7v83yea703MDw+hic+8gSef+l5NNfVwr28xp/R1rpGfOYTn8BLL7+AUw88iGAshX/8lx/Cl0yz7nkvAE+n1WCHmPM2M0+F3r35Lg52d6KuwgmbRocqqx0yyHGzdxB/8j+/ibxIgWxBDLFcCU94GxUNViYvRX1e1Dkc+LVf+U/4g9/9On73d/87m2v/8TvfwdKmG6NLK3jwiY9jayfCMsLFyVmm8tD1p2l0XUM5Og/sRyAaQqZYQHPbfuiNpl2Pg3sHK/OLbIBVGdToONiF6uoqTI5MQCWTc2r4zctvoaOpAXNjExDkxdxk01uMiKZDEEgEcJSU8iSapI+n73sANrsNAb8fDkcZem/1QmPQ4e7AXTS3tfA6SAx+rV6N8bFxFLI51NXUIZOO8/tB5DXClErEMqYsEep5fmaR082T6SDvMwSNICnZxNQUe6toqt7TcxR2rRnZYIqxj4SK9Pi8kCslKBZz8Ht9aGvrQCgcxq3eQWhUcpSUlOHWrVEGBhgsJg4JpDTVmUUXPvv0Z3H52hUsr24iHi7gS7/6a/j7b/49lDIFG+VXtlZRW1OPR89/ACqlhiczNAWjGoYQtIN3B/HGyxfft+j8ZeH+vpfo576B4MtfPlukTjsV4DQ6Vamk0JELnnXnJNfY1ZPzwpEr3NOiFxjxSH+ouCY0pFQm4scgxznfjvnvhKXdDWniZFXit98rxsnstyt0p7X4X7vttOBSsU/G172AJ869+Rn9PN11Fxe2y4/fM63+K61mt+Cn5/fen93bggOY/k8W7vza6XfLVRCqjSjK1Uyc4UqqmEcovoDSUg2C/iDcO1tQG5SwVlp5A3KvbCIRSaEAOZRqHTRKPQYHJrG1vo7K8io89ZmneRzZ3tGBVDGL+flZOEptcM0vMGpPLqDY8CKPgZvr65EM+XH7+m3E/FFoZCooxCKOTSeJC6EmCwUJn76JuECoKyraJQop0y9WNldhsZpgUBmQjiag1ahZr10UC+ENBZgpSwx5i92MWDHKuuuaqjpmRFPCX2dXO0TSIoTiLBcrgQ035AIVd4QbKluwNLcEvdHA/G0iJ1CXwr3tZQ1hIBJmM2whncX+1lYc7emBlOQrVhNG+gbg3Q5gw72NEmc5hzNFAkE4HBXoOnwIE7PDSKZTqK9vQLaQw9zi7O7nMiNALJDkmPtULsFx22azCbFIhLt2jvJytHd24Cev/gSCHCAVSnDm3Bk24tKI9+btO8gUcujq3g+tXoGppWEML/TCUKbA6MIgSqtKGcGlkqkwNTSL9YUdnOx5gGUdlGo6Mz8JW5kJ2VyCu2UWkx1alR4jU4Mcd3/pjWs4euAEzj/4IcgkGuSyIhSKNIESQSIUIpJIYH55CBdefwE3r4yirMyG04/0QK43IhxLI0FMd7EWVp0NJaXl/L4IFCJEMgkE42HkU34EPW5m49fXNOK1117Hyy+/is79B9DW3AaHoxxpIm+EdhCIeODx+vDE4x/F+tYOS0CWV2fhD29iaLwXZQ4jpLIilCoxk120OhtEUiWyRSFTjHqv3uI7hyacAAAgAElEQVS01vIyJ06dOIM333gbH/zIh/A7v/cbKCu34NiJE0xaoCkOmbcooMdkMOHP/+gv4HWH8ewXfhUev4dZ5DlJDDlhnPWoDfWN8K4HUFfRxIXk6PgwlBIDFEIt9Gor8ukszBotdx1lhSyqSkpZLkP+AqIWQSbC0vYqWg60IScFUkjzUEysFEEkB6QaIRKZBJtbs5ECBEkx7IYy5AoCVFVUo79viDuftJBQKAnh1T7+sU+g9+YNKGU5CIV5WMwmppesL63h9PHT+N7fPYfTJ+/D+OAQHn/4DN69fh0t+5s4OI1kSOueHbh9IXQc6kbnwcNQKrUYuNuP3ut9PNbOpgosq1MqVLh75y4OHmrnwp0IS6TpJXkBdfmIXz0zOQWL0YxkNAOFSsPhLoTZI2pHVUMFCuIMskKSmgVYcrC/fR88O15OJI3G47CZrPAT7UmtRZXTDJ1aAoNKD/eaB5FgDBabDRPT06hrqOMAqeGhflRVleOzn/0Mbrz7Lq5dvQ6rycqHa7lUyp3qcCKLzS0PItEEd8zpsCWUCFFTVwXCtau1Riwue5kjT8U7yfGam5ugVMphNOl4ukVafCpe05ksk2nYuIoiVlZW0NNzhCUDXo8XkxOznEhJQUrUbackWSpgiONN14zSPNOZAkrsZu7okmdgYGCQizDae8gITiBfMqHSvrK6vAKLxYJIOIjKinJ+TjTloEJOqpRBb9TBWmqDUCpA56EDmJqbwsn770PtvhpMz0+jv7cfoqwIr7/yNjc2Tp85wRI0o0WHdDaKcNiP/Qf2Q2fSQKaTYWZ+GjqtloPJ8qkCVhfX+RDB82zqIBupaNvgg93KyhL8IT9KaipQX92ARCCBdDCBbDiJ65eu4enPPoWOjg7cGeqDN+JheRVNuz//zDN4/eIFBGMhFCh9VEJNhBWEvAG01TfDNTmLhqpa7O9ox/j0LHTEMyedcyCECqcT8WicDZSRSJjXhdW1JTzzzFP45rf/Fp9/6km01tVDUQC2F9fYmzM4NI3//Z3nMD2/hNLyWoxNzSAhyKKujaQuBbS3NEGSF6BEr0VLbQP0SjVPPEgycuHqVYwvrUFpcaDMWY8V1zru3uzjfAcavSrlEtjsJtQ0VCMYC6OupQlKvRblziqWxvXd6IVCKNo1HsulOHL8KH93h/uHYTUboVHKkYoFsb+hDo1Vtbj2zjWWkYqkQp4UEfFn2+3mDACJTIRQOMBSG1rzHv/Qh/HyK6+gtbUBV69dQU1DDXwhH0SyXR8FFdd0rWwWK4d2lVrtTGUhOMPw8AiKAsq4ULDMaWtjHafP9ODV11+HXKGARKGE3mjE6voa5HIFo3sToRgkWREqif9OUq5MGplkDKurG+ju6uDG1/jYJEtXmbwklrLsLBZPIpuhLAMpdjwelgEdOXUMeSEwMjYBi6kMVRX1uH75BmLhGKOs7c5SfO5zTzOeWSAUQ6emeiHJ6NX1tVVMjExi8NYvNe4/d9X9H3AHwa//+tkiGRioqKFEVK1GBqNRwUU8dc7JALTXHediPldk3R9FI6fSu5xyig9Xq2VQayQ/lbdwsf4ejfzPPtefTU6lNYkKXbrPe7vW/Dj3ZDt70pm9/7+HhySdPN2LHpO79PdwlD8tnu8ZYfcKfPr7oVHx//HCnWmQIgl33kG0GbkGAoV616Aq8mB7Z5G/wJTAR4thMpWAWquASqfkzcq1vA5neQ3kUjXSKTClgfSgNOI998jD7O6mTjWlDpZZbBCms4j5g3jztUv41S98hoMSLr/9Dp596vN84HKUOSCTyJGIJrCzucMc2FQihYb6ZtjLHKzbTGRSrF32+b2YnpliE5lGo0Z9fRPHSVNSD2n1aKxMqaNGux1itRxXb12HUJ1BWYmd3e56pRGCohzuHQ8k0iJW12bx+KPnUFVSDf/yDnaWdlBV2YjZpVV0HjnCjvWdzU3m0VLiKRXwoVAAFRUVuxukVM54xbpG0ppGeAOiiRB1zej2NMajBYYmN9RlkcqFvIgV80VG+1F8eCaX4UAkvycAm9WGPG/P5LHIcJJiPBGBRq3E8NAAamtrsLqyhv372pmGkExnUBSLIaWAlVQc0zOT6L/bh4npfrR3NcBZWwqxvoD57XEUVHlIpTJsLm6jqaINyzNLaG09gHgmA3/Ei1BiCwJpCpF4AE5nNfPVidHvcYewNL8BjcyIxro2REMpNDe1QyKRsxwq6PdAqhCjKEzjZu9uWixJa0jHmErk0dzSCZFIDaXSCJPFwSFIa9tLMJcoMTzeiw33HOqcDkgEBSwuLCKbyuLIwWNQKQ0o5Ol6AS+98jKam5pZLkS6Wvou3XfqFManJ6DQyhDPRDDnmsK6exbdR5qZgkFrBY15I5Ek1la3YbNWwb8ZwcL0EnzeCB566EGIxUoOnjFbTfj+j76L0w8ex9zsLHcTvb4dpqR0tndjaX4Fo8OjcNgdfACs2VeDyYUBRFJbEMkz7DdYXlyDsKCETKRDMS/iYnasfx6nuh+GMCmDa2oRVy5cRDYRxbEj+2G2GLC4tMgUHoqON5dYIVJKIFBIEMuk4FpfgUaiYnxcopBCibOEsZ1BbxTtDY1QQolsNI0rV28ikcywybeuuRpihQxiuRS1tXU8jSK6QyIV4BA1Modm42nE/Ek8/shj2FrfQqm1FJ4tL3zbxDePIBQPQGvR4djpo4hm4jhw7AiUehUXanKo0Xv9DqK+JBRiFbJpapYQgzkLqUwOtUqKlRUXFGoFEskkY0fJX0JdQNLbk3Hds+kjgSPz4uPpDBcTHYfaMLcyBUiLLH8qKTew8YwKi2xGAKlYzZKbnbUdVJbZkU+EUWLWorq8EoszLjYG0vMIRqOoqa/Fxz7xMfzFX/4ZmpsbcP6xRzA6MoSZ6VmE/AEk4xkIiyKIBBKIJBrMzbuQyRWgUam4CBKIiyipsEKuV6C0womp6R0OkPN5fIxJJK05MaZpCknfadoH6HVSw4FwjlScULhOsZjn7y1JZSh45jv/8E+73XoRkZvM7JOg7AcqcslbQM+/vb0dk5PjPLWsI7nI229zd56aFrFoAiKJmM2CVrOZTZhjY+OwWy0osZdw0BJRZIhQpTdoYHfYkM4mIKMAqFgUx08cZ9ysa8GFtrZWvH7xImpqq1gacfK++xEKBXH96lV89OMfwNzaNFNkNDoNh9XNu1ZQ4azk19g/0IdEMsZgCJJpZKJJJCJJ5pTTOpzLp5BMxRBNhHHfg/cj7IsgtBOEw1KBVCyD8+ceQzodh8/jxvTiHAxWGx5+6FFMjo0jEg5hfGKEw+kC4RBC4QhWN1dx6sQpbLjWsLG0zmuDLxjB8Mg46luaGNO76VnHgYMHkU7smvsJSUwHonAkiEceOc2+rRLShq9u4cEjJ9H7zjW07+vA6Og0dKZSfOP3/wzxdBFb/hh0ViUgF0BnouTSFL7y5V/FsYOdUEvF8G5uIxlLYXp2gbMVvvEn/xPGMqJFmbG8tI756Vlsb+4wBpEkmiSttZeXQGvSMenKWVfNMiCD2QChQMQpqCQzs1qs3AShKW80EoZUImF8azGbxtLkNDZdS+je34VSawmG7k1pbI4SHD52mIO+llxz/JkTKURMG0vmia4GGDRKqDVK6C06XL1xlRsOTY1NGLwziMaaZtBWI0aRs3IOHTnGDbP+gREObSLNPDWkzp07g1de/AFLMTc3tiCCCJlUCrOLczCXWGCwGSGWSJGmDIBMmot2i1qPoJsSoLdg0lvZlE1m6anZaQSiEejMOiRSKfbRkGlcpzZwGF86W8CtoT7U72+CmWS63gBaGjowcncKq4trSCUzOHbmFI4fP8YTK6VcwcnWlHitUanZGHvn9l0M9P2ycP8PqMN/7ocQ/O7vni9GYxlORSU+LLnVSaZCchn6ITwhFfa7khfcY7pT8liBNYb3mubcddcb5KxP32O4/7STLtiVvFARQIsvSWGIGvOzWMefffZ8n3vGWeq+/yxpZk/2smdwJTPSe4vz/6+r8R+ZnPpvSWX4utxr9pOGtSgjuYwSApWOddIFRRz2EiXi4QSQE6CpvoWnHa7VBWx5NjC3MMNTB+JcS0Qq6HV25ItiJFIFZkEbzSasLLrwk+deQn1lNbQKBQ53dsFu0mN0aADzc1NQqxXQaww4sP8gUyMCXj8ERQlWXetMu3CUlEMhV0GpkNH8Ao0tzSgIwN0uOlm3trbglVdfxdLyMjbdXpw6fT9q66vg9rg5cIToF0RHqG6ow3ef+x4OnjqAYGAb++pqOdBFKlbhJ69e5KJgYmwIX/nPX4IkL8JE3xjkUKCktAo9D52FQC5DNpcFCbTIbkHhGZT6RpUkGRF3zc8CXoD5Q0iZy8UC0rk0F/w0RjzQdQDJVBZ+0qzKFfwZI8pI3+1beOrpp9hsE46HkctkWG/a0tTCmvXtHTcb38i/EY4Qf1vAZiSn0wG/x8udOpFMjgKhLzdWUVVfxfehru5bP7mA4eE+PPHhR2C0qWCt1mMztoKtyDob2dRiLTRiPXRKPe7eHcF9D5zD7cHbUOqFyCKKLBWJdgcZBaDRWJitXWItQyqWx93eYZw9ex5ajQ5+vw/xaBRldisuX3ubNa/0XCncilomxA0eGhiBUe/A4SOnkc4IoVSbOUQkmYmgIIpgcOQqIvFtrM3PYf++fdjZ3oJOa8Sh7h5IJWrGDhJlggoXQo/S9y7gDWLbvcXFzj99/7uwOcywl9vgDeww3eL4fV3IFNJsECYySkVFNd69cgsKmQGlliq4N/0wmqgrT8g0M0OVvP5tbHtWuUtP8h+RSMxaVuoW26x2ZBIFmPQ2BD0BdHS2Qqwq4uLV16E1KhCKBZBKp2AgE+raFvzeAHs1BAU55AI9LKpyLE6swjW9CK1UwgV0ic2E6oYa7qyTdpnGvSTrIg05mdhoekKyDIpCp6j5SCrKo/HVjWUc6T4MYbqAQiwL35YXiWgeCeKpq5VMR6Ix9wfOP8rIx8E7A/jspz+Nq1fexNLyPNxbbpw5cwqFTJGTgN1rm9Dr9Fgh9BvyMNp1qG9pgN6qR11LHTa2NmG3l3C+gXt5CzOjcyikBfCsB9FY28TsakpXpo1fppQzD5pQqDNTU6iwl5JoDnKpEgVBAcGwF0Mjo7AYjVxoTk5Ncyw6aa+d9aVoP7gP2WISdfscsFRKWcJkMhBdJgu9mtIepzE5NM5M65jHjwqTBf6dIERFMTKJDLY23CwFIGPqyQdO4sqVSzh9+n5OGKbp3+ryMhcq0UgSSrmOD9mrK24kUwW+zmajiQNxCoIcNEYlSmvL4KiqxvM/uoRQMIZilqY4akbQkc+FEI8iPrxTijEdTOVwlDs45I2wfmql/N7vnkfIH8LC/DLjCvf2FzKcUqFPDYlYNMZrDY96BSI2qba0tPBaQXpg0i9/+ctf5iAkktbQBJTkGCQhnJ2eYbwl+ShiyTTqGms5AXZlYwUmiwnHT/ZwyJNvZxt3+/r44Lm5tY1oKsisb7NVj5r6OkYSzs9MoL6hBjUtdbCXlWDeNc+NEGrMeHx+/LevfRXf/vY3Wbu9trGCloYmXH7zClRSJc6cPoO5+Rk4yu1YXJzFA6dPQUhgBAo6TBexvrSFlpZ2XrumpybQ1dUOhUYFg96EN16/AEeJAwtzszDoVDDbLJhfcCGdzcHt3ebrIxXI8OiDj6HnyH34tS/9Bo6fOonXLryBM2cfQFJE6bp5ZtDTodBqtkCv00ClkkOvV2JqcgxtddXYnF/Cg8fug1wggdVqgVSmxI2bA3jh+Vdxs28UsawIOWRRlIhgthuQSERQX+vEj/7lO+i/3Yv+3tvsDRFJ5AhEE7gzMgmbsxqpTAF6jQl3evuYVkU+DeqPkX3MbLcgmUtDopKhrLoCB48cZvIVrWfUwKGQuf6+O6ipruY9j1CW1IUnmde6awmCXBbzY+OQFACFVMnJzSRLcvsC0BjUOHywG2WlRCfKQyABUoUs4tkUVeQQCTOwl1p4byLUY1NzE5aXVnmv+epvfhVvvf4WVpdmYTQakU7lYC0pxeT0DGoaG1m+QvkSJpMepWUW7qRT/oBOoyMwKsKRCLYDOzwFV6t1SMTSMNH+S/8/k4VGKMeNS9fZV0KHemqmJXJpGKxGZJCDWCZmRKhBo8fszDwUYjnWN73wR4KIZCMs06uqrsF9xx7C0swGNwvo+1HmdHBAIX32SbLnoyaciDxgCdy4/i4fcOdnl9636PylVOZ9L9HPfQPBN77xeDGRoHAMIrqIoFSKuWtNSX30dzKVQyq5O5KkAplMqbSp07iN9Oh7JBm6r1Yrg1ot5YCmdCrPj0nymF2MJBX9JG0p8Il3T1P/3g47Fec/xT4WizzOJJ48bVb0mFRU7eZx/L957SSXoUnAe6k273clfhGF+95zoG4AFe580BDLIdCYAD3pfyII+cMwaIw8TtvcWGG9u0ojY0ZuOkka4Tyy6SL8vig+8tHPQKUxsL+g/+6unn17fhVCulaJBEqsRjQ21sHnd2NfaxNLTwK+AIc3qZRa6JQ6NtVRJ5cWP7FIwcYUkkbpjCpeINxuN7IUDy4Q8iKjpO6YQIjp2Xl0dh/AdnCbCxuiWJQ4SjE9O8P4s577juP2eD8WFyZh0MhYjvOhRz+KeCyFv/rzb2JjZQPnH3kURzq6IMmJ2fUejafhbGrCmteL5158Hp/59KdRoAlPvgiT2QSpUsJ0BjKoUZAH4dkMBj3zejPZDJuo19bWmdhAhTIh24jrTOY2MhEdPnwIajWFrqQhU4oxMjaIqspKXL18GY+ff4JNeXRf+pxTp0yukMDv9zLarljIY2tjE92dB5EpJBFMhBBIRLG5s42PPP4hJMJRlFmtmJ6eQDjmQ04URwxBdJ1q58CboaERNFY3IeINY2VpDQZTCXp7B3D2A4/AtTILiLJoam7E3MwCnjj/Ccgkemz53GwOVSv0aGvqYr43dedm58Z5cyFs6NbOBtM5SBNLoTM6lZ4Z7Sd6TuLP/u+/hcFYji9+8csQS1SQKpWIpSMYm7qNF378XTTvq+QQrXw6j0fPP4p9+/ajwlGFedcSNGoNSK965dolNjqTfMVhK8PrF1/bDf1JhHnzGhof4sTYtZVldB/qhD8YQmlJJYQiOf7iz/8Z9504gK6Oo3j8sU/SlsHf89Gxfqh1dOgMQqUVc1eODLJkmiNSBgUQ0fs9PTEFs6EEDxx7iKkw61sr8MU2kM6n0HXwMCampnH37ihqqivQ2rIf1y5fgM1iRiYugBRqzI0tQ5gR48FTD2Cor49TSEnakMplEUmm2Jxm0puRSu4y0W024tWD0Z6WSjtmV+extEk0JjPOP3EeWZpIRRPIxzO4fa0XEU8MJ07eh2A8jq7uQ/Bt+/DCD17Ew2cfgU6rYxlGMZdAtpDG3eG7sJbZsLC4iA8+8ThEAgH0Oi2++0/fRUaSx29//auMXqTnFo1EMTs6C6etAr41L6bHJ1kWIciJoJJRpyzN43Va9ugzT7Kwkmon1EolhNkCQts+xENxuFzLaNrfhKI0h5wwg3gyzixxlU6FnmPH0Na1j7vDkaQf2WIWG9sLSAq3YTGXQliUQa+xQSZUIB8v4p0Lb2F0YBh2lQGFYJrNuWF/jLXulDpcXlnGoWJlzlJsbW6i58hh/i5QkJdOo2cs3sbGDtpaOzA1PoNcVgCt3oDZmWU4yuy7BZekAIEM6DzeBXt5OXyeDE+f+m4NYnZ2AbV1DTh27BjL3Wrq62ErsbHWnAgw2ztbGLhzB5cvX8LqyhIOHOhCIhbFwJ1BqBSa3Wj7PE2LC2w8LS8vZ18AdTqJ8U9mnXA4zjKIh889DJfLBbvdDh+Z1EVi1NRU89SPin+aMJLJmA791VU1sFisuPjW2+g40I35pSWcOnMGEIsYn6hTKzA7NY7+27fg9QXQ0dUBg1XJ2QbnH38Yt+7eRnV1JfwBDygGJRRLoqK6CgaLEUKxGJevXseJk6d4QhiLhTE1OwGtQQWz3oR3L71LKksuoppbiESyhMbGWiSTUcglRcQCMeTiWZy+7yySmRweevgR3Lrbx4Fw5IOgbApRUYh3r1xn0/Pw4AAbNUtKK9C8rwO//TtfRSQcgTAngl1fiv/+O7+PI4fP4Nkvfhp3+vvwN9/8S4wtjPCB1+sJcjK0hz57kRBSmQQOHtiPsw8+gHpnORRiKQrJLOqqq3D7DpFaKAFYBqlIhckJF1574wZMVgtEChmclRUwGPVIxaPYWFvm7rWcXn8kCplKBaXOgEu9vahv68Ty6jps5lJsLK/BtbCE4l6YkqDI+5DOaoBSp+YwqVNn7meKjEqhYqwyHSaJ5kVdbAN1oNNJpNLUeFAj4vcjn07As7EKJQUDbnkhlWgwPTnP2QOE4KUpMwV1rSytoqGlGs7qSg4sJHiBzqxi+RMdpmnfJb8LEaM829toaKxjrGap2YTx0XGe+l65TubXEuhsFoSJ+JRN8fpLjapkOg6vzwO7zYJENMrJ2aRbjydSkMlUvL9tubcgKhbRVtsIp8kGQSqPyxcu8SFMajSg+2QPssUcgpTgHPLy959kTdFwBNtbO1DIdYink9gJeWB3VvAU0aS2I+pNQyXRQi3XMsEqn8uxZGxnawNyqYy1/tQMGxkaQiAQQSLxr+GS/17N9cvC/f2q0Z///wu+/nuPFxNxCoShTYFkJkSVEUKjkXLIEhkjqBtPevbd4ni3WKduOEth3sNpl8nE3LWnrjsV7dSpJ407FfWEkqQCgIok+j3vCRPdLbhpHCr814453Z9+Jx0S6L4K+e6B4r0BT+99ufzcOFDh3zay/uyl+UUW7qJ75l1I5CDbgFihREichVorhklnglwihzBfhMezjZGRAe6mVpQ7WDrTVEvpcVNM/Aj6ogj4gqyN1qs0rDnbWd9inTwVPyQroa4Pdatfee3HaOtsx+DQID79iU9jemwS8WAcTTUtMBvsEAllWFndQkdHN2Zdk6yBpC5kU1MTB0H4PF4mt1AapVypwo53B5FkGJAKkCpSR1yFY8d6MD01habGBlRUOLER8+IHP/weKkrMnNzp3dpBVVkNvvqVr+Nb/+tbzI//0heexVe+9BVEglFcvd6L0upqCFQKRhIODQ0y3cUfDGB9cwO/9dXfxPWbV/mzQSmGhHlr378fzro6vHujF5VOJy5evICxsTEOkyE2N3GRlUoV7FYrurq68J1/+A5sdjMOHe1GXV0NhcTiB9//AXKZAqzWcty9M8BGwupqJ1aIqZ9KodJZxgXSqmsVtVXVOPPg/XjuxVdR3eDAX/31X6JQpI5TAK1NLYinovD4NzG3Po6yOgtCuSCGJoawf38HvNs+TI1NQiyUobqyEYvL6zjc08PphX39N1HuKEOp3cFMdJ3GjrWtFfT19XGh0t7azYVYKp1AOh3hwJxsJsHFIU1y6ADz0ksv4fLbo/i7//3HMOutuHH9NnyeKBYW1/Ffv/b7sFpLEUkFMb84iRu33oREXsTC1Bxamlvx9Oe+wCEi1Cm/cv0aj/JJw0toNwoGiYVDmKRAIasVk1NjkMqlPC7+v/7kj/DZpz7NGDur1YzKqhqmyPzFn/0NH5xO338WiUgOv/blr2FlcxsicQFjUwPI5AOIxrewtrEAgWgXP3vqOPG4L/J1OHqwB6+9egGtze3IZ3Mw6s3MMl7aXIBGr+UDU0dXJ2Zm5jhYi2LcN1ZWuUi06Iysv15f3kYxXUCJ2YpwMIiO/e3Y2HRDlBNBmpPyhIhGzf0Dg6itq4Zap4BMLmSzYjAfg0QrRZoiwUk3y7kJK6hyVGCgdxw2owJjfTOs9fzs559BJitALJzCnXfvYmpyDnqDBYcOdePo4S689MpzsFbY8G5fHy5efRWvX/gJug60o9JZjmgyiEQxiom5aah0Gijkau6Qrk2vo6O2A6/+y49x9NgJbGxvMQo0l86ydIUwgEODA8zdbm/fD7lGjdGxUWQSaUQCYRzpPoodvx9r2ytIC+L44peega3MimPHjyGejSGdJcdzEXlBFqk0pZeKkMomkCrGSYiBZDSLTCyHipIqDluioDai5iyMTmBjehF/981/RLmtAv7tEB4++xB3gTPFJKfskq68q72dE4CXl5e4Mx4Oxbl5Q+1IqUTJxQ6lhdI6HaIiTkCkmzQkGjE6ew6g9UAHigU5+vvGsOTaxPDQBJQqHQ4dPYK6+jo2SJH5VqfT4u6dO+wT2t52Q6dRoby8DCU2O1yuBbz52tvcqdwt3CmQLI5wOMKHf4WCQndycDhKUe50cgE0MDKMw4d7+DHL7HY8fO4cXn/tVTZcks5Zq6Z1RYAHTj+AyYlJTs588cWXYDCZ2bQpUakgU+sh4vCdDOLhIGbGB1FiIFzkMsbnJ2Cxq2At1cBgpj96aLU6hMNBLs4EYgWcldWIJqPo6j6A2QUXxian8LnPfQ43b1/j60z8eUprbm/ej8G+IWjVGjalfvCJ89jYWMWKaw6FbJL9S3ajFZFQHKfufwhzy6uoaW7A3NI8T9gkQhGGBwZxsuckIgE/yuwlnAZ9+MgJPP/8q3jjnUscCkXY2TJzObo7juBb3/o23rjwMqZmhvDM5z+D3/vD/467Q8PMM9/Y9PB0k/CaDocd+UIK/oAX9bXlqK6o4sPmY489xhITndGARCwFiUAO72YYT370WTYrS2QSCEXU9NMyunNhehp+nxcH2tvYM3L2A49ibceNxc0tqExGRvFGAzF4Nt3IpinMkPb9HL+v1KKvrKvC3PIiGlubYbJbUFFdzUQYCm2irAVqUFDYnsft5pyDXD6H+qZ6zE6OoZgnwtgaXNPzcJZVc5Nrxx3k7AF/KMJyytLSEpbl0CRIQDAOcZG57AdOHODUaiKU0YGR0oxb25qQz6c4v0QqE0KQzSAcCKLKWY2x6UnYaysRLWYgoZpJLMSt3l44nJWw2s3wBXeg06tgIRloMIpkJMnT+UwOKHNWY3NrHUqJDFqZHOco5kMAACAASURBVG7XCgxSFSx6I1aXVgGdEgK1FF6/n/0vMvWuV4AmXevrG7smbZkSCo0C4XQcOaEANmsFdHIzFNBCrzBDXJRBBAHDE+iQTdcs6PNycF9tTTVu3rwBz04QEon2favOXxbu73uJfu4bCL7+9Q8UqUAm2Qv/naHRIPFsSUcp4aIpHEqD5DT0JaFFjGQIrHffo7rQ8iwi9jp9kIUs8aDb0iGASDFUvNP9qACXy6gLJ+AkVaYq5HaNqYyTvMeDp009Q53mXH638Cfjq1T00wCmf+tV7slydv9+j1n137kkv8jCnbo29PrpWhIVWCBTorKthSPq/WSCKQqhUSoZE0Vx5VeuXuIFQiSU4McvXoXNKMe5h85y12VjbRNORzme+dxTSMTi2NpcxzvvXEKlsxpl5U7GTPnCYYxMTsBkt2N2dgqPPfowUrEELDoz7vbeZdPT449/EDq9kVPtWNceD7PGfWtrG3Z7KSRCMR/SKH3RXloCd3gLNocVU3OTHDY0MzfLm6jZaITNbGKub6yYxqLLhRKrHYEdippvxuzoJJqqGzA9Ng2jWgtpUQypUIbm5hY4K2uQow3Y58fY+DgG7txFeWUluo8c5g7MD174AXpO9jAfe2hgCL29vdjf2gZrRQUmpmewMD/Pm9jj5x/Hj19+lRFuFy68xeFKZ8+cYgkGdTeOHD3Mmz6N3N955x2cPXMWLc37IJUqMDgwyOmy9KGhsKBAyI+zDz3A199uNeNH//JDfOyjn8DHP/UkYok4S0PCiSAH1BChYmJmgmUPaosYxnItZlamcODwQTbGzc/O8SFrbnoZH/vwk2xEIr08hcRE42HOLCBmb3//EG+E9Lk1W22sKaTvYogY1YU8ywDowLG+usjjfgqIIQ0tTRfuP3EfsukcRii5sK4e9XWNkEhU6B+aQGfXYbz86o9Zu3/seDf6B27hyU9+FCNjY3js/OPIFcFYOGuJlTF51LEkYktrUxtLBN568yJ3pErK7NwVev7F53Ho2GG0tu3DlnsDmUwCChWNx2cZzUpaZqPegg8/8UmksgIodAZksjGsby7AH15HOutHNBZk7XBFeRXsduIeX4LFZECR4teLMtRV1/EkYXJ8BkKBBPfdfwYyqQR/8a0/w+bmGkxWExwlToR8McxPudDW0o75yRFUOioxP72IrfVNxtDRZ6Gk1IGKiiq88tyPoRaoUGovg81eijt37qChqR7bnk3IFEIYLFpYrDYMjcxAppRCZ1KiZV8zAqEAk4ro2hNXWyNQ4Orl6zj74MOIx7OYnF3C9Rt3+cAokyl5gyVKyK//xpcwONoPf8yDxrYGBBMB1DRWofNgO/oHe/kgFQgGYTJZUVfVhIgvgXQgjyce/DC+/lvfYClPXWMdm1szyRRqq6ux7V5nn4NMKsfy8hoOdnexDGB4dJS7vSQ18YYDOHikG/VNFbDYtegbvI2Pf+xjCMR8gKiIeDqGdCaBublZ7i5Tp3N0aoJ16DazA1ffuoEbl2+hs6UdQkqAXHezsd2kUCFAgUruIKKBFJ55+jO41XcDBWRw9pEzGLh7CzVV1Vy0UVe7rIwOo0WsLG0inS5CpzGwdl2hUCOVTPMUkA7WsWQY0VwEnce60NTWglA4jVu9Qyjk5Njc8MK95UXP8WN4+tkvQK5Q4q2334TVYoJMKsPRI4fwhWefgdPh4IbP0cOHmAjTe/0mS7zo+0HIv/HxcQ5vUiiULLOhLjqZUz/96U9jaXUNArEUIqJ7pDNIx2NwlJUg6PMhGPTtTqAuX+F0VSqkb926tRuuk8liweVi2kZNYwsEMhXSOUoXzyEW9MG9PI9UPACRDFjZdnGgmc4o5Y5sZ3cXe3FcriXeG60lJSxPNHOxFoA/FIJSo4PeoMf6xjInO8ulEuRSOZw+fj/u9PajuaEJB7u6eO13b66jpaURaysuVJU5IM6L0NbaiZGJKZw+9wiH79wevAtv0IeBvttQy1XckGlpaMDk6BhyObDEjagvbl+QZRrFdBHivBRqmQzdBzpwtKcDw8M3mTJG4XMvvPxjlFfXc6jS5o4X8UwSWr2KC9rqmnJYbRroVVqsLm/w5LPcWYFwKIISaylEBTECm0Fcfu0Kh2xRuGMqlUFdXQNL5cLBEHeZm5saWQp46d1rWHR78MEnn0CW1sD1TYz2j0CYJYi0kI3FPI0qkAxLCJ1JxxKPhrYmLK+voKKyCuWEfGQ7UxGpWJy77dR4oPeXvE6EXXS71+DZ2ULQtw25WIa1hQ04bJXYWvewryVToPeX2PH0XOmz7kMsTuz/AvLFAhraatG6v42lm9UVTp5CrWwsQyguYN/+JgiElEaZxaGubqYjXem9gYYDbVDYdVhcXuBJTSQYhlKp5qwFSm7OFVJEBYG4IMLO8hasWhPFYEJttiIWj/P3rZDOoMJkxf6GZhxu78LC/AKuDd5gDw/5y+yOcsiUBJSIcWOF1ipqhhLlbXJuEtFMgjq2UMh0sOgcqC9v5RRVg8YEYVEImVQKjUrJgXYBzw48O9vMp5+ZnmIVgM8Te9+i85eF+/teop/7BoKvfe08wxrpzUwkcuxApuKXim+SvlDRHI3uauDpZ1drvluk75pVd42h9O8SSjwVC7mw36O7UNdjLwGVbrNbuN+7nXiX+75XtHOS6r1QJpLIkAmWbqtQirlw3zOq/luvco/pTlOAXR797nP69/KbfpGF+67enQ41//psbDV13GkgHZ9/x8fUi3NnHsTw4CCGBgbxkY98FDKJFEuuJQzc6UdLYyvm5xdw6NBhjI9McPFJHZN8MQ2lUsN0DtLTKVRabHl2EEnESUHIsfWkHwz6AzBrDFBI5Tx6o/cuHI0il89zd1Op0nJhSgtCIplgpjrh75pbW5DKpuHJByBUCOHze7C8SjKJbri33VhxLaGhpgYz05OQqKRoa+9G7827+NDjH8bbb7yB6tJSRLx+JMJhvP7j13Gk8zBLC+jUT8SHuvp6/rx5d3bw7o0b0BrMMNnKkMmlWDuqNepQUengUXY0FGG9tc5u4g4OjX7JXEv0j/HxKQ6IaGxo4UTKbC7KE5jR4TGeBuxrbeNxYzgYhVGnh1Fv2i2C01mIiMaRJ1RaAGodhWWkWN5FrGIJKTGLtO6LmbOdFwuw49tAPOrD5XcuwO4ohb2yFPNb03Btz0KhlfNYMpXNYml5iQ20lAJKUdmEwFtYdKGmtgaJRIx164cOdmNxwcUpeXX1jShzOFn2QymOHEgmFkOlUGN2ZgrdHa148803eQpGm38ynuLFmNCO9PfczCTcW5uoqKyBw1GDkydPI5FIIxwJIxaLQCGXYWNnib/DjU1N/H7TdEOj10Cn0XD4zfzcAo4dPAG72c4yIqVcjeW1JTauCWVCTM5No6WlGRMTE9jxruPMQ/ej99YtDrGZmpxCY0MTzp17HFNz86w5vXrtHSiUQnj8G1BrpHwIcS2uwOGoZFOna3GeO8pkfiKX176mNqBApAUZJw2TTp46Wt9//p/hD+5AKCjizJlzGLw9CoetBquuNVSW2dhzMDo0yptfaYmdUywfeewxzMwtIuCPQlQQIBwIIRHLsjE7l0lzJ7OUNas52G1lHII2NDyOUNSPpeVN2Er0MJu1cJSXsoZ34MZd/N7XfgfeLQ+mZhfwgxcv4sSZo5CpyHi5AO/ONsrtTqyuLKN5Xx0aW2tR01QDoVwA18YSqhuqOLK+UExBJlYi5I8wYUkqUGNjaQdd+w7iT/7Hn6K0pBSt+/Zxkdl/pw8nT/RwOqJULMX62iYXxsikUVnjxNTKPOq7WlHZ3ISOgwcQi4fw7vV30N7ezJQvpVbBevLphVlUVlXw0jk8PIxCNs8Gyx1vAE2NLRi8M4JbV27DbrRjcWoeTzx2Hndu3WY5h1GrhbggwfTIFAI7YXz+c09iaKgfEFKkU5alBnTIDQT9u+FQhMHNFhENJ7C06IbZYkKhIGQPCl3jzbUNPrxm8ylkRBmUN5bj4595EoPDE0gnhdhxxzEzvcSfcwpJ+q3/+ttM0SAJCXlVqLNOxeybFy/i3WvXMDzYzwSars5O5pgTOEEoEHLIFhVMlJNBjYLFRRcXkiQjtJeUwhOM4PO/8qu4cPEt5rRb9AYM3L6FSNgPo1aN6ekZlJaVIJm858Gw2TA5Oc3XnyaCFODlqKyCpdRJlD/WcpeX2pCjyWQ+ieGJO9DbFDCY1aiucyASiyIYjqJQFDKud25+EQXRbihWMpeCUCJmklZ1TR0mpiZg0Gv54G7QqOFZ30EqnMS50+fgdDjR13sLhzo7cfPGNcbZtrQ240BbJ/7kj/8IJfYyxopGk1k8+PA5vNt7k2kqK2srCO34sLqwjJ6Dhziw59lnn8XI8AT+9E//ClV1LZidciEaDLCWvrOtBU997klsrM1hdKQXXV2tUKr16O0bwNDkDCrqGhHPE850FRqDBtvbm/jUpz4CrVqEWCiKVCwHm7UUy2sriEbiEBQEWJlfYTmPKEdqJREC3hCczhrUVNXAtbTKtDQqjj/x8Y/jZu9NDEyOIC0q4MwTj6IoFcOgN+CdVy8iuO3n9zifzXMDi8LOyP8iU8mhNqhQ11QHhVaFQCiEfS37YLfaMD+7gPJS8oMU2TxNU1WZRIJ4it5fAe703+buMk3BQ54g6KQgEyrh8/oglIoRjsSQze9CGdo7W9HRuR+TE6Mc0jcyOQMv7b8SEWcOWK06dB/sQEVVGYqCPEbHhjkdPRoMMUZ03etG48E2ZMR0/VywWUzYWFmDUCCFpcTC0+1ckRo0cTgsJSjGcoh7KUFdB4ujAqE4eaRynKWhoANQNMHp3+SjGZ7uR5bum85DptQgmxfCZC2Ba2GVzdr0mGYK6/NuYMu/AzXJTwsytNR0QJyWw6wugUahZ708rc0EnNBpKL8jjbDfh51tN8sN11fdePWlX+Igf+6q+z/gDoLf/M2HWadChRwVyyRvoUKKil4qlqlTTAU0Fc1crDPikVIs7+EcqajZFZ7zF2GP5c5d+Xu6eOrmUwd+lxMvupe2ulvM0gGBbkvyGnp8eg6kbScUJf9OEeG8qKO123Hf6+K/97XTf9vVyOx22vekPHtS+D0k5HuL+F904U5Pj65lBmLIhHno7WXY396JydFx9Bw6gnyaxuI51Nc24trla5yO1lBTiwfOnoUUQng8Xqh1RsQTSWYBj49OMHqR+LmFfB4KmYI3NyI2LCwuIJPPcjc7GAmxMYrYxnazhQ8IdHu6lksry6xjL2bB3c9YMsFBTKXlJUhlk9Ab9UgXsiipKIWnEEMkEYFYWGTTJo3rucAk81gojJ/8+BUOojh+4jSHbBh0Rrzx6stob2rk4l2nUnNozuTwFGrr65mi8NyPnuMF1WImyUU1y2VyBTFaiANPWFEaMxI9oUjYURFPgjJEi5CLsLi0wOQJnUoLuVgBqVQJs9HOmzU9L71RwyFVZPYjARUF/0hlMj4sFLNEq5CzDpNGiAL6rAqKiEYphZE6K2kkE1FIGQO2htKKKkCmgMZoQrqQgXt7FetLc/BsreK1t95CY+c+GCp0yMuz3I0vsVshlsqg1mnhCfjQUFMPQUGIbe8Odjw+VFRW8pjXpDdgyeXihbSqqhalpQ7uFAYCIeTy2d33iTp5uTymxsdQyGU4xEUiUcC96UEoGMGBAweZJGLQ6VlfTOFeyUwGC65lNliRHndj3c0kCmelEx0H9mPRtcAGOa/fi1deeYn1vJ/85JMQQ4ntHR8aK5t2cxzyFPoRh0qtRjwXw2sXf4IdP3WgYnxIJA5+dW0lFpZcePSxR3Dl2jtIpZJobNjHRrdUPoHR0UF0d3cyhYcSF81GC2t/yQRHB4gyRxlPd+KRCL9fN6714uMf+QwcZeV48+2LeODUWQwMDnEqYjqXgsfj5tuRZKPEUoG5yQU8fOYBzM8uYmZ8hg+oBqMG3Ye7UepwYGJmhklA05PTTOCJBWMQ5SUot5exQa+7q5P9PHRNeVpHh2yRAFOzs0wPsTmMsJXouJvY1tSCybFZnDx6CHfu3mVj9qc+/zmUOh1cnFy9dg1RHyFG2/Do+XNsVKQ05OW1VdTUVzNWdWllEWtrS8ili9CrLBAX5LCbHczvpwC0lpZ9cM26MDIwxEjARCIKq4VIEBpsrG4CBQlGBoewr7kWaztrOHCyC3qHBR/57CeRJ6JWLovxiSHUOCtYcvQP3/17PP3UU/ydcLu32aDrrKjGD3/4I0TCcUSjOVQ4nORGwMvPvYQzJ08i5PNgf0szVldcPFIXi2S4c+M2xLkCKkodsBmNHDhFrduS0hIuEhoa6uDxbLGOlpo1UpEcqcRucmMyWUQskeZpIxGAqLtNxnO5WsrZAc6mChw+dQyRZBrbmxGc7HkUr7x0EUHWRQM9x3qgUmnwsY99AsFwiGUvLzz/HDLpFNM1/vl7/8ySGXrt1VW1nL5MGD7qjBPikTTxXq+P5TNGo4Efk7xa0UwOX/v6H7Kcirw9PQe78e2/+WuWu+hUCpiMBkzPzDA1RavTsrmR9PKUwLu6vs40n3AshvqmfTCazSzdCQe9MJt10GuUSOeDqGosRSDsYUY3fQ4USi0cFU4EQ2FOUrWWWuAJeli2QPpmo8UGlZre9yRTg4qFLMQkASmtxP0992G0f5SpXaVmK072HIN/ZxuD/XehNet4Anr79i10Hz6CtU03zpx9BDdv3mIfUDgeg1ytxvTIBFKRHM6cOMzyDDqwUJLw1Wu30XP8FG7dHMCxw1348Ac+gK3VdRgNaiwt0ncnDb1WiQ2PFzmRBG9euc4pqkKFiicGC6452O1m1NU6IRcLkQglOesgncyjf7CfJwkk//R7/KDkvnK7DXRHu7mEQQmLCyuMBG5oaEJbRztL4t69eQOBZBwGhwX3feBBmMrs0Ku1GO0bxMjtQSRjSQ5Wi0di3HgkPCjJV/Yf3A+FSo6iSMBNKIIjlJWW8e2oPqDKJBmPMyWIvE1E2KEk3/6hAeQLeTZhry1uwahW4Ylz59F78114vB6UVTgY3do/PIann/kspFIBF+kzM1MYHhlBJpvmP6lMHs4qOx5/4lH4PB7Uk9QLRUT9IZ4QTM3OQKKRo7S2HFlRjidPSysLqKxwIpHMQ0KhY+IiNj1bkEjFLAVEPANRarc2CqYz0NvMnCdCU5d8Mg017XOpFE8rSG8fiodgMNuxb/8BLK1twh8kfKcSYiI8iYRI5aOIJsPIigoQSaSIBJOoK2+GTU1ZE0qo5TomudF3jK4f+b7omm1vbsI1N8cksK31HUyOLbxvGfrLjvv7XqKf+waC3/iNh4tULO/JS5i/Tt1h0pPfK4KpyNvVpt+Tw4io2N7Vm+9tdiyjoW47yWXuEWP2OuTUAd8zobLO/Z7UZlcfv9upl8lp8xTdo9bsFfq7j0Vdf/rdrIsX7Eph3vuz123n2p3QkfcY79R54RRT6rwTj/49d/r/o3Df48rTcympqoVUrmSntkIsA03SsskcKiuqIRHIuLNDEhqJWMzR5WRGWd90I53NMqpJrdSi68ABNFKK4dw8JkdHIROJUchmeMxIBT3p0msb6rjbkk4k8cbrb6C2shoioYgNv0RqoQ3OZi/BtseDbCELq2OXGpLMx6nxifKaCsRIEmEyMb4PmSxaauuxr7kVC/MuHkdfv3wJF15/DQ/e9wCC0TjaD3Sjr7+PN4Ably/Bv7WDnoPHEPCEWQpR39LI2K6xiTHuAFRWOiGRy5FIJVkKsDf2TGdSrPGmUSRt2B6/jzW+NEUYGSF2txJ6tZ4DTiocNUxGcZQ5WQKTphlwkYrPPBfnKo0SuUIWUmLSFgVMLfG5PVAoFMjkyJydgse/A69vm9FkZCRMpCLoONDOTO27gyPY19HOtJFUMoJoyMej5I4j3Xjj2ltoO7ofa8FVrLlXWCNPpsB4Js24wc112oDzqGtshFAsg1igYB0qPb9cOsXjVSJ70ARjX1sLR7MzDjMQ4IWSJiYKqRiCvIA71USfoWTWwYEROCsqoVQpGZm5vLzO5jm3ewMnTx1jUkGV04l0Ossor+npOQ5r6TzQAbFQALNFh4Dfw6SM9TUPampbcbLnDEotDg53oekydXXWN9ewvLEAC3HblWL84R/8PoqZHNo7WtG2vw1KrQ5TM5MoiHJs5NvxetDQWI/p2QlGpE1MjOLw4SPw7Phht5XDbLagv/8OxDIhLFYzUvEkmmob8KMfPocz959lGonfH2T+tFgo5bDhBdciJ7jSayMG/91bd3H00AmsLKzg0XPn8NaFy8jEKFnSywE3FLp1e6CP4+gzqSxS0SQWJzYhIQKdVIFoMMKfja6Odmj1GqytrqGhrgEX33yHR+OHjncxpq5+Xw0O9XTBVmpBJhGDUqHE+soqJsYnuNgzWkyobaxDVkjXaYv19PSdoM8crUuz84s41nOCk4jl1BVMJjA9OgZBQQKzvgxSoQZapQ6PPPIIfuf3/hsUajmqnDWMbd3Z2eJDyMb6KpxlZbhx7RbyaSASiiAjSOBDH38Uze31kKqFUBnVzJWmAoSMt0S3IBnekmsZC3MLcC0s44vPfhE3b9yGXK7GwUNH8Y1v/A/YLNWwmMwIeX24/MZlRrc2VJXj8KFOhAKeXcliRoDea30wqcQ4efQoAh4PFyQVznKWUmmMGiZqEL6VtNS0ttCHhwr3YkEIvc6MnUCUswAoOIhO0lRkG0waRDIRSPRSnH70ISTyOWhUJfjgo5/B+ooXf/j7fwC3exMnTx6Dz+fHF7/4JUzPkfysnDt+1DuanZ7ED7//fcSjEZQ7HKxnF4rEyGVpkiZCOpXm68H7R7HA8jmVWoUoNUCiKXz0yadgMFmwurKCw10d+OH3/glGjQpbq8uoqqpkIsn29hbGxqfR2dXGhkxCxS6trvKUjEzytO5QQ4p8E2RMrKml4Lxx6C0S+EPrrOMmTwGRW0gu19zSAl/QC71Bi9GJcSg0alTWOuEPB6E3kmROxAFT9Pq2dzZRW1uJ9pY2XH3zCoRZIVQSBZ782CeglSkgF4lYTnrp+lvY2nGjqbUFyXyWQ4jIcPhP//jPaG5oxODgCBqb9mF6fIoDyR578DRqKivgci1yKNOFC2+jp+cETp28D6suF+723kJbczN+/df/C9658DqnAL/y8ovonRrG3MoaLGUOFGVK7jJbbFQYWzEy1A850ZkKYsigQNgbYvRuUSxAqdMOqULK/gf6vlPHXCFVodJRxVkeGo0ODU0tHCi0sLTE0t1trw8pYQ4f+NQHUdfVwkFyKrrW6QKuXbiElaV1iKnbnKIAtiDvlcQh01v0nJEgkoqRSRHZSMHrPoEWqPikSTY1ZqjQl4vFjIaMpdNYXl1DOBbnQ/3IwDDS4Qz+6k//GCvzs7j4xmsIx7N48FEKrurFlseDX/vPzzL7vrtrP8tWqKERjIZYs64xank6TEhY77YfK4vLKCeYgF4H1+oyKmorYeRD2zZWNlyc+jo6NobWrkO7jVCpCKubGywNjIejMMmVQDyJZDoHdySCfV0dcK2t8iSwmMpCkM5CXCzAqFZzAvuGdxsb22EodGo4nDVQawwsLTVqdSgtKcHC4iw36Jbda3wgkQnVEOeUONB4CIHNMMMrDEYjN2nJ73bn9i2UlZbCZjZjbmqaJ2sUwDA2MvO+RecvC/f3vUQ/9w24474XpHSvab2L38tTUZ5nPB9VyvTfaPGjLvzuIrhbQP+0E3/v3/c6y3tF/V7xz+78HFFmdotxOvW992dXA77b+affvVfgszb+HpVmLzyJCuA91OLeY/y0eOeW2e7z2ktwpYMCHSje+/OLLNz50PCeX0//3NDSjnJnNXdVe2/28uZtMdqwsbLJvFWljEgCNizMzbPERqvTcDEeikYYnXf/yftRUVWNWB4IkkZ8aBC+LTcqyx1oqK/F3Ow0m2mMVjO2g35sbWyhoqKSdZhqhQrJVIrT/2yWEljK7PBH/ZCqyB2vxs07vRBQgaNXc4S0Vq/HvpZu9N24CZ1cjksX3kStswrtbR2orqxm5vfK4hIaqusRS6VgL7fj5p130VBbCbVMArlIjvrqFogLYj7oCQg1KhVyzDcVOPQ8IskYLl27gs6O/ehsb+GRZCaXRiwRhU6n583F5w+yTrmxtgUDd4c4Oe/U8fvh3tiBVKiC1UZoRQEEQgmYjwYRfxbIKJRI74ZHkWOfOnnf/ttvQS1WorKqigswf9jHiawUh67VKXYXYIkQJSVWNo1VVlRCrdKyThLIIpNPI5OLIxCP4LsvfB8WpxktB5owOT/KmnyvzwdHZSUffmSKIrzebaRzedTUUjiTEW63lxF7lHZHY2LiqDvKS3Bn8DbGJ8bwK59/Frdv38bY8CBqqsth0mp59EwkDL3eBrXaiKqaBmTzeZZoUMR9eUk1h+iEQn68/eYF2EusmJ4aZ2wedRtvXL+Oru5uXL9+HdU1lXjm80/h4oXXOPzo8KHj8AcSyGWFaKprQW1dI8tsWPYgSGJpbQ6vX/wxYokgTj/wAEK+AKKxKCMnXctryBYyeOjRM/jBj76Hutpafu8I/Xfq5Eksu1xMGDGbbWhuacXzLzyP4yeO4uqNdzhtsbGuEbFQDCqpGkePHMcLL7yIpaVVHD9+AsVMkdnEH/7IR/DXf/O/UMqvaQqFdB7VlTW4cuk6jh3uwcTYFOZmFlliYzJr8eSnPslSK7dnBzev3EWpycABJPEYEYaUzOUn2UJDSw0kCgnLiCgu/NChdnz+6aeZL983cIu59e0HWxGK+JHNJFFbU4NIOIpkNI6tdTd/r/UmE8QqBVL5DCQQsjyKTN20rt6m8B2BBMUMMDY4ioaaOlg1Bmxv+jA9sYgjh06gWBTg8Q+dx1d++8vo6NwHoUSO/qFRLBGR5oPnoVbKUO2shHt9E1feuQbX4ia++of/BW2dTXjjjRcxMnoHz/6nL0BAacahIBqb/h/23js6zsM8832m914wA2DQG5UNGgAAIABJREFUewcJgp2UKIqSKFHdkizbcUvsSI7tOG33Xt/dOCfJrjfxvZusS+x14hKrWN2SRZFib2IHQfTeBgMMpmB6r3vedwCZ6z03Or6b3L88+kMkAQyAb+b7vrc8z+9px/KykylSBp2B6Q/f/fvvQSJU4Au/+xy+9rV/j2S8gE9+6uOYmV5kXSwV4r09XcjGEwive9HT3YZsKo5yuwPnTl5AwEsm3yy6W1q5CRUKxDw1JimXWCVCa2szZmemmJ9Ok36aSq+tenmjRnK4D64NIRSM8lSVkmDpcp9HBuFUhMNgOvt7INWr0N22A865AP7r33wXGoWa5T5U6SuUCg6j+acf/zPiiTjeeuNN9h28d/RdpOJxdHV1YXxsFJlsDmqNmqfydK8hHjpN3MmkSvcRvi/QxNJcBo3BgoaWDqZm6SkVNxnD/OQkdCo50tEwD4CWnEsIhkIcwETTdco0IKkRTdsJzed0OhkK0NnVyYbT8clRRGIJ3Hf/XYikPBBKMlhZWWZdvlKjxt13H8DA0ADUehVoWnPu4gCOPHY/ktkMB1HZrBU4cfIkJ8LSMOGhh+7H4MhNeFc9XHBTkmqtrQomnQGCbA4SCorSqnF16Dr0ZiPyoiKi6QRW1jx45pln8Q/f+T4qLOWIJxKoq2nA5XOXsLd/F1+Xezvakc8R/STHRkbSoBMnn2RnRw4/iKO/fBcXzpzFJ5/5OE6/f4LNxxOhFTR0tPHU/cbQKPuUaLsqLgqQioWxNLuIpekVJkYRgYSyP8qr7HCtObHi8ZZ468YySPJSdLW14/i770EECY489Diu3biJ8dl55ApkKk4wqjIjzaO6vR6mOjunk0pFUhikGhz7xXtIR5NM2cnTeR0lM3SaL/m0aenqb4NYIuYBjHfNy9sS8kBQAjd5ZijNV64gkpKaZVt6gwk+8pRQcrtQhMmhMcyOz8JmMODNl1/GP/7ge0zo8UeCaGpvQyqfxnogwNtimnrTVLprSzvi2SjMFUbIlCU9eSQQgkGlQ9gbQmdNI27evMnhUI0t9TDZTJiYGYMn4MXy6hKiiQSKCiXaOjvZNKowaNgPRO9vn9OF9toGNDa34PLtQTa2CyVSxCIhaBQq+FyrkFHeo1QGgVwEl8cDlc7AMj5PMIy6ugaWFFEaMjXY+WIGkUSUn4cMrIThtaorYNNUQpSVway1sHSLzteL587z6/jI4cOMoDx/9hwGBm4gEU8hHitJqP+lx28L9486Qr/5xwX/7t89WPzQPFlSm3yYjrqZfrpZnLM2nRJNqQi/U0e+USjfiWPkon5jNL6JeNz8+KbG/VdFd0lGQ997czJPDcKmnp5QkHcmoFKRTg8a7Gw+fr2opwKRCnf6HUhiQVOgO4vnf83CfcxRwLnOPLIl9P3/8ihN/H9Fu6E/z4wswmGvRU/fVjS3t2FqZoFNoe5lN6bHp3mKsHvbLu6Oh4YGueA2mPQoFAuIJhPo79+OglCE0x9cxjtvvIX2+iY8duQINwK5bIaPDSXKBYIhhJIpVFdXY3p2BkVhARqtmjt/0rffHBjgiT4lAI5MDkOkAGoaK5GWZFFUSvHmm0dRZa3BoQOHMT05wchJh91EV0dMDo8hGkjimSeexe3BMVy6dBlf+vJzXJC7PSvIFdIwqNVYXFiEUW+EQCDB7eEJaHUq1nj7gl60tDchW8yzHprMscQndrmXOYmQEv0CwQBfAG1GC8rN5YiHEnDY6xlvSShDsViBbJa8FzLIJCr+nYhVG/T50dHZCdeyk9f33/nut/HU009haXmJDXR0U5m8Pc4BKZVV5awxJa622UZTZeLpz6KxvhoapRSZfJ5vAiqBAvEwseDToP8yojxyCjku3riM8poyQJyBL+xh4ym954i/Thxzc5kGYpmMzYYUPT84OIZ8togjhx+FXKTkLZFEIYfLvYSiIMtkDppckv9BLBBiYmQUgnQRW9u2obW9CzUNdIMoIhAnykCOg7ZonUrbCZK1UCT4lUs3oFNq8JnP/A4SyQAgSGN45AbLTFrbOpn6dPLkGSYEXLt6Bbt270Lf1n4cPXkMsXAAhx94GFeuDuBvv/W3+NM/+QMoSKc9PYWezh5mG7/y6ms4+MD9iBdSUBpUmF+ahWvFCaWCdNgL2L13FxadS+jr3Q17WQ3MBisXLpOzY8xk/8rz/wFf/8+fYhZ7NimCTmXgwCd7WTkunL+CJ558GpUV5ez3GBocwl/+x7/CX3zjG2hrboN7xYXu7m7eAFGKKNENiNVNhr67776LJSrlNjvKTGasOl1wLi5xmiARF8rsDszMzCOezqJtayu+9LUvoa27jWUq4XAI46PDuHzpHMZGxvCVr3yZtxPE4SbCFqHkyEgb8PqgVaoRC0d5QkdITLVeD7XRiEAkyLpbQvZ513xwLTkRCobx8EOPYtm5irmJBcyMzcNkNGFhbhntHa1wLjvR2dPOxBGSmwlEEoRCUdTW1mLk9iCcC/M8+bWYjRx7LpYAnoCP+eWxQADOlQU8+MSDCKXCHLQ0eP02lmeXeZO36vFiz54D8PlDbOYduzWBTz37Obzw05cQjydRabcx+33eOYtoPIY//MoX8d4v30Z3aytmJyfx4KGH8M4bv4Aom4WQQvrEUpZ6EX//5vUBSERC1DXVwFpm5O0hbTfm512c9ktyvc6OJqCQgcniwM2B29DrDczBDocDvB1YW1+HO5BB/95ulDWYMTk6i9kxD5RiFfFoWFaTzWU46KgoFODBRx7jjImZyWmMDI8hlUjzPYkHRrxFMiOXoQY3BLlCjkw2y6ZeetDan4oyrdYArz8Ei92O7/3gv+Nb3/pbLuaUUjFqKivw9ptvQCoUcLMwT/hBWznC0QiamhoQj0expbcHP/nJz9DR2cvkqoGBAZapzMxMQa6QYuvWbgYxTC8OoSjKQESm9IKQ6Un77t6PE2dPIF1IoSAucsIqTXCramsZf+lZXUMqnoBOr+Yk1osfnIdar0Ahk4NaJkc6kMCO7n4kKMHWZMLw8G1O+X34E09CqdVgcnYG0USMA6W29WzDzMQsCqkCF5aBdT+29WzBwtQMVDIZvvyl53hAdv78OVy6QsMjLdpbu/F7X/gD+DzruHzpIvKZOESFLLwuFx/TtXwMi143ksUCVr0hVNrqoJObkIokeBO0ND+HZCQLhVqC9p4GyDVSTM1OMF62obaR004rrVUQ5WRYmpuCXq2ERqmFyVKBs+evY8nrR5pu5tkiDBY91lNhdO3vws57dmN2YZ6TmJUiFY69fRyeZUoljaGpoYmlcCQdJeY4EZiIFNbZ1c7yRBpAlpWVsamfEkEpzZfukfayMt4UkG+LBpRiuRzlVRXwB/0c/vTBiUuIuGPYt3MnE16uXL3AIAdblRkNLS24cWsEGqUBC9NOJLMF1LfY0NDuQCwTwM59O9igSljlTDyJre3dmLs+BueCE/UN1Ugn41wMt/W24dLAVUYzhiNxyAwGxAVZ1PY0w1BuLg1HKFVaIkdNuQNLyytw1NXjxvVraKypw/LiApQyOSwWE99nCRaQLGZ5EKVQ60AXC9qsq5UaiEgKmM0huO5HILMOoVTIKdSkuAj54zCqbai3t0CSlEEj10Gu0XIA4/T0NJRSCTqbW5FPpTE/O4ej773HOQFzU4sfWXX+tnD/yEP0G38CS2VoskiFMmnZ6UUsFdylCfkm7nGz+CUNO/2ZCmyajm9Ok1nHfgfNhdNOWaNeGjXzU258/qZmhUyuH5pYN9JR6Xnp30r6+pL+nS7MrJ0nDSfJazYajH/pt+XCnRJeN7TyLOOh77fxRf8WhXtGzAPe/+VxZ9HONxiRAOM3ZnH40CM4de4MbgwO49Of/wy6OrowNDjMxpi7992F5rpGPklkcikX7CaLBQVBEaFIjDFmBpMJOYEQ0qII0UAI4qKIk0cJM2YyGUohRSTFSKVYD6cz6mG2mWCyGli7TJpn0swTsWF0ggoqNUYnhmCtMqJAU+JEBGfOXEJf1zb4XAEmN5SZdYiF/CgkUyg32/DjH/wUNmM57j/4IEs8aGrd2d2Jt3/5Jh555AhPoXQaLU8p6QYolKs26Do5eLxuROJhzMxNo3NLD5Maerp7EAwHmSpDqC63exWuZRfqqutRW9VQMqMGUzDqzJwLQFHOXk+A8ZY0VU6nM6zLJd6zSiHnSRutTMmASgUDkWDm5ylBsRzB4DprV9PZNAxGHVR6JZsw07kk3j95DNGwHwfv3odzV85zwiDRCNQSBZLxJJN75lZdgFSB3/vS89wMRTNhjE4PIJEKo66hmnnQiUSKC1p6/corKljuxc1xpsBBUxQyE48mIFdpsLq6DI1WhemJCd5i0MWWVs2EvRy6OYJdW3ZzAFDXlq24ensQSr0esVSCz6tsMkXPyiSV5SUPMqkitvfuYI3v2poTcoUQZ84eQzGTxbbt2xFLpGAyWxAK+PHyiy+gq7cTBrMJM7PTaGyo5a8zGS0Ihv2YmhiGWqVAOpqGuCjHyy+8igOHDuGtd9/Gk594AuF0BJW1FaV1cTyMRDyCcDQIs8WOVFyIrz73dSwvu/HB1YvIFIJIFnwwlckQ4cArJQQ5BYIBaohycDhq0NrShfX1EGKJBMLBdb75ETpyeXGZV86EPh0fH2eZAqHV8jkiaXTCteriJoaa1kQkytz7ZCzBsec+7zrOnxtAfUMl+nfuxMH7DsFkNyGSjiJVKMmkKPWT0k8rymzobu9Cc0Mbp+smMwkUyAgioECeFKNbc2ky7CdhsdrgCwawuuZBiqQeeg0WFpfYT2IymDA7NQOtWsceEo/bzwm58UgavuA6Wts7EWMjcoCLSnoNaWoc8Udh0ppQW1PNBRxRUBYXF7Dv7t2MnBufHmUUpkGjQbnNynHv3qgP5goLx5znk0UkwmnWFQ8ODEEiJv2+EGqlkbdVSqkG3/j6nyO6HgayGZRXlTOb3+6ww2IxYHh4EC0N9QgHA2hvasd7b72LIKERFSqIigKo1Bo2elNzQduALVs7oVaJWdpFYVTO5XXWfMuVCmg0cpgNGuh1Frx39ARPwBuaGrDoXOBmfXF1FTGS3/V2IymIIxZJYmJ0ATKRCnKRClKRDOkUIVFTEEvl0BpMnM0wNjLOAUokdWNaSDrBxZlCSamsYFOrhMyegQCH2ZQyQopQqVQI+kNwOKoRicXw6mtvYHhomJOXqVm++sFF3LxxFUricedyvFXgcC6RmK/DCrmUDdLbtvXj0qWrzKsnWs2DDz6E1157BRqtEtXVDnT3dCAU8wLiLFxLy1hdcePP/vTfc9G+FnBDrBShur4acpUKcrUG8VQSGp0O1Q4HnAtzmJ6dhMGiQzgW4imxQiLF8sw8Kk02lBvscM4uYse2fkSiISyuLuHwxx/DjcFBJgyR1ISumZU2O1LRDAKedVSVlfN94t6DB7Grvx++NQ/H1lPDQZr4N17/OZO7zGYbb/8IRauQS9DV0Yygz410PMoSE4lRA28sCl8kyuSogRvjkBQVIERVJp3g4thsIKBABWbnplFRaS5x83MFGLQmRENxtDR2IJMSYGZiDBOjU/jZT36Iv/v772FkYg7uQBgZVopI+J7lSwaw/8g+WOvsPNghEEFNRR1e/PGLPD2m4RxN3cUQYsW1spHcTsO6Ig+6lBolN3pEmaL3A+nXaLum12o5AZSOH/V1tFkMUgaBQc+5B/FIAvOj01h3rvOgoru7FeGwH0pCxhYzqKipxcTkPMseKbGWXnOxrAiDTQ2ZVsRNF2mdyswWJuUQ6UoQS+Ophx+DQijG9Pg4pmYmkRcB3Vt7cPzYMQwOz8BQU4Gh+Wn07t+CpCDD2F8JVRXkdcqS/K6IHMC0F8JBErY3FAxCrdFwo0oBeoRrdvs9KK+qQjSWhNFoRiFXhFau5GtiJBSEvlIH56oTJpOJA6GS5HWxNaBSXw1BXAKroQx6ixnhWJSn/hqFEsV0FuloFK++8gpP4gk37F1d/8ii87eF+0ceot/4EwRf+cp9RTJ+0kSJC/cMGQFLxlGaVn/IWN+Qm7Ck5dce/GbaKOSpGP8QFXlH4U7/XirgS+jHkt67FKrEDHaW2pTE66yn3yjq+c+SXzHg6eP0NZuG2s2p/p0/Ej0NNR00VaTfh79mg6W+SZr5tyrc6Xv9+hHa1Lbf2di4Z4OorWzE408/Bc+6j2+Eq6urUFKSqVSB2YlpWI1mlhqQRnNyehq19fWMewyEI8ht6L6LKGB5fgk2kxXltnK+8NweHmZ9J+nQFDI5NGotxDIJrOVWZIppzCxN84Vl566d0Oi0WF3x8A3PH/LDF3SjIEmjstmBa8ODjAoL+cNYGJuHzWJGTVUF8ukkqsrLoZVqMHhlAA8ePILFOSe2bOnnIAkK3JiYGkd3bxe/po5KBzQaLaMQhWoVbty4zqtp0gcHIwGUV1bAubyMZZeLuc9qpQ5SmYRXeyqFAvFYAnK5EuXlVTwtoxuQTERMZz3rtykVlnjChK+kFT43lJsbGd4O5RGPxeB0LrGe/uSpE7BYLYhnk2woG7h1E08/8xTf/MOxIMfRUyFDqLX+bT2Ydk3DUmXA/NIUM7Pv2X8fDOYyrPr8EEglpQTOfBI2hxnDkwPs1xBBDJFAiqrKOjafUgNCZkMyvJFJNhwKY23NwwFEZpMZyVQeLrqRqtQYHxnH4UMPIRVLs5xj1b3Gum/PcgDWMhMbsOQ6FfJSIURywnbmce3yFU4wpCakqqIePR39yGaKbMoiHaTX58LAzWuoLi/nVfTtkSEmcVw4fw5ffv73YbEa8Yujb0GpUbHmnqLAeaWap2AQJQqUrLi4hgN770dbcxf+8q//EkabGQKZCJX1lRiZHEGmkIJKLUNFhQ2tLW0IBuKIRwow66s5AbG9tREvvv4PiGdcSBcC6O3qQzEnh1Kmh0gsYZMXSQ/sdgfLDcgwTIWp1+1lXntLQzMioQSvxGnt3dDQgHJ7JeLRLEup1jxr/B6gm3KNowoVZXYmZyiU5G8QMBLNUeXgvzvdTmhMaqRJ8pRPYXJ6hI9TbaWDC25ClmYTtDYX48Kl8+jd2gPX6jyUchmq7OUYvj3IKaxyhYLPR996gKemM4uz3NjReTd0ewgysQR7du9mT0oikcGJ90/hU5/5HHRaE0YnxyEVKzhhkUg3arkSi7NLkBIyz7PO70GSXAnFOQ4fIrpPV18PDtyzi8kft65dQ0NDHbZs64JIKUU8HcfkxCTWVwKw6svQtXUbVl0enDh2EslEAQaDCQqFHm6nh7GBA1euYde2HnjXffAF1lHbUIPllSW0d7TwaIQGOiaNEcfeeg+Sohi5RJr1wiQBIsN7PF4yLO7Y0QWdRoJoKIBkMoHVNT+iiQystnKIRUVkU0mWg50/e5mL6s7ujhJJpUAbqigWXCuwOSqgschY5kYBPfFYnotVhUzFRCAylBMXPpEu8H0pl8nz60hIQfKuUINOwwqTuWQMp3OetjCkPaf7TCqV4OsCFTx0XhOBiigjL77wEl8fh4aH8N3vfJsHBmQKjUTDXAQ1NDZyonA6RVQfwhlL0NTYwL/HB5du8naHNoJUuJPvhuSJdN3t6GyHc3mWJQl0Dj7z8Wdx+sxpTM9PIZQIo3NbO7+e/mAMjz/5OORqkm8lYDYYcOb0+5xQPbMwjbsO3MWa857WdjY37urtx1svv4nPPftpDpX6xp//B2jMevQc2IEFp5NTno8fP825J2TkrC53UL+JvX27cOP8ZQQCfnzzb/4La9EnJyf4nlNf14i/+qu/QraQR2VVLfsiaNujUkvxxONHcO7McVTa7Rzeo9BpcIZoQ2odQpEsThy7CElRimwiCYVCBFuFGdU1lYhRQVzMcS4HvWf0WjJYWyCTKBGJ5XDhgxuIheJ46P69uGv/Xfi7//odrPmjSBYKSBcKfE0sCoBAJsT+oac+83FcHbgOsUDM4UALM4uIBcLwrfkgERDOUIGRoWFu4hiCIRFCqVLAYrPw1pbuoVQE0zlLiakUzkYcd/q/e81VAnPkMtwki+XEVRcjH8tiaXIB4UAcO3dt5aCr5tZ6nL54BnZHNVLpAlKJPMQFKXwrJbRsY3st0khiZHoM/bv6GYqw6vZBLgP0SgU+/bGn4TBZEV4PospRxY0kSXmcS0s4ceYsAoIi1uIB2OodCCRDDHGgjZFCKmWVAzW+JDwnTEgmmWQ2PQVDGU0WlkPRezyRi8NHHiw95VbIuGinxGOtkrYbhEQNIpSiiTvx22388XVvBFqZCQ2VbdCJDByQSIFPTW3N7J+iLVAmkcTAlascwKRQqRjXGw9lPrLo/G3h/pGH6Df+BC7caRpBWkKaSnPxTIVvvsR1Z6ziHQjIzekxu7M3dOOsG8xSNH0pJZWn7SR72ZiOU3FN0/LNCGoyq7JplLXqvypzSRu6KWm5UxpDfyadOqfd05+FJaoNSXboy+n5f30KT80Ah0ZtGG83G47N57pvUIS25f9ZZ/8bH72NLxhz5HGuswCauG8+/t+Kd/o4SX3EWS1UciPuOXQQCrWS0Xt0Yy3m8sxrHxm8jVWXi1fqzFUXSxkfptRomM4w71yE3qBDJhmFsFCAUUfINQGS6RQUWg1Prel3JRNe0B9mvaBCp0RRSjSFCNq6W5lTTQeTpiyhQIQLl1WvC2nEkJXmoDEZmA1/7vQF5EMJZsY+8vARXLv6Abb3bcPVC1fRUFGPPf17MTI4yuE5lBg3OT0BR001PN41Rg4SuUYmVyKSSKCglLP0hzjpNB2kKRkV9mS+peIcIM6sAOlkEg21tWxyI/QhoQFB+mHaBKVzGLh+E9u3b2czK63TSfdPciK62dJULJ0htGmGJ2kUh01IOEpF1Go1fCGihoVaumQqyQVqRQVx260QiIsIhP0sKfJ6Paitr8Yvz76JsgYdZpYnMDw2hPvuexBatQmjFLxjNkClkWJo/BpiKR8gpsLRBJ3axlr2tWUvT6qi4TDMJhP/vlaLlQvPFdcqT9zNVitu3hpAPpVFMpxCnaMBHU3dWF5ew9ziIiRyGSP7Xvzpz1FdVYGVNRfsNXaYKqzIiQTMBCfJQCTk55tRd9cWVNpLnHQyU8ZjESRTEUxNTaCjvR3Tc1MYGh1iKkg8HIFEJMADD9yDn7/xc56+6nRm6LV6eH1rMBr0HLvtpwnd3BLMfPNVoK6+AalcGk63Cyli2ycjSOWSaKRkwaV5uJY8UEgM+OIXn8f7x0+ho6uLn292fhTe9QUcfuhuLM+toaqyGUZjGfzrPuSKSQwMXkc2X2BpCDVS9PPeujnI1JWq8io01TcjGo6jqbEJL7zwAmrrGrC1exdrymmjZi2z8o2OgrRoCpeg0BWdljdTqUyKG1pKktQZSSMKThXkICBREalEDOs+LxLRBO47eBhT43Nc1Fy+8gF2796OeDIMi9bIwUUL83NckNHknwg+SpWab/wUtlJhr0BNTQ0mxscxOT6O1uYWVFZUYXHBCUdFFeLJFLo7e/DKi68yEjIWTGDdE0L/lp1IJtKM1iSKzrFjR9HS0oyzZ88y/tRg1qKxuQGzizP42KNH0NHWzGbIWDoK4jbeHLyFZCQOv9ODfCIHS1kFU6qKOQHm55Zw8uQ51hL//IXXEFgLQSQowFFjZ841GWoJDfresV+ir6+XPRm09exu78Hbr74Dk9aIeDDG5kKfb50N42QwLTOZsHVrE8TCLOpq7IyFlSpUcK74IBJLoVIrsTC3CIfNioBvHdFIAiqtFpW1DsRzKcSyGZ7eLrv92LaXNhxFVNc2QqMmHbwMF898gHX3OrKJDCe3ZtOle1SGhkqELSZNLwf70fWhwGx88hRQUU/FGp3/pGUm1Cvp74kQk8ul2NwqEUpg0hk5uZZCkYiyRKbQT3z6ExgYHIRIJGLDoVgoZBSe1WyExWximUU+m8X01CwzyGl6v71/B7xeLxYXF7n5JAZ5Op1AKBzF7/zOJ7kB+G/f/R5Tp8qqLMgKM0jlUrjvvkOwO8rZu0S5DvR+IcpRJpeBo64a9ko7Lp05BaNKjUcOHUaNzYEz753C/ffcz9crr8eLn736ItQOE1LpLKprG3iDqlYpsUJ4wUIBFqMF8qIA7lk67w6zpId07VTA0j3DoDfhxRdfRmtXF/p37cLR944hHArg4L374HLOoLWlgekzUxPTeP/0SSg0OtgcdXC5Anjz58eQi6ehVsnRUF8BjVbKfhfX0lKpUJQrIRfLYbFWIJkuYG7eicXlNYQiScjEwO9+9lNMJjtz5iLc/gjygiIs5TZ0dfVifGoCTt8qatqrce+DhzC/QhsCA8sMg+shDpwK0WYuHGV85Y1rNxjCQGmfNF0nTCmx3eOpNG+SqJFTqZS8pdGo1cjnMpx0Sk0dbU5oWKQ361EQ5KDXqOCaXUJg1c+FLekWv/T8FzA0PIh3T1Bq7lYoVBrGZyrESrRWE/QhjxuDV9GxtR1zrgVkijmIFXKY7EZOuraXGWFSa/DUw49i6OYQkuEYTEodBOk8nMsrWI9Hoay0ICUqoCAXwRcNwEK+tlAYlRWVfJ0PhAN8KyQZISEt6XykYQUli+eLAt7giRVCxnOqdTo2+RO9hzxJ5VYbD4/oOpzMRRlTSfWRUqGGWCCHTKhFQ0ULjHIrCCH/3nvHsLW/D3v37YOwWMC1Dy7j+DtHseb1sGcgmchCVJB9ZNn028L9Iw/Rb/wJXLhvdqh04aACm7pPTi3dwCySNIam3CVTKtjxTYxpuljyCpIm7hvGU5reb+pfSimnpSaAC9k7zKcssdmom7lI39DEbxb4m8QZuh5vUmQ2aTWbchP6/pRIxomrG43C5hGgr0+n80xF2Jzib/YI9L0fGJGg/V+xcD/bkUdW8qty/V+SzNDPEfQVkE4ABw7eA3tFeSlwY3mZGeNEXSBRTyGTgcVoxpkz53DXXQdx6uQp9G3rx5lzZ1HXVI+amlpcPHsKKrkSNouN8U2kSStKRFjzuaGQK3ilT9OSzjq0AAAgAElEQVQIk82K6cVp2KqtgKwIiVKM9469i5a2dtxzz/2IhKKYnphEQ1MdvvPDv8e9D9+DHbt3YXRiEpFwAjM3BtHV1oGKynI+noSQe+OV19He2Im795BZMYhMPIPZ6RleLXf3dHMTIZFKoVCpeZW3HoxCb634ECtKUpKSKKuEDmXKCkmlhEKOeUc+z3zeUoCXFBl6nxUobGiQebvdXT286qNpG03EiKLi93thNBmY9CCRSvgCQzxkuglPTU1xyqJRb2DMVjpH0dQ5KBWKjS1RBvl8FolUjCU8o+Oj2L5vO45feAf2JgOWAwvQW3Vwu70oFkTIZIpobGpGNpdEIOrE6NQN5s+TiVUi0CK6nkYxJ4ROqYVeo+PzhPSYVRVVGJuY4PcmNZjUZAnkRSzPLcPrCsBuqEZzbSe2bdmB7/3oH2C1l8KZNAotRoZuMTGkuaMFvTv7YeIkP9o2gI2FyOWhUmi5QCWJBgWFLDpnefL5/R98F7//5efxTz/+7/jUZ2kCeBK9Pd2s2aYieWxyCBXVNpgtldi/5y4cP34SMrECFWWVSMVjCK+vY3zkNvbu3gN7ZTlCkQgCpHv1e6G30M1piUT5rO1fnFvBv//TP8fpM+8ze5uIEhS+Q01Tma2sNO0/eQGf/tTv4u13j+JjTz6O//aDbyGTS6C5uQU+r5elVISYEwslWJpbhFln5UaukBewXILwmXftuwsKoQ4ut5snbAmSVIhFnJJ65fIVHgS0drRBplYyWjRPaFFxETmSvojy8Pg9HH1eba9g2RBtREiKQ3IBkpgRmYoaO5qs0k2PohhIMkH6VCrUyC9BTUN5hQP/8IPvo66hlqeFZFZMxGJ46803+D3YUNfIeM633nobzz33PEsLfvLDnyIXy0OvMqO3cxu8a0EO4yKO88ziFJuq5+fneLLas7UXXp8HcpUUVbUOnDj6Dr72R19Bz7ZurPrdmJiZ4uY0HohBI1IgHYrj1PEL+PjHn8Z6IIzZmQVuNodvjQJ5GniI0Nnbg4Iwhy1btuDoL4/C415DmdnIx53kIERHcZRX4vgvT6CmogZjQ+PQ60xMbonGIlxgkl54/75eSEQZiAUZmE06pl+JZCoEwwlupAWFAm8q6LVbWnAyXUVp0EBp0iGYjKO5vQNnL91EW28FwokYbOUO6PRlaG/pwr49+yGFFH/z13+Dk++egiArYwlLMp3d8FnRUIiuHyXUMIWR8RinCC7qaSNHJw9lZpSoZRkUaQRdLMJuKSsVfUrlRjBTkTMY6BnmXUtob2/FzOQUa6HNJj1L72LRMFO8qDHLJLN8LPbs2YOVFTd++c5RTjQlcg1J8WgY87nPfRaLC0s4fvw4/vPf/hd86+//FtFUBPVttbDYzdi3fzvGpiYYWUuvMwWg0TEjCWNjayubLfVqMRwWC5SQIBGK8QS9r7cfra0deOmn/8w8/7/7yQ94wPHJ3/ksdm3fiVd+/hIsRiN8bg+a6urR4CiHpJjDyMgQ53AQvcVkteDw4UcwOTXDCNrG1g58cO0axsbGYDRomEVuMKiwtDDPtCa/r7SNrKprwNXrQzDpyzE/sQxBtoi+3i6o1EIEAh7MzizBbi3lbChlSthtlUzwuTU8jrX1IMLRJPvoWpqq8NlPfwI/+dGPsUSNvloFiVKJ+uYmxh9PTE3z36vbKtHa24ZYOgmxhEIhRSx/kwllnNobC0TYrH7z6g0u5KkYL+RyMFlMEEmF/LxyuZQn1YS+raur4+NMUkka7tC9xGgo5XpI5CIe3NCWkUKenMSdz+YZM/zE4w9yYu+xUyewbcd2xGJJCPJiJCJJSLJFmHQEcwhyYnEwHkY4mWDcYlFagFQlhrlMC5lACOfkHHZs2wm7wQqbygC/y8NNaCgdR0qTx0rQBzH5PwgqseZGOpVhXwk1vFoD6c7jPKChe6RrycUUpaVFF7b09WNxaRmWcgOEcgkqqqrYX7M4swClhIKUVEw3Iu9JOL4OjUYFt2sFqWSBZZE6hQVdDb1Ih4u4euEa9EQbc7mYHEZNjnNuASvOZW6GaRhC22S30/eRRedvC/ePPES/8Sdw4b4pYZHJxVygEyuUpCabDyoaSgz2kiadQ5c2/q3Ea+dnYPZzyUj6q2p7ky5DjQDTYKjIZj17aZJfquc38JNc6JcuxKQJLk3lS5+ziaLkazIV+dQ4bDQT9Pn0518nzaSIe0pcekJVbhhEN7/f4VEJOlwl09L/7oMm7mfa8x9O3EvUmxJ+cgNys3GMfiWjmZ32I50WYef27ejq7GANHp0QVAxFo3G4V1dBMjkKHaqraWSWMq1/6USWKmSIpyKs39za0w+JQASH3cE3D7lGhXg2zZMfk9GIXC4Jf9CNRCaNnv5eSNRijE2PYNf+nXj77V9wYb2tbxfGRiZQbrJCqZQhXUyy+ZImR5//3S8gnkhjgtjRTa24fvMGUzRMBgveeO0t7Ny6G1YzaYgDuGfPPpgsNiSjUZ5AUrIjE16KYHOXSCKDTGngCQHJO+h1I108JbRR0Z5KpvhCSoYi0suShrmtpZX1pVKZdIMWIeOLPq0HKQ2VnjxFunY5rRKzCAUDMBoMtJJBNB6FXq1BNpeFRCTikKVMJsWF+pp3FYGQB1euXmMUHxX2JLcgTeTi8gKOvvcuT98MViMaWqrgT64hkg/D0VjDF62hoWHs2rkLGp2RC+/RyVuAKIlUNsyIMFrpjt0e5ynq4uQyHnzgQVy4cAEdHV28nSLCBhnAKOl0emYGUq0IyAkwO76EansTDt3zEN568x20kWxBkIdMJuFkTpp+07r32ImT+MJXv4zy2nrIFCpGc06PjkJczGPPnn24dv06pmcmoFTJEQx5UVZmYt35557/Ai5fO49EJoYC7W5yQHtbJ/PPp2ZHoTUp4XQts/n5zTfexSee+TzS8Tzmp5fQ2dqCN157Ef3bujiB8+C992J6ZhYFoYBDXlramnH95jVev3/siWcwO7vARkqlSobl1RVYzRXYv/se3L49zkUvSVkoMVUiV6C+qRavvfUCa7hNehOikRi83jUsO6dQVVnF0hGD2oiuti4EKDxFIsPs/BxL4Zqq2rC05MS3v/dd/N23v83hS7TZ+P73f4Cmpia411aZNX7w0EHsObAXAmGeJSH01nQ4Kvm9MzU6gZ6Obt5K7Ni2HYurLtaGEiayvq6G6Q9ksJ6enETf1i2IJWM8yS1QVkIoxDc+wnlabWW4fv06v5/6+rbwpJam88ScPnniJPbu3c+scb83gFdffJ0N6pSc2lTbgunJRYzeHmN0aWdvO2KxMLbRxGv/HkzPz8JYZgBFmt64eRWxcJiDgVa9bjzysYdhKrMwWadMY0HY7eOUxQ9OX0RRIIYnGOAt1iMPPobZyXneXE1MTmFLfz+S+RSfG2H/Og7uP4D/+PWv8yY0nYrjwIEDsNvL+Gcl6Z7btc76cIGQGm4yqpIkMYdPPPsQIqFVJCLryGVpok5NegIiiYKlYCQdoU0XeRRMekspMVOYh8KsRVZQYNqI0WJGUhhnwovZUgGVUoex0WmMj8+jp6MTB/bvx3e+9Y9MRCGJGRVTVCCTFyQYIF+DgBnadO+hxovIInSeUagX3TDItE4TeLq+CKUlbHDf1q28aabpu8fjYQ8KcdoJZ0rTUqlYgkgoDJVCBkclEVJyfE0koz/5EkjKR/fCv/iLb+ClF3/O1+fx8Une3tH7+5v/6Zs4eeIETp06xQnVlND5hed+D8lcEuevnuMC7JFH70U8FYWQzLFKFXLpPCKRKFRqPc5fucKT3X17tuCFn/wIP/rO93Dx1Fk+js9/8Su8qb125SpGR0fhCfnx4ENH+H7Xt2UrTp98H2fPnMbwrVvYv2cviuk4ByMR4u/UmVPo6OnGI48+DqFYgY89/TR27NqD20MTsFdUsDeqpbkeO3duQSTgw9Q4nYMk+ctSHB3cPh/ru91OL/JxSvaUwmEzQSzNo6GhGivOFaSTOYglUh4CypSU5DyEUCyNFN3XIUS5zYi/+PP/E6dPHmffD7HkK6tK6d9Xb97AwuIifD4v5FRA03BOJYWhzMIAgUg0yg0Wyc2WF5344PwlqCQq+Al/OjXLWnCaCVICsVQuRU1DLUtSSAZT39DAfglCg2o1WoyPj6LMZoFUIsfC3AJCYT/sDisMeg2kAhHmJ+fYZE4+BnuZiclLI2PDUGu1NFeCVq7BlQuXYVComeaWSsUZk7roWmbKU05aRFmNFeFUAMlUGNMjU1AUhbhn3wEIC0L0b+mDRqLEyXePYcntRO3OZoSScZirKhknPDY2gbq6ei7AqSKj7aZCK2HpolKqZAkSNas+XxADN2/j0H2HoTKqML0wDbfXx7SxgNfP+nSjXotMIcfkIbdnGXq9FlIysK+uocJeDUFGCrPKhqWJVTjnljE7uYBPfP6TmJ2dhZYkOvkC0vE4N6TxZJJlranwb6ky/7v14/+Xrxd89av3FWmCTkXmpg58c8K9WQhTN0gFOE+8N+UxFNK0wWvniXep/C8V4Rufx0U9Teg5BTXPXeXm13xobC0N4jdMJaUWYNPwyoU7r0FLhT39nXGRRSLflBjtJJm5s0Dm5FZx6efJkAGQJjCM8PvVg77fg6NSdKz82xTuv/69NuVAd/7OC/MUZy9HS0MDtvVuRSwShb28AnK1Ch9cvYZQJAyVSFyiV8RSaG1tx4rbzVp1b9CDiioba52TiRRPcy16MwKBMHq3bceNW4NcPJBG9OOffBJL3jmo9Fp4172QKCW4ePUCJDIx9u3bB7drlde5tAZPBWMw6nRQ6JVsxiQ2bn19E/zBMNRyMd59+23s2LkL8VgKhZyAmdzbt+5guQqFAdEqkigh05PTXFi1NLVw1/76629AIpPhvvvu5ykY0SRoLUkvPKVBUsgQXTgF1IyJxcgSf19Uat7oxaXNDE08hSyJKk0LS4Qi+iBKCLp8qZAPBNaRSichVyq5EVIq5Sx/qK6u5HAgptl4vUilYvD4VniVKBJK0N7ZxRpPU5kZV65fxdziLBMpYtE4Jy3G0jE0d7dg0eNEKBnGXft2wbk6D5VWiRNnTjAG7tlPPIGh0RuIxQMcKCQRSDhoJxXMIp3KsmGPEhMXFhb5fKBpJk0gSSIkJRpAIo1ELA2d2oRtvTuQiKZY8kGTkZHhIXQ0d+JH3/9HhEIx/PGf/ikcDQ1wNDUytuvipUtIhP1YmBlnwy1NlvVGHSZnJtDW1oz5+RmWDAViFHGdg63Kwkg7vdoEm6USfVv6kEUS//zyj1FZbWWCBk3hbt0cg0lXji0dO2DUmti4d+DALly5fg4igQCTk9NcCJbZrKVkyOA6VBoVr3eJvU16V9p8uD0+PPXEp1nP/s4vjuIPnv8yEskIjr13AkKJBP27+jAzP4b+bVuxtuLF8XePY25mGo2NDiwvOVFldyAaiKKvZys++OAyk3fMZVb09W3HvfsOo6O9CzduDeCHP/onfPZzn8OLL72IK5cvc6rw3j3b0b+jF8dPHUckEcauvTvR0FzPyEBChFKT293RxdHpNpsNFy9fQv/2HfjZz17G4489gZnZCR5IdHcQBi7FXO5kKs6BUoQtJRM10UrofbjsWoHL5WL29zMfexq3bt+Ax+Nmn0Y+k8e+vXfh7IULnD2QCKeQiGRQYa1GJJhgBGwqnYNYSOmLFaWtUCqOcDSEFc8qNzdiqRBGs5aWLojFo7w5m5iZ5BTayvIqjN4Ygt1QBplAhEQwgbU1H06dPYfZhXU4Ks2cZFlVVQuNwYCJiQmUmU0I+ddx/z334tK5swgHghgdG4VAKMW2HX0w6FUoFjKYGJ7BmoukWFLWvtK5VFFmQCoWwWNPHuLCPZOMQFDIQq5SIxRJYWRsBfX1dpZqCUhjrDOhvrIWZ89dRAppQC6A0qjBGjWwLQ3ISbJYD0TRUNeGgRsj6O7ZBqVKwzQm2nCcO3GeEa50vlIuAGmnc+ksYpEYp8JeunSJXxeahm7fvhMajQFqlQ4KuQrhEG0J4qwRJrNnJBbmPIiJyXGWJnV2dmBqfAJVDgeWlhbx8OOPMnOfdMTf++63Oe2SNpg9PVtw5OFHsLqyCs+al+9H27b14ac//WdYrVZcu3YVUqkEjz36GNNmXn7xFd4Aej0kHRJDJBHAUVuJojCPL33593HlxjmcOXcKH//kszwAqK2uYUPxk089i//jG38Oi70cDz/6AK5duICPHTmCi+fO8M/R0taKqelpfP6zn8Xpkydw8tw59PZsQT5XZH+YSa/D4M3rUMkVXNA++tB9CIXWGJdJ723i0K/5/Vjzr2N5jcL9tAgFKMgoh4WZGfT1diKXTsBqNuHrf/Z/YW56Gf/Pt76DmaVFBGNBVNirOIU66A6y52jn9n5OOJ+Zn2Z0pU6r5wRYUplcuT7A3HyaBdLWVCgoYOeuLhw5fAg/f/lFTi1OJmn7KMDw2ARSVOxLyauUg0gqgcVuRbKQZh+EQq9CXlBAR3c3urq3Ym3Vg5mxKSCbx8qCCyODwwh415HPFHhgIFfLoTFoeSBICFz6P8npyNtEptXGxno4V5wwaA0IrgcRCgegUEkYKWvU6DA5MoF8Os/DI7Neh9UVFxzVlSXzq8EI58wiGmsaMDlBuStF3LV/L2+51To9RsbHINSI0dzThHnXDJvcd/RvR1djKy6dPo9kMgXthkm2ympnn+FaNozLgzfZS8DnUSiMWDQKtUrNmStFmQA6qxqRYARNdQ1wLbpgNliQywrQ1dmL0bFJ5MUFDp+KkRxMIsHE7SH0b9mCUNCPvBgQ0yDF7eTGNBigQZcZUqKbJcXobe3DqXcvQCVS4fbQKPbevQ/VNbUsSzx4193QqBQYuHULoShJP22I+GIfWXf+duL+kYfoN/4EwR/+4f1F0pzTY3O6zX/eNKFusNo3n3lT47454S7pzP/nwp0+l4p3MpVuctlZL79h3Nwsozen4FSYsy6+WPq6zQf9O603f32Sfmcy6qbZlL6GTkr6eciYQs9DMgSaQGxiLe/8Hf7/KtxLjciv5D6bP28urcRLL/wCZmKkNzVj3+69eOzxJ6HS6/HCa6/xVMHvXGZzm8lcxheqo8ePQ2NUI5wKYfue7VBoxFDrxByuY9KamQ1OsdEFiHiqEfaHkM4n8NTnn2YJTSwRYymD1+9h8xQRIIh40NfXh4gnhKOv/QJKmQJqvQZ3HdiHsaExln1UVtVAKC8ygsrnCbDGuKaqAfU1jeju3Mo6T5poKNRq9iIQ+ox0tcTUpvcWSa4kEilrUXkUIhDwNJxWtsWCAPXVNdASI52lWQL+vDRlCGxIG8jwxZj/Qg4SgZB1mfScjMoqgNfTdBGmKT5pGintsKOrjTGQNM5ZXlpgskE4vI7u7i5uAq5fvQqtWg+NWsfJiU0tbYBEzLKPW0O3MOdc4Ik0JZG2NrbyBmF4ehx7Du2Ba30JOpMIszNDCCd9cLrnsR4KYM++Po5jJ9MOmWepGLMYrMjGiWajhlQuYZ016SXDgRCy6TSeeOwJxup5fHEOUiLjKOuyVTpYDDZY9RaMj40zvlIuUfKE52c/fgn2iio8+5lPQ2U2wFJZhhde+hm87nmsrS7hY089hTfeeoMn0g8cvh8iqQjBgB979uyGnOLTA26MTN2GTm+AWmFCR0sfvGsedPS2YXD0OhaXpziIp9Jh4dCkYlaK9uY+rHuiUMpI9iRHIunHyAhtHfYwspH2bkTEmZmf5fOeJpKRcIQ1mlU1DszMOtG3dR/8a2G0NXdygXL+/Hm0d3ShrqkJZ8+fgNu7gMaGOvR3b8eVix/g8qVL0JEnQSxFyBdAOpbEA/c9gIEbNyCWSlBdU4MtW/qQjBbx4ksv49Tpc/ju97/D7O03XnsdofUgDHo9TCYt7r57DweMvfDKC+jd3osjRx5ioyqZwhobG/k55Uo5F+MvvPgSh/389KcvwOcNo7O1De1djXj76MvQ6JX4zO99lot1pVrOmFCatNINkgr3cDjK10OSHdKkmfT+VosRZpOlFJyUyXMxSZSgtfk1SPIyKGVa6A1WWEhHPD/HwxEK+eGwpuERRpoSLYoKzHg8gvV1H+zlVii0Mnzqs59EPB3jMK6j7xzDwX0HEPWFUO+oxaXTl9jY29nZw9hKg8UK73oYFVU13PAvTM8g7POhzlHN7hFqjMmwODA4BbFMhLauNpRXmFBuNWB50Y3p0QVEIylEYwnG6BG3WyYq4uFH74XHu4RCJgZBPgu5Uo3hsWme5lIRS54DfzLBht+H73+YPS8/ffmfEUgGodSrsR4MsmZXZ9FiYd4Fq8GBbEaMJSfJ3oxo7Wxh+dD4yCjCnihvnMrMZZibmUeK+eQ1cK+sIhwKIifKwWSjBqUCD9x/BOfOXWaiEFGLyu3lbLqempgqkdPERRx57Ah7Y4KBdd4Uzk3PIJtK477Dh9h34Vxc5AAaSvgdG59kOk9NXT2fS4S/pAA5agBvDd6CRq3C6dOncf/9h/Dkk0/gm9/8JibGJ2HQG+FcckOtVuKeew+gps4Bs0XPsoy3j74FmYLCzrKstf7YU09i2enC7r378J/+72+hrLIKZeUO/PLNN9FYZWNTslKtgFKrwr33HcTy8iIPaCjoiyan7S2tqCgvQywSQToew+88+0mW5h0/9i5qqyuwsrLKeQbvnzmLFFXVEhHKHA6ojXoMDwxhbtKFuio7tm/txPT4CO7ZdxeiwQSGBqZx89oo8kKgpb2Vr92xcAoqqQIqiZJ5/kurLk44b21uhEanRyQa558rnk4jmUxzYBXduxsaHXjp5e/jr/7yGzDq9XA53fB6o0yeiiWz7IcSi4uQko9NIuIGvSAWICcsoKa5DhnkYK2wY+++A6xNX553wr/i4WCq6x9cw9ToNBQyKZ+j9c113FwTtae8kqhJFhRALPMglwManRo6g5Y3j2qlGtOzU4jFg7BXlCG8HkAhk4fH5UVLYxMX+65FN/bu64VIIoTXvQZRXgCLTo/K6ip+HyZjMezq34Gzp89yhgdtCtwhF7wRDw+jKCSNJo+drR0opLO8oQtHw0xsitPGPZNAKBHDSsAPoVSKQjaLbDLJmnwCGujKdAikqDHJoq6qjr9/0BdmSWYykUNPz1ZcHriOMko7X19nRn00EERDVSVLv26ODiIrLpBajrfTmXSW773CohSFpBBWdTmmh+eZ406BfpSDQcNEv9fDWFMdcfAVckaOajUG5OIlKfK/9Pht4f5RR+g3/7jga3/0QHGTr745maYbx4fF8q8V7psJqjxf35DLfGhY3Ugu/TBldWMiz8U74yFpJl8KWNosaFnfvmlSZV9syRzLH+ewJjKhlv5+Z2HPcplfm6Rv0mo4vZVi5zaY9KR1L/2MvzLUPjAs+beZuG92J5uvBWv3S7KfzU0CNRfd7XswN+XiwjmXzHDYyCee/STmlhbhCwTw+i/eQk9zKw4ffpAvGFqDHosry6hpqoWlwoJEPg5PaBlpUZgT9kREU8lSKEoKd911L5NbgkEvhLICctI8TAYztm7ZwdHjx46fQE11DdqbW1HM5nHyxHuwm81AuoDdO3fj7XfeZd73M48+DZPJxl+TE2ycoNTj5SnoQYl0tgCZTAGhWMIX5SLjNkvEHwnEHB9NB55MxxzAVcgz9YRW2mOTozwxoolyha0CNeXVsJnLSloiMRBNxTikKVXIsEmXLhhUtIvoKbMSvgC7VpY5OKSyyoFyewVeeeVVLhRIgtPe0cY0F9JVU9FEsgbSWtfWVWFpeQFdHR1IRdL8ewoEYu4Z6Oc/dvYEjp84xomeRrOR0w1pC0HSGTr2qWIK9W1VOH/1GCSSDCx2LeQ6AVz+OQikRUaTrSz4oVfaQDU6rYwvnpzG3r3tUOkVcK8t89SNEm71Gi3UahUnva66oxi6PcaR7PX1zdAoNWwYPrjvILP5y4hE4Isg5I/hwL77OAWVkIJERskgg0DEj/WQG77ACht1u7u6cPrsWai1GsjkKtQ3NHGoywuvvYADh/bD5rCyNECrNjDSi2LJyWBGW4TqBjMSySAHwBAFwqAux6orjGJexBIWi82IxqYa5FJpnD95EsVsuoTlEwlZLrJly1ZUVDrwwx/+E/7oj7+Kd955hyffDbXtUMqNEAkoFTQAn8ePz3/+C/AEPPjF0VchEKbQWFuBXCqPKlstqm1kdF3G2ZOnIc4XUVlewTKq3m192L2b0jT9+MY3/gKLs8tcmDmqKqHXm7G8vAKRRAKz0cD0o0uXzmPX3j7suXsP7n/oPsTSCUQo+Y+aS7EUf/etv8cHF6/jK1/+Is5dPMNSm3gii8mZBWbyky6WcIePPXMI23ZuZVNhILwOtVbFWx2SX2QzGTZGkh6f3nfRaBA6vZalNyStoI0abQ6IftTa0oFXXngFOpkJ4rwUOrURMpkamUIebu8aN8DUFLhXXZwA+thjT/I5MD4xyFNNokJ0b+1k4xjRmihAiaRSb770Fp565Cmszq2gvrqeDe7dPT04d+EK7DVVWAv4UV5ZyfK7NacLsqIExUQSB+7aw691LB7H+++fRjASh0qj40bGXmFEe0s9hgdG4V0NIBRIspSvo60NOq0Ks9OTaGgsh8EkRTEfhwA5iMVSTIzPs+mdru8KpRxTLidEUhXUaj38gShkciHiyQjEEmrUCfcrgkarx+SkE61NXVhzBzAxtgCTSceZAISu27ljJ1+vLly4xPg+urwQFcTldCKwvg4peWYkRAWRQKXRw2qtwHNf+hqGbo/i5o1bWHG5kScPiErB5vmJyQk2slNBQ3z+oZvX4VlxoUCpt2TcdVRicWEetjJbyddVANrau2Ats2NwaAg9XV0wmU0sa6RpO/2u5LPIUgBQdyeuX7nOQw6SIhVyeb42LToXoeFguyAEogIz/GVKGYQSAfuLqOCMkNzPYsbZK5dhqayETKVlbXo6EUaF3YZkPMJSwcM0RQ/7+dhNT82zVHJbd9BrWLUAACAASURBVDdIyERa6mw8jnvuPQit3oB3jx7FoUMHMT46wVvEcDyJRDYHp3sVrZ1dCMVjcC3NczPS00nhWwlIBUIIM0QWKsO7b51GwJdg78bo5CSbP8nUGgmGkU2XtP4kiyMsIl1zI+E4Y4vpWkf3YkqnpvcB3bK/+uXfRzq9jmWnE6urHohEMiwvryKRzKOuvpbhCxqFlOlUlKjtcq8ilozDE/DDWmlHGnls27UThTyZ0DO8KaOJuyBX5MCjt9/4JTLxNG8eqEC1WA0sk6JbV11DPR9vlnop5AhFQvwzUmFOYXiUJEum4paWemg1Sqx7vbg9MAqlVMXMc5/Hi4MH92NpYQqrrgV0NrfBoNEjlqOtbx5lBjN7IKg+ae/q4BC4HXv6Oazv8tUrHNxEQVLkraJinHDGqUwOOq0RgVAISp2KPRY0PKOU9EgwiPKyMuTzGR60ZSVZhHJBhlEoRUqE3OsIuYPQyLWQihRIpjIw2C2Q6pRwra1yzVNbWYkqmw3lFTYMT41iLeTj40m1FiGJkRMy/jK2nsS2zh0IeeMYH5qEVmtGNBHHvHOJJWW05UtEEjwoo0RtDXm5hCRX/W3h/lHH4F/744I//pPDPOrmmN07ivE7v9GdhTadhHRCbE69N6fmnLZ6RyFNARR3ar03n48msNQg8JQeNCEnHUSJFsOSlw2TKpd/GxX75gy+1EyUqDKbP+tmgiv9nX4H0r7Tgwv+TVnPHdQZbk4EAhBV5l9LKjNakcfptmxJ4775w/K32WTYl37fDxsUaijiUqytBNHS1Mo4K5PGwHHUvVt6uSuPpZK8uiuzWpBIRWGz25go41xbgUwjhy+0hsr6cqisMni8Lp4aicQqSCV67N1zELduXcPs3BD0Vjkgo1CiecQiWUSjOQiKYmgoVVGrQ02lA/MLYyjmU6jYoFBcv3YLwzfHsTC5gue+8PvYvfcAphfm+EJDNxarxcLaOrFEDlK4SRUKDgFhLTlJX/j9VEA6m0EmneaVPqUHEjOYzn5aT7/+5iswm01oqGvA5OgkF6UP3ncEOr0eMrUMW7b3whv1IhgJ4/U3XkdTfRN62rqgkikhSAl4TRlPUoiTn4+L3mBGubWCp1+E4qMphY6KhPUILl++yoY4SmG9eOUcunvbUVZmQSJCaZ0KFLIFNiIGo0GI5TKMjg8xsaEgyEKkEGJxaRHjE0O49/6DaO5qwvd/9D2UO4zo6m5iFF1emkZaFMKMcxJSoRhqgRkBdxKRUJIvpMU0HZMCFGoxYmRMq3PA712DRqPmoo/etzKlCciKsDDngiAvYf1jebmDzaOkyZSJJGipaUc2AWzt3YWJ8Sm0tjVhZHIQx06/x5Pgxs56TM2PY3v/NizML7DURyKVQypX4sEHHsHbR9+FxWHEAjG0y4yw2q1MJZmZmcaNq1fxZ3/0J/jxT34Ie70aqUwcYoEU1RXNiAYKaG/byujF90+9B4lcCJvNijPHj2FbVwdCAR8bUlfW6HcyMEFFp9XxjWzw1k001tWzdjefF6GzYzt0+nJotVbcujWIjs4O3Bq5BTdNbPNRSIV5GFQGrC0F0FrfA0d5FRurJkfHeIsm06hgc1SitqEeZ06dwfkzZ3mSvbayiuB6mGURjppG2CsqIRTk2UybRxL7Du7GI48f4Zs2aYYIgZqO5/A3f/0trC552CdCRRwVqyQ9IjZ9R283VDo5dEY5nnziIdQ0O/DzV19C3/atiKWi7JmgVTdpn6nRIh2sWq1FkZByIiCRjHMMe5SSVpNJ+H1euFZcnMJL+FQy8MrFaph0dsaHGvQGuLjAFWNsYoTTZUVSGbZv34M1jxvJjB+RuBsxCviSitHW1g29yohTx8/Au+zB6MAIWms64Jpz45knn8XU9BinjYpkSkwThcqiw8DAdfR1dOKeXXsxdnMYHucKbty8gu07t2J5dQ23h6YBgZylbSq1AlqdlPXOM5Oz8K4EkIimEVqP83UpnaEpahHVVWY0NlGD74NcKca6P4igPw6ZWMlmX39gHWqrBtFsEfEc4A9GOahLggIzpYkXTqs4uUSPsQknahvquOFdXlhBZ0srFzBUNJP8i1KLy+zl7GuhSzkx/olA5V5Z4RyHWCLCEkKZXA292YpQOMFhSSsuD27fGmb2/nrUj6bmZkbSJqIx5DIp+NZcGLh+GUvz09Br1ahtrGPDanEDMUsmVzIB0rlKemwq6m3ldjz3/HOlTIF0mnnX9F64dWuA05if/+KXcHvgNhsl45EoEvEY69kpK+Lg/fdyAN2Fs2dR01iLmoY6WK0m+Ci3YnEBrZ3teP/8WTR0tnGCtdu3ylsB+vkrrWVQyeT/g733Dm/zMM+9bwwSew8SJAjuvSmR2qKWZVm2JXnHI85yaidpmyau24y2Sdqepv2auMnJctLYqWM73juyZMmStSyJIinuDQ5wAwQJYm/gXM9D0VHTpv5ynXzfX8FlXZRFkASBF+/7jPv+3bjxwD68efQVGM0mqOU6dF+9iu2bNmO4qx85Og22tWzB4OgQXD4PRDIpdm7fxXpwM5lyIxFuCi60daK2roabMft4HwwGFSzZZkYR93R2ocRaAadjCW0XulFf2YDLl69y0UZ4Vr8/gFAojKwsM+YWnKivr+DN6/DgCMLBGJu5RaI0p1VTPUCywm07d2JrczN+8r3voqyqGuPj05iecWPTpkYuruecC7AVWAGakgf8LK1REz0tHofRZMasax6O+XnItGoeuNy4bz+baWmzplGoWJ7oGJ3k4RI9RkpFJjgGhUeRJ4xoSLR1JiQvFa+0+aVjuLG+jjc2PqKxsfogjWyLHpkZQkwRCWd8ASKxBGIKNEqGkZ9rQHmRDQISuseBpcAqp1iH/KQB90KuVGL/wRsxOTnO1zmi/IwMDsATWEFuYR4Pp+hcNTI8Bkt2AeRKPW+Zp+bHEaN0c9VaSKLXR2F+aSYA0eZNaZQjJI5AkimDSqJBOhCHPlOD+clZeN1eNG1sxouvHkXrgS1IZwgxtzAPk0YHA5+P48gtyEXvyADmXDPcYMvECsw7FqFVaGAxZkOeocbY0DTiUQEaGpsxNDaKweEhlpwGvD5UFZfDMeVAJEap2nIo5KqPrEn/OHH/yKfo974DJ6euy1TWKDD/WQ++biRdn8JzAXodb/16nOP1U3TGN15jsq+V22s3OvGtFc+/0bKvVeFrxfvvul3PQud6+Jqw/frJO71B182w6xsDbgjW9fHXfi79jAPd4v9vCvf/Fy8BPeZD++/Gpo074XF7GKU4YZ/AlpZNa/gyCp7wLDMlwpaXy29+WufPzM3zRSwQCyIlSkCmkmLYPoylVScqaisQDMeQX1iOqfEZnDn1LjKEMZSU58E+bUdFXSNkCi1juZLRFOwjoxxG1Lp7J5RqCfq6OhH1RRAkh7xEhbHhKZx46z2YtNn4whf+DFMr0wiEvHzBqKmoQlPdRnh9ftbh0SoyQ5oJf8gDtUrDhbLJnMVTKDKYFhUX4Y03XseBgwfYVEsx5aSVW3G7oZap8fbrv0aexQZKoygrq4CtqBDheJDTBXXEji8qRHaWhXV+v37rbUSDYY4ZF8szeUqenZsHvdGEWDTFK3O1XAFdhoSLXyIhtLVf5YIq22LG0Xfewvvn3mMfhNaghd8XRGNtA2qr6tic2tXVwUUZpbYaLEosBRe4+ApHIjhy1yFU1JbAF3JDrVagq7sDt9/2MUw5J7AaW0JPbycmRiZgkFvgXwpjctLBhd3iwjI8Xi8yqOnJkcNs0vFFiWgWMpkcOp0J7xy7CDHEUEm1SATjHDg1NmZHRVUFMqQZPIW+5/D9mLLPYse2PVAqVDBn63Gl6xJGJwex6F7A6PQIh7aolCrccsshXGprww037mcTX+9AP6pra9A32Ms6b8KK5RflIRD0sVbYu+LF5ubNePKpn6OgwoR4IoKS4hIszi4j31YBhZwK8jxcuHiOJ9uhsB+jA31Ymp/D9u1b+L374kuv4OHPPIKcrBxMTU5Cp1MxhswxbofZYEFv7xh27z0ES14psnML8fff+iYKS/KxuLTIzOiOtvOorSiHMC7E17/0DfzFnz/G/gePe5lfb7pAG7OyICT9q5AQthLUVNTgtVdfRY7ZzGxqjUoDfzCGmvo6/ORHP0W2RQdhZgoPfPYe3H7HbXjt1dfw9lvvQCXTQCqQc2x615WriEPEAVxCoQiPfPEhfOZP/gQD4yPIKyTSiRvhiAdavZpRaJkSEYTitXhxCura0NjE73oy/rFnQkQJnjrEElHGz9GkTCGTY3JqAjm5OZxmTGQkegxyiQrilBSTY9OcOqpR6xCOBKAzqJgIRAQOu92B7bu2QiCOwD7ZA71RAyNJpyRKTt7tvNKF6TEH9u3YC+e0G3F/EtWVDfwa9Pb2wZKTg6xcE7Zu34Tp6QnWv4/2DqKvoxuRYAQNTbXk5cb03AJ6+kdhMtuY00yeGI1GCpstF5FQDFNj0wiQFyYY540Xae/dbiJyCHHP3fsRjCwDwhQ8KwF4VkKswy3ItxJxGs7VZSgNZrg8foxNzUGvVyI3y4R4jPwyMWa0S8QaBCMxuJe9KC0pw9zULISgDA8JhOJM9uWUlto4GdlgMsO95EZhUTFnPVy+eIknz0Svmp6bhVSmYJ9LcWkFTKZsFOQXMxmEaERCsYA3RHlWK0ZGhuFfXYZ9eAipRBDxaBBCms1miDn5Micnh3XjDscMYrEEFCoVmy5pUELBaI2NTZw8SlsVSu2USgiX6WaSEF3TwoEo3nrtdcYpEi6MPFg0bPjUn3wa7546xojapDCF6rp6WHOysbK0CGmGCKVlZfjlyy9BptNAlauH2+NCZWU5JsYnUJJfhKW5RcwvzqCw1MbPedSfQnFhISwmI6ZHxuGemWOMpXt1BRUN1Vj1B6GQqiHLlMBkNiMcjWFibhaNLc2wTzpYchSLerHkXFijBWVIOeV0c9NWuGdXMdA5ApVMz/kc1JCHwynIZHRejKO0tIAlZtSokibb4/Gxd4SatjAbk2W4867bOMSMMjeG+obQe7kTmTI59GYLbwNffuU1GM1G1G+s59eZvB2MfZZkss797Jmz/JpRynZRRTniSKO4rAgn3jvJ9BqSY9H5U5wWcxM70GNnAlQ8nYJcJUNZZTm/7jRlJ8IQjQnJwK6SKxAI+Jlvr1bLsbhA6c3ZLKek58Fg1LJ/a3DIjrEJB7bt2AalMhOiVATl+fkwKnQYGRiBa9XNkpuF+QVuMiRyKRR6FaRKGW+ZSW6glMngoWRlJKHTqSEi43RcgFdfPodQMA2dMRM797VgfMqBmcV51DTVIi0WoLS0hE3OBr0WpjwTouIwFEo1PEuryEiJUJRTAEEkDf/qKnsLSH9OYWqUj0DnqyJbAQSJFJvwKS/AFwtDoszA4twCVihAKRyHUa2HTKKCXGrE0aPvIxSk1zgCAa3zKc9Br2NiGaGq52Zmr1GcJCw1/ajbHwv3j3qGfv/PC77ylVu4cF8r3tfDkdZMoOtTbU48va6oXp/A0wWKJtvrt/Xier1oX/93msqv39aClv7rA11rEMi8uoZ3vP7Gxfe6nOa3anv6OtI70/ckdBvd1huR6xsHJuFci8WmfyeNe+38H8ac2m9N4lTltYn773gN1uRCv/nknTfdj/rqZizMLbL+j3BbhKmisA9yflMxo1SpEY9GIM3M4Dj4fFshFxYDw4PYdUMrF1E0bXGuLsBSlIvB8RFMTc8zfaS3vR16lQy7d+/A9n378NY7x3D8vffx8COfw5n3z6KkpICJFZNTdtx40z70Xu3GprpmTE3NQaEx4n9//8fobuthA91nHvos7vvCPTj67tvQEKN5YgbyDBkblFZXfTzFkMolKK3K59eCJi4CgRAXPriI2dk51NbXMyEgEAli887N0MiVkAgFqCgqRbY+GxaTFa6FJUTCcWbRlpSVsR6UTuAc5oUU+kYGcPiO23HTzTdhz65WTDjG0di8AYP2MUQSKZYTEKGmo4N46FGIvEGkIkmolFo27ZJZlwyNgYAPM7MOGM163HnfnRgdtWN0yI5EeE3j63ItQK6TIylKoGZLMUobbQj6g3jt1RP45GfuwK237YdrZR4jo8Oora3HqdPn0dnTtVaoReKYHJlCIiBARlqCRCSO6tpyKHVK9hUEIx5mhkslIkZslpYU82aC6AjdXdOgGaQ4mYGRnnHIM0Q8Gc7Oz4a1IBc52XnITCmQn1+KxtpGpJMpXO29gqxcA1aDFJy1hH77AIpKixEMhpjOQGZRkvvQhX1guA8KpRRKtR63Hj6EN958mXWcPr8HE2PjMOstaG7axLKuZ156ks1+ZNSkguWGvTddM3nT9mEcdXU1eP5Xz6K6qhxatQpLSwvItuSwaVYtUWFlYRklhfkwmTXobrvCrOyZyRnsbD2AUCIDgZgAG5p34uvffAxSeSYn+J44dgxIRCETZmBD7UbsbrkBD3/mz6HUZHIza86xYPfePYjGk3DOO5mkQShQa44VTucSXDMOZKSTnDZKWLzG5ha8+eabqKyqgFgKfOlrX8TPfvIEzp0+g+ryasxNLcA978JfP/qXePedY7jS1weJRoFoPITqxlr88vnn4IsHMDQ5jI7Oi2jdvQ0ms4Ev+N193Xx8Tk1NYMe2rWzUpC0kkWTIuEkfSbtLSNa5RSpStdwUUhqtgO4TpQbZh/6eXtapnjt1kSPHx4amkJNl5YCf2+88hH/73ndw6MhhDA6PIkWyilk7NjTXo7AoD6uBIE6fOgujNgsWcx5qymrQ19mNyuJq9LT3o9hWjgWnEzXlFfi7r38FQmES+/ZuR31dLV94n3riOdywaztvAul3pij3/gE7wgkgO9eGRfcSbw40GhVLuqzZOYzbI+RrKBBhjwxJa2iNrtdkYM+ezRCKU4hEI5iZdmJqapEnrtnZehhMai4m/MEoJCo12jqHYTBIoZBLuZAlHwmZtUOBBKQySm+eR77VBIkwA+FgHEZDFgQiMaSyTITDXp5q+/0h5FltKC4tYRws0WTGx8cxMDAMhVIBn5/SLPNRWFyCPGs+dAYzJiYcuOOOu/nYoe/ByaieZUTCAbRfvoCm+ipUlhXi+LF3ML/oQgnrmhe5UPVTwJPehIqKSkYVLi8vQ6tRc4Gu1Wp52k9SNJrq0rmPZD19PX0YGhzi8Lei/AIm1Lx78jj0ZgMisTBUejVkcgkmpifYxN9YXw+NXAaPewk5NisudXWh3z4KY5kFcjXJ6WZRW1WDG1r3or+7D6+//hoamqsRjyfgmnahurqKk5GVmVLUFpeyOXtwzIHGLbVYdK8gQyDB/n03oKKiAq+89ipGpsZR09iAd44dY1BB95XLaN7QBI/bzQbP0sJSfOHhP8NXv/R3CPviGB0cY2kfNS3kM6DnmYpUev7JtxMM0mYpDo2G8LQC3rDeuH8PLNkmjI71s1zoS3/xJbz37jk+3geGhjE0OoZF1xJTfxK0eVRkstQpEApDpRUjJZKhuCQX+Xk2xsQ6nYu43NmBSCKOktoizrSgnIxNG7egrLASPe3deOpnv4RUKIeIABXJBOgvlE5qzbfCtbSEcbudpWsZ5AVLCjjdOifXhOJiG3yBVYYXfOITDyIY8qOr8yo3DLPzC5h1zuOeB+6D272IpZlpREk2qNAjFQYbjilMcB1NuhpY5eu4TCuDRCGFTC5jKgs5/SjVd27GwZS2iYFxTI3NMh6yoroKi0tzmCNErQgYm52CraQAm7dswQ+//wu0bCiFxqBEPCPG789say4z8lvqNsBqykLHpTbOAahvakAcSbR1dCIaSyLPnMOaeFtuHubdLsg1Ksw4ZznRdfuGZuQaTEhF4gj5Yzh3rhujI4vwrIaIusnGb6VRzfp7vVoNIYQ8GCKqDHkI2Zv2Ebc/Fu4f9Qz9/p/niTtNr2mqsC5j4ZPpten4OsmFdNlsIr0W0MShR9cwjh8W6FTIX2O9c9F/bcK9Vnj/Rjbym4bgN5r29eaBsY/XtPEfNgTXzLL/ZSJ/Ted+PWlmPZ30+vtSMbn+u9G/UwF/aEiKuj9U4X69VOZ3Fu7/WZN/cMdt0CrMPBlaWfHAMTeL4rJSmLLMbMqUSKVMcSmwWpFOJplP21jfCJ83wG71cCzIZAIqVnMKLJhanMK8x4U9e2/A0MAorl5qx7bmZmTSVFoqQeeVTlRWVvGJ9viJ4/jkp+7H+NgIaivLeEriWnDjvXfexWc++whuPHIE//q97+H5515GniUbd9x+J5ZTSywVSYRiaD9/BRdOX4QwJeIpbFPzRjQ1NeK1t19EOpnG3n03wpZXgIwMujirGMtFiLaEMIkp9xxOvnMCb/zqFVQWFuPA7htx5NDtsI+NQyDIQEVVFU9GiGHt8/n4RNsz0IdIOo6JuSnI1FJsadmMkbER1mXSCTkQjfJJv7y8HD3dXfjX//VPaMwvwbJzGVu3bceKexXd3T3Iz8vHQH8fJBli3HHHETz78otwTE+hqqqOkZxk4nn97bdZWrR1bwvue+QupGURnDtzFmazEXtv2I1IPIAR+wC2btvCmKyLF6+gr3cQXk8A+dkFcIwuIuiJwDkZxKYtFairr8LAaC8yZWIo9TLEkyF4V5e5wVGpNKwTJaKCay6O3rYhWI0miBJiiFIpZOXmQGVQQaqSITfPhsByBHfefg+z4L/z3X/B/gN7sOCehkwt44u/PxbgDUVmphwLLhcmHQ488In7OPGVtgFEEjhy6D4mR7z2xouoqCzhhMNwKIwdW1vR09WH+TkXjtx1GBc+OM86f9rKOJ0uPqrr6uqZbV9A8d4CAbItJqb0XLh8gSkeGRRPTxjAKLGnFXAuTKPYlo/lBRe6O7qQX1gBsUKHDI0RSqMZx959CxaLiZuzo28dhV6pQXVRBQauDiLbkMOGy3A0iixrFqz5BYglkkjGk7j98O2oLKfU17O4fKmNcXUba6ph1iugUSlYinLxyhVYbTb09ffjhhv24ImfP4lssxIahYbN08SXJvnNrh1bUVtbjZffeQdhpHnyTKtsIXGXrUY0bm5EbUM1pqYnONSEgnwUUikbZw8fugUjw0Oorq5ggoXL6WZPCE2nT5w8yceYfXyEmzaattL7bGfrHgjEIvj9K5ifn0YkEMEv/v2XiAZJCyLjyTOZtQN+HzY0NyIUDaF1z06mY3T3dGJjSxMXL91d3XAuuqFXZzENpKSgGO+fPA21RIn2S91oaWyGxZKDK+cv4KZ9rbjv7iMsgfjLv3wUI0PjLJsY6BvgZE5ax5+7dBELTjekCj2/nwrLiuFedrFpdHZiGjUVlejv7OJQK++yF7bCAoRiCcZ8ymQp3HfvbUghAZd7GX19Y3C6fEzDKi8nxr0Ri/PzfAwLJRkYnRjHipd07iS7M7KmO8tshi8UYDnV/NwqUjGwZMqabeXCyuv3cwNLzxltsfLzC1nKQiQrosxQkzo2NsYaa7pNTkyguLSYm6gNTS0YGrFj9+790OkNsI9NYN+effjhj38En28VQ0P9kEtF+I+nfoqSIituPXAAM/NLHE5HunuSxJD0Ra8zMeqUEjj7+wawuXkjvvzlL+Po0aOYp0lrbE06Rd4Lagro8UWjMagVKtZhr9DmRSVHOEaTTAGknDsQ4LRrQopu3tiMXLMZAwM9qKqtQ3tvD96/1IGq1nKo9UosuhYZVSpKijA2OMLaedq0WXIsCC75eSulkEowcLUPj3zqUzh35gx7hMjA3j88hOLCMjTVN1CNjXdOHGOtdVos5C2Fa2EeZbTlGxrloYBGpUJZYTmSEeD40VOYmZznxt5kMGB4ZIhlFyQro490/FDxTmb+r33lr3Hm5Akmg8lVSlgpXMrrxszsFO6/716Ul1Xi63/z9+jpH2dpSYST2qk+EPPml8LmBBkiaIxKrITczHQnNCR5Gzwrfuh1RCzy4/CdRxCIe7F16xacfu8MhGkxP1bnjAuLM24s0ySZwAWEbBWm2Ghdt6Gek33JTO+aX4RBoeFNIyGLk4gxBrKwOA+jo6PsEwr4gtBrNXwcEcKTqD/EhScp4kjvAGcmiBMihH0ROJdWkJ1DaMYYb9cYFYsknMuLkKplKCgu5I0rQSecLicaqmuRCsWwMr8E95yLpWEUGhZJhrFx+1aEkEQwHUOKqHrpFMqLiuGwj0OUkUJUGGbpW1FFGbw+H5QSKYqtefjYHXfi2ad/Cfv0JMLJBDefZSXlsGZZ4V/2QkNFtkiEeZcT1sIcdHVfZQoUGWCJbJchlKO3w47TJ9uRTkqRSMf49QhGQrjl5gM4csshtF26hDfefIvPxZQqTdkiH3X7Y+H+Uc/Q7/95wde/fihNRThNPHgqnSICyH+eRK8lnZL3bI3jvl7Uf1jMX9O2r6WS/saEuc6C/9CYyVi/30zzWRN/LaDpQwQlfY91Gc2HBf8aLYYfw7WmYl3Cs66rXy/M16UztA1Y/zsV6iSj+RBrw4W7BHXz10Wd/v7P3Ydfsa5xT2SS9v8awpAlRWuG2PXbeqAV/X+RqQo5xkKoNBoskPZ1cRHVDXV45Y3XmD5CUgytXMnhJR+//37WzoVDMQwPj8Ex48Cy1w2tTsUx39nWLCwszUEoEcNssjBezazPQqZIgu/+4N9wxwP34Nmnn8HGhiZ+41FRcODAPqSjIdxy035OANSpjaipqoEvEkKGVo2e4X5e7Xf3dLFEZ9+hPazB9bpWsehYREVRNT77yYe5OKfizu1e4okuESUkGVIIGZa81ujRlIEOGyq+2wauwmGfxJl33sNY3zCKbUX4p3/8NheHlMaZpMt/MoFVj4fJHI7pWbR3tcMbDaC0tgzZNjN+9qOfsRlXbdBgy46tzBFvamzCkz//OYw6LVIUXNM9jI72K9iz7wamxpCEIhyM4PIHH+Dj992LmspKfOOb30Jufh7KqivgmJtGc3MDZpccUJv00GYrkVeWh7LaEgwMdEMmJwNuCgMjg6ipr+IoANiQqQAAIABJREFU896eLogghHvRjWRQwJN2cUKB3q5R1FZWw+1yMcrR7hhBNBlBRV0RZAohZuemWSJD7zmViqZ1argmaWrmQTwYgWfBjerKcpZVtOzcAveqG7lWK37+kyfx7W//P5iZnoFOr0JevgUdPW0QyzMwMDSInHwrr90vtXVg+85WtO7bjaef+QUkcgFEEsDn88C3ksKnP/EpvP3O61iYn2Yee0VZ2RqSMkOKZFzA064sSzZPJqtqynHs2FvMgy8tK0XThma89ebrLHWiyTuZvBTatTAkiViCmCcMx9A4rCSXGR/Dlo0bOdzotddeR8umbegbG0eGSg9vOIJV/wqn9VIw1vn3z6G6tJqPrZbGLXj5xVc5zTLXZkFuvg1C0pdmZMI+Mo7y4nJOSKSizWrJxdXLnYj6V9i851yYw8bmZhSWlKOjo4O9FdWVZejsuAwVFVDRBG+uSCtMRZg/4IWZKCS2PPjCIQ4Nk2vlKKsvw96b90KZpcDUzATyCgowPj3K0gZRSoCK8nIM9PVj+7YtUMgl6Lx6hSdj505fxuZN2/Gd73wPX/7yF3mzoTdo2OD6+htvM/Vh/4Eb4XLNwOddZu/DwpwLP/7hUxCm6PkXQadWQafRoLFxA4zZWWyYhSCF/II8KJUymLOM6G6/irLSaiy5VuH3kLxDhAXHDKYnJ7F/943M0lap5NizfRsykzG8+/Zx9Pb0skHw1luPYHHRjc7Oq1y4UVjXiscHsVSBZV8IxmzzWkCVMIlCmw1DZJpWKRFcXkFDZTUSsQSGx8bhCyeYVqNUC/Gx+w4jHA3zuaLj6gD8gbVzttGsQk6uHuJ0mqfrdMz0jQ7B7phlPwmhL9OJOD+Hq2E/ZHI1BCkpRvtnUF5YxLIxmVxJW3rG6UUTQZ6AkynUaDRx2I5CoeIJOF9bUoTnjDHRhwKNyMQZCsfg8fhx2+334NLFK6gor2KELWVSBIIB3oAtuxfw+OP/gqb6avz1o1/GxctdzPGvb2rk+xFOUqPR8vSVGt9bDt6MTFEG89rd7hXs3bsXvb296Onp4Sk8/TthUQljOT5m5+OOHgtJB1OCNNKCNDPGVVoV37ewsBDNTY0Y7O3lQLDisjJ09vehd2wUDfvqsbCyiHybFUqZCmaNCRfPXeLX0JytRdAfwoFde9jwSAF4S7Mr+Oqjf4of/+iH2LxrB+ZXltDW2YGmxkaY9QbWKJOPggYDI/YxbNuyFRfOnUMsEMWqexW11TWIhaLscSE/VNvFDqaE1dc3or+vD1oNGSfXUmgJ60vp2AJBEmqtFpWlZZARS1+mgHNliYPsXB4Xqqoq8M///G384ze/jeOnzsJcVAhzdjbLRkheRAhOwn6S542umDsObENUGGWkYUVlBcuSSKZJxB/XspuTZuemJ9lv1d3ZAzEksA9NwDPnw7YtO+Fd8SEajmN6epyP5eqGGsa4SmQSRnx6XG54nB4mexGKl7wHWpMSdU3VjMkl7b5cqoBYIMTwyCA0RjUUKhkHMFWVluPsyXOIh1JoqKvnazMdT9NTDuzYshX+5VUkYzFYssz8HEiUmVhaXYY3HIA1z8rmeb1Ghyy1AasLS1icXURtTR0HF1KYWlwA5FeWIq+4AM7lJWSKRKgpLeWAvfGpEXhiK1j0eaAyGdijlGfJhW/ZDZ1Sxbz1/rERrPi8DD2gZrOqrBqStBjjQ5T0G+WgqUDMC7FUiBXfKm8kSGoUD6Yhiskx0D6BcIDC6tIQZAoYFUoyrKkJO7Zu3sKb9FA0Cr3eBEHsv5FP/FYt9cfC/f+iuPwdX8oT9/+kE2c9xxo3nYpflqFck5T/FynMNdkLFSDrE/X14prNqteMomsM+LVJ+vq0nSff12gzVOBfL59Zl7SsNwlrKavX89zXptfXG2rZpPpblBluMIhBf+3nXP8c/EEL9/9GKkOSn99+TNcX7jmaEhTlVcExPcOr88N33Y6T587gF0//AgJBirtgtVzGMhnS0j70mYdw882HkBYKMTM/y3rc8+dPQ5BKstGSXOcc/OF0oalpM46feB/28RmMOybQvG0DZmZmMTgwhM5Lbagtq8DOzc1IJqMsd7j4wWVOATRmZUOh06K8oRZuvwehkBeZMuLGu5hPffFCG27ZfxDJUBq3HLgN1eX1zGsnzSCdxOn3oy6c5Dy0Z6MLLJFkaAJFf0SyDCx6Xbj3nnsRXA4gHU+gsqwCH7v7Hpy/cB4FRQUIR8KYX3CiuKgIA/2D6O3rZzKKLkeH8tpSRFMhvP3qO1y0te5pxee+8DBPu77y2NcgTCRh0mpx39134ZaDB/DZhx5GSWU5vvP440xhefy7/waHfQIfu/su5Jqz2dBUUl2Od8+dgESbCbPVjLyiXPQMdEMkEUN8zcA0Nz8OS44RfcN9yCvM5wtJW8dF5pCHvAE4HU6YFSaIYzIYtRbMTjtZntN+uRNFBfmYmZ9HAkHs3LsJgowYnEsU/uRl1GFOng0iyPDy0xeQYzRBkBAi4o8iHPBh6/ZtrG+ntevWrdvwk+8/gZ07t7MBjF7zm27eh7buy7jc0Ya9N96EYCQIl2cJdY2NXMT/8IkfQ0tms1wzI+jOnXsfWYZCbGneit7+LuzZ3Ypv//M/4tOf+gRjDE+8d4qTYEPBCBsMW3fvwvzCDH75zJPYsLEWiSQZkmQsA6C1/QhJtvbs4vcXGZFJb55nzGWNqVSQibYLH+DWgzehq6ODDXpqnR6Xr3ajfuMmzDmX4JiZhdlkYOnSxfPn0VS/EVc+uIrGumbWMbfu2c4TRSqyd27bg0m7A4N9Q9AoNaivrcNzzz2LRkrPVajR0XYRB2+6AdMzDoxOONDY1ICrnZ2cdlmQk4Wp8ZG1dXycpHVC5qXTHzIt1zVUIZaMMnpudn4WecU23HjbfkwvT+Cm2w9AJBGxSYtScem8k23IwuXzl/DIQw9jaWkR5z94n3nttx66BW++dhLbt+7C2TOXUV9fDZEoyZpYMpe/+OJrEECMr3z9K7jSfh5lZUUYGhrAju2tePFXr+Pk8QvsEck2ZkOWIcPg0DAXGiRBiSdi2LZ5CxeBZHarrqzG0aPH4VoM4O47bsfk+ASUxJWPhNnkTiZyg07DjWC2XoM9O7bB5VqBIEOGmTknp/+efO8CDFlqGI1m2Cenmd0eTSQ4sCaejCApiKK5sRFTI+Ow9w+jzGaBWUuFYhjzi0uIJKjQ8EJrkOKOu25k0g4VVCfe60NWtgGeFQ90RjXMZjWqS0oxPzuBTz/0cU6ePHb6CtQGFSclZ3JsdhJpiRixKAUfyZCOAXqFDi2NLejs7MOIfYqZ4Hq9AhEydCPBUqnsLBNMOiO8Hi/8Ph9EwhT8gVU2qZPW3OsPoWnDBv4dCZdLoWcWSz4MeiMmHVOc6GvOMsFs0uLRL/0p0okIa4V/8IOfc7jY3CKZgcMoKSnhKSw1I7t37ULrjlb87d98Azt27OSCnrZvdCPWNl2vSI5CqEGaWHS2d7IUktjvOr2W5USxRIyxhHk2Gzd19tFR5FutGBsmQ7EGKq0Gg+NjcK6uIH9DARxzU8i1WqCRa2FUGfHBmSts6jVmmRgjSYFb1CRQiJBeoURteSXjWrVZBgiVMvSPDGPXzm1skiX9OqWzKjUa6A0GzDhmmMYyNjwOpVzFAU7OhWXcevAgHv/O9zmDIJ0W8HufHrNRr0EKcc4UoCaJjKdGwiymUjAbjcjLsuByewcmZqcZN+kNhHHmzDGGELz37ilIlCpYq8qRKV+DGjgXSVcvYR8ABQtR8vDs8jQiwijUBh0ypVIsOZ3o7+7F7PQMNm3dzMZ2q9EIpUzJWm2D2oST75xGyBPF/r03oeNiB28xNAYVbPk2DI4OsqQpx5rDunvfigdGnZ4n4JkKGQ++bCRJ0ir4ejY3O49bb7oFIwNDuHi5DQ1N5fx7KuVy7NiyA6eOncakfRqHD9+MHEs2nv+P5+GcdaOiuBhSgRjzkw7eTqjUSk4xtZUUIlMlQ9/AANONKOk84g3AqNahuqKKZSskj3J7PRi2j2HUMYlMOUkb5fjpT36M5UUnp+QurMwjKA7BYM1CVUMtVlZXoFEpMedwsBSHNh/Lq6soLS/HsscHc1YON2NVxZWYGLKjv6sHgVU/qhtL2SO2EvCuXevEmZAIpEj6hbhwvA3JiAhJIWGZY9AbDbjjjtvx1ltvcONEaFqiEW3ZvA2jPSMfWZX+sXD/yKfo976D4NFHD6av56Svy07WYubXSDFcsF+HdlzXtVOhTFN6Ovl+OCW/RohZL8TXqS9kBuRE1et05jyNvS6hdd1YSv9OmtH127q+nfjs1yeSriEm17Txv+u23nhQZ0D3Wp/Q//8hlVnHZa4/tusbpHxLLYRp0iwXwDEzjYKyEg6QId0zpcmFA35+Tq3WHEYEUrG25FlFWXUVWrZugjvgYkwkrdk2EHkkEsLwYC/9giwruNo9gIKicvzymV/CYtYgv6gY7586h5AnjP27d8CancU0BTLAiaWZ8HhXkRSIkF9SiqSQzECnsH1zCyZnJyCQEm5sBI1VjUhEUthYvxkzk05s3bKbMWkFxcXQ6jRIJuLsuic2bDyZurYuXmXW8PDIMOv2u/q7mW0cp2mdd5VX5Fu3boJnZYkT6YgxLJWoeAV4662HcPr99/HU0/8BlU6Oc5few69e/A/otGp84lOfxML8IsymbPzyF89BL9eh82IHqVzQWFuHlu3NyC8i46MLhuws6A1kujkGhUSGrz72Vzj+znGOflYY5JhcHEfZxnIEkyHWEg8ODMAx4UB5CREtErDbBwFRAuYcM2LpOLOne/p7ec0fWApAL9NjbmQamckMnoiRUfb4ibMcm202mTEyMI4lTxAfe3A3IkkviGnp869Aa9ADAjFjI0+82cVM/wJrIWvl+/oGGHFJF/rGxnq+4L5//BRP6AsKyFuwjPLKMpw8dxbbd26DPxzFxPQ0CstysWX7VojkGfCFfWjZ1oKu7k6seJbR0dGOzz/0Z3jhuZd4ykcn42AoxOjQ+YV51DXV8faEcgHyC0u48CEsYVfPJeTk6JkDSuZLMjsmknHkZGdz+h7pien1Il61xWiBQaFF3B9FbXkNN5QdV9q4UKA+fsIxg4amZmRKpPjpz55m5vXs/AQbFCUSBaerrngCKC0rgTHbwMf/D7/7v3H22Flsqm/mCXMilkSWOYsvIMvORcxOOfDA/feyfMrt9WJm0QX3sgfidIJ183t3bsXM9AQMRhNyc2146+33sHvPXrz5xq+Zz08eDZ2B0I6rzNE3W7Owff8mFDXYUNtcjcGxYd6KmQxmREJRNFY1wDE+jZwsC6MFp2cm0N55GVZbLto7uyCXG9DbNcKs/uZN1aivq+CNH13oxydm0LxpI7Q6JYIhz1oxptJiemoeAz1DWHJ5sLzog3vRw4bq5pY6+IPLuOO2Q5CJlXjtlV/j4vkLOHTbLci15uMXT/4KsUgEt958E5zz05BmCCEVi5GIxUB6k60tLbCas3HyvTPILyyDIduK/3jmOS5qaLJosdpgH3cgnRJClCFlIsa+G3djfGoI/qAHO7dvwaWz5yBJJ1FmtaKxuhpDA3b4AlHMOr1Y8oUhyohgzw1bEI752bNxtYeM7zqedIvEdN6NoaIoH9GgB999/J/w1DNP4+yVDsQFEtZCJ4i+Q1r7ZJqTcClMKhyIMPq1vLQCziUPOnpoEp3kRGKdUYfVoJfNqDZrLkLeEETJBFQyOUgISbz+SDTKyE+N1sD30+sN2NyyBRP2SWRlWVm2Q4ST5ZUVljJ1d3fgM5+8H1lGLXyrq3jn1yfx+hvvcNqpQqXGsmcFDfX1qK+rx+lTp/DjHz2Bz372ETz44IM4duwYv59I433ffffxBqm7u5vzMSgJu7ioFHm5eXxuHh4e5skqTax1Oh1rxX/4gx8iFPCjqa4OC3MzfK7JtuWiq78XyBRDX6TD/BJJkmTQq4mdncL8xAIyMyXIsRIidREFOXlYWl5CJBBFGQXm/OJJHDx4kDniArkE3mAAIpJgCjMRj8Sg1xoxO+fidO1wMAzn7CJ8/gjq62sgl0q5CXrwgQfxt3/z97z5jCXT7IuSKshn4Eco5INUSZQVITRaJdNZDEYjWjZtwdkPLqCrdwhpIYUn6XHzzTcxzvfdN49janQSObn58DHQQAJvxIeSimIcuPFGBL0+vHfsBCzZuTDnGRCIB5gbb8rO4nOyVq2FTCLh7QrJZYSpGP8/2VKjgRiufNAFlVzJpBT/SoDRteVVZRizj3PRTtpsIrRQOrjP72XWfR5lTEzZkV9ihTnfhIQgDgFJpAhmYMrG+PAocnLMcLkXEAwFmEZD18CG6g0staP3tnd1CbHlMObsc9AqVIgHIpCkRJBLVTxtF8olWAmSNEyOvDwb5hYWseJaQTqWgMWQhXAwBJPJwE1RJBpnMAUha40WM8yWbKZDkdmXOPHjc3YYCvQYn3GgtKqcGyeSLRJqVqVR8VZHkinH6qofKr0OUsphseRhcXoecX8Y4pQA9oFhSFVi5vHTrHOO9PvTC6iuqEbIG8PpYxcQDaWREq5x59PCNA4fPoSTJ44zHYsKQrFciprKWkwNUhLz/3z7Y+H+Uc/Q7/95waOP3pReTztdn4avfVzTsF9f1LNB9VqN/BtD62906usT+fVi+XqT6Xog03W0xGts9/9ceFNxSxe59Qk+/Z0aBZ7k08frGPNEdmJpyv9wu96ouq5/p7vfMpj5B5XKvF+TRET4m8dyvWTn+oe3/ngKbI3QqnN4fe3zB3j6QLxiknmceOcocswmprVQCmiGRMQmLKlKhdKaaiz53PDF/JiZnURz3QbEI4SHEsO9NAuBIMFf19XdD3GGHBq5GgaZEhZzDkaH7WwsI/PiBxcuYPOmFizOz+LQXbfC5V2BPjsH3/iHf8LCghfbN27AkZsOcqrfwdsP4fSpE0wzkIlV+Lfv/AxGrQn33P0gBOJMXqVt3LQR3V1dHERDulJKfiXjF70+FErU09fDRd6tB2/F4//2ffzFo1/GlSvtOHnqBBeBmzbVYe/eVrz16ltshCTji2PaCZVOwbxYf2wVBcUm3P/AnRi2d3H4iNu1ip8/8TTHLhukRqiECuSbcqFTqvG5Rx/GC6++xFKA1n17EUnEmEwgSglRXV6FYDiEus2NmHU7oMlWom2oDS27t+KV119BOpxAfDXOCENKTKyooJhtDzRmDdp722G2ZaO+fgPI9/TD7/4c2Qojwi4P9HIl6mpqsRz0YNnj5qK8orQC77x+ksNWdh/YgmBsCWJJGuF4iC/eRN8JBGLwu9JYnF9CdXUdZFIVXnrhDbS2bueC/erVbph0OuQZsyHNlLHZ7a6P3Ym29jZ4/KvYtmsP8otLsRrwYHp+EvVNdZDrFDh59j0kBUlOCqRUye7uXnzxkc+hs6OHj4M8WwHmFxbR3duLb/3jt5hZ7nTN88SxoXEjvvrlv8Ft9x6B0zUJx8wYpFIh5wHs2ruXC377CBnv/PjYPXejvfsqT3qbNzSjqqQCYW8Y+3fux5lz73OaJa206TV97733sXHDJp6od7T34cjtRxBPBvDCC7/C9u3bkWcrwhtvHcWOvbtwz313YNYxjcErPXj558/jwPb9mHEsIjvHylzoRDyK+dk5lJcWYXxiAsP2CWSqlSivqcely5dRUVyA8Kobq+4lpqAQUaKoqIQ1re+fPodVb4D509Q45dqIqS/nTUiGQoyoMI7vPPF3yCrKgt0xiUttV5CfWwSr2YbNTZtx497DUEgzUURIOGECmXIxFBoZFHoNDtxwCP/+02dw++EjuPjBKeRYDMwZT8QEsE/M4N6P34sLF85g48Z6TDsmcfOBmziNmNjMFnMWXn7uTTz91ItwOn3YsWMDNGoi7nShsrQE2zftwKuvvIz9txxEOBbFC8+/imWnDzcf3A25RIRJ+yCbrGlTp9eoQHGV9P6pqW3Cj37+K7g8XmTnZbNEZOeOnTh19jwffyKBhJ8XMucZTBoYTWrY8s3IyjJgoOcqcrQaVBTY0HbhMuprGpCEDM+9eBLpDOK0A3v2tWDH7hacOX8WogwFLn7QC6MxB7Nzc1AoMqCQCHDz/p3YubMFR08eQ+fgGIJJEWQyFRYckxDGCYGnYXwj6cpjwTgKbDbMzE7Dkm9FXlE+/P4ozh2/iFAsjJ17duK22w9zQfP6iy/DPbOAkNd3LcBNxGbS2vq6NTPzkpNNmdNTE2yuW3R6eJvh9njwt9/8BowmIx5//F/xxI++h5rKctaOv/vOSfzr44+zhEiYkYnv/+AHeO2VV3Dp0kXolBq8/NpruO32u9Ha2srFE+mi5xeIQEX+BR9uvPFGHD5yO65c6eDzoW/VD7FQjEAggPb2dua55+XbWNrS1NCEgrw8RIM+DA/3wx/xMc97YGQYoUQc2eVrSGC5XI5oMA5EBPAvB3g67g362PhIA5DlFQ/EQgEOH7yZ5Sq08Tx35TIgy+DiN7C6iqG+Qdx9+C7e/Lz62ltYcXvYtJplMCEYD0JMRXokhkg4gid/9u/4q7/6Kywv+5Cbb2H8bDC6CqVGBodjnI32NlsOM+/lCgWj4Tp7B1G/rQXBWBw3H7yVj7OQ34+MlBDnj51F+wftqCitgn1iEsFEBF//p28wGpGwm13tnThz6gzKCouZPiaUCeEJ+NC6ZxcuXbqEvbv2IRaJoq29HSXlZZhbmkI0SpIWJWQZcgS8IUjFMizNL6GyvIrlSWQQpomzWJTBuESJQgKlWoakIIGKqjIOXMrNz2ZJSElVIWZdc0yx2bNrNyZHx7lJzs/NQX5BDmQaGtgMQCbVoHXLbpw9eQJGrQwrK3NoKayDLlONwGoQwVU/6UJxue0KymqqEBamkc4QM6qSJKS0vRCkhRDFBRCmUvB5V2G1WfHKy7+GXquCj4p8eSaEUjH27N/DUIdsq4U9BG1XLyIiCkJr1DH0gYSoFoMZm7dsxo+e+MkaplFM2SoSmHJyIMjMZEmLQqLAqnMJve2dkIsy0bpnB4b6h/Dur99lmEU6RkNUChcrgn18gSDP3Nhnysh3sJZNQUhLkqBlSjIRS6dYiqvO+CMO8vcvu//vv0Lw2GMHuRRn7fg6e3wdqL5uKL1uqr3OaydNOUtghEJkZKxx3ddxkjRFpwk9O6yvyWmoM6c/XHhfe9zMXafC+7cG5utF7zqacj3RlYr/ddkMT9l/S0PO3/Zas7Eum/ldQU2HBiV/MKrMQB5RZRKICNe2E//TbV0ukyk0QixUchculcnhdDoxMzvDHN/KshJO4duwqRkKlRLRRIzfLE63C/6wn9ni/mgACUEKmRlyDosYHOyEyayCXC5iuoLOkI1NW1qRTgrx8jMvwKTWoySvAAalHs0bW/Dt7/wLTp0/iwc//Um+EBaUFHN3/8W//BJqamrRdu4Ctm5oQbGtkMNlBLEo3K5lWMz5UKmyMWqfgUSuQdPGzXjxhReQnZ3DqYtknqU1MG1YqOGgFb/Ht8wXLGrvKXnxiZ/9CEOjQ8jNs+AvH3sMDQ0V2NzShEKbFXVVDejvHcSR2+7Aq6+9wYmvGoMasXQAReUWdPe3I78oB263B0FvBI2VzcjR2tB9uR8nf30S8XAch245hEDUC5lKjonpSWzevpXJNExNisWhUqwlvNod04ghjJDAj/EFO6cu5mTnor+jH8K4GGODo4gEg/jsw59GNBWGO7CMm26/BYP2EYRCUZw/+wFWxpcRdQVh1GgYu0VYuYYN9ZzAmp2bwxONgf5xjIwMoK6xEqLMJMqqSrCwOI/PfeHzGJ+YwtG330XPlTGsLHnR3NyMgf4hRtj98Mc/gK0gF4PDfZgYHcHI1X6YjRbk5uTyxJhQoNVNdajb1Mq8/sN33IzysmIse1dQVlcFuUaOy12XMD4+AcfELAxaMyKeKESCTE41pU1ZVUM9T1VIivPFL3yOsW2VFaVYmFvAr98+CqNRj+2tW2A0a9kM3d3byXIh+9QEE2V2te6E3T6KgNePmfFJnjjlmi0w682QiaWcREmFiWNiGlq1ngsCU1Y2XnrpNYQDcRQUFGBoeBgFhTmYX5zD5tat0JoM0Bg1mJqZRDocxWT3KLZUb0JjSSN06iz0DQwjv6gI5y5ewAMPPoBnnn8GV7u7UVhSBufKCp56+lko5ZmwmA3QKuVIUThKIskrarEoEzu2b2H9e5bZgkNHDnHj+PKbr6CitooDilLiNPrt/TDlaLF1z2bWVZO8Yc+OG/GT7/8MbRfaWRZ0+dJllFUUQCgBVoM+3PvAvXxc+wMBFBeXoO3SFdYtiwUiTE1NQ5QhY8rJxKgdy04njESNisQQCvpZalFXV4sJ+wi2bW6Fc36Vcx5i0RBMBiMO3LAPA/0DMOjN/Hq+8OppfPJTd+L5F17gPIwtm+p42m4fHoTJqIc8U8pNQIZIiOaWTXjip8/CG1pGKAbINUqoGDsZxfyiB+k4+Zqo+MvF8MgIZDIRcguyWOZ2xx07IREnsOJeYsoLNbOrniDz3pc9AcSStJVN4s47W2HSK7jQrqvdgH/4h2eg0AqQW2BhDa1aJkJOlgGPPPIQnn/1ZbR3dSEpEEMqV2PCPgWVXAZBKoOLm1gwBYVUxRIpXySIZ199FqvhVTz37AuYHHIgmUrA6Vzm37OsqBiilBhXLlzC7h27UVxYgF/96hk2lsaRYo9AR0c/vvPd/4VfPPUkewqSUazFyXu9uOtjd2PHju0IhfxMP2nZUM+Joz1dvfjq1/4WJRWVOPfBRU58rqwqZU0+UaY2b9mGTz30MD7/+S/AuehEc3MLSktKePtEDSCdy6MUXBdPwZqbi+npaQwODHNgVn6+DR2dnZicnIRYkoEM0Vr6dVmRDS7nPAqLC7Bh00a89NqriKSSyNBlQKeXQyVVYsm5isBqCOFgFLl5OZieXWTGtjlLzyFkJQU26HVa3nbSlistEsC9vAy9Vo/5mTkogqsHAAAgAElEQVTcf/fH+Lgk7xD5imhjSebemD+MtFgE97IbMlkms/HpuPH6ArAVFfDGbmhsEJGYH2JJEmUV+dCbNSz1FIglOHjkMCfcTs47EJGJIEiLkPDHkKPNwsWT5yGMptkbQnjXjRs34fs/fAKOqXkuUKtrK3n70NPbzefo7CwzJHIxD21oWEebUUqTra6t4/OiY36aufY5RUY2m2aKJTBrsxDxxWDNzsfPfvAUXz8p88Oz6OWQITKL0rbMmKvDnv27sBxYgmvFBalaCqPFiPqGajaNTjkmuUHauKGJi1zaVi25Frm5WAkFUVpZg3gkDUEkiQ9OnoA1VwdTthK5OitkCRFkMSFW59ws3+oaHEZ+RTkMebmwT01CItMhEg6j++oVqGVybG9uQdQf4Mk7bZozMiUYnZrixtG14kR+RRmsJYXw+QLsvZmcn4PGokMYdO0Pw2zRIRlJov1CBx556PN49rlfcjBeMJCAQCSFe3UZjRsa2CC9MDMLkyGLMaPkyZgan8LspAMbyqsgisUx3DeIZbcP+SVVOHOhnWVwFEpozDLyAI4NxGmiTKmRTCd42CgUSjhh9aNuf5y4f9Qz9Pt/njXuVAxTof2hQfSaOfRDJOS1onwdCUlFMaWRrmvXKeaYiyLGMq6hGdfNodc/pHViDBXi12Mhf1vusk6B4Tr8WhATPUYx597Tf2sSHvqzjor8UFZzHbN9XUP/3ylp/pA4SC7cqxKIkF1/rXf4nbc16ZEAcmEWsgz5mHc6oVSrGZ1GmCpykNdUVUKtVSMlFbLOmsI+qPClzpcCRlaDHpy5eIaTFouKiiEQJllLSytWgifm22ygGLumDZTYFmcMl3N6AT7XKhYm52AxWzA4OgKBNINXsta8PNamHj1+FKNjE9jZuhW23FwkQiEsz7uIJsiIsUgghhv33orsnCKcvdCOH/3kScaY6TRazM7MYGxsAnKFHLFYhM1XpIHUGTQYHh3B57/wMOvsR4aGsaN1O+wTY/jbb34NnVfbeGOQTsbZAENUg0JbKZpbtqCruwcNTRvgmHcggQgkKgGWfUt4+623kSnIxImj5/Hxe+6DRZ+LTIEU05MzTLkh85hjZgINTU1wLrvQsmUznv7V03zRvXThAupqayGTyHD3PQ/AG/Hg7JUziCCMmfkZFBUU4t1fn8T+XQcQ9ocwMjTEq/SbD9+AmCgBoTwD23a14uTxk4zVnOtzQY40sgwG5JhMfNGklblSreTCoaqmBiaDlSf8ZrMOWdlGyBRSDtfIzsmBWqFjqpAoKebI7VRCiFA4wsSGtDABsQT8kVbTQ1d7sat1L0+u0yBcpBDDM2No77uKV99+Hf6YnxNjiSdOIUvWsjxc7e2EgtjVCSG0SgPm7AvY17oP758+jblFF/YfvJXDfE6fPg25OBO+lWXk5mVj1eNGbk4OLl68wEQcSsfVm+UwZRlQ01AHbygEU5YJTtLvJ+IQJhJYXVqGXqFiQkE0FEE4FEGRrRD+lSAKcosw0NvPq2LH7Bzc7mVM2R3YvWs3FHIFLrddRDAcxKbtLRhzjCM738IEG1uWBZdOnEdFbhnmRhdx0/5bkClRsBb7Qtsl5OXnYXpuis2LFMzS2d2HFOH4NjVBSXHjdLFTKfl5IbKSLdfKWD4yY9H7SiLL4ICwZIYAjoVZCCWZTFEgqdHs4gw2tNTjLx79AqYmx/HB6cu4eO4y0lEhaz1NJiP0ZgWqGqpwqeMy4inabpg4Jvzw4cNs5Jt3zHHImsWSh8mZWW7kiDLS13YVXtcS1DIlmps34lcvvY5Dh/bwBqyyohpX23tw+5F7eNJ+/Oh7qK0pQ/PGjaAgICpaP/aJT+PZ557D8eNHOfhsU0sdhKk4a7AXZ6eRStLKXIZ4NAm50gClkjNpIJYRcWgZWoMFnVd7IUyLmAaklGt5vU6FUFpAvHIRbAXZ+PM//xTaLp/miz0F96TTQizMLmF8fAaBQJwNxLFkAHv3boYsQwiL2czBS1MOJ+bdy7CW5CEY9SPk83LxRAMiGkCMjI1xGNaRO+7GiROnGOnpcXlgVBkw71jh+HqScyjUSvhCPswvLcGaZ2JZkTUvFzZrHuxjdtRVNeL0yfcx55jDXz/2GEsl/vRPP4/cPCsihCqMhlFTW8cegxMn3oXZaMLc9DykCjnLae7/xIMwm03cmFhzs/DAvXdCq5FzU3n//Q9iYGSMz8EGo44ntRniDJ6cj09M4ut/9y2MjIxCpzPCaDTyhHtqaoqZ4DqdBiTKpw0ZTdzJqN/V1cWZCiSjIQKNz+fnTSBN6QUpwJaTDdfiAkvjFFo13j93HglhGpnaTBSXFiBTIILDPoNld4BzDwwGPRYXlyASideIO44F5OYYuDjcv38/nn/xFRTk21g+QZr8leUV1NfU4hc/fwrLHg8MRjOKi8sgl8px+YOLSAtFCARDKC608XSVklglciUXtBKlFIseJ7ILjFBoCeFqYhmMSCJBLCVALJXC5NwUbr39CEIpSjJNQxIXQR7PxEtPPofIShBa1ZoEku4bFYhYEkMFbmdnB6fT+nxeeP1ehmOUV5VgZm4WDQ2VSKeTGLWPczIxvbfVei17kdJiSmz1Qp4p5w3f/OQ8Fqdd8Ll9UMgUFIUN74ofcomMcZVEMYrEQ7CV2fh3seRnISFKobK2nHGHFHRHGvgx+xh2bN22ZhT2BzA1MQE5BVrt3oOismoOCxzp6oNzehLxhBc7b9gKnVgN9+QCfDMuIBDnxsWYk4OoSIjpZTcsNhuudvVh1jHLhCdxOgmZUIBjb72NproG2HLyIFOoceLsGaikMuTk5+LoubMor6+CNEPG8AqN2YjSxirMe+Yx57JDqhBCnBJhcXKJiWNHbjmIqWk7lCod3B4fXzeoqaMp/sLsAg8uSJkszJBg04bN8C4tQSWWQJ0phkah4Ib86MlzWFwOYdUfRSIt4nqCGP20WXG5nNiwoZGbUiK+EclHkJJ8ZNX5x8L9I5+i3/sOgq9+7db0emrptVDR9WyjD7/ZejG+9pHSSa9x00nSArBpg4vxa8U0fSGjI68zi64X2HTivr5wX89zWjeyUpFNumn+HtcTbJg2s2ZQpVE7Depp6k9ynDWj69rPXDe90tevs9O5nL4m/Vn/pf7Qhfvp6iSiov/eIPvfvSpFplqUFdbBveqBPxxCbm7uGqs+leaodCruIpI0Rw5r2fw0xsly/rCPw4mWvG6eUMrEQpZCyJUKDkGiN9X03DSEmQLcetshTM1MEQGKEygjq1EObNGpdOjvH2B6SyKdRFpAHHaKS6bVmIyn+4TBWlqYg06p5NQ1gzoLucY8vPn6Oygvr8Pbvz6B555/CWIxJY+GUVxYxISWM2fPwecPMuGgoMSCm289yBxr4okvLy/h2NG30byphVNPd7Zu44jr2WkHOq5cZt0yYQDLiqs5KIXi7q22fCy63VDS6nioDy++8gpuaN2D2ooaTp8kzSsS4OKX1rUNDXUcOS6GgC/e3QO9uNzehrKKclxpu4zMjExOgJ2edKC0qAxV9dXwRX3QmLWYmLAjgyrleBJFeUVQyNUIMTVDylP0idlJWApzma9ORQY1YEalHpnptThoCtggChAdokSOoEk26acFhHekizOZjgVJpNMJLuBisSQUciWHO/k9yzw5IgPYiN3Oa2lvwI0MORVcEWaFOyhJsrIO0zPzUCo1GJ2YwIxzAT0jA3jv7PvYsH0j5l0L+MxDD/GEcHhyEMPjQ4yiU8u06Ovow4aKJk7kvdrZhQce/AQ0OgpbSvHxdfStN7Bvdyu6u68wLaJpQx06OttQXlHG+snegT7UNtTBkpcHW3ERLrddhsu5iMJCGyI+HxyTEyi0WNFYV88mMpEoAxKRHJuatnLY0ckTp1gXbrFaEAgFOHFwaGCYJ5IUnU4/89U3XsX9n/g42ns6OcSkdes2vPniG3jo3k9janSadeIUPvL+mTPsiSByCB1HC4sudPYMMspxzG7HY3/1GAIBL7QaJTdSdKLK+T/svXd03GeZBXyn96IZ9d67LMmy3Hvce4rTSEIChCQEWEICu7Asu7QN+y2wIRDSKCEhvcc97r1IlmxJVu/SaEbTNb1qvvM88iTeHM6Xj3PY/9A5JsYazYxmfvO+973PLVnZuNrWjkQsjoG+Pm58dLlsKCjMZ8Mk6TZd3gBEcimkKhFGJi14/sVfYnxylIuCDryzF1q5jv0ZKrkCUoUIOqPqukxGw4dVk9UClVbDQ0SdWoMZh5s9C1QipNTp2FBfW1OPP/3uOWxavZ51slQfX11bBalMzE251EJLSRMuuwcalR5HjhzhQyel/tC0JSe3EGKVEq/85XXW65qnrKiqLMG0ZRI7t23C0cOHoFJKoNGr2ShOCUxZ2bnwh8No7+yG2xtEcVkVxkZNzNiJhRJYzPbrE1QxIIghhjBWr1mI+U1VCPrdaL9CXQXpmJyaQjSSQCwyC7FIDrdzBrOCCDZuWoP+7m7OfVbKdBxLqyEzcvtZxIVRGFJSOEozOy8Ho6MjrB3v7jOhuCyHk2SIWc3NzETrhTYE3RH47EGoZWrMq67hyEHqX6BcfJrA6Q165ObnIRQMQ63S8YH3/JnzcDucmD9/EU6dOgOJVMIlXSSP+ulPf4ZnnnkGw0NDrJPWayivP4ydt9yCcCzORj6KNaX40h/+23cgkwgZlPz2mefxxpvvQmcwsGRxbm+Js3ZaJJbgC/fch/7+AU7/oYkVTU0PH/4Y4+Oj/J6aJkzwzfi5h4Cy3W02B0s7klJQ0lLHZmN8+KHM8Tgl4PgDWLN2Gdo6rvIBnip447JZ5OVlk4YU48MmhEMxnnJT9KnLTpGYGkQTEei49yOC5cuoadcK94yHGX7PjBc2u51jUakl+sDe/WzwFYokkMjkfJCkky+RSE0L56MgLw/Hj53k4qF1GzbCbLegt78LyhQ5lDkq7Nq9HTU1FbA5LZx45XC7MO10QKJQoaqyGj6vDwaNAbO+KII2L1569o9Yt2IVuru62PNi9XgQTAihkCqRlZ6J2qpqtLW0YnRsDAlBHEXFBQiF/Vi0aAGXPI2N0ZRllv09gVCYi47oj9PjgkAogpLWzYQEtkkrZmwuOK0kGZIgHIlALBFzSIZMKuE1WGfQwR30wO51oLSKPB9GjviluM+cnGw2aqp05FMy4OrlVtaEj4+NIy0zC6vXb4DZbOdSqo/3HIBSKsTIRB8y89NQasiFz+yCTiCHeWQSFosVX/36N3C+8yqkGg1Pbfqv9UKrUuPLX7yb1/vGefOgkcnQcu4C7FYbpqYsyCkqBcHlgZFhxNUy1DQ1oKS4FFc7O3D47Cnsvu9u+ON+tF49x3I24awAsz4BetsGkIhE0NxUz42wMpWCDbm6FBXCQR9K8guRojGisLAESmpJzchFLBxGkKSCAS+GBga4YdvpCaG9cxDX+kaRgIT3EaVSgVtu3YnjJ44hGPRzahL1UsgkCngcwc8Fnf8A7p/7Ev3NN+ACpk9y1q8D5SRhTECSAAYD8ngy+WWOMf4sO39jTnvS0ErPJskwJ1noJHBnLP1pAerc/dPt48TczwH35OPQh/YTRv2GPPjkYxJ4nwPnc2x3Mg2HNsnkwYBA/I2G1/8L4M4a989JR0pKfXLV5TDqcrmEw+mdYQ07AT6KYNKQS9xihsigwMkzp7l+mkCAw+ngkZ1Kp8KsIMZg1mszs8HO5fZwZTLJOKh9TigTorSiGEJRAtPOKQR9MeRmFbLBbaB7EGl6A2ZjUWZMM3PS0TtA8o8QKqpqeAEjMGU2jyMWCbCxKDQzC61Uj1gE0Cj1nCphd7oYAJE5hirQyRUvlysYoPPiIZMym5mRlc5FJhq1EhVl5VynTm54Am9USuNy2BEKBPln46FZHtmTVp705ZRZTu52ugRGKIEnEETcF0WKNoUPjdQ+SqPnC5cusJHT5pxGqjGNtez0O4xMjsFoTOV4Q2KeaFNRq1SQUAatSsMypBmfl41spIOWUtGLlIpfArwR+0IBmCbGeRMh1mmWyu7icditdpTml3AxlnfGw6kAVFQTCQWY8afDz4TJxGA0NSWFwQc9T/eMC0Z6HImUjUhDQyMs3SHQO2ma5MNZKBxAXBDlUbFSK8HU9CSEUglis0IGb5YpC0ZGx9n4FohGkVmQg6GxMcxf2YSaxlqIafTu93FLX4xaK6csmLF6YZuwQifTwmaeRlVlFapralBSVo5nn3+BTamXzp5DZqoe6VkqLqjauHEdL9C0Wfp8AYhlKsgUKs7PHzOPc9Tl1JSJq9rrKVJzdBhuqwMNdXWs+W2sb0IsOIuBrlF0Xx2ARpmCNEMKlq1aygU0mcZ0LiAjiRElqThsdvz3L36BouJiTpMoKCrkw+WJI6cxv6YR589dxNTUNCrKy9Ewr44BWFvrJWzctBmvvvEGFixeguHJCQyNjmDrtm1sxm1e0MSNuWarGfs+2sMHfZVMBoNOB4VchngsgltvuwU2p4NjRaeddoxPTeLy1TbkFOZj1aoV+N1zz+PLD9yL53/5LMLeODZvWIcFCxrQfrUFC5c14WLbeaxdswZHj5+AQqOCRCHj0TZJE/QaPSdfmC3TrKlWaHSoq23E2WMnmO3yujywOzxYsKgOFy+2Y/78So40pGtQKJCyvGlwcIhj59ra2zE2OoGt225GW0c7TGY7ZDI5bDYnX08yCYG/AMrKchEKeTkqsKKyGibTNDKycrFn3wHEEkL4Q0Bz82Ls3XsIRm0Kp8TEojS1EyMSiXIzrFSewPwFtZDKgMyMVI4NpOg4IgdoTfd7/EhNSYPd4oRYJkQ5FX95fEwQHDpwEt/8xjewbvM6/PhnP4A+VcXaaa2OcvBd0Gg1nBY1YTKzN2PHzlvYHB/welBf04Df/Op3SFEacPLwBRTlZPAkiJKgTp45gVnxLCqqq9C0cAGeefY52OxuXi+L8vMwZZrE5IQFwQD5fBIwGNN4UvmLX/wSb7z+Bq60XeZDu0wq4MjQnoEhbN68FQo11ctr8dGHb+EXv/gpcrMzkIjM4vyFy7jv/oc4x51Yc9KyG1IM3Enh9Xgxr6EBy5evgIDY46xsfPTRhzCZJpm5HRjo5/4Iko1SOVM0GmHJAn1RUSCtb7QX0EGEZFwElqn4iNoql69YjM7ubtjsLggpkEEhhFwu5n1gcmKKEgn5d6gsK4PdPM1lQgKJANVVlVixbCXa2q9iZHSM21K9Xj+ElJGuU2H37lvRceUqT74oUYlyxemzTRGCapkKcYQxr7Eeba3tcDk98PvC2Lh5M06fP4WEIIx5zZW455E74Zxxw+FwYnh0CMHwDNRUMkTrwkwQpkkbbt6xE1evdMDv8qOusgZvvfomJCIBDEYD4okov3ep6dmIhqJ48y9vQknrikSCQWK2NQpU1ZVjbHQId9x+G3p6OlmKNTwyhlRDGqfPEBFECoFQKI6QPwCdXI2S3AKcP3EGFaUV7CehiT5N9SjQgvZ+8gXRVIQOGSKSJ6kU0GWkshF1/oIG4mJ4T7J73ZBp5NAYdejv7UEkEIReq0UoRJ8LFQP3++66Dx+8/R5SU/VIyzHA7XPCIFIhS5aCngttiHhorZQjq6gQHx05xpNRisJ0mMw4ffwESDhA0rA0vZY7RdxU2pUAf5apOfjcqTPIKszHrFqGYcskHnnkIRz6+BB6x0ew+Zad8EeDGBjuhlg6y82r8AsQdUaRpjeyZHPENIIpxxTSc1IhEM/yQaCsoBCuaTfHPl+71geHM4Dm5nmsYiBfhGXawoy/XKnj0q5LLdcQjdLBVwaFQo7dd9yK/Qf2zU3NREJkZ+fAbnXBbnJ9Luj8B3D/3Jfob76B4IkntjBwpz9JE+inIJmJ6rk4RSoxus6EEzD+5DbXpSlsTL0O6Al4/7Wkl6QJNvk4n6SuCAS8wCU171QGlfyif/tr98XP+XomPOvur2vebyxeIkZ+7gDA//tJ8g1tPNv/zhr3I5WfNqeSpOiz0ZSfLYbKM1SgtKgWoUSEHeTzGuchEAohEAoiNzefo6D6J0bYEJWRkspAs7ikGKkZRsz43egf6UckGoJCIMDk5AQ3me2+azc80SBGpsaxcNEi7D+0n6vZ84tykZ5GkpgSyEQK/OSHP8HgtR40VlWhrqoK09NmZtxp7Fpb34j6+ga4Z5xob2thzRwl3URnEgjORLjC22FzoLColE1bVCZEwDQnMxNSlZwj4M6cPcObad28Oi4kofQYitiicTEh3/SMDAYJ9PvS9+mwQyNuPuQxQ0ijB5pehFn7W1BYzAUddGpJCISQiSScpEG5vInZGF+7lI9M4CAcDfEbHnAHIVcouPacSqfo+7QpksaaRsaU0hPw+ThthrSFEqmcx38kK1LIxZwHTjFYnoAXComEU3vI5DZtt3F+dH9vP3Izc6DVp7CmmZ7ztNnCub+UWECgn1pISbspEsaRX5AHt9uJjs4ORKIxvt7pcXu6+6HVaGEaN3NKii9A5TZ5SM9KRVFZEcoqy9moJib2nhZhARXF/JHH13SA275rB+QaJVQ6LUZtIxgzjyEzIwvTFitSMzJwtaML/hkfot4Ywu4wCvNKOImj9eIFli3U1tfhyJHDLFWSCYGFzY1oaCzH+OQYs1W1tTVob+9izaRMroHN4SGiHLYZC86dPwOPJ4iKyjwsWtCEjLRUuBw2XGlrh0QowuJFS5GqycCB9w9DJtTAqE5FJBrG2OQINm1eD5tlGsUFxei+2o3BniHcedsd+MlPfo5tW7ciHI9Cp09BbWMjN2S2XmzDz372JIOo5uYm5GSkoaPlEjKMepitNjQvWYwxsxkTFgsqaqvZPEvJKaeOH2emjbwWcokUwllqEF2FbZs3YWpygtMYvvbo1/CLX/4SPf19zLaJ5GKsWL2a0z8utrZwkRdJDuSzMlSWVmD37t2w2c14f8/bOHj0AOrmVbHpTKmQ40LLeSxethQzXg+6O7ths/hx/323IhAMYHhsDEVl5Vix8ia88PSz8NndPKEZHR1DTmEe57OT7EWtFEGplLL5umHefHzwwR4+hFJTKcWM5mTnY9rhhNXhZ7MYMd+UgS2VCKDVSlFenof6eRXw+21wuWewcfMOfPDBPvQPks5WjYLCMkxNuzE1McWPoaLNWChGIBCATK5gqUyKUQGlRsq6b2KPO3p6UFFTir6hAfY2UN42iWBlIilPjQb7R7GoaSG6O3shTFDbrQ9llcWIJfwIR2ZQWV2I7OwstF5qRVpqBsczHjt5DjP+MH70k//E49/5dwgTPgoihl5jhDghYUN9z9UeiBDHwqYmTE6OwR/xoaislK+PKauLDdWUMpWfl4uysmIkZgXo6x1GS0snZqnx1BfEd5/4Do58/DG+/MADvBecOX0cl1pa0T84jm99+zGEwhH09ndDo5HgX773OCrKi7hVc3LSirvufgDDw+PM+FI6DYFIMhZKpFLO1ne5fPjRj36It99+m1OY6IumYwTe6bnQHhWmrHCplOMkqeWU2PdkwhrJdfi+EgleQwSY5SKl8ckJhCJRJrHEGvp+HMUFeRjoH6bkTOg1Snz1S3dDEInh3bffhUKlxuOPfQvvvPM+LrdfhTcY5ax2iVzBh+47774TS5Yswi/+6//haEqfPwxtipaJkC2btiHDmIqrXa1cfkdRsIMDI0BCwg0cUpUQOQVpKKvKx6R5CDnZeZi2OLF+w1p88NFbyMlL4/hfChOIRsRoap6PickpnkKQ7CwtNY2lgZ6Am71CCrEEsogAB/cdhN8TxMSEGeWVZZiwmFBQmo8Iyz1z0d/XC4mEAHoIWrWOGXq3w4U0YwqvV0qZBrFADOn6FGTqUxCY8UJCxUl+P2YCPo56JGM8sfoU40iJWJRjrqY1OxKBPxKBUqtln93ChQtwofUS2rqvYO3WdVy2RmpEs4mkpUYmnGitNptsuGv3Xfj1r5/m5mmL04zdd92G0Y4BFBuyoE6I4Zl24LVX32ID6VcffRSX265wktmJw0dxpfUy/D4/gj4/vvTA/Xju2Wfgcjrgcbu41I9M9tS4HReJIDFq4Ir4OVp1aGQIqzauw9otm/DB3r0YmxrhZLHC7ALYR20QB4DVi1dxo25AEIDCoEJGbjr7EgSzMS63K84pgs8VwLVrPWwqpz2fpkHEqD/xxBPc/+H1htB+pRtnzrQhEhPN5d5Hwrj/y1/kAzpJKpevWM6lX5fOXsa1yz2fCzr/Adw/9yX6m2/AwJ1+isD4J6D3BoMn55Ffl8B8FkCzxpyrvudMo/T9pGTmk2QYCqKhf79e3pRsW/0ko/26pIbAetKMmpTNcAY7PfZfEal/Ggv56WPO/R6fxkjyQYDkPHQoud76mvy5bdf+fubUZAFT5HqfUzJ95xOPwPWpBT2/pGQoO60cBkMWPGEvVm9YzUB9YGgQnde6uWjJ5nCy3u5Kaxvy0jKwesVqNn45vE421Jy9eAbChACrlq6EWqWAJ+DC8MQgckvzcbmzAyqtDnm5RWia34TyyhLs3XcIwWAMixctw2+fehqVhUWoJkbT5+eM9rKKKj6YBcNRfs0IFNM4loD/mTOnUZBWhHmV9Vi1fCWkEhkUKg3r52mhTMzGMeNwQGdMmTskXZclkY6T2HVC5gII56I/Z6V8LYRJziKmgg8hhBIJyzmowVOlUvJInQ4lUpmAy2ioJp4YQTJK0fVA2nmtXs0JA7FYBAq5gg88tEF6/UFmDTMzchCm78fjmJic5NExMe7E+JkmzLwB0ziW9OIkWSGgIQT1FsTgcjsQjYaQYtTD6XZxPu5sOMrFWMSuETsfj8SgVagQioW51XHG7YZWrWFmjmLbKDaLsssjkRioi4oMvvQYNMEi+QLFZiYnSvTcebSfSCASI127FLfccRsamhrwy18/BZPVhGWrl+Gxf34MZcVFINvd0FAfnnr6V1i+egVuveM2niy0dJ1HKB6Ag7wMkzasXLMGGrUB/pkALpy4iAMEJFIAACAASURBVI0rt/AmOTE+gomRfqxZu5LZNGL4169ZjazUVAjjcUzZJjn7eHx8DG6XE3aHG5lZuWhauASRmAAWhxU1jdVsEnz2ud/C6XRgzcoV+PCD9zjj3WqmunsNtm/agf7OQaTrcjDUPQrLhJXNqIePHMLDj3yF+wmmzVbYLQ6M9A6htqIOx4+exPz5C7Fj504IxBLcfu89bMjduHET3D4vvD5iqK1I1apQnJPJRsI77/0Cuvp6YLLacLHtMmcMkxmQ3gNqWqW1RakgOjoOjVKGtSuX45abd8Fpt6Pz6lUunyKw1NreBqVWhRn/DJu1ly1bxik4pcWlLI947qnn8d7b7+Lb334M6hQ5iisLcOd9d+DosSM4dfI0tAoNT5UWUIzqyDA3qEaDIRj0ek4Z6u7rxfLVa/HSy6/jrpt3IzctE/v27sXqNWvw2ptvoH9wGjodsHHjKshkQhw+eAHf+MZX8T+/ehqVVWUMwEiGlpNXjLMXLiE/vwhmiwNCkYwZRbGEGDIBjEY5KsrykZepY9PkqTMXsWfvOQhEMRQUlcBozGDWjRjdaHSWtfrEINOkiD6/JAHSG9WYRQQqpRF+v5OZxQnzJLR6JR/oDPoULsEyT01BrdBxqkc0EEcsKML+D/fxgWPhojqkZeoQCLlQV1vEKUDmcRPmNyxAODILi9WFrr5BnLvYD5Ihx+lEiAQUciWqqmq4x0FPSTMuF2LhCAPfwsIsWJ02bNy+BXKNCpdaW2GxTGHRwiZMTY5DraJDhZQZY0rEvNbVh1dfeQ33fuE+yKVCXisp3eqxbz+Bd999H+cvtmDRkiVQa1XIyDQgKzsFjzzyIJMD3pkQbtt9Lxdd/fnlV/gzSuCdmHOaas0mYvyZpRSsDRvWMQA8evQERKIEA3WfNwS1Ss5/J8BIXhBa8+b2ASGvR1KZAnKFnMkE0rqTFIcmc3T9JjsDIRNwmRZJeBxWFxQKGTeJ3n3bdoR9fqSlGPn6femllzBpsnPEod3jhcvnQ0JAhw3g/gfuY2LizInTsEyZIZLJmdAgqtlisnDpUnFJLnuo7FYn7DYH4hEgOpvA5u3rMDE9DIk8gZysdAz0DGHXzltw7OhhGFN1iERJOiSFzToDl9PP7P9td96BJUuXs5yvu/ca3nz3HXzloXshV0nQ0doCsSeIooISJixa2rpQWlMOi8uGkCgCpUHDST+zkTCGhsjzlI+q8ioOWvC7PRAkYhjs7cWapWswPjCMDWtuQmfLZc5mp0LCGYoXVcqpMZIlKNQ8PjU+heKCIkRiCYybLKDeIF8kinAkhtVrbuLPwHsfvQexSo2b79mFwfEBrFi5FCdPHseShU3o772GgDfEBw2VSo0UYwqudF1BIOLH8pXL4ZiwQBEXYXp4HAGbE9977Ltw2R1YvWotS/cut7Xh0Uf/iZ/PY49+i0mId95+B52dV/g5U9+GaWKMI1zD3jDCCWDYYUHl/Fq4XNPw+WeQW1aI2+65B0Nj4zh97jQ0Gg3igRhLdFbMX4KuS1fZm5CSk4FB8xhmxUBWbjZm3E5kp2VCAiEf1o8fO4uYGPjao1/GtWu9PImYMplRVFQCsUiBY0fO4lrPAMJRIRJCmhBF8e8//gG6+7phc9hRXV3NB7ETh09irHfyc0HnP4D7575Ef/MNPgHunzLTn4JfjoS8gT1OgvgkICVgTUBUKqXFYY4ZJ+B8I2Cea7ObY9BpvJVsQE2m0yS18PQzSa09G12pYIm09HS/vJ4TgP/fTaRzz/k6KL8O8EkOkzxIzOXCfyq7mbubOanP31Mq81ng/tnypRuTbZIHlsWLN2DP/sOIJILYdus2nDl/Bg1N87kmnNpIh4fH0Nvdg6Dbg6baepQWF8PhtsMfDyItKxXv732fP0BkzCwpLkTL5fNYsGg+IiLKVS/FwY+PorF+Prq7ujnlZeu2HWwKVMhV7GjXK1XY++47eOiL90OrSWHAa7GakZOVA5FEgrNnz3KpBpm6Hn74a4gGIlwj/fzvnkPz/AVwzXggU6pgs9lAgUQDPX2oqalmpom+CEQTgKWsYfo3eh+IiSIDF0tWfAFMTpggkciQkTGnmaNCHpK1yOQqtLe1QqtRoa62CsPDQ5zZTuk7ubm58Ia8UKhp/BzFtMXCeuqSkhJMkOlMroJ52somvlAowskRtMgQsCZU4rBTWyUdMqkZjgp54nxQofH13LVB2vMQZhNxrt6msb7X4WHzGBka6bWhAw6/j/EEjyKJJaVxIm3O1AJI90OPTQwaMZNRji2dG4XSZkmvCb0OUgYCYjZjuWZs3ELqD8UhkicYXPkjfo5omxUmcNvdt2H33bdDLIrDTlrfsA/ReJAPd7X1tbjc0Y5zLacQiQU49SCRkLB2vaqyDoO9Q3BbZlibWVxcgcOH9qOyohDuGRs0WhWMqQb0XutBpj4VxXkFUKhU6Onu5imFSq3ATevX4tDhj9krUF1Xg41bt+DFP/6Bzak0SaDX6+TxE8jJysKePWdxx+712L5tB95/9wMUZhfjyJ6jyDFko66qAcPDo5ymQea5N954FU889gQsExYU5RZjbHAMxUVlnBi0d/9+NC5YiCMnTuH8hYtYsWIFH3bOt1xg2YBGKYVkNsayF22qHgKxCC6/FxKFnAEysZocFxudRV5OLiyTk9BpVVizchmy0tO48IdSr6xWGyfNUFNiff08Zto+OvgRispL2GchgoQNkWMj40jRGPDnP/4Jy5Yvwbpta/Hb3/8GW2/djtz8fLz/6ruIRwR45je/4N/xytUrnA402NODqspKLFzUzBufMSsLP/jhr3H3rZvQcuY8/vmJJzA0Osrtwi+98heoNSro9ApYzNO4eccOXLrUDrfHxROirJxsXLzUjkWLl+DosTMwGtJgsthgTE/jDZUuUrlCwOx2Y30VDEoJJEIp2q904mJrH8orihEIR1A3rxFvvPERCvNzuHSNDl4W8xRLz2ijp2kCaWPJmEs6YfI3UNGUSALWmocjITb6UZSmk1oYZwRIJ1mXSAmtRIcXn3kRWzZuZm/N9p2bEIr4sHhRPfZ9+CGy07I4mnGO5R7CwNg4m4pHJkzwuAkQk7F4KXq6e6Ck9s1pKzyeAMtsSANOhufdd+3AudYLqG9uQGtbB6oqStBysQUZqTougjMY0hGJCJCfW4K3396LSxfOY/XKVdBrVfjG17+GF154ntcdauLdvmMXPD4/0jONDLgdbgsef/zr0KvVUMj02L/3KL74wMNYv34jAkE/9u8/yJ/faIyMf5RpHmFQTXsNTRkpx53MpxRfSBGHBPAp4YXAPq0RdEikkhzagwh40fqUkmJkkyUxy2KxgEt76LWl65cmEAnpLDcMR0J+zMbA0rrMDCPKS/KZSdWpdNixcxc3R9Mk88yF87ARkWBMZdJj85bN/PyOHjkGl50ahoNIiMQQisSIQ4hXXvozfvqjnyI1TYeJiRGEgyEG7kRqSOUKpGZQbr4D+UWZc4cWoRQVpXSQ9MBmm+Z1saamFgf2f8yH5Z8/+TOcOnMO7+85CJFEwA3RdMgvq8zl9mmDWolvfvnL+OUvn0IiJoQvFEY6BTDMhuETBCDWypGXn8ekgdGgg0wgnDtcVM7D+OgoPC4H9DotVjUvxeF9B5FKkccqDZrqG3jK/PTzz+JPr72C7gFqOnawhl8QA86fucJlSTb3DILxWegMRpSWlyMtNYclf72D/Vi8ohlLb1rGwJ0K5+j3i8dCkIsEcLu8UChUHMOaX5yHacc0SkpL2IS+ad0GPPn9J3H31k146M57UJRbgLAvgOPHTvAEPR6d5eleb/8A38/gwCjsTif7bPQGLUKxIGZcNtSUFCASiMJid2PC7YQ+OwXpqRqEQj6k5mZAk56OsICIIPJSCbnoLk2hh58O4V4iKmLoN41h3D6NgtJyCCQSNkTLJRKsW7sGLZcvMsueW5CD9Mx0jjSmJldKtcnOyOVI4suXrmJ8woJQXMDXLBmGv/mtR7k7gfwlFBNJU0zTyBTazl79XND5D+D+uS/R33yD/wXcidmmYR0tHv9/vpJSF2IhaJSYNI8SSPtE2369IZUAODPflMV+neGfk4/MsSx/LfklKdFJJtb8NdlMErgnwT6Bf1r8kwA5KVFJ3j/dB7Hv/5fA/bOM+42NqfTb0nPIyChFUWklxsyjKCovhMU2xQt6fmEJ9LpUmKam4aWSCKcTS+c3IzsjA76wDyPTYxiYGMDljhZumivKLoNWrsLaNWs5JYTyYj/av5fBI52w+wcHoEtL4YzhVWvX4sihwxBBAJ2S4qgWcdMiVcATs0za9KLCAgwNDSItPZOZ/0hkFq+/8TZ0ai3Gh0Zxz+13ozC/kBlzi9XGMV2VpWVQKpQIRwJwkl4PYCBOQEtEjHwiwQwSHagICBJIJslKMBBm8xTpPaPxGCcyeHwhNh1TAYhCJud6ddoY6BBA90Vf/mAIYcrxjkUgECQQDUcZZBFYFotlCAUjXBpBLPcc2xViJpz+EBtPYJmmAUIaUcdnOduZrl1KPfKxXECKQCTMleTEQs5SMgdJCGKzrJ0lxQ9dQ7Eo3ZeQZT10/dPzo8MEaWA5im127lBJCIY2YTowzOUkzR0gRUI6jFLWB5AQJ1A1rwxrNywDJGFMWCdQVl0NmUqN/oEx7Nx1M+oaa+CdceLM6WNYvnwx2q+0IDYbZ18CpTt4vA5IZEIM9o8hN5daaEMMIFw2J4pyS2FQ6pnlutrRDsQDiMbo/bIjP68Ybqcf9WW1kIvkCEaC2LdvH9bfdBNPPgypeoRjQbS2X0AwFsCVzk7INWpOiCGQoaT3KR5jpo4SYkyTk5xWkZ6ehd7OXqSpDbBN2mBQGxgMzG9sZgkTHe6mxiew94OPUVlWii/cfi8npvzPU7/m0f+Lv/8jDp88yQBu/0d70dnVxS2mwbAfRXlZEMQjGOjtZVMypY+kpBthsU9DKBTD6wuwvITSRiLBMASJWWzeuI5ZLWqQtFosKKP4SIsN8+c3o6qqmnX3wUgATz/7ayxftRzXerqhV+sxNTmNpc1LOSv7jddew3N/+B0Gx/vQPzWI820XOXGlvqIRW9dtRfvly3jpz3+GQqnCpQutLLN68YVn2Xh6ofUCcgoL8f1//Q/UlJQhRaXFQw8+yLIaev++/d3vspyLSmLm1ddArzfiwrlLUGmUcM94ecpktniwdu1KfPjhAc4pF8vlWLpiGVauWQmPz4lnnn0at+zegjMnjiNTo+cIvA/2HEdaegpy8gsYOCxatBg9PX3Izs6Fy+VBXW01Ojo6WIdNBrmCokxuQd195y58sHcPHzps02aEAh5OjaHro6S8BPlFxVzJTqbyVH0qBjr64DS5UF9Rh4/e+ZAlfGSyJ0mBaXKaY+5mIyGUFxcjGIpizfpl6OjtRmdfD9QpevT1W+C2z6AwK4NjRSViKcyT03zwpfWG9iaJWAC5To7UHCMKSwowbpqEeWIKXpeTM7yrqkswysZoJabNpMUO4v1332NZwppVy5Gbk8VMO+1ZVqudP+sEEjdu2YCBwV6kpmvwza8/grKSQggFSgwOmPC1R76Fnt4BLt8pr6zk5Cx6nXqudfH6RUk8pGOn9YU+/9nZ2VysREZUn9eDtDQyQbtYb0/sJq1JLtcMS5O0Oh3LASOxOBNXlALCBEcsBiGB9oQQcXEcWq0SiEURCpDR14BoNIDlSxdixuFCd2cfjhw7hkcf+RqGh4d5Iki9IBQ1+eR/Pckxovv3H+A9hdKeaB2jch3a7RMQoqG+AX95+VV89zuPYXCwD2UlRTj88cdslBeIhJAopMjKy+AuCpLqPPzIg+jt7oTdZsPYyCRPllYsX46jR47iO098C4M9/Th34QKcviCvgzEKXNApeL1pbp6P8fFhFGSno6+bUtTEEEvkkOu0qGqahw+PH8CmmzdCoVfxJHd6chyRQACz4RiqSqow2DfAr2lVVRmi3hAcJgsMMhXy0zPR39mPotJCDIyPoYmKw9paYXM7UVVRhY7WLhh0JOXzwmJ3IRSfRUZuBvuMqipqMNjfxxOr+796PwRyoHugG7OJCNJS9DwFsRFzHwMcHjcgEcKYnYY4oli7ahXOHD+F5UuWYkltPRx9Ixi92o3+7h6IJGJs2rYdxz4+Cte0gzGJRKpAKBiHWmNATV0DrnRexeWrl6HRy7Bi2WLcs2s73nr1Hew7eBzTQS+y8jNYOpeXl4HBiRHULFoAVaoRO7bfjIP7j8I+bsasL8jRssL4LBNUIpUSgfgshsYt8IdjsNrs8HqoBV0GbYqEW7TpoOh2UwFiNh8+U3QpCAejkIgknGx2tb0LntCcV8sf8EIklXILslgu4QI+OrCM9I9hrGfic6HiP4D7575Ef/MNPgHuSYDLkY3XwfZfu7ekJCYZy5hk35PRkKSbTZpZ+eeT0ZLXZTVJVv2zMY5/LW892XRKjOhcYs2cXj2ZVkPAnoARHQbo3wjwfdKyel0yc2M0441lTP+XwD35un0WsCf/nX7XgoI6CCVKzjn2hGYYNNjsVs5T1uvSeKO2u63Iy8zCxdOnkaLTwu5xQKgSISKMcDkFASa1WAmlRA2XwweNNp2juQgIUHV2NODD5u2boEk38of04KEDrE0bGRqDWiFHSWER1q1Zg86Oq6ipq4Znxon+/h5OfRBAgrqa+Th9toXZgcryMnzr69/E0UNHMDkyifPnLkGp1CAWjs61GeqINQghEg5zrjQxhNQmqNao5xiqKB0Covw+kWRmlmQzVERBI+NYhOUhNLakxZN0lpSnTlmzlFNPunNirYhxJO04FUXMHQ7jyMpOR0NDA/bv28/6+Nk4Sb5EXMk9NwGa808kr2kCdQQyaVRNWlFu/CVTc7JwTEwlFEXIzM3l96Sj4wrr1oO+IEAMLt2W5V00yZnzflBmPdnv+fAqErKunUbfxIjQgYBywpPTqiRwpzQQIef+k9xMALmGCjPSWUfoCfqgNuqwZdcaNDQ3sA+AzLVnz19EV+cVfP3Rh6ixBKPjI+gbGMT6m7bgWj9JHyxwO+1wOb2ob5jPiRRFRQXo6+5GwOlF+6U25GUXIBL2Ixr1wWG1oLKqGgN9o1i5bD2CrihnLQtEYW6sLS8pZ202GZwLSvLgmpmG22uD2zfDhmryLbjcTmYV01IzWbdMbaFkoKXWzJGxSdy8dTs+ePN9NFTWc8RfXW0Durv7YbU6OO5t25atuNp2FSMDo7jn7vtYLkEFXffe/wD0hhR+H1587gXYp+1YvGQRDh0+hB07t+H48cOYcVixasUKrL9pPQ58fAAu3wxKK8s4haKwoAijA8MY6h9muczC5gWc506/M0WaqWRynDt/HlqtAfn5BfB4/PjKQ19BJBHBhctnOUmHJjknj59kcEJG23g4gJrqCgjECbjDLoy7pzBhm0JBAU0VTmJZ01L+melpOx9GR4ZHuQ132dLF/Nmmycjd99+HtTdtQXlePgxaLdKNadx++YX778OmrdvYMEwG5kmzGdu27cAbb7zF0bCmKSuWLmtGS2sbP96V9musfXXMuJk50xn1MGYasHHrGswmwjhz+gSkITFGRycxMUXvcw0fSh1ON/sWjhw+gYcffghvvfUOKsrKUFCYh7b2y1i9ZhX27tuH6toiBt3OGRd0ej36errhdjqQnZGOFKMGi5cvhzvghc3phM1pZ6OkzzaD/NQiLJ3fhN899Tuo6RBnnsLkpBkCoZpLpiQJiqeNci55XnEGiipKMeWcgi41FTet3wnLuBkfvvERojMznNhEMieZTAnTlIXTpUQSEcRKEZf3bNu1iRniFK0eAY8PQz2DyMg2wOn2wu0OQ69LR25OEcvmhgYHMG0xobS4kCNCR0Yn0EBdByoNysrLcK3nGrPDxjQ1vvLg/Vi6aAHEAgVaWq5hz56P0XalC5bpaQahlFSTX1CAeCTCoJsKl5L7IB/YSfJGpIFYxO3KtA4SWCd9O33+aS2kxCUyrBPZwN0jQiGzmDSFo7IbWpsoSYjAtUhJkZ0CzEaiiITiSDMaOEkmLy8Lg3398PtD3A/w6COP4rFvP8b5+6SPN6Sm4Ef//m/o6uzAH/70MkvPIoHInCeI1t+5xkQ+bL/+6usUIILvf++fWXb00p/+yGtkeUUFHwTUeiUmpyYgEsjx5S/fha6udlxuuYzZaAKRIJjY+MI9d9CIC2dOnMEkmWajs3zNKdRE6pDERMrr+/z5tejquAKtUselSZkZlOYihzviQ1gcRVyawPKblrMZOBEOYWJ4GCkaPa60diEnMwOhYAB6rZoz/0U0FYgmsKiuEeMDIxyxmZ6bjUm7DYOT44jKgKryGlhNNkwMm+Dzh/ggyGWG1eVcQEfdH5S8Qr0j//3Uz2F1TaOl7SJU1DjrdDIB5XKRHNKDlWvX4Oi5ExCrJUjLMGDn5q144dfPoKygALdv3Y4stR5xpw/tFy5y7CzRMmqdngvc8jLT4ZkJoL2d8vCB1NQMaFJ0qKgp49x6vU6F+pIiXDpzGadOXcKky4m8slw01JZDIp6FyWZBQBhHRCxCU9MSlkPKExL0tLdBLgR3VpCU0BsIQyRVoay6ARbbDEzTNvT2dUOll2HxygVISdUhFgzj0sUWSKUKnggQOUKJRBR1SoVNJFmcnHIhNSONQyTiiKOwuIDLoNIzM7Bw0UKcPHIa1tE5X8f/19c/gPvnvUJ/+/f/F+Oe/PFPQPV10M2MICMWAjrEMM7dkj73rFu+Lln55L8Erq+3nyalNsmFTSwhvvdTrfeNYPbG+MikPZWNrtdlMzc+vxtvy8+PE2nmAD6BJC55vZ4yk2yAvZHV39Il+bs2px6tnjOnJn/fGw8Jf+1tyS9pRFpmPizWSYhkgJgW7HAQVtqcpBQdyHZaHD96nIGsQBRHZm4m+keGoFCLQdZ00oKqRUo0Ni2E1x/GkiUrseeDfWzs2v/+AchFMuj0Stx+7204eOBjXOu+hocefRCl1eU4f7kV85vmI78gC7955r/hck9w2kpBQRHUqhQIEwpcae3Fzu23Q6vU47VX/szV1yRbKS0uQ8wXxdC1cVgnzRAKRKwNJzBLkXgk/TBkGLk9lRw+sUSMtZ0EbEMhP3JSs+FzemBIMcLmdiE0G0BKmgEPfu2LsJqnsffDA2xM62jpQOO8RnRe6WSWm8w0JPshs0xyIyQDGrVhjo+bKIORFx9m+UERfGRsirK5Lslyz0m0CMgLISbJzPVipvyiAgSCYTQ3L+IRNhUsJWhDlUhw97134t3338KF06cR8wUQoGQajR6+UAhur4sjH8n4SBnRRQWFqKqqxIcffoDy8lLYnXYEvX42pHp9fpbI1NXVYs1Nq/Hx4QNQq+WoqqlAZV0FA7DLV6/gyOlT+I+f/xDD5kF4Aw74/C4sX7oMJUXlOHzsEBWycmoMAbirVzq5RMVAxla/FwcPHkRZaRVkci0ut7azJGTV0qXoar8CwWwc5cWVMJnovZZwY59MosLWTbdhxhXCtHmazaNSuQBGnYFzqMvKymC123Dm/GmEwz6kGXWYtpoglCcwZZ3gVKSMrGzI5WpcPNeK+upG+Nw+1rvSe0Kgeqh3CHmZORjq60NjfSOqK2vwk3//T6xZtx4ZGZkwmaagUeu5iGfH9l241tPHI3cybRJIIT31vPp5rOPtH+jD+QvnMRuPQSoWs5be6bDD5Z3hwrKhsVEGNdUVldwQ+PvnnseWLVv59SLGMi87A6mGFJw4dpR1tFRusmTpEszMeLF6/U3QZKRywcveDz7A1PA4T6dWrlyDk2fPYt3a1TDo1Pjd808hr7IAUz4LqhbW4dzZ84h7ovDbfMjJLYF9yoamugXcTCgRgQ1eFH+o0RqwZt1qlqucPnIUDVW1mI2HufrdG4kim2L4Tp/iqM+xiXFU1JSjd6AfOr0RFy9exq4du/DH37+CRYsa0NdNxj0Zm9KJAZYqVfCG3PDHgvjRf38f0/ZpdJ7vxrWr/UBcgIAvgLz8HBiMeoxTjr7Djjt234mWCy0wWyawdv1q9PUPwe6gg00t0lJTcOzICaQaM1HTUIM9+/exZpiSJgpKMjkPunbeXHEOleJQhCVJVk6fOAklj9HNMI+aMTVq5dQKJGRMBkQjfpQUZ6OoKA2NC6rQ3t2BK31m7LxtC1paryIWBFxTdrhMDuzesR2WcZLQuBEl5tDlhtU7w9fchq0bMGIaRywRhtvhINs6lBIpMjLTMTg0AqvFxesYMYpkKqS1p7a2nHYJlBXm4gff/wFmXH48/q1/gXXajtp5tVCoJOju74dEFscTT3wD61avw4w7iKd+8zxGLTbo0zJhtTnZZ6CUyyGMxXHp0kV4Z2aQm52NYCjAaygBc/os0qZEYG8uKSrMRAN9/jlW+foeSGQA76OzcdDeSNMjKlIi4zpxA7SulhTlYtpqZb0drXvkK2pqbMDU5CSs09Psi/GH43j+hWfx+muv4szZ02wOf/ihh1FcVIQXn38RXT19SIhECNL0ifbw6/s3TQpINkgTAvJDPPnkk/jNr5/CRx+8z8Z/nU6HnNwcJgmsNhu27dwImUSEq5cvw0WlXGIhaiqr2VtQVFCGnp5BXBscwtS0lZOwwlE6mAAKpRSlpcWYnrbwVGvtTctx5tQZZGRmM5tNUjGKYiQw7XA7WAtP5XfpKUZo1WoIpEKYbWY2HNP1IQwDaXSITEmB3+GBAhKEvH6Ul1YiN68Ae/YfgNXlgFgpQVlJGRQyNct3PKG5z1tVdRVPtGmPHR+f5FjOtGwdHnjwXrg9Tv6ctLZc5qmHQirHxOg4VHIVLDYH3JEAsktzOTK2sjgPXS2XkJ+ZieWLl6AqrwwrmpbjzIcHuAOkd2SAM/mPHD2KJQsbUVxaDpebStXy8P57BzE6MgaFWoaComwo1VI22i5oXICAJ4Tu3n64KKdeLWN5bP9wPyZtVqiMaairb4BUKseWzVtw/PBBKARxZBi1aD13CRlZ1gAAIABJREFUGtd6RhEMC1FbuwBksHLMzMA+Y4dCK4PD54BYJoLfPcPSOprMpGVnshets+MaQr4YCnLyOf/eYp7hlLvFK5ZiaIQOqDN8nZDhOByPoTC3CG6T+3NR5z+A++e+RH/zDf4qcE9+qInJThYzJQ2jBIqT3ycQdCNwp/XgE2nKdV17srSJmEmOarye457MXk/KZJLRkEkQTv+dY9nnIhaT7HXyAJCMgkz+xszkkh7+ulae7++GeEuW0JCs4fr9bumU/t2aU2/UuCcnEn9tgpB8rgQoV627BTKVDle7LiOWiKK4vBSZ+bkwWaZwpbMNdocNfqcHKrWKi2h23bwLJouJY+qIBaPXldhjSVyCwqIi2F1uFBeXQylV8aZJDannT5/HwNAwVNQOp0vlXOu7v3w7JuyTqJw/DwcO7oPNZsL8pXlQqcVIhJRARIOsnCIIxVKcOXkB61dtRtwHPPkfP8bO3ZthMKpx6cJl7Nx4Cz58+wDHDJomJyAUz4Fh0n9nZKfDYExBd08ftuzcyCwogfeCwkK0XmrhOMf97+1HNBLHzXfdgpqGKti8VqRnGXHh9EXkpxXi/OlzsE66IJdK4XXNcN2zSqPCTevWoLGxEX/80+/ZUEOPR7pDQvaxCMWsSfnQRuNrGjcnN0pmtETCORlMgNjzWag1Wt4oo7E4KqsrsW79RmzZsoVzc+cY9LnNhHL2L10+j3dffx0ZGj0GunvwnX/5Z4RiUXz/P/4VxaWFSDemw26xo7enF5s2bOBNVSBKsHSov7cPa29ayxsxFV/RZuz2OBhc5eVlYtO2TdhxyxbsPbgPQxSxJozgngfvw4nTR2GxTmHxgibWdZvMJuTkZ3BRkTE1FRKZiuP3ZgXAm2++jvq6Rpw9fRFKtR5nT1/irPF77rwLxw4dhNftQF1VDSZHp9DUNB82m5mlPpUV9XDY/Bz9RmxNWhoVuPhhnjRh7fLVKCoqgj8UhMPpxLXubpw8cRybNqxDZ3cLyqsL0dXfhRVrVuEPL76G1StXoCinkBn0rs4++LxxlBWVYcbuwcZ163Bo32EGbrQprF59ExsLc3NpbBvg92th8xI0zW9GWVkFT1hoSmQ2m/DWG29yodFb77yN2tpaPqRQRGdtbTUnT8ikUk6Aabt6Fd6wHxvWr8eChkYcO3gYBTk5HK24ccN65OVk4czJExxhatBpsWLVSo7Es9vt2Lt3L1Q6NfrHhlFcWcZ+hDUrV+PVv7yKjRs3o6Z+Hl575RU0NzZy+sYdD9yO3/7lWVzoaMGyZSvgs7jRWNWIc+cuwWG2Y8emXXjz5ddZI/rkz3+KvXv34MLFixidGOcc5HgohPrqKkxZprBtx3a88cG7mJWIMe2ifgAxlFoqXZmEL+TDimWrIRUp0dHWzRrfBfProFVrMdA3gJ7ecahJViACdBl6yLRi+CJerFy1Eg6TCz1XByCcFcI2beX0iNLyIlxsaePRt0gMLgjKyDIiryALA4MjDNQ0RAzEohgbmYBApMD6rZtQWVPF0YSOGQebHz/6aA8OHzrGU5bGuhpMW6YYeNx6x80sPUMI0AiV+P3Tz2B8aBxxiGG1+yGYFWB+QzFWrKiHyzeN7sF+lNY2wB8Biksr8c6b78Ay4oB4dhaZOj1kIhE3tqoVWtgcbggUCkyYTYiLEgzgU9OMsJgnKCUXWWkZ8HjtXNCUkpIG67QTToeXjf6k06+tq2LwONjVg3/73g9wzx1fhMPmg1ajh16v4yKvZ57/DX7zzNPo6+vGV+6/D9/8xuO4694HoE3NRFpOPuRKDXdujI6MMtNPoJwyyKmcZnhwkNcckhYwOSCgpBiaBs+lrJGsjf5OaxElTtHPkneGppQSKWnOhdCn6DgRiiRltJbRz8mlIr5fKnWj65+M/D09Paxbpn3Z4/NCn0rruxd/+uPv8eCDX8Xj3/om+wEuXriEixdbOZ40Pjcm5ykG7VN0bdJaRPKdGQ+lmqxi2eG/fu9f8Kc/vIjhoUGMDg+wj4UOnuRt+MIX7sTevfswNTEBLRXJqZS4/bbbkJ9XiNdefRdtV64hoyAfo+Pj/PtSKRkdXEn+U1payNMJypffvP0mXLx4kcviyCNEkxkqedu6bSM6O6/CYjGjKK8AiXAMHR0DqFlYiqKqUuTm5OK9V99BbIZ8UzEubqotr8KpYycxf14jHyLm1dXjUstlXi8Hh/o4urJ+XjPaO6/B6plBRnY2ZmejLMfUKjUMjuVqKbSpGixdtYCjlmnfnZyYhNM+w5PHa51dmDevHi3tbahpmAeTdRIVFUUwjwxh4bx5cNmnsXb1WmQb0iHwxNDb3oV3336bE79Wr1/LHhKKK6VSRH1KJl584S/o7R7gIkAq09qweSWEggi6OzqhkKrQ10NdABTXGYNcrYQqRcdFeXKtCvULm3HuwiWodTqezgUCM6itKIbfZcWC+lpuNHXY/RgdMvPnYP/BgyguKURKmg4KjQI7bt7JEr6LLReQoAAKuRgtba0sMSWTeX52Ebqu9qCzY4T7YajELC0rjb0PND1OSTOieckiXG3rgs/i+VzQ+Q/g/rkv0d98A25OTTLTSUY6yWbPmTyTOvT/fd8EHD8LnpNyBAbvyfIlnsbNAfxkQyvJBz4B3NdZ8c8+8xuz42+Uu9CCxpKE63GQ9HPJ2EcC+MnnnjShJu+X9WUS0jnPPfbmDglqTaK/+QX7az/wWXPqjYeJG/Puk42ytHhmFFbB6SWTxyxC8RBrNq50diC3IA+r1q5Aa+t5eOxOjE+YsPPmXTxW+8trryE7vwCj42MoLilBb28/FtQ3cs5zdXUtPvpwL5RSBZrnL8KLT/8ZX/vmg7j7C/chHE1gy9qNiAQDeOjx+7Bk3WKItBIMDnZDKorj+PmPoFApIA4bsHvXl7gRsfVKO7o7unBy31kIwwIkwgI88viXUNtQyeO0wT4TOlp6UVRYiqXLFsLrc2DCbMZTv/wfxMKkjRMjOycTi5YtRDgRwpKVS/CfP/spvnr/w3jhty/CbXVDLBRi0cqlmLegDiKZAJPmMbScugyjPB06lRrbtmzHTavW4qWX/oQFC5p4bEcFEO+88zaUyjnjGrGyxOZnZWbDYbXjS1/6Cpqbmll7SnKb737ncYyNjXBMJIFQYlmJ3eru7sGamzairqGeN9G+/n6EIjFmcHbvvp1ZKdLBUrWzQqvmsfavnvw5DEoVhgd6sXb9Wpw4ewr1i+p5WuJxzuCVP70Cs8mMlcuWo/NqB3bs2IHKqnJuUbx06RIfEtKzsnDm/FmWNjQ2zWM9s0whhSfigjvoRFlVEbqGO6FL1SGKOFxWNzKNmXztnm87je3bNmFsbJQNUZVVdfAGw8jNy+eoSqlcBZVCh6lJC2ajQqTrDRBEYzh6aC8qiwsxNjiA1IwceIh9zcvjDPXU1Cy43UEYjUYIRAJMmcYxOjiOW7ftgEJKjXn58PoDuNrRidNnL6CsuILLiE4c34vla5dCrqAN4BxLlCrLK/HjH/47Th4/hqFBC44cuQi92oAzx1rxyINfwBt/eQ3Lli7Fli3bcOjjozh19hRLSu64406sWL4GZ8+ex8S4iRsmv/vdf8HJkydZHkWSlm98/eswphlZ5vD+e+8y0Dp/9jS++c2vY88He1BWVY76hnpMWsxcpqKUUbPux8hMNWDX5q0oyEjH5cstrPn/4v33IiMrC+++9w6MhlTcfvvt2Lv/fTZfrt+wAZ193WyaHDVNoKqmBsuXLcNT//MUnvin7+BnP/0pmhc3oLi2CB+d2gupXsmpM3FfHKO9Q1wGJBPKIIqL+PB8y85d8HtnoFQo0NraioqKcmTnpMPrdvPY/8133oI6VY/XPngXKdkZkGu17CcgeYsxXc3XzJcf+Cp+9Z+/wrKFS2EzmTE2MoIlzUthszr4MDVutaJ51WJoMwwIRwMc6yoTAfMbmjhOkZoe7VYH1BoFPEEvrG4XfAE/s/V0HegNGpimpriRUyYFVixr5kIeh82FFB1JPZwYGB2AXK/Ei396Ad39vZxhThGA1zq74SQZwsQYlq1aBKfbhueffw4VheXISUmHaXCI00FCELHMrSArBxo6PHttSM0yQqrVIi2vGNPuIDJz8/Hy79+Ax2VHIenECdhG49CpDQj5opgyWVkyk5WXi5hwlrsuZulIQFLJSBxysRBKlRRZWUaoVFoG7sMjFvzh5ec5mz8UCXDb6A8f/wEQAb79T49zDv1773zAHQ4myziC0SB+9l8/RiQSxI9/+CRKi4qYtVy8fBXcFCcbiyM/Lx/f/vZ34PJ64XI4uKn09dfewD994xt8P5cvX2ZDfu+1Dhw/cogP71SkR98j3wlNebJzcviaoHZi+7SV413JCEkAlwz0qcZU1iHnUnGW38fNy3SYpShd8vwUFxejrKQE586eg93hYPBO+vqcrEzcdfedLKO8cOEimyNJOkgme9O0mf09oRBNQMk4T8lhlK9P61scFZW18Lg9iISCeOShB/Hcb59mTwFN3Eiys2HDKvYVUc67RCRGZnoWHn74S3zofvnlV9HV2Q9SA3nDkbkCOrkU/mAYxaUFbGBPMej4cEFxuSKpkMkHMuDnF+Zx+R2BwkceehhvvPY6l8RVllTAaXXwe9ZyrQuVTVVYtKQZH390EEZFCrINqWwwH+jtw8YNGzEyNILua90wTzrRUF+G0tIyTI4PY2J8AhBJ4XB7IVIqIVNrWBpipcADqZwPLfS+Ni2tRFl1MWQqGb+eXZ3XUFpcjrS0DJ42UAoDdXmkpGjRcuE8GioqEfV4QHHqmRnpyM3N5j4KlUSOS6cvcDBEbmEBy0xSDUbkZOZxVOXPfvY7qNVilgUaU7RIS9MgNz8VxUXZUAiFyMkqwMcfn4DDHURCIIfWmIE9h4+hYUE9Fi5diN8+/zwysjO4V+E73/sul/VdunAKE6ODXIZIBxLqW6koqcG02Y6pcRNUCjmnKVHhIaWFEcm2bMVynDx7EmKVFKFYDJOTJjz+zSfQc60PR4+eQsula1xIp9KqkJJGfQ8+lJaVYMpqQTAaRk1FHcZ7xj4XQ/0DuH/uS/Q334ALmG6MebxR6kH3dmMu+mfvPcm+3wiO53Q0/9ts+llJDUtxrteiJsuakgCXn0uCIog+LV36JDf+OluQZPxvNJx+orWPz4lskv8/WS7FGnyx8JOmVQLudVN/f+Ce/L1ulPfcmHuffK0MBWXoHRmBXCnjrFmny4VFixdjaHgQxjQ9YvEg69CJfRsbn+D4NG2KEXKFGnsPHsKatWvg9wawYeM6BoljNHKTyDjqi7KmyaS5bPlKnDt/CSH/LN549S+IxYKoaaxCeWM+7F4L5jfXo739AiqrCniziAbEMGqzYbf6oZRpcfLoWZQVVCA7LRcenw/Do4NIyzRwZnRGei4GB8fQ09mFm2+/BebpCVQ31kKUEOOtV95E2BPEL3/x33j1tZdR3VCFwvI8/Pnll5Clz4JOpcV9d36RK5hngj4cOLwf1XWVMFkm4LMF0Ha6A6UlxcwoUZMg/f2Rrz3MRk4CwG6nF3abHSlGI2659VY2gVJjYZohnSPPqOKaWk/9Hi/rdI2GFE5OMU1NcuzXmbOn4PMGoNCmoLGpmXO3KfP9zNmz6Onrw80334KyslJuY6XxtVanZ+bqw3ffRbpeh0N7P0RJeSEKK4px2z234q333oFwVgSDNgWvv/w6HxyOHj7C5rctWzZyKgNNS9asXY/K6hqO2Ood7GPdYUVlGYOPzKJMiOSzuNJ/CYFZLxYuX4iBvmEkAiJo5ak87n3lLy8gI82AWDgImYQMbj5k5hWgtKqSTYLegJeLYIYHx/DR+x9xrno06MOipjp4XDbOIr/aNSex0OmMiMUEyErP5Zpzytg+cfIwx+XJRWqU5JWguqwaUtKeevzc5EjJC+FQEFq1CsJEhOMCXS4H8vJyuRSmu7MHBQW5/Hpv3XgbDh46g/ycQowNDGN0aAjNTU04cfwY2q90Qa01oqA4mwts9uzZhy/cfS+OHTsOs9nC7B0BDJqMyBRKloQtW7EUw0MD3IBot9u4gVGllGNkeAjGlLnrgMDZyOgoFxVZpkyoLi+H02ZHfXklIq4ZfO3rj+IPf/4DKmuplGgKBw8eQvPCZug0GqRkaZCTlYaRgSG4vV6UzqvBpc4rEMulmBwdR2lBAZxWDxsOK+eVw+IzIyqPQ6iSQKczoOXUJezYuA1umxM+lxclBWUI+4LYtXUHXv3zn7nJlxKRVqxYgj/8/lkUFeTzAUyXZkBUAoj1SrT1XoNcp8GyVcvQN9j7/7L33vFtH3T+/0t7W8OW5G3LezvxiBMncWabpEmTpk0nHAWOfdwCChzwhbv7wj04Do7jDigHRykto3s3O3Gc4QxneO8teUiyZEnWnt/H++24hP7K9cHjx5+4Dx4tiWRJH0mfz3u8Xs8XxifHsHvnLowOjCHmi+L6+S601K+HIJFEbnYBT0TNOZkYmhmDpa4C9Zs24MzZs4gu+zE/PQuZUoryonIu3LMyTAjFwlhwO+CnIiojA2fbL3EhRGSLEdpcEJpQIuXGIMecxVHyRPMgXKnL40ZjC4VN3YRULkJT0wbG8/X09PNK/Z+++RXIVWKcP38GI8PDmJueRbo2DZubGzEzNQF/NMSp0LmmLHz44UeQSoY5tfnGwBBeOdoOm8OPyro6PPLwI3DZHZiZGMPowCDscwuQCuVY8USRnZUP99Iy7tqzh019SSFgnZtF25YtTDXSKtVwuRZ5O0vn/dWkzTAUahVPGknD/Ohjj0KaEOB73/4+kBChqrQSxZYSvH30bWxqa2G52rGTb+PIg/fjyKEH8NUv/x9MTkwhLcOE5tZWThclA+iVruuIpkg6FEc8FsWFC5ewrq4OiwsLTCrKyc3GM0/9FIU52ewRmJqeQseFC3jiS19EZlY2FEoi0SQ4eVYuFWNwcJBJThkGA/RaLU6fOsUSFmq4QpEIb0KI8EPSFgoRqquuwckTJ7gQpA1HOhFSSoq4YaDvDm0APB4vhxAJUgKoNHLG2ZYUl7Acsq+3nws1BgNQQ2A0QixTYM42z4mapUUFyDQaMT42BJVKwZvKoiILbxXs87QpzMe9996LZe8yB/NYbQuAQIYkmWkRZ2ljNBFHmk7L6ZulxUUMJujt7eEGg3TvOpMOc855lFWV8vCJpFY1ZRWYnZhCb/8I9t+9D1KBGFbrLPzxIKLCJCQKMSYHp2BOS8fMwAy2tDZjcmaKjzc1NLTypy3N5uYWNDasY6zvj378Q4hlSrj9QTi9PmRkZqHEUoYL7RdgoFTyiTEUVxThwOG9ePP4a0wsoyGBSCJDusHE11Jq4mkyXVxm4aA5n8MBnUQORUIAQTDKTRQV6XMLC3jrjRNwO13YuKkZ/UPDaN24EWWWUhx98wxGRochVRBW08xblCyjEYGAD3KFGPfsuws5BgNmbQsY6JvA1ZsDEEjUMOYUQGc0ontggAdX5LWgZiivuIiD5YyZ6ZBISDOv4c9ERroWlkILVPI0eJxemDLM8Hu8fN6QyyTMkU8mRJweLJAKeKtMmxHaCKvVOg5XI9rM4Mg0bIsOnrALpWKEg2E2yseSMd5gFeZZMNY78b5F558L9/c9RH/0DQRf/ocDqXeHBbFxj0OXVqfkd06873wEDpF4F4BmzRx6Z3rq2gR+NZiJ5DKrhtK1Ip/14GsT+tsPcCcNZg3vuLrmS66ysG9vAt6Ztq/dj7X4v0NQriaVrm4A1rYEZGj9U2vcz1bHEZWspb2uvh6+gNDWgl4pP+HVl0x/J04zIgLgVs8tZOXm8Mpw/7334vTZU5ArRcjMTMfo0CDm5+YRSwgwNTWPzMxc+IIBNtSQoY1eGK1lSTqSazJjqG8AuZnZ6OsdZA31nH0R9gUXZidsHGVtSE8DxHEMDHejoDQHeZZMjE+PY8W3qp+sKFmHUyc6kaFPx2DPOE97D+w5jLdePcWJhaTXJJc7pRySzIVZ/SLgS1//IkbHhtC2ZwevtKf6J/GTf38SSqEcu3ZsZw2fSivD+MQ4p+kVZOVhcnQGCqUCk7NWNG1shNFkwNGjbyMeiMG3FGQtZ0F+Hk8JKMmVpEOtrZtYWtF5oQv/56tfh5jW/SIRxCIJh+289OKLq2E2mTmIBEK80l60z2PdujoMDQ2uykAiq3+enmHESijOgVF00iI6xQMPPohoJIaFxUVu/Cg9NBKnEKgpXL54BROjY6guLUFJYS6yco1QpClQWFWEZ5/7DYIrQYQ8QXjdXpQWleL++x9gecSePXvw9G+fYikHnRg3bW2DSqPmCPmu61fx1a9+BXPzVhw/fxJLvgXUtpRDqgY/z+H+SeSbSqAQ6uFzeREPE5YyglyzERn6DKhILjExiy07d+JG3y1EYwGefGZn50GnTUdv301s27kZ5y+ehlhCaqIEBEIpwqE4M6aN6Tl8UaevIklnJFIB61fFUECclOODD30Y5RV1CEVjGJkcxhtHX8Kli6dZ527WZTB/eGbCCrfDi2gohCJLGXbv3o1rV6/AkJ6JCxe7IJfIkSbXcLGfk53JzXNRUSmmZqy42HkJCgUxu2sQCARx8uQpNDc3M6GI1veEq7t08QrMRhPuvfcAKirKMDo6zO+n1TqNv/7sX/F72ri+mb8/kzOT2Ni6iSPKSVJChtQXnnsOKw4X7t93D4rLy1Df3Ih5+yJGxsYY//ipT3wau3ftgC5TzbkBlcXlOHH8BCrX1WNwdpwvbiX5+WyypQaCZGD3PnwEzdvqMeWYRiAZwY2uEXzhbz6Ncyc7II6Co+cfevAxfP87/46f/vBJnD5+giPty0pL8N3v/RitrWVcWBIPOtuSh/llJxZX3AgI42jevAm+wArjD/sHelBRVo6zR88iXarDwrgVlYUlbCyjbc7QyDDLZI5dOAm5WYeEVIzq8mp4rA5MD43C6VlAblYO4v44fz7V+jSIVXKsREJMoCKzKG1bOFdAIuaGXK1KQywU4Ql2RXEZHAs2lJcVIyUUwDpv4/RXklzEuTiWYWHegc9+7q8RS8Vw+sQxxu9FoyvQaWiqKYZaIQbBm0BFF0TQSJW49+67cP3aVaxvaERd82Y88bVvYnh8Hk5vAHv23I3uG10IBnycskta7anxRUhFMpgyMqFN02Jh0cFFIXl0um5ewxOf/wL+/Tvf4yKUimCNOo3xsSTPVKrVLM8geQ+Fih249x5IBELMTluRa85DeXEpOtrPc3FJRKbm1mZGnxqMGdjeugXjA6N45pnfQqpSwJBpZi2w1WbFvgMHcPehQ7DNzLIenfjc29p2MC0rTZvG17hf/vxn8LgccNFUPkpoQTe2bNuKbTt2cKFNvovASgD+lRVo1CrMzsxwQjaZWql5OnHiBHKys7Bn3wEYTWb84z/9E7JzyB9QxOcturbR1pLePwr0oQKX5C9kzqbrMJkqaaNCfpGMDD17VLRpepaiXbl8lQ2yKzSpj0ZhMpmx4HAgFI4gGYsx+5w2QmTGJiJOYWEeDt13EF/6/BOoqapCeUU1Tpw4hWnrNOMBkxAgEEmhID8fgaAPsUSMg6XoNZIMKE2jZlPpqlxWxH4fgVwMfVYa9JkGljzJJUJUWkpw4ewV1DZUM/JwybpIHx3WaEOWQjgaRbpaj8Hr/YA/iW/98//Ff//ip2wYzs4281ZZKhDi8Q8+yumkNMzoHexn2MONgX4I5EpQluiGxhZYx2dZamgym3D1xmW4fItQplFGiQzNGzbg1MkzqKmpQ1IsxVLAx5JIQkQuLMzDOT8Pz7wduWkZKEjPRGVJOc6c78Ds4hyCoTBvV8h7QsnFFIDXcbIdIR81kRJU15XA511CbXUF3EsuRCNRVFVVwFJQALWcULAujIzNIhwTICWSY2beDrfPx9872nbSICsSp+ZIwPkD1JBq9WoEAkQqWuEBHX0eaaNC3wVC7NKW3O9d4dRWen+97iDXYCTTpcyWlaAfWp0BS24P4rEkPB4/ZmwLcC57kBKLUVBUxJkNhPWkNPAY4ii1lME+43zfovPPhfv7HqI/+gaCf/jKvak1Hfk7k/N3FZmrxe9qMfx70/lVB+U74UtrhenalHutpqd6le5LRTZTOG7LVTiUSbgqb3mvwn1t2r/2mHTRpw/VO+FOhFakZoCNqasa+js19e9sDN7VXDAOckD6JzWnnq2JIyZZfaA1PwBvBu44lqubgtWgqkVvCK5ACOXl5XxR3NK2DUMjo1ASnzwRwNjEMJaXHEhEE4yIJGRWCmJMTs9g1mbjxEvCjk1OTeLksTOQ0dpTnMDOLW1MCaDY9WOnzsCUnsETT6FShs/8zWd4GyKXCqBUiXGjvwv3HDmIF178NczpRiQjIrSf6UJlZR5STPiVwOsMo/vqKKrqK1FRVYq0NOKkL2Jz2w4MDo1zUX2z7wqWvQ5o002QixSostSg51I3trW0Iejx4+aN63AvL6G5uQmJaAwvPPcST/RI75ebXwCH046hoQGmVnhcXmzdsp0nUMQYp8LdseRAZWUlBvsHmHmcnmZm+UBOXi4mp6fgdi1jYpIS/XKYEDEyOIQIJWcuu/lCV1dXg+9859tsGjWZTFw0uWiaLlZwg3r/Qw9hZHSEEYU0fXYuOTEzPYPcwhxIlVJcuXyNyQM0McwyZsBo0GLWOgmlVoGETIgFxyLkYtJ76jA2Ms4SE6LKEO+bcGr6LAM0Wi3kKiUbyUiWQ5/l/sE+CFIJnOtoR/3Gamzf3Yqu/itobWvCtavX4PdE0H7yJrZv2YnQShimdA1khLkMBzE2MsFaVbvLBY8vhOJSIg9EIaJ470ACGzduwOTUODZtbkHvcDeycoysUc7NJ51pBNNTNsilKjb+UTqhz+tEdqYJDvsC9GkmPPbgR2DQZGPRTvpPJTd6U9Z+/Ob5/0Z+thFhXxiJYATpWhNOvHkGgpgMmzZuRyQc5ePR19/H0h1qoIosRVyYXLnaidKEvhoxAAAgAElEQVTSYuTk5MNqnYdAJMamTa1ciJCmnFb7NttqoAdNGK1WK2MGH37oYZ400hRy27ateOPN1zAxPordd+3E5cudiIUSaGrZwE0y/bS0bMDY2Dh+9atnmOzSUFuLwpwcKDRpGBodRVZuLpODKBr9+ed+i7/97F+juNaCJ//7R9Aqddi9fTs6Ll1GIBFgskVelgn7796NsupyjFsn8dNnfwZTgQkxcZyTdft7x/ChRz+Aa5e6sLt1O2tqa+vXY2R4DGadEXpNGgb7+uhshSQimJwaRlqaDpaiIijTNHD5fQgI4nCueLHv3n3ouHgBgWAA29q28Gs+9foFfPKxx/D2b99AdVEJY9+IsFNaXoL2znMQ6qQIihIYnp5EnjkbBrEaK44lhJI+2G0uHNx3D080ySk7MTfLWQSdl26yXECrzub3wmH3Id2cBvuCFyq5BOn6DN4gqVUCjI4NY+vWzSBX9IWLV3labMrMQiRGTa4dH/jAQ7jZcx16vQ49fb1syKa3orgwE8Z0FQw6FeMnibxBxbBJb0DX1SuYts7hr//2iwhERPj0Z74MpV7HBJp4PAK5XIrsLCOHmHlcPkRCKcbomcx6lg9NzUxz8yCWSFBkKYZtZoYnuWQQ93q8jLejgDYqikiCISMNEID99+7Dr5/7LY4cvg+OeScXMxoKbRKR+XGRJ7oKlZLJXGXFpSgw5+J8+3nM2GwcaqTQqHi6W1FdhU1tmzkUjuRWs1YrJscnWUZD8yz6yTBocfVKJ4wmE3Lz85iktOR2oaS0bJXBrVRw0SwRk2k3xrIZ7/Iym66nJib4OdOGMBiO4tz58xgYGMTXv/F1JqeQsZPO84TnJLkMoTaJx7+wuMCZFjOzM1ywt7W1ITcvlwcX1JTTNbewoIhladRkv/H6m6yTpu+bx+dn7G4sHOYkWik1c+4lZGaZkWHKQKGlAMt2B583Tp5q5++6N+BjLFc8JYBYQmF7QphMOizY7cjMNMO97ObNglqtRDDgR4pM5RI5kgIhRCoRLFUWbN21GQ73IqdhF+XlwzY9A6Fcjv6+IWSpDei5dgOFlnx4gh5m5SdDcRRnFWJ5fhk52bmYmp1mwz5di1o3bkBtZTl++/QveRMYTJHOPs7p5OFkHKFkAnn5Rey76brYhXXV9Thx8hSHCbbtbEJuQSZL1QiRbNCmo6vrOsJCAfIryrHksCMU8vOEn97iNLkStZYyOKfnEFsJ8jZmOeRHcWkJN+UGg4HNp93XuhnXaErXQ5+hZi+ISiWDQiZln1FGugECwpzK5JibXkQgEIVIooRMoUEwkmA6FxG2KAeC3j/38gpkUjUPWsjPQeeKaCwEnT4NMpkY62qqEAyQFC6IKauNPWC0ZaXttcvpRJgwpDI10ijAKRmDWCLk10/DLH8wjMXFJeQSItrrx83efrh9K5CpVGwMJuqRWqtiSVlVeTVmRv4cwPRHV91/gjsIvvLVe7kuvrPYvLOAfyc86ba8hQrkO4v393oOzFYXr/La7/yhx6EwBrr/WlH+TlNwWyJzJ16SA5uIN3tbE8NhTWtpqrebiDV9Pg3aGftH2KzbcpnVCftqY7B237U/OzgoQ93C7ajT/58HkjTu7bWEaVr9RXfq69cef+04rr3ei/0TEGsUyMnN5WCh6qoatJ/rQCoVZ1Ta+oZqnhDptHoEgzE+eRsyzIw8JIweachpQkYnh1QiCZM+AxlpOhx/623WR9LEYMHpwIsvvIqy4lyUVFVi1r6I3lv9qKsqh0GvQFwSRcv2LXCteDA9OcnpoBl6A5LiOJvdunt7II5L8YkPfRymnCz87KknkUpEcejg/ZBIdVj2xrjQvXq1HWazDhXF61BZWg29KgP/+OVvYOeWnTCmZeDUiVMwZWTwCYoMkBKBFMFAiMK0oU83oKy0FGMjo7h+9RoWbXN8DHXpOhSVFKN1yyac6+jAY499kDXsQ0OUpFcKt8O9yhiWSjE2NsonS5lUxjpiKtCd9jncunELK34vNjRv4HWwx+vB3r17oNPr0XOrh1fJtNokOQYVAHkF+YzjyzAZmWn/5tE3odZqEI/FoVGokIzFUVtRwevwweFBjkk/+ND9GJ+eBOKAPs3AaMllt5vX6fReV9dWYpGwnpZCLNoXoU034NiJtzkpLxYP49B992DGOoZdezchjjgGR/tx5swZlJWWY2HOgSxzIUrLarC07MULL72ANNpeyCVMnsjNzoJen8ENcW1dLQa6u1Gcb4HfG8Kbrx5DIhznkK662io+sXu9HvgSEUQiRErZhcGhYRQV5sK+OIv166tx6eJFTn8tKSpHKibGjq170XW9FwXFhYgihKyCNJw4+TIW5qfQ1rIZ85NWhL0x9FwZwrqKjVAp0nHPvYdwq6cb3b034PEsQ6FUs3k6GPTDapvmZopIDTT1m5qZ5bCajAwjG782bGjBk08+yaa92tpa5Obm4Mqlq3yRJFMaaYWpmDh/gbTvmaisXJ0GTk/MYO+evWxgJiIQFRojwyOsG6ZpJ/HX7zt4ED9/+mnoDRlIN5rQ093NRUBzQwMUMgnCiDC1QSqSYmx0nCePACVbCmGbm0Lbts148MMP4sdP/RRyvRw5lmzY7LPwLnugoougXIfcLAtcC3bG522/+y5G8j3x91/HrrYWyOUSuJddsLts2NC6HkUFRairqWcp0vnLl7FuQzPGpiYZBRoKhxh72H3rBjwuNwpMeZDFJBjpGgFCYVhys/H5v/sc5BoFsotz8JNf/xyTdivu2rcHC8QwD8UgTiRh99qY+JSuzYBSk8aJktbFefZAWCet8C2FUF66Aa++doo/jx//+MfwHz/4Twgh5sKdYuajKQ82bW3CW6+dxj9+7R/xja/9M/tLJHIxxHIxPvWZT+DnP3oSiXgUOYV5WPb5WIpEBej0xADKS7Jhyc/CnG0RHqcdB/buQ15uNqeFnj17DukZuSgvqcePfvQ0Ll3pg0gsgd6QxpIVCvaLRkizG+DQGoFQjN1378KFC+d5dRmJxblAIXJUpsnEz0ujVsM6O4toeDVR2ZiegXAgiFgswmSX+nV16LzeiURchHSdBvlZuWwQpO8/BYzFBCk88cUvoKevBwPdPYj7I2he34TBkRHM2e0QSKX8/q5fv44NjSqVBk3NLcyyn5iY5NAlMk+TDIJ08uSvoSLuwYcf4lRs2jCRGZ506Zq0NE5L9Xh8vI2lwQMNLOgcQhNoyvUgGc5KIMDa+Js3b6K2phZKpZKL9pPHTqBhXQPmrFZIRSIMDPSzkZwkLUQlovtkZmby9JcY8sVFRaybz87O4caWGg7S4xNdSq1W8SbboNcz3Z3kOiThID066alJ1qRSK7GtZQva2y9CIlawnpy2lURkIRmjSCRliavFkssbHMrl4LC5eIzRimTCzc/JhtvtgXfFj7gwjqyibJTXl6Or+xqbX/fv34O5WSsPshRSJfo6b2JxapYHOLEUHYsVzE3OYfvGLfA7fNzQ0yDk0OFDsDsdmBgfR3lJCUvofN4VNG5uhVpLGQ96OH0uLLid7MfpudaDHEMWB4JRY3HjJpk9ZWhpbYTP78EnPvFJzE7bMDIyjhR5MkjW1XWdpXy0EZTKZUy7ySQvwtISSnIK8crLb3KiND0n+v5QczQ+MoGdra0wqNUQIgJfkNDPAezfvx9paVoMDw0hryAbC/ZZmM1m2KbsuHD+MrQGM9J0BsgVGvT3D7IRl85BE5OzXFCXl5bx59uz7OHPttdHtCMfhoaHYDJkwLnogEKjRF3jOohkUt72Uoo4bVJUchlam1t48n6u4wy//4RkJtRpJC5AQiDg/BaJRAm7241gDDwYGejt49sR5S6aiPEGUpKUv2/19OeJ+/seoj/6Bu8U7u+eFK/9prWidxUFSV/pO4ynf+Dh7gxa+r3C/faEfK24XTOTstGU9vVsLl2V59xJj+Hfd1sTz03GbRnPOyFPa7IZltGsadx/R5V5r6d5cEj2p5u45ybQXvO7wp0eb00yxOiv92iM0qsqMOl0oKGhAWfPdqC4oAQzs7OMB6xfVwmPj2KOfTydkcs05BXDjVu9iCWSnFjXO9AHXZoW2eZMTgW8de06k1hWXMuM26NiibTbpHmWy8RcXAolcvT2DMLrdmHrtkYMjHejtnk9BzudPn2SjVaEGtvQugnWxQWcOn0cBflmlFpyERPGONqaJsuphAyxCOkeMxDwR5FpNmBpYR5pKQN2bb+b9ZNymRLf/uZ3sW1zKxdDG1s2Yveu3XjppZcQDoSxY9suOB1uRtP5V/xIRYkhDlgnplBcXIS6hnqoNUpIVApGjX3/+//JK+1UUogMXToa1zVi67YtiCeTcLldGBjo40S4J77wBF584XmIpQK+uA0MDGD9ukZez5JoiS6i9L9du3cxOeB8x3ksOhzIzs/D62+8jty8PEbGzVpnoUvXw+Fy8gnu1RdfQaYxHZtbNvHzpYbp8AP3Y9HtwsuvvsrUjkSU0vFmYM4084o4TavCxtaNKCyx4Or1a+gfHMQ99+1DQUkObvRcwZJnDm3bW7F5SzNm5yc4DGR0ZILNvUTuIQmJ2+dlnBjpGSvrqtgEfOzo6wgHQ4iEorDkW1iaMz46hixzOhzzdugURoz0jKGquAbWKRtudd1CS0sLZHIZ7n3wAfT0DGJweAyFlkJoNDKoNCKcOn0C1RUVXAQppGqoZSp89CMfwxtvvon0TBNcgWWEYysIhciQN4+tm9ajr6sHwzdHsb6sBRdP38A3//nfIFWoMTg2hPGJUf4e6/RGTjJt2diM3v5uGNPTUZCXzwX5qbMnUVFVxebUT3/6Myz/KCggprqPTWwkgwr4/Lhw4QJP7qhYJTTdD/7rh/jkpz+O48ePcWE+OTKBz3z603zf6elJNDQ1cZPS29fHxsHmlg3IyjLjxo1bPO1LN5k4Hn1+bg7pBh2bXGkSO2Wbxez8Apo2tODlF59HqaUQSUEUZTXFGJ+fwJEPP4jnXn8BlfWVaL94hrnwGpkScsihEKl5K0JN3tTCHO59+D5Opzz+9nF8+EOPoyA/Fz/+7x8gIY6ioDibCUS72nbj9Kl2fOozn8XPf/ELFJeWMy2kvKoMPr8PHefPoKTAAo1Eja72K9i6fhM0Yhmb357/7cv45F99AplFOThzpQOyNAU2btqAoNeDu9ra8Mun/gdRSRjNTc1MGqpvasLkwhzLhAjPmS7Xw6g2YXBgHtdvDMCYaUaaXsPJnp0XrjMVigzAQmkcBcW56Dh5FQm/AM1NjejvG4RYmUJZbRFKKwvR/vpJpCIiCKVCGDOzeKs0NTkHpGLYc/d6rKsrhcftZunCnG2WKSMrQS9KSytQXlIDqUCN0sJq7Nv3MAIcnibmqb5SI2NDqjFDw++TVm9A/+AQfN4IiotzGOFJTR41sWTcpKaNNmr0+aEJNhXvJLWhoKO83Dz+d011NRbcczzxXna4EA2G+fwyNWuDTClHKBZDfUMdll1LEFA6qkCGaqIcpYCOy5dRVVeLjs5OLmIl0hQ2bdqMiYlpDrlhOot3GctuP1QqEVo2NPNGkBp2S2ExCgsLUVlTy4hGMs9SMT1vX02tJKnKNHkpiktXzawrK4yUDEfDTF0hU71IKEIiGmdmumd5GS6nC8/95jkO4ktTKdlg6lnxrRbhSDEukSbpVKwXF9NgQ4l9+/ZBqVLj+eeeYxkfBaid7+iAz+dF0B9AKpFiWY1QkER5VSl++OMfQiQXQqKU4GMf+xic1mX8z09+iezMPGa8k6G2f6CPvUAUnqZUyJGTm4mNGzfitdde4yJWKSd6TgLuJTdqq8thX1yCbyUIf8wPbaYOplwTBArgwH33IJoI83BHmBRDlpBh5Hov+q/dQkPTely8fpXpR0qZEmlSNTZU1zFdipj0tKkhOdHZcxdRVVPNiE8qNkvKKiBXSgEZ8PJbr0KlV7N3qaGyHgsTc2yg9i67YJ2f5mTY5tYmzC3a8K1vfQs3bvZgZsaGGIBX33oTH/7wx/D0z59ZvYYoFJi1ziCOBLbvakN4yYO//uzf4DfPvcBSvaOvvc2vOyczCzJqhZMpGDO0CMVD2NrWytvXvv4BNr2ub6xlCWthXi5kkOIrX/tn7Nl7DxbsS5ykTpuN+w4dRCCwgslpKyYnrBjo78OKN4SmhnrerFBA2K7dbZykPdw7wk0kbY+ECglGJ6ZX5cUQYF19Berranh4QvJFp2MeUomUPzs0RLO7PJAr0zA5PcuM/dGpadg9PlRUV7NnjHI9/MEVzrKg6Z5Okf6+ReefC/f3PUR/9A24cL+zSH+3ZGXN6POHdO7vOXG/TZy509i6NoVe+/edIU1rdJo1mQuTbMibegcv/vdJNKvBN2shUKthOKs/qwjJVU4up9K/h3aeKun7RhR/UnMqTdxjNHG/gx//TqPDjcbvbyp8CilsXg/j6ChZLzsrD00bmnnK0T/Ui3giiNwsE8cVDwyMQCZV8WQnJy8fTqcTszYrjr79NlxzDvzFBx5jJzmZs6igoyTHV156m4va0pI8fPxjH8WLr74CoYjWZRGOPq9eX4y+kWsw5xhX47TjCViKK+H1R5BhNOP8hZMYn+mBWhuHPl2EQGQFYpECsRUhvEsx5OZUQqejaYUEhflFuNF5HWKPBNmmLAwOD6B1aysKiizo7u7hCHOiBNBk9MyZdmxt3Yo56xxfSCgJkBqNloYm/Og/foCqinIU5ufipddeWZ0iDw5jfGISRYUlGB+bQCyShEy0uoWhi/X//eY30dvfy2QJ4qZ3dd1gDSCtIgmBZjZnsQaVpl1ZWTnwLHv5IkioL4VSwnxwkpyQ0PvXzz0PuUrOOj5ah5pMRmxra8MXv/B5yAQCnmqpZArmxUtkcuzedRfWt2zA4OAwQsEQFuZX19QUcEMoR9eyi/WTR48fw79973vIK8rG93/0PVTUlyCc9MMfpr/XwlJUgNdefZORjAN9Y3jkyKOwzs5j247tyCnOhd3rRFGFBS+/+BuWECwu2DgplnjyQV+QSUJiiDA60oemhvUQJGWI+FIQJWSM9drSug35eRY2f/b19XNx/rGPfRz7DxzAq6+/gLn5aTYduZx0Ya1HVWUVFFIxr15PnjkJp2cJBrOR9b20SRjq70FVkYljvV0zbox2T8KsL8T3//0n+ODjH+G0QuKzb9+2E/vu2c+c4PMXz2Nx0YYiSwHeeOVVvPXG2/i37/4Lzpw7i9bWLfifnz2F2to6fO5zn8OPfvIkyy4uXbqEm9238NTPf8F//sEPfhCdnZ3cND32gUfxs5/9DNevdyHsC8CYYcTWrVtZ00u0DghTaGxuwtDwMMsYaNtSW1PHiDWKbae1L+mIG2pqkIpFMTQ6QLhzaE1GdFy6iDSlEmdPn8fzr/4Cv3rt12jvuoK2/a34uy/+LZ7+DXkWUrjY3oFUIIz6yvVIhlI8Qb/Z14P6pvXQZZlw7eZ1puSQ8bfz8hV87sufwvEzb6Jp4zp4lnxYdpKkw8iM9YqKanTf6sWNG9dx7+EDGJ8aZbOd2WBEKpRE98WbyEvPQENlDUoLi5CIJPH8K68gkAqj9a5tKKoogaUgD6l4FP23buLixXOobanEW28cQ6GlDOlmI1IyMXzBECaGJmHWrBbuzvkQ3ni7HSKZBMWlBSirrIRtdhFTUzM8Pa2sLUD/wDBKciow3D0GNU2MY3EEwsv40F8+guPtb0IUkHAyLknP6LRMU3Mq5FwuL1o2F0GnV8Co12BjcxMuXTqPcDzARJiC/EKEV2KQQYmvfOEbOHniMr75rX9DQihmVCuRoHR6FW8+MtLTYXc6IVersOL3s6+FUmbpsywVS5CfV4CpiWmo1GrWwVPhTgE4H3n8o3j22We5gCUNvE6vw5J7gXXvYX8Q6QYDMgxG1p8TdYWSJqVSIRdmUX8A9959D4YGBrFh00a88vrr8EcinJ5MNCiRKAWZXIGGhkZOoyXMJzUNkXAQdvsCKqsr8KMnf8zDk5YNGzE2NobR8fFVb5I/xIU8kXZycnJRUVHB163h4XHsvms3E7B0Oh26uq4xcYtoMiTDmRgbYzP2jStX8cwvn2FPDhXHlHhNm0AJJcHm5XGyJV1b8gso+2CcJaYWSxmjTyvLK3gT8NTP/wcH770XX/vaV/G1r30N169ex+5dO3Hy5HEkUzFs27UFxkwjbI4Z+EN+9jb1XBnGips08SaWXhCzfvPmTaiqrmTcKR1jp3ORdfs0mS4sLIBtegqJWByPPvQgb9iGB0dYlqPSqUAWdzovVjdWY2FpHrm0yZqbhVlrRufpTmxr3ITFmVkMjgxBa9ZDl6FjqMG+u/bCMTYBlYq2D1pOhSV0oqWkHB/+6MchUagwNj6Bjo7zvHV1r7gx57QilAitTqTn7IivRJAIhNG8rgZ1DXVQqEU8+Tdlm/Cpz3wap061M5YzEkvgraNHUVJaCYlIwRsaSnG63NUJY0EmWnduRtDuRmVZBXusbnXdZKnmSO8ASi3FUEvlnBmSptPA4/Ng38G74XA7eQtMAx6n24mKmgr85UcfR8fbb3Ijapt3YGJyhoPCaqrquJGrrqmBTmuAbXaBPTPZWTlYsNr4nEi+LEJPbm5rw/mzlxgZXV1fxc309es3OQWbTNxvvfkGQoEA5u0urjV2bt/BQw0yPpOxf2p2DgXFJSguKYXD7sTZjgsIxZJweWhTk8UMd6lCgkgiwr4TpUD9vkXnnwv39z1Ef/QNBF/92kEu3Ncm3FS43xluRIX7asDa76DoNLm8cyL+h6QzfJ93Vfxr//fduva1yf67STX03N5NtrmTRHMndnLtv+n5cHjFbTnN2rR+dVK/OgG/b0T+J5PKDOQlcK42uVq43/6506RLxfxaINPac5wNhuFBCnv23Y0LlzpYA7yppQULc3NQpaVhYnoKDfXVGB4YgmPBgYK8Amg0WqYXsPkwXQ/btBWuGSdPoyiifP99+1GxrhqLi4sw6jPgc3pY0yaTypkPTZPLndu3IJoMYCkwB6VBiJQwDNeSExKpFrn5tdCn5+FGXxcmpm9Cl5GAQhVFJORDOBKETp2JbEMN8rOqEfDGMD1thVSugFprwq1rA3CNO7F3x044l+ZQWFqAhFSEkfEJdsFnZphQV1GLDH0247fI/b604IYwKkVBZiGWl5ZYQw9JAhnmdPj9QQ4cIqKE1+XBsbeOoaykhHGLZHaiaGaSiZBG+lzHWTbAEpeW+N0jw6P4hy99DjO2OQyPTcJSXg65Jg0VlZU8VXv++d+g8+JFRnEGfT6kYknU1Tfg45/5LKICoKvvOq7duoLsTDOmRsZ4C+CYJR1jCNFAmKe2SrUGAokYVZU1WFffiJ27d+OpX/wC1nkrh2U8/PARNg7TRGp4eAx79+3BsVNvQqmX454j+7AcdHPQkZ9CqhJJXDrficyMLORlFbJh7Ve//TWKq/JR11KLKfs0HMuLcDjm4V70IeARwphOBUoaowo1MhVW3H5uOOLJKPy+AFY8QURDcU7q81LMt20ROZm5TJugwpcwaKS/JFlVfd063LN3P39nbLZ5KGRCxBHB0MQAJ7ouLjmZCEGTu4U5K2TCJMqzs1BMWlGHD06bG1Pj8/D4YojExcjOK1zVSOsN+PBffhRylQzf+9532ThF5Ihb168hXa/j5oqmpvR5vnTpGpY9K9i8dVWTSzHrxIL+4OOPM6qwuKgY3/jGN3DxwgXWLtNkr6ysjNf6c7PTXKwX5hesTvcEAmzeuhWLdicWnQ5Gp/762V+zPnPnnrvQ2NwMp9uFr375H/DBhx7E4M1beOgDR9A/MsCra8LWCQUJXL52BU/881cQkiQQlqTQtKkZz7/8LBQaIYXS4typdgTdQayvbYRGreX1/sDoADfvvT19MBvJTKnB6XOn0HbXVsj1EmSYdUxZCYViqK9vQU/PAKP5LIVFuHjuMqqrKrDoXEBKmGIMaL4xD5fPXYFJq4HPuYiC7GyUFJTiZlcXIokoDLmZCAqTaGjZgBnbDCZHxjA5PIkvPfFZjEz2Y87qQDSSRHauGRKlFEueFYRWoui+fg3mDAPKixpw41YPICS0jRgKuQrz84tceCrkUtbBuu1+6GUmzM840bK1kdGbv/3NC4gnw9ixqxWnXzsNhZDCoKJQp2nxsU9+AjKFEDdvdeL6zUsQCJJQSkVIxcVobCxBSrS6GaUCxaQ1wb+0grZN21FVuQ5PPfMcXnnzNAQCBZ8TibYRS1BypwwSmRiBYBh37dvLvouBwRE88vAHMDY4hh//18+gkau5iI+QWTKRglyuwJJjibXPxEsn5ClJdIbHh3ibQyQpknQQLYM++/RnoUCIdeeUlCyXk7wjzISRRx97DL997nnY5uYZ/0qNA0nr4vEYpienYTZlMDqVZCqUdDww2I+CEgsHC9F3jEymlBVQW1+H6ppajE1Oc2JlusaA0pIS/OA//gNVVZU8/SZfxmOPfAA93b2wzc1h687tGB8fQ/P6Bgz09yPTbERHRzumpqb4sagAJDmMRqNCXn4eS1fIB2BIN7K8KDengNnp9kU7osEQk6ludF3FyrKbjdRU+JNkJis7ByqNlhn2wZCfUbambCN8AZK2rGBpeQn+5TBPa2l4kYwl+XtIDUJckMIHH/8QLnVexOK8jYlW1EgW5ubi1Rdfwoce+wuMjU3AtbTMJtjJmWnIZBJo9BqWxI2Nj6CM8j6SMcYVRqghE0pRW1aKTU1NuHTlAgKRIMw5WZicscLrW8GG2nooxDIsuZYRjSSQl2dBQ/MmnG0/j8lZG29B/KEQh2tlZht540fZBSajAXNWG4f10fXCvbhKtnG4F5CTn810HolYCrFIBu/yCkbGJ5EkoUswwls1uobrM/S4MXAL6gw1mjc1wijXw26dx9Xrndhz927c6qJznB5KgZwDB3PMOQhGY7h26zq27d6O7p4bPBghDw0NFTQ6Lb705Sfgs9vRfe0q+nt6OIyxqqoeOlyYZiQAACAASURBVJUB7R0XYMjJwic/9WlcOXcBnRcuIhmOwWw0Q6vTovPqNYQJ6VlThSWHA+mZRkzNW3H40AFoZXJc67jIHpXlZS9/LuYpc2RkFEKxmIlkxuws3mhFYzH4VlZYVkZSKqIFUeCY2+eHVKVEBFGWONE/ZkMmFJFV78j/9vPnwv39jtAf//fvFO53UmD+UFHNEpD34LezHORdk20uuEXC9+TAv1v3TbddaxCYNnPb8PpOgNLt/1gFTa6xaNb48r+PniSt/lpY05pshiffq+0JG5roNoeG5Vhnl/zxR+w97tGfm0BH3WrhTsbbNd392k3XwpjWZD70fLwyJdKLLBxMND0zAQcFUAgEaGlq4slm//AQZmyTaGxYj1gwhrryGtjnHZibmedgDYlYhtrqWsyOz2JsdAQPPXIEtjkrLt/sgsmcybdRiuUc5vHQXzwKY5YJ3//BdzE61Iu//PgH4YsvwRtZYgShiIxFIiWM5mLU1W/iAmZo5DoiUQdSCR8UChFkShWWnRGIE3rEAhJUlFRCKAL0GQakIEVutgX+xSDaT53Enr274PF7UVheRuM3nDp+BjOjUzh34iw++9nPYnB0CI1N61GQW4R4QIDx/km47HbWYo9MDSGSCKOpqYUL976b/bRx56huIihQcXb81DFmddfW1EOpVjAthYKJ+gZ6WSeYl53HNJPXX38TdesaeNo+MT3D1sAHH3kIVTWVXEQSyvCLX/oCdu+5C5mZWbCUlKGytg6/+PUzaGhpRJbJiJsXLuG1519Gwh+BJClkIySZzehTGIxF8MB9R+CnZNREHDKlgjn8I6ODrNGnpFkutp3LbFg7cHAfvFEv8svyYHXM4mb3dYwMDGDLpk3QqfVYnHPg/oP347/+67/gXnHBlG+CVC9BSiHgi2Zz4wZUFlVAKVFjxRdER/tFTp+l6QuFVFmKc+BatmN4YIQxZrMzNk6PjAZjaKxr5HCbzZs3c7ARNd+0os/NyYNSrsTIyBhP7yh86sihw7AtWJESJyDTihFPhTE40ofhoUHoNGkYGRhEVV4pivIKEVkJ48KZi4hFU1CpDahv2IARwuep9TDoM1jSRRd9St7LyclEYX4OykuKYZ2dYR8BTegUCjViMeCjH/04/uLxD/N2KCUgCRSFPg1gbHQUFy9cZMY+FRqFBQWYnZ1FU1MTy10G+rrx4ANH2OxFU3TSvX/4Ix/BlWtdGJ+cZB8JSVDq69fh2o0u7D98EP0DAzh75iwqLMVobWhgsxVpaKesU7x9gCDBU6W4LIFdh/YhKk0hM8eEvsFuxIVElpjG/OwSinMKoJAYYMwwYWNrE/71+99GZUU5ert7mViSZTLDlGXC+SsdKCjLh8ezBLlQBJ8/gFiSIu3ppJFi9OXB/UdYZkbR516fF84FFzeVNCG9erEDGToVlBIJUrEUKksrkGux4Gj7aQRScRRVljO1qSA3G2MDfWjbvBH2JSdClOgaCODarU5s3bkFk9M2ZOgzGZdZUpAPUVLOrOfsnHy88cYZCIUJLjSJ+kMkkUQ4iaL8cgR9EYwMTWBwYJiRsnsO7ILJZMBPf/xTpIkUzEwXiRQoLCjk6V+GUQuJNAqBMAq1erXRkUgo1CzK2xAyjFKqqVFrglqshk6px5EHPoCX3zyGL/7DNwFIORyKwrNEkgRSohjEMgopEnNjR5kRDqeLKSkKqQKuRQ+i4ThUitUJIF2PSCYViyWZ0kK68Fg4gsamRrSfP8cbgdUgpNWhilqpXJUVSmWYnZqGSqpAPBFHOBZm6d7mLa24eq0LV7tuQCQS89aBsIsyuRxlpcW8iaLH2LlzB3p7++HzeyGRy3HfA4f5O0oJp5QtkZmdxfrzjZvauCDSp2lx8XwHT47Jq0P89b7eXtRW1+HMqbNI02qRYUrnZpQMo8ePvc3eEWoYyLwaDocZUkBbJNJ/0+9Z39DApnwTIT2VGo61F4ml6Lp2DWKBACG/D9OTE8gypePcGfInmXjYk2HOYonlre6bPCl3uwkx64MpKxOhCH1eE5AIVzeOBAQgEy0FTNEWg45TUYkFNus8GtZXsx+JmhWn3Q6pSMIoVNKMk16bUJFkdiUzrcmUwXjXWDIKY0Y61BoVY1JD4SiH2lny8qBRyjjNNLcwHxotkbQmMDk+Bb1KjcJ8CxYX7VAqNHC7fYgmwBNyl9fP19FEKgFDejrjZF997UWkaZUcBEXvM21kyJysEIsgVIlhKS9EVpYJtolJ5GfnYWJ0EhDLMDkzi8qKKvg9K3zOra+rhi/oQ3p2OsQqCZQ6JbQSDXpv3kBzSxMEyThioRA++oEPQa/U49zxdgz0DeFKdzfyiy3YvH0zS8YEZIxKJuDzeWDKNKKkvBRahQzZGXpuzMl7RUF6Qd+qz0GkluOZ3zyPhfFJnrQTRY7Qx16fD4vOJdajLywtcaMlkAmx7PezZ82o1sE6MgH3spc3by6XByZjFrJzcyGUSDBlncXswjzSzWakp2fw94K+O4T9XHJ5WJ4biicgUsoBhRhVjdUoLLPANefExOWR962h/ly4v+8h+qNvwFSZO4OT1qbv71WIs6TldlF95xQ8Hku85wOvFe6rv/P/e5P3K/jX5DFrd10zu65NztcoEnf+7rXfuVa8rz0qYyNvn6Tp9oeGZX+6wj0ngXN1CcRvU2W4wfkDwVVrr0WSkw9pRgYzUa9fv8J0EUE8Ad+KhxMdh8fGoNCpOBluqGcA0rgIepUBWrkWdVX1PK0iiQetlKOh8GoEvFQEh9uFsqoK+Lw+HD92AnbXEj775c8hpzALAwO3cO1SOxqbaxBIrWDSNg6Xxw6VXI5EFMjMtECpMqC3tw8tG5rgdNhgnRlFaXEhXCthpGtzcOrtSwh6kvAte1FYZMD2nW1MYKCQFrlIs5qA2dLI3f/o5DTr8PLN+ZgYGIUwAUSjQSRFKcSEcdTXNcKzFMA9Ow/g9LETyM02IyWIw+v38kV9ZHAU9x88gmQ0hbOn2+H3+rF16xZM26ZYz0oXTYVShlgqCEOmFr949im0trayttW7FIBYIEVhfjFOnjjJEzhiDucU5LPMiMgB9fW1iAhjWFy2w7Ywh5Licp7iU8BLSiKGbWICC4Oj6O8ewBf+6m9w7PW3UV+9Drb5RZbKFBYVMfeYkFsvv/YKs23/5V//hU3FQmEKP37yh7w+T1PKuWhdDizjkb94CBNzk1jyLTHKMD87m6f4g7eIIuTli2tpRQke/9jjuDV8Cwl5CoYcE6pq67iJGei5yT6DUCAGldyASCjBelyZkAgnS7ytGB0eg1AgRiIuQDgchSAhxMaGFtY4njpzmqfDWq2ODXXU/PT3D6CkuIy1m4P9/XAv2rlg2HZ3G/P3JQpgxbfMSLF5qx3WCRvaj7dDLpKgsXY9dEoNBvqJAqSHLt0At9cLmVzDEePrGtZzYAcRP3p6erDvnt0YGx7maSGxnYljvbBgR35BEe47fD/27r0HZzrO4Zlnn4FEKoFCKuGLP5ls5+fn2axOXgky0ZG8gCaRVLCToW/jhma8+vLLPI38yU9/yqtfklkR0vH06dOsU66uq4EyTY2JmWmsr1uH0PIK+m/2sHnXlGdCeU05puamUFRWgAnrLCrWFcMZcMOQbYQqTYrJ2VnkFuXgjbeeQ3VFGRQwwJhWiPbT7dhxVwuu9lxAWpoGxXmFUEjkWHGvsAmNCA9zzgVUVZbjwpkTfJzSdEaEIlF4/T7Y7U6o5ek4cv+DeP3VV3DkgYfw1lvHOS2TZHNGynaIhjA5OoqWDRtgnbKioqoWMbEIMm0arGQ87+tB2+YWdJw9htaWJkxPLUAmToPX64MpWw1/zIO5BTvEQgXqKutw89pVhL0hSIQkcctBZUU1Tp1s5y2IWCrjZEZJUoVrF27B4VzGP/3TV/GVL/8jTNkZ2PcATYGH0X9tFBsaa5GMJxCNAFcudUMsFKGywoKcHB2ksjiACPwhLzdEhKTNyjYxXcU2MweT3gSVSIXsjDxk5RUjEE7i9NlOnDhxEVIBYXHNEAlTCIR9SAlSPElOpJJYWQnw9Jykf6UlZRgZHGOPSZJkbEw3AQJ+P0/RSUpJuQfU1GeazLhy7Qob20lqx2QzQpvdJn7Rd6S8pBSRQJALZJqGHj5ymHF9ZDYkgABhFnV6GliA/S6CVIrxtaSdNmZSEM8q7UqqUOKeAwewY8cu+H1+xjv6A360bduBxuaNEEsob0KKC+c7mCU+vzC3uk2Sy2HQ6TE5Ogm1SomJqVGmvdCk3U4oQqcLpaVFGB0dZWmOTKFgKhNtKXV6Nac05+cXMryAAqt8vgBSEKJt23b88qmfY2NzM9RKGWRSMc6eOo25ORs3EcWlxSyBoQA08g4EiVYST6KiuoTPnYFgEMm4gD/PdOzoWhujyWy6gUlXLpeD05MddgdvyR968GHOv7h+/Qb0egPMmVm36W8C5BTkYmx8FIloBCOj4ygsyIFGrWTGOG0OFxcd/Fyi4SA3RuNTY5x/UVRUjHV19dxwBLw+JGIJbN++gz07LrcXGp2Bw8uC0SgEtEGJhPm1HHnoAbz99uuQyYQwmzOQlZmFTHMWhzbFEhHI05Q48tj9+M/vfxet6xsZA6pSaCASy6DR6dn/ZV9YxLxtjvX7dY11uHClA86VJZTXlkMj0zC69djbb0GlkKKmvBJ3te3CmaNn4LV7OC26Z3IcptxMNG9ogn/Fy4QwqUiIqYlRyBVSHoIZtArk52TxkCoSieFn//009t19AMFQBNf7buHhRx5FRWEppBIJfvCd7+LwffeznBYiEeYcTibTibUiRIVxdN0a4CFMyLXCkiCiXdFmhGq4LHMuLl+5CufyMlaCQXhDEU5TTjdm8PtEN7NNTrPclsAIkMoQlwgRSkVx6JHDkOtUsE/MYfLPhfsfXXT/Ke7wzsT9nYL9tkGUz0p8NltFGL5XSuraff430gxP6G9XsnfKa+iPfg+beLspWG0iVo2w76Wrp4k26c7onzsL+3cX9WvMeHoZzH5/10bgIE3cF/+0VJm49HccnXcTdd5dzGc3NCCuVGFmdhoXLrTDlG5AulqJWes0d8JaMofRJGRuAUM9g1iyLUElUkIYl2D39j08UaYV6M3eXhQVWBAJ+tmw4vA6YCkvRlFZER+/9S2NEOsVGJ0eh8s+h2XHAjRpchSUFeClN16E2+tGgNZnaQbodAa4l1bQ3LgRy0sriATCvAkw6HWoqmvA4oIbx944BbfDwwEdpaV5bBYqLi2CTKlE3+AIvP4VVNVVQm9Kx5XO63DZvYh6I3DMODDWP46/+vuP4MAD+5lkY3fRqjYDlpxivPrbF3HXth04dfokbty8AYPOgLHhSVinbdi9/S5UlFfh0IFDfPF98ZWXeI09ShMqjRQRhKDWy1iLefHiJaZLZBvz4PcEsLToQn1FHYb6R7ChZSNSQjJayZCdl8vEF3/cj+def46DdoLhGPJyC2EpKsGi3QHH7Cw2VtXAqDUgGojgrVfe5Gnnhk2bUVZRheOnTvHkh4w9BZY8dF7tRCwRxfad25CVnYmJCTr5KzC/OI2dO9uw6JjDtd5raGxt5uaktXUjXvjNczBpjbjV0YdHHnoYs7ZZ5BXmQK6VISZNwJcIwVJRjLkFBwZ7erHktOHg3j0Y7BtH56VeJCIiBLzLeO2lZ/Gbl37FnO0V7woyzTmwzS1gdGQcMpEM9TX1HNtNa1B6nzdu3MSEBKK7UIAVTREJv0jpfzmZBi5uuvu7EU2FYc7KxuK8Aya9GU3rNiERTMBsTIdenQavw8VkhrysbN460DSN1q9khqbJ143uW5idm0dDUyMzh4kvfP78OVSUV2Bp0c7r2La2bTzReuqpp3H8+HFEEjEuyggBSsFHV69chsezgpISC3bs2IGXX36Zee9EounuvoX52RmsrBBpoRQTYyMoLS1l6cC3vvOv+MQnPs5TOqdrCdXVNZhfcqDr1g1o9DpUlJVhdnQSk8NjLLnJKsrF3sN7sX3PDjz6+KM4dGQ/vGEPIBPg8MMP4BfP/Aw5+SXIK86DP7oAt2sezdVtmB3xYn7WCqU2gqQigIryMgx2D6KisBIaqQ4BbwTrG1vQcakTapUUnReOwpBh4BU/JbNap2dQVFiGu3fuh1ajw1uvHcXQ0DjuPfwAnn72aWQVpMNSkovs7Ey89NLzkEtF0OuMSCRF0JnMWN+yCQPDI7zBefjhQzh+9CVYCnOQrs3EqeNXmd6UkoZgyJQh35IHszEX1y7ewKJ1Dhq5gjdJ0UAUek06QnSBX/ZBodJARaE/nhRsk0ucCfDjJ3+Cv//8E2jYVAdNhhRatQov/eo4lCoqnrbgUkcXvO4oUlEBGtdVwumworLcArlMiCWfA+YsotsoEAoTOSeICG3REmLIBDQ4SEGm0aK8qg7d3UO40dUL96IHWnUajBkGsDoDCXh8Xi6S6XpEzSXpcAMrEZb0REJEuYqwaY4zRkgdH1vVgFMBXl5awrpx0lmTRIZkAfR7OIQoGoNcJuOpuUwkhk6twtzCPA8idu/eyTjMGasNv/r1c3w9IRM7EWLm5uYY6UcNAqH0yBRKtBh6nG07d6KhuRnt7R2wFBTdpqxIb9Nx7oFMSqFvHejpvYXmlmZG8BKRyrPs5jA9rULDOMaJyWHW+M/bbJgYn8ADDxxCfX09b1IGh4dw9Ohxfp2k48/KzWLEMMEBqHBd8fn5+15RWQWRUIzOzku40tmJz/3d36Dz0gUOtAtHwrwdJzwo/U76XWv/o+J53u6EjDCZCiVTlAhjSc2Q3qDnLdj87DRqq8owOtDP30Eq/Oh43733HvT10zknwH6JUDCC6ZkZGE1GDI8OY9vWNricDm6QaALuWXbx+52kiXUqxQ0wJbstOhdhKS7E1eu9OHxoL0ryLTj99jH2LpH8iVC47efOM9c8RvkptFUgVrk/wIMTavppc9N+7iQM6VqkknGsW1fPcASS0hAZjD7fyVQUkeAKso0muG1OSEVyiBJC+ENBlJaVMfXsFz//GchRd+L0UXRcPg+X343K+irMTy3AsUCyEi90WjXKSkrRdfEaNqzbiIg/jsV5O1zRAPRGei/K4XE7IIhEUFViYdkabaByc7NQYMnBnG0aZSXFcLu8nJORjIvQNzgEmUaFokILNFIVDuzfj2ef/iXLlej4tu3YgXAiiRvdPShtKILVNY+RsSnMjs9BkZQiSU1tSgxzrp5zTCi9bPPmVjz/4suwORzwhyPwBSIcFkZMfiIBpclVKCgs5EHVlG0O4VQcZXUVKCovRiQVY5mgY2iVAve//fx54v5+R+iP/3vB179+iJNT12QcPL0mw/DaGPvdE/Y1rcrvvKNIJFf57O/1w4QY/oW3+4A1OsztQnpNerOmCX+vgpfuSXp1KtTXtgN/6KXyr2XjYpIxeWsG1XeSWW8/7qEROer/xDjIOwv3tefH4Ut3egRu/4VlQwt6Z2bRfu4M5qzz2H/3dixYZ4BkHKUVZXyyOHjwMF556XVGDQ71jqKtpQ1up48DdEQCGRsvkykRXn7hJdRUFPOktrqhAiO2UbRsa8HVG528NjPlZ2IlFGbNYL4pk3XVltJi/Mt3v81mGQrPyWE6zXakoklc67yJpUU/PEtB1tzStIQwY2QiTVNoMT0+CUt+PsxmPc62n0KGSc8audKGauiMegyM9PM6uOvKDRiU6chJz8Fzv3weT3z+71BSUYSVqB82pw39o6OorlyHU0fP4Im/+jyGe/shFgjxxquvw7HoQLGlFEq5is2vlHRKtAUqLsnMSFzo3bt34IdP/gA1TRWwlOXh+OmjrOXctesu1FVXwOVYhl6phTAhwUOHH0F//why84tw/dZNVK+rg9O9AOvCDDLzzLh0/TIza59++lc4c7odR998G3lGE55/6n9QVlyGwwcPo7OjE/v3H4Db5YNYoWKiCUWKnzl7EmfPncGrr7+KzVs3oXegm01npAn/t3/9V3zrm19FWbkFY1OjjCXbec/dKCotwuXOSzh/6gz27tiDb3/t31mLG4gEYJ1fwP/5l39AZ/dl1LWsQ35pMeLJBH764ydRXGhGQ20Vnn36BQz12XFo/33ou9mFPXe1Is2gx/nOy7DPO6HVaJESSvD/2Hvv6DbPK9t7o3eQIECCvfcmUp3qktWbq2zLRS7pTjKTTCaZ3GTsmdiTTGYmdiZlHDt2ih1bdtzUe6caJYqk2HvvAIje67fOIWkrvvd+Xl43fwZeWXZIAnjxAnje85yz9293d/fA4/RBIZdwFy8pKRk5uXkoLKSpjAtyuYo15NQJLCoq4ICRrJw4tHc3wemzYtuurfjP/3wRUpEG9mkfJoc8LJvQKoBd23cjNSEZU8OTuHm1jj0YQ2OjjAuTyCWMkdux+26WFKWlZ0IslbNxji74g339yM/ORVdHB37+0s9hNplx7733cOFO2LKUtFTWDGuokJKIGWunUqm4G1hWVsbSF/o9/ds8OcmfC5lEwqbDBx64n02tJ0+dxNlz5xCnj8eZ82cZTfnaH/6A//XcDxAShHDo4EFIoiKU5RUjNSMFHb3t2HTPVvz4xZ9CrBRi+z1bOc23dEEpBkeHkGhMxOoNW1FbX4v+kQbk5iRDHovH9KAHSQlxmLB0oGBhGhvzpoct0CkSkZ1YiNysCvi9MaRn5eF2yzU0Nh5HMESFawgralbg0IGDaL49wDIkjVKFX/7sf5CRUoiO3j5MmCfQ1X8bSWl6NLbeRloGYTAL0dbeg6TkNDS3diA7vwhShRxaLcktWmAyDSInNw0uhxebVu9BemoZnvn2U0hMl6OgNAvCmBiWCUpUTIKVijKhBNZJEzKTM7mApgHq5JQFTS0tyEjKx6XTdaBYrp337kRMHsaEZZQTMo2GOD7e4bEefm4KdaHwLp8jiOHeQZa3cQEap4In5EZyugEOF21WSiCXChEORtB8sxWRAFBZXsUYWrU2Hv5AFHKJErVnLkMmkvK1w2KfQUZOFm8Og0E/MtPTucgmfOnw4Aj6+gag08bD6fDDF5jtBgdDQShVCv5v6jrn5mZBIZOzhp+KdbvDwdcmMnzTOk1dzLSUVOaNux12TqkkLF5lZTG+9a1voX9wCG+9tR9DwxMIBkMsN0tJSWQjNvl4PB4fa8SnLSaWZ5VUlKO9qwubN2+BTCzh5ySCzfS0BfrEFMZcTpsmoIlTIyUtBYuWLsZHH30AQSSC0YEhVJWSXOY0wiEvklMSsWvHTjQ1NbBE5/CRo8jKzuRNb35hEd57dz/LB0muR82NYCCM/Pz8OfSyGFevXmN52aJFi/g9I4kLdfHtThsCwQCsdjt/n6iDLxaJ0dvdjZkZG/+NN+DnTYE/EITP6+JNUZwuHm6vh/0AOq0CcQo5inKzOTiLJjUbNt6F46dPIRCOYHR0HFu2bEcsKsKRw0dZZ0288dzcXO5gZ2VkwDQ1DbVSxdMKIhCNjo/yRo02CIlJBg78IRpRaWERwp4gG4e7enpQXFoCgUDENcikaZrXGirGo0IB0jIzIBRJ0NnexnjLzZs2oLOrjYPj9AYDywPXb96KI2ePccc/KyuVE0372jvx7We+hdzUHLz31rs8Qbh+ow7//m8/Zuzp/nffRmKSHgkpiXAFXRTAC3FQhO6ObrR3tGLGakZJUSl+/vNf4Pnn/g1uRxC9fQMICILILchhJr11ehIJCjk2rFyO995+CwsWlPP9xDIRjMl6Zr5HA1H88fdvMQ6YUtPbu3vwyN69WLGkBkptHGKBEBpu1iMQDGFsijC0XgyPjEGSKILZY4NGq4dt0o6lFUt5MixXyNgXo9Eo0Xq7Fe1tnYhSgJdUihh17CfN8AfDPLEijTtR2WhjRhJKq9MOt9fLaEmIBdDEaxH2hWBQJHxm1fm3wv0zT9Hn/gPBPz+7m5pkXLjP1rx/qRmfL6jnmu+zTfi56nq+GCbpCnUhPn2bZ5azpv0Otjp36jnhlGAeszr42dCm2eOYxzzSEc0f17wG/2MCzbz85hPP7MdDAi7057rsn3TeZ1/gLM4SIBzkgr9ix50CmOYL93mcJb/+uZMyHzo1T+nxKTUQqrSQq+Xo7+5CS2M9Hrr3Pvg8bnac5xbkAUERf7kkQhnC5JjPLEBhQSkC/giMKWl47fU/4KE9j2BooA8dHW3YvHMjukc64Y45EZWHkZiqg1IpQ0ZmJk6fOYeQN8y6tAXlVaioXoRzly+hhfWUZWhvaUN6ajJUMhXcMy4U5pejq7UXlVWLmHDgcNnx0osvIuqPIhaOoCArG1s2b8YHH72HL33ty8gvLsCoawpnr5xng8/ixdUYGxiFecSEssJyDkn56MBHkBHBJuqHO+BBXEICbtQ1YNXyNcjQp+MH3/k+HnnoIZinzEwJoRTSjz44gMceeYy7bLebW7hrSkX8saPHkZGRhqXLF2LCNApdSjyOnzwGlzOAb33rm6iuKmID5vFDJ9F8qxVLFq3AQ3sexc2G2xwSUlBajIQELd7/834utGfcDqzfshXf/sfvYnhwCP/54x/j5pWrsJusqFm+FG67E/k5+Uz/oEWYUuzoE08dn0ULFyE5NQkXr5xDanoKlq1YhuamBgSDYQz096O6vARDQ/2QysUw2SlCOgFCqQhrVq7AsYNH8OUnn8JTT34Zbo+faSkJRj3OXj0PsUqELfdsgcluZn2tVqXCXWtrMDM9hbrL9Zged2Fi1AynxYoVS6qhVCvhC0Vw82YT7rv3XkxMTnNCKF1opyYmUVJczEbl5ORUZGXnwGp1sEyAC+khwnBmQROvRkPLVRjTtYDMjwnTMAeDbFizBbVnr0NKwDKBDJMjFsaPluVWwDw6g4fve5DlN1S8FJcWMY7x9NmTuFB7GQ8/vg9vvfshzBQoFokyhq6u7ib8HjfJnZGVlYmAzwu7zYLdu+/G8ZPn8f3vfwdt7R2YGpvgaPXW1hasXr2GdcBE8XjhhRfw3nvv4cTJY/jd+8Mp1gAAIABJREFUq7/hyHaP24uXX34ZLpeDO/1r161FX18f3nn/XaRlZeB2SytKF5Rj957dePPdN+F2OZGiN8JusuHa9Vp8+RtfxrHzJ6GIV8IdcGHN+rVwuG0oXVCJy9eu4oGHHsTEtAWeqBMt3VegVgkRdgnhtUbxxaeeREvnZTiCY7DZXAi6gKHOKVQULEdF0RIkG7Oh0sQjEJ7By6/8LyxetABBTxgZqVkcjuPzU7iJisNQBruH8Y9//wPkpBagY6ATgZALg2O92P/BOygqK4I/4sdTX/wabre0Y2RkDJmZWdw1JUrSjZuXoVBR0epik3LUH4eVK7czMWbaOYiBkV6E/CF0t/RAS2sQZEhJNiBeqYVSKke6MRW1l65idGSSOfthHzDWZ4XX6UdJVQl2PLgRh04e4o7d2KAJq+9aiHCY0j+dSDNmIuAKQyONw+36dowOjiPgCbHRD+IoklLiERGSVl0Egy4Ofrcf/V0TiAYAkUAAmVIApVYFh8OPlCQDdmzaht6OHvT29THmMBAJQySXcuElkYhRVJiPoC+I7s5uNkMTr91isiEYijGtg8b8lF5JTH7Sl5M5+fXXfovdu+5lLTiRNKiYIZY6ddvJG5GoT+AOOiF3SaZCxf2yZYvx+OP72Fx55fJV3LrVxEV4MBjgzXbFgiq0trZjaHQMmzZvw4XLtVhas4I3euWVFWxgb2ttZW+J1+NCYWEJolEhS9TITEt6e5laDl/Qz7pvjULOMoWahctw89o16A1axt36vB7WhBO5ii6fx0+cYKkVGWKfeeYZPP/881i7di1DCNatW8fcd5JgVVRQCmmYu+E0jTp/7hyuX7+JdWvX4vzFizAYExlvSY0urUbLxCVCGorFIp7QkRGXNPQkBSRijkQigt8f4GI+MUmHoM+NRVWViAR9rFHX6LXQJyXgzPkzGJ4Y4zAjl8OP6YkZFBeW4+6d96Knuwtvv/0eysuLudseT7IskRhNTbe5iKf3WqmSsAY8MzOD5WRk7G24cQsVxSUY6RtAamY6b1YKiot4Ukl6dpLTZOXlcIZJHK1r/SOQS8loKkBedhZ08RqW/UhlCvY/HTt5Cj3D3ahavACBsB/ZaakoycpFolqHbRt34Mjh4zh94iRfI4WIYXhoELFYhLM+qpcuhCfkx/D4OFpu3IZMKMbipdVITjVyp/rMufNw2v3o6u5HY0MH0rINWFazBGlpRpgmxqEUxLBqyWKcOn4Ia9esZtJPR1c3tu/YDJ1WCXEEqF6wBL/7/X4MjE/jnj17YEgwML+ffEn0Pr/w/PO41XQbTc2tiAlFmLHZMOU2QZMYhzB9RwfGEPGFoZKrUFBaxGFqpSUlaGpqRJw2nkPwzFYbHC4vXG4vewvoGiGRyvmcUzaKWqXiZHK/LwiFanbaQjeaeFG98Fm3vxXun3WGPv/vWSrzFwmndxTun+6CzxfX9DTzlJT5p2SCyxyGkSUs88U4/S1TXmLcoZiTE/J/U7eDiltqwn+SkvoJwvHjpNY7ZDN3Mt7nTaAsrfmY8z77mLQBoeJ9fiMwf5zzx/LXDmA6XxZGkLyutB+ZOxbekMwba+/Y7NCPJPo0uMIC2B1WdvonJcRDEIni3t078dHhA2zqHO0fQXpqBgw6Pf70xn7uPKdnZEMokmLKZOaOAbnKicOalJIIm88FfVYCjLlJiMkCcHut3EGikR/FMC+qWAj4owh6w0jOyEJHTz/e//AjxMVpeVGiZFC/y8OJiQ31jchIy2JdMIXEyOQSlBQW4srFWlQUl6HhRgMb6h5/ch+Hley+/26kFmeh9lot6ptuIBYMQiGSwqDVQ62KR3yCns1NP//Vr/Dqqy9DQBHoUhpRR7iwnhqZxpLKJUhPTmP01VD/IPa/9TZKikqgkMmwcPFC1lj2DwxwwAkhuQ4fOsyL6IzdgsU1i1FWWopQKIbmphZIJWFOIozXJmDp0hpEI0IOXOIEOR+leebhzTf/hG3btnAoEAWi6JOMKK+sxIFDHzLfNhqOQi6WMSEkJyMTq1et5U4E8dXf++hDuD0elJSUMWLQF/Ti6ImDWFazlDnG1L0m+kJ7awdOHjqCp5/aB6lcihd++iPkFOZhyjwOq9mFwqwUjukWa6XYufseCMVynDhzliO/5XFSiJRAz2A3B5qVlZRBFIlBLZPj4pnLGOwbRTQggM/hQ1VpGUZHxzA2Mc0XaYPRgBUrV8HudrJ5jIJhSL+bkGBgsxrRJqQSGU8xbHYrkowG6HRx6O7tgFgVhVQdQ9dgI5TxlLIrh0ahhSyqQG/7IHyOKBLijRgfnIbb7OepitfuxIMPPMQIx+df+BGuX6lFzfLFePu990G9yXO1V6BUa7Fy1VruOhJ7mC4ehQX5GB0bgVwiRlZmGnP+H374YfZutLW2IyszF3v37uXpxUcffMibkO7ubu7MUfHU19uDXds3Y8P6dXjhhR9zR/HpL34BD+19DG63A//14n/i0NFDqL1+FXsefBiDY4NYv3096pvrMDwywIU7oUxXrVsBVYIKIdqSSQVITjOyXKD2yhXs+8IX8Ps/vYl9T+9D7fXLkGqFmLb0Q6WUwGcPQSNNwJ779uDIyffh9I2xdEMUUWF62IO8jAqsXLoeak0cVHFaJKdp0dZzDsMDAxjpHUV1+WKmp+TlFaGlqwvqeAVGhocQp9KhJK8E6UkZTPlIzTTi0MmDgEyErsE+/P0/fB8HDh1CaXEJZiwWDBKpJuCGQiWE022GSiOD0+bEkur1sFi8TAdx+G1s+O1s7YZMQMWXH4aENGSlpSEU8CM3M5PzAAhBKRHI0N83iKH+UYgicpw4QpMLNZ7+5j6cuHASg4Pj0MXHo7g0H2VFRZienIbbTuQpAwZ7RtDS0AmjPhlrV69DKBDGe++/A7FCAKlqFjtJKZQRXwReRwCxENFcggiGArSnhkAQgzFJj+qyCmSnZ6C5tRUOtxtRkZCZ6BKpEA/t3csdyts3G5gYQ0x20uUaDamQypXMqycDKxXmcqWKO6wrVq5gCd5/v/QL7tbTOqxQyNnkGaAOo1rB5k2nw8GYw0gsjKzMTC74CfeYlpaBCxdqOUmZ7ktGRrFEyjpySpFNMqajcuFCNLW14ZmvfwP5xUUs4RIKRQiHAjw1On3iBMrLKjgB+vq1G6y9JyOrL+yHVCHjzQiFdug1cRju7sepY8f5faVjbG5uYlMqFdk+X4AlDdRtpfyCrKx0luJQ8B7JW27V16Oru4slRCSDi9dqkZhgQCQUgkwqxcQknUc5evp7ERUIEI1FWbtOjREKsaP1wuWkjb2A0bO0llJiNgVeScSzQU2kwy4oygVZrL1eJ1O0yECclGNEVBCCw2NjLxFpxW1mNzQyAywTTtitbiTEx7NPiTYaZDg+8NFB/r5RON7E+CRcHgdkUiFioTB35imtljwr5Fug6UV6SioyszPh8XvQ1dXJE4BoLIyR8VH+WX5hPqYtM4iEYmxAzUhNQVZ6GmzOGaRnZEIiV8I040BHRydcHidWrK+By+fEmhXLkRqvx2jXABrqm/l7S6z/RDLgerxsvpYTRScWQf/wMFIyMjA0OgKj3oCg38fJqhqtgq9hySmpGOgfQVNDC1wuH8oWljD6lzISZqYnkajV4P6d23D+7EkoFVKMjk9gxuxCLBbAqpqFSNcZcPjgcXiCAjhCwDSFkAmESNInYu/DD+Pdd//MKdXl5QtQd/MW4nQ6SOVyDE+OIUCbGIKDRAFhOIpAiLj+emzZvAljIyPo7u5kqbLV7oQvGGTEKflDKN+Amit0jaDrNXHbZ2uYGAcukZ6egp/oRtIpohp91u1vhftnnaHP/3vmuN+pFZ/vuM8X7bM16Gw3fL4jfmdX/pMEVLD2nEZWTIa5Q0rDHXDGTNJSQ3ra2S77/O1OKQl1pPlvI7NF951kmXlz7Ke18v/by6bNx1zX/WOJzF9Ie2LY1S79q+EgKTmVOu5B0VxqKgVKzRXvdwZH3Xmc0y4BmjuHYHNYkZGaCkFEhIqCbC4k33p3P4pKi5GdQRfSPsgkMkyNTzNlgcyGlP44Y6WugQwutwupaWnwR8IQKiV4YN9DsAVncPbyCajVEiaaTI3aUF5ZhvbGJhjjEzAyOIbv/fA5HD91HikpmYx67OrqgsNi5c47YeLIOEkdi9SMDA6KoATXs2dOY9fWbZgYHuUd/JEjJ7F5y2Y8/cWnYLGbYQv60djaCJE4hojXzwtGcoIRdQ1NiDcmIr+4FB6fH07bDM6dPoHcrCwUFRRBIlKynKYkv4xNixTbTYuLIV7HCzwhDGtW1GDKNM2dNI/bibHRUThsTg48Wbt2NS8wSqUWk2NmZKZnETMFarWaAAg8cVAoVdytJbKFzToDrSYepaWVGBsbR0ZGJhN7piZNmJweR1KqHr6gC12dPXjs4afw0ksvMdlDFxeP2kuXoYmPR2FxERfuSUmpjBfMzs3A+NQQLlw6ixmrhTWuCyqq0FjfiNPHTuK+e+9hfWVxZRGuN1znMbCT6BBuNxL18fCIfZiatmLhouUsqSCm8ejUAPQp8Rgc7cbE1CRz0b02D5rrm5GZkgGxQITh3mFcvXALYXcEa9esxPDwCGPwcvML0NTSDG/QD5vDibXrViI/NwdyOaU1SrljR+P0oaFBnhZQ6Mr4xDB0eg06h24hLlEGsTKCMJwQiCJAWAhhQA6DOg03r7bCNO2Fx+5HljET4/3jKC+oRGlhMc5fOAe/38ca52e+/DQEEilLPsZNM3B5AxwyRB1LOufxBj26ujsQDvpZCkDdsMQEPZvqTp0+zVKCzRu384WExvzlpWWceEoTAPIV0Bj//LmzmJ4YwSN7H8KGuzayAXDp8uVsQCaphDZei0XLluLvvv1tlJSXYN8Xn8DtrkbEpCHYnWYYEwzQSLQwZiRhfGYM1+uuIzM7g9OISRdMUonE9DT84a0/wR/1YdOu9WjpqodcJYRl2gRjfCpcNh+e+co38Itf/xzhkBVSsQpjgzZcP9fN5uivffUZDI8PIzsvA5XLShGRuWEaGcPB/SfR1dSDfY8+yEXRh4eP4L6Ht0GsFszKN/xAYXohJDEZx6T7BV6cuXIO8rh4bNx+D27cuIm2libce/duHDl6gEN5yivzEBOFkZpmxI3rjVDINJzuSRg3uUqNRYtWwWn1oaO5kYPFMlILsXLFCojFMbz7zlvcPLBOmXnSlJ6SjlRDGlOdSFKXkZWDIyePIznLiCn7FCoqKxktOdI3Sqh1GHRG1F1qxNbNW9HZ2oPhoSEuACViCU8QLTNT6B8ZxNad63Cr7gZkAhnkYiWTb6wzLsQiVLVTynUMErEARTlE/5g1gsYZEmC2WpBg0HE4E+Fy4+IJVWnGuprVWFixgPn2CoUGMzYHS/vsPL2c4Sh3kUTMkhbrzAxTrujzRMU5hRWR8ZRIKl0d7Ry+RmxIY3IqfH4Pa77J3EgZAZWVVbh+7Sbef/+D2Y6jVjPLtZbKufNds3ItHti7FzoD4famsWDhYtgcLkSCIc6EoFAj6pgTflIikuLwwaNcHDucMxzks2rdGp6aFeXm4Xf/8wpkUQFu37oNi9XEYUz9/b0Qi4WzkgUxYTKjHKxEG4KBgR5Mm0zMTifee3ZOFmKxKHekKRlUrVAg5PWxzp265ZSeKlOqYbZY4An42QNCmEDyDrW1tCIvN4eBB8FgkKkvdB7olkIAgXAIjz/2GOqvX+P3lzIQqIFC6KCcoizI9FIEY14IZRGeAjlsDjhMPuSmlsJnjcE0SQnIUsbSEvmJJmi0YcjNy8cf/vgmNxNiCCHg9wChMHbv2MnfdyJMGVOMHEAV9PshUUgwNj7Gm/qt2zaxwZdQqlULF+DcpQscchT2RvjvV9fUYHpqEh6fG2MTFqRmpaGoZAE6STsuFaKwtBAOtx2RsB8+uxMBVxD5WfmIhAGf242g2w1jUiJPSBobGqGJi4OIrsszNgjEYsTHK6FQiHH9+lXk52ay9CYaiqC7s5c3KoTalKhliEuIg0wh5WZNdmoKahZXwWaZRkFhLl595XVYTT5Y7dNYvrAUBSlpuHGtHn6BHF1jFrgChPsFXzNpAt3X38//rqiqwrnzFyAUiVBWuQDNLZSg64dAQu24KBSEUfUQ+Qz4+29+Hfvf+BNP6PzBwCwyWyBkFQIZmAmzTH4PrptEtOEMsf5+Pp+GknAhECEcjnAAJDUdPuv2t8L9s87Q5//9XxTuVGyyiXO2YT5rEp2TsNBDs2xlriM/byKdxR9+klb6CdN99ufzHe553Tx32EWzSajzzzdfXM///3lqDOnU5yUmvBGgzjuZV+f47LNd/dkwnvnf8zSACDJzx0uvZ57nTiE988+xvU2KygnR5z9j/4d7UOF+rjQEvzDGr42Oab5wp/qdNirzwVDzd+8bdSEoUHFngAI3YuEwzh49jhXLluH1116DyWzFqrXLOcCHuLzE7D740UE8+cSTCPjD8HhmE/VSko18kbrReAsZhblwBr3wBN0cIiKTijDYO4S8zBIoNXJcOncaa1bWMLrssSeehMniRm1tHfLz8nDyzGk89+yzkEkl+MkL/4LGpnps37EdekMyJBI5j1fvWr8O+ng97DMz3HE5cfIE88nVOi06u7uRmJbCGrrrVy4yOYRG6WtWrcQTT30BMsII9vXzc1N3lYgWKUYjVHIl4+kUEhXj76hTQfHWI0PDKMjNZ10naYZ5KyYSMCc9JyMVCoqVTtDjD3/8A3fNSHO6a9c9HGX+53c/xO2GG3xhJROgJ+CDwZgAgyGBJwsBnwcF+UXQqPQYHR5l8xZp6YluQovU7vt2QKWW4oc/fA6Iytjg1NneibzsPOaJ6wiZJRYgKcWIAx8exopVK+EPeaHRKfCHP7zOOLO7d93NATO//tXLEEai2L5jKxYurcLtzkYsWbmItaUtTU3Y98hjEApiaO65DZ8/jPzCEmTnF8Ad9OA3r/+aw2IWLSrni3ZcvI45wjeuNKGipBAapRZtjW1sWJ4cmkZpUQljFsvLqzAyMs762oggygSK7Tu2Qa1Rs5TFbnVCJJSxfE0oFnEnpr7hChYsLGP2d0hqhttvhlBK8e0apCanYKR/EsKgAm5LCNGQBKOjTtjNDjinXFASwYawgdl5XFTsffwx1F46Da1KCplcyZr6yWkzalauwo1bt9ikZkxKxv0P78Gb+99Ed3c7nvn6V2C1WZCanIwXnv83Hq8TccbnDWHT5s1IS01Hf38/ujt7uHNI69PNmzfYYHzu7BlUlZdg0+ZNUKpVuHT5MnzhIAyJiTBbzLj77t1soKaJR0gSxeXGy9ClqtF4ux49be24b9t9EEhjSDDqOIqd0kOp9XvyxElGBN77wP348NBBuEIO1Kxdwt8vGsvHqTUwjU9DGJUgxZiBEydPIhb2MK98uM+MkR4z3E4fvvNP/4APDr+HH/7r92DyTKN8aRncNicmB6bR0dCJjOQMvPzL17Fk2QKsXb8S3pgDzR2NiPlD6G8dxvYN6/Hoo4/g8q1rqL11A9/97g8x5XIwvai1tRFO5wzKyopgMk3BbJlEKBpAQWE+Wm91QqNRY2pmAhq9hg2yQ0MzSDFkwjIxyfKkDet3sWzl8KH3kZQUjwtnz0Ar18AYl4QEVQIinhCSDAYkJOlx7MRJqBN0cEU8mLRPcoe7MKsEwpCQfSTXLt2CTCjF8NAEnnv2efzkJz+BEFHylbLJUxWnRlQUxbIVi1mb67S6EPSE+LvvdQdZA02eUqlMCqlYyBvb1JRkxokWFBZgyfJlTD6hjjF1aysrylm257Y7UH/1OkYGB9HbP8gdZPKEiKQybiRRAadLSGCtdaLBwBpuItEQDWVOPMkG/PS0NM6IoOKM0l9pA0qmU5KLUEeesIM07QyFItxMECKC1LR0CMUSnhClpmdhesbGzQ5qpjjcfjZmF+Tn8XMJxWRhisDhINqNBM3Nrax1JhwgTciKy4qZkJRsSMQP/uG7CLm9HC52tf4qXwep+O/q7EIgHOQcCcpfoE0tbWbdPurUxvi1qZRKBMMBDjEjTwldQ8gkf7uhCQ67g4ljpIMnrTkFb9F3lEz1cqUaWm08B9h5PESJmYHLYUc4GESMI+7lSMtKRaoxBQZ9Ahpv1cNht8HpdcHldyAzNwNavRaOmJ1JVBI5DY4FEEYFsE27IAqqEHQKgLAEw0NjrJ2OxQQs66mtvcqbq69/8+/Yt9Lf0wGdRoOaZUsxOTYBi9kMX8DLlBjaLJDOn2hRZOjNy89lUyh1znX6eAglAjQ03eL3xOeKYHF1FTauW8cZDVeuXoUxLRUimYw3dQVFBSCTxcjIKCdw03RXp4mDOCpAfnYO/B4fEuN0SErQszRocHiYpxx0/76BYUxbLJwnUL2kBD6Pg7v6LpsNBXl5sJotnClSWlTGfP1ppxVCqRjJScmYGBthYlJqsh6CWBibNq3Dy7/6HzRcb4ZYEEVJVgpWLlqCju4BmNwhXGvuwqTFzTp/qmcoOJDM0zQ127ljJ976036+PqRl0ISul2VPAZp1CmIQIUKFEhNjVq5YhfordbA6rXzNJDkZaSGikVkJMddOMardovwa6XxHiXjHsl/6h77RAsZI0rnSx8V/Zg31t8L9M0/R5/4DwT+TVOYOAyrLV+Yq99kC+S917/MW1Nlspdki/NPoyPn7zDNy5wttfh6hkIt27rLzfedkN3fo6++kzXz6Fc1r3D8u1ulA5o2vcxIdLtrnins6lnmdOxXT8xuBbS0SlI//lQr39AjOlcwV7rQhmZs40HHQNGN+c8PSsLlNUVxSCZav3QqdMQm/eOWXyMvOQWfTbaglMmQmpzIJ4dzl8xApJQhGA1zMEmFg0/qNvODpKO3PZOEEvTiDHtmFeXAFPLwYUYd+qG8IPpeXi4uU5FT+AtfVXcOadTW4casOf/+tb8MfjOHgAULHrWSu9Ve+/lXsf38/R4y/9cYbWLViNaanbHDYvfB7bdj70MOwWZz8mZDJCcwcxeZtGzFpnoLVZsfo2CjEEgHycjLQ09OFjo5u3LVuC7NoDQnJyMzKgcU6jbGxMTZvPvH4Pj7OFctX4ErtNeYDr1m1Fvvf2o/KskqmLqiVakxOTGHRomqMjA+jt68XJXl5qK4shzpOjX/76Y/hdNixbftOJOiM+PDAYVRUVqGttYlDREhCMGM380Vs6dLF/NkjicX0+DSUUhXyswtoBsTd1bbuLkxMTrAvgPStJLUiTfv7732AstJy2GfsyMnOR83KlYzu+uPbb+CZL38NU5MT6OjrQFZOOn72s//A5g0b2fiZmp6JpKQU/Pqll5hY8NgXHsXQZD9U8XJcvl7LaYj0d21tPcjISeLkUOoOZubnQJeoR99wH6eN1p4/B6vFxCY2IiRQcMvEyDiEYRG6WnpQmFPIHU4a5RLiMSHBiPHRKVy/WoesLCOW1iyDVCZhM7NIJkI0FINKEY9YRIQp0yQnWap1UuhTVLjZfAUZ5Too1AKMjw5CKZFjfMiCqSEPZDE9Nt+1FnVXG9BQ1w1DfAIyE1MgCMawsLwaNrsXi2tWoqx6IfQpegz09+CXL76EgMeHRx/di4OHD6J/YAg7tm2F1WJDcUURIqIIps2TSE1PhlKjRmdbO0ZHRpFuzODJABU+W7Zt5aLdZnWiq6MX9+26F9MTEzAmJ6L22iVoEzQwTUzC56YCLx+F5aUYGBtGXJwOBz88AK1GhQ/efxdnzp2GLEGOAdswpAYp+gd7MdY3hGStAbFYCAZjEnbf8wBCESFrRYuKilF76RyEsSgsZhN6JvpRXr0AmTm5vDlwWM1YUl3Nn1WBQIbTp09zsNfjDz8NrcyA7vY+1sTOeKahT9UirzwHMo0MGp0WGm0cEJUi4otirG8CNy7dQNONJjxwzwNo7WqAN2yHw2bD2mWL0Fx3E08+/UVojclwhCI8lfn9279HKBbA1h0bmXZTUVkOY2IiOtpuc3AOpcW2N3QjIzOZpzYKrRITkyZIxBqIoEC6kUJ5KGSHTNwT+ODdP8GYqONNfEFWPuou1KG3uRuP3PsgZGIRxqemcfD4UTzz3W/iYv1VlgmE/VGsW7YG/d39qCqrQv2VeshEKpy/eBWPPvE0/vjaHxHxhxALBLkAJoMhcaTzi/I5Udbn9sBmthMyn82SAjFNYgUwGBK5Q0iyAOooP/7449i+fTvCoTDMZgsOHPwI0RDpdmXo7upEb1c3vG4P5wJEBFTK0fSXPAPS2caOgEykKZy0So8rosJDKOTij46L1mjqLJMRb/5nhJ0k0yZ1m0WkZw+FWNoXH6dngzcV4iUF+dztdTg9jLekmkeiUGL1mjW4a+MmDgqK1yciKyuDzdrU4RQIRXA4qUuv4CRYQYQC7rwcQkSXMjI/JqhVePzhRxHxBTDQ3QVFnAwm0yQnppotM9wJpU3wtavXYZ+xQqNWw+V38USbziPp/+k8UmOHNus0maUCnvjufb29vKYyacdmg1giYSO4QCxirG0sJkJF5QKYZ6wwJOh5bR3s6UbDjTqMDA/A7fOgpqYGY2OjXMRm56YjHAvBHXTz5rewrIDzQcQyISHQ4fV7IQgLEPYD8XIDxgbM8LtDiIWFIKR/NEwY4lTo4nWciKsnJKI+HmtrVuPCqdNoaWlGSloyxifGWcoU8JOXQwmb3cHNMNro2Zx2qDVyDl2jTR8Ra7Ky0ziRViRRsp7carGgo6UVcoUG02YrCsvzEREG8MCDu3Hp3Fno9Ymou3YTGSkZeGLvY5gaHcUzX/kSJoYGcfViLabGJtE7OISIUIhSylaJAZ293RzwRpM9uVyMvfffh5nxaUyPmRDwB9DR0YGZGQu++MUvoKXlNsZtU8jIzOaNOm2KYiIgIysV/f1dnCy8ZcM6fPDOn5Gm1cJrsqC8tAKvvfUuSpatxLmrt2CacUIolECskCIUiXDzIBIIY8uGuzjAjxqe6rh4yOQyjEyMQR2vYZwuJWyG3m5XAAAgAElEQVSTmUih1qKwuBhNJHPlbnuUKUhk7qVkXfpOBH30GaXPkAQShQxOL6EmuUMKavfHiP4kkzAxjKbKVF981u1vhftnnaHP/3vBv/zL3bG/QD3Oa7Hn6Cuf1ojfAZX5i278/FN/HDZ0ZxrrXGF9p96bimj633xRzZ3yj5NN/5JQ8+li/f/6Muc68LPt9k+0MfOymzunBdtb/3qFOyWnnisNIyCc1dfPa9zpMOalMrRLnj8met3rd+xDxdJ1CCOKYDQECYSsCT9y6ABGh0eYjPH4U3uRV5Q3q6EzJiI5UY/05FRUlJWjb6CfCQAZqWns9JaolOgbGcb773/InaXMlHQkGRI5hW7r9m08+m9taURhYQ42rF/LO/Jpsx29PcOYGB7nceqWndvQ2dsBtUbGFBKKph4dMWHDhq345Usv4vSxU2hv72KJgkACHD5+EIeOHsFPf/oj2IhUk5eNtjaSMgiQoNMiJSkdkUAMP3n+ZygtWoDqhYvh8jlY10gmqXf27+dOKgU92GacjAh88Wcv4e7d9yAnMwfnz17E4sVLedQciYQxPDaC6zSe9fmwccNdqFhQjvGpcfzm1VdgMCQhOSUNjz/xFMeumydH2ez1ox/9BEXFWawNXbRoIZbXLOMUT5L6PHTfo0hMSIRSoYbN6WJixeDIIHfMB/t6GblFBs7W1lbuwj2693FO/qtevAS/+e2r2H3PTiypXozfvPw/KK0qhdVpxrYdW1CUW4gZixV+fxhNLW049M57uNVwE//ywrM4ePIA2ntb8ZVvfAl19dewZ88D6O7pQSAWQG9PLzOZ125Yj7bODtafVpSW4vrlWiTq9Xhk32Oora3FjMmMRF0i3vj9fohjQiTpEpGRlgmfL8jSDrFQyhfnWzfrUFlRxBtkwi2SiXHGNgNtvA5OpxeXL1/B93/wXVxvuIKmjjosXlEJhVaAKc8QolEPJCIg5A5DGFLCbYlBKdChvakLKnkcbCYX2pp6sPf+u1GaXwyrxYFvfPNbGDOZ8f3nnsOzP3oWb+//E2qWLEWiTocvfflLOHbiCM6cOc3Gqt/99nVULa9CQlICMjLScezYUWjjNKiqquJY7wsXLmLDho2M3aTi6Pd//B2mJ824/+4HsXDBIt6kXLhwhlNq9zx0L956+03uwo4ODzF9hiY7JI8iHB/RZV55+df45t99A7J4OaKqGPIW5MKYkcwcbuvUDNRcBHZj5aoNaL7dji9/9WucdOn1kdQhwGFjIo0MS1euwO/e/CN3UVMSE1BSmI+hvj7EafWsF126Yg2EUSkun72KZQuXo/byWcy4J1GzoRpqvRwKjQpOV5C9Fk67CwXZhXDP+PC9vydj9uP49+d+hnDMh1VrFmJssB/2KQcWVebioUf24nZ/L+59bB+Gxidx+vwZJCRSl9cIj88OlVLBeEbanFOBQ91LqVCNTRvvwu3Wm2hqacLoyAQWVC1Helou7A4/FlRV4M0//gYVpSUs+1m6ZDHnM7TcasRdq9Yi5gshNS4JP/+PF/Gv//YCTl08j3GnFTa/F2KpEi31behqGMS//8ePcObEKSTFxaP1dgsiZKpbtAxHD52F0+SCiMfwUR7zEySG5C4k1SDjttvug0ahhN/jR0pGCrZu24by8nJeI6jLTd0/kgTV19ezBrq3txdOhw0Wi4W1zpRMW1JI4VM9SDYaIZHNUlA4HEkmg0qjwcWLF9lcSbp2urHsIxLlEKUFC2bj5CmAKDcnh4sXMuKRt2dycgLFxTTJmGZCC5m4KXztjTfeZG16wOuDQqVCZlY2Vq1ei7PnL6J3YBCV1dVMO9m2dSeWLl3OXeAAk1ko8t6FSETASMXJiWk2ppI0hBjgwii4yx9wu/DNZ74KpUyCxsZ6RKJe/vwR8UsiVUCflMShclRwkeaNLi2RWJA9LDx5ntu4qFRyft2k0ZerFEhKNnLhu/6ujWympddM7wPJIG/fbsHU2CibeKl1V1Jehh07drDURhiNYLCvDxcvXEB+Xg43Q/LycliKEUUYdo8NcrUUcQYtb6JtXhtkSgmkchHM5knu5pJnIuCOICk+FVXl1bCMW7B69TqMDIzj2KHjLFmU0Xvn9SIUCiAp0YhEXQKsVgtPaiorK+HxuDE8PMwSSEIaErp37fo1sNlNuHrjKo4eO8oo2ryCAigUKvZueXw2qOVSCCHkRGqtOgEGYzLOnj+NGdckxLIYMoxGnrqSHr68uAyOGRt+9bOf45kvf5nTs/u6uhhNe5W45w4H5FotZmhqQf4xuQwLFy1CQ30d8jOzYJ0wQR+XAJPZjJHxMfQPmpGWpkZObjZiUgEy0qghIeOkXjJOi8SkI3dw1kdBdjoe2/sAnv2772DTslW4cfUGrjW2QpuRBZPLC5lKwzIVp9uNpOQkaLVqNuX7nW543X7YHS7GwlLjZoDOk1YNv8fDnym3PwJVghrGlGSm5Lgcbn5fQpEwHwtt9tgXGIkiXqtBdmYmHPYZmN0u3LVrC0oXLmBvUd3FKzCPTiPk9nNYk0r1N4375y+7/9/vwThIMox+mtN+JxLyzjCjOwv3O2Usdx7Kncml8zp1ltyQITVGxe2sBGdW9z6LeaTHpQL707x17lrPdbA/lsjc8WQfUys/xZGcnQbMaennpgb0oZy//TU77u0ZUVysiLBUhhfOuWPhzQkZf6IxHq/eGV41MhXGklWbmdd++vQpuOx2yCVSLKxeiNttrahvuoXS6lxOjBscGoFEJEN+Vi5jGynIxjRjYnoJGfNMlhmIFHLkF5XgRn0jqisX8Mj0V//933jggQdw6uwpLviJ3CAVC+By21FZsQBebwC9faOwTE4jGAigrLKMkyPDsQAqKorR0tKBh/Y8hsaGVjafpadkIjU5DX/+85/R1NKI3ffvgD5JC5PJxHKgxJRElr/cqr8Br9OLDWs2YLR/HFaTDYW5RYxIs7qpoPVDp09ARXk5jh09xtQCfQJ1CzuYO6xUqaFWaphTT9KUqgVVmJgYg906g6tXLqO6tJLvS3HiBw8f4kWRcYFqLUwzVjS3tiAW9nP35uTp08z0puKQOgmU/qlVq1FRsQBXLtVBq9KiorwCKm0c0nKy0NzWDK1ahaDXyyQWWpxo7E6Gr4H+AdYcEhVldGIcJ8+cgiE+HgkJ8Vi9cS3u3XM3rly+hKKCYjTUN0EsU+LUyTNovnoLCqLpRIJcrFKw0S9eeQnP/ev3MTjci+z8HKgMcdwto8/ogYMHuPikLgh1q2lyQl4HQ/KsPtbj9kEplyE5KQUhfxBP7/sCPnzvQ5RVLsSvfvkKUyFcNjseuH8nOtpvI0ac+awcqOQaaAw6tLW1wh/w4ZEn9iIU80Gpk8HsGMH1hkvIK8mEO2hFRnoqG/5cFh/CLjFGOk2AX46OplEsLC+FRCDBhrXrcfHcRezYugvlpeWASIJpuxXDExMcaLLhrjU4+MGHCAcDPOIl0+7A8ABuXq/Dk48/AaffxVKXH3z/h7jv7nuxbu06nD13Hh6vB26/H6tWr4HZOYPqRVWIhCPo7urDgfcPQRST4tGHHsT+d/6E4pJ89A20wWA0oqH5NtQyBZI18UiM10Msl0OokCEhyYAzp8/gN7/5NU6cPQYvPDh87jBW3rUaHj+ZBtNwo/YKKkoqkJtXjLFxE8rLKxjVd/DQR3j00YdgJtZxOIjCshJ853v/iK986SnIxUL0dbSjqaER99+3B8tXrMT3nn0WmzZsg88ZhHnagsf3PYiewVY4Q1ZEREGkpKYgPSUP/qCfpReUxyCDHF57ECP946iva8bt+gaUlxVCFAtDKxFjcUUZ9n3xKdR1t0OSEI9bbW3o6+3Gxs0bcOPmNaxZuwLXrtQiJzsLXV0dfEGnznR11Qp0dLSgpDQP/YMDEEAMiUSNmhXr0NLchc4OIkrlMbknJyOXPx+0MRTFYshKSUZ5fj5abjTgVl0DVq9fg/jUJIySfyMlBc23u/DRn47DqErEt7/7bbz4Xz/FAqIJzZixfRvxu7sgFqpRVboE5kkrNm5az0WZQq3kQpJMbTeu1zFBauGCamRmZEGrj0NraxtuN9+G2WxmxCdNFycmJpn4Eo2E+LNMaxVNhqnDXFhYyLpxwkJSQUfaY5PJzAUeGc7HxidYH00FOW3sbA77rBSGDHlzXUO6X25OFhe+1Awhf0QoIkBqqpG/J4QnlMrEWLVqFa8HjY230N8/yCnDhCa9cvU6DElGfPeffoCK6oV49bXX8Mqrv+UONjUgyBRLkkbalGZkZbLmP06rxvDQCBweLxesBTk58LrI/2PjaWXt1XN4+503IJGJsGz5AkyNjsE2bWNpSf/gCJvLg6Ew03DEYilPF5ldz2CGCJNaaONDawFJGkgSRzH1ZF6kc3TvfQ8gOzsXthk7erv7ONxs/YoaXL50CWNTkzDPmFFaVob8wkL4PB72V5GvKDstGR1tLejs6YY+UQeZWgZPyAl/JIDk9CRodVT4U9BZCRRqGRRKKYc1kUF5ZtqGiZEpmCZM0CrViIYEmB63IE6pgyEhCeND48x/pxt139UaDWcw0HtF1xdCve7avZvf5wMHD7KXx+t3IRh0cXL2xNQEhFSAQsg5FWTWDYVIlhRFkt4Ip82LkSEztLQRqCpDvEHBRKVzp0/xBCLVmMrhfUkJSbBNz6C9uY3P46ZNdyEuPg7nay9hxu5GfmkxOrp7oI2L5/NE/ofL586jrLCITcUqhQq3Gm/B5nYhtzgfvf3UkJEiNT0NZUWlmDFbZ02gsSgHZgX8Ls7OiIZ9+MdvfQ0/+d4PsLyoChMjk2jtHcIETZ+UaiRnZKKiopqzSsgEXF5SDKfNCqfNDsuUBf4gMe/NcLuDEIkl6O0fhkwq4O+bKxiEJkkPQ2oiT8KFPiGilIcjiM6SY7RqBANBRCJB3gzThH98agLrd26CKiMJYbmEzaq2KRMkgRiaLt+A3+6HVvk3HOT/exn++R+BO+6zxeYdXMW5jjVr1KOfFKJ3Ihmpq0zrxP/Gfb/jGKiApy46Pfa8PObOQwyzk3m2kKe/YR04sdfnu9ZzNBoqwFlTT3r1O4rv+ceaHZndEX40x3u/82e8MZh7Lvr31tviv5pUZr5wD4hmpUXzr3WWbjP7vMSmZuLM3Gvr7J7GpNkDt9eHlSuXYqi/j4vRK1ev4Z6HHkTl4oUIiIOIiQT46pe+zuE8DXU3EQsFsWnzeixduZTDm6amxzE5aQIxQ3r6BtDc2o6qBQsYt7Vj+zZkpKejp7sbgqiQ0XvUlRMIohwDXXv1OmQyDUoKiiASxHi0Rtz3Y6eOoLAojzsDyUkZWLp0Fbrau5kLXVxYgkzCaiVpce3mZfT1d3E8MukeBQIJxkbGWMNH2EmP048t67fgyEeHUZibD7K4j1kn2HyakZnOo3CiBNxuamEZDvGYqduVnJaCgqIi7pqIRSI+h4TzIuYvBUNk6tPQ3zuA7bt38qJIhXt7ZzsTi0hf6vP72WhGZq1Nm7bw8R47fhwup5O7cnSxO3rkOKoqqpiYUFlRyRd4jUGPgcE+HDx4gAM0Vi5dzt6CrTu24l9+9BxmzGbWLJI+lj6ncrUCBw8cQn5+HkoXliAaC2HX7h04efwUgt4QEpPSOORjoL0Xe/bswa2WBmzZtY1DfWZcUxyGUbNyMQ4dPQB5gpa1/Bs23IVLFy5ydygaiGBkYAQhX5hlI5193di5dRvefGM/qheU87kJB8MoLSnFwMAQGuu72OBHEe96XTwSjWq4HEQYIWpJIZRyLXoGqCOjxcjEENZvWY2ugRaWcWTkJ2PGOQWFSgqX046QP4KgN4belmGEXRK4p4NIkCdBLYtDZkoWgpws6URRUQkam1pQVlLOBUFhRSlGJycwYZ3koJ3CvHxGnKo0cg4FS0jUoYekDQ43brc182Sgs7UDD9+/l7JWuKPUPzQAk30GE5Zp1Gxcirs2r+eC6nv/+M+4/+57OW2TpjCLFi3Ab1/7DSymCUTEEhjTjdCIlWi7fAP3b78bbp8bWcUFaOpo4+KOJkV5pbmoa7mOjoF2LF2zHAKxDOGoAL2d3RAJiLMdh61bd7Bp751390OvV/PmgGQS/SOjdHhobWtBVUUFAi4XknR62C02Tq7csHkzOvra0XDrNhSSeGSk5sLltWBJTTXO1p6EPoVSCY1M4ygsLsSVK7VIiNOhtLAcHlsAPmcEnR39OH7gJOzmady7ayvipFIk6rTQGQ1QZyWjZbgfEbEIbS3NWLliGczmaeTmZqCh/gYMCTrcuFnHcfU0gVpauQpHTxxiIg11oc0WK2QSDWJhEcpLK3HhzDmsWrYMfd19yM3KR82ylTyBUCvk8DjsEFEQj9+L6akJCKRieKIh5FeWISaR4r13DiBFm47/fO6/8c2vfwmvvvpbfPubX4XVbMX2LZuQnJKBlORMtLZ1440/vAWf38eccDKDUiEmEYs5iZc030Rfom760BgV25bZgj0YnJPLzMpaqPij+5CRnyQtpG8eHBxgrXZ6ZiZ3V2k9oakVGbRJ70sFilqtYIkM4f/IC0PPEwj6+PFmr3vkkZolLpG0hsx3pAk3Wwjd6IFCIYVao+RQINJKk7aTzOf0d9Qk2bB+IyxWK4cv2RxuvPr671FaUcHr+vDAIE4eP83YUpVaxXptmiYQdpfJWFIZGxslQjEy0zPhcfnQ3NKMy9cuoanjFqatE9i8czMKCnOYnnP8gyP82R8fHoc/QPplIRNjiBQjkIj5WkvNDJJQfCwfZbcGyUXDUCgVLI+gRNeUtHRulmSmZ0Afp+Mgq6nRIYwOD/JnJbsgB51d3dj31NOIRYVITkxGY0MDOppuwWGzAmLAH/JDpVMiKS0Rap0KlVXlUKhVmJ40YWR0mNNyJXIxwpEgU6TIkEtyH/JHdbS3wT7jgVKsgWXciprFKzHQPcjaetLUewM+RASAnMklGixevJjfd5KjuTw0tQhDKhNBJAojvyiN/Tg6Qxw3Bk+ebsQ992zg86NSyWCxmKCUqWCanMHgwAQ0yjgUFedjcmqI12zCRRbk5cPt8jAqld6LkaEx1F+/CaVcze+93qCDRC5HR08vFGoNtHE6LoxIkkWbi5HeHqQajNi1bTsnrF6/eQMChRjuoJcRp1S4E4WpoqQMEyMTbJQeGhlGYqIOEnEUKpkIzQ11ePPt1/HaT/4Lezbt4MC/EbMNtggQEIqhjtdjkK6RVqJDuVGzvBw9He3YvG49vE4fhscmYbHZkaAz8EaEpE4UUthH08cEDYRqOX752m/wP6++gtaLzfA6qBPvhZgyN8hLFwmioCCfTbyBkB8KvQZFixZAYUyAxecGxEKEfEGoYhLEvCFcOXEJssgsYeb/7/Y3qcxnnaHP/3vBs8/ujs0bTe/sFs8/1Lxe/S8KY9aozxbudKPiflaGMquPn5ek3EmomTW5zhlZZ+lCc/f9S1b7nUbTT8gzn6SohqlzfYfxdP6YP318891u3ljM6crnXxN1+rc0if6qhfulighCUubvfLwRmR09zW5OaMGcL9zpeNo6h2F1+jlcwmrzICvTgO7OLtxz//3o6O+FJxRAPHVpFi/G73/3Bu+oaWGoWb4Eclqw5CKEwkHEJ+hY95iTkwuZTMmJgL/97evIyUlnRr5EIOKu1vS4mWUhlFRXVlYMQ3ISvMEQvP4g7JYZTI5PICM7AzKVDG0dt5GVlw2RWAqX3QOlTAu5TIGSwhJ+rJ337Eb/UC9Mjmle6Pu6e5GenInRQTOTV4ry81B79hLiVfF48d9fxKmjp9ByuwVLly2BO+zA9RvXmPldtagKZ85eQG5ONqRiKU6dPI09Dz0IkVQAXzDAY7yc3FxGDAYDfh4nU/JmTkoWBDHiqMcgk9PFOIhQOIBwNISyijLUN1AoRRgLFy5mzXhWdh4bT8nUNjoywnrlt99+G/kF+SjKL4RGrcHk1BQn05VXlOPd/e9gfGQEOemzx1WxsBz9I304eeIY4/fI1V93vY7TCynwRBmnRnd/FxYtrkbtxYtQyRSs4xSLZZicNPOF2eF0YcOmDRDIhbB7rFDr5JCpRRgZ6+Wk1PVbtqD28iU23JIxVxAGpAKKok/FuTOXOQb8yaefwAfvfYDezi4k6hNhmp7iQJknn34ap0+fgVwYh/OnankCsGvXNnT1tCAlIwmJRgO8XmJE2yGWxuALOpGVn4KYOIiB0U6k5xg54IdIHRqNAqKoFOZJB3wOwDzqRtABJGqSkZ2SA8eMC3EqDTRKNaPbEo2pjHPT6RO5MKPHqFq8ECKlEN39nTzRkMslMJunEESQjWOk6aXJzc6tD2P5kgpUly+Ey+aB3xPAvqeewsUrlzA4OgyxSoyYKohgxMu4N9qkGOIMGB0YRVZGFtM4iG2tUMtRtWQJGptboBYqcOHDY/jv5/8dh48dwZBpHClZxK3PRNdAL3LL8jAyPYKQKMDFydXrN7F2/SboEvTcuWxpbkNhfjFOnDrG6Lak5Dj4g17G042OTrBml7TkNKXat+cR/OsPfgRBRIDKBQuxeds2NHU0IRSIYVH1UuTn5UNP4U+XTrCvoa27DUb63vlcUChl0Bl0LI+wzzhh1KWg/nozjElpGOkbwZULV5CXnY3Kwlzcf/duHD1zEqmluYioZLCS7jTgx+TEOBuunQ4rTh8/ipTkJC5uSD9PAVsBRxgNjfVYWrMIY+Oj0OkSIZdqYLe7oYtLQHFeMZL1RlgtM+jr7cPQ0DCTPq5ercOqxYuhlkjZoJeTn4tXfvtbZOblYOXGtfBFgrh2uQ6V+dUoyijC2cNHsHnjJpactbV28nmiYpsK2tbOdrR1tMNknpkrMingRcz0CvpuUY1J0xRChDq8TpjNJi6gae2k4pq65FRsk+yF07SjYf69WqthCRV1WLOzs5lGRcx16nIT5tRgMPDPOAGUMz2iPHkjbw13MBiaIeJu/Owkd/ZvSH5CNBUyoZJhlaY/NMGQyyTITE9DZmYaJ9iSmfHDA0eRkZ4JbyCAlNR0KDVxGB2fwg/++Z+xcPFipnzo4hPgcnkYc3rx/EV0d3Ug2WiARqFAvFaN5KRE6BMSkGhI4o0vSSenbNNIzjFCpVfD6p7hKcFU/wg+eOPPiJdo4SEsYIyKxjAigSCCYeKXxzhEJxCNICqIcsNnHuTA12rqrgZjEErIACxh43acRgOvx4cnHnuMmyKjQzSVEaCeQAe5mfyd+M73/gl1129h+7YdOH3yDOSCKCymSQxNDMFsNcGQamCvEaUsu9wOlia5HW5EohFIlRImaRUW5yEUCcHhtPPGzGqb4QlALCiE1xZA2ENylWw2KpOUx2V38EaPQpRUKjVvdiiPgVCg5NUhgMD69WugT9IgEHQgKqC03ymEoiEOgbt1q50LY0qwNSRpGZ9JhBfTlBWT41ZYzW42AWdlJnNzga4hi6qrEQlFcbPuJoJ+In4Rw1wJvy/AE1p6TsImmi0OaOO0rLMnshtJTlesqOFEcorx2rZxM65du4b+4UH4oiEI5CJI6DtrtWPt6uVI1iex6T41JQ0m8zS0WhXCQTcM8SrcvHYZBz98B3/8xa9w/8bNOHrgMBo7ehCQqtDQ1Q+dPoW9ISxQikSxbvUSnnJRl582HH39o7DYHBALBYjXquD3BtDT18+a+JhMiIhMiG177ubPyK9/8jKCvjDTZ1Ky0pBbmAd9YgIUlHvgJc+GBR4i0mjVcAd90Oh1jAsVCUSQC6VMnjp36CwSpPrPrDr/Vrh/5in63H/A5tT5e/2fEj7/b48423GfLVI/zXTnYn4+cOlO7OMdXfHZgpvczJ+w1qljwBuFOWPpfKf9zmOYZbPPHjIVxZ8+Zu5o32FSnd1YRHk0xcX93PH+dQv3CC5WRBFTzO1keGcxu5mZnzrMB1TNn7fmniEYMymURQV/0MeLNyX3kUk0LjERVqeTFyHiBJeUVuDCuYvwOj3YuG49ystKeZccDAc5wInoF8IYMbopSGcIq1etQmtrMzo6O3gRVYqUaGtqg98HDnYgzeXDjz2M0akJQCzB6NAodzlIC6fQKCDXyBhv+P+x995Rct/V+f8zvfed2Z3tfVdbtaveLcmyZMlIcsMGN3oSSAgk/ELiEDAJAQInJHwhEDDNHdwk2ZZkWbJ6b9tX2+vUnbbT+8zv3Ltae+NDQjjhT3SOj6Wd3ZnZz8y83/d97/O8nvLySpx85wwc03OMhzz5zgmUlVXhn775j0w9mQ8H4LDbkI2lIclJ0Nc9jOnJaRQYDIyv3LJxKwwaPWqrqvn+29paYPc4oDPouKNOaK5AKIQnn3wS7S3t8M75sHJVJ4RSAYLRMOLpBGYdNjS3NLMDn4KmVnSuxOHX34RKqWY9uEqthkQoglIlg8ttQ2NTPXdF6XyXh5g3VPecj1nLtInT4YgWvkgkgvLyUpgMBtaJKlUaLgJm7TZMjo5z8W01WxEKBZmtHYwHEfB7UFRkhVFj4IKDimHC1JmLLVyUEXKzvKQYl89exOjQGJQyDcyFVjg9TixrasTWHdvw2qHX8OqB1/CJzzyGqZlx1DdVo7m5CbeGR3gUbDSaUGq1MlEkEaFQoiDa2zswa7OhwGLBgVdfx9VLVxELZjgGfdOGTu6QuahLEsljetTBBA1iBWv0CugL1FCq5ZiankFdYyNsjjEoVQJYKwoQz5CWl2QpIUhktO0IkYimEHRH4ZuLo7VxJTJxCXyuIKqKK6CQyDnR0mKysM6ypb0Nbp+PD+4UfkSyJgqVoU1625474fDa8OMf/BC7du1CaUUxE0UmpsZx7vw5rFu9Ft//7n9gx9at0Ch0mBiewEMf/ggSmRS8AT+a25sgIWyaMIZg1M+f8//88c/Q2b4c/jkv2ltaOFsgGg1h5aoVEMmIfHQGtSXVmO4fh2/WwWPg8toKlFeXc8Lh2OwUJl02bLt7M7JIobevl1nPGzdt5whvwmY2Nbawxt4z58Lht99gTnk4EcKqVSsQCl6FjToAACAASURBVIfgtNvR3XUTSpEUH93/MF59/iAunruB1vZWdKxcA5XOiO9+69+48P/37/8rInEvmlqrEc9E4AsFUGDWo6OzndndFN5FpsoCgwW2KTtisTRWdKxixGexpQguhwO1ZRW4dOE8Zt1O7n65QgGYCgsxOzHGyNRVK1ZgdGQIXrcdwfl5Nk3qDSbUUJqqQAPb9BQGem/C6XDg3n33YWrKjoamFpRUlkMqEuPnT/+CpUylJUXchSR5AhUwWqUWarEcU2OzGBuZZA8DmUc//8W/hKW0EGfPnMHenfcwslKeE+DKhcu42TuIodEJOB1eRraSNMxYqIdcq4DL7eOpSWVZBQecJeMpTvQlORiFvggFImi0apZ30OeUpCm0bpNJjoprKtaJYkPUK0rrpNvofd/S0sS3EZeaJAIkukylskzTockbETE0ah1/D/0M/Z/oI4vyGTrM0zpNj7lIKONufJ5kawvIUUI2cnE270NlZRm2bt2CkydP4fSpC9xxJZLRAllGT2JhPqCs27gRf/75z3OuRElZOa5fv4mO5R3o6erGqhVtiIXncfiNgzh14m04bA6MTo6xDt1gLcDOe3ejprUOoUQIkAhRUlyCkCsAbV4Oz4QTAzd6OWl4+fJ29PV24/z5i0iRJVeyULgbKV23rYW71PlcBiePn8DAjT7k43RKykGlJIOygDM0SJ7X1trKjSUyfFMOQv+tAf6dSMO9c9fdnFLtmfOxJGze74TBqIdcIcXoxDhMRXrew8hTQaFr1JDhekBATRUJT9j8AQ9iqTAfLmgaQAeL8opyCPMySLIypEI5CFJCaBVaRlFai4owMNDPh4v6+gbMzs7A7rTx3i2RCNC+vBllFaVweKYRiYXh9dpYokOsfkoUv3lzANEIcfjzKK0xobGpDAJhHmqlHt3XR5GOJpGMZmDU6jjBtaquFn29fexXOvnuKUZVhoNRxi7TQYaINvTeEwrEMBdZ4Z7z8qGJpioKuYxlX6lkFMtqa7BxzTqcOX0aMzYbkoIc1EYdZ0NQc2ndmg6UWKwY6B1ER1sHHG47KitLkYwFIRXmYJsaww///bt46Sc/xR0rVvIh4vyNHqRkGpy5fIvpP1ZrIU8Rtm/diLaWBgScdsyMjqOksBgezzyiiSyi0SB8cy4UmMwc6kcSULvPDZFagmUr2+EOenHx7E2MjZPZVoC1d2xCc+dyBKOhhSlCLsuo49Tt+mx8dAQup5NlYTQF97jm0HXlOhLeBMxy8+8sOv9YuP/OS/R7f8N7hfvSDvpiR/u3deA/aGRdkLgsyFv4526bWpd27N9T4fyWwp0q9UVd+2KRy/9eEmS0tJu+gFVc6F4vFv8Lz3fhCws6v8XbFv5Ph4gFbf370wDSuLf+AXGQpHHPKd7HQC5eB36+eYAmBYsyGboeo3YPmlesBqGLh8eGuPCisIwN6zbC7fVgfHwKe/fcj+GRUUzMTOCLX/hLTI6Pw2mzcafNYDLxwtLc1oof/cePOJRhIVFQgvkA6QQFWL1mLU688w58Tg+mJ2wY6ZuCQibCXTvvhMKg4LChOb+XN5U80So6OnFreADF5cUQK0S4dWsIK1tXQZSXwOt2o7+3F5WlVfjsX/w5hiZHMeOYZQ7uxhXrUF9ej0QyCmFeBK3WCJPBjJkpO+vFtRoKDAmhvKIUHl8ABZYC+Ob9bMCcnJnGr375LOpr6niDojjz9s52HDl+FHfs2Aqb14X6xjpOZiScJ42F5TQJCMc4EKWnpxe22Rna35DJJvCRj9wHpUaBaCoDk8XK/gB/IAybzQHbrI2lOSs6lmM+GGDdZEfrcnhdbk6BC0djrMMN+YLIJNOIhyKoqa/B8TPHce+DezmIiKQvRP+oKK7C0MAQli1vxejMKLbdtZVDmJ79xc85pl2rNqC8rBr7770fE65RjIzdYuTaXbvuYn3iseNvc1rp3XffheNvH4NSqkQ8Gce+ffvx1qGDqLCWMHKNTFiUfkrmX9LIjgyOQJIXobigCFWVVZhzu3Hu/HnWTFNHhoompUKDVJJ0+UaenrS1N3IBQ9MYtVEO37ydZTr0/6KSAi74BHkx8ikBoqE0kx8KC8pRUVHPhfzI0C0oKR7dF0BTfSsGb41g/eZNjH08c/40wpE4Y+EoxXJ8aBz37tsPXzyApCCNo28dxvp1a/D2O0ex78F9MFsL2fCm0xpw4vBh7Nm1G0aDmUNannvhRTYBbtm6BZeuXuLJTFNHA3bv24l/+Zdv4tGPfhSrO9dwSNAbhw4hk46jo6MNfkJSKjTMbEZGgJ/+8KfQazTo7OzErt13IZmNQ6QSQ6ZVwRmYg0QhxPF3jqC42Io7d+3Bi795FQ3tjSzTCvojHFhGUfKBUAAVVSW4dO0CvAEq8Nfh1lAfHDOzCHl92NCxHuMDk9CpTBidmIZUrkbbynWcmLt/3z588a/+HNvvWo8p+zAsVgOiiTD2fGgX8/7p0EfdzngsAWuBhY2qDocdpSXl3Bldt2o9Dh89jG2btyIcCOPgW2/BUlYKsVLJn/FMMo5f/uIZfOLjT2Bqkkyefk61pJh3UhPq9BY0Vi7HmZMn0dHSxGmcoVCEJSM7dt2N9Xfswo9/8l28+dbrWNnZyVrk8ckR3Lh5HU/+3Vdx7cJlBOYCsOiKcfzIWXhtPtYpb9l+B0RSIf7kzz7DuQ+feOxjaCZ8aSQKTygEg7kAW7duZykTyVlofXN63bhJSY2s/1VCr9HDqC3A0SPvwOnwsd5SJiEjZfI2SpegrbeLdYGArxXxy6nrTt1rnUbNZnMqnhRKOZQyGTKZFK/1oUiSi+nFIpymcuShofWfphGRWBSxWIT/TR13kptR4UUFOhleeY9YlGsKBLzOUEOkpMSKW0NDkCsk+Ozn/hT2WRsOvPIGG24pwZD3HZGY0ZOlFeWoqqnFI088geUr1iCbEyAWJ/OokGkjGqUcFqMG834PJsduIRSZxztnjqO2pQ7OeQ8qGquRlwpZdkJZGmqSaFzrxeGXDiI448Wy2gYUWa04dfYU05jePXEOMpUYzava0bpqBRo6WlFeVXn7YBiCIJvHibeO4ef//hMkI3Fk4hk01tbxZ4XzHFIZPuyTV6m6pgadnR3Yun07nnvuOfYB0HVZu2o1jhw+AptzDHv27obHN8fSpkg0wteVpDAkeSJTJtGvaIMmVjhNlThASiWBQJxnqEFhcREEIgkUIiXkAg0qLBUoK6rE+XfP8eTX5/VwYU8Jsa+88jIjOqnZQ1kTOr0S0dg8Cq0mzLinoDNqmCQVCoVZGuXzhuD3JbnAp1ChskY9ZMoslCox+0k2b9yBsDeF8yeuoLqshg3Obp8Dw4PDMJtKUWI1o6+nn0P6iLBDFTvp3Enmo1SreSJDExxKLCZjKkm66L1DOOB1K1ejurQM3ddv8qGGfGfJXBoiqYTfqzt2bIAYRG5JodRasnCo1CgQmfdg3uNkT8vf/+0XcP7tYyg1mHDu7EUI1QbklTocOXGeDeX1dfXse1je2gCLUY3G8jLUV1bg0plLGB6dRN/gKB7/2KOIhkO8V1y6eg01zY1YtWE1Qskw1BYd5iLzuHa1G7m8CFXLGmEstiIlBGK5LELxKERSKbKpDAcQkp+EyjalasH0TcZuMjATua737A24euy/s+j8Y+H+Oy/R7/0NLJVZ5LUTfWKRfPLBAvy9Ipm+5QPF+VKKyuJtS2k0ZGJlHTqN75YmL71X3S8U3otF7qLWfQEmfzsVdcnBYKmchp/zbekMbQD0XBYfY7HZv5RWszgd2NMv/YMW7ieb08jJhUwJWOy2L8VikjZ/UetPzyeSlGBkyo5NO7ay1vfOHdtg1Oox1H8LP/rxfyIUTDHZ5eOf/hS0BVqmCyxf3obqsirIJAqMT05z6AdFPP/6pZdQZLZwF4VMmHabE4889gTHOdNYf+2qlXjx2V9zd4Pikleu6oBcI8VHH3+ECRlEWKFFjZJTKyrL0NBcD1OhCUODt1BTXgePwwc54cLkamhUejb75aUiHsfmM3lI0iJGAvoDc5wSSJ16WuCoS8Mj0rAfTpcN6eRCXDaFzZBm1jc/z4V7JBLDzh07OfuEwkNIi0mSEl2hATKNEtd7rmFibBTpVJI16tu2bsXRo8e4+GtqasaVi5dQV10OvVaJQquR0/EkagVujUzAVFAInz+ISIQW4jw0KjViEcJqYSGYhooCCDn0x2IhjKKNmeQ6BbGlIyzb+dAD9+DC9Ys4f/4cSizl0KmMuGfnfhw+eAQtK1rwi+d/jo41HfAFPFi5shNH33gL69ZuxgMPPASbw4kDx36NuXk3Hnr4Abz4wvMoLLYwqmzL5q04c+YcLp4+j+UNLRyCReY1WnRPHD+KB++9jwvyprZlyOTzsNsduH7pBkotxXBM2tHZ1sEph1/4qy/iZ7/8OT7/N18CxHLMTDpx9cI1TE6MQ62SwVygRS6XYp2tvliL8dlhqHViBKMeqFVyBDwBFJnKEfUnIc7L0dM9whHlhL2jjWXt+k5cv3GF0xoLTaWIxTOoWdaA5Ss74A0GYCk086j2pV89j4Hufnznn78DQ7EJ57suYc7uZDmP2qCBy+fi2G21Vovrl64hFQshk03innv2obikjBnq1L0jOcGzzz2DTD6FDz9+D/qHu3hKVFRoxvT4FGKRGJQKObRaOZLRFE6/dg3f/cb38Kunn+U02ae+8Q0889yzjNhraVmGtevXYtwxgVkXjfinIZUC9plJ9jz8+Rf/Gj94+hdYva4Dh48chlFnhkFrwac++Sd44MH78bNf/owPkY0ty5AVJHD23GkMDXajxGhBQ1kdcvE8fvaTQ/jyk5/DC6+8jHs//BHu+NKUaGZ2EjX15egZuA6xFJiYmkAyFUZzWwnjAMUiOTQqLUL+AHsaSIZB+EGPcw7VlXXYsmU7hm4Nw2IuwvVrXYgm0zCaCtgsSWZCkoVQkZrNJCHKZzHQ38fhM3mhBEqFAbvvuB8PP/gQvvnPT/F73u8PsWHz7t178LWvfw3tHS3oH+rBV/72yzh87C3ctWsHJqcncPLd06x7ps5kR8tqvPLCW3COO+CZ9TIqMBieh0qrwP79+/D6yy/jnj27EYxHEMsn8M7Z47hjy0ZuFpCRMpbIwDHnQSQWRFlxKTKJNGcRlFrJeN7AicbPP/siy1yE+fczOYj4Qt1Q+swyNvi25lEkFC1IaRh9KEBlVTlryWVSMctjLNZSUP4HUYUoVIi65oR75Y49GxzJrLiw8XCxfbvhQ5pgOiQXmi1Mz4iGw5xWajIWoKK6hk3ThLol/0B9fS0HHb3+8iE2/tFiQrI+ItlkBHmkkykYzQW49+GP4qvf+Bbs9jkmgmRSJP8h86MeGrkUqWQE3/u3f0EkGUZFQyVWbVmFWD4Ou8fFmnVKm6bJojibxc1zV3Do2VfQdeoGk5iI6KIx6tjrdOdd2znQraK+DiqTHlmpAELpAvUmnYhzMnfENw9pRoxjh47g1ed+g5g/CrWc5G4F8PoD+Nlzz4HGiK/+5lW+drSHGQxGPrATcejObdvw79//N5Q3FKG+sfY2nUrHBSlRSuKxOLzuADeNhFKwJ4TWm1Q2jRzS0Jt0kKrFEMmEMBaYUFJUgjlnABatFTcudGFmZAZapQ61VZX8mjldDgTmAxCLF4rnlrYmyBUiKJQiOJxTmA96UVRdxNeC5U8ABz0lk2lEwguHOKlciLqOGhgL1ciDmgtByEUayKDHppV34r49D+LTH/8k6hsrcONqF/xeP0v76LNIe7VWr2PpVnFZOev8idZGh0Da2yhIkA5hhGWkmoOmSiuXt6NAY8TVcxdYGpYgCZNEBImMKDIZbNuxFvlUmrvjdFBNJGKIx0KoqSzB9NgQxMjiM59+CAlfABFnAP0Do4gJxMgrdIgkcyguqUB39wDvGcJcCqffPQxxKo43X34NFmMBJibsuHj1BvwRL08CqitqcPFqF4qrSvgguHHLOhRVWzHtmkVteR3SqTy6h4fQvn4tRm02RLNZyDVapHJZnmLHXR7Gh1bWV0OolsIXDSF/O+eATqyeISfGzw7+zqLzj4X777xEv/c3sDn1vySULnLRP0Bp+eA9/5fi/b0O9/td96WF+4KG/raB9LYRden9LRb2nJp6WxO+yHJf7JKzXo8r4fc77QtF+vvGWnr0xcdaGh5FJthFvf0iuWZ33x+wcC/N4lRLlgt3ZrbfpuUsPt2FveH2ROA2QUckL4amwMoR8xevnOWgonSSRuUr0d62En//5FfZKGIpK8Kde7bD43cxqpAS/2anbCixliEWTWL/Pffh1VdeY8MfmbdIA2cyWbBixSpYi8vYkHX27BlolSqsXL4KvV3dKLJYWF5AekTiY0vFMkiFhMzKs5tcp9dS84inAKS5Jq0udasddhcXC5QGSB1gCkahLpxOo2WKDMV+i8TUkcjA7rAxd5lisEnLJ1fIIZeJefEl3CI9xgJ6DPxzZKZrbmlhScemOzbg8vVLsJRYMDY7gR1372S9KrHVh28NQCyWQKEgfWjRQrcnGoZKLYNcLuQxbCaXYk0f0WvISDQxOcMyJLvNweSMdDyLuso6psZQvLlWqWGKxZzbC2uRFR1ty9Hd1cUx4el8CslMkg2upLe81T+MJx79OH75018CWREb6T7y6MM48vab2LV7B44ePQqfL4Ctd2yH3qCD2zuHCecIZh1TeOJTj+Fm31WYLUY2z81OOyAVqXHq6Gn0nrmBts4WCOUCjt7+sz/7M3z7W9/hUBjaPO+//wH84Ac/wIfu2oPRgWG8/eY5LO+o4wKitLQYN292QWPSYu/9D8Dt8GJ0aJSNj5RKWlFSyqmktJmmRBHc7L+KYMjLBmQaEVeVVyOXEqKqmIykaUzOeqDQqOEPBaA1qtDU3gS/38c0o8KCItTU1mPT1i1MKyqpKuXwk0OvH8Knn/gMvvp338QX/+KzqGqoxphtjDt7Y8MjyCKHnFiIaCqO5R3tuHzlMsrLC2C3z3AewZ4PfYhTBa9cv4gZxyTC0QDS2Tgy0jgfnnLJNBKxKLP3qWij7qxGo0ShuQQbW3ej2FAGr9PPr+30zCyb49atWoPK0nK8efgtSDVKbLprO46dOg6pSACryQjbzDSS2SyiuSyygizcDifcDg+bRTds2YTuwT40NDfi0qVLfGDUW1SYmBzFzm134ty7Z+GYsmP18pUY6CfdshUr1qzEwNgE7E4XqqtrWQq2dt0q9A/2Yt3GDYxfm/M4MTh4AUXWAl6rRHkhwqEY62mLSiwIhb1sCjToC/jQMed0IpnMoPtmH4pKKmAoKMSF8xewddsWnD9zBhqFmiVMNIWIhmNsrJOJFRgbnoA4K0FlbSUfsD//xS/hzbeOYWbSjnv3fwg2OsjMTWAubEdJUTFe+81hJlQVm4tRU1GLkZ4huMYduHf/Q/jNbw7y6xsPxVhKQ4Ql4mWT5CRPm7xESo58PPbJh/Gd730LKrUcM9NePPDgXly5dgNKjRaRaBAmg5F1tRazFVNj0zDqCtDe1gmv24+3Dh9hWRi1ryXiBcY6rQ3UEae1k8yI9NgBf5gPky3NLZiZnkZJqRWzU5OciFxVVQGpVAWhkAKa1Lh45TIfhEg7R4UXrTNms4VlUHTgIYRmMpXivAYOfpJIWeZCHXFCaprNBcxwv3btJlNsCCdJ3dUtWzYzWvUH3/8RN2risRh/tpieQrJMGaVZdmL5qjV44pN/Cp3eyPxwkiBFo2FOppaJBbjV3webexJF5RaINVKIlGJ4oj54g142Z1KXOZvJIBYMo+9qF44deBOtdcuw48670NTSxsCDWJQSo2mimeBDBBVdmXwOk9NTmBgZxUDvAOZcbkSDIW68hPwhZutH/GEUFZbgyb//CqZmbTj4xhvICfMoKSlmqRhpvK0WwqWGGMNYVVWOt95+EyV1VlhLraipq0UmlebpGZlsbdMzmJqY5O48XStKdiVPglAshFav58Kd7r/QauECOh6KQ6vSwz7txNysB8loks3KGykh2+mAzeGgFYNfV7PFgJracoQjASSSEb7mSqUEs3NOZEh6IxLAH45AoQJMZiVksjyKCk3M7nf5QrDPuhEMJHjSQPQmQUaKdCSPytJKxiA//PCD2L5tO6yFVgTn/ZianMT0zCS6bnbx2kZyk4aGZqYVTU5Os7eCOvIkL6L3Kf3dHwzjgfs/BFE2j+uXryLgC4ASt0KxOOjoKFPKsWnrSkTnfWiqqeee5NDQCMuAmhurEA94cM/OrVjWWMnZEvKcGCND40gIpcgoVUgLhPC45zA+NA27zQutXoH79t6N+uoy+GwOTi6maUNt7TJc6jqLxz75OM6+exrXr97A/HwU0zYX1BYZVt25EREBNQXluHphAEoZHYzEMJcUc7haUVkZRCIpcokk1jUuw8kLZ3G+5zrqVrZDZtBCIldARM7kdA43Tl5FdGaBAvQ//flj4f67rtDvf7vgqaf25xc72Et/fLGYX9pNp5WUuhmL2vYPasyXohmXIiSXpq9y5/4DkplFrCT9PElKFgrt95/N4vP7YKf/gxr4xcKdivnF50+qGupwL3TliVqzUMT/IXGQlJx6ui3LGnc6aJBuc6Fof//3WDpo4KejKIVSa8G58+8iHqc0Oz8+99nP4cUXXkFLcwdv1GQUo1ALsVKEmsYqKDRK1spduXwNH3/8kzh98ixLWfp7B7kTxAElbj9Wr1qD8bEJ1NctYwOr1+9BRVkZs68puIRGYNRhIvMOIenS8TQH4mjUSsSiEY79NpuMbPhMphI88iTJDnUzaIOORRPcZSLzFRWOHNZAmzcAmUTCVAZa0IqsFg7ToAAQ0s/T+6CnpwtTkxNsMiJGb0NjIyRSKa0DGLx1C5/7y7/A2UtnEAj70LCsFnaPE3mJmEewNIGgQkGvMbC58fLFS1je1sYGH59vDslMDBq9nhd8b9jNG39RSSkmJidRWlqKIrMV+bQAXsc8vE4v1IQTiy6MeKloaKhtgD/gZ/2ow27nzpy5kGLAFejq6WZjjkqp4wTV8dFJNNU3IRqPIxDwMamFOsJU4EokClRUknmSFvgIwqkAJmwTuOOuLThx5ih2793FUo9iSzmqyhrx8rOvIxtKo6yqhE25j376IfzgRz9EW0s7hHkJvz40TVFKxVwEk+l1z567+bUg2dA//N03sbyphFFpU7N2GA0m9HUPcDiLTCzD6s5O7h463UQHSeP+h/bhF7/6BTo6lqOuvhHIiXDjehdGbo1hK21gFbX4wX/+BwLRIL79r9/Ct//1OywrIUKR02bng5O1tBjdAz24Z+8eRJIRHDt6HPU1jehsW4EXnnkBvqAPj3/sESaXrFzeyQc9Uwlpb5fh0JsHuWPX1FzNFB8ynxEpISfKwj43i3Q+BpkcsDumoTJoYTGb4JieRTKe4BFtaQmhPYGxiTGUl1aguXoNmmtbkYpkIRXJ+LUkg1vA7YFFR6/JPIorq3DhxhUYC00cce91unDo4GvQFRjgDc9zgdJYU4fjR05xnkDbmpWIZGLQWfTswyEDd1oQh8dpx/o165COZbC8eQUj7IiR39N7E16fG9F0Dnds24ETJ09gdnYau+7ZCZfbyRMF0rDTwfjYOwexa9cd6Om+xiZNn3ceNTV1jGO9ev0iVFo1U1Kmp8bg97rR0daJQCDEASyxVBaVVbWYJ2lSLA7b1CwfZiicqrKsGitaV+DAy69BIZTBoFTDGwrAGw2hsa0DDz/0BBw2N+pqK/GLZ/8DFfUW5GRJxrVODM1AnJdgVcdqVBVXokhTCFlaimtXe3D9Ri9eeeVVZtfTRI3WYdKEk2GaNMuJBJn2PPjNy8+grr4SX/jrz2NyZgb777sfN7t64PH5UFJWxAWg3zuPupoGjI2MM9kmEorCoCV/jxwvvvgKc8epoE6nFjrYtGbIZVIkkjF+XIlUztx1pVzOt1Pw1GB/D3dm6T1Okqmqyhrmxuv0egyNDMMfWDAWCyi8RixhTT+Taqhbenthpn8TdZiQeFRw8iFAJsXI2BgX/WKJkNdXWusogGigbwBut3chvj6dQJ49XdxFQl4qxde//S/Ycfc9nDxNlBurtYz3HtLn88FAJsHpUyfxzAtPY9+H98EX9SOei8NaU8wFvNvrYuIJPb1ZSusMxaARyqGTaZBJZDDn9LCU6cTREwTr4mKdpETU7CkuLuZDzfjwJGKxOGhKQbIMmjrQdb1z6zZs3bKNZUCHj7wNmUKJ5Z2duHzzCidltja3or2lA45ZB0ZGhzk8bvmKNvQN9EBRoOAwKdo/qLGhkJOEzs9+X5JyEjaVsLt0PcmEHI1E2U9ErxVp1gnz6Ha5CUzK5slELIV8muQoCjQta+RJB1HPyKhLexetAVVVxWTFYoM7ve8IgREMJqDS6qEyypAVpyDR5KEuEMFglsJi0UIhkzCrPOBPwTUbxMSwF9mIgEJSkUvkIcyJeZ8muRTtUYTG3LxpM4qtheSew4VzZxGJhDE1PQ1LURFS6SxPa9va2jE4MMDTUZoK0fslFosimkrgkY88BKlQiJPHjsPvCSBNgAGFFMFYCvoCPedkqORiVFlLIRGJuEk1PjaCSNCPuzavhVEjw8oV7ei5dhNqoRxioQzuYARTAS9yIhHsU5O8xtkc80ilkygs0uLPP/NpFBlMePfoCei0RkxN22AtNyIUm8fuu+/B2nWb8Ysf/BjjE+MYdUxDWKBERilGdWMdQmSS1RVhdcdaPPPMr/iQ6vZ4WXbUuqwNwmwaQxMjSIqBiqZ6WEpLEYklMT01C4fNibg/BpPijzjI37/s/r//hOCpr+/nNPmlxfsHi27uYnPX47b2fAm+kZ7CQjLogkn1v/uz2BlfSE9d0j2/rQ9cLLZpk+TO+22D6uJzW3TI8/2zx3TBNb+0w85GVTan3pbX3JbQcPjR7T+LMpw/dOF+qvV24X7bNEuPuVisLz2ELB4gXH4JdOZy7iT0fDdURgAAIABJREFU9FxDaVkxB2JIREqUl1bjzOnzUClkGJ8ch1qvQsfqToxOjHFaWXFRMVZ2rGYOKy1+hNSjTSVEaXLZHJNfKJGWyCMkMaCQDApjIhkIdZjp2imVKi5SuXOQoRBjEdGeeFxKuMTG+jqmK6hUSpauUMecNH1kwoolEognaPMToaKigqkQ6WQcMqmIF2vqtlBXVKPVcMIdxZ2TC58YveYCMx8QaHRIZibix0YTMU5i/OnTT6NzzSqMz0xiPuSFidi2YlJ/yDDnI+2kCgLq3abz6GzthH/Ox3pU0lcbTVrWiMsVCrjm3NAYZNRC49jz6rpa2B1OOG1ORLxhmHWFkEACvZKSAgVMaKBij+gyRNig1ESSUTBCTSFneo1KqUJLSxv6egYQDcWwbvU6XLl0FXft3omh8WGcPPEOxkfHoVTIoFRQfLqVu/hr1qxGPBeGUqeAy+/EyOggzFYLc5xHb03ANuXB5KgDmXgOO3ZtRSwdhlgh5hhvKqRbm9rxwq9egFIqQXtzIwZGBvCP3/kGopk4d+U0UgVK9QU48OxLjCGlNFat1gC1woCbl2/AbXdi04Z1nN545uxJWCuKmAd//do1PPzwozCZC9HQ3IInv/ZVrN20gV8Ll8vDGs1tO7czsaW0ohSnz5yGXqeHiDboyUnIKDxEJkIsEcWWO7fA6/WziY1QZ+vWrIFYSkWSGMlwnFnSFZWVUJu0cPicOH/5HDZsXIe33jzIOMPa2joUFRchFAvCMTcLo1kHv9eFfXvv4d+RDlE+t4dTAuk9T8QIOgyevXCWMWZmfRGqy2qhlumRSeYQCYVQXV4F17QdnhkXEvE0IskkxESkQBbrN23A0z9/GgqVAsUlVt6c9+67E1/6wj/i44/eD4POjEQuh4QwjZrmWp4sWExG7Ni9lWUiXqcTl8/cwJa1d6B12QoMDQ6ht68bgXkPSqqqIVeqUFZegvHJYdQuq0MoPA+NzoCenkHU1dfj3NkTWLW6AyAUnVzCkiy708mbcUVVFUs+5uZcCPjmYNRpWYZEyEqV1oDAfISTW2mDnRib5o47HaRnZpyorqxGZ8tyvH3gMHQyJbav24JZpx29Y0N44pOfZrM2McPd7lmIlRkcPf466pZVwOeeR8gfQ1FhGXxzfrQ3L8fsyAzm7T7kM1LYZ9w4ffocSLDOtK68AHK5jBMU50PzkEnl3BUvr7Lizp134HOf/ROcOnca167fgEgiY8O8Ui/lbiwVbWZTIZs/iWxDa5lJb8LwrWFEIglcuXKNu+E0OVjW2Izu7psQiQXMlg4Gw7AUFiGVSGJsbJy9Tps2rseVy1dRVkY4WiAcimJ21sXGSLVGxVQqj4fM6XOsR87lKFvj9mZAoIJ8not++o8yJChYqajIwkUuTW6Itc1rNoVHCWmaSCZWER+4MmSilUuQyxOnnChSNCUQQKbV44tf/htsvGM7tLoCJEjXrtFx0Z9LZaBRqSCTCDDQP4CzZ9/FynUrcODYAdh8NmzdsxXmUjNmnFOgSFlafxKxCIJuHwSxHFL+BKKBOI69cQytdW24cOo85BIZIFnYF2PxKHfg6+rq2TNEz4skL4lMApFEnA2yVy9fQdeNbkSjC5hMc1Ehm/M1ZiPu3LUTa1atQyaZQVfXTVy7doUPTXUN1fD4XNBa1PAH/QuUNCL1GE2M0qQ8C0o9pjUvHI/xPhwN0XShkNKhYNIbMHRrCLOzztueOCCdXIBGUABURTlJZGi9lcHtdnBSLTdOCvQwGVVIxCOIxONwukh+CVTW1CEUCSOZj2Eu4kRlowZtaytRUKxFODyPeDTFKd+JcBqJcBYSqOCY8iOfFCEdo30zh1QsB/Ih02tKjad0IsOyHEIPcxMrFoNULObQtOKSYv6ctzY38e9MRn7CPlJYIk07IM3hM5/6BB/wr5y/iK2bt+DYsePwBIJQ6XRIZDNYu3UNFHIxlNx8KEEkFIZnzo3JkUG01lZClE9Co1XgzIkL6GhuRTycwrTLDZ3VjLqGOs5zEKQEOHHyIi5cvoSNmzcQoQMb1qyDbdqO7p5ehGNRtHc2YceObZDLlLh64TJS0QR8Hi/80SBsoTnYwwHsvv9uHDzwBmor6+GeDUCKHIotFhRarJz3cPbCZb7eRDlas34tHG4XxqamKNwcc94Qp6mqFRqYVH+kyvzfy/Df/x4E//SNe/OLhfpv06cvFtzvox3fJ8n8bx5uaWDT4veTKZA6ZouP98EOPH19kfG+SJhZKuehTjv/7O0CfWlhvBD0tLRwX+h6v991X3jcnd3iP5jGnZJTTzVnkZUtHCQWuO2LZtlFDf773Xd6/ETOjGlbEEVWcmWnEYqEUGix8Mh8fGwGDTXLoNUqoJArIZAKmbFeZC1CwOfnqYTT7mL+LHVxKKyHHsWg0fLol8Z01J0sLyljDF48FVmQlpjNbCKyOxwQiEQcJkL0ANqkiJ5CEeupRByjwyMoNJvYlFNdXcUbEhXflLpG0dhkno3EYzyGNmj1SCUSCAVD0GlUKLAUQacjnm4O6UyWaSW0YY6PT+Dqlcsw6Mg02AGtRo1IPIxMLgP/vB9jU2OYmJmCscCCyupKyFVSpPIJ9FF8dV01RiZGedwuk4mYPtPe1I5SaynsM7OwzczCWmhBKBpBS1srd0MmZoagN5uhMhjQ1deLxqZmzE7aoBIpUFlYhuh8FNlUlrsupDeka0EypI725ejq6mKjML1xDAY9b7x08CBWejKRRktjK4Q5AQd2iLVSzPnd6O3pgVqlYtzX+MgkbvXf4kOWXm+AzqKEUqtEOpvkxLtQOLBginL4cPPaAAb7RngDIfOWrkDFkht6z/Z1DSAZSfBrvWZlJ27euIrPfvEzmEv4UFBeiHsf3M9puzdOXsTR3xxCqcXMQTIyqQbjozb4HT5UllZgdHgQOp0aWr0KWVEOX/qbL0MilKK7qx86gxnW6kp84vN/gt0P3sN4N/I2UIDPh/bfg1dfe4WDzHbt2om+3l4uBiikh7pF6zevh0giQnltObq7u+EPzqO8rBQNDQ28sdFGeODl17H7rl3MfJaqZfDFApCqJJiZHsfZs9fx6Y89wqQhSt11eRxwzTkxPT3JSYIlVurShvj6E1FJIVMiGiZyiBgr16xlqlA2l2LkW3VxDSd59t7o4RRZlUyJCms5nDMuLsaIOESHMirEwskEpFoV1DotHn3kUfzwX3+AojIFZHIhUtE8FDIdhkbHUdFQjbK6MkTi8xgZG4K11sxFqmvGgXl3GIK0FFqFCVs2b+MEygsXz0KpouCTcWj0KojkAoyMD7IP5aGPPIJjx09zmis1OghHZykswOjwAMIRP/QGDW529WH37g/x+nTx4jm0NzWzxIsKEIVCg5LSCohkSsz5fGx2LC4phVSugNFYwH4PIkgZVRr0X+/GpVPnMNR9C2KpDFKNHD/88U/Q29sHiZiSFz1QGsQYGunikKmPPvQEum/eQigch9FkgW/Oh2QoDtvYDOZdYVw+fwMBH2nQxUhE01zM0H9ELCH9eTZD2u006hoqIFeLORX0tZd/g5u9N/Hss8+jr78PGXEa5VUVfIiTSRVwUDBSOstISJPRgGwqh0w6z7fR50wulcPt9nAhR4cEmlwRl9vtCkKnUbBHhKaPSrmCDzmEjbTbXdxx7urqh1ar5DWOCnLysgQCQQ4somwKklnRZ5WKQ0okDYXD/H2FFjOzr2kKSX6OUDjCnWVqUjAQgfJIRMQOF3PDgMKgiGBF3fhknEx8AuSp06xQ45FPfpKNz0aDhSeTtGYTjpLWbDLo5jJpXqNnpifR09+FFw+8gIbOOjSsqEdlfTkm7WNQa9Qsf8kl4hjs6odj3I7jB09h08p1mBiaRntjB068/S5fn2gmwvkNqUyamyZUEItJIpTNQaPUMBI1kcvwIZE60RRsRVpt+t1Ij5/NC9C5bj2+9LdPYnpqChvWb8CNmzcwOTmG613XYCkyIpWisDY54zS9Xh9SxFpPZ0BippaGJgQ8XoyMjCCTz3AjiELg7JOzLIMhilBVRQWURCXxEhIywIT55cs70FC/DFevXWUJJSEjCVccClHYVAZalQKFFjoc5DDjcKCiug5Xu/rY9Ex7SyAyj9pWHdZtr4fRKkEw4YfXG4BYoILPE+LGgUKiRDSYgjAnQTSQQjouQCZBrxkQDsf5MzLvDaG6ppaTg6nrT4U7HeTofZ4VZLiZqNUokIrGcf/efei92cNZHzSFvHmzG56AgxGVQa8PQ30DfFDZsnUb/MEg+odHcL23Fys2r4VELoJOqYZEJGaS3I3Ll1Fk1CER9CARCTCSUa8zcaJw941+iKRyFJZbsWPbRqxpb8LZt0/h1IkLUBoMMBYWsV8onc7BFwigb3gIGpOe5TN0qKZpB8ngJHkBgv4AgpEQwtk47H4XNuzeBod7DrZpB6dvf+MfnsJzP38GQ/3DbMpVaUwIxKJIEHGquBhj42O8vsczKURTKY5ALi0uRS7y3zdrF+u9P0pl/jeV8u/3PYJ//Kd784ud8qVSlEU2+9K7Wyp5+SAC8oMF/v/0NNikuuQbPmhuXbxvekssctu50c5pqLe7++85/2/7i25PARYL9w8+/iJqcrHj/YcMYCKpzMnmDLJyIXdzFsOeqPiiLuh73f4luEuzuR0NjatR31DHI9F4KsG/KxUnU5MzTAWJREOIRcMsaaHNkAyu1IGhoo8KSuqskO6OinFCy5UWl7AGc3J8AtFImANEqICm0BPS+y0SgBKpNOsOaROizY9IC9TtyKaTkIqEGB8ZxbKGRt6IqINC90mbw/TsDHPjBWIBxBIy6ZAeVcyFuVKmZG48UQjo6zanayGxLRJnbTgV8ZXlxUjHw9xBow1xeHQILq8bB986gLpldZAqZdDriB5ggnPOgYIiM8LJOLZs3460KI+b3dcRmHfzuHR2cha1FTWYGB3ljk95WQkaly3D64cOIZcXcJJeMpuBsagIV7u7ISQLalaEkb4hmFQ66FU63jAcDheEQjEC/nnGp9F9q5VKvtYky+nsWIFTp0+x0YokKoVmK86dPc/x44Tb2nPf3eju6+IN7NDBg9i0YTN++ZNfMjJxZedq7N+3H9ZKEw4cfJ0L3oV0y1F8aPfdmBifxpE3jyObE8JUTKEvc2xiJJ/A8tZmXDl/jUM72lvb+fXs7etBTiLCl7/+WWiLtXzNqNDw2zz408c/i+bKMgizeYyOTOORhz+O/q5BhL1BKGRiDqJpbm2AJ+yHtbAETXWtKCmuwPWuXtz3yMPwZOYxOjeG3pEe7Lnrbhx64w34fF40LmvkYsvr87C0hpBwJGf46COP4ZnnfgWtSYNwPMIIMZI+koaXePUUBCUXyPDhfR/DCy/8J3JC0v5KcK3vOtKIo7iYDqkKvr/KqgrUNdbh9LlT3OUibS0FixQYjOhc0YbTJ0/xKN7rDWLjhq0IzVMCp4aZw8Ru1hmVyEYzOHHoOBKhOHZt38k67Ew8zzHm8XAQ9pkRRAMRfv86gwE0rOhASWUVpsYm8C9f+3/49x/+FZLpKMaGp1FeXs8mR6JCzHqmoTIpkBOmMWLrZ4SeQqCGXKBCNBhDJpFDe1sHamub8MLzz+O+vXfimed/ha987Sv41+9/F2KFAFqjDo3N7bh+vRet7W0YGbkFa2EpS4TeffcI5EqaZiZYB71pw3a8+OJz3JmzmgsxPjyBpoZ2jI3M4LOf+yvc6O3DxatX0blqJeobyTC7MOlMp9LczZVAAI1Mhh987/tY3t4Jk9mMlrYO+Dw+PmT7PU789Gffh0QJPPL4w3zov3G9Dwq5AaFIDJevXUdZaQUqisvwo3/7Dzyw58O4eaELN67dADIiJkyRVlshlfDnhAgtyQSF4YgRT8dRWm5iWcXlyxdx9sxphENhfOYzn4bSpGIJWygcZdmaWCjhSQrNcpmTnclBIpSgsaEJ2QwwN+dj3w5RLKRSEXtuaFoQjy4U0fQ5pcKU1jB6zxgLCnh6SJpv6ohTkUwJm6QjXsgXEaGppYXXqi0bt6CpeRmeeuopON1O1qabC4yoqqpCf08vqqur+ecWYAJiKDVqxOIJLnaJT85yIRo+Z3MQigXM5I+GI4yVFUmkEMiVHKK3acudqK6qZ2kPrXd0ralYW/i7EkH/PFx2B55/6RkcO3sEd394J3bdeycUegVGJoYW0In5HFQSOUoKy2BU6XHx5Hm8+9ZJhD1hVJRW47VXD0KqVCAjy3BmAEkX3aR5pv0xneUDLE2q6BqRFogKRirK6blcvHCZSVp0wKlrqMdT//wdXLx8Aze6ruMvv/AXmJyeZn9GXrgQdkQkLrVJxf4B2i/8AS+8rjlYzRbolWqWbWUSKbhcDr5WGqUKUqEMne2dePnXr8Dt9LCGnnwGSqWc192+vgEODyTTbiqbRDDoR01NNRwk60AWxdZS6LU69hIl8ykKt0A4lYBMLUZLZwMamiugNojgm59GIOpGJBKEWKJAIkpNGQFqa+vhm5tDjIpwkQJSoRyDfXaeVOs0BlRV13HWhlyixuSEDcVFRfw5Gh0e5gNWKpVGTV0lCgr0sOhNGOrtRy6WRGfrcr59dHScJ5B33r2NTcu2qUn2FtChzOWaQ1NbO+ajEegKzIhLRDylpFwNMvwqJDLYJybRUFaM0YGbQCaBNRvWwu2dB3KUfRFANiNALBnGhtXLoRPn0XPxGmYm5xBO51BcWY6axmVIZPMYmRiDa96DcDqOkpJCxsI2tTTjE098DNcvXcbIwAAGbvVDZzEikkmguL4KszY7+m72w2wwo7ykhA97HqcXQsjQ0zuAvJh4/wWM5aWpmUAi4sOuXK2EtawUorQEgak/atx/v5L7D/Pd/23h/kFz6Qc12h+UxSyVwvw2rvvSp/vf8uIFFMaxRNZyW5P+njzmtgxmaYd90cTKI1wSKd7WslPRufiH7nEpiYb+vrNbhObZ23iB/+O1pML93aY0F+5UqNPzW5TKLH0eC4qdBXpOJxnqihsgV8h45EeaTNICkgyDYqhJrkEsbjJfUrFOMgWaUtAmEwwGmM5CXOTa6nrWdVORzqPYHBXO4NtICkDjSr1Gx0U+OeBpo6PTxSIec2HjWzCQEqOamK0DfX1Ys2otLKYCToRk7JpCwbrbWDLGuk4qvmkTpNt0OuKa56CWK1keQ7+/TKFCnkO6RBBIpAvW3GwG4eAC6UFv0DNxYHp2GolsgkkE07Zp/vf05ASMBRTuY0GUzFm0kE5NoKS8CH393SgrpRALP5N0NAoVenu6YbGYuTCYnLWhoqoaWrWSUwRPnr8AiVSFXE6EsqJyGOQ6IJlBVXkFh1xRd08ppzRZEQYGB9DY2IT6ujpm99JBVq1UMW2CMG9FRcWs7yMsYn1NPeKROJ5/5VmMjw9jeftyLpTIqDbYM4g55xzu3Xsvbg0Oo66hkok0JGUgpKZKqURbawd+/euXEPBHsGfvfdhyzx38OnjcDmxYtxbPP/s86msamBe9bu06RkeazUas37gKl6+dxox7Auu2rkf/8BAXOhWlVTDLNUiFojAaipBNCTDQNYjZCdIuA5/+zCdx8dI51LTUwuf2IRVJw1JQgsbmVvzm0Ktwp71Iq9L4/772JU7+JA0sTV56e3uhVCr4AEhYtg0bN+Dw4SPYsnUr5ubcLAOhor13oBdETyNUoMaogklnxnNPv4TBvnHcu/8u/NVffxFvHj+KwnIL1Ho5Llw8gy2bN+PKxYv8vieaEXGjbXY7XDY7gt6FaPo77tyCfDaDmclZ1usTS5lSLcloGAj6cf/997IEA6k8Ohs70Nfdx9357pu9KC0sx9679yM5H8Ts6C1cvXoVX/7Kk3j56CG44iHcvX8vYuEITh87gVvdl1FRUQqNtgBbtt8NgUSBV984CGOxERKtGKXVxejpvw7btA27t+6BbcLO7HI6EFPw1LbtO1i613/jMm7dGoRKp+HUyJ6BLuy9fx8iNJUKxRbkDLEIsmkR1q/ZgBtdVyCRpmF3TqDIWoJ4jArDDGJRP6bHZyDISrB+9RZMTbhwz94HYTBZ+H3tCfj5uqeyGf5MU8JvKhbFzMQETypoOhdOpJBIZRD0R6FT61CoNyDon8O3v/UU2lc14cjbR/Hpz/wZRkZmoNOZsW7jZhgKTByiFg1GcP7kORx8/gB8s348/uij+Kd//DakeTGQEzI5hRoI1G0mvXKGhuqCLCylejz6+MMYHB7EzSvX8J1vfgtr1qzEl5/8W5acxeJJzm7wef1Yv34DJibG4XG7meYSDAWgkKigVuk5kZcmX36fn4PGzBY9F0JkIKTflw5y5D2hxoWKzPGxBIcy0W1EGaEihD7X0WicC2cqwKghQOsVmbaZ4y4Rsc9mWVMDm0AH+vr5Z1jykstwI0VrMPCUhTqPbveCfptMsiQNE4ukLBUjzC2x6fM5AZQqJaLpLB75xMfR1rEazU3tfMggCYaWEje1WsjkMp5K0kHj6Z/8CE///CdoW9OMsgYraloqYCjUQaPXMo2EYAASqRoSqQxyejxfCK888yLOnTjHn/menj5UNTXC2lzJORnk2wl5/RgbHELP5RsIOOdQoDcxGlDExl8J/640hSotq8D9Dz6Ay9euorKqClu27sSRo+/wpOQrT/0D/CEfHK5ZlikK6VCeiMJkNfE6EImGIciR3CQBk0aP0gIrBnsHoBLL0Hv9Jgf20VSErj99ZgERE40opyQejSOXTnEXm/eQHHjyQRMo4sP7fG7otQo+3KSSObjmfCy9C6cikBuE2L1/ExQ6MaZcI4jHw9Dr1SzRpINTNkmyT8JupjgfQG0yMGmttrKSX6PB/iGEAhFIJUom9lDaLYUqPfbRj+P/fe8n3NChcDnyg1EFQQeQT37sMajkErjtDtSWlOONVw6gsbaeQQ96UwGWNTcxo57ee5YCE3fsWRJmLuSD0dvHT6C0qgpikxFCuRgytZxJW5QF0X3xKj685054nTPwzdmwduN6HDn+LoQiJTc/ZmecEAqyqKsowarWBtQUluDSqUsorq2GJxJFMJ5E/8gIZn1urLljM3SFRkAugqnIzGx9mqB7nA7kUknGcIYSUQgUdGh2IB6MQpaXQiYUM/N+fHYaCo2Wpw+D/cOobqrDilWr4QvNI8VZJ0oOjIuFQkhE4ph3BuGbCv3O6umPHfffeYl+7294Tyqz0JVYxG4t3M9vCzh6rxhmXfxCIUq70WJh/L/Ruy90z9+Xs7zXkb6dwLr0MRYlLr+to8+1+fugGb7PRQTjInpx8RnyY96+Y3rGd3UJ/+CFe0Yq4IKaTbCL9JvbV+g9zjxx7/N5bFp7H8qKl3GQjU6vYW02GTiJIUubWLG1GNaSYn7SRFYgY9d8IMCbG2nFabxLZqRMZiFBjworgVCEDC2mFFesULAvge4rFYljzZo1jBQkXXt/fy93fqirHg6GuEi226Yx0N/LB4D21jbevLweYiwLWQ+vV2v4/oguQN0vGhHTv4kgQ+N6ii73u53cpSa5TiyxwFOmzj49L5IPDAwOYsY2g0QiDaVSjbb2Njjn3IhnYlBplZjzz8HhsvEUggpnrd6ATF6ASDKDFetWY1lLPb769b+HIEvjXh+B29He0or5eR/mIwF0rloFt9+LQCiMVDTG6amrVq2FyViMMycvYu/d92J0YASrOlbgld+8DEtJIUpLylh/OjBwC1ZrCS+2ZFqjAxPxzcvKyuB2O1FaUcmGq5lpG1w2B3O3h4dGAWEGmUwScrkSFeUVPP1QK+UcKPX24XfYvLV58wZ865+/i2Q0BvusA6XFhfjCF76Al176NZ78ytdgs7vQsqIJR4+8iTcPHcAD990Ph8MJu93JjOXW1lYsa23GS79+ESO3+lFbV4xJ+yi+8b1vIpSKweXzYf2GzRi42oWYL8whQq+/cgD2aQesxiJYjGY8+thjOHLkME5feJfRbRqZFhvWboJzzovqpmqsu3sDXjj0LJatbGLz48T4BLxuL3fEiRldWVMBlVbFyYeWokIusEmjSZ2lPXv2IJlOYXx6AkWlFly8co4DPMzGQty1dQd3jekgOu2eQUacZcJOLp9EkcWIhtpaDvcYHR1lCUKRtRhd13uQjiX56zK1hAt8mmiYdRYo5GTEDLP5uqjYiomJEVSVlyEyH4NWo2OyChWefs88KkxliHhi8M04UGIyQiCXsG49mE9gw113IJyKMtXGoNFhZmSc0aDVjY0or6rDcy+8zOz/f/v+d1BQUsCHy7mAl2THCHr8UIrlMOmM3Dm8NTIIb3AOWp0KczY3y6PKKqoRSUTQP9THv69YLuaDaGNjA65fvYZ4OI+O9tWMhHvnxCFU15VCrVVhZtaBispSFJj0OPjqIVSX1sFSUIrLF27gb5/8GkvVFCoVssKFyRYVYnRYnPd5ONAnkYggEAxAqpRj+doN0GpNEOcVaKhsRF0Zyab68cKvn4GOgrk0euy4axfEYgXm54mMQn6OHBe6wnQep4+dQjwQw4GXXodRbcL+e+/Fz//z54xtJZINSV3IbCmXyTmjQGtWY9P29VBq5MxXjwTnMdjdg0997AkOnaID38VL1xCMxLBy1Rq43B7OVRALhex3USnlLOmjLILG2mXcNOjqusF6da/XzUmfErGUGxflpaVcoBv0NJ3zYnrGA5lMyJ83ks1QHgARQDqXd+LMmTPcuacOPXXHq6tqOE2TDpvUzSd6DPky3n77beZ1p5IL00cq7qm4Lq+oYqwrJQTTukjTRvps0sSIfm9Kv6YQJRmlgQpFUOgM2LBtG9Zu3ILW1g4ulKmpQgU8B+gQn92gw8CtAfz8l09jz96dqFpWBqGSyEspxNJxhKNRCPIiJvAQ3pNkPgJBHqJMFqePnsCR195CdXU937Zz316YSgu4cKSCPBkOM/4xn8jg9Rd+jYGuPqa4RPzBhRRaqRTxWHKBm09SIq2G30tl5dWQqRScG3LfQ/dhPhpASVUOGh4TAAAgAElEQVQZJAoJovEoQtEQT0FJPkkd3UQ0iunRCcQCUcR8EfYPTQyNYHJ4FFK6juk0h2CR56Oisgp19Q0YmRjHnMMFAU8uJIxYpOdUWGRms7NAmEM0FoRKJl4AGyg0mLDNQqSSsv/nI5/YjYxgHjOOEQgkWZZoCTJCKKUapKjLnsqzbJOkIhKZGAKpDEnCCJsNnL7tdnmRSQlgLTLxIYwSrQPBOBpqW2CfcmNqxAaxQIy1K1dhoLcPWrUWWzeux4P79+HahUuYuDWMscFhNpdSjghJVUiyozcYObeAfA+ztlm45zxobFwGnb6A5XHnL10GtGpkJIDWpOP3kUYkRdDuwupl9ZAKkvDOOZAWZOHyB+DxhTA75URNRT2ylNoaCWLrxnXQk58knYUvHILSaMS004EL165y4FZBaTEs5SXIUmecvGACqkOyUMolJEnnIDlHwANfLIRcTohMOA3flAuPP/QIfMEARmbGcXOgn5OXVWotTwrpGET7NWVD0DQz4PIi7PEzPYf8Atk4Hcr+5z9/LNx/1xX6/W/nwp19JjRao07sEiPnUl3573PXix33pV34pYbXpV//L0X6B8ObPtApXyqv+W3a+UWJCv8ut2U1rDvk9NT3yTL0hV09YrTY/7Ad97REwEEhH/yzKNNZlPHQM+lo2wGNqog/5FT8UtFOH+ZELIHG+noew5FEhnCM5IyizZmIJfOhIPOJqahNptKY8wV5TK5WqWE0mXgMSZ16WgTn5+cx7/dBIZJwAUpOfYlUxNr1gM+HSCjII1W1RsmO/dmZKUilMlRVVXIYB3PYeQIiRCaRgFIuRYnVwiNZCDIwFZg4bXJschI+n49Na2Q0Ikzk1NQUa+KIzxyKhvlETwU84dKIcy0SSlBWTng7isxWYdY2hVQ+DYfLzhs5jdNJXmMwmeHweJER5iCWCZHKRCBEFCG/e0EvqiLjrBgzzml86L59sHlcGJ2YgsfuQqHRgjs2bcfl89dRXFAFx7QHGpVuoQi0mHBreBBGo5lRlG6XhztoxNemmHOX280kFYrZptetqqaaTYMD/bdYf0udOUKmBWgh9AdQVFiEBz/8AFMYurtvoI1oNxo9Dh54E3dsWI8r569ALJCipbEZ2UyaO40FhWZkBULm7v/Jpz7O6EaWB0SirLmvrW+Abz6A9Zs24sAbhziI6u0jhzA03Id9D92DntEhtK1tw94H7mPfwq9++DPs2baLDxCXL13ha6BRaJBL5SAWSplMsnbTWrx56E3WvqfiaYxPTmDPA/fAn/JCZZHjav9V6Awm7iJPj0/zAYY0utRNV+pUmLLNMu/73XePQ0RfzOa5O1vf0Mivs1guRCDkh6nQyIWBbcqG5rpm5Mj8rBBDaVBAa1DjzSMHYDaqkP7/2Tvr8LjvK92/w8wz0oyY0ZIsmZntGMINNdA2Zd5SUrzt7nZ3C7dw2+02paRpg02T1I4Tx8wo22JmjaTRaDTMfJ9zZKXebNr03qd/Vs/jJ44lDfxm5vs933Pe9/PGIqxJp8LH4ZjjA53b5YFeTWE9ajS2NKD18hXk0qg5HEeepQAigRQalYbXKtKHC4UZvPryfqxbux7mnFyeiHRc7cDWVdvwzC9eQJElB9u2roFIp8QbZ4+hpLoMzSua0dHRjo994qM4ceIohGkJRGIJxh3TaF6xAh6XG067A+FAgHny8z4vCisKGFdIUpzp0Sm0X7vGaLri8kI894dn0bSsCdbcPMRiaaQzIijUSnT1taGsuhBznmlkkEBzcxMunLoInSoPK5dtYtnE4HA3YskAfCEXRNIFAymRHcx6CwpzizDQOwSD3gKVWoOZuRloDBo21fb39WKwtx8mrRbbN23izlx3Xwcq6qvYiDY4OI07b38AwowSmbgQKqkcAkEaZy6ewtDkCD79+c8z5SWZyLDchTTVdDCjtWGosx+HXjnEuEqLPpcP9BRJb7Pm4szJs1ws8YQvmWbplMFiQMWSUmZ1W/LMKCsrQl93N3f5B3p6cP9dt+Oeu+/Bt//juxgatcOWV4S2jk6edK1duxZOhwNe6uwKJAgG4igrqmAjKjWCLl++gGDIh3DIj4DPx5IWjUrBXcuZWSeEYjlHwE9NO1lGQyhOWj9yzLkYH5vA2OgoB0JRwb96zSpublBzoK39OktASBJm0Bs4TC4ZS7O/JZGgxkMWudYcjI5NQSwVoay8kqUX19vamDyVJIM+ywYpGC7FoW2kcS8srYAp34ad+25D49IW3lsXGfVGixG5Ngun+v7vH/5vRLIhvPeRe5FABGlRDLPuaYYB5NmKoJBoWeJH7WghrX2JKNzTM7h0/CwmB8axc/s+VNQ0wBsKIRYNMpmJSCdysRgTwyM4/Noh9Ld3Q0CG3KyADaVU2BPGkRpJNIWVKmR8IBHJJJhzzUFv1KN6STU0OVoY80wwWi1QGyh9Wcl7g0whZ0Y47TnUcc9Ek+i43I7B9gHI0lKEfUGWWpLEjwhQ1Cii/a+isooRmsTSp3WBWPHkLSKpotfrRSaTZBiCUMgYDBi0ZAi1YmzWAaVFgaQkjZ23b0A864dIkoBzdoKnPhQYS4hfyhoJ+RMI+NMoKrYgEgugqroCc3MOPkSmEileq6j7TzQdMrDSHkCdeqmcplUZxIIZeOaCUMs1CHqCWNbUhIvnL2LZkiY0VVdALZFhfGgEihtTC/IGpAQZ1DU1IMdoxZEjR3gCNjgyxAcCWovIYE3SszePHEVKLoE75kduUR5PhIw03QlGUZGXg4mBThQV5uJadzu0ZhMUagNkIiUcdnpPC3k/JcDE5MQoDBY9tm7fypji8+cuoLG+DtVV1RyQRaZdVzDIHX53wAODWccmZ4NRh/mQB5OeWTjDfnijcVSX1qA6rwKKDIUt9sIdJLJRDFlK0ZZI+MBBe0cylEQ6ksJwzzBSoSQHiREIQySQQ6MxvGtp+I/C/V0v0f/zD7BUZtF4yt3pv0KG+Wu3/vainwplTgq90QXnAKYb3PW/djt0iODHQXrwm7rkN/Pab368b7+thSKdbmTBKPrnbv4NljuN09JZ/L0DmEgqQ4X7zXr9xUL9ZqoNOdbpMebbmqDR2DhVjToltHjFY1HWStJpnjrlVJzQ5kSddhqFE07LbMnB9Y5OTk7NKyiEjxIL50h+kuGRLo2PaSOiTh5p260WM3zueTa5hSMh3oC9Hg9S8TjSNO7mKPAkrFYLR7rT78SiUYyMjmFweBSBUBhanR61FVXwe1wQke7Qamb0IS3mZJTrGRhEb/8Qgv4oj+Zj8Ti0Oi1rJ+kx86Ivk0Kj07CxiUxoCwE0MhSWlDBNQ2/SsIGTNJiEf6PEtnAoyvrH3Px8XOu8hid+/TMUFdsgEkcgEWe5i0BjUodzCnfedwem5x0w2CwcTCVMCjDQ1Yeltc3Qyo0Y6bPDMeWBQqbirjiNt/VaDabsMwhHYjy6J6QePS56DYlaUlRShGnHNE82SO9ZXlbBRcOMfRp7d+/D0cNHUV1VwfQMoUQMmUIGlUaJNetWwetx48LFS5AIZdBI5Xj5xZexetkaVJSW82tN/GmKOHfOz3M4VHlJCYJ+P5tjB/r64Zh1QqZUYvvunRieGGO2sUmvhUwhQUqQgFAlQtOaFqQkaSi1apw4eRwmmR7BOS9LAnIsZrz4u2fw6CMfwsE/HWLm/Nyclzu2ZaWlUMoXPAlkCjbajLBV5KKyqQydAx2YsNuxfNlylglVVlTjwqVLgFiAtIjQpBR1PoSa6grGxc1MzMCoNsBitnLS6PMvPYfb7tyHksoiDomZGBrH3l370NHRDbPNgpQwiTnPLDq7rkMpJ4mPDSNDo8yHn5/z8mGnsqwKFy9chlqlxapVa9n4O2OfwsZ1G6Ej5v7MHCbGxngSQt2unbt3odBWhDOnz+Jq61VsWL+e+dDJQBLChBhV5cWIpN2obF4CXzLKKMpYIIQ1y1ZiZHiED87ueS+shfm41NaKsupyNhuuW7YaE8OjOPj6a1y8LF/XgFg4zpQKYqRLhAJU1Zajq68HOXl5C9QL1wxalq9FY+MK/Pb3TyOaDMKQK8fkTD80OjImKiBMSHHqeCs++L7PIBiMwWzRo7P3MmLJIManRrByzVp43UHeHE8cOYdbtm+Bgg7yehVkSiniqSim7WROl8M1M4MdmzYhE49haLAXtkIr0lKge7APw73E787gtr33Ysv6HRxvT4UmYS5jgjTePHEcq1etRiqe5klGb283YwTniKEdTiLijWCgZxi37rsVLz3/R5jNRmzbtBWdbZ3MiRcJJKisqER7Wwc279qAUCKAYDKI3MIcSImrXlSEkrx8ZBNx9Fy5hDvvuB0NjS34zvf/D9o7etgYTYfe+voGLigpZK6kuALXW7uRk2ODQaNHRXkZ5lyz6B/ovkELiaKqogRO5yxWrliOWeccPD4KlvJzgUOpljQZI6kGFb20LropETWT5ryDW27ZiVnXHNJIY9oxhVgszHkPVPDSBCEWpa4pFXhCLjipuA1TkFE6w13Iu+++B3/avx/5Viu6yTsjFnBH12w08PSSfi4jkkKsVOCfHn8MdTS9FErgcft4CmrNy+FkUaEky8hQW4UVcUSg1ssQinnhdDsYUVtb1chBYHKJEkKFgLvwiVgYMyOjGLnai8CUF5fOtCGRFiBKvqJ4lBs1NA2RyKWIx2JsoKdwOZqGku+HjNkkP6EJLX1fIBLwGvTohz/ETaCLV84jx2ZBHHEojRoUVBQgt9CGnHwrk7BoW6XDCZlXg34fktEEFCIZBzt1XGzDtbPXUVVWyQFGdB8kdaPGGa13dGAlAztJyzw+H1atW4fB/iEGDZAfwTFjZ8JUOBTgdFoyd5LsrqqlEiPzo7j1vbvgCjjgnLNzwnA6HoVaomHAAK1TqUQaXpooEOpYrYJcLeH3a9Q/z/unQkp7iwxiEaFG07w/UbrqvJvkTzLG7oqzKijEWph1Zkgg5jRxmuhuWr0aZ48cRTaegloqQyoWx8DgIN7/8Y/yJC0ciyLoDeDK5cs8UXB53JCpVKitW8J7MzWLaC3rHh/EtN+Fijrqomdgkikg8IehSMUQ8TpRVVWMroEemPKsiCUz2LFpF379q6eRTgkxSVMKgQA5thxU1Fcgx2ZG0O9FT3s7Vi9tRq7BjLOnz7PH4WxrB0prKiEnE3dJPjZv28iypxOXziIsSGJy3gGV0YzVy9fDKNHh4tHTsOp0mJ6xw1SYg5RcgCn3PLIZMYRxYPj6AKzaXBSY89HfO4R4MsW6fZlcASnB8//RcX+3S/B3/T6HyS123N9ipd8QkLN99IYUZVFjQkU9c28XJSqLP3szl30RLXlTMNICGWZBHvM/vhbDm26yq/75sRA68iZ9y+Jfb9zHIsHlZn48y3Zu1s/c+J2b01Ppn/7eOEgu3KU3pbbeeP5vP2QsHiZs1kZY86pRVFgMpVrzVtQ3scLpREtadSoo6NqdO3sG3V09LD2hwAmbNY+7HzSKjDAfXcQbO2kyPR4PM9KJzEEINWtuDrzueUaoxQiXKJUxqSEeXZAUFBctSEWIvECx16zRjER4MyN2Oi2ypOkkISKNH1UqOUeO02tJjGBKctTrjTAwIou4y0IeoxJXmDYGwkum4hF+FQgjSTpH6uATWo30f6TfDwR8mHURwo04wwkO9ZDJ5ci12rBs2TI898LzHIrx8ssvY+uW9Zh1jWL5yha45t2Mrty5awf6hnqRFiVRsaQCR08eh98ZgSgtgpdQcOMz2LhuM8LBGDVoOPnVaDaS7BRjfUNYtbQFRbZCLiYo7GbO64ElJxd7br0V3/jWN9ksumzZcnR1dXJAExVAt++9jU16HT09zPilpEy67mfPnWH5BG1ctDmMjI5CGI2zz4ACXvyBENauW83JlxcunGOTGD1PpUaHWccsZian8MQTT3AS46e+8BnsvmMv6pc14MSxY/jVT36G3bfvhrkwFx/59IfxL//+LZYRGIx6nDh5EpvWb+DwqKvXrvD7ZvOGzXjtpYNQiHSw6IlhL4RSo8ITv/gld1cpOCon14THv/EY9tyxCw99+EF09rQzQu6Pr7yENWtXwWzJXRjTi4UIRALYumcbF6dkhp5zzDM5hhCZ5Dfo6u3Bnn23wGjWYWhimDFzJQUF6OnrRDgUQTAURH1DA85dOA2dXg2vl+QHWfT1DKOmsgSSrAQehw/XL3fiy499A/5AlEfl9DodePUVUFKA1WhGNBRijCD5Qmh6c/1yB1/be+5+D1auWIbBgX5cuHARSpUWTpcHH/34o/jeD76FBOIsMbntjtsxPTWNyuIqKKQahLwhuP0exJIJjNoncPtdd6D10hUsb1iKZ3/7NJYtX46Tp08ilvbggfvei2sX21FeWglzrhl6ix7nr1xAeUUFgqEIsiIJ6utXIBwBzOZcvHn8NUAWRDA+BYk8jpalTbh0+jp0WhtytIUIe+OoKCpBd18bUsIIIMtgataJwuJyNo5PO+wcDsQ+C4mMw4XsE1OoKK5AY2MNYkkP2tsvQy2XoSSvBINDE7jc2g2H041ZewgykRzJQAL33HEnljY0oqi8BGMzdhw9cwIPPvow9GYDEhAjI5BArdZARjzzZBKj/cOconnk9aMoziuBUqXDWN8IS1HqG+tw/Uo7h7q1LG/G64cPY8OmVRDKhSz5EioBmVK8YMKUKFBWUIzOjlZMDAxiY8sqqKRqPP/Sq5CqDWjr7Mctu/Zifn4OVzvb8cj7HmTWfEdrJ3K0Zvjm/dixZTsOvPYaxieGkUoEmI5UW1XJRRdd45FxO9y+CLJZKctb6BBA05Ncaz6b6x3TUxAKMti+dRPKSgvx0v79KK+oZPwurVcOxywXUjRdcjicXPySEJAoNiSFqK5ZwpJGKlg3bdjAhSiZWFORGK9zJEFcurSJNflCsRhqoxGNK1qwbvMGVFVVQUpG3JlZiGViWAusPLl7/eCbeOPgEXzzO9/ExNQQikusGBrtZc08rasupwvl5RW8/nlDfpw6cxyVlWWQQYrvfvW7SLji0Mg17JdxuV2MSKVUWNLh03Unwz4Ft5HsifxHtP+lCXUoE0KiFiMOIoNkYTQZse/2O+CbDyKvIA+z87OwFVlR01iLSDrBuQeWnAViF8mUyPBKWvHJyQnMTk+hsrgceWYbRvtG0H6xDUO9w5DTe0mpwvT0NBuEKWH34MGDCIXIaEy4TSuutrehrrYe1dV1OH7kOOLxGMs6YtEIB3jp9DpEkiFs3rMGzsgEVDlKqPUKuD0u3ruo2x+ei8LnCfG6S3sOBSOpNGq+zjSoIE9QIhJEjDT1KQHGBp3INeuhoOYMFlJzaUpYWlGJieFprFq2ERdOXEZjbSNS0SjKywrh981DLhBgz5btiMz7YVIZcPLUaYxMT2HD9i2IpOL8mD3eANcq/YO9C7IvlQKlFeWcrXD69AXojGZYK0vQNzoMjUHPGS3CRBySWARr6qvQduYE6uurceDEYZ5M0HR0w9ot+Nl//hKVNfUYHLdDb7TAVpgLi5WyUaQMO6ivqUV9VTUeuvd+fPsrX4NMJMb13j7kFhUyja2wogS9I4OwlRSgo78b3kgQdU2NGLHb0dy4DPbhMfjsM6jMzUNDZTV6h/rRax9FQBBnKptvJgBFQoZEIMkJ675gCHNeL6LJFILhKNOu3u3rHx33d7tC/2/fp2k4F+4LHe535rAvdrpv7qDTv90sfXm3u32nLv7bEZDvdhuL378ZWXkzJ/2dDgVvf06LWEgqpv/eVJmbO+43S2JuNsUuPgc6q2zceB+aGjeyVGF4dIS7upTsSQEWRAqhLnwWQv6A00iaNhU6lNDrQLIUOkBxnLdggaBAaXcLBAYpG3y0GtXCa5pOwERatVSajUDIpPhnqPgmjBohEL2+IJuHSGvIC71QwIZBKuSpaKXNjUI6uPiOhLlTS1156vAY9EZ+DETDIU0hbZqOWQe0WjWHPtnt45ietvPvULWvtxi4u0e4te3bt6Ovrw/nzp1BTU0Njy5JI0iaWXOOBR1dPWyOnCKNowC4dOEC9HodHnzoPpw4dRwjo+OYmnKyzpykOGlxFnfet5d11jqlkQ9A3jkPjhx8E5UVVVizZh16+vuQX1KEqpoa7tpeOXUOVp0JRdYCyCmFtLgUWZGUN0JCpFExQYgzuk6XLl3i666Sq6FTqZnr/thXvo4XX3qJkxbJJEkBO0TU2LF9K372s5+hpbkZa5evwMsv/RH/9m//xt3r5154Dps3b8Ebrx/gje3DH/4wegb6GY030j/EXalrbdch08m5A2KwmZjPXJKfjwceeADeoA/j9nFY8nPg9rmwdfNmfOnzn8N7H3oAb7z5BtQ6Db74uc9zB/vsyfOYHnFCAQ06rnbh2Ikj2LZrB376Xz/Bv3z7X1BVU4rtu7fj5LnjkGnk3OUiznM8GcVdd9+Jrp4+SCQyprHQRl9cUYzewT6YzGQQ9kGv1WN4cJQ7efTzp86f4sLq6Wd/h8996fM4c/o4ksScj0QYWbgQFx5Cbp4ZI0OdcLqmmDMd9gbgmpqDSqTD/JQPy5etQ66tiI1pjz76Ifz+t0/h9Vf3Y/uGDdwFpwkSpYtSF9A358PKFSuZPEGGTeIn77ttFzRmHaqW1GDe54RjdhyllSXoH+xhrCmZNPRqE9as2IgZuxNd7W0oKLRhxuHAb558Ch/76EegZEmZh+VsJJWa986ioWYJzp8+x1IiS54JVY1V+MWTv0TD0qWIR5KQyY0oKqiEUmlGfkERrrSdhzs0gZGJDhSU0CTEApulFBdOX4FBZUbSn0RzXT3ePHiAC/c9d+xEUijDiH2GJSJEc6Cirra2lsOFxkensWv7XoyNDEIgTkChBioqi/DCM8/BpLegpWkNzp+7itGxadjH3IiHM5ALgM1rN8BqyUUsGcfltquoqKlGOB5GZW0Ftu3ZjcKycubwR30htJ69hFt2bOei8BMf+jSmBtz40X/+AI996UtQqhTYc/s+PPf75yGgws+qhcVoYdnD5/7ps0hnE/ycL1w5iw0bN2D9uvU48voRIBFDSV4ennnyGRw++CZeOfQG/vX7P0XzypXo7u6BLS8XhhIdHnrwYYiyYvz8R09g84qN8Dp8aL14DQ8/9D58/7v/gTXNDZi0U1OCilIfr4fUnYynhPCHEhySVlBQyGsXFcvBYJgRmD6vC49/8fP49ZO/YOkdGTPp8xoKRTi/gcyrtObR+5OIKTT1E5OERCJF3ZKlbCo9e/Y0NzoIZUuFO2mNqbsrlizouSmIirxKWosFuQV5WLVuPRN9SONOayVp1NesXYuBwX786le/xuOPP8ao32PHX8fQYBe6Oq/CaNRxGBBp23/7m6dw1/134d4H72Qs6kuv/AmHDx6FWqFFaDYIYUrIXWGSrmQFYv6M0XqSiMYWwqsg4EMA743MSM5CblRAbpRCaRQjp9iIgqIC6NQGzM8HUV5SC4/bywV+VV0tyqsq+VCiNxrh9vmRZ7NBQgjJYAiXL19EyOdDJkGc9AikGQmSkSQ6Wjsw2jXEJCqiz9A+RlMLOkyQJ8HvD6F+SS1LEInkJZer4fOS5poOQCnasHgNyrWZcd9D78HJC4eRX2mCTCOEJ+Tm14b2MLpvmVDB00qfJwy1SscMfdK8J9LkmZJz4qpCRrz4FHyuwIIcLktynghyLVZGVM573di2exd8riAC7igS4RSCbh8mR8ewd+8O5OUaUZiXj+mxSZiVWpi1RjZYQybDj5/4T54ox6NRhBNxBhhQUywaC0Gr1fE0icg5RMbRGU1ISLOoX9oI59w8ezvkwiwsKjmKjWrMDPTgPXfchq9+51+xccNmOKdnmUh06tR5JDMiTM460bx8FftSKIV1cGgIXV1d8HtDeOTBu5FvNqPvehui/gA8oTB8kSg2bNuCV18/BIFSiH1334HhqXFIlArkWnMxHyT0pAk+pwsIxbCishbL6htwraMNPfYRBLNxDk5bVtOC1hPXIBfIEQhHECOghGOGvRxEQ9NqzO9auv2jcH/XS/Q3/wDVbqtXr/5z4U6/+ZeK8cVk05tv/a/hIt/pewuHgwUD7Ns7+W/d7k3aGNaoCxcNsguSm8UDBnexb0h63poA/AWZz82PZbFDT92HXW0i1E/9fTXuCTJtkulWRFjIG7z7Bdz8W1/0feLYF9hWoLZ2LReotMg6XXOYm53lAj6TSrEmHUIJ/z8Z/SgQiJ43dcUC/iDrBDm9MJ1Fbo6VddHUraaFkorb6ekpLvZ0GkJahblTTN+nZFSaSBC3XUw8/GwWCiV1/CXcZac/dDCYtNu5651IJtisSWkYtDHRASJFJAv2QwAmU84CR54nKmnmIWvUapw/fw5bNm1GS8tS7pbTQtWwdAkbnF5+5RUeSdPiRnHoZAKl7gzddjQYhIhMdzI53B4PPx+SfsxM29F5vQ07d+xgnvXho8ewc9ct3InTG3QIhPzoG+rB0pVLsWP3dkxMjSEeiSIaiqCvsxe7du6G2+2BRKaA2ZrLJIXWi5eYe60WyCBIZReCNERi+MIxjoSW00JtzUdzy1I0NzdzUffLX/6CsWYlRSV4/rnnYLZa8YUvfpFxie975GEOOiLvQDQcxKFDh7C0qQGnTp7kBX7P7r0cRU5deJGYNKtxHDxwABqtGgXF+XA5ZjlIY+vmLTh34Tx+/MRPcaXrKtMUiLhz1513oKO9gxnr1JGqrqlmNrzVaubRf35xPpM9+vr7GC15790P4JMf/TQEMSFUAh0ckw54gx4IJAIUluTjQx95P1rbLmNyapxTeWUaBceHE4I0lUnioYceRkd7F+2laGvrgM6gx73vvQdXr1/BEJk5Y0mcP3sJP/v5fzJqjDpdQ0TYWdbAoWE9A91ctFOiJXXblFRlCsloHaSUbQz0tqGmvoINv3qFGnMTTnS3jqOysBwPvvdRjE/OoHugF3V1tSx/eeWFPyDk8UGSEnDA0oljJ5gC5J33MCZJ/VEAACAASURBVL+fwqde+OMLMJj1qGmoQgwJSLVyaHRynD99go2B0XiEpyPBUIy11AUFZRjoH0XLkno8/eunsaShmtnMVRXlbL69er2Nee/USZ2ZnkRnRw9++uPvMHt7fGYEtjIbsiIhezmUUj1MukJsWL8dp0+fxYYtm3Hg4CtQ6sWYnh1DFgk2MVtzS+ByuOBxzGNicBj37N6Hvo4OlBTnI5GJwZtIIJoVIB4NQ6OWo6e3G1s3b+Xo9URciE1bd0KuyMLlmcb19ksYmRiCc2YWyWgWblcQ1RV16OzoBtIKqGQqjI9MI5sQoaWpCmPjE/AH49i7dztmZh1wzjtQWJkPqUaGpqXN+PG//xotTbXcMSW/js8TRM+1Idx3/z0soaKubEaQYfpTJBFgY6ZFlwfH+Ay62jtYMgJBDOFEBPv27uJ1p8haiMH2Dg5mU5p0uHDtGr774x9j2jkHkzUXr73xOlJIIquJMQ9/sHMQoz1jaC5vwvUz1yFIESayAclQFPuffx45FgNi8QBUShmTakLRGHyhOMskIJJxtoWRg4HEjMEkUkBZeSmHnl1svcjpxLE4TcQ0CAXDPLGkCRmlqtIkk4pI6lKTTn7e7WEzKn3RukcG2nSSiEwmzjsgc2eKiBtKFXIsufzzFPqWU5CPtRu3omn5akhkIkxOTMJkMKIwvwAXzp/BjHsCX/3WYzjXdgKO2QnMOabgIQKMwcK5AHQofflPr+LNI29g955NnGw95/Rh+5690JqINT+Hk4eO4fKJC9DJtEjHiINPRnlijt+gh/GeSFeIGAOEbgFkeiHMZTpo82XQWCSw5ufwe1Il0yLsJi28nCVQ5IlpaGiBWKaGmgADYhEMJiNEGSGHBjkc03DPzsDlcCAw70VhbiH8Lj/L5kg2MzQ0AK1WwwcJejxDQ8MLDSi9gaWRtGeMjdlZ0iSWyLB521Zcu3YFWr0ajUvr4fG7mD7VP9IJS74eEhV4AiWnxG23k8MJycArlaowM+VGJiFGMg4ObCNNd0GxDkaTGnJxig3HCpGKu+pykQZmXS6EGRHCwSiCkShsJUWIR+Js4C0vKkV/Tw8kQiFPl+tqqjgJ3DXrhFwghkqpZe9VJB7DksZGvPH66+i43gaXPwDKb1KryaMih8Fs5Gm0fWqKIQk2Ww5yS/KQzKSwacs2DPT1IceghXd6AgU6NaYGe1CSZ0NCvDC1FwnELD/s6x/GnNuH6dl5qPUG5NqK4fPHMDoxjrlZB0pLC9G0pB7lRYXo7biOwLwb3QOTqFlSg5KqSlzr6kA0HUN9SxNmPXPICAWw5uVBplVBpVMhm0gh6JxHjlwFpUCMypoqvHzkdchNGqQjCZjVJsyPuxH0Rjh8aWR6ErFsGuE4ScoEjJF9t69/FO7vdoX+9u9Tw2jdunX/vXB/p4J7sYBeUMgsEFH+XEDz37ize7N+fYHssvBgFgtuWkz/WwX7tsfKnWn6kRuym8X7ffvt/Pf7/jPm8S/JcW6mzCxOCrhw/zvjII/VksZ94UlRUUaF+2LiLBW4i1r/xQmGzdwCa24VSxbI8OP3B+D2zHNnnDozFKFNWm0K/tFqF5jtpM2m0S+Znci8Rh0ikjVQEU/Jb3QnRJkgKibdD3U9DHpCpGW4G0P0BNp8qDin311Y4IWIxJIIBEJM9aCuCP0uLay8CWQyHCTkCYZ5A1vo4tNjFC6MTgUC7uDTIi2TgLv6LuccowLFQhGMej13tirKy3HHXbcjGPMxqnLSPoXCohLmOtOIlzpnv336aZbySARCLupJc0+bKHW4Gqgr+fpBvP9978PUpBOmHCs/VnrejtlptKxowcBQH+YDbqxYuxKxbAgTExNQSuRY2bICrVeu8aY8OT2DoZExjE/aIcpkoFOokKPVwzfvwZat2zFun0RN7RLuaBTklyC/qAzbtm9HXX0d/vDHl/DKK6+ivr4ew0MjWL1yDbQGHSan7Th29DDskxMoKytBWXER7n3PXTh4YD+qa6rQ1tGBixcvsYlPKpcjLz+fEz9pTP3Rj34EWq0Kbx55DefOnseurTvx6st/Qn5BAYxWM7Q5Wk5WNFnNaOtqZ30mBTwdP3aCfQq1tRVYsW4FjFYD0x+ogF+xYgUOHz8MrUKLipJKXD17HRqJBvk5BWhZ3YKJmXHMOO1M6Rke6+fx/DPPP4+i8jKYci2oq6/BCy++wCm3LUuX4dWXDuDhh97P7zOtXsPa3MqqGhQUFrBpenLKjk1bNmJ0YhhT0xMgZhh1o89fPsOUJZJfUfANFUtLm5ex+ex6+3UkEgHMzc1gNSX/jUwgMOvHcOcI8i1lqCitR5ISbSNeTlXdtnUbUx7aLrbCPeVEOppEvsUGjUbLh5VYKo5QLIyHPvAQfvvMU2zmozH28tUrmUC0Zd0azEzZmVRD6b9ebxBytR5r12/FxOQ0cnU6BN1uSIQi5sd/93v/gabGJpSUV2Dtxg347TO/w8yMHY9/6bMYHulDIDwPd2gOArkQTrcbpSXV8MyFoZRZsG3LNviDfly8cgFu3zwXu9MzUzCbLQhHo2TTRU9PNxrra+GanIISIhSYcmHWGbBh/UY8c+Al2Ocd2LZpMwb7ehEK+BZ00v4IOjrGsW7TenzgEw/h988/hQuXznBQkNcfQyRIDQEja48b6utx9uQ1PgSvWbWSUyvJTDzrcEElU2PdqtUssYgkA7AUapGSxNDSsgzPP/0nGFQWFBYUMoNerlHh2JHzeOThe3DXe+7Dr37+Wzz71LP47Oc/hitXW+GYcCHg8WH9mrU4uP8wVAopDCY1/EEPF+5l+UUooNyAikocO3cGhtICVC9rRE5+HtOxhkeHOMk3K0tDok5x0m86mkEmkMELv3geMVcCerkJWpUJ+bn58LvdaG09D5VSymQiKkZjiQSyPMmJIyOULKTMkpclGEF5SQX6evu5815YXMhJr5SZQTJE7vJS8tkNXxQnolKQAlHfRZR9oEVVVSWcszMs5UilkxycpNWpsXH9erzw/LNYsrQF/QMDLJsz6k2I0Zqt0iCBLFZv2IR1mzbDaDaxJtqg0yIWCeL3L/4G//XkDzHtGUfvxDXuICsFSpx64wykUGPdyk2c/kwUo4qaYqTgh9vhQyIsZMTniq1rkVdWyLK6Pzz5IibaR5EJpdiXQQQy0rKTAZcWay7aMxmIlGLYyq2wlBgwH5uCsVAGS6EKChXpyU0QpERAVAtBXAH/fAjRQAqV5Ut4DUwRWlNPhBcZa7VpgioWAH3dHXDa7UyWcU7OIBFJQa/SQi6SwTk7y9eL9hdao2k/0en0mJl23NivRAgFSeYphCXXBn/Ij6wgjbUb1yCVScATmIO1wICp2SmUVxZAoZQiHAzwfpZJxzA/PwPacAix6vNEEfIlEfTFkE2loVJLYbMZoVZLkU4EYDKY+FDrmvbge9/+AXraBzAxOoX+7n4mokVAoWsypiBZzSYk4zHGgdL02GgwYN3G9XB7PbjWep1DwaiLTnjePKuNQ/T27twM+6wDXX0D3GWndGOxVMx/qKtNqGK9UQu1Ucv+Ayr8aSJeaMtFb+tlbGxpxHBXG2Ymx/Hg+x7B+OgYvwdJBkY0GqeTmi0yZMh3AQkuXe1DTq4GeTYrzEY9Pv7xj0GUTuPkscPQKBVYs3kHf95/9dRvEUmGUVpdjpk5J+OPDSYDSiurkJFIodTpMDQ4AJ1Ejmwwgpg/gOvtA8ivskFvNWHnhs3oudaNgDOEypJKvo1h+ygHJdIkRiRRQyDSvWvV+Y/C/V0v0d/0A1Rnbdq0iae9b0llFgviP//3z8mfN6MVOZjmhrRmsRjlYpVMl5xm+t+RkouP6F2lNTd064uF+2KXf/EQsHgAeCdJzCIV5y/p6Lkrf4Msw3x1xkGKUGf/nwSYv+kKvu2HiON+pDrBhTsV67RY0eOn/y5KZRbvf/Eg4p9XwOehij7LhTsV5qSJpmQ7lVKxMGJU67i4piKdinYivVCRSxsM/T9JYyKhIGLxGHcz6uvq2dhKLzAhpKjTSV2lZCrOHSFayKl7TsU7XZNYlDajFOMTiUFMGkEqqgndR3IdGjvSF0lIEuksx6zT/ScTlIxHsdAa5rEbjQZ+rhqlmCUvlFBJo9F8q42d8PR46PkpVDLI1SI4Zme52CBtOC1i4UgcV69dx/PPvciHN+JDc8hKOsWSCKVchlUty3Dpwnm0LG3kcA3SMpKBNBgO8iK6bHkzKigAY3Ya1sI8uIKk+7TANTuP1kutsE9OM1qRdMikc6c3AXONIWTzKBEKKNa6uKyc8YcUZ03ShLr6JoyOjzEtgDbo9RvWs6H1tttuQ2FBEQaGBpDMptF+/Rr2/+llTl8MeNyoralESWEhKisr8fSzz0Kt0XJyJR3EyAim02sRDIXQ3NzAuvCqWkIwjmFieAJLG1vw+98/w10TiVqK5atb8MaJN/Ge997HXP5oMIYLZy/wQWTKOYVde7fip0/8DO+593YOvVq7YR3OnjvLZAfnpBO5+hzkanM4hbXfPgxLvgV5RVYMjPQhI0gxfaG7vx8rVq1lI975S2dRU1OJX/7it8jLzcWOzbdAkBHxGD2LFDZv34L2nj7U19eyLIgmLVK5FOlMEt3dHbjrzttx+tIp+MNEfBEw1o0CxaKxNJqaWzhJk6gaa9YsR9v1a7DkWOB3ueGamMXkgB25+nyMjkxjz613YnhyCC6vGx/44KNMMHnj5T8h5PJh3u6ESaOBLS8PSrMKVXXVKKksRmFpMU+JJDIJzl+8jHiKIuaVGB/og0IqQzQSQ0lJOc6eu4xp5zx+9sQTjC6N+AMY6KJOm4gDW4i8QQfH3bfeyh1hmoiJJQk8/NC9TLJx+aZR1VCOP+7/I6LxNKrLG2Ex5WNyyov161djenaSUyfn5kmWUYJ4LI2lS5fhDy+8CLlEhJr6agz0d8FqMnCni4ygFBCWY7ZhPuSCUEax7GHu/AV9ATbXmXML0NM/wZHjn/zKJ/HSqy+wlpY6vGpik0PCB9Xutnb4yPSnN8FoMCIvr4ARlY5pJ8xaE2Ymp/H7p37HONje/i4YC+RYvW0pT5mG+x1wTHiwe/dutHZchqk4H4Y8Iw4dOIDPff5xXDp7HX988iU0NdcxZeXQHw9hSX01At4A8699viCS2Tii8Ti2bFqFiC+IZY0tnPK6dMMqpFViYknyhI6IQqGQB3KdDGcun4ZAmkZtZTVEGQm6LnbAKDTi9z9/DkqhBvnWEqjVOhQU5uO//usnUCjEyCDJXXwyeiqUan69siI5y/6yyQykApJGiDA7M4d0EpAqFFCp1dzEIMIMTUa5cM9mebpIaw4FLtHiQJM5KtwqK8rZNBmLhpnuJRYvyDHI4zE+OcY0G5rGkOciEoxh2bIVGB4fhTccRsuKldi8lbrnJsYD6k1a/PSXP8R7HtoLqS6LUMKDdCbGLO328524fqYLt2y6k/GdpDW/2HoearMMKzfVwjvjw+k3Whe8Q2oJbn3vbaiqqsaloxfRd6kHwbkAG2pJKkY79OIfWiNJ5iUzK9C8ZRmsRUbI9GnMeIfg9k5CIsxALSN5TRqCiBapkAhBTwydV3qxd9edMBmt8IWj8EcjMNtyUFpZyfJFjZLMnBl0XGlFT1s71HI1xobGeHJJTR2aJi5kqyykzRKNiabFdG0DfqKZ0RRXyFM4a34ehBIh5x4QSpTkf2lpHHVNVZh3ORGPh3nqRp3wluZGxOPU5JplFC7hHcn8aTXlYWbSgVg4garyStRU1XDWx+TYEHfcqcOOpAg2Sz4i/gjnGsglcgwMDiNIxb5ShsICK7LJGB8OBvr7YTFZmNZmsuWy2ZSTRh3TGBubhEouQ2lBMZKRMAptNly+ehXrN25i31YyK8TFS5dYApvOCmHQK2C2mKDPNTNKl2qcvDwrZiZG0VRVCZ1IAL9zBitblsIf9HGAIlUphCClZFuPP8SIXvp/ghkUlxXzfkoUueamRowOD2NidAyf+cQncf70GThcLuQXFbLG/lr7dYjlUkAi4oI7vygf4Vgc7mACc34/XPMuNNctQdDpgss+jaamJsyFfBidnkRVSSl8Di/sQ1Msg1JpVFCo5ZApZTy9dnoicEfeybj43wukfxTu/z9V5f/8HaolyPNCKgymyvw1ffhiAU2yCvqiwncB97igayE5C8kmFovjhcJ/oei/maZyc+f8L0lpFik0N3fqFwt++h7d7juRad7p9t6S0tDiIVzQhr/VlRcCO66JUDPx7m+6v+WSLwYwkTl14fFR4t6NlNe3UXrocdA/TY0mMGMPseaUikjqjZABLRaJIEVadOKuhqMs36DNhQp1KoBJi0nfpA8uoayIIc7M9myWC3kK9tBrtCgoykcw4EcilUA0HoPP5+eieLGLHg5HeHGl24zEk7wBkemSrghtbnQ7FWVl3BEhKU9+URHHoUslchgMJmg1WtaiU2FNJjHShEolC+NaMp4SyYG656PDI9wFIs24wajFrIuMZB42vNLiRJxYrz+II0dP4uyZC9zpoo2UHgdNRuh3qYNN3WWpAFDIJJwkSgeQVWtWcjBHW8d1TnalYn5wdJSTDhU6LQ69eQjOGSc/RpGQrl0K9Lw5okMsYn0mob3IcEUJsFkBsH7TJkxNTXEhQs9l6/bt2Lh5E2vTCcNJbF66/kTv+eNLL3MBTh334uIiNsBlSOsaCWN5SzPGRocZ4Tk1O8+vLRkoqXggjjodMojlTEXBkqYlKK0uw09/9BOMDU1j+5at/DiLSguhNqowOD6A2+65HV393VASOUgs5VP34Nggtu/egUiMDkExvPD888hmF4ro6tpq1p1rZSrYRyaxcskylg1pC80YHB/ByMQwp5nWNdRy0Av5BUrKyjhF99r1VlitOejt7sWGNRsR9kbxu98+A4VUhYamWjz8gUcYmzgw0I8Zhx25VjPTOUZGiCwUwK379iIUD+DAoQOoqi5nDwZJU+fdAfYW0Hu3o7sdJhPpQxNQqWTo6ejA2pZVfMAQZeTYv/8wJmfsaFm1YM6jKdbePXvgnJzGsdfegFmtxS1bdiAWjyAsCGP1urWMtCMdJiX1UgALhdP4vD5meV85d55TcEnuRAFnwyOTnGC4ctUaFBQXI04oP/JJJDKMeTSbzHDOuzjplAJciP/tmZvk2PPxyUHYCsyYdk/g0tVLPBlrqGlGJiXG9Lwf5hwDBMIUs8dj8QzybKUcxEPIxf/zox/h8olWvP8T90CmEiHkd0MtlaPIko/+ngE0UMJq2xVkEGfCEumUci25eOShD+LJJ59FSUkdpEo9Klvq4PHPcxBOMBpFPCuAw+WGz+tHfVk58k1mnD58nCdEVCPddvut2HPLXk6QtGhNjB199nfPIBINwRWewtL1VSivKoN/Lor9L5/Ek795AmcvnsHq7ZvgDgfhmp1BbV0DtCoj1DIlvD4Pc7CvX7qOytIyfPrDn8WqlcsxOjyK8spyxDMxPrDRmvKZT34OUpUUaakI0SyFtiWgIjJCIg7XvANvHDmAvNJ8lDfUMrZPmBXjK5/5BvL1uchR5WBqbJbzKiigKp6IYcmSOrz2+p/Q0LgEpWVFEEmE+MMfXqKuCZKJLBRyDcKBEMx6A2ZnnMjEs0wU0aj0XEASZSQWiXJRSRAA2ghpUkj6ZPoiyY1MpmIqiiBLuMsoe2xkUgksFhM3N+bnKRRIxCFzFVVVrIf3uX0oKSlB79AwNGYDikpKsXf3bbDm5GN83I7j54/BVKhB/cpKRFI+xtiSjM016UTn5S5MDzlwz63vReulNqQyKZ5YQZJE9fISSJMS9F4e4D1MpBQhIU7zgVcOBaKeGKL+CCRyGa/3lBhNkwipijwrIp4KrtyxDuUrq2HO0SCS8mBmdgDB4CwUIjGkWSmS4QwiXgHSMQkbVd0OP1oaV0GtMsDtCyJEhbhEBJlOzTIPjUKKdCwMjVTGh0TKx6DcB0q/TQsWjg08cc6mb4ybb4Tx8T7ObSxeXwk5SOmclCjqD3qhMxHWWIe0PIXapio4HVN88KYDNZG1KPgvg+jCtEWmRJJeGwAmnR7pWBrZhABhXwIKiY6xsUjRnqFgvPJw/ygK8wthy8nlxFpCi5Ikc9OuXRgfGYJImAad8LRqFUKBAEqKSzE5OYX27h7MB32QkoZdrUF9fR12bduOTDzO4Uatly6ht7cXGzZsRDAaw+DoGPoGB1FdU8Ofk/HRCYYI6CwWxh/X1VVDp1ZienIM3a2Xsba5Ee+//z7IxEJ8/wffR8uyFRgdG4XL44VAJGZwRGFRKcYn7LBYzdi9bxfz8Y8dP8F7M8l8wv4gLHozCqw2BCJBnLl4Dp/41CfYS5DMZlBCJKa5OeQV5aOzsxsDo1OY8/rYrE6/45uZxcqGJpatJkQCXO1ug5sOm3ItcjRW1FfVoaOzHQ2NdfwZOHnsOC6192E2+u7Nz38U7n9LFfnXf+bmbjvVcIJ//peFwv0tScsNHOPizVBhzh31GxKWm4vxxZ9ZLOrfftdUeLEvhkKHuGD9cyrq2+U070ic4S75wq0u6t3fqXB/p27+Qvd/4b4Xf2fRrEqHka1XBKge/zsV7gVpHCepzM2Fu+iGVOZtEiCWDAG4eGYUIyPzHFxDXXUxbWQU3JTJQClX8EaSSCUhFkne0tkQT5uKPyreqfihbptMJeNinwp7GgdnMinutNL1IomKSEKjUzIwKVgPT90PGluuXrUWSxqWoLaqGoUlZZxESRIY2pRoMaDHQXIa2uBc8/PslCeuMY37k8ksU0Io6IRGfjRKJt2iRATW2lPIDGkC6XnRmJYWaCpcFXIJikrzYMm1MOHm4pUraL3ejmAojMOHT8Ll9kFIyU607NMh7cZoZ+PaNbh26TIK82yQS0WorqrkYvrcpXPw+D2QycWMx6TuS25+Abp7exlPSbSeEAVMGU38eEmyROFQhLMifwBNNlLROBM5CGtH5qL2rk7GPg72DXD0OY1KKRlvcGQYBpOeQ5eIikDSIpPBjNtu38ukH+oieSicyGKBRCTExYsX+DpMjE9AozfAmp/PBRRJcMiETOEYWr0Wn//S5+Byz+G1wwexfcsO/OInv2J5CmlBibwyNDGI7sEu1os//rUvIplKYGx8iLm7K9es4qlHQ9MS/PqpJ5ki9M2vfx2nz53G6Pgoduzcxml/Q929aKpagkwiDbtnFu19PahpWILSynI2R588dRJf/OJjzIonhj2x9GlxfuD++1mLfeb4eZiNFpZd7N63G9/74XcRTSVQWVWGuiW1cLkcqKgs5aLdPjHJ/H+PlzSqSvT0dGHnzl1IJIizPYulzS0srbl6vRWVFbXcoZWIafIhgH10DA3VS3D7rXfh0KHj6OoegMGihT/s5/f7ww8/hGggiCtnzkNFulX6zGQykBqkKCwphdZowSuv7seRNy7g57/4EQ7sfxXrNqxh/e3Y4AQfFGg6MzE+yZ2Lvt4efPTDH8b+/fux4ZadcAeCyKSy3HCgwx/JlWjKZTEZEI+GoBJQUUg8/HnWt88FZjE43o9J+wRWNq8E0mJUNzej9epFnDl3nN9HzU2rMdA/zuSU06dPIR2LYXpiHCfPXsSDj9yBnp4ONNbUQEjR6qUVcDrm+HpSvDx/xtUalJVWoLd7GA/e/yh++P2f4/Spqzh57Ty2bt2EZcuX4vNf+QJEKjX85FEJR2FUqKGiyRUkOPLmEX4O9CeZjGNqwo71a9fj4KsHWC5CmL9QxosZnwfrtixBgbUAV85dw4ce/RimHQ5U19bxWJy6bXRYpYAeKgqJ479p22b2tBBZqLetB6eOnMSsfYa7vmqDCl/8ypdRXlHFr71MIYDbPYdr11phNRMtZh4hrxdF+VbEYkEcPn4Em++6ExIpeXLSKCsoh1ltRPuVLkbqkbypZdkyDp6jhgMdlE05Brz++kFeh6j7TOSS5S2r+PO1a+dOvHbgAMtAXnnxFVw+fhEarQFKqRL2UTsbN2ktTKRivKbShJLWKNJRezxemC1WxnGa9Tr+XNknxpHNpvhQmJ+Xj+6eXkY/ktGPPv90bWi6Qa+ZUElFmpnN7XQd+3sH8cor+yFRSfCRzz7KVJeiknxeJ44dOInZsWl0XLsOnVKFZDiJoD/CE8ne/m5kxEnoLRqYtGZM9I9CKqRJQ3ZBcpEmOYcMYqEMYX+AoQKEdwwnokhmk2xGJU2LqSAPW2/fgYb1S5FGAj7vDMJBJxJRH5QSGRAH0nEhhGkFPC4KNxvH8OA4Vi1bg5KyagSCMUTiKYgkElhspOOfw+TgAIpsVlQVl6K3rRPnTp5FPJSATK4ERBSitLAXLey/i4nmC3//8x5Ok2lK8iYcOyErE1Dr5DCaNNDnGVBQng+Py8lc+qGBAezevQudve2QKgUIRDyYnYuiIM8Ek04LtUKGTDSNsCeCssI62MdcqCyrA1JiDA8O80Hr1ltvQ19PD3yeeVRUlKO7swOt19qw5/a9KMzPg2N6AiVFRXDYpzg5lVJr9ToTLra2Ytg+CTHRwpDByuUr0Fxfjw889F788pc/x6HDh7jLT4Xx0NgEbIU2xtR6/X40MA5UjAvnL8LpCbKfiXwhNoseZr0Ww72d0MulWLdiGXJNZvQPjfEepTMb0dHZzShkev/Pu32cDrxj53YMjQ/zZHTXvj24evUqPGR29QYxM+HEIw/ci2vd1yFXyzhJeMfOHTxJPnnqBFTahakUU5RSAjjdHtQtbUQ6lcBk/xBCLjcfZn70nz/Bj3/xMwyPDEEKGRqrlqKnvZsn5TTF/+pXvoCejk50DdvRaSdK3F//+kfh/m5X6N2/T/LclStX3kCdA4Jv/fMd2cWu+mLnerFDvZiC+peK6sW7W+y4Ew7prc772yg1i1x27nq/7XH+JYkL6cRvLvb/0tNb/P2bO+8L3XkhH0je6fFvaxWiiqRkf4evnsI0jtelmOO+iHskXvtbX29DY9Ko7PiRHnR32ZmGQpIHKuCpZ3IErQAAIABJREFU80MbilQsZjkKbQiLGnKPx3eD/JPmw4xGo0RLSwuWNC7hTYukKUSgISIJdVrJzCon7GOcsI4OLsipU05dJLfby2gnMg4REi0QikKl0TD5hXTMNAamf6fDANEQKJU1k06ynpgYx+k06dplTIDxeua4O0tIR2ID0xc5/8mJT4+pq7OLN0V6TGq1Ej7vPHJtOUyQuXDlMkbHJ1mGMz3jQjAUZVmQgLpKQhEf+mj6sGPLFlw+dx4KqRBffexxHD5+AqZcM4RSAXeN01mKJ8+wSe3ipdYF1z8xZYRC1mAT+YYmF3RNqVghVBxd63vvfQ/OnzkLt3OWH6tar8OKlauZG04sdTpAURhKbl4uX9sJ+yTrx8n4R2axfJuNo9BzrDnMKC4uKmJKzle+8jhOnTrNByTSDdcubcSpsxdgNJjYBEwmtrxCG+a98xxtToW7rTAH83M+KEUqjA5SOAlNQkJwuOy4ePUCTDlaaA1S5Jfmw5xnZOPgC8/8HkpGwpHO8ZP4j+98Gx949P3oHerF3e+5C1/+ypfwqY9/nNMWlSIJ3LNzuHz9GoxWG8y5eWjr7mFD4sDAALp6utgDse/2vQjGo6iuqcTszAyefvJ33KlavXIVvva1r+LMuZOIJaO40noBS5ubYMoxwumaYYb9gQMHGDE2MjTGvgS1hggGFiTiCYgkC2Ed8WQas84ZuDwu1FXVo7urG/fffy9WLm9ByOvHv/3LvyKbFuPe+x/GpavXcPzIm7jv3ntw9MRx7N2zDxqFCpNDo1i3YhXyc60IeH148cWXoM8xY//rR2CyGvHYl7+C73/3O/z5GBgeQOv5HkaDrly3Ag88+AB+85vfoKy0BMubluCWbVvxtccfx70ffB+0llzo9WZATCmNSWTFQtaQTo2PoKTABqtSjVAwgJdefgUta1YgKUpyGuy8Z47jzx+45370TwzAZNRgaHgQB197E9/8xn/A66ashTkkUxFcOHMCZp0WldVVjOaUCAQY6OhENpnkgpY8LHl5eZiddfJnMisUwznnxsULHfinT30RX/vCtyGCHIdOnsCdd92K+x+4Cw+8/0FERRkkhAKkEhlohCJ87MEPYrxzHDI5UaEE/BrQOkhd5bq6Kj7Uu1xu6MwmfO/n3wfUWda0U/DNkdeOYKh3BLOOeXzgAx/AL5/6NedNXL50HT/80bdxsfUKHnjgYf5ME0Fj2j2HaDgGcUrAQVkzzlk+EGjNBuZm0/TD57Rj/0svYvPatXA5HSyX2nPLLbh2+SJWNC3F+QsXsHTLLvzbd76Hr3/zW5xM3N/TzxkEX/vW4+xVEBPpRSLnCRcF09HUjAy2FrMZJmMOhzgJQDJC6vYbOMWZUKZyCuwSq/H1L3yNQ2RG+4aRjqdYpkibkVwpW/isLmtmUz1NG9esXofRkRE4puzM69eq1HzYp/3LYs7BwOAIN0KUWg3L9eob69Hb14v6hjrMuGZR29LIYUzJdJZf+57+XvzwBz9myhQ1J2idzTHl4OirR3HxzFnk2Sx489BB1FTWwjEzC8eME7NOBwTiDFOi6PM4OT7GvxfwBPl5kpk2QcmtuWZ4vR5uPBBTXqAUQaZVQJejh9ZkQHl1BepaGmC0muAPuOEnmYnfAUEmgWQshsnRSSilWhgNFpYZkfxIbzDD5w+jqmoJxGLK9khDo9ajsLAUgmwK/rl5nHjzTcxNTkGQyGKoexDzLi8nbQsoqyNF7zcBEomFPYGrc4CbQrT+JpJkWl+QhNIhLBwJQiQFG0qjsQCMNgP0Zh2cjmnugpN0jT4v4XgAapMMWVEKEjl1xsNIRRNwO7ywaPWQZGQw66wQgTTrURTllTPumPa6VWvW4ujRw9ywmXFMMw2G1i5KLKaCPRKOIOj1Q6NQQiKQ8PRnzjkHiVyJydlZON3zLEFRKqT4xmNfwrUrl9DT34PWzqt49Y/78cxzz2DMPgapUoqJ6UmYzFZYc6w48uYx7Nq5B2dOX8DIyDDjgletWAqLUQvP7DTK8q0oLyhgk/3ltn7s2bePTaQkzaEck+GRUZYZtbd18mOQquWYdnrxX7/8IR7/8uM8ydPK1bhn7xZcu3QF4845LF3ZxIhMojXR3vbGGwcZgczZK04Xpvrc2L5zE1asX42jR4+gqrAY/W2dWLl8Od48fgQimj4JBCjKK+EAJrlUyYerxx77AqNAv/r44winJQgJ1e9aQf2jcH/XS/RXf4BqDwqpo8n1QkbRjcKd//IXtOk3d7hv7n4v3hNTVIigckOSsli4LpgYM2+ZVOnnF3GMfH83pBD098Vwprc/+j8bOv8c5HSzZvydni0tpouSm7924Ph7dtypcD+5JM2F++IXNRnourx1nXhsuHAR6FodOtiG3JxKbNu5A9/93vd4VE88dEq9JPJAQV4eKirLWb5AnSCSkFAhTYUtcYSJBUxaTTK70QmdNOZ0G9RVIw1mKBRAMBhAMhHjkTB90diaCAIp2rSygEqpYu47jVZp7E30Ggp8oodNGDHq+tPmTC55ej50f0EfBURJIZXJMe9ysVZUb9AinaRRs4JjxanrRKNSuqGx8VEolQo2y8y75mAw6GAyGTiMaWLazrIV4m3X1DVCrdHh9ddeh51MpUolj6cTsShWLG1BLBjAvlt2MRknEE3gelcnp3MKxALWHfb1Dd9QdtLGnQAHXd2Y+BDOkKYUpL0kfwBHgysWnqdeo+GOA+lDYyQriiYQDVN3Pst6P4/Pg5LiYnj8XqSSCb4ulJhKI2G5TMmmWMJy0QfKarPiE5/8FLq6u1n3arNZmf4ipGuezjA+izpzdMfxVALOOQd0Bg2cLsKkzbNpMZMUACkByyRSmTguXj7LspaSKhs+/PGH8MzzT6O4sgATU+MsRbhl+17GnH3x019FeXUxtGYNtHodTDkmFBXmMbbNqjegpb4BUpEYBw8dhkypQjyZYYnS3ltv47TM0bEx1rzf/8B9ePLZZziinhj78y43rl3uwCMPP4QL585Ap1cxjm/Jklqm93gD82i9dvkGo5l0wkIuHoXZLKYmJ/h9RUXRqrVrAYGUqToCcRbHTx7Dhx75KJ773csoL89nHwOZCem9f/78Vah1Rnz8U5/Et77+Zdx99+04fOQIamuWcLdLLhTBMTGF86fPIhHKYHLEiT13bMPE7AxWrFuF8alxFJeWcogVFXp1tQ3ItxUzTUij17EGXizIQkhaZZUSzz39FIRKKRLk+4hnUEXXSq1mLadEJECIWM5CoKG8FAq5EleudUCh1UKqVSMjybJPYAFjKsLh439CMhlFJBzDvt13wTnjh91Oh+AgRGJKeozi5LE38aEPfRAzDifsw+MQRFJY0dAM58w0U4m8QUobjvCB1uXz4403T6K6vB42Swlefe51CNJiPPXM7/BPn/0kQpEA5DoJ9t17Jz7zpS/xZ/STH/gwxruHIE6I2BdAnwOZRMiGO0LtJYnxv2UDTp08BWNOLprXLsenH/s0fvzzHyCbiiKTiOPU0Xbo1Ap85NMfwtDMELOkh/r6maaSzQhx8UwrbOZc/K9//gbs/lkOofF7vPCTPC8Th0QuR0V1NYQZCVovtEIQ86K/rR1hjwcNDUsYn9ne0YZoKIhPPPJ+OGed+NlTL8BNaEGlAn19gyzHI8/IP//7P0OhU2DW64ZYpeFDNzU6KPGTltQjh49i9649fDihzxe952jNiyaiLIWhfIDwvB/njp3FwRf3Y/DqAB/KaY0JhQMsSzGa9dwlpk2SfCI6vRETY6NIRKNcuFvNFu5sJ2NJ5OUVYXhoFC6XFxKFlNegqroajE2OYPPObVi3eT3ySgpgK8rD/2XvvcPjvKu0/3t6bxqNeu9dsiUXudtxSWzHJXEKIZAQyi41sLAsoWXDwrKwLBCWJJSQQhKnx2lOcRL3KlmWZVm9jspImt57+V3njAUmBPJ73zd/Ii5d4ZJHUx49z/c53/vc53PLVTLOPSARRSZWwDI+D63MwBhVevPOGSuGLvdj/1NPco5DZUUN5q027lLS9ZOiAU+aE8nWQyyn+SArkuSkTKbvJ0SLURuU3MEjG0RFQxVyS/KRXVwAsUoMjUHL/nHqgkCQ5PTZYMANj8sKh3Wa/ePFJSXcTdVrM9I2V7ZuUtKqEBqNCfl5pdBpsiARyZGMSaBWKBHzB5jL/+L+Z9km47V5OfVbrdQiGAoiGkkPnpIlJn2vT9//af2lBG3yt5BQRH8zqZQGgZUwGFWIJkJIpaLYvH0zTp0+ztZIGgjONhn53I2kIkhIIgjFyfJI91gxov4Edmy+HvPmeaxdsQ45xmzEQhH85Mc/RSIm4g0CoQ09vjiWr2xiLn1+YR7sdhv0eg2mZkfZXipMCjFrnuG5KJPBCNucnTvOsVgSmdm5gFiE2YU5fPKTH4dOIYN5cowD0cgWtTBvRXf3RQ46qmqqhMPr5oHkf/vmd9B3cQDhYAwTo2ZcuHABBq2SO8dLmmqQpdOgqrQIBSYTOjrP4/CpHkjIkqNVs0XGPDUNh90Nl9PPAYsJQRQZ+Vm4ds92tqP19l5AbU0F3DSH4fNjdGAITSvaUFFD6esydJ/vgsftZCGFk3LlMlhpLiCqwao166HQqfHaa6+hurgUttlZlBUXw5RHQ7Gn+Hz0uoOIR4CKikp0dfciI5NmyyRsYVVqszHwD8X9/60q/5DfJosMeduJJEOb9j/Vk/feuzv195jqi4X7+7GKVxfFTFDhIZS/9LqzPeaKNWTxBa+2z9Aikb6g36/B/+WnWcQWfpBN5//2qG3sEKDmI7LK9BUmcbQxAcJBXv2V7kSkf7Jo02H/u0iAhur1qCpvhdPrg1gmh0RKxbGY6QS08xYTL08EuNwuLirp9+QKOfw+/5/sLLQihmMJXiiTiEMulyIU8kMmE8PlpEFSLyvswQANCqUDJ8gHH4+nAzkWC1sqWGPxGOamZpCpN6KiqpJvxPTmya9NC7LL4+SYayr+SfInxWvPnj2sUrz62quYnp5iBZSGuyJxwlTG08OlMjkPqvVc6uWhV5qL1+n1zDFfvmIFSspKWeExT83w4CsNyF7o6sLRo4fx79//Hn7205+gub4Bc7MWJmGQOpxVUsioSFInKSSKvhNJ8ICZQqHi4oXUfyb0ACgpKeKfkSeMBnPq6hvY77527WoUFxZgaHgAY6Ppdir5/woLi/GVu+9GYUkhc9HJAkPHknjM5JWkzZV5YootDDT4p1ApkJ+fh4zMTHh8QWRm5WBwdAQlZUUc1U6BMkKJFBYiLSST8PrJjiRCMOBFlMJEyMOTBMpKKjA5OcVzBMSNpxvtgnUWFssUVFopwikviqoKMO2YxpqNKzFjHkMyEsfu7XsQ8odRVlONZ559HoO9ozyISfHur7/5FrZsXoOxgXHMmy3IzM9lvCYl7N16280YGB4AzW2JFRK8+fZbsNoWUNtYy4E0y1a0IxSKobKyGm+9cRCRQADZej2TQAx5Bqi0So57HxkaYB824e7sdhcPOsfDccbxiaRSprKc777AN46ui13ILzThxOlz+NxnPoP9j76EgNuL+ppqFBXksz3l/vsfxqYtG3HDvn0IRT048u6r6D7fjbZlqznFUaEQwqTWYej8MN56+QjKy/OwvH0NUhIljpw5iaXLlmHDlk0oLi2HmJQicgxIpZzoS+sNnaPEHZfSZjoaRDIexMj0KHtYSSVLQcQDxHTDEyMOk0GN0cE+mCdGsGbNamRm5sLm8CAQSW9+CkvzEYr7EYg4sP/ph1BXWQdBVIby4nqMTEzDG/SDHAkiQQyWqTHyJbBKT96pPI0JS8qa0Fq7BMYMPUKJICwuKwd7HT1xFuOT81Cp9KitWgLbDAX/9EIilOJfv/OvuP/Xv0IiQYSUMNuuqPNWWlyOp554BhTjhniKrRV03tJGlAg/ZLMgQgfZ7pa0tqCru5Ovmx27rsOR4++isbUOM7PT6OkhRTmJT9y1D/1jF7Ft505MWWbh9XjZ06wSa1BT0YBN11zHXSyJVMT3gAuXuzE6M4pANMyoP51Mj0cffARf/NKdOPjaIVy7cQPOn73AITo1VeWIhXzYuW0jLDNTOHTkOEJJMbyRGBwuH1IRMeLhKHIKjMgpysYNH78VM44F1NTWICkS8rpJ6rXL5eEunU6nQTSRhJqwo/EkfPEIJCoVJCkSHVwI+0I4/doJ/O6/fwd5SsxWBfJT17bWoqm9GVkFBTh+4jhkUrJmEGJzCqtWLoFCIkbnmR5Mjc9BnFIi5KYIeQPMk9OMya2uq2G8XkoKrNq4CkUVRUTy5SKJCuZYMoqamqr04GtcgGggCkEcmBqbhGPOhog7hDcOvA633QuVVo9oMskiyEh/H0HI2epIszx79m6HQpU+n6NE/EolWcCRSGm+R8VDxHFFEhH6wFdemxW6eJStifFUBEJEEQ2HkW0wwW2fh805CY1JBalaCZ0+F1KBFCFXEIlADC6bF4VFlRAI5Tw74HJQF1cDqUiOuckpXDjbCe+CA36nl/39iWgsvZmiDJJEjO89kSu5H2QrIhQsFe0UtCQUUG2Q5PRNUuXp76DU0kWSQDQews7rd+Lo0aMIhYL8dzUYtNQIg2VhCqa8DNicC1DpiLQWYRzpvNnJNJx8UzZ27diJhflZJje1LG1lD/ihQ4eQEAghUsihMuh54L2trYWtcl+/+xtQq4Woq6nmoEKFWAaf3Ys58xykkCJDZ+CwqGnLPO75/r2Ytc6hv78HY0ODqKoow1PPPIPcjDxOdA0mQpAbFGhdtxzPvfo69u7dA5fNw3NC0UAEs1MzSEQpHDABhViIXKMeK5YuQZZBj8GRYbx9tgv5tSVoaF2CyTEzuk9dgFQoQyMF/EnJRhqH2qTFuuu3oW+oH43VFTzrMjwyBJFYinm3G63Ll6Or8wzkohQiHg/Cbj82rlmLrs7zEAoksFs9KM8sg93mREl5OUbHJtDS1Ix3Dh3ivw0BJGg98bi8yC8uYeiFx+HB0NAw5m0LbHUlxHOmqRhjs5QB8/e//qG4f9gR+tv/TkLChg0buAu4qLaz8P2d7+xiqwwr5Ve7O65wyK8u0K+20vyJ8sL+83TBvqjsXv02uDi8MpDyQUFMrLhfKdzp5d9fnC/y0D/Kop1e86NU3AeKUjjalEBE+GcbEG1aJISFFFJQ0uIwb/rI0PHWKiogSOp4Fy9XqbioJNQfFe7hQJgLZCrIgyFqKcp4qDStgFN4UYjbX5SaSjdiUhAp1IZq80CQeO9xSEXpGymlqSZiqfRAVjjKr084SLLDyK7YXYI0eET2nFAYHpeHVSe6mc/MWRAKBJgrT155+hnxjWlxo+KdlGtSmXfv3oNf/PwXUBPPXSRkOgWpvkRAIC8eFatkrWlqbER9XS0S8QTfbEgFoYAZbkELhEyJmZ6a5huLx+3CzTfdiKnxcf4s5zs6WYWiIBqxRoG333mHWfC0QUhvhtJBUeSrp3NGRZhHUyZvdnbu2IG+/j720pPX3JSVg76+ftgXrDBlGnngidp/RfmFCEVjWL9uA5qaW+AL+pBEgu06YokYSrkckXCELUNEJOBgKqmSFWva/KY/zwxiKWBuYR5JYQIyBbWdNaioroHb7+NhjfyCfEyMjeKdt95ESWERQv4AZqbn+DxZ1rYS5851IkJsao8LIlGKPdUpxJi9/uNf/Qd8cTfmHRaYx0YgTqXgcfpYlVGo1NBqM9DfPQCfJwCbYwEF5QVYv24NdwjefPk9fOPbX0Vvbw/7utVaBeLCBGJIwOp2QaNTsv1ASUqzRMrhMWvWrIfH68MrLx9AIhSCOJlEdXUF9CYd4oIUOjrPIScnm5nn9dW1mJyYQiySwMpl7SgpLIU/HMGjTzyGpW1L+RwlZvx112/FI48/iR27t+HdNw/jm1/5JhqrWvDS8y/h7Lmz2Lx1KyqrqqE3GPDqay9gdLgHznnq7JiQmZ8Fp8+CkC+Aa1ZuQdAdZeVWpcnA8rUbUNvUDLVei1giAWoshSJUVFLKcJS9zNSxoaKd1DUKJ1NIRbA75iCUp6Ax6JBIUvdQzMPBhIgLeByQi4l0JIRWLcHI2DBv+rJzCiEUKzhBkHjIoxNDGBy5BJkqgUQoAUmCukxm7Nx7A/IK8vH4kw+jMDcTZ08chcdhQ0VFCeyWeaxpXIHvffk7uHjuAiqrygFpCv/78O/w7olTWLC64AvGoFDosX3bHhx4/gB8Ti8Phd/08X049O47iMWCCAZ9fE0l4knGRqaSIkQjcaQSCR5kpjWYOeUSMaubtEukjhgNvtXUVWFmZgq1jVXQZMjgj7lgsc1AKJEgNzsPrSuaERcEEE5EWAVESowtG7fDPDaH/p4hVFXUorywAn5PgGcRBHLg2LkT8AS9KC0tR4baiJ7z3SgozkNLQzPOn+rEM088j7kZK67Z1I6Iz4HiPCOyMvSYmrNCotHDPG+DTKlFJJgCValyjQgFZQXYtG0L+kcGMDA0iB27dyE7t4DvF7Rmel0ejrinc5JsDql4CnEpEKRAnmAIiVSYzxmTKBMP3Pe/GLk4CIQjqK0pR1gQw7R7Dut3rkPT8mrevBqNmdwdcMzOsABAPPOcvDJ0XxiA2+6HbdKOWfMcCsqKYXXaUViUj9qlzVi5ZgUCUT8alzRiaHCIO3SEAiS/d6bRiGgoxvQdrVLNMydvvvwaor4wQq4ATp/ogNcXhEShgEQixDyhQiVi1Nc0oG1ZGwKhIF5+9RXYnE4kiXAjE0OqlPPcC228q+qrsHnPFmQUZCFG9qh4ApEwdX/8iER9cLjnEYv5YdQZ4LP6MDEyirr6UhiyDWhuW4H8vHKcPXoOj/z6D1AL1cjNLkJJaRVkcjWOvHeYu4at7a3wuNxIhmJIhqOYHBmDa8HOxTENmvNaLJMy657sfpSlkb6vU+FONQJBALgdz0IVbeZpKJW6HBU1pfAFXPD5PVi/cT0OHzkBtZq48im+9+UWmmAwauALubnAJ747rf9+dwhauRZBH72WAAqZFCVFBYy59XNauALhcByRhIDpOHGhEDW1VYziFaeAH3zr+5wtkUzEGTlZwrSYGA9x2yw2mDIyEQtE4bJ7MTE1jQ3btmLcPILV7e240NkJp8MBnVIPh93BivzKDcsRTIVRWl+FOauVefHzM1YoCEZPtUA0CsvkJEw6HRRiAQpzcrD1mo147oUXMOF1o3XjGkAqweTwNBxTNj5vk7EIqqtKkVuQhagkhfoVbRgcGURDTRU8fgcP7prNM5Dp9YyjvXT+HETJMBSErhwcwb69e9F3+TLMUxaEQ0nopXruApDIRmKL3+PnPJSS8mK4Qy5k5+VibnaWZ98mxqdQUVyCupp6zNkWEEcKwUAIqaQcl4csH1qV/qNw/9BD9IEPILWd8mOamprS4ZlXfQnuuef6FKvlVHxf8ah/0ADoIg99kSSz+ByMfLraEkJttqsY7ler+YtUl7/3MVgJvuKDpwueLCD0RQv0hynz/yeH5yMt3ItTrLhT4c7q+hV+PS2+dHxiUbIMpXn3bC0SCiARFCISlHNxG6KQo2RaDSfpmKwspOyS9YU85vRLpETTEBZ7tCVibpsQ/SUc8cPr9/GNmbxzxkw9psyTrLKRH5e8heQdp4KbNgB00yDfN/17timLF87comJ+D/2XLkOv0TFnfNoyC4fDjpv33cTIyd037MY/ff6fkc0prXoegB0ZGWHGucVi4dAfKgTsDgffQLfv2IEtW7Zwa/TUmTPQ6Q0I+UM4+PprIL8+tdSzc/NY+aPFg3y907MWtgjt23sD/vOHP0RuThZ7kYf6LrPSSPi6W26+BZ5oAC+9/BInmtImweX0QC6XMMdYKiEWs4SHNmlwMRSJ4Ya9OzkAaX7Bygrwm28d4uJ71fKVuOaajRxYRQOndLMh/BbNAMzNzZFEyjdHGlAlrKbDZuNkWbrh0MJFFpygnxRzwDJvgYe6IT7yTdq52xCMBiEUp7Dthi24Yd9e3P31f0FJaRn/HRrrG/HTH/wnVHI55mbn8Mk77mJudFfXRXSeI2WECkvCYYpYkSJyy+ZtG7F552Y8c2A/K+7H33sPYoEANeU12P/UKygpLUB//xBmzXYkY0BusR7X7t6OQNiH/t5BxkK2rVjGDGTyz7/x9hEsWV6DDddtwpFTx1FWVYaDr7+BLdesx/KV7Th65CSaWlooXAFZRhMunDvLqEGDRouRsXGUVRdz0b9gd0CvUmP3jt0YHRjBlmu2wufwclIqHe8XXn6Buxez89NoX7Uc8445LG1bwh5xSqq0m13o6xqERqHB44//EbkFBSivKMcrrxxkZvbdX7oT/Rf7cOTwaWzYthb+uAOhcAClhZWQi9S42N2Pf/nGPRBIVZAoVYzZVKhUkCnUnD5MShSzmRNJqEilTQmZGkGzGxKpEKGIHylxDP6QD1q9gW0DrJRGwjz4ZpkyMyFIJadhOiAQCnAXKdOUh7YVK9E/NMiEoAXHLByueQjiAkxNWDj5UKnT83F9bv8T7GmdHB6CSaNF0OtBPBDGDVt34YZr92DePIckkujs7sBDjz+B/tEZJFMCRBNCaNQ63HbLJ/CbBx/iGZhELIGl7S08a2CzzrO1izbTNKgYDSe400G+V/IZU2eHNtmLag1Z32i9J0WN1ht/IISa2gp4Aja0rW6EM2yBXE+KmwqlZWVMQJJIaRjQh7yCAkRigN6QhwxdHgLuMKLBCAoyipCdkY2J6XHeeIQEEZRUl+L1g29i9co1OHH0BNZt2ghRUgyZQIqxoTE8cP+DyM5UAfEw1BLg1n378NKB15BbUoHe0SFs2LwFeblljLGNIQxPyIeikiKcOXOCN2ZWm50M0ygqKofD7kJ1ZRVvrKkjkG/KQ1fHedS2NcEXDiHg9yIhoMIyDGVYib7jfTysalBoONDHE3FjwjWEm/5pJwTKBFxeP4QREVwzNkScIYyPTCKvqATG3EJs2LwNqZQIBXnFcHndOHX6LMorKzhiR72CAAAgAElEQVTURqlVclFaUFLIxBkRJDwMSOnRhUW5jDZUyZX89yNxIhqKsP2BrB3dHd18/pO1q7PrPKYmzQj7/chQa5GfkYXnnnkBdqcbaq2Wk5QblrXgul3XQaVT4+Spk5CKZJi2TECqFqOkuhz6TCN3jRgZHPIjEgsiHPNBpRYiNzMHIVcUnSfO4JpNa1BRXYWC4iogLkfCn8B/3fsTFBpLMNA3go6TZ2A0mdCyrA3hcBALXgudgVBKFHDM2xALRhEJBJGIEbGLbCVxhgLQWkq+dLrm/vRFCF7yuIvSnZ/0PUsJv9/D+RfBkBehWIhFCjr3ZmctfN6SV5tmelQ6BSvtcqUImgwVdJlyTv8mfzpZn2QSCTxeFxPOaLdAa7A34IbD7uUcAF8gDoVGj2uv34GlrUsRj4UxNTqOt189yLNgbpeD/euESS7MLUDEG4YwKeDh63xjHmryKjBttkCgVuJE11nu2E6PTzK5ZmJsku9PdH/ffO0GTNum8fp7b6G+pRkjo+MsoBkzsiGGAFq5Ch0nT0MhkqAwJxsb1qyC1+1CR/cF2BNxuBPEsQ9CJVGhKr8cIbcPk1NDKC7OYaGgvq0eNc1NPFtBiboFBTm4fPEiLvf14YaP3w4NcfQnxhAJemAxm1m0IZsn+fMp1E6rM2LPzn24fLmfBaae8z2MyaV736zNj+qWPJRVl8Nlt3H2iN/rR8IX4aFpCijMys3hvAOXKwSX9300kw8owv5RuP+fVKZ/fuxi2BLVC++vfQXfumdnapG8Qr5gKrQXw48Wn2KRALNImFn8OZ2kHGX/vq/FQdRFtZzOZhbzryj677fPvP/3F3GTi++LMW3vwyr+3x2KP//WR1m4919llVkMf11k2HIhf+W9L3r56RiPDAQQDingCfjhDaSVWFpkBVS4kx87STM5KS7YfQE/F8s1dbXcnSirKEd2djYnnFJBSRuuI0cO42L3RUikYjQ3N3ExSiz2g68f5HQ4apNTkUvx5NR+zjJm8qDUpz91F/rHx7D/uWfReeYctm7ezEjAb3372zh99hReeuFFDr7Zum0zbyIIlbg4wLphwyZOISRbxz333IOsvHyEwyF4PW4cOX6MBzYz9BkoLSnF+Pg4R1sXUOutoYFtLhKplAeqmpqb8eSTT8Lj9aO8pATFBQWora1BKOiHz+XG0089haDPjy98/gs49OZbWLKqFT//5S+wMD/HyqhcQsthigOfErEIqy7EgqfdqlquYCWhqKQYa9et56Ka1Fyf18/0CVIgg/4AU3Hoc1FhTn546i6QTWnZyuWs/O7f/yQfb1N2FhebtBDbnS6oZEoeuKI/mNvjg83qhMPj5b9ZLBmBSCqAJluFBZcNW6/diu9+/3v4+c9/gXffOoSKwjIcPXiMGb+br92Md999jwfr1q3diGOHj0Auk3E3glQr6tKICXcY8UKqkaCsvIBxlkqpDDu3X4/hoVEYTEZIpXI8+8SzvNmLIgx/IoSvfeNu/Or+ByBNSZhC0td3iXnJ1Abd+7GdEMiEqG6uw/7nnuaE2k/cdiue2f8ssnLyUFBYyoFTdB7FAkHMjE8gQ6fjm++aazbA4fdyomY8ksDOrdfi/OkuZOoyIIgCW67ZjKdfeAZFpcV4+bWX2IJVU18OiUIM8/QkWlevxHNPP4djb3fj5l3XYcd1O/Djn/yEI9dblq7kUBYiBp06ehxfuutO/PxHj6B5VRlMRRom1vT0XIZ1xomaqqW4+2v/CoFYCVNOHtxeD1IpIR8Lsr1QMzFBATqRKA+ekYJKxQx1F46fO4HGlnrkFOTAMj/DCajDoyOYm5/DHZ+8A0b6rClSNIhyFMfZM8fw5qGDjCDU6IycwLpz1y5Mzcyk0athH6vPGVoDhkfGsWbDOsxYZtB/qQfZRi2ShCN1B7CufTXee+MQ7rr9TpQXluGb/3oP24Au9PVgyuKEx5tk5CkVruTbvu7aHXjiiT/y7INYIkJ1UzUj5ii9kwXMSIJRhx5XmDeDPF8kTCvryRih+YRMhCBsKnUfaKiaZjDMk/PQ6KSoa6xAVOyBzJBAbmkmglEfSspLkQwLoRbr+VgS716skCMKIVauXIf+i0MQxiRIBsPYvfN6DI8OwRfxISFN8jcNtHZ19eDTd34GsWSSFT46L6jDFAwE8B/3fR9F+dkIex0oys1FLJRERk4eRCoppi0WlJVVQypXQqaQoKymipwW6B/sgUKtQE9fP2pqGvgxlPTpcbr5+rVOW/HI/b9FxB/BHV/6FPJKiphmFUz4uJCzDVnxwH0PQpKQYsXS5Zien4LEGMO1t62CNCOFScsMjIYcKCMqXDjRi7AjgunxORgMmTzo+bE778TJjk68cfht/NPXP4+21jZ4fD7O4KCilMQV+i99iWnIORjgc0IgiCMY9MLvSWdy0NAzZUeQGqxXUwdPic4zXbDMWLB58xboNFpWf8OhIIbH+zE2MYn16zdBodFCqlQyRlgkFyMSDbLQIBcpeROqNyhgc9lhWVhgoYjmnwgVS/dPqVLCcxY0w7C0rg3ueQeH/hCzvrS0FqKUDGqxGl///L9iamgG5cU1KCsvR3VdFaanJjAweAmeoJu7cRqlCkFvABqlBj6PjwMEaV6K/OTU7eAaIJHeMFJRz2Q5ssiIhGlmPnH8YzTXpYXb7UJRMRGc5iEgJCNSyMg0cMeAzmmyyxA+uLqONiRazM5NwOaywpSXidKKAh5CDgV9XLDTZvXs2R4e9qV1mYSNWCgBtz0ErdaEu7/+TUxMT+IHP/wZGmqyoVUrEE1FMbdggdebgNEoR3NTDVNlEtEEm/Mz9FkQhYTQRuQwKDNwedaMoCDBmE2/3Y2Qyw+X24OCwkI01NTA53HBF/UhIowhJRczRpiQu9TJFiVT0ErU6D57ARKaIVCQ3ceP6upyVrOHFyzwp1KIpUTw2UOIByIQC4RYtWYJJPI4d742bNuGgf4hVFRUYGxiDEVFuTCPjjJffvXmTQjM2qBCin30NLNGNBjqCqv0Gpgts9Aasnhd775wAfl5ecjLymXLJV0fKoMGlycHGTmaYzSh63wXpsedMCmkSIaTUKi0KCylAWURzndSh5EGmv/+1z8K9w87Qn/974v4x+LiYr5O3v8luOfb1//JYE5YNrqwFhX3D8IsLhJo6Inez2+nn1FhSQUqF91X7DZcs5MT5wpSki/qxY0aFfN/3+LO75nadB/l10dbuKdwrDmBGNVv7yNMsk2Ibp9sl0nbZOg4zEwLYLPFmfV6rqsTw2NjyMrMxNjwEF+odONdv3YTNCoN5m1WXL58mVVAKtiJRU0TxqR0a7VaZOfkYGlbK3ouXsRAXz/baWqqqxlttnv39XjptZdRVlrKhcvy1uW4eKGbPeOTY+O4795/x7SdPNhCvPPmW3A7nKipq4bd5eTd+OT4JBeH5OkkYg0Fs9CgCu3EX3v9dVZOqGg/fuIUe+WWLV/GhBl6n4RInJ6ehsftQTyeYJVbKFMw1oh2+7n5+di2bSvGxsZx8M23GL9IbUeJEDCbJ0GzDaJUEtb5BR58u2nfPqjkChw+dYyLEqPBwHaY/st9/Fi5RIqVK5YhLzsHJkMGL7rxWCR986BAJ2LMUwhPJIr+wUEEqBNBrHgxDeaSehHg85beL/l7F+zpwA0a3Lzt4x/Dvpv24aHf/IaHCsPhCGZm53hjQpjEQJiUrSCjMqmAlytVCIR8bJX5zRMP4tU3XmU6zYMPPsgJtJ//3D/zQNfDv34Yn/z4J3Cp9xJGRgfYF9zU1Iwjh49BzsFQ8T91tKgwTElSWLtpNaanJjE/OwudWoWtm7ehrq4BB958DZOTZmjVGkyMzyKzUItPfvbjCESCOHX8DHZt34N1a1Zz0fqzn/0EN9y6F4F4AEmZAP0jfcx+9/rceO7JF7Fly1pOtS2vrGXff01VNUb6B7EwM4toMIxrt1+HiCCJ0+c78MlP3Yn5uQUce+cImqub2EtPStyNu/fCG/Jh3YY1ONtxEgv2eZzqOIFrt1+LH/3Xz3DLLbdCDBk2ta+H2+7CD3/wA0hUUqzftglPv/gyvn/fvUxtuHHndZjoGcKDP/89ahoqYHGOckDR6vY1KMmvwOjQLPyBGMqr61FUVMwWsGiMPOpeCIVSyCnFEHF0nT+P6spKNDc2IpQIwZibhXmvHUZjFkKpCNMuEskE4skYpqfNjPfL0GZAQrH2sST/VyJI4Q9P/Jbb+XtuvBFvHHwHpmyiwFiZ906qqkwkRse5Tj4uc/Z5DA0OwGOzQhiNIOHxo72uBTPjU2ipb8Ynbr8D+595Fs+8+CIighSGJkbh9yUZz0dzDxKphGlIe/bsxoEDL0KuIjqPCv5oGJVlFei73JfupokkSMZSbFegQXYKZKNrhIYzw+EYFzDkm6b1ncgSVFASlQQJIp9EodSIUNdajvG5ATSvrEMw6uduiUmVj8sd4+i+MAKJLAWNSY2tu65DfWMzLpy9iJ6OS7DPz8Go1+LOOz+J4rJCOANuOCMe9A8P4q4772IMajgURTySnuWgbhhZAJ99/mmkkhFYpiZ4g96+pB1ZBflMFOk4fwYSiRLTUxY0NTdxjgRRtnxBGwKhMKfVNjYugUikgFgoJRYKd9oEAQFee/IVviY7es7j0WefQH9fLxac0xz6NX5xEpNnxjFweQgijQhhWQh3fG0nhIYwF90qaQbGByehSmpQklOBV559C3t3kDrZx6SWA6+/BnVmBu5/+CGIVKI/oY7puqX1RSKkY0/D8HEIJELGTdptc+jp6UQi4uc1kGw49F5oPignIwt/fOwJtlNcf91u5JpyEPIGUZCXj5xsCutJYNDciwRSeOPtd3DHXZ+FWmvgGaRwIs7WLVKtqThNJcPIzNQhHAng8OEjMJmyYMzM5OI4JRBDIJPC451DPByAXpUJYQyYHhtnn3gqqYDX5UNxViEOvfwuvAs+rFy+DnIKrdJK0T/QDZfbzoP5mZlZbGmUi+XsbafNJWF/3R4vRIQvTofRcreVRKtFLCQV2NTtIbsMzT4Fg37e1NNan5ubDY/LwZtsWpM1BjVfw4RDTqUEfJ+TUeiTHFDrZLC7FrBy/XI+Ph3nTiEc9PPmiXj9oXAMaoUeLrubbVNSgRwlBeUIh2IYJ1yty4a21kbIxCm4/A54YumcCAoIVKkJmxzlc4kGzsluJpPqsLR6OUrk2bh49iJePnYcK7au4Y7B3PgUcjNyUN/chJnpKRiUmnQ3JRlBIBFEMBWBO+iFRquCUiXh2QKTKhPvvvIOc+dJ9gyFArjplr145+h7UGZoMUgkI6UO8zN2xP1RAvXgvv/8NhLiEGYXLJxme+5EBycX/9t3voVn9v8RcokEQ4PDuP7mfZjuGYReIkH7qhWYnJzE+MQUrG4HPvvFz+LdE8exYHNhesaCb3zjGzh75hQGLvZyAB2R6rQmPWqW1GOWBqrlSqTiSWRrM+GbdqLj2FkoFBrkF5XizOlzSEKGuEDxoWXZPwr3Dz1Ef/WA9+Mf/6pw/973dqVYzSYbB6d+pr8X5fF0kZ2urK9W469OU736SRcHTtkyf6WKvbpov/qxi9SYD1PgWbW+aoD1b6nvV5Nx+DXpf1cKaU5MvRKMRBuLDR1A9cRHw3EfKE7hWFMCccmfU2PTXYM/F+qLAVBs/REAb791Gb2XZyGQiOCnMBCJCHl5uUiEo6weNdY3cJyzw+5MU3KEAlRXV/NQJqEdyeM+OzvLaMjt27cz55gi6I8dOcrhR5+4/RMoyM9nYsnU7AQX8/OWOfRd6mO/VEtTExfEtdV1GBwfQjQe4aJ488aNnE5IiWsGYwaKC4tQWlTMOCoaHqWvjIxMJs1wJySVhM3h5LYmnSXEi45GQ5CKJOy9PHXqNCvGLS0tXDTbPV62uBQUFKKurh4LpAwlU/D4vKyez8/PsSeTlHOy6Cxf1oYMrQ4V5RVY2tzCXt5oMppGZVJYlFLBrxkI+EEASVYfqU0bjvBGhToPNAFPQRSEhqPvAC2szM4nXCap7F4Egn5+/3RMyY5ACaek3FJiqt1p54RZ+szr1q9Dbm4eHnjgIUhlCt6QEO6SlEzaKBGKUiiiWOskpHIxDw5+5st3Ys8tezAyNgiJSozf/+73yNRn4uShU/AueLG8tY0HmyrKy9jn33PpEhdrfm8QOo2e0ZhUGEKY5NjxTVs3YnbWDEE8iZHBMVRWlLCNIS5JweVxs6q3rH0Zlq9pRU5JFp569mlYF+woL6rGyROnsO/GPXB7nazAdff3IBD1oqy6DLV11VDKZEjEwjjX0YmW5laIxHI4XG40NTbh9LETCLq90Ot0EMtl8EdDaF+/Buc6O5isQ4r+rmt349HfPoqVS5ehp/si9n3sRlzsPQ+rYx5FJQVYuWo5LNY5BMJxICrEwqQDY/2TaG9tw6OPPolb7tiDJavbkFWai/HpSYRjcfzhgQcQWfCjuqgBcoUINrcZrcsbWWk9e6ILq1esxtjYHORqBSt+NFxJg2atza0c/GQwEErtHKM6V7a3M31DY9JCm2WELtuIhIRCxhRsqyG0KHvAkwkeJuT5DqGYuzAUDETdraf2P8pBKMOjo1i2bCVGRya4SKELno5fWUkZW8dyCnL5+iMV0LMwB0ksBnVCCKNQxYi1m264mePe3z52GM8dfAUX+vvhC0U4fl4YFyJFhCwAkUgc6zesxokTp0Gm3Lz8LEyaF7BtyyYceuMwVEqyAsXZZkcFO3VDqNCjgXV+DgERZaiIF0ClljMpimZByL9K7G0SiEVyirUXw1igQyQVQG5BHl/XrfWrceCpdyBTC1BWW4oEBVAKY1i/YQMrkvMzFrz8/CvQyEiFVaOxsR6d3ZewbF0LMnOy0LykhWd3Kksq2KJEfOtgKApv2I/s/GwkBQmmtlDiI5JCrN24Hq8cfA4ZmRpMTc5ADAlCgRATXCpramB1zjJJS5+RgVAkiW3bdmBkYBylxSWIRSIQhxV49fEDOPHeMXzvR9/D9Tfuxi0334glKxphddjgnnCj92gvpCoJIpo4Pv6NLUjpw+wRz9YUwTcbhGfODbFQDrlQiUOvH0F1dT2fK5lFucgpzocpPwden4eLpQtdF/hvTwx+iqgnMlQoGIGYyFtKGRQaCbVDYJkx42J3J9atWwcpTyoLeQ0TJ0Rw2JwQiWRoaVgCaVKM3/3qIdxx++247777eM5mySoioZhAHU6xWI5HHn2cE0ezsvO4OA8lwrAHHJidNzOKNC8/G88/+wKLLKTcezwOxgpGElHEEWD7qVaZAbVEA5+L/M20Zmk562Bm1Az3nAdGVSYK8miOQ8i+c6eLQrACcNhcCHpD3NGkGSOi23g9Pt700HEgkSTgDfDmhbQ2Fk3iccQTUfa1U1dfTFkkpMYLUkwko1AtssSF/H7uQlCeiFpDaMsoJ04TxYjsoR6fE9kFGQhF3WhsqYFUnUIo4oN13or1a1fjln234Mtf+ipkUhIuLDBlZgNJMfJzqDuZZOqL2xPGsvYGuN1WxMJ0HqkgUkg4qIqufX/Qz0njWVmZ3NFikkdCgQyJCSahDpapeZwZ6sMNn7gZx949jKjHD2FKwAnLz+5/AeJkClkZJnj8XrgiISxf2wKr08ozHgUFBmjkarQ3teOH3/ohtHINrzNunws/u/+/8dDvH8KCwwqRRokZClNzBBB2A+FUFBUNhfjcVz7FeN333jiMsCeM5uYlTNA6cfww08kysjJhNGXjYzv24ve/foA7aoFAGP5QBG8fOYlb77yBCTjReAolxSWMPaaAq4WZeSxrrEduNq1pQwilwmhetgTzNju0Si1MCh2ypDocOvAWpDIVtIZMHDjwOoQSBUQK44dWpf8o3D/0EP3FAwhd2t7eziGLnOz8AV8CKtypkly0t1Chy4FKV7zYrKJfKewXf5a2yPwlQebvvbW/4LtfeWC6qE8Xt/wa76PPLD7f4nDr1c9/tfr+JxzllQr96scvqv/p3X/arrO4mVh/Fh8Zx50K9+MtSVYu0wU6ASOY/Zh+3St0Ge4yXNkrnDw1iUt9s9i4eRNKKytYPX/jjTc5yZMKUBq2CpPXlgajJBLk5eRy28s8ZeaindqPVIDT5ymvqERFZRWqqqvx4gsvcOty08aNsFltCEdDUOtUXOwH/H401DfwEJtl1oK6mhouZA2ZGbxQGfU6yIjhq9dCJBMzNouGDoO+ANw+wlC6oVXr+HVJcddodfzeKCyEuO/E4qUCgRCR9DHJEzllnkJZSSkH3vT3D6BnsB9+Hy22C0wYoKRB7psKBHyyUigU+XIp2InQVFTEh/0ByKVSLtCpRUs8Z2pHk4I4OWVmNZ0+Hx0TshnRACINnlIwFb0f+juQekP/j3yf3PKXyhj/SEUOWYB8fi+/Fn02skvQc/OuTyTi9NN0tkGSOclSqYJRXYTmpIJuMQadznNS2sjbPDVrYQRgLBFDy4p6lNeVQK6VIiVOcFt4enIax946xq14mVCBbKORFVt6n6vXruFC+0JXN6YmZ2GloT2JhAsxUkGLivNQXFyAjtPn0NrUgNOnz6GlrQnZhfmc9kl/5/bVy+FP+ZFVYkJtUwOSCQGOHz4FrdbITFirdQ5Onw2lFcU403GSqSCEC2xfuYJDWhYWrHjpxVexes06RjzqdHp4HR48/fjz0Ovk+NTnPgNDlh4vvfIilGoFc++JfqAQqyATKSBICWB3OtDUVs80iNvv+BistnkYs8iGQSmMUrz8zCvQiHT49X/9Hh+7cR9bWMLxIBqWN0KZpcaM1YLlq1ci6HTiyQefh0qoxMDAIDbvbMel3vNYsaQNJw+fQn5+LrZsvY7xiXl5+ZymSOE2FAjV3zeIzZs34cSpo9yV0mVlYsY6i9ol9ZBoFAgRLlCuQow69BCypYxwqqTY0kkcCYavhMYIIRapGPVIQ79k3yB/spKGDBMCxGJhxrSSMl9WXMb+U4iB/c/sh9/jhlYqxvzoOFZU1eH4q+/ie/92L7Iy8qDWafHVe76JhYAb5vl5eDwhTm9NRpK8YaOdOT1naXkRW5KEUiH7pSeGZ3DfvffhP//jvxCLkmJKA+CkTlJBlOBriJKAyYtKQ93UbiWvJH0rCTenkHHniPjMZBfzBTwQy1Mori6EP+jm88zh8GHblh04fvQMvvj1f0JGrg4qvRour4cpTbSizllm8NhvH4WQ7i+RFLZs3MDXiEghhiHLyLaITRuvgXVuHjqtno/RA7//LW647RYojTpWE4mG5XI42PvtdNtgdZpRXpYLx4KDCSbk377cMwCPx49QIsrpxjTfk4KEEaG9PX3Qa2ntkuDlP76K0fODqCgqxoYt1+D5l17CitY2BBI+DAwOY+j8OEifl+hTuOUrWyAtCMGfCiHbWI7QfApirwSCIBFrVHj84Se4Q/Gj//kJQmJAoldDQkQeIeBYmMPsxCirkqQ406aoqKCUcxokIgX7mglxqFaRchuGSibB0MBlRKJxLFm6DEqtjjcg5pExxsq6XF7eRAlCSQx09WJieIwH9wViITKyDVja1oRbbr0FP/+fn8M8Mc1+YyEkEIpl2H3TXrTvXo2znSfgcC+gtq4mjfuVKXntjIQC6SI0FUEg7kI4FoNRnwedKoMDqaKRFCJhGRLBFEZ6h1FoyodJnYmZqWnMLcwiKYhhbn4Kc5Yp7uwEiJxlMPK9IeALMB6YugfsXSerJyVRS2SM1KTuCCnrqUScOAxMFaN7Bl2rZNeSKsXIKyDPtBhTk5Psxya1GwISRBJQKlSQSAgzm0BeUQ6SojCHL9U1lkIsj8Fhm+NzmzoWxQUlTE0ZGZ5EIEAWoSSycgpQXFCIqXEz4z5pFoUQnU6HDbSrp1RtpU7LbHMq3LNzTdDo1HC4ac0V83uQC7UwSk2IOkI4330J1lgEN92+ByfeOgSjXIVlK1Ygt5Bm1qI8bD9rtiAhFCC/LB/BRBAqrQoFhdmoqM6H1+7C8roVePI3T8Ix52BhKRDx4zNfugtHTh3mDaE+Lwfzdiea65ZgZesavPDKS1jw2NG+YSWMmQYcfv0d9J7vxb//+3147IlHGK8bSARQUVfNqbAHnzvIHWeymw4Pj6OytgH9Q6PYc+v1ONdzATn5BTAajBjq72OVHdEotFIZAi43D/aWlhSid6gXQUTRVNeEFXUtuHy8A2N9oxibmEJz23JMWeaxYPNhxhr80Kr0H4X7hx6iPz3gb+Ef/0px/+53d3Fy6pWAT/532hVTS2uRh55WvBc5rFdsL1ep2enfTbu7F5/rasX96k3A3/oIVxfuadX+z0X9+zcJVw+qftAG4oMwk+9/3EdZuA+WpHByaQpxDjlNF+9pksyfh1HpuFxtPerosiAQkfON25hlgtVqY98nRXW3tSyFUiZH/+g4o/heP3gQC5Y5XmSoGKVWeNr3TKQXKbQ6HScK0jGkFuSKZctQXVXNiygV+tOzU2hftYpVc7LYUJw7paLqtLq0okBtdLkcerUa8WiY/Xi+AA3vAQvkj1uwwR+m15Pw71GQE/2jw+lGOEIBGyJms9OQ3/jYKDN8ySBEv0sF/OTEJKqqqpiuEUuE2etHFpMlLUtYbaZkUprrpd2l1W7Hgs3KhRcNhZJKQ+g4svCQGkOpb0QruHipF8asLG65U/yzeWqKi1u6+XMMdDRy5fOFYbNZuegm0gjtp6hw9/mDXFRTe5v87XRjoHhuIu7QYk3Dt9QBiHPaLM0f+K9sZoVIkIczmfaw0u9RoZekpEIKuJGrceedn0Z5eSUefOjXmJ41Y9221VDplahqrsCCa5ZvVEV5RXjmkWcxMzqDqCeCltoG3pBlZpvgdLswODiCC129XABn6Ok40P4mzt5ut9sBiVgGrUKCmspKrFu3hnGLC3Yn24Bo7qS0qhgWzyxa1i7B5eEBbNy0BVs3Ek5Oj3vvvRedF87iy3d/AZFYACOjg4ym7O/tQ0lRHkprSniA95pNW3hQMxiMMumeuGUAACAASURBVE0jL8uETavXo6q6Cm+9+zYkciFbYIqLc9kTqlUbkIwJIRErmd7curIVS5Y3weWxwemxcbFL51ZpZRVOd3TAY/PANePEm8+9h62rNkApUaKkrBDPvfoiF9X9I8NIimLYu3MzDjx5CFs37cRbB9+BMlOCwmITRHFg13XbkECE7UnmGQv78fVaJYe21FbUoLCkGJ1dXewFhVSK3bfcCFfYC5lOhlAqjmiK4CIJqFU6LkTJQ06rmVgo5L/rvGUWdrsTdTV1gFjCPt14PMJ+do1KCxFx/2jtSya4KFVpM1iJpOAu4oMPjY9AIRKh68RxJFxuDHZ04eZte5GhyERlWS3bre772Y8QFwng8Yfh94X5mNOGmjOE4ynuIhFq1OG2Q5upZaXWOePH4488jC9/4StMDuF9hpjmIIQ8IJkizT0p4OKDgmTo5KSbAuEDicTh9rrZ7iUh1YzX+xR7fRuXVMLqWODzy+MJYOnSNriCPmzesQXT1mm0LGvmYWkqNul6Jcxrd0cnfAsOtC9ZjuaaBvz3T+9nhKPNaedik2Lm129chzfeeAt1jfXoGx5C9ZJGKAxaiBhhG4KMFFWnAy8eeAYGoxg1tYXQqXSYn7bCY/cgN7MQS5etRlIigc/vYyufxxvE2KgZRQVFOPLuEXz5i1/E4799DMdfO4Jt6zchMycH99//O9x20z7MWKeZqDE/sICoJIpP/cteSLJcSKh8EErk0MkKIHRrcPzVs8jR5CMzqwjdvd34xKc/joLqUghUcsREgFKlgN/rhjAVwXvvvczzLqQ7UNJqTXU9BAIp9Lp0ujR1/Tx2K+QSIR57+PdobmjkIrS0sgbGnDxYKGdAQMPGceh0Rgz2DsK34IG5d5QtFx3nzyM7Lw9yvQT+kBs52ZlQqxVsf1i3bhNOnjgHm9VLuzPc8S93IpoKwkcBRRolDyuTBz0VjiLo9cLrcyEpjUKXpURCTPdpDQzaTIhFMgQDMSClQSooQklmEbxWByaHRtlmaLMvwDwzgXmrBXKJiGcHqiorcf5cF5QKBZRSObRqUvXJjx/mlFBeQ5Ngehdt0H0+D/P6yRZl0Gn5HuVwexGJh6HQElDBwOIWdUidNhfbnig4jK4/tUrL5C6yMspUIlTUFkIgiUAgIQthggEELocLJcWlmJ2dZ2yl3x9grKZWp0eQNg4+8uIr+H2QSGVzOtijTfNPQbJLQsjHzOF28TCxhu7JJi2HWxF9TRQRwSDQYnbCguGZKQgylFi/rh2tlZWwmqehMRpw9NhxpOJCFOSWwm7zYM5mQ3ltBY6ePoKGxhqGC2TkqLG0vgVVOZX49U8ewMTgBK8nZH9cvqEV/ogfZssUCqvLcam3D03VzTj57mkEg3EEE3Hc/W9fRCQcxNz4JLQKwr/WYGhkAL0DPRAZZDAV5kKUSMI6aUU0HOMu98WLlCI+gU997i7YvDZINSpodDq88uLLLNDV1lRBq1Bgon8IC+NmGNUaxMNhFJTmI6FJobSwCNetvQZvPv0SQm4/IikBsgqLcPb8Bea4X+qf+dCq9B+F+4ceoj89gGqjTZs2cQfravzjXxXu3/kuKe5/aUUhxX2Ry75Y8F49IEo/u7qw/qC39Ve0mTRGPG3JuYptTo9bJK78LVX9/c/1Fz76K0r61Qr9B72391t7PsrCfbgMOL0UiNE9/MoXbS6ogKeb4qJt5urPOTEdRWZuNbcC/cEgex+nJqeQlZkNp80Oi2UOm7ZdhwMHXmGM2JTZDMv0DKtrMqmUffBUwGdlG1FaXo582kUbTeyfpAKdVPvFyHSlVs0Wk6npaX4OQokR+5xu6lS4Uws7NzsHElKfPU6MjY3x4kXKOBXNNCgbFwlZ2aBvei4adiO8pMvpYqoCeWZ7Lnawz5AU7wy9jj3rRIv56pe/zFYdUqpiUWqjSvg5iQCxuHkgJZ0HlhJJhOJRBLxejpJ3Ox38fCMjw7xpoQKELCRUUPuCAR5wJeWKBsRIcUSCkJhBHvolKg+pyDTkR8U4fdMulZIc6XXo/dDFIRKL0sOp0fQQL8VS0+egxZ1YutQCXmxZ8caM+PACslVQeSpID6cihexsEyKhGKxWJ5pbmvHVr32VbTSnLpyGM+hEIO5BbpEJFy6eR1N9AyYGJ/HVL3wNB196DQuTszywSzeOyalpTqilooAUrrSSBKzbuBYnzxzDxo0bsG7dajzy+4fhsC5gz85dTFE5fboD0zOzKC4tgifkgdKkgMyowK6b9+LoiVMwGXNQWVePPz7xBHoudeEzn/0U7I55+Lwe9PZcRENVBdRKBYx5mWzBuvWm2/Gt73yX2/i9l/qwacNG3LBrN44fO4KurnMoKS3mYei+Sz0oyM2BXmeAWKJA24pVsDqdTBkpKc3HpHmMkXNKnRJqgw55xcWstuUZ83H4zSM4/s4xtNUthX1mHsX5Rejt7cOZrh7ojHoUVWbjxj07Mdo7jlMnLmD7rutRUVcKsTiJH9/3CyxpqEBOQSafR3t27eXBxycffwRNDXU89KZSqxBOxmEP+nHt3j2Y9zmhMxkQjpFdKg6FUo04DbKKpOmMAu4w0iChDy++8BwUUgVKioqxckU7ZHINE5B4JiLoTw+/ssUQzEsfnxxDVnYBZyuQFSIWJ798HE7HAhxTZgyf68RIRz8e++Wv8dKzr2DNyvV4/c1DOPjum/AGg7A5gnxdR2lXSMxr4s9zF0AMlVqLSNyHvKICzFkX4Jx24zcPPITP//MXmaiUoHAlcdrqIxSmmIZEQ4TUQeIMhyTYhkVqJvnm6RwfH59AfVMTdFoNOi+cZ2W1tqGcrQKUzDkyPIXV69oRF6Ww7pqNcARciCRCrNKRAECfj2wvj//2YZTl5CHq9UNCb52tbz6E4gk88JsH+dqgzbvBYEBuYR5CiRiURgOmHQsQySQc/Ea40eryEvg8DgwOd2FJSx00UiWUUjUqyiohoURhswW+SAwur4sxoy1L2pCTk4eRoSEcP3oEy5a28GZuRX0rHv7dH7Bp8xY89czz6DzdjRtuugFvHzwEx6wTujwtPnfPjXCExiCUxaBW6qERZeHRnx9AYDaB3IxCrFl7DXvafWEPhHIhz15oTDpk5Rlhd83jcl8nVDraDCkgESuQacyBVmOE0ZiDqqpa9Fy8jAd/+b8YHxxGSXEBqivKMdxnRvuaNuiM2bjltttADmeir6RSYg728th9iLkieP7RZ7Blw0a88dbrGJ0agSdhh0ItRH1dKWqqKxENphANAEZtLmJRAbyRMLIrcyHVSiBXS+H1ehjPiEiS6SXxoJ+vwdUbV8GYp4Pd60QsQQhoKQzGTCjUBiQSYmTriyCKCnHxXCcSVHwTKtBh5Q4TYVxJEAh7gvDafVDIZdCrDYhFYrxWs5AhlDAa1uFwMqFEpdFDplByIFbI70Y44OOuLt1/6HynbgIV7hIZoYvFkIslcNld8Dg9MGbpuYtKZB693pBGKGeoIZJGIdMQIx/QKdU8W5OhNyLTkAWzeYpkR74fuOh3xSK4nF7k52dCmEzydUqYQ7vdzfcwl8MNnzuAzOwspmwFCZcsTEGtU6KyopyfL+APYHXLSv67dHaeR1wuhrE4F1s2rcWK2joIIhEMT4zxIP+5U51IJgh2EIcvFMbkzBS8IRcqq0uQm2dCSVUhaoqrkCEx4A//+wdMj89wnZWSJPG5r34aL7zyIiz2eRSWFsPnDaIsvxzLm5ajsLgYmgw9wokop9K++twLuG7bTtz/i19gZtrMXbismjwoM/Vsl1MLVZgjjGVONi52XebZhRVrViG/sgiGnCx0nu3EjNmM0eExXH/9tXDbHJyEK0sKUJydxxQ3m8uJ1dtXIIM2MSotvnzX57D/8acwNjmNksoqPPLYH2E0lcBi/3Mo0N8qT/9RuP//K9xJWCHhqa2t7a/wjx+ouFMgz+LgKBXJVJhfXbhfnY/EAUp/I2V18cnZavP/+LVoh/lblpz0AOyfX2TRAkO2ib+V53T1+/ooC/eRMgFOtwFR0V9O2S5udhbDl64+JGpDLXxBMU4eP4nS0jJkZBghlSmRYcziSX4K4rHMzSMrK4uLRtr50zAmqQtBv5+JMVREu9wOVs44TTCaTl8lZd9D9IJgCElB2olCNhMivuTl5sLrcTH6ipQzIsAEfH62btCg6ZYtm+H2ellZ93s8HA40bZ5CYVkpaMKZbgpUIJM6TAQWUvAWrPM8ZFOQl8MLXevSpdi+/VoUFRYyiYWGYIk4ECI6jlbBQ6S0sySsosNq4+L5hRdeQH19A5avXgNvIMD0Gm/AyxYcGmYjBB8pMKTwkW+P7AN0fNm6IpOxakc3dC7OaQNAyYJJinhXpFv3nNKXVtOpMKOiK12AkyeMnifI/lt6bb1Riv+5/2f4xU9+iZAnjeTkAa4EkUXIAhSB3mhgT7XT4eLOAJ2PleWVCIdC6OnpZSW/sKCQhyVv+sStkKgkOH3uGF569QCu2bIW69avhnl8EgGPn9Xq3s4LHLy0fv1mTE9bcPlSHw9s0rDb6pXtiEYjaGltQd9QL27/1McxONTHx5rCcM6f7cZw7xDz5yemzEiKk2hc2YTxuQmcPN+FXz70U275U+z67Z++AwdefRmbt14Dm9PGRR4RT57d/xTu+cY3eJ7gtw8/zB0DwpiuXrUOv3/4EU7vpdj1Cxc62SZQWVKIUDCGUDCO8aEZ3HTjDh7G7ezuQm5xMWZpYDHDAIVUzN7/y0N9uO0zn4TaqEU4FuV5jIqiijTXmYSARALjlwdQW1SJk++dQjSahFSrRUVjJXovXkRTXQOe2P8EbrntVszZbRxBn2PMQFVBGbwBP2zzCzjx7mEIoyl4bTbegGgzdKyaKbJ0mAk6AbUSrWvambCRqc1ANBTm8yPBrhgh89FtDhtGxkcwPjGKgI8SJl3MfG+obUJ1WROqa+vgjwSY8EPKdlq5jvLf36DVs9IYowqBrE2xONM/qJXtssziveeex7alq1GkKcDFi5fQSr7+x55Bd28vz1wQTtTuItwoKeVSzg+ggoU87BS+UlpRgpHxMfj9IZB348c/+BG+/b3vctYAFe20HtCGS6uSMzM7Jab5mQCvB3SeE9aRRIBFRB9dk5/57D+jsDgfjzzxRzg9s0gJEiigeYlYiv39tLvNLStG/2A/Pv25T2FgZBD5xfl8nFauak8/1hXHt+/+Olob61CUY8LJEydQVlkFfVYWYxJLS0uhkEjQ0dGBzdduQ4BCr8RCWD0uTM/NorC8lBcpGvztH7iM7s7zqCou5fj6g68eZLb5rpv2YHxyAl/8ylfw2JNP4Lrrd2B8epbXgMu93ZgaG0R+rh4Bmxfty9ZgZn4BctqAG0y43NOH9hWrEfaGcP//PID/+PU3sXrLMjz93GOQy4VIRZOIuoEnHzgIcUiF2rJmGLMMuNR7GWqFCkW5+bBYp9CyvgklS/IhMxCxiaxQCQ6387mjWL1yAzK0ufC6A1DL1Tz8PzE+ie4LPbw2X7ttG9577z0UFRfj+j27oNJqMGe1QafWQKvOgDiphDAqhSypxuXOHkTCAZw8+y7M88MobDSiqNwEl8sCSUII/wLQVrsJMiEVzgl0D1xETl0+NBmECybV2o0Dzx7AWN8wQg4PSksLWRAoLS+DTq+GzqBCQhhHUXkx9KYspKQyJIW0eVVDrSTsrZ1rALpfjI4N8fVLg6lkv3JabPDY3Ag6/Yj4IsxOp6CvHFMW26foOibvOgQSBhEUFRGBBAj6fJgaG0FJYU46VFAq5TV02jINtTadxklixsHX3oApw8jqcyKVYjWfMKepeAwZRi0yc7VICkKwOuYgE4lQXFCEvOwCjA2PQ0Zkns4uZGTlsLDoJtuJUQWtNk1eo3spzVfRRpYobbR+0s/Msxao9Sre9NKGnq5nvVzHpCyTLgs+mxeTY1NIyYXwxKLYsHEFyinUz+PG8iUtGB8Z43vm+OQ0IiEB5mfp+EmRFNBMkgg5+Xrk5JtQVlmCXZuuw/OPvoDj756E3xfkTld2nhH1rTUIJIOYW3Dw3ACFNlFOAF0XtNnILy5AY3MDtu/cjl/98lcoLSLm/v/H3nuHR16X6//3lEyvmUwmk0x678n23peFBQSXtkgXLCAeFb7qsRzPVwWxYUXBLiKKIH2BXbZle7LZlE3vvUwyk+m9/q7nmY2uyAE9l9/fX8aLS9jNTD75zMz7/byf575f9ykO15LrpIBeBpU5A95QAGur1+A3Tz+DhlUrcfi1t5Gp0jDP/gN33cYhcy/87k8oL0l95ii4rK21g43tZpOW1+ytWzbAap2DVC3HyaYmKGUSlBQW8WedmklGrQGvv/QaPN4EwkLt+1Z6/y7c3/cW8TdQTbRnzx5eL94PfS746levZ3Mqy10u8dOpu5cq3Cmx8x/7oZd/F33oU/HGl2nnL9OXv98zLnfUU1SalNY0dW2p61zuwC8Xxsvd9MtZ6e80sKb46WQ7TH39Kwv3oULg7Mq/dtyXO/7LN//y1Nllo++KlXtRXbuRO9ZU6Ak4KZXc9kruJufm5bGOOxkn0Qk42ZNGpHabDfV1dcwZpzE+hRNRZ4EoJvR40hSSTpptbSIRa74pXIJ+dzoAhKnAdTrgdNig1+u4QKdEzPkZ2gQT0FEwk1TCXeTC/FwOodm5YwcbZ0lKQiETziUH68Ab6uuRm5vLRQx104w6A6erCgQJLupnp2fgcrrgdrl4PE+sdErIU8rlTMbx+QI8PWg6cYKnA1Q4+QIhuHx+vka3l+guhAQDG+no9/B6vFxk0X0kpn1KqpOS2UQ51CN1aKR7mApnSk2T6M8pTZX+mjr+pE2nA81yJ5003gKRAB/92N1oWFmPl155AT6nnxPvRsbGEfASr13AHypKCK1f1YjDR45izzVXYcfOnfjJE09wUbR+7TocPXIMd9xxB775zW+xDj7TlIXMLCOcPgcEojhCET8bh3wuN1atWIlzp85AIhZysfzWwaPINGYxws/pcDFHeO+VV0Iqk2KIpCPCOFavX8GR3X29fXjjtaO44Zq9MGgzkIwDSy4HEvIkbrxnP6TpSjz8hf+DdetXoqOtjUO4vvH4t3Dg0AEMjAygsLgQFks2nM4lOBYXoFOrcBWhxoYG8dprr0MskjGvngpFkjp94uMfR99QL86cbMKt+/Zhfo4e58T6dRvQ1HSUEW2FpcUIJ+N46ZVX+LBRX1fLlB+9Vo2B3j6eZFy1dy+UahVUeh3Otp/H5q1beRx38tAxPPHYd6BT6lBd3YBkmggrt6/k5zGodThy5Bju/uhHIFPJeDIippNZOIZMYzY6LnTC6/RAkhRiZmwC1ZUVLNVoudACtVGPxq3rkZBIIKcOfCTCNJ5YIMSToEXHEmYW5tE7MABRWhpnESjVCqTrNRgeGuDXQi6V4/SRVuzcthMffeDjTFiiAj4SjuI73/4WiguLsHv3lYiTxFCpgNPngzEjgw+cSWEcSzPTePsPz+Pj+26Hb96LgYEhrF2zAb9/7nkMjo7DarNh3mqDXKFMBX4JwHIZ+iwWl5DZdRg5OZmYm0uZuUVJCW7adyNee+N1TtYkyZhEKmYDM73n6bqS9Gan0RatvaJU5375QECkGeqcE3KP8gFcPiciiRAs+TmYnplEYW4hT+5owuDwuDjl+PiJYyRSZrRqhjGD5RHUeS8wFeI3T/4KU+OjMGZoUVNbzWCRmtoG7L95PxfjiXgAg8ODSJPKoDMYkWXJZs8JTc3oNLywuACNWouFBStP16rLqvCtr38b4rgEMxN2/PyZJ/D0M7/Cfz/6JTz9zG9w54fvZmqNQqmGWiGDc8mGXHMmjh47g/7BMVx93fUYHB3h35vi3olzvXv7VixY5yCUBeEl118apcmKMTe1CJVIj2d/9ipiHiFMegM+fN+d+N1vnoMkqUQkkMDc/DSUBgmuvm0roAhAoIxDmaFGKOKBmt5T/ihU0kycbmpDeXE1sjLNjMCkdTkejiHsD6GnuwtDw8PIzs/CRx/4CBaWFhCOeDA7ZYVekYsP7rkLmUoL4r4EfvmLp5BXZIDdMw21WYzZhREIk1Fkqs147lcHgJAWH77jAebwi5UCJDVxiKQiln3YrA4ohCrUlNdxwUzkGZLfqcifFA5gZnYcR5vext5rr0Jnfy8+eNPNsBQUpMLrIGDJJu2xNAlOkwp4mrNoX+QOuM/hgm3GirZzbQi4/JCJ5PC7/HwAcS+5YMrIYPqZPxRBXcNKSGQp4gxp7bvaW7GmsR6tredZJkV7Bh1sg+EAzNkmLth7u3tSAYNyKYQs84pz2J1YKIBaI4Uv5IFMKeTwuEgwwh6UytJq9FwcYCqYWCSGVm/gw3wgHIBGm5Li6PVaDAwMQp+u5QMIHXKpw8lmbpkULq8LxiwjS+DkUgWsU1aIY0JkpmfBoDSg+Vwz5BlKeKI+7NyzFUqlDOVFJSjKK8DBNw5ifHwC09PzsC0QDjaKHdt3cPr3lVfvhsO1gJwCEyrKi1BXXIWXnnkFXW3d0OsyAFECoZgf+RUWhAS0n0UZAuHzBvkfiViMLVs2Y2R0CIl4FD/6wQ9w4OXXUFFahV899UvY7TYMzc5i1e4VbDw9d6YZO9dvQ1t7J8prqhDx+DHc3gOpRo3Kjat5wnXu2EkopAr2udH6RzUAHfzT03Wcqrxu/WpGTR488CYGB4dJIYhtO7awBIpM2AglEXLR9cVx6NiF9yvn8O/C/X1vEb8X161bxwCSd4YtvdujBV9/5IPMcaeNk7pFZFxc7mb/b4r3v+jiL1FqCKvHGwfjIVNyGa7F3+NEcHkBvvx9yx341MNSUwH6Wr7WFCc2JU95ty86BHA67P9Phfvl10GFO+uVLrs0mTgH4UAazNk5WL9xM0RiKaZm5jA4MgEXFadpabxo0UJK3OXBwUF+Qam77HS5QM5jwk75XE5YcvK4aCUdOklAyIFPBTBFblOBk4yFubNIZrfxsXHuPM/PzcKUlYnVKxuRl5ODPIuFN2EKu6Ai0b64iJmZaZizTFhcWIDX5WIzEoU2FVhyUVNTw5t3miyNw5sSsQTjt2amZ7i7b6UAIyQZrUjdbtJFun1euPxuLu4pUZU6NAuLi3ARCcXj4wNHPClAiAgZAoop97OUJ+UbSI06qfimjYCY7exl4D+nlMAYHzaoEKcFZjlFNSVVomJGwH+XMl/TYUeMAOnBL0mASOO/Z89unD5zgpNBf/TED/Dwpx5GMpSEzeGESqnmMSQlsubn53Hs+nU3XI9Trc00I2YTrsO+hLHRUfR0d/P7nMaxhDKjKPMUh10MqVyExsY6lJYWY3pikuVCZB6UyyUYHhmFVquHICGC1xuAw27nyUqWKYvlPrSpkEQjTsatZIynJ0Qfeu2l17lwpwAQjVGP8YUpfPrLD2HWOQdznhkd7W147eWXIJOk4dbb9+PM+bNYt2kdFpZsGBodwDXX7EVfTzciLEUCJEqSxnTDueRGeXklZqfn+P1D9/Daa69GS8tZRL0BDPSOIDenAOPjk7jvo3fj8R89jn23fhBnWlqYu5xpzsaKlQ3QqlX4zle+g1JTBjzWJajUWmSYzVgKumC0mJCVm410Qzpys8x49flXOUjLHwpj194rIVICM5NTuHj+Ij72sQcgEKWhZ7gPHq8DJYW5OH/2HHZt2oXCvEJk6AwYHhhGZVkZvvvt7/BmVFRWwiE8Up0GFdW1OH7iONNHQn4PBnq62RxJBUJFQy1LDvQGI3oHBpGVk4W8vBws2q0YHupnNGfzW5246cYbcPpMK777vUeRm5uHrotdePnFl1nvXlpSityKIviTURgtFi7a1XoNF6ZDnRfxxtPP4odffBSysIynGnfecy+++vVv8yQkHI0hSChHsQghvx9SsQChSBIkoV+zYT2siwtMV1myLTEPXZ4mQ1FRMTxuH1y+JYQiIdDZnwv1S+ucPE16CYWaQhOSxIc+i35fCHfdeRvyiwpx6MgRePwOWIpzEE1GOCGZ1v2DbzbhW9/5OtOE/vinPyA3L5elZ4uLC6CbRq8RHUrpEG3SZuPnP/4VGupLoaQ1Ry7F4Mgw9l57HSw5WahvqEVH71nECSAnUaH5fBv7Uj70oQ9haHgAnRcvYvu2TZhemENWjhnBcIg7v1ppOkRxEQrzizExOYnjJw5CmyHFLbfchJGpEQyPDbAWn0yvtB6Q78dSXAWDKY8D7YgERYc+AWLwuW1IxHxsZgwnvYiBUo1lMGaa4PeGMTU2D4QEUEu0mBmfxdZNO2GbWoJ1zIG5KTsnDZOUrrgmA9mlGcgs1UNbqEAs4aMVGiqlCrGgBBcvjKGyeCWMBgvOtbSkiEx19SgtLYPLZefAPKGUCjQXVGoZwgkis0gQdAmRpS7B1VtvRF5GPr7/nW/jmut3YmJ+CA7/NHtRwoEAus4PoL99GjKBEQW5ZSxNEUmBlevrmYLV1d2PI4eOo6qsAWtWr0dJeSn/DF8syGnH2eZMxOJksAeiiEIsSYOf3/cZmJ4c48K5oaGRSTCj4yP8XpLIJVxcE2aV2udOmxPDvQOYHBhDxBdFIpjA0pwdoihhTCmASckTzzXrN0ImVzFCcmF+FqMDfdiwZiVOnzkLsUKOopJCTE6Os1m0pKQI46OjqaKF1s5EjPGrdAAlX4BcksZkGpVODolUxEFLomQaS9koOdfp9DFKl7xIXCMIASNJFyN+vkcOhw0Opx35+blQqZUsYSQ+PB3kIRFxyiq9PwnNGPCGoFfpMT9hA2HlVRIyGcsgM8igMqmQkZvJ2n/CYWZn5rAcpb97EmkiAYryCmHOzMWi1Y7e3gF89P67MDjUB6MpHWazHmWWQrzy7MuYmbTy3p+dl41FpxX+hB9SnQJSvQ5T03M8xSW5bDwYxifv/xhaT5+CXCTAY498Az98/AdIxgRoOn4KGblmDMyNo2HzGs4okSTFcLPpVc8EsiKLBUl/GIebjqFoRQ0UWi3mxif5ELgnnQAAIABJREFU3o2MjsHu9KCmrgK5hRb0Dg7AnGNAtsWEvNwC9LR285px9Php1K+qQGVNFczGbJw6dAIxdxi37/8IHvsWSeHe++vfhfv73SGgtLSUJTJUwP8jX4JHHv1gcjn5lOOjqVNJxTt1tqnIoYX8XZQvywX4e/0Qet7lLjl9H/03FdfvLKL/kQu9nBbzbqQZeo7LdfiX6+iXDxN/SXgVANuaBSgd+wcA8v/AxQ0VJnF2peBvNO70sGUTLRtV33GgSAa1EMRV8AdC3CFwev2Yp8TNGCCSynlMmIxR2lo6jh0/wR2+6Zlp7oKQTGXl2pWwzlvRe7EH+vR0HkcXlZQwd3d6ZgZSmZwLc71OC7VSCjkly0mkUCoUXNSSbKWiogyjI8OQpgm5U5JpymSsIdFgCClJjneShlD3fHpiik1U1OHPs+Qy5Ya0iy6fB+F4DINDw3A7Ux1xKqDp8SRtIdyjQk4LnxLhWAQziwuptNRIhDXdTneK8U5FLh3xqBOS0g3TQYt09CEurpcLcVrYGftIAUORCL/m9O/0OPoeWsjpVSWJEB1A6NBBXRVC4NF7kTr09BiLJQfegI+lPkZ9JqMQf//MM+whqKurhFQiQl52LpuxvH4/ZDIld9r1Wj0v/JVVVfjJk09gaHICe6+5Cvp0Hdrb2lBYUICa6ipGCJ48eZJNfFs27cRnP/tZyBVSLiYoxpsQgTfs2wexQMT3Yd3GdTh8+HCqIHL7uCAh4g7JdIjhT4ePW265Bc2tLSzP8AWJ5LOIvDwLdBoDy6fyCgqRnZ+DnMIcCFUinG09w51US66ZjWT0OgoQRX5RPi72d+Mzn30Irxx4Fbl5FoyNjaAgNxdyuQwxJHD82DEIBSKUlBAiUs5aUpLb0M3t7+9DbWUlzjSdgV6dgdLyEmzZuRkzi1PQZugwODzEmnuSVGRasnnM7Z5cwELPMDqa2pgcZHW4UFxXitGpUdZ0NjQ24E/PPYcrrrgCh95+m7XXVruNTWqKNCVyDLloOdfGkeMJYQIPfvp+aHVynDh+jJMCjRmZvMkTgYcQeGRuJiRbmkyCdKMRTU1nuINF4V4iYRJZpnQ23NFhKpZMoqC6DBRzwaiz1w5g7fp1sDkWMTDYjXSjDhc7LiLpEKIovxgX2/pRv6oG3/zmN/D2wbfR3d7NOmxiWx9vOY2d1+3Brmv3skHVG/JBqpSju+U8Xv/tH/Drb/wIhekFuO9jH8cj3/o2PnTXPfyZpthxMpSRJC7g9/L7hDrmkUQC2YXZfGDzOLxIkkSM9OpEwE8js6mRA55YqyakDq+UD3h6gx5+bwgmcxaj4pZcS5xISd176vQdP3oCEqkE3/re/2X2+uDoINp7L2BmntYOeu8VMWZ2ZHgUh946hCv3XInhgSGIBWKWUKXrMiBIiuH3BRDzxnHgxQOwz84jHPBjzYYG+KMBuAIuFJVW4MMfuQUt3ec4uVEh10IskeOnP/kZTxCou06ft3DEh7pVtcgtzIXOZETQF0GmPhsBZwjD/UNYsC4gnoiiqrYCar0CbW3NUKrpMClkskvAH4FKoYU5vxz6jGxEInGEAqnEaCHCGB/rgcdtRQIhhJKUfEva5izk5ORicHAMyZgIOrURLrsPzkUvHvzIZ9B24gK+8rmvEc0RFnMOujo6mfMvVAlx1f4NqNxqhlAUZynTwqINUrEC+TkVmJt2Q6c1Y87mQElFNbSqdJ7aUIGZIGKTYwYiaRzuwBLikRikYhlM6RZkaS0wysyYG53D2ZOnkWUxoqAkB5OzQ2w2pnXB54jAZYvCZQuivLgcAwM98HiW8B8PfQrnzp/nrnpGugkyiQrRJPggP+eYRUVdKRQqKZIJ8jzwCskZE3bnEiRyGaMiiVlut9k5RZP8U0TOoslqMByE2+PiQyXlfZDnJ+D0orO1AzKBFFFvBKffPgWNWAlRQsDhdhKFGtt27IY/EOYOPsEVluZnkJ+ThYGhQSTEaVxEM2nKoEeWmd4Lg7yWU0OHqE60h1P4GE1HqaChNZBqEeqaezwkYROzpMvn9fFnItXwI7AFYU9Jjqln/wcZiokMRkU5hVSRVNJoIj+OGC6fGxQcQtPWuCDGHWhBXIBEOAm5SIHp0RkoJVLkF2TB5rdBnaWCIlPNk6JwMIba8ga8+KfXoRbJkaXPQiQQRYbehNGRMbhcXtx6+03s9TGaDMgwKFGSk4dXfv8yvB4/T2KNOSYMTQxh1rGI2x+4Cw4xyWtkTG2jQ7YgHIVFr4N7egbO2Snc/+GP4Xe/fZZ1+iRFmnXbUVhXhqhQgMmJaWTqjTjy+mGUllegpr4GTW8fRnVJCXwhPwyFFkgUcsb6qoQqbsZ0Dwyx9LJ7oBsLS/MorqBkbzHvSVsaN3PoWe9gD8LJCCOn6ypr0NvSje2NmyBOKvG9H/72fSukfxfu732LlsOW3gv/+M5nEDz6jX1EDftLB5z07lRoLqd8pugyqb9PdTgvo70w7/2f+/pnMJL/3DOnvvuv8pnUQeHdOvv0+2z9lxbufyuVoetYpuuQ5p7v52W4S7omr12CxVkfBKTzdroQSSQhlMjg8viZd04ElP6ubl649u3bh//z2c/jrUMHGbE3O09aVKD1QiusCzYO66DOmEop55GGVCxBrsXCMhTinPu8Do6BD4fCTJqhgpAKm0xTBnfbCdNFLyXp0QnNRjhBwnuR7pAW6+GhYdZuUudEIk7jLi+ZTpkFHYuiq78X9iUHnG4PnA4H0zVo3EmJpMFQIDWCJalOPA5PMMQFP4326c+paCcZDOHAqFChDYpILSRzoYWaRvtE7GAcY5zuJU0hqNtOlJ44Tx5okkDYOxL4cvAM0UEUCh7Fkm5sdGyMdfn0vLQpkIfg+9//Li52tfPkoONCO1579VW4nS709fQgN9eMbLMJgngSpgwTp8MGAmFIxBI29xEth/CRPX192H/bfqxeswq7d+3G7Ow0Xn7xRcYPnmw6wXhO+r2ffvYFTtajqjcvLxdtbRd4c9y1azunu/b29jJCUylXQCFTMPeaDiWVlZW8uVAH6+uPfhP33n0nDh05zBIXilunRNeKigoMj4ygo7OLfQWNKxpx4MgbTB/ZumszAmHCeC7BZlvgicqBN15GSVkxCkqLIdeoMDk3zZi0wsICGDMMfDjzBv08IaHx8PjwGG7cdxM6Oy/i5EkiyBTA5XGitLQEp4+1YFVdDczZFnQNdeDmO27kYpiY7g8++An4In50Dw+go6MNQk8IVaYCjF0cZFym3mxGOBFHV38PiouLMD4xig0b17NG9+SZU8g0GbHkdDDLf2XdKnQ090EjV2FoZBw1DTWIC6KYnp9AbV0Va2wpXOXqq69mQ7V1zsp4xqKyYtZQ5+Xk4o+/+SOW5u3QKYkPPsb85gc+dT96h/sxMT2DWacNxuwsRgyGo0mMjI+itKIYTq8DkVgQWo0Gg+2jkKcpOLPAkpOLL3z+i/i/X/6/WFW/EhfbL/Jn76uPfQ1aswHTtjnu4IWTMYjkUmjlSvScbMH64npUZpfjC1/5Cr781a/hxttu41RMWndFoAN1MPVeFYCTcPfdehP27d+HpID8BAH0dXfjR9//MXyLXvidYdTWVGJwYJjaBFAoZYyCjCbj0Kbr8JmHH8YHrr+GC3pCfFJhQnIpQinSujI42Is4AjBkpEOpV3JozJLbgda2CxyyRvK1c6eb4XX7ccuN+3Hu9Fn88XcvcM5ESWEZCvKKWd7Sdb4XpvRMnDp2jM2W5rx0rNq4AsOTg1i/sRGFJXnMPz977jyKS8s58Kqnrxezc9OIkF9ATLQWCdKztKkiSpKG+rpGTI9asTBlg06pRXFxMS+qMpUaPq8L0zPj/PuSZHBh0QGH04edO/agsKwGSdBaIGRpGx1ofV4nLrSfhNe3AEuuEeE4scyBsgoqfAd5iiMSyHHlrg/i5KkW1FQ1IDvdgr7z3bjv1o/CbMzFc79/HpvWruNmSu3qatx87z4IdD6Mjg0zzWTL1g2Ynp3hCZXJZEbrhTYkJQrkFpRDKdNwoBY1FchH5A26oNBKoNDIGMEYCkQgTggQ90cRdoShFCqhU+sxOjGG8soyeKnAj8VZdmNIN8PnCcO+6MCBV1/Gnl1boJBLoZDpUVlXC5VGA0maIpU9gDhmnDNwR5wYnuxHcWEeY1tra2twgcLIysvg9riRYTYiQB6iZJwN2hLKtwiGMT01wxp9ap5otVo2NetMhlSIIACPww2HdQmCkAAjnUMYbOuDRqqGw+6CRK7Enis/AIfby+tlPBRGNOjjILShoUGkm7JYez4+McITlOaWs7znBJmQRKSdFM9drVEjRhPWS9NUWu8TsShPKUUCgivEeL9hDwf5ShJxbj4QF553k0ueJ2oiiSVixBMRJvPEkmHI5GKodGo+tAQjIYSiAW7ABL0BqKQqaOQ6fPSej8GSlYlf/PqnmFychEAtREAQwtTsPLJMFpTkVuBsUzNUYSmE0SQbdjP0GWhrbYc/EMOtd9yItu52lFaWwpKTgZVVtfj+o49zQ4cbQholMi2ZmHUuoGbDCihyDBDJJQjFEnwAFycSUJK8MxhAulzGaduTkwv41dOv4ep9O2B12yHXKPn1cC+5Offgzy8dxN4PXstGcErJFVHIoEKKkAg8YRElAOfoHDdkzne0I7+kkKdt4XgIldVlLGdtOXsOGxs38iGJCveRiRHei0gmQ+bvz338M/jBt5/Cz3710vuWaf8u3N/7Fr1f2NK7PVrw2GM3/E3b+S+F76VA0+VCmwp26pYvd4+XteeXJ6mmCue/ymGW//udHfv/18X75fKZvzupXDqEbDmHf2HHPVW4x2jKsZwWy4UlJXbSYYdqz79Nfj13chTjo3bWttPCBIEIbn8ACo2OjZA33nIznvnNb7lbXVxSxhpjopgYTSZecC/2XIQpy8QoxdwcC2Ps7FYrosEwO8FJJ0tsZOpiEKqQqDVUyBOPW6fRcCGsUam4wxcO+TA7O8UmopQuP8kkl1CYRqoSzFoXGElF4zfq8i3ML2B+fo6Do0jPSBphWoTo352OJe4W0EJCXWUq1rkQJ8IGFersVSDvxDJNiCY8MQgpIY+16SGo1HK+DuqG86JMEdDRFLOerocWazIQ0RSBJC4atQYmo4kDdq7as5cPBV/5+iPMd6co+gyjAQcOHMCG9euZIdzR2YZnfv871hwGAkF0dXTxIaO0pARdHReh06noxUN5eSnqqmqh0moRikRx+uQZ7L/lFnz/e99DOBzkwpkSVRUyOa69di/LhK7fdxNWN9Zw0bOicQVKy8rQNz7BlAPiFJPciGk6ei13sBtXrsTgQC+MGUZQ9o+BEGZ+P2+W23fswOEjR/jARl0vuie333E7RsfGIRSLsWP3DhxrOsqmPYoI37ZxK06dOo1VG1dBm6VD18BFbNyyDnbbIt564xD0WgV27NmKmbk5eEJ+GM1ZHEt/y/79cCzZ8forr2JudhZTc7OcA0AdxoAvwBvCrftvRXZ2Lt584y3cdd89jIibGZtF1BvE8MgQdl+7G6X1JZDIRHjrzTewef1GLjztPnoPDsOs08OiN8E178DstBXpJjOs8zb+jNB0hjYImUoKT9jDZlXCXHqCHrz91gFs37ARA+2D6G7vxVVXXg2JUg6FToXhiUHUNzbCOmvjw851116Hnr4e5OXm4MzZ0xgcH4Iug96zUox29CPXmIeJ3kEU5OYgK88IbywAZ9APl9+PZBogUyogFMlwvOkUluxR7NizCgZjOqe30kGqurIeR94+hlxLHuZm5vHJ+x9Ex4WLSJdrcaG5jVniFBx0w+23wJSdxV1s0vunaVWYnpxBz7lWfPiDt6O2oBp942Moqa5kzBuh4158/iUkwhEONRodHmZpy5O//Dns3iWIZSLyusIf9iMRi/Bz/ffD/42ZgTns2LUFRw8eh1qp4KKfEJ3UFRZJhFBqVfjkQw8yhnPtxlWQKAhdGGU2Ohlrn//Tn7Dn6u0IhAKQqqSQyqUQS0Vc9FFngIpMQp+SHj5dbYDX5UZfZz96uwdw9uRZFBeXY3xqCrOjs9i2aTtPh+RqCXZdtQMxUQR1K0rx+qvPwe9xAEkpLnb3oqi4iKcZ84tWzM5Ps+Rh3ZrVXADXr2iA0Wxi8zJNNhARIeyN4c033+QMida2TtTW1UOlUDDBaW5mBioyHorE2LnnSrS0dGLe4cDW7btgIP1wPMken4GRXkzNDnMYEnXIHdYF5okXFOTC63VxroFMrsa5lnb09Y7g6quv4YZGz/l+/PTx3+LVFw4i6k+gpqQM2gwZPvelT6OjtxXnO5uhpPesJ4jF+RBLjK7bvwfV9WUYGe/HrHURxoxcZJvzUFFRA683zA0XUZqAsbjBkA+F5iooZBrk51iQDMaQ9CeRpcuGXKLC628ewM4rdiIpjOHAawfQ2LCCee/Ed1copbAtTuMr//UFdLafx0fu/Q888ZOfcdEnk5MUJIGewR54o07klprQ2nUBRmMWcsw5CHnDnMxMvo2Vq1YiEkt5ovSZKggobZeadzQdIG+HjGhfSZxvaeEDKyUhW/ItPAUlZCo1idRSNXrOdeMPP3sGaXEx0jWZdJbGbbfdg/PtnSl0MWUKCBKYmxyHzWblzxp5pmhNW7N6Jdo72nkt9/p9PFGmIp403VKFHFKFJBWQR9PVpJApaJQoTnklnCcgFHJQFMlIaX8gZnxxUV4qW8RPHigy2qZeH/pHqZZCp1cjngjzFDguBE9xEokw5GoFtEoVT88SkSSci0Eo5EBJWS5yinNxsu0MMiyZcPtDMGgzoZPqGenrnXBgz5adMGjTmX9/4XwrFpcCuOPem/HG4UNYtXY1jBlq1JVW4jc/+QVC4QgMRiMEUjHkGgXcUT+EFAoWC0CslMFUkI9QMg65Uga9WglBJASDQsqTrriASGoROHx+JMRk1IrCZ1/CzPAEMg1ZeOXgaVz5wWtgMGewV4DIX05KBo+FoVBpICJVhd2N7s4uCKVp2LxtKx9chKIEJ0Ynk1FO5V5Z1QCXi5j5lRgZG+LDk31mAR/ccy20QgV6Osbxq98e+Hfh/r534H/+BjqIbtu2jZtq74V//Ls6drlw55CgSx3rZSoL6cr/0m2/ZFy9vAhdTlJNfc9fn/pyXjn96XJx//+yYOfhH6H93k3Xc+nS+Dov6T+3ngNKRv9VUhng3CogLvtrh59Z7jHyDaQoN9Rxp8V0WWd/5Eg/+gcX2KVNqzlpPqUyBT7/n19kwsTpM2dQmFfATFoyCCrUau4+79q1k4M9TCYTQuEAWi+0IB6JQKdUsXa9trKKA7TCAR9rzal7R+Eb0VCMue9UgJBcxu12w+N0ML+WDaBIQiaVMN6QtOC0aVMh7vX5OUHR7w8jHIoyR53GaPx70ZhaLmetOHF2aZxPnRDSJ9Ivzf9jrWnq+emlESbTWLJBrxWNJWkxIG7vqtWrUh0IeRpOnz3F4RG02Po8Ho67JikQFfDULczOzcW55vPoaG9HIpaEhu6NSAyDPoOTCckU2N7dg7q6Otx511144ic/4s7cvNXKGvltO7ZyMSmTiaFWa6HXpnMAFqUvzkxNIF2v5YWL9PVEhyFCyrcf/x5azp3Hj374I3jcbqYokMyCNOj//d9fhn3Rhkce+Toi4TA0GhVTWPQ6PY4cOYqyulruxNH1Er2HGK3Es87INHCyZiAUhG3Bhmuu2ovZySm89fobKCktwZ4r93CAzfD4KPoHB6BUSvGpT30G93/iAZiysjAxM40jTUcQE8SwaFvAdx/9FlrOtCAz1wipToZtu7eit78LZZWlrKdfuaIRUYRRUlEOtU6HiZkZ1NTW4bnnnkN5aSmElIJrXYRar0Z1VTVee+lFNNbU4Sc//jWysjLQ3zeKm2+5CV/40hfxiYf+A+ebzkErVeGhzz2Eo83H8bXvfg2//O1TXPSQYa22ug7d/V28cfi9bqxqaIRKpsTF9m6Mj02xm3tpcYkTfl878BY+/YUH8eIbL6N2ZTW27dyGwcE+9FxsweTgKHZv2gk/kSyCMfzx+QPIKc7CNfuuhdvjQ9CThG1xARc7OpBjMaOkOJ8lF0u+JRRVFKPtQhsyFTqIA0Bg3o2PffhutPW240jzCXQM9qGsogazNhsXt/Q6jQyPQK5U4MyZM1ixcjVPVqZmZiGWS/n9deTIcZjSTagsrUTXhS64F5zYsGoD/vD0c9i8eSXq1zRgaGwIa9eugS4zA2e7O1Fd24DmprPYv/d6bFi1EXafGyFBEkKFgg+FhIGUCNIgF0swMtKH0vJixuXRlMcZXILH70ZSRDkNEi5GjNoMLM3b8K2vfpMTeBVSCaIBoktJWFJiKczFAw/fj2Dcj5VrGuHy2xCJh6BQK6CUq9DS2ory4jI8+/TT+MT9D0CqkeL5F1/AB/ddz8FSlEZJ0jqPzwupQgGjwYh0eTpPpZJxkkuIWU5xvOkkZsamsTA7h/rGFcgrKsDgxBA27tgAJAP4/dNPQSJMwGTI4/A36nA6PQ5MTI3BHwpysU/87tOnW2GzR7FqTSG2bduCjes246kfPokMvZmlEhMzkyyrI+58NBCFQW/kz15dQx3sbic/l0ypglKr42ApvUbLqLwdu7bDap9F92AnckuyIZGnQS/TQZ4mh31xASolBSjJoNVq4PQ6odFpIJFJOKHaPu/F6pptqMxtwH888GmcaDqKTbvWwGhSYseujbDbrJArJdx08HhDOHOmFafOnMc11+9Cw4oKjE1MYWXjJuRm5+Oh/3gYd9/9EaYl+SNhZOaY+ZrXNqxl6R/pBA8fOIxsvQU3X3sLZqcXeJpJ3XBKiiayUW97Jzav24BHHvsqhxE9/+KzyM03oaahCn94/jl8/MFPMiPeZneyfnpwqAdpSkCTIUWeJR/nTrVhy4ZtWJxZwpM/+Bk8Nhce//4Pcd21H8CpM2fQOzXAnhhqMhEHniastFbT5JUmgqdOnYLdakN5RRkSogTiggSbQdOQhrg7iuMHjiItIkRlaR08/iCKiysxPW9lIglx+hPBIHq62jA1Oc6HF1qDi4sKeC+gphLdc5mCpDExbl7QPhKMBKHWKfkaFm2LUMlVnE5Lcpagn4zNIt6LjKZMhKMRntQSM76hvhb9Pb2IJal5xjNw3j/TpASAEMHjd7HpkqZNVPgLxGTuBUw5mYhEg2yGXZy3IcdsQTDgRZbFxJPlhEQAY44Zc9YlFOUVY2nKjqmBKVhUmfA63NiyfiOmx8bZB9V0+jTu/ei9OHjsGPIK81FSkg9dmhxvv36Q9ywy0CbFQjgCbjiCflStrEY0SQV2BNosE/IryvkQa9BrkIyGgUgISomSKPcQJSgJNwaX34kl+wLCDjcEgQgKLIXoHBhBTkkJvNEAhHIpMjIzEKFDOANH0kDOcXmamF+XvuHBSyZ22rITkIlFLNWLh0NwLS5QhhwaVzSwB4HMtvPTc9ArtBjrHYY4qcXEyL8DmP63dfs/Grb0rh13ksosa7+ZKXqJLpPSaP89WnEZbUgF2XIRzMbTd+jguYn8joKeNVv/gLpmOWn1f0pT/d/eKHoc/Y7U2v1Xd9yb1wgQl/71l+PJBbUdLhlol7nuLKFJJNHe40Z33xy0Gj3UahWbl4qLSnnh0qcbWAJCRBmTKQsyuQKRYBRKpYpDJEj/2tPThanxMcjTkqwH1FLkNEi7a2RdOwU7UMAQmbPI4OpyuuFYcrDhU6VQQSpJ4xErpdpptKQFlHF3m8JFqCvt9ROaagGBcJixlPYlF3fSWW4SCjPxgnvzrC+nYp1K/eXuOYXwpLEpj/npdBCgbgm9Z+ICWHKyUVZWzvr9cDCC6elp+IkZH4mgvLqSNcWkyT7w2uu49dZbU8bpeJS13jR5kKlVOHO2mQ1h1MHWqrUs7wn6QygvKcXNN9+CHz7xQyxSZLNaybzqVWuoKCuDbckO64KVpT40KhcKxDwaJkIGGW872i8gO8vEBfzIyDCuve46rFy7Fs/+4U8YHR3DqhWrWILV0XYBnRc7+KDj83lZSkEfxNzsLJYcUXgTURjqGxqRk5vL/z8+Ms7kBJIhvPz6y9i6YyumZqdwob2NO1xUXEuEZHAqYK781q1bMbdgRV5hAZunkojhYmcXauob8Ovf/oZH29pMHYxZBmzatgl//uMLWNWwGgu2Ody0fx8OHj6A0qoy5BTkMM4vOycbSo2C+b7adD2nO2p1ekxOTOHk8SYmtDQ01iMWCyIvPxdlRUX4+U+fRHVFNebnFnDDvls4mImmB7v3XgXfohsv/eEF3Hb37ShdWYGRhTGsWF2Lp574Ca7e9QGcePsE6uuqUFtfjYu9nfx7lpeUQZwUwzFvx3PPvwGdWoeG2mqeGCjSlRiYHIYv6sbqNSuwbt1qnDjVhGv3XAOdWIk3Xn4NjXUr8dOf/RpCeRpuuuN2vPL6AdRU1CE/Lw9P/fRJLgKvvmY7zLmZWHDb4I54UhhQdxBrSxqRKdFDHIvjzWNvQmVKhyEvF6vWbsbxc8c4Pry4sBgvv/QSHxSJib9y1VqcaDqDekpp7aBCvoG1xuJkGutfBzvHcP3eq3DkzSb84skn8ORPf4KPf/I+PPXUE9i5fRtOnT8PbV4Obrz9LliMORCHElBJ5XjpjdewfvdORMirEYtxLHvQ40VaDDjadAA7d21GR1cnM87rGmogUci4kI+RMZ9yHMQC1rurhAq89eJb+PJDX4I4IYJSIeOu+nX7rsedH7sVlsIsOP125pHHEIZtYRG+YAD5efk4fPAobrvpdrz+5pt8v5UqNf784gu46467kYwl8PCnH8KV116FmsZqZBqMeOIHT2BsZJzXonvuvQ9FRaUIBAPQyuUY7R9EFSU09g/B5nKhrLoE41NDUKlEECYjcFjd/LmbW5jDxNw4G9uJsd/YuIrXuUMHjyAn28SH3qLCAsyOT6OvsxcKqRZKrRpT1ln2TVAEe2/nIBqqV8Ey8lhCAAAgAElEQVS2YIfeqGepQO2KevzppT+jpLAEFSUlOHH8KMuHPCEHiisK4I15UbO6FlKVBAqJFD43GRAzsGR18USGpnJRBBGMeiFXSaDSZkCnN6EwuwwagR4vPPc8XH4PVqxpgNNl4xyBYMiPeessexPEYil3tOnAR9KzqppKOGwevP36EYyNTuDRr30NL778Khf5lJoqkkqgTU9nQhh1mlUyGezzdgx0DCJDacLk+DzWb94MndGABCWORuJYGJnCzPAojh47iNauZqzZuhZbr9iCjdvWY8o6ghhZUNLkcHvDMKZnspZ9cOgiPD4rd9XlMh3ECSmMShO+/KmvwOsM4J47Poxf/ewX3PDa/7H7cOfHPsK+Nmo6uJx22B02xOJRxJIRNJ89B9uElZG3RdVFyMw1YWJqCh6HC+KQGGaNCQl/HJKkDEtuLzPV1XrCroYhEQkxPToMu3UOk9NjsC7OcFhTY10dBwvS9JKaQot2JxNsGGWciPMESKmVQaVRwrowzx4LOiiIBGmM0aWAJ6IW0HuEJk3kUUpQSiuECBEKVUAySzFDAkiSSe87kr5RM0ssESIY8HNzi6R3hiwd0o0qlpURbYgOwYO9oygqyeXnIc67OxhAVCDg4Kqa0loMtF5EukyHgCMExATYvH4tpsdGkaHX8zRq284daG6/wFkrtKaOdvXCNjPPuny1ToORyQn4o2EUVZfDGfOgYn0ZzAX58IejkJC+PxqHWibhQ4+QZKnnO3DjFfsw1N2Ljq4OrNm6HpFkECGXG3FvCCFPAOu37YYvGcOhU8fQfLEDa7duhKWwED4KOpPK4bK5OGCJ9m9qllESOe3nTPFMxEFGOzHNYKJBJCMRqFUKFBYVsKyKELKTo+PIN1vgtkZx8uDA+5Zj/5bKvPstIhkvddtJhvbPdNv5GPrIo/uSy4QWKsQvN1Euy2Mu/7HLhfuydpwK1Ms76vz3l1JP/1q4p2QR/3DHndGNqeCiy0ksl1/HP13cX5LI0DXRgeBfjYP8+8I9JTuhn/XO+0j3KCNzFXTpxdzVJSY5y4qoKy8AbLYlDhGiDxJ1m6iLK6ThLnWuqYMdi/IGTVKXNAGl7mn5QETaPirAiUJDGyqNZalwHh0Z5dRRKqyVMhnSDQYOWyLc2+mTJ1FUWoJgOMwfSio6id9Lkfcky6eQFSqoKawmZRxN0RqIykJvtmUdOmnol+kv1CEnckyUE0lp3Crjx5LGnjZNoqSQRnrzpk2crvfKK69jcnwSO3ftRvWl4JzhkUEmSVBQT1VlJfw+L4/IafQdF4l4LEojfdL2v/TSS6yBnRgbQ5bZzEakmalxlJdT1z7MRTkRWDiNLBlHQV4e3yOZQgtdRjrrfWk0+upLL+PO2z7Eo86tWzaxn2B+YQ4enw8GYyZryakgZ6LPpVAoep/W19agt6eHg2wW5q18LfSa2G1LPFFgSpBACK/bg8nxCVRWVWLzli1489AbUGo1vEHQ71FeVoZvfuNReB0u5GWbmTF830fuw8Ejh2F32tHf34UQhd4QzjDdgBv338gGyltvuwkH3nodTrsXgrgQ46Mj2LFjK7r6OjEyMYR129ZDJBNxMiYRfMgI2tvXz3QiUZoEcrkCmUYjHIseaFRU1NihEEvgJwMUu9TFKKupwtmWFmzcsAnz8ws48MYhZGlMCDi8UGZqoMxW4fq79mFyYgyCcAxeuw+xCE3sEhzk4nTb0dl9ETu2bUU0HGPd+eDAOHp6BrCivgFdPRdRWlOGsvpy1uAPDg6wIZEmJBk6HWK+IGyzVjTUN2KWWMdpMjz/4msoLMjD9t3b+b1CBtordu7Arp1bmJnfM9GNoZkRVFWWI+YKYuuKzZjtn0DA6YFGr0UoEYUu04jugQH4ogGIJGIEgyFMTc2joMCCjs6LKCuvwvj4LCYmplHVUA6ZQgJzTh56OroxOzEHnVSD7Zu2obuzH5s3bsbp0ydx5913oOn4cdx7371YdDrRNzEOXzSCPXv2snkv4g3i188+jY8++ABmFmaZAhCnLptciR9//wfIM+lhyNSgf3AEUpkSe6/Yiw0bNvLa4In54Yr64A05kIzEoJFqYVJl4oY9N8A2vcBaaZp6kYxOqaVAHjka11VxYmaaQsDSODoobN+6G9FQEt/+xuP4/EOf5S6rdcGOpqYmXGjpwn99+fN45dWXEUUc51vP49rrdqC9qw1XXrmHcYPHDzfj2qv3wrawgFdeeAv5ORlQk0QjIUCQklrTRGxa9vodLKlbnJ3lxFNzgRbBRBSbt69Ge2cHPB4/1q1dwQSRLEMO0hUG+G0+NB9vRsDlw8zcPLP/BXIBc7GVEjl6O8Zw5e4rcPTICSSEUpSUW5CmkKL5fA/qK8tY2kXJz+oMHcSaGIpqTcgpymTDbjAYxZLVg03rtmNmYgHVFQ1448BBlnt9+qEHodBI8IcXnsXWPVewj2Fhbgmj/aOwLTpw/b7rucly+O03cbH9AvLzslHb0AChWMoFuVarxnN/+h1uvukWtDZfhH3BS71hVJWX4pU/v4I1qzbAHwrAmGOE3myEw+vnA9Tc/Chmp4YgFQHWCTvkSR1cCyHU1K8CJGKWFSnI8D9rxUhfP5vNic718Yfvhzfqh8agwsHDr0MglmDbrt1IkyrxnW9+Bw9+/AEM9HUhGvIjnYL5FOmoqahHIhxHLJhA/8UB/OKnP0dXB1GwEqioW43n/vwSJ/8+8+yz2L5zGyy5OWzgjMRC3JhYmJxjrOWCfZ7XRuKQS8ViKMQyzE5Mwzoxj5A7wp6jNIkcGUYjN1jqamvQ3trKMASf38Vm18aGBm58CAWpDAK3x8NrNe19HF4Wj3K4kM6ohlwu5T0pTSCCWJCGNOKkJ5K8DovFaRx0lppep5KuaU0lUhnZgUmbT8U5rfmUdUKHK9rjaIMtLLCwZ0ciE0NvVCAY9SEzS88EIQqKMujS4XL5YLd74HLHoMpIgz8ahFSpwJr6lTh3+BTLRrRKAyrKKjE5PspSHdoX7PYllqgSIa6qugpFeXlYmltAf3s3rzOTszOQaVWQaeRQpmtRUJ2PmCbESdVeN5GVtEgTSGAyEOc/jrDXjftuuxsWQw4e/+Y32WyeX17EzPuqmirU1VTj+Reeh0ilhT0YxJLfAyFlQKhUjCalSQYZi4nARChlYs6mfGWX8kkIikAKiXiMMywIUhHxE6FNAEGaADUr6jhHxmjIhN8bgHMmhBMv/RsH+b4nl3f5hn8W//g/SmVSenR6CVMadUY3XuoW/08XtiypWe6iLwccpZzdqedIaZn52d8TAXn5z+Cu+LJe/hKN5S+FOgcvpQyzf9eRZ63Pu19tStaT+js6nFDHvWz8f3PL//4xlJzaskaAmORvxwkkjSG3+3Lhvqz/p/uTb1kPoSiDXfw0jnQsudiQSrpyWoxoYkEPJjkJFeOUYEqdBLlEyqYSdvgLBUQiZPkIPY6KdYWSIo01XDDTAkhdDApjohEiaQppUaModUK5Eb+VCk2KzE4V5oSkS1FXSFZD1576HRK8aZIme/nARjKW1GubYLY5/45sxCUEW5RlN9FYlI2jHB9PTGqJBKaMTJb7kEmGNOxyhQITEzNc5EZjpK0PIz/PgvLKCu7mU1Q9hWZkZWaybEYlU6CorJTRiaVl5RgZGWE9OXXQqQNOWMGFhXmoNUo2WhHPnZL46GdRV7+msgISWRrGRsewftM2PtxQ14gOLReaz+OWfTfgd0//jqU6O3fvxOQU0QFcqGuoZ10iRWifa27Gpk0bcba5GUq5FF63CzqtFpUVFVDIZNzBryiv5BAp4jYTl53u55LdhoH+fujT9aiqroafupV6HZqbm7nQIAoCvT4LczOoKi1HXVUVurq6MDk9jdbOVsQRhjk3D+p0AxpXr+YDhS/oQV6+hV5CRCJJqJVazE/PovXCBX7Ovdddiax8E/rH+7B15xYcPHSITbv0WKL7rF+/gY3ENPXYs/sK/PTHT2BhfhpFpmwYZBqE/WE4/F6oMtO5s5mu0yPg9uKZX/4JMoEEDtK/33sr7vzkXWjpacXYyBAMCj2CrgB/zrQ6Lacs0msyb52DzqBj5GB7x0WOsiecJJmlKdhHn6VHXBzHDTffwN1Um9XOMfE//O7jCHrcMOp1jMlccvtx6/7bUFvTyL6Cts429mHcePPN3HFvazsPlU4KPzxYCjsgFCZQWViKxZlFFJsLkK7Qc3pgTnY2JkhOsXsn5pdssDuc0OsNaGvvgM25xB3itDQlVGod3C4fG0QbVtRxKurpE6eQJpCj2JLHYSmf/ORDePmVV/lQLBKI2FBuMtNIfQESlRLecBBCCi6TKpEMx9kQJ1GmYX5hHi73EhlCUFddDRe9D8+exp+ffx7ZhWYMj46zPGFN/VrGiG7dswOmgmzY/RSeBQS9ZGZU49H/fBTtJ89DRIJdmiwSlYk8IXIRIsIQ5Ho18kp0KCqmSHYn5qddnMr8yiuv4Gc//Dm+89hjeP3A23j2988jTSjiwKddV+/m5MkTTSegN6ehtC4He67cDdeSF2eOt0KvVrEsYeeePXwdF891oLt7GHnFBVDqdZBKFcjJNcHpdmFmagqlFXkQKaKICYPIMBtYQkUac49ziU30wkAa2s50YUXpWuRoclCaW4gzZ5rQM9YHc7EZozNjKMzPR44pFwFXAF5fAHaXE4ZMIwxZWZyfsDjnBJJiJMSAOlOGuz5xI4JJOwTCGJw2L2IBEd4+cA5X7b4aoWAc1+y9Fv/5n19iSeBH778XGzetx399/Uv4zJcf5inoI488hptu3I/8wiKEIyHYF6147c8vQqOSQa2TsYRRptRBJlPzoa6v9zx2btkOqUCPno4hzM9Oo6DQgpNNp9DR3s1myyW3DVdevRf1DatgyM6E3TEBl2MCKoUYIW8MwpASx948g03bdkGToeN1nRoDDrsN2SYTsjKN2LJ9C7wRH6LiBOcJeFxODA2PoaCgGHqtgX0MarkaSwt2vP3WIe6uN719kg9oq1auglqhQl19HTav34SDbx7Cs8/8HjmWUqxZtxmDQyMoK6/Eug0b2UNFIWZ0qCU5pFapxPwMmVbbMDs9AZVMgrHRIVjnZ5GZacT87DxinhiUCiXvY6RBp0YOMdZpoksGUiKXZWQYGIFH687U1AwX7rQOpYAFMYY2JIl+I0rAnEeBSjEsWBfZwJ0GCdKEROiKXHqvk6GWvE+EDhZx0yjVUKKCnvY8gHI6CG0YDEURiyV58k7rLU2nwlSIy4RQklk4GUJBUS7s9gWm3dCePT29yImoaRIpBFIBgoIwNAYtinPz0drUjOLMQsbxUhgfrXEkZyMjJ3mtaJ9tbFzJ+8O6hkZ0X7iI8YERbpDFBIDGpEdcCk6QFSsBgSYGlUyD0b4JOK1uVBaVI0Oj5cKd5DKJcAxlxWXMW6frnLcvYnhqAis2rGWjfXqGDsPzVsj1BojlMkTIRyASsfSV0VPxBOfBlJaWcxIr3R+iL0W8fujlSuSkpyMZC6G1tRmheAzKNDnrr6dsc8grzePphlggRUlxJS4c78bFQz3vW0T9u+P+97fon8U/vm/h/s7gopTU4+9lL+98onciHt+tWF8mrbzfK315kf1Oo+lfnuNSZ3+5UGft+GXF/LI2nyUaNFq4pG3nIKfkvzaAiZJTW9b+LQ7ycqnMMoOeDhrL54qQJx3W+TAbB+l3pE4YFQQE0BRc4ozTBkrdClqUqKClcWYsSo56CjmiQKXoX6Q/xD4mjJtULufbSx1wWgit1gU4XR5m1lLhTp0GShIl2QoV6aRRJx0dfYCXiUFUkMs4vSt16KA7GIuG/8JNX+6yp7r8Cu5uLDPV6RBCRToTAdRKhIMhljGYs80cUPTg/Z+AJT8PTz31JKampzniN00i4wJh85atjOzqbG+FWCJJpT5SEiRtdrYlxvyR4XZoZBgFBfl8XcQQpw4y8eBpxLt69WqsW7+W6SbUHW9pOY/TJ07jhn03ckeivf0ClmyLfFgqLSnjRW1qdoaDpdatWo0nf/wE6zYLigsRCgcxMTmBPVdcgcnJSdx2223IyDCxPpGkPAODg4zMnJoYh9vtYhRmjiWHtdGkcc/KMvNroVVp0dnegbn5Wb4vdbW1fMAiPB5pN8cmx7HkXmRDY06uhSU6jnkrd6VpivBH0qBXlaKypowDZTZu2cZJh1979BFekE1mIwoK8nD4aBPSxEp8+1uPcOFOh4U9V+/G4ROHMb80y50dCn7asWMHb27zC1ZYLLkQCJLo7epmg25ffy+UahkyVVqoBVKcaDoFmUaNkroqZNH1mU3oOHUe/hkP+gdHUbdqNTIKMlG5sgK///PvEfb5sLphDeKeGE4fPYVVq1birYNvYf+HbkEwGkJHTxcf6K7ceyXzoI8cOoYvfuGLaGk/D6trHrmlFpw8e4olKwvzi5xPoJSkYUVdAwc5TUxOYdv2HTh7ugXzs1acajqF++75OAcnHTl6DG8fOYHyyjxUryiHM+zAom8RWp0CmelaZGgy4Jizw5yehe62TmRlmLhjTxrXREKEBbsTS043m8BJIz88NoJDh09j46YNaG7uxIqVVcjNzUb/8CAWFxYhSKRh/cpVOHOqGQ995nMwZpmRZTLzJOiZ3z2Nbdu3oqK6hot3h9+HaDzJr3tdRQ0Hvnj8Xk49HR0d5pE9+QzMpiycOHIMOo0Si64pSOREiFHw4fBMUxsOHWhGdXkVHvzsJxnr6bA70d7Sgce//j2IowLmaDO2UyhgjXpSRJrqAD5w4xVYdM4jO8eMpiNnIRMpsXbdelx/y/Wsk6ekzzvuvBtnz7YwGYrQrut3rkHTkdOQCCTIKFBh4856LDmtMBoMaKitR19vN67euwd2ZxDNTRdw6OXjKCzIx5TViqoVtXC5nWx6DoZj8Lj9cPvmsGJdJZS6NE7LLCoqZDOuVqFG1B9Eb2sfhgasUKTpUZxlwdFX38aKqnLsuXoHpm2zSEiBwZEBVJXXoqG6gYuII8ePIRSPst63rb0HRrOZkaESlQxV9WXIL0iH12VFZ2snVtaswYljbYhEhfA4KRysHgV5+Xj70BH4QyE89tjXmSL03J//gM9/9fPIL8jHF//rv/Dt73+X6R9PP/M0F88U0LT/5puQphCxBK2ne5Dvl0Yth94gQfPpM/A6Y7hwpg+iWBIKjRo///VT7FchXfv55ha0tl6A3+PFzqt2wZRFenwy/1EjRorRgSlIhZJU8qtBA43BwO9RktGVFhajt7sLBYW56O7rYR8HOT/Hhsawbs0GjI/OobigDDlZ+cgyWJCMCpCMJWGbs+PJHz2J6fEpNiymeP5+1jvfe+89OH3qNPqGaOq5F1W1taisrmVggt5gYIQuvZZypRzGdB1OHD3Kk5bOtgvQahQoJJzs6BBmpqdRUV6O3q5+3gNo76HimbppNPmkf6e9jChSJIMh3xF9+f1BLtyXJ7q0v6QCBAVsTLXkmeF0O1h6SKmiEqGUZTYkA2UCTjjMU1BqJqUC9VIBfdRppwkr7QsSSepAm0gI4COJjUjMWF8yX2o0Cs5ASE9Xw2DUwe118gQs15LNe+jioguz1iUugtKz9AgJIiwfi4eiGO4aRG66BXlZeZiZnWFKGh1YKPXb6XRDoVJhxYpGnjrXFpUg7Pbj2FuHYcmxQKFXISSOYsw2BaFKDI1RjRAI+elD1BvF4rgNZn0GQk4Pyim13OnkZsPdd38YcUEYZ5rPYtHrQppGje7RQUg1KhhMBsg0OiREFMYmgJy67VEiEsn52rijSvLWWIKllpzaF0/Aa3fAMb+IDK0aDXXVOHXmBHfi7VY7Tz3Jv7d203oO+KutqkMiLkTLkU5MN6dew/f6+nfh/rd3h96r69evxz+Df3zPwp3+kotMLor/ijRMkUYuhSi9C9OdRynvkoxKz7Vc0P9NMU4ajPfojvPPotC/dwjiLw9QWg44Wu66X/78/+Ob6BI15V9duA9R4b6GqDJ/q3HnQv0SXYbuJ/HxUzcSmByKYbDPyiO8DEM6M1VJE074QOpuSKUyZqhTB4KIKvSho0WPFoXlkCHqVtA9oo4zjRnJ7EJXQIcV+l7qwtMHlPR9xGOlx5JxjRfGRJIXPFrkyJGf4u2nuubU5adOCf0dPT/p4gjBRc9JOnsq1qmrTgspBTalOu1R1mnT9ZKJlLTzxHsnTXqmMQNFBQW8EU7PzrNkxZRl5EMDdR7OtpzH0OAIL8KkczWZDNBotZidm+cwltmZeRQVFDNRQKlQYWZ6HJu3bOTF/WJXN2tf6fVvbW1l4yYZfSPxMOskyWT5y5//Ah+++8PweNwY6O/FmTOnIRWJGe1Gbvu77rmHC3PbvBWfe+hhtLa14fDRI9wN6u3rxZrVa/j38Ho8yM7M5vtNCbZ0EFFrNCz9oU2CpErpGel4/vkXeLEmY6o5x4ypkXEm+dBiTYX+7MwsLrRf4ACal197lbXuxgIj7D4HVqxehZm5adyx/3Z6wbBt8zbWvq9dtxqzs2MoLCnG7JyVTVdkLKpfUYeRqTEoVURpECLXUoD83DzYbITndKKtrQe333sjVqxuhDnHhOf++CwbnyurKnDnPXdjYGiA8Wxk0KONlA53VFTNDI/hgbs/gv+Pve+OjrO80n9G0/to1Ee9925J7r1iDBjjAKEFCCRhk5CyJEtIsklIg7RNSEggSyB0g+ng3uQi2bJlSVbvvc+MpvfyO/eOBA7LJr89y3+bOccYWVO+mfm+9733uU/57ne+i517bsCqDevQ3dONaJUKQ609CM648OA3HsK7Rw6j4colWIJWSNRiBJxumKdNmB2YgVaqxboN6/l8unDxArQxWub707ZM5w+JpMmhiIK39tyyB/POOTz36rOIM8RDp43GmtVrcfjocd70yEPf7XBgnILDEhIQrdHBOr+AqKAQb75yAps3rcLylXU4dPwI0nJSsOeOPWjtbUV3fzv6BjpRXlaI0ydOY9e2Xei43A6NTInb996MM8dOoqiwAA1nm5FXUIaz586zHaHT50QyFSRjo0hIMkCh0qKz4wpWr12Fp//yIt7Y/yLOXziPtuZWHD96Gl/84pcglirYNnV5XR1i9DoceO89pGakIyM7G3aXF25/JAVYp1JjzjiL9MwMHvHHUMS70866kDitHnfceju6Wjp4Y83IUWPz9aug0Akhl2rR3zqLt148wVMwhYqEkULYrS6opQoEvSGEiZ8qFrJThkAkRCBMCcEhJKXHIi4uFgqFBFEhCc6dugi/M4xf/vkxHP3gMH7wg+/hSnsX9r/xJnbt3InRiRGY7BQ89C6279iEd94/iM998Rocr29gR5Y779jDSBwZ0Jhm/JCH1TDEJUGhUiMcJYbb48W//MuXcO/9dyO/pICTK690XERb9wWodXIYF+YhFcpQWlAOhUSJMyfOoLSwBHp9ItLS83G58TLOHDyGysIC2MzzqK6phD/ow6tv7odUKMeyymW4/fbbceTEUXT2daL+7HnIlGoY7TYsW1WDhORUhMkGk0T6I6Nwm+wwTzqwYPTC4fVDFx0Di9kKtytSUJID1iPf/w7eee8dtF5px7984z4Ulxfh13/4Db79o0eQUZCJ197ej03rNyAtKRnmGSOOHzuCM2dOYN3adQywSOUCNLedgkgigESqxYF3zsFnF6IoLx3z0yZMjBsRmxiDPz3zJEQqMYyWWTSdrcf02AT6evoRH5+IlOR0JOrjcanpAnILMlkMGZCLeP2WRImgUythNRpRXVUOQVQY7T0dsDjsWF6+Ei+/8Cr0qnicOHQBTz35FO6980vITMvH7LQRjgUH3BY7X3O0LlIAHKVuetweuJweXnMdvhD2fvYOXLvzevQNDLH9pEql4S2LGk63m0KOxOhqv4LhgUGMDw+huDAfHrcDKclJ6O3pxtT0FK+lRBOhvYxEv5zO7Q1g/fo1vAcND0dG3RHxv58dwpYyOZb2bgIQhRIhFCoF1BoF01nYncwfhkQohojPMRdfM/QcNJWOmD9Q0BglBEf+nWoGqVzC3y/tXzSxI593WnMIxKBQJgKzUlKS4PN74A94eA/Nzcvm4/S5Pcy/pzwFSnt2h3xs9Xrd7h0Y7BvAWP8YVEIV4I2kais1Sm5afEE/xscnUFpeDo1WzZPK/JRUeC12XGlqhsvpgFAtgUcegjBOxhohmVYGfZweAZcfk4MTaGm4DMfcAgR+orhKoIvWICc1I0JJEwThDfnQPzmOuk0bQQqokFjI6wnRXqkiI90ZCXmZ/hwl4AaJ9l4yixCKJNyUKInfTqYQAiGyUtNhXTCjp7eDpxEUunWxsZnDAQsrStAz2of0nHQkp6QhKyMXR187idEzU/+obv9ncupVn9D/RpB69Qf9X+wglwSp5AzzISWFUerIz0t8dg5XWvy3/y4JdSnJlCg0S37wf/stRzj1/13aKRXvVOUuCWE5wXuxmI+ELUToMkvUmr93Bi0h7Uv3+bQ57g3kKiP9yFWGDpPDrIKRJNqPW0KODAUx1G9ihxJa3IiDHSb8LUQbLzEjKbbcx6JLsoukhY245oSmkesDFdZGo5G7aQoZISSW3WBCIb4/FeL8cxi8kFHxzwEW5NkuFLJw9sPgIqbAhPl+kSI8yH7tkUmLACqlhsWRVDBlZeXw+I/+kGsGUWM6OtqxZvUqRkAJUU5PT0dcTCwG+/ugVqn4/RHvhhDeGWOE9010jc2bN2Pf/tfR0tLCX8vy5Suh1apQWJTLRXhdXR26u3pRUlKGhPgkPPvs85iamsGKmkoMDfdzk5mVnYMokRBlFZW8IFHx6fJ4UF5exnzqU6dOs889cSvJIpP84r1eDwsWQ/4ADCkGTpylhX9+ZhbtrW3My9TqtYyUPfWnp1FaVMKe6tFqDWQSKXq7+7D3xj1MO4nRx3IiLPHRxRIJ8yfVWi26e7qYa09e088/+xxysrIZ1SSknkapP3/s5zh46BC/95889lOcaxwppRQAACAASURBVG8EZCL0jQ/D4bAh6AtBI1NgRXUNjh0+hrdefx27dmzG4MggU0k0ejWeevbPqFm1DC/vfxMbNtfRCQidKpbFchqNDrEJ8eypTmiLTClmji5ZAypUclgdVtSfrod5wcxj5JKSIvaYHxsd5SZxtG8I9UdPYMumrZwOe9d9dyOJvNWnpqEVyDB9ZQRvvfUeCsvLUFhThuSiDLT3taOvsxuH3zqByuJChIMitLX04IEHPsdNT09XN9OVVq9azaP5z919DxcGRJs6fOoIimqKMLkwid6Rfuy89lqoVToU5ZfBPG+EyWxE72Afbr3tszh06CDbdbosNlQUVeKJnz7FqXM9vT145NFvY9Q4hlPnT3BS5IVLjYwKEh9Zo9JCq9YzRcdhssE6bwK8PsSqtUyv2HPjrfjd75+GRh+H8dkJJKQlorWjFXUrl+NSSwcKCnJY29Hc2Yo7PncHxsfGOFH1pRfexDe//mV0dvXh0FvHkJppwDXbtkKtoOAXM/IKi3j0T5aDlEaslUuh1mlhtlk4uGf9xo2MhBNdjSZBf3ziP9Dd0gmnhbiuNjjDdsRlanDNri2IUSTgpw89AbFEAK8zDFkMZS2IGDmlxMcIMEBrIgnxhREgJgpcVFZWlTENpvHMZYS8AuYK//nZp/HrX/4S3d09qKmuQaIhCe+//T6iFAIsX10NuQqYt44gMTUWyRlJsLtsbGGbkZ6N+LgkTtzUKQwQ+qlp8zFKa7EStaMHb+1/Db09Q3jutT8hSujBwEgPXt7/MqrrChEXH4ecjAK4bT4kxqbg9X37UVxSiLoVqxAlkWNqao4FmwGHB2+9/BJmRyfxi5//FO0dXWhpbkNN9TKoVEq43A5Ex+vx+K9+h9GJKey66XoIxGR7KeSpiCRKCK1EiXf3HYbQH4WooAxeBJnCR2uQ1+PDzPQUf4ax8XoQj5BEeOQG0t3bDp8ogO/87DsYMY4jLBYgOysLrRcvY2p8HL3kVJMcy1kDUrEYInkYzsAsRAoBZGodrtn8GQgCcg7zefWv++B3034VwILDhO6BAWzZsRabNq1GZ1sX3FYKG9KjqrIWAbcHTz7xW9x8yx7UrKrFnNvIZgQdV64gIzkJyYnx6G5vg8Nth1qjQlNTM37z2B/x9BNP40pzB9ITszE9ZkRP5xC87hBPeiQCKZ8jNGmjSQxNdgl1pwkn0Th4iqpS4ebbb0dlVQ2GhscgkSgQExPLhTfttTRZpckimQrMz85genwMMTot06Uazp7ByOgg7wsQhqGgNYcEt8YF3H//vZicnGQXGSoW6RynvzkI0E02t1FMuVyyCOaUa96ryP6XMg1YNRlxJYsSQSoSM1+bbiFOp/4IWCSQgOmdVB8EQyxqJVBDIAiydkwfEw/Lgi0S7CeOgkwhY4c1pVLO+0K0VgelUgaTyQy7zQWlQszPRZ+zWCFDUBiG02fHtms2o7W5DYM9o5AIREjUJzCopNPpWFw7MDCEsJAagFwOT6TmfGVVFbpaWnCl8SKbQ5StrEBWbSEWxE5YohzcFFDwYlRYCI/FCb1CD9eCFTH6eG6+iRfrMpow1tKBsYkx5BTlIjY1DVEqDVwhwIcQ0/EoC4XSoWmvCvgC8Hsj+4HXFzGJoOk6EWZJgDrU3wev3Yn5iSmkp6aynTMF8qk0CvT39nIOikQqQ1KGAcoYJUamKDujDEMDo5hqn8fo6X8W7v+wc7nqDv8bQerfFO4//vHuMHWlS3x1vhiuEpfyz1S4E1hM0yvyQl3kT/5PDpgey49bpKxc/dglLjjX5J/AX18q0pceKxJ/BPsv/Y6eL/I+PgqIuvo1rnbLoX//dAv3MM5WA0FxBHFfsp2kpoI2Ti7crwpgovs0NxvR3zfPoSqEdtIX6vN5WMC19BxcuNvt7NlNRSnRY5bcW/g74ukIiREitpNLYlEu1AMR+0d+7UX9wlLTReg+Ff5s6RYVxcE/MjmJeWzMR6YiNDYmFlOT03wfQorvuucudPf0obHxPEdiHzp0CLfccgva29vYE5dCPbo6OjltkxZeWgyJekEoBCHUhH7Q/w8MDaK0ohxbtmxhUSn9zQs62WFKpXA6beyvbDLNM0LwxmuvY2HBzjQaXbSePDWgkIlYrERBJ+STPjA0hLl5E9NTyB4wMoINc/AHNQ4qhYw/q+mpKb5PdWUVe1hv2LiOi25CdYjSQ4FLxO0ldwKywCPNAflH0wJYVVWFCw3n2XlmcnyCaQ0etw96fSz7SJNfPDUmJqsFHZ3tvAmsWbMaL7/8Mj7/+bt5Q7BYFnjTpI2QKEJanYY91alQkMUqMGWcY7ESpX0ur65Dc0MTAm6y4fRy4ufl8+cQRBB1K2swaZyAUq+ATCuB1WPBnGkGvS0juH7bTXj3gwMsIC0pK8X9X/oC9r32KjZsXI+3330LeVWFMFpMbJlJVCaNSoHq8gqcOHGUC4O01HRkZObhysUWLMzNITUtDYWVpWwvePjgQcwOj0Dg8CNNkwCb3QlDehr8EiCnNA9js5OYnphC95VO5viTvSkJiolP29fVjaDLh+62Dtx84004d6oeOQUlPMolGziJWgaxToas8hzUXzjLU56BngEOGaLCYmJ6HDtu2IldN+7CsRPHmGs7OzaO1LhkGMetsNmtzJeWaaUoW16Otu5WQBjA1PQ4LCYzSouLERUlZkcUh80FipWUiSSIVWnhdbgwOzOF9es2o39oBlc6u7n5I0/51KxUWJwWhMIyzJmmcN2NuxGlEMFMo3vrAqzk5hAIYcXyVTDNL8A8aUVcDMWbxyMhNgYnTx7H/IyJk0cNSanM7206fxYenw964gTPzmJydgZ9Q8OoXVWNrNws7Hv1JTgXHJgZNTEft6S6FAVVeYhN0EEZJcV43zhzqhNSDZCqpZy0SNe0gFKXBUJ0dXXyOmKZNXMyKDWC01OTMJvnmJ40PTaPGE08apatxKljxxl1JZtLEp51dXfB6XJDoZNh6/ZN6B1qQkquDhaHmScZMqWMi91oXRzS0nOQlJiK6VEznnniRUz3zXIA1LJVdbjxs7uRnpkMk3mez7MPPngDly5fwEMPfw1DowNc1JGw1u8I48zRc+jr7scvf/tjHKk/AUWcHtEJCWxbqRLI4DIt4Nh7B7CqdhUCAQIupMhMS0d3TzuGhvswNT2N2+64E/VnGlFSUon9r7+LTqLx7NyModERzEwtoDi/HIffPo6wOwoBoR9CkYAzMtavX8fBUuQTrlQrmXJlWbBAr9WzINMd9uF7v3gEfkkQydkpiE9MwMljx/k7npzsR3paHMZHR3DsyDFooxWorCuEF06I5Up0d02jqrIIFrMNK2o3QyLQIS5WD6t9Ek1N9Twlpeuj83IvVq/YDoSV3PRYTAvwOO3o6mhHzYoaZOSnQ6NTIz8nB5cuNLKItfNKKyQ0mZWL0dhwCQpRHFZUL8epoyfhc/ggFckhIGlslAhyhRonjjew7S4jOVS2CYgeFoJYSNOGAE97NTE6ZOfkoqSigidMJC6l4p383glFJvpkTEICYqP1uNLWCovRCIVEjPnZKczOTKP+xAmm4fiCFKIkxM6d1zCwMzQU0QnRHkBg0xLaTvtUZKIcsZ2mfYLWfK4DyJxCEGYTBWpEqUmj/ZED+MQiLvppIs17XoB47AQ6ERhFiLuQ/42oCGQwQIixRCrCFAmd1TquZchggTw4SVxLLmkMWvkjNBfaN0nESZ8L1RMalZxpkzSJoxRkj9+OXTt34NCBI9AoNQj5BQj5AnxsxOentFmiF9EeXFJazDRY+pOdkQ7bvAmXG85zerNL5IGhLBMudQCCGAkyinLgcPkhF0sRtHkgcAehFEiQmpjMRhFemmTPm9B+6gxPRmmtECvUCItlMNqdMNttnAaekGmAVEXfPxlaRABEDrDyh9jUgai2QU8AMrEIVuMsxodH8bk77sSli804caIe6zes4kwU+u6oyaKcg+RMA7qHu2H32VFYUoQ+SjPuMMF6ZREs+DvF4D+pMpEP538rSP2bwv3RH+9ealgjolSylCJBJXV+i0X2h6JO0oospqZ9UiLp0hMvIeAf0lgWRar/CBnn52QjmQjCvyTspOKXjo1caeiYaNGlgnOpwYgg/xFR7cdvPCb6hGbg0yzcezPCOFMVhl8UOUY+jgjlnhcTtoL8WOF+7OQgentmFylGESUuoQ7EyaNGhm6MpHPiaIDHikQloQJdLI3QYHh9i+QlfZhOuvT+l6Yh9Fy0qEVuEcEO8w4pyCJKtMhFVxF0wbSXoqIiFhqR2LMgpwA2m4N5S9Pz08wXLywsRn5ePj8HiZH2v/EaBzYQX7e8ooKPk4RJGo2W3XBy8woYxY2Li8eKFcuRnGJg6s6xY8fYPm7/m29Ap9Ng9+7d7BNLgk4aWxInn3jXVPDS4kGcRENKKsdEk/0i/dvExCS2bNkGuUyBEydOICMrmx+/fPlyiIXkOhCEVqOEl0aqQhEG+vphtVjYI7i0tAxWu40DOOgzp3MvPloPuVTKlpGU6EmuKyWFxaiqqOQJAAl5vV4/+np7IyIqEhO7vbBYIjQlilD3LVKaYmKjUVVRzgVl1bJqnD17lotlQgEpYGfBQh76atTU1bLDDnEiVdEaFhuR88vCrBmZqRnQa6IRExvPxzU5Mshe3Hfddxd+8vijmDTPQqYCVqxdjhACcJkCiFEmMkWCisGdN1yPvsFejIwMwum04zO37MWkZRaG9BTIpRJOxL148QIWjEZs37wF/T3dnOBZUliJlLgk9HZ34bFf/xabrtkIhVYGQcCPofZOVBeUYLCzH9fu2YNp8zzONjVwyiNNXUjAm5KWzpstuRJQYdDZ3oG6imXovNyOi2easW55LaKVaniCFEYjZcvRiZkplNaV4XJvO0QKCSxWB660dmFZSQ2ystLggxef/fxtkGokeOW1V5Coj0XQ5UWiLoapE0SjII/ycBRwqbUJSYZ4tgOkYDFyp6ER+arVqzkFlGgJWzdvRXd7N/xuD8pKSnH54nkkxCdCoYzG7//wPKrrynGm8Qr23roFV7rasWB14I577uYU1Iw8ShokAbYYGoWKkxZp2kK2L53NXSzCpnU0NSUZg339CHj9kApEqC6rRFdnN0wLRubjb9q2Feebm5FVmAUXPHCFPZiam+JzdHrMhO9+72FodTrY3Tb25CaHi5SYNKiEahqjQaSUwAc//OEAT+cWjGYEaeOnkT3lOrg8LAikFEzi0LeQdgRSGGdMUCk0OHfiAq+ny5ZXw26xY2RwOEIncLiwZsNKFkUu2CYh14SxYv1ydA62ITUjCX6/E+GQAJWVNYiPS0Zaah6kISlefu5l9PeO4Fvf+y7sHgdCIQpg8+F8cwPSMpIhIBeLcICv88KcfCTpEjAzOAXzlBmrapfDZJnCmHUWblEIeSUlMMSnwL3ggnXWDJvZhuHBUaQlZyInNxcz89MoyM+Gz+OA2TgLh82Np596ERvWrkN/7xD/7nxTE+KSkyHXxKCvbwDx0Qm43NTKSZ0BnwfDg0McdresugKjo2NQKNU4cOAgFzsSENIaglgpgjZJh1233IDN126GN+TFyOgQ4vRxyM/MwR/++AtYrUZYbC4Or4kSi3H9rasZTyF/fomIkG0pXDYRrlwhEaoZazdWQhsj5sKuqrgGPa2DePetQ9iy43rsunEPu5/Q+UIOWn/+8zO4dis53CTDajZDLhGio+0K2povoqa6Cr/7/e8QDonhXAiy005PRxcMiUkYGx7lDcjucrIFokyhQkd7H8xGK09deP2HEAF/kHVEZAFMfunxhkQO1sotJE9x8NpKOgRDUjI3TBTuRHuVxWRC66VLUCukLIw1m424cL6BtVi1dcuQylqdAc4SiVBlIqYLS4UxFbLkIEMHSYANFckEXlGBSSg82eASHZB94oVUgAYYfacNj1KFmVYajjQg9Fi2tA4jIn6lhFqiiQiFLMIXE7Iul/Dzu5xe3jupwaCgPXKdMS8ssP5gZnoOPl8QErE0MhEQCiOBZOwFH0AUaUaiaPrtxbaNa9Da3IIoSumFGB53RIRLFCH6/pQqOZtDZGZlorAwj9f65cvq0HzuPHxOFyanxzDvMqF0QyXii1IQ0kbB7nfDT0g4ZZOQ5aXFjdPvnIFCEMTcnI9eBnq1FAa1EsvrangKYLG7IJAoEIAQZrsd586fQ/qyfIh0SoikMqbKUulBQIjLTk1RiM8rUZjbOMjEQp4E37TnJvzql79GWVk5N4hzs9OYnZ/H8NgoVq1ew6DBuwffRmxqDFIyUjAzMYXx5hnYuyKTj793+2fhHvl0CKyjbBlaY/+3NwEV7h8PTOJK/uoieLHwpqJ9yTnmv3vhjxfnkS444vP+94r9JY48FeNX3wjNosKXjlEsiuKinZ9vsZtYouP8l4J9KQX0qiI64uoSEYhuuCD41FxlejPDOFMZKdw/6cY0mdDiKHDRJefQ0W709c1H7A0X0XHWijBdZrHYXgwvovdKozIq4qkJIRFqhAZDvuk+Rh/oZFiiytBrLdFeyEWAOm+SvdL9aGETCYW8uBFKFxMTh9XrVqOmdhnOn29kpPv9d97lMbJWrUNZWQUkEhkQFWQ+el3tci7KKTL7UvNFLo5ycjMZnSNrxeSUFHhcXjQ3t0AupzGlmh9PVl7UOGSkpTDCfvjQUczOzjPSNzg4iBtv3I2JybEIGuAPQKNSwjg/y3/TeyceOlFTHG4Po+qU6EdJrnGx8Vzo0PkxNjaGnp4evkCIw5qalor29lYcPPA+apdVs/2YXqdHW0srbySE6qWlp7G3vctuh1ah4GRYp9vJNngz0zOQRkX4km+88QZTgOh8poKdziNCj5KSDNDq9Ghqvow9N98MnU7PdpCENM7NzHB4x/jUNCP9C2Yj23KSbzH9TIFQBUWF+POfn0JcbAzyCwrYU5esKY8fPIy9ez6Drs4eJKelQyaRcJDNF770BfSN9sPutqKh6RxaOtrgD3ixY/t27N61B0P9I+ge6EN2YT5cQQ9iE/R49q/PYmpqjIumTdds4demEC06DhuhNGYro+611TUsUnvx2Zc57bC4qAAytQxrtm5AU2sT0hITIAuGMdrVh6KCEkxZzUjMSkNQGBmjm2dNsC1YoI2ORlF+Pgb7ejAwOIQbd98EuVSBf/vGt6BTaJAQHQulTIEDh45hw8ZNeO/9g0hNT8HwzCRqVtWho6cbJcXlKC+pxIFDh/mzrlhVgvLlJRAoBBgdG8Etu2/E5bONGOqhZsyM/NJibLtmJ373u99DJhZjqK8fo0NDzOUVSIVwBFyoKq/mJFgq7IyzFty890aolSosWKxwWM2MtFptdlzp6GXahNFsxJp163G5pR3joyZ86Wv349U3X8XqTeuQkZ3G42iP3YGkuHgOa6EJFRXDdF4mGGKYCvaj7/0E127dyLzWB7/0ZaQbMjA5M49LLS2YNZsxNDOGx594DGMLk3ALPJi1zjG6R77KGRk53AyE3T688NSzsM8ZMTo4xSE0Np8bhvRUaBKjWZCWnZ6JeG0M3nvtHfR09rAAuai0gIV4VHxdudKK2ekp2BYckEtlGOmbZNeO9OxEFFeWovVSK2ZHKIE2hJrV1VBoFJibnkZmWhJPkAQyCWINMsQkKeGwzyMjM4290M1zVsTrMhDyiLB1y0YOa8spKUH3QC/OnDkFhV4KXbwGRSUlyMrKRkPDeQwNDHLjNjM0hq/e8wBmhifR0dIGoSwMdZIO/bOjSM7OREKMAZY5B6eWikUypiIEXF509nYzVzwqyo+Ayw5DbBwuN7VAKdOgrLiMKUxnGxsRhAbeoB/xhjjs2bsH9fWnsGnDOpw9eR77XnkbEpEA27as5+ucbElLS0uRkZmDd958n2Pr6VwmIX9mfgZWblyNpBwDIAlDIBFgzeo1uHi+Gc0tp1GzohJu8t2WS+ANLSAYdrPneFpKFowzZg7+qSivg9cr4DV3cnIYp04fZbpiRlo2yovKmY5Hdp8+BNHZ3Q270Q5DXCp0Wj0+ePNtdnzKzsxiS8VTR4+zToOCmyjhmnj6QoGE8zxovZdKRDzRmJqZgEqnYgqWRqthrrZSrkZPZx9Ms054PdTwBdgOVxglhiHdwKFPVTW10ETHIL+oBE6HGxnpWZCQT70+hi0yJ0ZH0dvdjZmJcVjN8+i80sY8d9J1EDLe1dvFezTRUchNhv7QjfYnKqbpptfHMDIeQcgjYBKZCdBaTMg80RcpQZnqAolQBD1RyxZMfM5SA0jUUAKtCJAhgIjuKZPKWU9DdE1C7x02J19HlAgslYm4ILfbnTxZkcnEcLntcLooxTqa96rZWSM3NKYFGze0pK8iFyyyNSYKS2iRuuMw25CflYzxoXGeagSpohbRPks0FGoFCKgLsk6P3NVIpK5Rq1BXWYfLjU0Ier1snuATB5FTUwBDcQqcUR7YPDZIRApIQ2HIXAEoXUGsLqjCv//rD5juEiVX8rqklEXB5/YhJysVN9y4B7pYA8Zm59DQfBHzVhMGF8Yg06vZfUyq0SAsFHHSKum6pscn2HlLq1Sz9owosgQUVVUvQ8O58yjIycfyqlocPHCAk5qVOh0MySkwGqdx9vxJxKTFQK6WATQ96bZi5pLjH9ag/yzcweJpEqSmpKT8jz3bP+kD5sJ9qVamv69G19kUnovdyEOZJvMJxfvVFJfI4yPWix8+8eLP/22xv8RbX6R0XH0/fu3FYpufeQm9J4794v2XOPIfNhz0u8UC+eOvuWTNuLFJgPyR/480qH94WgJ9mWGc/juF+9WNER0X/XzkaCc6OsZ5oaXFgoSXxGlhnh+9T6GQaH2LgtEAgot2mlK5jBdAsVjImwq1zbQZ0IJI3GQaLTJCvZiIRQtjyEecziju+omLSbfE+CQOfMrKykJiqoHHXw8//G32KZ6cGGfxm8Pu5OjxxEQD0tKTMDY2zggN0UcIUSUqCI3f7//CvfD4XLB5nIzyuFxuWK0OyOUqdmGh8ac3EMCp48ehVyv4nJJK5OwmQwh5dXU12wU2Np6DRq1DanIKMjNS4XM5sHnTRhw89AEut7VAoVZBLJVBFx2PjZu2Y3pqGufOnkNjQyOSDcnsB15SUsKuIJOz8ygoyMPRo0dgs5t5kQr6/cjNzmG/b0La4lNSefxKhX9zUxNW19ZxkBWht919vcjLycW5+nregMiXPclgwMwciSkDqKyuQkFBASMzZAM2Z1rA6Pgktmzdzp8/jcQPHTyAFEMC4pIM3EzQ8V5obOSCr6+3BzffegvHua9atRI2h4355nRGjo+OQhiOwg3X7kZIEIXo2Dj89blnsWpZFaOrJF6urqtlROdKexve2L8fsXo9f5f5JRRgFYPskjzse+d17HtzH29cO6/bipmpCaTlZjM/9PiRo9CpNNi5dTs6W68g3ZCCwwcOMW1qxcrViI+OQSDoRe/IANbs2ABPwI32y5fgNS5AI5EhSizFio3roEqIhcllRWV1Nf702yfQ0tiCIIm9YhIgF0uQk5eHsw2NyM0rhEatRaohBc898xwkQglm5hY4AfamG/egb2AQQrkIfYODWLNmHZouXMa5+gt46IffwpRxAlavCbpkHbqHOjgsaP+Lb6K2KA/mmXmEovzYvus65BWVMg2mr7UHpw6fhIocjyisSCeGIkHODSUl/4nCEm7gNm7cjMOHDuFkfSMyUxNYtEcCY0LZCgrzmfcsFMlx7uxlrFq1AUKJAPUN9bjupuvhDbgjiJVQDJ1CjanxSR75e1weto0jYfPGTZvwyEM/wr133ITB9i5kJ6fhqw98HRcvdWJiZgbHG86yTWf1uhrc/ZV7MO2cYxROIVFAIVUybYtgzwMvvYcP9h1EtFwPd8ADuVqO3PIcPo7MvCx4fG5G9Qfb+/DLH/0SwrAA0dpoRCnEUGu06O3tYxepsrIipo953X5Yph1sy3nD/VswNTeDrMxsBF0Bdiexup3IzM5AeUkRzp86i+YLVzgps3ptMRSaMMorCxllHe0f50TU9pZezI+bkBidiKzcfKjiYnHq/HnYXAsICT1Iy05BQWk+T6W279iF3OxcdLW1Y3xgEPNjU1hbXYeXX3wRy1ZXQxWrwbzTBENGJrTaOORmlUEqUsNqtkMWJUR70wWUVJdjZGII5xvrEXTbEK+NxnXbr0ND/XmsWLGa6S6d/V3o6e/Hxs1bcfLkabhcXmTnpONMwzmcPdqAqrJKTgM1G40oyCvA6VPnoY3WYnrKiLLyCnR19EASJWaOfFgQhkynwI9//RN8cOoADOmJWLtuLR588EE88LU7UVCUzwF183Nz6OlpgyDkQXER+XYXYGrCjPaOTiQnp8HudLPzkNm2gOSMVFTVVnNCqcU4h6YL52BzLkAkE6OyvBpZhlx4LX4M9o/gxLHjeOihhxD0+tHT0Y2Whmb0d/RhuG+Ik6NdTheEYpLqC0A0UirapQoZjOY5FklmZKVzKFtMjA6U5iSEBHKRhnMUXE6yYfRxc93c3gqNToetO6+FXK1BVm4BgxA0nXHZnUzhmBobh5FTdcUYHxnAX595BpXlJZzUTbRJ2rSMtI4t8teXwCTanyIAXoTmupTiHQFBIhTXCFXSGTG0kIrZZY3ABTp3iaJIVosktibRapRYADGFMQmEEZ48+ycLWNROlB5C+UUCIQvGiaIoV8oi6eAyOR+HTEHaEKLMuJGYbGAzCLPRjpl5I7vBaGKIuurl9ZZ85kUyKWRaDQu/5yfGEatQYmp4mnU4Dl8A7pAD8YZ4SMQSTh0WCAXsbjYyMoTU1GTE6mNRnlOMqZFx9Hf18ATbkJMKTZoe2RXZ8ER5IaBk5IAA7nkzzMPjuGXLTiTLY7D/+X1oaetGclYOhifHsHfvTqSnGFBSXISf/fQxjEybsGzNSiSQJ73LDlfICb8giJKaZbjc1Y0ZomjK5JibnEWcVovmC02YnpzHpo1rMGea4/0iv7AIYyOTiIuOXfXF1AAAIABJREFUAzx+BjRsXidikwzceJ47Vw+rax7qBBUUGhmmx8ZhG3DBOxSpJ/7e7f964U6gKu3/5HgXMQT5398ElJy6ROlgSskix32JerIUIMRUFbKrok73Kp761Qj7kpj1f3pYS+g5PW6pGOfnWjyWSMFOgUwfJbnyMVxlCbnEbb/ai57+/2o+/oeC1nAYn2bhvkSV8REd7xN6AV5TFpsMniAEwzhwsB2dXRFhBwlBqTikYITIMUZ4iMzhY21AFMKCCGKvUEV83W02SjIli0ghe5QTZ51emhAFQssJDabHkYsANVx6tRalpeWIjY3n0IVbP3sbHvzq11BSWIL0nAzmzJHjzNtvv8F8X3qOlKRkzMzMIS01g0doUYIwpsYnInxESrKjYBCVEjfduBvLqqrZKWJ8epQ5jUq1GrFxKZBJVfxcAmEIZ+vr8eSvf4fVq1czwkPJpZVVVexnTsdLAlhCzWkk2tZ8GXfcdjtHT6vUKgyNDMET8KH1yhXcfdcXsbBg46LLsmDGnXfdgcTEBLz7zvvsfrBv32vIzslCbk4OpDIJZmanUFFRgfr60zwxIEeY1NR02L0+rF69FgqpFBPjY0xrEApCzB0l+s7Z+tNISTAwV5JTWwvykZGVicd++Qvcc++9OHe+EWq5HK+99gYLLXX6ONz8mZvZfWWgrxevvPIC2zJ+/Rvf4lE08QupyaKpAollt2zchA/efx86rYYRZ3I5GBwc4LAdi8mGi03NMBgS+fhjE2K5kDt98gw+f899GJuY5sKERI7EsSXRnDZGh7ySPPhCbrz1/htovnIZhaUlmLcakVecjcpl5Th4+BA8Tg9Kcwrw3B//AqEv4nOfYohncWBnTyfu+cLnEa2Jxksvvoovf/1reP/EAbi8Lnzli1/Emy+8gtHuAfa1LqurhjRGDbFKiN89+VskGWKRlmRAbU01LtVfQG9DJ5aXr4BSocGV7j52ScnJzORG6em/vIJf/8fP0NHVzeK5w0eOwmy2MOXhZz/5Ib797X/H7598AvqcNMw7jWhoPYvYlGj4g07YbOToo0I/Ia/6aCQlJkImVkLoE+PsifO44+bPMW2DNn2iCKmTlBBEAxqVDhNj08z/JXegixeaOWxr48b1aG9pgdvlQXZOIvPQw4Io6OOTYUjLxu//+Bd87Ztfx6WW8zj03jF8/8cPYWxwGL2dvVi3fA0Ks0vw+9/8AXHxBmQUZ+DAoSNYv34to4h//N3TuPvWz8A6M491dSsxPzGDKKEM8enp+NNzzyA2IQ4t7S2weV342qMPILUoha1c5VEKtvJ7+ZlX0HGhE0qhBCVlJfjsfbchoyQb8wtmFhpSINH48AgOvnMIl842IeChiRXRWMowMDDI7hDURNASlJebD9OciRvNAALYdP0GtPZfwq233sI8ZqKnRYmj+BoiFFOn0uLYwZM4fbwJcUkKuANOlFZmQqGTIzU9ExKBDDu3X4/MjHzUnziLztZ2yGVyHDlxDC++9Cr84jD84SBzbylllAoAu8XGnwuFxxGP+639+3Df5+7EB++/hQWXGXa3Cw6nB/d/6cvw+zkKFIKwKEJjsNgw3NIGpVwEtVqCQMiFWdM0lGoFRsdGUVpShplxE8Ik7FYpeMJHIXNUHI5NTqOosBQphhRcutDMky+i62kYybXimw89gtk5E6Zm59DfP4hz9acRIMVfQITcjDwYUhORnJ0Md9gJV9CBHzz6KJbXrsFzr/4eGZkJOHryMMZGR1hIbV2wIVYXC58twOh277AJP/zFd/Hjxx7Da2+/ibGJSRQXFjJCq1VL8af//ANi4mL4D3l+a0QanD3XiJTEDGRm5OCPv/4Nvvbg19F4ugGvEB2poxcCf4DDvEhjoVLLmVZCcfbk+EXnLln9enwEOKhhdTiQnBSPuZlZnsSSza5ETGF9Ss4ViI6ORXpKJs42XcSOnTcgv7gYK9esQWJiMidPz85YGTHu7+5HV+sV3H3nHjzxmz/C5bSgqakB8zNTLO6cnp6E0+2GxevkNY6CmYhKRtopoi0KooRc0NNEmTYrKjxIEyWWSVk4yVklNFmm7U8jwTd/+B3s2/cqNywOoxn2efLo50QYCGRCLtCjyETDH+QALzIeoOkyJbtSGNLk2GSE0khCV5GQaXwKpZw1TImGOC7aKQiKUPqk+ARG2KdM85DG6HDzXXciOTODqWp+l4fppvaAj2kwCbo4PPmzx9F+vplTlOl4bv/qvcgszEbd8uX4/ne/g9SMDJ7y0rkuCIeYnkncwINvf4DxkXF2GVqxog6hqAAM6QkIC7wYGRuCIiyA0O1HaXo20sj4gELovF4MDY5i+cq1ON3YgJikWNx77x3sgDMwOIgFhwthiQwafSx+9qtf4Nobd2F8fhr6lAT4hQIcqT+FquW1MM6bkRmfhL7LHYhNS+DpLlEjFQolS1W9Dicyk9Mw0tOHlBQDLAEvKpYtw/j0NF7a9yJWrKuFTC2CWqfm6cvwxXG0vdP7D8u9/+uFe2JiIjZs2MCN6Udg9j/82P7uHf6Lq8zV947QAohrHikmydGEJl2E3i4JMK9G2P/eKy0VzR8v7pcK9I8/lt/gonPN1bSYT0LQqRj+yL7yI3Hqkn87PX7JLWfp8Z924V5fEUZA/LcTi0jD8dERU8FOqByh1keP96C1ZXiRuiLiwp3vfxVT6MMvmXj9xLcTi7mIJRtGpsbQxq1WcCNAYhy6wElYOjk5xQs4++KyeMfPYisK76BFnNAUCm0iBJ2cNqiwX7CYuGCOi4/G3r17UF5OPs3dzOkmO0aHzY4v3HsP3nv3HXZMGZueYP/3iLdumF1x9Hod4hNjOKSGoponJucpV4ZFYNMzY5x+qlVoII4SwZCags7OLuTk5vBItLS8LDLNEQnZ297tdDNyQQgwp88Jo+DyulFUWoL6k+dQXlrJBW9LKxW3SdwcUMNAo9/0zEzmYBKarieB4KlTzFdVKtVMbSHlPyn9jRYrCvPy2b6MmgCbxYobrrsWDruFnUvSDMnQaXXspkOC15mZGej00cjIzkJLaytTZ1RKJfNiaXpRWVWNkZExpqL4A26MjY2y68Wa1Rs5jIM2NXotQoE3rl+Pc6dOs2VmW1sbVFpyJFDz+79hzx4cPHAU5xvP88g9NlYHoTQKKo0GaUlpGOgZYpHV1muu4fTJLVs2sc83FSgQhRGO8mHeOoeC4kL87PFf4OEfPMLR7/2DPRgb7UdmegYe+8mv8JUvfBEW4wLzYikeXa6U8vvT6WPY1ebZZ96ARC7Cl758F8qXVWBsaAjz49N4/tl95E2Hex+4DfJoCc411aOssgRrVq6GXKqE2+nD9MAk4qU61L9/ChcbWmB2eLBiVR38LjdO1Z/Drt3X8sY9PTeL5NR0nKg/i7mZSXz+nrsxODIMCCVYcDjx5H8+DXeUG6++/QoKKvLw9vv7MW+cRFFpLopKcnGy/iTiNHHISkzH8bdPoL9tDEGPDzftvRUqrRqbt23Ej37zQxTXFUesGmtWISnOAOO0iXnAWzdswpO//z2SUuLgCzjR2XeFp1hShQYPfOVbGOin79CLBasJYrkAL7/8Au773Odx8Vwjjh86ix999/u4efdtKMytRmJqPHbctg1vvvM2PnPTzTh65DhHlH/2MzdxONHtN92IoZ4BROvj4PAHcPxMPebNZjhddkASwmfu2wOX1A2lRgONKgbxegPUEh2e/NWT6L3Ugede+gtEaglsHjuSkxNw4shx/PU/X2APdPiBKHKWoOhyCJGTkwPbghXGOUL/ALcviOUrVvB3TWhklFSEVdfUQZugxPHDp7Fr1w7IlHIIxQIutqVCMUyzC4jWxEfs44RB7H9zPypX5GPN5vXIKSiGWCiHRKhAVEjE6KbH6eZraMFswfD4GPbcfAssJPqkAB6XDQppRNga5ucTwGiaweGD70EqIs95IRw+GxdwxSXl3PDrdDHIy8mH0+GBVCTFeP8g3vrrS9i5YyviYxRctI9MDnIhQ04ytK6qFDpMDI1hpLcPsRo1MlNTkZGazog4NQTlFVWYnJrF6dOn2Sbw8JFTWLl6NXr6BmGxuzE2OY/Skjy25UxPzkbT2WZ0tvWy7kobJ8fqjSsxb5/H47/+Fdau34wf//T7WLdlOV7e9ywyMpN5nUhOSoFMJEdxbjmmJ4wwOa0ISsTIKS7kdFPaPxfmjHDZ7BCLgxgc7oVEJvvwWtBqopGRkgNhUISmM024dOwMyovK8OqLryI3M5enO1MTE0iIi8P83AxEEiGv9bRHqFVantLR1I8mjwRCUKnr8kWmnpRGSsUk7Yc0kSLBYpRAzFQ2Mg+89trrUFFVyxOwm/bczHQaYRTR9MRMt3z7tdcx0NeNmdlJ9Pb38DpHDiSUKUL2ktQ0kECadBXEn6bwPaEgzMdCx0X8EU4GIfcyEpWCwCoBhDIRvIIQN4w33H0rbr73DvgEEUMDsn8kmscvf/YYrtl+DfSxsUzX7L3cht8+/kuECcUMBHl6TfRRpVzJQlOpSMI6JhKlk0UicdZJV0C0GZmMnIeCHLJEPHoCoBYcFphcNkg0anz35z+GLiEeY+OTUBI/3OthfQs1n2GHB755Cx755kMIC4QoX1mLf/3hd/DMX59FVWUlgzNul4MBOZ/bBQHRl4Qi6CikSySDcXoOk6OTCHp9SEpMQGdXG650XMZLLz2PRx9+GMtLKtB67gJqyksASneO1UKl1kKm0ODkmTNIzkjBe++/hTVrVrB+yhcE2rq6meduslmwftMmHK0/jhm7CVafi73e4wxJEQ1YzxDmhqeRVZAGfXx8xL5ZIML46BhCHh8Gu0ewsroI2TmZCKvk0Orj4Pb74Av5MTE7Dq1ezdNhEo7P9ZgxWj/5DyvQ/8uF+5Igleyk6Rr9tG6fYAe5GFjEFWekcI8E80S46pQ+RgJMukUsHj9KJI1wsSOVZ6To/Oh3S84qdO0SEnx1QXs14k6P/TjPnQva/yYUdel5ScBK0wB6XRbW8nF9VDXzc34ofMWnirh3p4dxujwEP2lnloKernr/S1QjWlgixXsQ9fUDGBo284VDqAk9jkWpi5/zkt0mT0E4yZCU8dKIOpxCHrxeaLU6Rg/YrmsxJYv8hAlRowWPvGrJfrAgLx+GxETk5eQhOjYafUODGJ+YQEx0LJoaGngjycjMZO9aSqibnJzgsA2iu1D0NIlNyZt9dmoKsdE67P3MTUjLTGcB5A8ffZSTOomDSEPQlDQDZHIxuxk4XV6kpqSz4DXFkIT4hDgcOniIkZG169axIwshXmRPRf6zJrMJdge50Thw4XwTJ2empaax+DM/Px++YBBpGel4790DTKchFIe8bWmzpFEUofYyqYLtNKXE55dI0d3Tw2LT9es3si3YhaYmppRIpWKMj08xavP+ex/A5/FAp9Eyp55cfshxpquzk20Gidu/ZfNmHD5yhKc+FPpy0969LDglazQqGNRqLTZt2sz2kzTu3bFzO5588nc8Pq8orWJhMW1YlIR6x52347133sXo8AiHStXW1mBmfh5NTecRrddiZHycLT/XrluPnNwsnKw/jtVrVmNoZASGOANqKmpw8VIbpzbOmY1obbuMumXVfCwymQQylZhdZt794F1s3rEDbZ1XGDHPyDOgoDgjcu6ootHR1s60CvrsiD9KoUDzxnkMDY1jeUUtygvLceTQCdx+182YmBnD6TMnYZqbw9r1a7BsbQ1Ssw2YmhuGw2WG0+7E1MQ81izfgu7OYTz+0/+A32SHRiBEoj4dd913L2+av/3Fr1CzrBbK6GhMz0ygclkV+gdH+AIfGRngkfYcjXY1at5YHvn2t/GNf/smduzejtHpYYSj/CguLcD45DD0ZPfYdAEyoRrZiel467k3UJiWi472fpRWV2Dr9dfgL688h7RcA2QaETug9HQOQK+OhyQsxsrqZXhz32vwuFyIjdNAKAmjYmUlGlsv4V8f/j6On2zA2TNNWLlqFcwWE/qHO5BK1m4aPbpbuzA2OI71qzbhi/d9BUX5lYhN1uOeh+7ACy+9iAe/8iD2vfgarjR344v33oXnn3oOj3zj6yjMLUBndy/++sorjGQJyYc64IcyWob4nDhklGVgfmGB+e0xMQmQRSkgE8hx/vhZjAyM4OFHHkZHbyf2vfgKN5hel4/dcfxuLzfJtLYmpyYzHUqr1qK3q4cLb5FcyPQuos04nQ4kpSegpLYIkAThdwdQXFzCeo/J2Smm6ZEGhuLWZ0ZnWY8gUwrx1juvoXhZCSpXL0d8ciq00fFQynXwuXxAIMQTQ+JdL5gX4HA6kZ6VybQuWr9CAj+Lyin5kgqlmZkpaDRKqNVyKKSUoGpFw4XzEU55VhYL8IleQCNHnycAtVwFUVCAt/e9gT03Xofh4R4MjvTCHXTD5LCw4JBodoakFAS8AYS9HqhI2G+zISUmHjmZ2Wht78DUzDxsLjdUWm1EGCmXw2y183uJ1sfiYksrO+tQMzQ2PAMxpHTEjF7LlFGorCnF+NQYdly/E4OTo2wL6PY6uHgmOp7NasPk6BQk5FgUlwiVLpqTngNCIdw+SpsWQSGRAv4gOi63QiIl6qSfp2cDw0PYsGUL8otKEfICqbEpmBuZwdt/fgUeu5v1ASToVKqUrIWiNZOsXj1eB7SaSNPvoubJ7oCfrP8QhtcXjEyQpH44wl6muHg9fohCEW94ouRRcU4qqBtuvgnX794DqUgGQUiIztZOxGnjMTI4gtPHT8M8Z+TJLE1/IRIgKAxianoMIoUMqempbPG5besOPPfEM8ylDvt95GvDj6HNlzj8bFQcJr2aBCGvj4tiour4ooIIiAUIRyvx3Z//ENkF2fweae5Ok4KY6GimoVDhS4L3acrCOH0Wk0MjmBod4/Oc1m0f+bULJdAoVbAuWHlyTZkRtB9RPSAnh7EwhQ1SiGHEEEIklzJ/3eZxISyLQkJqMq7fexNMdhsSk1MQl5jIEyvyQKecBHEghDeefxljQ8NYv2MrqlavgJcprpEAHL/Hw99xwOvBxOAwfC4XpORoteDgxvlc/RnIxTIU5eex7sq0YOImaO3qlfjqffdjrG8AfVfaMdjfham5cegSo6GO1sHh8nKY4tDIGO68cy9Gx4ax89qdePu9DzBjtPJesKxuGfzBEEwLFnQN9cEjDMErCkMbG4P4uHhIQlGYHpvkz5YmDATGyuQyWC0LcFotSE9KREKMnhuagEyCtes34fSZc2hqbkZRUQEHxlHY4fycGUGTAI7uf7rK/L1inPbW2traT4XXfvXrCH7+2E2ULL9Y1JLPbISOskRZiXiRE+WEeGmEuEeEodSxcxFPKX3s3hQpkpfEoh/3dr/aq/1Df3j2io+kmi49ful1l5JXI4LSSOEe+c/fFscfpnsuimA/ahoij6OLiYvgCFX+w1HFp4m4U+FeXxZkceoSdehvNLaLAtmI+0uIm6Hjx7rhchIHVcPWieRzG0HII5MG/jwW+fyR9yRgpMRLi51CjWXLatHa2gpfgAp4LSMs9HtCe0ncWFhQiMzMTI43riirwPatW/Deu+8iJAwzskNe4kQFUYhk2LxxM78uBe/QBsRiImEU87lHx8aRlprKdl9WKqwtVqi1KhZVbtmxjTnaRw4dZuSa/HUJxahaVsHcZbq46X0QokxOFxTCUruyJlJci0SYm5tHRlYWBoYGkJ6RAYfLxqmjJBZTyJWora6FwZAKs4nGmSr+3IhGQFZdNMKdnJrgVFUSWpIYaXZ2lgWCyckp8NjtLBK8dtcuOF0e3qCJqzow2M+FC1ldBQmVkcowPDDMRTihRsSH1KlVuO766xabqSA3BCT2u3ypmfmUcrUS5eUV/N7puqitqYPfH4DFYuUoaSrO8wsIKbThvfffw5oVq7BixUoWztK5Trz7uto6DPT3s9MMOX9s2ryNven7B3oxPTeHdevW84hXqZHjZP0xjkq/dKENpQVFKC+uRFV1HQ4cOcIo6cqVy/Hm668yl7KopADxCdE4WX8CjU0XMGs0ISM3G//y4P04dPQ9uOFBaloyJocnOX77mh07uNGhEK4oiRBNzReRl5WDXVuuwx9+8QfUHzuNL3/5AfQOdLE/9Q9//B0oNFI8/+ZLiI7RYsFqxMBAH7o7BlG7rA5dHYPw+4SoKCmC12RGUXIBVtSsx8S8kYOjjhw4hE0bt+DcxUsQSSljysOOH5QzsGL5MpRWFMIV9OHgqXrsveMWTrItqyhFzcoqmBfIPtUBpUyMwf4eOD025OQXYP++k0jUKeGYsyIpJh5dPX346kPf5LS/Ew2nYLLOIC0rEZUVtQj5hTh7/Bw+f/s9aGm4gKDHA4fVyiE+KTnJKKurgD3khUAix6nTTdiwcSunH07PTaO5uQFrV62Ex+pCc0MrbrlxD06eqMc3v/FvWLl2I+IMOjzw7XvQ2NiIa7bswHe++Siu37UdcboYvPjMC/iXe+9hu82eoWEYFxbwztsfRIoJmYI1Envv3oWQPIzoOD1P1shJidBCuUAMv82D+qP1yM8vwiuvvwaRUAq3k9A8KoSjIBYQRSDiNLV9+zacOHUaqSmZ7NNM5zp5kNeursMFEschgFUbV6CovAD6eC08Di9mJud43SG7Q0ImaXSeGJOE04dPsCg2GPLCE3TDkJuBf3v032F2uyGUq7k5p/2BUFbSB9BkjqZQdquVsxIIQCCagMNjYf3M9MQ0AwEJSQkcN69WKjA9NYGAPyKyt9qtMNvMqK6rQSgQwtDgMAKeILRKHTJSMjA7PgmL1YjJmTGkZ6dian6G0eQg8ZCF5OwThohQXQqEczshCfixYVkdxIEwDh84yNQAP8TsfEQNbP/QMObmFxAdE49EQypT0ii4jFJzKbhoeHACTouH+cc6vRSxsdFYt241RHIR/EI/urq6sXLVGoyNzeC2227Gk0/8ATk5eWg8d46TLG++8zbW5iQmJfG6JRVKMNI/CHFIgAvnGuFxWLB522YMjo9CplVDodIgHIpCYU4RvDYvLp69gKNvHGSLyAWbjW1n6TqNT47nQCByN7I7aa1T8gZJtEnKnKD1klKiSYi9dccmyLUKCNUiSMVSaFRqpsvNzxkxNjYBt9OD66+7AdFJcXD7fJzaapox48DbH2BqZAZuqxM6dTTnXlh5PcninIPs4lzs3H0dB4nJlAouTgZ6BnH5RDPmJqfRcLIe5BiPYAAioQDBcMRQgfYWKoSjwgL4vQEkp6WhdlUdtt5wLZJz0jBrMWJydgwut5ObgWRDCtwOF776wFdgm7dAJBCxzS9ZJVMhHaDkVJmMaTZCkZDpo9TIkm6M3FRI/Ep2lmwlSTaSCHPKNVkKi0m0qlWhpKIMa7ZvREIauRCpmNNOQBE5AxFFk3QTLz7/PFRCIXZs2wmVSMoTA2fAg5CEKEDkmR7mazHk98I8Ow+H1QJhMMgOLEqRBOM9Qxjo6YWQvdpDyM/LxY7t12B8cgJnzp5j8O2GbTsYIGu+cAHrN6zA4EQvekb6UFBSyPtCYlIyUzvFkii2pI2OjmH3mIHhUXh8Xtbe7N69FxKJHFd6O3HyUiOi1FJk5+fBZl5AtFrHlKqZmWlOek3NSIXXT5QhM8qKCpAYo4NIEGY6o0ipgc8XxpbNO9jPv6mpEQ0NZ6Gl8DurA565EMabyHTi79/+ryLu5GJEVpoUVMd60U/xJnjscSrcP0LGP3ReWQxG4mhcGqdFRYQvhLYv3V9Im/1VQUxLRfMnuDJGivqrBKNLdo/072wxeVX6Kv3ukywUr+bTX41sf+gzv/jBLL2HjyP3SyFI1GVuvvTpiVOpcD9VGoSXk0//9rPkfoO4fIsNDjVGVIBePD+B7s4pLgqoiCbrLELf2NOewjGENEIMsTo9wo0CROy5G2JhJUXV33vvvfjT00/xfUtKink8Tkmhv3j8caaw0ON2XrOTR7cupx3NzRc5yp3EaHThEpIW9vmRm5WLhLhE9iFfsFqQkpoKpUbFQUK9fb1sc0XOHcMD/Vi/di0XWWK5FHPGeZw5e5Y5hTRIpRHhstplXNwSdaWhoYHRZKKDEN98emYa+/a/zJzCuNgEXHvtTtSfOcP0DHLwIGTIbDKhqLAYra1tKC0ug8fjh9loY4EsLZTk3U5pd9QEkB0leZTT+6ZFmZoUoviMDA1jsLcPSYkGfP7++3H4yGGmf9BGQOmtlO5HdpcUCkQIFbnb9PX2YeOGjRyYdPnyZbbyo9RUsm+iTYOQ6Kz0DEbgW9paUVlZyVQf8gEmVIes0ggNq6qq5kaFmrGMjDT09PUyR5MoTGfOnMG2HdthNBkZBfJ7vMydT01NxeZNW1nYZVqY58/p8NGjuPaG63gMPTo5jMvNzZgYmkJJfgkHutxw414UFBZxKIhcLmZ0JzpWi97+Trzx5j5G3ikBUqePRUpGKvSxGvQPd+HbP3gYX3rgQVy3cxtmp+aZttTX34s/PfUn/Oo3v8Kq1Svx1B/+iJA7zIE1okBk9G11LEAgD+N7P/oWWrov44XX9/OEprd3iAv23u5+tDSNQq0DfvPbn/GGpQwKMdw+hGu274Y9EGLaDjVWZG8pJjtIn42tQgmpJU5ybnY6ZDIBMvIyAKUcczYLdHGxiEuKh8UyD5fNyhSIloZLWLeqBm1XWlFRXomhEROL/HJyMpgn/MJr+7H92m1w+9zMG83MTmOKGLkMrVqxHvACfa1d6G5tR9gXRFJiLLuZZJbnIJpoF1IxAiEhJFIVrA43c/MlJPRUK1ic996bb0EMMW68bhc62juRkp4Ok8UCb8ADq2eWhV3GaSOcFETU2oUbdl2Pox8cwuduuwPFZaX44c9/ivVrNuD9t47wyJxSgdetXwVXwIWc4hzY3DZORfQH/YxEC0NhOE1Wnmq4/AFkFxRidtrCnH3yqO9o7WDebCDg4UY2LS0dw0NjsFs9jGpS7IU94EHt2hq0t7UjrzQb26/ZxjoVk2kwk/lpAAAgAElEQVQOLqsbXqcfw4NjKCsv5wKbEF5CWYevdKE8JzvCBdYqAJUUn//mVyHR66E3JJMTNpzsqCLnRpU89z1uJ8J+P2KidRgfHsbgYD9KSwuh1WjR3dXFk0CixtH1SPS8BaMJFIFxofEcmloucpBMXkkRhzuRm0xsdAKSE1IQrVLj6MED2LJ1E6xuCxxeJ4dYEcJIw0qpTAW308mBSCLCk0J+SARBhJxOxKs0mBudYBcg44wD2RnZ+PJXvoqZ2XmcrD8Hi9WJxqbznNi84/rtOHDm6P9j77zj7C7LtH+dXmfm9Clneu+Zkp5JJ50ACUhAuoCiq+5a1tVXxS7qKiyroiiiIEUMNQmk957MZCaT6b3PaXN6n1Pez33PDLCuu/6D7x/v7vnIJ0imnPr87ud6rut78aZEr8uESW9CeUkRIgEvWq5cAmZjOHzwGLy+IELhJG82nW4/9r71KpauXI3dH9vK5U2QSfHdH/4YOTm5iIRCCPtDrFpfOXce+hQNbNMWGNNS4Qn5cOTsOdz78ANoXLoUX/rsF5go89B9D+L553+PUydPIyMzC2KpGB+75w7kFuahuq6a35cKtQLxJNkk59RTEl2mpqY4K0RiDtk1KNND11iZUspWJsJqqtVpqKqq4T4B4qJTlopanenaI5Mo2OpDOSRBTIiCvEK+9hCR6fLJ03jnnbdQXleN3ffciUA4xAVqdOJx/dp1OCbtMMgyuMCt/XIzXNNWyMQiSCUi/tnExmeco0TMmEnS4slvT1kkosVI5HR/rUjKE6ioq8Lt9+zhjSGx84f5tEzLg7jfH2BVXymVI0p9IVIJY5PJkkM2UGEcfIoqFEuRl53Lqj3hlYmWRRkOGkzpekMh2GhyFsFYBCvXr0XpogpuHXa4XRjsH4QYIqxa14SMXDOfxJBgmZuZw1a53htdKCkrZ5SkQqLmk3ACBpA9ZnxslAfw8pIS5GRlwqjVo/daB5N44tEwhMkY6uvqsWXLFpw9fxEnT52BUpnCp3/0Pl+2uAFlVQXILc7EvoPvsI1n+/ab+QTK6bTjnX1vIyPLhPyiYlbgJQolGhc3IJaM4WpLK3bu3IWRyTGca72CzKJcfl666XqQquUThRmnmy10wYgfs/EI9PoUlJcUQq2QwDNjZzysKasY3R19THBbs7oJGel6TE6MYf/+/RgamoAynobYJIV+/3dw/8tnYCGQSvMCIVA/6tv84P4BqvHDyjkP0POK+8LQTU4QVt4/ZJlZsNHw4P5XyDALd5ptLOSZ/yuT/V/abj4Ixc59/YLr5cNft2CFYVZ6bO6k4MPDOg3q8yF2/rs5K8qcwr+pRfiRUWVocD9ZFUOEFHd6fsTCubbXeQzmAkd+wUpEG6GuNhdaW4aRnpkBg8nIChyVX1AZjVang81m5TZD1ww1jQpZKZFIZNBSPbo/CK1ej8997h/x9NNP8REeXWxpWCf7xY4dO9iOQtYEQh86bHZ85Utf4qFQJBVidGKMBxzyddPcSUfi5aWVsM3MID+/gC+sCgqozUb5eJ387xTe/NI/fh4nTxzH1atXMDIxjs//0+d5odq/bz/c9hnkFuSzp5AW/PGJUW6Nc7tmEAmTqtrP7ZAzDisPzXV1Dfz8dHR2Ik2Txgt37aJaHD50mH3ltDFxufzsj5+NJuF0uFBTWYOZGQc+tucOPP3zp1FWVorOzg5W72kgn3HMcNEFXReoyY+873TyQI+Hnhui6iyqb+ABnxjtpIySAtPYuAR2h5OVwsbFjXj1lZexeMlibv8jaYg2QzRgmgwGnDp5iu07tNGin09qNZED6EJCJx9GYzoOHjzI9pOqqkr09PXwILdhw0YcP3mC778qNYXf0Itqarm9lOrbjx4+itloCDWLqvnYee8bb+JL//JlvLX/LZRVFuGJH/wEkrgQ+998B5+4/2Hsufte9rl7Al6Eg37s2L4NLdcuIzRLNB8p+/g9Hh90OiPjBV969QWoU6XYcvM61C1uwEsvv4r0rCy4iaUsItVXzszhp//taVb1N2/YjEQohqHufmy7aRsys4w4fuYYnv71r3DPw3sgUigBgQS/eeZltiwtX7wEHpcNJr0GxSVZ0KalovtKO4wKAyRSFQw5+Xjn4LvwB8PspU1Lz0BKmhLBoB8OuwNFOdlIRINoWtUIX8jH6l/t0qXonRyDL+xDYX4emi9cQFFmNiYHR3Dh9Gk0NtZjfGISudnFmLJbYfHZccudu7B45TI88slP4Y5bdmJieJhPi6539WHnrTcjRaGBUWPC9Qst6L3RDadtBg984h5kFWejtb8dUWkCU64ZzCYEWNO0DpOT06wAJ8VJSGVC9PV245adO5BBlIuJCT4Bo4vg5ast6LzRjx23rSZCKsaGxhHyUqhNhNWr1jH9aMPaNYjGaMhVYoAagYsrMdY/julxO2/6KM/QuKQR93/yYR4eZAox4rEIFCIB/vzKq2hYshhxqRhhAaCWqjExOsVDGZW9iIRi5Obl8aa5r78fk2PT6GsfgHvCzmKCNkOFnXtugVg5V15GazHxq4myEfKEIYiK4XLMhf+o/VaUlMEyPg61WIRCcwYPfmLCHYoFiMgF+NoTP4AxOxuzNBD09nNfQyRCDcREAUnw8BIN+XHl4nk01tfhwtk5CxmtDw6nE+q0VB6C6DN107q18FPpkVaF1/e/A5FCAWNeHhxuHwoLSlGQVwy/2w+VSITmC6eRZtRCpVNBrU2Dn5R/kZw3EF5fiJVV3qh43ZDLRMx5VyllmPV7MdLTC6VAhLgjzsPXsqUrodebkJ1bwOx6fyiIN996AyazEatu3Qi3z8+e+asXm3nAPkDB0r5BDPUOQilUIOJL8PuZFGTyZ7+090UcOL4fklQxbtq2DoWl5XA7QzwY3WhrR5bBBNuUBZfPnUeGwcSnly1t12BzBBCTzeKb3/sWK3N/fvU1dF/rh1qh4GK7pTctR92Sej4NHR0fgcvnRtWiarYekaXRZrfDnJUFrVaHvr4+mEzpvAbShtvv8fKmwTo+hddf/TMkYhnKSsvRfr0LazduhEAmRjAe4dI3GvJJwaYhnax6Oq0eAoGUT2AoY0Svl1auhCndhDMXz6JiUQ1vJsgWlCQLaDAKtVQJR/8Mett74LbNwGV3ME1rZHwEFvsUCsqLcdc9d7MgdP7EWUQ8YSjIliUSY3BoABIqYlNLse2unfCEPYyZ9Xn92LXrdg4Wh8NRtsoopHLYBybx+D9/lak8lJ8gjK9ULmMxLOD1IRaOMJs/w2Ri0IPP5eHQLAlf1CtCn0UiHSWlAn4ew/Eo3FE/yutq8I9f/CL+/Wf/hvRULfq7+5CWocGnPvcPCEVj0Gp0fJ9/8ZMnce7YaQgJ2UrQewggVcr5daLPF21gi4qLkJebjZKCQgx29mLGamUCj1opw7333I3jJ05iaHQcEIqhTknlbhKyrlWWF6KoOBtNG5aid7AXGRkmbsSmMjuJVIyW1isIxyJI0WmwZsNNuHS1hX36+/a/hXA8AXNOPpSaFCRlImQX5OHo4YNMBaKyKSp+84WIfiXiNSY9U4+iohwoJGK47RYWgfp6+lBV24SpSRsSNA9IpViypJ57CQjKQIH36IwYMz1/W0n+n6i4/z0CqR8e/gU/+tHtSbaqfEjxfn/QpiF8XnknpZdV8MQ8T33e306DMvchiOZKkf77wX2OZ84trH9544Q5Ke/zBVDzvnr6nf/hDgvo98xhKT98W2gppY3GwkC/QJVZUPvnNg1zqvhN10SoGP1ocJALg3uUCpjmTw8WBnci8Sw0ui5UOlMbYnerC0GfhIdKfboJTo8XmeYszLg96BugIXeu4ZMCTM8/9zsuXKCdm8Fogt5oxJlzF7mIhBL7xAYtLizE8PAwL9ylJSW8KzYY9DDo9UinCvexEdTV1eCOPbuZFTw0PIje3n7YrTZs3rgZK1c0obevHwffO8KK8bsHD+HI0cO40dmOpqZVOH/+DHvgiODR1dWF8akJWOw27L79dux/ex8a6+qRqiPmLVgBJxVmdGwAMtlciyptVkZHJrB6zQpWtDWpGixevAS9fX3sgc8yZ2BiepoDrKSYT0/b2CpAJIze3gEuPKHAqUFnxEMP34/Onm5ePEi9r6qpZp+oTCLHyZMneWMZCvnR0X4dq1atYEWbbp1dPejrH+TmV6WSwrljaLt+nX345ZVVfEpAvkHytFOode3aNeju6MLkxCSUcrq4zDUP1tcuwvHjx3kDEp4Nc8scHYeRTYl+/549e/iIlf6dXhPaWBC7nliu6zdu5Nfr/MULWLZsGV5//XV8//vfR13NIjz761/wJol+bldfH/oH+mHINGL7rVvZEx9yeREJhBHyz6K4oBTl1TUYGRvDksZ6mDMz2ddO6h81ZyZjMfg8Ia7eposf2WrvvX8PvvC1x7By9TIOVU1bbfzeKywrgdVph1qThvfe3Y8H7r4Pk+OTuHzpKvIychGaCaA0vwD5BTl4853XkWY04OjZK3jrnf2oqa7Hx+++B0MDXXjwrjtw6ugB3LpjC/JycyGIiXD87cN45NFPw5eI4x/+6fO8gU7TGZCUyqDWaNDb38snNZlGA/q622HUqVFdX43Fy5cgSKcoDhvMedl4+t/+DV/98hdQVVSO0ydO4vKly1yqUlxagtHBESi0KqSatYiI4wjFoijIzUciEMbZIxeg18hhddjRsHg5+183rd6Id/fug1aVxkUxu+/cg8e//zgSCgGyK4pQ2liNNK2RGy9Jyo0lI3B67UiIYjDnZGBwqBd2hwUT4+N8SmaZnIFCnoJohMJuGtRU1UCYIMKzGGk6PSvHhIcjRZAUclINgy4fultuoPXiNWjVehw9eorVZ/Ld6k1ZyMkr4rWk/XorNEoFNCkqPPYPjyGplsMe9GJkaJARoES9gESETLMZBUXFmJi28sU5Go7CINPj3MEjeOUPv0MoEcCdD90JlU4NP9nqRBJYp63c+qgSp/EG4vK5K0gEk9h28yZcvXgVQbcPWk0K9AY6Mo+yLc/q80BhTMPjP/sB9FkZrI4XZOYi5AmyIEKqOzGfJaIk2luvccvxlcsXodekIUF/HwohGItyURZxuxViGfbsuh2v/+lVVC8qRziZRHZRGU5euYLb7riLEZ6Es6UTvbDHiZ72FugyjTyQZOblQK5QwueLwusJUr0cl0ZR0D+FGjyjAaSmqUnnhdGoRVVxEfa+9DKK0nLw0m9fwNo1G+DzhVBdvYixmfn5+SgpK8Jzv/8tKlfUIVWjR2Z6DjwOF6bGxvDdb3wXBqUaI72jiIZIK6aNVYJteL5wEEqtGktWN+I7P/4OJEohTpw7izJaVyhEf6WZkZ1UEEUB/Xff3c9r//JNqzA8Mcqnd7SZKa+sxOPf+jYevf9hDLT3sG1PnK5ETBBjO9u0dQpFJQVICBJISUuFyZQx13wtkcNut/E6RJ8xouaEvEG2t0gJBqBPhyCYgGvGw+vpwOAwt/WW11YiIRMiKUoiVapib3/AH+DH9ceXXkIkGMY3fvhdaEx6BKNhZpoTstLt8yAnn/JHLihlCrZJykVy9Hf2YrJ9HJKkCMP9I1DKCeErRZrJgJt2bobKkArHjB3ihBCzTj9++o0fIlWi5mtka2cHMiry8YXHvwaZgbCNcWRpDbhz282obViMe+9/kNfpgM+Pa5ea0XnlGmKhIMRx4OKFC4jMhplQI5ErEPYFmFdOJ0D0maqpqOTQOq351DVAZX422qhKhEyoERJeORFFem4mPvPlf+Iw6msvvIJZtx+VhcVc0NXR1wOpSomKylroNXqsX7ka3/3qNxGgUiuxlNGbYqmUczpp2lS24RABjoZuam52UxN1RhZvZv1eD+66aw/+8MIf2MkvksphTE/nfpRbd+7ExNgYausqkFdMgecJ7l5xTNuRZ87m0rykNAF5ihKrNqyFMSsbMx4/9r13gLMjGbnZ8EXDCM5GoKMTS60OXW03EA2RpQyobaxn/nxXTxeSohjWrl0JVYoMAY8T40MjGCIUckkFDJn5XFxHSFqJWMCKO1nmqIyK6EuOkSAGLsw14f53t/9pgzup7WvXrmV4xUcZSP0Pc/ATT3wwuC+ETv/yRaDhnL2BswsNph/4zBeGZFLE2e8+Pwt/WCX/sOJOpRN044A5Ix7/ouzpL375+575D4VT6X6Sqr1w44AqEXBi8yjFBS87e/fnDPx0UZnbhMz53LdcF3+0g3t1DBHRnOL+YVwm/V66AM9tHubsQnQ/RntCECf1fFTYPzSI0soqRJNx0NOzbccOHDt+bC7N7vWxb44qkumCa6cSpJWrcOHyFVYi1jU18QBLvN0333gDNTVVbMkoLCjgACdVTZuzMmCfnkYiHkFtXTVKqspZJWq/0cmvgdPhBpIi9kWWllbgwP73cMstt6CruxMOhw15eTmw2qbxwH334typ03wk6w8HMTZJimOEEXApChW8Ph8MhgwIhFI0NNThcvNZWOxz9y02O0fUofpz4qPT+4mG1kceeYQb7Yid3tXbw0oJEXKIvlJcWoa6hkZ03eiCZWoaBo0WToeTVUlqB6VWvrk3k4A3A3QcSx8UCp+SPUKjTWG1326dZlV3aGgEaak6pKeb0dbazt9K6pNKlcoKfDAcQndvN3vG99y9B+8dPMQYMDpWpaNWXZoGQ/0D7Ocngg2pqctWLIOLmwOdnFMYmxjni8PWrVtZ2SH05eGDh3D33Xczneb7P3wCjY2LodXrUFhchEuXLjGqcnRkEKOjw6ivX8TPS1lFBecEpCo5LDNTGB8bxvLGxbh8/jKyTDlshahd1Mjs6eYrV7F61UpcbbuEVJ0aKqqlD0aYBe6hwh2pDP6gC/FYAEGRG5nZ6Rgfn8ToxDir7vRaUoGRyZyJwuJCxGIRDI+OcDnS6SNnMdLej56WDpj1RmRmGqDVG9E7NI2LzdfxlW/8IzZv2wTb9BhaL5yFEkksqqjAjRudrJQeev09bFi3ETEihyhl3OooFMnQ0T+Al157DX2Dw1CkqKFOUaK3twN5eRlYu341KFqnM6Wjd3QUWbnZXCZDAesLZ8+x9/lTn34MYrUcV5ovY2ioF+F4GBt3boTT70R5dTXa29rRUFmL/hs9UEnlGB4eRXlFBd5542189sHHYBmaQPvVNtx66y6IVSqozHrYIl4oabDwueFwOHnYISpGKOLGsTNHeQBds7EJBaVZcPptHHAjepNCnAa5SA1hUsF/EqGDKE6kNIqkMkjVSqYy0GPichiBDIqEkO06QWcA7x44irFRC7JzDIjHo2hauQ4iiRzHjh5j1v5o/yBMOj3yC/MxMD6B0roynLlwAcvXLMaej3+cQ+Lk9U8IxZCS/Y3zMFKoBVJM9/WjICsdMeEsrAEr+kf7cO7MWQ7YxkIJiBJyBN1RHHrrMDcr0gL+pS9+Ac/9+reMljSZDPAF3DyYUbhbrJLBj1n84Y2XIVCK4Q8HII0IgRCV3igwONiHY0cPYmCgG+GQD7t23Yyx8RESFGFx2JkNTcM+bTbodyXDMSgpwhhPwJRnhlKrRSAuxJpNW+F0e0FMlLDHA6/Dhky9FlJREivXr8GQZQIzfrK6zcJud2N4eAqlJZW8rtDNH/IhzhIFBVvJ2JRA2OdGe8s1/n1EP/K4/aipqsO6NRuh0+owG4ticKiHlVLCTyIphtvtw4zdBcv4JMYGhlGaW4KTR85yYU+IaJFRCnbS/i6O+x++D20drfj05z+FhDCJrDwzHn7oUSb23L77dly6eBHmzCwMj4zg0pXLnCG66fYt2LHrZjz11FMsatXV18MyYYGGqB0TFlaNzWUFiAvjOHn2JO598F6IZCJM260oLS9HmkbLirdtygatJo03wWSxNKYYOG9Am47O6x1ou9SC5vNtWNrQAMSASxevQqZUICkWYMftNyPDnIkXf/Uc6EH5/F4+5aVOiO233owx2yRmhUlk5GYhxahBQghunA6EA3NqPNnWKa8qFPMQ77E4MdQ7gngghoiPQqBCdPR2o7y2Arfu2QWFSomLp87DOWZF2B6Aa9LBJ4NKoxZxpRT1TUuhN+mhEApx7O0DePW5F9h6RRtSsvVQ4yvZemIxKhUS8qbO7/Oygi6SUs4KbMOZE1pmkWE0QCoUQq/TYsbhZLqNw+VFMDrLmxyVWg4pFY55HTBlZ+DJX/475yFOvHcIphQ9Zix2jI9MIiEgUVAEAWEnBULEqbxKLAfdo4Dfz6hLKogiJVupVqJxSQNjm8kmmZVuRCIS5izKpfMXUFVegfz8PJw/fw71ixsxODwIsUyCro5uzils3LABQgn4/QRBDHfdcTcGe4bw4u9/j8bGaoxMD0OslkGokmHNTZthc3owZbXC4/VASgVJSiki8RgLKKffO4JkIMzX2r1vvYncggK2dwbCQdgck1zSR575QMCLLFMmRgdGUV9by2VcZGOaHp/m1nEIqC08ykWLWmM6RjttiIzOFWr97+D+wTPw9wqk/qfBfUEl/ku6y/sDNw+dhG+a854zQn3elrLgeSeqCzWbfjic+eGA6vu+8/lAKg1/C7jDvzW80/1YCJouqPv83+aH8LmhmGgy8/eLLDG0mBIRZ96X875KP/81N7UIUTn+wfD/t958/93fL3jcw9TqNh+e/QCXOdcau3BbKGM6f3QQKTIzNHodvv74N3HyzFlYXU5MTFvYPnPh0iUYNDr29sWiFDpLoLqmGjU1tbjtjjvw6p9f4zZSh8XKvkWyeRQVFcDldOJ66zVuV6XEendnF5eu7LljN86dO41PfvIRqLUpUOs0ePnVP3F4h45PaSEKBaNob7uBqsoaVFZUsEpPA6ndYUVxWRHSDQau7KaQZzQWg95khNFghHPGyc2e0VAEHm+AiRijE6OwOsaRplXxwqWUUwOqiP3yFCYdHRnl9xSp4X0DFKCLc4CTfIe0SDStXsPhShrOyYdeV1PNbOXFjYvhJJ/myAge+sQnOJRKCfl33nqbS3PIR0s/U6qg8g0hero72fNKDYMpqjSMj0/D6w4ikRDAPmVBZVU1BodG8M9f+QrOnD0Lq90KY7qBg056gwEW2wxSlCqkkUfWYmE1fuvmLXjrjTe4POobj38dX/7qP2PJ8iW8QZxxOKCUKfGZz3wGv33ueWbg04WN3hchf4g3TP6gnxV9omBQmEpv0GFopB/vHTyAWDTKPvpVTU243t4Jf8SPzJx02O1WHNj/NvKy8tB+rROrVq3Gx+++F0ePn+CyJ7pIqU0q5JdmMyP7/JmzeOpH/469r72BX//yl7DYJjAbC2D7rk1weBzIyDIjNz8fVucM9r71BkpKS9F2vQ137rkTDU2L4Y8GcOb8KWxZtxHnDp1B59lWpKuMiPrDOH3qHFatWwmL2470PDMeevQBJBNRvPK732GkpwdLamtRVVOPl55/DZW5hZgYncBnPv8PyMrO5AvXlcvNrESO2x349e9+z35XIqnU1pfjY3fegpdfe4WVLZFEyu22lEkQy8S8QeTQpliC7r4eEOZba0xDSU0he/B9QRd3Aey85Ra89cZb0Gm0KMkvgjAhQjwCpg9dPHkaTfVNMEhV6L3Ri8rqRYiLxChsqELnRD86+ztRsaiST1loWB2fHIdKK0N1QzWOvnsU5hwjJuxDqF9eBalCwMOROCZBhjYb/R2jEM2mManj3Nnz+NiePdAa9cgpzkdEEOch12Fz4OTB0zCoVHBNWvkEhTzp5PunTfbw4DATpLbdfDN3ITz5k58hx5CJiCeITGM6svNz2dpQtbIeg6PD2Lx9GwcKh8fGUVe/GGJqOYYYA/2DGOjvwol39mGgswOrN6yELkeH4ooibsp1WhxwTLswPeLA9avdEESESFOnYfGSRpRVlOKpnz3Fmw9SiSUCUtIDTJaKJOL458e/gsLaErzw5xdRsagc+186gLqyaphMOkxNT8Bmn8T45BgMxjTcfc8dPLiPTA1DSrhJtRxhqpMje0k4jHggwkMFUTayK8sglKnQuKwJUdDG3I4Y+eWpVMbpQIZBy/0K5uJ8zEoFGJmYgsvjh8PmhVyWhnQTlbZF2Y8fFSUhUogQDvsgiEeRIpUAkRAunj6DjZs2YHKCuh0a4XJ6UVxUwWsMKbwiYYx9yKqkDApJKmajAowMjmFyfBz93b2oLqvC6WPnGC0ZI3hAUsBNz9yMLQRjU61OG/KK8rF0SQNyzVkYGRziU7dVK1fiwsWLOH3+NNzBACQKOdbuaIIhywin280NqL4ZDyYGR1BeWMLtv0KxGMvWrMXPn3kGS1cvxc7bd3Kp2tJVK7jcTJWSyn5Q4sfTicGUZQq6lFQ0X7qKkvwSeBwepMjViHhDGLjehYmxKXRd74Lb4Wb6DJVwSZRi7Ny1E/v2voNYiAZe2viJYcowILcol0/9ymrKIVSIIU3XIJyMseoeFyQRCPrZKkcWJWo45euyRIw0eQoQSEIFJSRxEXumh0eH2JNfXlXJNr6GyjoM944hFknA7w9TrhgWlwPyFAWjRbtaruPiqdMIOJwQs+iWIHUQMcK1qhQw6jVwzdiYjEWdBvwaEPJxNsZBT7L+iMUJqORypCjk/HkOUptrZBaeQBCzSQHEMhlKyor5xK5u1VLOD3R1dcBGm+5YEsW5Bdi3dx9sYxYWlIgTT3MGTxgC4ZwlNRrlEiOf34dINMxrlFJNmQ8fFjc2QCYRc39FV1sbli9dzCVaBTm56O/rQygSQt3ieoxODLPVpae7B7bpGaaLLWtajp6BbmRmZSIn3czBXL/bA4FwFjqzHt6YHyFhAouWrsD4tBUXL1/lwGnt0loo9SkIxmZhSNXhyJv7kK1L59eGTlUlUim36A6NDUOZIkUwGoTVbkEjb+riKMgvQCQQhGVqjE8oaaPUfIXADDFs3b4RN7r7oDEYMdZlRXL6fwuYPjwb/j0Dqf9hcP/+93clSSmn4Ol/Nbi/P8DPh0bJD0Oc7g+G1DnlfCHAOjdoz4VY5LAAACAASURBVPnZF0qdFjju9Hdsy5nHJtKAS8Psf9V0+tcGZtocLHjg2aozH5BdGPAXLDELg/v7nvoF1KJQgM2too90cCeqDB3W8ueZqTCYC/POh1IXHv9cIRRw+EA3Rgc9yMky8/EmqdVLm1ZAKJGyT8/t82Jq2oZ0UwYfm3k9nrmyJaMJRWUlyC0swI0b7Tj87rsQCYTINmcyH5waSIlUQs2GkxMT8Ht8qCop5fDQ5q1EyFBxeyBxxTu6Olkxz8oys+2GlHFSt7OzzZgcn0BJSQlOk5d4cSMUqXJWxulourSsjKuv7Q4HH3cfPXwEarWCi5vImpNTWADayFFp0sBAP2MWi4qKubLc6w8gVaXi4+zhoUEuJiCvOXltVzWtRltbK9+35ctXsIeTClRsViuqqipwo70dQ8NDuNHWxap1RlY6ZmMRtgsRWYBoFeMT4xifnAQ1zFL5SElJPjSET0vEOYQ6NDQKh9OLxQ1LuL00CSEjL6mciixKw0PUJuhjYgepR2SRyUjPwqZNW7Bx0yb0DvWz7YWaVmlArqyuxLBlFEvXr8Kp8ydRYDYjQ6OH2ZiF/pFRCGRylBaV4+LJ8zykUTahtKIMU5NjKM7PZ28zcXJVGnrtLLBMTbG1iGgLFBImjz+pp4TWI5XtWksz+nv64Ha5GDPlmHHi4sUL2HXbLqzdvpZ57QGvG9VllTh98BSkAimrzWKlFNFkBP6wC+VlZciiIprWa6iorcShk0cQmo2gvq4Rhw8dQV5FPu66dzecbhuuXroAsy4LkpAYYj8QtPt4iHFEXNi6czscbjdbQ4gi0XzxAipLS1j9umn9Zry9dx82rm7CyaPHsH7DGlb46CSor6sXxUUl6Bvqg8Vmw8DIMG509+OPe3+HA4f3QZqiwNXr1xmX2LR2NaZGpuCecUOdpoU0RQlzUT56hgdw+UozPv3ow/jTvj9BkSZHdn4WAl4/qksrudxHqhQiKvBjcGgYBTkl0KiUPCwLvDGohRqMDVixbOV6VNY1Qm5Iwbf/9TuAPI6GlXXIK8lnZZAGI2pPDIWDcFhm8N6776KpaRlGx/tgztbB67Izmckz6UbYFcVtm/dgfGwa5y5egkxOwbcILM5pmPIyoTbp4LB7MXJ9it/b1TXFyMzQc8FWmlqDtU0b4HNGuHwrEAkiJk5Aq0nFtfOX4R2zomnRUty8aTscTheiiiQsPieGpydRUlEKmUoFTXoG5KlatowopEpGZ8YjQbz0h+fgcc+AeCq0/qQqVBjp7UeGIQujE1bYSLFuG2G1lex123as48GfSEEUXk7OztE4yO5GimNRST4cHiumvTaU1eYh4o5CKVDBOj0JkUoC96wfazetgTk7Hc0tVxEMetGwqApdQ73ILMmFlAgnUjGEiSQiHj/OnriAzTetgUCpgkyWAp0uHdMWO+QpKoQDHhTn5iEw44KHUKRrlnJDJNE8Lre3w+UNIZ6QQ6vNhlioYk55wOeeEzvolEct5U0dCfxZOgNKc/M5L0XhcCqkKatYhFhCApKR7ZYxTAx2YHqkF5JgDP3dEygrWYL6RUu5nMrhmOIh9ezpczh//hqfHvo8AWacE3SAT5CRQKomlQOjhNjdvn0ThgYH8fS/PYmf/OQJbnQdnhpGGFFkF2ZDZzIgK9OM8aEJZOrNGO4dwdmT51FdVYZgyIcVK1egb3CMA4xf/97XMBN04p3D+/HZL3+eux/UqSpGoq5a2QS338utokadAZbRSegUqWi+2MyEoMqCcrzxx71s/6PB1uP1YXpyGkP9g2hvaecMVTScYB81Z3sECT5RWrasHtkFWVCkyBATxpFemg8xlTxJZRDKJUiIqYw1zqcV8ficjYIah+USJZRCFaLOKOQxGSQxIfx2NzewxpGAKdOEyvJKHD50DEqlBtk5+dxySnSlwuISJKKzOHP8OIb7+9HX1QEnNVaHg8xgTyRi7CUnKhB1iiso6B4MMQSAfP30KlCWi2xsSSo3mI3DkJrK3HRPwI8wNaimqNGwdBmWN62CKSuLhS4CIxAC+OyJU5gcG0cGcfItdvbHE3aVMKY00tDkM9c/I+C/o98nECexZPlStvDRjTJbKeoUtkkVFxbBqNej5Uoze9vvIhHt9AmmLdEBkSnXCGfIgxSdiqk9w72DsEx5cdvtt8Ad8CM/LweD1OQbjjIStqA8HypdKiwhJ/KqKxCFkE8SrrZcxaw4gYKaQogVEqgVaXNims2JdJ0Jcgl9FnyQyCgQbkM4HkFUEIdMJWMcMNnZKotL+Po8Y7NjxmaFRCmFWC7k1y3ij0KrNWFswgqZTAX/dATRib9tN/6fYpX5ewdS/8Pg/sMndjN+lKp8mX7y16o/57+DhuT3G0rJ8sGT8gdhTOZrzFNVONgam1O8aXCmYXWBRvM+lnHBXrPw8+lT8Re3ud/xgW99bjKe996zv36O4jJn55n7OlpEF4b4Oa77vCI/v7jS4L+lTYyqj0hx78mfo8rQ4E6bhgW8JQ3uEkpKUZ6ejlXnsZrUgHn+zBiEMT30Gh2zxIeGR3gYlyqV7BXv6elFQXExKw8elxvVlVXchkeDDoWoqPWMhmLr9BSWLV+G69dakZtjZqtIa0szhw1puMvLzoFUIEBlVSX7YK80N8Pr9zG7tbe3l/3YpIjTAH/06FH2aVM5EaEVKYVP/nM6Bo7EI+ypJP81NdRQAdHg4CAP+D//+c9x6dIFXrwpJGrOycGhw4exqKGOB/YXX3iRfeAlRcWsJpL6ZLdYOFhXX9/AQU+fN4Cvf+ObHIqlQiaq8R4ZHeGLDB330deSXYcCcGEPqRopHCiKRILo7+lBw6JF7Dmetlgx43GjvLqSjw2jQT+qykuYp07vFQobGo0ZPMymp2cwRUOj0eHo8ZOsoC+qreWsht1qhUGr5WMdwhAXFhbDYDJhcHSEF3mXcwbXrl7lgfieTz2IssYq9I70obAgF488+Anc+/F7sWb9erR39mKwawQbFq/BM0/+nDcvdrsF2dmZWL9uPVQaDd7a9zZ8fgd70deuXs3WlyWNS3D8+EmsblrDQSrKP3QP9uBnP/lX3LnndkSCQT6N2LdvPwxGA1asXInla1ego7cVmtRUXL/agoKMPJg06Yyn02ca8aMnf4RZQRhrmlYzAaK2oQ69I4M4d/U8nn3uWR5kXnzxJa6UN2RooEoR4Y3X/4xtGzfjyvHLgH8WAVsApSUFWHfzFnT1dGNoYATRUBSGlDT47E709/WiqWkFss15GB0aR3VZGZKxCKPPYsxwBiaGRzExbkF5aT6UKiX6hwfRuGIxB8DeePcN5JUXobO3Fx5/gDc6BaZcpkQ4KCshFuKlN/+Epps2YPXaNWi5fBUVdRUIJ0I4evIo6mvr8fZrb2LtmpVwhZxoaKpGOBGG1eqAmFoCo4AkIIAsrkJfzwS+9b0ncKW9k0t1eke7EI77senmTdCZTbC7PFCoUhEkEoVSiZHRMfh9HrYt+QIOBCNuJONhZpgXZxYiTabBuuWb8cofX8GqpStRXlaMt/a/CXfQCXGqEhaPm7nnKULqPEhwGJmQlqRQV1fVYqR3ApuaNuONV/ZDLpPDkKHD5q2bYJucQldzOwyyVKxfuQ4hX5BbEV954zUI5SJoiS5RUYqymhqMWe1I1egQTQJSnRrRaBC6VAWOvvcerJOT0Gs0PJTUVFVz0LaqthYymR7P/OjXsA1OQC4V4uZbtuBfvvwV3HvfQxjsG+WGVCJHEUiPCFCkKE45J5EQRmDK0SFVJWfE3sDwGBavrsWqTWugSFNjbGSUmy2JBkW2mRHLBAxF2VAb0iAUCxClE6joLJM+SOmzz3ggk6ig05jIVstlUF6fC4vKKxHzRxAN+JGRoUVWQQ6u93QgIZfBEyLClQap6gykqA3sf56enIBULEQ8OctDiUACRANBGFPTMDkwBLfTw3aS+sbFaFy6Eh5/lE8biU6SKksg4rHjld88hwxjLuKzMhw6cII593WLFrHVhcSK/oEBnDp1igWHgC/IbPQI0SOEQhYM6JiNFPTCfCpxS8ULzz+HH/zoe6hbWoPTl87CmJuOkelRTFlsiIeTnAehkxvCMCZnEygvL8Xk9CSvxe03uhCJJfAv3/4KfvGbX8IfD+LbT3yHPdTvHjyAdevXziFe7VZGNfoDfuhUabh+qQVLFy2BKCnC4XePIM+cy5mblpbr8Hv8vMa6plyYDQYRD8dpVmdiC1+v2Y5KvS1ge5g+w4CcwjxkFBbA5wliuGeEXiAU15QjLI0hkCADVYTfByR6UBMvFXOphArIYhKkq/WYmXZw4VJkNoq+oX5kZ+dCJJJyPoE465QrIfY9UWEUMjm/3nSd6O3uhHVyDFNjo9zzQVY+oqS4HE7+c8blmitGiseZeCaQCHjgjCbiXP4khwRahQIzVjtbLIPE+af3B80rYjGfuLEASIo9FRLRJjU0ix3bt+LkiRN83YiQTUcoQoxnETHb0ViEnB/cCT+6bdtm3OjsxMTUJBRKBYMSSEgjWpk5KxPnjp9G0OPCXXfuhkmngUqpYA96z+gArvd1cCNxWW4+7FM2tLXeQEIkYdvftGUKsngSzvEpuB0eLnoTpcgw4prGspvWQShTcqZleHQYU65pxOUJtmEKkiIkac0TKxh5TK3nhHtNS0uFy+lgn3rThiY4PE44nQ6mQOVmUgu1DN2dnfD5XDDnZ0EgoecmCalAxkN7LC7k4kZrvxMiBzUU//e3/ymDOzWsr1q16iNtSP2vnlmmytDwzb7suf/9h+KihW9kcgujCucCmHO3/1ywxB/4+eBqJBJjaw2/wSlUSr70+UGeMJP0M8m/LRbPKfCs0P/l4E4D+fzA+2HW+0Ih08J/I2/jgr+R79m8p33h59L9oAsIfSjpPpLi/pEN7oSDrI0jLEgiHKHmQrDPjaxD9JgX9kKkWNHTQf7BwQFSCNTwzni4tCMtTYvZRBLLmprQNzgwh/KSSuHzeLl4goKqu3ftYosM1dxLZAp0dnZykRAFU0kRolBn+4029pCTCku8cqVECpVchsqqKpw8fYr/rKiqxN69eznYSRaVkqISGAxGrFixggd/GqSp8Gh0fIzbQs3mLGSY09E/2M/eblKJfT4/9DoDK+cUwojORljt2rx1C6PeuDY9HufHQBQX8oPT5uL53z2PzZs3wqQ3or+3D5S+JkoOtQVu2LgROfkFcHm8HOS0TFthm3FgxulAKBiCTCrmAV4uEGNifAKVtRXs3z9/5gxWLV+B/W+/g6UrlqOguARilYJtPtbJcVw4fwbCZByfeuSTuHjhEjexWi02LF2xEio1cfR9GJ+cnqPctLfxyYNzxoHMdBMCPi/Tam7fdQcvyFR6QMfRx08cY5RXd3cX1Lo0NKxqRM2yOlg8Vhw9eQKPPPoIP3dE7OnrGoM0LETL6StY1rgEGekmuL3OucKZZAK+UAhZGaTIXMHtt+3CyCip/kG+AJIHn06OqN2xa7gHZ86cxh27d6GyspQLm44fP4GUVDVTiAg1ePHSOa4nD5E/OCFFfkYetm7bjq89/k2U15YhGPPzxtZhnYFtxsaDXzARxt333Y13DxxCODCLZIyq6qO49Y7NqKgpwcduuxNf//rXce1yMzat28CtmlXVDXjyX3+Gn/7gJ/jht7+PlQ2LUWDOwQvPP8+ffyqk2rRxK3yuGSxpaMCqDeuQoknlE41f/OwptF5twTe++lU+Ws4pykN6UQ7efPd19E/2w2g28BF2R1cfqiqqII0KuDnylb2vsdI06pjGlt23oru/j4/ga+pqkRTGsffNN/Dpxx7D9x7/DlsAvvSNL6BtoAWmPCOOnTyMmsJSmORpkIclSHgFKCupxaRtBueaL6O0qgTXOq6itLoYEpUUqzeuR2hWiBmXH2kaPR+Ld/V1cG6C1OvB4W54g05EokHo0zSoKqlCpoEq4vUY7Rtm29DNW7ZgxmmH0+eCPxLG0PAEygoq4bX4oJYRPtSNGCKQpEpYCSvJK4XfFsTHd96NH3/3x9Ab0mB1TCMYjKIwPx+6FB1yTdmQQoTJSQsHA+0zVuQU50KcpkKaTocly1ehvKoWYw4rokoJPBEf1KkKrqU/c+QYsrUGmE0ZePOtN9nGs3j1Mtx150N44/dvAu4QUyNu27UDOo0GP/7Jk5ic9uHb3/kultYtY1oLrV/EEY8LSL0XobTUBFW6HNlFZtTUViA9OwMiuRCdPT0wmDLhtlGgtAdFhYW40HoFdzxwN3yzIbaLUX6HNnxep5eZ19FoBBq1DqHwLHoHBlFZU46GxjpQ4n2kZwD73ngHO2/ZBl26DpBLMGqbhkiphlytg1afxSHVRCyGybExZspLpBJ4/R4+9VSKxLAN06nCLBobl3MosKyyDHfefTdCEcpvJdHZ2sbsd5/Njvbmi8w7N2fmoaq8Dq//6QAc027suuVW7N37OlavXo5LVy9CmZLKZVPGjEzuvKDPLYWMKcwrF4ugUafh4oXT2L3rZmzZtgFHTxzBsrXL0T3cj7iA6B8F6O8egtPihjAmglKkQiQU41NYoSCJqelpXm/D8Vn+TJoLcjE9M4VPPPYwNHoNvveD7+Od/W/iZ7/6KT7+iQfIaM4nls5pK7RSNUypBubGd/T2QqSUs52EckI0tcoggSgmgmPchgunL0Mtp96AuY4WKowjGwiFK9dv2ohIPApzbg46unpx7NBJVJZXoYQ89gYtKhqqGWWqTFNjZGSYBxdSOyRCEdsMUyUqKEQyBL0hiIVSPo2dmKYCLg2yzfl8jQhFoggEwtzbQdSt3p4epMgUiEXDGBkgpv4EYuEAfD4vZ4GoSMk6bYHdPsMbJuowIYGMuPbkhb//8w8hKkwgPd0Ip8WKvrYOdLS2QyqW8dzhD4X5T0FCwFZRUuzpZ9L1UCqRQCIWYdmSJexBZzdAUsD3kayNdOpEHvE5cXCudEmQmMWSJY1ckmebcUKqnHvuyHLZ2FDPJ422iUm0t11DdUUZCnKysXzZUly6fAWVi6pxub0ZTz75U/zqRz/mwiunywexSgl/LMqn2HlZZmTrjTBqdGjraMfbR/ajcd0qhKQCJt0QWc7ucmDaZcHw5CjWrV/Hm1jCzVJ3QtQX4sdVWlYKm8MKsUDCr8GqdWug1qp4c0AnEvR6+ZxujI6NQJEqgd6kQZo+DTKhmNG3sbgAWeZ8hPwBSINKBEb+K/j3B4Pc/4TBfSGQSsN7jJrw/s43wb/+9GP8zM8VHNHe8q/faGincCHtTEkx/nAAk77jrzWj8qBP7/l5/zmXN80P6AuDOw1LlCH5y6bTD3vpFwb3DxcxLYRfeYBPzqnZNJDMKf7zO5D5h7LAjOefMx8e3dT6EVNlqmNcwBQKx3gDoVJK+ILB1hgurZq3BM3fp44OF7q7pjmARDXgZSVl8IWiTKFQqlPQ39+HaHQOb0aJcqPegPy8fCxdtgzeYICxb8SmvtF+HYsbG3nQJp85+WQ3bliH5557jhe5cCDABUrECxdJxDxAa7Qa7N61G88++ywP6qQmUOqeXv/u3h5evGjRITIMKfD0fEbjYT4uJ3WegqN0YRkcHEJxcRH/zsYli2HOzuayEUIRUhsqiRJETmCSUDKJIPk6BQlW+mnI3nXrbm5FDYdmmc++cmUTmq+1soc5LzePv49qmvfu/TOkMgljGIeGBnH4wH4sX7YMFVXlCIUCaLlylYr8MNjXj09+6tOoqa+HnbzH5D8M+TE9NY621mbYLDYe/On+kvJOQdXy8nImFeTmF7LiTheKvt5ebkptbbuK7u5O1C9aBMukBUqlisNYS1cux9jEKL82k1Yrli5fim5qcpwawWNf/iym3FYcOnwIdVXVmA1EcODV96AWKBF0B7B+7XosW7EUzzz7DBYvb8TWm2/FT596EiqplJFmVRWV+N1vf4N169bxe4IuoIcPH2HbBg1acoUMvb2d2LRpAz/2tuutnGsgqs7mrVvhDwYwMTEO68QUvA4Ptm/cgett7dCajMwjJt/v888/j/6+IapNhFqrRkFFAYeqOm90IeiNIBkUQKwCNu3cCI0xFcUVxRgeGcNnP/tZPjnxzHgw3jOOmuJyaKWp8EzP4Aff+i4+/fAjiEcjuNZyFVqdZi4XE45ibVMTsnKyMDY5zrzz0ydOQCKQYOPqtQhTnbYwjvKGKpy6dgZx2SziwgTkShWSSSEkCRFinhCkCQFfQJS6VLQOdEGiTYNMrcK5k2exeet2FJUWoO1GO1YsWY6xkXGkZ5vg8NvhCNmhzUrBmXNHsGRRHVpPXkVlbiWMqnTMWNx49rd/wk1b1qC8rhhWtw2zwigfH5dW1UCjy4RQrIDBmM7B5uLyPPi9Tj75CUcD8JCnPhLgQhKTzgSVVMHlMIRdC7u9OHfyKAb7etkScO3qdcRDQjisXmzffBuOHjyEGUcAG3c24ULbFdzz0MfZR5qeakIyMIubN21Bf3cHo98mZ+yYsNuQm1OArtZuiKMxnDzRAb1GgNqqSm4yvt7RjvzcPLz4h5chkSohS0vDTbfsQFF9JbyJEAfPZMTNdgdw5MAhdHTfgCk/CznV+fjiF/8PLh+5iPP7j+LJn/4YoZAPuhQNfvP889i2/VYolalYtmQNzcrwhuIQygWAJAlDZhoPlY99+X4YzTpkpZsgoFbnaJQDgGPTVihlapw8eBw5+nSEEzFu77xp+1b2AxOer625BfnmHA7tOlxkiavlE6ZLLZcxOj2KqsoyLoq7edNWWMan0NJ8HXfecwfUBg2ScglC8RhmIYaUGNgRwGa1IBQMsGWELqYkLKgpMDltQ+eVFsR9YaxauRZjE2MYGO7Hhi0buDmzvmEJ/A4vfvfMs7hty3b093Zjktp5NSloXLQUr720H4mQFLftuA2//fWziCei+ORnHsI7Bw7A7vYgliRqkAC5uWYM9Q1DKhFCKVXg9T//Cb///W/hckzDnG3A5ZarSNGrAJkINXUNMBizcPzIabRdvgEBfX9WPr79ze/ivfcOoqe7m9dk+hzR8xWk08Z4BHK1ErkF2ZhxOznU/4WvfBFf+8H/wTO/exZDEyOs7oY8XqxZuhLP/fpZbqsNiRLIrymFyWCCWq6COClkpKXP4sH+P7+DP/zmZeg0Kl4zaa0mAhKd+lCmafXatTh19jzSzUbG/1I4M0G2TVMGGhoakGlKZ8VXpUjl7JMv6Of3LdkYyaLUuKiOlWL6+8qqOiiUKh4a6bXJysiGhLIk45PcdE0oZLr2cAu2RILrLS2YDQcR8pG1Z5wtHXTqShsEEo/kckLKhniTQ63fdpcNEcTx3OsvQmnUwB32YDYURkFGDu7afSeyMrJQWlaBTFMGU8ioidcyOMZdEtyiKqZnS4A9d92JU8ePssW0tLwMLddaecaZs9/Sy0J+/gUHAtmEk7zGkQ3f5ZnbTHC2LZHATRvW8zBns0zD4XOhpLaSryG0mRVQw60/hKjPj/72Gxjr6Ub/4ADqG5dieGoce+6/n0PM9qlplBcUY99bxHT3oGZFPVoHexCTiWDMMjNK2uqwQJ4i5RMIOhUmNHTYH8ZI3wSfupFQR03jZGUqKy5nqyTZAOsa69jjTkHo3u4+qMmeKZfAmJHK1wVTuoGxokShK62o4NMGtVSBDGUuzu+//jdH1P/fB3daZ8hWTGo7ORf+X9zeH9wXVPG/9ksZLzUbR5SLmOYUY/pn4bYQMl3wkn9QjjT3FQt+9wVf+wJiciE4+uHvo5n7ww2nC+SZ9wOs85abBXY83R9CV8Xjc8z2hZ+1oHIv/CzeMMz78Ol+bGwWfqRUGfK4x6R0pEYNbUlI5q1HtFkh9X3By7/Awz99dgjhkAzRAKlMaTAZ0uHyEb5Mg0UNjVzKNDgyAIfVimyzGX5fALU1tUwhIcvKrbtuwy9//WvGMJLFxe/3cy00qREUzkw3mdDZeYMHbSqiYMShXs+LIi2+tGh+6UtfYsbv6eMneaDNyc1lTOGaNWs4REqKPr0pSUHJzM1iwoxSocDY6Biczhm2mtDj2rp9Ozep0mJFlhR6Xem4U2cw8MK3cORAdhqFXMwlE2QdIptNaWk5brR3cUkJkRqEQjH6+wawZetWxlISNYES9kQMIIWSfj6FZun37n3jz+yT33LTTagqL4fL5sDmbTuQnmVGXEhNiiIcP3oER48dYtoOhYguXbqI8spyEI+Ojm5Hx8ZgTM9AY+NSDiURUo2UFrr4640aXLl6CdVVVWi71ga9Ts8nAdQS6HTPMLublFiys1jsVvzoZ0+gf3IIw9YxaLWp8Dpm8OrvX0RdWS2kEhXcXh8efuyTcIe8yCk048FPPICVK1Yi6AuivrIely9cQmV5ObdIdrZ3YsP69TzEtDS3QCyV4Z1D7yIvPwfpGenQalPg9bmhkMtYFdKlpfGiQei1Rx79BB7/xrewoWkdxgcm2QKz6/bdOHryGLQZJjRfoYtQjNnMukwtCsoKsP2WHTh98jRsFgdUylRMTo/iwYfvZXb7Zz73OZRXVDPKj5sJIcCsJ4I//up52Iem4LW6YNQakJeTAzGSOH74IGprqtC0ahk6r9/AY596FDqTDqMTE3j+D7+HUW+EVCjCn17dizv27EGKSQt31AtXzA1n2Ime4T6UVVYjFIhAHBVgqK0T2zdtgt1jgzRFBlcsxEhE4nlUFFdgNpHgzeSjn/okIyynJqYYJ3ns3DEodHLY3ONIxn2oLauCY8yGPF0eyvMrMTY4jcgsIdyEmHQ7MCuKobiyCGp9CgfXJAo1AoFZSGUyjI6MYLC/F2XF+UhLUwPknZUKmRRDzyPhH4mMYhmb4lOaiZERKIUCmA0GtF65Bp89iHWrNuPAuyfh8MXgdHoZf5iVa4bb78aWHeux7+19mBqzYuP6JsRCPqQQW5s2dHod/0Pe4gJzLgrSzZBR+2UkDN+MCyXZhehsvcGtiLfdci+H9ggFqjVqOMS54ZatMBkNGGrvQndzGzJMe6bH3gAAIABJREFUWbjRdwPWgB8b7m7C7tv24MLh8zj91mE88uB9uP/+++Fy2Ll7oaamjrMfZGE4dOwEtt2yDQlWWmLM1xeKErC4xyFTipGmVCJFIsPowAhU6hRc7xmAx+WDz+ZBmkAJoVSKirpqziiQHc3rdMMyMYmAx8+DttVrQ15BIVqutSCvJA8ZeRmorq1gG008PIuWiy284aRw9Y7bbsaMz40ktUknkvCFIpDKVJiyTsLlc7FIQSJCNBiBDGJcOXEOjmELBLOzcDt9+Na3v4lzl85wG/D41BiKSoqhEMrQ29aD4V4K6lVixjUFvVbJwdnS/EV45qkX8Kt/fwY/eeJH2L5tE1qvNTMzu2dgEBq9AZPTVraIUN7GoDOw4CGXqfDUz36AX/78X5FIhOGYsaG4qhRTDju3thYUVsBqmYFcJMN9d32Cy97eeXM/evsGoFKrWFihKy2FCRUqNa/dVDtPWSXy0VNhXHpWJqac0zBmp+Njd9+BI0cP4bOf+wy+/Z1vYuuObUyBSSgkiEuB6YlJzqNMD0/CPmJFMhjHzLgLUW8ASqmKm6mpqImO4en+0ylqZnYWunoG2OaTXWZm4aOhphHVlfUQCaScp/jF07/E+NAY6qobkaLVIpKIIIkYpqbGsGLZMhQXlqG8rAYyZQqyzNl8cknXJbJd0iRMiGF6rGS1pPmAuhdo00AI4KDHwxY1Ktei549VbyEw5XCgo7Mba1augnvGwWo25UWSMiC7PB8fe/AeLFreAKfNDr/DjZYrLVycZyaLjlCMWCiKjpY2nHj3EHq7elkcikVnkaJOw30f/xhe+uOLbFVK1WjQNzjIObRkgpwDpO4LEAzReivhIGxcmkCqUYu6ulpkZmVxN0nrtWu4evkyGurquL8jNzcbK9avgdqo51ZdhVgKcSiK5iOnIfSEMOv1IhELo6ySWlKtaL3RjpyiAjQ1rcax9w7D63LDS90c5nR4kiE4ZwNobFoJdZoGLa2tEEqE0BnSmIRFbdwup4tPTwkHKhdJ+XpLp7NEp9u2fTsOHToEtUaF0opSnhvosRNFjU7Ac7JzIBDP8kaJrvkkCg6NDPN6RV7/dK0eQr8czaeG/uac+v/74P73Zrb/tSf4Pw3uCz7297mO882fvNOcV9AXVGRSu/kUaZ65voCGJG/cXGB0bqheuHE7KvnR53nq9DVsYVlQy0VztpIFwXzhEGaBxML+8YWCo3mDPd0XRg1y4nvuvGDhZ8zx0+dOAz7caPpRD+5dOQmcqU8iLhUgSvYgqt2e39jQn1IpPS5aBGmDMfeojp3sw43r40R6YpSiWpmKnbt2MUudqo2379iOobEhjI0Oc8OeSqGCRqPlQbi4pJgJKHRhoiAS4SBpIM8xZ2FwaBBZmRno7ellfBuFG1csX8EhT1JjKfhIyjIpzfTkDA8NsbeNAp6k7NCxL7WF0v8nPCSFmWhw8QY8rMYPDQygqrISI8MjmLZYeAFQKJWQyuVQqqheWszqAtlP6CJD3sM4kuwPLi4pQFdHG6QSGepqF/HCFpuNcytgMBDmI16Py8sBzarqapiM6fAHg6zsk7c+PcOEa22taL56BfHELDJzzMy3N2g0jCMj5rDekM5IMI/Xi6kpC6an5wJlBYX5vPBQmylRSmixzTWZkabVwe6YgcVqY2tRtjmLaRcUtHU47ahrWMSPr7X1Onv0qaHQaDIgFA4x1/ryZfKUaxhBGYlGUFhagOa2ZigVMqSpVbh8/jxu230LrC4X2nr78OhnP4W6lY3whKjshvjUAoz1jKK7tQfvHTiIdWtWw26xIj8vD3arA+nGdExPW5i5nqpPwz0P3MulU+Pjo2yVkQiF+OSjj+DyxUs4e/Y8CorzMDZpwfZtG6CWpcFldePIwWMwppsgV8pxtb2NVafBvmEIxELoMjSQpcrwhS9/Ee/uO4DigmIOMVFu4TOf+QTeeutN1NcvwwMPPMghT0KI0XNJSMz7dt8PjUSBRCSByqoa5sd7nQ5kmfRIU0jx4H0fhzYtDV2dHfBHgjBkpOPpn/8C3/v+d/DKCy+jdlEDDh07is07t+N6bydG7COoXV4LR8CNkopq3OjoRtjhRd+1Tiypr8Se+++EL+bF+WuXkZJu4PfYiobl0BszuMGR7BllZRVwzMww6rJ/pBd337cHP3nyBygvy4Y4kkR9YTU0Eg2C3hhUKi3OXrqAikVVMOXlIpyMINWQwiVFRLWZcbrYSkUDBVn6ets7MDI4AE2qGr6Al5+LSCLBfG3yEFomp9jvThdqYjF47XZUFxbBMWXHYN84pHItRiatuNzajUdpM2M0cl398YOHUVyRx3i7ixcuQkmbr4fuQ2lBAQfTb9q+HbGkCL5ohGviSaU2VxYgVZeK2WAEGSodXv7tC6guq8HQ8BSam1sx8X/Je+/ouO86/fcZTe8azUgz6r0Xy7KKbbn3FDvFTiOVkEBYFpZtcCFhF1jqhkCAkEAqaYTEaU63496tbqt3jbpmNL33e97vsSD3nvv7cf/g7P4Oq7McFqtM/3zf5Xlez9gMMvUG+GNhDM9M4pZb9+PSiTNAMAyNWo1ALIiMIiPkuQqYsnMhCgjw2m9fx67tm/G973yXm7NjR4/gymAfUqRClFQS19mIsZExRrZmGk1QKKRQauTQ6OUIR/1IEUThsdugVSrg8QYwM0tUmBQEHH7EPTHYSAJH+naphBtuKiLZH1BQAovdityqEsgUcrj9XtQ21kKkEsBiX+DBD1E1BJEUjpU3GTNx8txxrN2wHoFoBAKxBBpNGq7092NsehQCaQpiNKiBACqpAlqJCn6LCwsT0zj2yQlkGPRMTfny338JA6O96B++DLVWiR2btqLzTBs6zg3CZnNhw8ZViMV9zETfteVa+F0RiBJiTI6Oo/fyIPweJ8uoiJ3vC0YQiwmQbtDzEMSUYeQgIDLLr29pxt2fuwm/feqXSDeS/yCBORpwCEUoKamARq1D69r16O66wrQX+hyT6ZwGZeRfoU0cTbQp3p62ucFgiCUYJEo3ZWXC5rCzRCZVr8XWXVtQUV2K3z79FNZvb0VDaxPa+3uwqqURNscyb2BjgRCCLh9s00twLbrQd+kKFqeXEPFFoFFr4fS5uJmVq5UQilMQEwjgCrjx+K8fR365CempBjz2g8dw8XQHli0ObN22Gw899FX09w3i40Mfo62jE6bcTCarfOGBz/MgiczXSk0qe0ZkMiXLiahQDAVCCIeC6Gzv5MEbNShUZwwN9POEPU2r4UGPQiZj6c7AUD+f3yT3LKypZm46yTvI1Nl+9iwHDTncNsQlAkg1CkYqkj57w/pWvt5doMGXRsPBabFQjOUhAV8AKpUShfkFqCwvRabRyFIxGgKYpyYwPjmJGNGDrg4HhWIxIqSFJ4JNLIrCkiJs3LMJan0qVFo1IyvJM+j1ezidm+qREyeO48DNB/iaSsm0sxNTCNhd6Dx1DrbZBYRcPhTm5yMrKx1SkuwI4jxpzzIauamrq6phUhDlvfSMjUCWqUZV8yo+p4KRGE6ePo0NGzcgFguy7IzMpeQPo7wGIqLNjE/zVisrM5N17rShIHLNnGUWGq0aE+NjSVStQs2fG2quSMJstVgRJMlmSQlml2agMWjZVEtBXK65IMYHPP+jC/f/Cmb7/7JwT06p/6xVIknMivyFSTFUUPPEOs5kAXonkvSDueRs1khO1ZPm06QcZkV+89lUVf63qwFLK3eG+etXi9mVKTlpw5Om0qSZbYW9fnV8zxzxz36tyHioSUhy02nausJO/3NS6wprPlm4C1Ax9Zcd0X/xXUnBPlS418cRFgKRcIzvO31w6T7QfaUB1WcfBzU6HT02dHVMQhCN88Q925SFu++7D4ePHUNtXS1PU9q6LmHZasFQ/wDWr12PjPQM+CkS2UDoKS+ys3MwPj7JZhMqLsgA+NFHH7DsiOQTpB82ZhhRUVHD94mmUGSqohRRItCQAchmt6G6ooxfTzpkONKZJu+nTmPjxo2YGJ9go1UsJYH1reuRbcrE0797Go0Na3hCn2EyoX9wiKUxbKKRJjGUwWCEC3hKJKTXUZumQ3ZONqYmRhEMBli3F4tEWAduMmXyZD0YCCJGxqWhIViWrZyeSn0fafwpVjozOxOVlVX8vNLFncw4NIWxLVnYrKnX6OB0e/liRjKWgf4BXiEWFhWhvaMdVTXVjDwkQkh9/Sp4lx1oWNPIvHVqCIi/TsbO/oFePrhbN7YyW59kIvS+pgOLJoUU6mGxUtCNH41NzZxcSG9sqUSK1155FXfdcTvmZ2d4irjsXMb+u26EsTAXYqUSf3zrIPbs3cMINo1GhU/e/wj2GQtOfXwOGYQOzM5hBz+FaC0vLXOwR3ZWDt7/8GPsvXkPnG43Ll+5jJa1jUwtGOrr56aODvXtO7ahZX0LPEEvy30WZy3QyHU4+Mc3+TmmaQtdvNP1Gei93MeJvakZWggkwKatW3Ds0+NIU2sx0UfBLzKWH9VWVTP+MT3DxK+hy0vEEx+n4HqXPdjYvBH+QAQFpWVIy9Dj4GuvIOL1oyjLgMb6WsZ3EgaSwkGOnjrJSYVvvfUm9l23lz0zFBlOenSIgSHzCAqriiHVaZFZXIrZBSunDV6+0IY1a8pxyz0HMLU4xjrOeEoKNwypEjXsdgfSMzORnpPNU+lUgwFtHe2YX5jGTTfvwwiRQuYnMNbVh0JtNoqMhTAa8zFndaBl6ybWG69qauQiXqNXoLy6DFFBHKFQhC9+ZEydm5vBWN8QtBSnnohiioK1pFLe7ExMTsLjcsGYYWCN9b5rr0e6Rg/nwiIcixbMmGfhC8aQU1SOQWpC83LY4CWTa5CVnYXTZ08gFPIyPs5msSDHmMWhL5RgSRKoyvJKngJevjzIzZ1AIsNvD/6K5Wskx+hr68LpIydQUVaNGERQqlJhnjDjyHsfY2Z+EcbCDEYPEm3KsWCB1+HGrftvgN27DJfAidzCQniW3Cgw5EGvyWC/jXVuiSfHwaif9cuEPrz/wQdZ1vfrn/0CPR1dKMjNQW1tJRqaVkGjlaOwMBNiCRFGQixjeO+tIxjrm0JKRASNOg2Xujo5bZOeW9oAaqjgsjlxze49ePf993HNgZvxs188gbUbG6DL1mHNhnpItVJOhfbY3DCPTcOQZsQzz76E/Nx0qFQaJl5RUcWDA4UKc1biuzs5gCYci6M4txAqgQwIxSEVJD1D1PicPXsWsUQK7vnC57CwPIPpmTF87sAtTD4ZvTKG/v4xrKqrwdT0FKzWeQ6eu23/7cjOyMHinAUvvfAih+lcONeGLVt2YGpqBqMjkwiFI2y4pvOAhikSiQhSkQDbt25k/8Dg6CAWl5chUaq4kF3buoERuEcOH+YN5tzcPA8KCFE7OzcPjzcEhUiMtFQ965IpI4AMnbRdo8GBRqtBQiiAw+dFTV0NvvDF+zg9k95T//CvX8OjT/4SP/jFT2D3u2DKNCHs93HDtDg1i4grAOeiA53nOuCyutggSx4wIv6QVpzOyZr6OqTp01BSUckIW5rFv/bKa4zGjIXJuE8GVjluuOlWNDVvRIpIgp6eThw7dRxNjWvwg5/8mB8fTXFFYjEkMuLMCxgz6HV74fd4MTY6ypppotmsbO8vnTsNr8vBIUoaDflKnFhYXECKSMhEGWrU99x8Ew97KGk735SFmbEJnD1+DIfee4clHgkRkKpVQZ+q44A/CieEWAyhNAWhAAFHU1BWXIbCkgKYjEYMDQxgoK8fNusyJ2JT81VVWc3hXCT5pEkzXSPMM3OwOq0sCSJePxGKKFm5vmE18kryIFPLONGatiIEbKAJPD022u5p5RqIggn0nm2He8GKgNvNUrvJaTPChBP2OLF1+2akm9KRINpYihhRTxDCcAKWBQs6r1xGQCZAbesaSA0aDpKy250YnZiAKdPIvPiTx47whNzr8TL0gfJgLPNOaFRyFBcV87m2uDSN0rJCloutW9fIErNwKAKPzw+ZQo3c/AIOpXJYbQh6AnwtiIvjyC7KhtWyANv0IkoyK3Gl62qWyv+mUPpbnbivSGSoTiLp8n/lF5tTV4rrFcQiTcFXJCZUsKwUwTQxpn9fMadGwsk0Vf79q6X/Z6k0VECzM/2qWfX/64H96fdZlp6cyK9M7un2VhoI+u8/E2tWCuFk8BL/DNELrmrck474q5x4mvrThP/qJJ6aENKcb28XoPyvVLgP5iW4cA+mxBEOM1yeb5+Doq6GUiUbmqvNTiwOp9eA3z9P3NwQMnQGTkG8dt/1OHf+PE/GqaiSyGlt5cb05BQ2rGvlQo2KRAr6ycrNZaLBim6dUI0ffvA+PB4XG2GoOCZpCUVE19U2/EmzTmxyOnw6Ozu5eKbp+uLCLJs3yQlP2Mnqqmo+UCmGemF+nrmuFauqWbv+4fvvJ+OmrVZcd911SE1Lgz8YBk0hPH43NxbUaBBjvqyiCrV19XzoqTRaOAhpiRhmps1MaDCbJ/hAJirO+fMXuIiPRIKIhIPQGQzMOSdtJx2cpM9rbGpKbi6iUQ6HoKk3mUNDXi9SlWoM9g6guLSMObUatZJ1knSokVekpKSUp/A+vw9SuZRlMwGXE+2dHUyZUapV/N6bn5tDbm424rEILl/pxR333ov27m5e4edkZSESDGHZuoTe3l4uOIm/futdd8Dh9KC3p5cj0b1WBx584AHYAi4s+V2IKD3450e+CURT0HmxnSOlSa9tys7CUN8QJofognMWKoUKq2pXMT5uXfNavPryH1BYUISC/CLsu/F6vPb2y3A4nKyzr6wsg81mR+elThTnF6C7vZulPKYsE6M7l6xW2C0uBEizHhWgtKQUVVWV8LmtuHj2PKd8lpaXQqPX8Ir94Ftv8eQpPzsfFvMsT80JJZgIRRCPJjghl9jpdpcd8wtz2LShFUZ9JswTs9i4YxcqGhrQNzKAvq4ORNwuNNfXIujxsHGZEmDTTAYUVVBw0DkU5ObhB99/FNlGYm+nc3EqlgohVsrRunMzBsxTaN6+C8dOneXJW29HB1o3N8CQnwqROgXLziWsaWzC9MgkCnRZGOzthyHThLc/PYrc8mLs23+AOeLtbRc4bpyarOamSuxoaoV/0YHRy+NYWHIgs6gcw7Nm5JcXwk2bnckxSBRC6E16bp4JM0dDA2LzUyPmsDthIa67VMqa2BBJOCDgwp20sfpUNdLUKkgFchRl5yNdp0d/bx+naiq1adi3/3Y89ewzyCvJxx9efB1arR4//8UvMTo+hMmpUVw6e5a9DoTy06pT2Vy5fetWvP/WIfzTQ/+I3/3m90wFqlhVhX/87j8hFg5jeX4eRz74iMlLL/7+VaxtbYEyNQ2LdjuighRs27ENuYUFECqkyaJHIMJofx++942Hsffabegc6MDaja2IBwSwTjmwZlUjZqYXcfrTU/B7XJBJVfjq39+Lnz76U7S0tqKmdg2b3J5/+iWIEILLZsX2XTuxfVsrLIvkA8hDOB5EV1cPnEsexAJCBH1RKNRqNlhS+JLT6+JGp6qsgtf3udm58AeC0GRm4NjJkxAqRNh0zQYU1xVh0THPBSQF3dB7VqdJY+nF0twC9Fo9+3E6O7s5gp5Qs+PmMdY4SzRqNgmWF5ViVUkNJwDTYKdvYAhL84T6y8RLL7+OujW1EIhjmJkbQ47RAHFECMeCFYmoEPl5RZiameEQHb1BBbVKiSxjNkzpubAtOfDqy68jP9uIsD+KNK0BM+Z5llDMLi1BSumdwSCk0hS0rGnA8GAfvvLlL2FgZAD9Q8PIKSjChm1bcLn/ChuYfT4f53CcvXCeIQGLyxYOYJuensOFk13wuD1sCtcoUuFxepMTXwFQUFIIvTEdlfW12H/rAZy/eIYn8aNjg2jr7MD0wgzu+8oXUF5XhZz8bOaAp6rVCHv9QCiGK21XcPi9wxgbmIFEKYZCo2SUITWRJcXF2LF1BxfZhw59iEuX2iEMMcKNPTd0XtBUPRAMIRoX4NuPfI9JM4FEhKfR+264AQZDBiMRvX43HGTGjke42E9TGVjeGfL60dXZBaVMjliUUJQKHlCdOnYYzmULX39ooDM6Ooxlhx1KrRplVZWwOx148CtfYZkcoSxpS5ibYWLeOyV/hqNheINUuDo4fyMSjcAdcDOTnlJ7qU5Z37IWr774Ejo7uxgEQNPwYCjMAy26H06HOyk8IH8WEZCQQH5hAcuq6tbUMbHI4lgGhMSR93MdRFkNaq2KefA0fKPU1r7+fpbOsP9LpUduWiZUkODkx59gcnwCVrsN7lAIhdWVsPjcfC6nG1IhisehiCTQWr0Grz//CiL+CBISEYQGFTrH+3DnF+/D9MwcS00LiotQUlyI44cPw2m3QCImvnyEzbeEIQ4HIizzoXogFgX06UoYM/SYmZvC6tV1kEmEDHNYdngQisQ4c4GGIR6HBw6ST0qlbPIPC8nAKoVKIIQ4pMaZk2N/sV79Wy3cVyQybEKmC8V/4ZeAklNXimJis4dCST57MswoAalEyBP2lUkyFaQrMhCavlNxvVLwr8hUVpCR9HPEXeVgphVqDaMck3+bJ/1XEZQrBTtN5FlOwgV3kmKzIi9hic6K3IYm9ZE/S09Wbvuz6a30y4yl/Ew6KzUS9DN/zcKdcJBnGxIIpSRAzQw9J3/aVPBmIvlA6RCnLzLmOt3p+PCDC7BbrdCpCDnn4ZUiBeGMT4yxKVSmknEnZzRm8OqakvcmJiaxZk0TJ2v2D/QzjWLVqlWYnjbzAVVeXsGSD5qu0RReKlGwTtrucnJAR5LHHGGtdnt7O0pKSjBtnkCaTsuyEsLExaJRTE9O8lSMpg5kBB0mZN+aNTh14iTKS0rZNEmGDIfDxVP6da0bYHUvcxASaZjpuXc4Caen4mk63VeauM/PzdM5xzSchcU5XLt7D0+PXn75ZdTW1mJwqA9p6ToutKUyBYyZWTzFJ50hHfS0miRWL2maCXk1PzeLC2fOcKomBYAQqYDSZZctC5BKxCgvq8bEpBmNjc0YHZ/g26L3mkqhYEoGITMlcgWcLooCH2ZvQigYwIYN6zFO2ELLEjZs3gKBSIxz585henICiUiUkz4Xlhbw9//wJbzz4Xv46tcpbfJZVBWXwza3yFOk2+6/GxGZAAG5G8XlJXj2yWcRcfrZaJmTnYM1zU1s+KZ1MTU27x96ny+SulQdvnDf/XjkW//GEyHaMkyax5CaLmeMJb2uGoWaC/WOSx2cRkpbFJ2OiBx+qHSp6O3rg1gkhxQSRAJRlkxdd921MOlV+P53voP//OmjcPk8OH3uNC51tPOUbcumLagqr8STTz0HxEPIyzFhYngYGpkca5ubMToyBH26jjnti9OLyM/OxerVzdh63fWYXFwCFCK4rBa4LfNIU6pZ8rPv+r2oqa1FT18vrC47hHIJlu029h88+h/fhyxFDL1eh7Q0DYQyMVRGA0bm53DHAw+hsKwSz7/wWwwMXsamrc1wRRzwBKlxoc1WGPt27MbApR7cc/eduP/LX0Fqbg5mHTbcdOutLEGh7UleTiYUCiF+9fh/4p+/8jU8/PVHsXldNWRyHcIpItxx3314+Y9/gCEzA0vWWbg8TpZh0ft73foNLAVob2tnOSAZsnOysjE/Y+bthd8fZGRlIOBlzwf5DLzLNtaaG1KNCFMQjFSEuDCBVQ1N6LnSD4/fxyEz06PTUEjUnFewceMGPPzwt5BB4WQzJBMrx/DEJDO1K8oq8Ln9t+J3j/0Kt+y7Af5AGDFhgnngdAUOeHysBb7v3rsRiwbQ1t2BkZkp7LvzTqzatgkOtxPpaWksVyMUHmc9zM9jqOcyoj4vFmbNyM7NYd6/NCHD++8ewaM/fhxf/7uv8fZgad6CB79wF155+WVs3b4dlZXVvE7XaVN5W2hftMAV9KKoMJebtW9/+1+wa88OTJknMDowDvPUAmRyIt7oOKGXUnJJAkAXGJKekdSLzoSsvFxYfS7U1Ffjg2OfoKKpDCKNANmFmXyeuuwuTE6YcdONt8C6sAj3shMtDY3sLfjow48Zx0hTWGNOJqZmZ5BTUIi0jHSUF5YjEUpgaW4RC/MWvm0KwWlpaEJ2bhGu9PZhamYCv/vt01hVV4SlqRkYVHqsbVrHLHKd3oSdu7cxRYhSVYne4fEEkK43IoPyMuxujA2OI8+Ui+ee+T06O3qw7AhBnSbn78/PzuKWm/bi7JmTXPg/8p3v4PDRT7F20yYcO3MK3pCHZYiRcIilC4RrtDvtnNvQ1NyMd999DwU5hVDKlDh1/Byz1lVyFURCCe6//wtIEQjxubvuxOX+Hhw5cRQ7dm3nLW8o6odMKQekYgyODWPr7u04efo42tsuYdfObYiFI5idMMM6vYyDL7+Dv3vwQazdtgECqZCHKWRGnB4349yJc+i+1ANKPaK/S80TTf2pEObsF1EKY4pFYgkPVH722C+RV10FsUIOY0YWTJmZ8HocGBrohcPtYBNkVUUNsg35nEtCoV5Eh6HMjNkZMwfJUfpr27nTmJ81s8+JNPV0HbQ7liGQiBlj27BmDQpLS1BYUs4yTCpIaQgW84ewYJ7CiRMneEuWAKUbSzgXQaaWIiGMIxyPchBhcX4+fvboo1i2uJLUOwqxI8ywnEIDTXC4XUwzcyzbGBVJDSsVLyaTkU2dYrkUG7dvhjHXxKndtClx+z3opcfqcTAWlLTmdK2lxlqskCEnMxchZwg9l9px6cwZDhQrripHXVMLVHo9hAqS9wjg83ggI5+WK4jKzHxYx+dw6I23YcjNxPd/9RheefePHGR27sJF5OUV8LkS8nvQ3dYOr9vKQ0OFXMUsd2K/5+fmMxKS5FwZxlRO16aL9LJtEUXFBSgsLmCZLA2glpfdbLY25mUgERZgrH+Ihz5hAWVLhHnjeP2W7ehvH8e5U/8zNe7/XRKZld6AC3c2jSYSrKmjdCwyoq4UvVR40xd9YGnSTqs/+sBcQNEZAAAgAElEQVTSzxM3nYo2LsATiaSE5Sq+kYojejPTz/5p4r4ylv9T0mlSXsO0mavCdi60mf6SNJN+NmBppaCn4p6aguSUPfkzjHYiqwvjF69q6en36Weufi8Z/JT83a1tfz2pDCWnUuFOUhma6hAGkwv3qw0L3Td6jqQyIX+gQuE4Pjo8jMXFGHNvCQ+4Y/s2tF84z6vcqvIynjLkl+Tj3Q/eRyAcwuqGeg4DokAlkn8UFBXxBYBWhXTQUdFKBRxNR2kC1dS0lqfzlZXlLHW5Zu8+Nrw887unkQiEUJxbgCWrBbuv3Q2n04WR4RHWtBESizYDFJ/d2dnBFJHKykqIJTKcP38eD33xSxwmMTY+gXNnzjHtprSkBKvqVkGmS4VBb4DLaedIamokyKT6yZHDzLKlg9SYlYGhoUFcudzLr1PQH+JDt6amhrnkgpQYiorysGr1Gnj9AZhn5xjDlZmZxfg5F6GqzGZuGiioz2azwrZs4ek6TclpNUjTjSXrHE+WGlY1cHy5WCaDPsOIkdExFOYX4uTRY9i1nfi6uZiYnuatATUTZPYiEy6h6QLhIHykKxaIsbBgwbad29l0OjY+jILCXNRUV+Gxx/8T5VVlSNMZmJBDF1Ii+FDSaTQawb9+859Rvq4KNpcdM+ZpOCw2/OH5V7Bn6258cOgDNvF9/oEHYLaYGa+5MGvhpMa8zFx0tnUhy2jCzMw03152YQY6L3ahLL8UsUAMi/OL6LnSzXrSecs8hxVdamvH/gO3YnZ2kekWcomSY+PniEHudqGptg61NVWoXV2DCxcv4NMjx9n/QJPLHds2o7uzE82NzQhFo1h2WTE42IuGmhrMm6eQZTDwtsRpd6CitJxDsAaGRpGRl4cYhFCQvlMQweXudk7m3NCyCRPjk2zu23fjjcgpyIFYI4M2U4+3D72NmaEpDogZHO5HYaERf//1r+BU2yVM2mwQytVMF/L6l7D9uu2Yt8zB63Zys3lg/368/sqrqC2rwK9+/hi+9/iPMGuxwhkJ4vZ77sFTTz2PH/3oUfYxiGVxPPvcEzBoVbwKJzwnyaD27b0BvkAIOTn5MFO0vCiK/qFe1sqG3H5+fGTsOne+Df0DY7zlEEbo/EiBVq9BY8sahOMhQBiDzWpFLBTiBrwipwAnT57H3JINeaWFKCgvQoTMhFoNuq/0Qq3ScNKmWCRj38Q/f/1fEQ5SozyFs2dOIRTwIzWNiDpxBOxeTI85sP+2PSgtTMPM4AzWVm+AbXkRHR2X0D8yDpszjKrKUqyuLUc45ERMGkNMJcawZQGP/PiniAvAmnmaZlJDSvpbkq9RI0pJkiOXL8M8PgrnMunRg8gx5kAu08LnDfIE2+V0Q6tU49yZs1i3thkumwMtzWtx8sRp+L0hzJjn+HnMzkrD/ffejheefhp+RxAZGikXKTqDEafOXYDeZIRSqcbGjZtx8I2DnDy6fdsGTJrHuQkiIhDFt2/YsQ76QgOCwgAkWgnHwFM66fzsAkuB6L5TRgWZKXUKDeMxX3zhZdStXoNFhwOReAjnLpxBbc1q7L3uBkYMClOksCxZeBBBRRTxtan5JnyuSEBGPicTeWigEY/EGZ+okqgxPjqO6el5lJXlYdw8ColSCKVOhgN33ITXD76Bn/7kMTz3u+ehT81gaoogKkZpQTkMaVn44N0PYZ6ahEohAzG+LQuzuP766zA7v4C777sXr7/1JuuToQAX7pb5eeaQ07lD10CNTgOrzcLbV7qmlZcV8+bNZlnGrNmC5QUXvvrQP2LX9mvwzluHsLAwB7lcynkaGaZ0lFWUIZiI87mWX1yM8ppKyFVivPTSC1DrNdi1ewd7eZ74+W8w3DmITB15aZZYJx+NUURSnAlmEpEEn3xwBB6HD0qZigcDpB/PLs1jLG7MS6m3cghCCQ4nIn301x/+Fhpa1qGotBxxmjrHIhgY6GGsrzY1FbFYCsb6Jvh2SBpIBb9EJOLzUUbDltJimIwGBPxevs5c3btDJk3hreySZRl2hxNjU1P47g9/jILyKoSj4KHH4tQc+nq60d12AX1XuuFx22C1LyEmiiMujWHrzo3IL87n8CzKIZmfX0BT81pGAOtS9fjk8BEcPXaKp+oUSkiZJAqFDJfbOzDS1w/fsgM5GZlcn+hNGaisrU76LBICmKfNmJgdh86YxhN5wlqSkVUqVSBFkIJg1AuZWM489FAgiInxQbi8dqTIxSiuqIJEqmYjKW0rqG6htNvQsheBBTumh0Zx+tPTOHDnzWjcthFvv3cI1avr2d+Qk5+LwcE+BAM+LM4SGEEBl82GREQInzsEmViJqYkJxBMRFBVnQa4Uo6CoEFs2b8Phw58yxnR18xpMzkzDtuyEMC7BcP8YCmvyEaU0X4cHuXR2KwExqc58bnzl3i/g3dc/RcfFmb84Z/5bm7ivSGQoAPG/etL+/yjc6X+sTKaDwRgbLJP/RoUwFfVk8qTCPKl3p0J7RXe+gnyk79FknfFVNHEWJsOHVoKX/t+v7krBfzXFmLXD9EX/TsFNydtLyl1WKDbhMEUrU0Ld1cAo3gwki3eaiCXNrytymxXaTBLftPK1gqT8a1Jl2JxaH0dUTAYWmrgndf8rMqMVCwEVxnQI0/2dmpWgf8DC6W9KuRymjHQkYlHM8uR8CatX1SG3IB8KjZovvgvzc0wbIaQhBepQCiWZn2iCXJCXxwX2wtw8KsorUJBfyAE+Fy+2QafXsQRgiQ5NbRpcDgcOv/chNq5bj8bmNejo7ER6Rgbr26dnzKiqqmA+dHq6HkePHmVTIh1uFGpEhVBWZhY629vZ4FNRXsl6SalIgsqKCkhUROHw4uyZM6ivrUFlZQWGhoY4lIKm7vPzswgGvNAb9FzQ9/Rc5g0DmUiJW19YXMTFN038N23ewkhAt8fP7n3aRtBr7LA5EAj62MhnNKXzGpuaDUIjkjGW9KUkIQqGfCxvoAh0KpYKSkrR0dXFP+Ow2TFnnuHDlxi+On0abzgSghTGK27c2Ir+wQEYM40oLi9jZu+lS5fQ29eLDZvX8lSezGykbZTJReju7mQ50INf+hI++OhDyOUKZGUb4XTY+e+J01S8LXDR6r64DCqZitMM7VYHPB5a0SrQtLkR/QMD0FHMfDAGhVjBYUJLC1YopAqMTY1AII/j04+OoCArHxWF5XA7XOhob4c74IEhIw0lZaXM8ia2MaXu5uUUspxgZtLMhTeZfn/yvR8w4UCbpsbFtou4cqWPX8cPP/gImzeuw3333M3v22effw7Naxt5RZ2XacSZ48exNDPPfOMMvQ4//MF/8IqW9MUFZeUQa5T42WOPoqgoHzNTU7j5+pshTZHhiSd+g1gsiobVq/HQ176KoqpSJARxWJYteOzH/4ndu3ZAqZHiZ4//EoUVWTCYMlFUWQ2xSo0XX38DlbX57EtoWdcKb8CLkrIifPzBhxDGErjrtrtQU1eHV958BUKlCLllBWwQ++Pr7+Ff/ulhJmIcO/EBrvReZDQqNVO33U7JprPweQNoaVrPhXxBXiEGhvvZ9Dw2OILd23dgYWYBw4PDGB2fQjwhxB133IFnf/M0VApC+YmxZm0tLLZFTmCJx6Icq07+AFksBe0dV+ANRtkfsW5rK6IpcUTiUZYRkOb/td+/hNraOpgnp1GQXwKXw8XkiNm5aS7CCgoyYNBp4Vh2YHbaxgFtX3zgTnx48COsq98Ig1aN4rIi/O7Z5zA9bUFhvonxhLv3bsfhMx9j474dKK4tRzxFDLVSi2effJp18wdu3k9TC7gDAYjkMi6YVCIZEokIgiEvRGJqpMNcNFitdpY5UKNCoTYyqQjLlkWe7pcUl7BxXC5TQSqUY2HRjHg0DLVSDsv0DLJS9Xj9hT9ArzZAqzHgxZdeQywqhc8TQOuG9RyoU1icjYqacrR1XYBCq0D3lX6kZ2eirLYE2WXZ0OXoEEoJwulxwUtFujYNqWodb2urq6tw/vRZuJZsyDFk49UX3+Btoio1DTa3FSOjo3jwvgegkafhzKmLuHT+Eqqrqxk9OjM7jRtvPcB+DAoCoglVSiyO8eFRfPLJYaxrbWQ5RMfFbj5vCgryccMN1+HxXz6Bz911M0w5Rrz1zpv4/IOfhz/mgyFVj5RYCoQxMRBKgcfixfFPTgDhFBg0emSlZ0KtJFoW74Qxv7AIm8uB0soKdPT0wOpZYtY8eVKowaJrKNFN3D43Ug2pWLJS0ZkCu9MJU3oajIZ0pCrTEPUB99z2eZw/3Q65VMnXDULFUgaEy+NCTl4up+nKiIIlVzBggD4PRDEUyQXIMBnQuqEV3//O93Hi45NQiZJgAQq/o7LdaDSipbkZb7zxFk/56SIkooRYcRz5FYXYe9uN0KZpcfroCRx77zBkQhkbPiESY8OGLfgqNaRx8DbNlGGAXCLGW+++DYfTibKyKszPWJmYRPJLY3oGD92cdhufmTQYmp4aZ/+Sz+vH4EA/k8HkUhoaiqBL06OxaS3GpsxIMxrx3R/9BFKFBqEANV5RDHVfxsXzZ+Bx2nH86HtwB90Ii6IoWVOOpo3NKKsoJksNZCIJEokYRFIZTh4/iYnxKaQbM1FeVY38omIe9pAkiN4ngkQccgpecvtx6sNPce74SSBK9DQle86WXU4enmjStNh7YB+KyoqY5kPXeirS6b0UAYW1CWCzOKCQSbkIpswDm9cFkVzOcjqpVMUbZXEihbezY139WJqYxsTwGLZu2Yz5ZQsMuVkwZufwYAkiIaKREMxT47AvW6GSyxAhTwpt+yIpcDt88LkCLBkypGuwbn0DY0SzMkwQCsRYstpgd7tQWl2JuaV5xGOAfcGOvisjqGkox+jgOBLxKD+egtIcePx2KEUp+MLn7sQLTx3Ele7F/3GFO8mSCdes1Wr/+wr3H/7w5gQXmkkAFFM+SC6TDFJKFs5cRK/w0QF2trPZ8erUm165FT07/xyVOlTI82T+z4jGz77CK9P0FR47NQTcLNDfJ/RkOCk3oe9LpEl5Dn0I6HvJhiLZFFBRTlNu+je+vc/4TVfY8jRx54n8VVMtS2U6/3o4yGFKTq0jc2qyiUgmuSYfLU3Y6blgcyo3NMkGp63HhWW7kFGD27ZswbO/exo2q4UbGJqEXHftdei+fJm17ks2C5MgiP4yNT6JSJiCnhNc2JcWFbPpxud1o2lNI3QaHRYXFpjcMjMzy0mHnoCLme8TZjN0ai1PcRPRGOpqaxCJRfDqH/7A06a8vFw2AlERTd3kmTNnsG3bDhSXlGDBssDrSpKLkKSFTHvmKTM3C1kZRi6Gq+pqkZuTw0V0TmYmnnn2aV4/SiUyxj1SQ0AmoYWFBdbpG4wZXNCfu3iBPwAkiaHHTkgqei8WFhSjqqaWXfh0wJP+2+N0IxILYHpmkpMFtalkpMljY2x5ZQUj8ohBTMbcwf4+3LzvRgz0D2J6dhb5BYVobmrG4MAQc7SnppJOe5rWU0KsXKXC7mt2o629Dbo0HU9cSHs7PDyEy33dkMvFSMvQoa6+FleuXMGOHTsY91VTU81r6UDIh2v2XosPD3/IrPzTZ04hJzeHY6svd3djcmgcm9ZvgEFvxPDwBK/+Sa96ww03YvP1G/HH119Dw6rV8DjcCPsjiPij0KnTMNg7jOLqEsjTZZidnMGl022469bb2UBMqbpk2tq//yacuXAWW7ZvxeSUGRs3bsXQwAhSlToszS3B63TwaxIl+kUkzI0HUWbcHh/eOvg2vvKVr6C2qpxxauSTcDjseO/Qe7j91v345OMPoVOqoFNrmFHe3taGB++/A8tWN7Zt3w2NIQ3Hz52C0+/kIJRtW3YwfeORbz0Cf8DHMh6iAt18YD8MJhOKSktx4pMj6Bu4jKa1q2H1LmPXjbvxu98/h2v37EE4EINMp4U4TYu33n+DGx4yXN529504d/E8Qr4AjKnpaG3dhK7LV/Dc75/Blt1bsW5nMxbsixAJZSgrrWXs2b9995tIS1ehrKoMlVVVMJun2ehMxk+T3gRBLAUpMQGbH99/+13U166CTqPB0MAg2i61J7MIwjGmbfgcHhQU5qC0qhQnz13gC6chXcUmwob6WgQ8Xmxt2YK2jm7WMZPGvGlDExvYEpSBYDJh1jyL0b4hVFZUIugLYnhwDNEw8O1//xaGRoZx+NPD8HscSFXJUV1bhcs9w4yI3LZ1E9y2AIa7B7GuYTU2bWhBQ10NfvubpzAwOIBVLQ3YuGcz5nxLyKsqgFghRDyeAo1cjYmBMZw9fg4FeQUoKC1hvbtMq2b03kP3PID84jzUrKpEIOLHjl07ib7IwxqrZZkbeJJ4CIWUTSHhoQ1NRekz5vUFsDC/hCAl3GpTmagiE4kgjMQQdPphSjPh3NlLOPj2hwh6JZgcG+ZC1uf2wpiu53MpIYlAqZMwVnNsYha5JdnIyDfiwD37EUaIpXFEUSGajmfZg+4LA0jVK7Bx0wbMTJkRj8T4dfnkk7PIzU9HaUU5RCkinDnWBb0iFRNDM5gYWcA//tOX8fa77yA1PRXmxTlo9alYt2E9KqpKMb8wg4qKEvzLv3wHX//mgzAYDRgeGsE9992LkaHBPyF1aTocDkcR9IYYfylTAsePHsfAlX6IIYHb4sLFYx3ITTPCs+xGJEDXQiEX1nSu5uYVQCyVwmpbRnqWiU2LOpMehnRqSshPEcPw8ADGJgZhnp2Ei2ROWRkIiFO42aWtGVFyjDojbr5+PzrPdUEkkPAgwOX0wem0s0+JgAPUKRQWFUOp0UAsk0KjIEygEFHCNIricHhtrKsn2sql821Ymlliyhed8eRFqqmrRl/fIBIJIcRiGew28jvIASUgUUvwwD98Ealpqfj0o0/Q29YDU7qJNdS00UxTpePVg2/B4w/D7fbA7XRwSigNfmwOFwRCCYKBMJs96bpAZwNtoagppCk7NccDfX08THLa7Ojv7UVH2zmWghH9JS0tHYXFpViy2zlI6Z4Hvohr997A0rUJCpvq7GYKzScfvY+BK+cREUVwwz23YMP1WwCZAFF6Z/k8mB4d50ZHm25glCVtdauq6qCnZkwkZrMzNa5+XwB+lxduyzIm+4bgnF/C7Ogk/C43XE4Xm1BFKgWUOg2/d0zZGVDrNCxNo6GRjySeJK9USdk0Pj0zy9uvlg1NSM/NQFxM2Wd+QCKBWKmFTqVjU6pvwYGeU+ehlSmgVqiYHETSzY3bt7MsjLISCOLgcTlwpbsLaqmEG2h/JMgBeGq5GpNjU1iatSI9PRVlZYVIEcdRv7oOgqAAEpGMPQKa9DT0jw/D5fdwei5Jo6QiKRRqOeNXqaTKyElHRo4eKrUYshQB7jlwG1594V1c7iRfx//+629p4k7N5tq1a1FWVsaS1f+uL8EPf3RzgoOVGNH4GU04qJlbwTMmJSbMIo8mEArHuAhd0ZNz2tpVMgwFT1ABTYU2J6XSNeCqVOSzD3KFGvNZQyoVtXQbpBOn+0TaRmoSqJhNTvuTCasroU4rOnmOaBYmmweea1wNO2LtPU3kr6a0Jov9pIRlR2cKKsx/HarMSGECp+oTCCLZbCRvM2mITTY1yWYmGExuMqgA7B2laZIUiVicJSVUAJeXlSVNNtk5PKGlx06TSdLSqZRKjI0MM3KuuqoGO/fs5r//68d/CZlcgmv3XIND77zDhtKigkJsWE+0AjkC0QDsbjtrxGnqQnSK5595FoUFecjOyuLpK8laaKJNXxbLIssmlpasqKqp4+CZwsICJhhMm6fYIEt6dbqY0vNOOlUyR1bQ1FVGGEYXxoZHMDU1wcx1QlESvrKrqxtLliU2m65e08BpqgaDgXXqZJalop0OIZIk2Ox2PhBHR8ahT8tAWUk5dmzbwWvtcCiMUNiHResC+of6sWhZxE37b+S/Q9MiTaoWTrcLHq8bizMzbMyhop8O4MysbNaP/+ZXv0YsHEUgHIFcJudp1TXXXMNhIqWV5Xj8l79AqkEPgz6DA2asy4uIJSjOPMx4MZVGxRfFlBQxjAYjX5iWHVaEEEJReQFyC3Px5ttvctAI4TRPnT6OxfkFFGTmQClRwu30MipvdHgKN+y9CR8f+RS/fuHneOwXPyNVE3Zu3YYffe+HaKxrgVyswqqqBvjjATiidr492hbMTc6iICcXeVm5bEJmLrbXDYFQgILCQrjcXp7saJVpHLgiRgomRkaxtrGFJ+3xeBjd3d2s/Vcp1dxo7N65Ff19vUxi+MmPfog9O3fwmvj0ydNsviQtPvHXNUoKk1rC6vpGNDevhTEnBxaXDVcG+jA4PILP3f45NgU/98KLbEjzBbwoKCjE6voGHDtyDOub1+LSuYs8/dt10040bmuBI+Jh6da1O/bgqSeehFynQWlDNSQaKS5eOI/9+w9gfoneH1K0X+zG5++6H9ZlK37x+C8wNT+Dex68B/nluZhaGoM/4EGmKQdtFztYn9rU2ghTQSb8Xi9sVjvcThda17bCaXcjGoxCJpEj7g7jSkcPfx6NGWl45plnWLamVCeJTdQs6zVKbN6yGe09HZBrFGxAoyaU8KrFhYVwLjtQUVyBhTkrFm0OzhPQpmsxODKI0opSLvrGRicR9ARhJB9ILIHe7n7eIv77D3+AxWUrU4jee+sghIIIc96tS3ZMj87DkJaO+rpaHHvvOGSxOHZvbURJXj7WN67HhUskL1qCNFONmEaM/XfdArtrmZuv0oJiuJbcsC/ZcOidQ9iyczuOnz0FY4EJe67djRefewk33rwXJ04dhUqrwd59JCGiSbQIQnqzJ2JsvFMpZejsuojWDS1QaxSsyZbKZdyYBy0BJg2RVIAMblIIsbahBQuzS8jLK4RMqeRtScelTkS9CZz4+Cz6uoc4OKe6vhDFlUXILcxGU2sTQokQVHoFQggiHA9jZHyEi7wUCCGJidF5tgP1zQ2YWZxFcXER8jKzIWKppgCXLl7C6OgEqsrrkCpNx2vPHITFbIPfE8JTv3sSX/2nf0CqQQVHwIuKinI2tpP8pXpNJbKLs/HQ174EgSiGhYVZZBiNbHCkLSjp2iOhCCeb9rRfQVZGHqbGJvHqc88hPz+Phw5pujTEAmFsXbcJ9jkrrrR1YaB/GF5vCDnZefB6g7DbPLjnvvvw0SeHMTY5mdyaKuXIy89nMyH9R5uqRFPzasQFIRw/dQwShQT6/EzO79AqtUiJC3Hn7Xej43w7h/IsLs4hP7sQQij5TKP3qkwuh81J2moNSsvLyYkJhVQJhUgKh3sZcWqTUuJs0qRChD4HJBHqoc1hNMjDFAqbO3b0BGJxIUyZOZg2zyGFmvKbdiKnNAenL5zCvhv3YmRgCDXl1UhVajhrQiqWoL9jAC5PCFt27kFRSRkbTMmLkapLg8Ph4eZZIpWxr4c2nUQx87o9PJlOS9VytsiFi238+VucmcOp44cxPTXMqEO6v0XFZdBq9BCKqbhUQ67RoLK6GkJKe6X3bJTka3aMDQ2is/MklGlKfn2VWWpINGL4ol6mJWXnZPFgxRsJIkOXjlS5Bsc+OoqBrl5m2qfEEuwVU0uUUAgkcC7bYFu0MHqYnmv2XEUIAxqHK+RDFAmm/MQEMRgyDKisquTPBw0QSKpmSjfwecFpuD4Pm1vJGJ9VnAtdZjosTgdiUhnSUnXITstE76UufPrmB1hX38DNzJTZjIb1LVCkpbIhGMIUZrU7rFaMDQ8iFqAGww19Vjo8fj/qq+rR290Hp9WO3Tu3YWxsBPtuuh6bNrXCMeeAeWoWTz33LAoqSlBQUYzBsSGkatSYHp2BMCaAz+/lbAJtWiojckkmptHIYFArcedNB/DKc+9goM/6F2vXv5XC/f8EiczKky340Y9uTtBEmvTqdAFJzt2TxScVoTQdZsnL1QCjlek1Y5uS/8dFfyAQYYmIQi5iQyoV8Cx1+axO5S+8xCucd/oxagRIVx8KR3k9ypjHFAHrxFf48NwsfMbcuiKtWQlx4mCmq9N2+ptsbqXCXZyCHR1/vcJ9KD+BE3UxhFMIA0nNQ1Iu9CeazdVNAkmQyBwqI627ogJnLowkJ77WZQQoFMnnZ0mBRqni6QitqzOzTSguL8WhQ4eYz9rS2IR1a9fjmeee5Uk7JW3u3Xsd1q9fj6d/+yTOnDrNk5RMUyZqq2thzDIhLozzFJ0MxjqdDkeOfspGu+py0mbrmGlct6qOJx9jY2P4xje+wSa06dl5CIViLnwd9mVmk5PpkiYTq+rruTEY7B9AmjaVjVgUstPb38uTXZrAU5or0WBodX3q5CnEhMSHzUJWViabsEhzmmUysuaU1k6TkxPYsWcnGluacerkaZw+eRaxSBwapQar6xpY107v0eHxAYQjQabDkJaT3Pszc7OoqK5i7vGVvn54fS5ewc5MTPEKmFbleYWFePOPb+DokU9hSs/A9t17eHJeX1fHUwtqPIjWUFJajqGxEaYMENVFqZTC7rTg9y89i5b1TTBlZSArJ48TX0nm9MEH72LRtojymlLU1FcxB9k8O80Xf41Wi7n5CczNzKCxvgFOqwtBdxCJcApsVg+qa1bD4XbjlgduxcuvvozOS2244fp9WF5YBsICTA6bIU6RYf2WDYjKopg2mxEOhtjMReZP57Id69e14sypsygtLeF1eHZOJn9m5meWcN3OG9B/ZZBDV9w2Ox/i/9e3voGBoT587/v/AXLGk7xqfnYOc/NmXLNnF9I0apw9cQxr6urQ3NLERdfish2CFCF6Onsw0N2NPVtasfe66/jxHzt9CnVrGtHZ14fzFy5yAIgxNxczVgu6u7uYG3zffffhzdffgGV2CUF3gJ9/lUqGNdvXIaASIEUuZP3uQ3c/iINvvglHyIXmLWvhSXhQUlGCyYlJBP1Rpn1s2rQTMpkK3/rGN+n0wT1ffIDZ3QvOOQhkYUiVQui1BkiFMi4YiKYSSaGJlwoPP/zv3Mg88vDDbNpdMC/A7/ZhvI/wdmGW0+zas1uofdcAACAASURBVBM//PEPuSAjE20skoBWo4ZIEIfBoEdWfjYyskwYGh3lzwchW61LSyjKK4RCrsb09CJ7QmobVuP1tw7CZDJg246t+PDDI9xAilIE8Do9LEUguREV+mtb12NtayunY3adv4Sh/stIz9JBq9ZgaXIBlhkPPn/PfqQE/Tj/8XHcd9/NHBhUkF2K2oYmPPbMbzDimMNiwIW9txxARWUlQiEPMtON+PF//AT33HU3I2o/PXEEfcO9aNnYBF26Dg67jQlFF8+fR2lxKTIzcqE3ZCIcToGHKC3jE3ASYz0nE2XlxYgLYsjNM7KEUiwVcXInnVVEY5IpFNCpDDh17CRivgj6ugdhszhx6+23obK5gBuJNKUO3ee7MTu1gPb2bnR19yGeIoJaL8fe23ZDoZUhtyCbw6NS9ZS+G4HFmsSiErklheQKQsAfDDKZRitVoOtcOy6dvQiVQk3qBfg8YSyMLSDiTEAaV2Jpfgk/+elP8dPHH0VcFEVMlkDT2iZ8+ukxGExq5JWW4LHf/BD+qBfzizPIzTLBG3InkzGR4M8bTayXZm0wpmbikW9+F8szdkScxK+JM+bP7SWvQRaHX9GUuDAvh183g5qoSQKMjplhzMjBhtZtnIdw4sRJRDl7JAVKpQalpcVYXFxg304kHoQ2TYVNm1thNBn4/Ubn8pHDR/Gdh/8db7/5Ds6fPQeVSg6tToVENA69Oo+30RaLFeFAmH1PNIApq6yAIT0daqUKghgNj/xIESYwbh6HSCaGSCxNJqJHEpizzSBVr4HL5sbo8BhmZub5vlNyrliqADmyqKEQy8XYsWcbMrNMeOapZ3mDQoX7mpbV/P4+e/oSWjdtw48eexwypQZLC0tYml/gzWkgEOaNIG2/qWinxGwKCSSKCyWWkqSGzriOTtKne3HxzGn09rRhdnYMsXiQE1lzcgpRXFQBj9PP0kyhVILy6kq4fRQclI8tmzbh1PHTEApSYJ4Zw8DAZUTiPvjCbriDdnz+a/ejpL6MtfoLNgtnB2ilKmiEMkwPTeGpR38Dg1KDioJS/vwlghH27FAGSozWUQIhAqEgk9Ro80RJwTEuUgQ8ZfcFfLx5JBlObV0Nr98Jz0h7ZKo/yKRtnp+DN+yHUqeFUCVGfcsabmCd0TAnyIqEUk7d7jxzERmKVEQ8AdiWrNi4axusQQ97PxwON1PglpcWMT0+BnE8AZMhA1mFWaBKTi1Vo+NMG269aT8Pjg4efAfbd2xEY1MjhGHg0KGP4Az44EsEcM1N1+HUudOoLivH9PAUwt4QrNZlOL0+ZBVmQ2lQwx9xMu0mLyMDX7zzHvziJ79D//+gwv3/BInMnwr37//HTYkVkydNhOjNRxPplWk2UWWkUmFSFkMc96v68xUtOf0hkrXQNJmKdImUoqaFXPCzZOSqwZTesCuYx7/UotF0nzoCoq+sbAOYDEPTahmxZolycxVNyZSYP0/OVyb/yVF/sgFYwUrSqo409dQh7x2QomZO+Jfuyv+v7w/kxnC4LIKYNCkPWtk0rGj1+TmKxPix0HNDTc30ogRnzg8xg5aKR2LNksyEMIw0EbzrrrugS03Fi6++jNpVtdi8cRO++++PIBaK8uSCZCGER5TSQXn2LJqbG9HT083/PxXnVFTv2bUH/oAfwWiIJypUpFFiHR1UL7/6CjLSDMz1pWaCvjcyMswmWEpYJRPZuQuX+HBVqzV4643XeeJOhRo5+p0uN5u66DB75FvfZiNW95VupBsNHNBCq0+6L1Q0k7mV6DMPfPnLOPTxe4yAo9+jl62hfhUkohTW6hN2kkycWQU5aL/UyVNRU0YmLnf1wE2rSrcHwUgE1153DZsyr/ReweDwAOvaqTijtFci0dx+++0IxyOYNc8gEYkk8WqWJZ6cDQ4MIJVCRux2bNi0hVMGvV4XsrOz4PV6MDA0hOuv34fSykosLi5BJpPwRYUMlLPzk2zSoUaBni/SA350+BB6+ro4Jfa+B+/A62++hi07tsLpcWP9+g3oG+iDKcvAhJvDhw/DlJoO8+gU5sYX8czTL6CnbxA//s9H8b1Hv890hKOfHsX+m/bz+vvlF15FYXYR9l1zA46fOo6uoS48//yzeOKJJ3hDQGE9773zHja1bobb7sL01DTjQ8mQTBpVktrs2HQttmzYjsd++iiaV6+GWi5DSUkx7rr7Dpb4uF0+FBUV4803DsKUaWCdbEVRIfQaFTa3rMWTv/kVSmsqUdu4BqfPduDQ22+ioqgUN+zcDrt9EbFoiDcZxESnZM0bb7mFJRPnutowZ7eiv38Sf/fQvfxZnBodw+njJxFwByAUCLBjx3Z8cPYMsutLUFJdiOMfHYVtJohrrm3Fk7//LT45+RGGLP1MqBjoH0FxTiHmpuZRWVWL3IIiWBbt2L51G554/lmsaqyD3TuH4qp8ZtXPzy0iTZmG3o52yKQS3HHPvZi3LnH4D5kkvU4vlqYW8NbLB5Gm0KKiohgV1eXQp6ehp/cynnmOZF4iKGQKbqopCEurUfDmobCshAkMFOhFTGSH1YEwBYhRGJLJiGW7G6VlVfB4fPx++vYj/8IbJWJ0j46NoKe3A+vWtfDfIr41YT1JUnHt9dehvasdq8sa8OgPHkdGlhYtzfWIuMM4/uEFfP3LdwFuOwr0JqTqpMjJycOahi149Y130LJ9M154+w9IzTFhdct6fPObD+PWu2/ms/zi2XPYt+96PPPcM9iweR3efu9NNK5rhEIjR1l5IQI+F+YmzDAZTMhMz4ZKocfrB99FChGONFpY5uZxYP8t+NFPfspny79+6x+xbn0zgjEPQrEAjp04jpr6BmRn5SFEErqRKayuWI1drfvxyCNfw0Nf+gZeO/IEDOl6LjTef+cQbr/tdjz2819zamlDYyNu2H8T/GEn67sJoafSKLBss7J3hBp8GgJQKJE2Tc9yEzGlygqEEATjcM7b8OKzL6K7qxc1q+t4iGSbtSPmjSMRSmE5z+23fw79Y4PMwVZkivGHt17E6PgIKior+PpGWxqRhK59AkyYx9E32IUUiYi3gmqFBoK4GAVZhfjlo09AmiKHddYOc/8M0gw6Ns9Ts2i1L0KnV6C0vBAyuRgZ8jS451xs9O29MgKJRIVoELj/ni/i0R8/BkOaHvMLy5DKk14lTlqVS6HTqZCqV8PpXEZFeTmKCwqg0Sqxd+/1+PkvH2dSCUla6EzT6VPh9wQgiFOCqYrfY9mZOWzIp8so+QHWrGng6TBplWkrzVI4jxOegA8Wuw1ShZKn88pMDVQaNZtNl2YXcZS0+jEBjJk50KcbMWWeQV11FRthe/t6WN+9a+cu1FZW4/Sp0zh15hRjhylBu6ymHo/++knU1K/hTZ0YQszNzsPt9GF6egZhyhjJNCE/v5A55nQNoq2hVCRi6eL5ixfhc/vw5h9fRs/lS4hEXIAoArlajdzcAk5tvXjqAijHWSgi2ZICco0W23buYroWXU8PvfMea/l9bgfCHieCfjum58eRXZ6D3bdei4AkBhmFTIUSPGFGIIqRrgHYZpfgt3kgiCTg83jZX+D0eJgSRU0QbUqCgRAHEPKGQywBFXVJ8o2Dm5dYPMawg9rqKsZh0utLXgpqnim8bW7JAqvTxfkIqjQNiioKkFuUi6goAWN+DudRpKelszlUlSLB2U+PYW5qFrXNjYioJPx6SmRSbtBoA7A4O4Og24OoP4i4KI7bbrsFLz3zAqxmD978wwv4wr33YWZmjt+vdN2mBTIR2GjYWFJXgYr6SszNT0OaSIFjzoK4NwKLw4nphSVkFmUjKAwjI1uHvBwjMlNTcd323Xj2iVfR0zn3F2ukv4WJ+4pEhs4hatT+u78E//ZvNzDHnYpKKmjp8BBLhH8yVzJJ5moxSoX5nybYV1GONAWnApsmoSuJqsxKZ0lL0hi6opH/LOP9f/nAr5JnPpsySrfLQU3RON+3Fe39ipZ+5baSk/rk7a180e/x5PuqZIbJOf4Ibh6To8Ei+as8/33ZMRwpD3PhvvL80fO2IhGi26bGhp6nFTRmIGLExbZRXL7cw/IIrUbLOvPrr70OWo0GJ0+cQHaWiS9cswvzsNspil6O3MxslJdXIRSLMEu9KDeP5S4U9EASlOdfeJ5jnanYvnKlFxUVleju6kaqSsMHDNEkWja2QqVRoqOtnQ8TSuYjbeSUeYqnNKR7X7duPZaWl/+kT798uRNtFy4hIyOdtZlEaWhobGLGtVahYoLKstPK92VtUzMjvuiCS8mpdXWrkJWdDX8oBIfXg5PHj7FxlWQ5leVlPDlasliwvqWFNcwZpkwM9A8xvYKiqNe2rMOyzcEIspm5OcwuzqG1tRWv/fE1XhXTtJ4OMqlMylQbn9fH9AyalpSXlmHJsoi6+lUYHhnm5vO2AwfgsTtZH2mxLKBudQ1P++nnqMHYuGkz3G4fXwz8QR9Pry1WC+RKKUIRP4JBH0QSESPHymqLcftdt3Fa3+jYMF8Ql+3LvOHYsmUb3n73XV5dtrauw8ToEPq6L3Ph6/P4sbq+CRKFGnkF+TwBM5myMEWUDrefp4uxUJybqyd/+QSa1zYj1aSD1+9FMBLEAw8+gCd/9QQMqek4f/oibrnxFmRnZuPwJ59gbn6KXz9Jihxzk1YIo2L4nB5s/7/Je+/ouu/rynff3ivuRbvoHSwAUdh7ESlWFcpWb5bi8uxJnuPk2XEcx+PYcaJ4KRln4iZbUmJJphpVSYqi2EmQIAmiEL3Xi9t7r2+dcwFZa2bNyx/Pa42TgZdMEUK59fs7Z599PnvHDnRevoQ/+ZOv4bnnfsiNSll5Ba51XMfUxDQ/D9u2bUI8FoEsm8FdW7Zi355d6BkdwMbde/AP//BjvPPWu7h7113INxtQaDQgz6DFBx+8D4FciQ9OnUP7unZYbQ5854ffBRRC3LzWids3bmFqfAKirAi1NZVQy5Wc9psWZmCLerH384dx6vQFuBedeP4Hf8+vm5MXP8LuIzsRUYSYxlJd2YDXXnwbO3asx333H4XHF8C167ewa+de+MIB+EJuyDVChBJkzQnD6/Aj4g3BvbCI733vWwgjDW84jCSyiCbTuPTJRThn7Lj0wQWqB/DY059H30g/K4mdtzpx6/ZNPhsqy6sgouV8eg3YHZwaSxYRq83GxBE1LUIHoygyF7IXVqZRwu0NYd++/aioqMLAYB/i8QiGBoYgEIi4kG5cWcF7EtML05hbXGAyFEWLHz16P0aGB5GvLcTUkA2Xr1zDvv2b2bc73W/Flx7/HNzTYzh69xFo1HL0D43jamcfRqYXmExU21CDjy+cgy8cwf57jmDeu4ChgTvIz6OC2Y3xiTFs3bEVUwvTCCfjeOwLj+PkmfeRTkYZGWlbmOcwr1AoioA/wvHqK6rqoJVqYLd5YLW6MTY2w01p3coyfOHLD0MsTWPNynZ0XOtEmnCsxhwikXYp1HINOq904PzFi/AlQjj+7ht4/c3XUFhsRll5CaZmJmHOz+Ngn/GxURz7t1eQSsRRUmqByaDHjp3bGRVJoXH0etYa9BCS91argUquRF9vD8oLSxEJRCEVyZFfUIjJhWnMzM+jt6sHjgU3+rrHUVFZyHag27230Lh6BXbcvR0nz3yEA4cPQSIUc3gb2fsa6+sRiUURT8aQEUURjcVw4sRHePSRJyDMSnCnZ4CnLx2XOnh5WSdV8TIvTRwIoajRymAwqzFtnUfrugakwpRQGoWUkjJn3EyeSUeEaKprhiQrx7mPLyMrECEUTrEVlJCtsURiKR2cpt30usvwzsWWLRtQVV2K7p4u9sgTMYwIO2IJ2JJHwVQzU/O8P0NLh2Qt0qrVKC4qYD81TaZJ4KCU0lQqzvZJdZ4es7RwHA7ikScfx11HDrAFQ5jMYuTOKH701z+EIC3Cxo1bsH7jJlZ4FQIRFHIpJibGcfHSRQR8AfgoW4J2s2hZki7KVEjrDHjl7XdQWdsAjUrDOOOQn8KfFuF0exBLRLkJJJQh1RRatSaHW2RLaQR3eu8wS/7D99/Cx2c/xKadbXzWVtZVQ6/Nw4u/+DdYx+d5ckUIR28gyBhYyixILaFGP/zwQz7jzDotaF4w3NeNQMCJSCYMZb4aBz5/mB//gWs9CHoCKDTkIxVKwD63yJNJJipptNDmGVmZj8bjnB9Cg376nWKI2QajlMrYVkJ2LfpvRD2iPJNYNAqdTo01zav4vmSSCaSSMRZ+PP4grLYA2zsFEsBg0mLF6gbYPQ4UlJVg07at/L6IR6IYGRzE6VMnUV1ViaxCzomx9Dolu2Yqm4FSKmUiVCxA3Ho/K5YrGxvx1ivHsHfrNgx334F1Zo4hCGStodcYhWelIEIwHkPb1vXISNKIx8JYU1sPx/g8rp3rgCYvD4TtN5bmwxXzIq9Ih6P3HoR1YgqNZdV459jHGLzzf0YAE03s/3dSZP7HQlXwne8c4SqXlfGlMCWiZpDlg4pPZrZ/hspCRShZYmhhK7fAmitQSYmnonoJDvOpX57eyfQ5xj4uJar+r6rlZasMWVzodyxjJulnL9tfcrSWnHWGcYtLYvsSkXIp2fV3YU2kelPBTE0JW3piKYTDCTw0rUar8/dfuHNS6hJ2kn4fPY5kPWIiDjVGS7Se8ak4BgZtTGMhP/f999/HPrbz587h4sVLOesGeRMp4CKZ4OQ1KkJ1ag2PGpUaLS94Rv1+XkB98qkneHRPoUTkZT/zyVnm5NLhU5hn5iUuOmSbW1tQUF6KW91d2LBuLYJOD8osJZAr5Jwu6vV52e9e11CP0YlxvniXl1dALBXx73vowQe56CI6wu3uHqYhKCRSNNTVwe1xsIpYU1nFSgUdzKQOHT58DxMbbA4H2tevZ0WWQnzIohMI+qHVEmvejKsdV1GQX8hoRfLYz8/OM95yxYpVqKyphstDB34ce/bvw81bnfjNb/6V1dRELMbed7lElhu0pLMoKivJ8egnp1kBD4SCTLORyaTo7+2DRqHE9u3bUVNXySPjN946BqOR+LYaTkEkMk9NXR3qVzXgVy+8iLq6evY7h6N+nDt3Gg2NdaiqqoJII4a52MwLon0Dvfw4Hj50hJGQRN6ghcNQNsnc3KHe22yF0esM2H9oD1sAtm3bCX+QLhAajE1MYXbaijxDEY/9N6zbiHfefBO3b91g7/6jX3gK731wHLSafM/hw7xMlgqnYNaZ0XGhA5mkEE9/4Slc7TjPqMpL56/h4J77sL51C959/TgyyRimRgaxfn07pQlApVThdlc32tvW8sLN6OggR3NfuX4d8nQa9+zdA+vsNIe3XL51A8Oj01jX2oaSwmJEEhE4rHbIRUKsWNkIsVKG1956B8WWcmzfthumUhOu3bqCjouXoVNqEA1GkYnHWOUnRv67778DvcWEGbcVq9e14PyVa3jqkafx/m/fZUrSlGsGdesbUbKyFD/72a/wve9+B+++8z7vPDz4+UdYkWtZ246Z+Tn09XSzyjYyMYRN29fCRwpbJI6Brl601DeibWMrHMkQ8goKEIxG8cbbx+FYcEGSEKG1vhkXTp3HmvYGNDbX4J0P3sPTX3oGN7p6cKf3Nkx5ZrisDk75paJxbXs77gwOwmF3s5KoEEuhlWlAEb/kg9cUGLB2/UZ4PQFcv3gDTe0ruVjq7LjOzzs18FJRhkOepHoJ1m1bD7vLzqFfXbeuIZ1K8HLc+vbt+MnzP8f+I3tQVlEKny0Ek1SBqGMRvTcmUGzSoHtgHGm5AqUV1Ty12rl5K0wGI956/zhqVzdg9dpm9N/pYRyfOJtmi9q7Jz7E//X1r8MVCiEjFkJjkOMXL/wL2tc1IRINIJGMosRSzH5r+oi4QvAvBFBgLodMZkAwnEZxaQG0eQosuicRiDjQc7ELGpUB5fUNMBYWIxpPYmZijhN6qVCg84SQo2KZEJOzw0gigtq6CugNWp5keN1+5oq/9PP/jrbWFi5yOjtuory8iItZgUjIyjctFfcO9uPIffcxXWViZBJ5aiPcdj+2bN0JoUCK10+9jtoVVdygX7hwnqd9JD1XVpXD6XIw8ammvpZRln/1Vz/AD/7me+xnvn7jBmRSBS9g0n5OShhj5bSyvJZxsFx8zy3wWU2q8vzMNKbHh5AMpxDxhiFMAQF/APUrK7mBtLoWUFyej7w8Hf+usD8OcVqOgDOKsDOG9pUbMNg7jJtdAzCazHA5PVz0CSFmi2lu94tUrzQkUgH27N7BhJbzF8/CoNPxJFWnJzxjlBXc0tIqJJJZmA35kBG3j2wxYbJs0DWSrtdxRkua8wxQaVQYmhiG1KBEQ+tqrGxdg1A8CqfXiysXrsA2Y0WhJp9Rm9FADGoFoSmpcbPx4u/6ta348MSHPCmi2kAiIothis/zLHL21rRIir/77/+C3fv2MzKYR90p8HNNIk04HoJILEVRkYWfK9qdUqkUSDLRLouxEbKuRXH+/Gm89f4r+NYP/gwSvQT9w4OIhBJQiTX46PhJaORqfm0p1Fps2rEDGqOBi1mqUyiN1WqdgSCVgCiZQv+tTnhdi0imYhBIsigsK+bnUy3UIpvIMBQAScBlcyIaiTHhjqyeRLmh4L5wPIYssezp5wsI2Zjh5oi8+byTliZkthhSqRwSQtmG/CyGkOqeTERhX5yHUiXlxt/nDcHhDCIUjrMP3pinRSDs5Yk4oUAra6pQQvSYogKkkYTVbYMz4IZYrcLqtg28cAyJmCd5FPSVCEcgzgqQisVYhdfI5MjGEigxmnHy7eOYHZ+ATCpmghol7/r9EfiCEYRTcaxauwY29yJUcjFWllcjNOfCzYvXoS8oQs/4ONbtXo+4NMM4yGefegw3L11BbXE5Tr93Bb3/ByjuNE2hqT1Zuv534R//p8L9L759OMvkE14wzbBC/inKUCzIBTAtebTpTyo8SZ2ncSTjDpcXULNEgsoV+1QsU6GaU9qFn35+GYm1hGzn7+fUVaK9fMbuQgXvp/YWahSSSwmpy46YpfRWTiel71u6zXT7kktF/md97lT4E5s+Z71Jc6NxdFyJpsXcxen/78dAaRpnG1NISZdtO4IlrGVuNEYq+/JjS292ur/zVqCufhMHM7hdTrz44osYGx1nX55SoaLFAVRVVaKkzAKlWsk+cFJxq6uq8MILv2IPO13sDh8+gO6ebuzYuYPTR4kSkkhlmKKiUMjhdro5jbG6opKRXqFYFFmpCJu3b4PDbkfHpct8sT985AhmpqeRzaTZZ09pdsTxHegfYPTjjj27cLPrJnO0++/c4c34IouFU+YoLrqysgqTowN8gJENpam5GTFWHWLsuSeKRmFhEfoG+tk3bDRSDHURxifGeYJSVV3J9BEKXOrq7sXgwCArmJQoSwEuFPBhNOUz8pAKcKK+xOIRvPzSi/x7Al4fj56pkDfoDFi5aiV7micmJzm6eU1bKysOlHhKuM3hoSF+2i2lRdi9ZwcmJsewfccOHPvtbzm0qrKyGguLVkQTYTzwuYfgdHrR238H8WQUxcX5EIpSTM9p3dyOwZFB5unSsh2p/kUlxdi8bSv+4cfPM/rt3kc+j5nRCbQ2NCIaCsAf9UGgEmJ0ahRalQol+cW8QD0yOgWlTM/BSZs2bmCVxb64yKm5t7p70bRuFacpTs1MIz/fhIvnzzEO793fvo/2lS0QZ2Sor18Ju9uGsjIL7LZFKEVayIVqFOaVsPppNKhgytMiz2jE8TffwPzcHCtdf/HNb8Hr8cDn96FudSPefO0YivRqjtAm+gg1fCPj4zh/4SJzfxtXNSLqj6CqvIJxo2so3vy55/DkM3+EqalZFBaZ4XYtoL6iGhq5ErWV1Xj77TeZdZ9IhfGtv/wWJlzz6J8YRDgRg8PlgxgKmHX5sNoXoSpWIygKIiPP4srFDjz1xKNoXNmMoZEJbFq3GcePv4k9+/fgwrVLKCkuZSvVHC2J1pWjo/MCyiwWdN/oQr6uAI89/QhC2Tg3ZYTL7O7tw8XzV2Cbt0OcFqCpYTUSiGD33dt52kQeVFoEI4WdkI1uh5OTOfPyzJibs3OzKZVIIRFKEQ/GoZDKEPRQ0mQ5qlbUwGp3cLE23DvGtJ43XnuNiyhqDCORMDZsWodr3TegMuhhqS5BcXkx49rGxgYgFGRgNOahZc0mrFrVjmgyikg8iGw8A0k6A7VIDOu0lXF6h++9l6cIGp0Ob7z6Bno6uvDME49zc0oR6oZSM6amJ1BXWc7hNJvXb4JSrcGM3Y6CmnIMjg3B45hHRpjCxOwI1AYptHopXO45XgKk81InN2K0awrXOkbx7W99B3n5xewxn5geRjzphViSQU1hCY4dewultXVY1boOybQA1lkHWpraecpAhYwgLUAk5kNaGMH4VB9a21ZCS0nNTi+K9UU4dfIE5qeHIJRLUbOqgRt7apY8ThfvF9C+CYXO+UJBnlb13+rF0cP3w6DVQy5T8WO+ZedOfP8fv49VrSvQ0FCH/v47XNSSgm8pL8Hswixu3LiBbRt2o7qiDh0d11FeVs0Wn5/+y8/53C0rKWNsKtkNiCpSVdXAnmZBVszTSLJNJeNRxm8KRCmc/fATBOxBuOedzGuntFtjgQLF5QUIptwoKs3jrTFKwk2G0/BbA4i6ExAlZEjHBfx6CgXTCAWTSKUo1YNoQCkOAaMJNV0/gTh27t6G5qYm/OLnP0cmlcF3/+rbuHLtInu4VVolAsEY5mad0OvzWH0nrjihdefnZ/k6QZYOysGgHIqC/Hxs2b4ZxuJ8pMWUrSTAypZmfu1b5634/rf+GtlIGoJ4bqmVBIgiSykGhobYH79v31688vIrLKyRx5u83OTppseHrJ8Ggx6jUzM4+ODD+Ou/+VvGihKnnRbBaWfJ5nQx+SRKmQV6A/8cOrNVSiVPMNLJOEYGBxD0uTG7OAWbbw4NrbXQFWhw+fplJFJpVFbXQCfTY3F6Eel4FpPTM9i1by/ySwt5IkmZFSToCXwyagAAIABJREFUiKg4SCXgtlpx4s23IBcJ4PO6uUFWqlRMX/PZQ4hHEwj6gkjE0rw0TqKPTCZmlCcjYImJH4/xIiyhG602O9dCFPxFe2r0FzF53lPUwMg4VZuupdlMkndIqIB3O22MXCURKRiIIJEQIBpJ8Z4DNWn0dYQYnpmZhkxBzaIYLe1rUFiej4goCalBgaxchpRQAolCiTyTGclULpAwQ3kjiRSktPNHyn8ihYDbhUQggJnxMQR9Ptjsi1zcWUrLIBIpMDk1i0gigQNHDmJ6ZgIFJgNS5GnXmtiGRLdMV1iAzXt34GrPdagMCnzzz/8UQz198NvcuH6hF73Xp//d8uk/slXmD80is/xgC77xjf1ZUtipM1/2oH8W1UifZ8zi0gfzSFldyny6MMqpqBx+RH/mUlYphIg+WBUn6wwp7uJcg/DpL1/6V2ocPkVLki9+OTSJPfJEmUnngp6WEleXGwZekKJmYUnmX/blLxft5CunJoLtPemcX56+lzyN++9I0Ph7ospw4b4ihYxsqZFYmmBw8BOzwn+3M7Bs48kvbMf7711i5CKdXHTwUdFOmLqqimpOxTv21uvYsWMnxkeHodFpMT07y1zZvu5u6JUq7Nm5C9OzU8xqp/HimTPnOUxCpzczGeDCpQs8bvW7XQj7A6ziEjningfux+DoCIqLLbx42tfbB6fLxctBNDIutViQZzAyeouUH0IljkyP493332NlnApksuD4g0G+f7QIR98/NzHCBeHAwAA3EhQcpCB+cCLJm/KUordgm0cwGELT6iZWC15++V9ZmadCmx6b4vJSuHyUtDcEQSaLu+++m1MslSotX9SIdU5e9cHBQS74N2/ehNHhYQQDPiaIkI+Tfhd5yolPL5RJeDQolko4uGl6aopTWekCTBgvIsYQRo2wd+Xl5cz4VshVqK6uxczsFMorShCLp7BqTQvu9A9CIKK1H/KK0j5IGnKdAot26xLvOoUNWzbi4tXLjCV88NFHMTIxgVAijjyFFsdffA33HDkIdb4WMUUScp0M8WAA6UgS9XUr4HFHMDkxx8pWvkmPsdEBThakomH33n3oG+5jXyJRc+iiQOg9KoqHbw8zGk4j0iAezUKp0SODBP70G1/D2RMfYX7SgQcOP4J7jhzF9OQo3jn+Bn70N99H1+1bOPbqKzh//ixKS0oZa9jevhZ3H97PlpuOy1dRYjbg4N67kIhFISFFTCTA8Xc/xEZapiqvRMDtZdThtt27cL7jCj7+5CyOHDkCMdK4fPYs9Go11q5p4wAQIuxUVldi0WnF7rv3QlVixuTMKH70o+dYoZ6fcyK/uAR7792PqpZKWAPzeP2NV9hiQw355u07EY4lUFVZBRl5kadH4Yn4YTDko+t2N4qKClFdWwGJJM1Yy4J8MyQiGYcd0WjuRmcXZudm2SfduHIVN4aEZ/Q63fiTb/4X+CN+njhRLDtNjn71y18zccbrDrHqtqZlNb92pVLCpE1gdnoOIV8YiGaw+66NrBQv2J1sXaCF03xDEXQyHW5c6iQABAqLjfBH3Ni4dT28/gBidMEXibH3wF68duxVVNWVwWqdw8KcHUePPoqDR+7nZFZ/0A2XfZ6XY/VqPSRCBfLziZITxuTUJONZCZH5T889D4uxEO2rW7Frx25cG+rlonzdulZYZxa4ySi1lEKmUyGYjeOj86eQCbkgVStQu7IWVzpOw5xHHvM4YqkkssR4T8rQ1rAZF8/dxH33PYpAMAGRRIhgxIdY2ANhJg2DRo1FpxO+SBSW8mpIJCpk0iLIREpeRkxm0gj7gxCK0khlghAIo6irsaBAr4FnfhEXT56BY34eNvsC1u/cgqRCCqvbwV7vtjVNKCkugdPhhtsTgHXejuG+IeRrTMzRbm1ZjdWtTfj5r3+Bb3/vu+gb78f0wiQroRSyQx9kQxLIxPD6vfCHA0BcjJaWtXC5fSixVEKj1qOvqwfD/QNM/aDii95n8wt2GE0FuGvfQVZe6b1I50w8GuSijWyCSrECJ46fgpeatWAY5nwjVBopTIUG+KNOxNI06TFxoJFRo0cqmEDSn4QkpYBCpkHAE8Fg3wTczgSyGTkLVlkBwX6peM8puCJRFnV11Th04AD+8fmfomllPS+hky9frhNDb1RzU3r9+iDC4TifzRRo5/Y4eaJG6F+yLFIh297Sggc//3m89967GBwc4kZIrlZhwb6In//yZ/jbv/0hbHNWCJJCxl6KxVKY880wms1wuV2g0QKl+Y6OTMLt8HCTQZkaZOlhRLRQDJ1BB5PFAqlOh3/5+a9QVFwGqVDKUwASKHwBEi8ijElUa+SgTtCcVwiZRAivOwCX0w77/CwWbbMIJYOQqIWIZ6MorSjkM7Cg3AKpUgatxgi1TIf5sVkszNvR3L4GGWkWwbAXgnQGEp4GiCCBAGN3+vDh28eRiSeQiET59hIBZtFqQzYu5j0EajKzmVyyOE3QtCopLIUFSGXSbJGh3QqxXMFEHNol8PuCfN2m3UBamqVFZnrt0ISIVHR6jmjnr7lpFRLxCLLpBMLRIIdSUVO4MO9EKBinAGTasedCncAUoSgtEAu40c8vzMOWXZsQQQwijRRRURpCtQISiRrJdBYGgwnpWAwuqxUKEQVeR+F3eaCQK9HbS2ciqcRpSGVSJs1QoBRNkoKhKKanrbw4u2XLFszNTCKbiiMZj6NldTOuXrrKDVmhpQSVdbUYnRlnWtrePTsQ9gQwdLsfn3xwBXNj3v/UhfsfmkXm09r5y1/ek1UoxJDLcyO6z9pZqACmFxBjFpf86rw0ypz1dM6uIsop6lyQL3nlCRfJfvSlop1+Dhf2SwX6Z5/p5ZCiTxXypSVUKriXPTpsdUnl8tP467lYzzUBywjJZVv7cjhrrtjPTQioEaHbvPy91Env6RKgfur3g4Mkj/vZFUlAmVviXSbwcCjU8njh084nN7b48IM+jI25uECgiSiNMvNNZlRVVkOnNfDBu2vvXZDIpDj22qt47dhveTxK8fGEyXIuLGD/3n1QqOVYsC7wYuqePfug0eqZCkFjO1JPT310gi82rU3NsJiLsH33TlbdJVIp02VmJ6ewbuNGnrTIZXJGcdFyLIW+cDMhEuHMmTNoam3m20Ib/4RQJKVEZzCwqk2c99defRX2xQXkF5h5MXLNmjW4fOE8vyZoHEm+97LyMth9Xly9cgXVVdW8uEr+V5pGfOnLX2TPOGGzSkssKCstZYJNW2s7LwCSn5MmJy6PG503OrFp82YO9qGvjYTDmJma5PRDSiokv2TjqhVcsBNa8uyFc3j4kUfQ1dXFgVe0GEvLQnSBITpNb+9trFnTzImrVMyRN5mUlL6+XrS3rcHE1DTUGh1PBDSUhiehczbOibe2oA1KrQojI6NMvalf2YCxqQlMzU/h0Sef4AvjxY4rkKUE8M3Z0XH5CvKrivHE174AX9SL+akZ9HXdxoGDh4CsBE6nj9Wxvv4ubNrQxmSFof5R6PX5ePixJzA9PcMH6uz0FOamJngRmHBsSrkawz3DkAqJcb0LVzuuIZWIQCEUY2pgGkaNGZfOXUaxqQDpRAx1tdWc3UALSbMLi2hd28Kvi3vuux/BQBD//I/Po7GmGn/xjT9FXVUVvv3tb0KiVmBoZpL3JB6+7yhMRhNiVPxarYilk8zx//Z3vofm1Q2oryhDdVkp/vknv0BDbTU8LjdEmSxj27bs2gZHwIOv/sUf4yc/eR5qlRonTpyGwxPE5x57DIceug9/84//FXKthJGeUrEM03NzqKhrwKH77sNlImooZbgz2IMD99yNT858xEvJW7Zvh7mAFM4Ebt24BolYzAriufOXOMGQms7dd+3j1y0tFEZDEbZi+b0e7D6wF7EUhYhn2KubRQb/+vJv8OxTzyDPYOZltGgmwgIALXcVFxZDmBXjxRde4KTjgd4uThsuLatDiaUEz//4J7jv4AM4/9EFRAIRVtSI77zoWsD9992Lwd5+WOcWWJC47+GjeOWt30KlU8Ng0qO2sgFf++o34AqGkEinmXeejAUhp4C3eAoSgYyTR2lBmhS0QDDAnm/C/RH2MV9nQiAQglCpRCQRht6oRTIWgyRLy7YqxNNxeKMBXLvdgZ271uNW720uArOJAARRHy+rugN+rGrfAJcrhqb6jRAL1IiEBfB4gzCYjFBrpKBhrFIqhkJMZ5CN2fCkBMZoWVMq5yA/OocomEcsptfaNAJBN7weKyTCJAr1OlSazbh29iwsRpqi6ZCRSBETCmAP+iBWS5laQ1hKugaIhVI4bW7GSgadUZjzNFi3th1bt2/m+3Dw3iN45+Tb8AU8aFnThDxjHs6dOwenw8kJl5S4KRQLUVZeBZVGh3SG7ChiFBUUY2ZyipG81MzT5HH31t256a1Ywl9H4WxEA/K4HbjWcRUumw3uuUWeJOo0Blw8dxVGnRZ5Jh0Hv5lMBsjVUnhjfujMajjcdpSVlPLSHynFLqsHOqURNRVV6Oq8g+HBWcQiYl58I1uiSJzl4o5sFRxUpNVhTXMTY3E7O2+ioaEBf//j5xBP+JHNJthKOD66wIF1MpmC6UfEqN+2dStfL7Zv285q9/M//jH6++7w1JmoQTKljPZPecpESi3hXqUiCavzXk8QKrWcbTAVNVXwh/yoa6jhiWBpcSUkxGMPRzA6Moj5uRme7pLZR6lTQaxSY+2Wbfir7/+QsyiokMymaRqfYbujx+PlvSiyForFEp6akADn9VKD5oDNOo2Z2UkOfCqrtsDmWIDBqAERDTzhAIc/GQx5sC04YNKboNXp4Q54EU5FuO6gpU7E06y0T46NYW5iAl67Hcl4DFJaHk3laDD0HvaQZSVI1hh2JnG9I8xkIRMJoNOqoTcYmIdPViaarNKOARGBiHBEExFOmhdk+b7Q2U1TCJlCgXA4CLPZBJORXhdGJKJBzFtnmc5Eib4Oh5fJYqS6c91FAp5QwrQnEmdoUZpSxJV6OdZtbsec04pIJg5LdQVEchVkRFGKJeFddCLq80KvVaGkNB+TkxPIII1QlJ5fNSe8KlRqxmUmMyR2yrjuCPpDDGCgWsBSbEY47GdSEzWBRCYiipxUIodIIkYkHoZSKoFOLkVTVR3Ge0fw2svvwuPK1WX/Xx//URV3ssgQrY+uG38oFplPC/dnn92V1dAhLKURHSm/uQWqZR85fWGO8Z7zo5A1hRZR6cVKX8+pphIhj5XoayKRFOI0EiPCzNJSKxWvdMfpDSGV0KGUK5hJTacPEsxz/vrfMd/p7/RB/58LWMolqXJy62dIMsvBRp/ZR+UCbxlnSex3Rl2mcreXOmB6s+3tFv3eFHcq3M+tTEGoFi+lty7dn0zuNi/7/peXc6mwP/3RCO7cWWBMFI0I6cVBhTspHHT7Du4/hA/OfIR333uPl4GeePJJVgPn5+Z5kYy8bKNDw7j3gXvR2XmdOelHjx5F350hDi7yBULYuGkDEsk4j/ZVUjlu3+hk+oreaEQgEkJddQ1ampoxSBYdqRRzs7NwO11Y0dCI20spo/S8kZJA8daUxkeFC9FuKO7e5/NjaGQ4R9iYnERL2xpm9pKCfvfde/HCL37Jh5EwA178okXbp7/0JeZej4yM4N133kFBcRFjKKmQ7unpwbNPP4m+7i5eSrvnnns4cIn2Hfr6B1FbW88LpZWV5XzwDA4OsPJ8p6+XlYqK8lKoFEqmHdAiG00oampqUGgpZtWBRrlWq5X95MQ6H5scwejYKFaubETH9Q5+DrZu3YrRkXHMzMyxZ3N4aBCN9Y2sgtfV1fKBWFho5iCL2roqdA/3wuH3MKKzrKwc17s68YsXf4F9B/dxyAsVgnUrGtB3vQtVZgu6bt7GtH0O3/m77+Mvf/Bd1FRWoLKsHHPzk2hftwmmvEJ8cu4MLKUmvPvOCezcsZGnW05rENeu9ODXL/0aL738IsqKC+GwzsNps2HHzl2obWiEbXYRowPjGOwfwfVr1/H0E48xLWG4exg3L3dx0R5wB6BRK3Hk4EGEQ344XXY4vW4kkIHVYUd1bS0aausxNjCEr3/1K+jvuo2ailKc/OgkHCEfVq5vwfH33scXn34WlRUV6LxxAx989DGOPnw/RiYn2Av4b//6G7RU1wKhOCtalvxiCFLkyz+Ev3/uR/DHQiitsuDBZx7BxMw0Vq9chRd+/RLyS8rxyDNfwL+99SrEKhGkShEcMwvYu+suOP1+3LzTh7ZN1GRmWd1esaqev6Zv4Ca/HhPRFCtsJ09+ABLZPQEvhsdGuOlSKGiBz8zNqMFogo4Wa40mpGJxuOwu6AqNKK4sYYIQfQ3xyMmaRmmRlsISVqIgEfAFlXYDlBIFzp45D5lQhAKjEbeud2B0YgRP/tEXcetmF0L+EHyOAMYGplhR1Om0WNHUCGNBHpQSOW5dvIxDO3fjlWNv4MADR/Dym8fw+NOP4659u5GIZFFTswrhVAJTczPwh33sYe/p6oSloBCxcJwLCYVchmA4xI+HQqaE2+VBOpZGTWUNn8H9g0NoXdsKqUKC8YlRlBRYcmg6IutolQjH/KxkmooL4fE4IMsmIE1EcenMaUxMLeDZr/4JtMZizM25kU3LIBQooab0UgGd1SnotQp4HA54HC5mh4tkIswszDCZh7zkdHaQZzwejyEUC7Bt0O10YmVDLc6fPomGCgviLgcGOjtQXliAppY1OHXmE0wu2uCKZNG0oRHBeITpTxQbn/NpBzE/u4C17eth1OmYPEPKN+01FBYXweN38hI7NYrUgBKqViSSwaA3Msrv+Hsf4KHHn8Ci3cUL/DT0oKaMJnQ+n4+b8IDfh/nRGRw6dC+nU0MozlHBEjE+R+g87752AyO3erGw6EJ9fTUjVXu6e5Gn18Ftd5FTna0nIpWEUXqugIMbO5lABJVIicmhGfaLa5VqlBSX49a1fmg1+YiESeUWw1RgZLqKmyZaGQF2bt/O1wHKZ7jd08eWwrv27MYXnnwMrx97BZ98chqDA+NwOgKor69D85omPPjgA5icGsepUx9haGiUr6/UxFA4EV1jCNogpIlsMAKNQY2QN8TFmkwq5bOa7B7hVAxihRjaPB0eevxRdHfdxvjINBrrVufoOnYHErEwhNkM4rEEBwVKlEoUVpRDb87HQ48+gSJzMdQKNYSUw8GW1VzoHRNRRGIugKngp6XgYMjNzd2sdQoSuRAhov3IiFfuho8yR3Q6KNQayJRypLJJzrXQ6PSIJuPwxwJQ0DTJ68cnJ07DObUIRKPIpJIIBwIQkJjldsJEnvVgkC0mDrsHkXAasRg1iGSHoqTELOeh6NUqWIoLuJmjID5/KMhZIxT0RME2dH0gbj0TYyjBNEXThxTvZVRUEv7UzZQkElqMeTpIhBlMTY9j5+7tGBkdg98XgQAyxCJJJGK0lCxAMBCGSqvmcLfmNatxu+sWNm5ag7q6KiQFSQyNDmJ20Yq6lmZs2LYD3TduY6izC6tqapERJEH/a9naDmfQw358mvYKpUrojSaoVTSJViJFomY2gRintlNSK7mJYhBLskhnU9yskq2W6EDkAKBGJOBzI+hxIxMKYnvregStbvzm128jndT+e3U7/iMW7tQsE+SjqanpD4Ii8z8+yAIq3LVa2acWFg5OWgpeImWYSmxerEzlUj+pYFomtCwXy2Q9oVAh+mKyyMRjpG7n1PGcTJ77d/rrcjjTcuFOhzv9t+WFVC7wKXBpyVKzHKCUU9eXl1FzgVDLX8O/ZsnnTm+8zyIhc0uruaaAFsOW0ZEH7kjQZP39eNz7S9K41JRBVplbzmWKzVLjwfx5DpbK3f8cFhPovU12Bz1SyQSikSjjpMi2sji/gPHxSVZ2G1ta0NPby0sqhGWk4rivu4etJxSPTemqNHoj3zkVqGXllejq6uZD0aDPywWHpJKYmJqApbAID3/u8xzoNDI2yoU72SNMegNOnT6DkrJyPswphOiN3x5jT/3999+PssoKFBUV4Rvf+DoeeeQRnDx5EiUlJcyQJzW+yFLMfycLz9Xrnexj9we8GB0eyfG8idetUKKosJBvF2EQyLKyetVqVusHh4cYg0kXTbpY1FZXwOt28sFHdhlqanz+ICqravjApFEyIfeuXbvKfn9SvckruWrFSly5eokfn7r6OvTeGeDpBHldyddK+EQu9JHF8PAwp8TavQ4UFJo5Lt1qXcDuPbvh8fqZakJNHgX8aLQqOG1O5ia3t7bxQp1CJYXX72Sft1yjRPfAHWzdsp098G+99zZjvdLCNJpaVmPBvgC92YB0KIqOM5fw7NPPonugH41tTXjljWOorqmETqeBy2XFunXr+b6KpUKUVxbiypWLsFhK4PNEUFpYixU1LRzcEowEkYnFcPn0ZdTUlKG1tR2Ts7PszTTpjRwRT8UMRdRTGNdo7yhC9jA8Ni8qi8vx2iuv4L987atsy6ALYySRwcGjB3G1qxOfe+hBuK2L6Lh0EVvWrsfCxATMBj2KSgoh1sqxZst6/Ogff4ytG7djwWZFTWMDCsqLIDOokRKS80OEkN+P4y8eg61/EjFvCAUaA1Y3NPLFZ9e+bUzCeOvtYwhJRDAUF+Od4+8zcu3hRx9GLJWAzqTH4MgQssIsxm4P4/6j92PWZkXHrRv4+je/ibn5BY5BHxsbxo7dW6EpUkIlU8O14ELXtZuYnp2EqcTE/6iMOlbXFVIlW9FcDiejOwnrRY0cvcYmxsbw6LNPYs6xwIg1et/Qa/vatU4opQpIhcRqd0IIwtXR1Gke0+MzKCuqwPYNW3Dp/EVMjo+y2n/PM/fj7bfeQvOq1Th7inB6IqjVeshkchy+9xAHg3307glIkmkc3rsH5y5fRtOmNWhoaaZpOVQSBfq6R5HMSLDvyEGEE1Ek0+QHDiERDcPtsLOVjRb5KMWY6Ba19Q0Qi2VwufwwkPqo1OdyMHihNou0IMUqJwkwtZWVXMjYbfNQa6jYFjI9JR4LIZuMIBXyYWZyEhOjk9i8ZReURjMmZhdhziuFSmnk5eBkkiZZDsglEnR2dCAa9UCjkUMmlyCNNLPwK6uqYLfZefeAsLVZ2v8RiKFWqnlnQCuXYG5kEJmgG5J4BEVGA+JEuNIZ4QxGYKmsgMZk4p9HfG4K2rG57BDKs1CqyBqi5uC4QMCPQNDHBSSfR0VmDA72sZXB4/Ri0/rNCAfDUCu1uWbKQzaNFMoqa5h7ToUSLdhT8VVTV4OsiMQdGbqvdjGKkZRKChlTalR8LqjVSiwS5cvhwtUzl7jQJZWVWO9V5bTnM4N4KIxoOMWx9lmJABEkoDBKGZVLATkl5iJEvFFMjc9y89Xc1AKPK4SJsTkkYhnIpXJexqXCL5VJ4dGHH2ZF1uV14MzZc4BYCqVKB5VMCY1MBnOeETU1Vcg3F8PvD2N2agajYyRKUMhVmJdA6bGJJ+KcVkpNKBUmdCEi3zYpruFIFBKmSAiREWWxoq0JNStr0T8+wLkV6zevZ2rW2VMXsbJhDSrL6iHOyiCjwi4eg8O2yFZLQsvq8vKQyGZhKixC29r1MKj1UKu0XOQugyKoOaLmjusKgYTxwpSIHUn54fXbEEOE8yOYo5+MIxtPwrPogElH1zUdT0DkKikniM8szEKslCAlTkNn0kIlU0ABOe5c70HH6U8gyNCUzM3TVqIW0bVZSeGEYfKZJ+F1h/n9Q7sY0Uicr8lU1AuoiKVxOCi5lrJtqOlIcYNItkqawJLQRX/Gk3FIFQpeVF29ahVTZYg2FI4EUEDXqHgYRr2KU3pbWlfxtGN2xopMRgS7zc2Fslaj5ykxBTlROFZjQw0mx0bZNllWXICGFXWIxsI4+fEpVK1ZjUAsCveCE3kyJXZu3IQrN68y2jGuFkNp0iKeTkGkUCC5FAipUWihVeh46pZEhtNRE9EYZAIBYpEA4okQYvEoT9ZpET9FC76xBEJhIpmFEfS7IUolsbKyFoJoFu//9iMIopr/lIU7LbWTa4DfJ3+AH4Knn96ZVSrFXExKpeSnyyWTUsGZU8NzVTEV73TwkyK/7NNeLsxppCOXS7iwZ276ki1luej+VN5fWmZdXmJlvORS4ir9SYU1FUx0G5ZZ6Ky6LynXdMN4oXXpB9JtpiJfKltKaCVuO6ek5lR8+pl0G8innUNe5hZU6efdMyL/vRXuQ+VZXGxKIyXJPWafxVEyTYcnBLkF1eXi/eNTo+jrnuXDgBQAeoFksikUmYvYclFQWIxT587i6AMP4MrVy2hpbcFLL76YK7aNeejruY27992Nc+c/gcVSyr8zx2+XcyopJd/Rwcjj9CzQebUDbS2tUGrVHHL0zvvv8cWKCpL5GSsrRoRVpKKFClsKSCIPOpFXyPe5ftN6VsRJjck3m5lZS54/Kri52NFqUdPQyMtZy+FKluIiPhi6b91CUUEhLl+6hEcffRyjI6NoaW1lUg5xb+nf33nnHfaRUpPS3XuLmxjyGlqti7xARHHh9fWNcDhcmJgYg9Nu49RBujC1rFmDNlLrTp3CxQsXsKalGdXV9ZzI6nI5mO+u1qj4flDRH4vHUFFZDk/QywhNmkjQxZcUVmLYu1xuPozpYk2FNVlCbly/Dr/HA5PJCIlUCKNJi8npCQ5s0ueZ0NPXz2EVDz72EP7yu9/FV77+RcwvzmJ8ahz3PHgvbnRcRdQV5Aj6lrVroS8s4gJVKpfi9OkTkEkpxIyWW+XIL8oDJWRQAWq1OmHOsyDuT2NVXQsn7hHLWEXLkkodblzuxNDACFra2vh+mY0GhAI+LMzPshd50W5DZUk1Rrqmsa1tG1K+MKtP1zs7oDVoUFhuQc/wAH75yssIpiIYmRzHaH8vJkfHce/+/RyAolUq8Zff/TZeO/467nvs8/jpi79CcXEJW2OocQll4vCSlUOjhEIm5aAwRNJwT9jw0+f+GXlSJXZv3Ix7jxzCuk2t8IWcePP465AVFCIjU0Ail/NC20BfHxeT5aJtAAAgAElEQVQ2iWgU/mAYTqcfNRYLRsfH2IdNf27eugN1dY240XkDdqsV23dtxXxoAelYFhPDM7hzYxQqQxYbdmyEMl+FcCbX7Glpv0Op5IRLUjQDwSB6e3sxMT6OttY2PPz0Q1hwLfBkjmLKBQIhrl65xhdfCrghIlOUEm+nZhENxqGSqhm3uW/XQfzd9/4O6UQWbVtXo/3AGpw5exqtLc24cPYiq1yEEDxw4BAkpID5vDj/8RmeQm3dthaT1hkefQciEQTdAZSaLUimZNh36H7oTXp4Qh5WbgnRKZeIKfUcyKRgdy5w0RqNkmqmgdlsgUyhhVptQIIsuuRrloqRTEbhC7h5t6WwuJgnClRo3bx2FXb7AmpryiFIZ6GQCOD12BGPBxiRWlpeAYVMhUsdN9HY3Aq1Jh/JBE3PRGwtouRUOjtIZZXJE/B67ZzGTLs29LtJaSf1GBkRykorAJWQhQehUIzigmKo5TKcePNdyDMB3L15HZxWKyLxLNo374DdH4JALOOlyrffOoGKmmK2aghVUhiLjdx40QSQxBtKlJ6enkLntR782Z/+MWanxtBz+xYXTtYFO3bv2I3Bvn62U9BkJeD2IS2Vo6V1LVsGaIJJqE6yVdFkggQI8qOnIiksWF0cnhWNRWApK4VCqeRFV3pt0HLy668eQyIaR75RD5lAjGggAoPGAI+TlpflDFVwB0MwlhnhSXhRWl6ExXknlEIB9Ao95ibnEAhmUVZmxtq2Dbh68TqkIiUSRB6Syrg5e+yxRzAzPwGZUoyegW6MTE8iKxBDIdcgFU1BnAYnGdN5qdXkwef2I+QPcipsKk3ecxaQWU0mnDAn3YbpOcqFARKBhTzZdJ1ihVUhRUPLKjzw1IMwlxfwIv3U7CQmJ8dQWV6OfE0xMgkJ1q7ZjHAgydMF2+ICpibGWW2Xk0hTXMypwVW1tfxcy8QSiLK5aXQkluQimCbGdD2PhKJsqaJzKi1MIRh1Qa4WwhFyIpZJ5OAWEPHjG7J7IMqI2E5CU3TyuUcTcZRVVcATcSOajSAjSvN7RCvWwDY9j9d++iKn39KkmLz4dP953TcWh89L4hnVGzKKRmKvOlkkyS5D12JKERVLxLmFZHq8RCK2DaXTSS4whIzEJpGORE0RW/DaaRLt8fDEmFLEFQopo5a1OjUUciHCER8TZOhsJquMVKyEw+bl20c5JQqlmpnxpgIzykpLUFZYAIVIyHSo+voaVuH7Bu/AFvBimkKcPD60r2iCMJ2GO+SBQC3FtNOB1g1roTRoGURBORhShZKbA9rZoR0u4sTLRFJG4SZDQaik5LRIY2h4gJ8flVrDQkI4Foc/EkIcSW4+hMIMDCot1BI1Pnr9DFQR/b9b1v5HU9z/kC0yn9bSTz65IyuVChlTRLaSZRWdOmGyu1DdTjYYKoDpc8tFMF0MSQVYttaQ1YYOUt40X/Kk04GxjJjMsdZzPndS6El5Z2vMklK+zFun7122yXDR/RmMZE6xJ1X7d4x4KpWpkKLP5UKZcomvdNs/63tnhT+ba0CokD3YL8Vq6+8ngGm5cE+Kc/YfLs55QkD3L8fBp6ZmeemWbstHJwbhcWR4/EvR3WqNkr3XhHaqKK9iJSCTFbDdg20qpSWIx2LMe6eU0v6BPm4ESM3etGUrWwX6Bwfg83s4hOfcufOccEqjnutXrjGL+vDBQ9DlGZBfXIQLVy6zJ6/ndjdHtVdXVrGybrPZWKlra2tj7CNd6Kurq1FcWoy333yTCTE0FWlubuYCmUb1dOBTkqrd5cGrr77G48GqykpeUiWVg4o5+rtr0Y5UIsWF//jkJAcB1Tc0cJAFFSGkyJdWlMFgMrCiQWhMUmroUGxubmVaCeEliQhABTktlNKFmxIZaWueiDYFFIDjdnHRsa59LdNiHA477r3vXkxOTzIajg7bqppqxNJxVojJFrH82NNkgy6C9OZ1kUqTivFzotdocae3h2kvNussEokoL68SunJycgY2pwfuYAQFZQU4+MARzNqmWTUmrvueQztw9szHOLDjLkyNTrLlx+bxYHVrM09DhOIMrl25wEFGxI0vLS/kpL9gMIDJiVlYiqoxNW5FQ3UDPAE/KqqqoZVrEfaE8C/P/ZxVtJa2JszPL7Bvff/eHaygEt8c1GTozEj5BTBJC6DMiDA7NYWxiTFs27mNl3dv9d9BWUM51m/fgmQ2DbmKQtekzCP2u9zM1CakHFFI1m5dj9HZCWiNBh4Ph+IRxLNJXv4jtZIKU1oMyySSzDnuvXIbu9q2wiTXofPSFazd2IqYMAGFWQVXJMqeZmKrUyCTUgh0XbmKq59cwZZN23D69AXk6XRIZWMor67kJeoVjavQ2NAElVyDl375Mu4/ehDD1hFW7RwOH2wOFzc3W/asQ0JAFAgFR6vTOJ5eKxKBCBcvXoCA7IAiIdujCsxmWMoLodKq+OJLhZPT5eYAL7Jc0HuM9j/6bnbDYXWgvKgcLocP9nkPHn3oCfzTc/8N+4/sR9et29jx+fW43dPJFAk6EIPBGNa2rEexuQB9Xd2I+H0Iet0oLCtiRXN0coQD0ZQKNRxWJ6MJW9u2orCsErWN1XC4bPAHfBxoRo+pz+/AxOQo/AFqIk08WYtHkvB7o9h39xEu2n3BGNsRiNSs0cg49VQsl7LylqUzVEwNQAYdly+x910nkcI1N4famjLc7LmOyhXVcPo8fIZptEbEk1kEQjEk40A2lYXX5eJgM6KFUKpmNOqEfXEGRr2ez2tqkMvKaxDyx+BxBCAQSFC+yoJ52xzy8wu4QeeNPFqks1mR9HlhMeVDIlahvrkdH1/qRMfVXqysL8HWDetgtS1iYm4ards2YtI5y+JCYVE+WweJW037KYAIer0Rv3z+V2isqmXx4k7fGFQqCTa0r8WdW72QEapPKIIkj5bSXSi2lHEq89VLN6FVy2AyEu4ywGnHpOguzNug0SrhDwTZf0+hT3a7CyZzAVasqIfH78XwnUFkwkkUGUyIBcIoLSpDf/8QLCWlGB2fR35FIWxhF+QmBY7cfxiXzl7E4uQ89AodJ2NGogk0NTUiP6+A1Xoq7OMRytZQ4Nk/ega3u2+idmUlnGEnZHlyFNGyfCyJwb5RXjaeHh7ns50sN15XgK1SVOjSBCIYCjJbnHz8dE2l6xJPYZNJPtN4GE7T7nSahaOsVAjIxJCopZAa5KhaUYX1W9fDlJ8Hj4eoOWmU51VAr8xHRekKBH0J2BbtjKSMRUOQy2WMZsxAyEJOWXk5yootUIpFiEUz7BGn6UkySWGNGaQTcd7RoQkyWRNj6RijQrUGBdKSFBICsuTSazvAC5HyrBTpaJItb7TDwTVJOouSqjJW3996/w3OFaiuqUB5cSkWp+fx63/6GSLBCFvViOnOBBiuOcibTs2LgC1T1DxQYBolITOeUqOBxVKESDjE4lI4HIFAJODbQ94Sqovo2kFEKcIbUyhiQWERd0ndXT3wuN18nSHrCaF8aWemsFAPuVwIkSwDqVzCFqhQKA6/J8T3idKho4kUU+GKi4o4uVqnVOHGlat8OygRu7quCnqTDoFwiKcNI0MDaCRr4+goalbUYco6xyQsWpAnRG9eSQEMlgJOaJVptbxzQqAHpdYIKaRAJA5BLAqVRIC2tlW4efsGZomqROcEBHD7fEiS/Z6s1KIMkuk4JAIJRBkxhjtGkVr4z+Vx/0OlyPxPVpkvfml3luwxVHiTek0H/nLhzR44oQBU2C+r8fS19PlIJMGYKyrE6XNUUC8nntIhQZaZ5eAjXvZYKlz5sKCfyejI3D+k2NPnqLBd9s7nUFNL6ajERSfc0qe/J7fIwYr+0m2khoI56UtF87J1Juevz6n49EGKO/2eu3vFv7fk1OHyLC40pUGF+7I1iJSCnHefbnfuceJJAU0FMlnc6Q5goG8ePp8XBYX5mJ6ZAm0wk4JNyhQt7B3efw+aW1pw5XoHh10QOpJ8xeQ5oyKUlGSNQg2/PwQHj3EVKLJQqqKW0YdXrlxFntGM4Tsj2LJ5M4ryC1BSXgZ/JMyhTrSAqlQoOI6aFpiIS06sUlLnyIdO/OVPTn/M9pnLVy6y+kHFNRU7VFjv2bOLFYgTJ08yppCKHToEaYGH1PpQOHdQUhAFfa/b4YAwlUJz0xqsbCJCRxD+QIDVMbL63Lp1C1U1VdwMRMIRbsJ0OgOrinpDHo+1LcUW2J02eNx2LvwpCbWoIB9f+cpXoNVpcOLECUxOTeGlX7+Mg/v28dOh1mmg1Wt4GsBLTWYqRhJICVJ8EE9NzvAycIiWTzUaxGgESSitZJIZ+ZxdkMphyrwuJ1z2Rdx1105WUG1zi9wwbt6+Cx9fvsTq6bzbikAiCLvXxgmuMoMMo4P9EMSS+Ny9RzE2NI62tWsxNjPJwRvH3vwt4zFJCaaAH4d7npGJeoMOTrsfjXVtjIsjhZD2ECgwi3yjLrsH9dWUKOlmxcvj8mBuagpllnzodRqYi4sgUEm5+BRGxZBFVQjavbjVeRPrN26AVqtmlZx43kMTo4ikYti+ZwfyK4qg1muhN+ZBRI1wNg3bohWlZcV44/gbeOiJRxDJxnOPSyaFaCqOcDLCFycFYeFipHKnOM3VINVhunsc3ZdvobV5DVo3tkOSr4Qt7oVMTdQPEWJJ8lLSQlgC+Wo1Lp08C5VEj2xKhGQmgkvXruDQ4QP48N0P8cwTX0B/3zAs7Au+CR9hOAUBmPItmJixwlRsRkNzPT/2Kr0MIkpaFogRT6ZRnJ+PUCDIyY8lFWWsplGOgtvjhtvthNftgTm/kAvAudkF9p1SsWedX4DZZMLta9TkejikKBZKYXrSiq98+St44Ze/whe//EXmLZc1FOP0mQ+xsDiHtnXtvBDZvrod185fRllePrQKOc53XMQzX/0ixufGOXCJglMigTB27NgDSOXYsH0PqmpqMTjciw/eP855DIN9g8zmV2tkmJodw4x1jsNrKICradUavPzCb/DIo1+AWpeHRErAalmRxYT66kqIadwvEmDB7YJcpUEgGoCIPpdOY2J4HP75RU5D9Dhs2L57Cz48+yEgF/JCmkAkQml5NQeDEcs84PYjGqTJwwy2b9sBrd6Ewf6bSMWDUMnl3PDRNGNkZArNazbi49OXkKcvwOrN1VDpFOxR1+rVvOsEQu4RiSMQgVIoQdAdQXV9E7yhBA7dey9eeflluOxWBENeaPQabNq9HdagB6l4ApFICOWlFpSWWXJ40hWr0NPbj5/84F+xc+sWJnN0dd1BMh1hrzLRlyI+P1OOhFrAXFQEt8vHiEJqMIUZATLxJGRyKReFxgITkokkxsenoNXJ4AsEQbIVnbFE5KioKmfkKtkNPvnwIpRCOWQkHkXjqKqs4OJvigg1MgEsjRXYd/QQBBIBhGng1V++goDNg5g/gdoV1RCI0pAJxSjMK0TnlW5EQmmsbW3na+7QSD++8idfwbXBGzj0+D1whdx83ZVm5NDLdAh5gpifmYVepcEv//mXEKbFiAdp6TrNib6cgQIJU5Uo+IeKdPqgs4bOPrrm0+fovKZ/smJAYdZCkqfA8z/9b3B47BBnMlicmcPE4DAO3LUfF8/fwP67P4d4QshNBHnAycJBxSg1yRIK9FMooFWrkG8wMt2FXm6zC054KbBIreHl0Hg4COeiFelEAk6nC3aHHZBlseiYZ187ndX0+qP7oJKroJYoeTk5z5QPr9+/VIRT4a1Hc/MqvPTyCzh77hRiET/TjmhafOHMOSSjKYZvMOklkVyyzlK9kNvRo90BqjdoL4SuZzQVoseeHhemxAhoF4DOESHvLFEtQVat8vJSFhwI5kAFcSgc5Z0sg06PWCSKcCzCd5wn0gYNkokgSsoKEAg7UFhcyMFVKqUOLqcPRr2RbbSU2TI/Z8XGtRth0hoxPjAMr4PSdRU8nZWpZbj7wB6emtA4xeV28G5SMBaByWyC1+fD+PAY0mkhdCYlW2JigjQUegPMFgssFeVQanTQGvIYZ2ufmEEVXSfSUVTVlrB9lMLZhHIZ25+oqJtbXGTYw/DYMJS0gBuMIxPNYKpnDt7J0H8axZ2KdnI7/CEFLf2vHlzBn/3ZgSwpt6yuLxXPRIVJxHPLnDn0ogBKpYTVi2WrTHzpv7OFhgpj8sYvFfFUTPOmNXf0uS1t+pMUeLLR0BuGC3ERLbUS51fMC650O2jxlb+HNsOTNN7K/Z2XYHlpNleI022lz3Nz8Lt6+dP7Sbd5uVBmy8+Sz5wJM4k0L6eunP/9KO4jlVlcWJ1BQpS7JUyWWfL1U3PBB+WSVYaxl5ksjr95G8ODNr7QkVeztraarR1czPr9XGxUWSpQVVPDC1NUXKxobOTR7u69e/BPP/kn9iYmwwnkmQo4LVCulOIrX/0iXG47Pv74IwwOjkCl1OLpJ77A42JCNRKSsW39Onxw4iSr67XVNXA5HZzgumfPHjz11FP48OQJOBwOXsogWw55O5VyKXvSOzs7+YJWShOARAyrVq+CUCxGx7UORu9ZSixIpOKstpBl5pNPPmG2OXlD62pqESSkmEDAHnoq2mn8XFVdw4o7HfYT45PwuX3YvmMburu7eWJRU1OHYDDCByphJGfmJ6FSEuZPskQHiGHL1i149ZVXGJtJt3NqfBJyGjerlfw6kauVHLleUFLAFAWDOQ/ReISJNHKZkpuH69evc6dF/HxS8ScmJmEymbFq1QqUlVo4Kty+MI9QwIPKsjJeyLJOzeHwgXvQMzyCFa1tuNzViYQkg7G5UUjVUogUUsQFMcxMjWH8zgC+8vQX2bZBitxLv3kJX//z/xt///zf4c7AEJMinn7mSfzlX/059t29i6k501NWmPVlqF/VDrfXx5aCres24OInF1i5p+Ahp88Jv9+Lgd4BVi69hEI052N8bg66ojy+L5X5VRi7MYYf/vl/RTqW5PRLYsz/9q3XcfeRgxAopBifmcD1Wzdw4N5DyCvIR/v6dfz8/dtLL6MwLw/f/H/+FIWF+fCEvRAb5KxgReOkmgv4gk9Li+EQhZikuQgqMuTjkzdPYaRjAH/8pa/hn3/xM9z/9IOQFWtgqMhnYkqIcIe+ADcuZBfy2e1IhxLoPHcLg7eHUdtUwTSFp554HC/97AXs3LITZaU16OkZwjuvv4OKilLUETrSZkdXz//L3XtGSX5WV7+7cs5d1TnnNJ2mpyfnpIyyEBIGEQQSYIJtwMYmGdu8gMG8ILIkCyShrJFGEpqoyaHDdE+n6VzVsUJXzvld51Q3cO/1sj9c1rpwi8WaUfdUd4V/Pc95ztn7t6fw2b/7FF547TloC7Qoqy1BUVkRpHIVlpdWeLSdYYkAGGFaXEa0Cjv8/gB8Tg98Lh+bw2nitbCwwhK2C2fPIeANQSISoL6iEadPnoFGqUZ+Xh6jOxsa6rmB0NLZjF//+jncdc+tOHvxNNq7N0CmUkCrN8BpW0EmEIMgGEVRQT6WA07ccs8duHj1AqcQagVSOBfteP/HPoaQRMjX0fLSIkZHr2FyYgSF5nxMjU/y+iiWAkqtDHavm6Pft3ZvY0Z6aVEVrl69hvKKWtBQMc50iyhK8s04e+I49h46gGAqjRX3Kk9IiOcdDQShEkrhtTshgxDWmSnk5emgy1NjYnYMQgmg1htgXXSivWMT5mYXQC39RDSCZdsiwmERtu/cgrBvGZXFJpw8cZzJTHn5efCHYjCYiiCVall6pM5TwBf2IJoI8RSEpBf5+WY01zai3FyMH/zr9xGxJ3Dwplsgletw3/sfhCfowU9/+h/YtXMLJ4BeHxlHZU0jRoeu46Xnn0VNdSUymSTM+QVo39iNJ37+NGqqG9DQ1IzGlmaWfdDeMjV5A+8ceR0hTwAWow4JYQximRw6jRFzMzYOMCswFmBlzsY+CJIDdm7twRtHj6CspAQLi1YueklmRamcpMf2+pMwG8TYunk7lqwrcC+vcmKs1x2DVgXU1VQhnI5j2rGEoroyzHsdePCD74d/1Y9r53qRcMfgmHejqCYPhcVGeF2r7Bs5fewcRFBxCFcsGkFnVxubDCecs/jM1z4Hd8zLRbl1fA6/ffK3sE0v88GOm2bJDMooSdYbQjaRRsAdzIEaMiSFpeYR/T03laZuc67JlcMpU1Erk8i4AZOUpBFGHP/0z1/F5d4r/J777C50t7Wjob4O585cxebN+xGOUbBgBqZ8MyRKKVLZFMQyKQqLS3hPI4mMglJU6dCQACamZxEl7jjrhrOIBnzwrToQ8HhYjrLssCORTkCpJZ57iM3MBJcTiiVsJC8wF8BsKeRDrT8YwkBfL+wrTkT8MdRWVuH6YD/eeP0FOCh0CUme1NL9aVJAfqtUMsU6fp7Gk3ZAJIKSqDqpGOMyhSIJ89zpQEMFPF07TBMhopBEiI0bu6DWanhdnJ+3YaCvnx8n+WYokZ3a1JRRQmZnjUrNSavUcafmhjHfCKk0i5LSPIRiXqh1Kl53aNImEkjZh0H3JelSNBSFVq6BWZsH241ZfkwUNucPh+GNeLB120ZU5BfivRPH4fK64E/EoTBoOLdldnoeSrUICrWS6W8UZEhNNrcvCKfXz2x2YvJv2NSFhtoGnH3nXTSSbNRtx/vuvQ0zdisSkiySVPdpKdCQ6hVw1sv4yDBcC8toqWyAY86OxQknpkaW/39TuJOsmCgyJBn+c6PI/D867p/61MFsJJLk4lqpokKI5Bt0Mqe0Ufqg54pvtZoKdyKe5GQq64ZP7mInc8mk67IXugMX12syG5LFcDFPiahrhTvdj34XnV7J2EoFPFNrSH5DIzs6Acdz3f8clpJ0hTkmPPNiqYNPYWwUqEQfTrrEuKn+BxNsjt++Xkz/gSFPqMl9fUI0zv9pcJCTlcCZ9gziguzvTbPrWE2m26yZdHNc91wX/uyZebhcGQ69OXzwABx2OxeadDonPmxDcyPmpic4tdTusOPIkTfQ2NDEuMgdu3ZjYWkJR4++iYmJcXR2dXHQEPGnDx48iHnbHI+r7csrbMIjri+NTK1zVua5yhRKlhxQcX7PPffiyad+iaXFBajlcjTU1jGRJZlKQKXTYGJ0jGUjVNh3buxE/0AvujZu5IKbaBFpSpHjmIucmZNoBnRyJaNPOBrhTgQZWel5k2aPdLpFhUUsa6EDAXU0iDNM6EoabxcXlMKoz2NT5dTUFBwOB4oKivlnyuUqeNa6o8Y8PdR6FaLJCIRE+/D5EQqE0NXWBeuMDedOn8Ett96C2XkbBMIs6hvrUVZdzvIgGnHTocRiNvLhwL3qhsvj5uKdphqU7knj3+npGWzt2ZKjjLhdPN53OlYYWRkO+dDU1AiHdRndHZswPjWJjDzH2e2fGEIsG0U8FUXbhmaMzozxJCSbSKGitAz7d+3D+PAofvfmUfzd3/0dI9l+/PSTCGUT3M3/yte+jF8/9wxS4QjmxmdRbC6HSp+PTbv3Mg+bxrYuxwpHoV8b6EVLYxM629p41Do2OsImyuLCYlwfHEbXpm6WXdFm4neHcP6Nc9jW0YPHPvYoYzuvXuuFJ+5HaUMVJpfmkBVnUVRWjPOXLjEx6OFH/oqnMCSPePW5F9B3YQBbN3Uwm7qipgLTy7OICxKorK/i64SkCF6nG2aFAU/++89RYipGiakU1/sGMDG7gM/802PQVhmhKTciwp9NIQfFKEQihANeyEVS/OyJX6C0sAobuzdjcm4UAjHRFoIotBTAoNHzSJo0pwPXrmNhwQa5Qoyx8QlU11Th8M2HUVJZDKFMAG/Ix+hDCu8SCaVQyiXcbR+fmkDP1i05ZGIarE2mwmt+doGpCzRpCUciyFCnLZPF4uw8Mok0Si3lmJ2ZgcPpYd7zxp4WzC8t45bbb8N/PvU04wApgTYSDQGyDCKCGB9QR68MotZQjCKNCaUV5RhansSGrg5cOX8eiVU3MtEotu/fC1c0jtK6JuzYvQ9W6zTefPNl1sSqFTJOy+ztG2Rj3sqKG3//1S9h2bnCuQNqlQaryy4kIgls3bwDFy5cQW1dPbP3r5w5g5sPHcT53su45QMPoKShDpFEEtFwFCJqjCSikAuAyZFhTA5f5252NB5EWV0RggkPrEvUENCjubEDjkUXXCsuyBUSnLtyGQcPHEI8nEDQu4CaqlIcf/sEmhqbcGNiGpbCYpRX1WJ6xorrw1PYtq8dy85F1DfVgz67lLBJoTxykQxmgxmn3jkGbVYNnysM27wb9S1NuO3eO9nHYh2bxNsvvgWv04XahibMzcwxknNjdwMCcRdauzfghm0RG3t2Q6LUQiDMsBST/EOEsiPkJk2XFDIJFqxziGeSsC7Y2OCZSmSQiWdx7LWjaKmux/TwGEoKClFSVcFhbWSONRi1WF5ZQUV1Oa93VOSuOlchSAnYm0FheLSoU+hR/+UrTO9ZtTsgliuxEghCV5yP7//ye5ien8E7r7+F0avDSHpjMCj0iGbCUJlUMFkMaOlsR8+WbRBCgtNvn8ZE7xAO7NwL2/Iy3jz9Ll763WtYjbjxt3//d/C4PHj0sY8zEjgU9SMtiHOS769++itMDc3CPuOFLC1C1JeCWCJDghI6c3msvFfzRJgm5tTgypIhVsoTKMq7IA+NUquFIT+Pud8apRxj1wdxz+234o5bD+L5F16HRleCZFqKZFIAjU7Dk4q0MIvCkhJoKevDZIZGqYJMQgWCAAF/mGWWdMBYsq9AqhAjFgrCvriAcCiMYCDABlKSr1EqKBnTNXodWlvbuLFiNudzOBNjJVmCm8Hk9CSWFpYoTgPRYBCzUzcwOjSI8bHrOX1/NoNkJsmyHGrjcdARsfGFwpwuXShimVqCJJOkfReJWNpJuvfWthZcHxphPTuZfx+47z6uT2bnrIxfJswwIS0JjMD+Nao1UsSxp0TVLFNv6PqTyCW8T1JibXldIQTiNNweOxu86UbT8rLSMl6zaU8kI64gI+SwrmJzCeYm57geI/lMz9Zu9lQwDwYAACAASURBVExVVZVj97ZNmLgxguHxYRiKTAgkIyxfpOJfJBNwM06UEUKj1MO5vMpT4VAkDn8ghngiyenCe/buweClq9DLVLCvrODe99+F3pF+qAqMUOUbkFULIVbIIZKSBpjkWCoEVzzoKm/E6ddPwDq9DOssIUD/+9tfgsad6gua0NAhh+VQf+Y3waOP7stGyQyzFsJEhXIymSswiQZDFyEV4VTUU8c9l+b2h673eiFP91vXp68HH1GXm0ZU9LNzp3zSr+cKfOq+c1c+Sxp6UY4jzwQWwj3muvc53fsfNO8cBLWGpFw3xtKHbF0T/3uKzVqHfZ3skuu45wysucI5i71XBWha+EOw1P+b92miIotznVnEqHBfo8asS3N4GiEU8ImcTas8oc7CtgAsLIZzscyLi1y8Eh28vKIKy0tLvGjFokHuMNPJmcxeq6seTM/M8phu27YdHCAhkYlQW1fHjPep6Rk89/xz3F3QarRsuhNk01xs032MxjyOACfnPC2iVus869epAHDYl1FdWoax69fRumED1EYtrl0f5EWOTElao5YDTSi1VK1RczeEU3aZVkAq5dxUg95D4vLShkmyKzIB0SZBY1j6QFAwCslnaAy5tLTEf5JxlYpmMss6lx1YXrTzAkidL2LoxsNx5jFTR5oKPZL0DF3vx7Y921FRV4brI4M4fPgmTE/MIOQJwWVf5YMImYM8fh96Nm/Chs52uH1u1rMXlRSze/7ksXf5dE0btKWwAIWF+SwLKiwqZMTluXPn0Xu1jykepHGfnZlGSVEBd2ylMjGiiSh8Lj8O7N3P04KquiqU1lXi6ZeewbLXztIJ4jln5QIMDA4wNaC5sRFalQblhcU4+bsTqCguYd9CZXMTLgz1ob/vKj7/hU/j2Kl30XfuPIxyPURJCcRKDZQGE5pbNuDchfNsrl1ZXoBUJERzXSPeO34Gu/ft4kKV+MpBTwiJcAxKuRLFhUUsjcovLITXFsKJN49j79btOLB3L3qHerH1pl1IyLO4MHQJaXEW5qJ8SGQSGAw63shT2TSEdDiLp5GNJOBecuDIK6/h0O2HMTY9jk3bunN+DtKuRimxzwev1YnAggdzE1bs33WATXOURlnYWITy7loEJTEo9SYEIlGGJ1O8uSidwdkTp7Fr1z6EoglojSaOJicsHRnH6ABCmDY+CNNBXibl654IERSOk0wk4Pd5YKSuryUP8RQxscXcIaUxNiEM5xdtWHbZIZSL0dK0ATF/FP6VVZw5dobRjzShYhKVKMvSBtKDL87MIx1NM687loghEgli+45tmJmbhW3Jzqmctslp5BvN0OsMmJ2dQ+fmFkQpyCgZgSiWhUWsQbGhAPF0EpfG+3Hn/ffDqNZg6toAAt5VpKQimEor0dLaA5MhD//8zW+w1CWbjWBm9gYbEje0NrKRbnHBgYYN9Whtb8Hw6ChWlldQVliGt159C9UVVcg3F2Hjxh5cPn+Zx/YffOghfOzxT+Knv34GjniQaRPZFKBXqaGUSfD2G68iFnDDs2KHVCjG/Pwc6jdUY8E1h7QgA5XaBIu5BBdOXWaZkFwtg1AhQUNDM06/exImgxwVFcXQKHXwewIY6B+FpcDCCY1JNj8KoDERVpEyk6iQFDFakbwDpN0n4pUgkYVBpIUsq8T4yAyCsTi27duNYDSC//2d/0DMEYNGKoelpACWfBOc3mXo8jQoLLdArlXBG45ArtZx4FlzawsUMjFLNWKxOLJCCTx+D8JRymFQ8vqkUmu5oCXvA/1v4MJVDF+8Cp1EjlgwAoWWTIJ+FJUUwWqzIpYkuYWUp3yEhKwoLcdg/yhUailKywpYmqhRKpnIU1ZYjNKiUgTDcVjtdlidi/jqt7+O5ymLwxvF0owVSoECwrQEtfXlEMiAW+++DcFMHJEMkc9kUGRkyPiSsI3P4uzFc4imU3jksY9Ama+FUCVhvTEVv+EoFcPUNFlBTVUlDGoNXMsuJINJDF4cw7M/eQk+RxAyIRFEEtwAoeI9k83wZ4mdmIIMRGTOlRJgQswaaJOlgDvdZRVlSCSjSISDqK8ux79848u4eKkPc/MerHoI3xjn5F5q3ChUChgL8lFaXQOLpYBlRPQ7aEJLJBsqKajh4PG5GUdKybiUUkv0IZJT0h6g0mpgMuehoLQI5ZWVEIukbCJVKNTceaYCm2oIosPQWu5yOvlAYpuewdz0FBZscxge6odcIeVANtuiDVmuIdKcsE1TTNq4aC8mD49Gq0YgGuav078jWQx9/i3mPJamaTRqJOMJDgOkrA6H08VyUKFEwrJR6qoTmIOyRmgPII0aXXN0WJSq5NDo1Px7ySdUXGOCbWEGBqMesRiRbAiNTeuZiD0HZHiOhELIpkVQiJTI0+UjGIhhZHicZUiHbjqIgWv9nF57cN8upJIhXBvth1QnhVSjQCBOmEqwTJIkO2FfGCFfHOlYBgYdQRc8bMIlUkxrRzOi8Rj0SjXingDCwRBT0upaG3Cm9yI86RBKGipgKDJDosqx9ukgYFLoYEjIceKlo5iZWkQqIf8fS6c/98KdPhMkU+7u7uYa5C/hJvjUpw9mqTinvZA63DxGypC8JceCpO40XeTEP1erKJAn1/Gmb8rkIt5E6T7rAUnUYSatGJtA15NT1wg1VLCuEyLpe1xwr3XZ6etUyOeKPDLHiX9PlqGu+vp91/+USKmw+4PUhWkzawZa+plreQa/17yvU3LoU0m/d3+/8E9WuJPG/XxXrnDPHQ5yXX+6rXPmSR7Extm17x07MYFgUMzcc72WIugNHH5AJAjSe5PJZ2Z6itm3RBgoLirhTYYWBdJ/b968BaFwBEUlhZiameaOe0NjA1Jk+kmluKtNOvWAj+QVS6w5vvnWW5FnysNvnn2OF6G2tnZGVy0sL0BF1I7RMaw6naioqUR5JUXZz3LHsLqyAjJlDvdJmEraKOj5kaeAinO68I2mPCa3UAeddHaUzkadS9ro6DUgWQ7px4mBTQscLdI5/aCANcSk7Seeu0atZmoABUqtOt1MxqERLhXYpDF87tnnUFfbgJ27dsJclIfxqVHW9BP+kLCNMoGcjYShsI/Htt093VyIM9M2HGJTGqVnLi7Mw2qdZRIPmfzIXFtYXMhdj/fOnOFpBJ2+z58/D6VKiXgkxnpG2qBNBj327t+Lvv5eGPPzUVtTC51KiVX7Mh779Cfw+a98gVnlWosR+jwDvFEvwvEYd3jod1Hwzp233YFUNIm5mRkcf+cEvvCFv8VbJ99FIBRAUZEFzS11ePn538K35IYMFJIihjfsZ9nQnv37cerMaeTnm1BXXYdYKAGfOwB/JICMGPB7fMg3mPHaC2/hbz77GLxuL2+MdKDe1r4LEU+YpS/UTZJqZVgMOmCoMEORR0jHNGJIMBKNOnCRaJj1ncTAplG8XCCBOJVFocaA4dER1lUG/KQpJRBOFhadHq7FZczemEP/xVH0dHUy4pC68dcnhtC9fzPCqgQK6krgDMaYR04otUsXz6GtqZmLLZlEjiR9ToUi1mhCDCbmkOmZNm6xgJJUadIj4LAfmhRFg2H0X7mKrrZ2vPj8C9yhzq0bGS6yrw/fgEKtwKHbDiOejSOBJF9Xx994B/1nexHyBvnzRTQFupbp+1qjKhewEk3A7w7C7w1DoZXxNIbYzIcO7kcgGkJfXz9PCjJhCveKsMb75tv3QqAQwlJgxtHXjiIbTmHfrl0sCXC5Xdh/x224eOkSNtRVY2piFHafG91bdqO1qRtPfPdHWLItYceuTbg+1g9LoRHhWAgb2poZ6VdeUYG5JSvr2OnnpZNplqlNTc4iT2eGY3kVj33icdwYn0JTcwvm5qyYnrfisb/+DMLJGEQyGd9XKhbBOnYD5y+egtMxjwKzEWmKfg/6Ud9YjWnrBFYcZD7MIM9SCrvdDZfDg5tvOQCVXsv0mJH+YT5cUPFCJKtoOIGqqhq89PLreN9dtyMYoetHwJ1Nap7oSKKTiHKAGL2XFAJDUxrXkh01lkoU6ApxY2QGldXN6NraiXgmhaGBIbz+7BsoL63Agt2Kjq46NLdUc5FnWyBEpBK+sB+mQj1BbNYY93LWrUsFMqy6iMyTQl6JkVnYFMxEpwiZXIFsVgS9WosLJ8/hzRdeRGtNA5YXFtloKaUEV7sTUoWcsyFoU49FY4iEE9DTAUAo5kMcmX/1OjVamuo5NI68N4lkAjPziyiursSFK70orypmj5F72cUG0lScZBVSDA32MzHmrvvvRWPHBsYoUhy9XmHE+XfOsFRCppCguLwU+gITCqpKINHJ+RBMBms22wsziMejcK3Y0XvhAloaG7G5uxsmTR4mr83hW1/5DlbmnMjE0iyXpH2I9kBaf6ORMOuwaapIz5nCmwoLS6BU66DS6SGWSBAIeFBRUoil+Tncdese/NVHPo5nnnkFC0sepAUkMRGzL8qQZ0IsmURHdw+HZlFDgrCKtOd53W7IJCIOaqKDAhXMNGGWyxVrunsBRFIJnC4n5Co1T55Jhy+RyrG8ZOemIBHE6HGSyZymntTwoqmB170Kt8OBBZsVfq8LE+Mj7FFKJuPc7eZgIzLfZnKadSricx13Ie+31CikAzpNMi0WM7o62pg+RpCDeauNG2k0oSVvF1FfqIFgzDOzBHF+kUAFCX68sUiMg9BkFHSUzTBIgCZGRPmhBPOa5lJIZAIO8KNwJpKU0kFBLs9lHlAOg4ToPwoNsgkRVDItlDI1xicmea8tLiniSVUw7EFNVRn27N6MayMDECgEiAoSvMfRXruy7EAmnoZzxY1sUsgTJUKx0v5JQVWRcAxyjZyxjwGvDyaVkX0B5K/6+6/8Pb76ra8jIc/AEfaitbuDUta4DqCuu0akhC4uxtvPvoZVZwiCbC6d+L+7/bkX7rTPk0SGPR5/HAj0Pz2x/w+///vCnR4DFdv0wKmYou42Fbssm0llQemqFNRE34/GckW5nBzoRIfhkKY/uItzi0Kus577Xk5bt35bL7JZd7emPaffQ4U76dhlcjEX5YyiXKuAuXtOxT2NjRIZLu5zGMv19NScuZX0+evIxfXDx+9F8GuhT3S4YI37n6jjToV7ruNO0Ws58y0dfv7vU4v1jj89r8tXHejtneZuuk6j4kWJsF7NLc24erWXN7XiwnyMjt3IJdImcrHVyTh1cc3YunUbrl8f5o4o6UqbmpqZGBEMEYs1xvKZrs5O/Ou3vgW5SIS9e/dytPF3vvMdDI+NMMec2ONUmFJnkToOfo8b5SWlHABB5kSv38dBN7TgKVUy5Bfm86JLNBcqzvn5QMiUBdI0UpedRodUtNODIYMYLWJ0zdCmR4cRWqRow6dinxZhSlWVSqi4zzL60WjQweGwc5gRjfMpsps2ATqszM5aUVdbC2GGDhECWIrycPb8aQQCPqhVxIovwvysDWaTGRW1pZzU2tbRjmOnTuD68DDTYgi3SBKdxsYG6PS5gwQhNIeuDzHphgpMItdQUBN1kKhwZZMSHUTTGTQ2NvHUoa6hFidOnETthmbU19fieu8VDPdexeFDu1l3mJIKkaKphFSMRDbBxlhiQtNrQymGtMjTtOXi2QuYHJ/EY594jHGb5qICWCw6VNeU47vf/jZWbU5o5Bq4vX6OnA6GI3j4Q3+Fs2fPcAdw86bNWF5wYGP7Fk4NnLZNo+9qPwfPzE/boKAxOYdWVfJz62joxuz4FLLUvZaKcaHvEsh2t/99e6A2aaC3GJDmty8FJY17kYaAwkUSScggQtDpQ8ofQpXZjOHBERz73Qmo5AaopTIUmCxoqq5lyQjRMro3bYFarsK/f+/f0dbRhve9/06kVcCUxwpoRbg6MgaJXIn5pXneSGkkvzA7i5KiMlRWVzNyLUSbm0TInWsaadPIm/jLUpECcrkaoVAEq04H0ykkWREKDBaMDo3AbDTx87bOzUIiUuLc+X50tHbg7//5S7D77JhdmOFOapm5AE/++FcQQwKivIUiUe6iGQoMiKSiqKouRTQUh2vZi+KyfFTU1vD0QijIIBINMCnkJz/+Kfb2bMXSJG3iGS7ENCYt9t96AGK5GC89/xIEiQTyTRYYlFqmMnTs3YUbtlkcPrgHb731KifD1te2IunP4OivjyIWCmP7rs0YmxpFRX0pypn4chXb9+zA0PAgH3xpGrZ39x6cOHYKHe0bceXqAI/ENXI9HvnghzA+MQ6RXIqSigrY7S6mLJFHiZMrgz6cOXsaqWAI/rAXKoOEbKKsAV5dXmHvy8jwCKqJDjVuhUqvQ//gKBukP/7oR+H3+2CbsyLoDSIaC8Fo0qO0tIyLWWooEGqzuJzQlikuekkbzFNPQZYLd0IsUhFMXXfHihPxUASSuAhVhVW4dnkIHncApnwTvvov32Tz6TtH3kbQF2RPw4PvvxPXBq+wiW/VE8bV/jGozQp0bWmBOk8HqUIGhUQJYVIEQVyAKxeuYm7RivzKfKRlaUblUYIvHWTD4ShP+eZnZlFszEPvxV6UWAyYnZhFIpVAMJZFSWUhVn1+qNQylBTnM+1p3urga7vQnIeVpQXkm40QibKorC7jcK+5+Tk89OhHEBMBx44dx/DgNUgycuQbjFBIVHC5Q7jr3rsRS4Tw/e/9EEWFBSgtKcMdt90Bg8YCl82J4UtDSARjGBi+hsm5GaQlgCZPh5vuuAWdmzdywBsx1yldlnj9dAB56TfP43ev/45TPzvaOnDXHXdwR/fzn/wSFGny+9AUScTTT55WI83rMoEOaHJFQWVGgxlZiKHQqFkaFA2H0FBHyaw38IF7DuPOO+/BG28ex9DoDMQKLZICIYxmC1QUViUQobGljT+XBfn5UMiooI0yCYz04HOzMygqKmCTI92oYKbinO4bTSQYC0mptuRTWvX4oNHqWMro8fi48UJSEEqFpT3DubjIyNAV+xKjYefmZjA2PAj3qoPxqeyDy5L0l2Qza+jGtSBH2nvoYCAQZJh6RjkjdXV1HEZETRuS4DH3PUXrpJRpSBQWRfSYpeUVRiZSN54+Bw46bMjlvIYppHJO306mM4gRhok09USISyfQuWUDIrEAT35iiShUGhljJ6kFQTVWIp7gQ51ULEfUH4dMokKBmRpzVqbdcKEd8nFmgiVPi/vvux3j06NwBJxQmTQIkrwvk4FaaWBPARmvR6+PIxllviX7FtVqFSfy0uRLqdMy7ID2CkqUpQTor//TV/C1r38VKSnQNzmK8voqlNRWwWgyMpY5X2eGPinFsz/+Ffy+OATCv2yO+zr6kWSjdKj7S7kJHn/8QJa66FQ0U8edbkSYoYKcTqL0ZlPXijrgVCzTv/H7Sf5AMphc8BJ149c55cxcZxRiToNO/00/e53+st6tp5/JHXn6PUJKN/2DJIY+ZHR/Kt5Z/rJm9KR/Rz8rFKIIbUJO0ak8J3dZ58+ToZUmALmiMldE08/m37Um5aDHcuCaEM0LfyJzakUWZ9rIvZ3rROc0eLm/r2Mw1w9yJCmg56TXtcPpzGJ4eAgzM9PMJb/tlpsxNHSNuwS0QJEMhpCMtAjqdMa19yjBFxiNIemia21pQ1NTEyeAbtu2DceOH2dKh8FoZFNoKBjgIB7WH/N4z8VF7uLyEi82FJ60Y/dO/sDbZmbhsK9AR6mjizbuDFJinUImh1Ith0CY5lN5cVERL/y0+FH3nN5nip8m+QiFl1ChS8U20WXYhOqnhM5Vpp+QyVQilsLpciESCjPNhbretHAKBLn3g4aViwsLXIATOSMRT8I6Z+MpAl0/JE8ZHR5hCYW50ITR0WHW0R86cABjo+M8imxsreXuZCgSRv/gNR6FUcebOv/btm/nRdu+vMjJhItLi/xcaFKxsLjIVw51mI0WI+yrKyxt8XmIAKBCN3WTOH1WD5fLicGxUWzq6cRQ3xXIBRl0t2/AqmcVpfXVuHZjHBqTCbU1NdzN6b02gIM338Rj1QXbAh568CF879++w0bE+++9lzf3zq2bcOLY2/jq1/8Bzz73G/Sd74dKJMGK0w29OYcdI8MyfTYFlOJqKcCp352GTKREeXUFGloaGA3aPzCAH3z3pxAJ0jh8eC9GRkfQ3bMJs6MzOLx7H576xS/RVN+ATdu2YDXgx/d+/FN88UufR2VNFS4OXEJfby/q66qYW08bFJmxsrE0ZBkxjh05jm/87cdAUsBYOI0333iXdf4z01YU5Vv480ymzVQ6idLiUmYWd23rgc29hNVMABFFBithN1K0S9J1LpXmJHjpLJ596hkOBbvj9jtw9K23kBYkoTGqkBQmoTXkUnGlIhm0SiNKiyr4mqmqLMfPf/4LtDVuwKXzl5GiFMSsiCPqx0cnkU0JMdQ/BbOBWOb5nEZaWFGILdtzBq0ffPv7yMZFCAaJlJNBLJ2CNk+JuCCO7k2dWFlY4cRZCgObc9jRuaULAHGdkxCIsiildEUi4LiCaG1ug8KogbIwD5OLM2hvb2UMpsu6CJVIisnr48gmJbjj4x/Cxn274I948Nef+TjKK8qxZ+t+PP39F4FAEEhk0bOzG++eeg+7D26DsdAES1kBvGEfE6XyDAacP3Ue77vlFtTVNmLOtoCxyUlcHxpDZUklGmrqoDOpESdNtlyO1pYNWJyywb44z7Qiwne+87ujaG/aAH/ci4wszbIkel5DfQPY2b0VMV8US7ZF7N67H2+8ewwzS25s3NSG1pZmyEVi/PqpZ1FbXQ2VRovpuRnOO5iZskKllXB+xAMfeACXLl7CxNQETBYqeBZ5akLYTaI10fpMDR8i+NChxrngQKHegpgnjLmpBU6z7Ohux6OPfwJnz5+DJJVlje3lK32IJOOoqa+BSqdmScLJ0yfR2NyC4Ylx1DdUoKWuGRF3DG67H6OjkxwVrzAqUbWhnFGk9PuJTmI0mnKSEQqrSqeg16jwxA//AyVmA5KZLCqqa3DifB8+8fjHeT0UCilvJAKNSgPb9CL6e3vZvMlBPRkJtu7qgCfgQzgexgMfexhZBcmCUhxURFOwb3zpWyy9a97QzmnHrqAXQwODyAQTuHjyPHZs3I4H7/wA3vztEUScfjZM940McjeVzLZkrCeNfjSdhKnAjNvveh+MJgPKKkv49aSO7xc+9TlkomkmQoXCXjR31KOzpRO/e+ldXpvTyQQXzHSoogAvakRQMUcIQblMhVQiy3+nJgHpzckfQCm1UxPj+NCD70NLczPmrXZcG55ASqyATKtDIi2ESCJBS1MLFEoKMBPz9aDTyVjDTmnCR468zjIOKpZBMjaxBG63h1N3qWtPU2kKNyJJZGNTM2Ml4+y5S3IRT34waggR4YnM7Muz04iEg7BabVhYnMdA/1UszM/x+pOMRbgrT8+T8kDYfyfKmXHT1HHnmkHEj6e9tZkZ9ARTCAZ87A8jchcdcmlKnKBiWK1BJBJFQWERIrEoZ27Q/knQBaKg0f6hlMqxOL/IplNKH6VCO5FKoqGuDiNDg6huqoJcKYF1fhoyhQgaA9F4QixLpOk0+S2iwRi0Si0S0TRiIcpvoPwcAXf4SfJHB4l4LIwNzXUoryiASieD3bMCsUrKEriFhUUUFpTBOrsIvyeITDLD2E6jXsv0nlwTLQmFRomiygpMTU+zFMigVWPHlk34xy99ER995EPILy/CjHMZVvsKNm7rRklxMb/2uzfvgm9mBc//9Gl4/JSqa/gfa90/1477ukRm48aNf5bpqP/dCyv4zGcOZamwJZ07IRyJHqNY05tzAb1Gb6ELnoo7MrIGg7l4XurAkzGMC33CJVENvXYfLljXwpPWWe7rVS1r19foLutSmfXueA4JmSu06fDw+3RUOgysUW/C4QR3XEm6k+PH5763TplZp9EwpWZNokIfZjJVUfHOUpmBP13hThz3061pJDiRIRfAxHp9OlQwq/6PJDRrj/O90zb0bLqVdYUTEzdY93ni2HHkGfXMHSfpjIySWMViLC3bORiCottpsSXyQTgY4a4EmXeGBgchl0g5arm4tIQXJLvLiZKyMsTiESikEly6fIFHQVRQUbf9vvvvxZWrl3H8+HG43G5UlFcw6o5WOLUu1xkm6gpJeQiZV1FZhqWVRSyvLKKxsZ6718yWZk1fgvXqHR3tzMtlpCIl3Xk8fKggGQxJUCium46GdL/FxWXW2dMGT/QBh8PJXXYqqGnsOjQ4BEueBWWl5eyMX1pY5p978eJlxue1NjVj166dUGqU+NGPfohHP/ko3J5VHHnzTQ5Uqq4tR1vbBiwsLbLsp6a2lk1AJDWixEmVQsGdMyrWSU9PJlidTs8L+5kzZ3mzIOe/N7AKiVjGk4h56wJvMk6Xm5NELZZcOItOp+ZQqLqqCoiQgslkxLRtDvXtGzhyuqykCs8882sUlZVj6/bt0OsNOHniFD7+0Ufx0AMfwM2HDrAWPuTzYG7ZiqLSfHzwofux5FrB2NAw5JDBtmDHxb4+7N69F1f6+3DH+27B1SsXcfO+/fjOt36GpppSGPOM2LR9E8YnJyAQivDgww/jxIljOHX2PbS2tTLpp+/yJehkcvhdHtx08GZGbQ4MjKC0vArPPPkiF6GEd0zGotjQVI9oJMAyrNrqSpaMiLNClBcVoMCsRnNzG1559SjGRubxwb/6IB8wSa9MabaOBSukyODBhx6CXC2FI+BGRiPDlHsRC0En9MUWeNNB+CIhSGVyZpHr5SocfelV7Ni8Fd/77k9w+PAOQBiH02tH25YNWPU6MDYxCiSBW/bfDqVEi+LiMhSW5WNgYBBvHXmbu+Ztre24MTbGrH/q9DkWQliatuPeO27HtctXEU2GsGnnFthWbLj1trvw/G+eh9ceYvb/qtcDXzAMY5Ea+gIt00wCTi+WrQuMT9x6YC+EahX27tsO28INjE5ew9YtPRg6fRnyYAa1VTWo6myFJxOH0mxgKtNbL70KVSKLYrUeSzM2WEprUdi1AV5BGsGED796+gm0b2jBro27BFeSyAAAIABJREFU8K2/+VcgmkVhkR6BcBAqoxZbdm5FSUU5ZmxzsC0uQaaQg7LetHI5vB4f7rn7Xrz86mvQGgx49/hpHNi7DxZjXk7SRpJDwofmFUCaFuDk2+/i05/+FCcnv/zKKwiHQggmwzBXFECiE8NmncGH3/8gUoEYigyFOP7WMT7My/MMGJ6bwb4DB7Ayv4QCnRFP/eK32LNnCyZmZrHqDaG6qpi7q3/zN5/D6dOnYTTn8aE9HAlhevYGbrntJlztvwqHy5HTMptM0Gp1HAgjgghGkwU6Qk7aVyFOiXDx3AXccefduNJ/CbFkFGqZApeOXYBQqIRMqcOSw46m9irsu3kPjp85jSgVO5EAUtEYSk3FsI7bEA6msBoIIy0GUuIkbrnrEIqbSiBXy7m5QDkVIDdKNIZ0MoqpqXE47cvo3NgMu92Jjs5NqKqu54Pz4hLh8XIsb2ouUIednu8br72B6vImfPozj2DF5eSJm6W4AJFUCJBkOAiKKFdburfBu7yKF2kCI5RiecWDT37uUbQ2NAOBFAo1FkY8vvLcq/CsuHHszWPYvnkzzpy/xA0RKg69vgB7dLzBABdqArGYiTeJZIz3ZEIzfuRDf4WjR97Cos0KvU6HUMgPmUSAAqOBCz+SedH0kNZwwp/SXkz3M+YRtzzKkg3yesgVKpSWlzE6l4zO01OT2NTVhG09PTDqzTj53kWoTfnIyjRweYPM9S8qKOTEWSrU33vvPebsT09Ps1yNDjxkQDUYNJgcH1mTPwr4M6LTavlg7HH7eN9YtNuh0ulw2+13sEl91ePnxGJ6zBaTBV7vKgauXOT9nIpj6my7V53sbZqdmUIkFOTAtVWXg8P06Ea6czq4cFBkJouNGztRU10N6/QkF+1E66HXkKYwDz74AN58802UFBfxa00ddjLpEziCCj6FUs6vJUlkiD5DE2Viuk9PTLNp1WQxI54kogw1L0o4tEyt18Bg1MDhXoZSTWmsGYikQs4OoKmARCxn74lcIkPYH0bQF4NMQiGFQTZSR6JxnronImEU5ptQnG9AU1sjRmdGOZMkHI1hedmOJMn40yI+3EiEMsxbl3h6T8ZzepxUxwUicdS3NvCBWyKkA4wWtRWl+OQjj+CpX/4MYqUcM65lLLqcMFvy8OlHH8M/f/Ob+OWPf4GlkWn84J+/i3BaAKnO/BdbuFMz7y8B/fhfvcBsTvX54lyQK5RimIyKHJN9Dcm4TkRZN1tGoyn4fDEulg164vbmuqR0wVMRTR309a7zeiG9/v3c13NjIcYyrnXi1zvm68SYdUPs+gP+Y108By2tISOpw0sF+Xoy6TqxhbStJL1ZL9pZw7/Ojl8rpkkq07L0p+m4j5VSx52SU3PGU5KCkPFkXW6UK+ZzveTcHAC4MRZFMCBnrOLyyjImJm9wpyEcDKKkqJBNnDO2G7wgXRu6jk2bt2KOoqwnZ6BRa+Bze7hbQsU7jehqq6o53bOmuoZlLNQVaO8io2UBWpob8cSPf4SHH/4Ax8c7nXZMz0yxoZCSP/v6hjA9OcOaQSnRPaJRKNUKHqPSAzcZjMgryGPdIJFUrly5BJ1eC3OehUkvtDnTYpBvMTPejwy1dEigRYKkO3RBUJFOXX9/MJgrkjXE8s3yQkzXQa77oecFjEbjLoqmNxBCS4pELImVZTuTY6jLIReI2HRHhwXqft90y2G8euRVNDbVgyoaotvQ4ee2225HbX0NS18o9GVmZoYlBvTf9JzkMinLZkjuQ8ZGAXIjZDJDEYGHXPwSuZiTXvVaHXRqDZtWiUwTDPl5/D8yfJ0PD/Q6bt++BRfOnMVNBw9wKurSqgPeaBgjwxP8/rd3dKKppRXvvXcWLucqutu78MyvnmFd98cfewRvv36E0+k+/IkPwbG6jGSKDFtRjA6N4fFHP4W//eKXsefwIRw7fRYPf/g+PP3Ub/DIQ3fj2pV+DF8dQX6hCY3tTdDnmZBABol0it/H+pYG6Ix67lKG/V4ma8iEEpQWFKO5sR1nTp2HWqbFSN84lqxLqKmogc/nxuTEKB77zCfw5a98Dbt39iDsDUIlluHeu96HywPneKT9xpHfQacz4x++/A/42Y9+znKZiZExSNMpbN3YiQfuvw8n3zuO3bfsx2oihIL6Cv7zjePvcPedNJQGYx7mZxa4WBEmKGgoAaNBzwcxCBNICOPcFRarhZySKRPJcWj3zTCqLViyrWDjlk6eCh557SiqKmuwYF3guHeSVVwfvoa6ygZYRxe447yhjjp5GSx7lqEzG3Hw0K34xy9/B6WlBVy4u7xeJAUJBBIB3P+BO3H57Hm01tTCqNBCKhKgf2IC3//JE7gxfh1PPf1D5Ffm6EZ5Mi2KJCZIMkJktCpILHmcThjx+nHx2Cm0FlfACDHLK+zRFCQVxQjLxLg8dB6ztjHU1lZBlpQhuEBmWxn8UQ9q6qtB0Zg0WSKs5NDQKGqq63iNITkAETLooElpipPUOUunOYSNushk6hYL5LCYLazlp1CsPdt24tg77yIdz2Dntl04efI0Y0Qf/+Ln8dujryEmiEEkykCcSqIivwTTw1MwqfXccR2cvYFzA734xGceh/XGDMwKLTwONxbtDgiUIqx63CgpKYXD6UQ2k0JPdw9ef+VtVFaWYnrGhh27uzBrnYbX50FdYwPGJ2ZQU1vBTG/CvBpMRi6kSTITdK5iangSSrECrU2tgDjDKMkL5wZxy77deOGlt7nbTiSoZdcqHv74vYhmyMxsgM/tZcRlJpTEwMV+jF2dh1gtYZ29WCpgc/CWm7vQs2MrSxhonaKpp9U6g1Q6gtaWRuiMGkzMTKGysgptze2oqarH5QtX4A+F2HsxMTkFlU7FkyD2VcVSiMVT2LVzJxM4pHIRT/rmF2cxvzAHjU6PkuIKNu6OXRvG/OwSLBYDdmzfgeeeeg5JrxiqjBgbGxvRUNvMHdvX3nyLpxMSiQJN9U04efws9GolG0xpYkndz4xAxAUl4YJD0RAUYjJp05Kd4kwFtVYFnzeAdCINrUqC6tpC7j7LJGSIpMm6LHdoThCQIoV4Brye5+eZoVJRUFOaX1PKsIhEo6yH96yu4FdP/BirK06Mjk8inBLCl8giCQmSkSQfGqenJ/Hiiy9g+44dmJ2jvBFdLrhHkvNJZdNxJONh2Gw2xGNRFOXnw6DXs8eLHl8sEobd5cKS3QGDyQydgczRRejc1I266hr09w5geXkJUlEaAepuS8TQ6PX8GGlvobwQ28wc06rosdP+RPsLHW7oMVDQIAEOqGs+PTnFKcCkm6e1n/wp5EOifBPyc1E2CSGOKZSLpqa0P1FThzDOKyvLLBGl3I+ysjLoNHrMTU1zoCDp9engTWQZg14LSp+iaSYhm23zU8izaBGM+BGOhhBNxHhCrlXrGQedSabhdnpY7pXNUFPJA4FAyvS2eDwBuVgM0sKY87TcXGPTf1kpY2np9aCDBwkaYmzmJTiIlKWeNEUgWpxMIoHb50F+eSkfSgzUaItGoZCI8KEHH8BQfx+EKjnm3S7M2WywGI342he/jM9++rP41te+ibErgzj17mlEIUSYOMD/w+3PseNOtciWLVv4MPbnjn78Lwv3m27qzno8Uf5eaZkW+fnqXDFM2vO1DneO9pJLPmVJDbPbKYWNsH85lzdpuqmIp84xSZzXbzyiWpOscPHPAUQki8np1dlk9nt5Te6O62ZU+jvLbv5I7kI/Y112Q4cEOljkuvXklV87GJDGfp3iQidt0tivd73XfiYlp/6pCnfquJ/ryCAlyR0qGLfF/HuSG+VeNzbirtXtdMgZHvRAmDVBoVbBNm/jgpDg/9StPHfuHKP+KBqZpBt1jU1IZoXc6SUjHBWzfq+Pi03qiNDmHQ+GgVSGcYZFxcWoqKrEtp078MKLz2Pzxi7cdNNh9Pf3wmabQ0lJEVQaBaZnp7lwPXuhl3F5Hhdho2iRDiPLhuIMd/elxNRHFslMGl1dnUxkca+6YLc7eHOrrq5lKUXQ62MnP5lr6TnSBkSFJyEh2fgBinXOFfnUWSeTDHX8yBRIiyYtjFTsU0eITK3rkhUaZRMLmn7e3XffjbNnzrB737FiZ6nNli093MVzuu0wFZh41Dm/sMypflu3b4VWq+GEWtLxkwSJHguZU6kQj0aiaKhv4I2KNuHhoRHWylP3fWN3B/7pn76Cu+58H78OdBgj09LI6BCWlxfx2c9/Dvc8eD96tm1FTX09hGIpxoeG8eA99+Da0DXMU/EtybLUoqSkDKseLyP0XnrxFTiWnTiwcw9+/eR/or1tA26763b87ImfwWI2QWlSwulZZnrGtt078NtnX8G29g4ed5652otwJoO6jnoMj13HxvZWpENRzI7PwB0IQqYVoKK2Clt2bkd1bQ2zyuPJGMLxCGUdceFEeDOdUgOnw4mK0mqkommsLnvQf64fS3PLmJ2Yg5FoOBKgsqEcCSERNWSYGplAkcGC0oIiGPP1zMK+crWPx+utdY048sKr6Gnpwvnj70ESB0IuNz76sUcQjPpw1wfvhzcbgTRPg1ffPYrG9g0Qy0UsS6FD9lO//E/s3bkHAbcHWkoRDvvhXHUikYlDqCCmsAj2gAMulwM6hRbVxbVoqW7DmZPnAFEWHe1d+NF/PIFDBw4hk06htLgAZ86cQnlFCRat8xgfnIFJqYFMqOBNcjXghtqox6aenfjet3+OqsoSRscR0o6Mqe6wDw9/8E4sz8yiUGVAd3MHB66cvHIFj3z04xgd7MXQ8BkMTF2GukgPjUyDkXNWbG1rxNYD+zBBoU2mQngXHLBPW6EViWFWKJGKJzG96kXLgb1wZRI403sKYilJbtIYuTKDxz/wKM6fv4iiyiKM3rgOjVGORCqCyqpKDkCiWHuxUMEBLAcPH8Lxk8cxNjbCBCCSiFERR5HolGZMBkc6aBUYDJDQ+iiWQCZW4cr5Pmxu78HG1i78+//+HopranHfhx9GKB3B6Fg/XCuLUApEEMQAvUbDaLve8SFYPQ7ced/d8CzYce7tk1wQEtSusLaQ4+rpcE6d4YqyCnhWfVArtRgcGMbm7k0YHx9mMyXJ12QqOfRGIxQqFeQKwvuRYY+IJiJmxDuXlqAWKnH2+GWUlxSirb0ZEhVNSpNIRlIwWSwQyCRwh0KQKOQcIkYyiEwmAX8kyoWtIJlmw7AoLYFjyY2piWmMj03AXKBH564OFJeVMFVk3mZjklOeWQ9TngaWAiOv2QQDMGn0EKWFUIiJZy3C7MIi7D4fT4nmFpZw+92HmXYioANHIskSBJVKgdLiQnz/B99DXX0tyirLoFLrGGlIk4V4IIxkjLTBWaZcCSMijF4ZxvXzAzBI9WhrbUMoEUNGLuGUYrlSjuNvnsS+Hbvxix/9DOlwkgYEyCTXUM1CMeNkg6EAVDIFT5yIV07aaSIjEdyAZH8KhRR33HGYDZuUMl1ZUYa5WdJOS5mwQ0FKGlMeNAY9Qv4Am73pUEDBP0J+3xIsl7hw7gR+8O1/Q55agyNH3oKlohpqczGyAgWMWhPOn3oPx44fZT9DRWUFFpeWmPLDB7uyUt67woEA5qYnGe1LqcBtLc1QKmQIBXxIxeMY7O9bw7ESvUsBoVTGhBsaFFByNZtAFUpIpAI+IJGkSSCVoq29E1ev9GLqxiTsi8tckJNkiYLzcnVFCq2tLci3WDhplNJNqRAnXGxuwi9h0grJP4loRnu2itCYCiUbmqn4p443/Z/8RS6Xi+WA5E+jAl6r1uFafx8XzxIFIS3BBtTykmKkEgkmxhEEYnDoKjR6GTKCZM7zEY/m4BsiMR/Sk7EENEotvC4fBFkRQkE6fFDAHakLKCiTWkxpVFUUw7G6wp8FYunTNJkOv6sOF5N8yNBKeyj5yih9ltqUNOGnRl88lYLWoufnrZIr2C+TisfQ2liP8rJirHhdWHCvYm56DiUWC371/R/iIx96BD954qf4yfefwOWLVxEnzK5C+z/V7fhzK9z/0tCP/2Xh3txcl6Vik8ynVdWkNVb/PuyIiupwKPF7s+g6tYUKd7qROZUuOCpQKV2ONO/rLHcKHKILf71gznXGc65nNsVkc2YJwiSSzjHn7M7dhzrl9DX62X8sofnjw0CuKM7p40mik0rmqC102KCSkw8HdP+1Dvu6hn49VOrWUSlal/80HXcq3C90ZZGW/F+1+kyyYeZ9rtFOhxteIKRCLMylMDvr46/nF+TzYkBsWKIR+L1+LuAT8RACoTCqauo4VMWcX4gTx09xYE1RQQE2dm9kNvDKwhKKLQXo7uzEQG8fo6Uqq6tQVlGBB97/frz1xqvMaaVRZE1NOez2FeSZjSgtL4F13opjpy7ANr+CgNeLRCzOWk7qJlMBTbIWnUbLdA+f34+W1mb2M1CBTSNNYrWTPpJ0jDqVih37RLogLB5vyDR5kEr4MdF7Roxr6n57PV42u5D8hd4TWozpdaIJRFFRPptaaQxNHYNsOstFO6EsafzKqaOT06iurMbo8DBHTlfVVCKdTaKkvBiDw0NIJEjCk4Rtfg6lZWVQKhWMsyQrdTRMJAVqzov491JXkvAMpcVlmLct8EGIJhmdXe0sgaFUWa1ayR6BN4++ga1be7B5Sw+CkSCOHH8HaYkIH/zwR/GLn/0KUX8Q6UgcbZ2tEKhFOHrqGMw6HbZt2cZGY9J9/vbZF1FiKcWGxkYkw1G0trZicdWNo28cRSoZZ9JL56ZWXLp6FY984sMYujaKmaFBfPIjD+Gds2dR27EBEWEGoQRxf6NQ0wKaymLrnq1IitMsUSAWPyHwqFtqtc3yocNkMUGp0mBlaZHDhYidTFxwmUjBCLmoJwa5UI6BwVFMzU6hpb0JNc21yEgBsUzCMewKsZxyJhHyhxCnUTHRGtJpCJJZ+BbdCK94sGpz4OTRU4h6Q8SIxIHDe7Dn5j1YDDpRWF0KuVaNqZkZ3HfHnbwxXL02yKm4JFk6c+Y0Dt20H4FYEBq9FnK1Gv2j/RAaRPDH/XzQ1KuMMCvzsLVzO/7tG/+KW266lXnOfVevQSqR45ab9kMsSGNkeAyJuAf79+7F3LQNM2NzrB2l4lKqUcFSVAihQImT755lI1lWnIE3FEJlQzFcXjvuv+9O3OgbgCYrAYk57rzvPpTX18HvDWJldgor9kkM2nqR1AGGvHyosyoIwgIUlJYhFE0iFUxj+MIA6ksqUFNRBpUkZ7KeWXWhpLsLU+4VRDIB2Gw3UFiajzPv9uO2nYdQU1GPy32XEUn4MWW1obbBjI7uTlwbHIHFXIr77nsIS9NLeO63LyC/KB+rPheaGutx+WIv8osM6Nm5Ge8ePwatWAM1+ZcCfiwszDM7XqM148mfvIyW8nrcffNNCIS8iEGIoakptG/qQFFZHm6MDkIQT0CSEnLRQom6SrMO9piHDzZ5Ch2Ov/Q2ew0yMqCyqwpLlPYbT0KnNSA/z4J0kuLYZ1BbWQ+5VInR69cxPmbDlm1t3IWVqZRr16kBIgrqUSr58E6yDireZJDi8pk+7NmxkxF6ja3VkEoE0CmVWFha4IAZuUqLFRd18JsQigeRQgICiYQ1yVS4chZJPANRWooEoUpJ5pJJceed9g2tWoMsJfwGvdBqqUBNI0VIxlAAFrma8biIJuFcdiK/qBRLXj+iQjH0RUUwFZCXIwWBUIxgJM6pqrRmUeFu1Knx7G9+jda2DVCq1dBqjSyDIDN6MhxDKhVHKpNAIp2EKCuHy+rC+OUhCEOUEKpEYVkZdh7ei7gowR186/QiJkcn8KmPfAJfePxziPjDSEaTEArJYEkZBSJGqRKdyelxIyskXjmlHeZQxNRII3nVN77xTTgcK0xfIf8HddyDwTAbmokIVNfajMKiYi70J8bGeVpaVFKC6rq6HN9dLkPQ78TE4AC+8KnH8crLr6K4ohZtm3cjGs9gfGQS3/9f38X84hR2797FHeuf/fIXOHDwEAeCVdfUMMKVFvp0PMGNJKJ0abVKDvijnIxMKs6d94V5Kzd/XB4PsgIhc8zJW0WTUsoFJp17OBaGVmfgPTKRFaC8ohobWtsZaEBhdEtLi/CH3IhGw3xtdW/cyNjYmclJhiLQZ5Gbg1IZ+8ZoD6a6gbrpdE3S7ycKCyWMU5eaGlA0ZaZ6gxpznAoei/K1ZtCbeH+fmrjBhDOxTMzmYWK+b9uyif99PJqCRq+Gz+9ABnH4Ai4u1HN+gwyH4mWEGUjFUt6bSOaSiBL5JwWXKwilUoNQJAKBOAuNQsq+Q5LbkMfDFwzxfsrNrliCte0kfc75A0nnTySdFE8SQsEo5EoxFAY1d/ilIgmbU0mudPjAXk4Hnl6Yg8MfgMfhQMwXwk+/+z189vHP4sknn8J3/vU7HBgIBflLdH9RhftfUjrqf/fCCurqaljEQRz1khItiorVrFfnJNMUdUgJWZTrHlMhFKNimzruaWKsZxGNJmE2K1FdbWAjynqXfD3hlLWAtJDQBbSGhaR/Q8UaGV3Z/EodWMK8iXP6cyrc6UYF/nqw0/p91oOWctIdAT/O9UMC/Zv1jjxjLdfwi1Ro0uJFX1vvxN90XfIn7bifbcsgJc0tkrn015ypdp0lvz69oK/RlGJmLgW1ogSJsJ/uwKd3jdEEqZI01E4UlxYiFPGw1IUS/lxOH4avj6G0pBpCoRT1tQ0w5uXBG/CwC55O6ZTqSeNftVKBTT2bUFNfh9Nnz2BmNhet3lBbiw3NzRwmREEP1XXVOHPuDPLyC7CwsAyVUoNrA4OsGSQOLgU/0WldkM1JSYgaQ+lsBurGUgc+mWQD6ob2Tqa9vPzSCzlAfzoLtVLNI3oKmrDk5xY7KnyTSDE9hhZDkge4HM61QlnDASIV5eUIBf1cOJPRRqfVc4eANhb6WTR2nZ9fwc6du1nDTF18h3MFleUlbCwk3SxdGd4AUQUk+M1zz6KotATVVZWQScUcoFRdXo4iYrX7Q0jGydCzzJ2zPXv2oaioGDablQ9AdtcSNnS1QKMg1KMT0xOTrIlbXFniaGqlRoXJ+Sl09nTh9OlzjOOrq6zF5YuX2Fi4ef92vPDGyzAplYy4JHIJmY+oc21Q6fHhh+9nqcKx48fQ0rEF7/7uGLJZITJIYt+BXei/3o/2no1IZ7PQahTIZiI5hJ1EBJFGDn8mAqffhTyzAcQEaWitgS5Px12XwsJixEh2ZLXyBIZQlkOD17C1ZysboeRqFbxBP2QKGdMTJAIpov4oUvEM/LQRplLILyqA1+fl950+wIRvo88ydaSo06UQSyAkmVMii5gnhLmxOTx090N44dmX8cbLR5n6sGt7D+5/4A5ERDHMOBbQ3NGGrpYOHD/yDsSRDJ5+6knc9eC90OTpEcvE4Q8TOaQM169dY52sIa8I0jw50qY03Ek/6zeLDWVYtbrIpQetQovdm/fBueLgyZxzdQWbt3fjlVdfwGf/+tN48pdP8uGPRsH2OQc0MgqtGkXP9k7oC/JQXFaGp5/+DVT6PJRVF6Kg2IhkKoSwz4+m6gasLiwj5HFDr9Xg1lvvRVlxIf7lH7+Ojg3t0BfloX/2CmZXx1FcVQaFxoT4ahIet5cxbnqBDqWafJiVWqgVcmZxO/1+jJOPoasJrkSIEXtyWpvI6ZsVor6qDgODfdiyvYcxmuPDI3ydd3R24K3jx7Fpxw509WzHq8+8zDIDCsyi97C2qh7vHD2GT33ycfz7f/wQn/nsY/jPn/wno0FF0jhEWmDXoZ1spDv5Zi821dUivhrGvs07MDVHXdEu/K8f/ACf/uJfw1KSj74LF5B1h6AQiBmxGJFl0HmwB0dPvI6GsgpcfbefTev5dSa44AfEApiNhQh6InwAJ7lgKECHeQNMBjNGB0cwPDCFhqpSlqoJ/w937x0l+V1d++7Kuaqrq3POOUzOCpM0SqMZJRBIAiTAGMzlPmz8nrPAF9uYa2MjBDbYYLAIAhSRUJw8o8mpe6Zzro7VVV05x7v2qW6s9xbP/PG4z8bF0tKgmemuqv7V73vOPvt8tl4LlV4Dnc0EvdUoSFezySCqPaeP9GbTsuYoKEQpd0miUcSDQSS8PkFZMpCHwVP9/YNo6WhHhhkfei3SqqwQMxh8k0zGRHjgAjNJQbwOqOz7g34pxDghJu+diaJU2bm0S6tEIhaDOa1GfHEZ+ngCf/pH/xf+8YfPwp3Jwl7XgIqaFqF8sGDj54IUL547FCmooJJRTxVWpdYik1PCZGD4k0FCxHgfzWQ51QzIADboi6KtoR0vfu8F2FJqFBvZyOhw7Nw5FDrKsLG3V3IzSN5JxpO4dddtePONt8SSyBFuKp1Clguc0TiWXC4hk6zto3F9nYqw2Fg1WjzxxBOCaKRoQisVGy1ObrOkniRTsvxqtOXzPqLxhCSUanUmIcbUVNfB7/ehqMCEr3zpC/i7L38BSwtLQpf5+Cd/F5PTs/jq099ELBbE1PwYGhsbJDzw0qVLGBkhIrNJCF+0wlC5pijD1GoW0BRVihyFomzR2qLIZjExMSSWH16vrAHaOjpEKKJNkfcfqssstu2FdrGGUF1OpnNoam7Fjltuhz8QxtjoGFzOaZm2LrmXZGowP+fML0WnWYQTC6oA69viomLhslM8Y+PS2tqC0tISQULOO52MjcgHNukN0nhQuabtkkIV31/aZ1i78NpmMc/07UXXoth0du3asWrzNMqO2ejwIFzuOegNxKOaZP8rHkvlp87JIPRGk9QOwWBUGoJ4NIUF5woKbYV5jHI2BaWCgmn+estPnPLCKJV/5/is2AlD4eh7bMusk9Ty3lN0Y5orl2J5/XCqwp8Lm6KfvfIivvjnX5C9FH8ijtmpCShSKXzgwQfw8vMv4VO/9Wn86Ac/gXN2ETqLDWrTbxYOkjt1u3fv/o1CP/5SxX39hvYcvcYsgOlvtxdy6YJWBkY/kxueFmwWt5uXlyNStL83dIlFcUWlBS3NhbAXGsQ7JzcxKu6KKpeFAAAgAElEQVSr9hQW1izc1gKS1jzwbAyo3ov1ZRXryO8t1haqJatYybVmYE0tp4ogLFp+gDR5e47YZFa58b/AUdKCw+eyGuwkE4PVQKkDv0aPOwOYjnWlkVDm1XR+6tYWUtcwlnn+fd7KwwZl1sXIeC1cM5MwsLHgzYRLkise7N2/R+LAB0b65GYpCt88F1bLYNDTW16GSDQBr98HNYNb7Hb58JMTHArkLTRUF2jBsTkKMeOcFnXA617GQw8+gOd/8hyqqytRVVslSzkDI0MYHpnG9q1boFbrxHZClUIOppxKFmG5oETGLdGTZNPSctHR1Skc946ObiTicbzyyovS0LGDryqvlK9Nrz4Lal4zHOkePHxICnE2GwyOYcPGIv2WnbvgWlqW0eXU1KS8TyzSpRlTKDE4OCT2FVpsyiuqZfmWS7bBgA/VVZWYn3cKnYULhLyJNjS34cbNAWzZth2OYoco/vRtuxbmYTMbBVV29XqfNKfkXpeUlKOkrEwoM6dPn0IsHMbv/eHv4c6DB3D43nvEH+wgPUHCNdIIRMLYu3+fqB19gzegM5jg8azgxLFj+NJffQmNnS0IIoG0ToHRG1dx4sgRGJR6XD59AYvTS7jz9ltxy7at+NKX/hrllaWobGzF7OyioOnos96wuQcWuwUX+67hvvvvlwTYnq42mWwQjXjw/YdR1FSG+cACDBatLMXSd+9adgmh4fLFS7K4TP49R9Jc0KLv+Ac/+JEcbh09XUhkM3C5lwT1qM6q4LAWIh3NwGYulKKJHHdOS6hUCm8ky5E7GfzEsilgyimxMDqBoQt90GfU2NC5ETZbCTZu3CoTsOvXruKHP/oeiipsiGZDaOlqx6FDh/HWi6/CqtSjgKprSRGmFpzwx8NYt3mTsOGZCqlRafDyS68iqzRAW6pBzfpapHVZ4RLrcya89fwxNNWWo6yoBN6FIG67bTeuXbuOu+67E2qjCmllStjho2MTQr1yOGy4efkmxoYmMT3hRGNbHWoa63EL2eqJBGxmB/7880+hobkayUQAU2Nz+PSTTyDgWsGRt9/CQSL4tu8StfH6+bPo6FmPFJG1tiwWo9MYWxzHhk078dCdH8LEzXF88++/hQpzGTpr2yQ4iLcFUiaKysswtuiEvrYIfdPDKOD1c+kyOtpb8s/DYkXvhl75HIwPjGFhah7Hjl3ERz/2MALRMEprapFVqnH06BF4fW5UN1TDarFDldXg9JFzeOSBR6QZ5z30wP478eUvfxkl1QWIIYvHf+s+LC7NocpeAW1cjbmBSZgUajQ1dGB21o1nn3teiDh/+fSXsDgzjde+/2NoYnzPFUgYgc/+5e/jJ2/+GEl6g/tnxGdd1mxDyqDE9MwsnnzsY4gEwhgcGgK4GJtTiGqoVmiFyjM1OomVBR/q66plsdRRVSax6iwYqURSSSXBiL5shtzQN8xJDG1aTAXWpNNwTU3LTkqhzY6ZqQX0dHViataJsXEPlIVKbNuzBSUVJTK5TGVYTFF5JM87CZPRLAJAfrFUCYNOhUw2AZ9/RQJuKCAxl4DLeoHZZbhHx1GkVOGjTzyO599+HUmrBUvhOKw2ogPbZarFr0+iDNn3tBDyufIzx8Ld6w8im2HhbpRimpMECSLMJsW+FoqEEPD4hRzT29iFG8cuYV1tB6Zn5nH26jW5F9t0JsH8MuXXZLKivLwC9913CMePHZNrhF+HXzsSIC53Mp+8yWwVLmEyIZRNVCotYtz63h40NzaLRaSltR3TzhmxO87NOMVmte+OO+Ba9oj3e9++/dCZTHB7aH+sQElZObwrXjjsFjz37D/jS1/4I7Ff/fC5F/DwB57EJz75GWzdsQMXLp3HhHMMW7dukcXfq5eviZf98OHD8nyDwZAUyfxZ05rC/SXemygKcCIa4fsYjyMY9GB+flrOF6II/cGg0M5oaeTPiX+HX4/ZH3kYBC26arGT/PGffB5XrjFfIIf5yXGcv3ge84uL8n7/yZ/8sSAchwcGMDgwgIDfLyhKFvfhcEhUeBblLHBpqeN02LPslqkGbV6sSyTbQUg1vI5U+fTv1bE6nxcbkXA0JNcdfw60c7KgZwP56KOP4ec/fw2ZdAzpbBRmiw5bt2yG3xvAxNS05BRwYZW1DcUhqvgGjQULTg8ycSr9eVFVkl6VgKXAIkU+syUE3012fSQtnzm+j2vXAu/b/AysZczwmpIGT6zEeQcFLaW7dmxF3/WrqK6qFthG0LsC59QS7r93L86ePIM777gLx46ehNvtg5ZWN2vebvPvPf6zWGVYZ9DX/puSjvrvKu779m3I+YN5vGORwyhFrj/AcV4OJiO9x1lR/CLhlARPrFljqBpLcWXTiS++0M5OOL+owN9jotxaWFOe1Z4fL60RYERB5yInfVhrVhKKtUxuTWcRj6XlQyse9lW7Cy/mtSJcivnVBkHsMkxEzUGK4rXCeW3J9b1+/XxjkMWvU3Efa1TgSHtSvMcMhloj3LxXbV9b7l37YTR03oXxKT++8sUvIhuPY+P69cJnJ7WEaLiqqkqcPnccs85ZLMwt4NB99yMQCMG97ENBoQM6vRFarR5VNRXSFFG5ZtiF37uSH/WplLLIyQ9ra3sHItEQrly8gJraarx7+hS2b9+CwZs3UFVdhbQihwuXrqCzpTOvZFnMmFvMY+OYmDk0OCw0Cw2RoFqNqH/tHW0Stz40NITqunqE/AFJrSTajROHLRs3Ck2ADQURlM3NjcLf5WIaHx63G5uY7KpQya/dyytY37sOZpsFZ86eFb9rc3MTrly8IqjHffv2CWf3hRdewryMyqlU5O0Vt+7aKerj5Ni42LpEBVHpUFNbh47uHgwMDAjNoJyWJDakGhVefP4FrNu4HvfcfZ8QbgoKChEKRzC7MC/86t7ubhy6/yC6ezvx+quv4tSRY2huqEdDfZ3cNKfmZhDPJCVwhAUZcYtc+pqfdcLt88JWWoyebZtx9solPPjwfaipKMcb9ISaC6HPKRFyefHyT18Uvzmborbudqi1elwbGMTU/BxMBUbsuGU7zp29gB3bduE6FxNbWrChuwuu5XkYivXQlhlQ2VWN7vXtkqLH9yMaj8v+CA8NHsC8UTsK7NLMPP/8T1FUWoUDB+6UA50EAiYEUq1Lx9JC8nj2n/8VUzecePC+e2AtsGFxcUlCfMjRoNUiq+TyrwsTwzcIzMDs8BgqC0qhTgFWYwH+8Zvfk0V38p8P3Hs3iiocOHHuCH73//xveOWl56HNAuvbuzA7OYOO3mZYHDborRZMz80ip1TjzJmL6LvSh488+gT6r/VjYGYC9d2NcEfdMBWakY5mYVNbcO7IWTz2vodw6dxFDPbNS6F3+IHD+MmrL+Cr//RVxNUJjDlH4Al4MTkzLoFMR984CoNGLxarNNKobqgT4cBstOHmhQFMTgyjuqECeq0SA9fG8NnfegJDNwZkKfvRJx5DKJHE4vgYnONjKKyoAIwaDDtvoHVrA/on+lFb2YiWig0oK6jBzMAsvvaX38Snn3gS7tl5rCy7hAn/ztG34fIn8NQzT+HK8FXYjFr4lhfR0d2GrFopLG2j0QavO4Qv/8VX8cQHPyif7anpedy6Zyu8kRAiyYQ0CrNuJ+666y60NbdjfmoZf/fUP6CluU6yHmhJqKpqQO+mHvzdM3+LTTs70LmhFZlkXNJtV6bd0KYUaKqtpAsW2aQaP33+Vdgri1BYU4odOzbh6GuvI7Tgg91QguGZOfzLq1/HN374j3jksQ8T0SKc/69/82/gcnkwMb6Ij37kQ4iEggh4PdCqFbBZbDj77iXYrGScq6FX6VBeUo65mTkh5MQVClS3VENpVEnYEW/d0WhcONYVZZUSUKQzGGUaKQE1rkVkY1H0XR9DgVmLjb0bcObkJbz/kcOwFjuQpPPRoEBGyfVjzuJysqzIADJO/6wmK+zWAlw4d16wg6MTw/AFfejqbhOsLIPGWBRVV9Qg6QvBrlTBeeMGPvj+h/CDn70AXy4H57IPt9x2AGWlVchm8jhjWl94jXA3qLiUvG+VqPDiNydiOZcRG6FGpcLcYp5MRbwjzz4m8S7OL2J2ZBrJ+QDu3bkf4UAcb58+jWw6h0QgitLiUqGt0CdP1Z57RSR8vPTiixgeGRYf/PTMnCB2KZwJ/Y0WDjYVyNPgzAYdqktLYDaahLpED/aV633yuS6rrpTPOJcZGXLFBmN4aBA9PT1ixeEBs8DiVa2BzWbCytIsPnj/vWiqqxX1f2B4Ct/70U9Q19QAi90qhSR3emhLIF2osrJKkJvk9ldXV4s9Uq3M1w9MK2YRTDQvCyu9VoNAkIFxIbg9S2JzdM7NQqs3Sv4AxTwW1BRZFl0LSDALgBNNTkDo/c8q0NDYIpjkmzcHceL4EXj9Xtjsdtxz7z1CSJqdmxWb4OL8gpxZBj3dBDERkfjg+Uk8pNgAmW+ToqqukowSNgsMMpKUVIoZadpl4vJr/ps7BQky2s3mfGicVisoSYpO4XAM9917SK7Mt958DUYTQ5+82Ltnt6Rdj46NY3JhHOFYUPZ2isqK4XZ5kIhkEfWnEA1mkE1zoL0qhDFILZuB2WIUMYkkOJ1Og2xaKenoayGHUpNp9KuNXC6PPpR1Qi5sU3VPi4WUOwwUwYYGb+anNBa97B4szCygp70No8PD2LplOy5cuMAsJugNFmh/Qzzuv8nox1+quO/btzEXDue7dC6b8iDjwbtmKWEBLz9iJmWustbzy6p5VCPtMfwn39nl8YtFRQbU1NiE8c6qfE1R5ziS6jsLbha1/Hpr6MdfpJ3KEkkeT8nl1TX1fs36wukAvw6tPeS8r/nmpZBnc8AmQTzua2mueaY8G4I1DCWLlrv61L+25NSJJgWOdqWlcM8/j7yFZ42iI2SeVb77GiGnpOZWvPnGZfRfvoRtG9bLzfvwA/fL8ybxxTk9LUxlLkMuLS6hwFog40u/PygeXXJdWfBxpNXS3CTetdkZp4y8eGOjZ5RkDiq0LEx54V66dAG33rYLp04cg8VqEiqFxWRGQakDkXhCunSSNbiUyZtXOpfE6ZOn8zSYSFQ24BsbGrBt61Zcu3ZNAoiIvmJBTa4x/Yp8HVw2Xde7Djf6+7Fx40a4PcuiBBcWFshYm3YLdvlGgwntLW0ymqQSwyaDhyd9qG+9+Zbw3QdvDog/t662HgxJ4CGgUCskrOjeuw/K1yCb/cLZsxLuQZsFvXpE5lRUVsPl9qCiskJY+TarGadOn4TFRE+lHpFoBOtJemnrRGVFJUanJiUl8aWXXkZJUZFcR/R1fvD9DyPs8wuNh97F5o4W2MuKcen6FUSScTjHx1FkNOL4O28ho8qgqq0FugIrauuahL/fvb4XeoMOE2MTmBwawWj/AEau38TE4Dx2btsoASDxeABlNdUYn5/FX3/1b5HT5GQR8x++/g8IeIKwGApw9O1zsBvV2LSpU1jUSVsKh594AMfPHcWmjb0oLi9HMBL5BUWnuKQYK1TQ4iQYBVFWXAbnzDwmx2egyKlRV1mPRCiKkgIHSu2l2N67FT/+0XNYcboFOXbl0nUY9BqYrTZMz88jnIrDUV6KJz/+BL7xta/h4D374V10o66qRsgXxN4xops+Z6IJg5EgNEYtzIUGjA73IRb0objQJkzvS3392HbrRly6epGBrDBabNAbzDh65BS2btyJ8qJy3LLzFrz0+suoaqzG4OQQbt64Ae+sB2aFDoV6C/QKBZ584qMYHZvF93/wU/zZ57+II2dPo21TO5RWJbxxL4wFJiSzSaiputsKEfGH5HBLKzKyTJxJ0tZlB3EhvDep1Dn4V9yYm5jClTNnZdFSa9Th9v17cP7SVcyNjKHIZsW8Zxkaqx5F5VbMeadgsKqQSWWhUxYiFdWis2Ej7rv9IP7yj/4CkwPD2LpxHUorC8QmUVxZiaRZiSPvHkFvezNCXg/iuQQq66thdziQjijwzafJsy9BPBRDR1sbrl4ewJ67tmAlsCJhQHc+dg/SSk5ZQsKsr6tshFlbgIgvimsXr+LHP3wO/kAMBw7uQdf6VhSWmTE1N4ajbx+DKq1BW20FTGo9ysqL4FkIYOuGXfib//k0kqoMtu/dCVuRBdOTo6gtr8fQ1VEsLC/ic099GimjAhV1rSgqLMPQjev42fPPIbwcweKyGztu2YWS0iKkQ0Hcc/tuzIxP48z5m4K09Ad8mJmYgBLEB2vg8fsQTMVRUGaHvbyIYzXhbs855+EoKEFVeQ3s/HnFKDOqZMK37F4CsklB+HFBk4Fb6VhSkpIX3MuobW6ApkAnTGsWMVwW5Q6HIquAQaWDlr5hqASdy5wKtdh1lLJYG0vFhDyTzabFwlHuKMHo1WvIBYNob23G+IITcZUaVQ0tKC6qgN8XhtFgFXLL6OigLH1abUQoGlYnhUoUmgtx5PW35H5L8sxDD96Ju++9B9/57vfQu3EzJmdnUVRVDF/ID4fBjrnrE6jQ29HZsQ7OBTdee/UVeObdKHeUwefxy85QLBxDaQl3ojTobO/Apz752/jbv/tbnD53QbC8ZKTzHsrmgZMFFu58mHQ6GDVKFNkdYptLJNPQGI2oaKiHyqiHyWpDob1IQq6MWrXYVYiE5b26tLwC3mAQLW2tmJqcRDTox2MPHUZ3awtGh0bw11/5e4xMT2HD9i0yCbVbHXAUFYkAQnWTxS2JXqQdEV5gNlmlSOaiNn+P0xFaZyiq8HWFIyHYrPRi+6HR0/IRlnChyZkZFBWXSdOVD9JbFsSh7GAxUE6lls8gSTT0gx89dlQoR+TUkyJDm5QkxMcTMnVYcXugVDFpPCI2TtYHgmXUqkVF53SXIAMe3msZI3wv2WjwHzYabIrWAp4IV+BDoyEeMinvPx8ixtXUCs65trZBdisuXT4LvUGFgG9ZpkYMYuQC78zSFBKZODKKJLLKvCfdtxyCay6IkC8DFbSICS2GyfUMxMwz5rn7Q9IbyT+cPNB2x9dAwSYfNqUVqylfI18XrTLk6JNpz/9PJae5qVEm9T975WX5uetteaKbd9knO3W0VDK9dWhkAFq9Vt5jteo3I4CJ4A/y2n+T0lH/XcV946bOnE7L0YsyXyyvMtRF+U6RHpNPUpWCdFXZ5q/XAoVoqeEomoceUZG8oGprbeJ5N5t5A80vbLK7phKvlYJWIaMgetylQVhtDPKLNHlqzHvTV/nt2fWuFfr8gLNwZ3IqFe61h9THq3QZKdxXLTj87zI5WPXM87Xe2adG+0z+df1/fbBwP7Uuh1A6Ld+Dr4PTB0mNXfXa87nwsaa8LywacOrEINQ5oLWpCfccvBfjU1NYcrswNT0pAUM9bW3oaG+XApiKIpmx5O3Sh8mlJ1oZhOEbj8sCJUOM2js7cObddwWNRUvK+nXrpWBkETw6OozqGm64x2ExG2RBad26dTAV2jAwPASvO4gkdxZKihCOBkQ5oKWF9pCeDevRSn/e6ChOnTiJUCiMGNPxystF9eayo8HAiY0aDfWNGBkalpFxW0e7+MkZGkMkIbnqfP7LbEYK7PD5AigvLUMkFJEbDVMPs4oMll0uuZnW19SK55IjSKbX9fXfkBCUgwcP4pmnv476uia0tXXg+tVrmJmeFD8wvX8qjQ4tLa24ffduIRuwqaBlhOx1ehtPnzyJns4u+L1eOQhj8bhMlrgX0HeTKat2jA4No6O5VVCdetpG9Crs2n2rcK/7xwaxbvMGzM3NYmF8HK6xMfEr773vTvTeth0Tyy5861v/gsWZJaQzadx3/724dPkaNq3vxemjp6TwVKUAu9kuC2nReEQoG/fefxDBWAANrbVYdM3h/IWLmBidgho6jFwfQW97O7K5KGDKYc9DB9C5ax2imQiW3YuYdDqxZcc2ad68vhXhDDO50ChUgYDEy9dU1mJkYBSJYAqn3j6PQwfuxr9849vQQCfR2LQa7dm9HZFQGFcvXkddbR6FxpQ9BkAxVZWNFQ93RsObDSbh/xcVleKO/XdKAUdVXktKkceNZ/7pGyitKkZdbRW+8IU/QDQdwotvvwJ3wi8ThmUeOA76yrkYCISDUcRCSfR09CAZS8gEZXpuWlTXZCQOz4wXG5paYVEp0NXSJt5n5+wyGps70Tcwhvd95HEcvXgale1VKKkrRiAeEuKI3L9yfF5qhCIBZFUZ5FQqFNqKZWE1Fc+IB9RusyK44pHlzMHr10SFmnDOYOstO3H64kWM3xjERz7wGDq6OjC3PIerfRcQDizDatZhZGIINW2tePO1qzi0/xC+94/P4c8+9wfIRNNYcM5gaOgSOnua8dbpi3jwYw/hxddexLaN6+GcnoDGqMe6rRuxuOjCmTfPwDvjR2FhCZQZBTq72zE6MYSq2gp4/EEYTEbcfngfxqZGJR2YKD+/N4jSwjIszi0KXcpmtsLrCSKWCcNQoMWEcxj2IguuX+tHQ021oEC5VMwEXb3ChMUpN/bvvQsKvRJpdQY6sw7f/t53UFtTjZvXhtDWVoW2jgbEuUvRtQ1XLvdj4MplJFZC8Lu9MNstqGxoQHFxEYLzS9jS2ok3X30bOZUZHZvW4+evv4aqquI8CaumBjeGB5HTKmAtKURZfTWUWpUk4rJApa1GmdNi3rmMvXfsRZGjWFTTlYAHjW31UojoVDpBb06NTGBqfBwDg5P43B98FkljFu6wD/aCQlFzHfYixPxhFJptGO4fRMQfxNjQiHDs9961DzqrHhk1M2PTiCTC0mDTEkGuu8NghDaXBQe+wXgM7lBYfNSkp3CKwOv15sANmEx6sTby7DGZGTCUp38o0zm45+Zw4/oV7Ny2GR1tLeKRHh6bxjvHT8C17MPvPfV7WPZ64HOtoCBnQGzBj/rqRkRTablnz4xO4czxs7h+7Sb0Wj0iXCzU6oS6xYafyvW+/fuxactW+fMsqLj8Oz+/IHYaIoRZnJmMBlmwb29sgtlgEfIW1GpsveUWJAh10JBTopQwHr1SAbOOi5FRjI+Oyg5FQ3MTSsvKUFffgG99/Rk8ePAe3Ll7j/DdP/PZ/46KxnpApxF7R6HFIcuQFI3oSw9FImJRYmYGaWf06pP8w4kxLZZuoZklJAyQ5zl94bEIrXr5UKdAKCxLqkwjtdgLUVVdA5fbjYjfh1IHfepU7hkWmZSiXKHSCNaSxf2iyyXXC4ts7k7QMkppjxYZLmYy7JD5Wzx7WIyTJkNkIs8eWnJ4btBqJHQ7BXcGuPRMBZ51TN4yQ8GSBTxfM79e3j6VtxYyJ4PFIu0zpWTct3UItWx4+CbC4RXotGwKMrDb7LJ0DS0tMlGkEBfSFHfNQt4YEiElPIsxREJ5CxRfsyTPq5Wyx0F0aF5MpeKfknNYwrbkuVJoZWOS59hL/SYJuhp5vgajQZqPR973fkTDYRw9cgSJZBzFFYUIB8MI+qPyfnCCX15RimnnFAxmZugYoVf/519OXUtHLS4u/o1EP/5Sxb2trTlHXzY7LGGfS5HN83sVgSLFZv5C+UX6JzGRUpDys88uOa++87+VlBhRXW2Fw8GUQ418SJJJRskqVnGReQVA0JLEiaXyF6LYaN5TR68FL0mIk7Dfs5KYykhxfj8WxgxUElb6/6P+XluMle5XSDZc4mFnnWdTsnjed1mJ1ulfT+E+Wg+cXJdFQrlKtoEinzyrUsj3pd9XEJGq/JIvn+9brw8huKKGVqnBHXfcIeztibkpVNfX4emvPY3qiip4F1woLKCvzyRFML1+vAlT+RgaGYE/GEAmk0Q0FBaEF310u+/YL8uHRpNRlAiP24PJ8QkZ47ndS3j44QfxxuuviZeNqjLtMJF0HEueFTksC635BZj5JadYDHbt3IltW7djYXEeI6OjcM44MeeclaWi9tZ2GUW3trZKkBIDIqxmqzR8LBYHBwfhD/ixZ+9u+fv07xttFjTU14tf8vKli9i37w4M3BiQG6C9wA67w4ZYPILJiXHs2rEL/deu46mnnpKl0W9/5zt46WevYCuTzuJJWaTleLSkpEL89+3tbfjZK68IRpALS/SCkpxA6xFVBTYMWo0aK163EHS2b94KR0EBblzvkwnD5Mw09t95QJZ+efBd7+sXPBuVfH9gBTpeczYDLt28gtvu2I369macOXECCb8f00Mj0KqU2H1gD2JaBTo2bYDNUYSvfe0ZaZjI3H/08ccxPjIGs8aI2EoYFqUe7nkXRoZG4FxcxtzcIoqLbVDrMvj8n/8RTp89jubWZpw6cw6Lc0vIZZTwrSwjnk6iZ0sb2rd0o39iCHcfvkf4+P39AygpsaGru0uIQFQPabPQq/WiXnKMy4XBqXEnaksa8Przb2JL91YcfeOILDQxlrG5qRpbdvQil81IkcsbOXGZzAYIxaMIxyLCtWfRzIbr5NGTQm3xenx4/CMfwc2bA1JYjg4NSZH283dOwFFpwe/9wWdx4sJJFNcXYco7i/mQG6Eo7XBZwVQqtVSFNHkaUSoro2/CiOOhfHgKFyH9y15JmHzf3fdgYXQSJRYHzr97Ht7lEDZv3YV/fe55bNi1DRv37kDOlENKk4baqIZOo4fDUiTs6cGBG6htrIXWokEoHhEVk95h/0pICrKVBRdOvfMOQh434vEIsoqsWAm27NqFvpFhPPzgI7h29rKw8FNISOGSXAliz7YNeP7VF7Hv0QMYGphGW90G/OTZl1DhqMIDB++HVg0898PvoLiyEBdHh/HYpz8EbziA5poGGDVa5Bhgp1bL8uAXP/eXWBpfgMGogc5kQH1DFSKJoBBkXJ4V3Hr77ciqVRibmhIVmgUbC3ge1iyEWMSE/SEU2YuQzMTFMtS7uQfjEyMydeKDdz76Za0GGxorGmFWWXDx/EXcc/dd+NcffA+dG3pgtBfg7aM/R1NjGTSaLIJ+D3SGQnR0bMf3v/8ccvE4Ur4E6hpqkcgmQD2wxFGMYosd4WUvWpraMbfgQUVVHX78o2dFYaxtrMfUzBxUOmF/8V4AACAASURBVAV80ZCQfMrqqgSdRzoVr89EOCELeRF/GEtzK9i7d48k3poLzEirUqJO8hq5cvYyTBodLp45J6mp1/r7cfBDDyCcToglp7K0EhaDBTF/CNNjY4gEgvD7fBgZHMH05AJ27d8lBJ5YJg69RQ9PwCPBTJzEER1r0upA+SWVogKqELsGhSbSWmj7YCFDAhetinZ7gUwmxd6pUkvxqSOlJJWUhj7HZNZcBuVl5XK/orDgCQQkwXJ6fhYlhSWILfkRXw5CDRWuXBvGkscF4sSK7CXweSmqJKBWEqcYFSY3FyypnrMYo62IcfYMYautrcETTzwpWOGXX/6Z2BWJhh0YHkQ8GMHm9esl4ZNnSX1zi6S4rvj8cl9htodWoYTZYEBJoR2uxUXMzk7hU7/z23KmsIHwrXgl5OrQ3XdJQ/7df/0u1EYdSquq4Od7l8jI/Z0qOC07vM5YNFIcMZpMUvBaLZw+kXSSkz9LZZyCC+2UtKTQJkMBiW9uPJnC4tIyrIUOofjoTWZ57xXJuNQt/CeViMlk0evzw2K1il3QZDLLgvDysnt1gTQpCFDxhysU4menGs5KR63R/GIvjcUsC3kmZUsOCTGkiVie8x4Mye/RoiJTDUFk55NZKZSsFcd8jSzy5eZGZGp5mVhNmQROW2Yw6EU47EUg4IbX6xZMJM+oeCYmwpXWqEFOyYYhh2xKgbA3g+XZMDIpvperQgTrprw36hd7G3xebDg4Yc/m8qhtTjU0GpJz8r58PjeSevJ1E/cJM+jp7sbTX30an/rkJzE9OSX8eWuhGbFYHDFy4TMQMAUXWpn2yqm3UW+C1cTG6d9//Ed63Pk+bNu2TWoUsQj9F3koGhsbcix01wpv4Y3/ksfaQqnc9FdtH3kFWQntqmJvtepQV2eDo8go/ngmisn4STxi3GzPX2jv/Q5iX0nzYsoX1GsNwVrhTlvMGsedWKS1r0WbDIOi1nCRv/CVr35xfp01Bny+Ucgr8GvLGXsuKdD2ayrch2tzUrinWICs2oB4Mq49b2kYVtV2/j7/+7WLLrjmU+KBbGxqFiX3+lA/vAG/eJOZGqhXqFHkKFrdYI+JatDW3g6twYDBoUHUNzRgZcWFusoqhP0B1HLsqdOjpLwMCwsLEi5xs/+GbMdXVpTj/Lkz+PDjj2Jw8AZ6ujslWS2TTUn0/M9eex0GrQXlxRVCkwnHQ7jjwF5ZcGWhnkzGRXnnMlNZablw1V2uJVitVmzfvgP9ff0wmq3IZbLib2Rg0uXLl0Vx4Wu+9fZbsWffXlTW1aKvrw9WixnJVQ8gUZVc7KSvkHgrLj6S0R6hDQBqIeSw8fnmt/4ZW7dvweiNAfz5F/4Hvv+DH4ryz0TU5hYiM9Po6++XaYPD7pCCxmK2yU3snSNHcPue28XuwmUp0gtaaupRVVYuhBsSLZxzTjz64Q/DOTsnTUcwFJaxM9Wq0bEhtHe1YNG3BI1VB32hSZJNE7EorCazcHfBsW88IXz03k296Nq6Af/jf34JBcV2PPL+D4gVaeTGKGK+COK+MJLBCKbHJzE8NIJ0mox1PyLxOA49sA8ezyy2bF2PfXt3C7P5jXeOYNa9iJ2370Rzdwv8US+8Yb+85hSXtSIRVJaXI5tKYHR8RJQY2oa0Kq3Yl5bnl7H7tj3w+gLin54YmEJP0zq8e/Qs6sqr8NYbb6K8nBhOFeac4zh06D4plq9cviTLwUSI1dRWisKdiiXESrBn/37UNzRianoaL/zkBRl/RwJkD2fkGo2nY9h3151Q6rQwFFtxabQf9sYSuBNezK7MIZ1WCcqNZAR6soljozrFhExaw0iCScdiotS53SsosFhRZDAB0SSaSqtRW1yNlYUVrCwHZbF3eHIa3kgQH//Mx+GPB2Aw6WWZmsuOrzz/Js6cuogtm7sxMTOOj3/mY6hrr8GiZ0mEg/m5Jdy8MgCb2oRkMCgHtbFAh5WoD1PzLjz8yMM4ce48Sh3VePPlt1BaWITeTW1wzS5CHU6isagIqVwI1kYHKuqaEOLUPKGDc3hKfs719RWoba7EpZuX0bK+DWXtzdBbCpCNpKFX65BTcBqphX/Zg+9/419QVUyO+yC0ZiUMVg0iqZAEqp06fQHrN2xCU3uXkH/Ih+bnK5lOwhfwCZ1Gwej4olLEfRFBRRrtekSTEbGacRpospgx6ZwW9VOd1UOdUiIbzyATS2Jhbhab1m/AydPv4tGPfxzPPvfPUBvDaG6vEr+y2ViG4sJ6OQSK7YWIeqOYmBqV4ojLyTf6BrFj560opAKtVGN2eg5jA6NYmJrEIx98H64P3oQv4kdVfbUgZxc9LknqjaVSQooavDGApflFQR46bA4M3hhBIprA+x5+WBYoz1w4hYGBQbQ0NGN5xo2GygqcP3NNUMRmuw0dW7tRXFGG7rZuyTYwa3U48tbbkgZOdGoRg7EUBgwPj2LB5cam7ZvR0t0KtUkDZslwcVRDv72W+10JsQeQFmOxWUVRVXHrJ6fA1StX0N3bLoUobREqdd4ewWJpkT7qWSY218uUkUucZGUnIxGZLNbX1OPixUtiYWxobcK6LZtkQpAOJHDt1DlROdvXrUM0EROG/MUTVzDUPyaUnKA/DJ1SL58JYlnVSnX+7ER+54DKK1OoN21aL5MKNkMXzl/EkmdZfMmkIjFsaPDmoNhlmHTNan37th1CJuGZSjWcBa5Rp8WVixcxePMmnnn6y2ior8H581fh9fqRTKRhM5uxrrcT586dwYkzp7ESiMpiJRdgKTRxoXZqZko+XywWKyqr8t5vWZpUiQrNZod+8ZUVr9gZCwqsYpUhcKKqulowkBSEeE+GSgNHUWke/5hMQJPLSLggM0TsBVR+c2LJpHWEuwZMgU2mcqLC88zh2c9zkLZBIhv5PEiaIT6TqjyfpxBrYnmWe4phcKJSJ4ihkWJ9zYGQr5nyy788mwTGsTpdZ6HM36fiTm85H7wX6406EQqI4GTdUlZBkcyHSCwg4VA2q0WQkHqiUbMpJDIx2cciZjQWyGJuyotMghaYvLMg/77m82HyC7r5Qpz3A9Yfa0uzbDAofNI+RiFVlmqZwJqkzYxUsTg+8IFH5NdvvP6GLMqmU0noLdr8DmI2n4WzBhxhw0UnBacoBdbCX1kK/0cV7v9V0I+/tB5vaGj45ZX6r/xxrHV9+cRUvUGN6iorqqossinNAkAuIOlE/80OI/QYKd5z+YRW8YxlfqHm5+WgvAeeH4S1xVIJblplu681F2tpqPz3WkDUmvWGX5DFS/4Czz9X+ZCtUmvuuEaP+69HcWfhTqoMA5jyC7N5uw8fLNrXphdU4Tn+4yMUtGJ2OgSP2webxS7Ky4J7ETOz01jfu16Ko7nZOXS2d8oNRjisOQU8KyvYf+AAzBYrTp06iYaGGgz296Oppl4879biYlTV1ggGkQWXc2pKNvzfeetNdLQ2YfPG9WgnwSIeli173lAmZ514993zaG/uQWlpOQ7svwt9N69hyjmBt995ExazGUV2O/x+Pzo7u2WJiT46Kvw+n1cSX69ev4rGplbpzkn4uHDuImZnZ1eZuEp88lO/jZNnTguJwbW0JN4819KCBDBR9d+xdZsoRhzhUVBgOl5zYyOOvnNECgneXF9//Q1891+/h1u3bccf/+Ef4tlnnxW/Iz+gwWgMiy560LUor6jAlo2bMTE2ib6+G3ID++IXv4ih4SFRDJaWFsRzWV1SicmxERTb7bh0+QI2bNoA+iqKS0vEO19aWpbHjaqVmJ2fFt9veUMF7DXF8KcjcLrm0dLaINepzVIEo0oP/k+TyWDZs4Q3Tr4OlU2PW/bvhU6th3NsDi//8GWcfuMM1BkNlNo0YjHAVqiDRWWUZab65jps3NYDk0mDcyePQadS487dd2L3gTugLzVjbH4Cy9EVRJJhOayyqRReeeU12AoLUV1XJ1SMWJK2oyRGRwYlSRRpBabHZsRfzKYrFkgi7I5idnQeBqUO73/wffidT38CD77vEIqLClFRXCyNDtVbv98rxcnf/s3f4NUXX8bM1DSsfI/t5ejs7cHegwdlaeyZrz8j19LNq9fwwo9fw2139OLuQ3dCq9DhypV+PP/WG/jQ7/4OgtoUIso4IumoKFK0QHE0zWtVRspU0rJKGDQ6oXFQ2SFthdcFm8cMcwOyKhQojHjr+TfR0dABnyeAnbfcinvvO4wjx4/ineNHxLLhXnTB5/aiv28I6ZwCH3/ytyTG3BsOY++hHXCFFvHRTz+JM+dOoau9FxM3JzFxZQjLzjlR00ubyuCKrqChvRUqNTGtLlw4eRM7Nm3Dis8De6EZJ1+/hNvXr0N1gQ2ZlBfzoQU89omP4bVjp3Drtr34/Of+AlUOA37n00/C6VuArdSO2sY6oKAACVZSCRWSwfzuSm15JX7245/ixBtn0NBQjWXvEtzRMNo3lkKhy6K4ogIedxiT427cduftcggXO0qgVanF6253FCDMEC6FBlqFBj/69vdR31wPb8SL2/fchtHhEczPzqGhqRGRdAy37N0tFhnaJ4av3xAPOq0zzdUNuPuuw3C6VjC9PAF3bBztm+rw0xdeQF1pJ6rKa2WZb35hQbBzVGAHrozj4499GONj07j7oQcwMjcJhV4FjUKJ4JIXP/3ujxCKRbFr3+1iTSFiklY82jDMNitqGhokY4DqpTIHjA+PYW5iWhqQs6fOotRRgl07d+Bq/1VcvHgRSPIa0aKnuQNDN4bg8wXR1NYMa6FFcipqy6rwscc+gptX+wBFClf6LiOpSCKVSyKwksKWzTuRyqTx7oVzCEUjkldwdeAajDYT9uzfDZPdImcUJy5cPicil4vDmXgCs+PTgqDN5KLYu3ef7EqQme0L+GX3hw+KVvFMBrv3H5BGKstY0mQKtZW1sshv0umF3hHPpdGzeRM0Oh00GSWunjmPkqISVDbXw2S1IhmOQZvSiM+9wFKI61f68MJPXsJg34BMJSi40g5Hz38mkxJowOLiPO4/dBjvvnsOC/MLklGh0qqQSMdFeRwYGEZFZQmCtDqWlWJd9zq8e+YsmhrqUFFajsKiEpRVVIjow6Tls6eO4eEHDuGR9x3GqZPn8N1nf4iudZtkyZSkKy4zcsKw7PaisrYODgfTVjOIJ5KigjPhOpbIE2V4L+bnnKnQxNayeOT92+HgXpZeUk0JHzCxUcpkhaMeDtEK6EV9Yyv8vL61BkkmZQIrp4rTU+MocRQKOIG+bz4oUJBKFo1lxFPO7/n666+JBZALmLRNsignd5/2KDZnPGcZCkglvq6uTgQgPiKREKxWkxTKnG5wgsHKeC1x871WmbXindsFbOK4I8hqh3Qu7lBUVtSgqakFKytuZBUJaA05BEMeIbhRuIpEEgiEOOnjUZSDw2FBNBxhW4aFaS+CXmJN84z5fKmUFyP5vNZ8+VodxVRaWeiHz08K+GdoqeODr4NwCyEtmfRiaert6ZH3xuvxyrlOa4xKr86jThniJZQiCqUaxBPMEFBDp9fBUWj/lZXif1Th/l8F/fi/pXBnF0aSC1X2jvYiFDrIOc2r5+ya1yrytfTQNWVcinIGKK0Wue/FJq7520U1Xy301+ww+Q6X48t810d/PlPaqOZzWEDffL4rzj+HvHL/b8V7HkGZFY975+x7Il5/5eX3//4HGMB0rDONlDqvsov1iPYi+viTXF4hLoqb3fn0TY5WEwmqIZU4fvQUWppbhVfLQ6Pv6hVROypKy8S7FosncMuuWzE2Ni7Elpm5OVRX10jaGzt6RTaFwRs34HN7xK5iKSIdQS1RxTWVVRLhnUhExa9N/y4Ls66ONvhDPmHgMr3POevEyMg4/CsRGbmuX78R1XWV8vO7ebMPjQ3NwlZX5nIy6hseGhWFlwsf7N6HhwdRW1cvnskVj1dGo1RcuIVOugnZtbSyzC0u5G8KOi1sNgs+9KHHsby4gOvXrqGzvR2V5RVYWnbjlddex5nTZ6Rh2LplK06fOYPaqmrctme3LKW65ma5dI/O7k5RDy9euYQ/+8IXYLHaYLCY8cYbbyLkp6qygs2bNou6RrsRD9+u7m703bgui0l2W4HEOQ/034BGzZ+bFj293Xjuxz9Bd0+PjP2XZudw6NBBdK/vxvn+CxhwDmLT7q3ImhW4OTYkpBDy5xnOV1xQCrdzGYEVD44efRPrd6zD9j3bEEklEAsm8PpP38Dc+CJaaltQWGAXZa93c6+ESHmdK6KCrVvXi0KHRXjI1WXlGLo5AK/Lix237MS0exq2yiJ0bemUwndubgrvvPEmDt5zWAp0hVYvaaCpTBxT02MIhAPYuGGjpLRyxG3QmKDNqfDwfe/D0ddO4KUfvozdO27Dx574ML77vW/D5ZnD0OgQnE6nJJFWVVfKROW+e+/Fj37wAzz+6GP49rf/GfFgCH3nruCRD3wQu/fRaz2NmflZaTqLSuzIpJPYedtmvPX2qygzl2HnptvwgSd/Hw998n4Y64qgL7YglAhjxU8VMCuLo9yTYIGj5sJhKAnnxAx2bN0OpUmNUCqOlCKDUDQIJQNH0oAylIMxbYBnyo2cP3+onDhzCgqtEus29+Cug3cKTeiFH78oZIbSwnIocxpU19bi4o3L6N3VA1doHt2bOuANrOC3P/op/On/8afwznjQ29aORd8i6nsbUNZajeHpSUxPu9DeXotUII2ANwqFViFTGpPSiLdfPIOPve8u6JUpzCxOoGf7Rsx5vWD0bGh5Bds39KCruxlu3zJOnDoFtckKc0UFtKZCJMNZWJRmIZ9MDY1iYXoGVoNZ9gRi2RBgzCCnj8NWYYNCq0MgmERpUTWqm5vg8XrFDrLAhXDQamJARXGZTHT6L/XBbLBi3DmF++6/G6fPnMK8cw6xaBzBUATl9eXYsnMrXn3hbfhdHthNWkH97dt1C6YHJtHZth71jd147tWfYMPuFhjLlFLg3rw4AovWgK1bN2NhaQkGvRERbxiTA9MwaKwwm+2YXl7A7Yf2I4qEIBIrSkrwg288i8GRSTz8+PtR39YIpeyMaOQeQwYMkzG5iEr1j4uUPo8XmlwWMxMzGL4xDOfkLB5//BG8/c5b6OzqwujwBNIsXJPA+MAUhzZCVykqLJDcBfLnq4tKUF5cjE1b18Mf8eG1Ez+HPx7E0kIIapUB23buxIVLF1FeXQmt2YDLNy5j264d6OrtxIJrCYlMUu4vLIjpe9erNVhwzsG/4pWgoKrqYkmDZQgdg3H4vlKkohLJsLu5JTeqa+rQ0tCCkC+CYpsdiWAc2UQcUxPj+XROdQ479+7msA7B5QB8iy5hld+2fzfUBj2mJibx9F89jZryKpSXVME57kRjbSNOHzslwT07t2/Hq6/8HBlwh0wrxesDhw9hfGxMJmA8M5iboeIeGln7xUUyuSAKVYgpadoazYLivXD6XUFGMhSxqqYOMzOzCPrdcC/MY2NPOz764Q/ipz95CamcWqZb3b29aGtvxqUL57C0sABGEXABk8FIbCrr6+vRf+MGFEzETadQYC+UiSSLZLNZJ3s3axYTq80ijT8nG8Qymq1WGM0WWbil/eXihSs4eOgBaXDdHq+c6RU1ZTCbjZh3TiMaDqHIYUcw4BdEJP3ty8srSCQhlhc9AQCxKE4cP4F0JilTB06wzSZOVyiwpaFV0yfOoliJmzdvyh4Vi15OU9iYLC4s5EU0scrkfe1rGMh4knkBPN/z3nJ5XSI0Ek+clP/POoV0mbq6BnHQpNIEPniRyrK45nK0WgQeFvtuYe0XIJ4IiYBi0RfAveBHyJcP3soX7nnPTN5FQGEjKc0Uzw8u3fK58PnRVkRLKf8McxIYZsginvUDnx+vw/rqWnl9RYXFmJl25i3FgkhNi/WOf54NCpdcMxmF7PKx0WD+wq96/EcU7mu+dk4Z+fP6r/ZQvFdx/4WvfC3t81e82jxdhgs5WtTXFaCpyS6+TC6psngWn/dq4by2TJHv+PIEmjyLfe3CWyu0lcJK5c1Dim9ZiP03//vaB4LBTSyOWSTzEuZSCy0Wa5z2PGs+j8biTYTFsmAiVxdU77j+61tOZeF+vDONmDJvzzEauI1ORnB+AZdefnp56bdfa1ZmRtKIhHRYJI+8vh4DgwMIhgKIRMJobW1DMh5FNpGCa8mFkrJSGXNzETRCFUBJqso1+PwBOBz5xU2/1ycWBQYQceReWV6Ge++5B6+/8XNJ+NyyebPcPOm1npubk4UbduNUD1LJmBARVvx+HLr/QRw/fhKVVdWwGM2iDA0NDMJs4Y3OJGSAeCKBkpISxOJ5PBZHnP5QCJu2bBQsGjt65+yMfH0eLkx67e7qkoCn6toaXLt+XW4mVDKMOp34UFsbGuFdcuPE6TNoaGuRA/Xue+6VQAzadchWbm1slcWZzrYmlJUVQ6s34PzFS7g5PCg2nB1czEyncezEMVGJyfy1mvIoLvoKr1+7LqQZMsoNXEKLh+VG1tnRKc+ZdJxjR9+RkfOmjRuxvORGJpHGintFMIsrcR88KTf2378HxhITXCtLcJTaEY6E5ZolzlOZ5ZJdEk899Vf40t89BSWDAtkAXRvApeMX0NXeIwmCBkajl1fi0ulzQDwtC4JBX0juxfzsuNzLUCsUCAeDuHT+LNo6mvGVZ/4GzsV5jM+OwlJqRlyZEFVodnIROoURHY1d6O+7idKqQhSUmOEOLMNoNUBrNGFmdhEKhQaGjBIaaHHP/vvwrb//Fgw5HRwmK1pbmzA5N47FlSVsvW0rrpy7iIkbQyjQmWAxmHD1aj8Kigrw2JMfQWGpA/4Ax7Y5+D1+hPxhhEMhzC/OoLapCnaHGQGfB3q1AVfPDeH9D3wYjz35Cdx28DZsvXMXjOUFCCZjSCQj0Bh1gF6BUCyEdDQOZTSL7spWzNyYkOI9pohjz8H9iCqTCGYj8MejEn1uyOhhVZrxT3/9LZRkrfAs+xAKe4VrvGHbOmzasR7zyzPIKDKoq6vF9ct9OHHiXey9+07Me1cQV8UQy0ZhNOiFiuNxLqKqpEL2O3itzizOo6mrCWqzDmPOCaSQkUW3RDiO/iv9MGj1Mk0qKijAlq5eaOJxuKZnUF5cilA2gZKGaly7fg379+yG3WQUBvlPv/s9WeLWl5ciBi0yCiOqi+sweWMcnukFxKNRFJMi5fWgpKoMGU0KE/NDKKsvRlgRQ01bC3p7tiISSMii+ooviHgsK9OhTDKBIBf4QjEsTrrwxsvHsW77enzmM5/Gu6eP4eTRd4RStG7bBpTXVOHCuUuYmpzD7//xf8Pl85fhd68gEvTj3rsOYG58BlF3Avfsvh+F5cV45dQr2Li9By73rDSZBo0BLU2tuHLlqqQ3KsIp/O5n/hCf+MTvSoCPvcyK8cVJHHjwPkRyaViK7Lh67jLuu/ewBJ1FYklRYHNKhVh4csoMovGoZD5wT4TXfcjng0apQDwchs1mlskPi61MkomjSQmjC3gi8M4FoIiqkIqkpRAkOYPWAkeBCZlYDI8+dBjrurvxwis/RTgXRVKbxmIgjHAyi9137EZjewsUWo2UQAoVk52j0KnzqqIqpxRB5MKZs4gGw9KAkJXOZoMFcjQWBGl47b0NiOWYqxFFKJBCsa0UOoUOjuJSTE070dPZi7A/DJNSj1NHT8C/4kdFbRkmpidQ31KLtrYuvP3GaXicXtxzYC8qy4pgKTRjyDmJYbK9Bxmsl8Gmrl5pypDMyiSOwVG8BgsKC/HWibOCmzx88F7MO2dFLSfhZ4nhfFx0dRQIEriivBjFRXax/5nMVpRV1CCRYVK0Ha+8/DKc0zMoKioSi2GQ4od7GVplBls39+Kz//2T+LM/+DwWvQF4/FG8/4MPI6vKijp/7I0jGBsaRnlNhTTKRDSSEsR02DTp6jqDFMVatU7U4PKKYiTIcPf75ZwvLS0CYSglLLSytIBxV4AecirbwCxtRc0tWHIty3+jpbS+vlZSoKsqKxCLhJFMEIGZkSRqUtLIQJ9xLsFstoqFjKIZUZOXL10QT3lFRb7wV+RSUtiy8SFKlX+WFrT8lJ5JqnpR72m5oZ+eZ4Zw+dMpkCQjBXE8tYqKzFtYRG1fXQbN58dkEE9mBC7R2NgopDOXewH+gFuyBKx2i4AVOM3mAjKbrsIiizS3iXhSgvHSkRyWlwJIkxDwnodYYTJ5egx/3dRUBa5bc+GX9Y4kqgpzXp23vnAHT6mC0WqBO+BDLp3F5z79WfzTM/8oVtgwA5qYu8OWmnShDJsSLufSr5+fNLDpI6ffUVj0K2vi/78L9/+qvvb3vtH/t8I9v+iZL6rXrB7/3k+FFgLSXSorLaivL0CBXS8KOf8+KS5r6vqaf35NGefXZCHL4pt/jkqAVqcWRVq2pFftJfw1f4/2Fxbk+cWKf7O3iD2Glpo1hX9VwWeBLKo8F0NXl1LXFPi117P/qgptvyaqzHBdDse7MohIWwuh6fC95HPIP7+cvFbpupV5VOS5EzOYGPfJkoiS/jq1StBZ2UxaUv3Gx0bQ3tomHT5Z6RyF19bVSfc/5cwXxdyS5tiNhThRWFTFqdZTqa+pqpYFQ3rnGLZEfq5wcDM5/OzVV6UbZzAER2KxUFC8wDV1DShwFGFiegoqrU5STOn11qpVElFNFZ2jM3rOeUCySD9x4jhshTY0NjejqblRxstsBkxWk5Bu6CfkKI6qNJfn+DO83t8Pf4CjTKssWfV29Ahu8eKZ89h5yy1o6WzH+OQk7EWFePrpZ1BdVwuzwSgEmKW5BaEpbNywHs1trYinkrh6/Zoscd5xYB+CwYCQcBgdzRswb8RcuoxHk5ibnUdpWUWeD63TYXF5Fna7QzzvVFTuu+deDAzewPZtW+HzevNhUJNTSMfznsUDh+/CqesnoCoEKprLRMWzFxRgeHgIJrMJ3T29WFn2obi0UsavpFRE01GZTowPj6O7rUP8+HqtVgp8spsTK3FoMww5UufDPRRKUaN8cgAAIABJREFUsUMtul1wr7hQ6LCirKQYff1X0bOuC4NDA4Aqi3137xXyDAkCrjmqYl5YdQU4dvQ47rh3H7LaDPyJAEqqyzA5NS08fr1GD1VKgdGhcZQVViLsCaPCUQGfewWNzfXo2dAluEGNVY03X3kN61s6Md03imJLIXp6emGyWiTZ98TZUyiqdAjWbcnlEdIQX38gQJJNAo7CAsSjYXhcPhQYivH8c+/IMqK9wo7O7V3YuncHfGEmR+aEScw9Cy5hLc7OY2l6EVUFpTKdYKGj1ylhKjCjur0WzZu7oCu0QmuxIpHKIZdQ4Jtf+RbMfsBmsqxiWOnTVWDzto1i9dqwqReTMxMwWoyoqKvHQtCPd86cAHRZ6PQK8bN2t3cgsORHe1MbJiemJS1Wq9fD4/cgBTVujozjzvt2oXFDK04cO45HH/qA7CoszrnQ1dUMRTqBbCSIKFUyrV3IK9Utjbh27Qo2dnQh7FnBlQvn5X1WavWobqvDyMQCFNBCEVUgF4ijiCq81YyVSEhi7r2hAHbs34mazmq8/e6bCCYCuPu+Q6isakAwnEIynhVsbySckHTjRCKGogIrTr99Es7hWWhyGvz+H/8hbty8jn/5zjdR31gFrVmLWdcc7MUlqK9pECxqJObD+XevQKPIIZNS4OEH78bk8ARKbRVYGFvCo489jpffeQXrb1mPvqFrmBmfQCqWwpatO2R3gnzy7V3rEA+mcPLUBUCjAHQZKI1KLAR8WL9rO4Jkx+fUaG5ulYW2UDAGjVYnRKxAJCC7ECzW6OHOppPQazQS/FJXXYFgwLsKQGA+Bj3dFESySESTCHoiePH7ryPqiokqqNcZxIJDNdNqNSCTikAPJXrbOxGM+JFWp1BcW4qMyYKN27cjTHW/wCqCBlnWIjSoiBnWwqzTw7vgQdgVQldtK5Qp4NTx4zIRnFucQ0N7A1YSi5h3TaOqoUSwoyTKeJaCUCb0qCmpQ1lpGS5dvozCgmLolDrxxzNcjs1+ZXMVMpocwlE/3C4vwt40FDHAYTSjrMSOlvYmuGIBrESjErRHv36UsfcZHWLeGBTpnNgsmXxpc9iFA75/734EfD6cOX5S8Jn19XWCEPaseCWYx2jUopyChxoyTaMqCdpV0gzuoVFaKemhly5fQV1dEzzuFQn0s9sMgmf8+Wsv4dNP/BbOX+1Hc3snyivLEc/EsX3HTngWlnH07behM+lloZVyGgt1NmfMukhmszJJ4DlgtxP9qhZUJQtNErxYVPNcZPHJ5VK1ip5zTgnUorIvLLngKC5BhJkT6SwKHIXwej3Q69SyY2TQa7HsWpLFVhbG3kBQCla1Ri9/n2cSJ2QU+5hDwftNeXmJTH8T4ajc/0VMpF9dKCwqKHI5OX95ZnFyzOuPy5rcV5CClsCMaERUedYn/xbEJCgPHva/UMPFypJlSisbCDX2798Lz4oLkWgQKz5mPNRhenpSCnWmn4dDYRF3GFooadpJBbxLQYSDSaT4s3rPI2/hWU3I1WrR1t6IXI73VO4VapBJ5clz+eKbKEhioI1C9NKZLXj0A4/DojHima/8vSwKRxJRgARAIqHJeFeSYU8sa95mw0SwPMveCLv9P5fH/b+yr/2XFu55ZFD+nzUPuSyOrnq1f1kBz8K9oECP1laHkGSEnCKbzvQvZuDzxcU2ww8pl4eYxEp7S76TzYlvm930mt2GSsZaoU6les1uk28EMtLt8nuuLXiyGF8rjqVJWEU2cVmWnSUvcBbO+SYiXzT/7yjcmZx6vDuLmILqPgMc8naYNQoPvyfDoDhFWJtEeJY0mJjwimrMYAtaSKhClxaX4BqXOj1ewdixcxdPIDfaI+H8eM9CFdkmRBdFTilBGXyQNyz+z2xOrCH8eiygSqjy6fWYnZuT/YG5+TnU1dXLzcnv86OF/lKDEQUOB269fTf6Bm5idmlB/OMzszOYdk6jxGZHJBQScgsbAV8gr4TTT7rrlp0oK6+QuPkwgyzUvMHFxFtIJjKXhThS5zgyl1VifHwCY5MTwp416IxYWVrOs8QdJdK8kBvOZmdkfBQj42OSuvfM176Omupq5NIZ+FdWhMvLG0lrR5soAiQQFJc4JPJ5xe2G37+EJJeM9AZcvdQHrZapvowgzzOMWfAWFxfmPbVyXamxb89ewW8xpru6ugqjYyMyIn/79SO4ddetsBb/L/LeAzru87r23dN7n8FgMOgdIAoJgr0XkRIlqpBqthxFrnHcUmwrdmzHNbGdm3cdx93qliWrUoWSKPYmVhQSJNGI3gaD6b2Xu84ZwJbvvY7Xest5975k1tISF8vMYOb//77znbP3b2sx6hyCvlIDhVkKiVrMelQaTxJLnuQqxw4fh91eCY+XjG8dyItyjGSjMbFSJYe52Ix0LAWNRIOR3jHUFNUgHcryQYZMPzRKDsXDkKnl3BGWqsRwehy45ZbtuD50jaculGqbScbRVF0Dq9mCXDqHuXk3pAI5rvdeg63UhsvXuhDKRKC0aNmX4HU44XE44XYHoJFpUWmvxFD/CEL+CBvGWttb0NBUB61ODbVJDavWgJ9971+xqr4NEwOjrDm+e99+WEpsECnEOH7+OHfgPZEwSirLOFuA5AHjwzeRoTjyWBJ+dxDRQBoXL1xDSXkRd4A337Ie750/xUW1XqFlWQgdNG32YuTFQja0jQ+P46ff/yH6zvfA43SzNtRHUofj78AXDyNEKb6l5di6bSemx+bwxrOvsU+BHDNFZgvnGvRe7cbadWvYoEpJjgqDEoF0AhKjFjoT3T8yxBNhKDQqnjS5Jj2Ieilddi3eeOM469dXrF4NfySAWDqBnDAPXaUGVeVl6Lvcg7AvwPItI0XHx+LQKZUYvjGAoNPHenuSulDa7/G3L8GiFqCyvAS2cjviuRR/1yM3ZyDJiGGWaFGqN8NutiCFNPPCKVxMrtZg3a0bkdYKMDDdz4E0DTX1KCmthieaQj4jQTScRJI45lLSmXtx4tgJrF25Gs8/8wK+9Y1vYf3GDfjSl/8WOcQh04vRtmY5p2WGg1GI8pKClC/uRbHJikgwjPKKCjZklpWW4+Sx02isbIZKIOd1QFNRhJG5URx48QAz72+//XZGvpIkRZIBI+OmZ+dQ31iNefcsJCoJ3OEw7v7AA9AVFSGSyTC6lWhTV7r7sOB0Y8WKdkTjUZ6KUABTXkhUjgzy2Qz8Xjd0appqUDG5wL9PxYJELOdOXz6bhxxKTPXP4qXn3uB7gIoMc3kxPvjRBxGMBKBRy0GZwhfPvMfBRUqNGKs3rYalog6BaIwZ4aRLpw4zEVDoQE38cupcxxMBOMdn8cLPX0XGn0aF2QatSg+b3Y6ishKMzY1h653rcWPwKq4M9KK43ASVWgmT3oLhq2PIxYWQQcqadmRFKLOX4+bICLRmPfR2HQQGEWKIIxjysYwmEcygv2sAtcU2dLa2IBALAFoF3IkQkpkYhBkhtEIVzh++CP9cGEqJAmXFFWzWJJlZW2sLJsbGcOn8BSQiUUQiMdaax5JJpoyRBIW6xwLQVFYDq9mAImsR00ZI+kAmzXRayNKZy9093GiiPZQKIZpMkvxtePg6PvVnf46h0XEmCBlM5NcgXK8RFfZKSIRCHDlxBA7HDGLkzs6LudEkJEmQiAExEAlySCUiPLXV67Qwmq0sLSISlVar5+mxTq/nzjw1Aem9k9Q0RVINNl6STEQEfyiAUlsxr/nUHKL353Iu8J5WYKxrGe9L3hgqyuk/SgalNN5YLIQkTe6QY99CLp3ln4G03LT+0L5ELXjq3tMEjppBRF6hpgo1cxKUeSKWFgKfCHqxKDlh/CKRXBbrm4K6oIBo5ARfovZlc1i1mhKmiX+ew/TcJPxBDyorKXPECZVOhgRRXNJZ2MtLkUynMT4xDZVMh4gvAa+L5EVLdczvOu8Fyk3hdeoaawr+pyxNLpI8gad9kw4ftM9R040+L5LmJLMCPP7Y0/jeN/6J1y/C75J0kFKa6RDFPwN9h0IKqSJPATVasiwrpYk2TWb+2OP/y4471Q/r16//T8Nr/0OfraCmpiZf0Gn9jtNeQBYW+Ov03x96UCGs1xMv24TSMu0iNrIQQBQMJjA7W0C5FVlVMBkVPFal5yPs5BJ1ZYm7viQhWZLRUFIrd8kX3wsnr1K3erGr/nunDzZRF9jwdBBgQtKi05p+NCreSVJDD9KPUWdzd5/4T0qVOdWW/a3GnbGPogKGkuQy/NnSJGJROkMHkWhYhaNHu5HOZmEpsqKkpJRP+8cOH4Y4L0RLczPcIS//+dKp3263Y97p/C2flYp3L3Gzs1kmqFAxuxTxTSYf6pbXVFWwsfT0qdPMVKf46rb2dpy/eAG9vb0ckCQRiDE9OYPOzlWwFBUhgxxj0RLpBNw+LwaGBmHR6qFRKThNMxwJsqtfo1Wjra2FMVe0aHl8nkW+bEFvS/gvYsXShkqncwpDoe+ezF6k0Sft+dTkJGYnZxFw+/mAoZGr0drSitGxMS4yqNtOm87YKLGJ53gKQJKCDRs2sLZUJBExpioQDqCyvJS7TKPDA7j71m242t2N4eERHD92Cg8++DAczkIHlZjAFdXVcM3PY/vWbaxnJOPS+nXrUGwrRpTkEq0tLN944qknIUgLGQsZz8SgsEgRkwRgLNUilovDqjWzpGhweAidKzuRy4tw7NhJbNi0EZ6gG7ayYu4+EYfaWmqn5j+C1CkLpLGudT3SwRymbs5wMBDJl0hiNO2cQiwXQ8uqFkj1skKsvV7BYTEOv4cTctVZEbreOQm71oTlq1YiKsqjfdlyHH3zXda3VtdWY2JhBrVtTVBolXDPO+Gdd+LM2Yt47BeP4bWXX8O5M+fxhUe/BIPFwh1+5/wcGwOVShn0MjW8E3NILoQgTguwdeMWjE9Nwx3w4eU3XkZalMT6rRtRt2IZy0nMRVa8++5hbF6zAfkUcPn0eQz09CMdyyIUDENt1MBaYcXt+2/FqVPHIBCmIc5I4Hd4EHS5YbKYEYhH0dy+HM8+8Qa+/pmPo8FeiRhNzHJpDv0gbjlpit3BACy2UpRWVHGH/Mb1QaxduwqnTpzGwkKAiTaUcfDTX/4UJ04fhzfggTviQiifRmNnO8bGhzA+eB1moxarN63DqHMOwoQQ3ed60drcgk/+xWdQXlaDr379mxgYHMSeO+/ga6F+uQ0nTx5BaXEpjh8+js988tPIpjJsMpydnMBDH7gf6WQGIX+QKTiecACJeBIbOteg91IXLLZiDlkhlnjAHULcE0W1yY7wggcqiQK77tyFl988gNYVbbBW2uHMhOFDAsGkHzaDDqlwDE53ADfnnKiobUZbywqMDQzj1OHj8C4EoFFJUNfYhEQ6h8eeegqHD78Nx9wYRLIsUrIEGtrrcfL4CUwOzsA152VZSnV1CexFNiZoBENh5tNTh5dY04SHbC9vwdToDL7z4x/gJ888xusP+Ueo665TajA9OgG1jBIvFWx0m5ufhtmi50O9LxyGwWrDQ488gpxOznIBpUTF683BNw+iubmZp3SReASxZBS5fJqlHyQdyOdpQjYJlYbwfYTrE0ChUiObp5Z6HoIMkI/nIc+qcOlsDy5dvILW5S145NMfhi8d5E4wsajlYinUYgXGhodx8eJFPPLxD8IbSSDCITYiTommdVchlUGUE3KBE4sEMTjcg1wyCsfYJMLOBAKONILewoSIjITWEjMe+vCD2LxjPZ4/8Ay6b1xEXWMVhwkNXxtHPJBEic4Gi8aM4cERSEVKNufmJGLUdtRh0971cMd98PlJEieFQqxGwhdD2hOCVa9HViqANxVmc3s45GK5pVyogDAlw6XTvchHAZupjNGZ++/ch/7rfbh88RIjL2ViMiXGIFepeO/xMftfwXLISDiEfJZCrMpRQR4WjZq7sLRXRaNpeP1BXL3ax5PgXF7IvqEAJZkmE/jn738Hwbkpjry/PjgKAtw/9KEHWV6hVRs4bVqplePgwTdwpfsKBDkx71/uQBB6k5avi0jID0Eugzt2b8W6DZvxi8eehlpvhFypYuwjSRp93iB3u0lSQ5JH2lvI65XOUeFLzcQsNHodv3+Py8XerQLswMlraIQO0lo9IvEYNYcZCUylrsfv43Tr1rYWeD0uzDtmoVGq2PdBzQPaowghSTUJmVepwKVDAE2yKZmbinaSHZGpNpdfxFwvKgxoWkDv4Xe690KFsqQSoP/nQZKWDDZu3Fg4DORTKKso44MpyUbJOE0UKdpPKC1dIhfzwVIkkSMZySLgiiARI1/b/+rN+z01gliAiqpKTsXOp1OFRFiSH/P7TxYQkOkkPD4/qqobYdBb4Ziax/joTShVUtjLbBi4eRMC4aK8JpPhIp6oNDSZolAnKuSJWKTT/9/Tcf/Prmv/vZq3trYmT51tKmgZE8Rd9wLjkzrVfwgPufQkFILU0GBGRaWOKTHUWabncbtjWFiIMHHGZtNAq5OxfIRkL+zCLiDVCxc2mUxJKiMtxCCTNo2KcDaskqqKO+mFIn4pwGjp9alAXnrQCJV4o0tubyrm6bXoRlwyjFLhSFKcXVdFf7IAJtK4n2rNIiMpGFBIa8838mI6LBXsSzp94tDTZzA+HsHQkANOl4dP7276v0gCCREhxGKYDHq0r17BnRAyC1JHtzC2EnKHiEZg9OuyEjvOnTvH4RVkBqJuAenPKbCGJCPt7a3ov3Gdf39ZawukYikXxXxqFktYO69U6zhAh2QfFANtLTLzVEOtU+Hk6VNIJGPcLV+1aiV/P2azkQ1OxG+m0SrpBOn5s3lKei1mFi99B3S6p44FmaNoseUTvFDKXROhlLoxEv596q7MT8/i8NvvQCGQ8Rh4aHiYJwrrNm3k90vaxwL+SsDSlrLyUt74lRo1SyOIDhAMBaGUSaBTq1CiFUMmFGN8fIoTPTtWrIFUpcV3/+UH2LR9O+6+Zz/z1UP+AHfbKsvL0Xulm41URN0gU5XZZuXJxbNP/prH0J/9/Kfw4yf/FeXL7JhxjzHBwmSw4sArr7HUpLqyCkP9w/jSo1/GW2+9xZsBoQfveOAOLAR8CMaIFDSP/q5h/PXH/hLf+dK3UF9Zi3vuvJd12y6nE7OOWcTSYfzmjVex5/5b8eAjD8AX9eLtdw5yeFZ9azOkIjkik15cefMURJEU6pobUU6IwfJyHPjNizDIVZidmkQaOTQSv3tuGsYiEyxGI0wmC7Zs2IK/++KjTBUghF5JeQV/DxazGcPXB1Brr4ZrygEJ6SqDcUwMUSJtJfyhIGqbGvD2kXew567bkEIGEo0EjctbmDBz+sx7MOnMuDkwgtHBCdj1FvSdu4y/+9xf44t/9xXctm8HPve1z+OHj/0QQjlgUBpx7I3D+LO77sWde/ZCZTCxUfGpx56EMJpEmcGCcCrFpI7Vqzrw1tuvIy/IQ6PTY2RkjLFq1PmlYjcSz+Hue26HRK5EWiCAUkekJi2eeu7X+Iev/j1ee/NVRjDmNRK88OKv0VJTjtnJMTQ0NsIVDaO2pgE7t92C2spaPPKBR7B90w7UVNUhm8pxsfbtb34f9SssqGuoQXFxKR9GPvGxj+GZJ56ERJBFY10VTp46ilVrV2NZSytGpieQEovwbz99HN/8ypeRiyZw7PBpXHpvAH+2fwfefesI9u3Zh5gngrH+EbjnHfjaN76O0+fP4Up/F4QmOQZcHvzDv3wdyWgYN69egSCdhy8Yhc5mgyeegLXYiosnT2NuYgphTxD33ncvmtvaITMacHNyFLU1pfAtzKK3/xJuvW8Xrgz2ov/qDe70e+YCmJteQOfKZSgymlBZVoWzZ9/ja0GmkkGmlMNebEXGl8T5IxfxpW9/G8++/irMZSXo7aIgqjHcsfOWgv8jkMThd49h3foORKNBxIIhFFksuDk6Bp2xCNF0Cn/5zS/CF/Kz5O38mXPo6epmc9vOnTsLMr54nNccSj0WywR4+dUXsHP3dpa4KBRSpviodBruIJPmWEhwg7QEmVAOj/34MWzfvgstba0ori5hX0SCuED5DB+spDkRzDojjhx5B3fevQfhUIxleoSqHbk5irmZOcxPz3Cyal93P8rtJjTUlKCiRotEyo9MSoJ03ARJ1gbXvB/RsAeTE0NIpPLwBiP4+F/tg1QLlsVdOH8RYkhQYipGNpKFUaHDsXfPo6KsjDuunmgQxTV27L5/N0KpEBKpBDddrEUlqLXX4Ow7x5CNJ9HctgxiswLzYTcGBvp4fdWoTcgkBMgmBUgF05DlFZCL5Kiw2nH84LuQCERsoKVmDhG9SMq2becOHD56hNe1Bx74IM6cOYWR4cGCPJXCEsvsaKxvgF6rhkyqxHvnL2JmdgatrW0sg0vl8pidc0AoEeGDH3gAn/n4I7h99+0Ix1M88fzqV78Cvz+AQ4eO8v5SXVOBZcsa8Marr+P61QEseH0sW7EWG9gLJ8wl8cXPfRabVnXiH771XYzNzsJUTDIuYrNrODl4wenhjjd3vgXgiSaHGQrAhSx1VWn6TKmpRNShIEEynhoNxoJBV6ZANBZnHwXXMMjDYDZhcnKS99Cg34famipurkkIgSkUcSAVhWMRlpNel+RTNNmk/SuZirHmnZqA1PhSKFRM5qFpgkQs4wYSdfCp4UHhd7T3LXXZWVJDBlcy6DIZLo8NG9bx/hyJBtDe3s4FP31fyUyc0a8Bv48PCBKZCHlhnr0IyWgGsWASCw4fUovSTa6NqMGaLnjriORDHH6IC3x5TqIVi5j3T+Ztko3S907d/u1bNuD8uQvYdcteeDwhhAJRDAzcQDwRQg5JphDRPk3dfXr/fAghrKlKxQhm+j0q3A3/l2jcl3Tt5FNber9/bBLw/+c/F9TVFQp37kwXZFmL2KOCzv3fK9yXOuBV1XrU1tDJqyAHoaKfDKp+X5w18GaLElIizHClXijEWSpDmEiO4CV8EclkFotw1mL9PsaRPmQyoNL7W0pIpX9bCIcqJIrQ0y+ZUws/T+H9c9gIVf6EGuQgJCF2EMf9T6hxP92eKxTuNBWg4p0oNyTToUJ9EUFJB4ulz/NKzxR6esc5lFouV6PYZmf+NxUKuUyGDXK0EZDeT6Mic1aAO+RUXNMiQPp0KmxNegMX6FRAk5uedO/E8aWk1UDAj9237sKB11/lESElqZKxhrjbFRWV/IGREVZOWmWXC3MzM4zhowLPSB2NylIuDujARFzZYNAPMWG4KOBBJmV5j0Ip45AKMo5Rt6y4yMpG1myGBptE1SHUXaCQKCuWQCJV8PcQoxEoOfnJ5BWJQSmVMY7qrVfe4ICiyakpdHR04MKlizBbLJDK5Kiqqsa5C+dRZLUgHA6hfXkbd/3JdEeaTsJ8ERqvvMyGZMiDrnPn4HZ6uUN6+217sXX7Lei+0ofnXngJK9esgdVuQ8Dn5QRQ+lwnpyY5NpoWvngygTmHk+OzN6zfiJ/85MeQqATY96E70XW9C27fLG7fswexcAp1NbWYmB3HnGOWF/9fP/0abyZrVnWgbXkr0uIkyhur4Q9HMedw4dSRM2goq8OW1Rvx2C9+iW/9wzfwT9/7LtMDtHot2pYvw+ZbtyElSuH0+dOoaaiCSqPC3PwsWlrbIEwLcPV4FyYuDEGWEmL7rm3onxjC5j07WAblm3PAOTWFrDCHm44Z5OQCfPkbX8PJE6c5iIlMzPT9bN66haVIRNohgyPJW15+/mVcPXMFmUgKgnQWrXVNmJueY1oDHbYsxcWsW92zZzdmnNNYuXYVrg/3Y3RiDDpKbpQqUGIrg0yiwOTACF771fNANIF/+u43oS02Q1tmwaxvDsGYjyU4F0+cQ729kmUIZ85dwo5btnOS7fCVPsQ8Pu5Q0zVVVV2Fs+dOIZVJYuPmTRwqRhsRJRtOOGewcfNmZhPfGBpGx9r1aFvRiTMXLuNSTw86V6/GgseJQDaFNTs34nkKAxKmkYmnuTOspe9480Y2eCObR31FLUK+EPRqHafWzk7NsURt27atUOmUeOOdg1Ao1VjeVo/uc2cxMTyNXTvXoKGhDqVVJRiYHIW+tBhHL73H4WVr2lbi6sUuvPria9jQuQp9Z7vQ0rwcp49fgFmrw8zUDBIJ2hyJtSyC1qbHnQ/fg84d23HizGn0nDkPg0zB993VG/0Qy7UoX1aD7bu248zpE0xFunvvnXDOu3C5pxsf/9ynYbAaEfQ6ceLYIejMCqQkCSxfvxL9N/phNViRCqUwPTGLP//Qw3jtpZegVxU45SQlm1uYR+ealWhZVodjbx7BxI1pfP9ffoiX3jqElJzSLAV4+keP44uf+gwkEjmefOw53sST6RhK7RacOtqLijIz1q5eC5lShd+8/AqyOiFefudVfPKRT8BeVcpx95XllRwSRxxuMiOuWdmBd959h0f1eqMWGUEWD3/4YUYrcsiQXMqhWaRhp44sUgL4Z/14/EdPIJcVYu3aTuzdvxf6YgOSSMPhpvRlOeQiKu6EOHn6OPqH+lkWRsg/KtzpnqMEaJ1cyZKnqD+CUksRdJkMNKYkdt29HuOTDjz3bBdCbuLdA1aTEmqtHKFEHp//8mdx7Mzb0JhVyCGLXTt246Vfv4zxwVGYDSaMDo+jwl4OmUTJSMN4JoPODZ0YnhxFRVUZRHIRZhYckKlUnKFRa6tA1BOAwahDXJxCSpaD0azj64208AZ9EfJpITKJPKcTp+LU4R/E28++RtYXKKSESMmhobYG3d1XodUpOZGZcgK0WiMikRD7qXweDx+S7t9/DzRKBUwGI+ampzixmxoltEeSW5SSkEORONJ5AWOED7/xMlqb2ykXCg3LmrB3723wuHx4/c232TDa0FCDTevX4rbdt6Lnci+eevoZZJFGnMzo8RQ++vA+PLhvP57++RMYm53Dgi8EkVKF4rJSEN5FJlNyR5f9SekUN65oums0m3i/oHWZDnqkFc9RcUv+q1QK8VicZZ+kuaYClug2lFoaCEVkwE9/AAAgAElEQVR58ktozbLyMkYsU+ARJWHXV1cxOjMZj3O4FJkvOfE0m4WCzLW5DE9fibVJdQPXDzmw3IvuU2p8EBaRgv0o6TUYDCwmky6GHonFnANAGy3VKaT1p2AjtUqJ0tIS1vVTWBZN1Gl6fu3GNZRVl8DndjOoIpGKAhLwe6E06VwKSIQyCPgjSMSp610o3PkExTkxokI3XFLQsZNXjkzUZKKlwp3JM+k0hxB2tC3D9b5rePbp3+Db3/k++zMocdfnd0OpKuSaRIjylFr8DhgpSZ5GOcucSMJLe4bRaPmj9e9/tFTmv4qu/X/puC91uguUGHJL55hL+36N9v/87VCxz0QBAVBcrEZJCTF4KbUrz+ZMupxIp14wsJLmu5AmWujIF4pqMnfQa5L2/XfoxkWUJMXWLyaPstRlMbyJFhRC9y1RY/i6XaLOvC/xlZr1rH//raG18Lr814UCbLss+JN13InjfrYjXyjcF82z7yf0FIwri8mti1HF2ZQGbncKOYEIiWQWHm8AZ86eQ31dI5/uiY9OpAW5XFowTMlkrBcntBUlUlKBTjfR1OQEk2Wo6yGXy7jYvXlzlAMkqOOtVivgD3jYnLNh4wZOG6XuaV19A9Nq6HRKnYmJ6RmU2kp4AX/1xRdRW1ON5cvbmBObzqYwPTcNkaSwgdKGR2mkNJqi4p3GmUSPyaVo3CjnjgMV5Hxw4uTBDF8XlE5HY3IBddoFeYjlxPPNwONaYNmKz+tB/5V+pOMZNhhRZ4UYvlT4qzQajIyMoLGpGdl8mg8ON/qvMbecjDl0uNCqVTwWpNFpVVUpjh46hPGBUaxq70BFSQXa2pazDldEaLAMRZzH2bRDr716ZSestiKEYzHuLF/u7WHsJnWd6Jo7dOwdrN2+CtWN5Zh1TjPvmHTiSIlxY2AAKoMM3pCHTbpGjYGDMvr7biDgCyCU8ONTf/MpOALzyEtFEJCR2B9Hla0S06NTKLIUweVawKVLl3H33XuZxEAad1upFbFUDEq1gmOmZerCphz1hPHq029AEAKqrBUoKS7CnHMKgUwQm27ZiF89/SvcvW8XJ0L6omF4I0Hs238vd0XbGtuYAkQIPEJ5Ufdl6PoAigwW3LhyAyMDY5gfc0EtVTMhZUVLOwe9nD9/ng1uRpMJOr0B16/d4JHzyjUdGB4bgcFs4MRal9vLKYGnTpyBz+VDY1UplFIx/vbvHoXD52VN+ezsJJxT47DoDTj67hFoNXToJx+MmnWYglQa1fZSSHJZyClh0u1BFlm4vC6ojVqUVpRygUqeB/rc1m9ch5a2NoxPTODo8VOob2rGrNMDx4IH7Ss6cbrrAqRGJf720c/jxQMv4/Tpc1izqgnDQ8MwW8phK7Exl5v8GmaDHiXFVlTYy+BxeWE0mlmKQ91IxFNwesi7sBYVFWVIx6KYGh5CR2szxkaHcea9U+hYswJauwWmihIsX9WJof4BrGnrZHM3mcwXpuYwdmUAd915D15+5XVEojE2F94cm+DDJxFwtu7ZDY3VjLGxSThnXOg61QWFOIt9+/fDGwhz2M2Ex4V/+/n38fdf/zI+8Rcfh3vejZMnz3K3315bjrUb1+Cxn/8I2XwSMqUAJVXFXMzPuZy42nsDHcvaEPKGYC8pw46NG/DGSy+jsqwS4XCCsavEPr/c9R7On7uEcksF9CoTtOYSpIntnI2htsSO2ZuT8Mz7cPTkJaj1SlTVlEGt0uHggRPQqJV80CGdPSXuZhTEuaCCSsMmRYqcp/CgXCaHBYcTz/ziaey/704+/Kp0ajS3NEGj1zIrmgoG1heTAU8qhERBhso0cqkc1AIVrl7ohXfWjbGRMZRWWmGymWGvLkNZTQUyaXCnldbNkakRVDdWs2yEihi5TF6QxoQjGBm8iZ5Ll6GWKpAOx2DOiCCTx7Hnrs0QSGS4dGEUl89NIOJPodRuQiQWRFaigMogRUaQhtmmg0AsYr+OXqnHQ/c+hONHTvC0jzqe5TTVyuX4+iHQAHX8aZ0vb6hEy5oVyIoFzD3PBlOIu0KoramEJ+rGhHsC1fXVuHa9H4FABCW2cshlWghztPcKOb1YkM5h8spNnDp+EoJMFul4HDu2bObcg9mZGTjmHdy11RutvOdOz84gSPI1pRoKmQIysZDDlgxaDZRy0pCDqSdURJ+/3I3p2Xlk8mlo9SZMjl3Hjg070N3bj7333I4Na1fj3UNHcfrcBdayI59BQ201Nq5fhz27b4XP78E3vvlNXkdv370ZDz2wH0cPHcHA4Bg8gRDy1B1Pp1DX1IS8kAAV5N2IQc8BTiQnyXGhGAqHUNdYz1p4giKodRrEI3EGFtTX1rGviQpvDsFipj01jYjmluWAOvLgKLVqlNhKEAuHMDI8hIqyUgiQYc8UXwsCARRKCtRKIpNN82uS+ZckIiS30ekMCIfDHD5Iexx1numQQMWwWJhlIEE6meKGGhXjLJthr12a95B0Pge1RsnUsprqKj6QUFI0JYbPTM9i3jmLnJDAEqXsE8gJ0hDKwAciJcnRRCr4FoKIhBJ8qGHzL2fT5HnfpdwRoh5J5DJ+fapFqKil4pv2Z36fYik0GjVWtDRjdOgm7r3nPjzzzLMgYGJZZRncXg9Cfh+UCgUCkVAh2Ekk5o4rHWjos6Aaju8fuZIpc3/s8R9duP9X0bX/XuFOOEgqiql4p/9TB5j0dFS4/zFjKv0behBNxkhEmcXCX6OVsVxkSTtPYy4qmOnv0xfOhg7Sz1Ma1yJSkh3Q70tDpV9zp5cNHYXCnQ4B9LyFzvuSyXUpyXVpOlDoqi9p3JfGSYXue+HvUtd7R7fwT1e4V+ZxoRMcwPR+XTtLjngKsDi9WDT60nuQi20I+rKYmJ5FXiTF8Og4hCIZ5hzzKLOXcrecktSocCbJBd38tJj5vF7Yiqy8uBDeifTmtKjEYnHuqlNx296+nHWHVLjTmFmjkfPfpyRMcodX19RwsAXd/L5AgBnx1dU1hc0lk8Gpkye4G0DhHNTRnpqawIJ3AQajkRcjeh0qamcdcxxYQYYie0kJVDIFNCoNH7ioQ8kn81xh4aQFlTi5OrmKA1dkGhXjqOg7dszNYnJiDOMjo5gYn4FjdgF/8cm/wNNPPoWqyipenKjzQlMGIhCQJnbeOceFYrGtCEJRgWGcps+EzEAQMDWB2LSXCbeYysC74GYNI4X5lFVVwhvwcxFKI+KOtnbmEBNLeN7thpaMvz4vJiYmodcZ4XDPoaalBu6YE0q9nDdcmUAOcUqMfFwEOdE58mE0La/HsRPHEQnGEXBHoJKqoZSpWDo06RzBBz55Pyw1ZvjCfua+H3vzJIwyIzrbVmFF50qO/T567Ajj7D76sY/iC49+EQvOOehpk0cKn//qX2F4sB/l1jJcee86hnvGoBZruTCWSoDmNfWIimJwBuYRzAagMqvhdLs45VApVUEt10IpVOHe++7Dd/75n/DRj38Y6VgM44M3EXEHuBgYvzmJbRtvxZXua7jafRUf//BH8dMf/Qx11dUsc3DMObFp4wZO1yNdutO9ALPVDI+PAkWyGBrqh8VswvUbg/B4/Xjkz+9nGk5NUyMuX72OG1evY+BSF3RCAVrraxCMRBBL52CzV2JiYpbNYpJ8njs+brcTQzeGWQ624HLCXlaCvEiALTu2IJqIYGXnShw7dpR1u6SBpa78jGMeYxMOmIpM8AaizKP2pcIobizl7lfftasIJ0KMJaUpjlquQ1/XEKYmx1FRZcPGjauQz6YxNDgAjVqD5e0dmJ93M6rE6ZiB3mDAvMvDdJTGilpopXLuWOpNBoxNjyMrSsFeVcZpoH1d3WxgpfuXQsqIFNHWtAxnjxzHqlVr8OqB1xBKxgj3DoVRg/GpSWzZugn+ON03UmioKD3bjXSUwrRusjSsqr4OTz73CrIy4F8f+y5mHBOw2izovtSL7stXcOf+fbBW2jh06a2Dr2Hrtk0QiHLwuOchVUngCpAkT8rSNI1cBY1BD7vZjGwkjJg/gpUr1vBhOosU3J45xFMxeFwhSDO0xpegtq0Z3hht7l5EF/ywaYsxNjuPS72XcdsduzE/70EqIcPq1RtgLbGydj2aiiNGJjlCsGZSCEXD3EWk9UAmkrLRknCi2WyCA5moyCEJCTUmKMUznUizuZ0Mcb6IH7FMAgKJEJFgFJMDExjrG4JnygGL0YRQ2IuONctZKjPrdHBxQXz4D3/soxAohciIaOqZ4YMAFV1EqSG0pyAL3BwYxJkTJ5GOJhGeDMCkV0BJBwWRAMuaOnDh3DUEQ3GewtGEs6i4CMGwH7FsHJABqze08VREkBLhwske/PQHP2ci1S8f+zmbcCdmRmEtsRVwx7Ruev2IC7P463/4PLwJwvzlUaQyY/jyDaxY1gyBLAtX2Alv1AOJQsW6/CJbJUzmEowMjWJkcBhmnR4yiHH8zSPsWVCJJYwoLSu2si6bai4yKbrcfuj1xXD7/ZicmkWaiWdC2gy5aCeNqZQRhxmYDGouWKnY7Vy9Bl09V5AXieD1eTE21IdvffVbeO75l3Dfgw8wQerQwXcxODaBLKOQ5cgk4rAVWfDg/ftwz/47WcNNCMb9d+7FD77/3zA+MYtgMo9UHginqUmhgtlaxHsG6fPJmEn7Ju1ftIeQLjydTfM9Rp4mmrKFYxGEfeECo5w8VDIFS2UoLdXj8XPtQiFMJM8Mx+O81gejYQ51q6mp5GYNBY7ZbVbEIhEu3JUsyREwWIGuQ9L1U4AUfS9U8NL+QQ+6dpaSS6l4p/1PLhXwXkbPTwU5JcHSwYNM1NzxpoJXSAO9DJqbG5HLUniWgNeY4mI7Z45QQ8XlnWXpUiIRIaAjk8lIppTPCBD0hBEJxHk6RV122vMobZo77nmwjIUOG9TIC4YIFZsoHBjSBe487aNyhZI9blaDEQqxGAtz8+jp7UU8nQLjhujZqMFJ9RI/bYGKx/Jj8j0wTrJQQ5Gp+P904U7Nw3Xr1rE8eEki/ccOEv8Z/lxQU1Odp4KY9OkyhZj1MqlkITSI9GF/6EGF8xLmkQp3s6lgPl1CRLLsZZHDzkU0hSktUmvo10vdfOp+LzbNuXCn5yAqC/2ax3WLBk/6O0uUGdJpLelu3o+HZJzT4lsu8EoLHfBCUistYIWC/k9duBNV5lwnkJUUiDx0oVNxvqS/p/dC1z39LIuyffR1zUIutiAUjeH6wBBs9nK0reiAwWxhA5jf5+fihQoIGt+vI/PdyZPIpNKLCWsxdKzsYANp96Uu7N17J3PK6UZrXtbCyaBUABLyKhELIRgIcpeaTt811bVweTxYu3YdxifGuKtNix7p3imum+ZqhASjDqtWr4HRaEBjUwNLqGixoHRV0pnTgkDR3iazBRaTBe8efJsnA3QtLW9v52RM+iAKiYhZjvzWyQiTGGdDZF1TIxumQsEQenu62BxJXRKVWge1UoOxkVEmSFAhTQeM++9/AKVlpXj0S19gg1hRsQViqYg7x0TFiUej0Gt1SMTiyAmEWLl8OULeIMYGb8LpmOdu3/0feBCn3zvDkiEK7KBCMR4N81h79+5bKICQTU0H3nidF1/aBOpb6lFSY4M37kYqH2fzUNgZRC6Sx9TNab62tEYVxCoRikpLodWZYdRZMDo4BikkbKjsG+xBZWspbr13J2QGKd479x4kUEMYE8E7H4C1yIZ3D7/Les77772PkZ20KREK8vChQzCadHjw4X24fP4iPvPxT+PlZ1/D9a4BxEN0YLPj2o1e5DV51HbWwlpXjKAggoggyrdJNp6BOC1COpyCRVGCqopqGK1GRBIBBHxuzI9OokxfjLt234OnnngBRksxLl++ik2b1jGRIBVP45c/fRqr2tuxvKkVhw6+hTvuuIMPGlt37uQD1IXLF3ClrxtFFgN8Xhc2bd0MoVwCmUSA6upKLGtvx6WLXXjsZ0+g0W6HRa7A7u1b8Oahd7B241aIxEq88urrWN6+grusb71zCMtXtrHeMxIIMv6voc7OXR8yT1VWVeH48fewafNaLqYdjllGg9Jkxu0LsiRreGKKQ1zCuQQ23LYZJ8+cwPWhGzDZjLCWFDOPXJGTodRYgreOvouVa1Yg5PVAKRGjzF7CKaNr165HV08Po9wqKkoglsnR1dvLoWS1ZZVIhxM4ffwMbt1zByMkk7koj92JTBTxBtBQU4O//PQn8flHv8A4TUK89l66jI2b1qCn7zLKGqtQu6wZ5y938f1V21CPC119qLLXYqx7CHZ9McLBCBvvqBFgKLLg4o0+BBDCBx9+AAJBFtOT05iamEOR1YZP/c1fYdI5BYffgROnjmLjprXo6rmEhhryv7j4mqJpXjKaZjpUMBVFIuBHQ2UFrEYrxobGeMpBOMVgxIVJxxTqGtqQDGQRWAjj3gcegCfmRc+1LgizgDCSxo0bgzQwwbbt29B1+RqEYi3EUg2TTagjTEEyxfYKiKVEsUggLc4hK8rzdEwmknDaMtM4iMpFadtCyrwQcxFM0MDuiz2Ynpzl76yuqR5GIjPlKTBHDnFOyCg7Sll9/Gc/Q+eq5YAgh2nnLAfabdy4Cb9+/lVs3LoOkXQMTe3NMGh1LBUj6R51SGlNJZmeWq5ks7woL4KIEK0UeR9LwO90IxGKgzgx4XAMOkMRywKFaTLRinlyGMuGINcD7Z0tMOrNuN5zE1F3BkM9I3jooQ9i9dpVePQrX8bgzWtoaKjG/KwDBrUB9ppSrNy8BmZqQAglUApk6DpzAc319Thw4AUoDUpYqkwQyqRQmawwWEug0VugUWqQjiUx0j+EmC+AgctX4F1YQDwShdVoRjoew+qVHSwJ4XCIvBDRWAqTs3MYvjkCncGI8ooqFFuKGX94+uRJ+ClHgiUQUnzkww/j4MG3EI7GoTMW5JdqpQpPPv5DBFwefOSjn8VffvoTLK966+A7WPAGIFMr4fP5YdBqUVlqQzwcxN47duGefXsJ/MqBfL968mm4vSHIDMUIRCIIJRJQ63V86E7GEywjkUtlvFdHY9FFZngeRpORNe4U3kTyS9oXqBlEE2LyZWlUKi7eo5EYvL4AfN4ApDIFZ5iQJ4YkLzoDmWNDXFgT258Y9RSEVWa3samV9mnqStO+JSdGudnERDTqt5E3jhj/pPkmHTsHF1FiLQTweNxMy6HpOIEiaNpMRT69T5oW0msTZpGelyacZqsJ6UyS5TEkC5TLlIx8nJgYQypF4IcE11HBsA8yhZQpaLlUHpTAkYyn+XDCwIocmIBENB7a62m6wJQ+mYQJMHRgoIKDGha0ttDhhZCa9HdVEhnSsTicC072NBD1h0hYlPAaDycgoaYj1XCLtD7WuGfp8iigkekgolSpoVT+nwtgolpky5YtPJn/r6Br/72OO2ncqdBawiwW2OhAIpHh//7Q43fM90I33GJRsvlEttS5Z6MrxZgXTnFL+vkl3fzS67GRk02nhE0qdN1JHy6nNEVCPwp+17mnv8cFP63tLHT/XXjTEj+edfNUnNPrvw//SM9Jf0aac3qKnd3CP5nGnQr3C50CpMS/o8jQz/w/k2WWPkv6DKbHs/B7Cu9lfIKwigvYtG0rlq9YSQ5XNkj29fXhxPFjKDIaOCF1cnyc5TJzTifUKjXaOpbD4y0kgKplClzuusyJcVt37mCeOxm+CBFGY2s6hdONTJo8ClKiG3l8fALV1VUQ5MjwOcEIQxpRU7eLzCm0mZaWl3HnI5fOs6SATrUUdU4JpqQrpIXS6XDyZ056VZLTEPawkNhGo8MMKsoqeHLinJ6GvUiPTD4HCaUbKtVwuYiSIuRAH3pQQS0WE6qOrgsJJ7VS4d7Usox1e/Rvn3jsZ0yQaF7WCJfPwxIDCm+x0M8YT8Hj8kAgkzAznRB6k+OTSMVSTDhYu2E9Xj/4BoqtRVi9egVmJiexZdNmXO/rQ01NLWtAX33tVQTCIUAgxrX+fkgUYpRU2VBSXYxUNoFiowndZy+h2FAMs96M/hsDMBuNvHD6YxFIaVNN56GRqaAQyuD0znOXXygXIZjyYO9Dt6NxRR1/744ZD8K+OPQaNXp7unniseuWXZgYmWK9PXkI8khxUEnQGUYunkdteT1eeu4l7u7EkhFItRIesTrCbrRuaEdCkkROlUc4F4aQpkDxDKR5KSMo33v9IvJ+Je77813QmNXI5RMY7r2GakMpbGobhgenoC8r5xCre+65g9NpCfnV13MDF09dhkKgRCaeQCIeRJG1GEazGUeOH4NYJoXRqGG0WTaTxP4H7kL3lR4gk0dZcTEq7aWYmpjgoKDaygoOyykvL8Ohw8dYJz06Pg+jyQCrtQSDwyM8XSF+MHV9N21ai9pqO/Jkkk4XYttjsSQmpkivGkIeYl4zCJ9G1wh17//lv/8bKurq8M6xw7h9/12oa23Ei6//BkIVMDo9CqNRD4VIiipzGbRiJTzxGGbmZhFwutDe0Igig4kNY6vWrsHNyREeJftdHj5Aak0mEOGpvNTO+QNEVZGJVdCo9Xj1wCtwOT2MVmxuaEZVaTlrgz1BH26M9GPe40axyYytW1eipq0C4XwcC94gpDklkBWjsXkZfvTYLxDzR1kLv37lOhx6+x1UlpbCNeeErcYOkUmDidAUlne0YWJ4nKc6RqMVBrMVFY01zOKn8ff6XR3w+Bbg97lhNupQXVGBhelZLlopW6FxWQvOdJ9HY00lkE5h5OYINq7egIjHj1K7FZOzY2hZ0Yr5hSBqK1vQdboX9qJi1K9ows2FMfYN9J7tgloqRJHRjFJbGaj5bLNX4SeP/wZKuQYBhw++BSrA8uhoa8bI9BDMDXZ40iFs2rYZnR0dSJKUjgAJlD4pps4lkErEYSFq1vwCpqdm0dDYzEnDRPchcS9RRahLSZND8rUI8jlMT00hEY1yt1ShIdSjB4l0ksk+Gq0etXW1PKUkhjyF+5CnYWx0lBOaqVtPxnrqOBO/XJyXIBmJIxmJ8uHM7XAzCSgTzzKF5ObgJNqWVcHniUAslGHT9vUYXxiAyizGwM0RfOADH8LjP3gWpdpyBD0R5LMCvPLqy5hyjOPLX/s7OOedCIciaF/ZDqvVBK/Lg3w6B4NGx9LI9Rs24MCBA1hwudG2vhFTCw50bFiHnEwGi70MJrOZlNNMIFMKhHjpZ09g8Ho/VDI1Sm12nuzkKTEyl2Xjpsft4nWaiGF0ACKpDjVvPAtezrLQa/Xo6r3Cuug9u3dzUUpeqEs9vdDpTIiEYvB7vPjmN/4GDdVV+Pu//xr27LkbkUgSvVev8YH2ev8NcmkgHI+g2GBAltLA5WLsunUH1qxbjS1bNuPw4SP46c8fh0CmQ4oaOyIRwtEYrDYrT3gJ7WgyGrgBRUQY2kcI5VhcTBjcGHsmqJlAnXBq2hC0ga69AsqzoD+fm5tnsgwl2aYpUZYOWWSMILV6mu5kOpzIUFFehsGBGxBmUkgmE5Ar1awTT6ZT0BoKxT6ljNJEWySS8oSRDufEaZZISEAoZIpQNBRizwBNx0kGRgdV2pdpj6WOOO3Js7MOJMMR1s2XV5YxJlhv1LOEtKqyjrHOQwP9yOairLsXCAnuIGI8MO31ZEAN+UOIRBOQyqV8D1PQX5FZD5PexLVNJJZkJYOcSEkkk5EI0dLShKb6OvRdvcpgBPrOtRodWhuaOBPEVlaCq31XEY6EuNlIkwcy3FIjjOLJqSajA5JBR4erSsQiUZ5o08Pp8cEbTPzRBvZ/hFTmkjCOZcuWYdWqVawm+K/2ENTX19J3/NtgoyWD6G+xjQUJOf/5kjadPiRORWVuKFNLOTHVaFAUtOiLKETSrlP3nDrtBYNooTinm5EuSupaKJTS3/LZl4p5Nmkhywiw91Njlr6cJd06P+9SEU+hTulCKAIbUhd170uvR0U8vdUlQ+zO3j8dVYYL91UCpESFwr1wpii8Nw604glDgZBDJ2KaODjnRHDOxXkUODE5xS7zzVu3QySR4cLly1ww0+l8ZHAQdbXVyKVTbB6lES2NrFrbl2NsfAxag443K72KuLBAZXUV5pzzTCqYmZrGqo6VXGSTvIWKbkpWJUqNXq/nTYrGgsGAj9nXFdUVPB70hwMFA+/Onbx4ORyki72C4eFhHj0Sc5s6+tRxj8diHHTBjH2RlE1VtCnQQcBisfICMzk2yTpuem2XcwaJDLnsJbCXVSAaCnOXgpz+lAZJnRNaLHkcmAc/x5133QW9wYSLly9hfHICroVZ7Lv3HhTZihBLRPGTn/0Uq1au5AWcOme0sFTWVWPeMQ+tWoeqymqcOXOWtYf0GlZ7CZa1NiMc9nCkOJEJ6qpruPtQCCDLMrs6mc5xN0Rn0iIvy+L4uaOQqyT4/F//Dd588TXMjE7D4/Rw0U4BRBTPPTE7jWs3R2ArLoVBpcdHHv4wm3opOn1yagJSvQQDE9ew++7dnKhaW9vEXf1g3I+Q3w+r1oiAy4up8RkcevcoPvm5T8JA6ayeIAxZE7QqHf75e/+NrwNP0IMvffXzGJ8dxqr1KzE0O4pL1y5DpBYjmA4A0kLcNckAdAot0tE0VEkN7rl1H776la8iFIng9ttvQ8DhQaW+BM8/+Sq+8OgXsHPfnUzcOfr2QfhcC8ilgVPHL/HhrbK8BkF/AA/edxeeff4FpjWRhEGqkMBcZEIsFmG2MiEcd96yDdOjk/DOzaP7/FV0tNcjQJHktmKEw0EmSFAXaGZmHk6XF7V1TTh0+DD23HYH4zPr6ur4/7ZiM/72c5/A9OgwBJkE+zqcjgWUlVVgZtaNW++4F+8eO4wXX3sNWj3FmBsRS2TQff0a4gDufeAuHHjlZfzZxx7E2ycPQWlSMvvfZikC4lnoJWqcPXUBm7ashcliQV9PFwzqwv2k1GrRtLwVx06cwIYtG/HOkWOcviuTSNHa3IT2piaIIMHw0CgEAineeetNlNrtaKxrQiwUh9sxjw0b1uM3L/0GYzMTuP3OO/GVr3wNh6YhwqcAACAASURBVN95DWMzo1AUqXHXfffg9NFT2LpxGw6fPsNmxbKSUnznK9/GvttvR8/lSzDJlcgnU1AaNEioZBhwT7HmN+j2odxehrr6ZgTDcZy5cB7rNq9BkDjgMmqJ59F9+SK++tVH8fLzz6PSbsfM5BR3qWylZbgyNICe8+dQWmxGZ0cbTp08h+3bNkIhU6HIXIy5OQf/bLt33YX/55/+Fbt37sLaWzZgaH4UNyeGMTc6xd3LYpMRfRd6oMrJoFAacOvd+/HP//3HiAQT8M24kFoIM2t9513bMJlwY8PdtyApKKyLcoWKCUjJaLSAqstlYNUbYVCoGWN66tQpbNm+HUqdBi6/BxqdDmaLlaeIdH1TN5NMf2TRo25nIhWD10/8f3AwDwWPKeQqLuCKiksQyaY4tK5gTI2y+ZkmA9SNpenjwdfehG/GDbPOBJvJhHwii2u9fTAbitgUSOQyOgAoJGLUVbdgZtqBobF+qIskUFvE2L57G+rqGjExPIkTb56Ady6CxqomiIRSZp8TsYVSoeemHXjuhacx0N8HW7EV+XSGjZLNjU08RfL7g5iYmMBdD9yNvfvuxsmu8wjmkhieHIdKr2PZDckflQIxeg+dRffZC0ykWduxitMwb/RdY019PJWA3x9BTU0xmptb4PL6MDo6ilwmD51Gx5MRSgClcKTOFW1obKhnSSZ5lw68+TbSi6mbarkKd+3Ziu1bN+GH//oT3H33PkxNOzA3t4Cp2RnMuxYYPUlFqUEth0WrQ9gfYA9VW1szbrnlFjQ11sMfiuCXz/yKu/n0rYmlMqbEEDnMWlzE6y/tIdTEIaoL6crpUKXWqXndo32LijVqLNEBOpMguowc8SiRZUwsB/X5AnA4FiBWyljyQ/sAeaU4qDAS4mssk07B6ZiDTCRgUyvJOvngb7Px9I48WSTfoXoiFk/yXk0ZIzS5pQ4vvUdqtNDBkagy9L4TiThPrqk2KeyvxFGXFeQmyRRclEQrlzA5qbyykiV4pfZKfr+5VBJTkyMIBLw87dYZNCwLonuQmOl0bVIZQU04mizn6XNSa9BY18i+NmLiEyVJZ7awpIhSZSfHR1lCarGYYTYXQSZXYGD4JhtbW1qW8XSUPFLT4+OcB0C5KmqFmuWfZIqmfY0OH+RJiUYiPOkoqDKSTFQadxAC+t9//EcU7s6qInR2dv6n57X/oU+WOe5cIS0iX5bSPRnLuBjQ9f7goiUqCv3eUvG+1H2ni3VJDqLVSJkJWkjvKhT5FPRCpgf68vnESnp16qovFvRL3HYq1qnzLxCQNpz0ngVnOVkdWXLC3eyCpoweS7p1Rk1SYfw+V+1SAb8UuMrd+GweO3r+dBr3kWoBLq4G0pKCUeR/91jSvtP7pzHglW4XRofdjJ4io+n6jZuQIqMWdYslYkSiUUxOjsJiMmJ2eorHu9TRpsUnk8ujrLwStpJSRONhxEjPFo3x85Dr3h8M8qmfKAnUnaBOAV3k3d3d3LUgnCMx0WmRWXAtQK/VoLGxgceV5VXlHO1OBqaZGcJVugtGHH+QvycKsZDJJXC5F/jHpHEfufljsSgX7rW1tTBRuAfx4MkAGokxOo9CYuRKOW+mU7NzGBsbx66du3ixlQiETMQ5evQINqxfh3NnTmPNmnVM2PF4vMz2LS2vQP/gIBfeZK2gsbtMIYfH78GKFSswOTmGk8dOYMvGTTz6lSoLsiBy2e+8ZRfeu3AB5ZUVjBOjRSmTTWF8bJCNutStoQWQdH2UWkrjUiLZ0Oja5wsiJ8oiK04hnotgwTsPm9XG3WvfvIepBvSgzh0xzlesWU1NZjgcLrQ1t0KYF7CZk35eKnAee/wJdKxpgjfqQ1aUhdFaDHtpKYcFzYyOIhEI4+lfPMGO/aZlrdj7wN146oVf8dSirbKdDzLf+cfvcRfGYjXBH3DC6Z5F+/JmdPdfRevaNvhiASTzSSgN6kIAmlAKz6wLerkWWqkGzvF5yEVq1FY1IZcE+ntvwD3rgL2ohOVBze2t2LPnVrz33imsXrMKPT1XkYhn8fILryMRTeNTH/sIbnR3Y/v2Lcxn7ujswJkzpxlddujQIczNuVmv/KEPPoCL587DNe/Exx75MC6cO8uHydISGz758U/gwNtvcOALEZDePXwU+/bdh7cPHeHvuLm5CS3LlqG+sQnnzpzERx6+Hy888zh0Kinqqiq4S0rGyu6e6wilZZgP+fDnn/4EnvzVr3H25DlcvniFDdDNK5ZBLhVjamgI+iI9yuor4E8G2NwWCQaQi+WwZ9s2uCfnIJJKEBWk4Q54cK3vGlZ1dDCR4q79+/GDH/0IHRvX4I2Dh7F+w3oega9fuQo2oxExMlCHYrg5PIqaijIEfQHoVDrs23sP6ipr8ZFHHkEoEkZDSyM2bt6CkyfOYsemzbh0pRtb9m5HY3sdDrzyAppaWlDZRNdGFFPjEwjML0AlEaO36xI6lzUh7HbDHwtjMuDBI59/FP/4ve9DlMvinr13we0JwLHgxrNPv4SPfvbPWNM+OT3OE7QPfugB/OTnP4ZaLoPP40JRkYmnnFV19Xj3yClUltgw3D+AXDKL225fhYvdvWhetgKVtjp45j1cAAkk5F8xsHxEqBbB1lSO/pEbGB8Y5J1jZUsrUu4IEu4wJJBhyunB577y9/jlE8+g72wP1lfV87Tl6vggHv7SZ5HQSpEhKSQF06UykNA9mYmypl2YEUAjUaBIbcSvn36Ku8QGsx7FpSWMq7x+/QaHWFHuBIfL0EwqmfptpL3WoEU8FeXgvyyZ+EAUFT8CwTDLlepbGrlAo38TCYSgU2u5oCMc5PGjx+F2uVi2QVIqi9YIlUyJuak59tdQ8yeeSmJmYg65YA4Lc36eSGWFKUj0wAc/cjfefPs1JFIC7Nq5Eb4FH/rODaFYY4NeY0IoGGFEsdfjh0apw2c/8xdwuRx447VXoFEr2JRKDZqOztWQydRwLbjZK/Je10XklQIIVFJ0blmL6uZ6SFUKWG3FUErk+NWPnsDUzRF0NC/D+ROnIc7m+ZBBvHGD2YyGulpEwn5E43HEYymWCIYDEQ7iI/kHGXYJNJCKR3hSTaF8Y+MT3CiJJokAVqgQNqxqxa4dO9F1uQfNTS2cxUHmxVAkhIuXL/BEtKLaiAf23YdUJIOrPTfQc+UKP0dNdQXuu28/dtyyA+cuXsDrbxxEOEbhZiLI1Wr4AyEumsl4vBTYR1NiMme2t7ex0ZXQwzQZs1hMcDpdKC0p48MXrZeREL13Ee9DVAgns2nWrRMmmApSOgCoFAo2tFOhrVIqMDc3y8bxguwlzzI9hVrBcAdqnFGBTvhHpVrLicqZXI4PjtT44gZing6LUjY407SA3hdJfGgiQP+WptWkj08lCxQch2MOmXwKdQ21CIXCKLWXQ8r3FgUHenHpwlmW3FADDDzBz/LrkkSI5DcUbLWseRnUSgVLvOh1KTWXJgwCiPmgpzWaCtOMbIZpYIy9pH1KKII/EEZRsQ0LATdPY6pK7RDlsyixWJChw0k8wYc4WvdIhkt7P2EvWZK8BPpY1LznBBKkpYWsgH/v8acu3L8l8yK/tvW/nK79/Z+xgMypf+yD/9/9OWu4xaRF/13nvZBwWqisiSyj0Uih0SqhVlFSYSGgiQr2xsZmVFRUY2CgC5GIH7fd9hBqa1tx5sxB9PdfRH1DCyxmGxyOEXh984uFOT13jE0bdIORCoYPCosyHOpiU2ebO9qLF9hSAb9UvNOCxLzTbI6pMo2Tv0tS/X/zGSz9m9EaKtwFTJUpGDkKLPpC6ELhsST5KXTfgYFrAdy4NsebB5k+t27bDpfHx9086j4ceP0ASkusuDk0yDdTbVUlL0ykKyuvqEZzSysMRhOu91/B0I1+KGjDE4uwclUn3D4PxkdH2BjT1NSE+oYG7qCSLr22toY/N8L30edIpjCrxcJdUIVazdHjY+PjCFKCnC+AWJzGiEkOW6FulkhMbnIpd0zpIEW/puAnCjEiwx4ht+imb162jA0yApGQOe6lpWVMoqmureVxI3XBn3vmV3jmiaew55Zd3K2gjvzN4SHQfk40FkoilZEWL00dDBGkCir+FfDSYUOng8Fk5DRYm70EoQAlz8oQCQVhNOggVoj5WqNRM+n6lPSzIQ+nx8WHEqvVApNRizQFSalUEOTy7B0grSNNGagLqFSo4Q0G4I/4EE1F4I+5IZIKoFVreZSejmV4gaWClTYs0niK5FJOoKUODqUPqhUqxNIpKKVyhN1enD99BkJkUFJaguWrl0OmUjB+MhAI4tjhQwj6vDzablu+AkU2G9pWL4dALoBGq+Gihp4zEkmwvIkkRq+//CL6eruh16rQvq4DF673IS/NMzWGkGk0OnbPOmEzFmNsaATrOlZAkMgh7s/i0pkrqCEs5frN+P73/xkyuYBReRPDMxDm09iycQPuvGsv3nrrHdbDTk/PMTpvfsaBtS0rGKvW2taMeec0H6LPnjvHCLmpqVlsv2U75uamOM303NlebN6wFqGAkzGj//jtb+HKlT64FuY53bC2vgH9A0OYdzjZn0EdJsoqoLvHXlKK1Z0r4HPNQK8SI5uKIJ8rjLbJDxCNZ/C17/4cX/j2V2CuL0dX33X88F9+iN5z1yATC9CxspXZ1u3NbXjuxZeQl+TQvKKZefByiZDpNY6JqUKwVz6L2YgHWaUQRSVFePf1I1i/fDnal3fCHQkBMjGnRiZSGS72ov4gmqqqYTOa4XX5uKtLOmPSZT+w7344pmYweO0GLl64gHUb1sPhcuI73/0e3nrlIK5c7oPTF8Deh/dBoM3AH5rH5NwUcgoFMiIJxodHsW/37ZgYHuKpJW2ufucCVq5Zi5ffeRt/881v4+lnnkHAs4DmxkZcvHiJjblkbv/gQw9gZnoKbo8L5VUV/4O994CO+y7zvb/Tu2ZGI41GGvUuWc2yinuNncTpvUAKhEAIl8C+u5C9y/KSsEB26SwkS0ggbAgJCXESp9hx3Ktsy7ZsWb3X6b33ec/zTMzm7nvP5oU3555zz2XO4ZhY1mg08///fs/veb7fzxfdPT1YWJpDAcXEuxwQi7JwumxMoHnjzT3IL9CwJEQhzEAmlkAgk0EmV2JVexdefXkXAuE45Hk63HnHXTh76hQKSoyQGpRweu2MXF3b242qknIsjc/CqMpH2B1EPJmF2mxCWiTGhWOnIfAFkadS4aqbdyJlzIMlHmDtsDgpZLJMUpCFRC2CIC2EAnJIUkL4rW70n+5DkbkQWqOOZVligRgvvPBbfPpTn2YEJU0Mx2jNEAlYnkTgAsJJxlJRxFJhNDU24PTpszzhk8qUvEZS84BkWeTrUUnlnJzZd/wkF5kGfS6V2lRYhAKdEY5FF8YvT3GgVllVKYwl+QjEvaw1Hj2/gGySihoxS9UMZg223bAOGUGcp2yXLg7jcw98Fp45H9588W0kQgn2xxCGke7lgDsIt8OLivJSlJaZ2GCeSsZ4WlVfR133Ahw/dgrplACTs9OIC5MorizB1uu2IUVyonSSm2HGkhLY3XTYiEAqECLs8cAys4iJy2OoMJUjHU9zciyt9dR8IWwqBRdRWFNFZQ3CUT/SQvAaSZ6zWDCGLetXY/++D9DRtgoSKQVrOXDp0mVUl5sZ9+ij6aCxmGlT5DspMZswNz8DkTiLW2/ZguqKGpzvH8GpUwMYnVoAiCiXzaKwUIf7Pn0v2lobMTu3gKGRMQyPT7CO3mJ1sB9KplCyTI72TMIiRuNRVFaWM6OcCGI0RaKmkxAk+8yD1+2BWESJoJS6C4iEtPbLWCoTTxPOMM5/T+ZNmmjksI2ESMzAH/DltNtsjiPZb07aK5WJOYWbGlUkrSorp2tLAovNwdM6bX4+d9ppAs35NxmwSTUSDXGXPBaLcNFLHfdc8nkaYX+QDzipdBwrVjSxb6CsrJJhDI31KzAzNYOJcSJdGfiezy/Mx7JlEclUgok1dPAgCUssEucmk5DuGaEIujw9H76CIUJXCnj/1dIeKBIg6KfwqEguQEkkQoxybEgVIJOyeTZPKsXdt92M+clJzM5MM3KTGk/sSyQmHBcwudBKVk2wgoAaqmkI6X5S6j62dPqkC/dXWvIRbKn6P07X/gkV7qRBzuEjuVD9kNpyhZ1OBV1xSSEKDDq+GTo7uzA5OYxsNo2f/vS3HKLxyiu/wNj4BTz4wNdRVdWIQ4feQl/fe7jhhvvR1rYBCwsjeGv3M8jT6NgE4XItchEfj4cRjwf/h856roDPFcVsDiVZCrNL/0Pqw8z3D82um08DDZ9w4U5pdxwcxdQcwiflDjFXJDMfZeJ/sHcYsbAMNqsdtbV13EXX5RdwoUudB6vDhlgkyAUpMcGp60OjOdL6XbX9GuTp85m0svvtXbBbrDDlF3A3vntND8qrK3H44EHEY3E2rxSXmrC4uACTychaZJKMaDQqHqfRCb2o0MgcdgqSIN3U3NwCImxuIcyUigOjRFkBL0ZEEZArpLmkt0QcpuJiRCNh7nRQ98ZcakY4FuVDhTcUxNTsDJqaG9n5Tfzd3KldxLrd115+DUZ9Phpq6uCw27lYs1otrHWkLi0FaVB3mzbNphXNmF+ax+WhIWzZuAmFBUZ29w8PD6O+sY4LFQqKuuWWG3gacHH4IgyGfMSTacTTKYikUjjcToxNjLPRqdhkQpJCM+RyXgCkIhGM9JxCMR9UaOGnsShtODanBcGYH+6gC0qNnH8uUgLEQwnEBSm0dLZCX2Rg6UtaQB0KKd8TxHRnkk0ijkwsDkQSSHgCmB+fQNDnh8Np41TUNZvXIZpNwhfyweFxoLNnFWtyBUIJj/+9HhfMZhPsfje/JyKpjCcRxLLfvWsX2lY0wEeINKMO3lgEbpcHOo2Ou3t+jx8lxcXcLqMukoQ+y6QI7/1hPxLeJAoU+di+4xrkGVQorynG7OIM+k9ewvbNGzA8cAkhTwAb123G5k3b8Mc/vokTx0/BYVlGNpqAXCbFtm3rUV5egqYVTTjTfw5Hjp2FyWzE9p1XQaoQoe/YccQCIXz7W0/C5/Pg0qUB7HpjF4/ANQoVyspK0NPdi3P9F1BeWoGe3tW8+ZAx8dXX/ojm+iZ88ZHP48TR91FeVoRUIsgMbblSBrfHg3/+wY8xtujFj3/9NPSVJVBodHj+589i/1vvYU1XNzJIQCFVwr7oxr4Dx9HR08YUC1/YD7EwC4VYgKJ8XY4IpRbj/NQo9FVGbLv2apw/0QdZUgSjvghd3atxrO8Err3+Rvz+j7u4EDRo8lCeXwCNUIKJwVHEI3E01jayllwllkIpleBnP/0pb7Z1jQ3Yef31HEX++r+/CoVcixdeex2V3fVo6KlD78aVsPscOH7pPI4dPYkStQG1RaW45qqrEYxHsWffB/jek99DX995fO0fvoldB3bjVN9xTE0Ow2m38MTLVFzK125ZaSlSqQSq6uu5k0lrInHL5USRsCzCvryIpsZaPmwNjowgJcygoNCI4f5L2Lp6C37+9NO47vqroctXwmp1o33VepTUVnFBcOTAQV7jVEY9+ye8ThvE8TRW1NSjt3s1hgYuw7Voh8fhgqmqAtqiQhz+4ACidifCwQAe+G+PwI44nOkos8VJP05UmZSQcjqykBBzPSGCXpGPb3z17/Gpe29n1CSlSNP9nK/M44TeLZs2w+1ycVFEeMXR8XFoaIoSCHAxWNNcxp91aWUZLo+MQJOnZ4kLpTZHk1HuQMplMhj0evZukqwkT6Xh8DuS0FjmljE9ZkFpQTmmxxYRCoUBcRrl9SboisRsog1705gaXWTZDB3chcosNl/diYpqEyYnx+D2RBEPZhB1ZNFQVo3l6SU4rA7u5LvtQT6k5GsKePrh8ThgyFfDbDZiemYeN1y/EyXFpezh2P/BIZaMSRViFBYXoqq+Cv5QAFMz0/AHYnjokc8gJklDm6/lxhTRyEQpAU4fPomQzQvngpU77y6/j4k+NK2kWBWZmLTaMugMSizaLGx+Jd8RUilUF5egpaYR4UAM+/cdgtXiZA9Pa3M91q5bg+HBIS5mz5+j5lsAChlBCwpgNGpx9eYuzE7P42z/CM4MjCMuECFFhDikIZOLkSeXY31vBzZt3ITKqhpMzsxj/4HDcLr9vP9Q4R4OUSAXFeMJpFJxmM3FEMno9YpY5kIHNoqhJllMTlqj5aZdPJZg/0ssSlIXKRRqOevQyeDNJBhKsfa4ICcDZzQCn99LjWluQuY8c2QCpW0qzdIqIoLRFIBM7iQdotdGOnHSw1PjgB5k5s5QLkk8xs9H3Hea9tLEmf5HXXeS6FLiMEm6QmE/iouLEA6GsbJjFQLeEEZHJjiteGh0FJo8FVRqmoj4OP2XfH9KjYKlQzRBpkMKUWloSkQSA+r6MxpSkJOr0n1Bgv/77/sUgxf6+k7xYTQWT8JitSFFTUWxFPkkl41GUFyYzzr4iYlxWOw2RiXn3He5afJHG49kGifJEEljs0IpZIzy/a8fn3Thvm9jLaYKc4Sf/1Mff3HHnRaIHBIpZzxlmsqHyBS6oKkIo4KdRlv/+vOnUWwqxjPP/AgDF0/jS49+HR0d3di37w0u1u+882GsWrUBu3e/gJGRU7jvvq+jtLQOx469gYGLB7Fx461Y2bENU1PncfDgv/PPyenJ/HxT/88e/7nbzq+XdO70OtNZbDqdRf3sJ9dxP9srzEllMv8RuPTR13UFrXlFc39gzzBmp9zINxSgtCwXwkBhF0XER162snbd7bBheWkJKxoauDhWyZU8qiumf2OxsUkrnUmgo6UVyQixXeP40mNfxo/+9ceMuCIjDhlR09kES1HWbljPRInJ6Ul+H+LxKPzBIHOUtVodbA4bL3Kl5fR6ElywEyuXOhikVSctqVaj4pRSGifTuJD4sXV1tSgrLWfdO8lQKqqrYHe6GDFFRWjTikY+VIyNjMDncuKtt94mcAT0eXomODTW13NgB72Wt956E1/58mP4wx9eRUVZOXdJyI1PB5qJqQnUNzZibGgUoyMj6Onp4QWJWMXFJSbMzI4jkYmynk+Vp0YwHILD42WX/fTcLOQKBaPFaLpAYVdGQwF32dMJGocSTkzPRjY6sNACaDKXIJKIweG2IRQNsLGsfkU9LMtW2JZdSEaSUBRo8JkvfxaRdJI3JpFMzLhImhBQRDvdEiS9ycbCUAuFuHS8D87ZZdSZq1kSUtNQjX/7za+gLDHg2pt3YMfOa/DmO+9AJiFjqxJ9h06i3FiMvtOncP+XHoKX4sfTcehNevgiPpw8cxR1jZUQS4kaEWY8p1aTD5lIgcsXL8OQX8jFDYWgEBVBlBJBJVLh/NEhOCddEEWAKpKeGLVYdi/gy3/zCKrKq1Cg0SPmDUEvy8fF/iGoFFp88dGvcCeMgo/aGmoY/faNf/h7VJSb8bOf/5SJKPR+//cnnoBCJcJbb7yKyZExNqb6PV4m0fzmt7/G/v19eOUPz2Lo8gU4bHamivSfOY+2Fe1ob23H4OAwv/+UmKpRqHHHbTfj3194Dg8+cBc8XisySGHt5g3w+D2Me/z5r36NB7/4eYSSSfh9ITgWbXjxV7/mtSGFGJRyNWRZNQ4dP4OV3d04PzwCo7kY80tzaG+tR01lKbIqwBJywlhXhq4ta5Bn0MO2bMPQwAi0Qg1qiqsRj4cwMjWFtEjOvHrS8GqFIoyePo+vPPwI3DYnrMsOTI+P4btPfhvf/6fv4OLgRbS0t0GskOGJ730PP/7uU5i8eBm9veux58Qx1K7vgMKch9vvvhm/fOHfEMomcPiDE7h983aYlQZ0dKzEyMICDGYzdNoCfPWxr6G1vRPbb9+OxeVpnO47gp6edi5m6R7dufN6fq9rqqoRiiXQd/osyqtqIBMrWDYyNjyI2qoyOOzLaG1pwtn+05DmqVFUUgZjXhHefuUdOJacaGktR8OKSqzfsBmRtBjifCWcHi/sSzQBlUJrLESRuQjxcAiW4QksTs6i0Gjk7v7xA0eQisT4UF/VVId393yA4OIiNq1bh1ODA7jt0c/BngrD4nQhjyPn49xFVQnAwV1kAHVb3fjlT55DT08rY0bVhjyolXLuEBoNRRgaHMTo0ARKS00oNBVjfIJQi/moLa+CqbiQ5VCuiBdihZQNkNR9LS2t4K6kTKuE1+eDTEopzgL2/5BkIrem5TEAQJyiznMKwxfH4XWF/pQ3ojRIUNtaCJlcyHrruqp6RMMxPhDItVJo8ilgLolYNASbxQ2vI4pMBEj6M3BZY5CQVywmwsKEE5mwgNNOiV1eVmaCz+tGvk6DhQULbrrpOpbx0YFhcnIixy5XKzE8cplpPGKZBGrSWKeB7jXdmFme5aJXolBww8GgNWDT6g14+gc/gXvJhoxIAFskAHmeAlddswUelx0quQQahZzpIRs2b4KmyASrzYF4OILDe/dDEKVDvhALU8twOryMRVSpcuv9IuV+mM2IhIKIx6iRFkVJSTGuvmojApY52J0eDF6ewviSCykK0JIKUVpZiqu2bURTXQ0unTkLp8PJBsOrtu3gRt4L//4ixsemc02jrIj3UpryUvFLKd0kb+QgI0I0kn48HOVDZDJLhBc5Aw1o4u+wuyAWSNlXRKQihVLOhTs9lDI53G4n75VUuFNhTCZfqie4QBXlGoA5Yl4udZ32hra2NkjlCoZG0BQ6GIlyN5466VTrpKiTT4jUcBCRKHk1iEQTYzkLIUlpfyd0JF1n1VXkX8vjZtPa1WsRDkZxtq8fhUYTez1oCkDd/Pn5Bea+U5ONU1nTtIaThp6KdS66+KBJWFVC20qlckZDEoGKJgskJ/z63/0NXvjNr3jSFI7EOMWW9rdsRsKTkuaGOsSiQSbYEUVneHSY8alkGC4wEbo0yxIqptYQupP8TFIJ72k0MVOo9B9bO3/Shft7aysxV/zxNJuPfWH/G/+Dv7hwvyI/+R9/dwFfxFS4U4AOjY5oYskltAAAIABJREFUcXvyyScYPXj58gD+9effw5Yt1+Deex7CwMAZvPjiv+LeTz2C7q4NeOutX2Ny8iweffQHUKny8LvffZc1vJ976LvccT958g0MXj4MY2El3B4HEokwUskwYrHgn14Gj4E+0uWmrhJPAdK5m5G+mCvcgfrZT+aTuyKVSTAzN2eQvfL4k3Tnw+CnD6ViGDhjhcMa5+43uc4JXUULlkSu4ATK0opKjA0Pc3EUC4dYbzs8dJllM6TTrmtohFanw+DwEHdA25tbGJVIjHNdgQHZdApBPwUoEBmmlLX0Lq+HFxvS6JHB5siRQ3wzkhGJTD703swvLfBn2NTUDJVcAY/bC783wFr1WISin5PczWtqaGBt8jx15yMRTh6VqeTw+QNQa7Vs7Pn8I4/g/f37WAdNHQ1i+3rdLuzdsxchXxhFhWTIymL92nXo6FyJx//hG4wD617VjfnZeUY96fVaLCwtwO60c0eNCDI01SwpMvMCRSE89PlOz45jYXEGbatWwONzI5pMQ6KQYcli5WQ7KvxJd9jY0IhYKMT0AOqIM81IQHkBtCmIEQ6EmavL42GLFV6/h1NjaQRMxtTG1macO3seM9OLKNSb0NTViPU7N0KikUOkIL1tjuLArn8q2IUCTgFUycVYnKKk0xQGTw3AMe/E1i1b4PF7cfun70RMBe64031FMhLSF184eRGuRRfOnbiIltZq3HD7Trzyxz8gKUxhRVcTSmpKEM4GIMmTIo4Yyx2QJOO4AtmUmKOx6VQdCgeRFaaQFaQ4YVKYkUAvUCMyH4AiKcNK4siv6UJKmsTFyxd4FHzwnUO49+rrsfe197F21UYMnB/GwZOnIFEpGEe2Y/1abNu6hdnulHI7PDqC2sZafO/HP2RtqVScRTYVRZpitmmztFrwwQf70NvbjWNHj2Dt6jXISOPYt38vlmYX0d7agSP7jzEBaOe1N+Lt3XuYOFJqJs24m1QqcNqXUFZWhFtuvYmNxKu3bmJec1Igwr733kVNQz0OHziK6YkZqDVqLNrmkZGm4HV5gJgQWZEMCxYP3KEESqoqMDY5ztORYqMYNS3l6N7Qhdr2BiTJ1GvQYWhqGs2NHQgsuGEfWcDC/DTMVVWYXXKgqrwaM6NjOH/kGDauXIW26jokWSMahVwk5mvMtrQEp9eDjlWrUNvcjBVdPXjpuefgmp3B/Z99EBdmxzEX88GbiuErX30Mzz//LEZmhxHw+LF91UZcs2YLBEIxVGYTxhbncPToMZZfEPJy07VbEU+HsLQ0Bb/fkQuPMhSipKiUI++PH+7DvXfdib3vH0BpZTUnWlPWwpnTJ7Bp82oUF+lgWV5AwOHHks0Ko9mMNb3r8cPvPIt8hQDbt26ETCFi/fHk0hLOT0/i0w/eiXgggXWrt0CqzGO5USwUxHuvvIp4IMST0YqqSpaCECc+4vejrrkRQQoCm7XAMjMPV8iPbffchqhMyJJAKtwTmTQTQnyWZZYBECnGaXVgbmoGTY2NsDudcPmIfpLLLLAsLGP96jXs66H1y2a3YmZuBnHS5MaybKa+5dM3YtFjpcAMLvKSsTS8bjJGl6Ksqgb+SIjXE/IEUWORkj1JZkPXMnVas6kkywyy6QSnYq5ftxoKtRgOjw2+sBemokImn1kXllkiKBCLEaYJnlYFQTaFpcU5KBQa+L0RSIVy5KnyEY0koVUakAgJcOTNM/AsByFKiPm1KRRiNlhu3rQBdrsV5uJivv7P9p+BTqPkrvzZM2dRXVPNmm9C1pL0j95f6qBHQl5EownQ6GJocAzdXb04fvQEVvd0Med81jrPWNRv/fM/weZc5o6722KFXEDYzSzM5RWYd9hhLDHBYbEh4PLgxMHjiPuiSEZJuhjiCS/5qHp7e3HgwAHWltPEIpmI8vSKGsC33ngDHHMLMBhNGBqbwqWJSYTJT4AM7n/oHpb0KaXE7lfydOTNXa/j2quvxubNW2A2mXH23Hk8/YtfQq0zIM7IThGHB9LhigybVGxSI4JCAJOJGMsx5dycysJgKOROPRWmfm8OeiBX0uS/mKktFMRFxS7tiZQoGvB7WYZCTQIyOXMYISXzcgGfK+ZpPSYfBe0NSrWKp1qbtlFCtZWzCKhxRAZfr9PB7ylBGchHRs9D2ndCE5O5k/ZIago5XXaWRq1sX4EZIr6p1FDJVTh18jTsdifWblrLtCQivkUiMd636LOn5pdKQ2vtHBfPdBAQUEZKIsGHESrY2eQbCEEqlsHtdDG6UatRsAmXPAM0daYphN3phlAgZwRIPBZET3cnysqKYVlaYmntO2/thtMTQFxIPjIZ+z1yKGgJT/QKC438J01gdLr/9QFMfy3cgb+4cP+oYTVXpAp4pEQ3wLXXXosvfelL3DH75je/yUX8L37xC/5Xjz/+KP+b73znZ7BaF/H9H/w9Nqzfgfb2Hhw5shsezxK+9rVf8An+mWf+Fg0Nndi583OIRAJ46aUnkIUI997zD9zlf/vt5+APLCKTiSMQoIuRwo5yqnI2ulIqK3VA0xlEwmQUEUIqo1FbFpv6PrnCncypZ3o/pMqkc1r7j1JkeCHI+Wj/9Nj3zkUszlGAhIIXI1LVxOh0rtbwwYdGllRgc/eW2LoyMSOnFufnuSihwp2KAtLdXeg/h/W9a1BZXc7JZ9FEgkd9douFF7llq5UlG4RDpM4QeRFoQSApjS/oR2FBPhRy6sqmGQ8ZjlF3X4XF+TnEIrmuQVGRmW9gomlYl5d5rFxRUYnPPPAgThw/iRMnT0KqknG3nfBiFy5eQldXJ/xBPye1OR02GAw6FBTkQafWsxxHIVVgamIGKzs6mbH74ssvobuzB3KxAk6XkwkltbXVsNqt2LRtI8xlZly6fAlvvv4m6mrqIcjSokqLSZR1mlNzo+hd0wVPwINlhxtiiQyegJ8NWUzDIXlMPI5oIJRLsMvT8oJKBxFOMoynIJUqePEjzaBKoWaJkZ+63IkYtAY1c+epqzM9sYx8rQGtq5uw8+5rERWmEM0Q1znNXSzS7cbSKWTFIsaZ2R1LmJu8DEE8hs76NizPOSBICbFmwzqcPH8a/nQEW7ZuwvzEBIRpId7ddRh1FXXY0LsOhw8e5cMpjbS3bt2CswNnMDQ5ic/9twew7LUgLckiKcwgIYjzmJ8S9sRpGd7ctQ9dXe2QqSVIiCgEPsa8bUqLzIcaqpAYxRIjjPlmuINBBOMhJLNJ1K5owsbutbhw5CwOvrEP0owCIX8EFwZynymRYEz6QpSYzEzbIDlVGhn86Oc/hSJfyUmS1IVTKeTIxlP48feewvXX7URVbS36L17Ao1/4Ih548F54E1Y0tzWgvKSc5Sj6vAKo84jikYJIosI/Pv44JiamsWPrNlIsoaq0GD6vE5FwgCc9hAu1Wq2sq+/q6WEJUUVlNf7+H7+JQ8f6cNX16yBSZjE6PMTpuU4PYedq8OY7H8BgKkZpuYni5hCPB1BcrodSI4LDYcXG66+CorIIy6EwVrZ2wz66jF3PvYzNm9eyyS6/sBRnTpyBe8mCPLKExRKUEAadSo1Q0A+dUoWW+gbGE5Isp6i8Eluvu56TUGenJrHvzdfwne9/G++cPICMIQ+nB0dw/z334/G//So6ulowOj6Ke2++BQl/FC6PH+aWRmgKC9Hffw6ff/gLsLqd2Hf4IMorTHjnvT8imQiyIZw6h62NbewP8bt9EKWkbOSkyPrWlZ0oMhbi2NGjaG0pw5e/8gU8/+yzGD0zCwEy0JnyUNPUgLLiUpw5fAKIZxGPZtG2qhXQiqEqzWdyiDghhd8Wht3uR11tPW67+UY8/OBDKDcZUENc+0QSG67ajN+/9BLqS8tRXl0OVUkBhs8NobWuGcdPncSkYwkPffkRTgq+0Hcad911J5777avYtKGNNckdXau4MCPjOq05pGWn0DZlnhKHDx3A1k2b4Fy2cmPD6/YiEo+hpb0BEpkM8yPzcNp9+MyjDwAaIY72neCApUJdIWRZKTwON06fucym67ZVHcgIMgjFQyzDcPs90Og1mJqbRYKKO0UWBYUSZDPk9fHC63UjGiNOtxrhcBQqhRjJRArxcIyZ8GK5kjvAsUgYSpmEsYGkK6ZpYySehT5fDpFQAo0oHwmnAEk34JwOw+cMskk3Gcugc2UrlpcX0dGyAuvW9qK//zTmZ8Z5Ivr5z38eT/zTtzk0q7y+hilm+4+fxE237IBYnIVryQX3vBsLE0uQCCRoX7kS/pgPaWEavevW4PDxw1i3bSOq6yrgd3tgn1vEpb4LiARo3SCWohDOgBf3P/Apbvq8+8bbcC5G0NJUA68vjMUlO0skaHpOPiAq3GkKQlJOSiBtbWlmv1XYT13hLB/Yo+kkgukMuta2YevWDZBTIy2ThdcT4qTsUpMJF8/1Q5DJYPOmLaisqGLT4ePf/DYbV6kBRGsa0WLSyFGyqGikLnAyFeONXkzeKxkl7Iohl5H51MOHKU71VsuZXkdUGfq+kD/A/hihkDCTPu7eU3ONEsbpQTIQMpNeyYfhRhsHN4oY9Uh7xs7rb0RVTQ3mZueYyEMTXjroRYhWk6LkVCvLSjn0UC7ng6PVYueaoLikCKWldJBIIp2Ms0mY9h0q3Mms2ru2i6fBNsoOiCc5jZckrOWVpQyOUCmVUMgVsFHSuNOBdCqBoC+Yo/4J6JAThtcTZRkjoSSlEgH0Og3UqjxEYrHc5KmsgtfXiYkJEHJMIEzBXGxEkcGA1sYmnDp2HF5/EO5kGv5gzqzM4U1yOe+ThDGlKTgdTEgx8HGPv3bcP+4d+vO//gkV7gKWYuSc2cCOHTvwd3/3d/z/n3rqKRw+fBhf//rXcNVV2/H73/8aR468z8xsq3UJ2WyKdWtMn6HgJYmICz3C/wX8Nlx77WfQ0NCNEyd24dKlw1iz5nZ0dm5mJvnzzz+FRNLO7Hgq3oJBNxfuOYIM6e+p+5h77nAo8SdOPI1H15/Mon7mz3/D/mffMVEtwNleQU4qw4l0OdnQlSCmj0Bu/oSvPNNnxaWLS2yQySSooyviYpGKD8J8FZlK2Iw5PDTM5hKQQ14h544BjU3pMEJdcsI2GnQ6NlMFw0Gm0dD3X7o0yLpX2sxcHheaW1owcOkia21pUaaxHWnzulZ1QSEl7JWSzSikp6NO1OXLl9m1vzi3wJ31MnMZSkwmHtPShkoSFnLlEx2BFkbStE8vzjFBpaGuAR/sOwCzuYwNo6QHpekLbWjZTO6kTicZCu8gc+7mLZvZwf+bF16AqagYpcWlbOijDmFDXT07/bt6u6DQqvHdf/keKkvKMDczza89k0lymEUk6kdltZmlQ2TamlxY4tE+dW2IAFJcbGatIZuTYwk2dVEENUVSk7ue5B8kJYmEE9BotPD7Q0xuoeKzoakBDpcNTp+DO+RUvC9ZLOxjUBYp8eCXPsuddWJQk242nU7kZGQiIRMKyqtKmZAUCfs4ECXg8cHr8mJkZAyzC/NoXNGEtlXtOHbwEMSZLJNlZkbnUFRYjpnpBQSDdODKYsOGHnS0r2JZUjDgxcLiAi4OX0bn+m6ORw8JQhBIxUj4M5DF5PjD87uwsqcdxtoCxFUJBFM+ZGncKRFAlEpDlZBDGpAj5iLKhR8WtxUre1qRFsqxrns9ZoYmYJ1agCQJDA5c5hCQbFbKGzYhNIOsI5WhQJuHOrMJmWQQj37pC9h41VYe5bscdvzm+V/j8JFjTMMxGI1w+8gYRnSFJZjrDWhqreMNIeD1wWFxIuKNoqaiDtZFGx8MRBINbFYLmzA3rl8NsSjD1yp5EYjIfPjQUaxa1Y21a9fxpICoNtfs3IlT507DVF2Ci+N0sJBCmE7D7vBBLNHC5QnD4/fDbC5iw7tYlESeVoKpiSEeQYcyKfzwt7/CiM0CTV4B3v3DW7BMLKC6vhwXLpzHgw88hPfeeBf5Si30MjX2vvkGasqI614EY7EeUohRWVKJc6cv4LrrbkRDSyuGxibw3e/9Mz7/+c9Ap5LDVFKIuEKAkcU5nBsZRWGRCfffdQfe3v1HnDt/ljXYa7vXIiMWwRr2wVxXCafDw9fngtXJhvBEOoj39u5CIkFJlUWM6Ywnoqgur4VRZ8K+3Qe5a6jQqFHdWIemplrMTw7DkCfDzTdcjfHRMex9az/8wTBSAgE2bN3Ih9xQMIJ1azbjN8+/Ak2hGmJtFnc9cDcuDV5GhaEah986jK72Xjz/3ItQqclEKEGRVo/KYhPOD17GjXffxLpaQTzJB/KVG9ZyzL1t0YtP3XMHm0e1Og13/A98cAxSuQC33H0HpqdHYXE7sWnrZsxMz8Cg03OhGCVZgyCNRDaFsdFRrO5ezbzxcJSKPyeMpgKWNfi8QejEasZPkiGxaVUbFAY1QrEQM9lnhmeYqrShZy0uD41j4PIQUlkipsQRiKTQ3rMK5U3FcISXEcuGUFZZBLkyjYWFCQSCHjakxiNZuF0xlk8IRSnIpRTgRixrCvkT8qSNjIRCat4IMiSfh5IIIET4IHOhXMZpsTqVHnkKHSrV9ZgYWMTB/Wewoqke4+NzKC4uhM3qwJcffZi7qm/+4WVUVZSitqYaOlMBZm1LmHEuoamrHTOLc1jZ2w0FEdxSIthnrGgw1WJiYAxBbwBevxeRJBWjInSv6uScDTLmp+JxXOwfwKXzl7jQDUfSLPMh6R7hXYmSpZTJGIpw/733QqPKw67X38Qfd72D+oZmNpBHYwlIRRle00g2OTu7SKRiZIUS1mLT7w+JAJ3dK1FTW4l8QgWrKFE7QSlBjBKmxpQom8X8zAxsyxbcfvNtbLLdsHETXvjdSzh3/gJkSsqI0SAUoUOcklniYQ7ZI1lqkvcWwnySXp8aND5/iPXxdC1T0Uz5HiQEJ3wiKQDooEr3F02haRpB7HOS0VJXWSDK7RFkyMzX6VmeQqZQmm57/QFUVtehrKIaO7ZfDb8viKnJSfaUkG6dpreU4kyaf5K2EhEmHAmxbIUKdPIOEFufdPtCYYabRtRIKjIaGYFMkhi6TtweL+/PZIKn10Py0/rGBnR2rsLszCT7majWMhqL2HBMz0PFPhUXRIsjky6lZdO9T8nAVA9RiGIimeJGX0FhASiumX7/pcUF9iKSj6qirBjtLY3YtmENnnrq+3AF04ynTmfFCITDfIigB0lwSTJJ+yOx6D/u8dfC/ePeoT//639x4X7lREqnSCraaSG7++678Pbb7/ApljrulOZJzuXPfe5h1kU3NtZidHQAGo0cDQ3NKCurgclUwnzRHD+bbkJKq7RiZmaE9awqpRwrVvRgavo8CgzluOOO/4t/y127nsPo6BkeoZVX1GNs9CSisQhTauhCZU15NtfpZlNqrpZnVzSRUTacAuqm/yKgzv/rXabC/UwPFe45mswVsy51HXL8+I8kxfIkQIiDB2fQ1zfJBiEtFcEKOXq6u7GwuAxtvgEKlQaRZBRzczO8uFEgCZlq6IYhXTYVhdSN0mm0KCoqQjgUZPMYbRTUpSA2PFEY6IY/3ncCX3/868zujSXiKMjPsW6pKG9va8fBD/Zxx6CmppoXKurskWacDKX79x/E+vXr0VjTwKmCY+OjPFmhn0mplhly5vv9/N+hZBxOuwslphIUGozQa/N5ikBOehp3FpmKMHjpPKamp3nkSjp6Giu2tbWyvnx6aoKlNolkGiajkUe29L5UV9dALBdjaHIMQqkI0xPjuOnGG9kFTxpXuVyMcIQ2RRGPRgkVNzA6hmAkzrIO4t5S1PMVPBd1QuhwFQpH+DBEph8aP1I6HkllqHNJukTiGtO1Q2N0mUYGRZ4SOqMWrStbOJEvkU4grzgfFbWVbJai958OigqlgjsjpFXk8b5KBopmpjHp7MwUenq6ubAYHR9DQ1MTGzZnZidQRyFNqRTcFjtj+FRKLeQKNVMg6Bo6euQk5BINpAI5ejq6cOH0WSi1ecgz6lBaWwKxToxkJsOF+6FdR2CQ6zFnXcTO+6+FR+hGKOOFgA+2KYgFGUiSEhhQhCNvDaCxtgbGsnyIlECe0oRCrRGOOSsO7T0ACZuj1XDZPYhHUhCkBTwNEStJQyqGMBFBQ0kB1rQ1oLm5Hk2trZhZWsTI1CQ8Lg+WFpfh9gRhps7zjh14bddrWFxawM2fvhaegAN1VdVIJiLsrUimBBCmxZgaGseJA6eQiQn5oLBz+xasbG3iNYTIB1aXCw4vseCNiIViqKmrYwLF5PgYFw9LtmVce9uNCKaiGJ0YRjjgw549+xGJZFFb2wCvz4+1a3u5IHO5ragqN8LjtPE1ObOwBGF+Hh775j/i355/DnF/HHKIUNdWg/f27EVzQz0si1ZMDS+iIE+NyuIiFBrUEKRjEAnTuOX6m6ES5eG5p3+Nxx79ChobV+C3v38J0zNTWNnZgeICIyzWZdzwqdvwzL//BlGkIFGr8djDD2Powjmc6DsOt9eNltYWpMQCjCxMIIokGxU3baDuqgbn+/tRVVeCU/1H4XW62AuwbF1EVV0pgt4oakubMT00C7VajiWbBdoiPRN2oh4HNnavRDoZwfTUNDyuKGvgI6kEoqkkwokY5pdsuPHmOxEIRHFp+ALK6o1MTjp25Die/Pq38cunnoFCIMfg4CUYTHpEQ0kYVTrYFpZRWlOOSesC7rr7Djz902eQEqVx87134vTRY/DaPagsrUJXezuzyynDw0lTRIsDBUYjVq/phFxN5j8nH27Hh0ZQaCxEnskAUZ4MIrkclwYGsWHzZqSyVFQQSjjNrHZhmhoKcSQDCSyMzrL8Kp7JoveqHnSu68TpY8dgnbEh6olAnFHizntuZ8PnkaMHEY+nYbdHIJQrULeyEtoyoKBSBqEsy/uRz+PiQjTgjyIRJQRgLqVSq1dzE4RkCsFAFFqNmhMrSd7H8jQGJaRy+uAEFVNJ6HQabjTQRkGhWDpJIbasvgqpmAjHDp3B9PQCZ3jkafKgVeVx8u5Pvv9DmEsMuGr7NghVEqiL9HAnQhDIZVDp8phTTmhckh1KM2JkvAm8+uzv0FxWz0xuqULBe47b4YDT7uCCjnwQwVCIr3cKwKL1kdZOmmLptHrerxOJCDrbVyCTjPH7SaCAFKQ4dqIPvkCQMYNFhQY01tXi3PlzbHq0OrwQSHMBSfT5kNPzM5+9j0OPrhiCyegpV2vhcDi4QE4RjlEkxvT4BGYnJpGMxvDfH3+ci9ODR47gwKHDtKlRbCpLGEnjTYUtYT9J2kQoX3rdHNwnoFCkXGOIinsq+AkPTIx2+nxomkE1AJXmtG/R91LhS3s2TaTp+8mbR+s+NZ3SKeL2p3jiQ8+bpy9AZWUNWls6oJQpcHlwkHXmAiIV5evZH0HFOOncqaFFnjJCXtMhxWWxsoySDhNUcBPAIx6LsgSFDgvr1q/j64n2R2rMUYp6IBhiSQt5R0hOuzBPE7IUTxY4JCkLDqGi/ZUyMsjTRshJqsfoWhSLaCKd81yR8VYqFfOhnwhYlOdAr4c+a7+PwsxU6Oleget2bGKj6rmzYzhzbhRpgQQpgZgPzjn5UJZzVkgZ8NeO+59fdH8S3/EXF+5XfjjpoUnn9dBDD+Guu+5iysc3vvENPgl/5zvfQUNDI7773e8wQ9xkKsBdd92NDRs2c5QwGTkIGRcMkhObnN1i5OcbWZZBRgun04oLF45idPQkL4CdK7dh8+bbcfr0Xhw/sRvFxTW49ZYvcpH12mvPYG5+EMlkECIhObpzQUzUXaebgm7WK/Ie0r1vPJVF7SdUuP9JKkPc1Q8PDB/9cK503z/6d0ePzWNs1Mk3DnUDSQddbi7lkatKqUGJ2Qybx8YLIHWELRYLlCoFBytR58bj9fBGUKDLh0Qsgc/n5WKYQm0i0Rg73ynEg0KUlpYXcdvtt7FZMxSiE3qYKTJ9J07l3ncaNwoFLB+hz5LQjfs++ABKpQr19Y1MetGo83icG4lFMDs7w50Pl8vDByNCqxE6i7RKgxcvoaerF16Pj8ebdHjgoCitlsfgixbSCi/whlKgL0BtTQ1UShWGR4Y5uVVvKOBpTCIWw/n+sygqKIRAlIXNaYVcq0RxRSnECglWruxAMODnolenVSOTTnCQBEk0LFYrHM4Qp7JSsFV1dS0fDFOpNI8raRRLEgtacDm3QCJGaVkZ6wqNBiOmx6eZNEELdSQRZzOoRCWGUC5ETUs1k2Aqayug0aqhNlBIhZq7MrQRUlLtli1beAJEqyqFLhHblzpxtGFfSf4lHS39e+ryyJQy2K2zbEYO+pzIEoUmmUFFRRWzxecXFtiUVFpUjrkpO5qqO7DrpXdRW1YOpVKKSCqGwbEJXHfjDkZknjx8Gn5rAAUaA4anx3H13VuQ1iUQF4ZBdk0irQgFaUgSYugERux79Sx+99tn8dyLv0RKGMeZQ6MQxNLQCmX4l+/8C3730svQ5+txiigrAikXyv4geRn0nDq7/53duHpDD/IVYrS1t8Lq9qKptxN/eGsXxBkBvFY3d+t9gSjimTTckQDuuPcWlFQacfjAXtxw9XYsLMyhtbsTGmMRR9lPXBjG3lffRLHWhL7jfdjQsxLmggJce8010OQbcOx0H8rr6iGRqyARyDAweAnBsJ83Wjo8UcGQFAKBWBhFZUXICtI8IXHY3LAs2ziIRCgWYmR8BK1tLVDLs4gEfTxtSYtEmLQto7plBfZ8sJ876IU6PW669wYMj4/AYfdAkBFDmCHiTAES4QBcjgX0dLTAOrOIHZu249039jBO8c3Xd+NHP/wxjhw9woftW2+5DS/++kUEIn707tiMgfEhTFkXmZ1fpM6DMJaA1WZBMBFiiYNYK8aCaxnLLgc0agMaqlfAoC7C7jd2Y9v1G/HeB7sBMqHLNKDRiKpQieGhBXQ0NMMxa0MmnWJjIjH9q6sr0LmiAQGnHaGAF0sLy1ApjEgJBRgYXcBNd12NlAisT5bJNeyHoBwNiBJweOw8+djctQl7d+1BoULo48vPAAAgAElEQVTPn5kyT4qlBStESSDgCcBcXYm0VIz65npO0BUpJZDkyYFQFO4FG6aHp1BWbMb09DjrZ4OcxCiFzxdER2crCosKMT45wR6BpUk7Wtqr4Ar6kFdSyJjKsdEZtHatRCwdQ0lZEY/50yQNjAngdwagUuazufX4oeNMo4lkwmhY0YBowI/G0hosTFkRT0ggkWfQtKIcDsciJibnoZAXYXbRjigCqO8qwooNZXC5HbwOOGxOBH2UR5Hm4lMEMbPnSZdP9y+RTKhAIt+M0xVBsUnFHVySEtA9TvIY+hqF1lBmBnHFtVolJyNT57qtoQVqmQ4VZXUMBLAsW5jNrVfrIRVIsGhdhNvjRJJQiGIhGjtaUNnciEA0ggxxUrgwBST0GlICyBJivPrsi0i4QjDlG7m4o0KOMhpGhsfQ07MqhwzUalmvPDk5xQcT6tbKJHIYDEaYigpQWKhHNh2H3+1ieZ1EKEUiK8TQ2DhkUjmi0TDWrelFJpXEyVOnucFycWgUSr0OEpmEJ5jbtm+BsaiAJY00jaR9gqbiGr2Bi2mXy8FFJzHOpWIRnDY73tn9DnrbV+Lu22/nPI2Tp/rw9nvvIZrOIE7FNclHYtEcJprJbYTGFfEUmBo1QsLmJhO0bfI6QEmh9FqT8QSHw7kcTqZWMfmFWOsSKWvkkyQhpU6yWgWxhKCu4P2Z/iRPWCKdQZHJzPsjNYMo/ZYmCISjDAZ93HnniWsqwWFF1NSi5hYdcMgfQFhkOgTkPFBJ5OuJ/OWDWChkbxc1PGk6QDXT9OwsVq9dh3feew8lpWVQqpSIJ5L8fTQxob2finzyvNGD8MjUrad9aGp6irNacrAQAZwOF081aRJE2FRtnhbRcAgaes5YjIlARAiMRoMoKdbj+mu3QkioZ4kWe/Ydwcm+QSQhQjSV5mwM+r3oIEjI5Pz8v0plPolC/M99jv9fhTsVb9R9vSKPeeyxx3ixoqjwr33tazy+JPc0GTDvvfde3HrrbVw09p87jtGR04y0y8sjM2seNBodI7HowqPI39raRqxbt5W176QX27P3ZYwM96Oysh4OxzyKiytx111f5ThiYub+6Mffg9UyB6VSAsAHqZQWTkpnzSW30oM57iJKYxVh/cnMJ1q493UDZE5lbft/auRfwUJ+9MMZHgkjGJJhaWEBlsUF7oSS2aqmuhp6nYGlBBqdmk/9FIJBMhbSttOo00NBEOncwUSSFfECTIsfhR9R55tuKCqsamrrYLXasGxZ4o7yDTdej7q6ataPzs3OMJKxsamRk1lJjkPjNipC6VRNUiWSN5CG7+jRo2hqbsbkxAQHFBHWsb6hHsePH+PxnF6vQ3NDA/x+NypKyzjV8mz/ObS3d7CxLBQNw1hchHxjAZxhL9w2B4RJAQb7L0Kv0fGmZi4rYwoAddyJx0y4LFrUXC4bkpkEF85UAKzbsh6uZJBxVVKiFnHXIc1hOmQko04SHR6Wxu2MBCNTEb0/lIBHZqJcEFYaTrudDzG0odFhR6VQweF0QpgV8gZGKXVUZKYEQlQ0VOC6m3ZCU6iBQqtAIhvj8CQyhVFxT1pCr8fDkh76ebSLUvGYTCWhoUTVRM5UJRVJ+RKgzj/LQ/wB/h4yxRXkq9nQNjYygKDfBYVcjBWtLZiYnkQ8SXhKMcxFZgTdKQycnoV/OQitRIt1PT14663d0BoKUGQsgghS/v0otZOuK0OpHsUNRqhLlUhJoohIiX6ThIA6JzFAmlIj4kihe2UPmlc24MLgWZSbqtB/8AySjhR6VnRjcHAINfW1SGWSsC1a2bDcf26AiSfG/Hwc3/c+assK8chDn8Ezzz4HsSoPa2/YjvWUnDo2BfvMEt5/ex/m5xcRS2ch1yvgi4Rx085tWJqeglGvwaruDhjMRSgwmZjmcvz9gxAnMljT2QmxgAhEWpw90YfqqmoIpDLMW+y45oabYTKXwWJ1sXnZ5rKhpqoc+97fywQb8hc0tq5AKBXBwNAAPBQmlsrg/PkLzMXXFxoxMDgIfaEBleYizE1PoGfNakzMzqCufQVee+dtzC8soaq0HC1NTSivL8GhI4chl+VhcnwO+Xn50CrVsC/Por2lDtdfswNvvfw2jPlGLM0tQavSwelw4zP3PYDW1lYMDFzAuf7zzP6+OHIZnVt6IdTKMW2dZz3yy798Hl+6/2EoVHK8/t7raO5uwdnhfhjMOtjcDqxo7oBWaMDvf/UabrvlFkSFIYxMXkKBRotzfQPYcdMmzHoXIZIqMD+yBFVWyEZzcs0JpHSPFUMQT8DnoMKdpEJl8DlTCCQTuP2Be9lnAYUYQokUgiwZbBMsSYknQhCTmdTvg0Ysh2POjoSPTHACzM5OYP2mTTiw7wDq61dAV1wMmToPFvsyGxGTmSgS6ShUiSyE8SycCw6ICS0bCkGfr8PCogVnzo4inRHg6p2b2Ii+bsM6HNq7F0adDhXmUkwSkz4SgFSdh7klO8pqyiHRSCFUEMs8CplAAvucHeaCcgjlcvbxHNhzEPn5eWjrbONU1M6WlVCk5Thz7AxO9Z2FWiuBJj8LXYEcMTK4uiMYm7ahda0Jrb2VmFyaYhKJWpmP+UkrknEhJxALBSIuDqlLGgjFQOngVDjTOk3FbzgSh0olhUQi4EIwEiUcIKUZEByBpJtiDn8ilr5SJUeBSYNUIgVRRswH0NrqGlRV1GBieAKjFyexY8sO2D0ONlLS2k9G2qKyUozOzKJ9VRd0WgM3AxJZMiqmIBcrEXL48dqvX4IaUhSodcgkUqxxnpldgNVO66kQnV0rkKdRs5SC9sPJ8Sn2HJGBknxXhQWF8PtciMdCUMllKCkqZkDBxeFx7gCT1+bgwf2471N34/z5c3C7KdwphoIiE3zRCE8zhCIpbr/jZi5WybBMZlEq4Dk4MB7nwpsOqbSf6bV5PF2hLjiFJD39o5+issiM+++/Dw31DTjRdwpvv/se4tkMH8bTAsIT04RTwvsldZSJVU+fDdFl6H2mw0w0FueGHU0waL0lHCN14GmPo6KVptNJAlqIRDzZJPIYNcCo0UfkFCr26XVXUo4KUWyQRW1NHR/IwsEgp9xal5YxPj7M+u/CAgPTXIRZwO1xc0MuFA5xXRNL03Tah7r6WgjSGeSplczTn52e4p9B+4BOo2ddPDW8aCoYioQ5+8Ris7K6gLroVKxTB58mBZQ/QocXIhDRgw4ibp+bJxyUDUJhSrmDXYYnEhqNkqfbKpmUyUckh6ImK02+U6kYamsr8OB9d6G6shSXBy7h6PGzOH12BBa7HxHKU5GJkRUJP+y0Uy2V29P+q8dfpTIf9w79+V//iwt3uhjoQqLQHDq5klSgvr4eTzzxBG8WFMzw5JNPMpP7W9/6Fp9S33hjF/bvfwfbt2/B2rWbUVpawx2L//wg88jly+fR33+Ei/kbbvgU2tp60N9/HLvf/i3kMjG++tXvQ63WYnZ2Ej/4wXcZz6aluHifF0JhEumMH2qVBFqtnMOguPMuAKe5koN/3Xk5Kub/v+Egucghh/eHXPb//Hqp436yM8sad3pQt4WkGFceV8yq9NOYe5/N4vCxeSwsRhDw+eD3eFgTSYu2QavjxVSv1eL8xXOQySRYuaoDhUVG1phdvHQJyzYbPKRnjcdRoCvgIJ6Ojg7+byqCqdig0KXW9nZOLd3z/l5o1EoEfR42qNGorn1lG3ZcvR2v/vFVDo0hrR8VrrRw0Q3e2tqO5SUrj0S3bt2KPJ2OpyaDg4McpLSys5NHnc3NzbwozMxMQZpOoqtrFUsjrHYHo7MotY/MovsPHsDK1d24RNxpix3LE9QVbEEsGGdZCYVcjE9P8vVE1wyhKek5O7rbYa4swbRtFp0bu5GRA0KNAt6An99jo8HAixelMlKaHBl+Duzdj+XBJfhcAZSUmrloJ0MljdfJlEuvl7pplAxHqa3lpjLMT84yFpI2QE8ogKqGejStbEZbbwcHgHiCPsaKSZRSRjJS8iZxxGlTCgQD3G2hjYPeWyoySbtPDGAaTYuUMtBwNk2axUwW5870sxSI5DNUxOv5uexwuW18KG1pqUc8EYbdaYEv6IVOn8cHjlg4hgJDMby2OAJLWQSXkqgtKeOpxfDQCG9Yre2t3CHv7unGkSOnUdtUAIVBColeiKKqIgTlCWTEKSCZhiAuQIGmGKKUkjWqxKvXFahRWlSGqC0C/1wQzmkb+o714447b0Yg7MfJUyewceM2SOV5cFnt8LvdmB8bQXlJATZu2IADR47hxjvvQV1nC/YdPYCj+w5AlhWju70LBw8cYfIGeRDUGjmuu2obzpw+jvauVrSvamWj269+8TR+8aOfwT6/jP179kBCtAphLsTrW//3Eygur8ZPfvgTRBNpSElGJJaivKoey9ZlXBy6iPb2FTxBqqur402usKQEmkI93v7gbSzPL3CADH1GlKC5duNmvPL6Gzhx5gwXKY9+4XNsdMxKhSxBOHb2NHfWiLZQVUoINxnOnD6HTFKC5QUXGqqqMTRwCTXmArz6+xfws5/8BK+9/h7MZgqN6sXc3DxKi834+8cfR4Ci4JMpfPq+B6FW6lBSU478qmJI8xU4dv4ENm/bgrN7j0GaEMCgMyAjy6L7ql782++eRmtXM5uGm+vbYBmxY+8rR6HVSNC+vg2aAgUMKi2y8SRmHDOIqNLsk5m+PA2jWodIMIDapkYOBssgDY1ciUtnL3DXrsxcycSirEKGiESEux6+F/aAmwPhKGlSlCbRGOH40kikIizzCHq8kGVEuNx/HnqVHAa9FjanDXVNLRAJCS0og9MXRDIe5aIvKyBJ3jRuXr8DMyNT2PPuPuzcehXefXM3G+LIWFzb3AYCIA0MXYIv5GXz3sMP3I+nvvkEdCRlSKaRX2zC6OQsS4pIjlPRUoVINgSNjiYuIpw7fgFhTwyRdByreltYAkEG++mJWcxNLMK9FECZwQy1RIPF2Um0dTRhyTYFbYkawUwQnmQAK9Y2Ir9UCatzngv1qD8Jjy0GlyUCSYbIMJRu6YJCRQd0IWJJWnPy/iMl88M08EgkinxDHrzBOIpLDGySpMKeEjCNRQaeNBOnmzrE/oiHCSfRYBQKSoFNZVBcXIIacy1W1LTBbfFCq1ThnXffZnNuXUsDT1+sTjekYgUkGQlTuRrbWjA0MsJ+A78niN/+8jdY2dwKKR02sgJ4PQHGTPpCAc7voAkUySGbGxqhUapw9MBh3qNJG02fOq0pg5cusB/GWFhAWHAOVgsmM5BIxehc2QGf286FIqF2GxuaWXITisaRpBOOALj9zju4iZeXp2MvEWnMieji9/pRXV/HP//MubMoMBawx6ukLJc/QI0haVaALzz4MAr1OvR0daOutpa3011vvgmH34MM7eV5WiasUfOO8YUGI2MUKcmbdOQUrCWUynKhU0Ihf53WUdK5+ymwTyaFRC7H5quugsfr53Rj0nRf4bP7fT5OK1cplDAUFPB6T6F27KcgnKhYArO5hKERS0tz8LMZVs17QaHewCAJmvgaTSZOH01kMtxII3+BXCpBabGJBiiYmZyE2+Xg1xmNpxkWQft4ZXUVa+uvNOuEYjFnXhw/fIwbEydPnGAwRSaVQ1KaTCZcOHceugIta+tpokEKAHo/Z2ZmuEDnyQwd5JFFcwMFHEpYqkTSPUruJVmnXCzA6t5VbL6enrFgbHwRFmeAzcIJOoBKJNwcEAvFLD/6uMdfC/ePe4f+/K//xYU7STao8CBqDCGEfvazn+HMmTP8d4888gieffaXjB7853/+Po+ASC5DF9ejj36J/xwfv4yh4X4sLMxw+I7bHQQEMu4arupahdW961BSUoHJySG8/PLzqKioxT33fA4WywJefPFHMJsr0NKyBr/85TMIRxLYufNG3HP3vXjppZewe/cb8PtdzHHOz1dApyPGaS7l1VCghF4vx8bJQlQEVRCq/muQfzaRRMZHOkZAQPQATwACMld+5EGF+6kusMuf9LV8wv2QbvMfxXsmp63LOWdx8rQFx06McIhCNBzmBbvMbEZNZQXHcJNZp76hBtW11cxgpWI/nc2wLpq6JsRz59AJmp6KaKyX5cWkoaGB8ZKExppfWkIiGuOAJaPJiJLSYqxZux6dq7pht1nwx1d+h3P9Z1BeZubDBm0ktCjRnwvzi8whJ9034QmpAC4sKuIDAi3GhMaigwI75u02fu2zI5dRXlrGqKyqmmp4gwFk6FwmBqKpONZuXI/BiVGE3AG4lxxQiuSQZCj5TctG0mQmDblYhA3r18PqsGBF6woMjFzEkmcZ1a21kBYoEczEEUmTZg+QS2Xc0aBQCFooKYlTJpZifnoWu3/zFirLKpBfoOdEWCISCEkTS8EraiUXMaSbryouxXDfABQZMS5fusy0hjxzIdZevQXOkAsZEZmnxSxH4oORhLTwCcSjCSRSaY6vprEqdXLpwEV4LzGNr2nwkgZPmEQKGq0nodXo2Bh77NAhTE2MswSqqamex5ciGWAo1AGCBCoqTMyNd7jsfHCljZIkU82tLbhwvh96VTGWRoKwjQagF+ejotiM9tZWnDp7CpFkDOs3b8CidYnxbOlMDKGQB/klesw55qGvN0EoE3IXLh3JwKAzsVGJjEa+sBsW6wKijgBWt61DodyEI3uOQSNRYmlpAf/01JNM/untXYvDh85iZUsbTh45gtWdK5GKRXDrbbfhG09+G6XVtZhbXoQ/6IHNYsNPf/RDnD3bj7N95+H3+DiYaE1PN67evhVfffxvUNFUibvuuwNGvQ5H9uzD9rWbUFtZxRrRc6eOQiYRw+30QCCQYM/e99Ha0QWNroAZ1hBK0He6n7vUUqUE93/6Xuze9TqGLg+hu6cXza1t8IQD8EQog0ANk7GAvQcHDx9G77p1GBydwHv7DrJ5zlRSwPdJaXUFjp46CWfAg1tvvRW7Xt0FtVKD3s5m2JddOLL/FGP9jFotXEuL2LamF5/91D34ymOPQ6hV8XXFBvHLQ/jiF7+I93a/i6999W/ZAL133wcYHB1HcWkJ/MIomnuaceTsYbR1tGOsbxCqtBJF+iLYvU5IixTo3bYKx84ehtVuwbYN23Hh0CXYRmxsRC1pKkZzRwNUEjmTkoZmR6Esz+PuddAeRNTr40Nx77peCGQSloRNj0/C5/Rwl5wMm7NDU4gKMujYuAYKow4ijZQ7wlT0pGMkj5AjlSDCioQ3fJfN9v+w997hcZbXuvc9vfeRNOq9W7Ll3jHYxgXTMb0lOJCElE1IYJO2UzZJIATypUFCSEIN3Rh3G1fZllWs3ntv03ufOddaAnayz/Udh33OnwyXrsSyRpLfeed51rPWff9u0JooCIURdrkhSSbQ3tWGe+77Ip5/4c/o73LAaJKwOfnOe2/HoSP7ICOfjzWA4uxiWMwWBDwe+N0uGIxa1t+nZuSitacHOSXF2H/sNNQ6AarKi1CamY1j+2th0quRnpUDh9OHSCKKpEoEU14a0ovTIZAuZC5cqmtG2JuESidFXkk2gw9obSAefLY5D03n2yEIJpEMCZGiopTVHLh9fkw5bFDnqGFZZICxQAN/3MNkHL89AMeMHwjKMT/uhlxEackL2me3zwWdXrXAtZYrWDbodLqg0apZ20z3YpxCgggxSTrpBJlUyWAuQSgchEpFBBTCJ5IgQcDJlxOjk5x6St3hksJi5GcVAEEBjGoz53fMTE9CJBPivQP7kFuSA5fXC4lICZ1Sh4KsAjSePQ+5UoX7v7gHUqkSx44eh9fhZjmF02rn94/fF0aS/IUkndIoWMJBOMfrd+7C8cNHeC2n8DZioK9buw5tLU346lcexDvvvg2n043ZOTukWg3jFc0GDeZnZ7jYnJyaglypwbzdwcneWblZ7JcymqlzvWBopC4yrdNigYill9m5OVCQVIP2kESUE6Sp0UOABZq4kvTD53TjuV8+g5aGJqyqWYa777qDp6FHjx5Fa0c7khIhIglwYUtFLQUkccYLyW5EJP8Qw0b0mUj0Y1Tkgpad9jha0wsK87lzLlWpkJWVhURCwGZQwpHSa0ooR2L7Ey6YOPG0/1KyOP3epCOnRhsF+M1Oz2BufooNqQlBEruu2bXg7RkdR2t7JyM8SddPXX8iudCe7HE5oFbI2eNWXJCPugvneWoepUAnmYx/dyq4qes/Z7dixepVDJYoyi3C1Mgkc/TpOs5OT8HrdrFPi9QONEmIJ0n+I4bf7+PJEE37Ll1q5QM4kfWoBiH+PB3GVq9aCjqg0D5FkyGSeKqUYhi0aljSjHB7AohEhLA6vJiizI0ohRnKEY2LoFDIYNQthFB93nG/3FX4f/v3/6PCnd6subm5fLO/9NJLfDqkx4kTJ/DCCy/wuIt0vb/73R/4hvrBD/4du3Zdj5tv3o1Llxrx1tvUNRdh9ZoNKMgvhk5HYU1SZrLSybOntx29PU3IyirALbfcD73eiL/89Xfs1v7G17+LwcE+vPDCU/D5wlCrU/C1r/0b68LoQUXlgw/u4W4bod3UGik0auK00htbAq1WBpVSgpvdOVi6/Uaob99x2Sua8PgQOtcM39tHkXC4IZp1QEjO+I8f/6hxp08xu/0fOu70OTrpf1K00587uzw4cbKdu9vUnS0sKIRWrcJgXw+jutLT0jiJLis7c2GcF4tj1jrHOjZ6Y1vSLKxZt9ldLLugzgCZY3p7e7lzQjjJcQpuMZlQVl7KOryi4hI89PA3Pv29hwb68MwvfgoBBVhIJRzAQEbjifFxLv7HxyfgdNJ4MYn8wqKFyGWVEpnZWWyaIWwijTGo0KcIbK/Nyt0OKvgpPMJkMTNeCxIw45sWnnnq0A6PwjlrZ5avSWvgEz9JaqiT73W6MDE+yuir4bFheIJeZmtXrV4Ceaoa0y4rj4uJlkNdFDoMkYmJDi7xGHWLBPjwvQ8x0tnP3aSly5fBkp3ODNsYxfHEiOAjgICkLPEIbOMzaD7bgIDNzQt8Zn4e1m6/EgmlGL4IGcxIDy5goy3hMwVJGpWHIYSQ5UqEkaNuGh0iiOMtF0m5OL9UfwmTo9MoLS1CcUUJv/7kK6DkPkrYI8xb3cVzKC7JY222yqBGJBpAemYqYz3D4QCGB4cYv0mdqppli1HfchFiKclcZQjaRAjNSDDX50DMG0amJRU7rt+JpDSJoyeOwZKTBrlKhqDXhUxLGibnpqAy69A62o7UtDSk6IxIRICMrDwIZVK0tregpDwfg329SNekYnZ4HqUZZQjZgkgzmtHe3YGEVAhzTjo0GgNKs8vx7FPPIhlJoKQgn7tYhPBUaAk7FoZKrURN9SLEiL1MyDKfF/FoErY5KwQxoLy4GFdfvRUvv/UGuseHUFCagbvuvA2jfYNYv2w19r+3j9MB77z5Gka4mXVm1hv/4Q8vYM2GTSxhSs3KxNDwKCqKS5lcRMbpAOFNDQakfpwn0d3fB6Fciiu3XskUBUr9HRwZYg72HBkjZ2aYdEMEp+lZYoUrkFuYh8MnL+Cvb76IX//618jLyqRMHThsVmjVRvR1jGBmbAbiRAzpBi12bNqI0uxC/On5P2Pjrm3whALwBLyICpK8yd94/U14+c+vwO/2s7FWYzRg8dIaXOxpQlq+CZ6YE1KlDB21rdi2bifOHj/LjPTsilys2roKB08dgM0+hzVL1+LI34+i0FTAI3doEihZVMzStN7uCVyxbQXmglbW8DumHMg0p7IxLqcwD3KtmmPQjxw8gq98+Susob1wvg4pSjWuuekG1LY2Yv22qzDvcfAkKhKKIBGhzV0MUVKKUNjPOmHSZSQiYcjjAli0BiQYC+iDPjUFheWLMDU5h+HBUTi9TuSXFjBfXEONBXcCjkkrZEIZers6MUeafbMCqzesgT8UhdXphdKogVAtRk5xDhLRCLrqLyFFZsDkwCQ0KhNLrTLIjK7XQJeTgrgiAbVBxVOcD/cewhXrN6GuoRHZRTkQSGN8aA25vbAY0mCbcqC6uAKZ5hT0tTehKC8HvQNjGJqehkcYw7JtZfAmnXA4PXDZQoj4Y/A5YpAnZKguWYrx/mlIhDKW93i8Ln7PUleZjJyE2KOCPRQJcueYinOtnhjxQSYdERXE6XVDriQ0MZCRQYSPMHdElVIteyXmp+c5BZOuLxnay0srIE/KIU1K2Xeh0ioxMjvMB6uIMMoSo4gnAmFQAFEwwRKm/t5hBMMx3Hzrbmh1Rvz+988vkFLovyStGxIEIyHuVivUMqamUCFdVlwMg06Ps7VnkJWZxVI1SpF2OuzsHSouLWEj/9T0HOR6PSbHRzmXoiAvBx2dvZAo5KhasoTD3shXRY0I0gUtFO1k9pRyU4P2GCWF4JEJOujnSSjvi6DGTgSlZSVQG3Rc5NIUU683IBzw4/TR49j//l6YtXps3rQJVZUV6Ghrw5FTJzDvsEGskCMQDoPO8eTxWSjcJewroi4xyWcUShWEAjHLYOiwQKnVhBqmAj0hEMKcamGsLXXeAhTCRwfXeJxpMNQgo2YNQRbIj8TadbeLQ85iYUpMpe83ycnQJLu65trreB+YnpzF6VNnUFpRjvTsLM6ToH2SEsdpOO9xOhCPhJCRloqx0RH2jkUpakYoZNJMdXUNQuEQvAE/tu3YCaVGjXgwhtNHTrA0k0ym5y+c5aRWTpIFyWcTCEej7Keh+4t+V5PJwLKZgvxCBlRQ+ja9nuTXIFnSkuoqdHZ08L1LByyHfY79DTKFFGq1FjKxnP+OjMAUsBcMkzFMwT6HFLPusvXT5x33y16iz/wF/6PCnTTDrJ0ELUIZrF/fvHkzF/BUyL/77rt45plnWG/9+OOP4MabbsGO7bvwzjuvo7b2FO699wFODiRJzOBgF3fzAoEIm0zJkFdWVs7djEOH9uLgwQPYs+crWLmSuuvPwev149vf/j7ef/8t/vjWt76HFStW8uly79692Ldv38IGQ1HxznmIRAuGROpkkP5dLiaGt2UAACAASURBVKfOkRB7hCVYe8Puf6lw/+SqJvxBOP/zj4h2DUI8Y4cgQudjYKBQgIsrBIiQOZVNsSRzX/iZnxBtaHH6JFmWmu5trS50ds4gJzcP8/NWjI6PgbKXidleXVHOqEUq0skU88mDug1EnqFT9NnTJ5GemQmxQskx6vSGddrsPJpbs249RyCfP3+BTS+pJiMsGZnYtus6rN945affjzi6L/3uN8x6JYPR9Ow0a9jZaOn18sFMo9WxfpBO61TAm8wpbFoNhIjWYoLLSwaZCGMoh0dGWD9nMpoYy1dcUoyS0mKmXZhSTYyhSiaF6Onq5cU0zZzK0eglxcXo6GhHVkYmYxMpSIV+Jp3+aYNPz0mHJT8TQrUEUXESUo0CMiWFTiwwfCkxlFLq9Do9Llyog4dCXjZtYhOq17+wodLmTgmBQjHxbpO8qVInZbhnAH67DxZTGlQqNZQ6NWw+B5vqaEFORuKsY6TFlLwLlNZHnF8yNNGBhcI5iHVPxXXQE0BPWyfOfnQGgrAQGZY0WlMxNzfNMjJKSqWiyOach0wtg90zh/ziTIxOjUNlkMNkNsJoXkij7e8b4p9NRs00IxF4vFDoaNwa4mmLUqCF2K/D2Q+bEHNFkZmWisz8TCgNSpjTTcgvL8Cxk0dhMRqgkcqh1mtxsu48BHIBa1bD3gBSUzOg0GiRlpOBwfFB9PZ3YsniKpg1Kbh0ugkF+mxM9Y7BQBu8UgqRTonN1+3EudqL8M640NbUAUTJqCRlhBwVBWSuJl+JhrjJfjdKC3PhczuQmmrm8CBKHRRLFExIeeLxR/Diqy8ikIyguLqI8x4iviAyzRbUVC7hlN2I08GbsNflg8/tQ0dHF6prlmLtFRvRMziAD/btw+b16zFvm0dfXx+0CjlqKisX2P4hP4KRMIpKifEtwbzdirUbNnARRSE2zOuORjl5d3p+Dkuqq5GTmYn6pkZkFuUir6ocx0+cQFFuHhCK4vTZSwux7qYMnDl1BiatEkaVFN//9mP4zVO/hcfuxTXX7YDKpEVmfjZOX7yA8upqHDl8HH5XkE2TGrUGS1Yu47H24OwwoIjCG7PC6rIj4owh11yMU8dPIzMrE5a8dNR1tWDt1uWcJaAVq3D03VoUWrLYDLdy0zKEBRTiZueUzqWrl2DWPoWJsSnEfHEoRBI2jj/585/inQ/fhzfoZfPfzh3XYMZqw+tv/B2ZKSnYtmsH2gd6UFxVDl8sxIFjRMeiQiceikIuomAXF3fk6JBMB22jXIPWs3VYUV7FfgFPIgJ9RgYEAiHCfppMiSGQCpEI+uGbsSIy64ZWpsbs2DS2bduC841nOTgsmIyh7lIzhFIVdl2/EyFxFJaiDHz44Qes0faOOZCtyYR7jvC1cmTnZsIbCSMiAnpGe9l8KlfLMTg0jIK8QnT2jyElPx0ZJamQq4UY7etD0BVEeUEZinPyoSICSCSAsN8Bc6oRU3YreqZHIEkVQSgXwDEfgM8hgESswMTQNIRBMQoseQh5IhALJFzoCSUiDsOJRIiTLeNDHxWDBGZweJx88CZfloiKt7k5SOUSpvKQ3EmulEGnJ/pMgE2QYXcIkUAU0WAMIiFNVhNQqeV8H8qF1ASIMeowJd0Md9gFiVqMgdFBYi7C5wjCP+uFJCqD1+pCKBBbyN2IibDnSw+gt38AFy42sK6bgnrYyCkUwGAysGSQUk/LSiqwbesWHDtyFKZUI5sqI6EYB6cN9A9AKievDmnAhZyhklNUgOHBPiwqK4RaKeVivqJ6MQwmCxe97LuSUvwoJY6qeE+XiGUQCgiWmWQIAp8iaIdMJvnn0XvC7nTwNDQzJ4f3NVqv6LBP6yttqERe++uLf0Hd6dNYWbMEG9dvQCIRwwcHPkTv8CCiSHLxv3b9+gXSC02yAyHKsmYzLE2OVUTBSpK3QMFNwKVLa5CebmHjqFKlRTiagN8fYrloNEJBekEoFeqFDj1z+cnAGmU/DTXLCnLz+bqGAxFGhnr9HmgMBlgs6SgtLkNPezd6evp50rxq3XquCdpbW6HXqDE3O4OmugskSkdmRhpcdjsGBgYQpjEtwPcyqRqIyqbVG1BcXsYm1dtvuBVfuO0eDA0PcFIthQ4GQgQ5wKcyHsppSQrwKa2G7lk6eNAH7b/UKKSMASrcCQKxqKKMpy3kfYvEIizjkckpfEnJh7eSgjxUlJFfbgJ1dS3wBZiozxMeCle83OPzwv1yV+iz//3/qHCngo5MqVS8Dw4O8E+lm5XGyn/605+Y405G1SeeeIzHNHfeeQ+ef/7XcDqtePjh73AX4L33Xkdrax1z3ClCWyCUcVQx4amoc0wd+l27bsDAQB+e+/VTuHX3ndi0aQu++73HsHzZCtx00258+zvf5O7nhg0b8f77e7l4J7PK6tWr0NXVDJmMzEJuOOyE6iMO+sc3pFSEhyRlWHfjZyvcuXMeCsP+2K8QG5yAZMr6aeF+YRkQFiZYU8ZmVOpwiBdSz0iGsuCA/y/d+/mz41Crclhj19jUBJvDDr1Gw+OzYMAHM3XlltQgJy8fjQ2NvIgQc5VkLUadjnnAtDn64zEmpFCnlEZrZDCljjt16ClCmSgGTBCRybFizTrcefcDn/oKDn64F60NDRjo7YZaJWcDJY3MaEOijp5cqWTXOB3AkgkB2jraeeNavmIFWlpbUb14CWvwSMYxb3NgzuViTBfxeKmDU129iDsJREQIhPw8KlxWsxKzc3OYmp7+OEJZxqZcIsRoVArk5udyF5tGuLQZUkfA7XVhYHwQ814Hlq5egUnrNKZmplk7yPgyk5E3RCJ3VFZWYPW61UgqhWzqjMZiPJImugAZi6gbRt0xwmIRT1mloNjqBOQyJW887JEgzrkYHEIzOzyD1rZW3HPPPdxxoemHRE7Ugijjw0hOMD26IElqbWiGXqGFRqqGXCCFOCGEXqVFdroFfX09kGvUcPicgFwAb8wLkVoAtUkBhVaGpCzMm7lYIsLk5CREAjmyLbloa+rGkspFjEgVKZKcjGsyGRH2RRBzinHxaDfEYQnUUhmqllZi2jq1IAEqz8XA2BCuWLUSfocbSTLweR2YmZ1EVWkJutt6eFxqykhDUVUZZu1E2/Ax47iysgZDrX1QRyRI+qI8xcotLoA+LYUL0Xfe2Yv87FwMdA8iGohDb0zF1PQsj5KJz33lpnU4dOAgnLY5pGrVePiB+9Da2IDs3Hz0j01gdHoWEzNzuOvmO1BbVwti3dSsXc73SltjB7JMKXDOO6BTa7B13WqEA0FOERwdH8f9X3gAl5pbUFhUhEstTZwYWlpUgLb2dtRUV6O/pwdzE+O47967UX+pgYu6nJw8fj9KlUqeqMg0Ktbl9vR0w5KeBq/LzUVDw8V6LK6oRFyQgCcaQsHiCgxPjEMvVaC7pR0aUwpqlq2C1e5Be3sr5JIkVBIhNqxYjddeovTQCL7x1T1cCEMtw0Pf+Cru2/Mg9u0/CLfVhxRDKkaGRpFfkM+HRku+BY7ANNxxK2KCMHpbhrF+6RYcO3oSG6/YgGWrluOHv/xPbL1xC08KxnqG0NXQjbyMfDbhilSAUCXGnI3QfiEsX7EM+/fvg1QghkaigX3ODpNBj8e+9y209rThozMnsOeBPRgfJ9mFHL987nd49N8exNDYOIxpZpjSUxCMRzj5lpsdAgkSoTBkAiFP+eh9QIa44oISLK9cjHMHP4KENLmZGbCU5jMLXkaFcSjGDYSkWIjivHzunEvcfqQaU5h5PjjUB4jiKK4owODUKLSWdLR0d3P2R8/kAMpXV+Hd996FNAooAyJE5iLov9SPjLQMZGRaGPPY2tUFf9QPgUIEpU6GrNxsxJLA0bMXUbisCHmLc5CVlw6TRocMYwYi3jgaLtSj4cwFTPTO4MqN5ahZng+FQYz+2XH0zoxAqdVgcsiOmVE/H8xpGigMA54ZkgSJIRXJuXNL64hMoYBEJMDE1BTKKypZ/0wfNA2kaXPFonL0dPdjamoWgXAASTEglYupJwqJVIAUMurPz7FkTSlTc/FH/G2S81Gxlp6mg5HyJBxuprVYHfOQ66Rs0k/JTIN11o6ELw5NQgW1mDw1tJ7J0NXSjpGhCS5Cf/Xsr5hK8hHlQ3DhnVw4UImELN+h7jdNhrdt3oojR44gkoiwTJUCfezzDkTDIZ6eM49dJEZCIEJ+YR5cznns2HoFY2KNxhTYCaErknF6LLXzqdNLVDjqyBIhjRoiVLiTtk0iJhlpjAtgOqiQt4sKSsIc0yGb/BWz81aoNCrungulYpSVlcFmtXLi6tuvvY7jh46gMDcP1+3YhqycTLx34ENc6mhlnOf6DevR2NjAWSMEVtDoTAsm4UCEDxC8CyTjCEdCWLKkmvXsdEjNzcuHSEJhSQQPiGFycppNrBRoRPIftVbNazM1twiiwPS1jCyWSAogxMzkEKy2We7el5aVw2Vzo6XxEueIbNh0FZauXMk8L6fdzpIzakoEfR72CFlnp+Giojka5ik6I7bTM7mWoHWPUtTJEGrJyMBXvvgQ9tx+H6ZnJhi3GQh6EYoGuTtOjT7alygPhhpNhJsk+Yw5xcRwCpfLw9ksRNyjJquYJJpCAWOls7Iyea+kny2WUOoUHdaksFutyEo34YXfPYPRoV689uqbaG8bhC8AyDV66EjeeZnH54X75a7QZ/t7Um585sKdCmMypVKX/f777+cY4ePHj+PYsWP8Jidd6iuvvIqGhnqOOH/66Wfw7rtvoaOjGd///n9iamocT//ySchlctx886145ZXnsXPnLbjpptvxxHcfh8/rw5o1a7F//wds8vre934Ir9eDH/zwcTz66BMsEXnkkW/imWeexdjYGH784x/xDU6uajowbN26ld9UP/npDzA12Qu3hzBmhECMQqORscGMOu4PoARr/1vhHp+xIdIz9E9XUWjSQ7a49J8+F+0f5eJdaHdDGAhjMF+ACzUJBAmV9HFqKplwqENFHQNOX6MRc2LhjUEfBw52YKDPysU2YRYJTZiVmYmJsXGUl5Zi7bq1SEplOF9Xj5HhYWRnZiEvNxtW6zw8TifGSUbi83CU9OrVqzmwhJJBSS9ORpjurh6eXNByHQjTgUaKjPQM5BcUIC+/GGMjw5gYG0ZBbh5Onz7JvFlasKioJhoNhRZRd82gMywgGcUCdHZ288GIDl7UDSFGLnXkSe/e2dvDBikavdpn53ghXrK0hpnMnV2dPKKUihfS/Mi0R106ot3QyI8Y9Pl52QvdomgElpRUlldQ0qpIKkJT+yUULirBpG0acr0a5iwL01ZoUR8ZHYHf68O1O3fhjTfexp6H9nABKVGKeLxH49JYkg5TUcQSEcZZUkeFnP+0l1D3mnFiNM4VS9gsTKQZQv/Hg4SZi/IiSNKKsfExxmOqNVpIFUruLtJrOz83i5mJafR29sBjc3NMuCop464kGTMDbidcDj/r2WUqFUYmxgAlMDg5hPKlxShZUoSEyg+xXAKpXAG11gi73cPSkpAvirMnGpCTkwKtVgGvww6L0YSAy494VIDm+iGIkmIsX7EGQyP9CEcDHGFNBYDRZMTo8DBSNEYcPfwRUxsyM9PhnSe2+jRMFj1EWgUH70Q9HsQDfrQ2XsKKDWs46GZRSTmmh8aRqjUwVSJAo2OjAYMTkxgen8L46AS2br4GHW2dTOBQqZREauN7M0KeDYsOerEY29eswcTgwIJ8ICGAOasAnf2jMBvTeIojUyrgj4Zx5KPjfA9GQyFYDGY2XOrVMiyurkJvfy/uufdeTIxNIjUlgznZ/f29vPl4HPPISLewBCkaCsJunWeEZn5RPt+bY+NTqCxfzEZq0ud6w0GMTY4jnoxjemIS4UAAP/35U/jLiy+hr78PYqUEcbkAOfl5aG1ugm1iHjdcew3e2Ps+/vjyy3jx76+z/8Bnd2FucBwrFi1D48VmOOx+PPbNr/ABtXdwAKPzU7j9gfvw4qt/RTImQNQXRdgf5ECe4pIySFUSdPY1wh6YxvKVi+GYcSLmEWJkcgbbr9mF48dOondwDLtu2wp9uh4fHT0FnUiJ0vQSeFxO5OZnQqITY9Q2hTCSyM/OR8v5Zmxcvh4H9h6CVJxASVkBfvjk9/H+0b04fvYk7vvSA2jv7oPRnIY3/v4mNmxYxebO1tZ27LrpBgQp6IiAoaEw5HTfWx1wz9iwaFEVhoYGUV5cyvKoiNePkMOLmZFJyLQqRrVSomNrfT2CDhdP1FavW8dkn4ysLLRfqOcuplgqhU6nQnqGEZGwGyUlRejt7oFYLEeITJTxILbfei3ON13E6MAgJEEgYPUiHhBj29bNePfd9zE9QZ1Y4N77d+PNvW/izj134Q8vv4qatYswZ/eipWMAt3/hVri9Vlw8cx4JbwLlBYvxpS89gOnZEfzkB79EzfJcWPJkEGui8EToUDgHjz0Kjz3BZCaajpEMoqqkHN2tHZAL5SABcph0/2Ip69mVWgU3FwiVOjwyyonUWVkZ3I2lapBC3DwuHxdjrA2WJaAyaNgYKiGfCTUSfAHoaDoVorUvyp15sUzERSIVXbSfZqVnsJne6rKxlM5k1CHFYEZuWj762ocRtEeRa8jH5PgIKsrLEAuFca62HkMjM/jxf/4Yh48fw7HjHzHvnaQ7tLgl2WslhFGvZ3KK1+3lLi3ESWTn5vHBkHI0hnqIahVnLXmCij1lAhs3ruSEVxG9XnYXIqE4546IJApufsQSAkgggVquhkwi49RuMvGT9p/8KqFIAFEKhSJPkELJdQNNaWhfpDAlQuBG4iGmA1EOzJ133AWny4X52Vl8dOw4Thw/wdcry2jG0qVL8NDXv4pX3niFDZZ0OKEDg95oZqLMmdrzLJP0EnZZKOafSSjI7JwcPpAQ/16v0qCsrAJplizY7E4uxImkpTfq4HA6YTSa2BuQYUnHwOAwF/t0mKDPk/STJJCzs5MMfiDCjDABBhCQd0+qUKGoohSVixdDqzUu7J0eJ5NkViytwdzMNCbHxnm6QablJKd46+AmbHMwxCQbyqggmSYdtBx2B5wOJ+x2KxtLCdcai0f4dWWjaYyOB4BKo2GZHN2HixYtgsvhZNmydd7KNB6RXMwBTjYrkW8SCxkn5BmIxKHXq6HT6hHwheEJuiGSCtDefAZ5KWb84FuP4Z23DmDOHYVMa2Ac8uUenxful7tC//rfc0IuHaoKCgo+UwrRJzIZosesXbv2059IGqvdu3ezZIa67Q88cD8effQxHgf++Mffx7PP/paxjT/80fd4MXvyyV/wZnDHHddz0b579x2crkqFL8lsXnvtVTaaFhbm41e/eg6NjY145ZW/4g9/+CPefvttRkx+61uP4t577+XO/7PPPvtP//qXX/4rjhz5AH6/HR6PnwmNZErVaRfSXe+OFGLN9bf8k1QmeLIe7t+89r9dRcXWtdA9fMc/fd7+xK8R/bjIH88EmkuSiLAxdUESE4n4eMz2j9ScECX4hb0cB11XNwnrXJRPwiSzIDkA8VXp35KZkcnP6x0eQk8fhdjYGKd1xRWbOHabRvvZWenYvHULDhzcz8EzpaXlPH4n5BWpBknmQfjDSDgIjU7Fb1bS/tH/mgxGNlGSxpA6GRRkRClz5AsYn5jEsuXL2ZRDxRh1zmmho643JbUS/5ckCYSRPHfuHNLS07kDQbq6NEpyJT1lNM5m1u7eXnag08JGnfrc7BzWDRIekcaZRP6g6OlNmzbiw3172ZR6+MBBVFct4qIrFAujtbsNYWEEeeWFSM/PgsPnhj8S4AXXF/JDJJFwV4K65645O0KeEIoLCiDTSHlUShMciucOJ0LwR7zQm/W8qFGXhbi2zDd2EYWAEjnV3EGhbihNb3JSLLhw6jQMKWbkFRWwedYfDrEMiTobC50LAT+PHmQyJm1j2BXCmy+9CZ1YjhSVHvKkiJnene1dfEjo6u2DKdMIV9iJiCiEqDiCWx+8DgNjw5CrNMgtKIZGZ4AgIYEoKUI8kmDjk9fnhnt6FqOdPdBSQFQ8ifziRegZHMfVO6+F2URMf/DEpn94AA63A7bpeZw9cI4T+zZtXMfpj/VnmlBSYEHlkkrG6knkYiT9AQRsduhlKrjDISi0akzOTGJuegZahQqZlnQUlBRBolbBn4zDFYtx4I1SrIZUIIXT4WYDHYW2CIQJ7LjyCqypXIw/P/dblGVacOOO7Xj7nbdgsFggVOjQ1NaDI6eaYMkwsVeCzGWrNqxHWUU5jh4+hN72AVy3fQt2XbMda9aswKFDh/DgV7+KjuZWnDhxhhevtrZmPgzLxEJOHVxURkhSijEPoK2tjUOM0rOyOE/AZXdzYWTJsEBOQVopZthcdr6uZz86he98+9/x97ffh0IjZ6nUug1rce7MaSSDYaxZvpInh/kVpVCZTXjiyZ/AkpGO4e4BSEMiyBJijE3Msu/jaw89iDde/zt7RMRqBR569GH88jfPYd3qddAp9JiZmIJSp8S+Dw7gC3vuw/7D7yCSdGHp8ioMdg9h08qtmLE5YEhNQ0tDK9rau3HbF2+FI+bGvHUG7Rc6UGDKY8/Kzl3bMDQzALFeCgGlw8ZEUCbkyEvJw8t//htqFpejoCQXP3r6x3jqt08jkAijoqYaTrcPdmKuZ2bA63EgForyQTsiSECsUiCKBEJeL5M9dBIFzBoDUz1+///9Hj6XG0srF0MUT8LvcEEtU6CypgaTM1OYnZpEYX4umurqFhJbtVpEkkls3bUTLqsdrZc6YLM5UVFeiHgsgO1bNmL/e+/Aa/fiqs1b0dnbix133Iwz7RehNGu4SeGYssI6NQ+lVIWK8nLsunoHBnv7sGnDRvzwP34AXZoJvRODCEpiUJrUqK5Zi+6+ccjUcgwMdyEnNQ32cSdUIj1TRAwpFP5Xiqd+9STWXFWGmDiA2XkbZiY88DsBSVyBZFSIAL/nglDLxZzk7J6jAk3D6bVatQ4Olx0SOVh3TBhGxsqStyI1ldfYmalJxCIkBQnxPao1GhAmGRLJZdQk9ZNwbgWtl0QFY1wkBwUmEY5FuKik9ZzoINQVpe8vVykwPjrCBWhVeSFIEJ1tyUfIHUf3hW6sXLoMGoUKjXWNmJu14p57v4DhsUmsWr0Wh48dxf5DRxnrqVRpuONOGMkVK1bgzOnT7NGhaYpQJmH5IZmR7959O9594004nT7mxxNRRKCO4f0P3oab75sIzp+vQ8ulNly1ZTssmZkYHhtHMpSAVCiDQqKEEGKW0skVEj7YUwEfDfuZMkN6aiJtxelgQEWqz4vDhw+hoLgI5ZWlGB2jkMI6PProd7iJNDE+iRMffYSe7j74fX6IkwmePO/ctRP3ffEeNNZfRO2ZM2hsbmY6Cx1QZHLyF3h5KhsMR6CSKzh88NbbbmdKW2PzJcYopxhNnEhNsk+SP11sqEdqZjr77sR037DOnbKaCTgQ4Gk0TZvJ60dNKCqo5qan+fq3NV7CscNH2EtF64/GbEBJaRlKCstYO9/WfAkGo4659eTLIk8ZrWdjY6OMZab3Dk0fCDVMU3C6p6ggJ2woAy7oUOhys6Y+nqCAqCh/PhyO8n5EBlnKGCFPATUQy0vLuGagQxH5KAiUkFuQxRI7em0oUZU08NRoJPoeNRaIix+kpGBCMUtjeP/Nl7FhSTXcs3Zcu/MWTNq8iMnk0KakXLbq/Lxwv+wl+pe/gBqnJKn6zIU7ySY+KVRoYVm+fDmqq6t53EUFNxXQdIO8++47ePbZ5/Dkz36EJYuXYPPm7Xj00a9xgURot5///ClUVVXj5luuxa2778Btt93Jo1J60Pd59dVX8frrr7GGnk6MVKQ/8cTjWL16DTZtuhL33XcfXn75ZRw8eJC/lqg29A8irXRTU+OnRBlQpIbHxd+Xuu30QUl5N7tzsXLXTf9S4U7PNT3375DkZ356gX3vHIXv9QMQaNQQPnwDHDoirQNDw+0YHibTqQjVVRtRXLwMSqUWH+x7DjbrJBfuMpkOTZdmIJeZcf31N6K8rIJP2ZwiF42x/u34kaP44MMPuKtrtdth1BmwbNlyXHPdLtZWk3aeTuBSSl+jpDYqTqlYVyjZIMSxyhT6EQmjoaGWneOFBRR7Xr2wOYTCTK65cO4MXzeFWsWpdKRVbqyvZye8dWaeF1SDXo9b776dDwm0mVptdj6QUUJpcUkJM9rp32CzOjE7PY3yklIMDg8xi3ZwZJjvD4pkb7hQx6NQSkukdEHqgNLIklzx586fRWlxCQewjM+MIis/BzafE/mVhfAnwkjIBHAFPIhzAh9JkESMkCT5A2kYXfNOqAUKTPWOovbIRzCkmXmDo/uSzFjEfA4nQ9h9z2746TBDRUWcwnqoa5GEWCxDJBiGjsI6AtS5DWGwoweSOJCWmwm9xYSIMMkcW9KJUhodRVnLxDI+lCSFCZbrULiHQamHPC6Da9yGsCOApC+OgCuAS/VNzEkmo5nNY4PWokf36BAKFmXiunt3MoGHDiKE2hJQmIqA2M5ShPn3CXPQz5t/exlKkYSRceWLq1Gzci08IermKXhEHQn6oZLJOWGPRtTDvf3oampDVloWdDoDPnhrP5QiKXRqBXsbkuIkKqpL0NvZjkU5+di4cg06e0dwou4CypZVQmvSsfyFutk0rSB2ffWKFYhACq1SDwSTOHX0FDPS09NSuTDYvOVKqCgN1OfHRwcOoTQ7Bxa9Hu0dbQjGYsjKL0RzVw9k+hQ0NLUhHIpCq1Oz7po209KiYpYHffmBPXw/zM3Os59i374PIJUqeDOlkJpDhw5iw4YNTFGgw+HQQD8Hi2g1KjZkEx96y5bN+MufX+KgKJKBFZYW4Wz9BVx5zRa4fG5UVS3CO2+9hXAwDo+LEJxWjIxP4sabd8A6MYmm0424cdc2eEMB5FWWYsWGdfjWvz+O8vJFOHPkNNLUKRDERQhFk/CHQsiwpPB7mNB4dNBJyoUQSIRMDnHOueDzJSgtAAAAIABJREFUeKG3GOB1+7G4pgr7DrwFjV6O6sUlaGtqR6Y5D55gBEtXrsK5U+fR1dONm+65CRPOae6stZxvgcgvwqrVq9HR0wFfzIeaDYvZmxF0BSAPSzA/NsP0ntysNHz7iW8juzQPr7z3d0AqRFwAvne8bpKmadnA39PTi/LqRVy4Ryi7IB6FY2YOzslprKxZic72TujIcN4/BFE8gTU1K3kakqAQGJcbJksae3FyszNx4uRxVFVVIhSPwGBJwfT8PBsIy0oqkZmRiz/9/kX28jz85T0Y7OrA2OAA2hpbYTamomt4GJbSdKzYvgESowIJxGDUmfjnN19qQ3lZIXxOK6c4U/fQbrMhsyAXQ7PjGLVOYuO2zehtG0MoIEZuSSEgjiIRCeLUoXMQhUTw2H0wp6hx412bkZCG0NxZxwnIaakZmBy2IeIWIu4XwWHzcLARrZEKmQwmvYF1wWTmJA8Qm9TFQCji4ykSmT5JekBENSr6iE1OhnXqIgtIUxyJcDeeciEktH6IFogyNFWMC+LcVafdg7B+ZCSlYovWbuqAk3+JpIbUySaZDjVmNCop3+NquYoRlYU5RWg93wKzLg35GYWQCaWYGp/BxbpGuL1kmJXikUe/heqaJXjq6adQV18PIUSoqKxgehhhKmmfoYkoNWDIgEm6b5JZ7dy+DYcPHoHNaYPGpMGi5VVYtnIx0jMtiMYimJoivng+ByoF6LkyOVQiKfzOAIb6RxEOLKytChXRd2RcwGempsGoMbBEg9Y1koES5ez55//AZBWamH7j376Gc+fOMuSgunoxX1/y2nR1kW68lyJpuTmFZIyv9a6dV2PrVVfhyIEDOHjkGNNZKI+AZEc0BqSuu1AsQZqZusw2bN56NSOFt193HZN/KP9DTzkBQyMLevBkHHNEHNLpeBJbmFfEe+ns7BwX1typ12uRmZXDwAaiPKUajJz4e+zgITQ3NJCMnNd0IqxR1zxdb+aGIzXF6DmlZWX8/Yi1TnsiyThJWz45PcWNjNSUNKbv+ClTJBTiBh7JjCjlnOSx1PSi55InikyvNCmgBmVcEIVCQXz1BZ8dqRFGR0ZZ+kSFO0mUqipLIBCKmebnIP8QUWUkYsjkUi7+PW5qdADhaJCbQVetXYp3X/kbGk/W4rEnfoi+cRuEWi3Ups8DmP7lqvv/8gvpcEjvD2qYfubCnaQdJHuggodIEv/4oIL+/fffx1NPPcVGs02bNuHhh7+Ml19+DYcPf4i9H7yPhx58GE8++SSeeuppLtyvvXYn7rjjLtx5513/VLh/0nH/1a+exSOPPILnn3+eebi///3v8de//hWPP/44d/fppvza177GvwYVs5QARp2E3FwyCDlA9XAw4GSDDfHbjUY5F31XDadgybYb/uXCXfeNu6G4atV/TRg+7s6LUk1I+dOPPv38xYsH0dF5DjfeQNjLrE8//9prP4LNNg6BUAqpRImapddh9apN/8eXsr+vDz9/8ie80BAbnU73L738MjNl/9XH0eMHGalJkoTiwjLs2H7Dp089X3sav332GUaLkcmUushEHCGEHHWbEtEozDoaaYcx77LBR1g9hwNr16/D+MQETwV27NjOvw9x+82GVOaWp6akYm5+HjqzgYMj5FIpjyMVMjmmJseZCU/dJQp7Ij3ovn17WeY0PzuHkCDCNA1DmgmusA/OsBehRBRihQhShYy7V9SdIpwXbYrBUAQigQRGlRGH3zkIo0iB9ouXkJ6di0iIkubiiCbJzBZFSp4ZV+7cDHfAz0x3lVrFpluKjyaJjzAOJmnEAiG8/sprWLNsBRrOX8St998FuVmLqBSIU91OI0VK7oOAKRlEzlHqFYhRrzIRhyAqgDwshT6pRcOJeoQcfjhtLlSVV7IJzEMehiwjJHoZSpaVYvHqJfDH/QjFYlBqVDylCIdjTPagUbPP7YVzzorh7m70d/dBrZLilltvQ0ZeDnyU4CiX80iVDMWpRhObEo8fPQq304OZ4WlkmFNRUVKOeasDtUdqoRRLkYxGIKDun0aBPV//AuqbLiDPbOaOe11DO7pHRrFh1yaExUkkhHGW3dC4NTXFBJMxDQO9E5gfn0VNyWLUnaxFRmo6pifHUFhcgKUrl6CjrQFf+9L9+PPzL0AhECHDaEJnWyt3LZeuWA4qUSYdbnx08gx2bt/BCLaPTp5E/+AYiovyOTWxpb6J/23UbWRTc08PKisrWaZAB0wyT/b09SEjM4tjxoeHBpgBHvDRVCSGkuIiFBYVoqujE1MTE4iBusAqjM7N4N++9wgcARfMaWZcvFiHhgtNuPaqHZgbm2QZjSvowWhfPwoMabj3rrtx4VITTjadww237sYH+w8xEakstxytdS1QqwzMlaeiNyMzjWVrpOeXK+Vo6mzBtu3bGE/pcwWQmZEBuYbkcyImlIhlCczNj7GhXq8xYooCiuQqlFVW4e3X3obL48TdD92LjpEOSBVSDHUMwj3pxp4vP4Q//OmPMGVoUFRdzJphz6wD3ik73FY3igoLkGY24E9/+zN233Mnbrn3Tk7NfeON13H15s0Ief1QSKVsjKfO4rh1FnKDGn/+26u4757bUUHEDLeXee52pwuxYAQ6hZLN3EqBBD6Hk4OUCDVYVFLKXcdlS6pZ+x9NxmDJTYc/GmCpAa0pVpsX/T3DjJdUy5S4947bEPA40XC+DqeOn0F2dh5mXNPYeO3VGPGOwxFyISYifnwEMqkCUpkSaRYjhoY6mNEuTAg44XPeYUVSJsLaLVfgQnMDpBEV2puG0N7eg7sfugXr1i5HU10zOhv70FzXDLVajqrVOQgn/Wxi1+l18HnC8NrDCLnisI77oVHIEIsKEY0mWZNN5RBNakiaSJz/OEjDLYJMIeBuO204tA+RtEUqITrRFK+NiUgCIV8QEeriSqUcUMQJmNEwMrMyEAwF+OBF/h/qPpN5lMJ1SLFCchxO7oxEIVcQHIC01FKEiUgiSsJs1nHuATHa6b/crFx0NPYCYTXnC+Rl5SEYCONsbR0mpqZZHrn96q0YHRmBVCjG2TNnefI4PDrK0hTq7Ao+1mtTkRtJxFBdXYWe3m6sX7+KDf5lFSVc2FG2SIrFzFx5+r1m5qxIUgK0Wg290QhhlDCiCjjmfQj641Cq9NzhF4mJrBbn0Da9QsM6dKlIyPv2G6+/iobGeqbNUPG5ZvVK3qe7u3u4UKaJEE0yKBiPHjTV9lG4EpkwhQIsW1SJu+/YjaDPj/GpSbz57vvw0bWUSZAUiLipRvpzlVyN1FQL8goL4fB48O3vfhdCsRxSkQi1p05xMB89yCRL+FR3wIeN6zci4PYzipkm6pQIS5NnkkTl5uWxNDXgC6CirAydra04vH8/+ru7+GBGtCtLVjrDJkS8pkf5oLCoqhqmFDNm56yMFXaRVDEehTfg4YMDpeqSaZeUDLTuks8nHo1ApSS0tRCUFUD1FuWqVJRXsjSN9myr1QaxlNDRJPFcSO+lpgcFLqqVSm5I0Z5oMaqxdMkyuANR9PQPc2AjralypQRSsZAnej4fgRgEMOlU2LFpAzYuXYrO1nacrK1H9+gMhBod1EbTZUuRzzvul71El/0C1rULBKitrWUy0Gcu3AlBtHPnTi6m6aYi49r09DRefPFF1mv/4he/YO078d0JTUhs95/85Cd48KEHsHbNeixdupSLbircqRNLhR8V7WT++8eO+yeF+5EjR/HNb36TF0aS4HxigCX0JJ1e6XPXX389s+Svu+461t+TeZZO6N/5zsOIRG2QiL3c6afTJzHdSct1xVAKlmy9/l8v3B+5F4orVly2cG9sPIq8vEqkpPxX0U5PosLd47Fx9+Haa7+K9PTCy75Y9AWkAX/ogS9yd5vemO/s3QvLx2m1l/sGk1MTeP2dvzGphVjAudkF2LXz5k+f1tLUgF8/8xQjEpVaLR+2WlpaMDQ0hLGRMagUch4tkuZcppJDIExyd5m6A1XVVdh05ZU8zai/eJHRX1arExkWIksAeqMBfRS9nGrmRZHY5kEfsWCnUFRcxIYfMh8N9PfxoYI6+aQJXLNlPfKWFMEZ8MAbo4VXyJHtwbCfo6SJe08bJ40OhXEBpAIZQu4AXLNOHPngMDavvwK9HX1IxJLMXSZNoFQlRUKRROXKChQvKUOEmMoSKWJkrEtJxdT4JNNtxoeGmaZApI14OIGpkVGkmlIQEMSw6YbtCIpigFwIsUzMKZJUJEfCxO4XIpwMsD6UkgERFSJFZMS5A+chDYsxNzHJ5kjCGpJfwZxhgT3kwg33XA9LcSbCxERgyelCOBdNCMhczKl90Rh3c0YGhzDY0wepQIAd27ZjUTWZKIG4SMCIQTLK0oYZcQcQDUSgkqmo9YLe9l7Un7yIFTU1OH78JBKRJGQiETRKOUtH1ClK6HNMWLt5PcaHh4BgBC5/ABPzTqy6cjmkejXzkqk7RvpsCoFaXLYI549fwHD3KDbUrIIsLkKKzoDGhotItZiQECeQX5SFlBTtwr9Xb8ClC5cQcNuxbuVqmA1G1tiOzsxgYnKa0Y10yCeGMmlS77j9dtTVXoBtdh6WLAtmZ60sd5NIFugmBCCuXlyFzk7aSMUQieX8PpkYH0N2diaWU2CZicKtwli6eDGn+La2tOFS6yXklRYiJS8DpcsXIbM4F3piiU9PwWdzofmjWkTmHMjIzcKU38WTC0UwjpmpGYRlUlSsXQyHxwWX1YOhriGYlSb4HUEsX7qSw2BOnT2NW2+7GXX1DWwEi/JrmcCGKzai/mI9v/epk5pi1nOUu8NlQygWwMTECMu2IuEE5FIV/JEYrtpyNV77yyu8ce669Tr0TPRBb9Khq6kDMwNT2LJtO06eOQWBLI7Fq6q5WzbS3QdFQgLrtA1Lahbj6q2bOEjstXffxs133YH6xgbUnj2D67fvwNF9+/HML36Onz31NAqqymGPBpFamI0Z6yzfH3qZHDqpjANfCLHIrGevD8JokvXtJCHSy9UQJZIIBaPIzcpCWQEFgbVjaHyIUn9QWV3OvHKH1QapzIChgQlkpGWjqKCYvQMUpEcSjdOnzvN07o4v3Q6BWozzXXXoHu+FOTOVmfvUrfa4/fjK1x/C8Hg3Gi42cJBUijkVkXgMW7ZvY11+QpREd1sfKsqWYGhkFGPTA7jh5h3obOuGTKRD7YlzWL92JVpaGjA41I+pGTuysjOQiAETw1NARIKILwpxUoIYIRbVOj5QkXwghSYpiHMqJb2mRH8i0hMV7aSpJvMuHTBp3aP9kIo68nQmwjGmIZG8johjxOcmFrhcscB6j0giUGkU3EmnaZxSoeSpDElMiGVOWncyIIbD9FwFPE4PFEpKwJQhJ8eC0ZEhXk/p+WnGdPjsYQz3TsCSmsXp40SNGhge4gyFJ//jP/Dtb/47HvrifSy7OHnyDJOW3MEghFIRJCTVIc65UIh4MskmfDKrB/wB7Lx6EzZv2oipsQkkElR8SplWQ16SispqboxR42FiehpulwfLalZBLFBCo04hlgxPEqkoTCQiIIuuRi5FLBKF2+VAOBTkpPD+wT6EoxHeX8j3lJuTg+bm1oUkVPGC1MbtXuDs00EgSshJJFk2eP2ObfCQD2B+Hg98aQ/qGxpx8Ogx+MIhuDxB6E0Gls9ctWkz44odHjeEUgkeevjrUCtNXBsc3P8he7fIqFlQWMi/x7LlK5CiN6H2TC2GhoegUMsXyDuxKEuZiLBGBl9q3tChfGp8HIcPHURXewvvV9QNr6yq4PfBWP8g+6qIElRYUsITAfJ8UPOJ8MYETKDXkxpT1M2PUNFudyzIT4loQ9PjZAxSmYTD/ehn156tRcAfQnl5BTraOzmPw+N3gYT25BGg+434+ZS8GwmEIBVRwJsWORYjT9jFcg0mZq2YmplBWnoqIiGiCgU5ME4mFqCifBG2X7UJyVAQU0PDUGv0OHTiDIZmHIBCBcPnUpnLlWH/T/6eyEakjGhubuaD3Wcq3KmLkJ+fz0U2ffzjg/68ePFiLqQp1evAgQPMdKcYYPozmVlJAkNaLtKyP/30L/nrqdP6yff774X7q6++xmELb7zxBjPiCTVJRfxtt93Gp3DCTpJEZs+ePcw0/e53v/tPv9PPfvYDzM72QyjycPeCUVUSEb/pb7BnY9mOf+a4//9p3CntJ+WFH0KUavz0+3tfPwD/O0fx3zvuxN+WEaHk44fTSeFSk6itfRfBoA9bt97P8plPHiQr+tMf/8BsYyrQllDQxP1f4JP8J4+mhno88fhjbOj9xiOPsMmIXkjqVJCOTaFU8Gm5vLzq0+eQw/wvb7wIp5twesTUFaKkoAw7rr7+06+pO1+LQ/veQ3dfD8QyBTKzs/lwQMU7FUJ0QidTLI8RjTp2sVMBSpIDnU7POE8a+VI8NnVENDojfB4foxn9wQBLBahLEYuEuQgyaDQ8cs0rKOBApL6Bfqxbt47HeBQPTdr+MMKwhh3Qmg0Qq6SAXMJx7clEDGKhkPX29FwBVbrRJMSRBOzj81CLlSyfGBwZRUlZOS7WXkRmajoGewegJqmHJIo7H7oHCSm4mzQ/M4+ui+1MwTEa9Fi8uBrnztTi/rvvRGd7G7RKJTpaOqCUyZGanQ6xWQNthgkSlQxKkplQUbNsOdraO9gYlBTycYLvS73SiIYTDfBO+pCiMmFycphNt63NvdAYZFDoFLj9gTshT9FgyjkNpUELQVzA9yURH4hoQfxe0j/SPUFpuhkZmczVN5IxFgK+pqRDJzY9BTTFieQQFaDxZB2GOwfgJYlORADnrBtpBhMHsYTjC9MKSqw06XTMsZ9yWpFZVYDUoiyoNUqopDLudAapu6NTw07hHkHq7uggFUigEEihFMrQdPYiUrUpGOkeRml2EUb6hzhtb3hiiOkZWo0MZpMOi5ZUYXZ+hlGlp458hCvXbUBxXgHTGkimQFQY0s+T7pK6i2fPt+PKK1eiraUL61evgFQpxtDQCHzeCFasWIXZuSnMzk1iw8YNOHPqHCYn57Flyw60trQgNTUFOq2K+czUOVPIJMjLpeAeN6dGtnW1Y+s12xGTJmHKs2De58Si6gp8uP9D7Nh0Jfa99CrMYgUHMDWP9LMpUBUV4EJ9C4JqAQw5qYwDralchtqjZzA/Ng+FSIGC3AIuxjKzsjA42INIPMnBJStWrWJZFfGZA6EQInEqBjWcUEj+jNyCHAwMDywYyhIJSGVyyOVqpqaQBO38idOYHBtDzboayIwKvo9b65oR84QZNeoinnjEixVrV2JwaBB6pQYzQ+PYsfMaTExN4ppd23Hs9Emsu+JKprDQ4aurrQPXXn01hnu6WdL29/fexa177kHTcB82XLsN86T7J2Ocw8HmVMqXYOPlx9peUmHTRCoZCENL8jK3H1qlFmF3gENyPA4767uVKjmsczMgMiAFXyViUqSas2BKycDo2ARcbjsmpsfh9vswMTWDRx79DoxZBhw6fRgt/S1Qp2qg1i50p0dHJuD3xJBTbMHuu2/g4nX/3g9QUlzCxfLA4ABKKysQiYX5Gut1Rk6MLikvwLR1EAUlJcjKKMZQ3zi62tow2TeJng7C9yWwfOUS1jyTxM8x52WPC5m/Iz56rwhZbubltFEJY2ltLhvrz8PxMKQyAWNKlQo572tZ6emMiiQGORE6yOCrkMgXPEIuL+RiCmMisR+gIW18LAapVshpzC4HEbkCC+u5TIFknPCJQp4u0XSSDi4hf4R/J4IrJIURmFN1cLsd/DtSIUeTOZVUA702FfUXe7Fs5Qpce8uNsPscGOkfxvzIDId19bZ0Yn5qDlddtRkXWy5hbG4a7mAAIhkhAMmUu0B9IaOnlKy6AhFu3L4VaTo90tPSeZqqNWi4qSASSgjKC4lYjiQx0MNRHDx0GBkZOVhSswpKpQESmYKlHzQtDUcCnIaciPt4WuGjaxUOMVFFJKEApAUZJEmTSP5Jrw3vSZeIEqfkIp8wm/S7UXosrd1VZaW4ZusW/PWlF1lak5Jixs9+9nPsP3AIB48c4aZUiiUDVVU1GBkdZ+rb8PgYrr99N1auXovCvApcam7mIMF169dDp9Vw44oKZrPRiKH+IQT8fma/035HUyBSG5jNKTyRokRWev/TPU+hSE2NDZgYG2UTKh0CyKeXiMcxMtiHiopKTM3OQ0/TTaMRLreXpThk7KYOfSwY4MKZ5KOEaqTuNwWJEftdqZSzvDMpFLAfbnp6FuPkKUgKWEZEEmS65wgkQb8nHUwIxEASn5DPA71KwVkSlHK9qDyf95nxGRuGxycRikVQVloEr8eOopwcTlXNy87iQ/ZLL/wZ9jkrH7RsDg+cwQimHD6IlNR8u/z0//OO+/9d7U6HL2pSk6qBFA/0+EyFO30DkmvQiIZ01rRoUmFODxrZUAH+SSFOlJlPDKyki//Od77DWvTZ2Vn+/7/85f+5cKevpQ/6PvTx3HPPMRucZDg1NTWMKHz22V/h5Zdf4YMAFTXUMaZxExWUwZAfsagfSiV1McmEIeDODeUihYIx3BkqwOrrbr58x50K0i/cANW1/yxrsX3j54iNT/9vhfsnL9Hs7CjOnn0bVusEf4o4qySd2b378U9fRRq5ffMbD2NkaAgSEWl7SxCJRqBWqvH1R7+N7NzcT7/2Zz/9MePDqMChEbvdbuMuHWmOOzs7cONNt+LBLz386defqv0ILd3NfNom+QZ1hsqLKnH1Vdd8+jW93R149S9/4kVnZHgMxWXluFBXx92iouJiDPT1cRIqGVQ7u9qwqLIC58+fZ1OOz+vl0Q1p7chQSxuKVK3hYp+inEm/F0lGMTI+xmM6UTKJDWvXYmxilA2tRGgxpphRs3QpS6BGR8cxOzOLDVeux+T8FGadVkzNz0Jt0EKiWOgckFSHHP32ORsUchVvKnqFmosViVAEl8eNux/8Ijp6uvH3V19HjiUbw4MjPIbMKsrFzffegq7BHuz/4CB/fZYmjTtfZNKj6zkyOoxVq5az+cdsNiIrJR2CeAIyjQKucABhYYwJGiqthgv38ZEx6I161juywVOYXBg7hxP42Q9+wUmROpkWGXmpTEYics/c3DzSszOw4+Zr4Ap74I37mQOtECm5yKNNgfTzC2QbIXdc6PrTg14XHr2TPIhMRGoFovEwZqcmoFergGACF46fhxIKNJ3pR4bFhIDTD4NWy+PtSdsc1HoJ8iwWjkN/f+8h6DPTYC62IK04F9NzsyguLkQoQQFKKhw7fgzTU/NYtWYFGzzFCTGMMg1fcw3F28dEGO0fwdjABGQiMW9QJ04e4Y5kWqoeGdlpUBiVCEYDyLJYEHB4kK5NRXFWHqJkELv/bvzmV09jpH+Qpzc6gxFtXV1wecgHomBDmDldA53WhLGRGbz++tvIzqYUYEptNqD5UgdiUWJGS1G5qIInCOXlpehsb0d+bi7S0kxw2m1oaLwEoykNVYur8Ns//h67dl+HqEyIuDiJhqZ6Js8YFHJErA5kmVMgV6tg9XuRl5UDSQywB/1wiQl9LELtyTP42gNfxdEPj6KruR9lhSSREHNgEBVwLpcd8aQQmTkFmLPOY9fOa3Do4H42bo9MzSyY2nQq2Jx25JcW8sGWO7t+wtMt5fVxyjqHnJwsDHV0w0/89lQdxFoprrp6M45+cAhhZwAzE3NIy9AgNScTGpMB7R29KM7J5nCrzVdfjYut9VixbhVa2ztQWl6Bve8fZPPiWy+/jdtvuhZ37r4Zv3z6F+gc6MeXHvsmbMIoPPRkCZUr/4u9846O+y6z/p3eu0a9S5Yly733mjiJEyekEEILBEhIWGBZdim7oS7vwhZYWF7K0kNCC+nFIbET927ZlmQ1q/cymt77vOc+SgJhYWHh/WsPv3N8CCojaeY33+/zvc99PheIR0OCOzRodTI8z7+dg4tU3bs7ryAdiqLM5YZ3YhrN5Q0wKHVY2bxUwmFWLFmCs8ePC/+5UMgI2aKQV6O0pBJdfYNif6pqqMTAWL9kKyjUGqxZtx4nz53GfNgjg9tzwVmZGeH7nZ08KtCpfArGEiMMWj1u2rcP58+dk/cUqSRmq0neI2arAV5vECXFpcjmojA66esvwGYvw9xkAMlgAmOXp+H3kNqRw5atWzAw1I90JiGDkkF/CFaTQ2xApODU1tYhFkuIVczhdmBwZFCGS4n+ox2Bg/5Bv08KO1I9SE7hEDstErSVSIJyHphnsWZfsB3SCsJ1h3kSeWVGDif0hgslosBgUyUsJov4mikE0DfPA0ImtYBZ5IEhnY7BaNULdYuDhRazSdKj6YE1GmyoW7QEy1evgycSRCARlnRtdUYNh96Il595CcN9Q9i6fQcudXfCXl6MlZvXo7K5HkVup3D6acsguGBiaATekSnU2YqhiGeQz7FrbZdDPm1v44NjqCyvhU5jQiJBpGUO3mBIBis53Lh0xQrYXUXo6OqSbhn96BaTHuGwR14vChoiAKmUwh2nL5xqNvdDKtssaqlo83m4cOGiUNA4JOp0ubB52w4ceeUVHD74Eu6/77149tlnUFJaDKPeBGVBiVgkgrrGRtQQpxkI4seP/FRsfpF4FO7KCrzvg++Hu7wcrxw6Bp8vgHve+z40NDRieHBY9j6L0YyJ4VHZu120fc5MIR6PwhcKSBfCZStCdVWt0NDYSWMHhSAEqv4ckJ+amhASnNlglDppfHJE9hmNntjjepnRUqrUcj/TRsrB1LDfC69nDlkGSqWTwlpnjBX3PinsKVqpSYirkBTWcDgiz00+kxerpBBjtBoR94hAdhUXw++bl1kPnZLJwWkUF1mwvLVZgvKS+QIGxyZQUVWGm27Yiy3rVqGWgoVOK0Qik8GKq72DGB+dQiQeR06hgkJnxMScHwqNQdJx/9D1l8L9Dz1Dv//zr1lkKFwzUPO1608q3H/7x7DIoG3mtwt3KuBsgf+phTvtMi+9dBCHDh3Ev/3bl6WAp2pPi82VlUBqAAAgAElEQVRvF+70wvFAQaoEixraNaj8lbi5oPvkY/S+80qn83hLrBYb9r+xcCejPR9e8NC9/gSZDFCaDG/4WKrjKgKf/cbCoEeZ+w0ed37h0FAHXjr4QxTyDD2gZy8Ho9GF7dvvwpKWX5N42E342le/In7t6vIK2K2MK89jdnYKa9dtwF995G9f/7lU3X/w/e9hZmZKQolYjC9dthTVdTUocrnx/vd9UIpbXgyjefTpn4hdiAoPvetETq5cuhJ7dlz/+mN2trfhpz/+vky3d13pwfX79qF/aBgX2i6INYk+3PHRMbEfccHiwYi4SKr5nHEgmYYDsfQXnzh5EstWrxEcn8tux6pVK6QNyPYyk1a5mM2Mj6OyvAjBUBiXOzpQVFyMJa3LhGHPG5OWJy6AoVhEuNrc0LgIRSIhlJSVCM2GUezVFdUY6h/GsqXLBKt1+sxJ8dnfePONmJydEqLNy0cO4WpvP3Zv2YnTZ85j7bb1gJGhVGfkgHS1uxdmtRbRWFToNtygabM4f+4MlPm8IB7pK6ytrUZ5dRX6RwaweEkzUrkcXG63+H77rw6gvLIc1TUVuNx+CWfaOrFx22rs278fJ06eXghnUWnEVy0pdSYr8tmsMHfbr1xGRW0l4rQolJVCpzXKUBoRcTwUU4GdnpxCKBCQmZIch6yyryYrEnWWTkKhUWBw4CqQTSHsm0etqxqhiQCOvHAWTosTep1FlDWNIgeTRY9N29ZhzfZVGO7uQ9oXkeEnXzwOtcOK5156CWXVNVi/YQNOnDsDq8WCwcF+XLfvWkzOzMBdVIJUMILglAc17nKMXR2AzxuCSqHF7LRXWrXMEljauhiBoBcmlxn733Yzukd7EE0HUeIqQnDMgyVljZjsG4HLaMPpM8fxnnvuhgoKKT6i8QQmPR6hU5y70IalLa2Ymh+CQW9Bx+WrUsBBkcTmLWtFYTxz+iLWr9uGEyfOobSsVLpUxFgSq1ZVWSH2Dc/stLQYl7YuR19/D5atWo7y+iqcvHAWVQ012HfzTXjl0CHcfsctOHnyGGorKjEyMCSYO4fLhbUbNuH5V15GIJnE9PCYsPk//+AX8OlPfBpD/QMSXhPyz2NxQx08c9Oorq/Ci4eOwFlUhrGRcVy35xpcab+MlmXLMM1AKYVKvNIT89NQ6pTYtGUbJkYmEQnGUF1RiaHBIZidRjQ3N+DyqbO46fq9sDhNOHnptNhrfNPzKETS0GuU0r2yFruQU6vQsKgZ/d19GBoYQl6jwpa9uzDunUJFRZWg+U4ePYWli5fh2cefwv333IO33HobbrzpRuy86VqMheax9bZ9UDlIKlpQ/zOZpKiu9JGQLkMlecYzK5YFDgKXu0ugKShw5tQpGGMqxGdDuG7PXnScu4yjBw5Clc3gbUzwtBvF2kZvtj9ICpQO/WMjUOjyKK4uwvjECJauXAGt2ohoJIGO7g6Mzk6gcUkNXCVFmJ6eQzBAsooOBosB5Y0lggFe0rIYGzetx8TkqLz3OFBJdCDTgqlTVFfW4vylE3jnvXegrfMSgl5yJdUY7x1FbkaLqbGADOrbHHZ0X+2UYb6pqTk4LE5JKqV1Y0nzEhQVlcBmsYsySsW4tLxE5lDaOy+ho/cSKkpLkYzFJG+CBSi7kRanVVRP2ipYTFHkoDJLohTpKDwZ0WZCdZsWCO6d7LoIRpLFLP9bR4hCShRUFTTIpQtw2V2yFtK+YisyQaPXiG+etpZUlDM3C4d7zg0pmIRdXo76pUuQ4J4S8ImCrU0r4dJbcPnMRTnw3H3/vTAx3CmTgMHG0KOgdDfpCuewZC6ZhTGnwlzvGCw5LaxqiwgJzJqoKq9EMpKCfy4soWQmo1U44aQDDQwNSoE86/XIAO673vs+xKMx6fwyFBDcGYQbvjCUSwwsi3eufxoW8MghEg7KvbgQoEgBKi8WtGAwiHWr1+LyxXZs2bIZF86dQcuSxRidHEM8lYDNbIUyq4BRY5DB19PnL4ilisjKSCyOWCqFfbfehA27tsNa7IDeYkRD3SIoFVrEwklMj09hdHgUID3L55e1k0O1c/Oz4vW/1H4ZFqMVDosLLrsbBq1BOjV8PqXwULDGSAtFr6KsXDrWPJQUFbuQSCXhdBWJACpDrlqunzMI+wKSPJ3NppCMR5FNJaFTq5DNJBENB5FIJ+T+Ipozk2VauVmEM4pedEIwvZiiH+8ZdjcWbJd5EceIjjUZ1Fi6qBblLgcGe3sEhsGE2Gg2Iyni99zzTqhyaVy7fSsunDiB559+FqEUO61OFAoaSepld0xBeIKO+5NKLDYWx18K9z+9LP/vv/M19CNFcbog3lCX/k9wkK9ZZegzv/XWWwV/xeEHXnfddZfgIe+9914pwF4rsul737BhA+677z584xvfkEXqj1Hcf9Pj/vTTT+Hpp5/BQw89JP74G264QRRJ/n8OrT7wwANSyFPhf+1iK+trX/sXhMMTUCiC4lOkgsKLf8ftoer/YpX5Y16AfCAM3yf+HfmJWUoDUDZUvqFwp6/2kUc+jWQqhBj5Yhw00nDAzo473/wgHI6S13/Mww//WNL27DarqIVkzFKBqG+okyn/t919z+tfe+liGz732U+jrr5WJvqTqTj0egPUOj3uevPbUVleJV/Lxe3xZ38umyx9exJskYiLN725oQW7t+99/THPnTmBA8/8Ev65eaEIsMCf8c6LDWZx02KcPXseO7fvgGfeg9GJUVGMyivK0dXdLdacSDiCq71XsXvXbllU6JUnj95ltaK02I1EJgWL3YqxiTGsXLUSHRfbYNKohLN/uaNd2mw2pxMej1cCW4hpa2pdAl8oJKo3f2+7xYaSoiLpHJDoQFX+wpmLUsxyoU9kknCWuCTghB5mizDajdi8ezPmZubRc6UX8wxHiYRgcthlDoMhP82NdZJwyLYqNwAqZkluLIU8dm7ZBs/cDNwlRaiqrRJFfc47L4eDgZER+X1Hx8Zxy823IRL1Y3p6AvF0UiwW8/QX6pSyCbIpzsMi/c9sZ+qUKmFm83UmhlBvZuqiRhZZtcEgXvmFMBKFePn5mhAfxuFk2g7cdqdwj6ny8XtS+SyiqSiMJq2Ei0VmQ3jupy/APzYPVUonPt1kPI5Vq1tR01gGGArQm9TwT04DwZTQKBJUsq50IZHMSaBVPJnFuUvd0OhVqKurksMvD1+kAK1YvATP/fxJLKmrxf4br8fhIyfQvGQZEvGcdBIYm51Nx+F0WgG9CsZiK6aj07j+zhtQVl4Mz+gMVtS0Yqp3AkdfPAx9KgWnkX+PQw4RdqcL9c2L8eWvfl0Y05OTM9h/204ZEnzhhcMoKSGrPYKb918nxfjo2CxLIYSiC/fu+99/Pw4eegkqplSmU9iwbi0uXmhD8+LFYEnA7AKmZcYyCYzMTMBZWoxwLIwPfOADCKQj8EcCWNG6HC89/TzOnzyL2qYmlNXVo6BS4dFHfo58LIeWpiZ87sHP4s7b7oLDYsbea3ahsbYSfT2d2LFts6hxfcNjcBVX4Mihw7DpidIkbUeLvE6HtEqJQeJcG6qhNmgFj5iNZxH0hWU4mrhXZhDc+953wKhQIB4I4NSF07CWOcSLX+UqRaWjREJkOMjXPzIMrcUsNrVVy1eJwn6i7RxW7diEcC4Oq8WO08dOosxeiog3CFVehXUrVqJ1cTO+9e1v4s3vvgv+fBqmqhLkmY5r0ECpViIUDSGdW1BeYyG2ZxVi7bBazILyY6o9hQa1SoUzTxyR3IKmukVY17oa5w6fxBQ7XQEvzHYzWpa3wOOfQ31DIzyBAEamx2B06gBtFjaHSQqWqoo65BIKeP3zmPXOQGlYmG0xGm24cLEXmzdtkiHOvDKBt739rXj++WcQT0RlyHPePydWvkQqLoVMWWmVDOsZ7TqE03PyGitSWuQCBQxfGYY64cD4sA837r9RsJ1nz5/B1PSMDBcWucrkADExNQyz2YKlS1bCYXNKi5rqL21ptCbyxSqpLMJjjz0qlBzaGKZoETIbkM5nFkLf1Axq0sq8DYtxzqwYzWZRTlOcK6IoRHS6WiWPz+4C9yZ+LQ/vCSqc2RyQVUCZVUqhS997LBaGwayDxshDgAqRaByFTG6hMCaSWK2A022XzAu9zYZNu/cgRiMfw4/CKZiVegnpOnjwZXzoE3+HKSaMW03SkU7GiCyOAcoFbCWHZY3QwAEzNNEc4E1L14WdmJkpj8zzdLdfxfjIDLyzQUESxlJx0NCYKSxQc6obarBl+1bodSZJL+XvyXtICnIZrV2od0lCi8QisrdziJWhTVTXqeJT3KKiTyJKV1eX7GE7Nm4RC8qxE0ewZ+81cBQ75fA2PjKOkCcgRTftHfc98AG8cuQojh8/KahTomDXbd2ILdfsBEwq+BIBmZ+pra5DPJSSoeKpsWksbW2BzWGDNziHkbEBGSYNhoMiDMxMz8E364PbVopEmCFlOlnXuVcwiyPJtTuVRiwcgd/Ljr8Ki1sbZd8k3pEWI3aymMkyNjSETDohhxd2K5OJqKTFkh6TTScRDPll1oH7SSQcRyyWlg4NE7z9AT9aW1rkkDAw0C/0L84f8AnlOLPRbIReo0ImEcZ973obmmsrMTcxgZcOHpbC22izYPXGNSgtcWH3ls348Xf+E4HZWeRSWYRoO7O7oTdYcfFyp7wf7Q6n2I56ewcRS+ZgtP9lOPWPqRv/lK95Df148eJF6aT9yYU7v5GqKz3r9LLz4qmRA6osmlkUfeELXxCeO7GQHEzloCOLbX7sjjvukOCCP6Zwp02GHHeq0hxu5emDA698HA7A8hTCN/DCx24X+8wHP/jh1607/N0+9amPIh6fgUJBRqkSSUY55zjko8QdoZr/QpX5Q09udmoOgS9+D7nxGainvcjZLf+lcA+HffjZzz+PRNyPTJa4KkCjNcCgt+G++/7jDVz3P/TzfvPzbAl/7Wv/LMl3bLHSC8hwp/VrNmH3zl8X4xcvn0Nbx1lZ/PnDZSgqzzQ0DRprF2HPbxTubRfO4IlfPIzOS5eRyWZkUIlhKfRgUlljAElNZZV4Y4ORkMQ587BGBBg3GBIj2OWgT5+BFgy94Ebj88ygsa4Wfr8PZdUVC0mpszNSTKWjAWzftg3nzl5AghjLDL2iOin4nTY7tu7agXAiCj99lCYzyovLZcKdARkdHVcQCIYwM+cTFNn4xBi0BjU2bFgng63c/IL+sKgYS1e1oPtqD5wlTuFMnzxzFoNDY1i5bBmqK8rF6z09MY5jR46jpbFJ2uSL6uqlQHW7eCDViL0knIrB4/Mjr1TIANLo5CiS8QTKSyrEC5pOREVJyepUmIkEUFxbiYyK7Uyl0ANkE9Kq5G8rxHPIJ7LC8o4l42hdtQwFEgC42WrVsoVplGr5x4Mb025p7ZJAKbUas6PjMGu1UKMgBUAwGUdGWUAqx5Z6ApUlZZi6Oo6ffPVhXLtqB8b7xsVutHbLKgzP9KOmvgzjk5OodFfCoTXDrFpAf9JHOzfrQzalRcuSNXjl3FmxZLmcZpSWFkmoU1NjvbC9r3Z0Yc3yFRImRUb0Xe+4G5Mz87h4+TLaL12WoVASXJzFRfBmgrjxrn1Ytm0ZCgYSOrRwqqyY7ZnBqQPH4B0axpbNG2Vo0ml3ig2AfupNW3fiV8+/JPgzp8uI1WtXYnx6AjV1tbh88SL27rlGGPLHT5zGHW95G/7137+NQkGF1qbFeMubb8Njjz+CVWuWyQD0xbZOQXyyBV1XVYqaSqa8DiORS+LUpS4s37gSa7dtFboOg6A0Kj3sDjc6OrskTTcejuHYrw4jFYwj6PVjxbpVuOttd+Jz//B5bFm1GA6tDsVWKy5dapMh1OZlSzHl9UtCLDsyodk5OO0WWB12jHpm4K6tQV3rUly50oXJcdrMShDwhWExWuQe5vtJocxhz/atKLVb0Xb+DPrHBlBav3CAdOjMUMbTKK1gp6caj/78UVSUVsj7bnJuFgmlAr5MHK0b1yKlycug47GDR3D9jt3wT3mQCiew77q9kinQ3deN6/fvg7O8HFv37sXV6VF86ev/hqIKF7bt2SH3XTKTRDq/8B7l++r8mTOoKCuDXqWGKg84zGZ0neiATWWGIpnDu257G7715a/LYDEhAcxjoAraebULi5obEM/F4K5xorK5EmfbT8PiMMHvnYPX40V9fTMyqYwo2PFoRKgxc54wJj1hFJWW4robb8Dipnq8fOgANIqC+ID9vqAUVDzA5pBCgmmqKgYdGaHQKqX7yPepNqtFeDKOZECJySGuV1Woa6wVIYmdnLHhKdx1x11iQ6NgEAgF5W+22xwwGkyYmZ0VOgcRvHyNaNViBHzv1W70DfRCo1cilgiLhY6UEQoxXKPU2oWwI6qfTO2UEKR0SnzvfD7J3Gb1nkolRGnmUC9tFYlESg6v9Lrnk1kosgoppoik5NArOxhOt0sKXc6g8ADCF4SHLaIl+f0c5rQ6zCivLUNRZSUM9iKYLTYk03nx7OuMJmTJQjebhEdPssyCrTKPbD4piZw8uBcyedi0ZsyPTiM85oUim5N7lSnAAW8YFr0DPZeuwqC0SDiXMp9DJp+VgLxIKo6NW9di+coVyGVpvbLIYCzLSqrDGqVGrGYc5KSVJp2Kw2w2ioCh15P7DglSkkNFIiUD6Oxq0Kqzd/s1OHv2rNiOWpYswdDAoAAAhocZAMfDkwrbt25GV1c3DAYT+oeHkMhkoDEY8Def/Fs0tTZj2jcHpU0NT9SDBJLyelu0drhMRRJmSIV9fGZY1muoVIgm43KApBKeiiahz5qgSxOBaZVOD/dnncEoKekalUZQjkRecj7LYtPC7w8IGnV+bl72kamJUQT8HukwADkhljGxlXtunGhMBmZxJ2cdodMKBpW0F7L43cXkzEdwpasTNqsRPu/cgi2tkBf7WU6pFFEkHQ3Cbdbhg/e+C9XFLnRdasfxk+ehMhsx6Z3F9t3bsXr5MlS4S/DQ974PnVaH0fEJaA1mpDML3PdoLC7WnkwOiCXS8Hh8UGgNkib9h656jQmf0ddgSWEhQ+fPvQ5srsVo2YJF+3/rJUFdkYigH2mf/O3rf2SV4Te/Rm1hAf8aUYbFOy+qoD/96U9f97bzaz75yU/iF7/4hSjjbW1tgm6kheaP9bizgL/nnnvwqU99SlT1Bx98UB7vS1/6oiSDUs2///73yeApedxcVKurqwQH2dV1AXp9BiZTUgZ6SJYhvoqK5i3+Kizfc/MbPO6/yypTSGfAgj3V1o3k0QtAPAkV/V2ZLLJF9t9ZuD/8yGcl+KmQX4gO12qNMBrteOCB//sn32fDw4P40Y++DYPZKAQJeijpO777rfcKIYWXP+DDTx/9gXye18Iwrhoi2uSzWNq8HLu3Xfv673D69HH84pEfou3VQm1R82KYLWb09V8VVcCsNwgPml5DorGSmSwMpDm4i4WDzgWVN9emTRvQPziAQDCM0pJi2K0W8dXZ7TZRBUkKiMRjMn/Q1FArKgQRkRx8nPcHEOfmOTsHo0aHG2/ZD41WBb1aKwOV9DnzNauvb5QhQ8Z3F1QahKMRzHlmUEtVWKuWm5sqrFFnhMVihd6kwfbd2+CLBDA5OytePGFFd3bhlZePYPvmNeKjJFIw5AuIn7mstEQ44CXFxRICdersaeG20x4zND4miYdE3TXU1Uma7Oz0HNKJuCzmGY0C5mIXIrk08loVjCaTbCjcwDm0qlWqYFRqxYbBpFGyhd9137sRz6Wgpi+WKqZKjQzDpLih5+iDNYjKQjWZik0qFod3YhJOgxkuhwtpAOF0XKwVuUIaCraDs2p0HG7D1fMjQv4geWbRkiYEY/RepzHvnxcvbKWrBPoCMD06BLOBVjAtZjxR2J0V6OkfFFWPQUr0YztdFiEoDPUNoNxVhIrScgRCIbjcxSirrEZ3bz/6BwbFT241m2Sz2Lh5I2pbarF6+xrkLQX44n7pUlw5fRnJmSjKDAvq1cbtm3DuchsUhYIMKl9u70Amo8CBZw8hl0yhtqEYe2/Yi4OvHJTod+/MPNYsW4ULZztEhYjEkrDaizA6PIEb914v6hKUSYSjATQ0NuJyezfSqQzS9LUW2VBXV4FkMiw0mYq6asSTaVzu7MSmXVulw7GydQ2efeZXuH7/LXjsySdFsXvl+UOwqKiUlaB52RJJzFza3Ig0w57mvThz9BgqK8qxfedO8D30mX/6EuwMUVMpYdbo0FBXhWAsiqqmRZjweCQN+WMf+ySefoq5CAHo9CZMT83IQB490KQgLWqshTKbwWB/DzQGtXDamZi4ccVq6AtqWE12NDY24IlfPiGtdtpXArEI0hoVShc3wFLmRtasxImjR2FRauDSW6EvKDE1NI5/+MQn0XnlCgZGh/Gu+++TVMzeiTFsuW4XrrnlBvzNP3wEOqtRBsxTtMtI510Jq9WMl1/8lQSsNVTUCCLPqjPAkjZKWvDY8BjufNOb8cxjTwq+lOtAsbtIlOUoQ18aq/HCoWewetsKOGuc0Lt0OHnuKNMrROk1WayIhaJQQ43xUS9USrW8b4NR2skacPd73oznX3gCXNCigRDKiiqgUergD/qhUGcw65uAvdSGgjoHhV4hBwYegH1zfth1DngGg/COxRHw5nDDDdegtNwtnaIL5y/D7SjF+9/zAcxNzWJ4eEiSktnRpCebxVZdXa10CtlhFvU8k0JPbyfm2CHwTErSp5xkBEuslteRNkWdXiPrG+dWGGwjwVQ6rRTnTHzOKvMyG0M7JdcxFmjcM/gYFKskbRZKJCMJIUUV0guFPb3MvL8oKDDLg/NSmXwKerNeLJLMpOBj5JVZ5JQZlNdVor5pEYwWOzR6C5RaWpiU0BiMUugTHeh+FTPMdYe/W47Fr4odY/XCmpSnEJ+RUD8eMngYScYSiM6HMdk7gad/9BQMUMNosAu+M8IDWCqODRvXinech2sW7xxKJcCAHQYOuPLvZeFOocnv88Bk0iOeTMj+lS8QwLCQGLoQutaB9WvXorW1BXNTczh14qTYa8rLyjAxOg49E8IrKtDe1Sl2Tq7T5NSH2UlgR9hmROuapbAU26HQKTA5PYPpuTl89l8/gzHvhFinLHo7YoEEip1uxBJRxNMhmdNJpfNyCGM3SgKz0irkQ0ClvRaqjEqCpLg38p5jArxWrZOOJ7vetEqWljhEzHQ63Jif9Ur6aZxpqYWMHAQSiQhsNqsMvdLiE/DR3sSkZaO8/3jvLNhjQsJgZ+FOO2owGIDP74HPMy3oyHwuI0ng3LfqmurhmxtDbZEVj3zrWzj+wkGcOXkGE14/zEUOCSa8/S23otTpRE97J04cOyl2nGQmh9rGRXI4Y7gTD6+0i/mCEcz7g5KMrScO8o9Q3NeX1eDjhWJURxcOIX/u9b+9cP99vvbffN7+x4U7N3C28V67qLJT7eb17LPPCvmFSjhvUKrwtLGQAkOCDDGR/HoOVfyxhTvDl3j6ps2G/nbe2O9617tFeedhoL39Mr797W/g3nvfj5HREfRf7cacZ4HF6nIZUORSwmhMS+uSOC7i9qhsXjtZitad+//wcOprf2g2B2UkDhU98JRB6dL7PYX7D374acTjPnlDciHmoJ3F7MS73vVPEsb02nXwxRdw9VU2LIcBaXNhIhwXLLYOqdYSJ2V32JFIJiTSXqfXQa3TyMZx+y1vR231AlaS3/uLx34oxSyn+1no8UGo7HCwjNfyZauxa8s1r//8np5O/PTh78vwqNFoRlNTk7TymExbTjtOPCG+2/6+q/AFQ6IkcFCIBQwn86lacTFhwWxzWGEwGVFXW42qirKFpLvJMXi987DYbaLIk2s9Pz8nhBESYLjgNi5qkpCtZ558FjqFSvi1VUxojcWEa1zIkiHuFntOKBLF1m3bUV5dg18+8bgMINc31gtTmYtXR0en+FLZciwtK8aKNctw5PgRbNu2AydOnMSFcxdRVVmJxQ0NsmBSxakqL4fNYhE1i9xv37xX/PwcZiZKjJHtRIfFs0lE4iGEomHxtJcWFcugKO8njUEHfyyCPIt8bsJqtQRU8eDBzT7HAqIAwS2SGMCDzNpNG6C3W6C1mpAu5JHKLKAkqc6Qo89QIr7+jF7nc8xNhzae7jNtGLjYjS1rt6C5pRWRTBw5bQ4FbRa5aBQz/SOoKarEgcdfRDqRQzyeRiKZQSAQl6E28vA3bViNMqcd3ZfOY8PSJbAZTRgYmcDgxDwUOpeE6yCfxszMHO7/4FvhD/mEYHDpfCeMGj0a6hqwqGUJTpw4Bb3JLLYE/p29tH1ZbPiXL/0jli1vFZtEIBNGTJXBE796GpFEDKqsAmVWN04dPIYPf+LjiBSSQo4hbWJkZFC8vIdefBkD3cNIR1O458PvkcKV99uB5w7g5r03QZECfvGTx4SLHgrF0LyoHjaTDQUeLLV63HrrTXj2wFPYf/N+/OP/+Rc4i53i9aS97I47b0UiFUUhl8XpEyfRd6Ub+2+4Fjuu2Y7enl401SxGX/cIKuoWIaXI4+///tOw6FRoqWtEaXEpVAYdTHYjPvrRD+OH3/gGKp0u/OQHP5LDXFNzEyYYYe5hC9opw9INtTXYuWObkJA6+vrQsnQ5jhw8KgNqFrsTvkAYI2MT2Lp1Ozo7OkSFLCpzI5GOSct8w9rVOHXyqAyWMhpdp1TDMzOH6bF5lJVVyqGaBxh2wmoX1WE+EYGjtgIxZR4qhwbPP/kUSs12GLJAnbsCTpMDy1qbhYqRzOXw0c98Bu//0AdRMBhw411vwle/+x943988AF80KO1+Bkmls0kJyEonY+i8eBHKTB6atAIOgwOKVAF5XwYl9hKcb2vDunXrRZU+d/I0jGoNimwWSSwdnZwSO8vWnRvhjXvw1MtP4es//Bq+8G+fE9tJWbkboagX0UgcRc4yscj09Y1gatKPG67bi46OLtiKjLAXa6W4V6RUYLCCSWeVwVKDWYFQfBY5XQE5LUCPgV4AACAASURBVKDUqeSQ7WE6ZE4Fq8qBuf4ApodjUBTUuO6GXaiprUbb+Uvo7uzDPW+/D/VVjVDnFbh86ZIMtHMAkjNHLNZ5+CgpcQu/e3ZuRlIxxyYHMTo5jjwyCEYDgnUkHYVfzxkJ2jMJv+IaLF51Wim0WqQSaSxqakTAz8HRoFCpOIPFr2fxysKPxbes3WSQp3PQcUgzo5C/nR0k2hlzhZxkYnAWiAe3sekx6Ixaia9nEcn1LVtII6/KQaUrwOIwwlHkRkPTElidJcgqSKfRCFGMBaleo4ZVbxLcaSqaRl1VnQzcEgUczyVR0NAuFUU8E5NOYRopIZboyNTXWjDY1oWzh04jHzPCanICeRXUCoZTKbG4qUlY7/HEQkovg5NoH2RByjWP9iEWt7RcxuJhCZ6ifZJdOAbHnT/fBpvVLlYh1hBalRqHX35FPPVM7qa18/KFtgXLqUaDqtqaV4UcvcjVpGRlaNtZVIOSmhJcu38vGlsapAMSiqThqHBgOjSDkclRITtxwJU+cJ/fS7e/rNsWi0OU7qnpaQnpK7KUIDaXQoWtGvn4AkWIFDLuWUwppx+fPiDeD1TBteo8rvb2wel0w+8LCNGMLH/S5miV4bwDLTFOp0syVMiGp/WLFhx2e/jccE+kAh5PpeEuLkVZRRV8Ab+o7Uyk7e25AjUhB+k0CiqF2LmSCR/eeuNe7F6xDoeeewXnz12BgQcXvRIGswYf+9sPAhTXvEF8+9vfgzcYgcZkhZ4zD6EQHCYrMsksZuY8CEXiCCZSsmdpDRbZm/+7i/XitS3LcedIAiXeN9o9/tQC/n9z4f7f+dr/rMKdE+W8iViEX3/99ZIWx4uDGfS5s0jnv7vvvltQjVTlWXR/97vfFXg8i29ef2zhzuLlNW881XseDM6fP4ejR4/hS1/6Ej7+8Y9KO+krX6EvduGam5vB4088ir7ecygtLUCry0sxzKKT/0urzM7hYizZedPvLNxVnoAMnr52sTXIf799/b7C/Ycs3BN+GTRh4c5BI4ezBHv23IOG+pWvP8wTj/0C3/nON8VHxwPJ6NiY+Bqrq2tF8eYbtLS0WOgxEofNRUCnRbaQxeLGJbjp+l8z2S+0ncKxk4dEZSDhRU7oTJfLciHTyve1NLVi97Zf22peeOFZXDh/ApcvXUZNda08j7xxOKz52C9/KRsA0Xokxyxe3IJUOov29k4JzqL6NzExLqoyF6Z161ZDb9LKIaOpaZG8Bj093TI09NrQbKaQkyI4k2CLVCUIyFAkhiXNrRJSMtDTh8sXL8DpcIpqSyatKFQGA9zFbgzRo+wuRiSRlAEcqj59V/vEIsPC4po9e4VzSpZ0y9IluPaaXXjs8V9iaHAYtTV1CAei0GnUqKosR011pZBH2i5ckL93bHgExUVu7NixA52dHWKVYUx599BVdPX2YsW6lejs7sDQ6BDWrF0lSbBUVLhAMrzKaLcJU52DgtEE1aI8VAWFIL0iXj+amxYJcaSn7wquvX6v0GkimRQE8Eaer0EnGzUKSmm3soXP9xlju/nfor4lEpjpG8HxJ15C0ptGIpZBWU0xPvDxD8CXnEfSNw/vyKik/J093YZ0Mo/uK0PSZkdGgxVLlyGmSOPGG6/FpdPHsGFZM/yTo1ArFHAUlaJ7dAqDY9NY0rAYvpkp7L/pGliserR3tQtvXa01QqMyY2holD1hwR+WlpRgemYGp48fF4zanp078Y53vE1eP75G57ouYWB2Es7acoRTceEkWw1GHH/lCEqKK7Dlmu240HUeehPRdwaZv12+dDXaz3Ti5CsnJTirsrZKsgsefeQJbFi2HMVmF5559GlsWrcJ9P+xtc4AqKb6RZgcm8CqFa1gn+OON9+OH/zoxzjSdhb3fvwjaF3aKvarU6ePo66mGm0njiPh8+HK2fNorC8XtSydVODNd74b3/rOD2C0WcVf2tl2Afv2XCMdIWhU+NFPfo5jx1/Eoz95GEalCgaFWtj0PMD2jw3BUVwKvckqfmj/7ByK7DZcd911+NkvH8fGzdsxNx/E6MQEgsTdsVPINcvjkdkFiiD9AwPwhbzij3bYLNi/9xqEPB488fNHhUATjsXQdr5LChraZ+hJp62lrKYKo75pKO167Np/A9Q2LS63XZDDnqmgwu71m7GmdRnaL1zC+vXrcfjoMfz7976Pf/jc5+CPR1G1pAH+jB8b92wXAlGEHZt8HkpFXpjrCkUGVzs6kI0koUqrUWx2o9hagowvhfbz7WLX4AGFc04HnnsG8UgIm9avwZFDL0NvMgplZd26VXjp2Eu4eLUf//jlj+HwmVfgC8whEJ5HzaJyBIJ+GC1WWO1O5HIK9PcO4SN/9bf44j/+C5pb65DXx5FLplFiL0UqSitQUtYghTaDaNKL8fk5lNaUYnJuGlqjAbNTISxf3IxcSIH2o8OIeNMoLXehZeliKbJOHDsNl6UY1+7ahzJnOXzTHlEYaXfh2kMhw2KzwFnkEBtJLB7B6Pgo/H4vxmdHYKI3HBlBq2byGWTzGVHDWbhRmAhHoyjQs240IR1LifWFNhsOkXJQMaXMyf+ycKeSn84khW3PNY8CEWdvxEuTI5p7AcdrM9vEK8713eEkz5tpwkGk80l4/X6BB+iITCwUEM/EFwp3TQF2h1FQlizA12/ZCldZGZJZBaLJPDR6s5CRbGoDFKECjj53DKcPnWUjDgq9Gjuv3Sl0r+v270bLysW43N+BYCYElVGJZCaOdDSCxdV16GvrhtKjR9gTR4WrCpMj02J/KmU3M52S4UYW7pzl4r7B/UqSShNJJKmyy2xTAmVul6jVMzOzMoj5zne/S7pL69auR09PD86cOSNFLfcoHlxZc7xw4IB8jAcWdhAoJDEQKxaJi9WQKj6tPxs3r8fp86d4roDJakDLilV4+33vRFKZhs6mx3zAL7YU2o3SmSzi8bD48m1Wvm4moYBR8TaoTKgraURgOorAtE+yBZRMyI0l4J2dkzqDHZFsnoeoLDTICrLRXVyCcDgqXWIe1Pm6UyySQ5BeIwo75yFYN9Afz0MZnyu6CZiiTTU+kc6gpLRclHGig9UaBawWA04cO4pkktkDgMmogUqZxmc+8WEY8zl0n+vEKwfPYNobQWlDBcx2AxwOvSRDu0xGnDl+Cu1XrsITiSFRUKKgVQoQoaq4DN7peQQCEcwHQojlC8gqlcLDd/w3ijtrw02bNqHF7MT2s8Mo9cX/1Fr9Dd/3v7lw5/uBwjf//bav/c8q3Kmk0rtIJZ0DqnzTUV3nMCqtMFTeHn74YTz66KMYHR0VD/oXv/hFURDodX/qqaekiF+7di3e+973ytDqb3PcyXwnA57eaX4/FVkGPlFl3717N+6//1783cc+LkzkBx/8KOx2EzZu3IZNm3ZI6ASvr37t39Ddcx5uF1uGQCyWkTe0waCBq8iAXcPFaNnxuwt39YTndxbqf0zhHon48bOfMWxpHjHyjgsLia12eykaG9bimmve/frD8Ln76tf+GYGgD4FgUAogJj3Oz3lx65vuwB23vUXis3v7utDRdUmiyLUatcSLv+PO98mAihyawkH86KGvC12AF9FfrAGpBlPNIR+axfPSluVvGE49eeoYXj70vCyExe5SeDyzMuHv9/mweeMmnDx9CkuWtohFqetKH8bGJiS5ki390dExFLmLxA5jMhlQXl4Go0mHublZNDQ1yAAPvdNUGshUZttWbzLAGwoKnpCUFP62I+MTwmWenZrFzMQkbr3lTYIi7Lh8WRZwohqpRJeUuuXAFgiFMTg0ikVNzbL5MWU0HosKmYbFNtu9POWXVZTh3NlT4n8/c+qMKD9MFyRqzTfvwdo1K8SnyeAnDjjxe0ZGRlBdUwNXkQsejwcWh0WUxzMXzqNuUQPStJr45tFQXw+7xSKtdLZwWaxYnXb0Dw9DpdMjEotidnpWOuf11fWYHBoTskBtYzVqGqoQioUwNDkGR3EJ3BXl0sLmY2fzBRjYzSJ1gn0hlVLuHybMEg2ngxInnn8ZwWEPZvvoVa9CNBnBO97/DphLTJibHELX5TZR4D70kb/Fww/9FP6ZEKw6B4IzYaEg9E4O4e8//lF859//GZtXtKLcacfl9suwF5WioNZhet4rtKANK5ajkI7CpFcJASOc5KCZGmvWb8HnPv8laA1GTE0tRHBfu2e7sLrvestbEIuG8eRjj8Nlc8FqtSOBPDoH+6Bx2bBoRSvsRQ60t18Sjyt52794+pcoqnbjne+9E575aey/8Wb0dg2gv30QMyPTKK6vhslukw06Q3JGIotjBw4i6PHCabbKWuIuKcHIwCD++q/+GpFgWCxPn/7cZ2GyWfDjnz6MmjXLUNTaBL/Xj9rKCpw7dVqIDfVlpVhWW4Nnfv4o9Coi5pzo7BvGfCiNcxcu4c2334mGqkpBqU2PjqDj/CWk0gnse9N+7Nt3HQ69+CLmp6YwNTKGRQ2N8n7MKrK4cKETK9eslkP40ubFOHP8OOLhOGpr69G6ci26R8ZxpbsbTStX4JUTJ1FSUY6t27eKGkfLEDtGTCItqPIIBObhNJth1mjQ392DyupaXGpvJ10bs3M+VFRXiI2GCaKxTBK33f1W5E0aRPJpZDR5oQPl4ykk/AFYVDoMd/VCmc4in0pJeNXu/bfg2V+9AHdVBXJ6BVLqNGDWoq65CYFoHAru3cym0CoRCXkR9weRCSewaeUmqDMaDPYMY/DKEAa6+yVoS6/R4cMf+hB6e7tx9ORhsWc1NNYjnAyKEv/8sy+jqr4EaXUOW/Zsg8asRt9AD4LBeSgNBZRWuKHS5zA3P4O6+nqsX7URQU8cj/zgUaxdvxqltW709XQtBIilc+KZDrHrkIggHA8grcigooa0phRi8QQC3hBWLVmNnnOD8Awk5MDxpjtuxrkLZyT4q7uzB+lYAXqlSZCsBrUOTqsVqVcHRFkw3fW2uxCLRYXgNTwyhOmpSZw5fwqucod46Fm0M+OCBygOF3IN5MGdtkPy+zlnwL+dzznFI65vBoNRBil1dgvmA/MyU8R1iAhY3usUjiory6UzwrWcYgzVdpPBJGqw0UAks1mKenZb+vp6UFxWhGQ6CYfDKao+Ff0Ih+U1BZlToDneYtNDY1LD5rKiqqEOpdU1yCn1YkfigGZ8LoLjTx+Df9AHZspxMJSD1TmmV6vVMhvCgcdlG5uxZc8WLF7TIom3eQ27hjFUFVei7YlzcFtKoc3o0XWZac998t5qXbEcGh5YmDr6KjWHzy8POupXuww8LJEwpcykoVctDO1u37EDTz/3LG6+5Ra0t18RpjULXh52WSO89z3vkQPAd777XXksEmQoXHF/5cGrurIaw/3DgmVk8u2u3dtx6OhhaA1KmBwmvPU9dyOryKFx2WLULKpDNJkQvLTbVYZtm7cLXYkCAXF8tE1t3bkdgyMjkkxbXlQFl6UE0fkorHozZscnMTk8Krhbu8Mqv4sw8RV5aPJ5zM3OyBA+uwKpdAYe7zzmZuck/4SHN5VWLVZeBgFGYzHZ792uIsFFksgjswCBIPzhiMzOlVVWCTyCDPmS4iI8/+yTgJqBhSG4zGq889Z9uGn7dnS2deL5519Gz8gULEWlsBVZwKzA0mIrGqvKsLa1RXj1jz31PHSOIoRSaUCnhqoAuK0uJIIxeOcD8ATDiOfziOcLMFosYrv8XReLdsJKxKERiGJP28RfCvc/cGz5Xbz23/ct/2OrDB+IKCMSQIhlPHz4sKjtLMz5QlFVZ0HOFFMW5VTm+XF60+l5v//++4WkQpsLB1d58eP8x8L/NcD8tm3b5HDAx2Uw07p16+R7v/KVL0vr7SMf+Si+/JUvwDM3iYqKCgwP94maXlRUijVrtuKZZx6DQkklI4ZUKgePh8mbeZSVWVBVZcW+2XK07vrdVpk/u3D/+edkI6KFYMHyoobeQPa3FW++42PCc3/t4uL93IEnBWlGCwXjwXdu24Ntm3e84TV74plfYHJ6XCKeb7j2FjQ2LH7988Mj/ZiZnXr9/4sdiG1Q8UoqcanjoiwYmzZuw769N7/+dcdPHMHjT/xMDjTBQACT4xOorqhAV+cVOOxWGYC0Omww0LqRystGQP+jDKSGQqIQU1V/4IH7hVNuMunk9aJVqbm1GdEoE2szSHE4h+mpajWsHPxULfgj6XGkb33e68PBX72EYocba9aslWAmorg4Kc9di2EtWo0SNqsZlVUVCAc5aR9BKBTBspWr0Nt3FdOzM7j9tjfh0qWLqK+rE9sU0WkmgxY7duwSNCTb1ww3oZ9wcnwUWzZtkiL9/PmziESjWEyk2Ni4qIz1DfUYnxhFKBEWf/+Vq31CgOHmXVNVjdqqWvi8filAqfJ4/D5R3sGhoCw9u0mEWeQk08gnGTjCDZtKTR7uMjfWblyPSc8c2ru64CxxY8vujZIky4MIEwiztFjpdVAqNaLIkJM+0tuPA088g5byepQainD68FmQ/KUwqrBr33YodFm0tDbBQguXRgur0YKe9l78/Ae/RC6eRzySwze//0185sFPw4ok1i1pgUHFJMAIhkbHYLKaxT87NeNFkVWPnRvWo/PSBaxYtRzDE+OwFZWgdcVqnDt/EUq1DnW1ZBjHZYiUjH8W0IODQ+IVH+gbRDgYk3YtcWwsUIxOs4RykTDCjsx111+PCe8U3LXFMFg1iCbCqK9rxPxcAAceewk1JVXYumOXtNi7u7rR09GBNc2tePnZ5+G2WrBy6VK4i4vRsnIVXDYL2s5dxMEXX8TGjVuwedt2RFNxvHjkEJbt2ISQRgELD1WBAA698ALefPttKHHYUWwy418/90/Yt2cT1EYdqpYuh9ldgUQ8iwwL13gCeoUCF86exfTQkBxEq+prcf2N1+P5554TWxMPoZUVFXLgyqQSyGQhFpNTJ0/C4bAgEgwJwYes5b7+EWjsRdCbLcgqFDC7HKJGS4pmMinFJD2sVJFLKorx0E8ewl994P343ne+jSSpGsQxWkxQ5JWSrsswsVA0DqW2AJVei/d+8AEEsnEYXXYkGQxWKMBsIP8/Bi19qQUl+ts70XH2PFYsX4GN23dgZGISiVwW4/OT8CWCmIv68LZ73s0evxSssWgQ6XgMylwGuhywff1mlNqKocxq8OSjT6C1ZSUe/sFDqCmrQjaWwi033YTp6SnorXr4Yn5c6e3EsuWNGBkegWfWi4ud3SipKUdlUy2qGqtw5PjLgmKdC3iRyARQVe9GeaULa1evwssvHYUirUfUn4bTWYJgMoz5uXGUlbHTW5C1XaHWS6BOLJlCy9IaKVY5nEdrQWlJKYLTYWiTNpx/pR/XbN4JrVkrVpeeK1fk96ksr0FtWT0mhiegpJqYyUBPckxBIdbF1uWtKCsrRXNLi/zMwcEBjIwPI5VPiAfayNcPecxzEDabQUl5sVgF/SE/ZmZn5PfgWsm1m3YIKu6JVEKECb3NJF0TqqhxWu/YYdQbhUhiNhExmUJeQdJMTjoEHHbUqQ2wmKxCDKLFkeE9Hs8MInz/LKqXIKZ8ViE421Q2BX/EC5WOgEfOyyRRUVUCtU4hVJrSugpZf1Ts5EKHsDeBJ3/8NEpMpRi/MgpFRin2uHQyIxZTkqzUDPSj+K/IwlCkx4ZdW3DH3bcxTkEO8kcfP4Qr56+ioaoeF8+0IxENw2qzyWGUiaH0cFNVpreeIhD3BnaXiXFsv9yJFStXYnJwEAaVUsK13KXFqKqpwtTMFKamZ+FwFuHq1X7Merz4py98HpMTE7hwoU1ms2gp5IGN8wLsUjJAic+rxWyWvYZe9apFNSitL0fvYC+C8SD+7jN/h6VLlwu1hl1Wg9GMzvYe3Ln/rbCoSQQrvPo7phEI+XD6wmls2bVDDtB+TwDV5bUoc1YiE0thfmYGLzz7LJKxuGSB0COp0WnE1pSPL9QDzEHh8LNaq4HDUSRhh55ZzwKVyGqUzg5tMjzccP8z6gwL5B2Or9Lyk+YQNv3uKuQVKoQiEbGnuoucOHTwBXjDXhgMBbz3zptxz803o/fcJTz2+PM40z2AjE6LupbFKCt2iZXXoFXAZdJj9ZIlmJmcQnfvAPqnZhDL55FVAma9CaqcAnqVDmNjkwhT8SdSu6CA2WoV6MJvXzyMsXPNOpH7vz2a+kvh/geKdumoZzJSP/8mr/3/a+HO0xRP+bxYqO3Zs0eSUamMMyCJCU9UwliEs2AnaYbJpp/5zGfke6ie82vJpqS1gXYatgVYELKAZ9FOjjg/T2sNWfBsvzIp9cUXXxQLTmdnO775zS/jfe97ADt37sXAQA8OHHgc/f09cnLllUwRT5VAJJxCNJqBTqdCaakJLpcRb/JXYdlvDae+lpz65xbuj/zks6K4J+lrVCmg19NjzgGPIrhc5bj55g+/wevO35UKDZniVst/nZa+cPEczl44JQNPzU3NuPGGW//AbfDGT3/voW9Ka7e1eTlu2vfr723vuIjHHv8J+gf7ZdKfA18Kqr46nbSLGTTEf7RrjI1NyeZBnyFvMCpDLPgWLWoUOw9fr76eHmkJuordsNqtkiBIT6daqRavXCqZls/xFF9WxuTHiHgPI9EYXvzVS6gsqZB5gLxiYSBqaKAP2WwczU0NKHE7YbcYJOTnmWd+BTVboDHGYwdQUl4hbXrGkxOXSa48i92e3m64iuxS7ExNzopaVcjyAOJFWYkb+/ZeJ/i29o52tF/pEHTZ3LxPEmRTmQwmJsexbHkLUtkcEtkUSivK0NnVCbPRgMqyaoR8Ifi8s1i8uAkXOzrgKimWaXyiHPlzSGNI0W6QUaC5sREupxNzMzPQ6tSi/DjcThl2vNjegb6xQVidBlTWVmPdho2YmJ6VjdnlLIJKoUZVWRn+5kMfweJFdbAZLVAm8hi+MoQ8sYeb18HoNGLXzXsl3TWaZiGnQmDeh6g3jIe+8xOoCyqh/nzoIx/Bhx94P0qtVlQ63ejv7MeKJUsxNelBfX2p4P6C0Rjmp2ahSCdR5i5CH4dSa0qlG7Bq5SooVRpicBaK/MlxoR9s2rJFCoxwNCacZB6q2OZ+8YUXUVNThYJaCZvTLr5jkkbOnD2L5uWLEcxGYSm2CdOc1ilSpxrrFuPL//gVrFjUimSUA3JqtLVdBk1gZhUpLiYsa14kSjCZ+olsDktbm8XbOTszh6NHT6Og0eLd970Pr5w4DK3DAqVFj3wygfbz59GypEla57u3b8P8+BRcBhPOnzyG1Zs3IJjPY9HK1UjzsD82AXUyj6g/hPLSMjzxi5/B5bJjYm4Gf/fgJzExOSHIU7PNCqvNiqnpSVxsu4Bb33QbXnnliBzET5w4jgc/+Qm0nbmI4y+fwPJla2AwOUQxm/N5UVlbKyFqJDBZLSY47XZBgIbCYdhdVuzdfz2+9/AP4KhwQ6FWi+VCSapIJoPJmWnBvu7cvVMU3EA4LGm6IBo0EZdhfc4jKWjbYow68wFiSUwPDiMVDqOuula+f84bRCgWx3zIh8ZlTchpgGtvvkkGakOxMPK5NNS5HKYGRrBj7UZJK87G0pKkyyTZUCQBq8WGU0dPIBaMYNvmrejt60FdQx3ShSze+a67MD3Sg3/+4hcx4wmgoNUhjhxKGmuwctMydPd1YMYzhayK6csGLF3WCIfDivHhYYwOTiCdUCAdzeOOt7wV//e7/wmLSYuKCgcK+ZwM3oeiSUx7giitcKCoxAijWQdfICTKpYVFdagAU96Fy8f6sG/nzbg6MiCo166uTkmjbqhtEmuJnzkB+ax08FgQsyPI9x431VAoLOsv54DKysoQCPsRjgalwLfJEH5cZnqcRU6hmUjCZi6FgZGrYgGhRYxJsCzYocjBZrdIUZfM0uaglfWXIVOZZEaoHvRL6zUa+R3S9MiThqLWSB4HU6ONOhPsFod0cRga5Q/MQW0gQSzHh4caWpkVYnI2bVeJbAK+oE+Gbbk+lVWUIJ6OIa/JobG1Ee4yF7RkdoOhii5oYMRQ5yAe/8FjSPpjyEZzkgfAtVmRVwjKkMAHFqS03lgcZlQ2VshQ5ptu2o/e7gGMDoyhvLgUFy6cF6sVsyoqq6uFwc4DP/c8FrKEK9C7TVtLS0srenuuoq/7CkaGiGB04Nrrr5UOTnd3lzz3o+NTCAaCYhX6xMc+juHBQbzyymEh5AgiNx4TtZ2dZ4pE1+zaJesCA5Ry2jwmAx6s3LUC7/nr92F0loKFCcWOUuli0Qpz4sRpEbiMBQtMcMBhtgv61GwkVYWpBBnE8xRXcggHI5LXUFfZAL1Wj7HREZw5eVKSU+dmp4WJX1xcJAd+I5HGXq9kkrATzswSHvyzmbx0A0mMySvz0jWQICUoxKJDW6mWrz27cekEcgXS8QCdwfzqATUtezCtTsxmiacD2LllLT75wL0IDI/h8K+O4MDLJzGfzULttGLDlvVIhEJoWtQAr2cGJQ4b1i5dipNHj4t1tXdsBOF0GlDp5H7jwYEBcZwnyOSBHKlnGqaymuR5+c2LRTu78nRU8DXg9ZfC/b8v1/5YX/tvPsqfpLizWGehxjYI0YwswnmxAGfCKf05XOBeQ0LyYyTJ0L/5s5/9TApwqvAs+Pkii5/v1YvFPgt2FujT09OisrOQJ13mwIED4o3n9dGPfkSK8r17r8F73vN+GI0LA7O9vVfwH1//P1CpCggGFoKKqChzITWbtXA4DFLA3zBVjuXXvpEq8/+rcP/Zzz+HaNQrCz1fFA4dLTDV1TCZiuB0lGLH9nejuGTheft9F4vP46eOo6evG/lCFkadDm+/692ySf9Pru//+FuYnJzAhrWbcMN1v1bcO7su47kDT8DjmROE3/T4JFYtXS5tSx6iGMmssxjRceUKpqc9Yk2hG8fn9cHlcsriTfWInnbiKg30R6qUCEVCElpkMOgQDgYxN0PcFZu6ChSyBUFjKZQFFBW7oTUbEI7FcbmtHRaDCZF4Uhb3trbzWLt6OUIBDzasNxnt4wAAIABJREFUXQm304yQfw56tVrYsTaHGydPnEXb5SvI5xWYmJyU1LzGRUzWS8NhdaDtYhve8vY7QcOfZ96P/quD4iOeGh+RjkJ9eTWmZqYxNjkmmw8DjTx+hvwoEOXwkcuBRY0NUnSSl5tXFqTdTDtILBiFXmuGWkFSUQbheAJ7912Pnt4+zM7OyYASVXduwFTu9Bq9RMPH2J0CYDDqxYfoCcxh9/W7oXcYhG6gUBHTZsa5s+cRDqTZeJAhWHexDXaHWaKpqeIycIXppaV2N8KhIJpaGrF0+yb4sykZwsqCgU052PRG+DxeVFRWwWizYWx8Er09Xejt6ERgyo+ZgTmYVQZUlrpht+jw0CM/wltuvwuemXm4rDYp6HUGFcxmPZYtWYyaijJEQ1E4iyuQSaeRTMSEfEC0XDSdhtnhgt5shc8/j/q6GmQScRx++ZCEpvCgUlFTBXdZsZA28hYlyhZVY9wzI0SkC+fPQwU1HvzEg/jhN7+HIr0dmqwS4WAUA0PDYBuitWERUuEISouIJrWK99NZ5JIAJZ1WJe1etd6GZ184CK3NjB3X7cSR44dRVVWGwwd/hZVLl+D85XNoXb4Ey1paYdEYsGnFWhx48ilMz3uQVCkw6fVhZGQCt990M9LBKCpLqjBwdQi33X4jPvX5T8NgMeOam27Atmt3YXx2GtFcCkGmq0apoqnloGoyWuS+CAa96O3sxmj/KNwWN9RZLaorGiQFkm10i9UmQ5Iclo5FwhLhrtPqUV5egXDYj4alTdCW2jGTDCCSTSOTTMKiNiKSiorCzkKCfmwlpyDzBVHhc0q23LVQcBg/Q4VUgTyRbn4/zDodXGYLMvG42NEY855IZmHle8rpRCyXgNKgwsad21Agpk9VkIHLQiKLWkcxys0uRGbnUV9aBY1aifk5D5J54IWXDmLDho04/MoRVFdV40rnFezds0tmZP7zm1/HmkW1gnXtGxlDJJ/HZCyA1s0rUdxYgqeefxbLVtYilSvAZnHi7Xfdieeeeg61VXVQ5Pm3qXC1bwBevwc5bRrIZ2A2mjA9OYtQKIFEKi8HhJVrmqA3FzDnncOsJ4KmpkoCcaDPGzBwcQqVlgbEfGnE0mnoTDohSFFNLSkug91mf9VXrJKUSo1aLyJCLByV10MCdgIh6S67nC5UVFYILpFFOw+0ZNzPzs2KjYRULCaohiJ+DE8MI5VJIBgLQkW/uJrpytwTFhCQ3Bd4uEonOVhtgtcTgI6FbJZpmFkRPpR6A2JxIggzYrVhEee0MeE0D6fdJYIEh7tnfUyb1YuXvsRViiWLl2B2dhqRRART8xPSHZDHTmXhKnIKhYb+9/KachhsBqjZYS0q+n/svXeY3Hd9LvpO731nd2e2d7Vd9S5LtlUsW7ZsbAPGgCGUhBLCPeSe3EvOgbSTk5yQQigBk0DANGNcYltu2JIlWb2tVtre++703tt53s9auSQngQR47l+MHz2St8zOzszv+32/7+ct8DQ2i2m1mK9AmVPhh197EvN9M1CmGXZQksfAxs8y33NE3iw8rJTF0E/Td15RwdbNW3DjZr9MGnbt2oLrvb3Cruu0JuzatgNtdfWyZjvsdvESPPjQwxL/+Y3HvylRwdx31vSsRj6fwdTsmFwLlAuu6uiUrPi5mQXctmcfvDW1OH/uHIaGh2SdNpBsspiFNIzH4rLW0h9w+MB+Mb8uh5dQv6YR7VtXwVLnQFlbQTjAiEsNLAYrzHbHir49VYBTVwVj2QaboUoSySwmg0x9SWTlWHpVLAoZxTWasha+lvSSzc/PSIEfi9fm56ZENpPLZtDe0oLR4WExafN1YvymycAGWjN8iz6Z+qYZv5pf0f9zkkevBDP6OZXIJFNIZ+LipdDpjDBb7ChWFEKeNjXUIRYJ4/Klc7h973q8854DmL0xKMTN+Ut9GPeFsJRMoWdbD/bs3YX5iQkpsaOsa117B+LBIK5fvSbpb1a3E4F4HOl0CUZijUpFQHsyxVK2irD8OoMBGhqHfwq43wLtGzZskEPZrduvgfvPRmt8ruiPIol967Dz8/DdLwTceaeMfiTjRuMoWXJq2gnKeREyr/0WOCdgJxAnE3/kyBFh5nmyPHbsmDDzlMtQF09QSL0av59gniw7gT0/RoadujYy93xzkLEn68vEmXPn3kJjowcf/vBvYdOmbThx4jV85zuPSyZsoZgSsG61aKHTqaHXq2HimFSpwP5pjv13w3Dn9n9+jnLXhpB69nX8Zxh3RUMN9P/tg0jx/a0A0ukEjp/4jqTKUI+2IltRyJiUi5yAd6MTA9cCaGndiAN3HZYIuVt6dT4YylomJsdx+dpVGaeS1SAzRB3thh4ynisymJU/KxcIf8bb/5BxK0/zPLTwon7pledFc+711GPHtj3ynHJDmF+cw8XLZ5FIRBHwLSMZjUkcGpvxWltaZRTY3Nku+dYBf1CaQIO+AA4ePCjFS9RtMp6S7ACzdUu5FbZgx67tMrbMFvJYWlgUXTkNV3Mz8wLaN2/YiJHRYZFNmGxWaWul1IBlOeUipKjFoNfCYtJh3dpOJEN+VDlpzIkhn0rg4P0PYGB4Eo8//g9Ys7YHCiX1gjlhMmYXZiTRZW5iDvc9cJ+49AmIaQgaHhlHbXU1rl67gmwyAbvRgvmFOWEV21e1SXHKzMICPHVemK02nDx9WgxGrEZ3uW2SF71jxza8efwNGJV62M1W2ewDIepcS2jtakcqm8H05IwsaLl0TkaeBJaUDVXKCsTDYUmwKaQBFvI2NnqlmENhViGSTmJNdw8G+odx6s2LMvVob25DXZUXG3vWIq/MSvzcwNggWppaMXJtED0d65BLJTExPoZ3fvRDiDFaTFmSVA2VGiJ94qieINFotYgkgu8ZTiVMKgOuv9WLfDCF+cExvHzsOSzPz2L71gNoqHMLK/bQO9+Jz/3PP8HHPvQbKOcymB0bRUtjK/yhlVZDPu+MBmVsn1JvhNFqFwDmqXWjmEsgk0ig2mmHt96D7z75Q6h0asQySakhX797C5QGLc5evihs2dmL5+XAWO+pQ7XNidFrAzBmlNi9bTfGxydx+VIftvasE536JOVUxQL+4i//Al/5+lfR2c4EDBVu9A1g34G7MLPkx3I4hOo6Dx544F78/eNfwdZNG3DmreO44+A+9FG+sXod1q9ah8FLffAv+8DI1UAkhE3bt8LjrUdHSwc+/9/+EA21lAauxrxvDt2b1uP8tYvoHx/Gpp3bsfmOXQjmUwgwPpPjeS2TNFTC9jFKku8fA4t7ymr0nr2M2aE5IKEQ/TNj6yanJ0WXvHrNKgzTzN3VKV0EdTVeTE1OoqunC3FVEVNxP+z1NZIw0dXShkx5xehH3yK13gQH9FFwTfax8EWtkvSRdDyBbCIFg0Yt7HMmHkPQt4SDd96JeCKB5VAAC4s+BMMxKVBLZ9Owuu2wEpBaTKhrbRS22G2yoxhKIzy9DCSzUGQLOLz/TthtFiwHQ0gWsnj95Ck5vH7lK1/H8889jS994W/Q2dyC5378NHxMrjLooDWZEVcUoaoywdpsx867tuNqP70rQWzbsgvbNu3G2M0p+GdjuHz2mqwd+XwaGzZvwAs/eR533L0F0UgIi7NsVE2jVNYgEkuia50HOlMZLIVnxCc7A/j7svAsuhDD0lgUTc4OLEz60NK1Cus3bkCplMfI6Ki01dJMTZOnUa+W14zrNOMoqWNmFB6vY4I0ZnNzOswNlklp1GsTeNNXIhXzLocAMi7H0VQY/vASfGGfaPwrqiIqmrK0HjudFonSNZkNK90eFSAVz0Cn0SGTzqOcK0nzp1qpQSSTWukDUatEPkEQp1Pp5PU1G8zSiLoc9ImXS6c3yPSgylmFYqYo4GxsYhRKnQJBFi0R6ClU1LTI+s2SJV6T6XxaIhIragVc1TUSlWqpciOdLECd1uBHX/khwmP+lZzwskK06szzVqh0sg+xEdrASYOKcpqCAHuuibReK1VlfPTDv4FjL7CbIQRlqYLG2hrJK29pboFarROj4/jkDEYnx/Hed78P/kQU0/5ZzC5NoaDI4Xf/6+/gG1/9GuK+KKosDolrpDmbccHTM9MCnEuKMtR6Lapra6SgjsA3Gg4inyrCatTLHnTf0XuQLKWgtumQKqXFH8J1OptaSdEaHh/DBz70QfGF0bR85a1ruOvAA3C56uT7ed9arQFqgx4ZBhNEY9CwQE+nkchlHtzZiMvnl4cWEjtDA/3ov34d1TYHTp0+ianpCVjsJlk3SXpyApLPsL8gi2AihEwmKxMWSn/pdSDoN+r1UnxVKjMljN4TNWo99UJaUU7ltJkRDQUwOT6KT3zoQTjUCsyOzmBsdA6XBoZRNBqRyCSxfuN68YqEfUsSe0wPiMVkwvzUJEZGBqEz6lFQQA4lpZISGpUWCqUKUzOzkgLECFEmfJE8ZGcBk3d4Iy5jyANN77ewya+B+8+D3yxfUwu2JRa+JRP/+d8F/MLAnYCQme58sXgjAKeEhkCd2vdbzanUpn/2s58VsE4Gng+SzavUQBGwcwGkRvjWjUZI3si2E9yTZWdT6gc+8AH5Xkpv+AtSI0/W/5lnnsYPfvgENHTKb92BwcF+yUNlZTW15U4XT8k6Ae0arVIaJrkw3zFVjZbASt75v779Z4B7xWLAXL0C17sqKKohzD5BNBn3W6ky1AT+69vQjSzCgQqSqYSwjQ0N9ZIiwtQCylBa29pgtNll02T5B7Wa3EwlflCjkYuHPyudi0s0llQdKxh9aZALXlJlxBgag17NNje1jGT5865cuiwGRAL0lsYWLPnnJD3Dv7SE1R2r3m52U6OKpr/ZGWEgOGpcmFuQTcFhdckIjVnqdrdLDJ3+UFBKk6jP6u7ultElK9r5WFtaWjA5NYXlpSV0dnSgttoDlZYa1ByGhkZw8OB+9PX3yZt4cW5BAI/JbJT6eYfDBGUxB2UpJ5XMZoMOGocbWqMZI8PDmJmexeq164TpP3fpItx1NZLKElnyy2GAjAwnOtzQGpqb8fqJ42hqbUHf9evIJWjw0aDW48ZyeBn+4JLoPlksxQhLssNxJj5UFJIgw/p1s8kmko0qow0PHD6CgZs3MDLJcqMm/OTEG5K8wAWeLAybGAcHBhHPJxFMRqWpU7J4C0VoihVoixxMq9HS1gx7gwuskHn2+ePYsXk9OtpW4dixVxGNxKCj1KalEYfv349MuYSzl6/grbeuwaq1QlUANq1bh9Mnz+GRDz0MncuMxo5m3Bi9gfHZSRw4cliyiTm94XtGZ6Yet4hMMgFFrgCzQovYpA+vfPdZPHL4KMLLS7gxMgJ/IID2llZ88ctfgsPrkVjPL33xi3jjJ2/g3nuOyGGcBWBMzjBZbJI45HC5JemgoaEZkUgQFb5mnEjkkxLvqdQqka1UMDo1A5PTibfOnIdabRCpQ7aSQfv6DjR2NSOXTwlwnx+dgjZaQSacwujQqGwU3BTuP3ofhvtvoJjJ4Xc/82nM+Rbwxb/+W2hVrJBX4ktf/TK0LBdZWMS3v/09MW1PTo8BuTSMOjW279qM+qYGNDY24cSrb2D0xrCk0DgdFtR73JLO8KlPfQrBSAzf+OYTmJ5cxl994QsCjsgOs9I+xSxrhwGNG7vgL2VQMhuQKRTlMZIVJyPMdA+aQ1mmwqhTdbGE1595DfqETsxqfD4UBhX80SDMNrO8T+u9dahzeBCc9mFxYQHBSBi79u1F1+Z1WIgGAJ1Krjut2YR4OrlCCjBBQ6uR15RrW55yCY0S+WJFjGw0NTPJyWm3CoP56svHcOCO27GupxsFtrkWi3DUVInXhNnbHM0z5SPkDyCdTWJqehKb129Ba10zpvrHoc4B2lwJa9vasLa1HQOD/Ziam4Ge16pOLT6UwwcP4anv/QjxYBL+pRDOnT0lcjleV8FkGCUrcNcjh7Bh73qcv3wKwUBADPcnf3IBX//iU1BllGioahBWOlOMI13Joq6zCo2dVdKmGfBHMLewIpfYsXc9Yjk/ypoUfD5OLspoa/IiF0vBqDZj/Poy8rECdm2lSW8YBosOdY0NYhL8+Mc/IelkBD08+DXU1YjenFNHNkUnEmlpiCYQ5FQ3QmNgKASdWouG+uaVhBidFovLC7IfkoDK54qicY8kwpj3TaOkKsAXX8ZyeAFqo0rStxjzS7kE6+apNaaWWa9jwkpOdPvxQB5usxOFFNsprbIHcJ3n+4pKUB6+ud9m2SFRzCHDUiN6mhRqmPSmt8t/0tCpdSKvMtsMmJwbl/jQGnc11Ao1EomU5ID7fEE4q+woKvNYtapL3k+UgWitethra1Bt96DvzZs4//I5mZsyIWZ5OSQHDKVipXOCsp9iMSsEWVmhEO8QG0QDQZ8Ad+bKP3DfvTIJIMHHg0twOQiHxYGGuga4qmthYGcHKrh89YrE7uZVebRu7cB97z8KvU0Ll9mK7/ztt9D3xnV0N69GZ3snXnntVbhrq7DkW0J1TbXsj9PT82hrbcSD73gHVnd2iOeIk1aWNZ06+aZMCml85vV2va8PDY3N6N6wYSW/vJTH1772DZG9sB32vY++D6FQHEazE+948F1QMVmLf1gaqNeKWT2XJ6POrhitsP2eei90lC2xP6VYkEPN8sIiet96C+MjQ+gf6EM8E0NVbZXo3WtrvIgsh+RQrtLyui1JTvrM3KwcxPmeoieoWMojEY/CpNdDrTXAZLbJpCjo89FBjusXz+GRh+7H0b274F+cwxunzuLG8ATCiQwKzPxXlHDXXQdhYEMyS/tyTChyCe54/fVXkMhEEI5HodYz9pnRnGzxVks0MSWQNEgzWpqFXRabFclESiaLvFHPThUF3/dco3/69mvG/d+G4v9ZXftP38svDNx5JwTeVW+XNpB1JyPO/ydLTIA9NDQkjC/18J/5zGdEKsPG0x//+Mey8d8ypd7Sy/M+KbfhIYBaMDLuZO8J5gniv/Wtb8lj5/1TPsNDAu+fWe5f/OIXJA+Vmd6hkA/JZBo2mx4Op15ikbih8XMmE5vaVLijT4vO2f8TUPP+lcyx/ldvvn/rqa+wxVSlxGSrApc3KZi4Jxspue8yo8HIOFQ4WSODo5CEBmrdqed78/UphIMcbeeFIdbo1Vi7Zi0Gh0dkFFvf0CTOcwIusmfcPJmFzlxvHnbIujNlplzJyyLONAc66AkMybiTCaUmkgCeoFOAPFYY+P6+PtEIUn/d2twqcVcz09PC5mxev1F0dxxrMnqRU4TZuXmY7TZMTkxJhnR7S7ssGPlCHrX1dWJGvdZ3HUGfX+6DDBRHygR1bW2tkrHOx8yLmkUc0sSWTEqKi8PulI9z8aNhicZNLsS+xSUYNVpsWLMahVRS6uWrbRZcunABreu6cfnadQwODEl0HAEpWyuHJ8aEdeEi57Y5JB6QizMfC5NZQtEIRsbHRF/OmLW66hp5nhj/wk02noljCxsnCzlEkzHZRChdYQEKa8uz2Tzm5xagriihhxpWrQFtzfWidTXZbJhdXJBEGeYMBwN+NDc2Sszn9elh3HnvQfQPD0itdx0lQqUyam12yWeeGJtEolhAVWMTrt0YxPz4HJo8TWhrW4mpvHK6D/fs34JwNoSySgmHuwYn3riMdCSDw3ccwNjICHbs2I6zl8/B01qP+955P9LIIFFKw+KwihFYStKYEMDEgGhYtPEukxWVdAFDF66jxenFwsi4sMXnLp0XDXXPus1IJxKiZaTc656jR/DXX/mSyIYePPwALl64AIVahYMHWOqlwoEDjOPsxcDAIBKSd+/BxvXdOHnquJSqkMElGM6WK5LrrdKYMTY6LiNil7dWjKrb9+1CjcctwP3Ua29AkShheXZBgIZKo0I0kRS2OhWLo3vNGtQzDWhmUmLWGDvn9dSg2uWURCO314sTb51FNJESP8RH3vcwFqYn8Mi7H0I8lcDA4ABefvFVNNbWyX13dbRCUcpj88Z12LlnF/yhCP775/4EO7buxvDQCO6+/25MLywiHItKstaPjj2Do7/xKIKKLIyeKqSLBQGVnHbJhs3JZLVLTMouiw26ihKnXzkOQ0WPkfER7D2wD06vGxW9CgqNeqWtuFRCei6CsXP9SEUYnZrHvffdh4WgD2qTFjqLSQBfwaiEwqRHtlCAgdX02TQsBoOwr2T+GBGXLTHf24xcKgsNy2/yBWHGFGoFGltXJGU0S/JgU2T2c6kk+mozN+5sHnNT02hs8opfgjFwtCdS027TGFAMJ6DNZDE7OAS9Wocmea/b8PDDD8q1zJIdHjpfeOYYIoEYFhcmJZs7kYrDXG3DxZGr+PTnP42RuSGMz4xBUVKgGNPjrdM30dXaiQeOPILvf+d7GJ8Yg8mugkIPrN7YhHQphtlZP4oFlZiAm9qrUF3vhD+0iGpvDUZHZqTAyWV2IuaLoM5Zj75LQ1DktVBBD5Q1SOeTaG1vR3VtLZxu94qBNJPmVY5KMQ+tRiVNtiqyjQqCr5LoyilFIuu+sLAga5XTUY10Mi5rDL0ZYiJn26rdIRndNEiGE2HMLk9jLjyDSIbXb1F6CxI0L7rtWApEUOu2irae6VlM6ErE0qjkFWh0NaCQKWNmfl4Mq2Sr+RwzXtJqtYgsI56MQ2/QIhhaWWPJ0JOFT8QSsu5bzVaJ7nVU2RGM+sVY73K5ReJEcoz7FSODubbZq+0yWaipcqGiLMPstsJVX4v5mSXMDMzBVDEj4Y+L/j8YiEKpZGY8G5H1IiHk4IDyIe51nV2rxJA/NzMlSW4f/uD74bI55DU1mG0oKCq4++BdGLo5hOXFRSwE/CL9iqQTcuhkQ2f3hnUIpJbw6c/9DgqqnADwJmcDfu8j/wVb2jdgbGACM7Ozsl5TbsZs/NWru3D7vr0YuNmPyxcuyZrP53VmZoaltKKR1+o0giF4q/F4hVE+ceo0VGotdu3ZgYbGJqRTWTzx7e8y3gttbV14z3s/iJuDw2hsbsO67k3im2KMMxuyCd4ZHiD7spa5+DrU1Hrk8/Qu8OPhQAgT/X1SdjgzMylTGBPlQOvWIBqOYmpkTFJv9CbGu2rQ2NyKxeVliX7l88mYZa4pjLlcDPjEa8YUIE4cKEecHx9FIRnBPQfvgMeox5Xz53HuynUki2WkCmWk8zmZPt91+AAU5RIaa53QqfSIRVKwWRhFPYlI3I9QPIJ4IiveEY5sScgwHY/vD/bDcB+hj4L59zQZo0LfIANBNgvh99MSmV8z7v8+d/6L6Np/ZcCdd8QLgYsYy5Z44iJ7TgBPnTtbUmlS4OcYDcnPUypD/TuBG0E8P04m/VZeN0E6P8+FkCCTIwSe0AnmCdYpk6Fmnu7bnwbvjz/+dbzwwvNIJqlDjMiCZLFo4XTqYTbrBKzzD3NLyb4fvKZE1/Tb8pJ///n9D31mvF2BS9uUKGoV/+K0yXPnSqUGwTuBO6kSiOb+1OuTGLixCI+3Bhu3bhCNZHNbmzjlSxUVsvmCtGgy6pHFHwQWZPAMRoNoFbmiUPJisRilKInMNouEuCBxI+Gpl0CexwilggeWlQ2fh4fB/n4xmzBFhqd8u9UuhR0cmTXU10l1dKVEBkgPPYuhuLGrKsIoRYPRleKhclkkJb03+xCLxyS9gGYaHsLIBNGk6qmpkRITTkGqq90Sd0mDHWMUafbi6I9V1GRDCHD5GPVWncQmVjurkInGUcpkEWcOeluryGyaG5swMjOH+aUlDI+OYTngh93hlMxwJvO4a9yS152OJaHlqDuTFhCXZToDdYnlgsTHjY6MQK81oL7RC6UaqKjLyCEn2tcl34JUkaezOdESdrS04sqlK+hop5Y/hpA/hNB8AJ2NTTCZ1agoKmjp6MRyIAiVVicJO/ffdy98y/O4fv0q8voKNFY9zFYTPN5q6FnuFA5BU4Y0bpLJMJrdCKVzUBmsyMYK+PLffBXFUgU967rQVluNwWtXkMzFsXHrNiTTOdy4NopSBsgmcmhp7kDPpjUYnxyDo9qBTXu2IqnMIq+tiGSGml0jDYGxJAwlNRrcHommy4RjuHDyLWgrSqxq6cQzP3we1Q4b2tsbsXvfPhw6dA/+3//6+zIhaW1rwn3vOIqnjz0DZ1UVjv3oZajVGrjdVVKtfu7MOTTWNyAWjuHovfchV8qhe2M3bty8junpceSLeSwwt5hG33wBre2dMBgtOHv2ghT9uD01GJ0Zh7PGJRsVN3m33YnFqVlEgyHRGT/wwIP4zpM/kBF8OpXD4QN34MK587LJOOxkttNoqfOA8cM8VJaVShy4516MTMxix+YtyKUS8rx7a2pw7fo1YZdv9N0UkMNM/9/+2EeQTkQQjwbQ3dMNi92FL//d1/Gudz6Cp59+VqIG1UY93DW1K0bcXB7Xp0ew/933I5SNw8gyrSwNWQpI5LaGWnONNBAr8yWo8oz5K6F/bAirV6+Ra4rSmlQhI1/H9zcB2pVXz2PxxjRqLQ585D0fwGBvH1KZHOxVLly5fk0Mgi071kFf60C2UkS6mBPwxYx66lx54yRJrVXIpLOULdLhiOW5JZF2bN93G9hfJHKqUlGaf5lyQ60FU5fysSRKyYzk00cCS7A6LDDXujETDkpPATO4a81mLAwOY1d3D/KxFEwqHdKhKNZ2dGJ2dgZda1ajsakV3/3H7yMaYaGOCb6lRSlLqmmphsljRd/kDSzF/NKgu2X9djz9nXMo5AvQKQ0w6S147LH3Y9E3hdOX34St1gaVsYjlwCKCgbS0va5a0wJXjRnRuF9+L17ILCkq5yooJssIz8VQyShQTAE17noB4nzt/CGfyP9qvF5JcSJTSxaWsbzJeFT8Bg219TIFIOsq05NCERkW8CnU8hjZ5ty5apUUyREYEkhVOV0C1FgNL/LBVBJllBDNhNE7chUqM6C1EsxHkOEBQa8WHxAnNGT4mZxFUGkymBH1RWCAEYq8kvSBGLS5zlO2Q4mNWq0SIoYN2pxU0ggth/OyAirqsgiYAAAgAElEQVSoBLBLDC9UolNWapTIFcgKa+T9wWmnxE7eanrN5yS3X6NSQsemT+432hJqmz1obm/BzOQ8Jgfm0VLdhEpJieuXB6HRqZBJl6CsqKHge5dNz+UCMukM7rv3qEweU4kYoqFldLa1YnxkGLlsEUqNHt7WVgzeuIFoJCw59kVNBWWdAt3bNmDVxm55H46PjeDCxXNoWlOP977/UZkcx+ejWBiYg29iEX1XbmDHtp3YvmMbLHYL0pkkykWm05gxNT4mk6lANCzxyUzpmZ+fF9zB35uvD09llD9yYsxgCH8gJJ0la9f2CCjlY3jxhZcQCIZhd7lx297b4alrxuz8Iu48cFD2CE6jmfKiBH1hJtG/G61WVLlrZF8iuOZ+n4zFsTgzidHBQZHETU2PS5Tr7Xfuw+z0NG5c7RUzro1hCioNNm7eKofKXKkskZEbNm4UsoBYacG3LAdIrjX0rNgNOsyMDCA4P4UPv+9RnHj1FZw7ew4TnJDb7EhTblPIC3myaX031IoKDuzbiWiABA7xgQILCzPYtHkD3jp/Bj5fCFNziyip1eyHFS9DIBAS4C64Qib+JRhNZjQ1tkhWO8E7D67/1u3XjPv/+az8Irr2XylwJ7hmHCNHOoxt/Pa3vy2s+aFDh+T/uZgQwPMNR7aHMhdKXLZv3y4adbKTZOn5OV5UZNoJ5snIMx/+1tfzY2TgmQVPcEoG/xaYJ5P/pS99SS5GsiG35N5kmZnowhM/tXdWqw42mw5VbhPePW3E2rmVRtFf9jZKxn2HEiUdzTv/ckz0z/ctPp4V4M4X7fTrE5idjEu6SkNznWjkuKDFUxm4PY0SvZRJJcTgly1khb1hnnYqk4Jer5HaZY60yZBxtMtRa211jSxKvLD4utwy/bJIgk/Krcpkvj6+5WVMTUyKCcpstEKj1kls4333HpF4v9dee002Ijb0UcZTVFeESQr6g/K91J4yj5iAgcksjiqXJNKQRWd2utPlkNY9/sJMn5lnnKDTBZVeJ1+zbu06icxKsIhiaVnaVHlq79nQDaORTEAEhXQGi7MzmBgfx7at20SX3z84KCkirpoahKJRiYHbtn0HXnn5VWzq6UaTt06kCfMLC9iyaTNCoaCYb/k4k+kEujeux8zcDCKxGJYWlmVE3NjagEQ2hpGpETiq7SgpK/Kc8zBj1JpEbuBb8gnDxMWPOlSrzohSqoBcJoHm5ibR/pX5eYtFWm1VHA/n0jCbdOhY1SwNr//04j/BZNTjv3zyt3Ht/EX4FhdQ7a7Gsddew/qdu/FXj/8AtY1elIta7N1zmxwiYlE//DNTaKl2I8ZGTrMZ73n3+3Hy+DnMT/qhV5sk2eLGUD9a2prQtqoNC7EACqYKcroKCihCTaopX4DVYMYzX3sSHosT3Z2rYYASEZ8fR+85Ao/Hi4/+5qfgdtWgq7Ea6VwR6zdtwPDwuJjIkskU/vhP/wixRBTPPPcCamsasWbNGpHElQoFxCIBafdc17VWJBZs3q1oINfj7OKssEdmmw1+f0Bi2fbs3SsM3c2BfvgCQTkUaowrZTeUF9V7G0TOpShVxNRISYTFZpfYunAyLtnWNFRnUmmEYmmsbWtBNhbCxz70AXz961+Fu6Yav/fZ/y6At7dvAN66RuhVapQyGdzo7cXV3msIhELYvnM3DhzYj3/68dNoa/Ai6FvA7h1bsO/223Du8hW8fvxNdHWskfUrkg5hzaYNImEz2RyoqDU4eeUiLg0PoLGjEVUuGxqa6lEol+TAqzBoEEklBDToocR9+w9Jss7rl0+zZwtKjQrk5RmZmc8VJHZPVVEiNh1EkeA0GEeVxox17avR13sDmVwBi/5lrFqzBs41HvhzcWSUZRQpxVOrxW+ho7elVBKWuFTMIcsCoGwBZ068JVOmXbfvxeZ9exCvMBmDBTNM2mej7sphv5QuwFABvBYnXnjyKWzuWQub0wa1w4pwKY9QNiFRivpKGfVWG/KhELycumYLKMXTiCz64LY74CLwsdrx6k+Ow+GohrJcwN7duzA7N4m9h27D8UvHceLSSSwG/WKc1iotcFk7wQy6NZ1rMTs5g/PnzyCei2LtltWYCUwhkopg3r8g08aaereANR5KeTihDpidElqlAYlQBr6pENL+AspJFVQVrcjpOBUz2kwyDQpFomhoacEDDz0sxUBsWh4dG8bU5LhMc5ymFRY8Ho0gFo5CyT4OtR7zs/OSqsIirFpvo7w3zQYTzCaLSBXtVpsQNASCJD9YwjW1OIYp3wRS5QTUFhUiqbBcG5RasP9gccEn67fDahbATO1zeCkIPfQoposw680C3Ana+ScYDAlZwukFv5ZeIh4QyLbzNWTLJQ2sSqgE4KnIwpuMor/mcxeLRaXci3G8DXX1AsrGx8ZRYpMpDwlcLvI5uOtdiOQSWLe5E9Weavj9IYz3T8NbXQc1NOi9MoxEJAMUKigXFKhyuGWiyujFdz78bgz03cQ/Pfc0KqWs+KhIIjExiaZGp9uF1atWrfgMpkYRysaw5cBO3H7fQfgpMy0VVuIzVRXc7O1DW10LCqE8fCPL6KpfjTVt62TvWl5aRN/NPiwszIkplARZndcj0ycm/UCvRkEmClnZsxhBScaYezDLJIklSDZRIsQY4Hg8IX4u6vjZQzEyOCplaSWFAgajCXv23C4RxKPjU9iybesKqVWkb4iHoSz0JhMsdrt4frzeBtjtLvm9OcmMR0Po772GqYlxzExNorm9SfwHW7dswbUrlxAJBqUPhI/D6a6WtDRPUzPuPHQQ01MzSMVTUuBF6RZNuqdOnJBptE2nRnhhFl6HBUatAj85fgLzwSDCiRQWQiHY3FViQl3d2YaWhnrxiT367gdw6vhJ3Llvv0zWmC5jNOpkgsdpti8URVGjRly6HDQilVkRIayw7sQYLKy7976jAtpvHQJ/Ddx/PprkQZsYjKT0zypZ+ln39EtJZW7dMV9EgneCRd5Wr14tenb+P9Ng+IeZ7DSn0qRKtpyfE4bg37kRyHPExCx4ymXI2vMXJZtP0M+NlAcCyiB44xuHIOFn3Sfjq3gzmbT4nLYRt6VXkmh+2dtIcwUXt78N3EUa8y+Z/FvM+62fw8V18GoUfVeneUBHVbVL2Nh16zfCH47BYLIjGk9BoSjDajWLto2MJeUKXMhY3c6ROE0wGqiQTCQErFrNFpl+UBNnYDkRneiZjDSecbTF14ltbfwY9bMmvUFY+0SCTvaSRC2uAH815mZmpQKbr8Oqri4EYmFheujUZ2QlD2pMluHP4ibgdrvI/0gsFXHi7MyUjM5oemXD6ubNm2SEaHW50N8/IO566nl5uJocn4C3xiuvX1tLu2yGdXUexKLU3MZFrnPonkN46ZWXhW1lAoY4LzVKidTzejwo0Ngzt4iNnWuQiaeRyGWxe89tGJdsX/5+OZEQ0HyXKWRRARt0VRKtlS1mkK+wxjknLClBOzXzZKrKWeozs5LMQS0gN52gP4BoIIpSOotaV41oYTdt34nhsXHR+rNsxGRSi1batziHIwfuwA++/z0o1Qps37xNABrlNhNjE/B4G5Au5XB68BKcTc1Ys2ErdBqTSL1YajI3N4l02I8WuxPKVA4f+OCHUFtTj5effx2TQ7N4+dhPMDO/jPWb12F8ehzWahu8q1pg8jqgdRihMWqgZbFHoQyX2YbnH/8xytESvM5q2HR6uO1WlIt5dG/cAJ3JhlOnz6KSyQhgYUMsGSUmCLz0yivSeGg2WNDQ1IxjbxwXA1o8kcSd+/di7+7tuNF7HfU1HizNzqOrvR1Wu0VeOxq+Tp55C3fffQTjE+OYm5mTqdrNgT4cPnIPLly4JM81Eyt4CGIqj9XGqLsW+ANBzM3OoaWlTfL9qfdl5OGNgQEYNFoZnydiEdgMemxf342Pf/SjeOLb30Z7RxdGx8bFm3H3vUdZOYzR4RG8dfItZJJJLCwsirFq3cb1YojLZ9KosltRSCXgdBhlsrK6ey3ijK0rQg4cyVQUh++9C7//J3+8YlxMZfHUCy9ibGkOTz7zIxy8+wD6xvsllq+hpRk927YgDzZjplHtcKKltl4iL5cTEdEQFyhhQgVFslgqDUrJPBwWO5SJIuoMTgxc7IW5pEZ4KYD6ukZE4wmMTUzIQc3dUQut04KUogxzFZMw9BIdZ9TqxfS3vOSXNWFhakoSPDra23Hx+hU0r+2Eoc6FrBrIoiSJIyxyYXkZ866NKg2U6SzSvpCUNjFFI5qOo2FVJygeS+TS0CqVsKpVKEciAt69HjdKhRwCi8uYHRmHRWcQucb+u+7GN/7xe/A2NuOhI/dhZnxSJqL3PXwEL775PL7/Tz+Q9Kk6TyOOPfsatnTvxfT0rMjwTpw8j0wxic7udphcJoTiQYzOzKOq3oyG5lqotGXkSgXEE2nEIwlpRK5xVyESjCOfAnzTKVQSZRQSChg1Fqzp6UFTRyuC0SDaOzqkyIfTq1Vr18q6RB8Izfqru9g6fBb1Ljcmx0cwPzOFTGKl/TSbSMu0Ua3QIhFLodpdtxIxW6JQTCnvCckkL+bgcNllwstGy8XgHMLpAMKZIJaiy8iVs1DrdZJrznIevl7JeEry0UnO8MbDTyIchyIHOK1OGHRGLC0sSWY7jZzs1lh+m5AwW80SxkB2l7r1Uq6EOg8JjLwcakjcUFLR1NQo8ZD8mRabWUgzsvgswBvsH5JStUKuKOU/nOhW1CWoLQo465yoaa6R1C2yxzf7BrGqrQPrV2/C6dcuYvT6HKrsLnS1rEVjQzM29KzH5YtXJAqWqVOUhMTiITmscstnFKtWTRM3UN/ggcqgRrycxvs/+Ruw1juQKmZQpISxVJQkn1KmCK+9WkzGPa3duHruOs6cvoD5xUXZ/wl0SWBxLWCOfKVSxL49e3CtrxeZUkb2PoJLnVYjBx4iUIIndiUwHjMcDMiUuLW5WSZelIXUeOrw3HMvoKdnAy5fvox0PitTFrLPrW0dsg6/eOwYbtu3T9KU5ufmEaYklHIzswnZXB6NDU2octXC7apeeU4rRbzx6itw2+3o7b0mpNHzL72AQ4cOymSd0iWSG3xfBEMhNLa0wVHrwXs/8EGZ5Jw9fUZS2fQaLWrcLizPzqD/6mWUUgkoCzkJcTDqNHjl5EmoLWYotXpEM2lZL5eX5rFlQw+MGrX8ObR/n8RWfvqTv43eS1cweLNPDjWciA8Oj2EpFEG2AkSTCSQ4YWcinIRsqGQfIMJhr8FDD73zZ4J2vpd/zbj/fwhzxf+YxJkzZwSL/aK3Xwlw5w//afDOCEcaUMmIE1zfalMlCCQQJ1hkuyoZdQJxuvNpaCWgJ+N+C/SzyInGVMpjeELh95KdZ0Y874uNrPye/who/9dP0B/om3BEzRKPX/5G4H5hmwJZZUWMoYylY/HRPwN18s5Ml+F/b2P6118axvR4GMV8Voo21q5ehZa2dtFsM+OZYNvT5F3J9M2TGcuK2ZSMJy8wxoPxAmdOLZv5aOikOYmpHDJSNRplfMmLrFAoY2xyQkyjZBI4DoyEAsI40NF+4fJVuKqqZWRsczhw5sxpSVngfXOMxlp7gl5uAisTBYW83gSyDY31Mg2w2SxS4sPSD0436FgvlQrovXYNBr1OHteadeuw4PNJfCA3gA3dPdLaykrnmzcG0N7ejpnxGWHbduzdCU+TB+MLk1KYwrGw2c4aeQ388yGoNBrUt9RBZdLgie88IUZLTU6BNnc9NnSsg9HqxMLiIj74wcdw7twZnLtwBl2rOyVHOVfKiy54bGRQmB8+p84apzC+LHIiS92+qlMix+KBMOq9HsxOzQiL62BEpkaHC2fOo6GmDh/+4G/i8b//psSQeRobMMZxp4NNn2lEQj4ARTj0epgNBjS1tmJ4cESYem+1F2+8flLSa9zeWqhq1fB0tEFpNMGkNyMRTSCvyCOZiECZy2DPmh6sbmjB0889i9bWLpSyCsxOLOHmtZvo2bAe4VgIM755ZFVAXlPGfDSChs46tHe1wqI3SMtoIZFBVcWBjD+N4esDyMfi2Ny9Bh5vFb77w+/id3/vcwhHM/jy334ZBo0OH3nsXejrvYZH3vcI/uZLX5EYtnc99IjoN7/2nW9iem4GGzZvxOf/8PNobG/Hno2bhF3ubG6FQa3F1s2bEIxEEYxF4GOPwNoeYYPPvvWWxNI1t3JSoRDTNIt2dmzeKJnja9d2C/OzGAhgYHRA5Dic8pAZjWfSaOtqlfQexoe6LGbUuVwI+v1ivqx2udFS34JoMIIXj72IrlVdqPZ4sKZnAyZnpvG97z+JbDoLs9kirFt7ZzsuXrkiUyOdRokHjhxGYGke/sCySMGaOzoxNz0nzcYs43rXux+GzaRH38WLMp04f/0GxvxLeOzjH8XX/vEbuOOhu1DlcaPIXoZSHplyQdJm9CQi0lmoSivXj8lkERO1WozMFeTjWZTjWUSXQ1DlyhKDmVgOYlVLu+i/U5msVLbHU0lh3Dbu2Ah/PIyFoB/dmzZCrzdi32178f1vf1/AzMTklERwEog3eWrEw1HQKbH18D7kjApkVBWUVAqQl6UeXdaLUlnaaaeHB2GCSg4yRFqJfBbJSgnNPWuRYdpFPodCOIzF/iFU6fTobGuA0+3A1NQkmurrkU0kkUvl4PU2o7qek6ZXsKFzLRrrGtF79Qo++smP4MKNM3jq2I/Em/LNf/hHrGtfh2x0Bezs3LUDeWUZP3z+afiTISzGgwjEI9JK2r2+EyXkkcknxCCcTeaQzZag12pgNVlgMTnQd2UCBlrIszpkokWkYwX8P5/9fZmETM/PoK6hCS1tnfI+JuvO1CkSJ9f7erFl4wb8+MkfYm1nB06eeB3lAvO0ibkYp0mj/0qmNSU5XncjAssBYd8ZVVpRVqDWqiS9pamtEXPzE0hnYzDajVgOzSNbyUr8YiLLYqSigEk2PlOKw4hVmlJNVp0ksdR5alGidEWhRTwQhVHPEjzKULLCoDc1NUv8pAQE2K1yAOQek06spN9QBki/BZPApEm7UILDYYPeoBPPAmMpJTbX5sD40JhMDKLhhMj2GC3KaVi1x40Z3zRgLMPTWoNYLgZ3XZWEIkwMT6C1vhXaogleezOmRpbw0cc+gWefeg4D/YMo5EorbaBQIp6I8mQjEq8iW2B556UCTDqdFAqpdEqs27QOCqMS075ZRBIReJ0e7Ny0WVjoUr6ITZs2Ip5OIRgMY2BwFOPjo8jEV/ZUvcYAZVkpjDrBO/cddisk00mRixFlloolifflc072XbxNfKaZba6EeAYoG6VRlpM9r6cRQyMjOH3mPEJMAiuVYLGYJYxjy5ZtGB4exeHDR3DspWO4fd/tssd6GrzYuG2zvL68tgv5EiL+CNRlNVa1d4npfnl+HtcvXYbdYcPFKxfx6vHX4Kx248ChQyIxYvIXD1xXrl7F6u51sFRX47Of+yxmJhalIIyZ9bWeGgR886iymNB/9RKCi/O4cfUaqpwOuF0u3BgeRiSZgquGbdjs1oiJl6WDk+F8GoV0EvvpCRvox7sefAcU+aJo7wkqc+WyTPuTuSKCiQQCkSiy1CIqVbJW8ZBE2RgPPyxwO3z3PT8XQP0auK88ReJ/VCgEs46Pj//c5+1nfcGvDLjzh/AUKydbnU6kMpS3jI6OCtv+jne8Q/5NIM+oRxpLCdw/97nPiaSGX8+yJY7en332WQF6jz32mGxCNLMSqN/6PL+fjDvNr2Se+e9/yxTxs37xz+ubcO+vELif36JAXs3Fk/pSAmYOHVcAO7fqW15XAneC4R8/dQW9V2egVQFVNouYW1SKCnbu2iUZzDS/6EwGaaNkuRDZ9kw2g3QmLWNYgniJ4apADjs0OVInyed/YXZOJho08bmrqpHNFhAIBqWNc6W2OSz5sTS0VblcojmOJ5PwBQLYvGUzRhm1V66Iaaaxvg6d7R2Ynp0Rxp2SCneVe0XPpgBaW1ug02mkpZR6dQIAgnrml5NBqKl2S+oCFw7qm9l4yuiuhfkFiSrj68f7dThcK02CapqJTfDFA+ifGoC3owGtq1rgqHLIz+Mw46lv/ggdnV3YuGcTfCkmX6REDuDS2PDSD16AOg3s3LIXu3fvwdLiAi5fuYBt27eIVKaIIq70XgZZqlwmjrrGemm2o8GJcXgcgcQSSWGaRaOoUEkFOn+PaDyC/psEktVIJdKgbTXsT2L37t34zg9/CKNNi//x53+Cv/zrv8CWzRtw80afxKd5XFUiNWFSSzKRk3x0i94Mp80lZsuRiRnc/uAeVMx6aKwmWNicWCzCF/ZLyQmZz/DsAm7bugOBUBD5QhlatRHnTlxGbRVz3OPYtmMj6tobYap2Iq+qwBcNIIeV2Md4OIJMLImZsQn4R31YmohCVwRWt9RjTUcTMukwfvNjv4m/+/q3cPudd+PEibdkY434fYgFQ9i1gyNhYHJqBrfdxjQouxji6pobsHX3Tjg9NZIk8Wd/8Ecyzn3zjeOodVfjU5/4FKZmZ6UdtrbOizeOvyHm3IY6L2ZnZiTLvnM1mfEJaJVaFFNZOWSweGpyYQ6BREIOZ+VyHp6aWszMTmHHnp34oz/9Q1y6eAHffeIJXDp1Fp987MOo9Xpw/vJVKTOZHJlCJpbApg3rcPjuA9J6aTJb8YnP/C6gN+KO/QfwyrFXMD89I3F4oUgImUQeVqMSOzf1oJTLCECnjrNQWWk6vHmjH4ff9y6s27wGpUwcvcffwNTYBFq71+Pzf/1X2H5wvzSBLmdiApQK5SIylQKi2RT0VjO0b7djMlmlSFmM3iDZ4IM3hzDWN4QNbWtQo7EhOLOMo4ePYGF+HjqlFhfPX5BDtYWdAqs6cOnyJVn8yUg++tj78IOnnsIjjzyKtWt68Of/408xNjwqbbI0s9jsZilTU1WKMDusmFyeRVJVRkvPali9NWKsJ0PpsNplSsapw+hAPzZ0r0UiFsSli+fhMJoEdJy/fg0Kgwn77rhTJHHHX3oJbr0RjVVuOExaZLIpGCwGLPgX0dPTjVpPHfyLUSTjZJC10hFBfTgZw/sfug/LsQW8evJFsE2KhnezxozDdx7C+PgIjh69B32jN/HGhdM4O3gNRYYLWE3CXlvN2pUmS7VaABj/7fcH4XZWIZsqktREKQsU0xWUUgqEfDEpb2prXYXmplZhqvfsv13iR+2uajS3tsFAH0+pJJK8HZKC9nu468B+BPxLuOfwQURCy/ir//W/EAtEpb3WqDfDarAh6otLitDS3BLaO1gaZcPN4T44qm0IxgNwuE3whedhtBhhsOpkekhfRSSegVqjRnV1DRKxONQKDQLLEWGk9UY1tAa1FMfxUFXOM8ebUZFJkTOyfZd6arLoXGe5LzJOlAc6AlFPNZllSg3jEt9HCRaDBti6arfZYHaYRJYZy8RETlPldGOMwN1ggkVnkwMyfWZMSOE+M70whYq+BKVJCWjLyGuK2LJ1vSSQGTQGpKN5tHi74HE24/tPPIXGuhaJbi3mKmIQVpUVCPqWZVLKpk2FUisN00zQyaZSMOv1At61Bi16NnXDH1zG7j27JNf++Gtvgn2vJFwURjUe+8SHsBj3rTS0Kio48eIpHH/6ddkfS6mi7B082NCzxOtNSrDyK10q/I9kGsktvmc4yaZEhvwaryWSUlaTSabJWq0eLa2daGhqlcjL8xcu4vy5M5Ld/8ADD4hE57vfeUIYeK+3HlUuNy5dvozaei/CqSgefu87UdfQKKk39VUehOcDUkxW43XDW1WN555+CpFoGKfPncFcMIBsqSz+tn17b5cknuWFJZw5ex6r1q5BXXsrPv47v4OFqXkoC8BA/w1kC0nEGZFsNSCfistrMTQ0jKbmNpQVGlEm8NCu0WvlvW1jGWIsBE+1GxpFGYloSCaTLJT7q//5p3jmyR+iUsjL9DSWSGNmcQnFikqy3JcCQRQqClnfC2+n1aneZtxJBN5zz70/F4D+GrivPEV83xED/2fy2v+9J/dXCtz5QwhYOXYiy84bddZPPvmk/M3M9xdeeOGfgTqz3sme/2vgzq/jKP0WUKeunfr2W8D/1i9DAPrTUZI/9x30U1/wqwTuw80VnN8ClPUrebxcMG5FIq38vZLj/tPq9x8/14uRkaDUrucScZg11CEasGnDehmFc4OhFIGGTovNJlIkGpHYxppKpyUJweFyoaiAjGepS4+GI1iYmxcTi9Qls3UvX5BGvuqaWmEx+XA4CWlpacbrr72GNWtWyUa/sLQkKQtcEDnCmZqaFk15TVUVbGYLPPV1iEbjSKfSMNJESoYOkMIYVjtTQ8coPjlAvX2B8/em7p614ZT3hEIRSUiguaujqxNrVq+W9AuaqBj/xTFcyO+HyWJCQ1cTZiKLUNvUYhx1uuxw2e2YHptAjaEK/UODaN/chWA+jEQ+BWVFiXIsj+XhJfgnfNAkKRHRisSltb0FLJ5jcQUjsbiBbt66CWplGaFIWCRHfJ4jybik+TBJhsZQPWMktVpouPCX8mISCobDMnqdn13Cnm074VsKY2xiXDa1ls4m2RBtdpNIlSKhEGanl1DMZaRSu39wQKLBeMhyWZ2SlEIwn2VrbaWEd3/k3cgp2SbIghMV8oqSsKxMOdKVKgJqlUxeSCSRJ8sIPZ578ll4qqrQ2dGOjbdtRl4LaI06KHVa5EtlxHhI0xqkFdc/v4QLJy4hE04iHcyisboKm3s68Od/9t/FUPvdJ34EtdqKmzeGcOjgQfRe7xMQ23vxMmwmEzZt2CB+ipMnzuAv/+yPcdvB/cL4js1MorG1Db5lH159+TUszixgcmJGrgEehvbefjsGR0ZkE+X7YHFxAXWeGtx9336J0QuFwqgUyDqnJP2E75tEIY+FYAgWqxNmo1HMbTq9Glq9Cu0drdi0ab1U1k+NjKK1rh1tHZ342698Fd76Frxx/DQcFgu2bVyLh+6/G/OT43j2uedR1Iz2XW0AACAASURBVBuQUSoxOjknbL3VaBSzd1V1FW4QmJaK6Giqx9aN3bh6+TKMFhOsdgeSiYxM/ox11Th87wEUEsuYvNkr11z39t2YT6dwcWgIJY0KeRVNhlqJ3QvHYxhbnEZNYx2UBp0k8HDiw5QoSsyYp62FFsp0Cf6xBYRG57Ft1Xr4ZxeRiiegUapFlhROxBDLplBWrxjLpfSsrR179+7FxYuXxLT7zJNP48aVPil/gkKFydkpVFWZsLS8KEzjPUfuFknO9YF+NK9ejYVICO6GOjR1NUu84fLcvBhb9922CwPDN+B021i/iWI0jko8jdHRKbkm9t9xCGajGW+deBNr2trhX1xEe3MDYskoAjE/4oWUHBwPHzmKeCiDmC+N2fElZPMZeKvrkWYGvEYBe40RI7P9sDuMmJqYwOrWTuzYtgOvvXoMal0FWrseI8sTUNgN0LmsCCcTCEUiSKWjqHJVyaFHJhV5mhFtUCo1KJeUSIaSiAVjiEey0uxqUFuQTRQEvHtrGlBT40VVY7Xon7ft3C2Z7/TIzMxMo/fKZezcvg0//tGP8PFPfBL+wBJmpydw6tTrKGWzIskhG6rTGMQU7jS7hNFm8kg8EZNiJa1ZhZK6gEQuBq1NCb1FjVSWUXoVychOxCldKaBYoGfIhQS1xFlKD5gEVJSoSMYy2hwW2HmgKBQRWArLGs+yJZa4sVBNzUlrIinEByUfnEYwN5y1HhazVeQ7jz76PiEZ/v4bf49QMCjXI1uWrVU2yfTWMP2oUIZVb5H2z0wkKcy/1sD2VKuA2anpKdirrSiq84jlEygoi1i9tk0ANhs1PbV1aG3sQjZdgdtVj7NnLsJstmKwdxCN1Y2osbmRT6bRd+0aQqGoGITJvDPJi7p+nUIjKSdk4bds2QSdfqVzxWK0SvIZiYq5pQW0remE1qbHfe+5H/5cFAV1CYVUHpdOX8Cpl05CmVdAQd6lwo7giiSCUX/OAyyBJskjenH4M3ng4UOg9l0ScNpbUMzlEA2HV5LN3LXQGSw4fOR+aeClD4tZ8cy9XNXVId4FyiVffvFlmYTdfdfd2LtvH147/jp6dmzEfGgRnas6sWf7bpx8+XX0nbuC8cFRhONhuJgKRFlLJoXtt+1GMJHE+MIi9h++G+vWrsfo0DhCPj/OnT+Hak8NTC4nPvxbH4PbXoWZ4UkM9d+AQpGDqpzD4Tv3wOt2YmhwCM8fewUWRzX0ZjtOnj6FkbFhKUjklJjk2vjoEJoa66R4sIvxw0Ydei+ex5/+wefxxssvYXJsBIVCCfFUFkuBEBQaPWaXA/CFIqLvz/PAo1SJ9FEoyUoF3et6cPTo/T8Xdv0auK+Q2r+srv2nn+hfOXC/decE6rdMpwTyR48elVIm6nuoeeep/hYwp+6dBtNbevhbQP748eOiib+VMnPixAn5fjKzZJn/oy1T/9Y761cJ3IeaKji7uQIY3o59fFsPI4w4K6qlNXVFI8OPFYsVXOkNIRwqS7HC9OiYZPNyoSYbSXMmjVaZLDN9C/I8MgWBIM7n92N8YlLAEP+97F+Wr2Vpk06/Eg9FbSuNlTQBcyFfWlyShJQCc7z1Rhm1k/lkOgTruMku03nPv7lYc5Eis04pDDeOjes3CtvMTYIjQ5ZvEfCMj49h185dMlmheSoai67o84JBGdk2t7TA7/OJHIapD0yT8XjqUVNbI8kTzHfnZIA/k4xojhXJiqKYABciS9hzaC8SeSZS2DA6NIjAkg+5dBoffu9v4Gvf/AY6t66CpkqHcCYm7Kgqp4SlaMLSyCIcZTuWZ5cktYFxnKQUGXHmqnZIjbbdbsbcLM1MapEH9d24gW0790hWczpDKQWzyXPSkkrtMFMnOM0IR6MIhVhPb5XNkKCTEWiNbV6s6ulAAXkxzS37/Bgfm0AoEIFeaZE69S2bNuIay58yGSmu4fOt1KjFqJnO5aC3mSUH28jiGI0aZbLtuTQjkiVdJ0kNZYXNmCxX0kGl0KCYzsJqNEClKMFeU4WyihpS/s4aSSqisY5xkZSRMKfaYrZAlQNGr/bj//7Yp7B94wbM0ijV0IRTp87jxtWbaGvtwtPPPodar1fq7HuvXEQ5k0WN04Y79+2B3cY4xoQAje27dmNkYhzuujrs3L0L73nPo2K2YyLMgw8/jIvXrqK2vgGT01Oi+SUgpYmrprYWGzeuQUOTV6Y1169fwwff/xj+8HN/AJfbi4N33YPBkXE5oFCve2j/ATz7zNOS+OFw2NHR1iKaVRq92BSZSaRQ39CIUDqNV06dxOz8LFq9HvzWI+/EQN81zAWXsRSPoLqtBRevX5dDWS6VQo3DjZa6RnS1tiEa9OPuA/txo68X2XwOL770CsxWOyrQ4K5Dd2P9jm3YfeduqDUlLEwMYeRmL6rcLvFtnLx4Ea8dfxOe5nZcv3JNfD6rN/bgR2+8irsfvR9JtlRyv1NWRDda7apCqVCRVlCDUgd1poCF3jHs69mK2aFxTI5NobW1HfccvR9/+/iX4W2vQyKflkM7q+HtBiucFpuwvePDE5L2RF05gRrBOk2WbY01+L8+82m88pPX5DB8tfc6amrrkKOxd9mPbft2IZgMwqjXIRGOoNrtxPzSDHRmDUwuC8xOM6KBEAxZwKUyQltgkZoBV673QaVeOdS2d7agt/eCRPjVd7Ti5eNv4vA9h6BSkmVfxoNH341v/eMT6FjdIROEpalFRMJRbNm1CSpTBUarGidPvIrtmzchmYghV8kiXUpiLrSIuYgf7d1rsBQLChCbW1xAS1u9EAGUc5DBX1oKoYrMqUonIHR6aJHifZSZNQ9eH2Xo1AbGRsHmcEoeu8FpkhIkTu0YpdvV1Ymh/kFJJaI0cVVnJx566F348z/7MywtLcgakMzEJbtdVVbBpDWjpb4ZIX9YCmpkXayUoTNqEctHEEj6YHLoUdayEEgh6w8NkZT3SbpVidPMhBQgFbMlKWTje4HEh1KtRKaYhcfrFGkFmWmy6jwwlLJl6JRGYeBRJI5kzGtREpSUTJCixl69kiRWzJXgslehob4JU+OTkrhSUORx971HYLRZ0NTShMX5RWH8ZydmcOD2/XBZHfj+d78vRUQ8AAYDQWQLORiteulZKCqLKKrLUGiB6honrHazJHa57DWorW6EVmWGVmeSQwRyFaRDaTz5rR8gE87CoDJIURglklyHSaCwwdWkM4g8h/Gsdqcdq1d3wu9bxIa1G1HOlzE1M42xyVHUN9VDZdFhz8H9mPbNYWZpHj23b0JDgxfJaBzjgyPIp/II+oKYnZyTYqRyviRMMZtTUSAhopQSK8pmVJSzalYilSVRzWiQQwQnBEadEUajDdt33oaKSoupqQkBwWwvb25qEfKMXgPfckCIspGhYZH6fujDH0T/yE1Mzk3hC1/4C9kr/+HvHseJV97A5MQ0jj74Dnlej7/6mnhKGtpb8NAj74LN6UZNTT2GR8YwNTElQQ0nT52E1e1AVX09Vq/rxoP3P4zLb53HxOggNKoMVtd78LHHHsXy7Cwu9V7Hd596Du1rNyEYT2JmehKjI0MSTWwy6yVTn54lI83QJiM+/lsfxuXTJxDyL+PIXYeQikZw7fIleWxKjQEzS4uIp3NY8IURiqdR0aqQK6/IgBUKHjIr4g3g73zXocO/Bu4/5xn4Vena/38B7rd+CJ3rZN8pn+GNixDNpgTjTKAh6PvCF74gOvdbwJ2yGQJ5JstQOnPrRsBO6QyB3i97+1UC9/66Es5vUyDPeTN/R8asEYlzfS2wXXIlQ5sfYzpGOl3AyHAS2axKtIX8vajtJasSDQUlVi+TTmFpaVGy252uKmERYokEVDoNjBYLXO5qDA4MQKNSYHpyAuVSHu1tbTLyjYYi2L37NlkkmV87NjqK+sYmjE9Oy2NhLCSlMuFQEPX1XthcTpHSkOGgRImeAR6sePii1p2ZxGwEZBkKpx7r13dLyQrZ9/n5BTmpk2ivb2oU2QbHxzxd8vtpTOX98RDh8/klA5yMh9PhxOzs/EqFeJVbwCrHEqs2rILaooTeqkFJWYLdbsGFs+ekNITTAR4YeEhgxXmynMTIwgiS5QxSlNmUtTDmNXCoLDAVLVAVlRigtMXllp9b662GxsCCmsyKCaz0v9l7Dyg77/Lc99m99zZ7T+9d0qhXS1a1ZFnuBYPpK+EQSi6EFAg5ODdwSEIoCRAghNBig2kuuFu2bFmSNZJGmt5n9sye2b2Xb5dvl7vedyCLde+5h3NPTO69gVlLy7I02rPr93/L8/yeGk+tKpUatBoDwtE4du7YxatS8mFwam25xMZEvc6IeILQnC7GftGqc2FxDjqjHgazFgod4f/KHB9O8pCOjm7mMV8dvo7VuSjMBj2bluk5U2sUUBvVSGdyeMvbH0Aql2MzbJ6mZ2o1Pw80IbK5HFxosDG5VsGNK1fR1NIKNengjSbIlRTYQvjBjZQ+kitQg0iTyPlpIhes8usZCvnR398Fu90CtV4FebGMLY3dUBYBi8YEIVOEXk+reRmuXr7GRkiaMr16/gLKMiW2bx+CRafDjq2bEQ/5sLg8h7GRG3BaXGhuaoPJaGHMpj8SRorMTOksv58JsxZNEf97o8CgJpVSKqVyGSxWG8Jr6zhx7AjypSweevfbWX9bq8nwyivnMTfrRTotcGMzPzuH++6+j1N9aTpLk7GjR27GSy+9iGQiitbGRtj0emTTaYzOzyJczMPsJBa8iQ+4fC4N6OUwElOdjMhyQn0KcJhtKCUEzN2Yxa6BTUCpiGq1zA1wuVrBoncdc4srCATiPPn/8089jJtPnYSCNmtSEZlEAE8++j0oahVs274T166Pwt3Uiq9++atIp3NIiEX83n/9Q6wIceSVxErfSDkuFQtc9JK+mHSwtG0wQI6n/vkRfPGTn2ZazuzCEq5dG2VKRVN3K5RmBSryKmQKMkensDLlRcjr40TWcq6MbCqH9rZ29pssLc6z7OUv/vSjvP27NnoDq/41lCGFxW5HsVzj4BSVRo2yooJ0LAq1QoZMKs6McZ1Vh2wlD6FC2Qo69NS3ITqxAI/OzFsVhc4Eu6sJt991F376xA9RKGfhaWrAnHeFUyVNOhMmr08gXyjhpiNHkKuIWPUuI+TzY/fQbpx98WVoDHpE00EsehfwzBPfwxsXX0NvbwdWI6t4+Y1zGJ64DmdzI3KVEmpyGQKEfXUYkcwl4bBZmWldKZPelnTdBVQrMpRLNYgpCRL+LKrFKuQi6fQdjLstlkXkijlUZTUUpWW0drSxcdJqNsFhtyGwts4FHWnJJTUpy0uSsTRyQp79RKVKETt2bsfawgo0NSU2921BMkZNfHwjfMxqQTKbhC/mg1RXQ01Z5kJXpHd/tQqjychNFw02Skydomm3CCWRYKoSfh+kE1nGQZJlWatToFASYHUYuRB22pxIhNKoCDWUhQqaPM1YWfJuUGTEIuQ6xcb7lp6TYgVGnYkLV9L9l/JllGoF2OttOHjkMCw2O7YMbcX46BibPy1aAz9+ut6N3Rjn129mcprJRFVplUlb3vVVyLVSVGRl1shXJSLsLisThtzOeshqanS29COXyUNp0PCApcVdjx9++4cI+WLIJQpQyWlLS0nUeRhom0DeCrWG5TzJ9AZO1eNx8VS8o6UDNbHKDWiU3pd6BZIiBQkBf/ulL+L9f/ABtO3qwJl7bkOlVmJWATVh165ex75d+xFcC2JibAJD27ZCIZEjHUsxBGF1YRUqnRLHTh3jjAuSn2YSGSzPLyDqCyO0vAan3o5aSYpCqYZ9h44wZz5Jw6hCns9RuUKN3bv2wEVp3FNTOPviC1haXOJN6X3334XBwT6MjFxDV1cHy7i8S6t47bXX8bFPfhLNDa3wLizj2//yLQ6Bow2cfz2Agb4hHD1yDN5VL9LJOF6/cAGiHGju7oKtrg733/0A5sZnsbwwiTqHGts7O9Bit6BaFDEyNYsnXjyHtr7NyORLvD2bn5tGIORDuSZy4U6+HpNeC5VMgr/61CfxT//wBd5GP/jgA0hEIhi9epWfb53JzHkkvmAEgWgamaLIOEkJeSVo4l6tQkneHIWMPWm3nb7t15Ziv80T9zdT1/4fWrj/8odR4U5FPLG6aW3wP/tFhQkV6r+Mmf6f/Xe/7vvezML9okFgqgxxaKkwpsAnhZLe5HRRrSCZJHNpBXqdkrvWTKaIWIimIzouvuixpZJJpqrUOR1ocLv5OapVymwuJaZsOBJmownRCChZjcJsZmdnsTg9BbNeD4fFzMEz5IwnqUG5WoNvfZ3ZtTQ5V6k0qEpkWFsj6Y2RdeVk8Ont6ebpY1agCGkj60ZJ7kTTcroPY+PjbE6lPoRePyre+/v78dpr57gZoyKXfp7VamcdYyQS4Wk9NQxUNNJtEH6MDi8q5CPRICLhME/ftwxtZk56a3sru+mn52bg6WiAUMshL1CAiATr/jVUahU2i4qSKieT0s/Li3lkCmkoDEosry7yRF8mSqCryOHUWuFSuxBYDbKmlnSP3DgS5rGcg6veyXINsUBbB5EPTRcl0xotiEXikEhIbiBBIV/g7QWlhtqsDpitFuZ/V6qAXFGDx1OHYrkEhUoCqRbYvn8HlFoFHnvsCdxy7Bh0SgOv1yUVYtfrsLK+wgmIpKGnEB/Sy378Ux/DzPwiNwO5HG00ylyUUKNGa2OLzcq+BpIfXXjlNdx55o4NwwQZC+kzZTIxnSTDK3MpojGiBpWYQey0OzeCsCiwp1TggDJIK1CUqqjFs9jZtQnvfNs7IalKOejp6//4dayu+KBR6+GyOpHNCNi0aycuDV/B4X0HoCDKQzoKhUbBBps6iwuL00sbiXpyGdo7Ojh0i99/ZRHrgXW+jzWplPMBLl+8yH6AVb+fEzQnr49i1/ZtXNTc/5YH0NDWxlSMP/vTT+DIkVu4kSrWqhjauh2jV0fw9JNPYm5mGmaTEQ8+eD/OnXsF0WAI73rwDkSDQVy7chX7bz4KpcGIt/+X9yMY8uPG1cv48j9+AYM7NsHssEOmVSEQDfHnhKZ0hUgax/YcQiYSh81oYLJNuVpCKBJjGsrY+AzOvvw6pDIdjh05gfd94ANwtnqgUpHbTsD01Tfwpc99Dn/z2b/BnXffi0995n9neg0UCiwHfWjeOoCksoyCRopslTZKNVTEAoR8Dk5KiS5XoKxIkPfHEZpZxa03HUFWLPKGIBZLweF2bxSAkhKz3iulKgqCiHKihKkrYzi872YszSxwkA1NXsmg9o6HHsLzzzyNgpBCQ2MjyqhiamEWNx87htX1dUbVGXRmlnCEEkE2Tne1NGFkZBidvV1I5lPwhdeRyqWhVMmhVysRmFvG6UNHIROlWFsNIxhJ8ur82vXrOHrqIA7cdBDe+SXkksTSBlZ8PozOzMJgt+KBt78NNy6NoLu1DZUSJe0aIJTynOaZigfR2uBCRcghHosgkAwgKIQhM6mRFvPwBQM4dfoULl97A4lcEnlJicko1PxR6ieZU8UCqXrUFB6J5HoWYrYKiSjhqXhbYzsPDiKJKOvpqQikx0emahqOHNi3Fzdu3EDQH0AhX9wgSMkVTF6h57mQK7J5l/C2xFs3qnQwKnRQ1OTQqHQcT8/XQNqoyoEi8hDlJVSkJdibHJhcnEGFmkGNgotTGkTQ9J1ITeQxInY/bUUphVROGvZyFZksNfBSqDQypr8wlcjmgKQmQzKchFqqRm97H3zLa7xlmZufhUwjY3kdvT9IvkPAgk0Dm9mnRMMUhUaOA0f2czN9+PgJGAxGDpX6wfcfweLsPJbmFyAIWfYXHTt8HOfOnkMwHObCvFApwOy0IBj18/VOZzJAqqANg4ITYAmZSxX1rcfvQC5ZwJPPPIOuriZIJAV0tLfiiZ88hZA/i3KBrsVVSGpy9PVsgndujrc9dDbQ514ml/Mmirw/lJDdUO/C9Nw0lv3r2H5wB/yZODoH+7B99y4ksikUyMUjLaNULZCbh31ga+tr2LfvIFaWV3jAo5SDZaMURBYOh2Gz2zl3g65TtNHO5bIo5XMcRiQrAIVoDs8/9ixW5wMwGRz467/9Ata8Pjz6vX+Fy+2ESqNFX18/nC43m2ZJIhoJB/HM00/zQEwqqcDptOLw4UP8uKYnp1kHf+7ca7jt/vuwbetOlr0QkcZoMuD2u+7A2PgUnnriGRSyBQwO9iCTTPA2mzauVo8LzZ2d2LdzH4LLa0jGAmhyG9DV1AgF+aBCEfhjScyt+CHTmpAmIlQiienJUawH1iCRVZnZT4O6rUObsTw/h/17d8A7P4N6DxFvLNy8ri8u8eaiuamFMctTS8tYi6SQKZYgUJCkVMlNFmXF0LZeb9CxJPrU78yp/7el5r83ZOl/VMP+xqQy/6MfSsUcFVI0eaXfU6H4yy9aL5Ex75chCf9PTae/rmD/5d+/mYX785Iknm4twN6k55sndjwZYWj6kS+UIeREpskQhpIK+UxGhH+1iHpPK1SEZCSMm1aLeDLGoRVUQJMzvpovYm52hpudYDSM9u5uJs/QNJC6YuKhN7qcSMciaPE0oKelFXEKSalVMToxgfrWVl5p0STJu+yDjlJGq3SorrI3gCYCdAlbXlpGQz1JWDZCFMbHxyFXKfnQZ3wdxW1LZEx7oIsAFf1EMiCHP/0/vUGNBhNW13yMS6TtCRlT6aJOWwOahBAakhBg8wtT2Lp1K2soKRSCVscWuxXedR96B/qRqQow2IyQihXMjY3j3vvuRigThTcegEBptNIqpKRBr5VRJV62RkHCRvgoQY/SAsuAS29Bq7UFI8PXedpEBBf6eRRZrzNqIFPKWWu96vXxtI2IH6Sv968H2fjltBOXtsYHIMlUrt+4jgM37ccr586if9MAT0ko8TYSi6C+wY14IopdN+3g+0YJmOfPX4R3dg0njxzHbSdP8xSFiieJSolipcJkHZvTzgYiq9XGGn9ySdEqt1ymA1zBk1+SkBBxh6amZKYkPfSZ207x9xAWlNJsCQNosNuRK5QgFJIQxRw3HLzWhIRTeGnLVaYGOJuBQg42u0qSAhxKLU4dPIJN/QOoSSXMV6cihqYz184PM/pMaTMjJRQxemkYf/Cu96JvsAcWjxM/+9nPcOmVC3CZnHjb/W/jfIUtW4fwxhuXUe/24PbbT6OxqZ7RaiSVmp+egpDOYNee3ahvbuYAGpLO3XPXvbAR9WVwCC898wIXLYQ/Gx6+ivWAH5/5/Oe5UaStEWnQV72r+Lu//TS++pV/QKlUgE6tQLNdz34JoryQ1nnLlp14/Llnka6V8PyFlyDVyTC0ayvsThdWfT4+4CvUtKUFHBjYhjqjHcoqbSpE/hyS3p9kTONT0/AFQgiH46zl7eyk+zHP1yyS6ezfvRVP/PQxrKyu4F3vfjdefu11tHe34y0PPYQzpx/AviPbcXlqDP/lEx+FoJEgWshAbzWhXC4iSQxus569LZpSFY997Ttwqu3o7+iF1KSFsc4OgYx2MsVGWI9SgXQyickbE1icXYRerkW9tQ61QgUWPSU0Vli2Q8QJMZ9HLp1iLfzIjRsY2DyIEsowWEyIxMnToYanvh7JdApzCzNob6jHnqGtjENcXPNCqpZhPbSOVmpulueQL2ewffsW+Jf9QLqGVCCD6yNTOHPnbXjgwbfCHwthgvwQmSJTcLKFAq5MjGNkeppJS4ePHcXZn7+IQiaHI4duZikdmcW9y4uM2Jwn74dYYlRkXVsdVpI+lLWAjLn+RoiVIsLhIE7fcRo/e/5JaE16LvwTmTTrzdPxAvIJETqFAelgEWKmDLPBiE39g9CpdDh//lUOD6OE44nZKaxF1vCph/8rHn3kEd6E0qaL5DeUClsqsjqa5SAmvRlRX5xlZxQSVy2JGOzqQ8QXYBmewWDi+0cTczK4k7eEwvHKshKKYh5KqxLWZiunYb587jy6elsQjoZ4KEBNFofiVUu8kU6lsigJlGyr4YaZzN9UIAnFEiwWLQxaHVNHbBYb1FIF6qxuFDMlrK/4md5SgsieCDpzCOlI5wgNa+i9ajIboNQqMTDUj6amZm4a9u+/Cc8/9zyK2TwnaV8dvsbSFyI45TI5LC940dzSzGQW8h/pzFooKVcik2Zjr96khVRag0Yl56LXZfGgq7kXnW39eOS7jyBXjkGtFxFNBbB5yxZUqyqo5CaYDE48+bPnUBUBIZmB2WCGkM5BpzOyl4SuvS3uRqwvLbL/gdKalUYdXr9xBeuJEDbtGCKRNdweN5o6W7ES9CEQW+fHXySMZJnSrdewe9suZqeXqiWY7VbWZpO3hMKeSqLIwVT0uhaKeSRTUdbGayVahOf9eOQffwgDDCgIFXzsY59gyRAx07fv2AaJTAaTyYI4s/3prFexxGvHnl2YnZ1hItvc3BQTqih88vbbzuDb3/4uyyr3nzqF5sZWbOofwne/+x3c+8C98JAESKZGPJLC8MVLeO6px9HT0cZG/HylBEeTm6+X9Q43arkS7EYtnBZ6LpVstJUptVj0BRFKpJFICbyJX11cxMLsNHxrS8gKKW7oiB63Y9t2+LyLMJn0PBSjplwpl0KrkqOWL0BNnjRHHUtspuYX4I2kkK/WYHa6IFHSIMjFSdq5XIY9HRRIeOrkyV9bcv22Ttz/vSFL/58r3H/tK/0f8A1vZuH+83IcX1OE0Nhtgd2mhU6nYLkMSWIKlFpIuEwyrPKavMLYr7WVAnwrMZbO2BwORk5RSJDVamb0I4UhVcUiKmKZqS5GswlNzS0QaX2JGhaWFhFPxQE68Ii3rNKgu7UVqVgMznoXMoUCArEo0y0SkQT6BzYhHk9w4U63Q7HkFFpB06Dgup8NTTqDniUtNBXOCDm0dbSznps09tFA6BdJrQbGSNKql4ph+nvaitCvhkYPT9dnZ+f479vb2/iQ3rRp4N8c/BSBTbpJcqTTv6eY66nZKcwvLzG2z93q4cNCW5XBbjJDtFt9eQAAIABJREFUoVchXIwjWs5AkJQ5ulmnM/EkqJjPs16aEGx02MZDIagghaoCFIM5aKRqpkwoFRpUyhtBGZBVoNSouEky6i1cIFOIh0apZFayQqpiagQl/KlVGp7W779pH/7x61/Frj07ec1dk1aQETJMqaEYeakM2H9oHweqpHICwsEYvEtriIUS2LNrD6eaErdbYzIhGI8iJeSYi0uvPRvtxAriyTQ3QXTIUsoeFdtEBKEGljj+NBGMhkOQKiWw1Vk4wIXCipqaWhGJ0STPDq1OBTnFsVJhQLizGp9xxFPgwk4pV0IuraCUycAkVWD/4FYYJDLMTIyzMWx2fhb07goHYpi/MYHGxmbIbVbMLC2jki5CUijj5mNH0DrQjeHhK5DkaXovQSEp4Btf/zak0jJ27NiB/t4BhMJ+rPm9mJme4/CaYwcPY25qEg0Nbgxs2waFVo35+XnotCYIhTLmF31wuOrxoY98FD958gmcv3ABkXgMd95+G1584XkYdWqeqt9z1x04fvQQvvSlLyInZHH61pPo7+nE9dEbeOnFF7Fj83Y4bXV0ouKz3/wSFB4DoFeguaGRkYmz07MwaPVosLuQC8UhF0ScPnAUmRjlFKSZI09yhtV1H4RSCf5ghGlJ4VCUD3/KICC9cV8XBc2okcsl0dHRDovDgStXRnDm9K249MYVrPt93JCGkwlYm+pganJDbjPA6LChKpUjXcqgJqeqMY/w7DJ2dGzCFz77BZw5dQdrxb/2nW+hq6ePNzPElCfNrkSsQavQcPCa225l09/eHXug01BqZB5PPfs09HoNmpoa0VTv5sTSmbk5WBx2pjJZHBZYHXakcyms+tYQ9Ptwx5mT6Gttg1oiR31jPZ568VlkinksLS/g5NHjWFiZx+jKOJRmFZYXvdAVTTiyfT8OHziMRDqL1dV1ZAtF9HR0oporcJDPyNQ4Xhl+AydOn8bZs6/izC23YcfQVnzyE5/ERz/yYZx/7RynilL4nKfOxSZJKq4NLjWkJgkm1iZhanQAKhkPGKhAsZtN3Ni2d/Ti9eHXWcpDnGpC0wkpQFlWoJguIx0qwaQxYteO7WhtasLo9RuIxaPQ6TW8KQpGgpzq29vfx9cuksrR1o0GCCRuJL06yfaa2usR9ccQ86WglulYP01JzG6bA5WCiHQiBYVOyTIEDrjjD5rkF2E/5NnRQVSKKCgFmG0mzpIgb828dwFFsQaLVY9sLo+agn5PKELKJCDCSY0bZ/IxUIFMWxeVgjxSUhgMGihlUvY2NNY1IpfIIRaI8wCFMiIogEkhVUKt0rLxnSb11Ewo1QpkClm8+z3v4K3nL9O16YyJh+OIhCJ49ulnoFDLodXrIOSI7U6UGgkcLjtCkSC0Ri0qEtpGbWAvrXYr+5GIymJQGaCWalBIVVDKVmDSG+Hzz8LkVkOhB1R6Dao1KfRaMyhSmDCc9LqlozmWrqx5o1DKVEjG8hjo6sHKnBcWoi6JZVC0VJLQx3YrdCYddu3diYmJcfz+770Hjzz+GIx1FtS1uVGQibC4SUJVgqxag3d6nrclRYkUHb2dmJqdxomTx1kOSkmvCqggrygQjUdhcOmgo4Y9msXoxRs49/NXoJcYuZj+2J/8OUaujjAykr52792HUCAM/1qAzx9KaTXotUjkCEpg5GEMyXso9ZVoOS3NzWwip2tdXBTxrne+FzqtEc888wxLIdUGCqt6ALl0gclLY8MX8NzPn2JtOsnCzHUWNt47jGaYFBqYlHK4rHoe1GTyIjRGG+JZAfFEFkJR3KDJqVQ4f+5lrPoWEYuHefJPhbvH40GpIPBAJZEiz1oWqJXQ09GKeosVcrECSXkjkd0XCmHOH4NAWRMyOTR6I/p6+pnERc8xfU93Tw9uO/07qsx/r1z9pRn16tWrTPF7s7/+X5m4v9kP4n/l9t7swv1zRR+MLg2am83wePScbkrmPZqw67RKFItlLuQp6Ig01RM31iHkZDCazWyGJKTXjp07uJiemJpgdji54cnISCameg+RYtQ8QSF0I6+/dFrWiFLRYdMboaVY7DzpgqWwe1yoyqSYJNpFqYyuzh42u9XXN/EUzh9Y4wRB0moTaq+Qy/PBQ3IQosY46lxsrmlqaeYpLJnBzEYja7Bp4k4SHNJXUqFPPgWafjscZpZI0LbBYrHyVoUaETLPEjUgHo+hlM9j27Yh/uCHImGUqhU26yl1SggUEy7ksGv7Dnhsbg4miRYSmI7MIwkBZeLk18jotWH2pahpCqmq8p/X+LZlZAjOFeGWmaGWKFHIiTwpSCXTHGpBRTatjYmzW6tQXLgMLS1NuHzhIh8eg32bMMw672ZenafSaawFVlnWM784y+bWeDKO7r4urK35WFdt1OvR1d0JIU9R5CQdUmA9EMHl4RGmA9kdZhw9cRhlSQ0pMplSxLlCCa1Wj3wuh107d2N6YRGZdIpNTyRtIQ1oKBDkNEwKutJpVShVBbT0tKKsqiFdyEJvMUAsilDLtfAtrcBmozRJPTcoJMVQ0ORerKBWqjFXm9bqgpCBVqmAqlqD22DGvqEh1JktHKAzcuMqXjt/nlGXmio1FsDQzQdw8dp1xNdjqAkVHDlxHPo6G9Nxggs+6KHB2twyfvSDH2H37l1Y9q7i7jvuwLJvCXa3nfWb2UQayWgEeoUS/X09GJ0cx1/89d/gjz74YRj1Zqh1JnT0bOKpET0PdjdRHVTMYTcppDBq1KzNfPD+e9DZ1gKPmyRASQ5G2b5zF869dhEJIY2jx48in8ywFj6WSyGrEnFx6TpqahmGBrciEo5jZXmNC0Gr2oBudyNkmQI63Y3IJVMsiSLdJknHaLK4Fg4ix8x3IxcRqUwO87MLPG0jvG2dx4E1/wpPyk6fPIVYJAqDXsVEiAM3HcDo2A2IxD2W1uBPxlDX3oR53zphf3DoxBHUN9ahp70VdRozZNkK7rvrrTh+ywloTAY88/IL6Orpxsz8PKLRBMRiFQM9AxwGRCZKabWIA7t2MTGKQosEUUSulEe2kENPbyfaW1rx+I+fYiPv3gMHMHztKroHOmGyWpDLp5n7f/cdZ+DUadDR1Iwbw1cRDIUQz2ZxZfw6Vlf8GOzqgtllQd+BLfjRCz9mbfSDZx6APCfF/PgsktE0nDYPB5ARsSMc9OPStcsYW5xB99AQxm9MYn0xjP7WFtx39z1obG3E+Tde54bXYNBibXkFQjqFnu4emIkcI01gZOE6akYp1E4dltZ8vJ7XUzhXqcxBPFajDeliBmV5hbnexUIFkooS8rIKwZUoZGUZ9GojBvv7oZLLOC2WtjVqrYoAI6jWqkikM9xkkymV5BNUxFAi9QY4oMqfV4NFA1VVh5g3gWK6xoZQsijQfaFhCg1XkqUsjCYdM7npekIT8XwmzwMAapL1Ni2TZQplAW3dzWy0X/Au8VSezgWS5hUgoCKpQU7gQ5EorBIOwrJY7JwyStNSIhSVSnkoFMT/p8+CgvGX5XwF4fUwnwvU4GsUWubMu6wu1ppnC1ncdf9diCQjGBm9ivaOFi7aaTtFj5XQkRRQRk392NgYxqbH2YxOXhyVUoOOjk4sLS5CpVZAppAwfECUUOEuQR2FbqECtUIBlVQBi84OjcyAxelFCKk0IC9DY1EimolCppZzGJtEWoVRr2FzKr3eHocHNpML589eQiZZRHg9DZfJBSEpoNHqZjpQMBpHtkRyRDX7mIi3LqXNpqzKAXNKsxxFeQVtg50sYatWRb4enz/7Og7s3YemzjaEIiFMTk1wY75/9wFGj5577hzWFolwVsb2W7ezVJOACkIyj9E3rkMjJ7a+gHsfeCvz0we6+nH1ylW+HleKNXgc9UiQvM5shlop55AyjU4Ld50L3uVlrHpXuPkliSn5wwYGBjHtW0F/7yCOHD6BfLGIp198Ae//wAc4V0DIlBBYXcfSxA3MTIwhEFyFP7QOpVGBrdu3wm2yYvfgEMRUCsV8Dkv+EJQGC3uQItEU03OKlJysUGN5cR6h0BoWF2ZQLGV5CEhDKBq40fu2o6ONG84bY6MoFDLY1NuNQzt3YmFinLf8lAmzHo5gzLsGgeZAKiU0WiOfo8S9J9llMplgpv2tt/6ucP8/15+/CTPq/+VntLW1/Sql8H+lBv7/5b/5TRTuJRlQV6fDwKATGrWc9e6F/EbxviGhkbNhNJ+vIBSgdDi64FaYT054xngitmEurFWY9R5OxJgAYzVbkMsKaGloYgkKpb81NDRy3DUxeZfmZjmmmwItKDDF5XHxYcCr8ShNlUiKo4fNZMP09Bx34PsP7ue4ZTJDWcwWlsuQPr2npwd1bjcX6HTI08FGhTlpAYmqEokQzYcaEJH/TKvVoKurE8QfM+vVMJJx1mZDNptmCY3FaubimDjm1AAcP34C4WCItZZEUKBJlz8YZIYx6Z5bmhs5pYOIFCQr8CZ88AlryEgp55FSyClQg3ShVZQIraeUokxx30oFlESZWPHDoTNBmanwAUCHGdEfWppb2ORZ53HB519hvX4qkYHNamY6D7G37WY7m20VMhUc9jpcuHiR7yMh2kiGUK7kGSnZ0trM8hfS+JHhrCAIrFFvrHeztEGl1kOqUEOqUvHU2Ls0y7hJl8fNfF9Kp9vQsGvw+vnX8f4PfBC+cIgNtDQlp+eVpu70q5HRnmrodCqY7Dqkizm42+tZ+qBQybhhsZM5VChAozNwQ0DJgdQYkZmoXCjDO7PEkoomd+NG6Eilgr6eHmTiUdRbrXBbrLh8/lUMbh7E5cuXYDNYYdHp8dOf/QRdWzdDqICnj9KKDEduuQVPPPcMztxyEqvTSyhFsigksoiHo+yPIN4/ya544lgtY/fevVhaXMDolavw2GywGozMPP6Lhx/Ga1evoKWzE0/9/HnEExlMTC8w4rSvv599FdTASIpZ5DIJ2C0mbO7txvzcDG45cZxX5Z/+9Gew/8AhsvJhNbSGI7eewI9/+ANO4b08chlqpx5ZWZ6ns6S71hsssJjsSKdyKOfy0InAoW07EF32MWGBjJ3kz0ilMzDbHVDptJxga6II+ngCz7/4KhshaRr52A9+gPMXX8V3vvdt1qz3dnahvaUJN8Yv8eN21rnYh2B32XH6ztsx713CIz9+DNFkDjZ7PcsP3vf7v4cL5y9g+NWLOHbzzRgfHUeBjHrZNIZ2DOHGxCia21ogkapg0ZOBMoiVZUoktkEiZtHX3oV8roQV3xoa29pYfkN+kD/+4z9imUs8Esffff4LbLBs7+7CpqFNGJscY0pINBbG+3/vPchT2qJcjZHhq5iYnEIgnmCpXVNDM1w2B+RaNWxtdUjX0rg+fZ3pQ7lwFjpo0OHpAIoSNsR7V5eRzCUw7Z1HTS1HS3sH/N4YdvRvxsL4LKwuyixIskm0scHDATBf/ocvsU8kmk6ggBIUTi28US+0Li3ixRTidE3TGpCOp6CQKhhJSljTxvZGxNJxNhnSRlMuVSMVzUEiypAIZ+Cy29DW2sLPFRW9ZBKvdzshVyi4iMlmC3zd0erJIC5ApZXxtFlv1HLKp0whgyiUkFjLQFMxIh8rcVFN+ECr1YR8XoDOpIY/E+AClog6RHghU2gmnoW0KIXD4mRyilwLCKU0rG4TQskA5Bo5E4skMiJ4FVCRVZn4Q8MV0v8TKScezcJmNiEnFHlQQ7LJSlnkZkdFmNdSgUPtaLJNKE+astJm0W2rg13vREdTJ14/f4EL96aOZqwGV2F1mLFpsI+9PZ1t7bBaLAxGoFXBy6+8CpoMkv+D7puQK7F0kAz5NIl2Oe3ICWlEI2EO47HXOSBWSrBYTTw8UcmUXLi31ndicnQKft8KS4W0JjUkShnWgn5oDSpUUYJaI0FFJvJzVuewwKjVwWn3IJ0UUCsqIMRFZKICctEc7GYnrl6fBIWOqtQ66HR6HpqYHbSly8LR58TBW25G72APsqUs8uUiv3b02pJMiAZHuVKKh19EBaNrpG9xBcV0HvG1BFKRBO588C6o3Fp+3DREIrmRtEIhVDRil/P1vJgWUUwUsba8ho7WDly/dB21ogTlXAXFTJb9B2khyVLTnTt3IuD3Y3xsjOlwNEAhYhYNA/YdOohV3zre/Y73orm9A9/6/vfwlofeBre7kXM5IushzNwYwflXXkIo5EMml0B9ax06OlrR7HDBpTcjF4/zAAFaAyyeZoTjaSQSad7C0dabNioLc3PwehcQCq6ikE+jVCjwtoqIckTTkSuk2DQ4hJVVL/+M3q42bO7sRHB5GRqpHEI2i2AkionVdeRr4CwLvdmCpoYmBl8kE3H2Zwxu2oSTJ39XuP9qAfxLMyoRESkz5zf19Vs7cX9Y24KTUsub8rySVIYm7rRWIplMR4cVNpuGucexqIB4PM8FeX29ARqNHLkc0QSsMBvdUKnUmJ6ZZlNqJBJibF8mvbF+Hx6f5Gj2zvZ2Dssg3TIx2EkTSQU2rWiJ4kGGnsmxUeZKE6qpf7AfCqWcDVwUzGE02bC2uoa11XVGXREZhSbhtPpc869xYAenLGq1XNQR8YdTUms1ZsLTn1G4yppvnb+POnv6O9Ky09SZTKjZTBJt9R6+0FPRRmtnQm2R5CObzWxIWRIJKFVa9HR1bxS9uRzq6tysPaT4akoBLBbyHBZSLAPnLr8OpVMNtUcJQVbYCIIob8g+SOKiUEqYKEAXIpEmZToLLr9yCS69Dd2edih54k6H7sb6z2jUIZaMoFwrQavRIpVKM62GZEJkTiUpxfLyCsZGx5mkQ8ZPo9WAg4cO4Bvf/CYbrgxGHXzrxMqvZ/mP3mJm0yBdyIhpT/+OUI0UkEkHAR0epSJN7lOYnpxi/Xpffx8XucTCdzgdsDjtWI4FEAiHeFpO8dikT6fQDtK40yFLGlr6RYcB0SM6OttZ+0uBUmSKI7MQyW+oqUkkYvyaUBjS6OURGGQaKKtymNQGZi83t7XCWudg46+8WoXLZEIyTGFPciTicWSjcZRzOXga67HgX4FIMddQoruzD+F4kovS2HoAI68Oo9fTigZLHZKJBGwOK2LxBC5euoR4LMGNSX1TIz/W7vZ2vk0VPa50BidPnsK2o4fw8huXMHz1GstLVnzrrOGlif9b77sfbc3NeP6Fp1AsZmE16FnSc/TwARw7cpxJP08++TROnrkDxaoMYzMTiOfSKFYrrAu2O6xYDa4gX84x+3vb5k0QSlUkknk2VZLMRF4q4/4Tt2LmyjUOJaHnkHB65Dlp6+ji20mlszh//jU28wlSGRZml2GQ6zDY24exietsjhNLebz/Pe9l861YEtDS0YJENo6bjt2MQyeOQmc1cjF/7doGsedP/+QvYNab+bNIRBJqwKdnZtgrQdpsiQxw1W+knb7lwQexvh6GvKpEIpZiTe25V8+iu60erQ1NWPOuM4mnsaWNsxZ27NjOk+/N/QMbiY81Caeodnb3oKm1GQ9/+mHsP7QXBvJ6oAaX0cTSjHOvvMo668vXRtDZ2cONK7HiPY2NSBXSmFwchTe2wEnFdTY3lEUFkKhAWpRgcXEOwVgAN504hMHtg7xB3NQ7gMBqGD/+4RMbKZ6SKmNXrw5fgUGlQVdbK5aW5qCz6eHsaMDZN15FXiJCqGahtMoRTkc4X4LIQlQQa1RqHjiQ1jwY8TN6UW/S8UYkHEpBIZdDUqWE0CocNjObEddWVjnlWK1QM7axWq6x/juVKDD7nLYOKp0KVanItKnWjmZk8mne9AXm4kj5y6imKmh2tjBhJZlNsBFSo1ehodWFlBiDwWri4owQj7TZEtMVZKMCLBobk4OUaikTZlxNFkwuTcLV4EQoGkUVMmjUOh5YUJYFSRnikSQXjsSFp1AmwgZTQ0DXcnrshF6kiXlWyMHtsaEoFmC1GZmQpZVroSgrYVRQcZdnk2pNVkMsF0dWzMJTX4eOtlaWJtFwhehWxZIIu82Jr37t65xEbHe7uaCmn0sGUuL1Ez62zm7D4vwcbBYT0jmBPRIqrQpypqdJkc8WuKm3GclfUUUsEoJvfQVSeQ1mixHxTBI5MY+arAqVDlDq5EyloeaEPi98/9U62K0uGJUWiBkR85NeZFJ5xOIFpBIloCJhyRptk6vKGhxNLrzjT98LCVHC6LYZ11hlrDGTgHJ5KNQqFKsZLtwpnbaYLVBqAmeTUB4CTcPdDXXIEj3JbOTMCZIJEYaSNiDlCp0vpG+VQCVRMs6UPofZcA5RbwTSoozTdElGSmhJOj/JvyWKZQ7qIylrT083byx+8pMfo629mVOv49EkPvbxj+P7j/0Ad9x7H3R6EyxGJ6qFChYmJvDMkz/D/NwEMvkEbC4Djh45hC5KJI4keMAm1eihczagvr0bgWAE0VAY2VRqwy8ol2NxbhZKhQQj1y6hUilApPeXnIK6RJblkq7fQXJCVFEUCYEqwda+XjJ7wKTRsuE/nk7j6swCisRvVyphtzuh1xr4fMhnsyyxHdy0mbG9v+7rt0Xj/ps0o/7WTtwJxSiXkwFwA9P4SWUTjlU3QqL+vV+/WrhTgW6xqtFQb4RWq0AqVcS6P82Td/p/s1m9MVUvKtDS1I65uVk2f3rq6lDnciCdiLOel4rzi6OjaGhuwfLiEn/wGusb+DAjHSJhGfUGI5NJqGjatHkAPt8aRq5ewe49O/mApxUxBfw0d3SxFIa0uTS2rnM6EY5FkC8JXKyRHESj0bJEhtaoNDWg26RCg5jtZFLy+VeRyWbZOMWBFhoNhwyRi5+07XRxKGfz2LVrF5aXlhgXRZx2MqZ6vcu8pqaJcmPTBrud4qnptTAZzGzSonCjYDjESaNU3JIhMpJLQt+kR9mQR45oDcyQ1UBeo6lKFrVaCWJFYFqMQW2AqiyHLCvByqQXTe4mdLZ1QA4lZqY2SCSpdAI6g4axkGT+SsZSXJAR/3h2dh4arQ6Tk9Ms66HGpLO3m3XIw8OXYLUaodNpIFYK3MiQsXrPnj1IFATmImdyGT44SLdPOES93sCGZKvNCplCg8//3Rdx84H96GprY00tPT9kAipWyrA3uKF2mxj9SBsMuvAH/UE8/bMnsX3HdmiUag7QGr0xDo1chWanB499718hVQCf+uzDKClI32lDLBXnkBdqFCiMi+QrnQ3t0EKOfCwHRVkCj9WFYCLBWMTO/m4Mbd6CZDCEspDj5pEOuVZ7HcpFmuCrka+V8dzZs9i0eRsXkBKFEpFwBDoq5rMVxL1B+OdX8J53vhPzywsc+LG8ssp6b43OiJmFOWzZuhXxSAQmtQqRVR+62zrgdpGfoRWOhgZkigJ++tSTWPT50NjYACGTw9T4DDwuJw7evA+VchFDA/0oFwU+NFa8K9i8iRJ+F1FX52EduFApQpRJkBZF5Ms1lnyJ+RyUUgqlyWHL5l5MzC0inSsjQRMrMu8WijiyfRfKpFcm7J3dgvm5JURicXT19OPwsRNs4GxtbsZzzz2Hh//ms1ArdGhw1bP2WqwVMUT+hYKAw7v2YHF8iuVX5Gdo6W7Hez/6QdQ0cmREgek6NJmm1MXRKyP4xpe/ASFVgEqjw3LQj7omD7q62hjtSuFq9N4b3NKP22+/nU3TH3rfJ1DIpnDutZcRjhGnfQYemxOPfP8HWFsJcDjakcNHmSv99gcewNqql5OXb4yP4+VXXoNGp8fNR45gdPwGvvi1v8fExAgjABOhCELhCD/eQDDK5kyFQoPlJS/jDqUykqaVUZEIUNdJYWwwMo40OBNGfDaEwMIymtqa8c73vQuxbAy+dS9uufkoOhpa8bWvfAPnXr+C03fei8XlJVy6NIzDh48gGYthoKcbk1OTkOmBGf8CYFBifGERFOlb12qHTCPlbVY6SShaB8tGKHPCUedg/W8iGWNSC11DFpfWmStOQwEtIS5LGx4h8qfIa1Iu6MW8iFQ8y3I4hWwja8JoMUIQM2jrbkJJUgRkIqeWZpI55FYrKCclEBNAvb2J0bklWQlWtxHZQgqeFieEGhn/JIwJZIJYrgxlRQshUgDyEliMNsjkNYhSAZ42F1Yiy5Cppczzz+XLjLKkRGKVQskTYSo+SQZDIVWkeafrIBWSGr2GQ+uIH06bPUJTSpWA1qhgsgvJ/6xaKxRUVAZzkBTlSESSaGxpwpJ/CUqjCluGNkEtU/B1/cxtp3HhwkW+DtN7nV4XlVaLaCYHu9uGzZuH0NzYxmhISslta2pCKLAOIZtGMS/yxqGnvwcylRxmqwn+VT9QlqO1oZPRstF4jAvPZCqMQjEHmUYJuVrN8qZsSYBEXoXRokOxkOPiWaWh0EYTb9i0MiUHxtmNLmQSJSwv+7HuzaCYLTL9ijT7tG3sHOrGWz/yDkg0lB8S5/eK1WZjaRpdxzOZPEsdazIRKoUCZQrOkqmQiseQySTQ3NqASCzEG1syJlsoAdjpgNlkgW9pDUVBRDab5xwJMipXUYa8KoNZbUEpLiK8FIGsIEd4NYSQbx0yWY3PbMIwUzd2efgKFr2L6Bvo5cHP+ddexUsvPofNA0PYtHkIUrkS3qAfv//BD0JDaFa5njMCgt5VvPjc07hORbckj7bOBhw7fBDNTifmb4xiadmHxv5ByHRWGOwuJEkauLaOWCjEW1waIsUjYSSjIQSDq4gG1xnfSEO/Kh3CtAW3USK4kmllFruRN5pOswHt9fUwqTV8dsSTCaxEY1iPRKGis0ym5EZUJPISnfVlEQObtvyucP+V4vE3aUb9rSzcKTbe6dRx0Uz68mAoi49VPL+Rwp2e4A2Nt5p/0So3kSj8m1yGinb6e7FQ5imQgXjG0RBy6TQnHEYCAfT39eLwzQdxYeQa1oNB1Nc3YsXrY4MiJcrt3r2bI+Sff/ElFPNZpNJJDhqizt7t8TB+anZuARkKDuK1oRxdXT1IpzNYXVnlKTgVyyQDoKk3FVsUG016bIrFptuiCVciEeXJP1FmaKVNU2uSvFjMNmRzOT5U3HV1LN/RaTSM3aLCgYyxVagFAAAgAElEQVRUFM5ApgwqyD31Hka3kRmsv7uHNXZr/nVEIxF4V1awZcsWBPxBBAJB5tYTmYWmf3q7BQlJAjWriHQtA7Veh3QiDxUI11ZCoZqDXCmBpCpCUZbCrXNCL2qRDqZgN7kYwTXY189Uk02D/bg2cg1nbr+N47XpImvUmjA5M4OpmUlEo2Gm7VDMNGleKb121669SMQTmJudQktLA4KhdZgtZsak7T9wE6RyBdKlAqCQ8ZSUtgCJSJQbLJPBwtg7hVKFcCLOMpaQfx16tQZikfjwIhtcjXYzgqk4Wgb7YK+zI5VNcMrk4tI8VpZWcNcdd/FElIJhXr9wHs31HZi8NI7rZy/DaTZiaO9WPP7cC7jrPadw6PhRiDVaq5c5zOpb3/4XdLZ3oJbNQ1eWwSpVY6C5G5lcAdAZEMlmcc/d9+Hzn/kMPvb+9+G1F57BySNHMNjTg+985/uw1LmQrVaxEglDb7VCqpQjn80hGYnAYzSilC6i2doE35wXgRUfdu3YhYnpOSSTWTS1tiItZFAlHNkvkK77d+/B8uwCJkfGWPpBkq7Td5xBRsji2bMvIBBdZ/0vyVUMepJpUSFZwL49O3Hp8kV85Zvf4A3PRz/8UazMLeNzf/UwxFwW18cmYPN4IACI5QTWe7udLqgJ0UfMdFkJdS4jnI3NGJtdQCCeQjAWhV6pRD4UxtaubpAzkHSnjrp6jNyYRL4oYmpyBql0HG6nHUHCh1arOHPHXXA43XjkkR/hpgNDOLB3G1aXF7hQGh0hzWiBi3PSQr/17Q9h5/79sDc2oqbTQ6LRMuuZZGXvestb8fLL5ziFkT7399x7C7R6DWLRBN76jofw06ceh8FmZtObUqfFG5evMKKTUnStGmoePEy22b1/L/7k43+OP/zgRzA/s4CfP/5z7NuzB1oNseiJuS2HLxBEz2A/Xh++DIVGxTjFvfv2wulwIh5NQKfVs/8hRUVAKIaJ8Skszy4z5k8rV8Gg1UKhBtaSy1C5ldh+0w7GIf7rl7+LVpMLvZ3t6BzogsKo5sCc+++4C1a1Eam4gItXRnH+yhV0dHaikMriyZ88hQ98+ENY8a+gIiljPbGGaCWJqkmBi1en0NFTx1IKimsn6Z5Fb0EmnmdTbilfYoNptpiAzqTkoChixVPBYrQaIVXJIKltyB2ouSYudSgY5bRK8uioFVr418OoUMqmFCxDEJGHhqLjSyJv3Gjbk4pkYKq6kArkoKkZkc1lIUpzsLeYINSyTKQiNjzhMslDQE02yVzUcjVr7CvZGqqiHFqpHE6HHVBV0dTdiCtjV5mBTtkPS0trTB8jKZCkQqoqYseTBLHI8jySVIqFGgfEVaWARqtmXwklQGfyOZjsBiZ7aDUKliZWiiXoVTqkginYDE6U85TgS7pwgSVAe/fuwd49e/BHf/SH6NvUC71Rzw3i2OQ0J+3GYiU0dTUgEk7izrvvgs3qhN/n50l1OLCGXCrBPhgK4AkEAjzQ2cjjMDF2sShUYDFTSjbJe2SIhtaQTkThXV9CU1czJpfnYawzoiypcJ5JIpKFUgk0NLr5+SNpKfl46smbVS5CTJZ4SGT3ONHW3oenf/YKEn4BMmxkYNx04iB23baf5Y+ksSfYgsaig9pi5ITwcDDKch8i/JAMUlYDFKUaFMUaG0c7BzuxlvSjoqqwbr0mIWSvHlaTFQaNkYOQiOdP0iWiuFVqZd52kPxQVVUhH8nDN+GDSWLB/Og8unraseSlILsm3HL8Fnz7299hvxZhjHv6+nibvLgwDwqRvPctD6C9oxXf//738aW//zKSaQFavQNGkx0xfwgXL76K4TdegVWvQn93Kw7s3sXJvtFoDDWVDiqLkzeDCoWaB3eUNk6DESJPBUJ+6DVqNp6v+1eRTIQ3QrpKJaYJFQsiurt7sDC3wKQ3uh+L87OwmvRwmI3wOO3c3KTTKXgDQSRyOSbXZCh0SksbwhJ7DEibNdC3GceP/o7jTjUffRZIGnPx4kXGe/+mv/7TS2Vo6kkFdHuHFRazGql0EbOzMfxxtR5HK8Y35fn91Yn7L2+QJkEGAzHHwcZU7nhpvAKa/EvYAEKJkPSBmp6eQktzE1RyOXQaNeuaqQDwBXxQ6/XcndOaN7gW4IsMBT8YLBa43HWsr71w8XV0d3ewXn3L0BAWl72Yo7Q8oYBYNIKGujpUKATEaOTihC60dLDNTc+wVr6to4056Hv27sGPHnuMp+ZkWu3qbMfK6hJMxo3Dqb6+HlOT05DJFYx/JEwWsecpTMnpdPCkmAxMzEyv1bhBIJQfUWqId0trX4fVgoMHD+DylSsIRUM8lSe9OR3KS0tLHC5FGEKFSgtfyA9rmwWKOilKmhLyZRFalRGFNFFZiDhQhERagYS4slItTBU9BpsGkPInse4LsaRncnKSWfVGg54n/kQNISMaTZs0aiNmF2Z55UyNgJyY1QYdFw01MsZGonDZXYyiSyVjvEKnQvz4iVM8QS2Vq3A31WNk/DpiyRhP0YnoQUVQKVvkYCtKrM0WBQ4hIuyc2UCs8DJrjCVKKVRGNSKpBKyNHvQN9vJ9IY44eQvo/UGHulqp5i0HHeixZAbKigzf/cI/I+4P4y/+6s9QVFZwdfoGUpkUDh2+iSlAFBUu4yTcLF56/OewQglJKo9+N5kvjRibX8Dcygrz6XtaW/DQnXfhh9/6J3jsNvZNbN2+EzqrDa9fG0HH4AB++vMnse/AfkYSEsVoV28vpq5Po5avIhfL4OqlK3xA3nb6brx09jWUqiKEYhZmuw0f/t8+gPPnz2FpaRlX3rjBRj9CRsZiURw5epTRhL61FXT1tPI09dlnnmV86Znb7sT16zdw4thRnL9wHn/53z4Nk9OBFd8Knn/yccxev8YowzLkECUS1uLXlGo2OdfECnZs3oTOlmZoJBXk0mEsB4OYWPSiopAz1q2WL6LD7YZJIeMCR65SI18SseT1IZnO4vr1EbidThTI0KvR8EF86uQdWFpdxXPPnsXjP/kXVIoZfOub38CH3v9hzMwv8ecoGY8x/ePxx3+Ke+65D7FUCkM79sJa50ZLbz/ia36Mjo/hmeeeRcC/ioZ6O/tfCC/a3d+PslSCpbUVHDh6COSbieez8AcDEIUiGq0uLI3PwKbWsm+jrtmDyZlZdLT3wruwgke+/wgOHbyJtdezk1O8DTK7HDDXOZAvU/halbMTKNadAt9Ic04hQpUKMDU7h2AogrHr43BbHFBUJCwvSCdisJF5NBWEzqVE385eNs5qayqEF0OIR4KMGqxIqlCqlNCpNWh2NwMVOQL+KFbX/IjEQ3Ca7Ji+NoF4NoMPf/yP8ZVvfhVKkwJLcR/itRxj+4wWA1JCkvXkMokMQjqPcq6KZCiL5oZ6KLQyCJU09FYlN4WUWUDf29hGibAbwUYlocSsdMIkSlHl9xpNC0lqlMvmISRKsNlNkCjLkGnAU0rKciAje2AlxpPPalIBk9KKYlbkDV22loDcVOVgOJ1Gz4UhscdJnUZoPpVchVgwDkVN/Ys0VMrblcJpscBWb0M4E0EgFuTpOf08Gt5QRsSpk6dx4dUL6O7swfDwMA8A6DpOScpCmiJgJUweUauV/L6iSbVYo0TQjeuJzWaGSKnGTgdfK6p5EWWhBre9CfmsyK8HNTalchGdXV2YmBxFNBGBRq/mYjdXpOevhv6+AezZfzOuXr2OlpYOmI0WDF8exk379nHhjmoF6WSMtzPkF/EH/HC7XKiVfxHWpzbAaqmDWmWAVqtCJLCOhYUpLK7MwVhnQElVRSARQk0ugUKhhLQiYaoJn4tloFQoQ6+VwmY3wEhJrckCcsk8JBoZ7E4nDu47jB9+5wmsLVFarQp/+PGPoH9XH65du45aoYqFhUVcm76Oj/7lnyGPIm/gmKZSlXJRVUznoCoB63MrePRfHkXbUBtue9sZpGs5FJBHrUzNHFF55LyVMVIo1WoQOpUBpUIRpVoRQiHH1C21TA1FWQHf5BpSKynE/SnotRpYTWY2qJ+65SReeO75jXT3agX1TU2c2UBM++dffBFzC/O4//570ODxIJ3JYu++gyhV5dBoLSxh8vuWcOm1l6CWldHe5EEqnoDRZoWzvgFmVwNSQhm5dJYHf1QPxKMRfm+kUnEGGRSELJPS/AEfypUiS3BJRkNNLmn/6fyngR5vykWROe6ZVAI240YejMmgZdpSIB7FeijM9CalRo9MngLBrCgUcqjWRDR6mnHzvhO/tob6zy6Voec2FAqxT4TUE/8RX//pC3d6Eo1GFdraLdzVU/gRFe8fLbuxN619U57j/17hTjdMxTtNF0h2Qcmi9F+auNMvCj0hPbfJbObpNbm0SatOxTWZPxrcHkRiYS5CFBotivki0vEkDDo9BgcGcWN0DHqzEXVOGxdqS95FOF12ZtR6fRs8dTpYKIjDYiQufIW15xS7Tb+nA66poYEn8J56N3bs2AalSsUadpqYvDH8xr8VoqRBDPnDrKlvaGji6ThdcCk0it607FpXq2GmlNV0mvXV1Iz09vQgnUpxc0Lf53Y5OcI7SRQHIQsjG1flyKRzbCKjlEYqmEm0LeSKKFRLiFfi2HZ8CzLIoKKQMFWG479rImoSEbVKCbJKFdqKGgP1/dCJOgixPOPuqHFYXV1hDBbdp3Q6udG8FPJs+KR0S0KbEeXCajdz8U1Ir0g8Cr3RwBP0opCHWKxwlLZOQ6ETxNemtFIJ1gMB1NW72GDWNdgLg9XM2nkyq1IiotNZx1uPaC4GsVpBLBHnJNlt27YgkYrx5KimlkBnNsDVRFsJ+S/eKzXGpWmVaph1Bvi8K3w7Cp0KQrnEoT3JUBDlXAl9A/3Qmk3QGQ0oi/Q6qHjtXq5xnipPdCEUce3seUSXfDiwaSfH3i+t+6Ex6vkCrqjWQK6EP3j3ezFHxZ5Ow7z5J595Dp29fVhY8fIGYs/u3Ri+/AY8LhcykQQsOjMC3nUsTM7zhubG2DhMZid27j6ARx99FAaDCtt2bMNff+6/YX5+BmfPvYJAIIJ/+ucfYMf2TQisrKGvt5/1xslkHNu3bcK27Vs4zCQeTnD0+gP3vRVXLg+zvOiW06dw6733IpmO8bSulI3ha//w91Aq9VCT0U6uhNnmZFIGSQJIA+6wWiEkY+hsa4ZEq8NLFy+gIpPBabXCptMhn4ghn07A7nSgVKuysW1+cQEanQ7Xro3AQu8HCm6xWLF7+3YUC1VMz84znedTD/85UMzC713h9EiD0cJm4dGpMVwdeQMWmwk9fd2IRWOIRuL8npNJNbh4aQSlao0N5PF4BG1tDZhfWmTs6NTcPB569zsxMjaKUk1EW283Iskk2ro60NPZi3ZPE2avjeErf/d53Hn7aTjcTrR3dmJ2eRWf+ctP45YTt7DXhZoNmvbqbWZcmRhFvJDDki+AvftuQqOnHdlEHhWxiqmZCXgaG/i9QOg9MoCTVIwmf6sLS8imUxCySdTbLDiwawilmoCSnNJM5fyYf/roE/jghz/EJvRMMs5s9lKthMa2ZkxNzCAVTUIjU8LjqYeYzCOXEvCdRx/H8dtvxcDWHlybuI5Lk1cRLmSxffcmBMJ+/kxSQUwG9GQsy3Qo+nfZFLFdgcEdTSyBIKNdMBBFIllAS6udWeMFscQFGw0JCKFJZvd0Jgmj3sAbQ8pmqGZJnqJARVbkf0NyQiqCMskK1JSlUKhBjEugUxASMIGu/g4IkhTK8jw3//9HeecdXNl9X/dz3329NwAPwHvoHdiC7Usut7GKYhMti+bIkUNNZFFxt+RYshzlj8gZ2+May/ZYsWSqUBQtmqRYJZLLun2XW7EFvZfXey83c76wZvKHEtkTW54xMbPDIQlggffuvb9vOedzCBPk5Jdmej7fuLlUqEtvGFAlhqMG5NNVNHkcMJtUeFs8SBaSiGcTKNWZimqBw8E7TsMt+w+gp6MXVy9dxZkzZ4WmRCkMddrEFlIekquVxDvEnAFOz0mn4saAjTIpQ9zu8LnrctjhsjqFjMKi3eXwyXOqodUEZcrNQaFcEDRlA5umWPqwnC43HE43kpE8tm/fih07diOXKQgZ5+rly/B7GNZUl8FFKpNFsVBGiQSdQl6GUJzcNuoKRkfGkcuUYDYYUS7lcOzYS8hXE9AsEPILA7Xou2J+HPX9lNxQqsnJdjGfg0GvwmQAXCRjFRsoZKoi57DbDWhp9cOo2nHq3UmY9Xa0BdoRTUaFrmNqmDEzP4eSUsaBB4/i8IN3AGZex3roczxrrVicmUcunMDTX39SGqa6roFdd+3BwQ8fRlbLQW/QyzOU5yf17bqqgkahgUtnrqLJ5xMJValWEqkOGyGLakMxUcby1Criq3HoyzqM9A+KMZSDLG5HeJZSx+RrbhJcq8fjgtvrw4WLFzA7PY1777lTPFbLKxu468MPwuVtRqFQRCYeweVzJxAK+LC+togbfDYcvh2BUDecniYsr4Tluc5E2HyOEIM01teWkU4nJQPGTPgBN6WL85LTQDkXt2+1ekNkoXL+C2GJWSUG9Pf1oZjLwmY2wcHNuUiKgWQuhfVIFBWN/aMORQZMMQTSQLR1HQO9Qzi0746fWEP9ey7cWeOx+WEg4b+mGfUDKZVh8cykQ7vdBKfTKJKZx9N+bF3/pye4/r+uzv9b4f7jvmbTdQzhwjIQhw8KrqAsVos8ZJ0OpxiVpMCHhunZaYm5Z+JbbCOCTDIln0MjGsONaOQkIos6bybCcZXF4nd+YVEe/pxk72bgkcslPGOaV5jYRiPNjYlraKGuPp2Gx+3eTGlt8kuBTzmJRHMbdJskgzJvdj3eP39BuMH86YijpIQjnWIQUxXJTFoe4s3NLTASW5lOYmx4RAg5r7/2GnaMb4fZQsNsFn6/TzjkDCCitIaH3+XLl8UhT+76+noEraE2lHRFBLe0Ia8WUGMyLdeW/D2rJZLQoZFq0FDhggMhRwiZ1Tw8Fq+kCTKq/PqN6xgZGdnkvavU3Xeht6cH0zMzQnUgz52mz7ZgC3KlAsKxtU2tuc0qD8ViroiOYDeqxRrqVb5nRdFHd3R0yEQ/nU8CZhV9W4ZR1+skWTCVSOOHL7wqhuLh0WGM798pyMoEH6weBsqUJIqaiZjtfR1oCQagGhvC665UGzAbrYhuRFDKFuF3OUSH7Gryo2E1yAFK1ChlSQb95qq0mivBZ7GLjp+rdofLLev1Qrkm7OlCKgNjTcGz3/4uRjv7YbVbAaOKYrUkG4BKoYix3n6sEXs2NIy6JArmUecJq3Fj5YHTZkdPbw/+6i+/AoNqEMMzX5v4WhQmvUFkUOfOX4DB4oC3OQi304GFmZt46IF78bnPfw7nTp1BtpjD/kO34rvPPocvfun34DHxkDDiyJFDuHLlKn75lz6NkydPSDN37co1CYtJxNPSYM7cnMRDD/8s+kdHsWPvbigo48qFk0jFInB5W3D61BmYLXa4XF5s374TL77wffEvjI/vgEmvk+3S+RvX4GtvF28BqlXceegArl88j1h4Fe3BoARzscghu7q1LYCbN27i+y+8IBsnj9uLYKANV65MSBOVz5bwG7/6OHr7e4F8ATYz8Z0xrIU38M6Jd7Hv4B5MLk5i/8G9cn+KJ8VqQ6NuxN987VtYXQ/j9rvvxj333g2dyhTHHJLZLL7ylW+Ao9Md41vEaDe+a5ccsPfedz8iq2FEF9aAKvDSC/8An9+Jw4dvE79GINSB577/ouiiJ2/eRDoeg6+lBVV9A1PrC4DDjEKFtCoLPNZmJNcyQsmIpCIij3N53WgOtsLudQqzW/xAmobwxipWl2bg0Km4bfcONDd7sLC2KHSRlZUozp65ir/8yp/L4X/m7Cl87Ztfh96p4sAdBxGJR2TqvDA5DZQ1eI0ObKxGML24jg8/9AD6B4bwxrE3YPU6EC2lkS4msBHh/ceAIsDttot+mk0hg5S4GWhqdyEQakI4sYFavSbTUbvdJc/LWCoK1aCJgbtW5+9KggbpXgUxwPPZSPxfKV0VbF9dYauyGeRWLtbhsrqRjedl8l5ONAS1yWba7bPD4FJQqOZRIbO9oiCfpsnZIAQwDmX4vNMqlLwYxLvgsDhQo/Sq2Y2qVkGxXkQiww2UTbafZKsrYlHVw6gzIdDcimvXrgum0mCmBKgMVdNtavu1inhmGMTGUCZuSTg4YYFcK1ZhNZqkKSEhi8U1m4pGRZGAIZpz9QZFCsdokthAlp116EjOqdXkdeGYv1Asw6K3QK8Y8fGPfxzFfAmrK2uyBTapqnivxOTpcKG5uRXZdBaTU9dle0ijfqFQRnfPIBwWtxhNL106C5tNw7un30CgP4CSUkeSE3YAqdQmhYubVvoWGPjEFGunwwq9ToPH48TsdBg2oxnyKtUqsLgM6BrqgtfTiukrK5ieWIQRFjRKNTR7W+QMrerrGNw1gpHdY8iU8nJGVdN1zN6cxOkTJ1CIZyT5l40dczD0NgMe+fSjyCpZdPR1weSwCI9fZKKrcSRWUjjz9jmZwjcFfMKRLzcqm+e1PLts0FV1WJ5dQilWQMDbjEwqLeepfE1zE2bm5uT9psTSaDFjZHQMmWwWbx17A6VMSiSc3HBsROI4fMfd8LY0I7G6IjStZDyMm3NTiObzOHLP/ejuGwLjOdLxFCrlCiqFAsolUs3yWGBQWpGNlIr+7h7xddHszoFIKpOUTABh+PO6UvViqC6XKmLqZrHv83ig1WrwudwINPmFZJQvZRGNx5Fngjh57pqGbCkvm2nSq7aNjuPoLXd+YAv3HxFkWLTPzMz8xNfhX/ITPhAT9//zBaNBlJz1z9bbsDO6KWX5//345xTum5P4zcKdB0w8mRQmu8FoFFyZ39sk+kaydB02q0xpa42GPLCDre3SyVMbzkk9O2euuTg17+wKycHElTp14jcnJ4UWQ2oNi2eSa+6+Z9NsR347ZQp6RRHCDNFX5MzyQU79Iot1h9sp8gXe4Ax/YhF6+fJVpJMpufFdLjfS6bRoHZPxqGAIR7dskUaEjPd4NCpdP6cVPR2d8vWFIic+WVnRchrOwBc2ENwYcLo6eXNKmgLi+jo6uhCLJ9DW24qV5BL6dwyIJKSAmhhV6Yxn0IauXINNMcOtc0HNG5BaTaPZ3Yp4MiyFT1dPl0hwOIHjJJxpri6nA+FwRIq8Cxffx+BwP4rkJJsMiKVisq5mOBILrWKuAq+3Ca1NbZidWRAig9KoY3LyBur1MnqH+uFgYiUnujYTcjyIcgUsTs0gn2bi5E44mzxYi4VR1Yhw1MNqM8Jg1MHhsaO5sxWqSYXBwPXzBqrEXdYVXJu4gVImB6OmIRmJoKLVcefHHuLAURL7wIhu1QKl3EA5HMPcWU6H7VhYWcKH7n8Azzz/grCJNzbiqJca0DU0welVcwX0DQ9gaGwAxVJewjT6untQTGdlq8MCqZ7eZNNHohGM9A1g9vpNtHh8Ek/O/1bTFGRLNZnIEZ2mKhpiiShiyRTWokm8c/w8do6P46EP3Ylf+MTHodTKYoSkwbmlox2dw4N45+QpfPZXPisMZDLQM+mcrN6NKjdCDfFzcAPUO9iD+elZ2XbMzi9jLZIQf8HIUC+GekIo5TKom0yYujGFGxNs0sbQ3z8oUizSYaBXsbi8LFjOUHeXMOIlnl6jEU5BKrwKvVLH2NCQyAh+7mMfhcVqEokZ6Shz84sIx5KiP07FE1hYWESlUsPDP/Mz4h944mt/h1K+JKa64cFhnD5zBjqDgj/48z+Cp9mFfDktjGfFbBQcqGowYnlpDZ/5z7+CA7cdkkm/BmY85CU1k+ZWNkv33fsA2lpaJbr9iW98Az5/M65dvYELp8/jwQ89gI7uICZvXIFOK6G7N4h8pYTR8V04cfIUIusRCX4pQEO2XsDEyhQszU4UOWnTTNAVVZQTVUxcvCbPGb/HA1VHUUlDCCRD20egM+mEta01KrCZDHBT35rPSKE2PDaGXXv24frEJM6eOovDBw/BYFYRySVxc2kWqs0IT4sfU3NTcHncMvFEoYQTr72JBz70ABLpAmYXllFM5rF9ZCveeeddlNQ6nG0uzMxNCxGEplgGNK2uMKHUjgSHBToFe27ZgtPvn0d7J5nSGtS6AeH1qJBXShUG3rQIlYuJvaQvsQl0um2CZkymM6Jlb5A+o9Xg8XHiTPKTAbFwBkqNeQfYLISjFfi9LlhdFtSUMjLltFwXuWQBjQJtCooQgaSANltgMKjQKybUy9zSVeGyuaSJplTB10yCVw2lWkVkegNDA1hcXhCzu8fhxsbqBoy6TXRgQ+HVQH67DqgpQsExuZgNoQidi6N2q90u2xIW1bVcGWViJRtAa6tPePosFMkFZ0PDxlwvW1/AbHXKNoNYR+YU8Nzh5/qbWpBIpqBn8mqphtGREUFF5tI5hNqCKOXyqFfKghdVjWbx9jDXgL8bJV7NLc1SoAaD3Qg0ByUUKhxZQqWehs5aRaqaQrpcQoNG3kIV5XID+UINZgtkQ+lxucQ7Q+mP3+MWqU0ykUdqIyP3Fa9Ng0sPnVNDe2czhrqHceyFU1iaiqPV64NWUeD3+TCzMI9f/KVfxDsnjgu5JZFIC+6T741Sr0Mhm4E6d3pbqkVBc+psCopKCZ/61U8j1N+JTDEj/qe/++sn0O4OopKqCgrUYrOIGddkVlEsFWA0GFGvEIHsElxpMVmCy+aUoj2dSmN4cBCnTp4S4APfU55zZocDbq9XhmO857719a9KPgXRqzSHb8QT2LJ9HKNdndCKeRw/eRzL8QhG9u1D3+g2QGeCXjMin8rJ0C+XTskWxmJWMTM7JZIZAgXamwNYX12VEDhuiDK59KZkils+jTkyBEDoZVDEs5yNCrfjsn1VVMmJ4EaoVitJ0my6kJMGK1MqwmA1yvaYm5OR/lHceds9P7F8+vc4cf8/CTKU41JV8NP8+MAV7j96cb/s6MZdmvtf5LX+5xbuIt+xWQ+VSa4AABkhSURBVEQywo6WHfzY2Jh0w5y2s+23WazCU902Po755XkJR6G+OLy2jmYG8tjt6OzulH+nls7v94pchYSD3p5eHHvzTbS3tWNsdEz08uTfkhxDjSVZvqR3xCNRmXr09w0hEo7K13Pdw3VYT0+XTGV8/s00unwxKzIOHhhzc7OYn18QfTpJGR6XU8I6duzZKemwJG6weH/5pVewfes2ibqnYY+TgYZaR1OzX5oWynU4zaVxJxaNY2FxCbFIEv09A6KjD4VCcojtvnUnri1ew7nJy7A1ObBaCMNo1qNRrMGmGWCuG7EwMY8PH70f509cRL1ch91ulsaA/HSaNWng4nqXk0ROx/iDxuJJMe5wysINAx9GnOJx3c6icXFuCUa9Rcw8NJFRz3/p8kWR+/T0hOB2O9DR24O23i6kylRWaihWKoLManZ7cfbUaQwPD0JnNqDAFFwdRD7RqJFYkEJLaxN8LV64fG7RUU7NzCDY0YFUModTJ09vaotdTCVUceSO2wFKZXJ56BQjYrE82n1dWLs+h5e/+QQs1TyOHr0NcytL0PQG6E0WnDh1AaFgB6auz4tMzGK2C0aSNI/HPvUJOXS7ekIIr63JdTAzNy+bF1OdU3+jHA5NdqeEMS1NzggrmCZjd1MzwvGM5AvoqS+vlASH2RwMoq2jG1/+g7/A2tIc9o9vx76du/DRB++HxQg8+9yzaGlvw76DB4XW84d/9qeSKzDQPwCP04N0PC1EBiIRaQzNZBNoC/rwu7/7Rbz11ju4PDGFS9emMDA0hl3bt2Py8iV0BdvwyKc+iReffw7H33kX169OiF43mkpg267dyBZLyBQLWIuEsWVsq0h+eJARIacqdVh0wOOf/AVcPHUSb/zgFRy4ZT/uOHoE62vrQjm6OTkLRW9CJJEU3KPP7xF/x+d+979ifTWCT/7C47AZ9agUSzLp8vjdMqn+2Y88hB0Hb8NTX/9bdA/14tY7jyCRieO7zz6NQFdQCj8SIa5OXBV8J2VR1O62tbTjc7/1eVw+fwk/fOVV3Lh+A9/4zlP42hPfxMTNSbz6g2OConzkow9j+vpV1KtpeLxW0d4+/MijeO65lzaDvUoVFPUK5tYXMB1ZQHN/KyqNGtw2F5YnV5BeTcKpt8Frc+PMyTOwGE0IdYXQN9oHvUXFwSMHcOuBffjq3/w1VtaWxPdBeZrd4xEDPNNQ/+F7z+D+u+4WQs2WvdsxE9/AYiIKlR4XKLh2/Sa8gWaR5+WzETHWOk2komhQYMTLTz2PTzz4iLDP/9e3vwVHmw2t7e1iVicGlSjbl155EfV6BS6XA+2drbKtWo+vS6FqUEwopWqiKee93c2pqWpCPp2XBNTVlTg8fhvypTw6evxw+5nZsIFoJg9F1TBAmgxlI3UNOhiEIFLMFKURo0yjrc0PvUmHVV4744NSkOUSeaTDeQlZIhdbTH8mQg/qiEf57OoXzfbSwpLkZ5itzIDwIJmOQdEzcM8JRU89tYZwOIFAk0sm69VSXYprMdgadeIValTqcNhcSOaSMm0nQID+n0QqjxZqjbMl5CIFOMx6CfazOczwNnkkh4DXkqbpJBFaJBA25muQQpISiR+3kSzc+YeTea77ye+nh6evu1cKTeqm+LM1efxYnl/A8uIygp2dghhls1Mjq91mlpyLbD6Pao16fytyCSZ5huFvtiOaW0fD0hA531o4Bivf/0pVJsBsXPj6OawMO8qLHI5FfKmYh1JXkEsUYWiYJNvA5DbA0qTC02ZGExGYxRp0NSu8tha88cIpbB0YRjySQliSju2SGqwoevja6eVQRPPNxowyR01RpYEhrphoT4WbXKWGvYf246777oSi6vDfv/RlHNh9CEOdw9hY5eQ6zUWsDH74T77JzNko54tQOMjI5uXM5uvLbSjJLByK0WBNEAQpLYrFArfPJx6wFp8b0zevIkzWt9aAw+XF0dvvlo1ELhpFTyi4iUc26rH1llvR3NGLSlmTxiOfzCCbTmFpcQ4uFyVXzFKvCyo6lUlBr/H5Tex0btNQa9Ahl81unnWABCgS2+t0upGIJ2QLxewNGUpRzgsNdjYqKuW9dUHZxpIxVOo12eQy34L35mDvCO649YM5cefWhrUSyXs/DTPqB1Iq8+Oq83+NACZy3P+pH7yJqHEnt5td+Y9431xZpcjKbmpCR0cPGjpFVqOcCE9cviJrfxpRWPAGO0MSMtLZ2SkXDx+2NKtwDRmLhNHk8yPU1SlTJU4ZKRlhIioLBRbzekW3eRPHUzhz+pxoDnt6eoQ2cMcdt4upZXx8Gzo7Qogk1oXDTvLL4OAgXnzhBTT5/WhrbRVmdm9vn2jIVU6BGNVN5GAqi7fffBudHZ0gyJHmVtbMnFhwpbcZJlIRLjEn7pywZ1M5WIxWbNs+LlIWrveIcbw6PQF3hw+ZehauHq9ITfwWN/QVHYxVFVfPXMXObbvxPifPLg+Meg17b9kvSaA0pPIBxodqd0cn1pZXkE6mJfWVvOd4Ig6FKxA9pyklmcwZzVaZpAz2DQtCj3Sc3sF+SRB0ex0IBJrgc3vgpn6xXoPJ4UAszeRUPVxWO06+9y5OnzyBhx5+SFayGpuglmb5uzSufs08WGvIFXMYGxnBk088hV379uDG1E1o1CTyUKFJLZPB9q1b0dPVLXHjRvK3zRY8+71XcOPEDeiTZQy3MQNgDh999EH52umFJcTiGVw+P4OP/+zD+OEr78DttIkJ9Ng7J4Q4cujwAayuLuIL/+U3sbg0D6vTIsmJNWiSpMvXw6o3wqwBU2cvYX1mAUcOHkVN1eOe++/Dt574JoKBkLyv5XxBmrtirQJFb8GLPzgm24bHH3sMh2+7FX/9Z3+KT/+nx+Bx2fHSq6/gtiOHceb9czAw3KWtFblCEX29g5i4egOvvvqayFYCrS2YuHYFI70hVMsFaVRdTQGcv3IDOoMFqs6Ip775FO4+fACf+bVfEiNra8CLpiavNI6f/+LvIJZKIZXN44fH3sT+gweRSWbgsNtFo9rV14mf+/mPIbGyhPj6Cl7+3jO4bd8+7Ni+HY1KFfMzsyjX6sjki4im0gj29KKYSuILX/ht/Npv/Dru/shH8Oax9/D0089uSruWl9Da7EWtXhD0anhpA06zDT3dfegf6EVd30DPQDemV+Zw5sYFJBMZwf5xkjc8MoC9u/cgvBKRojNXqmJkdCv+8s/+Al/6/BdQqdUwu7iE9VhiE8W4sSHkpZMn30WT3479e8blGq82FBRLVWQKRSmkykZgbmMRRo8Zq8kN8WMwpr0r0IkDO/bhya8+gfDUOlw2Lx77xMflfti9d7c0GGxqrly8IASVG/NTcLX48PcvPItDd98p2zyfy4O5yUn8ty/+DpqaXDh74wpKNgMKBh2ylOjlSU6qwepyoqEHkokwGqWybOGmF+algDv35imMBnpxYNct+O4zz0AzsWAt4K67juDNN47hY49+DK++8TIsTpMUwJpSk+Adk9WCaDQJAyxIrmVF48zvy1WUXrEilcjJdJEyGaNJh1I1h2BnK1o7fYjFo1hPRKXYbO9olUkii1eXk9dNGtlkVprXGsN8VEWws+TFG/QmWC12eY9orqZEp1RsSMFermnyXGOhm0zkoNBQajRIgUo5oMVqQDaXliwLatg5IKAchs0ulSo0O5ayZego66mVofEZWSjDaPxHkoxJJ3JCMfFzG0uzJaUtOhN0lToMVR2WlsLQWxS0dbSKXEuvmghKEm2/w2yWoQsTlvm7chvBe4RbT0riWIRwCssBA9fBqmpCCwc2Zeq99ZIrkUkw0M0AvWVzoEK5ByVdqoHKwYogiqPRBOx2D+oFDRaLAZH4CvxtPiTLKYTjKZGD1soN0eszQ4RFIYtadiwbfF0bQKmgINjqkGAmYjltVp9snQvVHPztLugsVdg8KhxOFZ2hXhjqZsxdXsHU+VV4zNTpZxFoad/M1qjWEUvGxe/CJRuLbr3JhHqDOGOrIC5FUqXjAlMvXiWrx4bf/K3fxGuvvg6vqwkBXxA6xYSN9YgMV6R4NxpEBsVBVI6bi3xBptD8Q6+Wy+kSf1siGkOgtVleZ5pT12JxMcUTYuC0mdDa5MLdR4/g1ImT+PZ3vivQADZQj3zko4hFIuItGtixA7ff/wCaAh3IZgpIxVJybm+E1xCPR1GuFCU4rrm1Rbbd09PTyKUTsq1nIc73O5NMolatiLQqm02LkXJi4gr6+gbkOiC1rFgsiTa/u7tDZDj0tnDqzu10gUnLqYQMB2LJhGxymf69dWQch/Yd/oklz7+3ifuPzKgkyJCc92/x8YGduP9bF+68OSRUw+GQ6RKnSpyO5DIZ9PX2yoTa4wnAZLfDYDHLGnt9bQVatSLr7ePH38Xg0CBWw6vQGop8LxquPC43PE6HxHJTGtLT3wO7xwmb3SEP6Rzj0nU6MWuShMAunYEavOmJ4eNhmyNe0mwSViunFU1+nxyeDIPig1YCmcwWOSz5EKL5kyYXMtVpfiH9hcUYSQ2pZFqCn3bv3I0oHeoq5LDk92VRzgOFHPnZhQUkEynoGiq2bxuX4kCvmjHYMyBmokg6hoZFQ9lQQc1FLJoOLoMDkbk1bO0bw/tnLsja0kvZTXgdg31dSKRS2HfLfrx3/Ljw5EnycTlcgs8yqnqMDo9hZnZWDh1KYxhgxHAe6jXL1Tqmb96AqmnYuXc3Ypko/K3NaO1ow/LKCkKdHULo4JqcownVYEKWUeUOF37w0stYmJmVNNf7H/wwFKsGnVUPvdkiLHyDqsP6ygomrjBiPI977rod3/mrZzAw2otd+3fg8tQl3HLbPpGf0BzmdrqwOLUAu8WFXUd2YsfBvVhbieKlJ15A5OYGPvbQHchVk3jksYeRLWVhMNqEq4x8A//j81+GVqxj9849GBwewl/8zdfQ1d2LQjbNiBHYzEY88ujDuD51Bb42P2o6DRabWxBo66srKEQSuO+WIzBWFRy9/R6429uhqApWFhbx649/BiN9IwgF2iXNk4dGPJNFOJ5GLJyEUm/g13/5M6KRffrJJ7FldBAjIwMItAXwh3/0x2gNdcmKPZbM4K6778Trb76DTz3+Gbz13tsw2S24du0SWp0e9HXx8NTgD7Rg2+790OnNOHPyHH748g+wfcuYNKdrq0t48cXn8dGHH4DFYoTH68eR2+8QH8LzL/0AqtkKg94gP2M2l8VnPv0puGgKDvjwK49/CtuGR3Hvnfcg1BrCpTNnRePb09+HTDEHHVGrdhveeP5F/Pyjj+LU+ZM4et/9+P6Lr+L3/+R/yvf1e53IpSLo7W6D0+7GqdMXodVVDA8NY2VlCY998hPwuGyiWZ2Yn6bWCa2t7WjvDAo/PlfIQddQkI1lcNuBIzjx7gkk1sPwuz1YWFzB9PIi/Az9CgRwaWICwY4guno70KiWpEDQK3o4bU4p6KcWJ1EjccUIph/A3uRGqVGG1WEVyZQRKpwGKyqpPJCowWmyo7MlCFTrWF1exY4d4zCoCnxep0x6NzIx4WX/7be/CYPNJuzrufl57Ny1Bdt3bBVGu83tRM+2MVStRlR0NOhexejIkIRTUVZQzBdwc2ICxVoJ/lCr6H3tMOLca8exPr8uxWKoNSjm78nJSWlw6ffoGW0DDHVkSwz0MoiWu1ytolxsQN+g7MeMfKIEq9EiHh5fwIdYIiUbRSJXI5E1VOqAv9WClja/yOCWlzYkeZfJw5QNMmTLaLKI9jrU7sf6RhjNIbfkRJgNKrS6BreLmLyMcO4rJf79dVSKNYmRjyWSYrJkCjZnJExurVfpw6lAp1eEyAKlRl7s5lTbbBTKixj9VAUOsxPZRBaVWl3kG5TOVet1MbgXckXxLkniMb8emphiKVMzNnSoZUvQClVoNQOypYwUnhz26FSjeC7YYLntNqSSKUE5EjCg1TmjMEpByYEGNeYOhwWZSlEaC+qeed12dXTh1RdfhZWSvLpOpDOkYDForSPUIUXj0uosoK9Bp6owW+3Cyq/l6jCoKhQDUEEVkXQKfr4vkYT8Tm6XA9F0HMFQixS4TDTlhiCXzkLV+DOW4Hc7NylamZx4tswWhs9ZkEhFYPOp8LRaoBjrMOlsGO/dh9efOYlSrIhSuo6d28dx9sxFMYYy14IgCJJQKBPV9CaUGQXK9UatLj4p9nw0ZbN4JzeSHrI//vM/wd8//Q9o9rVIGBkvHG4cePbpdZtm2nKpJCQXEl5o/uQZykKZE3fmCfBzOZynnJQ+L5evSd5/LtWddhP6OtvQHWxDZCOCXK6MM+cv4K233pPhAq9xb6ANOrsDX/27J5DLl8UHUKs1JGyQ/rZwdB16oyo4Z6ads8GnrJYXYTqVlLwEvrY1boGjUfmZU4kEMqkE4omwYJwpC2KzQNkrm1163gg44IcOCkwGymKtyOUzSOfS8ncXKmVUNQ1jw9tw+4EP1sSd1yuHpMePH/+pEWR+rFeyp6eHT4UP3Me/deGuU2hApXtbk/VgNLKBOvXGnV1iAto0jQTQEgxJ0bCwuIBCPosK0XBLizLJoXmTDGzqHlmIs1DiVCARiaKtJYBQe6uYoLLVIoZGhmW1c/3mlEzoeX+X8gWZ0jO4h+FBnIzLqkzRpAlgqBKpGtR2xlJxeThTGkO8Fi9gSmv4hwcVp+jUWHr8fnkAcTJUKFUlOIQUmIX5RfR298JiMqFcLohWn9+HK+1wNIKNCPFqOXHKc/JCbGVP9wCiKxExTLm9TqSqaeSRR7wRxZ59u7A6s4JaqoLeti6sL6/JA5IFH2k8xVwKbp8Xre1tqJJjWy6LN4DTMB5mxXxeuMtGswk2uxPpLMkCZiytrGNyahaqyibIDq1RxPZd2wGTgmBvJy5OXIGmGmC22DA6sg16VYdkKi1MXU5eL555H6feek+oCsHOIA7ffhA6F5lxCmyuTapAMV/E1YuXsbq0gmBXuxSLX/39vxV+v6/Ti7dPvyN4u4GRbiSTCUnrHOkbxsk3LuGBTxyFI0TdpAq/oQkvfet57NqxBYc+fBCapYq6ropaFbJifvv5Y1i/tgCfyYtkNIGRsTH88N3TOHTkILKJJMIry6gWs2gPtaC5zYtYLgxXkxfQ2eWwZM1h1RTYSjoc2nELAm0dMPl8IrcpF9L4vS99GQOd/ZidnIaLzY/WgNXuwOLqOlaWNzYNfLUa/uN/eFTWwgxSWltZx969u/Hkk99BrspDoCo5A8MjIxjesg0Xr1yVkJ1Dtx8QOdTbrx/H0QO34rnvfUcmsXGSGlSzyBoY0uRxOBCOhOGwWzA00C3vWWdXEOfOnkU+WxRtemffINKlOlxeL15/43U0qnUEW1tw19EjCPUE8Vu//VmMDAyjr7MXWepVMwVpAje4ZRnuxZ6D+7G2sYZrJy+gpzOE519+DqH+XsysbqDcUDC3uID+vg7s3jaM3lAAkzNzuD63BIuTNAorWttaYLcYYSRMul5HIVcTLFtDUdAcCuDg0UNYWl3GYN8glmYX8d1vPw27yQpdrYH3z5yD0+uBuy2AdLWCdLWMrTt2oqXFJw3K2TPn0CjXxccQDLRjYXEW7QOtuDx9FRljDXWOGs161HQ0e7pFJmaCKn90FQ1e2DB18QZGg324evYSekNdQrhi1gIpFaQ/HfnQUVh9Drx39iSuXr8ufou+wV5s3bMVbV0BKYIWl5ZwY34WHaPDKJpUuILNMmygJ2Px5qSgCmtk3LOYsygwu22wKkbocxqe+sZTGOgbQtBJbKNJtm8ZhqU5rTg3cQHtvV7AyKRkPUqFskx7a2UNFp0bSt6E8HIcxSypHQ7UzAWM7x+DzeLAzPSsmPPoB2DJS/1yJl1CNlYQ742qV0SOQNMdJ682h10afCN9KH5V7mG72YxkLAunjVjAunCwKQNiqqeOugEWrGaTSOs0TRH/A83rfA5TS81iSqfU4HE5xNvDcohMcE7crXazICvL+bps72jwz5cLqDTKUtwXiZR1cAhTR4HTeRONtkxKJrJQhdNkgYmBX9kKMskyTDYDGgYFdq8LiXQO2UR+8/NsVuigk2fP8tIqHA4XMqm8DIdsdvoqGjL9rus1BEJtqJRKUrQN9A3i+qXrsKhm1MuaoAozpQy8fo/IQOKJCFK5mBiCmTrqcDpgMTmQXk2LTEjRQ7avnoAfkURcaDsMz7PajSgrJZEL0RdQKRUFfVv7R38Am0aeD74WD8pqCeuxCPKpGlrcPugNGtLVDCx+FRVdBSa9ijZ3J0wVO9YmI9AVNShlFdU8ZGMLow6FbBZ9fV0ik7s+N49CqSZ5LtwAqVyUaA0oqkE2cdza8Mz80H33Su4Jp9BtbR0w0/tTryMSjojEk0VwOpsVKhSn2BajRf4/zzNurm1WbgVVGZ51dobgtDvBxDwW+LFEBKND3WjxOmBRN1nxsVgafGvDsThefe01OWMsLjf2HjoMu8sjRumerh7s2bNXtPIbG+uC08yVcvD6ffA2t6CpuQUmqw11kpVYxJcqSCdSWF1cwuT160jGosgmk8hn0iiW0oJ6ZiPMc5NbPBakxI5y20lQRbVcFfqM084mpCwrpUg8Do3ZAqoevV2DuOvwBwcH+SMz6rFjx36qBJkfV5z/bwfUl2AtVgw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" name="AutoShape 8" descr="data:image/png;base64,iVBORw0KGgoAAAANSUhEUgAAAu4AAAGlCAYAAAClanP4AAAgAElEQVR4Xqy8CXQc13nn+6vq6n1v9IJ9B0GQBElRFEXtlmzLtmxZ8io5juMkHmdiZzIvefFLJvGZ9yaZyXIymTxPXpbJxDlZbCu24yS2ZcnaV0oiKa4ACBD73gB637urqqv7nXtBOpnknHfmeVyHJAigurZb997/9l3lY1/JtkEB2ijif2oLBQsbYLfbEVuTJq22QrulYLWRu7fFvgq0LAubosj/o6ooiio/g9ivrezvJI7RbFF/+/copZZxt+DHiyrv2zH39/0htkzQyVfuHiTTE8CmgiL+QaHVbKKoKqrNhma30VJU7JoNTdu/LsNoUskW+ODzy9yxVfkhzvwvP7J0sptXHxpH11TsDg0bFqpNxWjbqdeb8hloDo1W06JaacjrcVSyDPaFeeGl79HVHSGn5/iFf/sFNneSXLs2zd71DR5/30/yxmuXaDabBHwaqe11tJaNZgNOnLiFbGGHWtuiWNy/j93tJE67jZ29bZpak8RAF6lUjtRWmUikA8tSZEujtGi1myDa2aYyfDLM+J295I0MdRr4/B24lCB+Z4y5qwuy3Qu7eZwOG53dYVqWSVd8hNlLKarZNsV8EoenwvDJCNVmFktV6Ij243HESC5VyKzV0HNF3L4C7/yx4/zVN7/Ghz/yKJVyDrfTRSTWS7Wg8PQTL+DSfSi6i8H+MZ567jv8xu/+Kna/nYXlHbZW8jhVLz6nl/mFBZKb63hUUNs1/vAv/h+S1h4LyVXy+QzZXJb1tQWWlqY5cmyMUEeQZruF3eFArzXQ63UcqhuXzU22lMGmtAgEvYyMT/JXf/4NHn/8o1yZeg2HHQ6MHRMdg/W1dfLpKi5bDLcWYKivj3wpzczCFUJxDyOTAxhKHafLQ9TfSX6nyubiFiduP069aVIolMnks2g2ha5EFJoWlVwVu81JrVnHUIrYnHWcHpWlpXX83hCWYRDwOwmG/JRqOk1DY2zkOMvzSUK+KCoOnE4Hya1NOrt75XXmcnl6+rtYmL9GItpBOV8jFhgklaxg6G0y6U0GhxKobQWjrtER6ENpO9jZ2SZX2IZ2naN3THDrPcdIl/KceeMqyZUiB/oPc9/td3Pm5Zdp6QZ+f4jbTt9KxSxQ0w3mr6/z9pvn0doNfuc//Tp2t410ZRM8NUy1hm7VUTSFdCFLqVrmSOIEbpubRqtGprJHpZ4j0Rnn7fPnOXXL7dhUG7vZJA7NAQ2N4c7jaGqMZrtNqrHOVvEaxdomeiWDqkY4OHqCb/79X9Bu1vjUo59jMHgCe9tGzlhlvbZC2xNmMblKKrVMWIwHuSoRrZN33v0JLNOPpjhxOGxcW7uEt1tlu75NQ2miN5oUMgUmRk7iUeLUqlUCXhubG0t0RDoIR8J893vf5Or0eT7w3vvIJWvE4p20XCXWMpfp7IpgFduU1st0dnZzcXOGwyduZ2Vtg2y6yCc/8gkqpSJ7uRTT12fp6I8S6Y6SSWeolvPsbmcIe7pIbadxa04+8ZFPk8/sMX35Incdfye3Hbwfh+KTY7Kh1ikaJVQtQEUvsZvdZvb6JRyeNsGIg4HBHubmZujt7adUrLK3lcLj9rNwfZmWCV5XAKVtR681CQYitO1tCo0UPX1hbA4o1cqgOnC53YRjATpiAaqZGk67l2giztzydXZ3dtBrdW45elx0Tup6Da/bxdz8PApOsuk8pVyKW4+N0SiXoeJi5tIm/mCQ45MThHwR3nXXB3AQQrFEB29Bu0W71cSol2l7VP70r/+crZ1dwqEw9UaVTCnF8OFB9FaDjeQywaibfDVDoZLh/R98J9eXrpAvZhgYHiMS7aBSraHXLBx2ja3NFXriXYT9cRZmVvDZEpx5coq6YeIIwu/+t1/j1bef5OgtR9hOJtlLJokEYgzGD7GbyvDNr32XmTe2GQyNcn16mVP338IrU6/w737nx9nIvQ3OOoEOB4bVxG0P4nKESe0WcLm9FJI5BvoH8Ps9xGNR9HoTpydErWHQrJdwWA1caBQKNfzBGAsrK2SyWR790KM0qm02lvMYOvh9Go2aSXKlgFYPUs2Y1M0SREsoXVU88RZer4Prc0v0945iVwJ43BEajQa1RhHF3uRv/vw5Qn4Xd909yfzcEj5njOXrST70yDtZW14lEevDUupEYlEsm8JOdhvV1qZlagwkxpmfWWFtaZGxg114NTfd4V4G4+Mc7DtO21BQVYsLF17nlbdexbC7CAXjOF0+mmYb1abQtiw0zYGpm/gCPjGUyfncZdfQ6w0sy0Rz2eUYYrQaVO1ZdHuFex64B7/Hz5XXrmHuwWjXOH/wX/+Inv5e+odGsCkqSwuLtLHkXDw0Mkwqm0FvmgyPjKBqCl6Ph5bZwqFquJ1OtjY2WViYx+Nx43G7KBTyZAslitU69973DlS7wBcqDk0hl0sTCATZXN2jVDQYPzzO7Mbb3PvQJLu7i/zYhz/GwtQKz79wllA0Qf9QlI29eYIdUcymQrVRY3x8gp6uA0xfmZHgyjR1Oc50hELUazXSuyny+RzBcJRAR5iGWUC3Shw9doCrVy5iGeB1hOhO9KOZEdDdaPLN0bArGkpbpdVqomkabq8Hy2xJXCHm/6ZpoCoK9Xpd/t5ut6HrDVpNE6Opy/5rtAxQoST6K4rsdy5bHa+j+ANA1Gq15RgkoN8/3SJVhfdcttGZ28eC/6vbq/e4uRAsoqr7xxP/irYQm121YbYsrGZLXovYx6apaDaVgNNJW2nTUtsYTesmNP3B5bTbbQRC8tgcFOp1KhUDsynGHrDZbuLYNlarRctqy2cXwkm+VafeaGJJcAwxl4eHjt6GZrPx5NVzeBx2dI+F261hE9esQLVq0jQtnC47oaATl9sur6fb78fZdpGv18g0SuTzDep18wfHFscXz1n5+FfSbdqqxNgSvCNuSID4NqqqoSgtFFWA9jbNlkJbUbAURX5YbbclaFbbLVRNgGWNVsuibQnwLy5QlV8tcXy9QOHFX6KmK3Qodj6/2+JEwfqh2/DViQ5ePhilGvTuPxCHHVXTaIuHajaxOR3YRYPdAOyKIu6hRa1cpZit8NHX17lj80cD3BdP9vDWhyfRbWDTbCiqTT7JSrFKpdbE6dCwawpNQzSAhcvjpl3Y4c5TEzz97HfxBxwcOjFO2agzcWCCmZlp3nrmTX7lc7/BmVcu4HI46ekMUy1msWom5UKdfCHP2MQAmVKJvb00qqpSLpXY2dzA7XPhCbux7NBs2zDqKsV8CbvdQbVaQbW1KJWzePxuwbWwxyo88JHT5Go5nCE3DV3HaXPj00Kkk2VqVRNbu0U0HKZYKlAuVnEpMdq1DtLbFYxahoa1TfexAB3dLuauz/Pggx9k+soSqhGhllLRixV6+jUO3tXB+WsXicQCnJicZGV1k0uXFxnonmDh/DK3jJ9gZz1NrdKk2ijyyGPvxrJbNBoay9f3CLkjtI0myZ0d5q5dw9lqYreb/Oc/+R2upRcoGFVmpqeYnbpMLBbkyNExCqUUDq+DuimIoiB3LboSXTQqBhtrm2huCId9xBIRPL4O/vK//z3/9vM/x/bedZqtKr29IywvL8v+YWt5WJ8vUMo2mZuZY2S0n3x5j/GjfRw+OczS5hyHDk+ydH2d4a5D7G1mMCljtJpksgVsmh2328v2+ja5vQK3n7iDaKQDQylQbqSJdge4OnUZl8OPqrrwOB04HG06okGi3Z0ktzP0dI6Q2i4R9EaJx7uxKRq6brC1uS0n4ngiTiwW4fLli3hdXpbmN7j1yN1kkmUyuQyp9DoTB4coFUs0qwpBXy8ed4h0eoftrRV8Pju+uIOT9x3l+ddfpKtrjLlL6zjaHj768Id545VX6Y514/Z4mJg8QLGRprOvhxdfeovXX3wVrW3yhV/6PP0DXcxvT+Hp0NCp0NYgubeL5rDjcnsY8h2Q/SRXyWLZDOx2hUqtjMNuZ3d7l4DXTyIWQ1PdOC0vHi2C0QC7y0PFLDOfvIDmr9JyGKQyFUp5k0uXLvDJxz4ENY2Iq5uA00epkWU9t8XZq1c4eHSM/O4GCVeQwXA3ffER/N4+Ll5eYfLIcVTVIJ1b5+LaOUaPHiBZSLG8tCyJkUML4NbiGBWL9z34AG6Hk1AgQtOymF68yOWpNxnqi3Nk/CTJ5Dbdwz6uLL2KbtYY6zrCLX23Y9Hi7NI59JbF9OxV6hWDuH8Ah+bB43diqW3ylTyqfX/C2UluEgqEiHjj6BWDva0dxoeP0N8/jGIajHRO0B0dQ22LSalFpVXg4uzbxLuG5cSQLeyxurVIqZKipegcPDQugYDPGxC8HaNhUsiX2VpPUq8ZREJxensH8XuDJJN7WC0dq9VgcKiXQjlH/8AwkUicK1OXCYQ9ZHI7OO0OjGaTwdEh0KCQzzF16Qpejxuny0GLllB4KJWKhINR9GqLUi5Pb2eEnliUOyfv58H3fZJbT07y85//WXoSvfi0KB57FFpiDhFTiUAEbcxGFUNr8bt/8Ls0TAOPy0WzZWD3KOwVtpk8fohkap1CJc3zL73A5IkjPPCee1lYmcIXtNM70Itu1DD0JqZhEo/GuHLpIva2Sle0R4oV+d0GG9fK8j3zRp20fFn6x4MkumMkt9PksxUGe8b4zS/+MROH+/mxxz7Kd7/2HH2Bw7z4/bNkqkk6J2I8/Jl7WUpfZWgkgWKrYbZNdKPN6tIWRt1goLuHzHoSp+ojHu2R11IsF9nLFDh9+k7aVoWuqB9FDxCNxPH53Jw/fx7N4WFs9CjLq3sMDR6iVK7h9/rZ2d5jdX6D5EKGnZU9AiEf7Y4a7gHYKFyXY+HeTprezmESHf2sLm4xNTXN9NRlEp0drK6kGB3rpW8gzqUL0wz0jNIRjONyKMTCMY5O3sJLZ57B4XGjWyYNs4TL7aCvZ5DttSx+V0CgChxulXKuRCLQxWMPf4rO0ABqy45Ls/EP3/0bXn/zDHVdwenwo9k95HPFfZFQaeHQnPi84ueaFBHFu2UZJpqqYBgNdMugJTCJHdSwSU0t8vinH+OFZ1+iVVQprlbpDg5w/q23qTd1PL6A4I5srK2zurqKL+gjGovSPzRIuVaVY1hPXzd6o4EmAK7VplwsYplNrly5REdHhwRopVKJhmFSqescnjxKJBJGc9qw26BQzOLy+CnnTWg7CUSCJAuLvO/jp6k10nziwx/h7Ivn+f0v/RkHxsc5dedRXjv3Am5PGJ8/jsfvoau7C78vzPb6Jisry9SrDfxeHwGvj1K+hCJQs9Umnc/RMzjAtflL/Pwv/QzPvfQUiXiMSxeu0Ns5yNjwBA4jSHqrhMfhx2lzYjUsnA6XBO4C57lcLqrinfH7cTgcVCplWlZzv58pipxDoEXbMqk1apiWiaVYNNuWxHfTUzOcOnkbu9vzHBzZFwwE6BVf91HkTSl4//tIReHBKza6fkTA/bk7VaZDdfxuH/VmDUsAWRQ0TZFYVYBqgU/FJtrOpilSLPOoLjoCHtxC6CoWaFjmD8C7BMOK0AhUgk4PpXqDdKkice8/3QQ4F/dqmi0sS/zd/15sN4G7AOdBpwunaqPUNiQpDYac+HwOSSQEnsrn61LMFmN8R4ebYMAlsaogIC5Vw7BaVOs6yWSZcsWQ1yHuRdyrJUjH419LC15y49rExQuG0ZaqtXhZFFqoYuCVoryKIdiMvFAVVVElcNfaTWx2OwKuN1st2fhSmpcPQ6WJillYpnzhv9KoGdzWsPHpZJOuRuuHAu41p41v39bF1eGwPI3H595nXqoqwbnYBIgXYF6QCMGWHM5996CYylOrNHjsrS1uXy/9UOf/5x9aPNXHuY/dimGzZCOKe7YsKOfLWILVOhwSoAjVyO22ozlsVDaXePThB3jmuWfIlzIcPjEKWovVtXUe/eAHyW8W2VurUkjVOfPy6wRcNm47foRIIEomVcBmFyTKwOX1UavXqdUaFHJ50nvbBMJ+NI+GzWvn7ne+C0txMTYyyte/8XUMvcbS8iwNo8Lhowdp1GssJWf40Kfez7W1KTwRB6nMDpMTh8jtFvC6wtSrJkGfX6pU1ZIOpoOgY4BG2oVeUsnuLdG25YgddJKrbjIwOojm9uN1Rcltt9i+XiK/nSHYYXDgjijJUpJI1E9PZycd4S7qDY2335jhzWfO8Is/9wXOvXWFXLrE9OwlfvynPojmUzFNG4U9naA7IlWEreQe87OzKI0Gei3Hb33pN9B9beZWFrhy8TyPP/4+5ueu0mw1yJWz1E2DgdExsrkSxUIJzaZRq+n09HSzunWdeE+Y4ZFBFhZ2+OZfvsZ733Efg6MxvAGNeKyXF15+gaHBftqmg5WZLMVdk3qpTjK1Qqw7wB333UqhvkujXZHtm02XseoQ7+hCN8pEYmGO3nKU+fklJH9o2jCqLeam5rnn7nso6xnMdglP0Mba+jIORwCvO4JdcVIul1hYneH0fSfojHaTy1ZoGiqVgkF6J88H3v9h9nYzHBgb43tPfwebQ6FcLjA6PErAF2F04DA7a1muXJoV1hfBkIt6PS8HvlLOwIYft8NHNptic2OVYMhDMObAFjSJ93dRq0E2WaNVUxjuG8Sh2Elt53F7nfSPJjhwtA9dNXn11fO89vIZWkaFxx9/VDodTa1BupJE86i0FDCbTQqlKprdiV6wGBscl2ppS2miaG0qlQpnXn2NRCyO2+HhzuN3EfUk0NoaxWIRm+LA4/WztLHIVjrJ1MIMx+8+THdvDxure+zt5Th1263sbW6gWXYGukcoZDKcvfQKy9tL3PPA7Qx19nE4dhQfforC8XD5Wc7uoPo1rs9foq1W6egLkatW6Bsc4uy5M6wtzxMPdIMZ4Mt//gTf/ObXuHL1KlYT+nu66e4N06bO1772V7R0O3fddTdTC29w6HQPpk2nI9CJ1nLh0FyYapMzb73J0HAPyeU96hkPP/7oT/HUs9/m6WefZied4/DkJF6vm3Ilj8ft5K5T97C5vIZeafDI+x/l+889w489/nFqeZ3O6DA+T4TlzRUCCaHWFNFNhcFYD1s7G3hDTjZ31rF7NXyhIKl0Fp8/RDaTozse47VXzkjALlwFo95kfGycocERNja2cLs9qEqbRCJBIV9ibPgAhVKZVDaNZle4cuUCA8P9ROJB2o4WVb0sFcu56SmcDgeaZqN/cAAsG5nUDi889xwTI5O0jRYPP/Ru1tfmKRXLpFNVnn36NSYPHeJff/ZzxH09tHDiUFzSHZTCS7spQZuFxW9/6bfRTR2nXSMU9HDx6jny5Qyf+dy/5sVXnyWS8PLMi0/TP9zDXffeTlnPcmBiELtTEHeTM6+fp92y6Ovq4ejEJL3xbuZnFjnQd4y//+b3eO37F3F5YvijIR54+DbiAw5205vk8lUunrvMyNAET3z1aX77dz7P2bfOMNRxhM2ZBovXtnnj4jm++Hv/im+/9g1+8uc+SbNdYXR8gKe+9xSL84uSkP7MT/80hWwWt+Whw9vN6y+e5eDBca4tTpFMJTkyMcnxY0dxORzEg4eo63V20zs43A4iwSiXrk0RCsVZWFhhbzdP2NfN0PAQjZLO9ctLJHwJvvSl3+eeR25n9PY+suYeW3vrdCa6+OCDD7O5vs0rL7zO4twcllXH53dSNVs4vXZK5QK/9qtf5Imv/B0/+9nP85/+4//FofEJxkYPcm1pBpfLzej4AZYWZnE4VRoNnb3dLLlMjskjk/T090ihyGcPkgj38s673suVt69y+6lbefa5J7k+Pc/eRkEqmnt7ecYnDmGKQVGIWi43mmonEPQR6QhhmSZGvYGpN6TIVDMbWK0mTcXCHm4yemJYXlMi3o23HWDjcpKgPcLmelKq6p1dXaR2dslnc+RyOVptC7vLQYdwN5om3b290s3UbA7Mhi5FP1PXKRdLTE9PE412EI/HqFZr0ulzON04nC7cXjeegBuHDYqlPHWzSTTUg2louP1uNjLzfPJn34/mMunvSvDyM6/y3JNvyGf187/4U/yXP/g9Dh48TbvtZXV1iYNHhqVAd2BkmJnpaRw2J1gKLVMh0ZGQz7NRN8gW0ixvLfLFX/9VVnYX8EVcTE1fxeXwkOjoZHM5SXdwGKui4nUGpWPlUO2SoDebBsFwSI6jQX+IWq0mCZPL5ZCYT5AXwzCkuCggnN6oUatXqTbqAvpJHJVOp0mnMoyMjNK28vQm/rm+/o/AXeIwVSFcVXj3RfVHprj/3QmD/JCHmCfGbmWHimnI1EfA7cJlt5OrVWnewH1i3BDA+eYWdLvo9IdIV0vUhYtwY7sJ9AUgF4BagHABzFvir4TEQsjeF6yb4nfNFoZpyd9LvHtj+wF4F5hTtTEQidF2KTSo4/HYZBKj0TDJ5xr7x7SpuFwafr9dOh3iWHbh5NhtZLM1CgWdRqMp9xVjqSlTGybKJ7+ea0u2JFlL6x/tB6GsC+tKRE4E7FQFs2hhCjtEAnoB3G2yM90cWAXVkukYgfFlAEeVN2Yqdhqr38fceBZns8196zV+bO+HA+3i+aT9Dr7+jgF2414M3cTldUvQLtneTeJwI74j2aCI87icch+zUpUd4GNnNn9kwH3p1ADnPjyB6dSw/sltVcuGfJ6icay2Il0Jt0NYFCr19SUeeeh+pheu863vfJPT9xynppc5dstxEvEoATWEXnUydf46z3/3GQa6ong0G3pd2HsTuL0OdF2wsYq0bnSjeaPz1dD1Kk2bRaQrSqinE10TQojF9taGVG2isbBUCbL5FA++50Gpll2dv0itlaVOlt7+OHbVTnY3S293v3zRWkIubWuYDQuX4sfRjJDbgNxWnWa1QCo7y70PH6ehZVDcCvG+fra3i1RSNvLrFu2iidlK8flf+xRvzb5Jw6zQEQpQLes43SGadZVnvvE07333Q2TzdTkAvfLKi/z05z7K2KERpqcXoeHEpXqpVnWEPlDOF9hbWWWkJ8FP/eyneGv6HLuZPR5/9CO0bXW2dtaIxiLo1NjLp0imdtne28W0DKrVKvGeXuwOhVR5k1IlTTTRIdXnxUtZlLqdgdEYrrBoU5tU+H1eJ4qpoZpBNuZ3GOkfZHnlOqMH+llZX+b03bfK2I3qUDEMXaqN+UyGrs4YnT1Rrs3NMDF5hN1knv6eA5x56TyxUIJIKMLS2iy+sJPk7jouj5Pjx26jXDDYTu5y8tYTNNt1cOko2PA4faytbbG1tkfAE6dcaDA0MC7PVakU8fpdMrK1sbHB7lYKre2ir2sEpeWQ13J9bgqf18XQwBCNcptCto7D7qFUzEnV3ed2MnAgzjseuoPz0xfY2szSbrixGhqxcAd2NJSWE9XWJNrjoeWuUKfG0tq2BH6hgIverhgjBwbA0UZxWpSNAs2WiWZ3kcnmsZqKdFWEUtjZk2B2fharZVIulSUB9Xm8RPwR/G0fjraNoDfC5KET0tIViunK5hYzcytcX1qjb6Sf9z50P6srq1w8f4lmrcqh8T7C/iDRQBejw8fR2xZf/vof8d6H38G5187xwK3vZTg2jiqs1XaTJ89/G1vAYnNzGdMq0z/UxYVLUxhmm3DIRy6/hwMvc1PbbGzu8aEPPUykIywFjO3kBpGIi9fOPItmb3Lq+Du47eTdbKbnabqK9B3oIV+pSNdmdHSMcqlGvarLPpZcyWIVvXSF+mR07Bt/+00S3VGOHDtKorsTxdZkfW2Z7fUtPDY3vYlePv3JT7OT2eOJr30Vo2ahV2x87KOfwul2EuvrQG+bJDoHCNg97KW3mF2aYTezw/HbbiGdyRCPd2FaMDs9i8/pwKY6iEZjMhoze00os8cwTINoLMbG6hZHxo/KmEE6lcZqWVx6+xJHJ48TDERxOFygNZlbniHSGWDm+hVcLjuNagW7YpPgYHB4mO7OPpYXZ9jZXCXkipLdKfOO++4j0enH5dZ47vmX+Npff5tbbznBz3z2ZwgGOzCNlnQJhfJnt2uILGfRKMgx7+lnn5Fxt7GRIaq1iiQ4whHo7O1haW2RllLD7lXZzWwRiAQYOjCAYmtzdfoKx285xO7OLg8++CA0WyxeX+bE4ROSyFm6ky9+4d+zMZ1haPAY3kiAgYkwH/7EffzRn36J4eEJ/N4E/+VLf8lnPv84pcoWd50+ydQbS6xfq/Dmq5fYym7xc7/8YYYmwgyPd7O6vc7YxEGWF1dp1ZtMXZri8ccek6Ap5uolqg6gNp1UjRzrqVmWVhd47wMfkpGlTClPo6ngD4dJFTISLC6vLsq+FO1IsLW5x6mjp9Grpmyz7z/5HFZZoT8yzBd+6Qu885F7+MTPf5TptUvorRq93d0YjQaZvQz5TEG6wK+98gKTR8Z57Cc/yZ98+b8xNjZGraqTSRfpCEfp7emSkRWvx0elUZfv/LEjx7h44Txul4ODEwe5ePGSBISxRJxmGwb7hjj3xtscO3IrTtVD22hz1513kEntcfmtyyxf3aCNneuzy0weu2VfbbeLmIpbgiKP1y1VYAEDLV1EBHWpSArHCk3FbOmUrBydozF8ca8EaqXtCraCE7OsoLRUMsWcjMmU8gUyqbQkB9lsBn/QLx1Qj9dL30C/FPUEltFUG03DQlMUlpYX2draIhbrkKp0IByWeKazW4DzJnqzIa9HCA71eglvMITTHqBc0HH5PJSaKT70qQcZHImynVznwhsXee7vXiccjvIn//3/5n//P36RRGKMdsuN2aozNt5DPp+nWdWplqs89eTzdEWFYGHn5C23UypW8Hl8UpTL6hkarSoFI4ulGRTKeR776OM89e2nuOf0faxMbXF84jacNg9mvUm9XJPRGCEEiEixN+CnqTelqOl0OiVIF89GRGZE9FngPqG6NxpCFTYwWy1sdlX2wVKlIt/ber1BT6cLjM3/IRpzE8JKaVcR8R0n0ZqNO94ySeR+JDop3znVZKvLjkPTqArF3doH1X7NKZ2YRtP8geIusJeMdIuEiLqvyov3TKDYf7oJnCgAu4hFGqaI5chBykQAACAASURBVIk92lK9v+kkSHFYaNICvJstdP0f4zFSrb8B7G/GyMX3Y8EY4ViUopWjpZkykSEIgXD89sWIfXtCvEsCsIvLkqq7zU6tYVKtG/I8Yj/xe/HZfKGB8oknMu2bjKHdFnn1fbtEgHnhEgh5XhMZIqF0tC15MwI8yMxUW5Eqmvy8/HMjcyQZiCXhvfhXdOTSpT/CKizhqxp8elnntv+FlMpU3M137+2n4nNKO1gwFbtLAAkVh8clmTvCBlEVms02jWpj376xaTLDKlj8B55b5dRa4UfyJq3e3sOVjx9Bd3uoG4I87DOkmw0oIkYiNuQQgekbW3lxlvtOH2Vxc4X59Xl6+2Okc3ucPHUb5Woev9PHQO+tXH3rOmefew2taTDY24PD4Ua1uQlHApRKKUlUNLsd3WxSKZUlaxYWo+a1Y3Pb6T3UT8lW46UXnmd4eFAORGISLhZL9PUPsrW1Q7XcoKk0uL52gYPH+tDsLUYGx4n4Y9JGd3v9pPIFDN2iXMgTcPtwtQK0in4KSYtyKke5sskDHzlJrr7Gxs4qsR4RvwjjVHuYO5/EKBp4AwZ3PXQU1W/nxVeeIxryEw4GyZfruFQfG9MbhP0dxBL95PfK7O1s09Uf4JGPPcz3vvcS9UKb7o4+yrU6erOJIbLquTx6McfREwe584G76OrqxImKIUJ/WovtzCbeiJvt1CZvXXyTjs4witYiXy4QjndKZVq3l0mnN6XyEvL3892vvMnJwyfp6PLjDNhJpUvcevIE3/nOt3DaXCSX87z54gUS4QAPPvQu3njzdRll+fFPf4rzl85x1/13s7qxjG7UCfq92G0KR49P8Mb5V4l3xaVCZlf99HWPcvb18+SzBWKJBHanyujoALt7OzSbFj5/UE7GHR0hOntiXF+5TrGQl+xYKCwdoW5ouvC5Y5gNFaXVZG5umngigT/o5dzZN/F6HOxs7XFg5BBWQ5H1ER3hMIZeZ2LsMCVBktZ2ZORjbX2Feq1C0Odm+GAnI8cHJejQ1ABbawU6At20TSSZr1fqtDA4eLSH0aNxFrbmuXJtnoWFJUYGexjq72Ogr5+L0xcId/nwhzz4/G4Z62q3FZmrLpYa2FQ70ViHBIR+v09OXptr61imJSeqOw+fpl42sXSL1dVlDoyNkOjsIVcwePPNGTTVQ2pbkCqNdGaPbCZFo17hP/yfv0rQ7cUyNbzuOJaiUtB3SFe2+YdvfIujwyd437sfxmazU6bCt177K5zhfUcsEgqwvbUlnaZctszR40d54ut/yYGD4yxf26Vdhf5EF5GAH83hJFfPs5ldoWsoSnZvm6Cnm7tPv4OZubfR3A1KegFdjAnCFo124HL72FzeJZ/WaTZUNlY3pZUbi0fp6YwzMNRPraFLZVvEZ0rFNJZhEfJESYS7GR0cIS8AnV4jvZfl1LF7sSleFpeWeevsa8S7EjRNG00RcdNUXH4Hh45NMDA2xHpyU0681YZOajfNiHBQ7E7On71ALldkZuaaJBf3P3A/LreLs2fPc+KWW3E67IRCAam6bW8kOXTwGG5nmEy6RCjqJ1Pa5eU3n8PmtBge7mVtaRmzZmDoBpPHjnP9+gqxqJtExMfStQ3ioUE+8J4P0miVyJaTbG1u8Ye//2U6u7r5lX/3y/j9bhrNKuubqwSDIu/cxmibXJ29Jie9RkWX4EOM50azQb1WZXcvic8Xoquzj2uz12irBm27ia/Dgepsc/LUCTxuD3MrU4weGN7PLafS9HcPUs026PDEGek7xJf/8C9YPL9HOCSchCgf+OjdXJ57gaGxPiYnT/L1v3mayzNXOHbnQTStDbpCu+rmm3/xfYxGiw997N3E+h2856FbmZ45J9vS5nDRsJrcdtvtvPTSy/uKZ6XKHcfu5/jA/XiUDvRWidn1czjdNvriY1QqOo12nZxRYn1zi3iik+2dbZxujURXVLoPdqdDtsfm/LKMl9xy9BTPf+d1vv/1l1he2OD0A7dx8p3H2KmsE054Zb3M9PQVevp6CIei0u1o6A3pJi6szrK9vUmHcAkbJv39g9SrdUqFAp3xTjxuL5tbu3i9AUQl1/bGNtGODjn/B0NBrs3NcfDgYekA53MFPC4PE+OHqZSqvPv+d/K1rz5BZyzB6uwa51+8xP3veA/Pv/AKp07fSTgSlKBIGP6CTAsoYTVNCc6apolDxgSaErgLp0X4LnialJsF7nnPXVy8chm1rqGUHCR8vbK/bCS3JCZpVGukdvdoW03sTifNlsXm1iYdiZh0XMV7LtIDLocbu01j/vp1CfCF+OHzCVJg4fJ66enuxePxShBYrZcxxXtnVnE6bTg8fmw2r3RCVc2GoVbpOxjl/Y+8A8Oo8drLr3Hl1RloOfjQRx/m77/zLWLRHnzeMM1WBd0qs72xSywQZ2tdxEAXOHzgCB6nl0Pjh9FrguhrbOxukm/kGToyyFZ+lZbTpGnpCHnVr/nJ7+Q5NnE7YW8cs9aiK96NIuBQsyXvpVKt0FYV6pWGRGt2h12O56YhAKIuBSe7Zsc0dMrlsnxWZtOQ75Z430TMyGiaFEtFxoejZLev/AvgfhMSC+Aa9DgJFVVuf8v4kUVlvneHxWJU1On9I/gW5xL3I8Ynj8MpAXDd2hdOJdi+Ae4leLftR2puZuQFJBNtKgCy3rBkDOYmfhNxazH2Cewr4simae3XazZMGvV9QH3zHFI4FkGTG7EbgZ37vEG6OrtJN3dkLYX4mYyky+tSaDfbeDWXjHWZMrOyv0mXQNxDoymdKSFYeTwiig7FYgPl418VwB0ZmhfZ9ptRE4nIRYWqsIdsNgG/b6jrLZS2eEg22m1VWlb7Urd4EOIDN74VHUtSFBtWLUPx5V+lpKtMGBafW1fo/keX4v83eH561Mvrp7pQXV5Z9Gmza3IAc7ls8kVs6C1oGpJ4NHQLo1qXKrvYfEGvjP68/9klbl3+0QD35ZOdErhXPaF9xb3dotU0ZE2AaAhR3yCescvl/MG97l28wOOPPMhiao2ZxWs4nQoffuRRnvj7rxMM2enq6qIjcoiLr06zN7dBwKbi8TixO71kcxUcThvBoJOQ3ycPblot6tWaHOyq9QomJsFEhEBfkGR1k1whQ3dvF2ZTl3Zku6VSyDXo6R7CqTlwem1ky5volCSIFUzd6wpiNTX6B0epN4VC4aFcTGEXBXvlJt52J7W0xsbiNpVyisk7+3AGDUq1HHfdcS8OZ5DrsykuvblGs9ak1tjg9neNU6NFoViQeVWXGByDETCcbM1sUynUeeH5t/jgex+mkMswPB5j/OgBPJ4oy/PbeO1+SRpzpTJFQSaKZcqZPX7zd/4DzqBL2o0iiyKKbEShWq1V4+3pC4yOD1I3a7i9Lop6hqpR5dK1K7icDvZy22h2i8GBfpxahD/+3W8QcLm5792naTtV+czFZLm4PEtfYgDNDLC9kCHo8ZHJboLNYmlpkd/8nd+UhaFnp87S2dsplbF6rYzS1vnoY49yeeYiuUKWcDhOIa9j1BQGuoXqsq/QlytFSqWstM46u6JkcmlUrU0sHmN7V0zYLjo7E3R390gwLgplNcXPoYO30aha6EYVj9/O/NIyXp8bTbPY21vft9128wS9MZ786osyniKU7rvuuJv0bpatzV2pLIh3J1/IYbc1eeRj76FvvBPF6WDu2gbXZ5Po1TYd4YgcB0RsSrNZTN46hGHLyMkknSsTCIbQG2VaDV0Cd7vHxtT1q4wfGsLjtovopLSblxZX6Ooa5dLFq/J4sjjnRoG8zWZjYWFRZv/fc9+DtBs2SWQK+byMoQ0Nj6ObGisruzSqJvXdIpVyhWIlTyDsYnrmCr/1679BrV5hY32TUqbG6IFx6rYidp/CV//6qwQdAX7605+VOcfV3VVy+jJbqSVZpyMKK7OpDB986CO88OyrhGMRGTNIVXboi47yxB9/g1/87Od59H0PSxnjy9/4MrqrTL6Wpi8xSK2kcHB8krNnXyIYVjlwcBSnz81bl87iCbhQhFJUMJmbShLr6KRY3eX0XSdJbqVkBjkaC+AP+HF7g2gOAQSECggHho7hVYM0DYM3z5/h/vvvpVap0Nd1gLCnm2qlxs7upiyydbv8eB0Brs3N8vbFc/SP9JAr55mdv8bYwXHm5xfIpLLce+e9ctIXhdOtliLBWk9fL832fr61IxJDr+t0dsUJBfxyHHvzjfOMDBykt2+Y3Z0Mia4IBT3FlbnzdPZHZF5zfmYWt+YmGIzQbtlIZ2scOzosCdbW6i65vQadiR78IQdmq8pOcpc//6OvSlf0Y49/hMkTYxiCUtXyOFwayd1t4okuVM3P5fPThD0Rtre2Zf9ANWW8Qyyu4NQ8HDpwgu999znMZp1UcYPesRijBwcIhkKMjRxgfWuBhpmn1W5x8tgJdvdSRDydxAO9KE2Fv/vak2xcr1KrKEQTMTRPlV/4pc/IwvN0Js//9ou/wr33n2ToYJxS1mD24jp+exdPf/t5Cpkyf/O3v8/1lQtMHh4l5A/Q299HTW+QLOyymd5Ec9qZunqVeEccjz3MiYl7Ge48TK6cwWhXsFQde8uF1+shU9ijoJeoVg0Ojh6iUi1htUVBaZ617WUaZg3TbEqAO3VtGp8rzNZCjph9gOtXVujoijNyfJiZtYt4wm3pRIg+UteraE6XnJ+FIyL6VmpnE0114HaGJKgvFvMUcjlcdi+RYITUXhpUJ13dvTTKdWyKjaoQxW4U6y0srhEMRfC4RLwwTjyewOvz8NST32ZocIhKscZP/8Rn+JVf+CKLlzf4wPsf4fUzZzl27Bb8QZ+8X3FM4bIId1pgD1HDINv1RsGk2WpSqpZk3trlVZlbn0HxtYl3xRhMjFLdMbAbbukmlGsVNM2OU7OztrIqBTuRTReqcaaQY2BoUJJYt8uJw+mkWqrKOrFsNit/Xi4XZV8QjrSIAnd0RKU7KgCumGNbbYOqXpKksqlCINAhRTWnyyXVVcVtcPrOo1ybncKp2tGzFk3DTqGUl4X4obDoKwG2d5bJZnaJhvrYXkmTiPeIklIS0S7CwYgkIbVyGZ/XQzK1Q6VVoWhmCA/6KFl5GVkzqzpRd1wKZKdPvksKOi1dkfl2m3Bp3V6ZWw9FRJ1aCbMuYr0C/LZkPEY8awHgZcpC0yiXClKFF9FGUaAqGqGlIt3qUDREw2zgs+s49N0fCJQ3AN8PMt/ie7EQR0dV5d6323T/iDLu37uzxWriRpzlZjb9RlxFfHE69xV1AdZvitDiWm4WmIp9RLGqULnFfCKTJGaLSkXEiYTjsJ+RF/t1BL3cN3CUMlU2shn2ynnKVZ1iSZcgXgDqmzGamzxCnEd81u6wEQ54CDi9WA5d1qvp0kXax9tuu52wQ4gSLTaKhf3jiPrRG1/FtQtxq1jQpTgtas8E4BcZeeVjX822RT5ITJ7iBn6QUBJRGZEtbLVx2kT2Rty4iMUI4K4KzX3fbrhR1CpjMjcyTcJKEGxAnFhULpfmvkdm6rvY7DYeKNv4N8l/mYv6n0XvVbvCt+6NsjUQRPWFcIdDUiVrqXZZjCqiOUJBFoOZXq1LW0tk1wxrP+cuFBqvx8aDT85zfD77P3va/8/9Vk71cOWxSaounwTuwlYUqrtgZuKFUATxUVVcbiciTiZI15knvsNnHvs4tpibv/v+dyjmdpiYGMeytbnjzmMyU9a2dfCdrzzN2vlZTk9OcuTwBLqlYKkOlleXqFfSiPS8GHgbuii0UMik9yhWitg9doqNEqVWmdETg+jNOm17i6bVkAOXQ/Vga/uJh3vp7OrB7lFZ3ZrDoIDT3cYllYclqb4cnrwVzeGQbb26Mk+tmiPgCqA1gyxPZWnVVSqVDAMHgjz4/jukAra2leTw5EkqORt/+9XnaTXE4Fcg0NPGGQ7ISXR5foGueFyuloLuggJsLG9QLtXpiQ6wsDDHl/74N1lLLrO+mcY07CQinVTzFaliZXJZGuUSjWqR3/rPv0G9rctcXtjpk0VthVqRvfyuzGlX9aKMWMwuTRHo8NHVl+Dy1Sv4XAFSqV0sUUXfMunrGeHP/uCv+ODDD9E12EFer1Cq1KXymSumZb4/t2kyd1GsaOPF7mjs55sVePzxx5ldmd/Psq/McW1+Coem0tcXk/EVp89FS2lTFVZ1pkws1EvL0OQAfeHCOXx+v1SFapUihVIab8COy6eR3NvC6/fhcnqkVdbf18/C7LLMwLebLg4fvJVouIvd9BY2keFFYfraFKiGjHAszc8zOXGUMy+f5fyz13jH6XcxNDTCgZFxklu7srBVZMsnDk2Qzwti4QaXwfjxIQq1KrPX1ihkTQb6RuRqByJulc6lZKRGrJbRdtTo6O5gYXGDleU1wmEv0VCAk0dPUmtXWU+usra+xKGJA4QCQZnbtKluqrWWdHwuXTxHZywi/bnjx4/L6xErnGzvJOWKGzNTUwwPHODYkVNoNmH3OkgVc2SK2X1iXLSw23ykc0k6OhyEfD6xFBalbI5UcpuR/jHyhQoDxwdYSW9Iq7yWLzIQ7yG5kaRhltFbGekKiBUXRHHci8+8wic+8hNcn1shlAgTiLr43T/6TSZGT/Dnf/AEf/YHf8hgd5+cYHOVNMnsAktrCxwcOIWNII2WyVPP/S0ff/w9qB6YW5zl3PRbGLaGLOK06U6uXdhCUzwcONQvVwoJeQX4e477Hjgl+2MoHJPFeKqm09MV48r561RzTf7VT32asi4mkCx6o07Ql+DA4Em2kzv0d3exs5llfm6Ru267V66iJCQ3URMjXKj5xetSYdzZTlLIlfjYI49Rqde4cOGKBO9idaCzZ9/i2G23cP+77pdFciIuIVYe6eyMUavWcTq8ZDIl6ZZUKlWGhhNcXThPy7lf8yEmGI/dSWGvzODAGIV8FU8giturEIsGuDa7yMZaWuaKT58+yaVLbzMyMMbOSoq/+soTTN5yiM/+/I9TNlK0VV2+a/FEjOXlNQoZk/fe8zB/85d/K/vCgw+9k3Qxyfr6MlcuXeL45En87ig7mzkuXz3Hgx+4i9W9eewujZ6eQQ4MH6RU2MXuNKUQkdzdoivRS2/HqIyriJWenvyH52hUHRSLdepGhUxxnS/8yr8hXyhz5s1zYGuxvHqVUMhOZ2iMt1+dx6kEWZyfxzRqPP/836JpLfyusCxWLBgF6u0qbVuD66tXyRTSdETjbG3tsrm+y+Mf/gncLi+q2qIoVsIplWS0bf7aLCMDvcwvLjF55BbWNzYYHRni0vQbbG4vMjDQS7FQYXT0IOeunZF1PFsbe+hZjfyqQTllMTI2jifqYX7nKh19dg5ODKC5LeaX5tja2SPgD9PbNyTbXrUaHD98kvXVDLlsDq/HTlc8wfLCpoxM1qtVXj97nl/+d1+gaTWZnZ2Tbs1zzzwn69ne/cD7+f73XuCzP/MZmckXKvzC4jVZ4xP0+6kW6zhtPp799kvoWSEUKKytbTN59Bhd3Z1yhQ3R95xOl6xdE5hDEB+jocvssnCYRH1DXW/QtgkVtU7bbTBx+0HevnyRcqrCUGSM9bktFBHtVMVqMT6ZkRerymiKSiIRl5+v1KqEovtOXyQs6j2yUpAUQDqVTkvwLooyxf5ioQunyy0LPHu6umnodRqNKtV6iUIlJ92PSrNCJBGn1bbRMAw0t4LbK4BwTbqe5UKZkDPO6mKK8YPjrG8uyiilcCEr5SyFXAGj5qCtaxw8cEguANHX3S9XoeuMxySJEmBTxHfEKlwVNcfR+w6QMXY4euwQK3PL7C5l8bR9eLQETi2EzxXE7w5QKVbkIgWlUoFwtIOWkG2bqsQkAiwKJ0PGm1v7K82ITey7H5mpoTcN2sLxsgwcXjuax46JgWaWiav1HxR43gSuLs0u26vcaGBaFuGKwruv2H7kwP2fF8XeBGn78eT/cQUbmXUXKWVFSM4qnWE/Rzp7SVcqzO0lKdd0qW7LRVia+yvHiM943Q5ODPbJup1spczSXopMVmT/zf8hQiNXi7kRpZGKuarcIBDgsKsc7u9mKNrBTHKbolGXODTi8TAYirOZz7JbLhL1+iRmrN0owBZiWqGoUyw09nGrzyGftci8Kx//ak7I7PJEsjpWrCijCrayn1EX7EEVERqB2mXr7ivpIgYjKr2ldq+0fsA8ZHGmapNqt7hx0fh7L/8H8ttrBDH46UKIB0o//LJA871e3nh4lIrfKcZYPB1hnN591VlsllGXBbDlqrBT69SKghkLRuySNx8IOIhEPDzwrSkmru7+SID7+j3DzHz6dgyHjWq5Lu1FAd7N2n7lsMPrlrk3xWbH7VRk9uv6Uy8Tcrr5iZ//HH//7JNMXz7L0WMTeMIe4nEf/aMjVHQ7T/zpN8lc2+CRB961n4PyBnAGwsxen6GQ3SLi9uD2uPH6gzKvlkxusZvaEcIIhUaJQqNM10iCSMLP2t4y+XKaoaEhSrk65axF0BXj6K0nJLiwtDKxLjdLyzNUiiXCQeEgKOjNlrSV67UGIyNjUiUXxTPlTJuob4it5W2WFmf49Gc+ykuvfoehkUHC4U6SySzVsoO1+Rx2Ua1u7PDAB28nVc7RbDWFUI3L7sYwBbZwUlzP0jYtkptpCukayZ0NvvBrn6fULODwhnn+mTPcesspaoWyrFmo1GqoVpOZqYt88dd/hYolVgzKUcsW8XvDjB48QKaWZSu1idfvZGdvneGxbs5efJ3+4SG8WhS1YWd9ZROvzUV/TyepXJan/uEpTp0+wtChbuweHzupPAurC4SjIeqlFsUd2FspkdpKY9MMbJopV3D41X//BWxuG29efpPNrS1ZvT85eYT1jcX/l7b3jJLsPK9zn8o5V3XOOU7OAAaJwBAgAIEgGERKlCleyqIpKixayZQl2VpXkmXZkmXLlixLTErMIBGJATCYAAzCxJ7OOXdXV8656q73qxmQV/8uF2/9AVb3VNepdM4b9n42vQO95MtZljaWKFNSUqXu9j5SsSIGnchdbAqLNtAzzI3r19DoSrzwync4efchVcTli1n0GqOSMaQTOawmp5KB9HaNMD2xhNXsIhIOEQ7tceLUSa7euIo/4FYTfEHxLc4uENyOsDG1g8cWoKWlnffdf0YRAkQL39HZptbQWTH2VLMMjHcRy+9x/8MPUCppuXZ1hrHxUW5MXGVsfJBUOkl4L0wiGaa7v01NEtzeNuKROHabkWQyTG9fD6sbazS0NLKzu0VfT49CcUbDaZbm13jk4Se5NTHB5ORVGgIu+vu6FRYxHI4wMroPi9VOIp1WRIf9I/vQVMR85CVfq5DXJJlZu8Hu3jbVrImjB08r5F88tkKzr4G7x+7BobWhrVSwGGyEMgmF5JrbW1OmtUwoxKN3PYhP5+LG5GXGx4dY3llSjc/FS5cw1Cw88fBHCYYS5EixGV8kkQ1x8fx13PYGejo7afAGGOvbT5MvwMS1t/C73Yz03ENVZ2Rpb4E/+ovfpHvYTfdQKw6/k2B8B4vfqibf5TgkN6tcfn2Zk6eOYNQJNceF2+pkcLCby++8xcLyKqVakbGDvRj1FWZvLqvP3+9/8bcoazPEsyG2g+vkczWGB44TjSWw2U1Y9C7Wlzc5OS6a4pBa89ocNixmK2sbG4pM8sD9D+JwOJWUQFvVYTRauXTxMla7S5FXnnnuGbx+D0NjIxRLeeaXbnLy1CGsVit6nY1UqsDeXoTGpkby+TjT81fRWMtYnTXcLjsBl5erb11nqP8ATQ0dRFIJXnvjJcxWPZlshZnZVR77wONqu6HDgNPkZ29tV01gi9UCv/0ff5WN8DylWp7VjVV6enuYvjWFoaTlkXs+yNf+z7d48MEznL34AxravGrTMHHjJiOD+xUaM7IdY3ltjq7BAG39DTjcDgYHRvE6PdhdFrZ2Vwk0u1hcXqCttZtyTo+2bMDnCvDS8y9y/tzbynNx8PAwWn2O4ydP8tzz57hw8Spf/L0vUNOl8XsdLNzcYurKKiatmaWlRZ54/H189MmPoNeYKZZKrG5vKGO2xlwklNzA4ZbBkZXZ+RXi8SJHDt7N9k6QckUkF2V2gxssLW/z9GOfVJM6YxUi2Rh2u4PZ+TmlKXc4BVsKTouNaDyG3WFnNbbEzekZNDULf/Wn38BZCdDu61P0JneLg6whwuDBFu574ATnL/2Aze011te2aW/rRVMTooUZh83A0twm7S3DnL77Li5efJmnP/gUz3zrJSK7SU6cOMrZN1/ms7/yGf7pG//A+IF9arL+lS//rXpdhTqVS0FLu/gJtNgcVtq7GtkLr7O+vER7SzdeZzNXzk+wcn2DxcV1CsUqgwNDeHweGpv8ZNNZXC6hrTgxGE047UJViavrqdQmYiiVwZDWqEevqxJMb+HocGAw6whtxHDWPASXwiQSGbxeMbcKrrJMNBzBqDfg84o0pUIilcJkNmGymhXyUabtApIQaEEml2V1dRWLXZopDVa7DYfbU/fduD2qacnJVruaIxzfw+tzkdOlGRgbIJHOKjNnOpfC53ficzkQW1sxVyIVKRKPyn1zHD46rrDPgwMDShKaiGXQ1dy4bU61AYtFk/R09aHTG5U5XBp00agvzM0rKtyzl77DZ774CZYjUxSrWUw1K2dOPoY2a+JbX3uJscGjeF0BNVjQCM45EicaDaPR62hra8OoNavCXW6KBFirKMrSHUKKaNvTmRS5nBTuBcUvSRdTOPx28tU8Tr8TGyWM0d06clEj0mkxblbp8vvpc7VxPbhAJJ35yRfuJyusNN2mxtzGj4viQErAO9NvJd3+EdOoFOwBm5MWl0vBLfpbWhVWeimyzKWFJaUnl4GzFMvKnKrQlvUJuMWqx2E2qWHEmsiCU8X3/s2dhkBK5zvFuxT+oqUXmaJo5uV3Qz0BOgIeFrdDJHJ53G6zoiHKJL1UrCg08/GGUbxWG1ejs+wk48oEm0gUSCULakghmwSZ4iv6j5LKiCxGuWZlOfDVEQAAIABJREFUmVLHP1Zva9nrB6+g7LeNlvUCX7pX+VcCPlRISJm3V+sNgFZnUIW7/I1iKsjqNz9FumCjt2jgt9J2Wks/fuF+8WgT1x8dU1ohoQJYHFa0hh9KUKriOi+VyecrZHJlyoUSedHpFeoEHJ/LoFCEZ565Rd+VrZ9I4b5xuo9bnzqhzKm5ZIp0Kld3GwtGqabBZLMqKY88vupzNBB+9waGQonRk0eJlXJsrs8yMtJJLBchm0/z8MOPs7QV4Y0fvEVybodmu4vOzg7a+/rIlmuEQnuEglJwapUpTVaeckJIp5PKrGIQOkAuSaqYIa8tYbIb0JmrSueo0VUpZipsr0bxOVtZ3dzA7NHiatBQ0SVwe0ROpFU65HyhSKC5iWI+LbYB1tc2aWtpVVO+SsFCOgIWnYlSOY3dbcBsLClawsef/ldUakb++Z9eJBYuU9VW2Qsv0N7rIVaIqyKwVqqRimWoanVk43k6PK2UshW+/o/fpdXfRjwR5ov/4QvkdWn2oknCkZTSS+ZzFUq3pR0ymr3/nhNkSgl2I7votVrGB8aU/KairbIT2aZYyxNOBLE6dFitWkq1DJFIFCsNWGpOamW9MkD2tXcxMzdLd1sHnd0NTC3fINDcgsZoJpSM8tyLL9Dc0MXmfJzgaoxiqkQmIZKdMK1dPs781Gm0wmt1W2jt7OSFZ8/SFGhREztvwM2pu0/w2qXXyBTSSpJgMzm5dP5dBnpGWF7awG510NneyYHxMd69fpn5xUmKlSwev4Ou3g7VuAlTv5yr4fe2YtBacdn9vP32NW5OzHLk0GHVAHR1dind+O/93u/S2taMzWzmwL79nDh8lJpgNRfW1NrabLQxOz2jTGWRaJh0MorVblfmmNMPHWf0SD96m46Xzp3D6fCq5t1o0rC2vkxFCEkmK20tDQyODDIxNUlTc7fKFBB5UFtbQOHGrty4xtbuDqdP36M0yU67j1rFqIo10ekvLMyRiAZxO20c2Deq2MmDvUNMzs4yOz1PVadhcGCQ7p4eKhUtiXiWlEjCDEWC6WWuXr3IWOvdOJwN9I22MDVzkd2tLVpc7Tz24Aep5SrYLW7y1TJvzL5BNJdmLxhhrHuAYqzAcFs/nW1N3Jy4zNB4N1VdiesTNzk0egqrtgGdxsLszg3mt6/jb/Py3PdfYWxgHyMjw7zw/IuMDx/k9OF7cetdmLFSqNSI5iNsJpa4OvUyPYM+qvoCRpeN3ViIaDZEtpghsZXFXm2hlvWysRKjr2eM733nOxw7uI9yrsLU1Dx6k4mjpw4zu3BFSekWptfo6xjgv//5fyZHnHQlSSy1x+sXLvHoIx9hfWtTxKy4HB4sOitugx+33a3M3Fpt3cwlOl6RIb32yjmcNidPf/DpeoFSE8lYDG8gwFtX3iHQ0kBNV+OrX/tbHn7kNLliRGENg5EddX7b2NzDaLIxPn6AvbVNRkf6iBeC7ETW8Dd48Dg82HRupiYXmJmex+53KB9NOp/CYnESisRIp1I8eN/7qOR1zN9axW8PMDu7yPzSIp/49IfJVWIYbVoKlYI6t5VzWQ4PjeEyN/L9r79EpaJnYN8whWqO4N42iVgCQ1WPVWfn1vVZJiZucOj4GDa/jfFDw5w8dlRNON+dvUaRPL6Ake8//32am7vo6xqjkC4ro/f0rRt4HeIFqmI2a6iUM4yMHWRzK8Yz3z9Le6ebR568j+XVRcxVL3PX1rlxdQqnR8uf/8UfYbfZMeNUdJJiKc3i2hz+Bhu+ZhupXFgNszKpKns7abRVHyarjXwlQUdnQG0OtnajdXN6OEOjx8t2cpe5+TkOHzhMrVihTbTWFj0V0iTzId69epnGhg6m5peIhvIs3NjDVmzCpfNy6fLrPPUzj3Hg9Bg9+wR7ehGtrsCbb17AbrZhNbmplGXS7SGfS3Hi6N3MTq9jELlEao+f+fjH+eqXvqn8MXIu+adnv4a3yUbHQBsaoxAxhFiSU+bTe47dRyKaZ2VVDNxbvO/MQwoXurY5i1tJVIUp7mC85wh/8e//knSqSKWoU8ZoOV8JE16GHUIy0ulNdd1xTqQ4FbxutxoeyRRcJLyynZSCVe+ukdbE0Vq0FJMVcjtFqkkdXneAVDqjBowyxQ9u76j/F7yj8NClOHc6nRgtZjWR93g8SuorZt0bN24ojnmpUsbj96hzYqlWo1EM3C6XkisJ4SiVTRCJBWnraCGU21OSuho6RZ+RvAOZpP/ar36eb339H9VmeXcjhsfZpjxmPp+Te07fy/StWa68fYViroLb3kQxlybgbyK0FyEQaMDnC6htqAxQlYQlGmMvuMFGdomjjw3j77cxtzzN/sFD3HvoDHPXlvnK/3iGDzz4IdU8ijZekJDlYhmLxUwwvIfN5kBXE6mzDGjrZlSZwkv9pxNwhnzXlNS4rnuX32WKWVKFJAa7nn3HxplfnSUfCdJprE+BZRsghbsUviIzddqM7MXSCnsrE3fBQf7EpDK3C/c7E/475lMpon+kVv9hbXe7iHcYzIy2tWHV1U2sQg3bSUbZjSXVlN1mMmEzGUmk8woHKZk/qiAXQowUzBqNkqwVixVlYJXnWqfW1IUqdS193eQqRlJ5fSXHR3qL7g6P2noG99LqMXwNFqxWqZPrDYJFa+RgWyf5cpG50K56fKm6Zbouf0MKd3mNZVPgMwXQ/PTf7ymFjByAXJjlTRLzgkYjRtS6QF4OXgn6b9sQRAtfn7nL6qGKQRy1GmHN1Lsg+QIIMlLWXZnl11h75b9Rrul5MGfl15L2H7tYzpn1nH1iiM2DHWIsr3/QTFb190RiINuAmlavCvdSvojGYKBWKilxfyiSUxo3h1WH1Wnjgy/PMnh958c+lh+9oxTuNz95lKK4fotF0jnpWkqYjcIQ1aHT6xWeUkKhCpmM+hLFphcwFYo09rShcZhY2phheLQZh8/K1YlJDh86QaFgZGNmg40bq5RiGY4fPqw6eZvLoT4gpXyVrY0lpdO22+3q/csXc0oqkyvniSViaGwGrLKevjWDx+XEYIXGVo/S5pnNdra3ooS3oxw8OIy/08hWZAGzU/RUFvVhkYZgZW2XdCaG02mjo62VSChJMWXEY+vEZW1SJ4FcTox0VcUHF818b+cgBo2Y13J85at/TzAsATt7dA/7cDTYKJSKysjz9FMf5drN6/jdfnyOJrRFA5G9CCvzS7zz5hVO3nWMpz/xFMtra7x67rwKktJWLGytbKMpF0inwpjtWs48dj+BlkYMRjMmg5VMpcrk9A3C0Q0CrQ72EpsUa1mlF5bipsnXgMPox2TyqymJnDA9Ji8Xz75BV1snj77/ERxWt/pEh/JhduM7lLVaQsEku6tJbr21QC1bI59Is7G2hMVl4N/9wb/F2WJmamWShqYGblydIBIM0zvcxOzSJPsPjbO4vMTQ4Bi7Wwn2DZ9QU5h8pkhze7MK3Lhw4XXaW1vZ3FqlsdHL0Gg/a6uLWJwWNkNb+D0NjA7uIxFKsyGvgcbAbjhCU1sLXd19ig/vtfvYXF5nfGyEyZmbLCzO4XI6OLj/EDqdhd2dCIcPHWJrbY2ZqRmyyRy6aolCRoraENqyllMPHKOh30f//l6+/YPvEBUGt9unphVuh+guNYT3trHYtARavETSYVY2V2lskiavqHT1uVwGs82sdJUGnVEZMUeHDyiD9e5uiNmFRcaGR6nky4qWIkZB0RyKNEOkWOKzSWRilLRigy2wubuM3WEl4PGjwch3vv8tBoeGmH1nmX1HjpDXJUnm1rhx9S3cJj9PPvwRTCLJEY9Lscjlt86RSEZpbu5gZyvCSP8YDc4AD937MO9eP89acIb2/ja8gWYMVQ9ec5syyC5uT5DXhVgLbzJ9dYqLz19QzOS7H7wbT5uDUi7HEyc/jM/YQbaW49uv/APZWhif187hffuYmr/Bueuvct8j9xLLxEjEE5g1Tv7+r1+iN3CIwc59XH3nHeXRKRaT9PUOKWnPuzeu8Gu//lkmJiawmexcfO0SQ2P9fPZzP8dCcIbl9RWsVjOpVJ6W1i7S2TwD3cM0e7zKmFpMFuhqH0FbsVHMy8a0pqY22WxK8bF1VQlSMqpCI1+uUKpqyBbzfO/FZ0nlEkqW0N7q5/xrL7GwPMOn/q+f4fT9J1RTOTk1wRNPPMXSwirHhg7hddp59e0XSBRjioASjWSoFvQYEQSmnnRV9NtlDEaLklds7WyoRm5zfY/x4WOKKz42epCpiZt8/Ztf5/777md0/xBbwSVCkQ0MJh3HD59Q5rt9o/v4m7/9Em5nC35fM36/l93dHTY21tmc26BHXotMlhdffJWPf/LnOHRinGhhm56hNq7cfJetPUFZlklEN9SW85lnXuTosfu5dmWKn/34z/LG+YvceOe6mtiWi3mGhgc4cfIE//1/fI3HnjitBivRVFSZJMUIWU2a+N53X+bXf/dfsx2fZHRsgBZfL15rM7pajbW9JVwBE2mRNhWTlEtlzCYXjb4uTCU71Ozo9TbWwstcm3yLlc1ltaFb29ygra2bUi1NVSNhLVIkVUnGQ2SScRobGpSB2e9uoL95hHMXLqLRWGm297J+I6LoMkvriwwd6UHjrTC1co2PffwpXnvlFQY6uyiLRLFqVEz1o6fuZqi3V133RSazvrHGyy+/pMzUUqiIdnNkdITlzUksbgPrO0s4fHayhZzSuReyJdVwNwfauHb5Oj5vK2ajXVG7irUkektVSScKJbhr//38nz/8MrqCDV3BjNvhQaOrYLTo1DVM9PVyzZRKqK5RlseXIiijdNdq8yygB22VjCFGzhJTg5tcpICn1kJ4JaMwwyLvlHAuGUx0d/Qoma94oK5euaoMmI0Njeqz6HC7FN5RtPXlXIGL515X+nYp7gxWE43NLaomsnts6vUvV0qqCA4Hg6SzSR79wPs4d+68amTdnmYmpxdwuh2Uail+9tMfprnFSaVa5FtfeYHmxm7K1Rpun0NRhiRQ0Ofys7cVVAjcVCqmCmvRtm9v77K4sMSJEyfUNl1MxJpKlXBwi5nQDB1HfazEbiifSCUNHzj9YYZ7D/KDb15muOuQ8isU82U1EBLJm2ArLQZzHVcNipYj+naRIglNRuo7YeXLYyVlK1jIqaK+UCyq0KuytkxRX6Siz5OXoMF8njZZ/dy+3ZnW1yvFei0o79//H4X7cmO94P2XxJf3QpluZw/dzhat16U6jaLcCLJcZUtQRzvKVFwGzZ2uZp4YPclqZJtzixMEE3UP5B3dvDSSEoYk8uc75Jk7z1GKcyVIUZKjOipG6ESmqo6qWctd/f30B1pYjccolGOEtRJkJYV+HUMolBq7wURJ9PYSjnmHjX/7790Rl3e4fbS6XGg++c/hmhTaSmSv1iYyJ1cLlHookxLpyxdIUDTy5ta1UOKclpusSHQypddUlHSmnj5Vf7ZSuG8+/1tktifQVSx8LOPiqcwPp+P/X6vmnXY3P/jkEao+q9Lji/REZDkS7qFwiKqCrynqgIy2DRYjMpfIZMqkZApeEqyh6N70PP7yEsM3fzKFu1BlJj46RsHuUIeQKwiRR4PXZ3sPUykFvUxg5FjFOJte3aUSizB84CBr4TBzS1N84MnTVIxZLrxzSYU8bK9HGe86yLlvvUYlVqKztY2a6Et0WkKhmNILx6JbKllSUlntzvrjiRatUBXma1RpbR1+H8sLa4qrXKOAwVpRzOxaRUNf3xgLs8tYbHpGj/axEVvFajfg8dkY29enjmtlfYW9cJD77rubtdUVqmKwCVZpdg+TCJVIRbNK22l1lXjf+0+xFdwglc3j83WQT2vIxPJE98LYHIa6HKfdowxGoWBcNXk9/b2YdEamry2oaZ7RYMRutDA6dEBdQCTkRxCC6UQRt8tDKacjEUryg+eehVqejr4mfu6zP4PRoSeciCktuMPqYXp6gkhsi0cevZ8r029R0UkXW0RbK2ExGGnw9lAs2shkBbNYILwdI7KZUAbKBx+4G6vZgsPpJZQI8sb1d2ht7yYczBLeSDN/fZlqukpoZ5Oa/D2Hicc+/AiOZgs6p4ZsPkW5UCEdTxLPhNGbNfibPHVM49o2bkcDGyshWhu6FN6xRF4FYQimUnBVglgTdVowuKtwdyarkZJGWP0pmgPtDPeNq0Q80f0ePHCQ//E3/5NjR4+SiCQUJztgb1SToq3gFmdffRmfx8fQ4Ah+vx+300dob49kPKomXKVCWSEi21oaWZpdZndtl6F9A2pSt5ne4MLbFxQerlTS0NncTSFdoZyTKZ0eb6OJTCVCqhQmlg5ic1qVzEpeO1nvS+EuxyGfv/aWHna29+rYK6FUVcq0NHdSyuow6h3KnOn1emkOBPA53dgtZiKZPZXeanFaFTJTZG6ZVAKH3UsonCKXrdHs6KWjp4tofpt4ZoXI7jrpcI4jo/ewsrCmCpJ8KkNXe69axacyGZ753gs8+fjT9LT20OnvIlzcVOFFQsDaDAbx2r3EIzGcLrMyXroCNrayYeZuTqONlxnvGlPIOn+Li69/959wO1r48OOfUhdau8/KbnyJ7Z1Vztz3COvbW2SrBdb2tjA4zFQ0VVbntzn7/TdIhQv8yR/+Ad/59jc4cPgA+UJKDRhkjT01P0FTWyOpeB0z+OB999PUHKBvsJ1rty7S09MtKkdGRw7w9pUbhMJ7nDx+FxYh1LgClFNGWpsG0eLkwhtX2N7eVoz79o42srks1VIFo8AHzGYi8QRLa2t897nv0Tfcpz6v6bzkXBSVZl0oVtdvXmFufpFHP3A/iVhE8a3X1lf46OMfQacrc3niNfUZ9QaaaHR3E9lI0RHo4Nxrr2BvdbCxu6MCnEKRMHPzkwQCAUwGCx966hNMT8wTCcfx+rwqCGr/vkOqQFtam2U3tEqukFIo0kw0xsED+5i6NQtVBx53K1NTswRDu3R2tRFc38br8LCytkagsYmP/szHePbl7yofRv9oBwazhitXJhgdHsLrcTI1OcXs3AK+BplyhtUmWabaTotXhdA5HW6lUW3vbOLNty7wgSceIxpPcv36TcolqKb1zFxdJBiK8eK5r3Dp2vOMjg+zsxlSnhC5dorpPJNLUNOV1NBI6BUmnY2ArYGbEzc4euBuJmZm0BoljXQds03HK6++rORsR4+eRGPMMb0wgc6oVxvtQiJHIpQim8zT1t7FzevT/NxP/xJ/8Id/TEtzDx986GnCCyn++Pf/K7/yhc+T16YoWxNkCbG9s0uDrx23xc3myqra8Enol9Gq4/DJg3R2d3Lr1k0mbt2gs7OT9fU1+vuHWFhYUknGk/OTtHY14nSZqGkr2Gxmrl+fYLh/RKGCA94mFma3VXiT6PYzmSSJXAiTrcbG7rqSnHjNTcy9uYE2b8aGV/mRqrWSMhrbrDYl25JE4jrMQYqlrMKKqg2/TprbvPqvRl8mqYuSNobQGEvoCkbm31rHb+rAafMzPTtPMLijNn+SFCz36e3uVd8DmcJ7PHWjqUy0hetuMJjUeWJuSuSDq9hcVkpUaOnskOx4NfQRmZVs+40avSp4PV63kioFw9usrGzS1TXC3PwKuWJO5XJ86Wt/RTwd5KUXX2BrPkRH24BSNESiIeVPMBvsNHgayWfzFHMFqrqKopAszC6wsbqhhjkOu53Dhw7XaV6plJrWf+u1b/Kp3/wwefMevf3t6KtWLr14HZPGR4uzH6vOrbxEBq2RdCqD2WxVQZDpVJ3dfqeeU8W2koiIJ69MuVR47zXOppOqHhTJmMgo06UkRpeesqHA5t4a+myWfU2t6jNu1OmVifdHSS93il5PWsuZmz+5ifv3j5ffk8rcKdzvSL1/tHB/r6G4bTTVCycdlJZcNgu7KZm01xGQ8l+n2cp93fvo8rWwsLfJje01ViLbdRWJUhVJOFVZNbIqeEn+7m1qzR3c5I/WtHLedIm3rWbmocEj9DW0KIznTn6La5FltXFSzQfC0xCTcF2GLgn1ch5S2MlqRT2GyHDkMaoVeU91aD79rYhymCoHrkg5VGzrDzsm0XPJk9RJKmqljslRMbnVOh5HdTIaWRDdkdRUlTNc/lghucPyP3+KSk1PS9nA78S9tJQFLvnj3d463cXVR0bVBVNdsVSdXlXrLeksdRKyVBXndhVp2CWJsVQUowG3WZjisBacFDzxyhIj138yUpmVo81MfmyYSkOr0rcL1UaKE7vTqqbsqg0ql5Wes1YqqOl7eHIOa6VMZ28/i1u7bIe2CDQbOf3YMS7dvKT4sL2tQ6xPbHFq6D7+7s+/zP6R/SpqeWh8SBmYIrshctk9VYw4HQ51ApJ3TzRpwqmVAkG4+9FklmK2zKULFzl511HQFtDp6x8W0UbLiVM44Q9/6AG+d/a77Ea36O5rYXisk9ZOn9J3p/JxpU9tamgkn6xQTFnJRUwYym4a3I0sL83hb9bT3Omnaq6SLubZ3YlTKejRlfRsLq5RKmZ49EPvYzOyqhqLBl+T+sLI9N/v8rG2sEM2W1TIxHw6S1dLD4ViXiXUiSlRVupSDAv1YG1hjdfPvkprix+9vcbhe/fjahZTZT18K7wWJbQT5OMf/gjB1A5Wp4nVrUVMZg0Lc5OcPHycYslEZK+sJnCNar3vZ3c1oqQ++/b1K0b7+Pg45y6dx+ry4PW2UczoWZxYZ3V6g0w4RVEY0qk4WmOVv/unvyZS2OPs5ZfUxF1eV58zQDAaxGDWEk+F1VpNPiNuR4BUooBea1ZormIljd1hU2u5xuYmFXQhWxQ54b755mU8PidbwTWGBkfp6higmKuyf/QgX/vyVxkaGlANztrKMv1d/bisfty2AA8+cIZcqcDu3i7/6b/8CY89+hgPP/KI4lYLk7epwafwoW1NLczN3CIW20NT0/HSc6/ib3bxM5/5KKlygsm5aYXJWprdEIELPW0DxHYT1LQ5eoYaaO3zMLt+U/kqBMPnsruUZKm5pVFJhL79zLe5++R9DPXuI5uur6IFS9rR1sHc3DId7X1sb+9hF75yKU+Lr0kF4phqJorGNOuhZUoU0BtlcFBRDbBsi1bXd5mb2ebJhz7GbiTI9NJ1MrlNGn1OyJg4c89PoSkbWV9fVEz34a4jVGsG0oUU//D1f+T9Z87gcpgo5jIUSaO1VNje3VBMZ7vZT2OgG6FY7CRW2E2tqGTj5bl51m8t8bmPfZ42Xxsur43nXv0ugc42DBYXOkxqE3Fr5qpCgR7dd5xWfzdOWyNn3zjHN1/4DodOHmV2fkFJCYdGxfCbIRVL0+hr5drVd/H5PGj10NTmx2gysjy/gbZiYmNtU+F6P/9Lv0g+H0Srq6h0RZnORyJxcgWZsPfhd3sJuCXwSabbLpLpCnMLG8okP7cwTzKTYHR0FKvJwr7eYWxWJ+/euMYr586xtL7A/iNjdbKJGcxWs8KKmk01Pvu5T7O+vsKz33tW8a5/+d/8IuHIHh69A6vNQDi7jdFtIJpKs7Ic5Z6jDzF3a56Bnj5ef/N1ktkMjU3NirYkr9tOcItDhw+r8J7W5i7mF9dpa2pVuMxySUs4LPphE939zUSiUnB6abS6cdpdfOeZ59nbFcKKkZX1ZYbHhxUi1ut00dTQwF/+r7/kfe+/n2h6D5vHzP5DY/gbXKTTcaamhXhjRVs1s7q6wdDoILlSmoYGH+++9TaVXFWZVT2ORjY3RcZl4exrL/Nbv/NvWFyVc4iD3e04xbSOW+8ucOOdCUb29/K53/wIrb1uKpIqmpNJdIbgVojx/sNY9GbWwksUTJI4KijbCl3NncytzqlJrqJZlGTaHaKt3c/qyjLNDR1YjXau37iutjYDo710dnYT3UnT6O4ilyixf/9h9oJhpmfWmJicUCbETzz5r3jjxSv8zz/7G37+05+iZi6xFV+gaszyxFNPYTV6uHVzhrmpCR57/IyS5A2MddDS20kynWRre1OZ5bd3NunrGyCfL5LPFqiUa0zOL3D4yBgC73K7bcpXs7a6zvjofo4dP8Xbl6/R7Ovj4PhR9Fo9r154VeGF07kISyszKqirvamXpWshtDkrTkMDMQkUlOR1Q50EYjbZsBot6touxbs0+DJpl8JTBg1KxlGtkspGwFMkZ46hNVfIhHOYc25CSxmqJQPXb0yo74cMKxobm7HZbIp6JTeRSra3SzGvx6AzqHpG/Buh7V1uXHmXzc11xf/PVwr0DvVT02tweiwqc0Am/z6Xj6lbU2pqvf/AftY2FtHoTNgsfmZmlyhWiyQzYWVqluTk2elptEUz5YJWNc0i2ZJAM0p6lVIs3i5lUG/yKua6oOjsZhlSZNk3MqzCo3LpjCqwY+kIV5beoXHUyX1PHFENYUfjANPvbhDdznPfsYdYW9xS4X2i8fe4PEoit7mxpoLv5HmKEVeaIdUI5QtKjiT1nDRHUsCLKVVY7krJoKtRqhbVcGk3tkU0F6JmrNDb1Ei73sxIUxsWjZ25yDqJfPr/NQWX11oCmN4vUpnYnaDPH6/+u3OvV07rmPGJ7vuOwqMukREcuFNSYYsFpbX/0dsdvbo0nw0yYNVAMCnAiooqmN+jyNhc7G/sYby1l3AyyvPzVwjJ9V2Kd428ZiX172VSf6dwl8eRybkU13cQ4HJAQv3zOax0u1t5YOAQW8lNQrUQwXSKuKQa3s48+mH4U/04hMTTYvcQyaRJFCQ3oW52lccvqUajguYz3wrXysqcKkQWweDUh8J11bokaNXZk2JgUKR2BVsVZE29iK/3IYKMlH9TR0bKAwh5Jrt7i43nfkNpUx8oWPnlpP/HfsdyRg0vP9DI5olhjHbhJxveA+BUiwXVdAjmUQpkMX/KE1VrkKKYIuvdjEJa6iRsocb7X5hn+Nrmj308P3rH1RPtTHzyGHicFHM5KjUtmkpRFdHCWJeVnUzCcxKbnC8p9NXezRni62tqIvTiuXMKN9c/0kDXgWZKVold3yYbykPciD7uwF72EvA042/0s761ptbUeEDeAAAgAElEQVTbb715ieG+DnWBEy6wnNxkxSgdWq4sJ44UsVSaUDhBLJyip7NHueGFNrKyuqAmRkcPn6BWLpMpRmgd9JAzplndWcLptdDV10qumKWpvQ2r28Tu3roqnPyuZnZW03itPeTD0NfWz+ryIt4OG1vhdZq6GvD4vcwvrHH4wCkykRwL03P0dXVQqsTxtbuYmL6BxWSnraOTja0VxdovJGu0NnWyuCSRz2lsFrtaDzv9DubnV5RGsKerX+HJ5ILY396t0Hiyumsb8iupRE5Me/EwDoMDPVrsNhvxVJLB4SG29jZVUEsmGaOrvYO2liGWl4UhvatWpvfcdT/LCxt8+5vfUJKApkYP/f29ZCXky+KiXDAxeW2ZQrTK5Du32F5eJ5/NUSrlwVDm9JmT7L9rmN3Urvp8uuw+lcZodlhobm1SzOc337qktOGjw+NUyxIOkiabzVEsp8kW0mTyQncZIJfPEQzu0dc3qOg+TtGI6ooMDI3jcPi48Npllb564vAxQsE9Fubn2NnYxqqzkk9V2D96mO6+fuxeOwur87x95U0S8Tj7Dh6hv3+U3u5urGYjr7/6qkIfnrr7qArEslmcyh8yOXedY3cfZCu0QXtnFy88+zKpcFEVg8N9w4pzrNXn8TYbaOp2sR5ZYi+6RywaoyoNocXMqbuPkcokFPpThxGTwU5nSx83r08pY6S4+2UFL6FMBtkoUODiG+fobO3goVMPs7u6hzNgUzKn1jY/80vTKjhKOnFBrYoZ1qwPUClqWd/dZHN7nqnpN1VQ2aHBU4z1H6Ex0KouOCp0K1HC62lWtIm1nRWcHrsyi68sTTLSM6wY/UaDBS2SuFxjdnGR7fA2PaPdrGwvKTPbTkhY93EO9B9koGmYs8+9wtjYOF19I2yEZbNSUCmrknYsF8sPPfY0/e2j1DRWppZm+D/f/msO3jVGNLWl2M3pfByDBLcVTLQ2DtXDObJ5MpkYbZ0BLl68hK5mJ5coMj4ySioe5/O/+HmFk/NaJBSmChUt+VKOSDxMW2OP4gdIYZiMR/AFmqlhYXp+Fb3Joorni29eZHcvyO/+u99VCDkxw+3Fo7x+4RzPvfQ9JSlx+i2q8JCCLboX49Ibl/nCF36eQMDD8MAAX/vyP1Ap5/mVz30el8Wnzm/pWopkManOGTK9r2S1eKwNjA7s59b0DZZXlwk0+qlpaswvzRBNhHngoffx+vnXOXjoKLPTa7Q0S8BNlZdfep2JW9f5nd/9Ndx+SdI00xAIkIom2N7aJLgRYW1hj1JRw+zCHP0jfSQzMU6eOsnM3DTFWgGHz0BRk1Tv/fved4bWpjY2NlfRaossza4xfWsVr9dPNBmks69ZXceWZtZpcndi0/jY3Yqg1Rq5cPEcv/j5j+MNWKhoxIjuY215j8l3N1md32Fhfok//ctfp2KK0TPUyczsDK0tARrdDRgKVlosveg0JmKVIDd2rhAtxdFjxW9rBmuV5fUpJVWgYlBs9PvuOcHk9Vs0eTvY24oyPTlNthwj0OHm0OGj5NJajgyfZmMryKvnXlN+i63NINdvXKWjuYPTRx7gwvPvEFxPMDI6isZU4/mz3+f4feO09rTw5Aef5u++9LdKcnPwwLjCqBotVXpGBrE6HZw//xqZdJJKRfS8JbUVkS3I+vqOIqMFGoSWU1CmvWQygUajx2p3su/gIWYm59leiSpKixTd7W1dfP6zv8SzP3iGbD5KpZrBZfewPBHGZ2olsVtgeX4dn8+L1iATzSI2sx2X061yT6RQN4oRVa8nn8uorb8U7qoQM5bZza9h79Szl9jCUDbRqO9gazrK3PQqaPQM9A7QGGgiVywomaUw2cPhqJqS+/x+JRURzYDouk1GC+VCnqtvXVbXVPF4aAwajt11gopOJp8VIrGQaiDEzJrPFdTfkWTepcVZrl+borNzhFS6oIZPpWpWDbs6Olrx+/zsrAZZnFvHYjaz78AoEzcnKeU1uGxOZYwVQ2xnf48akMp2XAp3r8ejUlzFQCu1jUz+K/oyt1Yn6DnUSu++dtCUMGjtbM8n0OSttHibyUnCeRklw9TVJK1TcNiysTAo9KWce++gH+UaJp99aZCk+JRiXpoT0XhLFokMIUvVvEpF3olskq2lwVTDWC5wpK2DdkcLFp2eleQORcGB3eaiq9pQyEDpn2zhvvJEOzP+PCvxYN2TeXvQLAWv22ohWyySU/r0f0EvrIk8SLTnMkhFNdByns+rgKP6QFpqV/GEOc12vCanqrN2Ujuki6L1rymajNKcl6XBqXs/6xAWGRbXpeb1mrlOlfG5LRzq6ibgtTEl8kBdRWUPyTEIptRtthDOptUQR36uaDQ6Aza9iUQpq3jxd1jxIvWRYxB+vObT39irKXSj6NKVFEanYrwVDkfpgtTw/PYB1l27IgOpvzm3uxpB6dYzhm5r3TWKRhJ86bfI7U5grmp4Ou7ggwVJGvzxbjGHhpffbyPa1UPV2YTGaMKgq6kAFJtJI1cqla4m6EfRuYtmLVPSKtlMqVw3DNx+BZSx54HvTNH/ztqPdzD/4l6rd3Ux9em7KJkM730A5HWKR9JI4J9Br0FvNtcT4MoVFWYQndlgd2GGsYN97GVCFKtJTt47RrgQZDW2RrlawGfxk9+tklqqMNZ5DEPNSiKdVOxeo9nIghgpO5vZWt/A7fSok5AyNBQLBJoaWNtcl86BYCRBOV9RWkJx6VcosrGxxtbGljJPSoBDSRfjo595BL2vSKIU4vyl19V0/+CR48qI5gs4KZazVKsFtJjQlB0kdmpU00b8Nj8Wk5H14Apdg61obBWiyTBGq0tNyTcXgnisPpbm5hgebqaoS6O36tDrTfT29KqiQ4r0q5duko6U2Frd5vDR/YoVO7J/CKvHRDyZJRrO4rJ6lPRp+vos5XSZ40eOEGhxYw/oSVXDzKzcwOIUJniO5kaJik4o4olgsGwuG6HQLtViHp/DjbbmpFIwENqL09bSSTga48D+I3zxi7/D6OigojeIs/6BB88QCeUIb+fIJzTohUQzt0YukVC0Agn+aWwN0NjZwIB6P4PkCllMRhPVAoiKKxzdU6ml2Uya3Z2gaj5Ey3jk0BGFJws0eJldnFSR47liStFB5EQyPDSuGulnn32G5hYPzW1duJwB5mfWKWaqnD5+LyO9I3z+lz+PoWpQ2w8hBgR8zVjtZsaOjeNqdHD5nUtcOH9eTXkiO3H+/E//HE/AycLiAi//4CzD44OcefRhdREz602K2BDJBhW6TpBxq8vbLM1s4jB58bm92FxGWtrdBGNLaMw5Fb8tJsJoSFJhOxVtQpI3E6k01Yp4PyqU8mVMWqNiCmtrOiJ7Sdpb2skUMti8JoxOOW8UyEaLSv4SsLWri9/rl57n+F3japAgkylpfOTiuLETIRzNk8qWSKSStLS5qJbjRHY26G0dpqO1V6UjCnVK2nZtrUBwJ6pwmhffPasoPyLJMOv1eI0+ZebUYUYrkFVNpZ5MaKiRLGSwmGyUa3mev/jPeFpNtDS24tZ4yAfzeCx+ZQ6s6Ex8/YWvcnT4KD6Hn2/+4zf5wi//NtqqSXGnryxd4eLUWZpHDKxvz5DOCwXGrs5hba19NAf6eOPSu+RFAtHSQqGYUGQvCdoSCk+Tz8fwwBBzU7M0N/sxa2x0N/cRcLVg0psUvlfSjS1ai6JJFMpxkmnxGbi4+OZV4qkM/qZGnB43b757mdamZiUJGRoa4atf/SoLy4sKKXr01BhVQx6tocTq4irzk8v09PTw9IefYmx0UBmJhdAkhi0Jqro1Ncvw2Dgbu5sYTAZOnbpLRcRffv0qh0dPMty9j2hqm7/96v+mublRDYn+/C/+N3ffd4jPfPYXeO6F59SaPeBvwWaxqi3pK2cvEI1G+M3f/jwNLU5W1uaUSdlt9PKlr/xvBnuGuf7OjPIrLK8tqs+4u8HB3OyckkK0dbYqLv+hE0OsrK3w85/6BVaWV5mfn8bnt2I1OtBprAT39lhcnVQbuUgwzlD3SSopM/mYgBf0aoodaHLyH/7wNyhW4up7JKSWuekNNleyZJKSCJ3ll/7tx8gSprW5g+defo7HHzmjfl6KlxnwjmOs2ljcmWcpNUXBkFOZCrq8UxWPf/BHX1Sv79HDd2E12Ont6KbR2YixJkQSK6lSjOde+xaLm1M0tDTz8P0/xasvv000nOCe+07y4tnnVLHgtNoY6R/l/Itvs7eU4a4jD6niVTCKr7/9Cs5GI/c/eoq7HzrFv/mlf82pu47R3tJJJl3k+MljFDRZpmZu0tTkJx6LMjc7rQo9kVzs7UZIJbIqVTUW3ePwoXGuXXtHFXmpTA5/QxM6o4lkMs389CynTp1Q2neT0cojZ57gS3/3Ze46dYSBoQ7mp2bZXUmwNRcntVvEYfUiMgaLTc47RnUfvcGIyyWBX2KANSmduiCWJRRIhoOiwxbIQMmWwdpeo6DNkg5l0cUtrFzfVbSu5uZ2sqmc2qB19/Uq6Z4w1qXIEkFvHYeoURNu+UkmnSaTTLI4PcXK8qIKc7Q4zfT09yAlszQysv0VWargpiu1Eja3hYGRHq6/9Q5NsoFzNyu/gs5oVMjN5tYAg0N9bGxssru5i93kVVvOwcE+lVycjOfQ6wwqfE5qBqF19fX14bA7VfDRzo7IyzrVtbBYKuBr9FEkh7fVzcz6rLo2yrlKfEnmqp2v/s03ePjeMwqvWs5XMWqN1IoyDZaBXj31XsAC1WJFbXRFKiS6fwlcUkUoNTVpF5laKiNAiqLCyQpKuawpsb67yk50B7PLzOGRfpyFnHqPdDWN0me/p/MWybQUsJJomqhx5ic4cV//UBsrzVWmtjfVdFpkPIqprpoOkZjIUPmHRZoykdZzj5TOXWEkxWdgtpEvlgjGUvUhq+Kv14vuO/e3m8xqy5kp102ponEXfbuQYKRwv9MciERIlCmqUq7VMBi1ClMuBlSv26w2NXdSXKXol5vIixx6C3mKivwj0tdGt4O9dJK9REo9DyWXVwAY7XvHLrWs5jPfCMnTUalYkiyqCvOqjOQr77lm5Q2vT92raqouhkUFilfdRd09+176qqCFNDqqmRChb31Smj48FR2/EPNwrCQhAD/e7fqQnmuHjRSdPqreDjQWQUDp6yB7vawJqlQLGTSFLKIDqZls5Mp6ihhU22fQyotVZ1zrtTVO//NN+t/d+PEO5l/ca+VkJzc+cZiS1aLiuWW9LYEN6URGmXelcZA38M7kvZBKsn19mWxoi6P3jhIv7ZEuxmhqcWBy6VkNbxKO7VHOVfFrG9EnPESW0zjMbo4cP6aivTO5DFfeeVdNsWW6IWazluZmlVqXTCeUDl6MrKWaRoUVpZN5THqLinUWfJUyscaTSjNutGhYDc3wgY/fw8CRFjbCCxSLOba2ttnbk4mKXOiMiisu0xmDwUoxZ6KQMEDGQiKYJBNP0Nnup6DJsf/UfiYX5zAaHXgdTWzN7xLdjBEN7nD6zH48bXaMVj2Ly8ucvvc+Xjn3Mk898TTP/OPz1NIGVmYW6RvqUsV/Q2cD4yfGmZpepK9nH898+zm0NT2Hxg6RCmVoaWxUTUXncBOr4Tk8AQtr20uKl9zX161Ots2tzaTyKRKpODptTeFN/U4/LlMzsWCVtsZBxb8XWoBGb+WlF1/GbJXgnA7FrPW4G2jydRPZKVDLmknspFmcnGdrZU3tpQR16PQ4cTc5yWoz5GtSIAXw+xsxaU3Mzi0yOTnJz33i48qYKGScjfVtBvoHFatcLoatnW1KB5stJ8gUYgqF2dXVxcb6BqlklrGRYQqlFI8//hRvv3sNs8HJmxfeZahzlEQkTSycJBFMYNAYcdtcGI0mRsaHcDe5ePniWVrbW3jwgQf4+y99hc21+mM++ugZtYK9cv062VJKeULkJBcO7qiCoLEpoBjGooEX3rJQN9aXtnjo/WeYW52mq9NPvixRzhnS5TgHjhxQ8qTgVlBRb6iZcThdFHLi76ioECiNGF+P3aUMaEIu0mkMSlazFV1mN76M221hYWqVA/330d04TimbR2PIEowsEAxu09MxQJOvS6I9uLk0yeLqOuWakXg6xSMP3csrr36HS6+/xv/9e/9J5RXoTDVFZpDQDLvRyPZqRBFqlrdu0tDsxWzwsLsVxWX20CikHo1EkBcp6jLEihtEcjssr67S1tqJ1eVifuMGO7EFeru7MBaMzL09w3DnEK/84A1GDxzj+vwtPvLkT9Pb2M/uVpDhnv3KiI2+ws3Vq5x993u0j9kxOfSsrO5Q0xiw2kykxOyYK6KvacmkNKQTeSwWndK+SvS8bKJk2h7c2uGnP/JR+vp6KCTKjPccRFcyKd1quZJT5A6jTrw9IjVQ4xUKlSqhWJImfxfZconNvU2mZ29x/7338O3vf52TJ+7m+edfZGlliZX1Oc48cT96S4mKNkulWGZtYYPZuXn+6n/9NRu7y8qrks3F2Q1u0dnehdvRyLPfe5Hnn3+eX/3VXyWWSKpmTxJMNYKjE4FisUQhl1VSINkOXrh4mYnJaf7dv/9tKpoy129ew+n0KkLJmYcf5c/+7L8xOT3Jf/4v/4H+4Q7S2XqTc/7N8+iLOrQFM2+eu6o+P5lsEk+jU/3O7raoHAUBAOiMWvYfGOLi5Vc5efcJguEN7C4jq2srHD5wTMkEr1y9jM5YUdPd4f5DXLu4jIVmqql6vLtkMXT3N/If/+A3WN6eJBwNM9A7zB//0X+jp2s/ly9f5kMff5w8IdyNFiXXHOwfpFLNkyzFSeeS2HJ2zAWnCq0KprbZjW1DSUclI6g/DfMLExw9fhiN1kx324CS2Nk0kk5qUXKH3cIK81s38bXYOH/hArWimXtOPczbl9/ljbde5dDxca5eu4ZFb6LV20WTo4f/9V//idPHHqGzo081vEIe2c2s8cTHHmB2+xZFspisOtoau9HWTPXAOk2Cta0lEokQFpNZbdnFOCnvodXkYmzkAD5PI3/yJ3/ME48/QiweIRIKKzmHBB7JxFD8LOLpMdskxCdDR3svRw7drSRku9vbfPDxR7h0/jxuo48LL1/FUvNRykruiyBLLRQKJfWcbW4nAwMDXLp0kUOHDqpz4c72JnNzcxQKOSXzECmXp9tOyZUAS4EGZxNbExFunJvl1JH7SaQybG/tqam1hB0Jm93nD7C9vYPL5VbfD6HMNDW2qe+opFKX8jk2VpZYXVoknU1ToEhXdwdGdW6sIiF4gkXOF/PUDBVMNvjZn/8YjQ4/v/a5L2B3+kmmirjcfgaGhtEZoG+gg2Q6pjZjUxML9Hb10hhwc/mNt9naDCuijfhF5Jzd1BhQMsnOrk4lpRAogMh1fAGvMgrPLNxiY3uRmYVZUsUkDz16hnJFCr8ybpObN85eprtznKHecWxGOzaTTdGj4uE4ZruZTDavCnfxlClKmNGohnmZdEYR6USCLD/PZFJk85m6hEbUvpoypVqJSGKPpc1VppbmefT+4/Q463CQO9N1KZ4bLAGV8rqR2lY//0lP3F+5S8t8S0lJt+5MuZXURRXu9aL7jvxEachvk/zUMd7mrVv0RprsHoLJOJuh+HtSG/m1eMxkU1AsCQZdklZ1KiNImPRNuFlPRNiJZ94bXP8odvLOayFbChlsCKHN57WqPBV5bGkYpHGs02jq3YQEZPmsdg63Diipz82NJa5vrynFiFyPFYRFL1TE202H1Nu/8I2giNPreEWByFSkytdRklRUNdK/neR0J1lVIFk/0s7IRfe9A5fuVSJyJSQoNEnm1d+gpIXxmIFPpX20Vg0/VqGcN2l4/bSJpSYNNYMdjeg3fU0qPVSvEU2cRNJCVWQg+bRao+eKGqp6M1hsamJZk0QwbVVJGIQx+5Mu3K997CAprTQSKD6nSFZExpErVDGr3kGjtNc6SSBLR9m4uUw0tMOZJ+8hko8oo48YTZ1eBxpJnmv2qVXdysQWqeUiPn0L0d24+plE51oddqwms0oXjUWiilErXbucbCUOWqafchFJ53OEYglFoDFqJIDKrEg3kVhEHeNAXz/JQgJHs46iKU7NkqatuxG72cz68goOkxOd1lonYVi1mN2S3mohnqhQzphJh0oUUkVie0EaAnaO3X2MmdVFbk7N0dk5SJOvk/BGlK3FDXKZGL/1+7/I5PJ1QokdWtramF9YwOWxq4vd2Wde54VvnuXXPvc5xWV+/fJ5nA0ujt57nGrVjKbi5O/+6msq+KfJE6Al0MpdJ0+SyEYpaBP4uhzkS0k1PbN5rIqeodNX8DQ4iST31ElUphaiESqli/S3HMBnGWZlLqGMQS0dXi69+QZXr13H4dJx8OQAkUxYSTzkYlnLWTHhIxsqEdqKKJ58JpEkkYhisevxtbpZ3Jmjc6SLltY20JhIhBKkUlmFNcskU7jtTlW4i/bQ4XKq42nvbMfhcXHi1DEmZq+xF5PJpU7Fxe8b38/68royl165+rYy8sp0qJQXU3CGYqpKa0MvCzMrBDcjeGxuZVq22yy0dbcSzURp7m7DH2jixRfP8lMfeJjzr57DbrVy/MRhxfa9eWuCRDrKwSP7WFpZU6vR7t5udYIXE7rJbFWF2JuX3qSttZXBkRFqxhrhvQ1amt0qdCeRjdDR1crrr79Gc2MTXS2D6GpWmlobSCcSshBjpOcQdqNMnMqKKS46e6FS7G5v0t4RYGLmAolUiAZPO/u6TmPVNWPUmxXjWqsrUauW1EZAfAFldOzGw1x8601ZaakJr6z3o+F1luZn+LM//e/ozXoi+U02gvNkpSnL2zkydB82q4eF5VvUNGW6Owcx6VwYJLClJqEkJvJkSBMkwTo3599QoVMy5Y8UI6SLUVUYh9YTDDaNcXLsOMVEnn/4h2/w5JMfI1VIs7g0x1133cvq8joHDx1UF15J8F3YnGVudZLewS6W5pZ5/dV3FNq0pdXL4uotBkd6SOYkaMXEiSOnKJeKKuFWzHp//ddfZmxoP+3N7Tz56KPkyimcVj/pnZyaustJrlTJIrhrh82tEnWl4CpVS0rGsraxhcXmUXr2r3ztK6oQFiLQ4voUY6P7WF/bIpaIK3PsqfuOUKjF0ZsrVMpFNZEU5KxMsVPZOHrJKSrL9rDMgQMHWV/a4f9h7b2j5MzLM+2rcs7VOUepu5XzjKSRRjPDZPLA4MWAbWyzxuH7vLYxTutd79rrXS/Yxp+NDQYDJsMMYZg8o5FmlENLarVanUN1qKqunHPteX4lgf3nx1Ln9GHQkaqq33rrfZ9w39cdmF9jZGCU61cmVDaDpL7Gkgl6BgcU11p095V8iWQsjq6qx2xy8onf/xP+6tP/k/GJKzhcVmVo12gqvPepd/Hnf/4XdHW109LpoVM2WVuHSSQbKM8bl6/Q6e0jMBumkKtyffIao/tEFmbFZBU8YVkhU69cHGf/vn3MLE7yjqceQGcvKLpJZ0svr772Gl2dXbjcdi5fPcfx4/dTTGowVX289N2z5GM6QuEonf0daO0F7j0+gsdvppAvE1xNc+XCTUKhGPPL8/zFX3+CXDVBMh2ma6BNFTsyeQxEV9TxN+Qs2Ete/NYOerv7uXT1kmraQ8FNRrZuJRILYfdYqGgqij8+M73Effc8wOrCOrF4nHQ1wtD2HoKby8zNLSnp1OZagqNH7yFXibGZCNA/2M9f/8/P0OHuQ5N30uYaIbAUZ2FmiQdO3M9qMMDV2xf46G8/xfdPfZP9x3aTKyRUo2c1OdQG1u41YbEZWQ0sKgqVqLDWVoLYLR4G+0aZnV7CZfOrorVSL3HfffexOL+A1+UnFtyklC9x69YEzX1urA4z2XwBo8GutgaDvWMEFld48rHHeOO1k5RSFbQlO/PX1+hp66dcLSrwghSvLU1tDA0P8/wLL6hiW4aFXV1dauLeCHVsYAp9zT407iJ5RxRvuw23xUvoVoKXv/mWSsHds+8AmVyDjOK/g1WMbEYV0lGQkyKZGRgcwOlqhBKJCTYZjbKxssKtm9dU1ohMmX3NfiUjkQ9VCkIxtsqMXohXW3cO8dQH30lmM87Xv/R1lUnicDYJSFTVQfFklJ17htDqy5x8/bTyLWwd3IrZoOH61Rusr0aw2R2MbRtTTU+NipqAy/NLo7oR2lBggrnFOXr6u9XGKF9KkM2ncXpdpAtZlU595N4DVLJFVmc3aHIP0uzuwWPzYtAYiIUi2KwOdbw2ozHsToeauCt5dK2mhnlyrWmgTOQ4iK66Sq6Qp1TOq+uuoCHzpRRzywsqG0Z51Bwm7t068OOaTspCo17HcHMrhYKW+XhAFdE/a437XXPqj/XkdzTgCqJyx0R6l+muStWGbbPxqIPNbORI1xgeg5+1ZJTXpq+SKeXVRFvufe0uP6VqmXgu3UA1Woy0WZrxWzwM+1t45fZlJlbXsRrMJLPZRqNwZ3gtL9NIZG3UfFK4t7ba8HotDUnNnWm7vBU1/b/TcFiMBlqtzkbDE48Tz+WUnl3+vhT8jW1CQ+cu+n3Nx74TrKsuRCbualEiqwZh54p5UcgwciTkH+saBwBJ6PwJ6qeRunonhUtcrzUo16Ey+VVy419WBcpDcRsfLvp+qqJd/pGSyRw2EPYKjUKDzu5G39KLwSZxsRKQYFU6nVo+TS2fpVDVkpWpjCSWmi3qyyaIOinYNHoDVouO+787ydDln43GfXpfF+ffu5uyUQ6uHpvlJ5z6kqxTJObd0DBQGHNhysUyK1MrFLIxth3cSlGP4hovz83xoQ99kGQuQSq1ScFQpBCvUgjU8Bta2b/zIF/9xr/icMtaDZaXl0klY2pi2d7aptZdopfVSdCU204qJ7rpIvlSmZxM8IyS9GlWxyWTz6rPVbTOopkrGtJUTWk0JkFDlWnzNNHs9DHUNYjd4Mbud7MYnOXKzQuYnFZiiTxmvY9MoszaYgB9rcrAYJtaw2+EQgRDCYIbSZq9XXS29rM0u0xgZYH//DWLXTwAACAASURBVN9+i+ZuJxNz43h9Pq5cv4LLZ+Pcm2fZvfUAZ149i6ZWYmz7VlXUrUVD7L/3XmZngtQLLr78j9+kp83PrtExJbdIppI8/M6HsLeaMPs0pEsJVtYW8TW7CYfWqFTTOHxmtIYaVW0jIU4KiP6uAfKRGkMdR4gHTOQzVWxu0Jkr/OiFZ9Ho89xzYgersWX0GgvjF29x776HqaYtLE5ukIzkyAqzPJ2kVEgrIkLnQDvpehJniwuT1YLb5Wd9JUgxW2Fy4ia5dAaz3kiTr0VpvMW85vJJiqwTq8tBz0B3owmp5hRtQiQlLf4WFbjU3zPAwvw8Lr8Ya0rYrGZW5pe579AJiml45eU3SUaLtLjb1Hne3OKmu7+LZCmNr60VvdGqMJ7f/NLnaPM3cc+hg/T0tlHX1Hj99Ou4/Da2bBtmLRhSDdsDDz3IltEx3B4fWr2xob2uFDhz5pRKnb09P4FBB+1NfsqlPBa7BZ2xkaQpLPlsosCR/UcIhGbVnquzaQhdyU2rq18JDKvkuTZ9CYfDw/ytRYb6+xkYaGMztkqTpxULzZg0TYr5qhz1dXHyF1VisyAwaxo9qWKOF04+j0YnF0RIp+JEwpLeeps///M/p2IsMrl8kUhyntbmVq6dWeORo++hu3WAqakZTp56nd/69Y+jw6IaPmnoKzUj6/F1tJ4sm9UZZpavYNTqafN1EattshkJsrkUo9s9Qr9/hLGeUZVjIBpmMTvWtGViuSB5sjz/yg8Y3jHEqYun2HVwJ2vra4raQ83EyOA2zrxxRQWvHDlykBdf+yEHju4GU1rprSXlWfkjTFaO3nc/NycWWFkK0+5r59jhw1y7eZbB7lF6vMO4zU3qGFe1GSUZMpmsmI0SntZIO65S5qWXXiOTLrK6ElQR79VaHotDT00jaDsHm+G40vgObR0gGF3G6pLM7pK6aZ0+dZKtoyOqcJAE05Kk++YyON1iqiwwcfUGYwO7cBr8dHn7kGnN3//jP5Aq5BgYG+Xg4cMEVudob2shFYmxtW+MWDjN5z/3VT7xyd8hV0zz2umXuP+R+5mdu8WWLUPMzs0wM3ub1g4/vQM9Kon7xvVb6LUmqtkCrc4OtGUrN25MKumAr8vBSmQRs9WKWdJ1ywYunRrnwL7DbGwuc/ihbSQqa5g9eiwGq5ItiI5Y9Mdys5bmJrIax1y1c/HkddZmSvQPjRHJxSjpExy4b4C19RkefegdfOXzz7EyJw3vdT7xx7+I2VunraeFYHQFk7lCa3sT0XCcF597kdH+HXR7x3j7fU9DzqAQs6vBNVzNbq7NXFVaYyGdaAwVQtk1RSPR6mxMTsyQSsRxu90qfM3qNLK8vsDSYoDBnjE0GiMmqxatvaQkQfv37GX+5gLGkpNa2sHKbIrejlFuXr9JYGWRLVuHGL91icNPbCdliCChruJh8Lq9rCyu0tPdpaRj6XRKbYk19ZrCCAr2NbyewGH1k4hlVOPX0tZCTVejua2VtnbBA8dBSGqFMpcunmNgWzeprFzHpMCuKMLXQ8ceV82q3+lTE2vRtVeTRowVJ5qqQUkx5BqtzPKdvRTyBRUM53Q6VNFy8OBBrly+qAAMMoGUptHhtBMsreIa0JOuRmmyN7F+M87SeBC3uZnu3gF1P5IvgUGnVxIQSSh1Ol0KB9na0qY246WqKAp06jmT0QiLszNEQ0HWgquY7Ea6+3pVASfUpnJZyGZu1TiI/K2rv52hbQM8cuJ+Tp98g1NvnqG5VXCkGkxmJzdv36R/yM/RY3uYn1sitBans60Tbb2iiFeSKiyBU2IC7+rrZWruNt3dXVQrZUXDkSZlbT2A2+uiXCkq6VYwskFndzMb4XUefuJRfK0uDhzcxeT1SSKBJPmInq6mIXxOHwYMVIsV1XzLxD2TzattvPyZ/M7yI5RAkf/IJkMqQNm+SFKrJKZKLaDRSB5NgXwxyY3bE8TzSRWA1eZxcHiLbHR+8lCFq9JXi0S0wUH/WRfu3ztQZrHl30BU6tDp86CpmIiUosrH0AhGamjCG9sAUWYYlKxGzKmP9t2nhp2riQg/mDhLJJNUhbT8PbfFKqJM8qWCeg6jSa/uAYc7disizbmlKdbCQTpb2jk/KxugipK1KG/nHZC8FO/yY7MZaGq2YrcbVR34b6U1SrpzJ+W1gT2VxgllmBU5jPw00JIN4+0dJU7j9/nN70XqyniqrSq0Y7WmQ6g0MnEvlEXr3ghjUuR2TR293Dgb9XMjlOmOOL/xhhvTeekICif/gHLwBqZ0jV9MeDlY++n57Tfaq1zea6Dm0lCsGzDaLZiau8Hho6oxYHHY1QGgkKVYEKKKcOQbF2Nh6sma9q4+SWQ8FrOeh5+bYsvln41UZmp3B28+OUbFpFU3AYmK1htlmqihKiu1mmiU6ugrOeqKj1ogtZlU8oynP/oURq+Nl199k9hqjOHefo6fOEIsH2Y9tUpkNUFqKcfuwQMs3F5kdWMNo1lHsZhThp6rl64oXd6u3bvIpFONAqdWVsW7eP/EqCEkDUlic7t9SjsnpKBwOKiwWjL5EUNJOLWOr120haJD1jLQ1svOLTvZObJP1FiqaEFXZm5xiotXL1Gu6fC2dBIKJyhl81QKBXT1Eg++7QROl4O5uQW6uoZ56eXTBFaCaOoGwqFVPvKx95KrR1mLLONvaWNuboa9+7Zz6rU32DG0nwtvXuLxRx8mtLmhVuXdvb0Mbhnj8qVpLrxxi+WpNZpddrrbO/B7pYgoE0wE+L3/9lvcXh/H0WxXwUuboTV02ioGY1Xd4JLpuDofJNiitbWdQiJPv38rxbgdCm2UCzpGRru4fvNNpufGcTpM7LlnjJXEilrl1+p6rl2eZ7T/XjZmE0QCceLRBJVCioJa45sYGO1Vs1pXp5/Wzg6mJqbZXN1kaXZFGQ77unvUl7dSLmO12pQnoUkMU5Uqhw4f5pVTr+JqtiOLoompSUVlaG/uwmFyK9lFe3c784u32b5zq1pfrq+ucPTwUXZuO8AXPvdtAnObOA0OjDodLc1+hrcPEs3FqFDH6W5ix+gefuOXfoGejnb279nF6NgW1cCdPHOatu5WPH6XMkFdu3JVFZzvfOpJLt28TEdnN3Mzy9QrVZpb/MTSYeK5oNLnNdk9bB/Zic3iYnElyMLiMtevXaeruYMPvPspdJYqF8ffwmq20texBW3djEVnwWEXv0YCo8GMxeDCqLWrIkYnK9lKAT1mdFppzBuGH6EBVMoFpdWsa/TUtVpi2QSn3npdlAXqpit6zLm5m7jcJp7+uXcpRGXNmKFczVLKiH+4CUpW+npHCKxs8p//yx/zX//7H+MWU3k1r9jQct0LJsNUDDHKxjC3bl9WTf/+ncfIVoq8eeoUqXCabb27uHfPMXyOhrzDZfVRLmkJ5RZZic8RK2yysrHIyMgg4xMXFclh9869PPvd57DZPCp9dSOQUMFHrZ2tBNaXaO/3MzTaQSK3zkZolY7WbmLhjKKnzE6tsX/PYcJr69x7cA+xyAblbIW92w/T2tSLxWomU4ioJD4lVaxqyVerlKUYSSSYvH6LQrqM3ewlK9Hdi1MkMpsUqmUefPBBFdIkMoVcIUdN8daFylXHatWTzsUwmA0cvOcIOq1R/Xcuk2FuboqWVg/hYBCHxcWhPccw1G2sLgfZ0jdKOBnlS//6VSUvOPbQAZJZ2RI46GrpIpso8p1v/ECt5z/+m79KqZokWoxz5uwZhb4TStYX/vmfaWtrVYmakknhb/WrAB6vzU0xoUFT0TG/sIDNbaauz3B14iLxWJbtI3twO/xEw0lamjqxySbSlMXeVCFdCrO4tEh7cwvD/cN43B51vQqHwvR3DHP25HlmxhfR5VrJ5jWsR4O0b3Gy93Afs/OTbB/ez1c//xxOS5NCNn7rub8mS5T1zXVsLj0dHR5W5hZo8/fg0Xtpd/XgMfZi1bSirYuUskpdB9lahkhuE6/DqegpwcQaeU0Sq8tOJJpUhtCb168TDYdIJWWaHyWhaEA7mLg1w9vf/k41RDG6agpV6rQ48TqaeP25M/jMvYSXC8SDBXIp+Tyr9PZ3sxycwd1jYuzePtbjS4rKIgFdon4VOkxHZ6vidVuMJnweN4HlAIlIGkombIYm5mfWVBEbigSxuExoTBr6+wfUIEpMte3tHdisRsZvnlEbu7mlecUAr9W0yhMiDZNZb1Hv9dUXTnN872NUU0acVjfj41fQ6KR2qKocB2kgRAVgsVhwu10NWYdBDKp5RWWR64FsJWOFEAVLip5tHUzfmsJraGXtVoRyUkNLawe9/f3k8gWVGSAG0WK+rCbZkhCtAphMlkZ9IwPHYkkRxaLhMJHQupqWb8bC2Nx2lcItjZR8VkJhEc29w2PH1+qmb0svQ4O9zM7OsBGOkMmUqdVMKtE4kUowNNxOR4+ffKFCLl1U6dG6Wl1JjCwWGx6fj66+bnSmBoXH4xUvmpPA0jLd3d2YTWYsVqPaCEzcuklzSwuFUprZxVlau1ro6mtjJbDESP9WQktROj3DuExNtPlbFQ6yUqiQTmXIybBOCnWVe9OgophMZqWyKBUFldzAQpZKRRU+Jo2JSH8F9Vwu59BqqyxvLJHMplgPb+CyGHj48O5/N5CVIYtgDFV1eIez/rMu3L+zu8S0rzGEU0WtVsOhrlGG/W08P3+eWCan6lO5FsqUWh5y/khqqs9uJ57N0Wz2MOjuVn7A702dJZbONQriO+hF1cyrCX5Dpy+DK5dBvis1QumYQp86LIL9TVIULfSd5uCuzl2ZTE1aJf30+S2YxBsh0pc7x+TusWmgJhs/Dfq6DL/ryqAvNasyzUpo0R2j792DrfmNZ6IC9EajlSAlDSWZTtd1FKtaSjUNJRnV34mVlQ9V6DFiYbjLr9TUq0oe0lgNyAtoKCbWSX7vF9WJ0ZbW8lvpZjrqPwH1//8dvZ/qLXJrv0EJ/OXDqJkd6Fyt1JxNVPQWRANhEhmMtoHlKYjZRNMIcFC/sJyGd4KYVBytycgjP5xi68+IKjO1q4PXHxmmbjWiN+mx6uU4iTZJR7YizVDDvKuT6iEVlWw1VubCxKJRhvb00DnSzsraJvNXV9kztA13k432kU4mZq5Sy1Rx4KXHP6hwcSdPnyJbSCpE2WZ4g2gwphzpHrdLSWREpy3TAIfLoS58iUwOvUkKIL1iXwsZQ9i2uWxa6UAl6MFis5PMJ7C5tRj0ZZocDn79o7+u0vLQWtGarSzGZlWBujI9z9seeBtzqyu8cvYtTA47VyT5LZtTX4oTbztO35YuFeIxMDjCqfOXmJy6TTwSobXZS8ewn5oxoVLYHE6fopPs2TXG5XMXWV9IceXMLB9433uYnZ+hyefD6/UQ3Ixz9eotzHUnPnMTZr1O3QAFGyYhMdFMEE9XnfvfdQBft5/VcJjNjbBa77W1eCiXRa+/htPmUlKCnt5ejBgZ8e/ArOvg+vg62VSF7jYvfb0efvTSs3jdLsWtn968xQunf6hCFCZuLHJox6Ok1iss3Vqmmi+plNDN8Cp2u479R3ZgajKDy8KNW9MYqyZWZ1aoZyvqC++wS4AH5IoFVcg5zA5lKN2zfQ+ZQoHNZBhrk4njj9zLX/zl/8Lr8aswJZkeykQ5U0qooBKT1cT2HduoVHOEI2ucOPYYX//yC8TWs8TXo7Q3tTEw0M/AaD9JmZLcmlCJb8lIms3AOv1d7ezcNkpTk5/999zDP33xX+juFTSaRuHoxJi2ZV83Bx7exq3l68qM7DD5ySbKbIYi7D24lxdee46Blh6GWrrYvW23wicGQgnFyL59+xa9zW38/PuepqorkypEmF25gd1hwOvy4TS24LO0q+eV6W1dsiC0ZnR1E1qhRdTLFCp5hS/UiRZTo8YFDXO5DAfkOlWvkCsUOPXmKYrlgqIfyEQqlggxvLWPnbuHFJs/mYko/rfD4EFiFHQ6O9Wankg8ycVr59GYSvQMtuB2+9WqOlPOsR5aI5lYZXigg8CyYPZu8sjD78Hv7FQm4J1j2zDqLHzwAx8SWxS1SlHhF8PxEC9f+gZVc5mZlUXccv66bCQi69jNFu45cJwf/Oh5ouITwYXd3EJ7az8ej5vZxduUdQVKlSxWp1y7iszNLfIf3vcRFm+HefEHb9DT3ktPdxu93c0c2X+PKkZmZ5fo6Oyhrhf6QFFlOIg2M7QZRmuUoKMNto1tZ+raFK8/f4ZCoqaKLYwFbB6jQqcJcjSdaaDhFhYXePDEg2QSGTKJLE63EXerQeUSeL0taovU1tyucgD6e3t4/bUfqfCwnv5ebDY3yXweg87G9K1FxgZHMWoNirv/z//6T2RzVXp6+pV3Yt+OvXzpi9/g9MkzvPrq91jdnFNN5sz0Cju278fn8vDKiy9y+eIF9Xl2dfsVOeT0hTd48L5H2Lf9GOfOXyKdy/Lg244TWL3B1UtvYdT5aW/ewtT0jJJu6bQmtm7ZwfXJi4RSt6jpkzz6joeJrEfo7xlS5r1sLkdoM8KtiSne8fC72VxJcfXkEksLUcwOK47WKmP7OlUxevX8FFffus3NG7do6bHyW7/388SzYYKbYZwuK4f27cSOU32+co2RBtSqbcKiaVEUqVJZTH4F6poyC4FF+vo6iSSjxNJRTA4TmXxGUaImr03y5KNPYjeKWbeE3+/gzSuncHicTM/Pse/QQQKRAHVDWTV51xSpyY1Ja8dUdhFdLqIv2XnzjbOK9z+8fZinPvxuvvGjL+PrsqE1SZR6jM1gSIW/uByCPszgdNqJRiQLw6TMcvqqEYpGIqs5VpeiDI4O09zpZ1VRmRqyy527dhEIBPinL36BX/3Yh8hkg0q6OjO/yPbdu4jENymJLj2TUzIqCUXLhIu0O0cxFwVgIPetdCPoB62irig9MBLzblIFlBStKmAwl1cbfvF0iLw0kYqoZO3b6zcZ270Vr62J4HSUakKriFJ1g1ZlvPg9TXS0dRKLJtV1Q6arsvHs7e8jXygoCp5WqCHJNBvrAZVTIAz6hcU5dDY9IzvGVLCj+FBsVhPLq0v42zy09TQrDK7RrFdSs6XlAC2tXWqSLrSdeqWmWPfNzX5l1BcZl6SZOqxOZb6WTAWR0okXQv7X6rQqBGc8lqBeqdPkbyYZjysNeq1WVibX9o52Bgb7efP8KerClncKcaZOKVmiw9PJ6MAe/K5WdoxsVwz3jcAGBZGppcXwWFVUGQm9k6JQFe7ye+dyqikRSZCgIKWWKAm9p1bFoKmroYgUs0uBJc6eP0cmm2XHWDcfeOi4avTWUiFSItuRgaEa3v6keJcApkev62lP/GxwkF8byzPja9BW5NzwOR3sbB1SA8kboTmyRfl8tdjNxoYcRdt4Lya9Ho9sgzMiRKrywOA+7HoD35t6i9VoI2xJCmg1LTfIhLshTZH/L1P1VKqoiGvCclc237uyFfF7inxFFeBCpmk0DUKw8XgteDxm9Vx32e//1jwrxbxO3yDQSNEvn4nNYEJ066FkWmW5KOy6gsL8ZGKv+dh3NutS8ErxLaY9oS/kKzUKdQ2Vml5N3CVmXXUtYuwTmUwjULUhibozdZfGRul8dFpyV79C7fY3VeG4O2zgY8mfHgO5aary8oEalQFJ/GpokHQWBxWLl7zBhc7po260UauUMOsFSwm5QlkZQiXsxmI1qS+boI0kBCmdrSjCyyM/vMWWKz8bjvvNHW28cHwQbAacNi02Y0WtGuVR0ZmpiUZaVk6i0SvnsRrqzF+dJry6Qv+ODvbev4/VYJhLr95kS+sAY2ODWFocWH0m8ok8yzcDuM1+HnnwcV5+7RWVhmk1G4iEQ5Qk0lhd3GTFpVVOdNHmSUqiTBLE8W+2OZXB0enyYzZb2NhYU0ELEo0ubmaJfY7nYtjdOtraXapwOnboOFuHtyvpQFVvVJHP1y5cYaCzm57OTmpaLZ/63N9hslmIBMPkUmnM2hrHHjrKvgO71dQ7Vyozu7zKd777jJoebBnu5sCJHaxFptBbNUTjGcqlMm6HEY/Dx/PPnGRuco18qozP36xc77K26+0foKWtG4/VTyVdZ2N+VXF5rSYbgbUVNpPL9Iw6GNrdglmOWVXCt2wsLMzQ3iY38mZS8SQC3RAsVqVeYXTLKNlYFX2xBW2pic2NlHJ079s7zKWJMyoR78jBA4pUs5JY5K0r55RpcOZakL6mbSTXUxSzORLpBLHYBiZTnfZeH7uO7CSUiTOzuEJwKYi+rCMaiFEvyYRAwrPk/MzTNzCAy+LGoXcy0DdMupAiXy0QL4b49f/0Mb70la+oYJjRwTEVcGW3OcmUEwxu6WNlbUXdCCRO3eOVZsDK/FSM0GJcseWdFhdev5t7jhwkUUwQTycUps1udrE4NYtZp+XQgX309/cysmMnX/jSl/A2+TBbzKRTCWWI9LTpOPbETmaDN/G2tFIsmDBpvCxMrTA0sIVEJkElnVfazrc//hhudxOliomXXnyd+dl5mm12fuVDH1SbH5F9lGtZVYzmiimEntni7lca7MId5JxVmnFMCmUoF6uKJkexJpM1s0JJCqJRrjY1ipQbcShkikVOnT6rpkcyMiuWsgSWF5mYGOczn/5rJV8SWYhkN5gwsB4KKcOwXKNkcvT//sHH+ch/fB9tfZ476aHyvanh8bioFkv4bO3Y9U0Ew2uq845HcqwGVrl06aIyj73jXU9y6/ZNDFoto1tH2VhbQW9NY3Sa+dO/+nMMNg0P3H+cjjY/TT4ndZ2Rc5eukcnnVCGUjojZN8ivfPQ/8l//7E/Zd2CfomGN7tqijMjXr43T3dmnimB9zU6zr4nurjaeePxBzrzxInt3HcLl8ilT8xunX8LX7KRcy2Mw62huaaejdStvnD1JLBlFU7Xgs3fxwNHH+MY3v8aFK6fRmWFgoBer2Uch39ikLq7OMDjUQyyWxGrxUFSrioyiyWwbGsNqdHL1/DiH9t/LynKAPbtGWIgtEM1GVbBV78AQOq2FU6+foc3fpq4Vcm0oZAqcOzXOP3z2K3z56/9Aa1uLCg7600/8JV985jOkChssLy8SWIrwwPHH+P4zP1SF49XrF/n9P/xtMGZZCc5yffwyXW39uOzd+Js7iCUSqhAuFNYoFhJcOTfHYN8+ZbzPZ1Pcc+iwkniEIisM727m3hPbuXb7qpKAWDQORnq389Vnvi7wFT7w9PtU9PjGwibnfrRINFSiVK/x4ulv86Wv/x0ur4Mvfe7brM6GVSDdn3z6NzGYi7R4m9BhZXF+lq7WVpxWLw69l1Q2q8hZTlMrehzoNTryxRQ6Y5HZ5SnaO1soZko47V40ej0rawGyuTSvvvwK73vv+2n2iFnarFKHF9anODf+GoePH8DmsLK0scrUwgxeObfampQe/ZnvPktyM4smb8OlbaW3eZjPfPr/Y+eeMYa2beG5N56jbcDH259+mDfPv4bf61HX0N07dytt+VsX3uDeew5x5fJVctkSvR39rMytEVlLYDfYlc/JYDfRMyBbDBP+Zo8KaVJDEbeDv/m7/83howcJRlZYD20yPR/gqaffoyhZw0N9zM/NYrNayCcq2GrN1FIONFkrFBqhj+lMWjXoCs1oNmG3ixSroop00amr4stgbDDc02lF7qpriiyEpnF3mhjbO4KhZiU0m0CTMSkDcMUAfm/DCN/S0oFeb1R+GHlFs9WiagQpqFThm8tTK5aJRcNEN8OEw+usra9Q1tToHepVBVQuk1chaOFIEKtLTLQW7F4bbR3NysuhwB1aExcvXsHl9Kr3vLKywD0HD1JMZVSTNDO9SKUq2TJFZaTuH+plY3MVq8Oqou5XAmuU8yXe9573srG6znpgVaGuwyEx1XrIF0psxiMkc3Fae1pp62xRSN//8Sf/g+mrM8pzkornObDvgDKnLs6vkEymicfjStIh99VqSZo1hzoWUiyKAVMkM1L8igxOhiC5UlYhKA0iIyrmldfg9JtvKj+F6OQd9QK//+STmA0m3pyd5MzK9R9ru+9SXKS4bi0beOSanmaJDPoZPL42lmPa25hyS0HcYXIx0NnLzdAiCaVLB7NZj9tioWposNHlM2781NTkW8qzkZYOBrxdXAvOsZGOKra9oGrvTHt/XLjLawi/PZMpKRSkDEaUvkTkNyY9Fp2BcEq07nXVKEgBLuFL0sQ4HHIeG1RzdGcR8e8SX+9iKGUif7dpaLI60dd0zEc2VX0tx1I1KRKHV6qSTpdE4x6pq6JdI8FJitxOUfjnMm1XScPSQekaI3vVuYgDvIGCVLhImbTLG1ZaSvF36ci8+HuYMlNY0fGuVRtHsz89TeaWq8SFwzqM7WZ1PCVKXW82UdB7Kejt6BwuTHYHmbKuMWCXX1BFJMv7axhXc1WDKuylY5YLgEzC7//uTbZcbbie/28fN7a18uLxfjRWLQ6bHgmV1SlWaoMyWtMJ5kpMC+Iy1iuT6uKZi4TEcDLSzJ7je7h8fZJ8qIYmXuWJxx7B5LFxevw0bzv+EOmNFKV0meBGhNszt7HaRbevGJdKp5XP5dTE0WRqnCyJZFKtVxrmEtGnwfJKkL6+LZhMEgGfVmlpQgvpbO+irpOUxDjJ3Ab7Dm1XybJjozvo6BggmS2hNZoZvz7J2Tfe4o9+5xMYNSbS5QLPvfSyev7oRoSNQIAml5nhsX66B9ro6O1EZ7Jybeo2l8evqVj4gb4OsvUQFleViq6IxeZkfXVdvV5ncxfPfO0FhodH2b1vL5vRBJlkRun4jz14gsnbc2zfupdbF6dJBJI4TU41tRDe+/zSDXpHXDz+3sOsRdewetycn7zK9h2jKiCps6lNMd2laI9EIyoc6frkJFu3HKLVMkxosUxgPkybx017t4N4cZ2///zf8onf/W305ppi00ezKaHCc/XMLA5aiAairC8HqAoqq5ilXEmrBFdfu4vLt67hb+1gZS7A7fFpvGY/yUiU1na/4rHfc/QegsFNUvECDqNHG1k6OgAAIABJREFUHU9/mxgU5xja2UtbbxMTkzcZHx/n2JFj5FIlMtkCQ6M9zC/PMLR1iKWVBe5/8DDxhDRvOhZn48xNrKItaChniwwPDdE90EnNUOPy+GUVdpVLFFhdWsNhNrJ9ZAvd3T3cd+IEn/nsP+D2+RUvWdJUi8US/mYjH/uNpwgVAlyZv0Fn7yjjlxaYG1/j2P77iUQTjA1vZTMYUEm7Bw4dRIeDL3/5mwpnaNZUObx/Jzt37lTkAkUWqYtsq6hY9dJAymRWPDHZTA6L4DEtTmUQVce0niFTiqrvTKWixWSwKTlfhRxFstTqWsplMxcvTFDJazBqdcqAOjczzfzMNJ/6q7/C4/ShrckFURKe65Rlui9BGUYdhWqeZ1/9Dkce2kcouaqY7ksb0+j0eeLRKHuGD2PV9GKoe0ikQmzGVxjqG+XypXFefPVFStUcv/xrv6iOmTS/Tpsdq8ZIRSM0mk3OTb7BenRNUSvEsHXp8nk6+zrRGe047E0kwwWuvHWT4a5tjG3Zwaf+8tMKs9vXN8T84gIHDu5n/PpF7rlnP8lEmkBgnbGtW+npa+XA/h10d/pYngvgcXrJFzJ4vS4cbivZcozx61fYuecQt+cXmF+5jcFuUK+7uhDhhrCme3vweb043A6qxQyVvIXFubDipo/u6mHH/kEKpRJ6o4NYPAn1Essz87z9wXeSDaV57KHHsOgdaHUmSvUS8WqQa/NXCG2GVAqry+3D525R2FBx6127epXtPXv413/9jiqYevu6mJubZWzHLt68dIE9h3Zid2o599YbBFfj7N5+mK0Do6wvrzE1O8mJx+6lpI8zOXNVyQa2De1EX7ezEggQioSp6qGlw4nBWCEfhavnptizcxfry6usrQbZv+8Ii8FFfuW3f4712DRlTZ6BrmGlr37r3DkuXLnCL/3yz2Mw1wkGAjh1Tk59Z1aFs0XjSdLFEPc/doB7Dh/m7z71eXQlC6+fepWvv/j31OoFvDY/fmcbhrpWId4siAxOoLtFpam1GRtbMxlklcppPveFv+M9Tz+h6EWS1iyJvh6XT0kMtHWtClixmZzUK0ZsZqe6eUtAWLmeJBCbo1ArkCnmaOpsIVVKsLS+oOhZMmD71leepZ6xMdC8g/62Lfz1p/5GDa8OnziIwVFnPbVM14ho1Mush4I89MDDyrj4T5/7Ih/60FPq+7O0EFASo9WlDXo6+ggsLDM6tIUXnn+B97z//SyvLuL1eTh0zwH6evr52te+woXLZxjZPoTdZSaS3CAaS2K02uno6SCViaI3NgZ/cl2anVzBXGzBkPdSjuuxGx3KnyX3K40UvkLauKO/VrQkWZPeech2WQpe0asLtcPuMXNz4TKWZnj03Q/hMHr5wZdfwaVtV+FGpy+cYtvYNnp7+ujs7GJzM4rBYFSQCgE3SBFr0JvIZwtUBCVdqijfWDi4ocK6UukEofimCocTzbkUuA6XjbJst+oF3E12dGYd73znuxXR7cbkpJI6lQo1HC4XFy9eVFvM+47cg8doI5fNkcrniKdS9Az2qimtSHIEAxlPJhke26qoSyIrkm26nFNUq0TDm7jsDto7Ooglk2p4ky5lsPttKul4ZGgLboOD5Vsr3Lw+w/raJs3+Zn7u6Q+yNL+kJu+yeZA6Tqh3tXJdBULK7yR+Kxmgia5e5DQilRHPQbEqmwhpaqoYdFK8Zjhz/rwqfuXnXUcP8psPP6A+mUgqzpX1BcbXpv9dOSXF6H22QQ5dzsFy7P+21FL//uvbCj+euEvBZzYbVMEsfPO7hEMphGWKLdf+u4W7Sh6tCcKxUfCL1EU2bgIUkPpVr5MAKg0VTVUhH1VjcIfRns0Kv72sQivFNCpPIoW7Q2dUrP71WFo1BjI8vUuUEXiKxyMJ4nIOC5HxDiLzDvlGhUbdwU/e1dfL60sDkU9XlORH6jhJUlX1nGCPEwUikRyaj34rWBd+pRSZKjlLxv+KydngT4tRVdXBIp6Xtv7OQ2na61XF0Wz8Eo31SCUXJvbND6sCsr9s5Fc2vbRJ2/tTPl7tKDCxV4J0jEoqI2xMOeglo4eqjIzMdkpGJxVJwjMYsBvrDc5mXacKeFnDi7RHHlK4y9uWtcZ9377JyPjPpnC/NtLEj472oPc6sFv1am1mMBkbTYZOS0ECfIw6NJUidb1RBUjNnjpHSCbCA172ntiNu6WNH37tFawFE9u2blVpbdcWbjDYM8Da9Cp2o52uzh7OXDirWMm5TJZIOKzMI3L8hdUrMiaRUYh2WjT2Lo+L6ZkZFSMvRmOLxaXei3zO2XRGETu8niZqmirx9CbJ7AZDI10q/rqnf4CdOw8QjEo4h421tQUquSLdrd1q5SuYyJW1sDLlhQJhohshrPoSvVs6eejJ+zl3+Rz3P/woyxshXnj5FcLr68xOTbJjTx/3HNupAnDcXh/LS8vqgqGrajn1ykUGB0awu0RrryMaC+H12+nsayeVLxJaS2OuOOnyDqppisvqVjpQ6hns3jKPvvso3QPdaAwmJtemqFbEzFgnHo7S5Gult7ePjCBDDRrOXTlPvqxjwLuTbu8eVqaCtPub6B1oIk2Eb33vq7znXU+Ctszi+ixml4N6xczZV2+gLzrZWAiSS2XYCK5TrcgNQEdzh5v2vmYC4TXC0TitvnZef+kNtCUTPV1d5LIxfvXXfol8uaACZ25cmSYwF+LalZv4miThMsX2fcMce9thnvnes5y/cIH/9mf/lZOvnVKIveYOF4uBWVo6Wmhpa6JCRplQrUYvP3r2DJsrOYwVK9VCmdamJprafOomLytPSZzVlHWkEyk1WRoZHqCrq5N7jx7ns5//vCLHtLY2k0zESKXjWI1aPvlHHyeQWmR87QazG6vs23mUyy9PMNa1h6W5DaWDNVrqeFpMOJuddHUO8v1vvUAinJYAW5585AHFTJc0x4nrN9m5Yy/VulglM5SIo9OYMWmdSOWlNj96yUHQKM26FD25SlQZLhFnjVa2PlnWo3OkcpvUMNLRtp2zb06hL1mRmUIhk2RjNcCtGxP8499+FrvVibZuUI1yvpBVhZMUCHqhUOnEHpslnAkxvz7L0EAv1ybeYnhrG9qaBm3VQbO9n3JRQ4W8+n6Ilvy7z/yAubk51kJLfPRjH2F4cJBUNEOnv4VodJ2qJcWf/s8/Ru/Ss3VshMGBXjpbW1XDfGP6hhqGLC+nlKF05to863Mh3v3Ee/nqF79GvSZkKC+pZFZNPs9ffkuZJwXNe+HCBQYGe7n3yG4+/vFfQlc2YtTa1DRWrsxCM85Xk+qc2IitYHd6WI+t8aM3nuXR9zzEybdOU8zXaW/pZWF6ic7OHpKJLN2tfcxNbhBeTZBMJtiILPD0R95OKh9TQ5zxGzd4+n1PMTdxi+N7j9Pq7MLnaEGDiaIsnDVFbq1fYjOzrvCt4t2QALVDB49QSEuisw2vzYXP3MELz7/GZ/7+7/jGV7/Kt779bU69eZk99+7HYNNRqaaoVrIM9o2xtXsn1y5NKLTpjalreNpMVIwJLG692kA0uf3UKjquT9wmVypgsugoVzMkopvs234flbyWV59/iS7xsqRL5Ap1tu3fgcFXpXXApvjU0WBS8emlcDly4jC+VqcK2FldXCIbLbByOU8hZSQWS+NptvHkex7i5uQkz3zzOeZuLjG6rY9f/4OfVwmY4u8w6hy0N7U3UIY6t+LolyhQrBXQVUUj7oRaSaEfX3j5Wd779DsaMquahWwmj9VkUkOUSklW/H7lBamWpZAQfrPgmguUNRmS2Sg1CXK7epaBsV7ipRCLq9NcunKBluY2HGY/K7ciJNeqdHr6+P4zP8Bg0rLzwAgHHtjF9OpNjB4Na5srauIqiGBJIQ4ENujo8ql7xlogRC5bpL+nT0lckpEEpXyVndv2qIGKUGV0BsEKe5mbmcflsJPJRpUJ+OFHT7C2uaRoOCvrkgYum7gsDqeD9vZ21gJBqlkdIx17Cc3nMZXcVLKVO2AFoxquSJCgFIuySW5qalLFmMhaZOgm1wgp5EXnbpaCqJ4lVQuR0oQwOrXY9R7qMQvarAOLwU08uan08kKFkuRUYfDnC0JcM9E/OKQm/Qat3E/zaKo1MtKopRJEN0Pk82ly+TQLK4sYLCaam5spFgsq1dxkN6mQQqG/yXZ53+69St5y+epVVSBXakJskaKxwuSt63zkwx9iqHOAG9cnuHb7Bu39nXibm4inYkqiIlQoyf2QQj4ZS5FPFxXTv5KtMdw/hMUgzUVjODczN8VScA2Tw4zBbaSqq+F3eXDoLLj0Tl760esMDm4lGU+xb/d+WlvaG8e1VFXbRml+JVfDZrag1xt+kscjqeuFPPW6SJcSVGol1SApz4veoPwFwWCYgcEhVWPs7WrlscEuVVvJcbyxtsjphWtkS420T1X46jTc7+xn51sZjGupn7IK/Pf/7Fu7isz6Gs2c8l7e0YgrQsudwFA1pb5TqKu/d3eQfof24rCaccpgIh+nqmQoDWOoz+pWG99ILvXj41Iq3uG3SxaJNDx3GqC7Blh5fiGlyUMkNtLc6fViatXhcgqqV3iaDZ+oTONFktqwhDZkOI1JewP1KMV/PldmbS2tpvtiavU3WRVdJrCaIh7Pk89V0Pzqt4OqrpXCW+FrlLu1wTuXSa1Mu2QSVFamR5mXNLoSEew3vJ+i6Wmsqiuij194jdjJ/6XewNGcnY9nmn7qDyujrfGNrTkinXIgGg5di9WghP4aq0elQxUNTjIVIwaXF4fLgs5sVe9FzKlyst51Fd99E1K8Fwo1HnjmJmM3fjaF+43RJl592xZ0XrtavZlNOmV0M0m4q3wYNdDXS1SyKXQWGwa7i8CVm8RXFmnqsjO0fxCN1cLtq4tUowV62zsZ27kdvdNMNpZhbXaV2clZFdQQT6fo7u1SBhnBC8qkXczFsjWRjlhOCsH42exW2js7uHZDZDUSfW4Xv7iSPsmacWlhEb3WQEdHj3Ks5wpJhfU7cO8uoRjSPzzM9t37FEd2YyPIemCB4/ccJpcqEg7GGN6yg29/5wd4nE3EgwmFA9Nr8jR1eyhqM+w9tJfmtg5MTjdf+ddvUszkaXa7yeQ28bXZcHitGC1WdeP8l3/+Alv7R7h67pbiMgt6zu40U6unsbvr7L13h2xTuXhmhvsPvR270U85X2FjZV1FVJvNFWraTX7l4x+kWC+yshGkpatNpdxJ1H0ymVI3p6LEZjusrMdWMdqMvHbyJF3OrewdeoCNuSQtbj+DWzqIVTb4xy/9Db/80Q8rsoDEO4tUKBKSQBUjxbiW+VtLJKMxhTosF7NY7cKMHuad73uCjcgGr7x+iuDaJqENWcEZEdxTJhNnaEs/3mavaqASkRxGHBSSJcXgX1xeIp7Z4KmfeydnL50nlU4qgoOsOYVI8md/8Um+8cxXFZZvcnqSD3zwXSwuTynsYmAhzannrmPTuDGgw+/20NHTppI/xewkybT5ZJF4NI6mXmHX2ChOl5Ojx47zV3/9GQKra4yNjVGrlTBbNCo57o/+8PdJ1mIsl5Y4P3WedKKAveSiz7OVwFyCdCZJZ5+X3tFmKoY8gbV1obGyOruujKv333NUSZLkBrYZDNPW0qUmapJmWaxJ8a3DpBUtsKTcigm1QQOo1uXaopPSnSJhcmXRblep6jLEsisEIwFqVSNmQyebqxVMFTeVYolUPKJoEDevTfAPf/v3eBx+NHXJppCLu8B8a4r5LebujCR81rOcvfwWN6av8eGnP8zNiQmGR3uU0bgmHNuKnvEb4wyPbSEcDdPXO8YLz59k/Oo4l8cv8Jm//RRtTS24rC6MUuxrypyffJUrU5foHx1Q59d73/tuWn2tLAbWyJZyrIc3mZ8NEV1PYKpbSGwkePyhx3nz1BkqRdFJmihkymzftoNbt66r74KcKxMTNxgY6qK718ef/pffw1z3Y9K7MWmsjbGEJsu5S6+xa+82lRR79tJpPK1Obi1dx9dr5eXTL2Exe0ht1jHixqg34W/yqung3u0HMVTNfP/ZH1KtFxndtRW9tcL07C22jG3BajVTzRV5/yM/h1knmEA9wXiCmkHDZibEwvoNdOYqWn0Vs82skoCFNGLUGxno7yObTKswoRd+8LoyFT744H0sL60wd3uN11+5zCNvP8GWXT0q0dlmcuGxNdHX1sfJV05y7vwF8rUEJx4/yJadfWpib9I5qJc1XLx0WY2ShCwlg5FKKc3+/ce5cukWHqudb/zLN/nE//MJ/uHv/4WDRw/j73Oy68gg33/uhzT72givb2AwavC1u/G0uAiFQ0qaFl9PMXshTD6hJ7qZoanVxdiuYS5cuMyFM5cJLKzyrW9+gXh+le3bd6gAIUlYFPO78M7FuyEJ1XVtRWmItVW98rKI1yaXSSrTr9qOqBRr2cIamJy8TiaVY/v2vfhdHVA1KnKMfF/k+1yjRKmWV9kcwmSq6ORTTpGoBDl98XWqtRKHDhzm9sQsU1eX0WSs2LVe3nzjTXSGOj1DHRx+20H+92f/B33bO3D5rUqOIs8uBnGReCRTcWUYF0Owx+tURKF0Is389JJqKCySy+Hz093bQzafo6Ozk9npWQ7s30epnGVmfoKRsUFCoQA3bk6olG/JHBHZhaSWFguQy9bIJ0oUYxV29h3FWHRSSBeVObJUkaGSgXKxqCgwkpoqE3cZNEmhKD+ixRf5pBTjmGuNoDB7gVgloIz9xUyd5GIZv6UPt6WJtZUVZqZvMzw8hN/vV4FkikxnNCtviE3MwZWqoq7IxD2bSJFMREnGY6TTcXL5jEIny71Dmhoxq4qJv0JJDUacHpuSN2nLGrq7ephfXFRDEJfHp+hqwoKXQrC52Udnc4syyjp8HiLpOKF4REm0KuW8UgSIPMfp8NHfM0itpFGZGR67j7Gt28gk0qpwl+cqVYsKQ5qtl/B2+nn6Q+9naX6ejfkA+7bu4VN/+bdKzii4y3g0xX/6nd9j8uYUTqdbNT+ilrAYpGjXq/OzIvCOYlE1SKJxl8+rVMgq5KcU7qLDkGJPiD8SZiXpxlevXuXpE0d5sLtFlVbynBNrC1wJTqPXC5EQIpmUes62kolHb+hpjv1k8PtTF4XA9w9WWGi+81xiIL1bmP8b5KNsBCSUSSbkd8ktd6fbjQJbh1EvQ10UTEVJaGp1jHq9ovSJMVekLSKryWTl/GxIbsQjKc/7bwOeGhuIBm+9YWaV4lyCw3SqZpX//rcPqWV/3HTcxUbe+TOpsdOpEpubWfXenU5pXq1KHrO6mlJyHXktzcef2VS7g4pIS+RF5aQWuoy43zUyCZHiU0NVEWeE8d5Ii9JqGp2CMqXK5VNp3CH18idJzF/GUIb3ZD28u/LTp6VetxZ4bnuVotuAy4CitYh2W0lOrNYG+aZuQ+vwYvS3oLPaFDFG+OR3H+l0odH53Xl/xXxFRdw+8oNbjF7/WRXuzZx913a0TqNqGGQVpY6JJJTdCakSQ6qunFXR1tbmdjYmZtnZ30+mFKJiK6D32Jm7HUCXqylttdvrYXpujjZPG9fOXqe/Y4Ddu/dz/tJFbkzcUKESlVKBRCquePEWsyD7ygrjZDAalSFDJ5zsXBabyYrOYKVYajgShCYjfNxKqY7X48Xf0kxgbVFNvIbG+hjdNYrZ5SKRSTE1dUthot756HsZ6hmU+Cok6ff0m2dYFaSa3kQqHCcRjih+vavZgs5RwdfqobldtPAWLpwbJxPLsbawxAd+7p187/lvEIyt88Q7nsRqsfLdbz/DrpG9BFfixCIpjtx3hNmFaaKRFUy2glqVu5paefFHF4mt1Rgb3k4mmcZqsOB1OLh8+STd/Xb+wy+8Q0lDZDortgyZELgdbkVO8Xia1IpydmVOaRJlqzA7Nw8pK33Nu9mYS9DqacHbZCanjfHZL36K+44fIlvIMbp7TEnAktESq7MJsptV0tEGWiwdi5LPJNBoi5x46F6OHDuI0WqiuaWN6zemeOHF17CZHVy9egWf18XR+w7x5tm3cLg86OtGPLZmLHo701PTxBMJIvE17jtxCKPNxLkLZ/nDP/kk33nmu6xvBPkPH3qKy9cu0NzexBtvneLnf+H9xBLrGHVO5qeinH1pAqfWi7aCmqYNDPeSyifo7e9l/NK4ok5cuz6O1+VgdGhAGViHto7y+S9+Ra3phdEuhqxIbJXezl4++YlPkibNRm2VS1PnCW+E0ecM9PlHWJ9Pq7hzX5uFkf1d5LQRrE47K4vrBObWMWss7BzdzsgWIcno1dS4WC4qDKEUxnLzkQlvi6ddkUh0WoMKURMZXjFXxWX1o6lpyWtFqpBiYW1eUY+q2qSi/Lz28hm2Dd9HKFDEWvNQLVfJJBNEQkE1Ef+LP/0LfF4/urpI1/TUZNumrVHTFtlMBJU05uSpV3j95Cv85m98HKfdRzyaUYSSYjWtNlhOhzS0RYqVGplyipW1kLpw/vDZHxLa2OD3f/d36WxrpaOllXq5jMVoVHxzScIr1NOcvvCKmqa+/fF3k0inyVTz3JqZ5bXXz9PZ1EM9D6deeYP//l/+jE9/6lN0dnbz/I9epKuzjycee4KTp17D5XSpm8rNiZuMbRticKiFd7/7YXZsPYxJIxsFC9QMVMpZbt6+rMJiLA4zgeA8ZV0Sh9tMIL/AxRvn8Pk6WJiOsDIXw6QzE4mv884PPk4sHMOIVQVR7dy5i+9+71la270YzRp8XjsWo4711TWFHm32t7K6tobV7RLBMavhgCJROZwWrlyTNXpJGeEkjbVW0ZAWb0m9jtXuxGxwENwIEo+GlaE5GSpw6fxNxq9f521PHlOmRzEwPnD8BF6bg3Qiw29+/HcY3TaK2anhfR95irXYBtpKjRaPl3/+rHgz/OgMGjVt7u/t5+bEjAqcEVPs0u0A0xMLdHQM0tzRTZYkv/Rr71MTYJmKffL3fpf3vv9d6KwQy0RobmqjyduKtmjkua+/Ti6moVYyshEK8Iu/8iG+9rVvcOPqBMVsgZMnf8ipC29w7PAJ3E5/g8JRK1HT6Ylmkkpil8lLKFGNQrpANpZj9+hOzLqGYU7QqpLhYLJo2IyGuXLtGma7lb7+PvVd8NiEUiSbcBO6OrhcdtXY+71tGM0WSpoSZV2aeGmFeHFDTQvjqSTaspELr92gnrJSzxlJRJPKr+P2WcBSIJJfx9qip24sKUJPoVDG39SC1WpncmKKjo5mrHbZYOTweX2EgjGCa1G8nhYloRsZ2a4ajlgi2gga1GppbWlRco9wdB2trkZHWxsryyt0drUzNTWJ3+8jnkirbUqxoCO8FiG0FOS+3U9grXqJhyUYTwrSijpech2QwaAYZO/i9WQKL4X73T9T2neHnmQhQlGXIKvbpKW3CX3FTGK5jN/Ug83oJp/MsLG+pu5hQpGRxk8QtzaHm/bOHqUSkNRvmbgXMllVuEcjYZLxCPV6haXleRXOJFua4S1DaigjHoOatorTa8Nk0dPS0sTjxx5HrzHy6b/9G7aMjGBzuVlaWSEUCamcj+PH7+PY4UOcvfAW4xM30Jr06jiKMVHqmVw6rRoVp6eJFl8rqysbzNyaY+vQGGPD4p9Zx+v2MDk5gdliVPShm/PTaG063vbEg0qq5zDaSIdSfO0LX1eJuE1NrUrq3Nc3qLJsRB//f1h77+jI7/re+zW9F41m1HtbabW72t5tr8vagAvFlACB0GNDuEBIArkQLuHm4dxckjzpQC6BQICYYGxjxzbG3V57+652tVpp1aWRRqOpmt5nnvP5zi7h3vP8cznWOXu2SaPRlN/3U97v11sKcSnUpXGXx0OabPUYV+s6d6kNEuJzymcU+SuTE6R0Xk3hyxKuWanidjeoxPD9Xe28a+eIqq/i2TSX15awG01sb+9hObbByZWrrCcjiDn17kkj7W+QOVXhIFvqmm8lN7keTKSkMNJ8lKtKdaFkMSI/u455vJHqKmFKMvwV+YmoL8Q+YdDUE1jLgnW8TnipNyRi3K3r29V8RCThFSne67evKIrX/yyFu2zHVJKsVoPTacTuEKNpnSMv30sKfjVcFZ39dbOp0rELvlKjUU2ByHJS6aK6HZm4yyA4kZDzMq/IRHJfNL/3aKwmE3OVivorhE/97zLhVXdMvoF8jmK6q3r0P1cP2rpMRu5ZKbVB9OGPkMsWaS7p+a+ZVtqFJfwbfjzpS3NyuIbZZqLBYcQt1fv1VCwx0aYKWqp6CyZvC+bmNmp6E3aTrLb1VMQRr6mgqZTIikxEX0Me+2Je0H4ajj828YaZU8e3NvH6W0epWoXVWcf3yJMigU+SQltfkdTQFLNoKkUMDheZ9SRzFy7gbTFx6M17CebirK2GKSZS9Ha3KyqEw+JEk9Op6US7r4dCoYp/bU05yscvnsfrkQlAhEI2q7YeVpNRSZTE/CZyAGE6S2Jnd3s3g1u2EQ5vYrGJ30AasAqFXEHRSiSlrqIpkkvH6e5tp2eoj6IWFeLU3t6iXNt2i4/Wxi4KlRKZXI7TZ8+zsRHGJkSKaIL15VVcdhM2r4H5wCQPfupjmO0uath5/Oe/JLGRIbK2Rkefi81cmOYOH9F4XMU7j5+7xPvf8Ts8+fPnCQXibB/dzXowxNLSNUKxOe667yg3HT/G44+9qEKQIoEYbS3tWA0mVsXQ5p+ms8/OF77yKSbnJhke2aFSakuVoqLW2G12isWqctOvbggrOUUoHlQpiM32Prb33cS1y+s0Wr3s3rOV+fVJXjvzS47csgdfRwNrG+ssrvgJribIRjV4zB3EoykioTi5pFzog5QqKTWZe/CTH2VwaFA1cNlylf/+9T+nnC3istvxOJ3ML83T1t6qDspGT7OS/NQKNZ795bNKujIzP8k733sf4xMX2czEePs730q5VuLZ51+iXMzS0tXMzbcd43v/+n1Gx4bYCK3R3tynQqSCswksFYsKE3I57YyMDjE5e5mBLYMqzt2is3IUU1oDAAAgAElEQVRt5qq6nV07RhnbMcbA0DD/9tNHcQldyGJSq/FQeFWZQL/4pS9Q1BVIk2IptKK0r5U0Kp1xeSpMOpXC02Jhzy2DpDTrpMtJMqkC+XQZA3psNgt6k0YFg9mcdqUZrVbyqhC1GO3qwBSjtNNeDwYSA6pe5u96Ny6DD6vWRaqcA32JVDFMshJUGvLzF85TSOm4/aZ3cPbENA5dkzLUppJJgsEAk5NX+G9f+RP6uroURUFW4dqKRkmkcuU88XQMj7uR2elp/t9v/CX/8u1/VpK2ck2rZDqJXFQNAISuINsyo9HNaijAK2dfUBsWSZ7tbOnitltvo6nFTbmaVYQf0aAaJVxIkIvlHM+feIKZq5f58Ic/qBj34WScF147w+NPvMj2kV1sLEcILK3xT//4TT7x8Y8oeVtLeyvjE+P89u+8j9m5afX+WlvZYGL8Kju3b6ery8c99xxn1+heZTbWYUOnkZC5GpVahhOnXuDAgX3qGhSIzrMUmsPV4eL05TOUKjU2Y3mWZv00uBuR6crRO8fIpEv4F0UeUeHYsVv45XO/VBg+MfSJ7CqdiNLe5WF0dIRTZ04zumM7OoNJBcfMLFzFbDAyPzdHb38neoMGo8HC7LVFFmeWVRZBR1sbm5mkapw7Otroam0nsLhGMQOnTl7iYx/9GP/4939D/+ggnkYnGl2RO48fo1bScv71q2ysbyqG9vF7bsPutfLyCy/Q1eHDYrXS0OBhM5FlZWZdRbzbzPa6pMKgR18zceKVM2g0JnbvP4Sl0cDh27ZSLqaV9+GhHz7E8NZhasYqTR1NROMx9o3tw1A184N/ekQV7kF/nI72Fo7efJgnn36KU6+d5MC+nfzlX/8ZT730BAcO3KQY/8LDXw4sYnNJmnCFWf9VLlw6qzwbtx4+RkdTG26TQ3lyRJoq2Mt0Jk17WxMagxZPi4+Stszs0gyj27dKyjxGbT05NS8eELNZSZv6e0fUBk/OlFxtk1hplXDKr8KZFueX0VUt5MI1DLlGtDkbkVCdlmGwV0iUAtSsRaWT11sqquAUTKBkrYjWWxquBrdTJWnL9rbR26yCskwGoQ5liMeiNLe1kytmiCWjICQ3vU6lkPqavIo8JMU1FcEVl9FUpeG8rCbmEnwksrWurkHmZ1Z40613Ysx7KUQ16KuiRdYqc7Ns55QEVxVA9RGqTN1lOizPq2yapWi3iMm1kqNYzWJt0tE27OW1cy/jMHnw6dvJhbV0tvWILYbgekAZzi9PjNPa1qGGV23t3XibWtVGQ+qXfLagJu65ZJpIOKjQj+vrfpWK3dHZweT0VRoaG7A5rWj0MoMu09rRhNVm5MD+/ViqZsa27+Irf/pVevplq9qszvDOnk5OnTlFjTIf/MD7eP3kCZaWFxTyVgrETCaH19uqMKtCbGnp8ZFOZfE4ZKtckX0IdrNdeR/KhQKnz5xm556d2JwOrs5dI56L09zVzN49u3jnvW/n5w89xnf//vvs230Qq93ByMg2RUGRibGEL0q4kzKjag3XZSX1x17IRWL8FbqPIFqlUC8q828NrZD8JA2iUlQoY4fNTmAtQK/ZyPtu2seZ1TlFlDHpjdy9dT92k4RPlbm8NsNry5OY4+U3tHB/ZE+JxVbxXNZDieRDGYyvF9IiCZLC+tc/6sSX61KV64X7rzyRaPBYraRk4yKv3+va9htfL8W0EGVEp14v9kUuU/8e0iTI/4ueXmQyUsTLfRJ5jGjbpXCvNxb1FNS6zr1+f1UtfYPAo4yt9UZCGoV8oaK08nIuyfcRz4x8n03ZmsdzaB78WURRZaTjkimlksOoiXu9GJfJusBvpKxXijvBQV5nUdah8dereEE2rV4m8Ojn1R27o+zkgeRvLpPJ6Ko8MphlqRVqRgNNLR58jVa0FWE517ugQLSCrcGBrbkDjcVOQWNWppOSrBjlwVewQB0moc0YDaSyZcWcFQ70HY9OMHhm5TdsKf73L7u4xctLbxqkLM5gvaSTCkP+hjGi/rlGvZgGcmriLnKeQihFfGERo7XIrW8/wmzUz2YySTwUorurWXWJZo2NxckVRrt30ubpUeuSYGiDRx99mK1bhwkF12j0NarVjmjdXXYbuXyWSCxKRVPF19ykVlpuewODQ9vQGy2k0mk1VZXCXeLuBQdp97nV5F40wmKEeN/vfIAnX3xWpbgeObKPjqZGJdWRN//Yzj3EEmlVmErC3/LCKoaKltVFPwZThYEdnVg8ENkMYLW56OkdY2E2RHBeZAyr7DjYwWY2gq+tkcmZKewWJ6+fOMXBXUdZWwjjdXkYGdzK/NyG4ghXSfPO97+ZhY0lNoKbGCoOCskCRq0Jk9bE+IXz2Bw6fK0GPv+lT1JEorPdJHP1TUMiH2czJvhMFy67C41W2LpRhdAKy2RhE0y1NqbH/SrAo6e/g8XAFR59/Accf9MhMJUZ27eLqek5HNZmzp+YRl92KGPpZjSpIr/TmQSFahKb08i2bYPsGNuB3mzj+ZdPsLYRYX1+hX1ju3HabGpiIs+LeEZi4bjaGrR4WxX5w7/iV5O6vqF2Bob6eOypR/n05z6lTKsiB9g2Okh3fyexdJJnnnuOt91/n7rInjk5QTJiYHliAxsOtHIQWy30DPSQKSeVdt6ks6iV/eZmhHw+ydjoVtwul1oXX5maxeuTQ0zDRjBAOLpKMh9mdE83/dt78bQ2k8vCxQvTFFJV9u88zOylZcWxdzUauPc9NzHuf5WN9DpNTS0sza2yfes2RfUQTKForwvFlDrkrSY7ywtrXLl4me27x5TtbnR0WIUASRFqxMbqTJC9/Qdx65rIVHOqWI/lF5leOq82OVevzGLATSVrwaJpwFIT6k1BmapC0SBT05fZMtzH9h2iYS2xb+8BTDKNKqQ5ce407Z1dassxe3mex378CN/8q39URspitUi2tKl0xII2dNncRCPij+igWC3jj8zxt3/314yNjDHYt5XDBw+zHl8gEFugqb1BGW6tNRuVio4r16bwr8xwaO921SRotWYqGh0Xr13lxJmLRIMpsrECkxcm+e7/+g4PPvAxFfkuoTbPvvoSnnajKup6u3to9rTwvX/6V+656x6O3XKEA/t3cv7UeY7uv5PWpn7lQ5KUa3lPW806VczItRpNjrnABKspv2LxPPH0cwz097OwcI3R7f3YnGauXJukVraSSUM4EqFvoINDh3erRkG8E4UcRGMhYmk/uw9sp6YrksltKiykUWdTzY0cWP2DvVyZvKRwgrlcgYvnrtDZ0kt3Z68yH5ssRjbCUeLxKCYTjGwZZm0+wulXL3Ls2DH27d/NZz/3h9xyx0HuuvsIGm2e1eUNju27j29960cEVkN89Wtf4mdP/5C3vukeKtUUz/ziWTq6elTyZUfbMEF/kNdfe4VCPqHwdk2NHcxeXaavdwgJwitrs9x0x3a6enxkEwWeeOyX7N17iFA8QjgZYsfYqPIObe/dzl9+49sU0kYqaa0ahjS3NnH61ClWFlf43nf/XnmBXh0/Q0dXP16vh3AqwGYyxGDfLh55/CkuXT5FV1+rCo9amlnk/rvfyjOPP41Jb2Cof0C9F1pb27h8cZyeoV70Tj2z63O093cydW2a0S1D6nOlCXdYmlQBKcZROaQ9Th8mq1O9Xo0uA0ZrleXVKfUzdzT1cPr5S2RDWnyWTkVwElqLbJqi2TVqtiKpshh6C7S0NbOxHlJNeyFfwmLQEgoE1fN38OBRuroHOHjgCN/61j9isZkIhTYUrtDb4sHs0KrE15aWZgUo6B8c4tyFc5jMFnSYVVCWJKUG1taRCuLokaO8duI1urv6SSZTdPr6cOu7KEQ0KjBLJveCKxRUokyUBZYh+nDxZ8kQ8Vd0mVK5PmQUSUEmTUVbIkOcvDFNUZvDqnOQ8hfY2rOba1fmGN26VV3TZCjhaXSrn62zq5dUJk8ylaPR61MhR0KVERykZJLksmliYnquFNhMxJSEKrYZw+K00d3bSaaQpqap4HLZ1FkvW8XtAzu59abbue2u23nLW++jo7eX8+cvEoqH8a+u0NXbxqc+9wnOnH6dV195hcsXL7N71x7F0BfMqqQjS3hbKL3A5OQU20d24hPkdR76O/u5eHZc0WWkkLbYTQppLbSwSCpCc3cz73n3u+hqaecXjz/N4pUVNtZi6jrX0tyu8lsMRismkURd11mLkVk0/zfyRG4U75mU6PrTavIuKgXZymhl4FHKqWoqn05jt1mV1PbQyBC9jWZWE3JeFNjXPcSxvt2/Ko7WYkGemD2JdiP/hhbuj+0pMdNUl1W2u3y023wEUhFWEkFVON8oiv+3wl0uh6IlFx+gkjKL7vw/U1UVka9YURNtGb6q9FOlKNGof5d6sy6VqQcjyS81NRepjZh39XU4ihTYvwpfshuVCkEm/DeMsXWVSj0Y6sa2QAUulQS7Xt8eiPlVai1V7FfrgUxC/JHhozQQ0WgOzQOPRGqi9JFPEOOY8OqkqKija+rlb1UjKwcpgetSGgWKl2ypui+1ru2pwLUffZbSxgQNJiPvyXm4O+v8jQvjQEOVpw9Uietr1IwmGrp6aG5yKEqINrdJVkIFshXsDisa6U41RvIVHRqjGb0UaMLCFKf9dWPqjXhfMb2g03Pbw5fpP7X8G9+/X/9CKdyfurmbqlmPyVw30GokF1yYnjXpwGrKnS3dqkyCjUYNm9fW2VxbRWtO8+Z330qkECWWT7GwMMvgQCfNzY2kojmGO3YSXkijKzoIrAZZ8i+q4lxeIIKHE920hCnJ9FIkMzLxkjedtFq+1iYWFhdV5y1hSKWyHPBlMmnROVfUgSqyEneTT6GfKqUC3kYXj/z8Z+y/eR/NHY20dDRiNMLtt96G2diATmNXq+C5hVmSm2kC82GVNhgLxqjW0nRuaaR/WyvLwUVa2ru4cE6oKm34Z9fZjG7gbKmw69A2zoyfwOgwMTa2A09DCw/94DF8jk5+/N2H+ebf/i0vvvSSkkzMz0/xpa9+lr/5zl8zum0PdrOP8GIEu9mq1otXJsbRG6ocvWM/rX1etu7dRji+ibfBhdPuoJyt4LZ5SMQ2VdDOZirCwvI1du3YRbGiJZssk45rWJ6LK77w2NgQM/MXePqZx3jwUx9RtAxBysnLplzU8dpL46yviEQmz8Vzl7DbrSqxU9CDLreVru5m7E4riVSGhsZmssUKsbU46UQci1GD1axXfHoh6uj0Voq5+tQlk01QKKRYCczz1T//U06fP8P3/+W7/MHvfwqHx8al6cvK/NrZ10o4FGZ5cZnWjjZCmxu4PK288txFInMF7BU32kKV1qYW2js7iMRDNLb41OfbLXY2NgLUSkV2jGyjq6OTg4eP8OyLL6vVbqVcYWVlkfX1ZarGDLfde4it+4YoaWByeonYepb5ST/HDt7B+nKIeDSGwVrmze8+yHJqkkg2QjJRUJH2uqqO4eF+ErlVSrokBqOWdDynppPCtxbqwsr6Ap7WBgqVnJqcygFZzJQwY2eke0yZy+b9s+Q1UTbjYYZaB/DZWsCoYTG4RjxaJLmuwVBsJJPMqKlkJBpkenock73E+z98P2aHDpPZTKlcY2JmnGg0xtbhPVw4O8WesQN88y++zf/48jcY7NpCSWgdxTg1o6QKWuqHXNWgfonTv1DO8cQzT7Dq9zM9OclXvvrH2BoMTM6fx2TVKcmZ2eSgWMwRCyV46Zcv8ukPP4i2YsJsbFQT/cmVaf75p/9KJp4lvBolEd3kQx/4LX7604cwO4zYG0wcf8cxioYiVyfHlab31OvnyCdhsH2IFmcTX/78F6hWJA3SihbZLNVUsI3I2GSQUh+olKFaoKzLkiPBhfnzvHDqWVKlTQ4c2ksyEWdifBKDxoGvqQuXTFddWmZmzzPY28drvzyP19qJzWanpE/jarfSMdDCZnYDp0O+T0lhD5cW10ilEmSyGdokoVevZe7aLDazm2rRxO6dB7l8eQKHy00otordIc99lganW2aJLM5tkC9VuP3Om1ia8/Ptv/9Xvva1LzEy1kE4sY5Z4+Dh7z9NeDXDb3/o/fzD9/6Kb3z962xGQjz/zEuYjHaW/Css+FfYf3g3TrdLhdNsJjYoiSG7auXfvv8ffPS3P4JJZ+Su47fS1t2mKFrCP29sbmFqZp5UJqXeX6HoOgf2HeHbf/WvFFMGKinZ1mhpaLBx5ep5Lk9e4Nnnf0GmmFZIxrMXL3Dfe+5hyT9Lraxh8uI0hw8fQasrc/L0S+q6n97MYtFYuP++d9Lua2V9LchA7yB6rVGdtWJivRK4BM4y6UpKBQtduzLN9i3bsRnsbEQ2lf5828gIofUNIhtC5xDWtJwzGk6dOsGbjt/GWmCddKrExPgchrKN9sY+osEouWxBEZnkuX/h1C/o3OKje6hdsdGlkPU1SiNgRluq8MH3f5Byqcap0+c5duudPPTjn+B0WnnooZ/R0eViaHQAs82KxWEhU8hgsGgpVvLK1HhlYpKWpg7avd2kknUIwOrqMm67jXgszu5duwmFI+QzNZVL0mjppJzUK9qV0FtS2bQioomZXYYcklIq57YkV8qHFO8ygJP6Q5jvsh0UMo+v20PFVFSbNIPOTGAuxO6RfZh1NrVhF6+Q2+1QialSENlsLiVDdbrdyjyfTG5e130b1eYuk0mwuRljfX1V+WLkZ9sIBEmnsyqorqwtMbptVG0l4uEwg8N9DA9uY9fYPj7wgQ/xiQceIBBYU5KyVC5NqpxSngKn24pVayAVSygDYkdXL9FkUjU7Ys63WLVMzL+uBl57xw6STVeYujRNuVhBV9WooZagMkX6tBxcpa2zVQ3pPvX5B2jssvCzhx/CrfOQ9FfRV2yEwzG2bBlR/gUxx2s1omk30dnZqRDZyaSEXOmJx2Pq35VUJi95GHXJrQpfqkjNUr+ulCoVrs1O0ej1MrRlC5vhBby2nMKc5osl3jJ4hNGOrl+VRq/MT3BubQr7ZuWNLdz3lrjqrnPcB3wd3D92lCtr8zx97ZyaSv+fH0rOfd3AKsAQKab//8CUMtlOp8QcLRN0nUJKSjUtRbVskEQLL8ZQwUFK4S3SFrkd1Uhen6Df+N4ycZeBhhTtiuNynWQjtymT9LoKo74tUAQqoRao5NW6PEdep3J/pEG48TNJAZ/NyHNTQPPxn0VqKjlMpTqJRkeV50rro5K0BK+oE2+7kAvkdXzduav+r46GFP1KcXONK998Py6XiWaDic/EvAwWTb9xYXx5t5bxMUEaVtHbHDT09lF1d1DNxKkFF9TtyupMsFFVg5VssUZeTEA2Owa1BjZj1VfICR5HDjPZDEgKo9aonpBDPzhH78k3rnAXqkxZMav1GC3iJJbViR6NXouuKhG08oRXFRHGYDaRm98gOD9L1ZDgwG07aOhws1nMcOHSBbyNNpp8LowaC8n1Ej2erRQ2tawur3H8zXfw7//+U1LpnOJld3e0qRdHXVsqCWdiBBKEWFWZaaZmppXReHTHPnKFClQENZQitSkXOaNySPs6mshWssRiIcwWg/oe+WoWb3sDy8EFLE6jMi2nU2Us5kbF5ZYiJpvIqMnGT77zGJqCHqdVR1ufh5YBl4qbL2v0KmFw6uIC6wshsplNurc4VfjLQmAGT3MDWqPwmjScPznJPXe+i0d+9LQKuPH43FyduEYqmeCzf/gxZv1TFMp68ikNlWSVHSNbmZudJptOsRFew2jXcPNdBzF7bFicTiVhsRsc9LUPY9O61cXPaJDOt6CSVl0upyJBlEtaUokqM1Pr6g1qd8prP8HDP/sxX/raF4nmIsp1nk0XCK3HWVkIYdU3EPRHuHTxMkZtjXwuRa1axtVgU1Hfw6OD9A0OUtXomJ5aQFMwqQRdt8PA3l07lLn7lpuPYzC6eOa5V1R635p/gUwyyviVszT2NKuUxPWlJf70y19maHiQP/vr/05zn4eh0R5i0QjrywGGhgdIV3MEQ5voNW6e/9kZ3BovpppBSSyEsSzJmJlCVvH9JfwjFt3AqjMp/XmTp5nde/Zy6sJF7C4XkUiUYHCdlByA5iKtgy7uvP8YK+EAsXiGxZl1tAUDOwb34J+PkU0kVeF+4M4hqq4EsXyS1aUYze5m1hZX6expo2ZOEE37qVTL2M0NbOnYoqbDLqOLjVSYfC1HupgmmY3WnfdyUSxWaWtug6qOxZVFbB4dyXCc3b2H0OWMLAeX0DnlANrOuecXFZ6Tsrj4jayvLXN15jwGS14Zv++49xiNooPWGpmcu8KlCxfo6x7iyuVFdmw9yHM/f5k9w3vZM7ab1vY2DBY9Za2o1IvqfbWysEy7p4PO5h517fjZ449x4eJpLCYNd91zTG0UBAcmkrJwIoJB9MGFEvqKiUd/9ASf/cQf4tA3qEYgU8oRTkd54PMP0ODykU1VmJuZ5cMffh9PPPE4w1u30Nbp5MUzzxArxrnl9kNYbVbcDh+v/uJ1yGjpburk9z/9GYVPlYt6IBBQSD4xMhowKaCAhMnIBFPwm0J9SZViZDSb/OSZf8Pus7Nly7AyojotHqx6B+2dfZwfv8zM4gR33rUfi95GcDlDOlJVKb1DO1qJ5zZ44rmf0tLuprunhWQypmQ9G6GwMqyJrNLjlsmtsJ8rslykWjAR2khgMVtZjwQYGBYCRVnpiZ0mh5rIv/rqBTp7hmhq9xLw+0ms53n6yZf4+O+9i7I2Tn/nID/8zqPEVkv8l09/hj/9+hf45t/9vdIDv/LCy6wsrbG0skxrbzPFWgGL24TRXk97LRXzjG7ZxV99/Ts8+KHPKRLUTQcPsW//YVZDszz/6lOksnkGhrYzumMryVyEi5Pn0Or0Kjp+aSpEJWWm3dtBOLjKiZPPKm739//tX3A47fzkkYfIV0u09DTibXTy3FMvsH3LGC0tjYqINbZrO/FIHE3FoHjoO7bupKejT20Za2WZ0Jmo6PKcnnyNteQy9lYTGmt9eqet6VidX6O1sRX/2joH9x/g/MVTNHm9Ct8o3o1AMEhDoweH1U6zo4WJKxMsr66SThW4dG6K4d5trC2EKBWquBvdlA15ViMLNHa72AivMjyyhWwmo9I9U9kk77jn7fR29TM9N8Oly1cZGhT86Xml0XY5zXR2StiQAaenQSVnSvahSTDspRRer4/5a6vENiTPw0IimSEQ2KCntw2fz6X8WLlsha2jY8SDScXC3zN8kFrORCElYWpZqpoqwWAQn69ZGUbNRqOSyIhpvVwuqXpEJBz1SWSVUjGnDJRFXR6Ly0iJEn09AyzP+Olu6kdXNTI3t6R+vn379qrhgMjxBBsoqeIGi1ExskV+UymVVMiRaOjj0QirgWUymbTS7OezWRbnFinlSwxvG2YjGebONx9XxbY6R03CQK/wzvvfyx/94Zc4dOiwkoBevHiBWCqJ0W0ilgkrOpPTaOGrX/wKQwMjuJq8pEs51bD093YRiwZZWp+lo122VCVamzqIrIcVqtFprSdLS0J5XsKsNAWlRXfYXVg8BuwdWlpaGsiHqxBxKzO4FOVi8hcplMFowmQU4EONcDhMa3ObCgFUUo1yuY7cVMPFgnpsBRkthbsMCZX+Wq9Vj6OYESoKCV7FZijQaK4TZBxmM3cN7KXXW6fMiNH47Mokry9P4Urxhhbu/75TcJAyha5hMhpUerdcC0MZCaOsS2RuFOs3ClApU6WYlqJdMKLi6aqjIes0mRt6cwlYkgRpuQGrxaCKb/k+SneeKqqJvDw+Uk7e4KsrVLr8RcidElh6PW1V3Q/t9em6ZBBIbWjUquGuTNblQwp+ZXa9cUcVEEYef/GfyPNSVfdVPU8imREvV6aE5kM/DauoIFkVKbSORq/kMeoTJRVVCmMlkxEWshTwdYl/vWeoT3ek8MqsjjP7759RwQxHKnY+HvNgF8Hob/BRMMPpYwZW2uvUGhxN4PRSsTZSzOUoRYNYygl1UN/4yNeM6ExmdHYXVaOFml70XNIJlpWUJFfVYzYIrNOgNIb7vnf2DS/ci4Y6RN9k1Kr7oviiWg1GXYWSsDW1WiXlETlNYTVKYGZWHU6juwfwdfmI59IqUGhoqAuqOWKRGPqSDa+pkyZHJ8uyelxfY8vwEK+8cqr+PIlExmFT3b9cPMoVMVIk1Gq1b6CfhaVF2js60VmseJqa1GqulC1SKVRUQqasuod3bGHRP6cMg+KY7x3pZ2V9CYNTh8ZUJZVPYDfp2ToyRqmoo1AsYDBoSMWSaPM24it58okajVYXzmYTni4zJo+W1o5OCgUNc1eXmbo8QyIWZmDES3d/q8JBXpq6rAgpUqzpa2aqeSPjZyZpbW5Bb9GqiWJ4fYPhbZ10DXUQjeZZnNlAXzLidjjo6exUF854PMLIaC+je7awnggTjIUV5UVT0bNv61GchmZseqcKkyhXcpRqOVm6YNN7qNT0JDaLXLw0RzKdprPXi6fJzH/53AO8/0O/Ra4gVABJNTNh1NvIJAtkEnkS0aQy2hWzKaql+kq1q7eDweFeegY6Sedy7Np3gB/96GGy8RLVfJFGp53fe+BB7DbhY0vkto+fP/UMZpudSDDAZjhAOhfF1epm9769/O03/or/9Q/fUpHxDz/zEOamCtt2jfDy8y/R7GlTh9HC+gzTs/MImv+Vpy/gNrRgrOlx211qMja6ewdXpq/ianCSy+Zo9TUxeeEKzW4fO0d3qqnPxNUpGpuaVcDK3Pwc0VgQk7XETcfHKOhTihccjqeoFPV4LD4aHR3E12VTEcNoKrH31kESunX8oSD5lF6RUmQl2dBsoWtLA2V9GrvDTi5dVs+nzWLBojfhbmhiIxpUyZMSttTc5FMbErkfbmeDmtJJemyuGsdmMWEs2BhqH2UznSIQC2PSNpNY0VGJy2TDhNViYX5+mpmly7h9Bg7dthNvuwuLw85GSDZTAXVN6B/Ygn85TIuzh//2R1/nY+99gNtuu4OZ+Wki0XWa2qgMIp0AACAASURBVBqVBlWCydZW1zi89zAWoxWNxq6CuB55+CGavU4+9/lPc378DGdOn+QTH/kEqVKaslEwq1aW51eYn1ziPfd8ALNWiEYZ0oUkz77yIifOnKKYrxEMxFkLiEn7Tbx64mVlsuwfbsfqqVKoSYKqU61H56eXuHrhGm8+dqea2D74iQewaq2KBCG3K7pL8Q0YtFYclkZlkhOgQLGWI5tPUiJHMLnOa5dOcmV2ir17DjJxYYpiWpjVWQ7uv5mpq7Osrs2x/+CQKgaXFyJUykZCkVW6B30sr01zx5v2EwrPM7ptC27RludSqlERekwkKodmQaUTGg0mSvkqxSzYLB7Onj3P0GgvqVyc8fOXePOd99JgaeDy+AQz1/yYHbJJaqdaKag8hZbGLn757Avcdscepdd/8dnXWZ6O4HJ42Ll3C7t2iYzAywvPvcD4xQuEomGaO5vpGeimZimSKW9itZl44fnnGdu6l3/73i84uuc4rQ3NmHUm3vP232JpdZqFlWvUdAZuv+NuKrUyc/5JJmfG2bF7F5OXxpm8sITb2IWpamP8wjkuTZ7jljsO8Adf/AMisTCXJsbRGg3Ek2uMbOmj09eB29aodPwykVeY3mweu9nN4oKf1pYO9Doj12bnGR4exe1owr85RySzTl6ToWYqMbd6jc72dpWqnE8UuHppmiZvq0o/zeXSCtkqhZc0S2ZLHW3Z09mHriJ/jlOq5Pj2P36LcgGcBh+piMgbapisBsrGFN1bOrh47Typ7CZ79+5RGvSmlkbK5Bkb24PBYFZBbNFYnLGxvZw6dUadl5LKOzTQw4VLE9x+/DaeefE/aO1uYG19nkavC4PexslXL+Ft6GD32BgrC35cTjeLS3PKCG61Wkgl0px57aKS8/S2bKXV1UUxXiO1KQZJKFdLCpIhQ0S1LS0V69xx8StJDovKYKnrgtWfxTApxfpwJ0uBWWYXZ5T3aevAThLhLLqqCf9qkHgizsjoiHrMhNxj0JvRC8vdpMPX7FNoZBlXyu0uzs+rtN5kMl6XgA30KHnr7LU5qsUKbb1tlPRl9h/ej66mIxWPY7NbqJSzOGxupqYWlG9sz549BEMhNqVe0VWY81/jK1/+Iksz84yfOq9kUGvhEP7gGp3dnXgaXIosI41guVDj2tQ8WwaGaW1qVvdJ8mjEnJqMx3C67YTSEVWXyXmeLCV5+4fezMhIH68+dQptwoOuZFGyZ6nNRBZjEQmTro7bFfyy/Jc8riqVUygrer0a/OWyQjMRZnndN6eClAT1XS6Rk25cr+HKVZF7+mhym/BZCvXC3WTj+OB++r0tv6rJLvvn+MXcWdxvcOH+k7E8s14h6WmuF7XXv+UNCbdoyn9NinJDniIFs5BelJ+pUp9mK9359XAjVewrg2idMiN/vzF1l0m3aMtFey63rSTl15nwwnLf3ddNWlNlbSVItJxXZL8bhlP1uw7lm7oh16knqdaZ8CoQSjWj9Rq8Uq5dD3sq1YfjooZRlJy6PKcgAVC//ZNwTcyaNTFmXafFKIHM9RagpjqD6/obRZC54eat68zk4iSO3ODz/5PI5NNYdXo+UGzk3qzrNyjZ61+Scmk4cZueoEePScyUWqFSVEmUzGTSRUr5LC5TEV+Tu/7CEx2+QWKcLWisdrQmqyqOVUdz/QnEaFZsVcHOC2nmpocuMXTW/xvfx1//wguDDTx5uJOSxXR93aHBaLOojk26PIO23lEpbZPSvuvIr8VJbATQGwrYXDrMTjONLa3MLc7T19tKJLxKuVLAZ2/DpZPEUAmfMrO4NK9ChExGK8W8SGN01GSaLzgtSTerlVVhLS8Bj7dBkQja2jrQ24w0NDWq2GV5YZRzJWUuDIc3GBjoJpVNiI+KsrbC4OgQ4cQGjW0NaE1l/IFFfF43m5tphToTtm42nVQoMUGORVfylBI6Gmwe7F4DY4eHWInNobVo1JZhfTVEIVti7+6dUBa8modUIcv88pJytucyGWauzrJ1cCd/8sdf5+Zb9tDc0UwuXVJMbY/PQmdfB6v+TezGJrLxgnodLs/NYxK8YDZLe5eXj3/qIwTjIVZEp705R1NDC7fsewvnXrusiBiamiAHi6ArqafPoLWrrIJwJM3C4jobsRA2t44dewf5H3/xp/R2teNzeOjvH8Jidal1mTjqr05NKjmSxG9n5aJf07C+EUCjq+FpcnHnnbdTM+kpVXU8+eQvMcgE3GgmtBrk6P7D3HL0djVtK6Pl4ccfp6m9jatXLhFeX8ZsqtDQ3qj4ui8+9Tx/8+d/g7epmYee+hF5YxizXa+kCG+5614cTivFWlYhyNb9CRLRGla9m1Q4idVkwdfSjMVjV5HqorMUSoTD6sBldpHYiGPWmhkZ2cHs/BLOhkY2NzcJBYPML16lUkvxvg/ezbWlyxy5+WbGp66Rz2pYX42xa/QAEX+abCKBRpPhrrcfIG+OMbPkJ7xWYnFykWo1y1veeTPR7CLZagxvi1dtd1KbCZU3IIl9p148x2+/9wOE4gHKmgK5fA6n1QUlE/2do8zMzGO2a8hUQvQNdhNc3UBbMaqAn3SyRGHThq3WQXQxrnjXMoVdXVvi0uQpDPYSn/jMB4nnwzT4mlgLRDBoxExXUxK/8bNX6PUN85N/foIPS+F+610sLsxjEHqVzYjH46ZYK5MpZ5WESEytC4uCuZtkcXYGs17DF/7g9ylXisqwePzWO6npdSwGpjGZZeWeY25qnvuOv41CpkwwFKazp4uNzSgf++QDNDY0YdSZmJ6d4tbjRzkzfhq9Xccddx+lWImpVf3Vy7NkUkW2b92h5A4eewPD3Vt51z3vVgZQQUVUannVZMi1WzIVhKSh15jVZLFYzVOqFMiV01T0FX78yE+IyWreYCMTy3PqtXN0dHVy6MBRrk3PkcmEmV8+z31vv5tQOIWvqY3zl84qw7o/MMMnf+/9PPrzH3Bw3y6lf7Y4XGwWE8wsTCusYiIRZaC3X0lG5FDcCIRYX42ye9d+oqmAMvQVsxUaHU2MDAzziyefUqEzja1eJmevKv+MhA7dceSt/O5Hfo+3vfUehrf3cPbMeSLreQL+CG97z1vYtWcUo06jPCEri6tqCrXkX2D7nq3YGwysh5bUxPvqlWk8jnZmr6xxx5F7FL1IW9bzyQ8+yOr6PKcvvIbZ7uSWY8fJVzIUS3GmlidwN7p48eVncJnbiayUWbkWZGL8ovqajz7424osIhskOTMz2Rwf+vBv0dzoppqtMtg9rAzRIjGwmm1KniMSg81EimgiytTcNKO7xtCbjVjsVgKRVTTGCmVtUXkrYokIRp2B7tZuJZMY6h6ilLuxLtfg83kpVUtK2tPV3YU/uML45UkO776DF15/lm3bB3jlxRdl7kM1a6CYMlLK6tDoRCoTxO61YPdZCWys0d/Xx8WL5zFZtHhbG9S18Nitt7OwOE9gfV1JBBs8jao5Klfzihy0GU8qXGAJ+XlWsTm1uAXzmyqgrdqIhdNs37FdUZyEKCTFd2tHu0oDlbRO/7yfQgqGe/bS6ekjFylBSUsml1FptIKaTMo1wiCEprL6XfwAyZQgfc2KDnOjmBdym85QJV9N0tBs49LlC7S1d9Le1IMJNzZzA5NXZlWheddb3qSa+1pFfHs6RbnS6iUtuD5u1YiWOJ9X4WvzszOKDiXvQZFXWixmknE5IxYoUKCx08NnP/85zp48w9qyX6Vn7t81Rn/fEH/3N/+kvAt33Hknlyev4g+F6qbj1RluPraPS2fPMtjZRzohBt8EyWxWPY9vuvM4p0+eRm8yoa3K4KVByf/kOnJ1ckIN5Q4dOkg4tIHRoidVSakJuLzP/KF1/vjrn8NmNxCeT7B0OYbN0KCkuVazXRlvRQYjP780HyIdLJRLqvmRIl0m7xJqJZIgqRJvbDQENZ0XrrsQ8Qx6iqUcNW2V2YVZJSFqchvpa6qHa0q66ju3HqOjsUn9XeQ2p5dnOLF0CU/mjaXKCMd9zlephyMpv0N9wi4fitpyXRYjxbEMfpXJ01CXrKgmRQr3G1r1/0PiIuXuDUqNCkS7XswLyUUkKiJpUehIVSvXb1CCnO4/eIgmq51Ursjjp1/HnxZSUr0pqrPl679k2n+D4S7TeWkghPgjtYXQDutF/HX5TEn09nUKjRTtSguvCv0qmg88FKmJ0VBm6qpWF+2LkpZcv9PSKihqjFCX68J6edKE9ylFs8hntLUa0393O6VKlWatkU8Vm9lbtP7GRfHMLj3jo0aSDR4VYlTOpcgkMoQ35RAtoymWleawsUVi2k1KKiOTE0kxrJgdYLKhM/wazUYm01LIq/YR0ukCRx+6zNCZN0gqM+jhiYPtFAxa9QLXCa5Sr8XitCvpjATAyLOlFd2pUHG0emqxNOVECneDuLsLSo/u9jbz6muvKfOWVltkMxHGrncQnA/T5ukkEo4oN72sFaXwOXbTzZw7K7quonrOsuk0LrdDHYZyURIji91hU5jB7i29BDaD6ExaxYYu5fKsK46xkbYWrzLiiEvZZLMrTjB6URtpcbotKqZbJCYORwPRyKZaGcob1WaxY6w6IWMhlwST3ozOWkFkyPFigNvvPsbpC6dJbibVKj2fzGDSaOkf6qe3f4jxiSkmJibp6+6BipZIIMFJMaoe3qP4tnqNDU1ZKD0iXCih07i4dmlVudobPW700ioXawozOTjYwx988TNU9VoyhQLxzVVafG1oyxbsejdG4V1r9WqyVtGUVPCFzmzEoLOQyhRZXFrFYjfS4HWQK0XJVxJsLK2wcnUBp8unzKbNbR31Cc9QjzKkKg4uQv0I4nI51MXB43Xx9HNPqQLp2K1v4oc/fgi3QybMBqX9ruVqytjYNzCMze3m33/+CCNjo5RqeZbnpjAaStgEwWexEQtE6Wnpo29giAvT42zZ2UkqtcHE5DgDA/1Ki9nc6sXvD9HVsY2rU0vy4uLMyyfpbu2iwethPRbE0+xhPRzAbrUT2ojidXuV5CIdzbB3zyFeP30On7eFYqHMYH8/G5Egly+9xp69W/A22ylpasTTBbIZiITStDd1kYnnqWRypFMb3P3uo4SyS0zNLRNZK1HNaMmkw9z1jkMkqn50jhxVnaTRlZUPQ5pMk8FCg66J3rYBdRgkswkV6iKvca+zHUPVoUJo9I4iK5FrJHMhStU6g9hsMNPVPIip3MbFE8tYqu569kRV3P9xVoOzRDJ+Pv2HnyCa2WB1Q/wVWe46fAclbYa16KJCrWnSdmbOrjHQNcKDH/2M0rJXhSUtV0N9jUw1RSQbZfzaZZrbW1TM+czcHCszC5g1Ro4dvYndu3ZhN1mJhaO4Grzq50pkQiwtzyoz2U0HjyC47taWfjR6M4l8kh37tnH/O+8nkY5hstUYHhugqBFMZQiHz6K07eFQiAaHB5+7hb7OQZ742ZN47E3cc/w+3nf/BxUJI51LqqnbjRW4STTvsjGVw0toGTWzwg5qDVV+9uTDLPiXCYVjRDcSrC2sK720yWHkYx//GIurKyrsqlSLcvSWw2zGMoRDcdrEmFxMMzl7kcGtHXR0NzAyOKD8LQ6HF4vJQ6y4wdW5C9jFNKc30NbcSbFUVD6AwOoGe3YeZG5pmr17d7OyFCAdzXHH0dsJBFbIl1MsBK7y2tlTdPXsZO++Q6wvbZKP1vjL//kXfOHLnyWbzzM/tcHi0hqLwat84cu/h6vBSDKeYsfIQX7+yH9w11uOE08F8a/MEwqvE4tG1eTT5+ogHEiz4c/wux/6JKdOnONzD/w+RgN854ffpn9oSEkm2rsbefyZH2Ny6AmFN+pSgZwdh66D1144x8LsDG+9/y587Xb8wUUOHjpMOLiJ0eRg27Yhhrf04TS6MWGrF4Iy1tBIoVlQbHSTzUyhluf0+Cl27ttBtpznyrUJdT0WTr5MM8Ur0OB00tnWRXgthKasZXhgWIEjzHqr2g7qdSbWwn7i6ahqeF89+bKavM8trKnNi1ZbU1roxHqKDm8vZq2LWCitpI2ZaoyDt+5lMxfl5JnXaWz0qIyPHbvEF7ShzMMHDx1UBapIgVb9azQ0egmF1kmmovQNdKsAongipjaDPX1thKNBNbmVgLfl5TW1Ucjl8gz0D5LN5BgeHObcubM0NnhlKoRRbyGXqGDV+PCa23Do3GQSOR555GG1WZTr8zve9g7S6XqEvCp8rhc/cnxLoVmfvEu9In41yeao0TngI5mJMzy0jakr4sfJMdI/xtSVWZ548gk+9rsfU2hWjUavzi3Rd0tzJfQtaQBkI14qFMkmk+r/RDISCPjVoEwSppubWhQJSG/X4mhzctOtNxNZC1PLlynks7R6fPjczVydnFHm29uO38b5iQmc3gaShbR6zKu6FL3t7Zi14k3RMTE5RaqQU9tQgRMM9PVRyOXZtmUbAf8G5WyJzViMhYVFWlpblRHYpLeqa2AwFVC+mnQyT44Sb33fXfT2tPPcY6/S4hhQdKFqqYJODtKaRm1+RItutzrUYyibf6HDiUH1BmpTGheRfMrtK4JPRdj5dY67aNzL1QKj20fU6zm+GcVqqFBNrKtC02W1cPfgfrq87aqoXQivc3J5krVk+A0v3IUqs9T6n8bQX9FarhfsUpjLWfyrSbvk/lxnQd5IVv31Cfav693l036dVCOvP5lyJ1PS2JTrBXRBcC31BqE+oa+wp6ubSrGExqRjOR5XDVnda1S/n6q0vk4cFAmm3LcbZlf5eglbkl83NO43El5/vYgW6UzhumlV8zsPReQyryghVdFFXhfbSxsg0nuFS1Krh/qbRf1bXVyjblMK93xgnNVHPq/u5D6jk4+nvLSU/pOl/n9TwYtM5uReLVd7TRi9bWC0UctuKk54MiFBG3rM1xNCHW6bMlVUDRZqWgNWo4ZcTY/Z7aaksym9/o0PSSyVfYW8QQulKjc/dImB029M4T4+7OXxfa1U7GYM6tTUqUm71WFTq1TNr90P9SoXoshigPnxS1y6eILf+cB72LV3H6uBEHMLS7R1+NDpJSgqy8K1OcVmFca42WRVRpK2jjbOnz+vSCkyhZAC0myQgA/hfyaw2m1KYyYXpmAooA4ET6cPncuAzWvGZNaRz6axmq1otUZCoTXaOpqVAdPV0MBGuB5N7PE0qAnm4sIsPf2dCm0m5iXhM59+7RRmo1kZDmsFM7FQVkU/O30mrD7IVcNgKdPc5mUzmVCYsEq+QqOtoR6AYbBisXh48YUT3HTkJvKi26oYyKbyaDRlVtf9xDfS3HHTcfKFGA1eN9NTftZXhFCSJSW6S6sNQ0VHNV9S2vF7779babX1ZpE1yHS9ikVrUwZlCeMSJ74KAKqWmF+dweEwYRdkZU2rCDUTUxc5d+4MTc1OFpamuf+t96KvaunqGFF6/Xy5rNi7gsySmOh//Oa3aPd1cevNt9PoFlSYhXQ+oUK4NDoDxZqGRx59nFh0lUx8E6fJznvf9n76u7aQyGYJbkb5h3/+Jsfuup3x6YuYdTUCq7N8+IGPcv78BV5/7iS3HDrGW+59G69fOEUwOM/b776LC5Pn6e7po1DKYbLWCIXjNHn7+bP/5y/UAVlOFyhmCrS2NtM/MkCBopJglQp5xY8fP3+Z++9+B06jE/9ykPaOHqanZjly5Ba++51/VnSWD3/oPfT1NeFutFKsVrlw6SrrwaQy83o9LVQLNfKJJNlUmP03D5IiTN/INp569AS6ghg7hbOcZ++xfmqOFNFUiHxB6A1VjEYTsXCCbl8/7Y2dxDJR1VOLrEP8E4LGHO4ZwmFx09kxxPS1cTTWLPYmG7HNOA6DUxGItg8cZnUug6nSQiolh5CVaCzM4vIEVWOeD/3ue4ikw5Sp4nR4eOmZFzhy9ADnr5xWReue4cOsXInw0jMn+bu/+iaNziZsOrOSBGaExCMBaLUsc+sLuH1O0qUw//z975EKZ9AX9PzP//4NgoF1ulpbScVjbETjDHVtw2jWqonvj/7tx3zqwU9SKcmkxUZBQuw0Fd7/0d+iWCvylT/7AouhSeb8U1y4fI5sIU1/f7c6dFwul5JnPfS9R+huHCG6kmHH0G727d7H+z/wXmrkBdCmGm6hiQTXQ3R19ijTolylJbnTZZPprOSbFnn51Ev84tlnFb1i3R9msGMIm8nC0voyfSNDBJMhQuk1dh0YYm76mtIeD/YMEg2vYXHWaOn30DnUjMlmUaxrQ9VEg7WJZk8XiWpYsmUJhtdIZzOKo35x/KLoL9m1YzcdLd0sr84RDkUIB+NE1hK88973MtDWz1pinkB8Dn9oEb3ZS0tbF+W8gfBKkh989wfc97a7cLo9vPjLM+rrPT0mfusDd1PTZFgPhGh0dXLu9Ql6OrsURvKlF55XTajX00x3d68ySZ948Ry/fPIE977pfiwmB5/+5GdVlsA3v/e3jO3eRnd/FxPXXmcpMEk4EeTNb7qPV58/SzpYw2Fo45XnX+fCubOMX32ZyblztHSLhj3BtYklwrEUniYnQyM99HR002gTOWKFaqGC3dagjLfSrEqTJjg9s8PMxNSEmrZnCykCoQA9PT1ENsLs2L6DeCSBRS/niIHejl71vpACYGl5ldbWLnRGI7FkmCeff5SrcxPsO3QAs8nCxOXLynPT0dqF29xILlZCVzAydfka/b0DmF1WtDYtWmuZUGIVq8OipnsHDxwkKlkUJdnOlDhy5KDKVxDvhNPl4qWXXqJ/oJdSJUMqG6emLSm5pvwso9u2q0ZRAv3axAC/ssDKyhJ79h/C6fQqo/aJl0/Q296mdOOy6dFqrbzvXR/he//wQ0Z7duLQuklF0zz/4nPqnOjubmdoaIsiedQxvnW5jGjb5XFQSZ7C2hYJrU5yqopMzp/jT//8j/mTr/5X3v2u9xFaSVFKG+lrH+Gpn/0HJ14/wRe+9EVy+aLyf0hiuGi3pdERE6ZTUJj5PKW8SEiLZNJpRbQJBtdUEyffz2a1c/7iWXYc2oHBY+Lt73ob8UCc6ctX6Wpr48ieI/R1DvDkE0/zox/9kA9//EOcuzKOTgLUanmuzl6ios3y9a99jX/5X9/DbLSodPWpmWvozSacDQ1Kaubx2NSEvFIUP7Eel8OtNNfSiHtFhlLUq2J92n+JvsE2lhZXqRoMfPxzvyNAbi69dhVtzq78RHaLTcnYxFMi/hNBSkpzIiZbNalWpsm6xl0k0YKEFDqdPObyeBQkeVwmxXrZoJXUxH165ip2p00NWzSlFNt76wFMJoOeDnczh7pG1YDl5YWLBBPX64g3eOL+H4cqLLXVC+FfYSCvKytuJJHWQ0XrE/Ff5Q1p6jhI+ZDCWIpgmarfyG369c+9UbDf+F2GvfVpuwQyFa+TZ+r1pUzN9VUN6UJJ3Z6Q+SQ1VW5X3b5iuNeJNDdMqjJ5l21AuVJRhtdMtvQrfb4q8pXWXZCQ/1nDyvcXmYyEhWk++NNYTQoyJda/rriXjkmGmfUOQXRRYm+8IZMRHqU80aKDF0aylsS5HxA/8331Q7xF5+FjUc//Ta3+v31u0qXhid01wq0O3G0tYLajKWZIxNLUClmsxio2Yw2tJKRqfq0w1xlUElyxqqNqsoHBRNlgr68nRE5iMKER44VGR6ak46Yfn3/DcJDjI17+48h1c6pwjE0GTFYTWoNRFe2yNpRpomA2b3zEFgJMnj7Nhv8aI0M9DA0N0zuwlanZeVrbm1hYmuHmW29m6dock2cvsX3LVpYWl1RBLmN7Qb/JRUZEOHJQO53SSRfV9EOKGynek+mUmj4JZcHT5WPLnmES5U1qmpJi1ooG3L8UoFQqs23bDtWYPfnUU3R2danntsHjoLmlAafTooykK0t+SjlodDexbdsY8/Nzis/rsDYS3oirpEtXoxmNuUBVl0Vn0VAoSccuayIhjejp8HUqgy4akRI1sOqX6VaOndv3MDvtZ3J8AneDIPVKeGzNbCyucfMte7nltqP8+Tf+Fv9SXKEwZS2vrdSUEXMzFGN4qI+P/u5HFA7S6faRrOQUTSAeiap01nQurSQMsq5uam8lk08Q2vCTSmTp6+6js62DfCpTZwZrdei0FSKpDSpGLXqtg3LRQFWjUTIZMTF1dwwoGcBTDz9Ob2eX8hY4XWZ27tnBvoO7VQx1dFN0rvVGc2lxnksnz3PfXfeypXeEslaLP7zG177xZ/RvGyZXyKGV1WQmTt/wAPFkimce+wV/9PkvMr+6wt6De5gcP6OyAQ4eOYrZ7mYlsIjZJkElBk6eucSqP4JRDIrpEoVUXhGGhnduJV/NqzAfmSYPbx9VqZPGigFtSacO+h//+BE1KVbPw44dhKMB7A5J1XXzjne/DafbSyia5czJSeLhDI0ur0KCpaObpBNBtuxqoX9XG3qrkxefPcfVi7PKn9E/3IGnq8bQnlZS+TjFshQxNcXa7ursVYmpV6YmsDp0arskKYRClpHQFJngmLQGdg8eVXHwq6Elguk19DYNmlKVZCDPSM9BFufT6MrNysgqh9C5M6dYWpuhpsvwh1/+DIHoCj0DvczOLdDd0U08FqNYLfD/0fYe0HHXd7r3Z3qvGmnUm2XZkm3ZBndjmk1PgBSSkEruJhDSK8mmbTbZzaZslt3sbgq5CZCEkJDCBjDNVBvjintVryONNL33uef7GwvY3Pue99y8vHMOx9iYGY0085/n9/0+z+c5cuwIJo2J0/tHCAzF+PUvH64FvTTyOtVg0plI55JozVVOjhzl0ImXyWqTTM3OsTAeJh8pct9Pf6U2gBadTpU/zczOsKRzCVqDTFBz/Phn9/CFT39ZiemiHJ+qcv0p850ffoep6Wmq+ixDU8do6fLTN9BDSSuHwrDKhdS7m2n1dfLz/3iAJnsHY2cCrOgd4N3veBc3vvlNlDQlJfyknCMstCani6GhEVb3XUyxWmJ2Nojf76NSzakGz4X4AgdeOcxsMMxCIIqhZKBSrPLCi89z3dtuYGx+IuC+YwAAIABJREFUnKVrOohlZmlv6SITytNU10hrk49ly9sYXjiN1lplaHCCNf3rMWDGbXJSKpSYTU8yPHUOs9VItpBR4mD58l5VvrOkawnBmSAHDuzltvd9mKEzoxQSWq7achMmvZ1obI4n9v2JLds38vSLz6LVmWlq6lTtsdK6++UvfYk7PvQx/vzQk0STEW771C0Y7UVGJ8+qGvvYQoGuxuUYNEYGz55W2LS6unrlp5bDTGQhhstexwO/+iM//c9fcPLEIJNT06zbNMCRky/TvqSFrZetx+XRkS6FyFeLuGxN/OHepwhNZUjMlxg8NYjdoeVb370LX6uVqqmkhg9HD51m36GjrFzbT9+aLoWYFatZW2MrqWgKn6+NqcC84thPjI/R291HYGYOjVaH0+FU2+I9B6Vky4bZZCMTyxJdiCmR5na5GVi9qvbZa6kQjaUYGhkhloiQJ4HRoSGWkqZTQX8aiIeiOK0ejh86w5KWfgoxqLc3Us5WFfbXIJ9HFh0mp1ZtnWQT3N+/UnmgJWAs9rHVa/uUVezPf/4z3jovoyOjfPj22/nVb+7D5tRjd5tqYWyhoKCl3tfK5MQs2y65jMnpUUZGT+Fvqsdis/PHh5+gubGRbCrLRz/4YX78H/9BPlumo3MpHncThaiW1T0XsW/XIbJxIbkkOX7qBD1Lu9TPb7E5VQZTDQ0NRKPRCyJsEUddRW/Rk64kyBvjvPP9NymrkAyVFsaT1Fs6aPZ08+jvH+HQK4e482MfweX1Kr+3FLuJSJVCNhmOidvAajaTTWfQa7RkU2llyRHRLr0QcjCRg/TI5DBty1sx1Om57obrcRpdPPfoLhrq6rhk81aa6ts4d+YsP/7xj7jtQx/g2T0v4PB5iCQjDI6d5lNfuYMlXd389N9+hsPgos5dz9DQKJFIVJVUCVL12PED+Or8eN31eOU6a3GogLNsMmSwRtmgsK0Vm3S1lBg6N4LF7eHGd1+P123jix/9Mp/4H19UNiEZrGmrGiYnpnj7W29Rz+vk8VPE4jFS0uFyYXNRE6zSNJ/FLJmNaFRtL+VaJX9H0Imi90LheVxuJ8+98Iz6DPfXWRnofg35LQJVGrcleyf5l8WNiS+r5fqTBprfoAKmxzZXGG9+bU6uAp7CWL/AdZdBswqcijbS1sgujQ6nyhVMxyO1ptRKVR0OX9+AqgbRF7jwi+JZ5SkqVUVLUzz8QvnV0KjCPhp0ykopgn5RmL/+PuR+5ACxiIpUradayRwsFkBVlWgXD/3/6bYo4BcRkgUJq4rH/bbfh6syhVReG8WXrKjKcbm4yMREVjpS5yzTa/WDVpaPxbrZCvI88y9+hfz0MTxVPbdFPAyk/nqaTKBTz1MX68nV1+Nr9akJQ16whZmYYq/KJLOaS2K02DBYbGjF4iEWHkFZ6g2U9VaFjNJZzGQxUzVYVZq3KgzTchFUqRRsvO+NC6dKAdPOre1UbQZVo2u26NWHt0zbddXiq21VZa3xVTNWfCzIxIkTjA8fp6ezmcsvu5Le/jUsROOcHx2iWM7hdDiIzi/gtlpp8viYGB9XHzr+RuFqJ5XlQHzBKkBcEtZoRrFWpXVVXimFUoGR0WFMNg0dKzso28rMhubUypCceLM8ZOJZbGYvVotT/V0p1ViytJOh8bP0reyipUOKNaL0r+5nemoWl8VLe+tSNbk7cGifYkEvzIcVtaNQTBJNhNQKT4p3lvQsUdXHwtB22X3qhCslOXang4VQhIX5GHabW53w163dRGNDBy/t3sPM9KjyOdo0dqYGx9myZTWbL1vH8y/uZ+j8NG2tHcorVkhlKKSKRObDrOjv5XN3fYZcuURZpydRTVMo5cmqDzY53FQoVUvKApFMxzl+6hWqxirbtlyu1tniaxQ6QzGvoaN1CXaLlYXILHa3Az1OtcYym8yMT45w+sQpcmkNZ06MInnnbCquSpLMVi1f+rvP4fCYGZ4eYXB8gsBMkEykoIK7mnyJz9z5SbVWPnjkFdqWdPGjX/2UfKVEOVWi1SPc7AQfvOMO5f//9x/8G+++9d3obEbFIF+YmsbjtrDtim0cO3cWR52dF3c/xR2338n+I6d58dn9FAXHWKjSXN+sGP9au57W7haGx84zOHieZCrBquWrqLf7lDWks7WHn91zHx63j7Ex8WuaqGuw4PSYePu7bqSuoY6KxojF3MBDv3mUfLxMp4hui57w7Cx6bZ6mJVYGtvVQ1Ol5+sl95BIlwsI+Ts5w5+ffTTA9Qq6UIZ3JqY3A6Mi4OiwFAwvoNFX1fhG2vgSiXG6PCk5btSaavI0sb9pMPplGa6gylZjE4XNh1diITqVY0jbAnv0nyCV1ZFN5xsfHsJgNhELTHD66hx/97G7mk3MqLyHXMIEqTU/P4HE71Idwf98An/vI3+LU1fOFL91FU2OTmlZ6hJykrhMFpH5KynXy5RzB5Cz//pOfUE5VSAcz3Pfj+wlHIjR665Q9Raxmc6EgHq+PcDbKbX/zQX553wMYzQYWYjOMz4zQ1NakatfHxyY5fvoAWmOaFWuWs/fA86xa1wtayZ4UcJmbiE4VePzBF2o5krkIPd09vP/W93L9NdeTqUbUWls+NKxGm5qxHz1+lDWrV6s69kQ+qYYFsgESD3M4FeaRJ54gEk3gsnkpJPPYTDbFvy/rSuTJYvXomZodYuOGrZSyGkViklDi8uUdpAsxhR6URs+OxqUqLyIMYPHPC/NfMHH+5gaMFh1PPfMEnV0deF0e/L56Uok4p06cY8dlNzJ6ZhJd0cY1l9ysxH8wMcWv/vRz3nzLm/nW9/6RzVu2sWzFMjSmEm6Hi+99418ZWLqeyeEFFmJBbv7AVQxOHOHa6y/jpT37MVS9VJJm5ibm0VRKXLpdMgJZRS5q9LcqgotsKX95/694/3tv59TxYQaHz/OWt17HbGwUu9vMkiVtHDu/j9Gp87S2LaF/2WYOPHGGyXPz7H3hEOdPnua2D93CHZ+6lZIuidFhVIi88fEZdu7cxdoNqzA4SljdRpxuh/qclOcr11dpY9VLC6jRpMrFLGa7+nnJUGx8ekRdYyTISF7H9HiAZCyNr65BFUOls0n2HnqJM2fPgNZITGAAJqhrNIM+y9TctPoclMm2025ToXlpwD37ygjN7i7q7a147H4WgnIYFMtUlUhmgW07LuGhh37LlVdezSVbLlHT6yMnj4AhS2B2Qn3Gj42Nc+L4KW5+602EYrOsvng5R08ewNsgAnMpB/btZ3nvKiwmD2fODGE2m3C4zDXLX2AckyrHm6Glvpmutk4O7D1Ie0u7yndRNlHv7GBuNIw+Y1SdCkLSkXyX021TCFLx/wreVfRIMBhU4l2262LtUJ9zUneprVLS54hW51i2sYvB8TM0eJupxAx4tM0sjMc5dug4o2PD3PGxj2CXtt+qTrHiZXsv7aBCXxMspPi/FTGvUiUVTygikbxuZCIvQkv87hOBCXzdPrpWdzGwZhXZSJZDuw/R1dZBx5Jmmhub1c/2e9/9Lpu2baas1xJNJoml4mTyMdZs6yeTTBMYDtDV2E05q2E+EKFS1tHc2MbA6tWMDJ4il5VJt5HWljbi0YRqK5U9WiadU4S4XDXFbGqU1Rf3suuJ53HU+2nu8VOt5Jk6HaDL30+9u0m9B0r5Em2tbUxPzqgWceHi53J55kNRpRvkYCQ32daLWJetrHweihVaPi8rpfyF8qsSiXSCdDpNWLoYxF5Wb6fBKfaOmu2jJlJfV855Yepdl9Fw3Yk3ULhvqSirzOJNMnuyQVCe9gv2ldeP0T0WK5f39iku4p6R00QzGYVblMyV2GoUAOXC7S9Ft7KzlKtkszXKi/x/ogUy2aJ6nwj6Wybjynt+gbhYs7vUthmLwl3+XQ4XizeZyov3XoT8YjOrPPaiyJdDwevtPCLYF2006j5ve2i+qhEPuEpVy4Jbg9y/nJoq5YLy1JUuEGeUZ0eSxurRxQcPutICllc+g0ULrSkdN580ID+ov/Y2eJmXw5vcaOxebA6zmljLFCUXS6hEeC6dJ5Mt4PI6sVpem7jb9SVSRUkMyw8PzDYLZQljmMSzbaRqlPW9ql1Vlpk3kipzeqCZx69YgpTEGqTC2KBDZzCoVZxYixSDRwUUtOpQJAfCxFiE+OQUg6f209TgYseOHfgaO4mlMpwfG0Z6roXTa9ZqiQYCdLa0MDU+QTSWUE2UwqWVkopMPqtWXeJhU28+KkpMdPf0MD07w9T0BJlCnN6LlhDKhRRZZnxoBq+5gUggSr2nXk2oqxod0ViEyZlR2rqa0ZiLuOrNGB2ykMkrD7fPXYfN5KapoYtMrshUYIJcOaU891OT03S3t6DV1HzIVpudWDSluO/y9zWY1YVHogdtXa0qSiHiXS7EHo+H4cFxfO5GVfF+9NhhZqdnOHf4PIZ8levfdDnveP9beeqZFxk5P0V39xJ1Ic0kUsxPzxMLx+jqbOOjn7wDnc1KspBnMjWtUHoeqwezTlp0IZtNMjY5rJpLp6bHqGv1kM9VSCaSKmkvgUGntYFMoqyILLpyhUanD51OAjh61RaYycTURe13D/5Z2YPi0QilQlqJpVwlyXfv/nuimTkiuThHT52isamNyVMRojMhmj1e3vv2dylvqdh2jpw7xbMvv6iyF46ilZMHD6t6+Q9/7E6WLu/nE3d+lM9//nPK3y74NQmDvu/db1Pew4rFqMRYVZMllkxy4swYRw+ewVwyYqoa1fdGSArty9tx1DuIp+McOXIYl8PK6OAI/V39eKx1DKy4mAd/80fFBR8dHlMhJn+rD3R5vv6tLylLh8fXyMJCmj8+8Ch+V4sKuBarRbJx8YLGWTrQQPNKD4OTE0yMhxUOLpuJYHYUWbmxjURZiluEvFBbdQvWLB6NEZuNYtXb6O7spaWxnVyxoEpeMokMyzp7lB2j3t6LTWtXGY54NUkkF8VUseK3tivKyyNP7CIlP7+i8JltjA6dJ50SVv9p/vU/v4/g2Is6uTZk1YdoVWNUwd1IckGhJucno+x5/Ah3fenTBBemWN27lqa6FqFkMzI5Sig+y5mhY7jqrKxes4F/++FPyMeKdNZ38tUvfE15SDWlimoNLGkhTYGXj+5RQVNBICqbQSmP3eVWFAtB2HltXjKFLE++8Ef8rXZmAiIAH+f973svLz6/m+NHzrB103Zsujqee2QvboOHXDxNS2Mzb33r23jHu95NoSSTozwWow29xkS1Ihf6ElqDnMlTRFMLnDx/hsnZYS7fvpljg8c5cPQVDKo90aJC1yWxBSSTOJ02cvkMqUwcg0mL0+VFq7UzNjmB2yc/n3Y623vo8LZRLhYwaI2KULGQnlN4QatFj8vuYXpummQupgglnV3t6NApSkU8FKHe2UlTXQ9njo9w9uggn7z9s4oeMhse58Of+iBf/8dv8MiTO+nu6aO5uwmLtzYpM2bt/PrH/0U5p2N0fIgv/8NnMNozjE2fxe1sZNefD7Nl9dVMDE6Sji8Qq4QoG8s0NbbR1NhMJLygwpMP/fa/+PKX/46TJ86wb98e3nHrmxmbPofJqlX+e3edkMgqXHHFm/nDg7uw5uo5dXiIIwdPYDcZufr6zXz2y7eTK8d4Zt+zdCzpIJPOc/zYafzNXvS2EiVdnuWr+gnMzVIq68hGs4yfF9hAh2q7bmpqVL77+dCCon65vXYpTyGdzNLkbaHB06wY6kJg2n94H4l8ArfHRWN9C4cPnGB0eFJZDyu6NJHkNPmyTF3NWK0uSvmiskNYdTaF3g0MR5gZieKxNNPbvUplngqVFM0djcyFZ3n8iae45e3v4s6P3InBrOfk+aOcGxUsrIXfP/R7Lrv0Ck6eOEW5UmTbFZsIzI+qaftkYE4F8deuXs301BzZTIXRkRlaW9vp71/GXChAtpLEbXNjNzo5eeQYq1YN0NvTS2Q+QmwhTrWsJ50o0ehooxSt4rJ6yaRTzIfmVftqfUODCpAKJUo0hxIw0uxpMl/wFBfUZ4x81hZ0WfLWJEaBmZgraMsG7EUv1agJU8HOnhf2cuzEUe76ypcIhuaZmgpgNdkUkUkaWr0+Lw63W5UTiblBtkW5lDS4FgnOBVX/hIio8YkJzo6cxdXm5PKbLlV4RGPZSHw2Rr3XS2OXS7XHpmNZ7v7Bv2J1OLjs6msZm5pWLeYWq55YfEpt8nwOP+W0BrupjrnZCGWNFpPVRl9vH/HZBebngrS2tROLxdVm0+V0kIwlyGcKzASnGQ8O42k18r7/8XZ+8N278Ta10dTdRCaTwFSw4tL6FdJV+j5koyxhRq/bjdlip7u7h1Q6TTKRxWiQXKAQqMQ2IqQ4seHEa/72Qg695OREUQhBpVpRbcrTswElkk+eOs6qvla6m//fh7QSTv3/U7grWadyJa/d5DAqrhiReya9jm5/HdFkhkA4qaw8MjkXvSu89kUeu4KyXMA0LgZZRbTLZH6xuVS1mApfXbWZltQDqiImRTqqodIvuHFeFe81Aa9Rw3E11b/gxRehLvefSRdIpmqNrWaFjBR7+mv2GjkUiL1bDrNSzKnc1u//Xagq0yIRfErRS8hLI4D6Rb6lnEYurKeU1Jc/v+Ad0lTxRB6lLvEEOr2e/tEiV+6tfQF/za1g1fPK+7uZ7/GglXXche9AOZdTHzKpaIKFSAGNTo/P70TZf/JZRYq58D3BYlCoUfX1FE12tAYDBa2VslHElwZNoZZKX/frk3QfeGOoMqcGGtm1o5eSvorWaLpgz9GikS9MbBcKdXWBLXrBv5SZjjB3bpTp4fPoyHPdDTsUkk/vcLJn3148dU7ypTLpaJypc4M0eevo6minzudleHxEWUnMFotCUi2m7OXkNzCwkjPnz6rCDrEdTM8FlM+ufUkHM8EaI/fU0VPq/1vWs0yl9QVdJLSCkEqs68hVMyxb002+GufM4EkVeBLfodVkZdnSfhLxFMuWL2d0cpz5aJB0ToJVaep9dgxC+MmX6Olajq+hA7u9CSpWwgsxZsYmWNrZzfnJQS7euAatrsqZ82c4ffYMV119LQf3HqSluVGt6iScNX1unMTCPDe/40Z61vRx/Ng5iokyNquBOp+ballLf+8KNTVsbGxEa9RQ0gs9IUOgKIeWKVKRJLpSkYtWLsdfJz5CsBq8FKoVgsVp5maClLMVJfDv//kDbN9+A81NHTz59LNcvf1y+ru7sRvrqVZN5CtFIpkId//w+2zdsIWzx88QmwnV6DLFDFV9nm9870s8+PD9is4TS+TQ6uyUc3r6OpZSiCTYtnEzvX3LKJt07D96mKef3kVncxfFsGAmI4p1/41vfoNdLz7Dzkd3cvvffISeZb388sHfcObkSf7xq9/E7bJTMeiI5CJMRIZVFffufS9w7uQk4yeD+K31CkXqbHDQ3ttMKDfPyMSIqhbXVIvKUyvWM4fZw+Wbr+Ken9yr2gunx2ZU3bYcit1+K1/4ysdYSATRGizUuds5eXiIhZmo8rW67A4SoQUyqXnWblzOqi3LVYD47n/7MQuBMOHQDNt2rGbF5k6K5hgOt5WFuZBqahS+vPQOGHIWGj2tqiFQEIqZVE5haS1Wk+pAqFQ06DV1GLXWWj5eNdOViIbTtDUuRasx8ujOnSSjMUpVafkr09LQwO4XdpFILvC1b34JnUOnJuUOj43nX3qJ1WvWqHbV7iUd7N39Mja9j1/+7E+85S03cNGaFdTZvLT52tSw4BN3fYwbbr5O0ZUmpkeYmQ7gcdezf99JzFU73/nqdzFWTTjMVoXOzWpynF0YpKjLEElFsTj1lCmoorD5QIgWf5t6n40GTzE6PkpdvZvTp89AUU9oNsbAslUc3HuA4HSYjualuK1eRUSSbIjH7qKh0Udf/zI+f9fn0FSkMl0+VuUib1aJo0BoCrNNx9TsOKPjp9XhemBgFY0t9Rw+dZgXDjyP1WXD6bBTyhXRyZaykmdpdxfaipHWxj5FDQkng4RiQWU9NDst9PT0YtW41SErHBVxHsff3KTsBcViErvehw6LEsDSiIyuRLooLczyvMK0+JZQb+mVeTMP/u6XnDhyjH/69ncRYpnY+W697VY++ZmPc+DEISwuPTlNjOYuP431TfS1Xczdf3+vevzhsRN87TufxWLX43F5SIQL/OH+x2n0dFDKyqFvCoMXNlyyXiH+ZiamefhPj7DjqusUgvFTn/scf975CNOzk3z961/g+//8TT7x0Y/yyuEDrF47QCqT4kc/+QVdbSuYH0lz8vBZpsam2XHlFXj9Nr7xT18ilJwhl0/z+LN/JqOTrYZBlri4PQ51vZWOBrF5yEZCqF/y/T977ozaKlqsNuUjtzmsaqMqj9fp78Bt9dDS0KUmgiLaU4WkanI1O62Eo1GqJS2N9W1MjUvBklyv0xw9vl8NC6SHQS+5BRF7/iZGzoyQSxRJhFOkForE58pc1LcZg8FEIDTDRz7+AX72ix+rAGXP0uWs37iRlRf3sevlJykUM6SSaYUd9rjqmBib4itf/BL33ftzrDZpgTSRJaeEqNBoQvMRtmy5hJde2ovP5+PWd93Kfff/grwmpYhX8oZ1O33c8pb3MDY4pcrEJoUkZncQmU1irjqx6Dx47D7ikShHjh7C4bHj9rrUoc6oN6lAfSaTUyKzJuKFs10TmTK4ksNStLyArcVEXbtXWbfmhsK0mzqpJPTc+7P7lHd+1UWr1P1azA5amgTLaSAaixMOL9DZ3VELaUoGRya3Go2yx+QyaTQXCphGR0dV6VHWmOEL3/o0C7EFzFoT6UiC9etXUzGl1WGsrbGNn/zwXk4cHeZb//AD/vz4Y6zdPMDu/U9z2baLWbNyLYnZHINHxtDkzAQDYWKpNOcnRnjTTW9Gmyrw2GM7Wb16jbpWjY2P09rSqsATsoUWbG4gMoHVbsDuM3Lm7Cnq6vyY7HZFyqn3tODUeTBjUp/DuWSGffv2saSrg1ypzPL+lTicHiUWTUbjqy4K8feLoJQtnlhmpE1WDkw13r1MlWtMd/neTExM4rI70ZOkrfm14enidFl+XZw2y78r4S5Wmehfhwf/Sy352F9M3NV/V3Cg16bwyi5z4c8XFb2UXi0sZNRkXOw/MnCw24VaVJt8177+1x5N7k7+bjpdUGJdvh8i2BcfRSb9MomXP6+Jd8FqymtULDq1LYTy4Muh4sImQn6tlTLViHuyMRUngvLNV2vISDlMyNekipikzTVb47kvbjVqwv2hSLUGob9AlJcZsbA/L4hhmeSIT0itpmpyXgl39UOuVmgO/RSnbhZrFbbtCdN7rgbk/2tu88vsHH3XMvJuM1pBq7zuVs6KOMyTzknGWYvdrEEvAl0a/PQlSgYLunKBfFVIHwUS2SoWt1OJ/4rRTkFvU5PNV4X7r47TfXDmr/ky/7f/59RKP8/sWELJYsJkrl1g5MUiU1WjIKd0eoVslF+F1Srfw9R0lIWRGQKjIxgreZb1d9M/sAp/WwfHz55CgrcT0qxaqjB5Zoh4cJ46j0e9kXx+n6I2yMqwUqyoiZKsverq6tQ6a2joPA2NDeoNKIUWFoeTokbD+aFhnA43PpdHneBNJqOi4IxPTSh2sKxTpUxj7aYVOJstdC9rZfXFAxw+fFgRLor5EmfPnsfj9bBl6xYOvnKIdD6H/CDkNROdn1c0BZvRyuq1F2O11mG1NvHynmMEJmeYm5zk9g++h7n4PEv7ehSdQPyXFqtVXUTmZ2dUqZTF4UCv0dPW0MSJgwd47wffR0AoMBLakjBqSdZWOc6fG6KjtYsV/Ss5ePAAV+7YriwKmWqaE9N7iURDbFq/gcDkBPFwWHUAuO1u+vtXqcDPqcEzWIx2slHhRwexGp2s6F9Lvb+FJ5/aperjr7piK411rcqKkC5IhfwwD/7+t3gddex/8RB/d9dX6enq5rvf/zah6AzLV3Zx7U07GJkaVe2Dl11xDQ/99hGWCAJsLsR111zNxZvXqbKI6cAsjz68kyZPi/I8BmcmmZke40f/8z/VIeGLn7+LT3/iM3R29/D9u/+FyFyAb/ztV/G66khXUsTLcbKaDLt278Tnc7H3+VMMHw7QYG1UCDOtuUz/+n6aext5+NE/YSgbsRg0ymolOMEtG7fx0gv7efnF/dhNbqLzcYUK1Rp0eP1WvnP319h3fA/5UgW9zq4oJcu6+jnxyimoGEgthNBU8vT0tbFq4wow6fjP/7iHeChNYHqUzmVu3vL+q7D5NSTzUUrZiprMik1A7Gy5WB63zYNBa1Ecfwld+etaiaRiamMWS6ZU66j0MIj3MjA1T31dI15PvSJYFAtVhs6N1gqD5hdw1XnJxBJMjA2xsDDN337lC9j8duLlGKH8PDarjcGhQTWGkQmUCGOb1ssnP/5FvE1uPvWpj9Je14ZZJz5N2Pn0o/Sv7CedzWC1m5iaGyWdzzJ8fhxDycTbrn0nXc1L1HUlkg8TiM9SNKYxWLUKL5jOB5mdnWRgyTrCwSjpaFJlT4weM2fOncLldrNn917sFg+pSFZ57qfGpvC5Ghk9P6EETTZRYGZC1twubC4La9as5Mtf/ZJqqpYsRlkIX5qy4r6/dPAp7C47bmcDkfg8ze1+ZRELzE8SjM4xGpgkU8ir0hKTXsv2Ky7l5UO7sVssFNJVNq+7VjUTD02cp629lUgkrnCjoxNnCE7WNimr1/az/5XdbNiyjkZpXI7HcTk60FStWAwWhQ2MJheIJuZVIGtZp1TOh9GUTDT5WlWo/d577+N7P/geZruEudP85je/xd/SjLPBTiw3STwfYMsllzA2PIEVN888fIRK0kIyGWLFxk48Xic7tu/AZ2vm/nt+x5t23MgLzz2jsjuC6js/eg6jTuxTaZ575kWuv+FG7vn5vfzzv/2AVCGthhG3f/j9PPvsE7zpquuwWmxksll2PfssF120iYcfepxzh0eILSTU1LJrSRd1zU4++7VPYHXriKVCFLUpDp19gVjA7tuJAAAgAElEQVQ0Ri6dpVKoYpbhUNlAR1uXmtLF4wv09HZy9MgJvL56MiKIpBSrWqR/5VIaGnzK6ucw1RGPpnG5ZGsxTsVQIpIMEk3Hqfc3YtQ5CUwtqGxIoSDCX+xgM8ryJ4eBbL6oPqOjwQU0BT2hQIKlnb1oi3aCw1nyMRRFRAqYVl+8jKHRUypvIl9vXUM9/g4vTr+F4dFBhodH6FkiQxo7WzZsZWp8mqHzg6SSKTUVX3VxL888t0uRymTDK8Oipb29Kkckw7JILMSSZU3kChniqgXVg1njhqIRo85IZ0ebwtIeevkEhawWl8nHc08+TyQUUtABeZ9lC3nWrl2raGMWi1U9ZxkWyGG6JtxzigufSsaoGsvgLmFrNjA0Iz0MERotbXQ7llFvbOYH//QDwvEo267cxpKl3RQLElR343Z5CQYXyGTSimOvJs9iF65IU2pO2fYSsaiansqmXL4vZ0bOU3FW+cTX7mAuPM32S6/klX0vs6yvkzQxZcnxWFxMDc1x6tgYvT0D6Mx6phbGsHv0OG0GrHo7LqOfXKiEvmAhupAkns0QyaZoam2kq6GLWCSqhn7NLS21z3gRcLmcckFMzo5R0WaZmBqjtdtPIDhFIVNSuQJfc4tCrTr0LtW4WxJSSTLNQjDI9Myk+lnXN7bgrfOrzU6tkwf1Gha4gtGgp1jIk0rVkJ+S/jVbjFR1VZXBkjyAXqdX2iGTzrBp/XKS0XOv6iERy4uB0BrjvAZI96a1XHdC/8YJ9wvh1JrIfq1t9PVCXR5/UegqEV2FcCjD5KRsFKrKpmK1GvA32nHYhWdfu5+au6Q2OVfCWzzlZSHJ1LztMnGX/76IlJSiJLkJGUYeQ3Sxyoi+ziqz+A2S94ocfMS6vSjsVeA0X6PFyOOJaF+0y4hYl8Inec3WAtqvSU/Nh/8UqpYrskaT/yAnogv8c8TzJD/a2ilJ1gtqlSDWFbF7VMroS2E6I/+C0WalMVJm+xOzuKN//cR95Mo6zt20XAVJX3+TN2xFVltABgvlqk4FVvWFtBLKWr2OVKZWUysnFfnmyjtOJu8G8bprHCiqjPyYS7Wvb92vjr9hBUynBxp5dns3ZasRw4UDh15XxWAWiolM3uWxq1Sl/e1CPiAxHWZ2cILo7Ay6cpZrrr6SGSmwKVWV57m7p4um9hb2736J2Ow8FhHEZrOabsvJ1+5yqsm+rB/lohmYmVFtZoKyUh/eHreapkvoJZ0pkJe64uFRVcLT0dxKtSiNXUUVopV1q7DeE8IQtlQwesoUDEmMTh13fOR24rEkJo0Vu8PDK0eOKF99Q7OfGbU2qwUzwvNRtSaUSdP2Hdvp6e3lRz/9BRZDvcL7CdowPBeg0W9l/aXrmQ3PkM5kWLl8DcePn1Qkj57OdjKJNAabjdnoAhetXU2jx6eKTho72pgJBpUtYfj8BG97yztlWMjTTz3N0u4eNly0noxOwFhFfv7gPWgdYfTmPA1NHsqVPPFYCp+3HqvRQjwWoZQrUeduU6L88L4TOM2CtnPhb2jGZLGSLxe458c/4sffv5tTp07R27uEwycPMRsLUpREerLCy7sOYbMIB/oSBlYt45GHH+K2296tpsXCaT5x9iRPP/csBqMbi9aMWaPhfe97Dw88/BsGNqzh93/4Ez3ty+jrWsHMeIjpiVEymSgXbVrDResu5jOf+axaZV965RX8/Tf+gQZbHe+65W0s7V5KlgzRfIicJoNRjwo/7XpiP0OvBOiu71HBJIfPir+zkbwhy8kzx8nGiuQTCZwuh7I+tTS1cNHqi/nNL3+rAos2k0tN3CTMmitH+ZuPvYt4Ocq6TetxuBr4n/fcz7o165SXtpAukwxFKeeyrNu0lhVrV5Aq5/j1/Q8RCSQJTI3TN9DMwCXddK5sQKMvK764UYq2SlU1eTRJk52gXCUsltcQDSdobpFgtI5EOq02PCJIpqbG6OnowiDiPpXBbnWqieHk2AytzUt4cudz2J0uMrm8CpZOjA5RrRb4wIfeS3NnM9OZafKmPFNTo8RDMZY0dym04rljgxTz8PN77sXTUs8HP/x+fC4nLQ2tSAbcbHGh1eqR38RTc7x8/GUMNhO/vO+X3HT9zbT42mgSjGa5iKPeqkpupidHKZKisc3L+MxJSqUUyViBZe1r6PKvQoeD3+98mInpidpmaSFEpShUIwvzs3Oqfn5idJJcKo/FZKOlsY3p8Sm1tZP7X7d+Df/47W+hxSjkemW9K2sElxohVRjnwT/ez63vvI1EJsaTz+ykv2+Z6l340c/+k+6+bkraCg6HjUs3bWUhGqagKSnrUp3FT3heSmT8+Bs6mJkIcujgcTKFCP4WC5Mjo/zNu24nS151CYSSU5w8cYh6bwOeujZ8nnbcpjpVoiMlQLl8Sl2DXWa3Yp5L0E/oOsPnJtUmRUKIgYVJOrvbedvb3s2nP/dpNmy7iGRhjmBsnPqGRl58Zg/1tkbC43nyYR379u1lYGMfFocRv7+RHduu5d6fPKBITefPnVHFYf6ORnKFnGr7LGbzJGNJ5oLzPPXs89z1lbvw+F0q7/H+D7yT/Qf3csnmS5QtSls08cCvf8OSzhXs/K9dnDs2RDgYYcOGDcTzEbztDu76+08wHRlFYywyOHycUjWlSqy0ZYtih8s2UnpHTp09zdDYkCKMtTQ2KLShr6GBiYlxhbltaWnA6jDjcdtJJnL0dQ+QSGeZn58nmQ5xdvQ4I1NnMVn0dPb0EApIrbxFlXGFQiF89S6cLov6rBsZHWfTpi2EQxGseivH9p0lGwOft4melhXMjcbRFY0CPKRkzrDtig3s3vuiumaLB18Off52N0ZHhT379qhDitUi2NiIQsuu6FvF7EyQmUnJv1gw20TcyvMfJplKUqqUla3jAx+8jX0H9tPX38vhoy8yMTmOXmsgHs7ywXfeyeUbruYzn/yMypGYzVaFsK33NJMO51QDroQ/A9MTqowoL5AFs0Fdo+Sz7dJLL1d43KmJSSWiREzLxF2EVjQdJGeK4+mxEsoFlYXLXa7HXW7hwFNHeGHXbrUh6BvoZ+XqAQwGQQCbcDvr1DVyfHIMi9WgWOZGvaFGVMnWCqHi0bCaNEub6rnBQc6NDqOr03LNrdvpXNrM3MwMdR4no2MnuWjLgGLWu0xuju8/zbnjYwRmIoor37G0mVwppXoXpPH2nTe9h8ceelJt7aKhBOFEAo2l9pnR1dLFfHBB2TytQk0zyLRbsiwltQE7P3RaSuHVhuLSqzarn1kqmlbt3iUNXL7lcnVIEkxxKpbEYhQGfVRhLWcXFrj08u3Y7C5FbxO/u5Q6yQFLSDqCeJZJu/DcxSIlA3ehmpQEglwuqgNTOpVU37doOEoqPs2mdbWmVKWt/g/CXf6sLqPlmuN6miN/vYX69XrwkY1lxpqqarq9KHL/UiiL4F4sVhKdJMI3kSgwF0wjk3cVJAVaWx346qzKEiV/IAJaeiGU6L8wxVfT7yoXPO6Cy6xN1kXky9+Vx1JTcaHLKGhLbVIvAl5uMlW/4JZRVBvVrKos3TJVr5UwCWpSRLw8lhxGZHsi3Hb5rJSvdfG2yJjXfP7RYDVf0VAU8V7WUZSSGhGXSmDqEVEv5BK1QpIpuyRkRbhXK3iyB+jSPae45UvPpNj62F8/wS5adRy9tYfg6hpeSKPXIxYZsbqIcBcWeqFqoqwAlDW/iSkfVr9WpdAoV3p1RSFv+hIGNEazKm8SxrtCWEq5wAUBv/6+V94w4X5ubQu7rlqK1mFSkzrxE8rJSqb9r65sVLJYJtNl9YJYGJshPBFQVpBqIcVVV11K/6oBzg+OqUIdq83C8jV97H1hNzqpaM4VldCS4o1QJEw8GSebyWAyGFVoJ5vN0iSs6fl55CUphRZySBACgLCbhRkenA+pN121VMFutimvmkanpaGxRU29JaeSK0UweUosWdNEIh9hKhBgy6ZtbO7fpvIPVYOO3/3x96qNUp6jkDiSkSR6rYkGT5MS+aOTYyzpbWf5ilVMjYeZG40xcWYMTbHAdTdcwbLVXRwbPExneyd+XxtnT48TCoa56vIr1MUjWyySqhaIJaOYdAZFbMGsIxyLUkhn0RSNPPbIk+qio63Ah973QUW0EVuHt9WrfMknzjxDKhdGZ9UQiUewO51q0isTn9D8NJH5eXq7VlNMa1iYTbNu9aUE52LojWZVgnFu+CzH9x/hjlv/hpXL+9T03uQ0cOjUEQ6/IvYFHfFAmlQ2p9o2v/DpO8mn4qxbc7FCTM7Hw5hcRk4NnuCBX/0X4UAIj8PJd/75H3nwkd+wbE0fOx97gnQozzXbbmAuECMwPU46G6W7r4tcIcvuF19k69ZLuOKqHQyeH2LoyCk+/tGPkykmMDlMlLQ5sqUE6Kvse3k3w2eCnD88S73Jrzyidred5WuWkywniKcShGciyq4kSZa1Fw2wcsVy3C4X+/ceIBZKMzcTVqipeDai2Mjvu/3t5IUO5NDjbRBG8RBepw+XzYHP51EcYyHA1Dd6aO5qUVuCJx57jqFTU4Sm5+nubuQ9d95MojqrCCgdjd0YqhIArjAXmqOp2VebchRLKrgnYUhBtYlvXK83qkIo8Z8KGk8KUuRrsxqtlPMVhfXLZQrsO3CIVLK2UjTozIrxfmjfy+iNGlZf3M/Wy7YwnZhC55PCriGy0TR9HavoqO+Dsl6J55/c82MGJ4a4/MpL6Gxv5bJtlzM5HcBit6vDZbmQx+O1MRgYxeH2KOE5HwzS5K9DL+Uk2qqyJklvgCZnpCCtzpYKJ8f2Uq5k8XvbGBteYMOaHTgsTTz08H8pXn00Gmd2dk5VklOW+vS46iiYnZ3F6XTT7G9W1qKzp8+oxkwpwLno4lX87Ze/qDCuItzF4ihT8WwlxOPPPcCWS9exZ/cBJdZlSyGhwUIxz2Rwmkw5S31LA16fW12n5APh+d0HWbd6A7Pj80TmYnS2LmXNik08+qddOM1uoqkgBmuORDzGnbd/TPmps9UUkfwUC7E5hVktlTQ0iy1O56GQLmB3mNGbtcrHL90aM3NTJHNJWprasVRcassXigRVK6FQpz5258f5l3+5m4NH97F241qyxRj+pkaefvJpupt6GD4yxczIvBLnm6/YzJ69z/Pt73yH7pal/P7Xj9LVvJTw/AKTM2Ns2LqBcCzE7NQEZmmoLhSYmpwhkkqwfst6dGYNsUSIbZdt4YHfPcAHPvBBPE4fkbk4K7pW8ref/zqjg9MMnjmvysBufstbODF8jHWXryati7LjzZeosGY6FqW1zs/o6ATDQ2PcfvudTExPqhbXwycP09LeREdLB6FgSA2XHC47E5PDrN+4Xk2uh4bOKcuHy+Wlvb0bm8VFKpEgk4vhqjNisFYYHDuP3eFidjyuPMlDg8MMrB1QdqlwOKRESzQeU7z9a6+6kf27D2Ao2Rk7N62E2cWrNjJ+PqCCrwaTjnghwvZrthFLRZienCURzaiyPl+jjVw1gc6oVYCKZCrN3FxQIWd3XLmDxx97Ug2IGuv9FAoxJqYm1YZC2PRi91nat4zOzi6GRs/T3NbCxs0X8crhg6RTOZxmL5qsiSs2XcNP/+NnTIyNEw5Hefe7byO+kGBmLIDH4VIieD44p0T28r4V2Nzib5fqd3kNmfC4pZRObARGksnEq1beVCGMob5I2hImo01gNlqp07dQnbMwczrMS8/vJ1PMceNbbqKrp1tlPEq5srLKCOlM6DF5yShJP8wFoSYiWbbVyURMWUdkcyMs9emFeVKmFLd/8YNkykmaGny0NNUxNnlWefv1gjEwuOhu6uXub/8ITdlCe3uXAkZI9kQAD6Jlli9ZwYmDp3BKdiWZ5+TZ06RKOZraGmlvba2hOO32Gur6QtGP+MvHxsZIJCP46t3K1rP9+iu471f3UylqCC7Ms3HrBkXO0pWttT6BCuqakk9nOXT4IEt6l6qmbLFWlQtltaWX5yrQBZ1kGiWcWsypXIoIeJNYACviFBD9VyYSCSmbo1DoRodH8Xl01Dlz/5tof/3kW67vnpTmDRXu/7WhyEhDFaOw2lW4VAxqr0MvSmGsajZ9zfqy6IIQa8tikZIIZ4dDLGCGC0K8JsBFjL/+iCE+9EXnjQyF5R/xmi/y42XartCS5RruUW61qfsFq8wFH3fNd//aPcv3ZpE5n8vKa04OBbU7SGeLFC9M4eU6LV+/HC7kPpSh4ys7A9WKRosMqfMlDfmy/HvNAK9Ee6U2+pevXHCGVRGjshKoVliR/zl2YxiXRkPvnji9e2b/26T8/+Y30S4Hh28fIO80UikUXrXKyKRdCXeLjVxFmomEdiO2HajmEpg0ctKRpq4aOUQ5eix21Zy6WHxUMxhBVZKR8hd0ejbcd5jOl8f/b77E/8e/K8L9xeuXU7VeAP1fgO1XBYEoQdULP6taCLi2fnHpjVRSaY7s38/U2CA33HA1b735Fn5+7y/VNHH1QD9Vs4a5mVmSsyGa3D71fRcWtkwkpGVOpuuyLpcPaRHu4rETLqgUltjsVuob6pVYl6csMQqHx8tsYI5yroTH6aoFfEwmlvb2qRdEsZAmnByneYmNy2/cwPDMeQqlEtNT87TVd9PdvhS7283o9BSnz55XvGSTxkIpryEVy1Dn8LKsr5+xqWEsLnlVauhq7ef5nfvJhbJMDA7y2c99nMZeLxMLQwqJFgzEWdK1RpWVSBDAqjcqbvjEwjwN/gYqxQLDE+dx+D089thjzE0EWL6knwN7D6jW0nw6ic/rwOY0cOnVm0hUYixf3YuunFEB2fHADElhr+eSlMoZnHYjmooEudyKRGLWu5ifTWO3Nikf+/jklMoF9MiEffchvvvF7zB4+iwd7e1gNpCtlHjw939QDYyxuRganYZwKECjz0E6FuFH//4jiiUtyXJGWTTODp1m12N78Fi8qsTls1/8BAVTFovXyvDQOHseP4BN60Gvs5BJxShV0uitWprbm3n66Sd42zvejsPrZtcTT1Nv9nLHnbdTMZZJZKNI3rpYzKpGSvGA3v/zhzl7YBKvoUFx6V0+D8tWL8dWZyEYDvPyMy+rwpBcJsnA2n7VQGm3WXh578tkUkVVKKPXmZXwyeSj3Piua/G02mjrb2E6FFBCLxZKUOf24vJYSSwksJssoC/h8ls5eOQAPe0ryceqzAyFSCaiXHbjxaSR8qQcPlcTbqs0hgrus0SyEFVkErNR3pcohKXL4sKss+Ew2lXJWEqyHGY7Bp0RnZy9pZBLa1acYpmixFNJHn9qN5lUnlZ/K9lkjuGhIdZvvEgh6q674SoWkvM4/XZlmfJanDTXdeGyNVMuadXF8Pi5w3z285/m9g99CLvNwXU73qSEvBBT/MJojyWwWc0cHDpKJJ7gpRf3kssm+cjt75EjMs3+OvVas+s92DX1JLIhRTb5p+99i69/5avKKnHxwAbMBgcavYMzY6M8/eQuVUYjGMB4OM7czJwqDTIZDMrXKhswIfAIvlIaXWXC43RZWTWwnL//5t+piVipUqBQjRNJSZZlsiaOW1vxeprVNEdC2RK4k/KdUDzK4VPHqW/xMzoxrDCxZoMVt6WD8eEA84EgobkAn/z4p5R4f+6pPXgcbnUorVJQaLg33XiTssbJ40Qys1SNJdWJ0L+sj+GzozS5WzEbbFjtZjTWKsOTZ6nzexgZHyGejSvk64G9r7C6f4BcKovT7lRIyo/d8UlueeutuOvcNIqftxSmqaMOg0bDc0++QKe/j5MHzxCYmeKf/vkf+Lef/Auf/MwnsRvd3PPDX9LVspR0PEWDv45VFw9w6NB+xodlm5InFpbqejO//t0fuOmWN7H9mivVtXP9xnU8v/s5Nm3ZrNCl29ZfSmAkyHe/9QPVWDoXDHDFZdupq68nlAzTtbKDZWu7sbi0tLc3qXCv1+zj2T3Psuulp7nzEx/h+X3PYbdb1Ye++NvtTrvCMC5b3sNL+57D7XXgrXMzOTGpDpgOu1uRUwRbKYFNKdJqaHBjtmux2vRq6zc+MU4pU2VmJkBTS7PKUtjsdiW2xEIiwebpmSBOez1tjU1EAhGS0bSiulRyBtLhKuW0DqPBSjQT5crrNnPizCGFtDVgVY3WLW2N7N77LJddeQXnhgaZDEzQ1NrE2295m7quPPLwI2QTGcVA7+ruYHxynEg0jEavVT//5av6mA3OEpyf48rtO5TvX2ybx44cIzqfYMuabZw7PsLgySGCgTniiTjf/OY/8MgfHuWSDdsoZHKkYnGCwVn1eZQvFKloK4oXvnRpL8HgPPlckebm5lpAcka2NhXlf08VIywUxqnrtZI3JtUGtBgx4KcLTcLKr3/xO3WYuv2jd2C225QYlcbiTKpm+xDhLhtZub+CEJYUV1uoNSXSyQSZTEpGpgqWMCEHi3o977jzbWRKcULzCxikiVmTVaSVtqYO4sEEPksjU8NBTr5ynpV9q1X+JpNL42n0cNHFa9RhLpvI4zK6lX1weHSURD6thLvXa1fWFhFgDfU+ld+Sw5Uc1ORwIYhjj8tJOBwmkYuiMxso5CoYLCY+c9enOXzoCB6Tj1JGPn71ysZ18tgxBbSwOh20tnWikTbfXEnZU+UwJAfIRb65hFJVA7sIdtk2amt+8EqppHJz0roqIWHZBliNeTKxQWWHWbTILHrEF38vokmE+9XHdG/YxP3PG0uM+sWuIsPRxem1aNWa6FXObznwaGt+cxnYib5RYduKUFwE5/oa/UbsLXITwS4CWg4C8pxFM/4l/vFV/vuFQKo8vgh3udUCq9J3VLs/1YAq0/sLwl01qOprB43FqbxivhsFxVlWpJqaNaeqWlSFYLMYolXeeKNOMeLFuqX52s6ZqlhfZGotj58vy2Va/GTy+9qpQSJQkkcVi4Cw02WSa9PEWVf6HoWqG3cSLvv9FLbQ/webzJs7OXtdd+0JyyT4QjC1WiqRzVfQmqxU5YUkjy/hH/GKi31HwpCFPCWxIujFIqNXz0UJ/MVXkQh9+Uem7Re8/Jt+dZT2PSNviHA/u7aF3a8T7oIlK8jeSltbf0lGVY4VshIxmQzKX11vNeA2Gal3CR99mGq1hK+hkeef3a3ebN1dbeqN3t+7jF1/2skl6zcxPTGlLAHiQZZVpNhjSgUJXCyoC6WckmV1KRd28cftP3iA8Ykp9f1avmIFiVSGbLpWNCFV3NLCmkpL0LRf+f6KxRTB8DBlS5wNO/pIlWNKuBsNdnKpsvI9+vx+VZISj6XZ+chTbL/0elav2Mj500PMTgW45urreHbPE1g8ZYxWLQ5rI+demSQdTDMzPkJTh5eb3/smcpoEkWiU1paluJwt5NNlxefOxJJqqrfnwCvcfMNb5e3Ert1Pkqxk+NMfH2bq/AR+Tz2N9Q1o5Q1RlGlgkIs29HPtWy5XVImTgyfZOLCJzrZlGHVunt3/LHWNDiYnzqoXvklnVhdZmdja7V6omgkGE8qiIYHbdDaByWbk+L7jtNrbuGb7tWzasJWK1kBWA3/e+RiBiUnmp2eU/SmbSVDMJzDpqnz72/+E1eVhIRthLhHkwPEDnDs4RoPDT53bRWunj+HZM+w/vo/NGy+jmrbgt7ez7+X9NPqksCVBx7I2ytoSzz3/DL39S+le1k2poGH0+Ai33XEbDo+ToYmTOJyy8nVRKOaUBz8SKvK5O77KRd3rFc9d/JUrL1qpiouEZPHUw7uIz8dwu2x46uxsv+oyJXaGhoYYGRpXjyHhFplyRWLzrNu6iowuzuZr1+NpciuOtDQ4CsFCZ9AQn0/QKK87XRa9s4in3smxg6fRFZwceuEkK/r7uOTa1eSMIWwOE7qyCYfRp/BX8j4WH6/X7cSgNygOtzavw2ES8evCpnGrCftsZhqzxayKRKRdVwS85CjEwlKpasmVivzx0ccppkpqDa0padQUvbWtSRUPbdywVlWK6zQGJbbtRjuJZAaP26/Wy8F4gLOjJ7j7n+/m5htuYqB/LRvWblW2G/GFe711aiLuttvYc/5FxqfH+OEP/lUVud3+0Vsw2StYrEImgIG+tXiMPp58aic33nALH//YXfzsP3+mKtH/8IcHFPK0tXMFzxzbx+TotCpCmh6bxeepJxYKMxsIqEO4BOPkuru0Zynj4+Nk0glC4SAej5Oeng7u/tfvMx+aIp4KMRM6j7POTGNjNzuffpFNG7cqROCevS+oa8iSzh71nOPxFD/++T0sXb5cFYjJxH//3mO8efvbKGQrqlRnfOocX/u7v+Whh/7Are98D/46nxJadrsTt9eNRpVPy8a1ytnRc5gdBlKlJG6nW+EzNQUtDfWNqkthcn4IrS3PfHSuVuqn1ZDPlIgvJKnkK7T4G9FX9dhNXn76w3upczWRzecoVLMY7CnCyUnaWv3kU3nIOmn29hEJJ+jua+PPj/+B+3/9C2Xfu+ff78NlEZGvVf7qcrWstkj5bBqLycjLe/bh97fw4sv7qW+u5x3veSdGk4V8vkAyE8PfUodBp1VFb//ynR9y+pXTnDt9HpfXzZVXXqWC+KlsBk+zi+tv2k5vfzcmbRW7yY4ZG7/d+TueObiLD37qNiYCo0yOjjI1OsbWizaRIYPWpaPe71MlNnPzszUcrtWqbCfxcAyzwcSSrmVk07Xm6XBoAZfXphpJXW6XmjYXMmmS6RiHjhxk49ZNOFxuAoFZzp09p8KwUpi0fEUfpVyWZl8z2rJOBVo7Wlbx6O/2YCy7FYIxX8nS2e/FVS/kZA2z4wsExsO0NHXx7K7ncNd5eNNN1/PkczsxO41su2ILdruNpx57gthCGEo6lixbyonTJ2luaWZSfNP1XhUKr29s4A9/+hOXbN1KR3uPEkaHDx6krbmD0EyIBrefsaFxIqEo3joPqwcGVDheyFbi8dDKsGZinJGRUSX8pfU5l8/S3NKqyo8ke+Nw1lCbIqbFQicivkCalHaemGYGnVOC7Xac2gYqQQuXrbmKTxuBgmMAACAASURBVN35eRaiETZt3czWSy/FanXWUJMycJDBlUE6JELq/oTjvmhLEe97JpVUXmizQc/w4BBHz5zg9i9+hIQuTFOnn8mxKfLZFGaLZE0kWmwgOhejweXn+SdfJJcssnXL5aTSOYaHR1nWv5SGJh+bNqxj74t7GTk9RrOvjWQqS75SUGWJy3t7FE1HDBNi3QmHQup6ICQYscqEI6EawUrCo8YyFqeFhYUoze1taE06VvStVPmbal4AkjX05cTIMAvhBbq65fFblSCvFGoYx8V2TxFC0gOjPkuqNbGuNEsxXwvBq0NDDF99vbKNiF87l5mlwZVXr8H/NqL+C1X1Rgv3RzaWmGipEWAWvemy/X+9cJdpuNxUIZJGr7pOsuV8jdaiJvJVhd2VX1UZkthhlN6tqOeu7k+87ReIMmKvWWwzlVCpHADU/QvxqCjEHb36tfbZJnPumngXzfeqVUZSA0q4i427dqgQ0S7PQWw3Yo+RbEwuL6/xohLuynJz4bHk70mxk7wmNV9/fKYqlFDxSgpQR/6OCHYR8UKXqVW31RKt8sRk6i4UEndllL7Kz0Djpelokk2PL/zVIrhoN3D6Q2uZ7rX/t/sw6atqC1Atl9U/+YpeJXHlBVyUtYSY/aU+Vi+4R6m0/8vUsqwNahN2KV/CZFEBmnKxyPr7DtG5942ZuItw3/OmfrQOg1o9yUWgVBUEZM0qUytLreEg5fsomwGf00iTx6UKHx568EG2XLKZSCylOLAHXnqJS7ZuZC4ySyaaQJMt4TbZVbmLUAaOHDuqmMr+eple6hkRQWUWVFb1f9H2HlBynlW67lM5h+6u6pyz1MpZthVxRM42jnjA+ACDGQaGy5BmCMNgBjAYg8lgwGQbGzMOOMiyLFk5W6nVrc65u6or53jX/krN+My59651uJxi9ZKRurvSX/+/97vf/bykMmm18JnO5nA4xQscZ25+nvZFi0mmM0TE92Ywkk6mSwWT2UjPkmWYjBblXQzFpjGUJXnHTes5O3iCok5LS3MHc745wuEIA/3DGHVmKsvrSCUKLO+5jPnZBP19w3R1dPHNrz/CoqUt3P7u7SxZ0Y7Z4OW5p99ALH7DF89S22LjngfuYjw0pjr9+spWkllUpHvEFyKXyPPPn/wc+w+cYOdLr7Fp/VoqayrQOYw89/yLnD12FrfNjtddTjaRZHSwnyqvE5tLx5e+8VnSpiQnek/SUNWGTZIYvY2lZeBogFMnD1NXVUNjbQsmgx2btYz5YEgVgENDE+r4kXCeQNSvRsvP//E5tq7bxJ233InJKAmieiLpPAePHaP//Dlmx0YoZrJEIwHiMVkU0/Ktb38TjVnD6YHzXJwcprKmjhd/v4saZzUWnZbN29fw1sBhKpu8tLcs5bUXjigfqiTZhvwz6I0FnNV2pn2THH/rGNfffB3vfuA+Thw7yS9/9Gs+/5UvMjjez4ygC5cspqu9lZnpeRoa25iZCvPR93+GK3o2Y8BAtpClY3E7Td2NDI8O89ufPYnb5FbLR3oDPPgPH8BqM6vR7IkTp1RvK0FM4slNKFW+G52rwI57hRue4K0zZ9EXjMSCCaqra7nwVi/TU5NsuXI1rnoD4fg8sVCO8FSOPS8dYunSLq6+fT1Fh5AwUlgNTnRFO/P+iEKAhqMB5R+VpTyTzgoZHRWmGmxUYMOt7DPh/BTJTESNZ2VZU/IlxB4iqaFyDsgXDfzpz38mE81i1hgpZkr5BfLcddoc11y5hdaGFrQak7KgVFfXkM5mSeSSFPRZlZSpN+t4+cXXaKhsoK2+ixWd69BpTIrdLvcnS2HZQpyMdp7hySG+/JV/Z/nqJaxYvxh3lVw4J/DPTNNS20JP8zJ1XAtW9Itf+Cr/+tnPKb+1LEI98bMnuOf+D3Bxdoq3TvQyPjTD1OisojsdO3xEKcQ1NTUEQiGldAp/eXRsWJ07ZmcnFA2mvbWJbz7ydWUjyGuypHJ+xVjXmRwMjfmIxEPUNVbTe/EsWqOWCkcFQ72jXH/NLdyw4w6uu+4apqdm1eRi4MIAV2zcohb1+kd6GZnq44ePf5vP/9u/8ZEPf1Ttq9RWyYKcFI5RKqvKmZoco6qsCqetQjWXWU2KuUhAXQyFVFVeVoE47tEmOTVwkKbGBs6cOQ9FI1XeOmVPmpqY4PjRQ0SCAfRFI+dODrJm5Uau2Hw53cta0VoCRFPTJJIhmutamLwYY/efL1DMW1m2Zik//Pmj/Ogn31dTmt//4ilsBhepWIKxiWFaWtqUciqfJ6GC+OeC2KxOjp16i9qmeix2G7e+6076+y/S0FjL8GgvH/mHDyri0Zc//zV80wFOnzrHY9/7FocOHVWXj2giSXmVkyu2bmTVyh5y6SR1FdWKh/3qgZ2cHj2DxiWHbxKXw0J3Rxs1ZaLUz3J68C11Xe3s6sZosao9Bgnk85aVU1nhxaQ1o9fYOXzgpAq2k89eT88i0OeZnphRFj9JBLe7jAyMXlAs+/GpScWg3rJlM8lYjJraClKFOL5JP5lgkZMiFHhq6W5by6mDw+QTBkVmCifn0TnDrN/SxdSU/L2W+akU+14/wcb1V6iCRSZ5S9cs5o1Dr9GxuBWvBDH1DzA9Mq0eazyfYmxyXF0LQuEIl23cyIW+fsorvEp1F6vXzMycYpHX1lcqH7WEAA1eGKGxsV41Ij09i5UFbEnnKnQ5M5lYHk2+SDQs4YAwPTejlk/F3y5f6tjSyvRalvrEQyzBSUKT06ml96ItTUI/T21HJYPDQ1TZG2h2L0ITM/Hdh3+Ab36eD3/sHzFZ7WqZVyYHUvxKDoqQzSKRkLKNpJOpUmMQj6vfn0kJaEN8yxCLxXh17y5ue99N6DwFKus9NNS0qMXx/ovnmZqbpaGuke72xejyGvbt3ltKJtcZKRYEBSkeci1LlnSxqKeL3a++xkjvGJVl9Wr5UKbk6nzd0qYoZXqNTOolLAqMFrMSIyThdu26dSqt+cy5t4hk5jHaDVgsTkWMufqd12E02MhHs0rJF0SuWGLikSiFYg6rw4ndXobBaCGfEYub0EpKqamiUAvwIpdLK71TkNZS+wn+VfJ8xCqTzqSYmBhXWTKuMnlfw2zd0FISW/8/qr+/deEuyalj9aVlUrktFMkLnnJVmOclY6gkllZaJZfDxFh08tLyp/jV8wTmk0otF8ue7DnIjuSCGi4M/AXSTIksk1VfiiCzUEjLAqsixmhUMS3q+H8PUlqgysjvk++TVOyFwv2/E2xUMJQEOWVLhXs0minta16i3UjhLo2m2axbKNw1pcJdfE6CgxRvjtS8ivxYMtArzVgumqLAa4osjv8Yh2YYk76ahpcm6ToW+6sL92SVhd4PLGau0asWPFRKqxoNSKhPrrRNnhREUWkZQCG4xNwvOKiijrzBjsYoSaXyJfx0Pel4acSlbsLrunQzOxzqv1Z8f+/fTHHvW9PAwdtWULTKZnpGHfAyDchJprDq+lAoLflwiCdUbsGpXkK+GTzllapgNJrNtLS0Y9JbKGbSJOMh/IEZ9r2+l2I0zTsu36r42WUVFZztPa+2vgWRWVXhRVBVoriLL1qWfPyBIPPBAG+dPoPFbFWFafuiLobHJpQ3zWa04CmvUGqtzWGnqb0TV5lHqffhuI/J8AW+9M1PEk760NuMjI2NK9+zYKWcFjsmsZQMTGDQOvFWNPOhv/9ndr76JtdedQ2PPfoYh4++zmf/7QHOXTyByewhG3cwNexjdOw8lY161mxeTdOieh559Buk4hkaatsopHXo0lq8zlquv/EODFYnX/zMFwiNTbNty2Y+9OCH+ehn/1kdlBKS4XGXMTk8hk427pMROhY1sv2GLXhbPQSzIaUWiIVHmzVg0dpY3LEEm8Gm4sclDEVCPYSdK8e7w17G0ZOnmJicwmKzYnPY6Orq5oknfoq33Mq127bj8XhJ5TVIxMm5C4O8+fpeoj4/Lrud2elLmDaSXHfjFm5+1zsZ9U2gM5g5cbaP3qOjmAtmyk1Wtm1fg8aeoKLOzfhEkNnRHHZtJbNTY5w7e4JwZI6b774eDEUeflSCPNazasMqpmdmOHn4FNdcfx3jviGisTD11V4cZgtrVm8hkc4zMjzNN7/0mFLck+E4OqOO9kVt5AxZmloaeOTfv6UsPnKMuFx2rrz6SryV5ZyWILDRURWNLSeOdCKhPn+rVi/D6jWx4+7rmAhNK2+q0EX8kwF6OpYzPTqrxpWYo2y9YR2BhJ8/PfkKsVkNoakYi5c2sun6Zdhq88z5JnDaytVyYpVHVB8djQ11jI4NYraacTjd6DUG7IYKnPoK7JpyhQ8UbKRZZ1RWC1ksk9FuppglXUyTFjVIb+a5P+8iPh+jxlWpUmEFMegocxAOzPD+++9T+zgzM37F1JdpnIRZ5XUpEtko8+EA0WRSpU5+4VNf4CPv/SjXbr4Bnez3aNNkpQwtJimQIJdPcvLsSf79of9Aopk2bFvF3fffzFNP/YoP3Hc/xpwRl74Rk9ZBoajnXXfcxM9++jhWc7myNmjI8JNf/4STAxdoqe9ibGCWsZEptm/exs6dr6hkXynUZqZnsFsd1NfXqyZLUjflT5vVxKKuTr7/ne+ikSYFLcHkBDOhYTzVVSr1c/ebL6v0XrHHyJRS8IC17moWN6/kS1/8OuvWXsFg/5DaD3G5bUTiAZV2Ojjaz2xglG8++h+8/sY+KssaGB0sFVCjUwPMBaf54Iffj8fhJhPJKqa4ZEL0j/bh9HqJpzIqVMtiFVJVnkjaTzIZRp/XcvLoKeKBnPJVDw+NUNAVuHbH1bzzumvZf2ifsgPedfPdZDRpdHojbx55iem5YcrL3azskSlGPb/9xSvk0iZCyQAGW5GWjjo6WzvY+9oBtqzfzoUzvTQ21fPKKzvp6uxkbmqcigoXQV+YsYlpDh09TmdPNztuuoFEOks8lmZs5CJ3330TS5Z0q4Ca7z32uEIuyiLt66+9xKc+/RnsNrH6jFLfVsfd995JR2cTVl1pcpunwAs7n+dk/0kc1Tbq2mqYDoyRysTQ6PKKVmEwFJXdyuEsJxpL4Z/xsX7lejX1lFyO7rYlKjdi356jNNS1qsJAmmph60ciMWVJ6GxtolBI8dMnv8vlW9djcVqVRaa+pgqrxYDBWGR6blrRY+I+A5/+2Hd5//0P8JtfPctdt75XMdWliIulw7hrtazY2KbsRNPD82ofJRuHW2+8FYnhOnHmKO969208/rsfcc/f3UVTfQMH9xxifHBKMciHpy9S39RAKBCiv38Q/2yQaCRDLJyjpr5M7VToTRJ4bkZv1FHfUI3dYcPr8fDW6bN0d3Wr5ygN6/pVWykmzFS7awkHooSC88xK0ncqpdJkxc8uhb4IhoKzlImM3GRhdKGIKWqzDM70Ud1Wzqh/GIvNggkHm5ZtJTqd4rGvfZ9AOMhHPv5PWB0uTCZBy2ow6wUcoWZBDI8OKTKbIESVZSadVj76WDSsruMGs0Ex5s8OnMNSo+Ofvvj3JHIJhi6MoSualFAmgU4yDfS4PeQzOeZmpxUi8+SJU2qxXzCURo2BG2+6lmw2wcmjx5ibCJCLaxUUQKYW4ViYRV2LldoumSnPPfss+UyW6ro6VXOtXr2G4ydPqUmD1azF0+hkJjDF2VMXMFisuDxedlxzE5qslngopjJvhDonFDbF4tMbsanC3UwmmVINkCzjlggq4nIQkVHChMSOKxx3owoPk8JdpbKLap1McPLUW+rxrlreQpWrBA35fyvcpeb5W3vc/3vh/vbCc8Em4zG7aK70cHF2mnnh8st+Y5GSuq7TqEXvaCRN7FIxLpN4QUOqrB3lVS8V5Eo1zwpVJkckki4toOpLjY4qLbWl3B7RjOX7RJlfKLZLWMiS6r/gfZffKAuob590qNdPibulSYDUuCUqVVr9rtJCdmk6ItZOeayaz704IaHKKoAnJ8lPatO1VLTL34saL+mGqngXbV6rx5gPsST2FfUAjFkni54LUNn31xfuI1c1MHlNI0lPOfp8jFRWHmSRXKHEj5dF22I4gEZsCWY3aZ3t0mJFSU3XmiwqqElvlIuGgWwyqZRvRZCRN0xSTPV69e+5dBqjxcLqH7xB3Zt/G8V9aEMTx+9aqZJThXgjnZeoMjItUA2IVhohDVqdjFNKzYR/7BzzM5NqqXPRoi5sbociaUxP+RgbHOCGd16p/I+jfRfZtHojyUCMclc5k1PTuCpc9F28oDx2uURGKYIqPVXeLa2GyekZxsbG1MJKXU2Duu/65mYGh0aJRmNK5beZLIoqI6OvhrYObHZJjzPgD80xMneeRWsasHn0rFm/hum5WaZCI+oE4DBaMOvM5JMwNT6PxVhJe+tKxsd97BSEongvs/Nsu2YxFbUO4hkdc5MZ5qciTE71k9H5cFRbcFfL4ktKcXftZhfZiJ5cVIMmZ8FbXY/BauXCqV7O7T9Jc2U9v3nyD3zx4S+rZaz5mXmCcyHK7W5MYp3KZli6cjHdKzvIGHJMh2eYi82xfu0qHFYL5RYP548NsP3ya/G4qlRjmC2kmY1MExVKid2tTkZl5V7V9MhEp6Gxgeefe4bFHQ1s27JRneAleTOcLXDs2Dn6zw+QDEbJJjME5gPqhJYvJuhYXEP7ohoy2ixWp5fW5mX84kdP4bV4cOh13HvPzZjK8mR10sDZ+eXjz1NuriMa8qvkO1lO/cBH3scXv/p5tc2/cu0yDDYDPt88XS3dDE1cJJIMs2x5txqhy/Sjo3MxvkAMg8nJ9772Y+rsjRSTYpmyojMXWbJmMQOjFzm2/ziapJZIOK78ohsv28DmLZv4/R+eZGBgQC0zSdy6xMXLOPqmW65jLDDIez92H0kELeojFy2S9BVwGqsYGxwlKd7NKhM33LWNeD7B00++wnR/lLnxOdas7aBhqYueDbUqNKTaU4MuZyUey+JyuDFqTIoc0ztyDrPDpJaqlTffWq4wcSYxIxQd6LSlprdUKonWnkMuRSlRxHU6nn32NYqJPFVOD6lYCc81F5glHJrj4x/5e+Z9MzhdToLRJJ6aWiKpMHldhsGRizS1tHHy5Dl2Pr8LybbcuGoD9995v7LupDRJksUIk6EhxmcuUOGpZWzYxy8f/6VKGG7prqKx3UMuG6WrtRv/VJhEMsfN19/F/EyCjz74YX7761/hMHuxmhzKrhdIzHP7/XezuHMldZ5WDuw7zB2338Evnvi5WmD0VJYTlOMpIWq/JL2O09rWzOTkKA67TWFbf/DY9xV5QKgzA2MX+N0zP+d9H/g7xc/+9R9+zNartiiKiVAt2hu6cGvLFWjgtZf3MDXpY2bOT01lFW3dTRw6s5vLLl/PG3t2qUC7pUuXsGbFZZiyZcQjQqwpkLMkVKNS0KQps7vRFUppl/IeTPgmuTg5QlNrO5q8lmQyRCA4QV2dh50vvMzmDVco8k6ZuUrt4dhsVj7/718gEInwiX/5FKNTw6xc0a1EgtGJIY4fG6Cjq5Pu9g61bCwR6nadm/98+hVmZLnaN0kiF6ClvY72pjZOHe1l/fLLcNnKGBoZLKVMaopkU3HCgXnVDIrH/adPPEHH4kWsv2KjupBmUnmOHNrPQ1/+gircv/K1h9VyuuQbbNp0Be+69Ua++c1H0OhM9A1cpLalmiuv28wVV6xl4GIvVruRE+eP09zawQsvvozVaVNkkbnQGLXtFfQNnKaqvIxMMq3QvFa7g8GhMTLJokLJGopGlravUIjgEcECj/uJhOJUeivpPX+OVauW89xz/8m7332fCm6KJX3sO7qTlq5GNHohgklRlsHplOJWh9PhZWpwnticjg+97yvcdfctTI7N0dTQhk1vVX5urUlLtDDHVTdsIxgIMnBmhHggraadH/vYBxQCenDsIt3LOxifG6Gtq01NUS+c6WfnCzux25yE0rPsuGkH//ns82iLeryuGmXvTKdKxUZZhZuKOjsr16wgGPMTS0Tp6O5QhDOxwbR3dBKejzDeN8U9tz9AJmxAlzNh0JpUmF0iGVFT41w6oVRMg0G8/DklNohdROoQsRtI8ZrLibUqhaVMT+/YGWbCk9icTpymMnoal+O11fDQZ75MNJHgjnvvZcXK1UTjCXXu0RYl+CbG008/RXVtFZs2bSKhgpekoIuo87kU7pKgWtBCOBXj3OAZKttdvOuBG+gf7COTQDU0fr+PdSvXMT0xi1FrVGp+NBJWTgWdwcLsXBiNxkA+mWbHjmu50HcGrUzk0zq1RJpJFbHaLZw5d0YFbnW2duKfnePC2XOqmZAG4Oz58wq7We710NLczMnTh7n2lu0K9TpwYRCHo4JoIs2GdVupcnmIBiMKFJFOZhS9SwAPIiTplfhhUihIEcAyuawSSEV5V95sMVhIvZIXa4jU7Dn02iLpZAkHKdMQo9lCKBKhvtpKvee/uOb/XbldsHiUxTVcKx73vyHHfbS2VAwvICGlQF74/06zhSvqltJQ5eGl3sMM+fxKxVbJquLQuMRYFytKIJhU1yOxrIjyvvCYpbZVRJ1cifoii6PxWMlaI6r5ggNFPnsms14V8PK9Kl1VaDCqAP8vGsx/f23k++X3vn1ZVfju8hxKy645pbgveNwXfl4el06sMv/65xmp1tXJTO5G/an+W/jjuoU9UBW8JGYacT65CiN0JH+iOrSa4RwtrySxzl9St/83dfes3UjffcuYXl+LtpjFUChx4KOZ0pOQm1a6wFRajRyFNpPWOS8loYqYblAXdYPZrMY/ij6TSJR+UL0K4n83qm7RaLVSyEicsJYVPz5Ew96B/81H+//87cMbmzh590oKNpO6f+m6hAUrC7OitpsNpWmG2laWdMNMDP/4tOJm57JpdVKeT0zR0NoKeotS7NOJGAbyhKfnafbWU11WyRXrL1eFazweI5mMk4xFlU9U3ieJkzdKJ51LE49HCcz7mZ6eUt7nYCRDfXMr0zNiZyqSTSfVCUn2A4QT3NTWhausAoNeTyjkZ2y2n81XryVrSFDXWoejwsGZvhPMzkyqQtnldCtkmN3qYXHHekjbGOmfZNcrr6MvZpmfH6BzWRUGjwmLu5JIOE+5vYypsT6iuWkqasxYXDp0JhODg8N0tHYy2DtBdL6AQWtThBurzcHcyDwv/OZlelo7+dA/fJgLo4NMzfrQZiDmj6gxoMyyY+GQWub95Gc/rQ50sRr85sVfUF7jJBib46rt1+C11VJhq8GgNRNLxzjVe0J5yXUaI77ZEOFgApPRpvB8DqdNcay/+51HWLeihztvvR1feBaTw8rozDT7Dx7FPx1UDQSpoiqyJBglV4hy/S2b2XHzdn733JOsWr8Vvb6MR774HRxFM03V1bzrjhupaa/GFw/gsHnZ9fJBnKYK5qYmGB+5SEGb45Z3X4fTa+d/PPB+HnzwQdq7W/nh9x5ndfdKLg6c470P3KVCdYLRkPJvWu0u4rk04UiWbz70I6xZO2UGN1VeL+XVZbQvbcHlsfPww98iFUyRCqcUC377tm1su3Irx08d4eix41iMVsjriEQSZPIxbOVww33bqewoQ2PREQvmSc5p0MaFfV9kbGyUfDZFW0c1HSsbKNgNvPTcHsZOT5MNRVmyqo2ONdVY64tkDVG1dO22eEiFC9SWNarpjeDOUvkMOW2RRC7Ghb4LtLe2K96+EQN2rUt5YM0Goyr8TGYJsSmgM5pJ5MSTWVQFqQSOZOPSWDpL6axGLRd6T/GhD74Pj7tcUTsEcymhNfI/KeyT2TRVVbX4A2G+8W/foKq8EndZOR//yMcx60wkiwkujJ9RrGhBKApuTxZmH/rKQ0rNdTjNtLc3sHJZF0cPH2f7lus4PXyWzrYeHCYP//Lpz/CPDz5Ic0MnmYRcnE1oTAU+9LH/SzU+iWCWWDDGzbfdwhNPPIHNbsZmM6mFNDDR1tbGy689z9JVnQqdKEmRHkclv3/8WRIyJjdo1blAiBfdPZ3445O88PofWL9trdppKDNX0FG7iqGRAZoaGnnl5T2qsYgkwtjdZtZuWsaxi/uoq20g5A9jN9roal6kimyTtlxxwEfnxjjWd0ghHTu6WonGIzicdgaHBnCWudQI31VZoyLUxQJy4uABBs+fpabCwpe/+Dm1T6K3mJStwuOoxmo088g3H2ZsZpw73/N3WCvtYIlx8MQuslkzHlcTVZ5mZatqrWshForhdVTz2it7GRwYwu7U86vf/IxvP/plZYWZmw6qxcwLfUMs7lmmsIVTsjzpF+qPl+HBUaWuy0LefDjEslUrKK+uZH4mxPToBP/2hX8jEA/zyGOP4HY52f3nPfzu17+mubWObz7ybdLpIjqjUZ1HNmxdycoNXfhDUqzN0tO5RAXL7d17hBRprrr5Cg6f2o2tzIzFrENbyFHtqVDL4w5HGeFITjH2E4m0mgwZtTZC0TQzU7PYTGaS4SSzEz7KneUqUK65pZ7du3dSUVNNdW0ZFdU2dLLHVdDgsLgUmMBi1KqFRbu9ipmxWX7y2C8ZvDihbBNCeDm0/xiRmSQdLUvUeS9nSbF+62qeffIZFjct5qVnX6VnaQc9qxapIi5fzHHlte/gl7/+OTdcfwMrli7j1dde5cDBfZR53fjjflq72+i90Mv6tZexb+ebFBMFpsanRUoklonh8tqVyt7a1sLQ0ABdi7tVTTEyLIGHGiaHZqhzNbN9y7XYjB70BZNK1U5Go0RCAbIZeRxZjGY9Br0Q01LYbGKZEctujkJRbAxZ5a+PJYNEC/PUd1YqiIEo3MsWraHK2YTDUMbZoxcIh0KsXL1K7Wfl8xqlJIsdRkQ8ud7Jgqdw3GV3R8QsYZmLPUwV7XJ/5InnEozOjnL51RvJ6TMqxCsUCFOQvTWDCass1evNSu2Wt2hycpyunm5FbpO01kIWXCa7OjfJzWl1c/rkWRrrmpXnX4hPIxOjCle8rGeZsrJdOHteLXHX19YqIa7CU6FsfqlsioIxyxXXqva1qAAAIABJREFUXM7V73wHX/vSVzFqrNhcHt51+z3Mj88pFKQkgguys5TqmVf1gZxvxconxaFQawx6CWEqKcyiJMu1L5ORJV1BV2tUTSWFvKg6Fwf61PORXAupxTZftoxsrLQn+BdF+dKi6tu54/8nCvfhqpKCfimXT1Fe5CaqdL29glUNbYTTKc5MjDCfDCulXNFn3hbMJP71YDBJIl5aSJUvZY/RlJT5UjCTpPZKIS5gkNLC6AItZmFh1GYzKBX87bx38amXkJRFVW++/SaPVB73gqq/4JeXhkBZa/KlBkDSVGXhtZTIWnpusmAr9nDNp1+YKapRiVhkZOlALaPKyOSSdWbBXyM8lILg2jQ0FV6nJrsLTapA3ZE07bv/+tClRLWdMx9aQ7TFjaaYx5CL/uVASOb1pZhYOfDkgBefuGydF82XklBl/1OvFHR5cVX+a1aWVks/o0Y8+RLDUwp38Teq8UYxw4of7qf2zbG/aeGeU3izkjWmkM9TEF+9NBvS4ckBIGFWqQj5aJC56ZCyciTjEebmhymrNmMtd2KwuNVFDk0O8hny0QzpQJyVXcu5/ebb6LvQpzbUy90u8uIRr2lgamZGdXuydCILQzJyDAUD+HxzKkQlm9dT29jC1MycIlcYdBrsllJ8tBTsNfUtGExC+pAPaZ5Q0sf1t29Ha8sTSIdUoSOb80cOHaKpto7aqmoVXhGNZzDixKT1EJyOk4nniPp95LJ+PvjxuxmcG2Rkdp5orEAmliKdCIAxhsmew+TQq8Q4o9GCy+FgYniW6vJ2zp3uV8VAV3cPyUCWPc+9SUtVM5/518/wlrCawxGysTRRX0SYS8oOJTQWSS78+te/gc3qVksep4dPMBUYo9zjVFMGU8GO0+Sho7NLkRmy2iSz/glVCBbyOk6dPK8oOX5/QC171dfXcvzQAXLi9V6+mJauJqaDMo2YpqgxMD8Tpv90P8V4lnAghMthJxyZYd1lPdS1V7DysjUcPXWO+vrFPP/kazh0ZsqsNq6/8SqKthyBdBSjwcGh198iH9aoxbJUMkRRm6Opp0ahHl94/mVWr1rJ9mu3K9b88KkhNm/bQHVdGXaniaq6alL5LEnxc5tMnDp9nu9/63EqTbVU2qowSfqorkDP6sUU9TkO7D9MMphSF3hRR7du2aIsCzO+aXbu3EkkGMdmsZPJZpmYGsZdpee2911L09IGAvEI8SCMnQuQ9mvoaFzM3PwsiUiY1rYqeta3kjLDc3/cxUyvj4QvyLJV7TQur6B6kYQgzeFyOTHkTUTnUlSV12HVmTBLurHWTDgRU8/99JmT6kLR3tqFp1wWSFFx58VsgQqLm3g6jlGvJ5FKEE8mKWLg5LEh0tEsWmn2Mxp1Ec7mUqrJufvO21i1ZDVmnYN0Ia6sFsl8nEgyis3hIqgSf2v45499ArPOoFCpP3zsh+SKOQKhAOKKECtCtphSDG4Zmf/oxz9jYkJi3xdx3z23qyVa4b5XV9bx5qm91NfUKsLMT77/Mx64/700NjQTTyXQmYrKU3/01Gn+47M/YHnXGhWQctNtN/CzJx6nwluGzqDmn6STOdasWc8vfvU4t951Ham8XIBzpCIpvvuNn5FKhdEaSkVBfW0zRpOZPGmO9u5V6Z5y3DdVtOJ1tqppjRBqnnr6T4qs8eLOP/PBD3+QXW+8Ql2zh5qaOuwWO7t37WbHdTuUlc6sd/LKK7vxemuUYjk4MkAoEqC+qZqiJk8oHMRsNZFIZYgEgtgsFirKyrFbzaxZshiToUhPd6cKJvKFAhgsWuzWMowaM8GAj9d2vcY7b7yZ/olByursjM0OMDY5TzYliaM6FrX3KNqOWW+hvWkRQ32S6hvn/IUTPPufv+VH338EjSbP8cOnIC+2IT25YpGAL0g6maDS61Z2B5EQd72+h1Xr1qvlOofLSXd7D3NTASrKy9mwbiP79x/CF5jj97/7raJbHToilKIUP/7J46Xfm8szExijqbOG97z/Hgp6KbyhwlKjip3f/f73TPhHWbO5i+ngECtWryARjWAxmyh3lamQKZ3OpM5dYuLOZQoMD0wRmMvQ3tqhzjd9587R1dqB01amCkG/f46aeq9aahWS0YbLVnO+75g6R7scHpob21XgVSEvYpWWc339nDhwih3bb+Jr//EoV15ztWrsB/qGmeibY+mi1RQNRRKaKA6vWRWEdq2dP//xz2x9xyZMLj2xRAKX26kmMbv3vsb7/u7vOH/mvApre/GlF1myfKlKY9aZtBhtJpVuqskWGb5wkcmJSWYDs+itRsq8ZarJlswFCQ6LRZM4nU5FNHO73Nyy4zZ+8aPfcduN99JQ06mmN0L2Cfr8yuce8AXIFFI43VKsC/bPhEYjhVQpIEjEKSksm4T5XogzHR6jutXLW+eOE48lMBatdLcuV2p2IX4pQLJYUOKesjEUtXgqPOq+0qmYOpeUCtsSVlnUUBHGpICVz5wUWdO+WeKFKF2rO8EMvf3nlJ9fkK3Dg8OUVwgsQaesYUaNjsGBi1TXVirP/tyMXzV4Oq1OvQ5Lly7FZS1jqG9E2RMlS0Vr1hFNRBRm9vJ1l2PQ6NXkLTQfVkW81+NlfHxcTYOleU4VY3haPdjFNjUoSbdV2J1eHrj/gxzec1CdLwWnK89L1HQpiRasH1K8y+sp/yZ7TfL3sjsgzzehnncKt9upePuFrCjvWaVUx+IRxsbHcbrLVHJ6LDSBsTBTKoYXRNZLBfTbw4L+TxXub087VaQVtawKDpNZYaQDsThJIRQtLHhewi/K96lwo6SAJbJ/UcaFW1JaQJUmRqs+ewtKutyXiIIqMClT8r9LMS1hSuKNl8Jd1HMp7kXBV99zid8uuyOK2S4C89tsMlLbyusk04C3Nz/SVMWTub/gIP8XtV4akE8+P1sKQ1X2gVLxLm9qSXUXJb7kb5cgJo3sK0h4keaneHTD6MN5mp+J4h0ojaf/mptvRTUX3reCnKOoUlCVd1BnUUV8TmNUyrXyuEsAk/iOzFbSBZMKaTKYLUoNkSeqEqsuedpl+VQV75deDeHMGyTMIJ8sXRS1FlZ87w2a/kbLqQuKe1qScEAV72q0rwp34U+XfPryTguFJB+eJ+QTxTxPIhYmHJ2goa1Cdd1mR4UiuSRSEcVP1WfBXrAwP+5j+aJlqotLiKIe8FNbU01tVb0iXyRUF6yjo6ud/Qf245+bJRwOEosniSRz1De2cnFwhHgkjKaQx2mR1xjlbTfZnTjdFaozjCaDCi+3dE07NR2VJAoJdcK/ePE86Xgct9OuEHO5fE5NFDQFK2QtuExeIrMZUpEoMzMXufN911HdWcXJ/gGGhmbwTc5iNRXQGKLY3To8tRU0trRx4PARFccsdA1d3s75U/2sXrMWt9vLzud2c/7IRcx5I/f/j/vZc2gfS5avUNz4oC9IIhIhl0li0Ofo6eniyiuv4fLL3gEaEwMTA/zx+T9w33vvUf48GZ+eOHKStWvXk8xH8QdnVbiNqPOyAzA4PKZsM4loQp3UJZBj1/M7+acP/qMKcQpnA8RJcH50gDf27UefN3Jg136y0TgR/zxl7jKcLhP1LeW8Y8flxHJxWroW89obB4nOajAVjdjMBjoXN7BkwyIi+RhnT13EmC7HXnDhm5pmdmYMg1XD9XdchdNj4xOf+BRXbNqkEHavvLib5375Ih/52AdYsWoRw5MXMZj1anQay4mNQRYoM3z7kR/gKLjJhrKY9CZFgXB6rcwFZ7lwYRBz3sLU6LTiba9ds5bb77hF8fIf//nPVNHitDmVvzGRCpLTxlixqYvarmp6VqykkLLSf3ySib55WupbmA/6CQV8tLZWcvk1q3n61eeh4GDk5BhJf4jWzhqWb27HUlckow8rFc5qtKNJaVWwTkamTyoRUYu2aFRNeFQ83RMjin3c2NygAoKMBqNCmOYTOQKz8yzv7lFjW2mO5Wd7L85z5th5vPZqnMLDjiUIx4KMjPQrT+malatwWitI5VLqZFzUiud+DoPJQCKZUqzi73zvh5w/20dbQxMPPfQlZUWr8zao56nRZMloYvRP93FxeFDtc8hJd/GiFozGPCuWrWRRx3KmJmfJ6NKMDY6wctE6Pv3xz/Oth79GJB2iorqMOBGOnznA2MQse54/izVfQSQ0xzU3bOGZF59ixZrl+MJTFDJZZiYCXLX9WvW4Pvyx+9izfxfLVy5lbsLHv3ziSzjcpfRVQQSOTo4pYULy83x+WeoM0N7eSHAqwYruTTjt5UpJPXT0CJFEhHP956kR3ywFquo8ahXo1MmTnD3dz4+++y38AR8nj77FyRPnFJ0kJot1Jj333n83uUJSqf/C7xaMnVx4OtqbaWlqVkqm0KrKHA76zpxj0+rLsJkcipaSKuQpiH80W2B4qI8/v/ACH3z/P2B2OXj+jT9y8PSbNHV1KlvU3t0HWNS+CG+5JMqGuevWv+PogTOMCns8ERT9k40bl7N5w0Z+/rMnyGc01Nc3EQiHmBqdobqyirHJETZv38zZ8738/qk/sGnLZkVCEg+2NW+nqrKe4bEBOtq7CM3FOH/6HPsO7OXTn/skrkorHa1dPP3UswSDASxiY+g9hd6i4dHvfIOx2VEKBR1Lmtco5OYzf3yakQmZUq5Rlp/VK9aoZklCa6pqqvBHfAoXKD7bWDJOIpLEoHWjzdi4cLqXpFgyUklsFjNtLe2sXrmGwdGL2F1mRbeyOFxqbF/UScJiCrutgjJnJbqilhOnj6mwom88+i0e+9p36D0xwJe+8DCXb76MprYmsvE8blMV8VCanC7DwHQ/n/r8J/jdr39DOpzm/KmzrFq7glB8XtxUtHW3MzIxQKGQxmowU+utIZeR6dqEgh0E4z5GJocVo7+2rlqF9Qi9J5GMKYJQS2sL01MBbFYHGo2kbMbZunkbHW1t/ObXv1ITIh1G5qfjbN10Da2NS6h015COZ5ibmSIWiRIKRShqJHDIoOqOsrJykklZmtQoC5/BKEuqUirkVEMdL8ZoX9bC/sP7lEhT7a6hyl2L01JGbUWzotWIJ1v2yGw2yfMQLGCBUGCe0ZFBvFVepUSLel7yEevV+UUKWdmAFttCtphj3D/Kum1rSRTiTM1MMD0pAXB1jI9PUOb2qM9mQ2Utnc1tzM5MqfOMOBgC82FiUdmpSXDH3XdS5ipjRc9qvvut76nzcDZXWpZHVyQQ9NHc0IQmJ+ZoDfNz8yqkzuuVSU1SPaZsLsF8zEdNZzUmq5H4fJRiVofTXcm61Zfx5q59dHd0EY/HVXEu6EjZEVhIWFeLqJmces56Xckms5ByKg2ReNytVjM6lZkjVhgJECr54U+dOU1jcxOr165lakwIYhP/k8H97SFMJQUc3LG/sVVmY57Byv9ipislXeXmqHss0b+l/pJ9rXReFeiKaK7TYFR+dI16T8XfLoq21L4LQrwq0LPC+RerTImZruYN+aJKMZWgJLG4KL+8cOQvec+l0FfhnzlZUBW7TOk1LZFjBPlYCgxTwrEw4C/53pXDJV9QjYQ8VrmuLCAn5bEt3ErP6b8qbFW4l4r0olKE5c6EOyovgDLGXApkUuEEeg0WTYSr9F8tjbFGcnT8NoB1vtQx/DW3oVu6ka+Fm9hlCsIdk8tKMkIm/1/AelHddWYzSewqSEmWP00Wc8mHlBGKiplsKqUu6As3CdNRXvyiWGZM6AulP1f+4M2/mcddCvdT96wib7coxV9QkFLUqueQSSkPtlBxpO2V4ASZXMQCacKzYWLheeLJGWoaHHQt62ZsxkdFpYdYMsTY1Bh2rRVLzkB4MkyFvQK7RdLUdFR6KnCXOTFb7GppV5oqeQ+l4JyenqS/v1/FJUsHmC1qsbsqlDo3Nz2t1HarTrbRLVR4K3F7KhU/V7bKw/Eg0cw8dS3lYM+rCPHG1iYuXjiP1WhQYRSCyZKxs3Tek+M+zFqXCplJ+IsEZ/yEw9Ns3L6YjTsuY+e+fUxNBUlFk2RiIazWHAZrHluZjeb2LvoGB1TwUHtzJ/mUgYnBKaVcGk12XnjmNTQxA+HpIF99+CskC2n27ttHNgHRYBir2YTdLiE6U/T0tHPdO3fQ2bUSrc7O+NQM+w/s4a47b1dpb7t27qa+rkl5k9s7m9jz5h7F1q6qrWNobFSREKZn/crjLXi7lsZm9r/+Bvffcy8mi45IPkC4GCeYFDvHEAd3H6X/ZD8RCbUS35wGtZT2jmsu4z3vv4twOsRbFy5gd3s4sOeCStQTXGT38maKjgxFU4FoIMuRnb24ih7sQkrKJMjrspTVW+he3sVvf/sUa9eu5cprr+RPTz3Ha398nbvefSvvvH4b0/5xxmbHaO1sI5KIcejYUdxeF2ODkzjxMHJuRBW1RosRk9NIJBYilSxwbM8JaipqFTZRlh/vve9udYF5+BuyKCxIRS3lXjepVAS318qGbcu49o7rmAuFyMWMDJ72M94/R0dzi0r/DAd8LFnSQt2icmq6mnn1pQMMHB0iMiPR53Ws2NKJoTJDOCtcfg9mnQVTwaTCfWYjomjr1GNxmFxoNGbGx6aorPKitcF0cJy5wDhum0Oh4wpJnYrzFqqJpH06DDbShTwv7drHwT1HcZu8rFi8usTvHxtkcLiXq67axLLlK3DYyxUZQYKERE0SBUSmT06nLNSZ+dq3v8W+Qwd4+KsP4XRaKa/wYC7YFe3m3NlTNLVXMxEepbyqimeefZ79+/dR6XWxbet6ReiwWctpae2hb6SXVT2r6apdwgce+CBXXr2FG27fwXRkEq0jQ+/wCZIJmDib49c/eJolPfWsuayT53b/iSu2b6CquUztkEiw0Iqe9Rw4sJ/b3nUTc74ZTp46TlVFLQ99/pscPrGHU2ffwu31cGHoPLe9awe7XnuVNatWU0xllZ8+lzWxpGMtbvG8RuOKvz0zN0lY1GCjg9NnT7N+42YcdjM/+/mP2bR5ncg3iqDR3bWE8dFZld8wM+Hjzy8/z7vfdwet3Q2Uex34Q/MqCO7I0ZO0d3fidperJe9iXotvagabyUoqGGfHth2Kd67yK0qqEL/7/RPs2buHRx75LnlDgW/99GtYPBoSmgzxSJqZsTk++U+fZPhCP26rk3pPE2ODs+w7cARXXRnRhJ+OjkZqvF5CvghHDpyivb0Ll9PJzhd3sm7NOrXc/eKrL3Po2HFuvf1Wzpw5jd0u1wIN77/rQY4cP6l861aTjd7jA7y5600mpkfYdexlYvg5feoEfRfOKcuE7Ftlixmuv2kHVruVmYCPttZO3EYPpGHv6wcJBIJsuWojzjI7yUQep00WDtPkFXVnHHelVYktUjj2nh1UwXT9Z4f52IMfwzczRWV5GU31jQrnK+JMMBxUIsqeN9/AZC1nw4b1HD62j/qGWoxGG1XV9Rw/fpo9u/ewfsM6jBYDy9qX8dPHfgk5PQ63A0eZHYfZzdSAj8ryWrKaNJFMiNWXr2RsdEhNNN46foqVq5cpDGD/2AUWLV2kmoXhgUHe/94P0NO+mN2vvc7x48exu2xEU2GiyQh6k55YKqZsK9XVXs6fP00sGaG5qZnxwQCFnJZly1apc0pzY5NEetB7/jTxaEjhOMs9NVQ466ksb8Rt9ZBP5wkJVMHnVwWqQojrpDiS/RZx4YiX36gKd1F/ZYlSshXC8RDzCT8j08PoLaVANbHM3XD1jSpZu7m2k/O959WeVmtbu5rwul1lCrn89FO/V4qpCAqXXXaZsjyKqi8YShXMlE5eWtbME01G0dqLFCw50sUkwXBAPc6Vy5dy5MgRTHorBozUuCsJ+4NqGmy2mbnrrnt4+aXXSSbSZIwZyjxuRbbSFvSM9o9jLBiVMiuNkEwyovEwdqsNu8lBPpXn9Kkz1NfUU+mtKvmrdTqCwTnm4z4qmsspiAgxNk0ymuXaa29VyNWJkSkaautV0S5KujRCUqRLbWezSf1gUjsSUjeJ4i7/pnbkJNlVVGYV8iPQXSnwM6XonEJepbYPDA1gMBpwuF0017vQJMb/gkb8Sw13yRqy4D8vi8E1f0uP+8Y8A97/OU10wSrz9hpUiuZoNK286XIMCbLRZjOq4lj+TuwsUpAr7/ulSYGELcnnr8RcLwU7qZ1PQUOmc8pqqKzZepkAlWpTeV9KP19CSIq3XcTkBQuMPDb5/lLqqZwJ5feVqnA17dCgmoKUcNwvKflpschIU3FpSVZey4WfUT/3Ly/5ikJukTozI3MddecS1yqFu1Z2kSkWhTupHiLt2t0ss+xW3YvtQI5Fz/z/w0Ce+chaAosq/5eaXzT+TFzY2peUf6HHSKcsCp0kokqXJAupJnPJTpPPquJT1HbxrmmER2o0YbA7/zIi0hUy5LUG9IUMy354kPo3h/+aXuN/+ZkFxT1vNSm1XTq1BVZoOhFHm0+TSaSVX0wmCjIZ8M3EyUQyZOOiUPfh9ui48sarmI/GOXnuNO5yK+F4GF1KQ7unlTeef4Pm6mbWrFqn1A1veTnVddVyZlMIMaNJz549exRKTD6cTz75pCLNuMs8hOIZTBY7k1OzKklNXyzgslhKXaPZRmVdFSZryf8m9Ihocp6qZjc5fRKNVYOzwk3AN4fTYlVLrRIiIr5VfzBIWZmXsD9J2B8nFUyTiaaZ9Y3T0OHG4DXQuXQJhw+fUSq5ThIyNRluuO1qDp86rJJtjVYL05PjGLUG2pt6+Ml3fspnP/U5quobeeDeB7FTQSoQZ+Pl6+nu6VIBIYHZCLlUTvmBLVY5TmOsXt/DO666CoOpDIfdiz/o55k/PM2DH/x7ZUkqd3hKPlzAW1HGgUP7uGz9BkbHJ/BHQoxNTqgJk6iLVd4qjFoTp88cprzGiE5fpLmzkWg2QZmEnPjjXDh2keFzo1iKBhLRKCmZeBQzdPY08f4H34vJZSKajRNNpvjxd/9AQ1WzauIaWsuw1xp4q/8EJpw02HrQxuyMjY0wOztOXpshSpCPf+of+frXH2Xbtm0q7fHYwWM0ueupqHEyH5ni2puvUtHypy+coUm8pCPD1DTW8+jXH2P9ok34xufZesVWIsk4sUyE8YkRnnn6BawFJzVuwfKhFuE2bbkcs9XIrt2vEw0lVeFusZmZn5+mtr6CnjVtrNi8HE9tHaMX54nNFvFPxHFaLQRkcuT30dLm4ea7r2Eq6efPL+xl4swskdkAVbUOdtyzHXuthunIGLF4mKbqJjy2KhUOEismmA8EKRczfdaA3ejEaLIpX3XRkGNkaohMxk9dda1KXdUUjOixYdValeVCTrqydPf6gf2cOnQWr7WGcme1svv5/FMqQXfx0lbuuvUeZL4t4oNgMhXmUSPj0hwWk51cscB/fOMhzvSeYOvVl6nFwCWdK8jL/RVFRdYTDvnoHT5Lc1cbD33tK2pknYjFuOeuW+norOPM2V66l6zl8Kk9zM8GiMyk2PXSLu64+xZueNcO9p7YTW2Xm//c+RR2YzlTvVlO7LnI4h4PVS1W3jj8JkvXtrN4ZbMakU9cnKe9cSlnT55TC6njk5PK4tba1E6ZtZqVG5eQN2iVP/9zX/4cTa1V3LjjnWoqYdcbKXe58Ta2cnj/SarKKqmpauHI4RNKhZPphm/Ch8VkJppMMDE1Sjw1z/d/8ghFbZpHv/Mod951L6ff6iM4kSQ8Haegy3H3e27FXWni7MWTVNZX4vcH0WjNlHtrCAbCyk8u9Jzm1maliFY4XGjiedrrWjFmiph0NtAaeev8Kf794S+zdtMGbr/7Nn797E/xVltUUZlL69DmbCxq7eHy1ZdjLVoxaey8+Nxrqsm/90N3seuNl1WGgSw3L1+8hj89/SKt9Z10dnby0Oe+yLIlPYokcqbvHH39AypYSISM+jov5eUu7rr9vRw7/RZn+06xqGspE33THDtwBH9kin2nX2MqfZGRibNUVLhltkg+n1ZWp9m5OWpq61QgmqT75qMSAmhkdjjBgX3Hue+996IzyUJbkWpPlToPBqJTKowur4kxF5hEg4nJkTll5ZibCmEyW1i/Zq3Cr/aeP8/K5Svo7e3n4sAAt9x8E2f6TlPf2MyhQ4fU8wuEgvzpP59TKu+y5ctYsWqlKoSrKxsJTAb57ld/wJJFq0jnUqpIzMSzJAM5LAYHVpcVraXIhi2r6Ru8wGB/P7MzMzhtNvQmI1aXiZrGatWUtbe24XVXUu2uwqK38NWv/geucifuarvi5Vd4PdQ11VNWUcYLLz7HHe+6lV07dyrKzLF94itPUV1Vybq1lysa2q033cjU5Chf++pD3Hjz9TR1tRML5ih31qqwoOnxaZx2h/qMTk3NKMVdULVCspOdKqlJ7Ha7KqZlKqfoJ4oqBfFigt0HdzPlm6KqqpLG6ia6W7pUkJs2Z+Lb3/m2Kpo+8KEHqaqsJRaJq6VLOecODvTRvbhbNe/SJJSqKVFqBRWYURhFVcgXEriqLJy8eIy58CybtmxieHBQpcbLsb566VoOvHGQrRu20CuY3IkZ7rrnXgxGK7tf36f85XlblorqcuUxl5yNPTv3UmYup725HU9VJa+8vlM1JutWr1Mhd0JbEiKQ0N+EgiY2m4wIf+QZnu6nrLlcKe6+sRmi/jjbtu/AYnYyPxtEU5BgIJnQpNWXFPBifZE/S0jNvBLulBEA+Tt5HhIQKXjEElpaWxC1OlHijIvXX1NQ4Y8CTRgYHqC7rQa3Tj4EJYVbFZmXFGhVn12SsRUO8qT2b7ac+vyGkuL+djVaKd9vSyWVfxPFWkgwcWGwKzKRVmF5pcgWdXvBQrOQeKoUcmUwKS2+qtqzpL+q/Qqxv8gS9oLlRQRhuS0o6wv7oQvF/F+Cl1RjUBLFpZhf8P/LsfNfUUNFNRmQZkpumVxBJYmrw/HS85KG4i+7BP/68oy83Co5VZa+ZAwgM7OM+G/QURDajBBRhGeqKbBC9yTVxnGchTi1z8SoOv7X02Tml1dw4b3LSFa4Sg9WZ8GYT5LFQE75uJX1AAAgAElEQVQjiWAp8kVtiSaTzqvUVrNZME6lt8xkL3HfFWy/WOJkyj+K6k4qjsZkwWgv4R8X+OrWQpSkzvk3pcqMXt7M8TtXIB730iutwSDLRvGkUrw1uZTy6OuLsmwgjxPm53NEpkMU00mCwWHKKvVcdf01GBwOjp46htYk3j69osmYEiZygRz6nJHtW7Yr4sn5vnNq1F806NTG/ujIEEad8MiHVHri0PCwClcSUkpUlt20Zi4ODCrFfn52RjGj7RYrTlc5bUs6VNS0LKuazFpaOmrR2/MEUz4mBGtoMtBcX8fY0ChWs4XGpjocHjd6s57hkQlGhybJJvJYdWbi8wlqvJUUjHHaVrZgqyhj184DTI/MEpqdo76qnLWbljIX9ZHTaBSmUtr+bCLD9HiYQ7uPcNMNN7Fmw+X8/fs+iiXnJB/JkkhGuf2u23njjb0YdRaVkCmIzUIhgcGcoGdVB+954D5m/RGmpgOK2R2ZD3Pd1ndSV92svO9CiBCLjyAhZbwrXmo5cU34pzl64gSbt29l/76DJGNJmhtbef6VP9DaI3Ykr/JBdi7uZnB0goG+UUgZCE0G0GY1xCMxwqGA2ktwV1j5+Kc/qnyQ0vQkshme+c0ripxQTKVp66zBWJFjbG4Ql60Sa6YWojYmJifw+yfVAlnXyibsFTZ+9cRvuf7GG1l/2Vo+9YlPYc3reN/fv4fWRbWE0j4VNFXbWE3/QD91DXVotSaG+6eJTiXVsZJJZTE7LLR1N5MtZsmnNTz0yW/QVNmKzWSjtbWVVWtWkMomOXjoIHaLm1wqi8liUtx7j8ehbDsVzRW4vZX4fQmOv9mPJmVCr9WqBjIS8FFb5+Tya1aSs2nZt+cUb715nmwwSVWti3XvWMaijY3ECwGlXhi1ZowFC7qi+JIln0Gabi1usweDxqqmfn1D/aSLCepbajh7/jCLFnUrQoJ43rMSxoZOLYpK4qos+k1M+zj4xjFqHPV4XfWUeSqYmBvjTO9RtPq0iq1vaxTMmkzezKpBk0zRwdEhmhqbiGVjfP8H32NorJf1W5ejM2u5/qqbOHtmkOrqerWoWmn3oDUUOXhqNy/s/BMTM7OMDY3z71/6ApGYD1eFk6GJIS7fcgVv7nuD+op2FQ604/prCaVnyBiimCv0+CJT1FfX4B/JUkzqmfdP0NhRTTQTU5xtm6t0ghf6Tj5mxG5wqaUZac7n5qYpd1awqGMZy9b28Nr+XWzetonR6VGFThTKj6RUugw2pe7uPXmcZCLJ9k3bScWKHDv6FgcPHFbTjfGLkzgsFra/c5sqPmLJmFLS6+qrcZW7OHr8tNr9SAezzE34yWvS1Ld7eMf1G8jpY7y6+1Wsdjfr12/h5IkzSmF3mO3KxhdPxZmem6S1sYk6dyVOSYhFR3fLGrS46B2/wJe+9S9ccd1GNmxdxzN/+h1IYSScbVM5/pkkIX+KT37sU+RSRcwaB88/t1PZLAbGz7D9mi3sffMNPvLgxxjpm+TE4V7IaFi5fBUH97yB1+0imoiqZlSuaUJukRAkn3+SVauXs2Xb1cwEQpw7f46qsmpOHHyLqYlx3vPg7Szd0oG2LEYiP0df7zk6u1oJzvsJBYNE4kk6uroIRSM47W6mhnysW7KV2eEkw/2zpNJRbr/zFoVVTAsSspjj4KE3WbNupUJYDo2cp8ztgqwJ/1SCcnslmHQqXEssf+tWr1Vs+EOHDqsFwEQ6oShD2UKesvIy9u7dS01ttWoaxXYzHwhx1dXXcuTIacL+DIUI7H7xAFs2byH1f7P2HtBxn+eZ72967wNg0Asr2HsTqUo1y5Zkq1mW3OS4xtlU74mTde5Nst4U5yR3szcbJ2s7seNYiZtsy+qiRFIUOwmSIAiA6H0wvfdyz/sNYMm7e+/Nej06PJSEATAY/Mvzvd/z/J5ykbUbepgZn8GqdVPMVFWpVL6Sxuox4GiyMTwyqOgyzb5mloMhWgIBjHYjyWwMj9dJvVTlmad/hYWpRX7ww+eUoJUQqGQdpChsy7YtnD5/jo6uTpXVeOn5F1maWaImVjh/C01NbTzwwAdobW5j/+59DN0Y5GMf+Si/8Tufw9fhYmRwFm3FjLZmVh0AJoNRTd1lki3DhEpVqDku1Sgrwlce4j0XQopMjN0uh8pbzEZmGBgeoK27Te18lDJFdm7eQ5OjifBigm/8wzdU4+enPvtZ9Hqz8oyL5EqlkuSySVwelwqNmk0WNdEWESiABxHtc3MzstbE6ICqoaBKntb0r2F+aR6X08XA1Uuq3EdZB4NxFseD7N6yl1gkpbCLLS2dXL06jNViJa9PY7LpsVhsip6VjxdJhTKqqyCZTqiyxlg8qXbnezt7qBRlwWVW9iGvx6UaZ/U6g7L8RTLLNK1rxumxsjy9RHghhs/XoQYOxawAKgTtK4VADVCHlD7KQ8S6DOhkCCs7GCo7oHDZDbuJTN4lJCmWHI1k3oSKZ9Cr48nmtLAQnKdULynalFVXxqdv2IFXBey7G1RX/10KOn+ZE3cpYJLm1Hc/fi54uvIB1XqaF0uM0Fkk26B+zEaplkm30hYvVigRyHVk2i5ZSTW4XvHFr4ZflYaUabxYWVa86qsLE8lNrAZXZQoveMh3RHrjxaySbBoYSY0i0aj3e8WXr773SnOrCsRKcdNKd5IMyZUXfoVWI69N84evBuvyQqRFUPwWQisUfKB8EcExSpGQcNClkU5sMgf038BSWca1XGP9d1NYIr+4TWbmwR7GH9mmiCtKgGt0FLVWCjkpRtApsb36yOVKDZ6l3qBwX8JqN4sHTgIHJgmvrDDTJRVeKKjCJfHBi7hX/qdqSWEtxSYjwu3A1976pYVT525dy4VHtyjhLjpEFkgSAitIkUNRpnwlaoUM0qiqVmcGG8lwnuj0EuVMknRqHoO1wCNPPUaqXGJyYQanx6zqzyMzIXQpHZq0jvamHvbu2a9aDF99/WV1s3X53AxdF167kbGRYbweN1Mz00SjMZpbWmhqFitME6VKnXAsQSadUSvp0HKQQEsr7V09uJt9HDxySE1x5uenicTm0ZrLtPcFcDc7VeGWTKpamwJcHxykUi+xYdsG9BYtz7/4gtQiqlIen7WFQrxOOVtAa6nwmV//JENTYw3hPhmmlsvh8RnZtncNFq8Rg93CxYEB9u3bQyqSJbyYY+DsVfbt3ceR2+/iiUc/wi1bjzBzY4r5hQWOHr1TeR2rhQZZQRBh2XwMnTlHW6+TT/7qM7g8TUzOLyqKx/WLN/jshz+jqr0V2lTTOPHKpTy1ahmL3UqxWqZYKXNtaIh4Mk2gtY3pmVnaA+0MjVzmwqXjPPX4k3jdXlrbO9AYLJw7f0WJmZd/8irNPj8VyWHUpRAox7oNvfRu7MXiM9Pe10qmnCcdqTFzY5HY/DLr1neidxYIphqBIqemC23WQSQcU5YL2W62tug5eOs+fvSjF9nU34/NZeXUidMk5kM8+tRDpKsRnC1WWrpa0Fk0LATnsNns+NwBXn7uTeILGbpbetTixRfwqwCXr9lNLl3m2f/6IzxmP7q6gfVr17F1x2Zef/M1RbEoFwS9qlcTCbmhOZ1m7nzgCFqnXPHN6LUudBUns6NLqkMgn0+TTkRpbrbw8NN3kzPUOP32NU7+5G3K8RztnU3svn0znh4jnrbGIttQt6kJar2gUX76WlXqtcsU0iWavD1o5WM1LaHcImYbFCo55QuWAPPU3ITCWBpUszOqEVRaBxcWo1w7O4Sp4iDg61LdBJeunSeWnscfsPOBxx8mkcpgrAsqVpCTVlx2l7LUGK0y1dPy5qk3+Ouv/hV33H8LBrMGi9nGjcGbNHkC7N12gLsPHmUxOMN/+5f/i74t7Rx/64Taefn1z/8mm/s3cfrKMWz+Om0dfXz/h9+lvamPHzz7CvfcfTd5YmgtZdKlBOgr6pjRls1U8oIji2B1OrkxelNVvPf0tnDjxg1aPN2kl+tMD0/SFghwaWAAn08WzR1s3rCDvQf2kKsmSeRCXLpyjkMHb6GcrdHVtIb4UpKF2SUS5TzJeJxcOoNOa1WZgu6+Dqx6O8V4Fa/LJXdyIqEo8/MLTE2O8/DDD7F9x3bOnbmEpm4itBRSgfXp+TF2H9nE1v09TC+PqNxLoaTB7+vAYDSRjiYop/KkIjFFv7A6pJ24g3Qozpa+jSr01uRaS7luYS46y7MvfANvp40rQxcJSHupRseTRz/KP3/nh8pK1Nu9jm3btip0ncPi5oXnX1doxXQ6pK47Yinoau9l28Y9XLswwpaN23nj9WN0tQXw+yUcmeX06TMq6H/2/ADPfPpJ5pZnVLuv2x2gpambxHKCdCzH+XMXmQuO8crp7zGbHCXHMnWj4Nji6l4j2DxxOsrgQ7zyyVRK+aQ7A+u4eXUGa62FydE5EpkYn/rUR5kPzRCOLqKpVhVpJJnJUNeXWLeuTTVn55M1XKaAui5NRaYx23X4PS6WgvMqlySWRRHDY1OjONxW8oUciwtBtZV+x223K6KL3qBXgzWz1YlWY8Oqa+Lv/+rrhKdj6h4hGY+l0Dy7tu/CWLVCxaT8tya7luXkHK4mC8l8nGAwiMPsUoOQe+6+n7quRmt3k9qxGhsb55a9t2DAxNe+9g94mnxUjQV2bNtKa2sTg0PXGbh+lVvvuE3tgAanQyzPLKrGX8FGv/HmCULhFBv7N/KJj3+Cvp41PPWhp/jghx7lyJ0H+cqX/1qx3Fs87RSyBdLJlCrPktwJmqoSkA6HE4/bq+weMgmWKadQdCRAKfYDKRxLlGK0dPsUJNbucKoytoGz19i5aTdDAzc59fYp7A47jz/xQYX+lcCyaAspF9JqBdnY0BoyxJFMXbVaUVSY+bkZJe5lF7R1TRPrd/SSI8G1kWvcetvtamBWLApO2Kxey+XTl2lxdOCzB1iaj9C3diOxeAqv269QmHVDUb1GCZpKWLzF1ca189dVG7UsnkVjFasVLpy7yOEDB2n2NDE/O6c6VwYGLivYxN69+xQjfz46Q/OGAE8+/QSvPPdTTh+XrNhmejvWUspXVZupWN7k2pZKpdDpDOrfRZiLEBcvu06nb1iQpP9G2wj/qnIgRVMpqx3i1XZS2aWURVI0GebEmRMYLXpuP7ALj1b84+9wyt+NN1zVbr/sibtw3MUqszrAFem66nNfbXCVybaIX6HAyMRdCo2Un30leCq2GfGdy5Q7k2lgF1eZ6aIRVs3tIprlH/l/q2HUVSGuFkTq86oq5FooNbKWEkBdJcmIyJaFghy38jrl68jHJLCqfPErFh059uT8lOfIeS6vV17/z6btK3SZ1QWF5suvLtQb7PbGtoD8ysWSIn9qYk8RpV+FfK1Kh+46/YZXqeWTBAaybPrJCnbx59Y+/7b/kLbU0Y9vYHlvn7LkiHjP1i3K5qI86qoF9R1/u3zVQkEwi+IXFxycAZ3B2NgCsprUG1CvVhpiv9bALqq7u96ATtLRK753EfnynF1/9za9Z2b+bS/2/+dZqxP30koA4WdBgpVAgVz86/mM4qDrTRbFlV+aXGbi6jAG8d0mZrG4qrzn/ffjam0lWcpSLGeolAtkl7NoklrGL09DUc/+A4fZtns7oUiQ4dEh5fN7/dVXqFVKGATP2dqiVtmLS0GFypSpQe/aHrwtrcwvSvtpkkJWXou0G+po6+jB5vGoMiKz2aJS9lKg4vZbMFhhObZER2enai+dnpyir6+XheU5KtoSY7MjFEpiEYGl2WU6PRswVJxkIhlypQRf/MMvcH18nAtnhpgdXiCXiKM1prjtvt1E88uUtcJGL6vX5HO2oq95iCxEcbocFKs13LYWcssFbly8ztzMDPfecy83hkZUkYVG5TFk1VbGaC/R3Gliz5HtahGyZk0/NkuzQp09ed8HFTotk88rGkE8GaUjEFC17yPTI6o1VogBs/OLqkr8+ImTmCwWurt7sFqM/ODZ7/ClL/weHrsPh9OD1IP98w++TygYppArkY4nSCWi1KoFKtWsqrX+xGc/Qa6eQWfVMzo9wqsvn2d//yHmbszSGnDTvk4EUwGPO6CaDR2aNmKhKNHwIrlSjpw2xpr+Xi6cHWDnzp2097Tzz998lj39O7F6jbz/Q+9lbOkGRU2elFCK6mUGBwdxWtzEF3Ikl3J0t3QrX7HFZcbiNqgJoODnvv6V7+A1t6iJd6Clhc3bNjG3KDz2AmaDnUQkjs6oIZtM4PM7+NO/+mPSpKmZDAzdmMZhaGV2LEgsLOHniKqW7+32sWFXB0t5aZDVcuqFs2gyVTxuK0feu4e0Loin1YHVasesc9Hu6kUrOwLkqGtyihMsF1Bt3YbF0qQ6JZajCxitUrAm1wJBl+mYD86pyVWrt41aWYPD4FZTRyn3u3HpJvlIiRZPp8LaDU9ep6RJUNNlueue29TN2aKzqhC02+5n59bdCi0rJRHL0RCnzr3NC689z649W9GYyuw7uIdjLx6j29PLM49/kqW5ZY6feZGWPjepWpBoOogOB3cefgyzyclyZoRXTn2LQHs3Q0M3aPX3cv7t66rIy9VkRaMrYXdbGL45TFugq2Gbq1UIhSN4vO1MjC9w+NAhMull5W0cH17k4snrJEIJjhw+wEJwmltu28345Ah2m4t/96u/rcixJ95+hTVru8lmMowMjtDbthZt2UL/2h1cHryqim9amptJZkqqLGk2eJPe7rUMvH2DTCzDnn23qa30G0NDLC3NKqrMww++n1dePk4qLpO7LGgLinJUMsS57wO38Nbl12jvbSMrAkFjo1rTUS9USS9EuPPQrXibPEzMT+L3NaEragg4m5idn8bt6yRf05EtJzh35SSx5DJbdmzhhZd/pIg+e9cd5cqlYcbGpzhy5BYO3bKP5qYmMqkCL794XIU6s4koFqeJUGyJJx79kNpFeuPlk8qCJbuO+w/uV/SLYiHH+NiYas1M5JLsO7KPrg1tjE4OYTb4MZZd2Gt2fvDsc+oapHUU+fZP/guT4WuMTF+hu7ePSHgZr8dDcD6oMgImkxmn20Uqk1TXvP71O3FJWRhNvH3yHIVKhi07+hkYHMTv99Lqa1I7W1LeZrCK7TRLuVCm2d6JoWZTdryl3DxzwQnCoXlsDhPVWgGNQaPyKqlCgkIpq3JL7f5uhkcmqJbr6jotjZyjoxP4mlrpaOtDWzLzzOOf45Zd+2kLdHJz8ib7Du3k7jvv5sKpK4QX0iRTWTp7m4nlFnEHLEwvTqi8QzZZ5pY9hynlSspi88RHHuMb3/yaEqPtgQ6KuRKD1wbVIjeZT7F50wYKuTRV5LobYO/Bfbz4/MvMjc4p60elWlXWPWkCleDs1u3bsNltitRz+u3TbNzQrzpJ9HUHazo347O3EF4KK7EYDoUploRi0mDVC66wq6ububkF1cIqYkesMmLlkF9CoZIlV0/S0uPj7OXT+LxNuC0+YotpOpu70RT16tooIW6fv0ntMMt9Q8oGZXgj9Cm9Ua+83KItFA1OZWHiRCMhJUPkZ5YiurVbO6maS4zPjtPR2UFnZzeFQoZ0JqHKxoqpkqKXWbQu5mdCpNN57rjzKDdujCijdDaXJJaM0L9pE/Mzi2xZt52FiUXcdq9arEhuoKaH2ekZHFY7fV1rGBy4SkdrO8uhZVU81dHRSU1bJ1EK88ivPEZrRwsnXj7GD77zY7b071aWTPHPi79dzmuZrguGt+HDbohz0SdiA1I4SINpxSIkqEER7jq1E60R7VQVq1CjpKqurVOq5jFatUTSETDU0JVyOKvvgEnk69oM0hkAqWKDNCjhbU9ey23na7TGfl7P/aLiS4T7VOCdifsqXnFV5L67zEjEuojgWCyvQqerU3ehwJgtBiXsQ+GsmsyLTUUWHiLERcRLqFQEvsjQquQI1bS+IbhFK6shrAqVNrzvMq3/2SJCJ4SbRrLVqhYJOrUgatAPUUNnYcevFj7J70em7upvKUuTxcSKbUYWIY1FxzvvmObP31hU4EqFwlE/cSMZK82G8oniKa/K5F1TZ6/pn7CUptBkSnQcy9Jx+hfHQKbWOLn++Z1kPG7FYi5rDMqSY9U3tggKVUk0//xDIXxyjZNLUuGqcVTCFrpG4lZOMp0cdMIop45ZK1YbnaLTKEKk0dL4HKuVHX97ku63Jn/RY+fnPk887pef3Elao1fTdnl/JROwQrLEqKtTLRVVM6KQM+TP+NCQsvNYdHVymQjp7DLtvZ34Olq5cPUyFU2RtWt6cWjd1KNa4tMpNa1cs3YdkvSRqUtfbw9D167Q5PdisxrRamqq5TSXzaviC1U6k4qiN8POvfuU5z8lJSh2B3abjYWlJcWt7d+8jZpGj93uZGzsJkeP3sro+CDB0LyquxEesJQlhcNLlCp58sUMNqeR0ckbKrgpB1sylsNv6aSeM1BKVwnFFtm8Zz1t3Z3MjUeJzWcppXPozFn23rqdUHaJulGD1WFTTZEeezPXLo2RWE4SaPFh97q5OTqHS+dlY3e/mshNTkwo5nG9XFc3PdnOk6riuj6DR9CFH34v85EF9T1LJT3nj1/g8QeeYl1Hvzqe5fhWMWx1ca6wkJhTtoDLgwPkMjkMFgvB5ZCikkhAqJav8fbrZ/j7v/kq9VIdndVEulRQnuqrVwexmkwsTc8hOYZ0OqboIy2tXj740ScweYzULTVimQTHXj6PWx+gECrgdprYsrebSG6B3bv3c+yly9g0rRSTBaLLi+SKadrWNuHw2PjWN/9JhVM3bt3IT3/yEns27SGSXuJjn/swgxNXVNgskoqoht1MNoHf1Uw1rWN6eB59zaByD+1drbi8DjWhisXSnPjpJWxap6rEFlSdtGyOTYwo4kJJwjFFmZ6UKRTS2D0m/vgvvkRamyKtKrLNJJZKBGdixENBZR+Q3a2WgJN7HrqF6cg8oVCOyycHSS5EaW/1c+joTjr6/YQzS8raVSrW0NdttPt7qOjSFJVRuKKmfoW8bNU61Nb4jYlr6AwVtSiXQLHNZaFQzFGvaLDq7LgtLTi04gONks0WWJxeppyp43U1sRwKsxSeo1CNk86G+eDT76e7qxNNyYDH0sRyJIbZaeXK6BUcfqfa2nz11dc59voxDt95UNF0mgIuKukyXY61PHznY1Cu89KJf8XWbMEW0HJzaZBspsKWDXdjMvkZmTrFXOQclVpRbZN7PW3s2LKXy5cvodXXcLtdCrs4dH2IerUxORQ7gOAUm/zdXB0YptnrJ5+J4/M3Uy3pCc9G1LSzq72Nl177PrsOrEdjrGK2OLjj4D0cf/M4bpdLWZYkUNvX20Vf+3ocloCyRkjp1vatW7k6MMiaDRt46cSLvHrqRR55+HHOHx9UIqvZ36HC4MOj17k5Mcjvf+l3cTv9PPeD1ylltaQScUqVBKlyCF+XhYefuIvJ+WG0Bi25io5oooBeY1VhuqvnzuG0mjl06wFGJ8bYsHET0zenWNu5TrGop+anuHrjOgcOH+D7P/wxHk+LwgPOzk9gke37go3QUoTxiQllx7vr6BG6OzvIpou89tJJytkiTpsBq1vPxSuX+cTHP0skGOPbX/82t+w9THgxzJZd2zBaTaos++bYsPIFJ7Npnn/1eR772PsYnRzGqWun1dZHIVxm4uYUF66e4dP//knufGQXNWOGpfA0584MKKrHgb238O1//FcGLk/whX//m0RiIbp7W1UzbyFbxml0UszWuHFlGI/XTX//ZvLlKr2969CU6jgsNhKFBJeunlWNqOt6N+Kzt6GvSkDbRpUC2WKcWj3H1OwIDrcFX7OPbC3OxOJNbC6j6p4olTSEllL0dK7l2LHjtLa0E/B3cOKtswwPjfH0E0/z25/5Ik88+BipVJbxWWH7r+WP/+CPePG5V1ieT5PNiDiEfD1JLL+At9XBwsIyZ05e4G//9m/56fM/xt/kYTm6rBa6IiDa2zsw6oyK4a0z6Ll8ZZAH33c/3T0d/PSl59ixfyfzi3PEwykFT3CZ3Vy/NszU3DQunwOXz86+gzsVwrBSrhCNxLn98N3qGnD5zA22rN2Nw+RjeWGZVCKhFkiqIdkguxwVtViymC1kc4Jp1CkLS7lSUtQPudcKYjWUmWfD7jVYPCa1E68tmzjx8jmaHQECjlb1uXqDVNqLTU5DRe4fehFOBpKphBLUYhlpmJkbYcVsLqPspHLdLNWKlA0ljG6YjU3i8NlVmaPYTuR5Nqv8zmxMT0zgMHrRl204zH4W5hbp6enGoDUQDcfJSvdKMcfWbdtw2zxsW7+dr/zxX9DZ2qVEo8FqVv55nVavCpKafC2ExMLU1KzIdPKaVbammCOSCdK6sY37H7qH6xev8vf/9R85uP9OultlKKIhHo2roaYsvMUCWxRvfL2O2+1R2R673bISSBWHgFg7BG0oA1C5TwpIQ4Ktcp9sFG8KFjNfyaI118lWU4zPjrF9/Rq0scTPtJBBp6Pd5UWng9l4TGUPnQYzHSUHO07HCfyShbvHZqPP5yeeyTOfjKkdxVXGuohkmcKvTrBDoSypVOM9UNk+aUp1GMnnKoRC0otTUddkeSjhXqmpY8xuF0+8WIcaLPdVhE4DodlYiCgijJRuir1lRWxLSdLqQ6bwaqFglgJOaV4VS3KjtEnlB6oNVrs8VgkzKqwq9vCV43F1UbD6NVeE+8/rV/kiCoOuIACyutBg0GQ4YPuRYmN6o0us/XoMc/gXt8ncvK+Tmw+uU2HOSl3ErAgwg4DZG02twm6W/16x0aj4s/xZKQwo5ouUi2X0FtmClzYr8cgp9iKaWg2TprGoUDsRBgu5QpW6XLW0Osx2Ozu/euqXVsA0caCbi4/vJCcTvP/JQ7BV8hDOusNpUYJqeXGQ86dfZGFmgi39G2hra8XuchBJxyjXKljsJioaLZUEGJN2CosV/I4mLHa5+MiBUlR2kZ1btnLu/GkOHtxLLBZVGDIpa5CP1xEh6UNv0XHwtiNcG7/Bmi1bcDSjIVoAACAASURBVHj9uLw+9XlDg1dpC7SqEM2mzdvJZItKIOVzGdLZBPliVm1ZzkzfxGCuojVIeMWAz+tifnZKkULEYiJM8my8hKGqJ7IYJxQN8dQn34/BpuPUG5cJTebQFDXozGXe++hDVI116kIU0dUYunaD+LKw0L1Mj46xpq+D7ft28+Irx7DqvDQ72snG0gxeHWg05uWqlIsVahV5D8rY5OSylHj06QewBywsxedpCXRx7eIoj7//w+irNvR1gzrxnGYnhaKUVRkYiwxjdZk5dea4atKTpsZwIimHEGatgVK8SHQhxUPveUgdXzqHCY3FxMDgKOMjY2SiMXVxF0tUtZwnkwqzZl0HT378cfKaHBVzVXHWhwcEoRihECuzbm0XnhYtBkcFi9NFbFk8vC0sji2SjsaYmhnD2+rmk5/7OH/9n/+K7Tu3c+/99/PlP/0T9m/bxdjMTXYd2UWZIvlyVuH/XF4rS8EZOtq6WZyMkFrOEmhqJx6L0uTz4ff46erpYya4wFf/87dwGj1UpWm0qZmN/euZmBrB39JELBRX0xo5/2SnZeOOPh7/1IMspKeparXMTkXo69hEcGqZ6GJIBd5kO33DxjVs3buBlvYWpiYWePmFE0TnIgS8bg7euouDd+wkWYqSLsZxuJ3KI5wX/rf4S51mrAYjFp2dNnsfpbp0IRQJhifRWyvUdRpGx24q721Tsxc577taerFU3LSYeigX9ErYiPAWG1UmW8Dv8xAMLpLNxijkM3z6s8+oc6bD3aUaC4uaEol6jAsjp5mYG8eiNzNxY5axsXnqxiK33LGdf/7OP7B9407u2v9eju57EK9dBgRVwvkQ0+mbDEyfIF1J43WvxePsIZ2eZTFyiVwlpWwYN66P4PfJDbeE0aChkJeYv1X5mqXsS7oAzDYbdrcXk8FCJJJQgdsmj59socS1a1cVjs+ud6m20hopyroQFW2RyZl5juw+zKa1m+lqXkc8nURrqjJw7QK7d92CT9fOxOw4y7FZZqfmVL/Cw489xL88/yxlTYnutj6WxiMY6zbsDg+jw7OKFhFJTfJnf/WHdAbW8tz3X0FTtqhCnHR+GXuzBp0lx8FbdiiWdntrF1PBMDZvE8GFBO2BVl585cd4/FYCbU0kE0k2bdyqdje0dR0Dw1e4OT6A22Ell6szv5Bm795bKeYKXD53Ebnp33vPe5iemObypUvojVr27NuhchBum58bV0ZxW+3UqzEe/8j7GB2fwWwOEFkK8dKPf0RPax/xUJY16zaA2Ej0FVo6PIyOjRIJp5mYHuWu+/ewuBykFLewNrCFqeEF3jh2jEhqgR+9+Y8YmgqMLQzidJsw1o2MDI5j0zdx7MULvPHaFbbu3Mx7P3Avrb0eXH4rzf5mrl29qoZeC1Nz5NN5Du47QktrF5OTs8qqZjIZ2bl3hyKGCK7SarTiczRxY2CETes3oatW8bldVOp5Jmdu0Nrtp0iSAgnOXDmpcId2qwufs53RkQVuOXAb3//ecxw+eEgVFSXDaZYWlhXu8Xvf/CkffPgJXnvzddp719Czvoff+8LvqJ3Hxam4Qm2KbzyeDdG6xkVrl4833zjJsWOn+Idnv8pPX3mOfC6rptGi3WxOF/v3HWJ8fIKl+UVlMZWdyUcef79aABx/63U6u9oxGU1UioI2LvHmq2/itnrIFfKs3bwOh99CrhTD5bIqROTojUmW5iJs2bCL0EKG2/bdS4urg/hyDI/LSyKZZnp6FosMorTC0254gUVsiiARIVmtlDEaDMpbXqikCWbm6dvZRcVSYnpOPP0uTr1ygSfe85TKtOQzUqiUw2KxKsuIwNVFHJeKkp3KNBqZlSqT9EsDByk2k0QijtVioVDIkirE8XY5iBRDhFJLKjOxYWM/Nqudy1evYLLKFSZHPlWgzdfH8nRagRrqpQIb1vXz9omLikgl2Obbb79NoZ0pwPf+6V8V7lGhtzWo3T+bw6Em5bLTIohKWZxLAaXgfTWCEtTUVNnUwbv2UTNXGBu9yRuvn+X9Dz6JXWejmMmrnR3pH5Cpu0zfRdPJeyjFiUaTkcXggsp5tbRIF4EM/cS2ocNmsar3vFoTd0CdQi5PvVRRMqxYyaKzawmlF0mVE9h10FwX0fXOw2YyUpaelBU2uU6jxZPTcPSylrZfknB/4VCNzDo7e7rX0edvJ5eocDU2zJWFGYVrlJ9VBLHYUUT+iaiORXNEovmfhUutVuGv60kli2oaL8PiVRa7TNYlYL5ayqSoheWGOF8N4ioLzAq7fVWAy/eUqb5MzhtedpGjjbCpHMMyYVc6VVpaLYLibOAm5XupxlbZCVlhxSvhXhCMeGOx0AjLNixB6us1Ju7ivamqX5gcwKvfVKVqRfFrxI03j7/4EzxWaLucoeOffvHyopJNz/WP9jO/qYl0Vg4KLTqTVb15svAQPJJ1xbyvfprVPtt6jVzdgkXC36WCOjALlUZRlLwxdpuclI03zFjNqr/1mkbwQJ6jNdqoyg6Cwcqe/3bmlybcx/Z2cvbR7ZQNYt+QE1hWrQ0/k3ga5eeR35CUdchDPGa55CCzk4NY9SaiyxLwC7D/8G4yxRRL0SBWhxWz1c9L3ztGl30N1rKD8GKEDRvXUazllRCR9rf13X2KNRuLRymV8kQjSbVTElxepFKRZkgfzc2tVPUaOjf2MRcLsm3vNnVjWw4tKhatw+qjUtZiNFnVhXPNmnWNXICmqnBmbR1NxBZnmBgbZjm6qMKMElKVi6cQPKTA5ub4FAFvBzUpNUgUlO/66IMHMbp0nD97HQp2kqEMLqeFPYcP0Lmhj+HJEXUgDl4e5J7b7mFhNsi3v/kP/Pmf/hElbQWjxckf/d6fsTC2hNfmYf/+Pbjcbkau36RaEnySEDJkUVSiqdXOrffsZ/2uPswuI1VNnRd+/Cq37j/K+MgM0XCM9Ws3snnzZmYmp+nq7SZcWOLa0BWFt5SL561HjvLsd5/D6/Xjd3vYu2U/Ny7eVOHEO++6gzJV0vUyZ88NcObt81SzWWUVEZuMeL2LxSR6Y4Xf/t3fwBtwMbk4TUdvN8ePDTB1PQg5qSY38+THHuDS8Nts2baLf/rG83isXbiNTkZv3BAAF1VjVR0LN28Oqwpqg9XEsWNv0uLy4hWrTV8rm3b009YRUCG84ydf59777+LE8beo5oxMXpthTcd65ufmaG7y09e7hmxJqAge/v4/fxOHya0aX4V3LTdeq93A4I3r+N1NpGIZSqUc+XIOR4uZOx8+iLVFR65awKi3K3+62Jlk2ifTzkQ0ztj0KO95/91q4igM2+8++1MKsQx+h5MDR3bjarGxftMakoWoyhnILo9cDEdnhkim4yogKO2JYu/wWlsansJanrJ0COgET1snW04RTYTVhVhoEW3OHtyGALlUHZPJyoVzF0jGsvj9LWxYv5bnf/QciURYTTl+/fP/TlF0RDQlignKxhzT0ZtE08v0tfcwfu0m6VSVH/7kZTLFNHc+cIBUKqLKT5x6Pw/d9Qix4CJ33novBaqcGn2NqzOvY/FrMeqc9K8/hNFU5/roSZbi07jcHvIZmZCZ8bn9fP3vv8Oh/fu4+7b7VKnRh574CN/6zrdJZ5IqNyHZIqPBTKVYV7X3XV19ZLNF5ieXVAur2Wihp8/Pj376j+jMVYWAe+i+B5kcn+Xe2x9ifHxB2eEWY1M0uX2YNGYunj9POpJGU7by8EOPU9NU+OJ/+m0C3T4cNgeVjJaewDoMZitLi3HOnHub2eVBHn/6QVVtX84bKCSrdHV1Eo4tksguU8gnefyRh5mbnFKT2KVEiEQhR1/PRoLhIKHoArlcgkq9SKFcUu3HrW1dhEIRlpan1ZRraXaJluZumgNdXB8axmIwctvB26lXDCqYmIqmGLs5xmuvv8LTH31a3Y/amru4fO4a506d59d+42m271vD7/7+l3jmo7/B9OQkem2RbDJJLJwjHslx4NCtGK1G5pfGyKZT1CtmtcA0O+QmXqOS0bBn6y0cf/ltJsYn6FwX4A//6rexttYYmr5Ma4cffaXC8VfeZnE0jqHm5eK563T09rB53zr83Q76+tvp6OhiZnaeiZFpKrka2URetUBXZblRF++0lnA0xD333c2Vq9fweuT8ypKJphWpxVDT0NzqV7Y8sSikchHczQbytSVmozcp68qksznMJS8dHWtJJUvqXiKzvIEr53nr+HFVQiTIx2LcyE++I9eIdnWu2/xu7rj/EJ/+5Mc49sIJ5saiKgNREpauuYqvx4y7RfCr87x54iS33LlH8fvl/fR7mtDUhWVeYcfOPWzq38I3v/5NquUqNptF+Zt71nUSS4bw+FxK2DvsbvKpvMKnpuIFduzaw7Xhaxw4spdYYoEL58/S0daBz9WihgMWkw1d1UE5pWVtR78KrcswRhp/JWNnsxjVfVtZNzTiMa6STWcaIrRSxmmzK+EkyMxQZomcLsO6Hb1cujaA3x7gO3/9HJ//9Ocwai3oVS5ObCCyCGjsJMg1RqbQMk3N5uWaV1KFdQ0MoFZdoyTgLcJTFjuSEyroM+y8datiqM8tSJNpkwrD+pubGJ0YwGqR8iUDLnOA5ZmMAjXcceutTE/MMjW2qNj/4mNvCjTx+AceZeu6TXz9775OIVOgLJzwigwrtep7yvcX8W7QGfA4XRRzksuqYZY8n0HL2NQw8UqMDdvXqoK6k8cv8isf+xyR+ShGjZ5cWnaBM+pnFF0XjyeV9pBzW/IRKvjrsGMyWVRYVt6PRpOqfmViKzbFosLuaurKzKx6BEqagup5yVTTaPIZWs2N0PD/20OEqTer5b4regKx/8+n/ps/eOYeC95t61jX0YG20lg4yO7zudlBhhYWyMk0WDglK9NwuddIC6m0pMqEXYS10omCYZQCJhHkIqwN4v9vFC+pf7QNb3s2W1bh01qlkZFbteLI5FwWUnLM2FbsMLJoENEtU3Sxtwg4RZV+qWO5sQsgg1Cnw4jVZlRTd8VvF3+75PBWpu/yesW+0/DWN9j07wR/NWj+7NiCak5dXRU0Vp4N/87P/q5r6Sl/G00lgrFcZv3JEoHjy//mN/q/f2KuxcKVz29j3mohL5XSWsiXpcpVR1Ww/1qwmiXt3DD0a2TvRYEsK9Rk1anVoikJY7VOsVynVNdh0cvEdMUOI97eSvx/eH0VrVVNiwt1I7u+cZGutxp1vf+7DxHuZ96/mbJJT7Hyjo9LBLr6hbzLnCTiXaW0U0OkwzMU4zVC8zG1PfXohx7G7NSQLEbR6OskE0Xe+Okp1vo24NT68Th8DA0PYbAbSeeSXL12CYtJyyOPPazwb9GoJPLLqvRCLnizc1NqojU9Occd998LVj0FfY7p4BhNHS7sDpMKxzlMrRw+eJRcvsjFCwNs3bqDjrZOFfxZikwyNDKAo6pjfd8aJbxkCq9QXQYTw8MTyu/d27eGdKyASVbgFVSlelOvlRxZsnJTS9UVu1uKPbwtTfgDzSwtNyZSUtBSLUFf73omh0c5e/4ErV2t7N5zgG99/XtEZ2LoqnD77UdobWtT9dgjN0aJhkNq6q6logTNJz77ITSOGu5mh2p7nZteZHEmxK0H7+T02dPs2L6dRDKhUvRCRThx/gQbN/YzeOUauoqOe48+xPXRmywsBXE77Gzs3Uy3dz2/9muf5x+/8XVVe103Gbk4cJ2Tx07htTkILc0qQRMJz1OvF9QW72d/7TNs2LCBjJB77C7mlyL85Z//DX2t65Vt6r4Hj6Axy/sQ4PvfeQW/q5diIquwmBp9FYzganEQDC5gdTrwNPs5e+YsVq1WtX6u37IWvVlHe2cHm7dsVi2D4t0/8dYpHEY/19++id/aonykYhlr62yjVZjVfjt/9MX/iF3nQFOCQFOA9s5W1daZzmVYmguSScqCVybdoHPU+cSvP0XZkqVQKzA5MYPH5lNkE5n2nT55ho0bNpKvZOjsbSWRTmC3eMgky2iLGrb3b1JlLUduO0w4uaxsJC6PUyEZw4kQRZ0cp1oikTS6mkX5lWW7vcXnV7hIOf8lmGeWEPP1yypYqLamDRbKaQ0bu7dTLsiNRc+5sxfIpIoYNAbcDgfRsIj8sgrZ/ubnfwNtVa9uPCGZmEfH1IJSyk48OheFcInetf38xV//DSNTN9i5fwPPfOIphoaHufDWVcavT/H+B+5n987DuFoCzMbHuDrzBsH4CK2BdnIZjSJiOJv1jC1dx2a3El5KcmjfrSoEPDkyS1/3euLRJC3+bi5cuordYaZazZFIxDBbbCSTKWVzk92y3dsPMz4cVIv/226/i66udt548yU6unxotBVlI6lVi1jNBjwOP+PjM2hNOmYWx7jn6D2MDE7js7fy13/2Vb7yJ38JWgPL8SDR4iKR1BLh5RCt3k6sBpfyTM9Oh2hra0ZjSpGphJRYNGlcmHR2RUxKpxOk0hm6unq4/chtNDn8JOIh1q3pYXJujJg2DiaheZXVzadaqyhSh1CWvv/8d5UlyONxKhtMIS05Z6cKCw6PDiq6z+4tBxm/McvRO+9SRTynT51l8Pog99x7Fy2traTjeZZmI2pRk8yE2H1wnUIGdrRuVIjM+cVhtm7byND1UbX4lOIfr99LLL5Ii7eNaxcnWVoQb/FaBq6O0t3ejc3g4PUX32A5HGTr3nW4u4w89isPkCNKTVvGbnBw7cINuvwbmB6NcObsJdb2r2Xf7Tvp29zBleGzqiTJZnaRDufoaOohnywqb3IoGmX/4YOqRCyWCLNt2yYuXrnExnWbVHFbvaDDa/HR7GxRlphsIcPIyAhGi4b2bg81c5JMNc5idJFEPIVb201zU4fyb4vVIpfNcP7Safw+F5HIsmqnXRpLM3oxTCZSJF3MkKtn+cxvfQzqeUqJGtW0HZveo9p2ZQFdMMTYuKNblf8sLQdpX+NXGSxZjDsdbsLBOFOTsyp7cv2qtEq3KTHo9XswW3REEkH0Vi0dXa1KUHicPirFGm1tXdjsjezJ8NgIn/rUM7x+7GWKuQyH99/CqTdP8fJLb/L7X/w9/uVbz9HXtonbDhzl5o1xUokUO3fvZm5hSQX8SsUGV10sHyLYFWtcmkBLFWwSVDXpVXdGSVdiOjRBa1+LKpObm1jk4rHL7Nu2n+XlKH5/s/pcOVelzEmEvEyZpWVVRK/eKKDyRltmA/tXUJPqhblZZbWSIqi6vkwkH6Sgz+JstikBLkAAu9NBLB5jYekmTocFl9VFIVmHvJXgfITdO3bywL0P8sf/55+h1ZgUyeSOo3fgdTm59cAtHH/tDaamZygUy8rqUVXMbz2FfKlRdFiq0OT1YdYb1L1cpuXFSlHlH5LVOM4WGxM3x9Wi9Y7b34O+olfN4jIZFlKOWI8a719jESQDArPFjFbx2jUKayo+d7EhCWVGxLvKDQrRrpynVq6ohYRJyoj0GmXrEsvMydNvctste9DnE2iFoqfTUXwXTOTdmsqb1XDfVf0vzeMefXodzl29K4NQDZqyQP/r5IpZrgenGFicUu+nTLJVeZbQWmRHKNdoShUhvhr+FIFtlJ6flem5uCFWLTBiUxF7rUzxCwXZtXjH0qJsOApJrlGfL58jOSw5FxTNptAo7noHOdnwyK/qbBkoudwmNfWXhywmRcDLAkEWGuK9VwuKlcd/T+vR/OXxYF1OCnH/ykV39SFiU36BCvpfT9Jf+b/VCkKfqrHhpxncN97BAP2vCt+po12MvKeXWFlWSuI/F9KHbFg1DPwqBKCtodEb1PTaaJYARcOvJL5xmaJrJFy58hDfmsZgbJDyZVVdLmBRVpmfRwZJ46psSbkdBtb//ZVfWnOqCPfTD/Urq0yDkPM/hjDkjV+F6QvSMh+eZ/j8eSVC8sm0mprvPLCNW+7az8jMkAoXtbV0EpyOYC07aXa0qqnEYmiRRC7Ghm1rmZkfI9DhYHTkBiaDmUQ4Q3A+iq5mUrXRne1tqop9emyeOx+4l5qpTrKWQmuTnYoEZouGaDxMi78TXd2m/MfFovBD6zz40IPMzY2jM4ltR0+XvY0N3f2kMmk0xhrBaFARViQwJSIpEo6QTVaV8NKjwezUEVjnJ1NLkq/UsFokELiH4PISXZ1dCr8muE8hNsjvr1zV0NW3npHBK5w/8wabtm3m8sBVqjkti2NLJCNJHnnkYV557RW2bN1GX+9aJm+OqbY98eKJH/qRp97Hmk2CHkwRzcQUPmnoyrCqNS9K+KiYx2qz0d7Wrr5nplBgeHgEu8FKKVXGbHAh50o6lyWbkYInp+JKv/DDn/Dl//iHyk9eky1ai4ezb52jni8SWVwgGVsmnYlQLKXx+h38yZ98mWwmT3NTmyowm0+E+MD7nuTOA0cV0WfXgX7ufM8Rte184/qcsiTkEllikWXqusbEvaWjhYmpcfLFAtv37OalF1/CWIemNg8mm46mgB+z1cp9972HyblpZZsR0+eNgTGe/dsfsaFtE9qqhu3btqnndm7qoGwq862vfgtdSU81W6GzvZPmgJ+mFjdTs9NEglFq5brKLYRjYTSWKo9+/L2s29lNPJdQ14JCuqi2b4OhEJV8qTHVb/XRv3Uj8UQCg95CJp6nkCoom47L7aKltVndZCUcLEJdQmEum4N0JabOb03dTFgwngtBVX7V6vXjdniwmixqOzuZSWN1WgXPxMz8JLFwhM1rxScaUEz/UCjBwtyS8oPbDDbi4SjBxQUVehWB+3tf+PeqWCueiVM2lhlfHMPV5GJhYYE2TwfdTb3quvLMZz7JbHCSL3zpc6SKYTrau7CZ/JixkcsmlGWhvXMtS+llvvbsX7IYHuKJJz6A19dEKBymoyfAlZuDalFTysGGtRu58PZ5tmzYhs3spFbSMjE+r3aSpMvBZjVw6eJFWlpdDAxcUNaGnt5utCUrP/yOnAObOHjbYabnJhgdGcZqNeFxObl0/jK/8syHKBVzdHe2Ua4UCUbnVSOw3DBqeRvllJmFuSAPP/QQ14YHmA/PoDFXVWvqnl178bskZLxAkzPA2PAMvb3djM1c4rGnHsBksbI4F2dpLkw8lKKYLaMxVEkkw/RvXKPK3zauXaf82xaThYnCHEvJEC67F5fNo4hWfr+LUHyBsdkh5ePO53JqQTd9M4i2bqCrr10teJ02BwsTYYUFvOP2uzDpLVy9fJUzZ87w+d/4VaJSWmR1MDexwOxMSN1Ej953iD/6wy/z9Ic+TGtLgIS0zWqLvP7GMZ5+8knKZY2yG0iAMrwQ4eSr52hyN9HeGWBpKcnuvfuZGp9mdHCYhcV5Hv/I+7k0cpp/9/ufZDkl+D8NPl8T16/eJDSbIBDoI9DWwcD1Kypk7fHZmVkcJVsIU8xX6fB2Uc3W8dr8FHJl1vVv5NrwEC+/+hIfe+ZpAm0+3jj+Gk3eZigZ0BbN3HP4PXT4+9DoZLHTmOguLI/hadITTExQM1TRGMyk0mXcpg7GxyZVe+2GTetZWp7DaBZSBcoiNzszT5d3PX/wm3/Lw+99H6+9+RLNvV4CPR6eeORRFscTLIxkoWBRWF2xW20/tI5EPsiZc2eVL9ziBpdDdrNtRJaTKkB9ZeCqQkTqtSZuXB0lGc9id1sZGr3Jpz//IfV1ZuYn1HRY2OgbN2xWeEm710ZbRxuTUxPs2LGdZDSmdgna/AGGrwwRXk6ycc1Ozr51hfhilumxJfbu3qdY5QuLQT72zDNqN7e0Eq5s6BChcTToL2KRFVFbrhUx24xE00JtqlMzVFhYXiC+FGNmaI5N67bg9vgwCpCiWqeluVVNoEW8i5YQVKpgJksrQUplldGKZeSdibv8t5xfmWKSSGGJ3q3dhJNBBodG6OvrZtOWzWrqKvfK1oCfaqmuqDJnjl8iGoyxQ/zsLh8Xz19TNg27065E5gcfe4KO5jbmJ+e4eP6yYvEnMinVMyLCOpFIKFFtNZqk0p62loC67gnRyGyzoJECv1qCRDGGy+7g8qVh7jh8Hw6zk2Iqr7zW6XRagR9Uo7HJpGxCMsUX7KXw78UvLzsRYiGSnRxpqG4UMTVQkTKVlwuj2WhQgdVqVRjyZYXFvTRwniaPGZ8D3FYLBq2OcOZ/jgb3iHD/JRYw1T+1G83GNvU+il1YslueZguamo5oKsXJ2SssSP5KkVgaIlgWoCKMJfSZTMqCpqR2OeQhi/8GClO7Ir5XGO5i71/xxIuYfreFZlXcr7agyiLBYm2IfrG7pKWVdUV4q5jAyvB2ldMuOtfhMGK3GzGbZAdEHBQlRcCRryW/v9WFwqrg/9mCQobZf3EsWBcai2wLqOje6rNWRLFgr2z1GdZp/ll9MddQge4XM78wBlLRZJ7ZwGx/swqlljRSAlAnI9sCtcYbKN62eqm0YqExUheQKjVsFgPluk5NLUWcrz4cNj3psqEh02tVDNUc+lqBWrmstkS0BoMiSJRrOso1WWHq2PGtwV8aVWZ8TzunP7CVkkGnhN/PfPnvWtEowbIC3xf++NiFSxSjEaoFaTEUFFCeDVv7sXodTMxPq/ppuXGbNCY6vD20u7rV9EhWgAUKnLl4nOtjl6gaI2jrNUxaC8uzMZLLOWZHF9BV9Ur4WE3iCzXgDHiwNbmoGKrEcjHcXht5wdPVi1gtLqxmD3qteFrzygecSoW57z13oTdrmZ6ZwF61snPDbmwOG8uxZUwuK95AG6+/+RapWJzOtjYWZ6MqpCTtlE0dHtLVBNsPbSeZzWKxelR6Xuw2Ut+8a/sOFeaRC5LL41XNnKkVIexzWohnohQKJV744WvKKpMIRXnggfs5fvIEBw8eJJXK8NgHHiWbTfL97/0LRkud3/2D3yKcDxJKBQnFQyTjKRw2F/3rNzIxOY7L7WDnjl0USxWMJjNTc7O0+gOEg1GCE8vs2XaQWDLP4I0bNPm8im5TqFb47ref5dDBPTi9DtULkM5UsRsdLEzOMX7tBtqaeCXj5Iuy4xHlIx99iu7ubrq7IBSY1gAAIABJREFUe1WDbrhQ4uH7n+CpDzxNOZ+nf2sPrT3N2N1CH4grVNv0zUmy6SRmm56CJo+nxacCXUJ9aOvu5gff/yH9vWuYnB+jtcOHyWLA62/G7nCxdcd24qmEChLLpPArv/9fOLjlNlwWl5q4+wNe1u7o48LweS6euozL6FFTmc62ThVGm12cUqU5iUiSdCKDRlchlU1j95rYdKAXT5eFiq6oPORep5/O9i7qGNDVNcSiYaamJwi0tyoGcSqRU8dieCmE3+dVNenCfd6+Zwd2u40mj1fVvzstdoVdlGmITmujVNeSLxVIJCJEIiHVtmgz2oiFE4rrnJZt2c5WXC6nwsbptUY8jhZ0Vdli1/DW8VOYdVay8Qz9azcyPzujauRDoUV+7fOfwy72EPGyikyqF4kmo4reIQ2VspCWSdl/+D/+A6fOv8Uf/KcvsGP/Bo6fPE5353qaPNIMeQWP00nvms0k8llml8fwBUwkEoLpy6kCs5ig42p2UvESNouTdCxJd3srbqcNTdXAms5+/vQrf8F7H34fL/z4ZUaGbqpClU988nEuXTnDtr1bCYaCROYSTI0sUjdouPfBexp19IjNJMLMxKz68xdf+SPSyQTr1/QxPT/JQmgGjanE1cEB2nxryCe0bNu6gy2bN6Ex17g2eoVqvcjVa9eIhZMqn2AzunHqWoiH8sqTni0t8ztf/FU1BInHCpx88yy6qkn1Aei0RSrVFO973920tLao4JymLiVuOn74+g/JVXNYrBZ27drF9aFr2J1WRsauq7Cl5HUEcTg1OsuOzftUSPDa9QGisRBWg5WAu43RoQluu/1utm/ewcjQMP/1q3/Dxz/5USKJZcKhkGrcjQbTqhmyu6+LN994lUMHDrFVnj8yTKWaR2usqZIgp9NPraYnFFxibOgmy9NRDh/Yr/ClsXievvVbefvkW8xPzbFz9xYef+ph3rryJn1b2yiRIpYM42ttY3EmzMbebQwM3GDNxg1Mzk/Q1O6nOeAhng6SLS8rnGSnr4d0tIDP5iMRT2O0WckWc2qiuaa3U9FXZuenMMjOYl5Dq7eHAzuOYKhaiIVm6OvpUZ5ymfTXdRniuXlmliZJ50tY7T4V2M7kMri8FpVtkYZXg1GGHWINcypClknv47c+/Wfcum8bNqeOex66V9m+xE8fHM8xdHaR6eGQsjjKbmZRl2To5gCbNm7GbncwPHGZT/3qR/nG1/8Bg87G7PSCosps3rpJ2QyreQgtRbG6zdi9Vm49eohwYoFUXvwPdRbm5lXoUybVZrdJfV4kElHI4chShL7OXpZng2qxn47mqBUsJMI5Rq/NqsWayWAlHA7T0hbg0OEj+H1+hoYGaW9vV02jorFErKeSSbLpLBZjY/Isx9lydInl+BKL0TnFG8/EsqzvWI/P2YzH16R85S6XB6RcTvncGzvhssBWRYlS3ii2FINOvf5MOqWEczKZoFgs4PW7iaejRIshdhzegrfZw/nLF9QCQHaOLDar2kW3WMxcOncRi8FGR2sPxWxBdU0IvUsoWLIgfu3Ya4qws3/3fnb272Dw0hATI1OKL5/KZtS1UqvTK9Sx+KNl0m6WYighi8j9MRzG4rBhc5tJVKIkxH5YLjM9EeSeow/RIoCCUk1l3US4SzhVipdkcSVdqILUVD+rCktK8Fc87UZlDZGp++qAUZ4j5DmBOKjuHJHslSIGsS5WSoxPjmE2lWnyCJir4Ywov6uxXqSPEqt18GTh/qsG2hLvBDb/V4e9735++oNbsB/qRCOo8qpWZRZExNd1Vc5PXWc0tEim1MCHSyxSfte5vAAXqkqwSymTTN6VRUUIhSuNprLDqXCOsrvwMxdK4zu/m+iidioE76jamSTM2rCXy/Ej/0csZjLRX/24POfdrafyulRA1aLHbhMcp5B8Gn1E8rnKSy8GYEFNCn9eZTjl52y8pyLsNX9+bLkuvmw0jRWFBFE1gkuSVLFGTpU6TZUTtGreQpOr0fx2lu7XfnEMZLbFyvVf2US4XeDQYrU1N/BMGoMqWTKIJ11qn1fStJW6rjHFFo+4hFYl4qWX1yZz7RpmbQl5jiLHSGJG6DKlLIZy6mfvtnoDdGZq9UYTrEZn4Mh3r9N7fuF/5/j52eeO7WnnzAe2KquM6pNZ8SXJa119iEVmdRdDRHwxHGZs4Cwepx6vx6QaCz3NXnQ2E+FURG2JasxGKpkyupKV4FgEtyXAur6NSsC09TQRSs4yOP2WaHzqxRo2g4dqWsPCRJDookzAhTesZW4pzGMfeowCZaweF/ORZW7eHFEFOxqKaLQGurvXU6saSCYyLC8sKEF/5NaDuL3OBg/e5ubq+QGe+8GP+fAzH8XdFiBZLLEUjrA8t8TI4HW2b9pFUm1nJ5gOTvKlL3+JoYkhteVmMti4dmkIn82E3mxm267tKg8gHs1oLMro2DjnL1zk7Im32b6xn9/5vd8ilSvwN3/5d4xdHUdbrtHT00koHGL3rt2EQmHl4evuaFc17eNzwzzy4YdYs7WH5eQi0u+2bs16nn/ueZp9Prq6OghHlimXKgRa5HO0TM6PK2SdoWaklKpx5+H3Mjo6x9UrN/A6XGzZvQmDXcM/fu1rNPvcGMx6jA47LncrieUMV85eQlOQi6uOUilDJhvBZILf/9IXMShh7ScYDlPUGfjMJ36VQ9sPY9Tq2L1vG2s391DX/j+svXeUpAd55vurnHN1zmm6pydHzUgzikgICYQIMsHL4rWBtY1tMDbrZddeXxtsg40D9sU+sGuMQQQZECCChQLKmpyne3o651RdOed73rdmsLz2/WNZSkdnUlV1xe97w/P8HgPra3HmZzYoZUs6cS/V8loctPe1c/LUSRxOJ2arjampOYZ7BljZnFPfQbaQUvpIR0e3Em56BwZwe23YjQ6+848/4rY9d2lqosftxO1zMrC7l5NXTxBZilFMVajmyrQ2t6rkSYJa5HUtFyrElH6QUvxXxZDl7e99gPZtQa5MjdHbO6gF6OL8shorX37+OSLra7zjne/g8tUxjh+/i8sXxnDbPRTlwFjKEQgL9SRNd38nLq9I1Ww0h5t0qiPsBFkRrm9u4XCJQa/O1OwUJnNND1ShcJCQK6xx4i+++jKBcEDzHQb7B9XwmM9UmZtcwGUL6FS4kCqK3QGbSbjKQsqq6iT7VyQxsa1TDViN/U5V0Wazq5NULHlcITtnT53i1ZdfYSse49c+8p/J17b0ZH/y5DlcLgu9vS1qXpLJWM1kZnZxls72FmKxiMqhzHYHkzOLmA0hAu5WpidnCfj9RDeX2bG9tzGZbR7kY7/7MT76Ox/mK1/+uk6BW1raGRkZ4Wtf/zLtfc14gnYKmTSz0/OY7TZcATdWhx2Xw8fy3DoDvb264ZmaucZg3yjHj95BT18fZcqYXfDE9/6J9pYOWgKdmugr7O3VrU3Ft4lB8NSrr9DV0YvN7MZp9lGOOlie3eLqxSvky1F+5cPvJV+u8cLzZwiHOnDZPCzNLtDd08rZcy/zF3/zKb7yjS/rVLCjuRNTzapTZtEIS/y8rIXWomtgrak/weGSKW9Omx+byaFsd4fTroFfk1MzeO0+gp4gq4tLyr3eMbyHc6fPcPbCOe598C4sjjoXL57nd377v/Jnf/RpDY9yezxcHjvLL//q+ynnDHz9K49ruqzNBR1dzdSw0dk5pMSaf/i7/6WSlwfvfx3rkRXuuutBLo/NcObUaeZnr/OJT/weWMvkjWmG9nSzEZtnYWWG7v4hxs9Ns7WYZmstwfW5aR54+/10D3dgssLkwhjFWgxj3U5PyzB2gw9jxaySp3BriDX5Wcfvpi3YQiwXYXVtkbm5eY4dvoOQp123bLUSNDt9cGO6JoVfSeR4UsAb62wkIng8PuYiU1yblTRtBy0dYabmpnQ66BDCjseqqNdSxcDjX3qCX3j3u1lemWd6cZn+wSFK6QquegvjJ1fZWhYqj0fsHvSNdvKtxx/j3e9+N6srKyRy67z1XW/g85//PMsLEd72tkd46aXnueueY1osz0wsMDe1pIjgex+8m2wpyWZqVVOdK1WRK5qVTb65sUlLWy/+kJeLly4Qj6UY6NnG7uG9RNdiep4av3iV8QvX6O3YxsTVWTZWtxjdvkMn9KGWJt700EPk83nVj2fzee64804tQiV7QXxd6WQaj1PQsXZi8Q1y5TSLa7MkSwkuXr2kfP8Do4dYmd+gtbkdp9ujxxuRGjUMmyUtWEXvLhN1ATHIpLlcagwDBVwgRk7hpktTXqmVVOq3llzm/R95n26b5fGtra2zsLxIMBTS4lEKyVQ6TSgUVpLM1uYGFoMRn8eL02ZncW2ZXCGrieYdTZ0Yy2ZcBg/pREGD5TTu3lzF5rDr1Fb465I62xRqIptOEw6EFIYgjYUU7pH8BiVzjutjEywvbvG+X/gg3/rKN9k+slMhDgkBLVRrmjirxbkG/jR47iIP8rjd2G2NRuYmLlLDmcSoKRN6hKUvgUwGPF4ny4vzGgTltNs5f/Yc6+szjIyE/lVRK8VqIwizQUiRi0hl3nD5Z1e4X7jfS9cdOwm5/BiKVuq2IoaKhaXEKj+aPE+h1NC4/0SRURPccEUn2slkUafuIp2Rz4KoSHQyrzjGRhGvhbRaKxuD5P/9IkW3ND5SwN8MebqZsioT9dfSZUQadVO3/tr7uXn/Iq+RJsBhb+QSyWBWahQpztPZkurqRdZ0M6xJ3k8BHRg+9ePNesOE2mBYaiqTFLdyklMMEHTkvoDPMI9DgjG+nSI48S8ylf/TynftaAtXHxqk6LMpqlEm7mourVU1MEm06/ICyuPQL5DRQrHS6Ohq5YJ2NaIPMghVRbTsxrwW6PrimOzIeyZraFFXS3KqfAGK0hFhpGy0UirVNTXr9m+O03ty6f/04f+71785cZfC/V8u8s6Ldq6xSZBELYMc8W9cYkvX2Jwfp6PDRyKxgsNtwOKxEG5rIZHJkskVdA23vrzJN7/4bdrdXfQ3jShhQYofLCXcIRsmLyRiMYr5EvlUkUxUUgdTuAR9WZM3ucSZs1f54Ec+RDyXYXljk3y5SDQaUSlBOOSlubNVWff1ap3N9Q3WlhaVYX70lkOEW1r0Q3xgx14M5SrxSIxcqcK2/fsomNHkvB8+/h1KqTylbJW3P/IumjuaMbgMuJs8Dfya18Vf/fln8Jp8dAXaOHTsKP3btzExO0HfUK8GIciB8qWXXuIvP/5pfu7ht/Lf/vBjXB4f5x8+/xWWJpfIxZL43S4GBwdobm5lc3OzsZ0x1FVH6vCZOXb/EUqWPN0j3VhdJsavjJGKJdmzcycuh53BgX5OnjyjevoNIWKEGpNAmYTtGthDf/ceFuZijJ29rg3Tjr0jNPX7+MLffo5HHnmzav5XozFKRROZaEnlLfGNTTXGiS48GtnA5jDyhS9+gTxFPUEuR9c5ceEUP3riKbZ1bKNeriim7cDRPTos2IqkmJtaxmnzaQNQN5WZXZlhz4HdvPrKK/ollvu5PjHDQEcvFUNeJ+F2j5WlxUUNbjp69JhOFlLpOJVcnchMGqchQFOwSaO97U4LI/u28fyp50hEsxgrJmq5Kj63F4/PpQV/NBFTxKZM3DciazpBCnf4CHXa6d7ephjM4W37aAn1MDU1QzS1QnPQz8T4Va5PXGfv3sMcPHCUlaUNnnj8CVqCTTrt9YfdhDv9dPW1Mrs4o49x+8gOpqdn2T68raEpzRe4fHGMHaN7mZlbZHF9no7uJqLxdYb6h8hlpAmoaghLX28/sa2YFovSDPocITZXoqQTOcLeJsyYFU0oUhnRsK+sLvLwW9/CroMHxAOqCdD5bEYnRyviMTGnmF2fIpHa1Oaur29Qjd+rm7M0h1q0iPF7rUxOXcUXsBNsCXLx8lVGtu+kXjPT3tyl+ufOvkHm5pdUZtYcbGd+fkHpPOGQh+aQj1Qqz7rorIdHmZ2bYn11jaHBbVw+P0Y41KY6496hdp5/5Z/5rd/5DR57/Ou6fSlW80r8kUmzqWZnYW6eeDSCw2rh3e/4gCIChU2dK+cYGhlUQ9n89DytoXaSiTUsOgiIazMdELJApURkYwuLmGFzZiqbdhzGIGdPnGZ4VwcHj+4knc+xGc0S2UxoAJPo2qemrmHzmNh7eDftve3MzSxwaPQwAYNfDXmSSrsQnyVVSeAIOfjBM9/n0a8+xm/+5m/SEmrm1edOszK7oifFQMijhsZYPE0hU+UPfvd/8O1vfZNwczMtoQ7m5xY4f/G8JqRem7nKz7/nXVy6cInV2VXsBjetna109Ifxh1xY8PCNR59Q8kVXexiP189mJIfF6lOCl4RP/fN3f8CD99/b0LPvOsIrJ88xOXGNmakx/uKv/oT7H76PsqlEuZYnVlvTjdP84hyvPn0WMlZWFtYYnx2nY1srt9x5gHQ2rtKhTClBvWqlJdDLjqF9NHnb+cdHv6Rplu/4+UdIRDP4nT7FQM4uTLK6usrRQ7dhN7q5PjZHs7+ZvcNHVI4gQymZeFbqYqS0UCRLPDXP2NwZ1hLCeLdQNxU11be3rx+LfFdzSc3caGQe2IguJQk5PJw7f4krV5f4pQ/8GnaDCUfFyROPPa8m+GwqT81kpGrOs7A0zcH9B1ldW2FjaxqL16BBjKWCkYcffhs//Ofv8vu/9ztKG/n8332BVCzP8vIcviY5Z4So2yv6+UxnMlitNvUXyNauVhYSXYloYovIZpSB3u284+H3Mtq3g5OvnKC7rYO/+fRfMnVtkdhGUot70bJLkx9Lxfm1D/06P372OXbv2cPM3DwHD8mWxobP46MmhXe2QCmfV/15LL4O1gqZUlT9VJF4VI8jSzObNPs7aA22aW2wGYnqZkGKY5HfydZHUmploi56evGoSDEmE3dBIkvR7HLYtADe2FhlM7FOzpCjd7Qbk9PE+tqGgg5EqXDx4iV6Orul/6IkwU61Ks0tzUQ2IljqBkL+AOFAgOvT17Harfpdr5WqdAQ7ecdD7+bkS2fVNOlyuRi7dkWT0aXwVCyx14/H5dK0V4tk19QNmsJ+6vyrbNs/iM1n5OyZ06wuxbj3jjfy0rMvsm1ou+r6hd/eIJGYcTpd2myINMbv96txWn6eVQt64YxbG4nNQpZxuTAJo7ycF+WxBi7OzE7S2dmh56ipyUltFvr7m+nqbgTryUVKXB1a3sAkNlCGDarMz1Iq8/TtRix7mznYPYK77qduK2l44JmVK1xZXtKk4Z88phuPRSR2yVRRC3eZtkuhLo9PfpWLpp/eMIPqVFuhLFLEi35dBrAy6W4YRaU2lYJbinLZGAvDXT5jOpWXwbFiKBsNjPyVSGZuTuwbtXZjct6Q5xiw2EwE/XaVzujmolLTyXs6XfzJ41NKjkmM0iJnrmL4k2fW66od0zVHY/xfv6HH1hF9LU5f6s91tO/f/L9PS528t53rDw1pwW4zlsjXHPrC1QXTJO7Z12jXpfCtmxvFroBZiqU6bnORuqx0JLq+WFDCjOA3K/kcWXEY12sYKmVFSVpcXrBYqQmyTwp62R+oQ9fEXd+49DOTyrzWnFqpSVcrXwBBW5q02dAVjNms0iB9AyxmIksXsNXTZFJxCsUkgWbXjSTEmCLzNBTLWFfeqzlv49yzVxhp2wt5q4aC2L1mbE4zFpud1tZmspk0SwsrPPqlr3HL4UMqU8hkGvHRW7ECt9x2nFg6RxkxIia1oZDJnt/rZeeR/UQyMbY211TbXUilJd2azvYODV+SuO0Do7dQTGUUIWW2OVlJJ3j21Iu0dDaxOj9PZiPJUOcOFpbWufOBuzH5DNgDbp586gfUKwWq2SK9Tf0EbU0cOHILmXKBirnM0889qcmgTsFcGuCj7/ttju09wl0P3EHvtm1amHzjS/9EaiOKx2HjyJEjxAXDWC7rwUZS9FLZuJrufvFD71Hzoc1vIVOONQ5y+TLhgF9fH5Hn5NJFBnu2843Hv4XdZ2HfgX3Mzs1iM7gIe7soZMyMn5shYPUzPDpA/44+/vJTn+TO47dy1+vuJJJKsbaeZnJsns3FDZ241qqlRiBRLEo0tsHHP/mHZClQcRioWdEJmb3uIL2Rpq+zW6dqFpeRgeEhnnrqxzSHOkgnK8xcv6aFv9VjxuV1U8oXiEaidPX2cuXCGCMDI8pxb+0OcG36KnaHA5/Lq+ZMmea1NLdSzZowFZyUMhL84KFaKdEcCuBv8RFJbTI/t4ixZqGWq6h5VSLVU5moSj0k4CaTyGkioAR0WN1V9h8fwREy0z3Yz+JijJ6OHbzy0gnufuA2PvfZv+Ydb38rp06d5tc++BHy2SqXLoxx/tR5UtEEHe3tjO4eoG7N0zvcTs1cwSzM1rrocy0YzUZy+aQaoew4iG8VaAp264ZmaXMSk62kZmLRJ7qdAYxGq0o0pq9Pc2jfES6eu8qB/UfIp0ra4K4vberE3WF1KHlCqEly0hna3s/+o3tUZuB0OZTjf/n8RQ1a2bFvhEI9R7QwR7YU17Cfzg5hh8cJutsIOfs0ul6iM5955SlllAujWtbYfl+LPgabw4XZYWNmfpbtI43gnkMHj7C0OKshMnt37GMrElXT89EDt+nw4Fc+8EGsJhvXxmf49J9/nE//xSc5eGSf5iQM7R0gU49TJUOlniZXyOCy+XTDYDU76GxrpZqr0de+m77OUU3+nZyboKO3m4uXLtLf2098I41fgudMZcbmL2O0V9m7a6caU4UkIjKudLKINRNiZnyFscuXueOe/fibzBx73R1MTi6wsRHj0viYntg7RdLm8xESCVchy2DfELV0la5AFy0+oVZVmVq7Qry2RsWe54uPfpEdI/tpb+pl7voSe/r3kM/kmZu5Tld3M6lslmg0y8G9t7FrZJRPfPx/KM2hmK9z6eJVJXYUawVuv/c4gaCPoYEhLpy6SjlrJJGLY3IVCLUECHk6WZleo5YvYhbJoM1GU7iD9c0ksfgmbS3NfP6zX+YjH/4AZpudTNrAqdPn1EyeSK7xe//PR+na1sk/v/Qkowe3Mbp7kO98/xu0t/Vw9qWLlNKCibMzuLuXSHaNeHpTBwCSqOnyOPC6w7hdYXLJEhNj01q4rKyusO/wAXra2xm7PMbg4CCnzpxRSciu7TvJpbJK07EYjbz9wfcyNn2FdCrCju07cDuF6CJBR1FeOfck4TYH3kCggearJnRIIenORp2HVohsLWOw1NiKitwvwnDPMBPjy7z86hTnLlzj+9/5GgsTE4ydmcVYCpDPFlWit5lZpb0zoBPX6akJItkF9t+yk5XlDRKxArv3HuD65FVed9+tWsROjs+zthCllMkzsK2fTCVFvJBQk7x8l2Xy2NPVx/TYDJVUhnhyUyVSQhXyOJs4vPcOWv2dTE9M094U5k//+BM4rD7GL06q1lymioVKkaHhflo62pREFG5qxu504A8E6O8fxOv1U8zmKGULen7yuCRVNknFmGc9PqfesHBnC8WiAYclzLbunTgNDh1eydT50uUreh+BQEgxe1IkCaddmkmz0UQ8IThl2aAJ+lVCmfJatK2tLbMVX6dqr9LS1wLWBp5S8lIunL/Kkdv2KyhBskBCra0YLCZaWlrVp2OpmxjqHtDj0RNPfAeXx4nJasZutrJreBd33HI33//2k5qWKRNgq93EqdNn6Ont1eNFe2c3ba2tFIolLajlHPziM89QMZTYfXQHqXKUzrY2Tp28zKG9x7h46iJLS2tsHxlVKY/cp0hipOZppIaasVkdGowl3xWR0dhEiqPpoFVtVKQhMoqnANn8NB6T0Nd27xwlHo8SXY+QiiUoFGJ09zSUEy67FZfJxXpKZH2vGV8aDYjG/Q0XzT8zqczUGzuY7syzr30Yn91FtpphYm2FqY010sXCT0ygN7sJadZU354uKstdTKM3OexSeKt3sipFvHgtq2peFTKMFOA3p+6aeCp0Iyn2Jd9Is3oavsubunVtXm5M6mWKLkW//LsMnUQG02DMNwr8m4W73EZqa+HFB4IObSIb9W69YaAVPvyN22izcUN+ZPiTZzdEIdQonqVyuvFsBWcli45A7hmaS89pZ9B+ucS2b//7BoR/9W79//whG7Zy9j3DJHt8ymuWZqhqcqgmXAr0f1W0y+ORD9RNjvtr77NawVgtNQKWagbKuTwlSVS1OX9yrZrJqsmqIsuQ+y1ib0TIGgTJA8cePfMzL9xLajJoFO4S+CAFgm4tRD9mEYOMrFEazNhC4hqpzQVK2Tq5VE5X+56gTQucZCHGamSVtt5WsokcHd4O8msFLcgkRGbH6G6mZyZVcxb0BxVplivk9CA0MzWj75VoPVtbw5itFta2tjh4+1FiuSQFQTxZUENpMV3EUrPQ3tNNrlZka2tdV3IhX0Cnx6LzDjY10dLawcbClspHDh8+SktHF0sb6zz14rMEg35law/1DtPRPkBTeyuRxAb/6yt/R/dgJ/lsCo/VSXI9STFWIhXJ8esf+S3CnW1ML07oyvXazDh1MyrbePTvvoyjYuORd76D+x54Ix/5jd8msrRJNS88bLNOz5VJK3HiNjuxaJRUJq5pjG94+72U7SW6hjsZn7lITVZO6Qpemxuf20lvT4fKD3p6BzBYLGxGl5Wqs7yyjtcVxGJwM9S1i+d+cAKXwcuuPaO0D4X55te/wv33v466sUKoqYtrYw1aTTySZEuwm5J2mk2RScWIJWTl/BYWNhfZf+wQVyfHiSbjOG1eLBUn/Z29hJuClGo5Judn1FgT8jWRimZ0wrG+scLgSD+ZfJZ4LKHfSZlmlfNVomtbdA20UrMWqBmKrEXW2LtrNydePcPw8CjZdIHYehpbzYul6sJUM+rBRZBt4ZYQVyeuqFa6JmvCfImmYJCOrg7Vz4q5UrjjxVyDebwV28DhqzO4p5P+nT1s37ObzfUc9YKbhelVllZmcdhNvPDjJ6lWi9z/0IOM7NnN4vwaV06MQVa42Ta4AAAgAElEQVRCh9z0DLdiDxgItLvJVrK6LWkOt2kSaVtnO5H4MsGAS0NDrBYXlOxgkFTkqgYCdXe1qpSrXDIwNbdEKNjK5sZWg7CRKdLf04vPGWDi0gTrS1vK67cJh7haZ21zjXw5RVO3j+OvP6jJlTVDVWkp89NrjAzsbKQt11Ms5S5RqGeJrCUY6hskFt3E52oh6O3FJlvBSgULdhKlLcqWPHOLyzT5urhy7rqa1NbjK5rW2tfVqvi8YLAdU81CJL2q5sNSIUdrcw/1ml2npX/8R58iFY/jcFjYs2cHLW2tTM5Oc9vxo5g8Vc5ceRF/0Ek0tk45X2RlYYPO9j5NZb3l0CH8lib2774Vk5jSczlePX1SU0NXV5bUN9LkbaHN1cHVqcvaCMpUB1OFl154kWDAT71eVcmTreolm6oxPn4Nn9/OPa+/jWN33cYzz7xINJomVxSiQl4N9NJgHb/9NgLhEMFwK8aSGa8tSNVgolgvkTVsUbZGmFo5xzPPPEnQ3UUuVmFpapk3HHsTNpEo3nqEmZUple8srq6qFOTB+x7k61/9Ks2hMLWqgdW1DVaWI1y6elllZ2JWHR4YVulDLltnNbLOodv2YLBUtKieujaPuWri4J59pBJbWlStrK/TP9hDOV/i85/9Rw7uO8jw6C6WFiNcHhtnZu4K995/Kw8+/Dr8Ya8mENesVSLJFUXZYnQRWYuqsbKrs4fLY1c0UfjIbQcxmCQYpUhka12PHz6fH6c5gN/VTiYpEiEY2N5JIrqp0/qh3hHOnThPINjM0MCgmuG2tta47dZbSOTynLlwApu9yuzMJAcP3kI6XmB4eIfSu+T6ZmzUTCUKJFnamCTY5GVxab5RvLq9LC4uEPAFeOJrT7NvxyFczia+/OUfsm3bdu686xaunD/HxmwCa82v3xtpMqumEqV6BpfbJrNEDSwLtbhVRpLJllWelS3E8QZtStgSXXo2XsFUcWgI4EsnX8TX5GdejPGlPE0tzYoq7Oxs1eft83oRL5eknbttTfzCO3+VsSvTnDn9CrVynvOnTiN+ekkQbw626GBrPRahb3BAcxsOHNiv9ydSGTl/3n3XPeqxccpmWDS+ogHOpsmLlMVSIF3dwhKsY3abSCULnH91gtcdewi3wU0uk9ewuDOnz7Jzxy5tCiXkqQG7kEItrYGE2WxGCzWpS2RrLzIZlUPkcywszZI3FKg5qoS7QlybnqS9ra2hFzc3kjHluLm8vKGJqTarE7fDzUBvP93tHZonMzY2pknJ8nkROfLRA7fw+rvv48XnTjA7s4zFbCMe3eLq+BhurwN/0E+wKaTSsngi3kAcVqBJ8k4W5wh1eTly5z4dDnzv8aepFqy0hNt1G2m9UW8I+UYkf9KQNEynEjxl1fRd8f2In002EPJ+lysVwmFpaqq4bBbsdpPy3Gfnpnn2x08xNDSg2OpQMEghk6WQjjDS0UyykMBgBo/VwUZKcNSN3Jqbl5+1VOaVu+1c8ufwO5yEPXJeKbAcS/5L+NGN4CVNNr2hGxcJishistmGTEb14vLJVwNr43rCYJcNt6ag3ghSkucgMIabE/OGT7HxzBSVfiNE6eaf5fMiBb9I2czy2REk5I3pvlyn8bNuyKIk+N18g/hjNhLw2wgEBF/a+Dt5PDeTVOXPotOXizYTf/zMZgMHebOaV3mSOLYbRtW+/N/jrc9Ty1QYejKnxftPe1kfDXDpkX5iLicOU4WK8EdsEj7wvwUXqUaq0XloCJPE99bMjYAlffYVHPWM6vFLhSIVCQmQLYFZ9NPimLZQkw5TEFKi6b/RAOSKjURTm6XO4S+c/tlJZQ538fKbRsgpVknWjQr4aKS4SqkkxBv5nbT5xsZ2I7JwgWo6RmarRCZWUOONwSbhLwd57tQziv3rGezAbrQxeWaSbe2jjPZJoElIjZli4JPApa7ONv0QxhJxPYjJtFQ+OJI6J4WwIPpksr3nyF5KlgqriVU1PYoGL7WZpsndhNFspViTSXxOv9y1UhGzmIGF2StfcJ8Xn93LyPAo8WSGCgZFV2XzOT0oSkiHyxkgli0wdk1OitdIZFco1xNKznCZfZgLTjKRMkf23Yrd46dneAh3wMkPn/kuvUOdBMIeXj7xIrNXp8hspDl8+DB2p0cPah6Dh43VTUxGo0oEpOCTz4cwbtOplEZOy9Tl+P1HMXrrOEN2srU06VgaR91GJpLkrW96iyathtuauDx9WQh5zM1OapplMpkhnSrgtPlxmQKsTG7ht4bUS7D/+Cjf+OZXKRQzPPTwGzCbvSzNZlhe2CATz7CxvKI4yo21RRaXp/EHHHz4v/4G7oCbqaUZ1al6/X6+9a3vs2vbAYKuEG6XXVfMnQM9XJ+YxWP3UCpUWFmZh3qZdCrBO9/9Ll588RXOnT3P4YOH2RKsmb+Z0b3bePLH38XhMVOuF3VNLYFRFoNV2d+1ihmX0Y/LGKCar2kAkEzVm9ua2UxskU0J6zqKBQPNTSFcHjeBYJCVtQ0tBIS+Iie5zeg67qCJUIebu998B1anm0rRgcvSyvlXrhDdWOPK2HkeeOBuIhuLWGR7cftBJq4tMHdhkWIkT3t7GHfYgqPVjKfZRjKX0OmD0+rjyP5byVVyRBPrLC5NawhNb3cfNrOXQrZCMZ9XxJgYdts7uimo3M3C3NySxtjv27+ftbVV5MsW9jVRKeRZnl/G6/DgsjkxW5x0dfZy+doZ5jevsfPoINV6HIfLRjpZ0GTR0cH9ip3Ml7d46eoP6errodXfj9PgZHFpQbn1neFtmA1WSrmCTvNdQSeRcoTZxUVmx1cZat/O/l27mVq5zNXZUxy+bQSj0YbT3sLM9Cpev0u/AxoqVzWSzVXJliuEAgFmpyZ56qkfct+99/C1x75BT18Ps/MLWCyiDTcyONLdkE7NLDHUN6xyqoA/SDIRp8nVyqHDh0mXMojtLF8uMTk5qXIy0cI6TR4unbvCrUduo1Qrc+riGQ1+uXDhrCLIBPEmz0mkZDJlPXbsDmVT9/Z10RQOceL0WVzOIKvr61oMCwHjwumzPPK2R/A1hwiFWzXsymlxMzZ5vSGpcxaY3TjPhSvPsLG+Si5WZ3vvLtYWV+nrGOF9v/iL5HJJJuanMdqsvHL2hGpopdioFcGhuDwrqxvLFMtV3SLlMzmOH7mDu4/fyQ++90PKRQupdInp+SmO33VYiVJbGyn6OgYpFwvE45sUyxlypQzBoE8Z2VNjC1iMPnbt3KdSrLnlea5eO8On//oPSWYi7Ni1g5nZWQrVAn2DXUoNWZhfI5/JsrG6QcjfzgvPn8Dr9/H6B+4iU9rS7YzkH5w4+Rx33n1cmfeVnItc0gymGrsP9Smq0Fi38tT3nsEu/1mdOnE9cGgPi0szqqk+fNdRTl94lVuP7iMR31Jd8kDPCO3NPQoK8LoCite1Ok1EcsvEc2uYrLLWz1MvS7JtnqZwqzbj33vsGY7ecpxP/+lnMOBgdOd2Rnb1qWTylScv0Nu0k6aWNkxm8ZOlOXB4Dw6XiRdefI7FhQXufsNxltdXmF9cobOvi3ItQ66cICAm/USRfKqC1SAeA69SSZbWFknnUrR1t7C2tUIw7Mbrd1ARulG+jtXkIJPKqIn82JHXU8hUmJ27xvLiLO2hbp769tPUs2blrjvdPgqVCvlygWQqSX9fj57DPF4fV8fGeeSRd6iGXMgnQkUR6kw6KtkZeeqOOhu5FQrWOIn8pmZJ1HNOdvQd0gFMOp7U2wn5TL4/kgwvJlVJ065UymRzaQKBAKlEkrW1FdxqNhXalRRsVW3a5+aniOZijB7eTtVR5dLYRQKhgHDwFNlYrZfJZNL0dg9htzbMvfL8q+UyLU1Neu6S5iCTzit0QRotn8vN3p27lf40MT6D0+kjuRVjfnlOt0ki3RJvkCBxM5lsY2JeNzPcu101/+vxRbYf7NUG6av/8DhhT5fK7sRvIF4LaeqcTje5nEyhb3DaLWbFKIrm3e/yYZYgKkllddh1yCcTdQmwk/P/xsYK+UJWsZKic5fBYGdnO23trfr7fp+fO1s6OL84w0tL5/X8UbmBE/9XhXvuhsY9/rMxpz51zMC1UPknpBaRId8MKNIgoxsX+Z1IWGQbpFkANdGPN5CLoiyRqXaD3lJvaNWLskVpTNul0BepjGrfb9xeTKsaknSDz95AbBqwOxopqDLVvykVkhpMpuyNxqCmhle58c1sJJWkvyZ9VUper89GKCgBneK3uBH4dAMVKdeXxyg/U/nxH3/6RuEumhv5/8aTLku6WC3GtvSn9cE6FsvseiKHO94wHPw0l2v3dXH13m49iclPKtbNWBwulZKovkq1RA3ZjBTeIjuxqvOyJpFSYL0B+xc9fEn0P2IsqGCulTEK71XCGkyCZDRh0PVPvUGmkem3aIsqlZ+82Ye/cJLek8s/zdP4N7e5frCLFx/aqeZU7dZFj18s6clJOi/pcutSXRmMuJ2NeOHI3DS5rQiljEFNddVKEYcPbrljN5uZFcwOA+mk8JbbmLywRKdvECteDfh44YUfqyEom4+rBq2vrxezSVLA0mqOEY2ZaPXkC1qplSlWi+w8uJvV2Cab6S1KFQkMSmOpm7Fi4/jdx1nb2mRialYfayGXwGkxs2v3Hto6Ojh97hRG/cBYdVLtDQXYf3A/zzz3rLq6Jc3PaHSSLjZwXRcuvsrYtZexOLM0twbJpWqU4w6s1QBHD9xK3Whkx7591Mx1sFQ4fe4FzPY6q+urzE/MU00VOHzLAQKhZl5+4TT2ipfkVk413fVqkb7+Lry+gMZAyxczk09QNmbZf8cOWgfCJMsxSsYyVWG3RnKKPrz91jtpbpEJiUmd+FenL7FzcLeuvH784+c0hGJkaBeL0+skljM4ZeJ+YDfJWpxSOcOXH/0H/uhPfh+/t4WNlQIzk4tsLIu+XUKY8sSj62xGlsBU5ON/+gdgq5HMp5WGEg6H+fQn/xpz3Y3H4iLo93HvA/dgsBv5xy9+jX17DqnBMZWMqYbUUK/S1tbKt771HSUDjQ5vJxZNNKQvppLq+aumIpPT1zQIRwKiZMoiaz8xctoNXmoZM7lUAZvZgtfvprm9SWO6RTNaF2ZsLk/QH6CpOUxLZ6di4SSQSUJQSjmZusWxuepacN/6ulu0WaPqIujuYeLSLIsLU1y+cpatzSU+8pu/ylJ0meaBdq5cuo614CC2sEVPT7uGOHnaLAS6vVQN4q2ISyetPoNAsx+Xy6rSsWQsTktTC4aqEbfDQy6TxePyUyuYOHfuInt27sXucupUSKQqNpdN5T3jE2OaLyDbilwyw74dB6hXa6ytbRAINGG1G8jW46TKGxjNRVZXF9XcJZ+bppYODUuKRJe5tnyN/v4RBpp3YKpbOXviFIf3HyO5WaaruQ+PRSLCLWQqecrGGv/hve/BUXfzPz/zBdWvVgwpLs29QNGzqtsvv7+Zv//c13j/L/y6btXEiCqDhFQ+y9jstPKY/X4fZ8+dJhTysrqyoAa9xfl1pXcsLCxwzwO30dIe0NCUR7/4DcrFOm6Hg7Frl/j4H/4B24a2sRxf5PlXn1O+ttfto69rkGyyqEx+KdJC4bCG2ojPRzSuy0vL2K02Du47wA9/8AOcjsbav39AQp9yqj1/+9sfIZMpKLvdbjUzdukCy3MrLM6s8Fv/5b9i93rZTET1RC++GJEErG2uks5HMLvynL/4AqMjQwRdLWzv3UkhVyCRy+o2aVVkB7EEO3bv1WZD8IMr86vMX1/m9ltuZ8fOvVyfuUK6kKK1rZnHHnuM9733A2SSabpau/jUH/4NHZ1D+PxBSuUU+XwWc91OW7iDyYkxugbaKZPXQYDNbmJ9cY2l6U3mpza55+4HeObZFxifuURLp4ff/OivkC4kefOb3kZJT95F1mJLfPM7j9HV3MrE5UnqJTPJiGSG2ORjq+zz4X3dXJ08w469o8wvTeJ222jyt1IruDj5wiXWt1Z413vfiN1r0YmzuWKhnCszMT7O0MiAmlutVhRDGOgME0/FVbooRZR4JiLrSQqZsm6WukSu2NmhW9iyMaMoXtnaxmUoYXWTz5RYWVnl1kN38B/e8mH+6BP/hR/84PtsbMS18HvgLXcrdjc6V8ZT78Zh92CW40U+hz/gpH+gm4lrl7l69SoHjx0kU8yyJFjWcECJMQeP7NZBQmIzRSFb1Ul1OpVkfXOZcq2khbs0l8FmLyZrlfaOMNlKlHrVxvraFlazhfbWDip5C0vzK/T2dlMtlagVbUxfnKcQqZGLV7Ba3OzZf4CJyQmKhTzhcEARhDaHQ/0iP/dz76RUrNDc1ERfTz9ej4f1pQUmrl/H6DSQKEdYzcxRNsn2s8SebbdSTdvw20JUCiVtIOTzL4WsaL/F4Kx0GcGyuhxadItcRuRz8vyEnFIpF7FZ5VhV0ud7fXGCn//Au5lYuk40uYXP7yUVTyt/Xuhm4Sbxn7kUCSlm05Zwm8pXTTKgNBgawVYYiCdSpFNxHnnr20jFYorB1SbNG6RYKDA5O8HOfdu5PjuuTZEYckWt53Z6lRrmsniV4FIxZcnWtrBYjazNJ0isF9iz+6Cad/P5kg70RAEtZtl8vqADw7Y24e7XdbpPpa7afqmjSqICKOY0CX3njhHmJqf5/g++qwnU8p7t3LVDvx9SbzQ1hfF63fTYndza0sozU+cZX5+jJjLlG2bO12bX6MT9ioX2n1Hh/qNbDUw0lbTOulmv/iSj818TwFW6on91Qzv+E+mJ8FgMN8gtalAV9npFTazynS2VGp5PKeZv8tQ9bqtuVmQaL9fTv1dfwI2CXgkwDemMEm1uaNnlfm5y4nVGftPA+5qpvWjmvV4bPp/kFBn0sTTCTxvPUBoI0enLz9Tb/8HTEX36N2CQ+kJI7K9Mjd35swRjj+mr03GlxP6nf/ppe8ll4eR7h0mOhPSLkK+Ji9ZMxSg4SCjKusZUx2S1qYzG8pPxegPx+JOL6N6LuUZXJPsZieqlgt1q1MJetO9Vk+CLGm+MXOwej/4qhbtOlKtVDvzPEz8zqcy1fR28/JbdWrjrZ0QbBLSZcDhtDS69PDdZochqRZqMVJ7Fa5PE1zOU842gGAEM7Drcz1ZuVQ+GDpdZzabdoWHagkPkknXa2tq5du0qa+vzGE1lnGb5gFRxu72Egs2cO31ONW2yeqyUy5jNNuTzFG5toWY0shxZU3RSMhlXvaBMsn0tVt72rod5+dWT5ApFjIKAsshrW2NgWx9nL56lt6uPHTt3cf7yBeweO9FkjNb2VtaWN9i18wA2m5+R0aNMXb9GJrnG8y8+zsC2oE6fjAZJyQuxPp/SKf+RY0do7+1iKxHVic/u/dv59F/8KSPDu1meXiWytMrojm287vX38T/++6fwGMK0+Du5cP4iHqeVkZFB1d0Lz7dQLJDKblG35Tl8717crRbWkou0dXeQjedp9XdTTsPm6hY2p4nhnYNUTYKFyjJ+6Rq3Hr2NXDanEoT15Q1aw93koyUtOnbs203FIdrDHH/0x3/Ab37kV+npGSSdgLnJFTZWtqjkq1SKJSIRCbZZolBN8gd//HtkC2li1YQmgx7afYjP/e0XKaUMAuthbWWRz/ztX1C3Gnj+uZc5c+IiLa1dxKOb+P0uotFN9h08wLe//R0NOBLjscvu1KnQVnKLkiFPqZ6nLGmmos2MxFQi4vH7CIdaEddwerOoJ3+L0YDdaae5tUmnopevjJFPZfRA1tzcolxhfzjI1fFxbTDqlaoSbhLxKBZbFW+TnaN33cLE9DRmk5d7jj/E2VcvEU+sc1LW3qUsfp+DI3cfpWfXAK++fJr8ZgnSdZpb/NhDZvYdG2Fmc4K12DKBkHD+Lewa3cuzL/1IDWiR9Rjbh3aq3Mhpt5KOxQn6mzVlsq91O5a6jQuXz9EsU95cBofHTiwn8qg0do9NTT1L83NcvzLHW974Tk68coJjx46wFVvHE3BisJbVA9Hc0sTywhrhcFBlUu2dLZSqZSKJdao2OHXiIrftvwen0YXH7iS2nqQ1MIDHGsRj82gxYnc4iecTvO+X3k8unuUzn/wrRkeGsdgMpFhnunCGbCGmBBqZUHY17cRQCGKq2ClkM1g9Bs5MXqQo+ES3Q6UAyWRUnPdsrK7R2z5AwN+GxW4jEt1QLtVg7zBnT11SLFsqu4EvZMMT8jI43M/45CW+/b2vcsddR+nrGeLK+Wl6u0ahZlKtrkxopFkSw6OctA4ePNyQbwxs49kfP0nJmKSzq4WTJ1/h9fe9ga9+9VvceuR2RkZGOXHiVSSbxi1YWauTR//xa/zxJ/+MzUycUr3KwvISI6M7NP1ZJt3pXITW9gDRrVXaW5uxGc3ENhIazrORWGd2fpJdu4R7bcNkdhJLpJi5Pq8s+fELE+wfPcgttx7h9IVXJMhD00+zuZj6U2YmZ3jzGx7m7/7yS7SEB4hE4rS2hJibnWOwZxv93f2cOf0y+2/dQ4kcmOu43U6+/50f8OEP/Da//7E/47Zjx3nx5VcJdrg4cmw3B2/bhcvroK9rmGQ+j8Pp5srEZUJhL4mVdb75lccJSlbAapqrY9cZ3NXPXW+8hZ6dTaRLMRY258nmkoyMDrI8t8zhXXfwza99T/XHHX0+Ytktws0tmvrc29Gr556llXmVQUiT7vW4yFRFumimXjXSHGon5G3FYwlQKBXlJdD0ZDHVHrrtADVTgenFKQ2fk0m+ECd27dxJsVDCY23h6See58H7HyCbS2kKtmwOquYcfl+ASy/M4ql1Y0S2R5UbQ7IKre1BFhdnmZ0Xkk6nSmWWVlZxeJyEWv0MDHczMNCnGSGnT5yluctHU0uIRDLO7MI05WpZDdGBoFulWGJ0L5pyLC5uqUxpcLBHh0Try3H1wHjcLg0dczv8eGlidVLSiVvUKxD0h1Vnfv7sKTw+j/qeZJMuDeX998u206pTXYfNqVjYfDqpk+dUIU2mFqPqzFGsZzl16iz/6V2/TnQ5R8jdxPy0oDglYt7cMGtK3oqgbONxDeoS6ZJcZNglTX+lXNJBm0zzc7ksq6tLFMtZopktOoba1Pc0szCD0+UkHGxWPGWhmCUYDJBJZ4lubtHfN8TWWpx0Ms+onNcWV9hc2aC1rY2tWJTxa1f5jQ/+MqPbt/H97/1QaWzt7T0kJeHUUqNgEJdURn0MMmCRxqm/Y0CbckkoF4lPsryFM2Rg584RXvjRKeavrzMwMKJm8Fg0qVQeoXZJRSevnRTu4leQQtzl9GE1GhWt63C59FjkcNl1G3fl8mVmJ6/r+ySymttvP6bkE0mBF7yk1+fG43GxS6hkhTivLF0lWyjeCLm/4ZN8DT/xZ124f/eWCrMt/zJkVk/oDbPnaxkwGpB0kw4j4BVNMRWaTE2n7WpCLcvvG2QZMaeKIVSK9YbJ1NiAm8jEHdSQKoMmeWpyHdHKi6m4EfLUKNobIV4NI+vNibwU7fL6yb9JDSj/dtPMqtcRqozDjDQGTqdQfxqJrTeboJuseDHWSkEvP9vw+0/HVO2jRa5MwuUFkEq/Dq2Jz2HMTGEp1xk5VWbgXENj89NcVrcHufxzfcTEyWwQnrLIcYxY7A6dkt/UC2mBbTRr+NJrL2pAFVxSVbqiQkPob7QqGcUmRbFZ0s1ecxuZ0gspx2bHYrcrP9vqcFC5wYff/7mXf2YBTFK4v/TwLgweodhIOERVg6BksyAoP0VZSl9hEdmMRR9PLZpk7vIEic081UKVUiGD2ZqnpdeL2VUhV8kytGsIp8PN2Zev0Ozv5i0PvUO55PJeFcoZIhsrrE+P65ddphJ9vUOk4tL9N5LfpHAfvzrB4NB2EpISJw735mbK1SKFUpaN9WUy6STJQoT+7d2EmmUiYCWTylEpZnF7TXT2tLJ9t5wcCmxEItx9z9185nN/Tb6aIZVKqJZvcyNJV9cg997/FsVCxtYXaA47yBUiehCScCWnIPvSEF1NUKoVue/Bezl17gQdnc20t7ezsZZkbj5Ck6eNyFKEULOXd/78u7nvnrdycPt+xS8uL63R2drCyPAgrhsxzTIlEBzYWnyO0ICLu958K/aAma1IglK2RtDTzuZykrtuu0f5zM++9BT3PfB6Tp0+rdPl/r4+1tfWSMZS7N29V5MoL5y8gqlipW/bEMlqCq/HyWf++i9505vvpr2zk0yiTmw9RTZR0iTEteVVWZjqBmR9c55733gXZXOBmrmKJ+ihlKqQSVaJLmfwWLzUK0W27RrgwNGDXJ+cIxnJsDi3TjabIp6I4At6aOlo5dLYmOoTBweGVEdZyuU5ceZVRvZsZ3TXNvU5rC4sMTo8woWz5zhwYJ8WGE5LgORmFrfZoxMvu8Oqk6tdu3fz1FPPahEmU1Ap1L3BAIl0UjQyOn3JpVLkMmn9nlSqWYq1jG4QPvf3f8/unYfZue0Wxq9Ms7w+x9TUBDPXxzEZKrz/Qx8g0NPEmbPn2ZqKYcjVNfBmYE8XkdwiVVeekiGHX9awRisdLZ3UzCW2thLYTD6qBZncurFaJeQpTXu4G4MUm1n05GvHyckTp+nu6aGpvYlMPUO+nqVsyHPx4il27dhOOW3CYWzl1KlzlMqCJV0l1Oagf3s7zoADjy2METelSobVjeuEwm4cZheJTFrlJDarly/+3WPsGNjDww89jMUk+ygHM5Pz+N1CT/ERbg0r3vBDH/4IC7OLvO0tb+RXPvh+xY8W6gXOzL/I4tIU24f7dMra2byDJtcwFtxYBUtmiPHFJ75AIhfluKD2Cll6u0T7XuVz/+/fMtTTj9ngYHBwVKU+drtfJ+1pmRL6LSRzayxvTKsJfPv2EU6dfYFKPc7b3vYgZhzYDGGWlhP4vQFWFuf0dnLyuev4PZjMNmam5jQcTNKONyIrdO9uZmVtThN/JTBqYy3F4YN38NKLzxMM+YhFopiNdhZm51hfWebtj7xVvMWkMhksNifjY9dpagWSIiEAACAASURBVA3R3OQjEHQR29pk3659vPDc02ytr9DV2aVNmNEqE+2sbuk+8L5fYyOa5MzZi1wfm+Z97/kAX/rco/z8I+/g4IFbGJsZ50tf/xqRaIRDR3aSzye4667j/NaHPspA+x5aW4aYnlxiY22F//ie9/Dij1/i9mPHWd9cUHlhIpfU4Kbdu3fz3FMvcO/tb+CTn/hzevsHdLMU6vBx35tv5877b6FQlddVNP+ylZXjXZcWVS3eAH/1qb/CUXfhNLv1JDoxP8Yjv/QWWvuDTC6OYXRUFF0qRm6zwcLxA/fy5A9fUD9BZ39IQ5Sk8BnuG2Hs8rgW7t6gj2Q6wZ4du5SMtbSxrNINwYXu23VY8zQsJpuaV5cklTYhg5FRvvej7xFo8hFPxrQYExyqbKjCoRAnT5zl1j338sRjTzLQ18+3Hv8n9u7bh9jHhBSTjKfx1NvIrhrwe8MEvU3YrCJLEjywFbfPwjPPP01rOEhLS4tSo4SqMbC9H4O5ounW8a0kgUCYki1JtpjUwj2aiNDb26NT9/HrVxjZ3qd68UJRdNMGenr6WZyfURN2pWCCqkyeS3R0CWe/TnQhj9/Yia0awG0Lq+zS6bDxxOPfVIyoNF9D24ZVk96YFBvwuLxaXMvvC7mMYkiNViORzArr6SXqlgrZTJHBrp24TCFC3hZyqUwDA5lvJLGK0XN0xw4l6MzOzmA1N/jlSl3B0EBA3khPFUlquZxXSlk8s4U9YMPb5FH06dC2EfLZAudPn9fiSxoceV3lvJuIxolHM+RSVX75/b+G1WDjpaefVZNyR08nkfgmnZ1NPPTQA+ovuTo+TUd7jx4zirUczma7em68AQ9jl68q1nPPtv3qt5FmQMhC8pxb+j3aWKQ3C0xdWcZmc2vhLqCCbFaCmESHbdZtoWzWgsGgnrc3NrYY6u3T7ZsYg0Wt3NzazObmOk//6Cl8Lqd+dru7uwkEfHo72c5euHABp9OuqN7ekJ/o6iTrmYi+fjdpMjq8vCG9FnNvMGfg9ZfMtMf+LVrxp6kln7hRuDeMow3duEhbdAD97/wIHUbLdaWGrEixXtWp+U3DqPxeHq94O7a2cvrvcj8i42sEBjYm8iazSQcyUkjf1KqnM8KFL+kxVsNKhe+uhtXGsFluLxsRaYiEZijXkZ938/by2OQ28r/TZdX7V0TkT6b4jfuRxiCeKDSaCtkW/N6P4vUGBrJGXdpZWaMYwF6NM5D+U/0hIo/Z808ZnNH/C5nMvZ2M3dOhT75SN2gyaqkuBYVVfxWNqskm02kjdWuDNPMvlzpOY5l8UXqMWsNEUKlp4lTjBTViFs2aYCUV11NTrKTcj0y3pWCvv1Z7ZTCw57PP0/vK/E/zufk3t5mQiftbd2P0OBo0mHIDVSlSFemkxECr3Hn9X4yqFpJry0ycvUgmWsZSlwSmEiZTgfe+/+f4xne/SraY4vA9B/C4PawurCiTW1JQBeMWCjUTDIUVdVZNpFW/J7o5oRZsbcWwma2amCYrsuXlFdKpPNen5rn73jdgMJqJp2JKKRBNYi6fUipBMpdSb0C+UGVzdROzsUYoZFfspNProFov0dzWos7/eDaO2WEkX8zg9XipVAxsRdJsbKXwOwJUUqJPrtPS5ufYnUeYXpxhbPw6HocHm8FIR1e3GsKmZicU5ygnq0MH72R8fJZH//6bVDNw1923c/s9x/nd//b7WMomLHU7+UxFg3tGhgaw2Rz64ReDboUiq7EZmga8dIyGsftl82FWGVKtaFZtZW+vaAEd2NwORkdHOHn2BJlcWRnFdlkXlisEhDjgbWZ9IYLPGWTb9hEml2ZIp5M8+uUv8rr7jtLUEibk6yKyGtei0lgyko4n2FgTSsUGGIr8wi+/m1w9Q89QFzOLM/hcYb74+W9grnnpCnVq8u/Qjj6cQTeVqonYRob1pQi1eplEcksxgO//lV/mM5/9LAOD2/T9lVRB0ToODQ/oSlL0h11dHaphF4mZ6NabWptob+/kqe89z+TVObYPblftvGxO+vr6dRNz4fwllueXaGtto1tCjjxultbW2LdvH4tz82SSCbJ5CTlJ4nbaMNnqvO7Be8iXBaHmo1q0MTk2owFQEvZTkiRdKtz/1gdoGWrl+uQMK+Or1LM1lTR1DIa5sniW2+8/rNznbFE0uS2ih9PXSjLSsomK6v/FJJcTiY7JpMWG3xXC5/FTyUObq4uKhJhY7RqjJB6GtcwqNpeZ8bELtIRDXL+yRClrY/u2XaQyEUKtLozOAoEmO9lqWgtBjzdENLqO120k4PZpMq9ILcQkWMhV+ctPfk6lMoNDA3zktz6kZrKu1h4s4gooQSol6ZE+Pvbf/xtOr50dewcJtHpVttPU1k4kuaWhVNsG+/mdj/4X/uM7/zMDnTtJJTJ0djSxmVjg5QvP8aa3vploLsr04iRz87N8/dF/5p1veyN7d+5gbWmTUKCT7aP7sLt8ag598cVnSaU2MVvrmn0wOLSXl185QbGYpKvTT293G83NHdiMQapVSTS+zsLidfbs3a3UiEQ0qcmdMzOzKssSBnX/UD8Va5p0douF2Skl5fi8rbQ2d7K+tq4SiramTjZW4irlyaXjfOy/f1Q5/+GWViwWF8VKVc2cHd3NAtxVz4DI59x2O4nUBlaTRRNVrZjUKCwT2pJIIG1exb3mUwV2De/ls5/+Wz72G79NZ0cvV6Yu8Od//WktlP70zz6Jx+FVw/HE5BiZRJWnf3SaRDynje4v/uJ/4mtf/jp33Hmc7z7xDd7xrneqNKhmrNLd1aMbsUQkxSc/8VeatGmxWwl2hXnbe+4n3GWhYIxjd1vVPyFBdU63G3/ATzIaJx1NqcxOKBoiGaqaKrT2trG0JeFYZTL5VfoHB9XQJ1r09FaZcZGRrSxw6Nbd5Io59c+EfWElUshkM5lJqtEwurVFS7BFtevy2XG7/GpEFwlMPlfAKduGzJY2Q0II29zawusPcvbsOWV7e5w+6nUjszML7Ni+C7e5ia/87bf50K9/kH/6p69rYrGEvA3s6tGG11b0sT6VpK25W1N8hdaSLmyx89AwG8lFxiav4HJbtIiNbiW0yQs3B6ibanR0dbG2sq6FjtGW45UTLzO6Y5hEKqmFvniOlteWMJprmsBZLZr0MxSPRTVt01S30du5Q5/v5OQVKvUU5XqJnb2HmLu8BQU3LlsQY91MMhHlS1/4e8rVigZ9tXe0s2PnTpxOJx6Ph4AvSCGXV2yhGL5l4i5rqbKpQKocoVjPMz01T1fLIINdO3DZfczPzJGMJ/Q28njlNk888QTdvT28/oE3aIJyUzCk02Qp3EWqI0SvUrmgYYI1ynhDLpY3Fugd6ebKxCVaO9txud04rS4NW5PJvAxG5memmZ+bp1Ko4LC51Wg8OLCdhx58K6889TSXr1xmNbquw6a+wW66utt1urq0tIHPG8aCFYffTq6aJlNJ6ma8IhktZjdtwQ7qJXj5xRMcufUo7iYrTT0uWlpDTF1Z5LuPPcntx+5W308sKmSwCn5/AINAcm/Q+WQwK5soMYVnEykCfi9Wm4V4OoHX71WD7vC2QUlTYnl1hdbWVkKhoJ47T506pcceSSGXgjOdXCETm/1JPSQT6n9Vtd2YgodyRu6T5NSfYeE+3/YviorXhhtp0/DvVHUiORE6t2jHb2rFRSLUkBPVVHYjE/eNzazSZ6SQFnCATMvlNROTqdRvUnNKIS4N0U3deSpdJJsReU1VGwS5/s0JvDwU0bdLFojcl+jgbyagyq+Nor3xq8UqJudGkS+PV2rbm+FOct+RiABIqni8Ngy/+6OEctwbUpnG0xbqyv/H23vHR37X577P9N41RaNR7yutpN3V9uItXnvdOwZCMKaHJJxA4IaQhHCS3IRDckkOBxsDARvH2IBxr+v1ensv2qLeRiNN772X+/p8ZgVOQv44HN+r18sv2F1JI400v9/n+3ye5/3oqovoLf+ET1HmS3l0/JJY1b/bW1Elxrn72xEZNnFZEn8zwvohoCiQcbskqe6E61p9+3fDe6XESvuv/4386txyJWQ0JP9EhEIemnlwfl+qWaqkEAqdguqrFVISyes78sQJtJ74zS/d7/ad1T9qZn0TTtw3BIGKFAUaSOiXSoQq+dbFtV8fRGgjd8PGD5QiWJwaZ19aNSNAKhqFSiXGpi1rcWXiEvLFHD7xuY/DYW/EP3zzb9Fsc8DR1AypWAm11gCj0YxYLMaqViFf4NWfUW/Cpo1b8NzPn+OGPPKkEZmkRFXriz7cvP8O/OqlV9Db38MhyhIyqFRzaOtuhlQlx/jkLJNJtColVpadKORS2HdgK/pH2qHSyEHPpXPZBX8sBJVOjmXPIrOxyUhHv8gqtR55Ik1mRez7I+61o8MCs9WMk6cuQCGWYuLaBag0RphtVh5CdDoN9u26A8WyCNl8GY/904+RixYxNLIGX/ijP8DX/uJr0ApVCHqiKGWBQrqAdetHGEEmJhWhVEYyHUYo5YGpTY11uwZhaTEhm66wulTIVnggiURjzO0dGB7k8FNrRxvePfoujDoDJonL3d2LdUMjOHfmMorZKhzWNh7SLA4rFubm8dKLz+POe3ZBICDsWR/mJl2Q1tTIxfPMvA2FvAiHPXCtzOGZ538MgbKK5eASxmcn+HO5FmN444WjWNs5CDnRKXZtQFFIBRAC+NxxJOMZHsa1GhpMy+ju7YHvRskUFQ6FYmEIpELOoVhNDUxDUSuVPAgRX352bgZqrYbLpYpZugqJseJ0cwOhTCplT2d7eydeePFFGLRU+lKBTK5glSWVy2GwfwDjl68in83y80kkBTHZ0OTAtpu2QttggFJlgkJqwrH3TvFF7dq1K8wUpg6GHbfuxMjuUZw+dRaFYB7uuWVs2DjCNxe1TYSKIstFR1TZHQxHePigVXSj1QEBk1YU8K54eAgqZQto53Balds+E5E0epvXMl2DLgOVWgVXp8cQzUZgbjQilYhy1iAeLEIpaYDd3giDWQ2htAyTVYODx16GpdkIe5MDs3NONJh1kAgLaDTZIC5oYFTY2MN/fWoaP/jeUxDVxNi2YxNGt63jTQQV5ZgNjWjSNkItMTCd6avf+CISRS9uvW8Pdu3ZDV8khmIR3Cwb9PvRYnfgrbffxIaRjVBKtciks2jvaEFVWITLv4hkugCTzYTlwAK3JhMvvb2pByqZmn9mVEgWCaWgVNHHJrEwP86HbBosiWf/h3/0Z5iYmIZSKoJaLoZSLsHE9WlYG1sgV+g4rJ4uZxhnRzg5g0bPimIqnYWSuNCEcFMrEIv6YTWbmAx05MgR3LRzD9RKNc6dOceDV3dLD4Iu6kwArl69hD/9ypegMSpREdSQzGeRL1XgC7ihM2jg8biwbmgdq4v5XBrJVBjOxSUYNCZ+fVG3i0giwpLHi+mFJawZHOSmyc3rtuHb3/w2PvexT2DTlk1Y8S7gxddewNkLZ/G5z34GbW3tsJEFjJSqmhB/9Rf/CL8vyrYbKq+anZnn63C5kmXv++DwMJrb7Lh+bQyuhSWkonm89uKb3BdC7ZRf+Oofwh2bwfqb2pEX+iHTUjeIGgvzK2hqasby8gpslhZ4l/1o0OqRS6WQToVRqOShazBCJJdxjkEiLcPe3IxikZCzFi6DCnoTfNAyWNWIJeKc0yCBpZjPoVQrcwkZFewoZSpoFCpmsFPwndTMepOnAHNzcxgaWguVWgqhoArngpND2Y6WDnS2dmFp0QW3y41QKIyW1g7YbA6s69uAf/zG49i1ZS/Onz3HdJOKpIQtu9fDHwhh85ptmL44DZ8nioG+EUZK5mpJQFFAVpiAtkGJgiADq82KcCjG6iXZZogYQyq1nroC0lkYlSJMTFxBR0cbFpaWUCyVGF+sUMuRSEU5NEsHYVp4Ew6Pvb0VGdqbhlAtiiEV1+D2ziCZTaCclqDHsQ6ljBRyqQ6RUIzL/6LhMNKpNP8ODwwOoLO7k3++1KJKg3UmlWY0Ig3gdD+vCapIFxLIVBLcb2GzNOLQm8ewd9dtKOQrHHCOR2McDiUKDLWikqefrn2EXRQRH53GW7GEBZxiIY8MbarKRS48IoFKIKtym/fwprXwBlzoHejH2Ng1aFQG3Hf3Azh/6QJGRkYwNznNqMT5qTluQxWLpEilC/i7v/l7jJ08hdfffAOD64d4cD9x5ij0Bi02b9qKsYvXoVaboFHqkS9lUOWDYRJut4ttVHqVkQPqmXgauUyOBwmNTYZ0jTYCeVh1Dpx89wLW9A6yFz4eS7DSLpUoILmBe+QTDhdM1RHbWoUcfb29LBxMzk6hp68HPT09yGWy9fJGAVhxp9C7xWJhfKTBoEc4HOISqfmZS0hF5349OtGs+NsKi8gq80Eq7q9vrcBpq5NgVhX29zeb/rbBfdU6TYMwDb9kj1md8DmASuz0XAmxeIGpRPR9qG942ukxyC5Dj0FFSXTvKxbrfvO6eEj2KvK91/tG+DEoAPu+L4SGdFLS6Y2Cq0pF3RJD6j3ZY8g2Ttdq+jO90eNTaJg+L70ffX3BYIYfk8gzgr94J16fgnlmv+H2F9TQWXwaDZiBQiCC/Z0UrEczv/NsmzbLcfiTfchrpRBIpWyVqQPt6+FRsQgoCkndreMc6RBRlRAWTsjKOUfYq+8b3MWSOqv9PyjzpGTT0C5RKtlHT9+PcPXv5PVDASnv9Jjrvn8CzcfrF/z/07eZ9XacunsNahpqZ6XvjDB8nLiFXFiBWKlCkcgAJEZRs2oV8CyfhKCcQjJYRJkCqqksNGo57n/oTi4tmpqaxObNo6gVKzhx6AQ2Do5iZO16XpWoVBqYzA24cm0M1Sqlq+uYS5/Ph97eXly5coWHdrFIiGQiCfdyAE6nH7ceuB/RRA7FUqFOJigmAEEJrT0O2FuacfLMBXS0dSMaCiLo9SCRDGDLriHINRW0dTWx7ScYSWDF74FcJ4NYWkUg5OZfunQ6jWS8iO6WtXAvUKtpBu3dDljtDVCptDh57AKqpQoU8grbMygMd/X6JXzkIx/ijMP18TnkC1W88twhuCZ9aO2wYOO2DYjFErh0fAwhdxxmQxM6HO2wNlI74o3CklIZ6VQM2VICYl0V+x/YC1/MCwhpe0NlGEX2/lNQigKtdJEvVctobmlDg7WBL1DUGhn0BdDd3oNCroqlOQ8rU0qlhv3hhBr98U9+hAO3bUWTw8wKZC5RgVnfjFKuikyqHjYKhdzsnf70F34farMcTv8ietZ0I5HIQKey42c/ehkKKHnQ+uwfPYpIJo7XXj+E3o618K54sbS0wAguUgZpIKDnOxAM4oEHHsSlsUsoCiqI+UPoaWlHX2c3zp07gx27dmBmcQaJXBKxVBK1GjGCNVzERNHjkN/PRUher599y7F0gsNmZIcZWNMPj8+DdDrHg4dzZgHlLDXzhZHP5OrBVoMK+27bB5FCDpOlCeFQBvMzS3wDPn7sCCoFwkoasHHnKGJIIZPNIe3JoJouwdbYgI4BB8SGKgTqEtKVBG/1qL2PWOvVYo0VWrvVgWAwBolYCb8vwqpPg0nPLZg1aQXLrmX2CFOLJwW9qrUKKrUy5p2zIPch1cVnUnF0tHbwv6u1WiZjtHV2YNY1jrMXT2FgTS90xPPPUuBMBrlUwgcCjUJPMQxW9rwrYTz71IsQVKT40MMPwmrXc/CZ2iYNWjO0EisU1DZaK+Cld5+GxJhCFhE0d7ZDVDMgVwCjPf1+D6YmJ7Bny15EiVThDWB4aJgDRiqtFsdOH4XFauO69Eo1g1Onj7GdoNnSwajMl19+Hu2dLUil8uhs6+K8QT6fYW8/BYnD8Tj/TucSGazp6oNMKAVdUmlFn8ylIJSIEEnFobdYeAXs9/qRy2ZZIeR1r0qBx3/wfXzyk59EjIppFCo00++bEDx8Dwz04fiR47zdWJxxoc3ezmQMn8eDfXtugrnBgFA0iBWvm7sXKNDY292JLNnrNCp43B70dfVicWkOhw8fxuXLV/DlL38ZVmsDB++IgqM3W0HI4bmpGaRDGVw9fx2fe/TTyJYTKNYSWHAtwu/3odnRhAN7b4deaWb0KxXfvPT8IYT8MaxfN8RhSWqBJcuOVqeAWCHBzn03seodDPhg0phw4cQFTF6ZRiyRZD/5XR++C0VpFP2brHCFrqGt14FsrgC/P4RIOAajoQHN1k7MT7vwzlsncduBm6DWihnrSTY28vOSAkz2swS1N7e1YXnJhY7mbjQ2OLj1tUy2MKOWfeipeBxd3V2Ip8mSBsYaUoDRprfhpbeexy0HqBk0hlqtBK1awz5WqVjOZBAqN8vmi0ymstubIKgImAxFFocmhwMT01O8jUNJDMQ1qGXrJYOUHdBYlOhY04Rt23Zg/toCVmZc8C5FsXF4Rx0LqQSMDjXcsQVkqkkkK1EWAkhFpu0uCUI0tBO9jRTaWrmKJnMjrly8iP6BHs7bEN+c2j6TuRisTQb4fR7UcgJYLS0srFDb6c6t+1DJShAPZrnTIxRZwezCNBKhAppMXTDqmrjNkg7lNEBTUJ1yaHRPMZiMvD2os8hp4FEwPYgGcPra6lzsCuLpCCLpAKqiCowGE84cuwSjxoL+gSFUuJWxxq8BS0MDb1ndbjfOnjuHfLmIhz7yYRb29BodSoUizwjlAm0D63ZTgjkkc3F4wm7s3r8d3sAKetf04623DuGeO+9nhGkik8K+fXsxPnYNiUAEMxMz/PpJJFNIpNP41re+jYunzmBicgLRdAIujxOpdIzvz832ZlSLIvT2rEGxSlbgDMRSIbKZFH8tc/MLLHB0tndxgJnIOB6vF3lhCr7kHG+nY74kjr99DkaDBWnqCZCr4HC0cDiVMg5U5kR2GRoOyetOpYe9HZ2wWs1478hhTExPYs++vTDoDXzo8q94+B5L/Hv6GGK703NGH9vX38eHoAqJjzMn6zPbfzG009BrzHywivv7B/ffNrv9V4N7/XBfH7JXmej10qg6epEOecROJ447ydh12wr9/tdpNKvEmlWFn0k0xHvnbp4b/PVyFYlUEYVcfV6lj1n1vNP7rHLhV+0wdDgy6mXQauU3hvf6kE6fe5WGQ4o8hWHDkSyKBRrc5RD82dvRGsnypK7RhZSRQ9U4+ktPQFFLQJkHep5JQLP8u/vbZ29rxeTNdlaF81XyoVJ5UpFPLRTCYvO+TIaaUMxPHHlyizVqVqJJt/TrkxG3q5K6TjdriZSDrIRb4uQwAUpkMh7U+dRHTzZhjG684OlkzoHNYpE95sOPH0friYX/05mdP3562IqTd61BSV1vgaWvj6wxUjGdssT8Q6VhnTZJNKRSXiSRuIhs0g2jyo5KVoR4MM6tkjt2bUY0GeZwEr2/tCZDKpBFLlxk5ZYq7q02C0RyEUJhLxe2EDaLfIiETyN2aL6QQyadZlweXThdTjdyOQF23nQbktxCWUQ8FYZ7ZRGNdhP6RgbQ3teFQ+8egU5t4vbMRJTQZMuwt2kxONKJgfXtbNG5MjmFJY8bWqMa+XISBpMKwaCblW+pUA2pSAW5UIkinUKJ9iORoJCvwrsc4aFmZuoKegc6cdtd+/H8i8+ivcPBSXahSIGmxm785Zf+GZdOXMTw+m4cuOsWRCJJ/OyJF1BIADKxBm12B/rX9nJToFxM1dDkMYsimY2gtc+BTbvXM0O9KCggHotjZP0GJJIRDgBWUINSTR5JMa5PTGDHrq1otFixvLiE65evw2yw4Pce/jh+9IOnkYhSqMvE6tsdt93Jnt++NXYMD/fB5fQh4ImjmpeiWKhhyelEibz2uTjj5f7sG3+KSNYPd9CFxnYbFwa1twzi4Cun0W5pRzjoRktHI/rXrYVSrseVi1NQSmSYn5uCSFLjNXIvpfgrNThdy1zdLlXIIFfLEPeG0aDU4nMf+xTGrlxEsVbEmvXDOHz6PUBC1jE6BJYgrskQ8oVhMhhx+fJF7Nq1mxWY4xdOwNHUyPXV2UyakYKLC04oxAoI8gKkInFEQn6IyQ2uUHEfwJ9/4+sYmxpHe3cf5mfdOHnsFOQyIWZnpqjmjZm+t913AHKbGmfPn4NJ2gD3jAt9/V2wtRuhsoqhaVSgLMyzP5pyG/SyVgiUHHz0h/zQqPWQQIdIjCwlzfAGluEJOGGwm5hEopTJYCVqg1jEeQ7yqLo9PjTamiAUKpBKBZBI+FAuxyGgQLRED43WgapAiKnpKejUar4hdnet4RttJp1hkhAdtFOZKPRaHfQaC2TQopITME2hqdEET8AFvcYIq8EBlaQBpXwVIhkwNn0SZybegKVNxkpsraLGQP9m5It5/lilRIO25j6YtE0QQYh51ywHqpUqNZweF0wmDS6eP4NgwA9RTcg5CbKY9PcM4p1Db0GrU+GOu+/m1zUpZNRMWiwU+Gd4fXwSO27eCaPBiHwsD3lVjebGVkIK4Or0BbiCLi6Boe+VbrS0tZufnUNzWwszooPRCI6fPoGPf+KTHGJrb+3hw5HPu4T+Ne0IBlcQi1BQWMsselFNwqVnCpkYe3fugk6rglwiw+LKEqRyOVLFFGqCCmZmp9FgNUIsEbPfl65BnhUPTp8+jVQ6hZHhAaYbxbNpVIRCLC460dHcjjZbG1Nw4tkwNm7dwiFX14qLQ/cH33wTG0eIbZ7EWiookhnw/ceegVqq4zbk4UEazEQYu3ydB6fBzf2Ydk7wNml2ag6CohDXL1zH3OQcPB439u3fi5FtQ5hcOod9927EQuAqHJ2N3GpKB2xScYkn32buhAgqHDtyHoODw5idn4TOqOBgad+aPiy7VzhvMTkzgy1bNyOdTLAKTlQk8gvXhAXoG1Rsc6OSu1g0Cl2DCb5gEJUyYYyrmLwyhWwhhe03bYZcJmA1Lx6Nw7McxMqSn2/+tAGIZqNQ61R8bc+mspBLlEjF0lBqNIgmKHQvY3AB4mrcuuseTE/OYmpiBnc/dIDDi7TZCiyFMXlhFsWEAE2WyhpHRwAAIABJREFUbliMNj4cLnqnseibxrx7FgabApbGBhTSJbQ2tyEcjPK9TKvTYXF+iQ9gFkMjD8Bd/R1Y9i5CZ1KitbMJthYjY129fje0KhOqZSkPSMNrhzAyNMpggt1bDqCar2B69jKS6SAKqSqee/oFbNm8B2KJiq0BdNDJZzKMZqThXKPTQq6Q1XnpEmropcAhqaEalKtlKCgvVqkgmgjCaNPBaDHgzJlzWJxdgUlrgUKpQdDnR3tbGxNiXAtOeD1kM2xmdHE8lcSBu+6sk/OkhOykrV4ZhWyWyTL0uQWiGhLZGOaWZrB9z2a29+YKWVy5Ngm7tRlikQJtPR08zJbTeZQzRVy/fBVGkwmZbBb+SACf/8IX4JxbwIlTpyCUSeBoaeTXvnd5BVs3bsWhN4/wYUllUPGQUCjmMLx2LYjD/vwvf4ne3n5s2bKVD0OUBVhxr6ChzQBHj54Pk8KCGK/98h3OWkilSqQSGR5SO9q7UMiX+FrH7fMkHqiUbJehxu/RDRvwxA8ex/TcLP74v32RMzFEMKONIVmOabiisjFCQra2tvL/rqys1BtRdQLIhP/Z376qgq+q74a04AO1yqwO7u9nqq8Ocu8f2n9TdFSXg+vEvxsFSqsWGS5FIjRkvXyJPfA3qDAMGCG1mza/5SrPpvFEgekuvw6Z0mbpBhGG5lj2sBcrPGhT0JXRkTcU/VUvez1IW1fV6e+IJNPQoGTlnTddReoQqCMpuRxMLEA8XkA0SrNeje3Xgq+8FeUCJlK56QVB37ii7EJ/7edQIAHjTBFdv0pBnP3d/O1FpRhjH+mCp9+AQknAwznIA56OQEt8Y/K8SxSATIGSUAkx6OYkQJXo2BUBhKQoU+FStY5TLMqMvCYiZjv51wmxphFTmYQYRXKIKer+eDoxi6Tknc9DIBKxr3x1d/FBK+7TQxacubsPGaqsF5BdRgiBuB5OVdAaRCGh+YaHd7kEIFLT4sIbKBa8yCVKsBqbOYBHHjsIC5BpJBDLxEQUhFqihbSswnDfRjjsnfCFgphbmkU6H4dcKcKybxlGsx5avQauxXmEPH4oRXL22NEvoEKuZZKmlxRrUwusja2IxePsLz9x/AjWDvRhZOs6KHQa+LxhHiSp2CadiqBaSaF3jR2d3TYk4EFZXAbkUqj1WsSScQ7hzk1Ps/pENcqFYgZigR5RXx6bNmzikhDy6jvaWrC46Ec8lIWKNisowN5mhFRXQV6QRLqQQiKRQ1frII69Oo0jLxzF7p2juPnO3Xj32FkcfP4kDFIdStkKtCottu/eDpVOxTxfs8WEYNAHl3MWXT0t+OgjD+HC+AVkFWQDKiIRTXCRSWOLnW0GOq0Ozzz9b2hvb4fRZiPcDyo0ReaKXC09NLIJZ85cQU/rAPKxHK5evAoZZGjUW7FtxxYOTDldTmYOz886Uc4LkY6RLzWBaCIAb8CJv/v2N7ndcWzqCj/u/JKLVfBspMQ/m1g4gHWjIzh79jyEFSW0KgsPauQd9vudaO20wx8Po6mtDdPj0xgaGILBbMSCaw7JcAot1hY0WRvR0d2GUxfOwtRoRltPF2LxBHteKXymVehQLVTZTmU2m2G2WhnBOu9c5E0MnYbnp2dAuaQK1StH0lBJqVq7Uqc+ZTKsOBFr/6/+5hvI0WtQrIJYqMLpU1QYU8PPf/4LVPNFKITAlp2j2H5gN15+/U0O48bcYXR1tEBpFaN3YwfEegEqwgqCwRC0Cj3UCh1y8QLMJgvc/hUolQqcO3uRVSK68DU5mlCpltkTSt5Wj8cJgaiAO+68DafOXIRErOJ1v8GoQToeh82qRSrlhVZbx8dZ7T1YWAxBq7FhfnEGQmER0Wgc+/bsQzgShnN2GXt278e1yatQ6qrIlfOwGBxwz/nx4yeehkHbgMce/xEHabO5HFZcy1jbO8SITRogBKIyBPIiXjv8CwjlJSg1Cr5RU3CVsKOhUBKpWIGzEu3NrXjhxV+hrbOdy1fo5hD0uzF5baxOJPLGYdBbIJXK8eUv/ykqIiLdBHlrFgoFUCiVOBdCNw/KlAS8fkjUYrS1tmJufA5KsQZdrd086AqlIublKzVK+MIBpIkaoVQyOcnWaGPb1KuvvYZAMIBtO7aje2iQOcVvvvk6WpoduHTxIj7x8UcYUUeNvNRUm44nMb84hdnZCTTZLbh1/y1QKlTw+T38sxmfmYBUJcX4+FVGF+oNOkxcv45spgCLycJlMwGvF7OzTtz74F3IlONo7yIKzCXs37cPOqUe/+Nb/4SRDQPMxmalvaUdTz31ND7z2U8wam9oeC0qxQr8iwG88vw7UIlNcNhaGKm5f/8teOJ7P+AwajIbrjcBixWMPfS7I5gYn8LKiguxZBj3PnAHHD02TDjH0DPcjJIkCU2DDFWysSjUKBUqaNA2wKy24Ng7Y6jkVciminjjzTfwB3/8KTTYdRibOI3ewU70DgzA5V5kzKXNZketKuaMiT+wAtfKFPoHexBLJiCoCuCwt8LnDeLy5TF0tHdydkMpV/GByKjVMknKubjAmQqhUILenj4oVErejqbKGXT1dOHUiVNMMWlp7MTs9AIS8SRbz9YM9KPB3IjtQ3swc3Ue7x0+igaTFcGkH5HUCv7gC5/B2fcu471XT2N4zWbYjM3QKbTo7+/GydPHUBWU4fX7EM74sWHDMJbmlrigR2NQY2z6MgdADSo9UuEU4pEM1AYNLG1mjG4fQTwR5K3c+ORVrB3ux9i1K1ApyKZZxeDgOsjkGvg9Idx754cwNTaPNnsPrCY9jh97A5fOX8XUtVl85MOfxC9//jJ+76OPwO91I5WKI51JcwETDehk8aBtA6nhpLzT64LCf5Q90mjV7KOv1PLw+JcQS0W5m2NicgGdbX2wm+x8aKXXLNlACLNKdhgS8bw+Lw+lTa1NaDCaIBSK6hsciZQDnHQ/rlXLEEqEKFZymJoex+e+8GmodWq8+tIrTDZat2ETEqkUcuUSAxzMWmpLFSDs87O15/jpUxDIJNi2cyeyqSQi4SjC4QhEEiFcXKIlxl99/ev48Q+exMWzl3nD62h2MEFMo9GipdmOl19+GY32RjS3tvCWbsW1wp0T7pATX/ubr+Lgewexaf0mPPnE0ygkC5BLtBBUCS+o520xISop0Gsy6Dm/MTExzu2z27ZtxRM//AELpWSFMTeYcfOtt8G56GKBgBDQBLmgibdYKWLjpg2YnZpi0YMPNeUoVPJkPZh6YxBdHaB/XepJJZ4f8OC+Gk79r9T2VVY6bRtpE0DZDPo78uCzpntjWOeSpVq9UOnXH8PD+g0VnogyhbqqTtdsUuWDoQwyqWKdGngD86jRSqHRyOq0mGqND+C0QaKgaz5PFpu66r5a1vSbgw1p0yKmolH5HfV90Bu5Kuhz0UGAVH/6OPK3x+N1Cw957AVfejNWqw/tnEtlxqc18yqahechL1XQdiwH+8ns76xMpwxiXH6wEaEOG9tFQH6rYh6yag4qcT0dToeFglzHAzY9IzT00v+vUAlLMctDOzelSZSoKbUoUpMcmW+FlAYnVboEpUyAeFEMmVoNcbWIkqDu4yLrDIPuaa1G6vwND/zoj8+h5QNS3GeHzTh6kw1Jev6UWojkSj4E0ddGmwSlSlZviaWzD+2hBAKcPvkkjPoiFyrlEzUsz4d4Hd/b24KqrIBEJsIfcO+t9/DwPjO+yKtTqUaBQiUFt2+BQ6UzS5PsMWTeZ1UAi8YMk8LMqmGLo5MT9oRsvH51AUODm9lCUigV4A96IJOKeQ0v1UmhNxuQTlAxRCPjxSJhH4RCCues4Kv/1x9iPnAdQk0N4WwQK6ElSGVC9tHThby9rQeRUJy3C5mIAF5XCkaNAflCEmvX9SKUDCCRySMdrWJ5YgUyuRDrt/TA2q5CuhbBpckxVEpSoKLE+IllxBZSeOT3HsZDH78b9zz4cRCcRllW8kWJ2ui2794BqVrOXl26wBNGsFhIQakU4B++9d9Rk9RwdOYoFpZmsWPHTr4QP/74Y+js7OAXit1hR3dPF5xeN9LFEq8dr5+/hIcfuh9Tc/N1O1O2igaZGRsGt+Kxf/4+vvipL6Kntx+BaAiz83NYCQWRS2WQiuaQS6eRSIQRjCxzIO/HzzyBCecUJCoxfGE/1g4PI+CN4cnHnoHV0MiDMxVatDjakImXsDC7gpH167G4PIdkzIumVgu0FiOcriVu1d298yamzBw8chBqmRa37r6VNyn+sA9HzhxFIpdFg82CeDyF/t4B1IpCnD91Ec3WZg4V0aqZ/M1UIDN27Tp7MXOZFGP2KPTXoDFg/MokkpEEhDUBchQ4FQIqlQyFWh6333c7bK3NUCoMEFTksJsd+NFPHseSawWZWBIKQQ0333oTjK0N8IRimBibhrxMATUDNE0ydKxvxtTydahMamYZ01o/ny6is7GLA1RLK4vMZ05l0xi/Smz6ZugNRiTSKaSTMR7uU9kIcvkINm8bhccfgQBy2KyNqCIHIUGOUULIH0AunceRw6fgcLQjGk9DZzAik0shngxjZP0wxiev4babb4NB2YhEsgibzYKxmVNQ6zSI+GNY2zWMZ558Dk32Dtx338M4+M4h3H7b7VzGki9RcQcVFxEWl5QrMZwr1xFN+GG16rHkWmRVNxSNo72zB0tLy5zDoSAwFe8EY2FWUqh0xqTX4sK5s7j7jjtx4ugpdHT1wW5vxt5d+zHjncepsydRrZQwvG4Ir77xKj79+U/hf/7Pf8HXvvw1nL5wCsVaGds3b4VWrIWGrFH5Cg+CxIkPJMNYWF7E4JoBVsiOHjuK0dFR3ly6vW74A362GaQyaejMBszNzkKr1aCpsREORzNi0QSee/YX+MynPwuNxsBca51eiZOn3sW6DYMYv34Vcik1/FFhiBnHT5xBrljA0FA/bw1ps/GRDz8MjVSN737vu/VGw1IGZosNP/m3n+GBhw/AYm2CSqnlAqWf/uRp2Bu70NPXCYNJzTi9Xbv34gc/+DH23XITqrUsbrl1L9uPqKzs6X/9OUzyNkigRHdXGwsHkUCMve633bEXTQ4bEtE0ZqcXsTi/zKr/tclrWLd+EH/9t3+O5fAixqYvIFNNQKAoQmmUwtpoworLhdamFogqIihEBsR9VbgmIwj7QnC5nAjGA7j/o3dDbgL6h9vx3vETzEGPRsMQS2RodnRgbnaOD+CFchYCaRZag5J9ywqpHkLaItMwlC9ALpdAoZCjydaMC+cu1kkdJiMPT3SwTCTjGF43gDMXziJdTMPnDaGjtZ8pJdTy7HP7MDI8DLlCjnAoxOSfpx5/FjtHd2BqfAa5YhmXx6/i0c89AL1RjSPvnMWte+7C5bPX0dHUg9GhjRy4XVyYY3rG1WvXINYQFGAnnvrRk6zib9u3DRMLE7zxuXv/7fiXb/0Lb4xHt21EsppEOh9jZOSVKxegUEjR2d3BW3uilzQ0WJklf899D2FmYhbT44vodHTDonfgwN59cC6M4+3XD+Kdt45i+8abUCwKsHHjNt7ikRBDtBfqEVEp1aw607ae1HjyVtOMEo1GGY9K22WhsIZ8MYl4MsQiVqlSw6LTi1ZHF4Z61uLSxUtsu6FDJgVU6T/aRNE1kYhA9NqkP5PCTIpmLpPm9xGztUHI7PJ8MYWJ6eu476F7OfBJIeLD7x7Bl7/6NZw9fwGd/d1caqYQiKGVq/HKCy8iEY8jXyb7WppJZsvORbam0WMsLFHWxgSL1cK2KJ/LD+esE5l8lg9sW7Zuh0Qs5Ovi2bOnmdZjMpNIFYRSrYKjzQGhTICxmYvYsnMTM//1JLpF8qgUCckoglAg4qZZCqeSxSgSCXHYlgKparmaFfQnn/4JH2oeuP9BLmyi7gZCQsvlSigkCv4eMrk0C4k1ouVVq1g/Moz5+TmkUx5olem6VeZ9OJf/CHbR//8wuNPD1zGKNbbBEAmGrdE3tgyrA+xqMLROdqmTZXiopwHtfd8HDdqrXPdVhCT97sfjOUQiObax0LxDoVMa2uniSu9PfRlyqejXZU40+NMQXv/cdcpMneVePyBwz4+sDjHRamSQECe+WGe4U2iYciL0/mTfIaoMqfB8IPmTNxM18oitgt5JJbbO/yXUkgQ0RSE2HCvBPPe722RWBqW4tMOMrFEDyJRUAQepoAQJVY+Xc6z0r77l5bpf/3+6UYookV4u8NBOamGZSgPoCVBrQQXkClp/l4VQikpcUUwNpSWhnPnuZdKDy+V6KdONRCgN7hRMpR8Uedw/qMF9ZtCAw9uMyBB+Uq6CwGDjHwg9jkQmZSa9WEDJ5SpffOhQko7PYsU5ho7WVoQ9MYTcSfb4GgxKWB16+GNe1IRV3LrvFvgXfcilcrDZLXAHVhDLBqDUiNjXnSh42fpD7Y7USFmJCyEuKpAMFSARabhtLh6J4PSJMXzqU19EKlNCoVzgQCOVPlWrZeTLaaj0aiTieUhEag5plIqE0ErAZJRyq9+5q2dx54fuhC+xhIIogVjaz4q2RqlFDVKYTXZmhy/PJlFKiZFP5VFFHo4OPSwtOiy6l+FzJ+GfTUClFmPTtn5IdAUINWVEMjEkYgWkYlUsXgsh48vDqFVg7aY+LLmjuHpyHsVgAbU8lVCosZ1q180mCKXE460iFPCiWiugu6cZn//Cp5HMx3HVdwW+sA87NmznNegvfvYzSMVCdPV2IVVIwx30wmQxoEpe67IIhXgacokIZWEZTtcibIYGiPJSbBzai3PHL+Lhuz+MxsZmlGo1ZNNFnLt2Dc4FF7LJFJLRMAfxYnEvSrUUdt68Ba39rShLyohnEszeD/sTiHrT7NMmTjBtAdpaO+F3x2E3t+Dc6XOoCamlj/yNwKabtuHEqZO4emkMG0ZGsOvmm7DkXYZ3yYcDew6go70D7x1/D1enxpCvlnDXfffg1KmzKOdrjKlMRwuw6C0QC0To6e1i3/hb77yNkQ2jkMjEqJSLnGKn8JVBpcWZE2eYnELMZXoe6KJB7bJSjRSf+2+fw7Lfg3gsg1SEGhsFzPz+1rf+kSu4q9kUdu/bhh0HbsLrhw7DuxRAIUIe+k4orSJsvmUYC6FpZCr1KvBIIIXutl5kAkn2TjtXFpiYQ2pyKpXlVa9EKoPJbOGLGlVyT05dgdYoRS5PtgwxlpYCrMqbbTo0WiwcKL1+eQrJSAHlXI2zEWsG+1Cp5CGSCyGUCaHWSlETFaCUypFJlNDWNADniq+OtCtkuZFZCgmEJRkK+RoCwRCsFiP7TEktFcrpsNWKdCLPNzm/z42Z2XF86IF7USnThTWCE2cPoW+wH999/H9xE+rM1CTWbRjhRmN7WwvWdA9CWTXi6OETEFQl+MQjj+DQuweRTMfotohdN+1BuSbEr156CetGhrB3zy4sB524fP0SMvkkTp48htZmB994t2/agbamduiVRqBEK9YibJYmZMs5DpHTAGPQmyCVKrC0vMSdAgajjukRMzNzEIpkCPh9UCilMJr0yOezXCJDftjHvvcEdu7chS1btnMzo7XRgF+9+DT8QSf3KJDiuWP7fizMeRGJJPg5vDx2Fnv27sCzzz2Fhx66H6+8/CI2bhiFxWRGtVxkjK/b58LM/AKam7thMGqh1dMNS4+Jq254PH7YGg0IhwNM0nj5pWP40lc+CaNFBbfHiZ6eTqYRTVyaQ2gpC89iAHfdcYAtXeNX5zjUeOudt7BCmknmmNS0suRF0B/A+QsX8Pk//AQq1SzyohzC6SAamnVcG0/I047uVpw5c4ZbMIf6h6CT2VBISGHStmJhegHGBj1jD91BJ9Zu7sL80jj/ru7YsYuVWdeyC4UCBVZFSGdTPDBkSxGmd5Fdwb3kY8oIKbtk7/AHAmhrbeGGWPKoa1UKLs8zGvVIpah8yopCOQ8JWdIWpjE94cKH7v8UrPpWHD96AmOXLmF4eJCDrMNrh7kk7Nvf/D7+7i+/ge9/7weYnXfC5V/Bc88/gTfeegXvHT+Nm/fvh1yggUljR4PajPnpWVgt1OopgM/vRVWRR++aLrzy0qu8QbJ3ORBJhdHY1MiH+6ifWOwZLHgWIdWIsHZ0APPzUyxMrawsYePmUYxduYLOjl6GJ6QyeeZcp+IZtNna0dHUBYPSCINai+effY4PMVcuX8fw2k3QaS0QkahULOLC+dMQisS47fY7kE5RmZme2z+pbZQ2c36/n4OSdO+iEqRIJMDb3kIxBV/AC5lShYnxeey56WZ0tnRhZXkFS0tLTEhhjGQ+DynlhwJBmEwGQEjBwjz7uamUidrYadtIh4I6KpuG7wgjHLdu24wIbVHITCiUw97cAkdzG3LlHGxWK0QlIWQ1CV547lewWixcKNXW3cYWK3ODERfPXWSlngAJrpUVDsr+4//4J/zsp8/xvbpGoGwRhRTFsJgtWNPXh2NH3+NsFvmuHZRxiZBiL4DKpIBQUYHeasDszCyi7iiKyQo2b9qJSCSOYr6E5qZmfq2S753KB0k0IrFCJZXjxMmTbEnr6OjEo488yiCL2bkFbkvfMDrK9rSxy2MQS0VMSKpUS5CzZUkMn9cDs0kCtSL170Td3wZ8XFXcGz9AqgyFU/9j+HO13Gi10JP+nUSDVUsNPX/sKrmhsNN8xuFSsmhxKdKNwZqG+BtWGkKQc9vqjfKjdLoEosiQ15x86vQfKeOrfnb6fKkMhZrrn5MG/PcTZhjzWD9SsM+FbDD0c+EGVgqoiuvseA6tKsitIWbVnQ4ANLiT6l8uViH40hvxGvFMV9/kuVnonP8MkUwK83IJe86XoCX/3O/4duFWKVxrtCgLZYBMBZFKy4MDYxErRQgKWVbilVIBskIlBJL6v4lLeYgrhFX8zRsN9sRtJxWbBnOpQll/gssl/o8Z6TIFMmUxPxYN7ORzp+Gdfiq0Hitmszy8r/vhqQ+MKjM/ZMQ7m3Sg+K5QpYdIW/d50pNMIRB6bHox8o+rVOb1TbuDAjQHEfYHYFAbEQ8mUCkUMDjUxfxdquyOc4OpEoV4FltHN8Ng0rOt5Pr0GLfUCWUl1NRxpheQ+8iktkIjNCK4GEcmRsUNdl5rJWJR+L0JbN9+C8RS8qYXuCCoXMqjTBWWoiK8IT9kUsJtWdn3WsymIBTQIJ/HP/z9X2PWuYSDxw+ha6QDvuQS9A1yRON+HkB7enu5IS4bFgFZA6oZBWpF8oqloDRUIdNXUUQRwWAKGT+RVHLQNchgblFh8+4RqPQKnDx9AW1NfViYCuKlp1+HRa/C5778aVSgwn//yj9CDz088z6YGyzYtXsnFGol4UwhV8oQDNLKM4JiOYWvf/NrsDQ3YD4+xxfHlcVlUAOVn9aLdrKXtCNdzSBdSCORT0KqNWBuagmSGwi7teuGceL0CWhIUSzK0WjqxNzkAj52/8cgVaig1Og4OT635MF7B49DKRMhnQxxgVaAvPWVJD79R4+iKi0jhxwiySg8fj/Uch3S4Szi4RgrF4YGHWyNDqikJiQjRUhqIjhd8zhz8gj27duN7qF+zM7Pwu92o6WpCUZbAzzBAKzGRkiFctxz+1146rkn4fI6sWv/Tpw6cwbdXT04cugk9u++HeeOjaHRZIff7WNlgIavBec81m3ezBxpqrK2WBoYXdjf08csYlL3hRWgmMtBrVFCJBUjJ8jhT/78S9xkSVXeS7PLrPrLZXq88frbrNLr5TJ09TjwwKMP44knn4KoIkE2koTFpEHfxjaI9AXkpWl4Il7GzNmt7Th/ZgztBhsfSqbnJ5HNU7A1C4e9BY32JqRSObj9vjr1Jl1guoLBKMfU9HVu1zSbm+D2uNHc2ojXXn8bfd1reEsiringsLSht7sPYqEQiWQMIpkEVXEJJWEM8ZSbNw2xUB7ZtAAWSytOnz+Pu+66G4V8EjqFEgFPBOvXbsG7xw+hrc2KaCgKjbyBEY+vvvo6No5uw9lzF3nQqqKMO+64ndsEaX0cza6gJq7C7VkCMaATkTAfjMgnTBf1XTv34dt//13kMkI8+vufZ1vJr15+Bvfcfztefet15ApV3HXng5zFP3mKbAxFCCVVVAUF1IRlBANeqNUK2HRmaJVabBgZRTQYw8T4NPbvvRVGk5nD8f/61JNotDtwx/57QSewqfkJVFDkUiqiTITDCQysGYFJZ4THswxHix2T09dw+cplrB/diJdefhUajR47d+6AXCXCmXNHEUm4oFIDLW129nk2mNqBqpKpO/UDgBhag5QPsTRIlQo5HrC6OzvgWl6CQFyD3qRFIJDEs8+8iZ271wHCGNavH0UsKIZnMQKLRYuhtWug0xjwystvYWFxEX39nfy6jSfq1JJCoopcWIiQO8x++/vuvgcXz15hDJ+lxYade3cjk8ji7LHz3NZ5+cIF5uQ/9v3/B5eunAMBZJd8i9A3ytHQrEaqFEVVWEWj1Y5QMAFbgx2SmgIRbwHXLi3wwYDwjLOLc9zM2tpngsWuRSxCNrQmVs+oKj4QWoFAWIXVakd//xCWV5xI56JQygiWQK2iTeyld3tcaGy0oqWliV9XlVqJB3YKhC+vuMmNi40bR1FFla1SLtcSlBITFBIzDOpGvP3GQYSDQRh0WgwMDODs6XP4+IcewWPf+Vd85vc+i+/9y2McaF1wO/Gd7/4Nzl04hXAmjl237MLE5TnsHN2LTKTAlhijXs8hXvJsm1rVkKmoqfgi5BolrM0WKPRKTE5PobmRriX+ehZDJkD3QAdqIspWCZmiQ7MOhTipiZiEEKlMxqp0JJxAg84Gq8YKo9KIpZlFSCBGc1MLIzFnpudRzNfQ1TUAk9GGt956C3qtCrlCASYLdXasYXsMARnI7qHT1cU9Ut1p0xKNRRjfKBZXeSs0Oz+NqZlZuFx+fPYzX2B6j8/j4+edXoO80ad1IhU7pevDKNFjSGEnRZ5pHkxpI2JICUUqY6oVkC0mYW4y4dHPPIqDhw9x++lPnnwG28kCky/A3kpo3hJkNQXUIjUeHaCOAAAgAElEQVTOHT+PcqEEpUoCt2+Zw6Z6o44P3AqFhrcuBB5YdrnZZ55O5SEVyZnOQ6VTZOugfge5VIpIKIQEYXqzKebaq5QKKNQyRNNBQF6CWClGLltAzB/D1bMTuP32e5BMExWMWm5psKYGeikXRNHGnxR3u9WK73znnxlnqlAo8aEHH+bn4/z5C9yJI1MqgVKVrcwk8MTiUUYvU+aGHp8OTbVyHDJxpP7zeN+cVlfffzNYf9CDO3ncFyyUx/zNg67SWN7ve6d/JiY7XXdXh3T6CPKV17nuAqa/kHe9bmmpq+AkFtEQTZ+TDBJEi0lS4JSGdwq23iDSMMuFkY40dFO2QIhMuohgOItErN41tFrEtPqVruYxV/9Mj7HKfl+1HLGt5sYgT/53jVrGPnvyzJPyToM9D+4kv9c/YQXy4EHIg29CLauidbqKvWd+Q3P5353d03oBLt8uR6pRjFRNwzXfCo2aP42QnpHVswcHBipEvEdVKkdVKIGskPx3vwzvf2yh0cRMd5lKyWsRmaDM3PBUkdR1EUo1EWqk3lPT2o3hnVdkN9R2KmPa/NNLHxhVZm7IiHe3GJChS65SA4nW8J8KpFa/fvoBkMJhN6uxMHkVF86eg6QiY04reZwsNj2sTSYmEDADt1xDd3MnUAY6u7rR2GTH5fFLmJi6hlQ+iqSALro5GDQGNGgacPiN92DT2mEx2NmfSmq81+/H9OQy9uy5A1KZBplijjnHsWiIb4aOdivi6TgEkEGvNSMaiiMRDqKQiUMlr+HTn/wYOgcHMe6cxFvH38CWPZug1Ipw7PhhXuUVy2XI5Epk40Ugq0MmJIBCRCU/SQjkWfStb0WqmGTfr0Fi4gruedcUmjsbYGnXIldNQanRQq0wIOwt4offeRIWvRpf+vof4+r4Al586iB0NT2SoSyTafbs3QOFWsUrxWSKDi4RHtxzpQQe/vhD6B3uQVlT4fDl5KXraLE0we/2IB6P4MCdt7Ca5I15sURBKqsNly9cgZBeuKUq7nngIRx+7wSWZlyQluXYvG47Dr75DrQyFe649x50dncjmcwhmS3i/ElCR6aQiAeRScSQiIchVQjwhS9+HiqTkts9qYkxU80iGk7hzNFz6O3uZdWvwarHIHlyo1kEvTFYtU1wu5eRikfhdC5i3+37IZAAvuUVKGVi9A0NYOz6NBzWVuRSBfatuzyLKAvyGNqwFtcmrjIibWZyAdlYCS3WLhQzNQ6bCkEXYHp5CSFUyHkLRMpUg9HAAehKqYLenn5cvXwFmQR53WWQiKhwJIFYNoavfuMrODd2lvnSHqcHEqEc99/3Ubz22kGkwnGqHMTakT7cfN+teOvwYQ5al5IFqJQirN8xgJYBM/71F49j/dYNiMSTEFTp4q+HMFnBmu5eRFNhDjcqlOT/j3I7KdngStUqTDbig8vhWl5Ga6sV8UQEErGCbTuEqjt15hgs5ib4vH62Bm0d3Y5YMIFjR07hwP470GxvwdXJK1jyTkKpByx2Aw8IETpEZous7FGQ02g1IBRcxsXzJ2FQW2A2NmPzlvWYnLoAo8aMcloKhUAOkUCKvt5B/OKFF7kTgHIGxXIBUxNTCIaD6OizIBD28Go7Hg5jYWIKj/3zd6GUqJjsE88X8MOf/gwf/dAnceLUGSw4qdZcj5Z2O1557SC+850fMXv6xLHjeOvN1/Doo49AqyMM6zwuXbyAa1cvIpdNYbCnHwP9/fjExz7BPzPisusNDWi0NuPk2bOYczp58L5l/x3w+kJ49tlnYLHquHTp0uUxdHaswa4d+7F1dBfcnmUeOv0hDzR6NRadi9i2fTekMgVSmSTypQTcvhnsuXkDxq6dxuzCDOyNbSjkRNDpbAh6YljT181hea/fiVwxBZ1OAYVMig0UDo/HUawV0NXTirGrlyCTGfHzZw/hwG1bYHOI2euuFHdg8oITd911AD6vG0qFBr/8xa+wfft2HD9yHuVyAVu3bmR7SHA5BmFRBefsEiqVHP7vv/tbHD70Ho4eOYqb774VRqsFl86MIeKLwjm9yEHswYEe7NizBZGoDyKlEoGoB9Z2A8TqEquWhMPbuXMvypQHWgnCarShVpDDPR+Cc2YeUpkYwWgYarMSjl4jRLI82xDGx+dw24E7MbcwA5WGlLcyb04lYjVcSyus3HZ0dHMhFinzRBuj8jQ65Gv0CkzMjcFsNaBULrGiLJMqmLpEAcHW1jYsL7sgrEoQj2SRjtOeWQNBRYSAP4BsmpjTCTQ3OWAxNeL422egFKr5IJdM53F9+goOn3gT33v8X1CWlGButUBSkcOma0EikEc+SfdNUvuqWFqeZ2xrg02PSDyKsfExjG4dhT/i54ZcsutNT05zaZ1AIoCuQYPe/k62KRJXnawopUqRPffxcIrVa4Oegq4VhD0JfPb3P49yqohLp87htltuJyYYPzfP/NvPuAW9vbMfAkjw6suvMPmFCtGMZjOGhkZ4QCfrhkpRLwWigwIpl2TxIdsAWUDEdCg0qDA7Nw3XshvRaArbtt3Ez3uxUEQsFmevPg3+NBiRok2WHmoSJZsP2WSIukQDHXnpaftEAdHVuYgKD8PJENp6W+EJemBtIsHgdYxu3IhQJIy2jnZoVBqMrBnFyUNnOA9AGwWRsFrHHuvViCdSSCVSCAeT3LZJba75QgGZZAaxWBIdHV3o6ulkPGU2m0OTzQ4doVsrFbz99tuMDB0cHOTrPFkzpRohYrkwlHo5ctkcsrE8xi9NY8OGLWyVoiAr9Tc0NTkgEYnh8bqxbcsW3jKcOn4MR44ew30PPMRFXmv61yIUCGH8+gTMVgsfbvK5PFtR6ZBEG1o64FBQmJ53Ekpl4hwkgtB/GgtX20NXKSz/Xwzu8+Z/n7lctbqsPubqF8V2mPcFUElxp2GZDkb0MTS4U5CUCTGFMltnSAEnEWLVX75qmeHZ7cbHrR4IOEAqFTHfne6v1G7q9aYQCGR40H//4aJ+4Kx/Zf9xW7C6BXi/ZYegJuR/JzsOva0eHhiD+ZWDaea4M1ONBveF70KcmYe2JMCeswW0rPxuoVR6oECHCJO3KVFQEVWlCjHdOWUUNvkPb9US8qk45Doz/0OFghFVBr3xn6UaJaT5EHJiE9tMauUy86PFWir/qUIgk/MwTP+WK9NJSgyhTIVMTQ6xTFYPIFSrrL5zYDWTxqZ/u4K2M67/3bPIb31/Gtzf22ZEik5KpLiTladWX3/w1/U+/xcvSASARlFALrGCdCKBRJB8wip4ljxosJq4nZHeybfshsNkg1KoQJu9DS2tbTh19iw2bdvEJ2AKK65ElzExOQ6v14P1a4cQXPagiRr1DCbI5DIIpBJkimXMzXqwY/stKNfE7KOLxINQyKUoFPMQKar8mDPTTpgbmvjCn01QwVACSkkNn//MJ2Bot+CHP/tXbNu/Cb7oCgrlDAfUNEoD82fPXbwEYtKpRTYEF9IopasQEU7KIIGiQQS9VYfx67PIUGAjm4a91YI9t27EUnAarsA8DGYzVAoDKlkZfvGTF3DTto1Ys64LiZwAP3/iZVikVlQy9YrmzZs3Q6lRQyyTMk85GPIik46hUMviwY/eC4FSAH8uhGQ0ilZLE27esQeBoJ+JB/ZmG0xmI8oo4t3TJ+GgQTwexdE33kajuRH9azdwcjy4FIVWaoJGqkU4FMDKkgsPfuRBGBtMPNAsu4NsodHIZYiFg4x8S8Sj0Khk+ObffRMUsaiKa8jXCvj528/B0dgC57SbL5L+0ApEdCO1GBAORlDJA7IqNdolQE7CdCaFlZAX23Zswztvv46tm0Zha3JgeMN2fP9//ZBv3I98/BEcPnkQPQOtEMhqzOIlq8b8nBOiigwtli6gIEI+nWMuMbG6e3t7cOH6VRRKRUTDEc60FOjfrDaYjCYuKSESiFljZFYyqWbFWh5aixpFQZFtFAffOshY0ta2bvh8UYRJ9ZTK0dXXgtbBLrj9fuRTRVQzRcRjIWitctzzsVvx6qEXINcqEEnEoVRQJkMCrVDNww/lDSggJ5fLgGqFW3GJE04e7CnnFHq6BjB+fQbtbU31PEOe6EA6XL02hrZ2B5c+UXmLXm2Bzx1BrShAMpbB5o1b8OMf/QTZQhSD6+wY3TaC0c1buaBofnYZMrkIAmmZh5PmjiY4lyeBah5ahRGFPKkodEGuQFpTob9tE8LeBBz2dghIGBAKseJdRjga4CDmg3ffj3AghHQ+hPGpa9AZdMjnMsjEE/jogx+GUd2A5199EScvXkT3uiEOjlGxy9LKJJwrU9wwWi7JodO2QlgVI+DzIhIM8kZRKZeirYO6ABaglErh93r577Zt24y1Q2t5K0HkIQrJBYIRLLs8EInk/DonWs/p0+e4XZEGCEczBWcjGOhfD6u5DXt23c4ts1evX8CbB1/jEi+1mraVUvT3rYXOaITGIMfcwmXkywEsLs9gdm4OAwPrYLW1IhHPMb2jxdHEHuOJqTHOvwyu7eWeAb6t1IDxqUnIFfUbYjhItJkovP5ltHUooNebkY8rMX5xHqMb17MKuryygmQihhYHbZhk6O8dQTZRxOuvvIX+riFEPCn4/WGsW9+P9s5mtLV14KdP/RR77tiLpeVlFNJlxH1JzE1MY2ZqAn/yp59HvpREOhuDubkRLq8L+WoKNWkRv/+pj+L7P3oCj37qUzh35gJzsCuFCg/uWrkZAX8QrY4WTMxO8cds3T2Iq1OnGZF4/txl3HvvvYzHlCsECIX9XKZE4elKkSgxWaxfv4HzRzTwpLNJBEM+9PZ1MhEslltBuUaDbwqZVIY3ipRLMpsaOMgcCYUhFWtQyQu5yKhWoGEsx8FU3pgWs3zdXdM7gl898xrWtA3g/NmLyOYrWHTP4et//af45fPPYvu+rchVs2ixdUBaUSHqzUMprmejvP4lTM9dgbFJib0HduHw8fc42Lxxy0bu6SD2PZXUeTxe9tdrDTp09LahWv1/aXsPKMnu6tz3q5xz7K7u6py7J+c8Gs2MsoQySEKAMVyEA8kXEBZgHN7DGGwewQaDFUFCGkUUR5oZTY49nXN3de7KOee39q5pkHn2W+/q8s5aWuqZnlPh1Klz9n/v7/t9WUyMjiIVS7Lxu1AihF2W0aR0DtEEcNHlQUf9Oty8/w449FWYGh5DdZUDGoOBMahH3z2KdK4IvcECuUKLwauDWJifRzgRxvWHD8FqtbGmnM4hnUbL99JUimScBUilEibcsL44m0AuTx30HN8naQpHhTuFjlHAUkU3TExsonRUsIirWnfSyq/+zEGU/D4yiFGiNEERyd+Sy3BSc1legEAm4M+R7p0kaSLpjdFsZGSjdzEImUCJkDcMv9sLpVLGGR9EfKLfr7gDUMn1SMTSPEmYm3FhaWkF+687wDQRQh0TaY+wpEQjIghBIZ/FQH8/+1JaWlpYk06L+XDSj2Q+AnO1iXM6qI54783jKBSFaGii1HUV5whw8mc2xwUphXmRpOvShfPo6OxCV/daSKUqlul43bQYTLHHwmIlIo8Cchmx6AVIJGixkeZCnm4cRLZLJz2QCwO/q4kqZU6l275anFICcLtYi87jMVj8H1658cHCa7Xjvvoc3Bm/pmWnZ2DNOk0tKAyJsON58l38vkNf6cpXUk6Z4Z4v8UJq1UhKgZ6rtRvLi8TCCtbx2uPSc5H5lP5MvyMd+iprnTriy8uVwp0K/j/cKgFNldf4X22rXXeuezmllTTwlE9EwWCUMUASHEDwpbfIUkm+7QIkxRCMk48hkRPCHgUOnclBF/3whfvUThnm9tBYhdzJhcqblEtRlFNhWtEF8egqH4awlOWLPJQmlARSyr2EWEC0GAUTZKhYlwrzyEMGuTBVefFlihlXkTAJIr2xUrjnBcy/pv+IP5vIi1ASVKgyJJnJxWOQleJY/9Qoai+s/FEK9+m1JhzdXY2MoIyyRI6yRAGhhBBWlRODttUCnuQzMrkEWlkK8cgMRMjCPb+EGnMDEpEkXC4XDBYD9GYT/ItRjPeN4+t/+Ve4cPIiHn74E5h0zSBXykKjV6K7qxvnLlP3fQSnT53C5OgQOlua0VhXwyEB1FkmBNmix49IKIv6hm4olHruVCazcTYoUtdDY1DAQGbIuSVo1GbEwnEkwkEUUnFo5WLcfuthdO7oRrQYQTDtQyDmxsXes9Bp9TDr7Vi/YTuWl91Ikds/Lod7KoSUL8OBKeGEHyVZDmqLDosLPjbPkoygukaP5h4HsuIwpFrKXCQjsRj+5QTOvnMOPR0NaF/bhFCihLefex+FQBGigpyDZJqamqAz0lSDuDZFrKwsIJ4MI1NK4M++9DlmzBuqjXjr9Tdw/533MI+cJjrPv/obbNu+GecvnGH2clEqhVgu467Lm88fwZaNG6FQ6ZHOiiHISJCJFLFzyx5cunSBmfA33HYQMjIZrvigUBnx0q9eg16lZilSKh5HMkpR8xp85WtfhtakQbacx+jcGEYXRrB7+1587+9/gLamFpY5uQPzqLJZWbO7NOuFtKjlgt2k10EoKqOurRnegBe/ffkIHrj/Xuw/eAhXro6gv3cYuXQBN956E4688muYqrVsZtUZ1IwhpDF7NJhBLlFEOU35QWJOzqRraUtzCyZnp5kUICyJcPbkGWRSWWzduo0pJA0tTZiYGIdKqOTChZIJ6aIRzcagotAHIiJl6JMSMG1FKtUi7ImAWFDVDgs27NuGy31XGSeXCSdQ76zmbiYZ+haCLnhDHswuziOdJY2pFDqVHl2dXSxpWfGscHy71+1BfYMTbp8bBeShM8khlai5COrrvYh9u3dgeHAMeqOFO2X9g5c5iTWbFKKlbgNOHL+MRCQDtUKJpcV5zEyNs85YZwa27V+LmoZ6dHfsRbmsxIXeU9CZZDxtEquoyZ9GOODByrIPLU2dSNLEIeSGVmLGnYc/iVxZiFy+jHfeeY8DXV488jwO7NnFiFJhroy7b7+LzV81TifiqSS++bffxMcffggd7e1YXFnG6PQkGtub0DvSh/m5eU7JpS6h378MR5UDA1cnoFFZ4LA70X+1n6dL1IVtamzC22+9hRq7g8kUarkStXUO7NqzDdX1DiSyMXgDbly+chVmsxUhfxRf+8qjmFucRX1dA1yuOXh8HtZLr7iXEQqRbG4fGus7oZHZcPbycUzPjGDD5jVwuaY5N6O9rYvDwTyeICcIZ/IhHHn5SQSjpBe/AplChY6OblTZazExMoWvffWrrAU+dfYo8qUMxsYHMTw4hFKJQsNKCIVLTK9Rq8o4dN0+SEUaHH3rNB597FN87RCXKdBlHhs2rUFjaz2u9l/hETGltdZYHCikhbjzpo8iGEtg1+ZDWNe9CaVCCS0d9WjvbsWK1we/34+77r8Tx48fZ9Sgb8GPRCSOwf6L+NnjP2Lz+MBwL1QWJXx+D0oSAazVVqzdtBZDwwOYW3Khq6sTyXgc7U2dQF6Fo2+cglyqhN9HYUd1EKmKsNTIkC2FGEdIUfCUYOz1e9lESNpui8WO+YUV3HPnR3H18hB/38QSCTLpHDcNCPW7YeM6LHuWkMwGuKtG+9M9gjraaqWG74saJQUGkdwhj0K2jGS8wA0Ri9HBtKBIxI9sOgqtToP2tg346y99B//jE5/Hs0//hsPwBiYG8I1vfQmPP/kL3P3ROzlAyGashiivhEZiRSlfKXwjcQ9CyWWUZRmUxDmojVrs3LsTR997D/v27GZayquvvsrEG5OumhsA1PhIpynxeRneFTdam9sQDIe5QUdm8vXre3iC6BpfwOaevfjTez4PpUgFNU3UiwVMzbkwONSLV15/mTHOGp0JCqUBsXAMV6/0sqn/pltv4aKdim0y2UvFEu6+U1FNRTNJWkjeQoueQjHLIWKFcg5TM5OQSVXQU9ZBLAOj0YRUKsWLIjKkUjeZHpOuYxSepdEQBSd3TTf/nwt3KuCoIPX43Th06/WYWJhAJBWEWqfE9PQEy1hqnTX8Osi/QwvG0YFxhgQQSpg05WqVEjqtBrFQEisrAUgECvaRtTe14vLli2wWb2ltZ5nRtGsGzXR88yXUVFdjaW4BNquZp1ZU1JEkj2g1wZAfMrUUW3dthEIjwcUrF5EIp3Dx9AUUSmJYbFVQqzSQimUMdFiVFDscVRjou4JQOICNm7dg774DPA1OJTLcnff7/NBoiHBGxmp9hTKWzyGRjF2jrRRYOpPOZaBRFqCVU3bI72UxDBu5VpSSWbdF78T15lYUn7sM2XLFyPq/u63iIFcL91VtO+nRaZFC3XT6Lq0W9GxYZd7/7zXt1D0nUMUqZYZTSgtlXqRU0lKpqUUd84oWnaQzVMTTuoS69GRQpX2IGMh/z8egjHgij6XFKAKB9O+47/8r73e1cF8l0HBtfi2NtcKErxT9gi+8ESmzplxYgtr3WyhD7yAvEKNtqoC9pzL/K8/5n/5tTiFA/x1KROsrbX7SCdGqgYX4MhVKEjXfIATFLMQF4sXSMakcbCrcRchz4cs8d0rILImglqQRzmqgl8YZLSkVVDTw8ZIeeZECBVklYITYzUSRyRTEUCuEyFDMbVnCCwABzUJLBWx+ZhD1F5Y+9Pv74I6u9SacOVyHGDFAyRRLen6JvIK1ZFLP6sEHnxj02ixKKRZdI3AvubAwPQudQg+5WMrj7NvvuQUnTp3A6MgsZGUZtq3ZglsO38YUjcmZSZw++z72HaALKhX/KTa+nTx1Cv1Xr2Dz+nWwW81sZrHV2OANBzHjmkcqAbS1rENZIOUvXSwe4gkLdYlVWhlrPCVSFYplghCLEA0GkQgHICrlcMftN8HZ6QRUwPuXTiAU90KllaNcLqCjoxOZXA5uTwCxSAaKsgmB2RjinhjEZSHUOjluvOMQFEYdfv3si8yFRrnAIRw33bEPbZtqcHn0HKpqHbh8pR8WbR2e+NGT2LllHbbsW49YGnjhl69zxz0dKSAZT/G4XG8yosCdEHJ5e7lrGIh5cft9tyCRi8NoNnDQxuHDhzjdr4ACX2hJGkSsZvp9OptHKlNCibR82SKSkTg616yDQCjHSN8YJCUZGhtbMTc/g+GBXvzl178AoVRI7gq88eYJaEUGpGOJClUmFEQyHmWj33f/6e+QQx7BbIjNrkMTg5AL1Xj3jePIpbOw2UyQKoSQiMVob+lBMlqADApksimMjgxyKuFyyANv0I98JoViLsOEFZ3BxEWdzxuG3qxnmcy9D9yGl994nm9YyVQSLU0tWJxzI58soMpcDZ87iHJBwLxzCiZZ9q1Aq9Hg7InzCC2HOHiJzEnxbBK+sB/XXb8fVy5ehVauQcQXQDoZQ9f6DuSFeUjIPS8RQSaWou/KAMzmWhTjJXLhobmlHg9//tP455/8GMKcAMlgBPVOO1p7mrFmYyf+41e/hLXWhnUb18DjW0G1w45J1yjs1XZOAiRtNgXTUOHidFQhGAlAo1MhnY5jZmYJW9bv5O9toZBifSiFYxFf2RdYxOyMC22tG1DKqPDu2xeQiReQTWYQD4cwP+fi9NX6NiuqmnXYe/0BeHwZZPJlmG1KjE0OQWcyQygtY3KyDzaLAblMkQ2Xly+eg06jwqfu/wy2dd+AYCbFoS1btmzFM888w0m363s64bRWY8W1iNsO34ZUNIWm5nYk8hn8zXf+Fvfccw935SZmxnHs5HGYayw433sW9fVN2LF1OxMlzp46zSbkSCiEDevXQ0zd8mSWp0sUOOSwVfONQSKSoMpi48lEuhCDpdrAHHCie7SvaePuu83qQDqfw8qyFyvTbijkCiYEDYwMobGlCSNjY5DKlHA6G3Hw0E24cPEynnvuaWzc1INAaAVru7uRTKZRZa/DP/z997B5004cPHwLlpZc6F7bxuFTVCTNLcxDKlMhEAozyefdo++grtGOHbsobZbG6gmglOckXFqkNDc34dzpy9i3dzdC3iA6G9fhpZfexqxrGvfc9TH0XhxjaV1NgxUqoxxaI2nIvViZX8AdN9yCufFFBPxRXniN9E/ivTfOwuGoZ+nTzj07oDfa8MYbb3DTg7CO/sUQlufcvMCqdVrwkXsOI54LYm55BuG0h0MkySPV1NbK10NC8xHRhrwqpAV2Lwawdc0+vP3K+7AZ7HDNzLHMU2EU48Z7d+LcpWOQK9QoC3IgHNzU9CTMJjuKJQFrhv1+H3eLbZZqlm0sLHlRU1MHpUqObD6NZd8idu7cipHhYTQ3N7MssraqlqWdvRf70N7azr3LoaFBBCJxRl9KRHKUMmV0dnTC73bjwoWz6GhrY5OsRVeDn/3wSTRVN2NhdgUCgRhT85PYc2ArU24c9VVw+5bR3tSOKnMDBDkVyiUZB5m5gy4o9BR6mII34oXKqOUFDQVePXzvQ3j8iV+yjypGaaLJMjRqDeu2W5oaUM4VoCP0bLGEZbcXar0eMpkCDz50D9KZBHzLQVTpmrChbQdMchNS4SieeuIJPPjwAzh64m2cPncCi+5lVNXUw2CsRrlYxpuvvQGFRoVde3fzscxm8yy9EZN8Lp/nZhMVj0QLY9Y4ysjmUsjl05zJkMpmUFffyBkb5AOhCFCaMknEFE6VY5IVJ2+LxUgmyfxaCXiizjktChSUjJtKIJ6Iccc9lY4jW0whlo9BrBJDY1JxN54WVmTwJQQqpY2SCZQyKoiwZrPaGedI3yXGBhLPX6HD1avD0KvNbHCnFOwqqxmv/fYVOOqcPFWloAu+txWKaKpv4Ocw6vTo7e1FJpuB3mhgVCRNNui6Rtdm19IMT9fp/nXmxFmIZUooVBp0tHZwmjoFsFEORD6XRVdHG0aGBzE+OcrJxbt274dMTB13KWcIUOHOWFmxgI9jiY4V1zEkK4pCpVIwppf8T1JREjpppNK1LhUhEoogE4mRpKkLBDCpVNjXtAGOjAqCI73AHCXy/u9vr+8oYda2SmqpLBSYv34twX1VCkPFO21MYqGOPE0eChVeO6kz1HQAACAASURBVBXz9LmQvIUWNRX51LX6lDrsrCknhDBNw3LMWCfWOtWk5HGjzjrp2enxKomq1JkXIRbLcsed9v3vuur/b0fggxr4P8RH0qlOCxDW53/h9WiZhPCkb7fMfx/CxCSvxPdeKaBt+sPr20kmM3xIgZKBhv+Vg7aaGkUFe0lhgqgQh7CUZmTaB9Qkv3tfrCeiCFgyoBLtQViCkNvylY3GH3SwcyUJciCzopgDkIpiGYpkTr3GeadCOc2de2klhRXA5scvo+GPJJVxbbTh4qFqxEkvKxQiBzmKQiloBUhIJ1oYMaKoVBmt0J+bLA5MDg1ganwIuXQSAc8KFBIhnM4qfP2xr+Op557FknsF7sUVrO9cjzpHI9atXcfox0SS+LVKRMNBxAPUqRHD4/MjFAgjHU8wJpG+SDK1HCs+MuZQyAuNreVw1rVysiKNFqORIOufJXIB7rv/HlzqG8TKShCpVJa7yEGfB4VsCms6m6GrNqIoLWAl7OauTBF5qFUVZva+666Ha3Ye7gUvdFI7NNABmTIysSQn2v3Zlx+BVCPHfzz5awgKUiRjUaTTMbSvqUf7Jiey0gTmPbOQK5VYcoVw7OWTqHNYsX5rD9QmK3773DHoBAbkYyUuEoiSQtMVOXOOaRESQTwRAhFCuzZ1QKIUo7bKBqlCziPfZJai0LUYGLiKTRs3QKPXoFguoq2xBQKxEmPDsxi9MoZSuoAHHvw4zpw/j4DXB5lIDomYSAcpnD71Hv78y48w0o8CnLI5CY6/fgrrunoQiwQQD4dB6QOhqB+PfefrGJrqQ9OaFua5k/lPJlLj8X97Dq31nRzbTZr8z37uTzEyOI6gPwmHpQb+gBehkJ/Pcxrnx1Jx9PVeQldHO2QKCUrCMq5eGWTzm1KrQjjuh1QF6C0qJFJRdHR2YGZ6DrVVNUhFM1iaX2YCDCXCKeU6JtFMzExhbGiY/RDpcAY11fWw2mwIhCNIF9Mw2cwwmc2YHpmCMF+CRCBg0gTkZSgMaoRTMcxMuzDSN4LtW/Yj5o1DmCmhtq4GO6/fg6MnTrAxOR4IYsO6dkiUIhy6+SCb8GjKE01E8N6Jo9ixZxvqWmqRzCZ54lG+lghJenuxiEbCzZwuODo2CrulHps37ISoWMaiexbZVBo2qw1avQolJJFIRFDICREN5XDmxGUE3GEODfIt+fl8gagMbZUE+27eCI1Vh2xBxh17ibIAoTSP4bEReD1+1DlqoZJJ8cILr2HXzu3weVaQS6VxYPdhSIpkDI8hmcpg67btCMWjOPLyS5zy+Nj//GuMD45hXetaRLx+2KscEErkePQbj+LLf/kVaFQKnL9wDhs3b4Jco8Lnv/EFfs+11TWYGp9Fc30bmusb8fQT/4Hbb72BF8LxZJI7yhTXzuEnznpcudSLVDIJnVqFumYrPvPIJxBKhwBZEed6zzIJaNPGzTAZiCYkhVlZS2YixBJRvPjKS0hm0pwQajTbYTCaEU8k2Vug0ckxOzeGq70XcN2+vbBbqrG04MPgwDiq7Q2wWms5JZR03lt3bsKUawQXr5xHlaMGcoUKzQ1d+Pef/TuS6SCa22qwYVMnZlxD2LChh4kdXs8KghEvmhs6YdYZYdJpMTuxiEJOhr/7zg/x5m/fwLce/UcYtHqodWIYq7U4dPNh/OTHP0bfxcv4yT/+CJt7tmJueQrnB0/j4N4b8YkH/gx2cw0y+RQj+tyeEKZn5hi9STSNdDSHmfFZpvp88Sufg8YogT+yDEjJmDrJ9AaaylKBmMlnoaDu5dZNuEydy3gMUoEC9Y4OzE54kY7noVLrUBSUkC5GsefgWpy6cBR6nRF6I6VlEx4uxx4eMrpRdziRiPJUjwhnRCwhf0gileRrD5E81FollCoFam1ODt6ifWg1oVbq2KBt1pu5S+z3euFamuf9G+oa4SJ0p4bSlxWslzbqrXBNLaCrZT1e+vVvIcxJMDu9ALlSB7d/GTqLAh2dTVBopJhfnodKpsb+HYc5sCmbFTINJUd5LXYpOje2QKwUoX90CMsryzwpoKZEIZ3h+wklymbC+coEQSzA9dfvx/lTZyCGmKcS1JGnxZDWZML+63Ygk42js6kL4qIOdeZ2yEoKUJQYSwsTEcwvz2B0agivvvFbVNU2wGKuQbkghGd5BbliESarhQtsYsqTPIQ6uJyhIKgwuQn3QBhHkkUQ25oQx3ojXQuTyORLsJjtCPvCmBgb52kHeaK6u3tQpJAnglYIiQgiZVINdeJXDYtkMiVjaipN+m56jgyCcQ9EKiGCyQCEMjEX4rQoINiAs9bJkzaS38jIiEx1iUAMnz+EhXnKqKDMERlMaiq4gXg0zUZUMgZTqOR7x47CWm2DwWzmwqzG4QSZkigEj8LTCrk84rEY56/IFHLUN9TBNTXDWSbV9XZ4wsvcQaeF3/n3zzOS0Gp3MJVGq9bx9ZJSXGUiEWamprh5ZXNYuYF44LoboVJQ+JwJi3NLbDKnBiuZlSsSaqphROhoa+EgP73JgEQqAZlChkLWj11Vem5+jYVm+P0rJBLEMmlOXV1b7cSeui3Ie0KQvDQEwfwfqXDfXsKs/VrhTgFJ+RJ3v1cTTam+E4lJpkwmZKo9K91w2kjLviqbodqS6jOqzegzY0UIEWIElFRaKcxJ8kIMdfqdxaJi+STtx2mr2SIX6vTcKpWUjcihYJr3qZBq/ntJzP/X5cuq6XZ1krH6HrlwJ32XMOeHffqrXPiq/SIcPJ2FrqKi+VDbxDYpJrZRwBJhESnUsaIDWt0ogICSn7grzYmbFLKUqzh2P7B9EO6/uhqpwP6pcP/9B0J/QUYVAroVxFqUBSLkJQqURBWee16sRomqHHLp/ZEL9+n1FpzeX4WCUso0m6JYiWJZgAKZHUgHJRLwyozYuOQ0p+PRbrFjYWwck9MT3IGhMBYKsmmoqcKj33wU7184xzfvUDTMXOJgNIietV1YXlpEe3MrJ7yJ6IRLpCAUSVjTSl0WwqhNjk8gQAWgWMjcZiIV5FJlXpBR4W6xV7NkaaD/MkJ+L1o6a9C9sQsr7hDikTxrkEmzHQr6UMyl0d3egLZNTXBHPQilo9ydpG5xJpFBqSBAMJSAwWCFIFeCVkIBFEqUy2Ik0gl4/QtYu7Eduw7swNPPvQB5SYeoP4x8OgmTRYs/+8r/wPmx0whlA5ian0A2VsblY4NQixXYtHU9altq8eqrR1GMiaEsaZCOxtHe2QqRXMx8WQUZdYg1m4hy7HbXhnbozCp0dbSisa4eP/q3H2Pzzq0wWU148sknsXvHFugMGh4HE2qpkBcjGMzBqq3F4Nl+/Pln/gLLAQ9eePkIhxJ1NHSwLvDXT/8c3/jrL8BeW4WxmUVIZSa89uJbUErFbEz1E6KMknkLWXz921+DSi/DvH8OYiWZqOh7IMfP/u1ZqMVmxLwRKORl1Lc6UF3TgLlpHwzqyljS61tGOpeA2qBGLJdg5j6NlkulHN4/eww79u5ClINHtGw+Muj0EIiKUGorTv9sggxwIh6t5zNlDvigCxBdvAhhSEmL2WQKmXgScqkcVmsVBAIpAoEIQgEysgqg0ipQU1WNydEx2MwW5t9f6r+CL371K3jiV08iGAohHU6jq20tEqEkStkiax4/9uDHcOSlVxFLJJFPZ9Dc6ED7mha0dTcjnUsynSMSi+Hl11/GnffchSQ5roUlZFIh+D2LXKgSSk4iVcITDJA/FeOj/dwtU6sN2LP7eqhkOi7ss9kYUrkwFAoRJEIxFhbnmUU+OeGCSqJHPkFWazUunenFRx96EDlFBvFyAP7YCr/ncDKJ5dACTFYFLl86gW3rdzDHXSXTo+/yIC6du4yd23fAbrcwtSKbzuBjH30AZ85eQlkqxK+PPM/ItJH+cXzvO9/FpZPn0dOyBk6bA8dOnsC2ndvx/f/r+3j44Y9DIZFBWJairqoRqUIOd33qPlRbbJwOabNZecFF0yHKRQj7gnx8aS5NulI6/kTzmHMtQaXUcOqhXCaCtUaNex74CKRKOcanJyBXK7DidWPH5l1c+FHTIJZN82NNTY8xPUgmlbEcUaMyoL9/CC1t7UgUMiiWYiiXEpgeH8d1e/Zjy6bNuHi2DyNjLpgMDogEckhlcrzx9hvQGhTYtnMNRiYHWK7j8fphNdfBanZg1uVCbW0V9uzZjNdefw4NLdVIZqNIZRKwV9s4FGx2fBaH9h5AyB+ARmGA153AI3/6GL7519/CwEAf1GoxbrrtIAaG+tE3WEmfJPnPR++/H5lcAuFEAL4VP574199AIdYh6Pfhk595EL19VzkS3GaqQT5dYGnL0vwi+vv78MqrRxCOehGOrWBpxYVkIcWmwJHRUew7tA+TC+N8zaBufWN9A6RiMeZnXbCYqtDfO4FMkpj9ahhtJriDC9Aa5bBY9dAo1Uz7kcoAr9cDnycAu9WOdCbNxQ01cajrvrSyArVWw1Qz8shQqBgVPvR5pMIU/KZHZ/taZJO0yAlyh7OQS6PKYUEw4EOJOXVC1jqTeZu046lYGolIitOjEzFCJVrZz+Jd9GOSMj/CaQSjUazf0oU8Ykiko0wWMemtuGn/rViYowaEhBnjWUESO/ZtxpHXn+IAK5PJDLXGwAFFtDBZWZnhhbVSZkI6kOeOO6Fr29qamLduNVvQf3UQjc5mJDNZNLY34/Y7rodGI4ZKqoG0ZIKsZEYpJeSFGzWMlt3zGJvpw+B4H95nHn43auxN7B8hyR8tYij1tFJYK1mKQj9Th5307VQVFfNZvhaoVWr4Az6eusqUUnj8XjjrGnDlSi9LGMmAS/SWnXv2IOAPQaFUQW8wMBKSSDWkYacaiPw+VG/EE1GoOUQqh3wuwzSVdCmJcMEPe6MZ6XQK4pIM0WASXk8AO3ftZOUv+YaaGtowMzGHSCCCIhsfUzzZttvsaG/uwqUrfZDI5FzYhYIhPPzxj+NrX/sarFUWmMwmaPQqzjcg9j95kAx6HTIJ+n6W0Xe1HxqdDgKxEIV0Ds5GJ2R6MQrKPDZsXgurzoof/8OPkU4XIZErWA8vk0hYzkWyokyawplIPx9gj5iZJkLWamjVeqgUGkxPTvP7p2NM/hxqRJFMqlDII1ckSZHqGv8+xRMKrSqPzdWUeF/EpXkXivlK15qqRpVchpu7NsEqqQLCEeC5fmD2j1O4v7q1AJeNjL8VHftqF53kL7SRPIlVDoTkvqZn58471YfXZDMf1JJXNO4VfKNaLeH/U1IpFeXhcJoNp9RE1mqlLEFmKg3VdLki/46eX0nYRrkYqWSeu+2r+MgPVTz/Fzt98PUyupIKdxqlKsPnIF94AgKVljvt+9+nMdGH23JyAXoPSuGur2iF6CASYH41lIhRkOLKQS+KtZAhgZJQDhHI1buqK6o8dyUWtiLo5yL/mmZ8FfHzO1MCG1Ar+5B2sSxUoyxUoiQUIy9RoiBWoiDX//9SuBPH/fR11ciRGVSpQVmmRqlQrBhiqWtJ4xgaHjEftDK2Eacy8EzPssYwHY8j6HXDbtShXEzi4c99AjO+eeQFdDLl4ax3wO1eYKIGfaFYs0xoLIUODnUNbDYH3F4/pqfncPzdE+juJISWFNl8BhabBcMjYyjlRehp38STC+pGEIkmn0sxg1xjEKG63oZoMo/pyWUY1CY2BkejIfYENNfb4Wiugsqqgcszi0gyggZnLarMVVhe8qG6ugG/+I+nsGHtOojyElgNDqTSeQTDxDb3oLrGhO37tuLk2QtIhEsIe3ywmUjrmcB9n7wLumoVBmb6seSbh1puxjM/PwJlSYbuzjYcuOkAHn/yWQQXEyjFy2iorkLXmi40d7RArlVhfGYSoXCIw1Pa2xoZRaczKrFlxwaOuL7a34eu9eu4e33s3aOosphhs1lQVedAOBWHzV4FbziCaDABi8yIbet2oQgZnvjVs4i5Y2h1NEGrUeGt14/gi1/4U5irjJDprDhzbgDzU0uI+mPIUphRPIJYJMjR2n/zne8gU04hgzgiuQAWPQuIxhN44fl3EPNkISmIIZOV8Nk//xQymTL6eidQShfRUFsLj2cRroUZllREEmHEkjHuHNTU2uGPe1BAEYkMGYM1EJZFrIel5LuSqAS9XstF7Pz8AvKZPKptDoQDUbg9fqxds5bH94QZJVqwqAjuFrW3dyKVKSARTcG95IGwSCPSNFSUZJzLw1ldjXQmg441nRgcH0ZLVzuOHDkCu7EKLc427q4Teo844Ju3bMHo+CRS2RxKuRyaGmthd1Zh286t/F2gLkypnMekawyZYgrOjlY2aIZ8y9yp0ao0kIhUiKYTrDvPFhIoF7NkL+IFTCgagZG0sDI1nNVORBNhGA167sAFfF4Uinkcf+cMdOpqZGICbN2wg0fNFrsRkyuDMDvVGBjrRb6UxekLJ6DQSjmKnnjFn/z45xGLZpiw8/6xk9i4biOi4Shuv/k2JmW88/Y76GpZi2Q6g2g6iJXAHLPiHdY63HjdLWiwNkIh0bMO92Lfabx/5ihW/Cswm8144P6HUWtrZNPs7PICXjr6W2ZZjwwMsQGNTHZDgwMY7p3ALTdcx1HzlYh3Sm1NMbGDCsc8RbHn8whFwujsasDtd9+Ovfuvw8T8NK4OXmUtbcAfxtqudai2VXPXdHJqgjFyRLe47977OLmT0nUVcjVm5ubhaKpDKLwMqbiE6YkJ3HPX3Xy+kZxRpjSyj4G4wYR1JMb0+6fextZta7Himeeb96xrEW2tPZiZmsee3buZpjM0fAWZbBjOehvTcAh1SFQZ0v9u7NyCptomGgQwj5q6+udOX8XM5BLkEjl27dqC6w7sZMzmo9/6Jtra25FKJ/Enn34Y1moL3n2fqEVhTI0sQiMzY2VpEbfdcQgzs1OYnfdzKmg2mYV7xY3JyWkunP/qr75EwDKcu3ACiVQEIjKve9yQKxWwO6yseU8W4rDaTXA6alGmSUcmjsX5Jdb/5tJCeL1BqDQqKLVybhBs3LyefNQQSoosU7OajTh3+iyySZpqpFBbV40iSlDpNJiYmEBbRzuCwSDqGusQi8a4CAoGQyjnJVx42y1ONNS1w73ox+jwCHR6DaxmA5ZW5pgeRsWks64GEqEMNrMDS3MryKeBrtYuloJEYnFuCiWCCfg9cYyPzCCdz0BjUuCuj92ERJqkiyIEVsLobFyLbAKM/52YmUQkVSGLXR44DbNFi4MHD2JkeAIenxtmK+EgexGPJ2Ez1iMXE3DhbLTqGWtL9BUKjYqGYhCSDDOV4c/pzntuhGtmBNftPoh0TIQqXRukZSWkQgnKxRzmFqcwMnUVo9ODeP7FF7Fu7Q6o5GaoFFrOdKCOdi5X4C5uhQRDE/vKtJqoKrS4EiDPyaDULSUUKydKSsq43HsJqXQO2VweUqGI/w0lgxLfnbugJbA5nIp31ryDWN55fgwq4OlYK6SUhJnjab9QUEY0E0Yw72eq0LZtmzE1PAOt0oTJiSmePCk0CqQTaaAk5GnX5OgUjHojv1eiuWzfuhXJWIKlb8FoHCajFaFACPv37sMzTz/NBS81hcRyKafg0mSEZF4EFjAbdHxtHBwYhtvnRc/6NdwskSiEEGiKKCpzMNkMsKiseO1Xr0Mm0UIilaOxsZGLdplMwubTfC4HvUaPpcUVnjQJBJTKSfQUBeQS8hBUpEQcWEk91lKOJTl0TPwhP+rr6/nPlDpOMIR4dAEaecWUTFMMXl+KK9hro0qJvc090Mu1kAeLEP6GCvfIhyso/2CvlzfnMWMhUlqlq07N3tXU0tWEUnodDAWhoQGdqRS4RPCQa+qH1Q58xbhKZmQKAwVr1tOpPHfZo9EMiNtOj021J3lRqI4lOTY9KhXu8USOG8hU41FiKj0u1XxU9NP07b/xoH7o47Daef9d4W6c/UcU08uQKqzY0hvHuiu+D/3goSoRzh2SIKOqFOf0hVoFz692zWnVQvB6aquRXIOmGixXu7YyWo2JXcXvVPQ+lS47PQaNPH43PihUJgMVKU5lZcW/48cuIi+zIa0wIi83oUwdd4EQWx6/hPoLix/6PX5wx/EuPU4ddKJAnQipAhBVQp7oDZEeirBCHApwLTKLVop2tQoL4xPwL3kQ8viRTcSx4JrEhk09eORrj+D04AX4gm6mSJTyOVhMRpi0BnZ5R8J04ddx0VRjrIJIIsPpM+eZflDI5bhTRzpN6hRI5XIcP3GKu0fbN+2DXGkA5dBGomHEYyFS5EOrF8LutCFbFGJibBEoVPj3ZF7NJeLYvWkdPvG5T2BqZRavHn2NSSMalRI7Nm+HQqaBSKrGM8++wOmCVaYalvWQbInGxUEfcaclMNsMSBbzmCeUG421MmnUNTngiSxhw+41TC4hdzyx5x++/7NoMDuxef0G3PvRu/C97/0AvqUYlEIlyoUM1qxbA7FSiuqWeij0GtTXN+D4O0fx9quv4L67b0M6E8P6nWu5i2mx2REgZJrTiaf+43E01tRhy6aNfLENJBNY9M2hIM0hFAkg7Se6jx7d3Xvw/okrSAbScGgtLJv4+lf/Et/9Px+Ds6kW6bIEL7/2LqL+BMLeEEq5DLzuBZTyaU6jI4lEQZRHKOXFot+FRDoOTzCESxdGMNG/gGKSNJZ5fP9H30MuJ8TIgAt6pQ7ZJHVwlhGIeFGWApFECJFYmFPvHHVV8MXdvBBze70I+CMwG2zcTaLCXa1XI5XLQSwUY8O69Xwjmpmag0wsY00kEQGmaUyainDC6Mae9RgbHoPd5kA8lqpE2C8tYfPazYznM5vMCAcCMBkMCISCcDbWobbJiRdffxmbNm3BwKUBbNuwHSFvhMOP6CJ67333YXR8HDNzi8imUtiwrgdVtTXYuHULF+0iiJDMRRCMutE/ehnt67swMjaEDT1rkY6lYdTZuLsuVUrQO3QWRUEKe3bvgUBMHPMM/OEVvjHSWJekR+SWPX3uJJRaATpaOqGXWfDMUy+iq20zWls7OKH3l0/8BBqVHFfOncdffPHPsBycw/Hzr+HgzbuQSuYw2D+LbVt3QamgokHPF/ZTp07BbrGhpakVEqGUi/NcvoDlOQ/TW5b8M3j62V9Uku8gw9133Ifu5nWwmuowszCF4ak+jE32Q6oUcgoxadZJ03pg70G4PT7uXCtkcl4c0Zi9taUZL77wEt+o4+Eomp0tWJxZZowgyVtIGkcGWyLCuL0BlMsSWKqM2Lx9C/YdPIB4Po2Z+RnWS6/rWluJpw8l0FrbzLhPf2gFFy6fx+atmzHjmkUikWTPAxUQ6WIe6WQE05NjUMsU2LFrG9Zv38znq1CuQSKTh1REATvzaKyvQSYbQV/vBTiq7MzO/5cf/BRf+tJfMS+5XKKijjrZ/bCYtFhZmWNOP9GIoukwqqxOeBdDEAtkMOoNOHnmOBvo9u48gEce+QJOvn2G01mrHGa+2f7gh/+Cy71XeKLU3tkIT3AF7d1rICoLkY2DpVFysQSNzdUcRy+T61mDnUvnWZ5y/NgJfPvbf8PFmaOmCmJJGcdPHIXFoedJpK3KjkQmhnVb1sAX8zClqKbKAbFQgkIxjbraWrz7zruwmmquIfyKqKl3cldUa9BCrtFyV7y+oZYnMjRBOXPqJIr5DJZX5lDb4gRkhHRTY2VliTGGJiMVc1Qo5DhY6MCBG3H2zCU01LXy4qW1qQsNDS2IBAO8WKJpyaWB9zn0ij5fR1UtNEojJJBxEJzVbMPi7CICkQAWZxYR9IVQW93ENJuiqAyzQ4tb7z7M9xK1TIkqgwPFlBgn3j6HeDDDr4GMpsQpX1qZwezsBLZu28adSfos0/kwejY0suRMItBjfGSRM0oooXRicgzOOkrAVXHGA4XOjI6Oo7OnDY5aI5QqETrbuzHWv4iPfeQzyMVLfA9LJMNwzY+iJE7jQt85vPXuMWiVdjTUdYJiRUjGUqCU82tAaK1Wy1IiLiiFlWBDsUgElUKMRCzOx4mQkG3tzVhamWf4Qm//IBszzUYLpFI570+mQloMUxONuPDELVeplVyg0+dBiwOqS+hniagS1ETTNr6nUrhTbBlf/fZXoVIrcOr4Gbz+ylss5dl/4HqsXbceI0MjaKxvZipW7+Vexn8ODV6FQiVjA6teJcPSkhuu2UV0tFOathef/PjD+Or//CvOzXDW1yND0h+hDFajjXXz7584gT27d8JuscPn8aEsEqC5rQUriwswWjRw+cchNoDNxARUePvIMSTDlOwsYlQlfffIA2Sz2RANx1huRdIdt6eSnkyTDQqTUkgVrIOnqQNheclQToU73UfoeNCFxOcjn0YNT0Kj0SikohSE5WuAD5IriQUwqFTIF4qIZbIwyBUwKNWwZ6XoPhGHeP4/hzV92OLrpY15TJoKvNghacuq+ZQej36uNIV/L7+maTNBQaj7TvUkqSB4H9K7sym1xLIXCk+jz58m1MFgiuly9Pe0UTlHiwFCM7JPkSgv17Tu9Dj0Z04/1cr4PCXzKhX+H6TZfNj3+1/tJ/jim9GyMOtHletR5MVyaApm3Pi6D7ogpYZ9uG1kuxqDawqQSYR8MNgssGoUuKYn4kQomYiL7D+Mm00mc78bXVCRSweTMGKrWMUPupjpA1jtwtO/Xe3wrxb1rEeS6JFWWJBTmFAiIbRQVCnczy98uDf4B3uNdRpw8pZ2QKtiRGGuWLm40AWanWGlEnfbufsuFaOUz6NGr8TixBgjo+hmHfJ5IRUJ0NLSiH03X4+R+RkUMjlMDA9h89r10MrkqHfUYnhgiL8YbW0djECbnZ1FoVTCmXPn+efNG9cjFPBDzDG6MgTCIbzzznFGqG3ZtBtylQHBSJTj5S9dOAOnw47m1mp0rmuHTKXDm2+egF5pYgkNBfFkIjE0k3znsW9AYlDgp0/9Kxa9C2hpbIBv2QurqRp79h1G38gonj/yHLpau9HdvpZxfYSciga8aG9vhFItw8DoKKw1TRi62g+pkGKkowinrt8S1gAAIABJREFU/XjwTx9AMhdFPBNHz9rN+N4//AgpdxJ333IbHvzEA3jmN8/jtVfeQaOzDpl0HFqdGgqtGpSzRXhB6hTMT1NIiRC33HgAmzavQywf4S7l+YsXsXHHDqTSGYTdQbz54mv49qOPwWqxI13KYWpxFBfHzyKdj0ErUeLAzpsgEljw6ssnIcgKYdGZcMMNN+ArX/wcvvDFT8PRUIOyRIm33jmFucklCCixL51ALBwE3XVoIvKzn/8UM0tTKEuLKImKsFqr4VpZxtNPvYzgchJBGoeL8rj9nlvR2bEeQW8aUoEUYb8fg4NXIVOIIFIKoTPrceXKJTaTUuFekuc40t7vC7IWliQBzJ2VCrFj7zboLSacPn2Wdb6UlDc/u4CGhmaWvXhW3Pw9E8mlmJ2ZxczYDEqZEmxmG59LI8MjKGVykNJCQK5kLjDd0LRqDQaH+rFr/250rOvCqYunYTZbMNw7io7mLhQyJX4dhBb91t98E//8zz+EWKrkc6e+vgb1LY3oXreWEZSc4JeKQqtXwh/1Ynp5ktPhQp4Qp57ed9dDuNzbD51Jip3718IXn8OKbxmpXBJWmwESuQQXL1zG4etughBihGIRRt0dvv16KMQqhLxJLLjcuPXwrRzkotapGNkoKAjxqfs+xQbLQMgNtVmIE6deYyJSi3MD+ocmGHvY3b0WxVIR3/unH/DoX1gW4Ml/fwYzrinYLFUwG8woFQUcZ3/i1HusnywXyqwbvfMjd/LN8srQFSTTcdiqrahrqsXlKxfgcFRjYGAQRq0ZVVUOPsb9/f3Qa7RM9ImE41wgRqNx9HR2odpQgxUXFehSTLtcqG+yo72H5C8ZRqq6PRG0d3agqb0ZbV2dmHBNQq1TY3FhHjVVNZAJpPAvB3H3wbtRVWNjve6wawBtbe0YHhnF333373DbrXcimkzCUevEL/71J2hw1KKYy+Lej94LnV2Lea8Hcp0Zp85eYMwoxdATrUqvp65SDr/82bP4l+99Dz1dW1gSWG2r4cUNnTOzM5OUc42etg5opGpetJHUIBSJYWLUxZSPQNADiVyE2to61Nkb8fDDn0LcF+fQtNPn3mFP1M9/8QSGRoZgsWrw8U/dg3/75U9x70MPQa/S4v1jF7HkCnLRarMZ8OCD9+O5Z19EuSBFOBDG8PAwJ5K+8MILTDGiICOPdwke7zJkahHcbjfauzpw4vQxrNu2Fq1dTRxwp5DI0X91ADv2bOGF9LET72D/rgMYGpjBhQsDOH32HL7zt99GQ3Mj3jl+HLfdcStkcilLtcjvEA4FEA37UChnUBTnUdvkgEarxujoMBqcdZiemsH0pAvO2jq0NbfiSn8fFw+1NY1AWQKdxoRwKIa777oX//qTH0FFQWjyMoeoUaFFxttNazfhyqWrLIvs6uxGOBhiw+WzTz0Hi8GK22++G0ajDeOzE6hptcMbXkC+nGaJS8QbRy5URikpRdxPoT9S5EnnXkjh4qUzEArL0Os02L5zD7Ptv/T1z8E1N4TBvhFolVZcvTTG0hWCDtB3U6aQcgd788atTCUZGhyBs7kOt3/kEN546yVeBAnzanzpkW+wvESv1iJTjGNyfgijU1dhdhhx5sxFjI8uoc7eAYVYzXIM0oxT05fu41R003PSFKpCBiFUNGFSRfx/6s4TDpkW6plCCq75OVQ5HNxFpcwJIm3xNS2dreTFlAUIBcNcqDudTsaPUkFHj8uFWzKJRCzCHgOShOazGdaFR/JReON+liXSAu/CuV4oFUpGOarVOug0etx0082c0jo42A+LxYRwJIDpGUopLsOoU3PX1++PIpMusn/tlptu5jTkQNDHnWyUxVDItdDriO4WZamOVqXGmq416O/tIx0IZ5gYjTqs+F2Y9Y/B2mSAs8mJ7pYNGDo/iavnhpGKZbhwJyY7vUZKK+zs6OYwqqWFZTYbk+GXFjJNDc0IBmhBLebFSmdXO+qdtQgFPTylJT8OZbXQdYCODX0eVBiHgy4YtEm+r5iUKrTba6CRKzHhWcZckLI5Kp1YfVyAA1eEsP6RcJAvbshh3FjgqQB1yCu0lRIv9BgFSUX7tSbuagOYiuvV2nDV5EkFO5FjyANGMpuKIq2CfqTC3R8gVUIlxXQV4Ug16yq1hlKPabG62pEnGQ2FBNK5FAzQpJTuedTR/4Ck+49ScQKCv3g9UlZkJmFd+D7yIhlaFmTY+26F8vJhtqxcgHOHzfA2S6EsJyAW/V4nz1IX0iEJKozkVe7nqgCfni8WJW0RrfSumVCvxdASjocCiqhIWS30eVF4TTpDBfqq9r0yDqtIUmj1VRLJkVXYUZKpkBURCUCMTU/2ouGy+8O8xf/HPmPdJpy8rQfQa3ksVS5SGltFT1XO5yvJqXRCFGhKUHEGN5rVGL58lnV5pP8ViEpYmJyFSWPEQw/9CUpiKa4ODCHs9cOs02NT1xpUm61MmtDpDLBX2fHu8eOszzt042FMuqYxPj6GC+dOI5WMY936HpYOkKt9bn4FSqkWNbVtTF8gmkoyk2STkKCcg9Esg6nagGiKEipDnHyZJYNPMo18JI4ta7pw57334u2zx6CwqjA2MwJhqQSDUouOtm6otRbMuz2Ydk3BNTEDZ3U9Rsen0FjXiGIuBWe1FbYqM1YCPniDcSQiYQT9Htxy20H8+Gc/xEc/dR93VclUtG7TVvzm6ZcxP+jC4QOHYbDrMbUwD9esB46aajidpPcPcUgIaR4L2RzsBgtmJ2fg9a7AZNXino99hFNRdVotp0RqjCbG1k0Oj+NnP/gJfviP/8wduRpHNVLCBAbnhnD+ymmIc8Cn7vsMRBID3njzJPwrIUgFYo5+f/43T6C+wYLW7lZIVDq8e/QM7EYH8qkYEtEwAm4PwgE/6pzVuPPuO9gMZrBTgi5RhsAowZ/+2+PwLESwNEPSGR8e+9bXUIIMkWCeL7SFbBpjo4MolnPYe/1eLPuXcfUqdb9NSGVjMNToMDXj4i5lKV/mgpmYw7ZqE6bmxmCwUniXnS9ExDHftnkPcukSUvEMExmouzQ9M4+gNwj33BKERRG6Orq4EM8kE3BNTfMkJZKIQyVXoFSoJDoue1ew9+BeKPQqeEI+vPTqK3jo7gfY/Ie8CMlokjuJn3vkf+C53zyPeDKFq5ev4P7770JbTwuS+QSWVpbRUNeMjo4ujjafmJ9CWZxE39WLaHQ2QliQwulow7ET76MgSGI5OIyqBjXqO2pgtllY810qC7G4sMKjbwqe2bZ9A85ceJ9NzaWMBH5PApl4ETceugFTE5P49TO/hlAgg1gggqRYxj9997uQqeRwh5Zx8syb2L1tF5rq1iBTLiIQCPAihfwIswtz+PnPf4HDB29gChIVJOvXbMDE2ATuueM+Zs4/9rff4JvcyPAoBwNt3LAW9Q1NeP7Is8iXiMdsRyqbQLaY4E6MVC5DIp6ERCyH2+vhRTWN+0nWIShSonOeEzapoDSr7RCXVJiYXCAXALbuXoPJuQEYzGrIZHoYNFWsjybOfVtbC+PkpqYmWE9Lse67tu9BuSiEWWnFzp27kSmk8f1//SeeZFDHjgy25TIFrGT5O5SPp3Dq6DF0tLTiltsO4eCt1+NnTz6O3sEJmO3EffdwIqjXNw+xOAODQUX8L+jUNnzm019Ec1UjEskUeq/0c3AMFX5qhRwbO9dDJ9diackDvVWHTCEPlUKB9069jY1beiCUlLG87EMhI8Yzv3geIa8fX3/sy/jI3bfhM5/9NFRKAy6cv4D27gY8+PE7UZJk0TdCXecqxPw5/PXX/hEN1U1wOIjeYkIwEGNJ4FD/MPoH+3Do8PX4whf+Am7PEkKRICdrzs3NwO3zQaFU4vS5U/j0I3+C2hYHYtkIezkKGdLH+7mJMDU1zEm1sVACnS0bMNg/hWMnzuOzj3ySH4cgABKFhDMw6Hrc093DjP2j77zBUz+1UY6iKMs4P0KTrrip0VEFjUKHwb5RfOSOexFLx5kIQoFAPl8Qfn+AP8OBvgEOt6Oiv62ri6c7YyMjkIoVqLHXcG7B0sISSxfsFiuW5xYxNjKJUpr6R0aMT80glonjuz/8W4y4+uEJLbLkJBZMQVHSQZJTM89dkCe5RAnpVBSX+y5i/3W78Nxzz+I7f/f3eOv4ezh4y27s3LURTz7+DFob1uDcsYsoFfMQU2JqIcmsB5JMkb5ZIVNicckDi6MKtQ1WuL1zsFutiAaz+JOHPo+ZsTm0NDRBqRXjp0/9M1QGMYIxHxLRNFJRIUxqJ6RFBXdCI+EwPy7JNFZ17nTjpeKdCTMiEXyeRb6uESWM7vPBsBcmmxGRWBAq1tInmOAikcg5JCqTyUEoEEIuU7JZk/Tx0UiYm1xU7BXZS0SBPQW+9pEkiDTemWQSgaAXiWISjlYnwkRko2MWTyFM6OREGh1dPYjHEti2ZSt3rCkIqspRxZInwlXOzblQSKW5kSeWKNjsvLK0zDIji8WIaZq2r1uP2YkF+L0RlIpCGMnIbTQyZnjHtp24fPEK/KEQRAoxNm5Yh7Hpq/Am5mBr1kOlUyMdLWGybxbltIzv4fl8jiEOVqsdOo0OdU7KoBBiaoq8KLVobW1laZOjuob9Tj6Ph+8R4+PjyGVTkIoJokCUJSMjO0myRuQU6rqHw2EkE0uQwoNmiwXbG3u4kz3tW0bfEsm0KjIR5u/Hy7j+shD20AfzVT986XVkfQ5T5koCPVEKVyXUHySyVGrBSiFfqRP/M4WGGr5UtJOchRqqVLgzWUYo5GI7EEjxf6sS7d/BU649Lp1vbIrNVfajjRJX1WpphXufzLPkhn5Hj/+HwVAf/t1X9uTCvWrlB5AmJxkPtWGghDX9FGrw4baIToyTt1YhWiWDqhCCuJytSFhoKENz299Fzla0ZnQAaJVLGx3EgD9dSTS8poNfXSXRCUM3QMLySAkpSbr3DxTuq4/DBBda5RQrZw1TaeiNiqWIFLVIlmTIQIbdL8+gbeSPo7ka7zbh/Vu7AKOBC3feCFWYzaOYJe51JRqX//qagaIcdSPsdvGNfTm4yLrb2bFpHNh6Hbat34X6+jacvHgFE6NT+Ng992FxyoVUNIEtm7bAYrUx7mpmZpJ1VTqTFrFUEj/+yQ/52FAwRyqVRCDk45GgVmNGKp5DQ0MnRBS2IJbCNTfFEhyDlpjzGew5uBuzbjcuXxpmA2Ahm0XYG4A4X0JXQwP+/MtfREqYw8m+0zh18SSqLWaYlDpIRQrkSxJE02lc6b0MhUSB7rZuLCx6We+bTsTRWF+NHTs3YcnnwcDQBPzuFXbqHzy4B8GUHxOzY7j1tpuxtLSE0fFpThKd6p3A7t27sWn3ZgSScYSjWU6ay5USnCxXKhaxNDeHXDwJQbaIydFxiKQCyA1yPPKlz2FobJgDO9xuL4zWKkiJr58p4rVnX8JvnngWmWIW2XIGeUEJMytzePSb30ST3Yl/+Ob/weFZv33zKGKBGDRiFVRqFZ579gn8/d8/CmeLE2WRHD/56eN48dmXYNaYIBUIoFHKICgVWKf7zK+eZU1tQVBAtpRCWVBGJBfHE08/j5nxRT6uRSTx+b/4LCPQrpwfQ0tzB4I+LxYXXIglgsgLCqh2VmF8Ypw55w0tToi1IvQPDHC8NYHvs6ksTPpKB8tk1yCejzAxKBpJocpSx2avWDDHIVneFR9sFgtoOXzp7EUkAlHYTBbYLHY0NDZwKmc2nYbf52U8nqPawQat2rpajIwPY++h/Yjnk5hZckFIGr9MCSqpDqlIBqISoS1FuP/++3Dx0iXMzM6hmMuhq6sVG7b3QCAn2n4JjXUtiEVJxlCGRmvE60efw9W+s7j7jjshEcjR2bIOE9OzeOGVZ3DfJ25EJL0IhVEGo9XEichzC4vI8DXCj0wmBnu1Adl0kpnzGlUVtKoa9F0cg0FrxHD/AEq5NMqlAhaWZ5ljfccN90EkkiKZD2NxeRqjhOJrbYfaoIXdXIvJyRlI5GLE0lGEQmH89pU3sL5rE3pa1sJZ3Yh4MI4NGzahd/ACLlw5BW/Aw91jWpBv2ril0vUP+hm12tLSgKePPImbbj4IR101XPOzmF9aYFNxb18/3wSFZSG0Sh2SkTQEOREGB4f55l3MAgqZDqfOXES104Hd+7dBpRfBH/RhYc4LYVmB+pp6nuj1dHXhyqWLaKxzon+on6cnZOozGCmMKoA163vQP9oPqUYGuVoOnV6PcCiKiYlplszEgmHkYkkEl9xwOhzYums9mtrrIFWrMDw8h1JJxNI7t3cRc0tjiGfc2LC5B4GgHz3dm7FzxwG453z/N2vvHSbnQZ5739N7bzsz2/uuVqu26pJlW7IsV1muYCDgEAxJuHLCOQkEEkIgCXE4ISE+gXOCKTY2Do7Bxk3ulmWr95W29+m99/5dzzNaoyT8cT4fDxeXZG2ZmXdm3vcp9/27kU0WmPm+Y9suNmk7LFaYlEYUcxUYNSaUqlVcmb6CUNwLX3gR2/ds5OZlftaDdBxwLwQQ8LuhNoqxfedGbkYe/+kvsGnDZhjNavzu5x5AtprE3Mo83n/3CBKBAi6eXoZKbMTw4ADanA42WAvrUi72KQn081/4HFQqGZv6aQtCevHJySu8WXn//WMoVYu444E7YGozwN5ug1QlYfNeNJxAKpfA+fNnUMpmWTqYT9c4cIzQsmNbNnIzQ4Xw7OI09h3Yi8uTV1AnratQinw2i96+Hix5pjm8imRqhBckyRoZus+fHUervQdmk4MbMwE1U7ksm9sWFxd4GGPQGyCRSrkZc/t9LJGkDy8V/i1WJ65cmmI/C02Q6Xxv1Rtx8cwlJCIZmHVWxOJJLHoW8PB/ewi5WhyeyAry5TwUQjVatJ1Q1A0QFeVMX6oUiYFegCuwCKNZB7/PC6mSIAvAoQfvRCThw8Wzl2A3diE470FPTxdP6KcXJjh4qsVhh93mYM1/MpmF2e6A1a7jwt1g0COfqeCT938WLSYnZqen4fYvYdo9DpmWioIykrEcKpRMDBMEZSmkQjkjX6noosKdCnjaNlABT7IYusaTXjsWCVwNkStBb9CxUbhcyyORSaBSa8BKMsBYAU5nO7KZLIcwERKS6gOFXMlUmUI+x+QlMmCSbpnur1m4UyBPnk2dpIFfWllAgBC92Qg0ZiU6Oh0wmUxIp/Lo7xuCWC5HkNKL9Xo+h1KQHZ2n6o0axFIpDxu0UhU0Wh2q1CAAbBLtaG/n2oBoUYSmzESysFqdiEdT6GjvhtftwdrhYTisdoQCEQQjYW4W14wMIp0PI17ywd5rIIIzb4B9ixFkgmVoVQaWs9DQyeFs401PW2sHm4ypMKXjQLk2RKSj9xAZrRUKQliD34uUqm7QqvlzSMfebLVi67atCAYCcLlcvG2sliMQ1jzY2NaFoZZOXPYvYiHiZ8nman4N1W+aVAM3nftoC/cFS3MISrXjqgyb6qtmDd2USq+2CUz044k6Vd3NfCganjYL92pzwEpKkDqRYgh7WUI8XvwgQGlVgs2/+Rp0JBX/dCxXb/RYSElCtStRaahgp/u5VhXy4arq//pTgv/+68VG6/LXmiunHLDjZA1tng9Pk7m8SY9Lm20oaKWQlJIQFeJQiQmKL+BOhCaQRJhZvVHB3XQyN3i9kEgW+cBeq1NaldNQd0UdDU3e6evNSviqpp1YqVIhd4RNrmezy1n93fTfvoQQ5WoD5boMNx5NYnjhw3Pqrz2UMyNmvHvHMOo6IpUQ3YVkMs1pKHF96YxWaQjRKDeLeLrFA5eRS3hQKGUZ7Wex2TA3Po3Blj44jU6sGx3D+SvzWF5xoa+7FxaDEUffeRe7d+7gTpqm63a7HevXr7sakyzmLp/Cgqh4oA8gkQ0WFhahU5uYSnHHHQ9w4V6jThR1JGNhlApptNhUWDO2Bp5IBONX5qGQaZGi9Wu+hFIsh06bBV/+8y8jWcvh6VeeQTDhZ416u7EFJp0NHT1DCCdTuHjpAjyLbmzbtJ2Daii2m+RLCqUQUkUDGqMWC4te1k43GgVs2TGGjVtH8Y2//jq+8a2/glFrZAb/L576JS6fvgyNWoHP/MFDOHXpIop5ARQyFXp6WhGIBBEIBpAIR1DLFzjAqpjNQ62XQWvTwNnjhLOzE0N9g5iZm0OlVkcuX0IxmYd7bglf+OwXYLCYeKpWE4iw4g/wtFBZl+KhT3wGb7x3BL5gGLKGBMhWOezpyNuH8fAXPoVEPo5N23fh0X/+IbyLPhSTRdRKJWhVMpY6lQs1PPmzX3DqKE1mK/U8KoIictUifvDY4wh6Y4gG/EikvPiLb/4ZlEoTPEtxCIUKfs8E/a7m5KjFjHwlB6/PywZGkl2orBT6scicfc+iF2dPnMKGdSNoiIpw9FgRTnrQEAqQThZg1NjhtPXDrG3FqffPQiZWsDSDIuzptY0FI1CIyQhl5eRNYgTPT8+A9KQUvmGgAi8WR09fN4LRED79uc8gXcmjIRfi5IljCCx70GbvQjqag6ACXuk+/PDDeOudt1nyUSkV0N/XiY071kFrUXPyoIAoFqkyouEMOrp6kavEcfnyKVgtevT39kJUlyGeyuK1d17FgYN7EEm5sBJwQ6qQMBWD6Cs0GZqYuMIhZoSUs5j1GO4ZxMWzc5DAiEquOcWORigtkWgMZeSqKWzYthnD/aNM4kmnkxjo72eD7LJvgXXkwqqGV9QSuRDpXBInTp9Ai8kOUVWGQwfuRyXbgEVjQzqTwbHz7yCeD7KJ2OP24fYDd2A9IVttvZAJZKg2cogk3Pj6X38VQpkA23Zvx/zyPG+KiBxBmlPCAvIWRK7DyrwP6VgOG9aPcZNHWyJbiwNavZ4zGo4fe5cZ9mSapCK/mK1iaGQtf/43rVsHo07HhA0KscpQER5LoqOrmz/nbV3tUBA6tpBEMpvm4oo2MIR+K5cqmJueRtQXgrjeQGurDWM71vKWhHKPXctx1AoieNwrTDryRuaQyHlw6IFbuPiizAO7oxOn3zuPaDCJWw4chFljxYprBb0dXQi6A1g/vBEauQ4ioRz+oA++4Aok6joC0RUO/Vqa90FYagZsuYNLaO3WY89NW/l5//lX/g4SoQIDg91o7zEjlgshX82ivaUFyUAejz36EtqtHWhztmN07Rp4PH7US+AkaUol/e4/fQcV8p10dSIWD+PK5GUmlhBxhuLjXf4V9K3rQUNdg9FJU0slN7LpeAZqtQbnT59FJEiGVycK2TI0atp4zaGnr42xpkNrhjG9cJm3ayvuFfYRLUwtw9nS1pQsqcRYds3BYNYhkYoyXYSkbQa9DWKBCibafpapwLTB1tIMpsvnKUyogpUVN9N0qEm2tFjhWnGjVqpDUJdgsGcNJq/MQKvWMnM7EY+hkE3AvxLk9ylJw/KFJiv+lkP7UBHlUBYW4Gy3Y3HahXZzL2QNwuuK2DBNG2JqgKfmxzEw3MO87/HJKWzYPoaRrYOoII+JixMwK50ILruh06lQQQmLK3PIFjNoa2/j95JOY2TcqEqvR4tDjxOn3kVnZwdqZRE++cBn0WrtYNY+yUf0FiWShRDUWil83ggaeQVUQivqJQnkIgooKqBUKnPR3hz2ibkophuZU8m/1KiUeCrOSEiyy0nqqAkqSGZi7GUTCaUQ1RWM7SSfQ61SZy48BYGRjJJeC2qoyGRLdQIV7zR5p+srTdxp+EX6duqYiGB2afYy7N0tiBdCkGuolhFDqSCyUQpqPXUhTfOjSqFE0B+CRqVBpUgOZkr8zmOwq5ebAsoMkCulEAkEPAmnAjIcjnPzP3VpEkqlHiqVHsU8FeBqJkuNDI1gdnIWs/NzkCglMJn0LO+sSLKI5NyQqSR8Lo75MzArHahVwI0iNfK0DTtz5jxuv/UOvnYIBU1tOzUuJLEiChldY0gWROdGktbJaQBZrzbhGYUCkpk0T+n9/gCn4pJcRiLMwqJKwkIprtki0qU8N+jXGjKpaNWlgZvOf/SFOys1rioy6LhfLQd/U5pRgU4UospVGQzRZq6GGdG/kU+SIBrl0m/CmTKZEstkqKBv1o9N7+TqrZm62sQ8rv79g1qWNPdyMb+u9JquTtpXQSof5dRd8KfPnG5YPf/Ahbst2MCOU80D/WFuRaUYp/a3YWFI1/zxUhaiXBSyep51QoTpWTUArOIhSQJON4qbpQNGuiC6MeqHWK1Xv84kGqEQKrWEDQD8ol1dxXBnLibGK8XDNjVI9OGkA8ZG1koDiUwDwWgB1UqD2bo3nSxgeOnDc+qvPT7T61rw/l2jqCopobLBH2gi5NBajCQy5N6mk2M+2wyMohcwmjiFYs4Di96GelmCiUuz8C8GYNdYsHvLTtyw7yaMT8wxYo0MItu3beUJAE3ULWYDatUST3hUcgMMFiOmZ6cRCgcx0N+L119/ldd+sUSMo5MXZ5dhNFjx6U9/AZkcpc9SAmYOjWoJpXwKamUDtxw6gLMTE5ied6NSAiPJEsEEBPkqlI0GPvfFz0JuVePFo6+wPllMhoxiFdVcHYfu/xRcwQCuTE7At+TBUN8aqNQGxGMpDrRwtpkwumUY864FTE+uQKtRoN4oIZmNoLXLgWOn38PnHnqYjWg0LSS03C9++nO02ExoH6IJtxgvPPs6hruHUS5kMbZlDMvuZbYP0PGOBIJsJiJEIE1ddt64DfbePijlSoSCQYSiMSiVauSTGQRWfNi1fRdG169nVF6bswfvvH8M7x85CZ1Ajrtuuwtt/T148fVXUUgVYFZRmBUwfukM/uhLvwepWgK10YKf/vgpBD1hlFI5JCMRGHRqpBPEDxfjG3/+1+ju7Wf9J6E+KyiiKqrjkX96FMlYGguz02wI3jC2BlqdBe32IVTKIsQjESTiIRDyRSgTolQvIhaP8XaBuOfdaztx+NXX2BA5cXES/hUvivks7nvwdhRraUBRRZY431oL9KoWuObCMOucyMZLHEtOjSQxzSk0pFosMSeYorrkZeexAAAgAElEQVQrjRpGR9fhxPHjjF3TqlTMaqbtkFKtQCqXxn2f+hg0Vj2Wgx4E/T68+eIr2Lx+a5OZTqO5Rg0HD97JrGHSUZcKeQz0d2Fo/RBimTh279qDWDjFqDOhQNJkBdfp4j8Jj2caTrsZpUIFEMrRPzyIl958DsYWLRdwzjYbFt0zIJjSeqLjRCMsI4gnYuhq7eQwmDbLIDQSJ/KpKqYnLyOW8GNopBeZQpK9H5l8AS73Ih78+CE4Le2QyY3wxFbw1slXYLO1Ym37GISQoI4aT3XDkRCee+Yl3Ln/Tly3eQ9GetZCLdKiKgDygjy+9Of/jbn6Dz/8BYQ9ARTiaezbfQuMWhtH0FcbeXztG1+GvcPGnPGf/uIncHQ4mfDiWVpCTUA63gzqFQHqeRGiAUrbi2Hr9m1o7exgpNrb77wOk8kAvVaH6fEZ2PR2ZGJptJhb4Oxwor2jDXfddScioSBSiQRGR9fyFN295EM6k8XQ+hEsuBaRymdgtBoRDkcggAR+V4CLd5LmzExNctNLn9Nl9xyGNvbg9//48wiH0oiFKiglgddefhnDI30QKYrwJ+awY996BBNu/r19g2s4vCUVz+PmG2/H3MwilheWMTo8Ap1CC4uhhcO6bttzB58HC+U86pIqMqUE3J4VXLk4Baepm8kqM55pJEoerNnQyQQWUV2Dx37wNBytLbjt0F4o9WI2k/e2tuLVX76JlckkLJpOKKRyyBV0TZBgbmYOBXpcA734/Bc+i1OnT+F3PvMZzM/Pw+V2Y25+juVskUgAEwtXsG3fFujbNZjzzWB43RDSySzrxFtNDrz12hEUMxWkYoRdlHGgEJ23DGYV9GYdZFolkvkoBJJqU4qjNEInM8E160cimmH5jC/kQUe3E+lsFF09rZidm4XD0Y5SqY6lRTeb00nbvH3HFkxMXebCTiaTw+Pzo79vmGVNBqsFmSRlnojYUzLUt5aNhiTpoUnzwsIMNqwfweTFKYyfnODmhY3O5RTufvB2uMNLaOu2oVYvI58q477bP4VTRy+jVpChmCpxEBAhGs9fPontO8cYO+kJBFAS1XDr/fshVdaxNLsMUVUJlVgKrUHJA6dQ3I9CJc/XOyIskeGZGPpavQaVWgG+wAoXyBKRBjKxFha9nbXa4UAAaqUUR46/CkeblYOSwt4cTJoulDOkQiFMb5k15lSsr5JkqECnop101hxpfxURQxINmmxXGwWk8wmI5CIO4yFpnUpq4FA3Dq6hM6dUzn+XyxRsLKVzIh1zQnjSOY8IT3Q/1AjTf1PhTlSrXCmNlaAHW67fiPH5MxAqaFJb5k22xeSEPxaCVqfi0CSlVAHPshdDA2v52kuJqulUll9nX8CDdDYOj3eJjdUOq5ONyZSbMDO9wJjHHTv2IBCIwqAzo5DNoc3Zipuu34dXX34NvoAPEJNXTgqTVY9Y3geptg61TopIII5UOI9Sug65RMXnELFYCrvdwcmsdH6jZoZCDAVC2mA0NxmE0+RwqxKhL8mkW0UmnWTGPElMOGlbIoaO0MNUh4nIpKlGJrmCDVYJOrV2HPddRqyU+aBoXy1uiTajzwqw/8JHX7ivFtRU+11bXF9bm/FUnJnqzWE01Z/MCCGpTLnGcpZCodrUupdq/CchHunfri3cV5Ufqxz1ayft194f+8iuejo5FIqSZz9Ibv0wVfV//RneJnztpz9raEMv8AFfN9HAlisfXoeUNkrx/m1WRFsUIIm6oFGFopZBPZfieydhPxFWqLCmwn0VCUn3TQeKNEXZDBW3VLQ3KTKrVJlVjqVeJ4dOJ+PH+xuYfpM5SYU7TeXpTza2sLFVwCmrgaSIV6BViRZCtRH7XvdgzXzuIzmSMxudXLiXGftI9/ubjQJtGSSS5omIjAy0smlQaFDpMmrVMFxTQVQzElj0bYh54rDpDBheM4Tde6/D8TPv80qNpmg6gwEORwsEjQofQzqWUpEEaqmeNcrxRAKlYgWHX3kZra0OXpMFAn6EI2FMjk+hUZfinkMPwmxtRbpYRDqb5FROlVyElhY1rtu3C+Ozczh26iJPHglrloomUE7loRIK8L0ffBcVeQ1PvvBvuDRxDjajEfK6BJVMFb09I1jy+iGWSVhbvHnDduh0JgSDUY6u1xplOHj/AZy5eBbJVAWhgA/Veg7rN49AppEhGA1DIZNBpdIS5RJTk/NAscqmoZGNQ1hyL+HCiXGYZGYkI3GY9AZoDBqI5WIkU0l4vR70dXegVs9zGMrQcB90TjsKpTKHCVHEOL1hzAYLjrz6DnRqA5tO7rz9DlisDrz44qs4f+w82gw2fO6h34M7FMYxZgCXeAug0Wnw+usvorvPDo1Fg5vvPIg3Dr+L5clF5rgTS5qMbFa9iVNA/9f3/oVTThl2JBLxBSXfKOHxJ5+Gx+VDyOsBhFns278bNmc7wsE8zFonzp4+ySmwfQNdSOZS6Ohtx4VLF7hhu+3gASwEZnD+4jgKxJUtkS66igsXL+CJp/8PRIoqzo2fwqaxjZiaWoBJ14oLJ2dQK0hQLQLCWp03Av5ICBQwQmgym9EEnUHH0yKH04mjR49CKpHwxYou5qThZqxorYzrb9mLNWNrMbsyD4NRi8e+9wO0O3ogF6pQoWawXMSDDz6I4yePc7APEYnWDPfB0dkKpUaLNkc3UBezKROCOm+RdA4r5CohcsUAZmcvYWRkBKFIFEqdDpFEBJOzk3yB7+7twKJrCs5OMyelDg0OoFAqQSEnzX0Q506fxq03fhyCrAkOYy9Tqo6efhXT8+NwedzwuoKwmmzYs3crdMYG68Od9iHEs2k89eyP+TN73/77sWnNFiy4XBBJpPjud7+Lyckp3H/wXhy87S6cPXUcdxy4C1q9BYVaFf/7Jz9GPJWGw96CaMiDL37+Yda86jWUbKrkc8+jP/hn6E1KhBN+OLtaIFfJUCzn8cZrrzJW0qA3QVgVwGF2opghhGEEff39IHN+NB5HILiCFruFjciE8UNFTPoriBoNjK5bA7vDho1jY2hvd0Kn1XFhIqSQN5o0CkQoCiocLvTrw79mNCxxqyls5eKZcdQrQrS2ODAzM8sbulwuhWIth1Q1iq98/csQCJSIh6qoZYSIhSL0BkK+GkW2FsSGXb0o1BLQmbUIR6NI0hagSKnGJWiVRqjlFLEugKAmgIqi57UmtOqd2LRhG8q1BrKlArOflXIpquUq3jz8FjZt3IyfPfdzCBR5mBxKDAwPIBHO4d3XT+Lo26dBv/Ibf/dVuEOLKKSTaBTEePeVc2jRdiDko8efQ19fP0fQE7v9qace5/eZL+DnAYrfH+IC5Prrb8DFi6dQaxRx6uJxtPRZITICMoMUAmmDjY46lQ7JQIbvg3IlBBUK/xGgWKFAuRA2bRmGP+ZDCVVY7WYkkqFmWJI/wj9z3eab8OtnXsaaDRswvH4IE1PnYbWrsOCahkanbpqEp2axb+9+LM/7cOb0GcZEkmSjUMqxP6G7qx86rQnzC0twB6mIHwSNg3KpIhdgHa1d7IegAi6WCPOUnPIx4v4o6kUhVpZd/Hpu27UReqsSQlkNXv8yBrpHUEgAHbYhCEpKpOM55LKU9JhEMObG4FAPlhcWEE8mEc5F8aff+hLKSKOcL6OWEyMdSQJi8KZBpVewN8lqt2FhYQEWs5Wnm9TgBIJuyOUSlvxIJVpsWbcL3uUQ9t94AKVMkYvuqYVxnhovL7uRTwMWXScaFTlP3GkQQNcuKtRJ104kFBpGNYOqmhP4eqXI2FvyVYilIuQrGU6yTWUSCCdikEoU6Gzp5cky5UeQj4AKd9LiU7orySPyuQLqjVWijJjrDSKr1NhMX+XjSpkz9LtdITcytSgEyjKKjQyniVoMdsxOLqN7mAAMCjaX59NZvPvWUYyOrEe9LIRnmbIOnKhJqnC2t2BxcZqpRSUKMpLIIBVokE2WWeKoU2igUevZp0TENsq2GBwYYEkdyW5PnTnFhCSajhP6MlOJQayuQyCpIRlPIRZMIRHI8TmAti6bt2xFMpGCVqPHxg2bGdtYrwJiiYy3q5kMJRw3mKJFUiQyoJLfh4EgUikPS+l42Bx2/jr9Px6P8zUpk3ZDLvDDrtMhUcghmSMNfxP/3UwqbdJbdBng5ksi2D8ijTuZU+fNTQ8ky2Wu6tz/czG3WslSY0fXe6oXqT6kwpqKchoSEzmGHif99yp7nc6/hIH8zxPy1efVNEj/V1XKtUmp18p3qFEko/SHSVL9bQUqS3e++f0/b0jTM1AWgF1ngI6rdJ8PU9G62kQ4vl2MilaIckPE5gYJTZ9KhEQTsAOYJ+1XDxz9vZlURav2OgLBLOuLmiaBJvecC32O3G2ADKpGo4K17qkkdcRNRy99jR3BImKV0ovTvA/6H30vvQlTuRoiaQEaGhtEphbc8Pws1kzFPszT/C8/M7OpDe8fHEFF1gx3+q03mgpQ914tQ1gtYXnlImJ+N3QSI/zLYfR2DcG74kabzYq2Lgd6R/tw2X0RcrWakxAdjjYYDQacPfM+QiEXlArAYWtBOd1AwBtmOYygKmqGj0TD6OxsR4WwZAEfZmbnGf01OrwVre19UBv0SOWa6aWCWgV6kwT2LgcEMiWeeOLf0NczxA5zz/IKZAIhcrE4/ubvv4FIMYaSsIy5pTluRFLRNIxSHaqZOgxmG05fPM864U984neYz0zNRijmh0ItYo0uiLsqUcHjW+ETTe9AF8RKGcYnrsDZ1smJnHuu38tF5ZaNm3nF+fwLzyCa9CCbzEArNiO4GEZba/vV1WYZobCf3xeEelOoRJicuojf/4PPI5JK81SSuNlSqRjnzp5lGcxPfvAEhFUZbr75NhSqeWjI+Jku4uWnX4BNbcQf/eEXYW1tx8uvHcHMzBKvEK02I557/mls2r4O/RsGcOrieTgtHVgZX2bzcS6Tbspl5HKE/H489dTPIVfpkCe5lFiCIvKsmf3hYz+CbyWE5ZlFiIUlfPJT9+C6/Xtx6uwEDBIbn+0Ia0bkiyXXLL74R3+Inz39BDwBN9ZsHECqHEGuUIJ/MYQR5whmriwAKgk6B1qxa9coyxC6B7sRiyaZKf7uW5egFNtQztRQLmYgEpTR0dmB53/1PKPQ2p3tbKgjyYXVbsXh117h0C7CjtEJWk5THbOBi82OgU5URBWkSxlefzcKVfhdERSS5OMg5KkcW7aOIRgKYZk07tUyunqcGFk/wrKM0TWb0N89jHA8jOmZadyx/w7EinG8+f6buGHvDmTrESSzYWh0Khw/dQobNmzF5SvTUMnEaNQpkbgOlbGCijDMhj8yaVkcDkaUmTR6WGTd6NZvQS4lwRtvv4nhda342te/zOmkaqGRqSf779qBkiCMcDqA9eu34/13TqJaLPK2waIww6JtRSZbg0KqZJkLySrueeBebN6+HovuSfhDEXS296PNMYBTxy/ghV++gJGRQaxbPwgDp+pJ2QybyRPHux3f+94/Ybh3ACqFBA6HBaMbycBVxVe+9hcoF4Dx8zPYv/c65EtJ+HzL6OrsA2oyWPXtmJqYYxlBa4cTs5MzqOZrEELGcg1qcoeGBqBSKrF2dBRjm7ZCLJIxblMmlrAcSqVUoNgoczJqNBHAe8ff5RW32WTF8WNnUSk1YLe148KFS3C75yEW1mBzWjA1fxlP/PxxVGsSRqJWCiL+7FHAmUIthC82h+tvH4MnPIve/g6eZlJYz6XLV6DXG3iqnk5n0eHsRCqegVAg4gApg9KE/sFhpLKEJXWxSXD3jh3QqNWYm5lhZOJrbx1BKOHH9Qd2IpoJs7Rh/OxlWNQ2HH39fVSFNdz70G0Y7B8AIaV+/P0noJOZkQjlEQ1G0dvVA7drCVqdBl/5yp9e1ewKUK6W8Pprr+HgwYM4cuQolCoZzlw4iUwtif6NvRhc3weJlkK98giE/EwH8bvCiLizsKrbEfMmEI1EsXnHGJaDM2jtN0GsqDINjIziRCvRarSM7Iv6Y7j7wH34p7//PpKFHKY909h1/UZYHWosu2dhsTX9GlSM0mRdXFNgdmYFGqMeC8tzjBpcN7wBAV8CjboQbu8K+keJn13lSPpivgq91swUmny+jBZ7G0tKAkE/jEoF6qUyk3aIKkNbpp7+diwtTWPZNw2lXgZRRQajwg67thtL0z60t/byz1dqJbx7/DU89OlPYPzcRbz++usoCqr4xj9+Db7oAr+fqgUBaikxX49T+RjS5QTylSw3pHSjQpdeV5KtULp1Op1hohptAA7dej9qeRGmLs6hkC2xd8bRasObR15DpVZmnGStKIIcGkZZ0rWc4uhJh00TU2qG9UbirucglFAkfRX5dAoquQrZXJGn/tSMZfJx+ANeCMQCtLV1cugTGQ9peEOqVTKmEvbQZm5h0godU8qIIG07SWb4filNkyfuJKUl3a6QTcTuyBL0dhmESprAZyGTStnbQZ4aonVRGjdRsihxWSGnOkWJXKKETBRwLcbQvbYdGp0M2VSMH6PGKEe5WoZRb8P4+WmWlTVyDVy5cAW93QOwmO2o1miCK8GOrdtQL1Vw8fx5Pl7FQpaBDzVxEfF8lJn9U1PTMGqtCHpijMy1Ou28kSFEsVyqgFQoY8NrKBSBSCblrWWdGq1sAXarnd+PRIai8EqdQQ+jWsuSRJIMUaYLDchIzkXmaTpGxUIA5cJSc9rdAB/nVZkzvR+oSaAbadxvviSGI/Hhh8LX1lSEg1y0NWVnq2m3q8TBVVPq6j3R11fZ6qv0F0Y5lqrw+7MIhXOQSQnZKuNinP49nSH4ATVzvynOr6Uf0mP5bcX7bwsP5ayiWjPP56O68XN+5O/vIS8MTLEG9p4UcHf0YW/nR4CLo6vMS+J6ivjDt7qWoN9LBTkV8HQjsgxhrqjQpu6X0qoi0Rx3m/y9Vzmdq4W7TiuDTk+pY3VmZDLi55oHS+szOjw01eZur06JaEK+T35RiDCh0qAqVuPGt8IYnv/wJtxrj9H/VeFOj4uMLoUkYwOpSzx59CjEVSHKmSJPB8T1GhtCKJHwro8dwsWl03D73NyMEBWlzd7BMc9WiwHuldnm6jNd5ZNePl3iJFOKbqdClYp2Wh+SdjkYjMC9GMBA7wasXb8FNQFY/lAqUrhIFko10NrbhhRpg+NpxMNpqORKLC0sIpdIwKrV4dOf/Tg0LXqcvnKWT/J0ocom0pCWpOjvGEK+WIEr4MPLr7yK66+/ETq9mbcAtLos1/NQakVcrGeqNN1Js145noqjVKtheHQdM/wpxY0uajRBOX70GK/yw7Eg6oIc012qKTHCSyHWusvVSn5tFQpp0/Gfi0OjJZ5vEP/r+/+MYDYJd9CDQDSIQjGJeDiI4Z5+ZKIZrMx5MLZ+M9KVEpzdXbzq/D/f/Vd0W9uxc+tOlGoCBMNpeD1BGLQaDj965pkn8MX/8TAKojL80QhC3gjmz85Cr9ZxHLVcLEatSK+jBI888m0IZRLUJSK4wl5A1YBSLccTjz+N2cseiCpAMRPDrbdfzyfXxaUQOswDvEEh+YdCJcXhV1/E5m2bML84i0qjBIvTjJKogEg0weEffbZ+FNIVSPUqJIth/PM//i3CGQ8ECnBQx46xG/DMU68h7qNGUYJyjoqoMsxWE77z999Bi9XO+sqtm7dicGgQwyPD+NlTT/AEvkLpvmSqqZSh1aoRTURhtBugtWkBMgAr5Tj6+juMAlWIdDwt9rg8eOihh+D3+zkAioqgjRtHsH33NlRqNfT09EMuUeLS3CUutneMbYVEocRPfv4Y6uIM9t6yE6liDDKlHAqVBtEkka1EMIoNMChaUatJIJaWcHLiMH+/qUWPaCrMwU6ivByVnByt5nU4dXQSnpUlBEMLuOn26yFXKbFh7VY4DA6kqz5MuQn9mcHinA+ZRAVbN27F6MgokpEMosEsRkbWY8m1gCPvv4HxS5dgtLbgz776p1hwT3FE/dzUMvKZGky6Fpw7cRZigQD+gAd/9ddf59CeeCgGS4uNA07+/pH/CblEip3btqFULvAGpb2rE3/5V9/C0pwHXheZWB3o6XUiEgtgx9btePmFN1AtiDiF0mDSwuV1QS1TI+SNQilRMf+dQp2G1w0ik07hnnvvg9PRAdRFkIsVSKTjTDYpFimXtgyDScf4yveOHcG2bVv5PPPYDx+HxeyE096Js6fPI5dPIRTwsAF6yTOHx59+HJlMEWdOzaBSkCDsiyEc9HEDLlAUcN/v3IqCIIl0njT7RqboUOFI7xPXiou5z+lkGh2ODqg5kXEZapkFLRYHS1fCoTC2jW3B2IbNKGSKTBrK5Uo4/NpbiGTDcHSZUBWXOf+Ajufs5QXs27MP586OI1tK4dCdB1FMF3H07eOQNlRoFKgw8mDtmhGcu3QSB24/gLa2Vmzfvu1q0mMBp06dwj333MvT7UTExzQTYreb2yywdJgwODqAqdlJTpQkecLykgsd1n7MXnDDrnciFAhDoVOwXnxgA7HcZehq7+KtzPjlcUb/aVQqbhBL6SqWpl1IZJIw2fUUpo1sIYJSNQez1Qy9wcTSvYkrExAJVFhxB9De3cnNfblSwOiadRALlDh/7iJPjzfvHGXyyPnzFxh9S9ILKtqJPGIwWpDP5Rn1iFID3sUAb+Iy2SxGNo1iw9go5hdmkCfcbj6LQrwAu74dhWgdkoYaKpmG/Sd0v7988RfYOrYemzZsxNkzZ3H8/Ck89MWPoyTM8GtKZDKdyIhqpYpCJctBZDK1BKGIn/1ULTY7yy4IaUjJtJQWS3zwSCiB7WO7sGntFvaxXBy/iKH1fQiEAlhcXmS6EcmTXPN+oCCCUqLFysoyN5o0GSe5Ab3nRWS8T9ExKvKmq1apQq3ScqNI3jYK18oXUuzHSKRSjEsWVMRIxJPIl4r82hINiY4hGX3JSEwFQ7XRDHqippqKoUqlhHKRtN15nvITCrHSKGPBO4W9B/fgwsQpaAxq9vIQVauYLUNr1sFqN3HCNW1nyBRP5BWd0oB4oIR4qARLu4X9eUTMkYpFKNUL/Fy0ahN0aiM3uFFvDD0dFFAmZgKYUqWFWq3Fzm07IRVQEJgf5y+dZSkrbW/0FjX7dMgL1d09yHkYkWCcDZeU0tvW1YGBgQE47a3wury8zaFGgLI/RkbW8pCMJKUEVWixOXDm3HkMDg/zZoPklV6Pmz0XJJ8hOR1JkekYkeG6Vo0gnZj+oBRqTtibZsxV+TLVXrqMAPsvieD4iCbuFMBEyamrqairmnoa1lJNcG17sFq4k/GUvr9pNCVGfxU+XwZeX5q3AzTgpdeGvpbNlZFMFHkwTLcmbvI3w+HVJ3ytXKaJKG/q36+9rZpZP6AfXhMi+mHrbH4Of/d39zRI6zPkEmLvuQ/fERVlwFs7gQAPDpumULoD6sxWk6ToYNHBXTWYUpejVJLWinRHAhSKVSTiBU6jWuVukpyGJvNKFa3d6ENcZwNrs3si40BTllIVkRGlhiplD1fKZBv+4KCzpkkgRkUg+QAddOPxEta4PrwJ9/+6cGcdPnWiDdA+UFAg2VAD6WQOYkiQiycR8Hj5hNTd2oZGpQyjyYj7Pn4/UrUYFpYXsbSwhP5uYqt2sbs8k6YJUACdnW0Q8vpbjVdePgy9Wg+fxwulWskkCGJSp7NppNJZzFxews5te2G0OFAVCJHJp5FKRqGm8B61kIkKwTgFvahQKzWQz+YRDYUR9fnRotPjY5++FzKjCq++8yqKpQJ0Wj0xDoFsA52OHmwa24ZgOo5/fvRRPPy5P+AgnXQui0g8hLqwCHOLDuVGBgUhNQwUBV1iY2RrZye8Ph93+6TPDYbDHDDktLbCrDcjEPJi956tePPwm1DWdFi8vIwdu3bzCZ/MN2YTaXcDyOQSPHUXiaroHexGXppHppzhRFGFitTcNajEMtQLdRx76zh277oBUrUS67ZuxuzsCkIrESxfXsANe26EUmVCOFrgyZCoUUerw4onn/wRbj90E3LIQUTIxHASoYUQzFojryKp6KbJO3Gs//F734FCq0CmnsVyYAXZRgrekB/Tky4UYkJ4ZrwoZxK4+cBuXH/TjXj231+GpKjBls1kykuxXObs2VO4+dabcPbCaeSKWWzeOQZP3AOhWIaVORdGOkbg94Txu7//OWzeNYZfPfsT2Lq0qIhL3OhFgxlcOrOIlL8GQVkCUbXGRmSZUox/f/ZZ1jlajBbcesutvNnaun0rXnrlRZ5WEq2Cgp2IqMA6/WoReqseiXwCQqUY+UIW+VQau7bfgIunpyCsivgC2NnRwQ2Y2+2FTCLCtu2b0DXQDoFcCK1OD71Jh+XgEi5PXcJgfx8sZiOiiTAS2SAE4iqy1QRkGgncPg+Uag0mxqdhFJpx03V3w2HuRaoYQTzjwtTcBcwuzGDT1jHOQailhFgzNIZaRYViSgCDWodCIYFUIQKjg4okJbwrSwinVtCQpeBw2rCmbwvOnRlHLpPBnuv24Mr4HGpVMQrlMgaGunD4tV/BZLEgFE6hxdGCQNjLhlYqns16O2xaJ558/CnEI4QlFeMv/+ov4HIvo1oowO6wQ6s14K6778bffOtvOUwmX8ozZchit+Gxf/0JFmZWWOLR1dWKvoEO2OmiX22w0W1+xoX2tjbWpG/YsJF53ZfOX2KuvEwkQVurAwOjvZApZBgeHsHmjduRTGQxN7/IRAiPawWjoyP8fTNz01i3cYRTlyljIhnP4Cc/egpuVxAfe+CTOPbecSSTEX7PrVk7iJmlK/jBYz8A4a7PnJ5C0JvB0qwbtXIRU9MXsfOGTdh/1x44+kwo1rOQiCQ8JScpDvGqqegpFspodbZDKdYgGIiitaUd7xw5yZzztcNDsBqM0Mo12Ll5N8QCBSKxFF56+Q1Mzc6jIangwKG9mF6+zMm2JPezWx2oV2rQKg349je/i56uNmzbtA0+dwDCihjxQJIzJShdcmLuMr74pT/kADoqnGjauK3fF3oAACAASURBVLzswt2H7kUoRDriGWRifpgsWpwePwsoALVZA3unA8lMEvOLi8yH7upshaSqRikpRDUNZJI5CCnsRVpEW78ZazcOoZDOY2F+AV4/mQOlMFkMrEU3KPWI+BNIpTMYGh2EWFZHrpTE+Uvn+By+YcNmWCw2xhG+8fYRqHV6TkMmvGKxlGYp1+7tN2JmZg6ZXIo3ickk4fcKTEe55cCtmJqa4mwEn89LmlQmRJ08Mo7NI7vx1hvvYu36YSiMUkjUEhSLJUikJDdRoJgq45Y9t2Py9AyEFTkHHpGclMzfh994CTftux6OlhYsLi3ixVdfxMadozzxpyEQZSeYVS08PJpfnEFDVGWpTKVOAT20EZez9EQlM5Ddk4c5pDOn98KOrbuxce0YluaXEIr7INTU2ejo8wewcf0WTI/PQic2QFiWQtaQI5VKMn2FtgGkOdfpNMim02w8pq/Z7TZs27IdAvKRCWjYk0cdFD+fZ5oaoVIJf6iQqBEORyFTEN2nxJIbsYgkWjUIGrT5oEAmKtbpsZLnjYo7+icqVEscmlUql1GsFRDN+qEyy6A0SrHiWYbPG8Vw31ou3Emyt3HzCOwtVq55AkEfnwPp/RDzFxALFdkcrNEqEQ7EWcpCn0lnmwOuFS9LikQNAWKhBNrsbVxov/f+cWh1JtaTbxnbzCmw5JG5cPkcI1EprbpUyaEhquPw4Vc4JVsmlMNitnF6tUQuRe9gf1MPb7KwRJR48yaDGVaLiT2HNLzRKDUI0xReJOH3bCJJAY9aSAijK6bzfQ4J8hN1dUCtUcDlWmEDbz7rQyox8UEpRIUxFbskNaFhNRXCxDbXphvYf/Gjk8p8ULiTZIU56c0AJCllHVxlrq8+qNUK7z9XtvTvqWQRHk8K+at5KFS80+Ol+jMSzn0wJadmZLUgp9f2t+nbV82q/7kYX/VZXlvQ/7+aVHmr8Mgj9zRq2RquGxdiyPXhC/cVpxDHNtdRUICTqKj7oidIf+c/y7UP2OxUhNP0nEymKrWUpQ6k2aYnVyyQUaSKPOlmK83VFR1QtYbW0AJEY3n+Hk5SJckNOQc5oreBQlXMOusKBck0mibX1Rvp6isQoVJvNgn7ThQxuPzRFu4laiQkv5HL1MsVCIhyU6k22ZelLASUU009ITn3z1/k9VU5V0I2lUG7wwlUKtDrtFxIpesF1BpCBL0BbN24CVqVgtfkkVAzTKersxMNWQMLi4uYujKBRkPQNMD4PHwi6xvow+TMFLLZPMLeBIb6NiBfqkNnMSOWjCGfTUEsbECjFEGmkkGkUCIQjrETnggWhLMSVMqwarT45EMPYnJlBk//6hdcLCtkxBNugyAvwHDfKOQqLbL1Il56+SXccMNe1pWSTjeZiUMoJZJPHimSQpjkCPojuO2WO2EwmnjqPj1DBkU36+nUeg08fh9cy14YNRbcdPMNWDe2Fj/94U9RS4hRTFT4gtXe0cHGpVg0jJXlBdhaaAVdg1arQHuPE6Z+NWrSKl9s04UkWixmpGNJWLU2PP/Mi9i39wAq1Qpi+SwC0TgEBQHUQgWvUCVS0hbK4V0JwaI3od1hw789/VPc+/GDWA6vMPc7GUmiHC9Cr9Dz5IUuLlSglcp5fPGPHkbXUBsKyCGWi6Ahr8EfjiDgTuHUkWnkQkUUU0ncfsdeNMhoJNbBIG1hqUMg4MPy4izKtQoHGE1MjfMxuuGWPRjYMgBfIAjvkg9RdwzxYAqf+r2HcP999+Fv/+4rEClKLAOhi9PI8EZ4l9KYvOBu6nSpEquVodTI8N7Ro5yyS1SKnq4ebNmyhVfLxL6mZk8mEjOBhi5gxPWlotPmtKEuBaLpKKr1Cke8Z8nEk6zzxJ0K996eHl69Li0uQ6tRYfee7UzrmHPPooYqduzdgVnvFMKJILRqFQx6FU9wlj3LMFuJF78ClUbGEdpkqnrvyAnctONmbBzchVpVgnQuBpkCLGH5ky9/G//0vW/j9MkTKKaK2Lp5J4y6FjitvZBLiPMsxL/+5PvIk4bWNYcV1xy27loHvZXS8SQQVJUwGezIFzKsxS3k63DYu/iCR7p7o1mJt99+GysrAWzZthWhqI8Z5GtH1uPciXOw6Z0Ie2JYmV/hi/9f/+23eMMoqNYhkoqRSqfxzW9+E3/ypT9Ba1srH8NMJYtKo4qfP/UMRALStlKqrR6ZTAoXL55FLBLH9dftRTQUZa8IFcAUiX7qzGkuLkiCQI1kV0c7thFeNeDHgZtuZYJEOJzAwvwSNBoVhoYH+HzaZu/kwq69q7UZFiUCouEUnvvlKxjoHYHL5WMkZqGQQiodQ29/N2ZXpvCPj/4DVjw+uF1RNs6HvWFOYF1emkYw4cHn//h3YXCooDEq+bNFfHqvx4NiicyEOg5zUUp1KGZrKOcBry+EwY1dfFGNB6Nop6ZcaYJcTAOGIgQiKfTGFjz66A8xMXMBKqMEN9x2HbRmJdNbbDYLEvE4YpEE2qxt+NEPfwanzQaTxoxKtspT1Uwih3wqB7lGhoOHDsLpdLLciyhMWzZvQ2trJ95682309fbi1NE3QAHa5NeoCqsYGRvFzXccgEqjwa8PP8eDj3olj7A7iUJMhEZOiKX5FQ5ykuklOH7+Hbzz3mHoVGq89PLLiKUiKNUK0JnUzBhPxzLNjAOIYbKZMLJuECqNHJNTU1ykbdm8E+EQFUJdHLa26FriTVYiHUY0EYRcKsHKohdOZxub6cgvYLXaYdK3wKA3MrecJDTFcpqvnyWaMAfjmDzrQS4qRDKZhs4ixdpt/agKK8jmK5x1AJqEFsFG4csnZiCoyCGskRyFps1lvHvsbazfsIaJUqdOn4BYLsKCZx4H770VMiUVNFkI6xJEw1HexEnEhFtuIJmOM+lLppRx00GTeaFEAblai607dsNiscNmsvEUXaNUsTxGqhfg5MkzuG73jWh1dCPmTaKaqkEj1PBjpAk/Fd+sC27U+fNc5mIxi2QyBofTAbVGxxIQMgFyw1jKolYvgGZ35LMhL0EqnkWZrsMCAZLJJBsyqdgnyQxJOeg6VipTrkEzcXN14s5ZLFcNqnS/RKvJ19JQGEWI5sK8zSfpWputh3GXJ88fx3U37uTrKTVIJrMeU9OXoZDKsDjlRb0s5fec0WRApSBAvULJ4lkolXLe7tDnVqVSXB2omDHYP4j5+UVQrFA6ncPQwBAcVhuOnzjGTaLTYef78AaXIVU1pYROqwOzk3OYm1hCpSaAVCmHSC5j3C895/6eIZbcarV6VEoZ1Co1dHf3Mnozk8pwM5nJ5LheIJMxmWzLlRK/35LJOA8Dxi9fgFar4YY4l3FjZvKtq2FHTUkKmT3J3EkqCqVCCqNaCWW6ihvO4SPjuFPhvtzSrC8p2ZQKaxr+Uqop48Cv6s9JQn1tIOdqdctadWKnFGus3KDBMklkmiFcTTVHKESG/f84ceeaU9jEaf7HqfpvQkDp31eL9FVN/AcM+KvT+9+mj///O30XfPvbdzeM0Qb2nRKw+/fD3kgmc26keTAL+aZLl1iWNIFbddquOo3pAJHBVGdQQqUkNnuTz86SmauoHercqPiXyZsxtPRk6Q0RjxfY6cyBCVIla7TrQjFEjSoEtSpqFLZQqEFWL/CLs4oJoiK/IVWgIaSI3Dquf6+EwcWPhiozs7H1Nxr3a18lTk+t8zqfTj6CfJI7ebrplXUOQIqEU3AvBTkwgVI6c1ly16tx58HbUZQK4PX5uXDfPjaG55/9BT/fO269DT09vXwS0ljUiCfivMYKh8M8VfD4vRyaQM8/EosgkUwh4Ipx4V5riNGgSUAhi6DXDaVMDLvVwPSOqkjMmwkq+qmRKORyyCcTsGm1+No3vop3z76PN4++wxHXPZ3diEeSyISzGB1cD4PVilglgSPvvoOe7h5o9QamsdBk3xtcgVovZ/SWTq2BVKhAMV/DvQ/cj3whjTfePMyyKOYSCyqQqMT48Y+eRIuxBftuuQm9a3tx6ew4pCUtlmbcPH3q7e7m4zo+fombtnQ6BovVgJ7eDmzauh6KDhE3NWKlGKVaEUadHgaVFkalCT/8lx/jnjvvh6XFiZygjLfefRfT41MwqrTop+KzLkZ7+yDOHb8CeUOJsfXr8OPHvo9HvvMtKExKnBo/j2ee/gXroqWQcJFZKjfRZETrWbdpCJ/6vY+hJMjAHXYxwcLS0opzZ+Ywcd6DSqKOSMCL33v4k4x8FAqU0IiMyKazTMGZmZ5ANBrmFMORdcMcrjOwoQdrruuHy+fHcP8azJydwcq8F33Da/CTnzyGb/zZ/0BruxFSJcV5KxFPFJCI1fDSc0dZp1zOUwhTA3qDChcvXuBEQ+olrRYbenp6sPu6nXjq6ScZL2fQ6uBssfGkmjZBoWgIeosRCgqw8blRa5DOVoVqUcCFWTKSYpPV0OAgKqUSM4MJiXbrHTejtd+O1999FXVxtWkAVNehNqpYzkHose27tkEgoGThOuIxKlgXsPfGfQgHA+hs7UA2U0AsnEWbswMyuYCpO0KhHI8++q+45ZZb+HVXy3TYtmUHN/TnT09i7dAWXDx3GalUDHNLk0hl4khnU5BpahhZ384IVe9KHGZTKwcjbdi0nifyVEQGibHfqGBxeRLvv/8+tm/fjd7BHpw5fwzr12+AWCBFd0cvZsfnsTzjQTgQQywSw6P/8j1uctRKLV8VPD4P/vf3f4BPPfg7HFc/tzKHw+8cxs237sc/PPIPbHwOeqMYGhhm1vLLLx/mv/vdAXR3d/F7nJByNruFkXu7925nRrXfs4LtY1uxZmgYLzz3Au69+2PwuPxcBFHDRpKs3ddv52mcWqxj7ni1UYKYEpsbAly5MoNnnn4Ba4c2sTzFTbkBqTgq1SK0Bg0iKT8e+e7f4MrkDN5++ySsBmdTB5tLoVzKcWO4744bYXToYbBokMknEfCFuWkxGHWIRgNsKJyamMXU+CxaW7rx4Cc/hcXIODLZNKwaBxaurODQzYdQzJVgNlnYM0PT9pCPXq8ZODrNyFWS8ARdGBjpRZkyF6qkQxagxdoCk96Ek++fQaMoYFmKgxj8E0uYnVrEfXffz8xzKiyoiP75z5/GX379r6BQqHHi+ClotYTfnGIJ55WZCQjlQvSu6cPOfbsgkAC5Ug6pdBQzVy5D3tDDPRlibXY8lIBMrUQsHcL43Hn8+68fh0BY5S2D2+fi4B+S9dFKft2a9Th97BxLQLw+Fw7cth+Xxs8z8m/DhjHkMmXOl7j11ltx7OQR3s7VhCQ/SXPQWrVcQqVY54aQpnNikRK9PYOQiZX8O8gHo9UpATH5wZpyC0lZjHRIBO9CElOTV6CyCLDr5nVQGhTI5asskSIJqVKogpQ2CbEGVGIThDVKwgWq9TJOnnkX23ZshlAsYFJTvpTBimsJO2/YwVIuMqUazVZ+v1PT0qjWMDkxwVNkqVKG1s5WllAQjEGh0uLujz2IJ59+FuvWb4RWpUM0FCIhPONWw8kAHPY2pFJ5lAoNlJJldFp7oAZtOQqokrSBSHRiEfK5LKMa6VxULVc4OZv8axKZkukwZIil5rtUyiKdSbBPgAL2FhaXmaZC8jImxXAyqpQRiEIh8bbJ/yZFkVjuJMwjDxYN+ColxtnSNZWup3ROpETWqrCAkigLtVnJg6lirg7vcgR3HrgHz/zq39HZ2waTQQ+LzcxknaXlGZbE0Hm6lAFK5RRPraOhDIpZAWeLUJAUbR5IX0/Y08WFFURDEdx98BC8wQAHKNK2gI65Qixj2ct7x9/Djl3bodTK4Yuu4Etf+UP4wx5m+ftcbnz/kR8jm6a6CJCoqImw8mZo1/Y9MBjM2LPnBjz7zM/gsDtw0037odPR1jrKbPvxi5d5g0EGbdqmUdI7DXDIkEqvbVd3B1+bCFyglBfhXjneJPxdLUpz2QoPXmlwQOdBajzNRRFu/gipMi9urXLhTp81qhNpQ0bT9mb9SMx2ogyRxr5ZYDfDOYlK2DSlrhbXzVTTJnGGfhe9j1LpUjN8KZL/D7p0+l56ntdq6fnnrsqCVutWVn9Um5Kcaxgl/6Gs/ii47ly49ywCe89++KKdZDJHtjTY6Ut0mGKhwhqipiCfJuOU1NvENa5qjKggl2m1UMqE0CgoZlnOk/dm13uVzS6gpDTaWwm4+4mE80ini7Tb4yKceYBUfXywF6lDSOEJZTLbCCC+ymelzosLeLmCPp1sdrnxRBkD8x9R4b6pDe/dMYwKPVZRc6LPbw46+VRp2k5/liEsZSAgjKNADJkkAZGwgAsXZxCNZFDNASadlTt0cUOAO2+9BcYuO9468gbLZ2wGA+Yvz8BiMOPug3cjEg6zMU2uUrFmkNjxFA9utJh50pTJ5VCt0zrSz41O0B3FuuGtEEqUyFfKiGcSqJUKENQr3CjUUUfvyAgmJmfg9fpRKuaRS6chJOmOQoWvfvOreOntV5lv3dHeiRRNdYg1myyit2sAOosJgZyPvz62aQPsjlZkC3koNZQU6UUiG0WtXIVGQqFNSrhXfBxSoqVi0LXAH6CQPwKbw4iGpAq324+J8Rl85rOfxrodG/DTHz2BfKDG4Uy0Ji0XCxzIRIQUj8fV5DW32zE83Ifr9u1GWV/ArHsO2VKO9b57dl2Hdw6/BaVAhWK6BqO+BbcevAsygwLxXBJ/+61vQVKtYsP6UfQNDMPlDiPkyUErMmPn1i14+flf4nd/9xOwdFhQFjdw09792LF2C+RiCq0Qo0qr1WqZDb97btyJXTdugcWuR7lehEQgwcTsDJaWo5ge9yMbySMW9uKG/duZsx0Ip9Fm7mCpxJXxS1iYm+fodJpyfOahT+D48WNo6TZCaq+jvb8f4UAY+UgBcqEGd9//cZw5eQKvPf88vvLf/xDTs+Po6++F3twCrz+Nl184hlyqinKhyFNTu82EublZnuyQoVSlVGNoaBB2RwveefdtNnlpVUpsGRvDyPAajq1+9rlnodZpoDUbMLe8gGwujRNH38GObTdCKlJDBDFfUDu72rmZci2t8AXp0D13ome0E+cnzuJXL/4SA+sGINWJMTV7BQf234yWDiIVULBQCDqNhsNATh07AalYBq1ajQqte2kiVqjAaNZArZJAQ8WxwgxRXY13jr6NkdF+jjWnxMn27j74liPwLESQjpa5gZlbvMLa4mDID5G8gk9+5h50dLajlJdyUfnGO69h9+5d+MWTP8LnH/p9uHwh/PtzzyKe8HHx5/H4IBTX0TPohEiqQH/vAFptHQh74/jlz59HJplHOBzEPz76HejNBtYdSyUyXsd/5pOfwQOH7sHHH3gA/pgHv3r5lxjdvA7HTxzHmoERnDlxAY2KAL29gzxs8Hl8OHPqLLq62jl59PTxU3jocw/hpdefw8CmPjZ6rxkYxMcO3YMGIySjGOgdaiI2RSIUSnnIlWKWIhC2kIJ4+MIkrPEFOJHK4603j+L8ycuQiTXo7RmC1+9FKOjlixIVRHPuGfzJn/0x8qUSxi/Nw2Jqw8SlCWg0UsgVQkzNTeETn/0kQukw1BoZ9CY1Olu7seydx9LKLKw2LdzuBfgDfnzi0McYxUuFj0glwLkLFzHcN4Zjb51hgk9fRx9vZtx+F0wWI5568ueoVAuQK4UcPkYJmNFUlKVi1UaFjbrlehk9Hb1YnvcgFc5CJzdgadoD92IImWQR995xHwR1ATd1jz32GE+1r7vuemQzeTbiWinJMxmF3///sfYe0HEeZLr/M733Gc2MRr0Xq1hyd9wdO3EKIQ1CIBdIIAGWwBa4XO4unbsL7AK7wLLAQoAUSEhC4iROc+JeZMu2qtXrjKTpvdd73ndsyNnD/3/uQubgk4MkyzPfzPd9b3me3+NCOp+By7eCyrpKNK1rhNashsu7xIa81roGGBUOPPGT5yDNKZBJ5Dj4bdmzAJEqh/Vb2zEyMcCGyUg8ivseuI/zD2jrIcqJsOb0w+NaKxeBuRSnc9Y3tEDIxB8Jdu3YhV/9+jEsrc7hwG0HoTWpcWnoPGx2Iwr5HJYWVjiinpIrU0l6/2S8AaXGQ6NRMH6SaCf9G9bj6tgE6i0tePWFk3DN+SEQ5tDYZUVztx2heAgo0WZbx5+vWmsd0qEC7Np6FJNSSAQK9hXR8zxz7i1U1dvZeGm20eAlh8WFRcaeSpVi3paKZTLWh0sFUkiKIizMLcJqs/KGUK1XQaaQIJkNI5pIwlJZA5lSzeFymzdswsUzA9hzwy5OkR2fHC8XrCIhaqoa4DBXY358EelABg5zFc6ePwepXM4Yz4bGep5MG3R6bsZoGl+uKyRIZ3NQK1V8bUun45wAWyqRXCONI6++jo1bNqOpuZnJKcR+JyIu6eapdqCJPZmnCV1LlBoqnqnapEEhce2JnELDGLp/h6J+FCQpNHbVArICa8BPHrsI/1oMChFtXSPYs38PRkaGccd738sbynDEg2w6gVdfegNupx95xNHe2QbkZLR8h0yiwJrLjUgkCq1eBVOFDhSzHY/FuA5I57JQazQ0fYRz0Ym+7vXweXywOxwIxSNoWdeIRe80vvDVv4VIXIDft4pSJocnf/gcBk4NoSgSYtPWLfD5g5ibXcDenfvY8Ewy1TNn3kJ1DZGMRHw/p5AqmriXaFpdFCCXyvHmhZod+mxUVJi5KG5uacSJE8dZRoRSCNHgVT5e1wMmSVnB0hUalF4rkrlwHxLBFvjza8x3Vr4vby1iwUY5PeVE1DKisgwz4QbiGiWGi/RrSadU//1Bg34th6lMmyEKUo6bjGyuwKQZCl+i4p1ey/Xp+XVz6ju57vQ1eq3vLNrfiX68joX8r8Pw68+bntyfS5oRfOur7y1tGBOgZ+rPP6huUwmH+3IIiygtlBBK5TePOo+yy7ecaEVaderArjM3CZtI5Bm1TgG9QQGTTsI6TNLciQRlk8N1cwF1VkScCSe4jYNAawPyGZRo5EdCvetH+Bqqh948ZqoTWYFCASgVTSoDZHJ+Y/eczqBl5o+BSH/upoH+HplTT9zUjKwYrDkXiP8ol6FCpkQXmnwWglySC/cSpTfG5+CPLEAkkWBpyYlHP/korGY7jr11CgPHz6OppgEN69sRCPkQWFlBW30Lwp4w1nf2I+Ql/ng1zpw9hcrqWnh9bihUcoSjFArSxohDojyQqYZc/tFgCIU04Z0M+N1zh7Fz336Y7CZEAj7oNWrkY3Fs23ED6pqb8Y1v/SOKReoWS8ilkogHQxBkUvjKN76Ki2OXEY5HEA6FGTdn1lvgdXlgNliht1dgbHGcNdptLS2sryMzlGvViXwpC5GM9HRaZBNF1gTSxddi1cNk0WDV42TkZT5dYhzVjTfvx8joJObG57D7wB5sPbAVX//SP2HkFEV+a9Df28MrTZI8kBVlYX4WSrkECiWlwZXw+f/1N0hLYginI7DVOOBaWUYsEsXC1CK0MgN2btmLpYVVHLjlJgTzEUTTEXzjK1+FViZGX18vtu3Yw4X74NlJqIR6bOxZj/OnTmDTpm40djXBFfDglZdfRTaQYP0xEQlIi0qaRZoeN7fU4gtf/Bx8YTfyKKDSUg2BQII51yoe/+XzKGYECPqcaGyx4aFPPoyJ6UUkglnWhy4tLOHqyCh0GjXW1lzYsnUjjh59HXd/8A6Ei16EswlO3yvES0hEsvj4hx9FKB7AB+95H/7pq1/E9q2b4A6uwGixIhzO4VePvYB0rIRChvBmKeg0Kqb30DSF4q7ttkr09a1H57oO/OJXv+BpGTHxe3t70Vxfz0i2C5cuYs+Ne+HyrOHK2DAHvghyBQ4PUisNKJWEPJ2qrXGgtbUZy8tLSERjbK7t3NzOK/gnf/MUbn7PIWTIIGsxIOgNwFZnRltnM0+FQ2HCfGo5pMez5oZSroLdWoWFJTeMWjNQykOrkSEaCaPW0Q6TzsHFXDTuwdAwFVAmTE7Nw2iwokJfi3UtfXjuueeQTIchkmXR0FwFrVEFb2gFVZV1cC1GsPuG/VhanMX5gVMQ5wS49aY74bA24cnnfouh4fO8ypbLZKwXvv3OfUhQIJbLjea6dixMu/DUL59BJBBDOObHL3/7Uxw98Sqnco6PTTPT+7knnsemno34+EMPQiAqYnjmMiAV4l++98+oMFtx5sQZtDZ3wGyyY++eGzE+ehVH33wDvX1dvJ1686U38J47DqGkKgHaEjwBNwyUiOiO4vHvPwFZSUbqBy4+qMEi03gk5YdQnmNpj1GrZ513MBaEzqiHQq7G1ZFZvPj8qzBqbcwJn5ydYTwryXk+8pEPY8k9j+b2OoTjcZw7cxmLC27GxhUKcYyOX0ZeQHSuMN577108taZt6cYtvXj9rZcYxZcvkmwsDREKvEGwWuxYWVmDy7WEqqpa5HMiLM2toK6yCd0dvbhyeRjz83O46567mWQi4Wt/CYuLi+hc1wmf38+hRxqDFmq9GlLazIoUnB+xPOtCLlFANlHCuWMXUF3ZCIe9mpt02hqurKzwVJskEj09PXjxxZe48CvmU1hyOXkquubzwGjXI1VMYsvuDXjq97/Bzt3bOJvghr69ePInzyMXLSATz3PmwdjMMGR6AXq2tCKGAHQ6LeyOKpgtJgxeGkT/+g1YnfdCLlLj+aeeQzaZgs6oganCiHAkjm9++R950h8MBnDi5HGs62vBmt/D244cqMF0Mrd7bmoJKpWO9dwkt6QBFoUzEa1ldGyYt6kVVhvLKOpqm4G4DN6VCCOH33/fnfj9K48jmHBjw8Z+XB2dZQkDaZ2RFSAfEaDe2gpxQc1DFGr6EqkEMpkQTpx9G8ZKIxrb6hAK+ZkuNjI2hh37tyJZikKtViLsjyIVSkKSl3JIGWFI5RoVb05sNVb44240NrfAaLWB1hhNjS3wLXuQCiZZFhr0emG2mXhKH0slEODtkhctNe2QFRWI+RO8bRgdJf10Ae3t7WhorGMOv0Qsg1gi5W0GyX9IKkESRfo5pVwEv8/NEGNBuwAAIABJREFUNQOFF711/AQ6ejtR5ajiqTsRv4hUJpMrOBhRoVSzpIayHGmDTwNGSg8lWRqZUxOJsgSS6ohskQKt5rH+hnUQyAp48fBhTqfOp6QYvzINtVKPr3z1Szg3MIA1rwf/9J1/xBtHX8bFgbPwrvjhc4cQzwXZR0LT8FJaAoVYzVun2dkF6PRqmK16Ht5QQCEx1R111Rw0WFNbj3AgzJ6zjX2boDcaMTU/A22FFiVlDlv39WPH7i3IpRMIeXw48sRbGLlwlT/bd997L5ZcK9CpddDIiKevwNjoVUCcg1qnw+WhIbzvvvu5iQgGgsx/p2EU+UUKxTzLUSlLguSJdB7R197//ns54ffUicPIJRc5D6Qk+WNKPddenGJaHpgaUwLsp+TUd6lwP3JDCfNWUjLQUOC6p5JmsmXIyTsHv/R9ToqV0D2KGOXgLBwqqqm+ZPSuP8XSJ2pA6LNDMm36WjpN0teyYqKsVaeJe7lS5H+Lgj5zZSn4H7j11xCY9L3rSpM/VVv+V9Pqf7f+FPzwC+8t3XRKCP1fQJM511LA8VoyhpDJoyxx4fUbhR5ce7F/0PVcO3DXOw0q5JU6NRRqBZRqGfRGPTRqGSTFBJBP/aEjoTcgnhEjnJUgrzTz5By5NDgtiM64fBYlMn5SwiAHMohQEtMqqsRYMWEpAwHl0Avp76Ww60QKLe/WxL3PgRM3tyErog+GEAKJFEJJmZxTpIsKdS10QHIpCGhDIBJDp04gGJtHIOlBKLwKITGBjRXQqioQXk3CrLLAVFMDjVYPtUgO58wipoYmcMvBQzh97BSkYgVHLpO+MRgOIpNPoXt9D2tr9UYLMtkcs0NJPyssgqOfhVDB7Q0yApHIIKViDs6FWazOL+GBBz6EpnUd+M2zz3IEcjgSRNDnhTiXR4VWjX/652/j/JUBzMzPcTwzraOD/hD0Sh3MRivs9XW4MjHBASeExbth5w6ErskssoU0FBoZG+foBkI4rlIpC6m8iJtv28Wcc6LhuFf9WF7wYMOmrTh3fhDPPvE73HLbIdz8vpvx1K+fwfCxEbQ190Aql3DhT2SbbCYDz9oqEnEyhqbR2taI3t4uLqDDiTBMVRY43cuob6rlQiKfKUFSUuC3v3kWu/bvwtZ92zlB9Wtf/hJqKqwsGWnt6EYkVsSRw8eRj+Vx094D+Pd//S7uuO1mKC1qZMTA8vwiEr4ofJ4gaxpplU+rWpvVjIX5aXzu838Hc4URer0ReYEY0WQcV0avYvDCKHyrXizOj2HP/k3Ye9N+uNZCEOaVWHGtwOf28go6HomgosKIDRvW4ze/eQq3vfdmrL+hFz996jFU2GwopUvIpoVQGczobGvH6aNvwOtcwkc++kHkC2lU19chkxbhZz9+EglCNqZzSCdj3BRPTU5zqh9pmaoc1ejqWgeL1YK3jh0tB9mgxEFMmzb2Q28w4OVXXsLm7Vvx2tE3mfZCMo50MIr1vZugUOj4fKMJjM1mQioVY0NXf18f6H0XaURo7WjCL3/5K0jJHFdI4/Kly2hv7sCd77+NbyAUsENT4QL7Ugj3ANbDkoyikJIilxShmBOh2mFnSoVSpqW5GIrFDIYnzqKxpQqlfAmxWAq5fAnHT17Evn23IeD1YuDc29AbpLg4MgChXACr3QC5VAuLrgF33HwPLl04x6jDPZv3YHpqGR3tfRidGMOloQGcO30KtbX10Opl2HLDeqj0ctTU1HNYUo29Cf/zb/83YtE4koUY7n/wDnStb8HKmgtWcxVmri7j3JsXcOfNd2PHlm0QCEuIF6KIZKK478MfRHdnJ0w6PRyOWoQCETz7u+dQX1eLhrpaNrFSWuHE0DiaGush1gqgsKo4FTfojmF1yo3jz56EhEhLWfIBSTgJuSjIMq7QF1lGZU0FmxKnpyfQ2NaEYqnIk/krF8fx0u9fh8XgQF1tI1RGLTb0rYdnbQ2haAhTs+MoCDPYd/AA/uPHj8Fur+GwHZmiiImpIUhUUgRicTz4sY/j+PG3EfJ70L2xESarmm/qGq0CAb+PCRWuRRdMeisIY1XtMGF2fpbNvzfcsBPjIxPQq82IBNJobepELJbE1MwkT5uVUjmW55Zx5x134dv//C8QiiXYuYewmUlUVtkxP+NEPBTHlQtDSEczUEk1CKyG8cmHP8MBZFeGLqGiwsIUHdpEkk6XrldUyG/ZshWPPfZTNmGTTMq55oSj3oHuzV2YW52GN+LG1hu2otLigHPGh4G3hlCIA9FgFDK5nD0rOWEMB+/aDX2tGsPDozAYjaiwVnCzQa9515b9GB4YQz5VhGd1BRXkvxELUVVTg0OHbuWQn5dfPgyvbwWpZAJrXjea2po5lCoc8TFNa3lhDXK5BhVWC9L58nkrI+RgkTITcnxvJfoe1ZX0c8GVJBRiORv2/ZRsLUhBrpZidmoVGrkCdbVNSGey3JDoJAZICkoU02LoNOV7QTDkRyDghNu/hmnXNBy1JKGrxejQONY8fhy8fQ/ihTBQykIlViHmTUCYErHPRiSQQmc2YnphBhu3bYSjxYF9B2/E4rKLNx1jI1exe+NuzIxMo7+jnz0aSoMUc85ZnB08i1Uf4RNVkEKBYkoMmVAB94qbzf7kAWltb8PCwjyHKpHWnyQQEqkcSo0G6UQaiXgcAnLRUL1QIHN+FqlkFtFYEgqDGlqiyZCsIpni+qSuoRFisQy+QJCLLimN67nQLFNlaLpPGne6d1LhTimuInEJK4F5CNQF6ExybNiymYPtXnnhbbjmvfjB93+EVDrJNRDlhxSERQxePstNomfFz7K4UNqH7t4OVFRUY3F6hYkz/rUgpibnYHPYUFVrp4gkhAN+NrYSNebU+bOoq6/nLaR31cNEHJu9Eiq9Fkqjipv6Dzx0LyJJP8w6Crky4ukfPY1jrx5HJJnAXffcg0gsBgmkyMYzqK9qxNE334bKKEcoFuXMCkuFjSfumUQWBp2RoRA06CLyHcklKUmVoAt0LEjkQMdFJpMik3JDGHEiUyqgJC/xYPZPPYxJAp9Q4f7fLU//9M+/vK2IRXuZEkMPUnbQPYh57jQkLpaHxQwyCaWQSORYik1eSbmCYCiEGC7xOUQKESLIxOMZLtEInEIDCVKMxKJZHhYnkpSuStP3ctAnF/Ak9iA5zrXCvUyeKRfwZflMWSL+/yWX4c8bn79/HiZS8MxDd5b2Xvjzp+1Mk+krYkKfZW3TdbMAx8EyIF+AnEgE8bUo3OtIHu5aSNcsE0OuUbIuTaZWQGcywaiTQ0A3/UKcE0jpAGRLUiTldkTyMl6/0m6DJCT8j1AxnI6iFPcDYikEYhlAf1TGspyG3FvXHAkliRS5eBT7Ds+gdfZdlMrc0oYschAUsigKRBDIlRBKpCgVCqxzfycnSCASorlSg+mpc/BFlyGWZ+APrDFjVSnUYX5iGV0tvWjr78fE5AyKyQJEeSEunT6PDV19CPj8aGpqZXlLKOLDxMRV5m3TWpWY3MRhJc1WIpli5irF28tEanR2bIRIqka2VEIwFkYyGkY0FIC4kMeePbvgDnsxu7DAHgWi0dAkDukkdBIFvvPd72DRtYTTZ07D73azSVYmVUCl1ECmUmPzDTvwxpkzvFql19u3vo8nKeS+p6Q3WgWSjlmkECESD0KqKCJTiGP3nu3w+92IxhJQKjVYmvWg0lzP5r1vfPlb2LqlDw3tdbg0OISlq8vYs/NmzC8ulc0vchlfpIk4sTS/AH/Aixv370LXujaW0BCpoXFdG4oyoKOrHf6gh28Im/q34bOf/iye+PWvEM+mEU7Fcfr8ccTCfnS0NKGvbzvCCQGefeY1FCI59LR14oXnnsbn/+6zUOgVePzpp6BQaxD2hhAPx6FRq5idTRo6q82MqxOj+PZ3/g/rjcVyKZuig9EYZhecOHb0JHwuN5KxAOx2HW48tB+V9Y04+tZZfv2UeUDeAoNeh3DQx4YlCthKJiOIE9Itn4FCo4V72cVMb63exL+7sboeAa8bjU1VTB1K0rYklodUpIN/LYxitoC5yUlUWipw/NgJmAwmGLR6vtH39fWhs7sTP3/s50zjIAMYodaoGCFvgFwpg9qoJX4axmemMTI8glI8DVtFFRoaW5nXTJN6vV7FRfD0zCRaWprRt6EHI9PDcHqXsXU7ESAofyHGHPl1betgq7ZiePwS3v+hexn9J1VIsX5TDxKpCPwhD6KRKBqt7ViaDaKysh4lpHFl+Dx6uvpYFkER9rv3bEK1zcFTEWFRgHA0jjeOnYGjtoklVAvz47BV6+AMEpNfg0qHHfEIhYtl0FTfxtrR7p4eNFc34fBLr2Pv3oOYnJzgLdXh5w/DZLRBJM3jng/cAndolT/vpHP3uII4f2oIK8teCCVZfODD70EyF0BHVwdQksCqr8Z/fP/nuP+OD2Lr+i1IphOsEQ6lIzh0762Qi6WIBaNMEhILhVAoZVCopTx105p0yBay8HrWkM0mkUUGAimRReKYGJqDSVGBD931QTTYGtDb0Q+psJyASAV3uhSFN+5CUZhFEXmWrLQ0NZeZykIhRkavcoMjEZGcR4bBwSGEQkEsO5fQ1t7OG7X+TT3Yf2AvPv6Jh2A06dj019zaAJVGgZyggKJYhqqaWjgqLfC6l5BFEL7gKhMoiOnvqKhByJuE3VIFmVyD2up6KEQCLCzOQqGVY8G1AJ3BiLmZRQgLUhzccwuHxB09ehRV9mpEgzE89JGP8bbj8CuHGRlL00OSi0yOT8BqckAj1WH26izkIgkXctWVtbBVODA7Nwuz1YS9e/fBH/DDUePA/MIc4+w6OzvgdDoxPnSJ9bo5euapIOMg6zvrsbS2wAmzhFaUSzUYJRxmQASDxALfagBCiQBXJi5AZhDiI5++D+OrV2A2WzmdOpXOcPhaLBxHta2WE2Onr04ikYjCbDbBXmVniUIilYLBZOBzSqNVodpajbGRsbLcEUXeWFEy8IprjeliJD0xW3WIxWn6m+dCiugycrkK/mCINdq09UuFSzh1/DRuveUg+6RoA2i2UbCanROsaZA1N7eIe+94H5wzq4h6M1CJ9VBIVXwfzhcoW2QSgYgfK741ZAUZWGxavh4QaUeulqC2oQpqvQxaGR2bcTjHXZBDDR0NJ0RANJfADx/7EUIZP86dvYCpqzOYnZiFWWPBt77ybXQ1dLOXyO11w9ZoRDARwODIAJZXiVJSgEahR3/XDQi7YzxhNhh0SKeSGBgY4M2fzWbHjp27GPlM23ry6VBRTaQduUzKRBC6/rg9bjiqqhlHLJHLGHdIzU4hm4NMLmNUJckisrkiZw+Q1IY028SIp8KdJHbUUJXlMjRsKzG1LFYMwVKvh7FSzTJGqVCJi6dH0Nnah/fdey+jJsdHpnHHLXfhH770D/B6VuAP+XDjjQdx7PVjSCCFCpsRdnsVgr4YVDIVIv44I37JG7Wuex1UFESoIK35Zay4nNCbjIzCpO25zW6HRqlmg3I4HGFiWlKcwaP/8GnkhGkEPWuor6zE4Gvn8eN//U/Ek3Rd+hAT5vLJHBoczXAurmD0yggHiClUSjQ2t0KnN0AmU0Gvo2Oh5gA12saSr0CpUvLWngp3OodoM0GFu1wmQTzmRCY1x6hmuVqENElL3sE+vz6cNSYF2DdIUpl3qXDfWixP3Enqki8ypY6ClUhXf30qTvUn+SHn58NceOu0RNZRwlJBJmDJtYCoMl+dinOfr2xGpd9xPaSJinoyqlLhn8lRHVeCgCVAZeT49Sn79QKca14aGnMt/keezTuL9+tmWf6JPxT5/31IiuCte+4s/SUymbBGgJd2SRGSpJCI04c/f211UF4tZMgMSqmpjFv64+u5/qKJKqHSKaDUqCDWmaA0mtjVb5BmICQJDElckENepERObUYKKsQjcTYUUIEqILNnJomSb54n2QKNhYt3KLTl7xcoBbKAklCColhenojH/dj5zMi7VrhPrHfg9KFm1jOXkmEIaBsg16Ak10Iok5a3BtcLeHrHBAJUa1UI+5yYXRhDMhdBJpOATCiDb8WHqC+E/bv3Yv89h7DodCGTzAGpEp59/Fk0V9WhqtKB6roaDFwagGt1CWaTiXVxRr0OiVgcao0Ws/PzUKnV6OrqRiQYhhgKtHduQKEkRaYIROIxeFZckAhLsJj00JmUmF6YgFymQjiUYQSWx+NEPkYhS2r827//G9w+D+syxRBAKZOxflYgkcBgtUJbYcbo7DQiwQiMagOqHTXMMvcEvHD7XHxT0htVyIszyCKJnCCBdC4JtUrJumFCtRWpQy3KEVpJYN+Om/GNr38LkaAfX/z7v2NW8qsvvImOtg2MrCoQIUUm4gkdsuWTd35mGve+/w50dDaz6dVSaYNUq8HG7ZsxNHGFT0iLyQKZSIZPPfRJ/J8vf50T7WQ6Lf7zdz9HKhOAWaVEQ20HLFXteP75oxAkimipqcWpk8fQ292OO+++ExCX8NPHn0A+k2cpEfHO6UEyIaNFz7HWX/vmVxi9qNFp2dNAf14/egKTV6eRCETgdTqxbWsfPvDh+3Du8gU4fRRwsYbW5nasOIndn0YmHUcsEkE2TUW0Eftv2olLVyd4FWvSapGIRiBTKmC2O6DRmnhClU3HIRMJeHrf2NQJ56IP1VWNWFtexfToODobWvDbp56iYEKYjSbU1NSgu7sL/Zs24KnfPMmsclrXyiUyvqEpFXIUUMCd992J3734PLr6+7jwdi8sQa8zw1FZw54WMnHV1VSxUW7w0nk0NzdifX8P5lamEEgF0NLRgtnZeZg0FqwsulgLTL11VU0VqqodbKQKJ6Lo7utER3crJGRKl4ihKqihlFTCHw1hLTAJ5+okm6yOvXGBJ3mbN66HQanhUC4KF6LJyfTcIuLpJAxmHeacMwgl1yCSZ1HI5Hkyv23zNvzumefw3rvuwvnBS7A67EwCqbLXsfyK9KXUlP34ez/n6XllbQU++sjdGJm6zAmMi4vz6G7vw/ljI/AshZHLJrFheysaWqpYKuH2+Vn7/+qLb6CntRfvuek9kJNmNU8BVlHcdOfNEJVEiPiiWNfWAZPRgEDEi+Z1jRDJBcyElqvl8AZXWPdaJONiKg2pQIGxK5NQy3XoaO6ECkrcf9sD0Mr1LNfKlJKIl6IYnR1BSZhHbU01Tp04ieamZhi0BjanTkxNsOSJArcIvZqK5RhdRxN5knxk8jk4qmwwVKjw9omXoVJL+Nwlws3mLdthqXRgdmmZudGUNzc/M4bm9lqeZJHZWEW4TG01DHI7DFor4oTBLBWwmVCAc3OosJoxPDOEklSAxcVlSARSeJe9KKWKkAsVmJ1agtvlw9PPPAOJTIAfP/ZDuINe2GsdaGpowdDAFTzz+Ator+/CwtQChBTMJxVz4i5pdJtbmlFhtaK9sxMra2u45bZb2RRLS9lhoiblczCrVRi6PIicJIe1mAsb9/dDYZKxQZQY6elEFmaDHblwCWdfvQyLrApRf5zTXmecY4gWg/ifX38UoYKbZaG0LRgbm+BCUgAhpCI50mnieZenkNQA9/b0sreBklANJhMcNVXsUaowmDF8aRgryyvcLK+trkImk0CtU0KulCBTyCCbT/CUnvjpFKZHG86W5lbWRssVSgQ8YfhcCbgW57CufR1effkkDCYV1m9qg9GmYaY5QRlUChUyiSJ62jdgZc4Po8oOrYISd4kg5kYyHcPYxAg8ER8i5NXZvw3ZQgKTk1eh05vQv6EfJXEWuWQWsqwEa1NuDJy4jGy+ALFWjp0378aDn30IF8fOwO30wDm7iumRaUigwDe//HU0VTfDuxLEq68fgbFazXKcoyeOYM1HuQMZ7Nq6D2++chIfuf8RuJZdmJub4y0GXac6O9vx+OOPY9ee3SzrpIGfa2GVGfaUbnodPU0Jqv6AD7l8HnKVArFwFEF/GBKJHJFwiBG0JouJGwXio8vkSkgID0kGVAp3ogAmkg7RNFpAW7wYX4MFMiCU8aF9UzOaOqo4JyXsj+DI4bewrnMjOrvaUcyVYDPWYNemvRg8M4B/+7fvIy0soKqK9PtTyEsEaOto46Yqm8zBbLIiGorD6/YhkUygrqGO2fWUfjw0eAmZVBpWq5XNqSQhrqyt4S2zSqpAOpaEn9JhzXLUb2rG5t39sOjVKMaTGD15Gf/x/V8gniqgtWcddHoFtBI1ckkhN/m+1VUcP30Sap0W5ooK9PSsZ1wvGX3J96RV6xgFTM0+bazo2kIyEuLal4oUcCmGVCJGKDQHYXER66urkC0UcNXt5gajXLiWJSz00MfxrkplXt5awFxFEclkDl5fkqfjFHxlMimgUEqYXlUu3NNYXAwx2pnOQ41aCodDA5NZyT/DpMFsgfHiwQDR/soG5euJr1TwRyNEHCJbpZB/J6HTeVp/TR7DYaHEjqcQ0dw7KTR/fP1/8DxeOx70/68fmz/Ffv9/aW8EgzfdWapb/fMn7lfaxLjUXEJckOaOhWgyjIOkKl0sYlIJvSBpPsd6IE5EpReZJ30QSUsE3A0pzWZAZ4PcaITWpGVEoUJIK5oCG06FRI9RapEXUrpXCckskKMoNDInpGNlPrpIzMUyRJLyhF0gRCGbgVhQYNkMG1qIe5oMY+cL82h5lybuE+srcXKfg5PbSiSioruEXAMRm2FFPIGnRDs2SlBzQYmwyTQyoQD8YR8HuJBOT1wSIREKQ1zMo6uzFZpGLaxVVaitbMTsyBzeevkoNGIFbGQGyqdREBRw7uI56NRqDv8gYovdbsOly1egUCqhUKmh1WmhU2kgFalQ6WiGVK5DQShm4+jczATUChnkKgksdgNr0ZeXVhAPleVGbvcSCokYTHIN/uHrX8T4xBiOnTjGq0cqVuVqFQq0NVEpUaIo5EiIUx6bqhtQX9eILE1BZWIu5tzuFYyODGH7jq2IZSNYXJmCyaJDMZ9jXNXUzDRPBAUEVs4osG/HIbz4/BHEw0H81Wcexpkzp3D+5CB6urdgfGwCqVQcCpkQqVgcSqmSJ7lUyG7a3IuNW9Zj665NyJay0FpMmFyY4MnV0WNH8dEHHuTo+N//9kUc2H4Qvev64Ax48cVvfgFKjRDb1vdi1/YDMFmb8dVvfw/KkhS1FhtGxq5gy+Z+3HHXHSDt0fjiPJ781VPIJ+Ik/OGJDV2maAVPZti+zX2wOSqg0dIUvQiVxsSG6cMvvgxJSQC3cxmPPPIggkkvrFUOvPLa25CI5UgnMxzgQTfSLZs34Plnf4/ZmRlU1zvwha98DjKdAYdfeRmZeAxqJd1wcqhrbeKIc7oBVNtt2L3jBjaiOVf8GB+dR2NdB0RFEQbPDaDWbuPigDSiqQQZVGXYuHEDF9CXrlziooGKNAoOIsoPaXcpfOTWO27B48/8Bp196zE+PoaZKyPMC9ZrLUglMmzGpDAswpq9/voRVFVXorahGntuvgFDs5dREpaYS15bWY9YKIbV5RXk0ylMT82io6sbFZU2tPe0o29DP9LFHE4PnoLOoOYif1P/LqTSWWgMAgyPnOUmzeOKoMJQib7ublw+fx6dHf1oa+6DUCxGKp/C6PQgtEYFZpem4Xav4dyZs9i+dRvWVp3Yv38Pnj/8PG48dJAnyGQqJIpSLk0XYTF2bt0O17wL//LNH2HXtv0oIYvqJgME6jTqm+vh8xEFSoYXnjyKUkqJubkp/PbZn8IXWkVDXSsKBeLai/HTH/+cG6avfulr5YCYbJxlEY/96hds6H3tpTfR19OPSrsdC8tznAxqMOuxdcdWyFVSjE5cwY2H9vI2yGq3YXF2ARKhDIcO3Moa9aFzQ9jWs4VNnkReEUiBJf8i4vkUs5rVIhWWl5Y58KWurg4VZgteef0Ib9tIxkbUDqGUJDDjyORSeOhjDzFuNBwNQa4UIZOLIZuLQ69Tc8ibRKSGVluBJecyTzYNRBbJFNnEFgh5mHXf378RLQ3dUIrNOH3iPJrbWnDu4mncfsttiMTCmFuYQW1jLXtfTp8+h2Imj0wkhVv23YLhwUnMzTqxtLCMIy8fQbIUwdHTRzA2M4Lx6Ul85q8ehVVrw/YNt6DOWoWQL4p0LMaEI9pQfOITn0IgGIJGr0dPby/TMUZHR7lZoMZkddUJK22R5CpcGbkMX9wDU70e9uYKCLVAY2sDRkfG+RjrNGYUogJcPj4BdckAmVDN5JVp5xiygjjec/9NyMmibHSkaeXs9Bwi4QhL4wKeIBdAdIxpOmkxW/i6TAbDSDiMu+68B75gAFeuXOHCbM3thc1sZb8OnetkEhZJ6D5CaFEBcvkEouEIKisrIZerWcpI/24gGIbTSQ2UEkvTXgiLBZj0Rqy6fDwpbl1XA62F7kFCpnyRb+XyhSHo5GZkEyL0dWxh7vfU5CTCIS+jbAkuEEpEAVkJVXVWSDgUtQS3N4CKChtnh5DHSidRQy8zYnZ8DufPX4BUI8f/+MRHUd1SiQtDp6FR6RAPJjFw9gIW590YPHMORqMFgqIUK65lvHb8FQ5xgjSHsfFhSCVSTvxUCHS4/ea7EQxGGMBw9eo4du3YgaqqKgwODmJ4dAQfffCjMFvMoG6fZH9Enbl2u+drL22iE8kkFp1LaGlshkREVJkS0skUF6JExZLLFTCaKso652gCMhpE0ba8VIDf74fdWoFYJMzM+lw+A0/Iw1uINKK49/67kMkmoFJo8fivn0Zbay96NnWju6sbIW8UtfY6GOVafOYzfwWJTgnXihs+p5upLSTHIeqMQqaGTCxHJpVnwhDJSFvaW1iOEgkEmdpjJLa7SIS5hXlkcjmkcxls2bqNN6WJUIyTTJ3RVWw8uAV923uhUUmgKBYRXgriFz96Ah5/FDqbEZ9+9BG88fIRaOQWVFqrEVhzY+DiRcQzKdTV1aO2rp5R0jZbJTraOtHa0oaL5weQiCV4eMK67yQNS2lAluQ/JFUVIgSlyAuzTolUPotQsqwV/8M0+RrVxZApiAdsAAAgAElEQVQQYP+ld0/jTlKZOQudz1GsrMaRzeRZ/mK3q2CmBOtraHGqR93uOLzeBLPZCZBitaq4cCd1FJWo9DNEIyNTKhXn17XrNIAOBFKIRso0K4IoUP1GNSx9Zq4jIelzR4U7PcrFfJk0Uw5sugYpuVaw/6mv/b8U6X/qZwSz2+8q/bn69rRMgCN9wEVlCqJCATLS/dCUPU+m0CIKChmEIikK+Qyb2Yrp7B9SrahzYd0Q4XpoFV/hgNxshanKBrVBAwXhhFCCVEDykwwbJEX5LPJKLQpiJWLpMnmGVChlkkwaAomMC2OaTDBvk2bDhGEs5NgUCsIxMkcd2HnEhZaZcof0lz4memw4ucOEvFyMkkzNhTtNOIQk22F+MhXrQtYuU/smkIhRpzXg6uAFxldRmMHi/AL0Kh2S0RDTcHp729C2uxUXrlxGzJ/HwR23Ym54DjEfsWiFWPOvcqAD6TRHh4Zw8tgJ7Nm1gz98dJCJxkFmHqlcitaWZtjNNVCpzFBrKyCQyuCjpsGzxlOFgjAHc7WeUzWPv3UakoKK2bdrawvIJaLQyZT4wt//DQ4fOQx/0MehPJFoGJFYFI1tLWhe14GFVdoMpFDI5Hha2dzUgmyeoqaJI5zgDn546BJuuukAYqkwBNIC3J5lvukS+zlXKqIkKsHjjUFc1HGMuVJugNu5hPfddydWVl0YOHUZvd1bcPnyZSQTUe6yKbKeDFReN1FrMtizdxvUBiVq22px8NYDOHPxNLRmDVyeJY6ovmHzXpTyErzw9CvY3LkZm9dvRRp5fO17XwUEadSYK3Drze+F0xfHxeGrGL84iq09vbgyMgiz0YB1PZ1oaG3E66dPchR82OOFWFDi9TT5OYhEMjUzhUc++XEYzAb2CmSiaVQ6auEORHD8+Cnkkxl4XC70b+pG7+Yu1DY14MXfv8ZEEiLG8LQ9FcfRN1/DXXfehcMvvoTOnnbc+r7bMDA8yrzpgGcNVZUWyFRCHD9zHAcO7sfirBNryx48+qmHmYZSU9WMI0dOwbMWgbggZlRYQ301YtEwowYTiQRLLNra2lg7TDpSuVLBTHaRUMSBH6SdzpZSuPWO2+H0rGJ+1YmF+TkYlXIIiiKkYllkkkWWj1hMJqYPPPu7p9HZ1YHKOiu6Nrfj3PBJ5AU5Tn48sO8m1lvmkjnce9s9SMXTCESi6O7uwZtn3sRX/vFrePDhB7HmXwNZUijVkZIY5RIFbjy4C7liko192VQJAycG8eCHHsarL72C99z+AagUZiiIwY000sUAnnv5CVhsRqy5/NApKvDm0Vd5IvO5L/41vvXP38CDn/wogtEAVr1uTjalNTE1P5Pjk7h1/y34zx88ibWFAE/Bbr9nF3q2N0NjUmB2ehpry36MnFuAz5lh8/uGbW14//13weXywesJIpspYnnOicmRSXz5S//AqY9yrYIZ05/+zKdRaXNgfpqmiRXo6+vnAsVoNWPLts0YGDwLqUKE0avDkOlkTBGhjOhkPMVBbNs2bkFzcyenh4bWfGiqr4NCI8fo9BhonzU8cRW9PX3Y2rqdJ2Q/+OEP8NlPPIqMMI3BwUs4M3AWwWgQaq2KKUlFQRIGExWCHqQyGeY4ExWKA2sUYoSDAZi0dhg1lRgfn4BWq8S2rRuhl2uhEunwyvNHYDAb6W2CwWKC0WhFIVtCpdWBt44fw5btW5FFCtlMmnFygbAfcwsL6GrvwpXBSxBlBWisbsLpE1ewtLiMK0NX8Mxzv4ZSKsFjL/wHZpfn4AkE8eCHP458tICP3PcpiDIyDnaK+INQKAnrJ8D9H/og4skkzBU23HP3vVhbc+Ptt4/jvvvu43wEoilNTVxFe2MzTg+cwUpwBa7wIqyNRnzkUw+w/2JmehYTo1PMUNdJLRDG5bCr6zlZl6ZxAkURTs8sajvs0FXJEAlEsLbmQ2dHFxeGyUQabx99G1WV1XCuuDiYymGvZC0smxxTOTTU1/MkedeuXejqX4+lpXLa7JlTp1n6t+ZawdzSDDdT69Z1oKmJ0LdgjT4VVTQkiCeSLD0j3jZ5HEYGr8Jk0EIlU8O54GGZg1xbRHtPAyQKGXzBIG99zp0ewIMf+gSW5j2I+bL40H0P4Nhbb/O11LmyhIFL56E2alh3vX1/P4wmLReur7/+Nrq6ungrLIUYlTY7qiqq4Xa6MXD+AmYW5iGQCLDnwG5s2LYOi/NL6Ghdh9HRcZa20PF85JFPYX7OyRtga6UFz734W7g8i2jvbGUfxNjlSaglJrz49Eu47wMfhFQh4yERSZeIMEVF7PLyMpuVt23bxjSm5WUn538kEzF+nlKZhKfXJBUkqRGFMCViKeRzJSzScxSUoFDKIZbQxrjIuEW9RlfGPpZIikRc+Dzy2TSi4RDLPpOZBGN7k9kExFIBllcWuCGtqanD7LwLYrEcH/v0x7G0OIdIKMqs+tbaepw7dQY//dUv8K8/+BG+9vdfg0KiQiDoRyaX4c8LfSaoqaDzetG5yOnVrH3O5WExGNngT58NIhdR4U6wh5bWNr5OVZoqMD4+jqtLk6hf34TtB7ZxQKVzZgo9devwH9/9OXyhBNQmLbbt3ACVSA7vagReTxgauYwHIWROpUKT6DLUCCoVKp62Uy6JUqYop9zLZeUtAIoIBAIsl6HhDn1eSwU/SskZRChFtVhkM+r1op3Nl9f024QZv5FwkO+SOZUKd5LKUFHt85GcqSyV0enkTL/6A2GmBITDaYRCaYamkLyWAAf0fRocE66cPgPXKTT09evadPqeP5Bi2TDVcKSPp7qKpDVUt74zRIkK9+v6dnr9ZZridbDKdc37f18O8/9Xlwr83Xf92b8xoBbgt+uymGOeLBnauD2HoFBAUSRiXJNIqkUuFYCEVi/X3MbE904TJiyb58l4QaWF0lwFnd3KCY0anQJSItAIckgXJCjl05CRDIWta6Qf1yCTuxbuVOCBAhfw1/9LR590RayvzwPCbBxIxVCK+VgPnxfIse/N1XfNnDrRY8Wp3VbkFDIUJUqW71DDUJSSrlsE0rRfe0LlxkUggEMlQNxHKDYPrwmvXB6BiGQ8pQyEyKC7pxU3vm8/ZuacWJ0PwTnh4+CMscsjcLmWoTURxxcI+v08waBUQlr10WTCVmmHQqXi40VrQ5I79HVvgkZrhT+QgNlmRyAS4gAmDokTZxh15XQ7seoKwK6v4/cxEvEgl45CUhTgtvfeAolKxsFNdEOhVZNOp8OiaxmtnZ2YmJ2GRqHE5Mg47BY7r42DoSgKELOxRiwkBKaUsYN0IfSH1tiIZbcakCZkYzHDN36BSIFCToaQO4l8Voyg14MPfuge/Pbp36CpupVEOpicmkI+l4ZOLYeoVEI4SBxxWrNP4t7774TdYUHnlnYEoz4MT15BZbWRjVqk53Y7w+jr2o7FmTXMjy7hvvffh1WfFycvnEAk4ocgncVnP/05pAVyfPWb30IymEBfazuWnItsGHr0bz4NuVaOK1OTOPzCSxBm8yikM2zYpROYbqoqlRw792zH7Nw0Y/jqa2px8NAheIJx/Ov3/h3I5jE1No7+jd145K8fQTKTwpVLV3mSTLHXpLNMJyOcwkdTuO9+90cwW7X4wEP3I1sSIZ0rYGRwEDJxHg2t1ejoa+PUznAgxgmzX/j852Di6ZYC5weuwrXoRyqaRjwcgcms4YtuJBTmtMDrzcZNhw7imWefYU8ErQ+LZAATU96CFqueJXzsUw/DEw5geHKcL+B6hZCLdbcrgGSUyE1CqOUqdLS24Wc/+ymaWuuxdfdGiLUlSPQlhAlLBwH8njAcFdU4sOcmDuC5OHgBao0SHZ3duDIyimNnjrGmF8IClpadjKGjZOB8mvS/LczLXlqbZ424SW1HNiaEyVyJpsZmviA7V5eRzhGLO4DJ6WH09HbgrddOQSkxMVJSZ1Zyku/I1SuobalBHjnUNzVAIgfGro6iWBAgl87ArDLDvxjD0MA0fB43OrprUNNVAefKAseFExXl8uk5hFZyWFpcwDe/8/doaq3lQcXM7AIuXxxBPBDH/MQcHnnoYWzavIk9AgNDAzhx/hhUchUXCD6vHxcvXoCUaFpSCTq7O1hbTGE8RBMhmUmStNHxNIwaM7KpPE4du4xfPfYjJCJxVOhNqLAYMTk/AU/Uh5HJUYilCuzetQ+L44twOV2sx6VCyWymAiCNQCiAru4upLJpzK/MsSErngoilY5BKpWx34SSFpPJNFLRKBwmB0pZNRrqO+APrCKacPM0clPPJhhVJlTqa1l3mxEU+DkEggGcOnUG3Z09CEciyBXzyBTT3Bi4XCvYs3svzLYKXvu/8uLLuP/u90MlVuJ3v3sZ4+OjnFybyPggU5VQVe/A6bPnkcoAhw6+B0sTTpx++zIWr67COb8Gs17HfP+PPfwRNny2dXahubUNB248iFAwwv6QhYUFWC0VCAR9TOZQyKU4evwoQikfQjk/Oja3APIcdt+4G2++dhTFnBBqhQ4xfxrKogHpAKCSaJDLZxGJ+xHNhuDyL0BfRR4fFSptVXA51zgkqr+vn69HiUQSyUiSrzl2eyVPu+m1UbO8vLwIC+VeBAMw26yIRinFOgKj0YSRkRHWdrP5L0fXEiUWpheh1+mwZ89uTE/PoqOjk98novVQiA6F5hw7dhzbt2xAIV1EISPC/MI8lHoBuvqaWILo9vhg0Bp5M6lTm3hjFQ1k0Fzfht6uLk6oJYXpWyfehMagQqZASaRZpp14PG6W99C1QZAVsJafTOvRUAS1jnq4nV6W11HuASE233PvzTAZjGhra8fUzAwTz3o39sHrCyARyyDoD6K9ox1jE1eQyET5dVIDn4uXkArmcfHMZdxy2+0sdVlaXMK+vXv5mlVT7cDY2BjOnz+P3bv3QCyR8z1odaWMMyUddjJZvg4n0ynoDHqm0KSTed7ukx6eCk8aZtHxy2RyVF5BSvcmmYyNv9TwCJnUVEIqHkcmk0amSJr4NCMfiexDnyO1VsfoZQp0zEOITz76MHKZJMbHR3Bg/15cOTeA3/z6KUzOzqKhpYWBDJRgFwj4WeZTWengabtGbeAGMxoPY/2G9Tw9VsrlCPuDyGcyGB0ZRVtHO+QKBYKRMEwWM1qbWqAWyxHw+zG3ughdjQkCVQlmiwZGjRzyjBjHjpxBUSBDvJDCQw8/gDdefhXpOE2KhZxenIylEUukuVYwGs0c0CQR08aU+O3le5ZMKmFfBWExKbWWPEPko6OkXrpHlYoBSCVuLtC5aC//7w913nWZtz7xLktlrplTafpNCg8iDlJxTcX79UcZOw7Wp9OfMoedqh2aiBcZ3MHBoGQuLZQZ7XS/ozqWJDgkk4nHyJBbzhIiXDmZVmNkVr32++glX5fJXJ/AvzNBtSwHL0tm/tK01P9axP9Fhfu0VYRnGhPwg0wfYihFQI4mzfSOiUiXpSmvEDIRCKkrI24lcc4lMpRI5lLIIZ3Nc/drqG2CymaDSFwG6ZNDmEIVuCPK5yAqldGNBYGEpSclLnLLaxmeul/DTrKcnNYU9BYRbSGfh4ASFwspZISKMlM9k8COV1bQNhn/S4ft/Pcneitx4qYm5GQk0WGQKBfv/BwlxIwlFU/5ObNRVSREyj0GQSbI6XqRcBIVlkqcO3sG1ko9mlsdyOQjMFaakYznsTITgmcuAiV02LFpB2s1G9vr4PatIZWIcdG46lyGx73KYTp0wbLabGyEomAg0p6S2fOGrfuRJokRnV1i4tcmkM0kIVUXUN1iRUFUwI9+8DO01Paw6SmRCMFhN8FhtsJsr4BYKUdltQPTMxPIZ1IIB0N8IzJbKxg1Nj01w+59ZEqQiuUwmezlBos2K5zEGsC67vXMm44nI0hTUyAi/0EWRXEBWUGe9caRUAqjg1OocjRjaXoG99xzB0YmhlFICaCQG3nFTBN3uYTsQHQExZgYm4TZasYdd90CiPMwVeshVQvR2d2CI2++gKoaG0+mmuu6MD+1hr6e7XjyZ0/gox9+EPPLS3jr9DH4vV5YlDr83V//L+TFcjzxu+cwOT6O9uoGnuDMz03j+z/4HnKCHF4/fQJDQ0NIB0iqQ5jCKIqFHKy2CkxMjOETn/wYzp4/jabmBjS31UNvtmB8ehEXLwwhn8zC61pBVY0Vn/zspzA8Mcq4MGI8j42Mw7u2hlQyhhu2beEVKuk9qeHs3dCDeLaEZDqPcydPQ1BI4b4H7sTA8Dl0dLUimy5iecEJjVIBISSQSbVIpyRYWQ4im8gin86iJMgwg5iCngjpKRSKOJlyy7atuHR5kKdROVr10XkpFJTxaKIC9hzYg1QxB73VioHBc4h4l9FQ24hLF8ZYN5tLFqBXG9C9rgM/+fGP0d7Vgv2HdqJ7Wzse//0v0LupB0NDIzh34iLqq5qhUepQVV+JCpuZOcI6rQEvvfIqp/KFw34oFDIsLi2WJ6gGA5RiJZLpNHbs2wl7rRke7xpqKlpQSqngDoZQW2fE4soYF8E967bgud++gsoKOxw2C8tFqmvpfFlGUZxFU3stMsUkT35pAk7bMAq/aeoglKWTjc1qiRae2TDSQSEuXxjEodt2IVIMora+FsGQF/09m3D46bcgKxmRySTx6N8+zBjOWDYGu7UapYwQQVcQP/3+T/HDf/k3WEwVSGVTmPcs4Ns/+RabI4mmQxHmhDAdHR/mVM8KmwUlERnc8/D4Sbdtw+KCi1GpFXo7Mmw4VuC+998NhUSKaquDTb0CSQlvnHgDMpUCrrU13hxQ02em4Cy1nKlTJIUgIhPd0EjLTz4WktFQVD0VRiQTohCni5eokRAjGPSjtaYJpYQIRl0NwuEESuIM2rvrIRRRSy7B+vZ+NNlb+Jz2xTzQmLU48vobHJh1afAS/H4fpHIR1Hotyz36+zby1DCZzcLnL+MUhcUiTFoTjrz4FhcHGp0cSpUIlTUmloxcuDAEtzuM3s6NGB4YxezECocHXR2ehMNWAZlCgG9955v45a8fg0yhxOat23H3nXfzdsDr9qKhoYE3fiurTi7E2ttb8OaxN+CLuTHtmsTuW7bC5V+C1qhjPJ+gKEaCrslaBxQCPYpxMVKRLCQiEZLZGEs81CYZ4ojAHwjydY2aEJJCEG6SGJ2USeBedsM5vwqVWoZwLIKW9iboTQZ09XZiZGwEao0aRpOFCzAyeBPCUiGXM1GITKF0baVJZiqcRXtrK9+7Zmdn4SFvQjLFZlfi0tN7qTfpYDZokQin4FuLsj68slaPD3z4TswuzWN6Yh6xcIrvD/T6woEUCmkxNCojKkwVrFvOF5J49Y2XIFWKoDercGHwHPbv383GT7rBUj4ISflyhRzEItpySJAIJhh3e/HsJW5YnC4vNGYJNm/egv379+PYqbcZTtDa2YJsLs8GYsrfoEAfaporq63lEKt5JyxaO4bOj8Pj9OHQLbfj7ePHGLZw8OBBHohQw0WPSxcuoqW1hSEUFouZTdEU2Ea6a/Iz0IaX5DAajRYSqYKn2lQQE32GJB8qjYoLKaVKDalUgVwqw59/4veTpI1MrPlcBtlUkifxuWKWp/mJSBSu5SX2AYWiUXT19UEgkcO16sVff/5vkElHcfToa9i6dSO6mtuhEalw6+2344EHP4pX33idTcJ0HHOFLOx2BxQyFW8T3W4PgqEAevq7uS7iYVo2D7lUyvr+hcVFbkQoMXxdVxfLiqhwp/PJ5V+BwqJBZZMd67qaYNDJIYoX8eTPnoEvnERWmMfHP/ER/OC730N352aWKyVJXqrU8zWXjgFtxUl+VVNTbsDz2TwydLylEpZcUSN5dWKMQQWEyCSqWBmrmEAuOwdBScBbeatOj3AyAU+CWPplyQg9WON+UfiuJafSxH3B+kdJDhXeVMQTHIVk2TSMImkLseSpsCe8Yzye4+d0PVmVNnT07GhIRSZlJuIIwB5NKthpQk+/kx5U1BuMCs4Zot9FhtVys1Dmx5eJMte3DddQmO8w6ZYn8O/u4y8q3N9uKuAlawoKYYnlLmQUoodQoS8XyDR5FkpQyETYmS2QaSASKyDQGLi45Y5FIgYFbxGWTChTgagvtO6i0psaJPrDOqJCBiVK1hRKWMNOpsoskRJ4wk9vSlmzRD9PPycsETGGooWzKEb9kJayyKhs/O8VMmnsfH4arSO+d+Vokjn15KE2FBVibiJ4r0l8eSrUJXKW75B2iqYjQmkZE7k6cQ6iXJi7VZ8vBK/Hz2YRa6UJ0bgX9moTHNU29HZuwInXLmD47CSsagf6u/u5uErkE3wDuXzhAtxrq9Cr1SyBqKxywFFVxSe6UqXixEi6OZYKIqxr74dQokI4nmTzHmkDiZcvlCXR2O2A0qDCk08+h6bqHk51i8cDMGhVuHx+EK2dHdCZ9MiVCti1ZyfeePUIzHoDp2WeOHmKG4UyzjAAnVwDE7HddWbEE2nWU2cSafi9PjS3U6hPiZ8rmS9FwiwyuShkehkSuSRMlWb4/GGWKFDiZz6ZZJzgzPwMs7ENBjtGhscgFBTLAVvFIiMUI8EYtAYtDty8ByqdDEI14A970dbRgIYmB98giBmdihewa9shmPR2fPkLX8KDD3wU1XV1+MljP8fC9CzsWgu++IUvwx9PYnrNxSjGSp2JV8OnTx7Dt7/7HRTEefzgFz9j6VMhkYeoQGu3FBdwVLxX1zpQVW2DSqNkbq+l0ohZ5zIMlkr84uePQwYJQj4vWlrqsWnnJkwtzMK7FuQLOU3EBPQ5FpSQSSewZdNmPPaLX8Jhs7NGuaqpDXPzyzh77CTjUj/9tw/j6KnXoVBLIJaoIChSeEgS27ZsRz4nxsK8B/OzaxDmBUiEIzzt0es18Kx5kU6lYbFY2PhGoU0LS/PQ6DTIZnIoUsqg8P8y9x7QcSbkufAzvfciaTSj3rtky23XfW1vXy8sbWFpWSBLh0BCC4QSzk0gJEsIEO4NhLawDbZ3995k2ZLV+4ym997nP+87Niy5Of+f7L/3nKtzdGzL9mj0zTff97zP+xQhgzoq0Lr7voMIJeOIU3pGNoFTR1/Avr0HMD25yNn8KNKGTIx77r4Ln/3Mp7H15k3Yd8dO1HdZIDVVcHn6MqymGjz71EtYmF6FqCzF3nt2s9xqZHgDGhwOllKQgdGzvs5mbTKTbd26G4JSGdloBlqdAZFcFGkkuJSlydIFBYy4PH8OiawTMkUaiVgSctTBs5RFMpiHqCJAKhOFzqxBLB1CshiGqVaHWDIEk9UMqUSCQCDERlahVIhgNIIyNTBT7nVWC2FOjRNHjuOtb70V9o5GJNIpzM5Nw+fxIZeoIBMvIhIL4aOf/hDq7DV47vCzqDXbcNf+g9CWdXjfOx7A048+BTGXxeTx00d/ivXkKtb9TgjEZWgM5EWh6x15g3K8liaWmrT6VPmezmQ5LrKhrgkNdS1IhlNYmV/FRz/yYfR3D/CQQewh6dL//bGfIV8swOvxo7mpGalsmrXyVpuJuxKyBdK0UvNhEEaDkd+r8VAKDY5Gbmxsam7hbcpvHn0cd955C/sVxGUxGq1NnF+/uLQK0kP2jXQilQkzi333bfdCXhFhYW4GsXwM4Rgx92kIy0KEgmGWV8TSFFnrQ3NTEypFEcKxBEQyBZada9h/6z6sLS8gE89gZTbIzC2ZLpOpCD704fchGPThp//2M2jUJnS19WL8/CReeuYwKjkJlDIV94AotVJ88SufZyP48hpJF6S4/bbbsTi3gAZHAwKBAMtMGhvtmJmdZvZ0ZnGKW0WdoWU4Ousg10nZIB+PJrF7+y1YmJ2HVm5AMSWCa9GPhtpmJKIxTh4pIYdQwg9Dg47L6vg+JqDKdRXLG8bHrqGxsR4RXxj1Fju+8a2v47sPfwfZYhaf/Mwn8OqxVzlhi7oLSC5BjDyx2olEktlA+qRtjNFggsVoxvzEAid7cMIHdw6WuPNBbzBCqVBieWWV/RPUZ6JVGiEsyqHX6aG3SKE2UzSxEPFIFo66FoxdusjtviQzkIl0UCkM0Gn0UCsVSCTCmJmfQDofg0IlRDwe5vIdusZTFKdUJsOac40LjYg5ZlBTlkBSkbEMZG3FBZVKg1eOHIFYKMKnPvtxnDh9DFa7EXqzFvsP7Ed/bz8uXrjEYFQiF2PVtcZDhlVvhVKiw4UTlyEuyVBvb8D4lStQqVW47fZb+TpE7DqVUPk9Xr4HWuvsTEJQ8gwdk2w6yWwwZdITaCB5GXkCiMQggE6sMQFPAnRkxtTpDJywRGQasfG0SSPgTpvIcjHP1yOWtwrp9chxIWHI74NSo4BGr0NDSxuWXV641v34y7/+ApKJKM6ePYFtN98Eo1yHjR2D2LljJxo7W5DKUznXIjcYUzIJ6cnJB4CKiFOJqOG8q7eLvzeV0Rl1BsjEYoSDIay717mMKhyNoKOzkyWpFnruMboeJ6GuMUBhlKAMuu4PQVGU4rc/exKxVAG+aBD7b98N96oTaiUVsgG2mloYjXVQqjQIhSKcskNYSaVSo66mlkEobf9JHnODUSYPXTwRZcaa5DPU1YFiECiuoF5rwEC9HQaFFd54CBddc/AnYihebxV904H79QKmG+CN2H5i0GPRLDPlRPbKZWJmyqlgKZ7I8fn++ghymVRU9T1kCaNSbCN18VLABBGdOYZwEpmI43YJeNNWkoB7Pl/8A1vPuJRY+us/540m1RsRjzcy5t+oAfX/DZy+YeAeUgvx+GAZC6I0FJR/qpRDwvptJSiygjXLlPjCp0S1JEQo10NAbyQF6cCFEMnkoAMoUig495wMqAzFxbQ2FvNEI6T4C6o7A7jUpySUMjsgJ2NitohKntzPRQbAPAGJRddNjhVO8hCQiTPsB/IpQKG7njYjxI7fz6FzzP2mAveijNrXqux/mZJuhGIISOcuua5xr6buc3SdNBdDOuzihkzSNNOq3GyxYHllCel8BsUK6aJrsX/Prbh44gpcs15oxDps2bCFV7Zh53YAACAASURBVI/JQpJZaGGJMr8jrK+kLHMqS1DSzT8R4yIoelx682nVRhRyAvQPboJMpcGq04lAkFjXCiTKPDpGmiDWSHD0+Hk02XrY8PbM7x+H3+1GKVNES5sD7T2diGdTXBFPJSFkhqXjfnFsnA1+pNMntzuVoyjlWlitNmY6qLGOMrWJ8egbHKhqC5NJvtCZjDLoDHJMr1xDa28bItkEEskM5iZcMGltWJmbx7333Y2JqQnYzPWYn19HNBJHJhlHKZ9hXbtUJOMGOo1eg3vecjsMFi1KUtK66tjBr9Mr+U2cTKbQ37sRK4teTltZnluFzWpFTV0drkxOsqnMojTgoQ9/DPbWNrxy/jQee/L3MMtU6O7swplTx/H33/173kw8c+glTE5MYG1mkQEMacJz2QwcDhuUKjmvPvfu240USbREFKEnxpo3gHA4jnwqC5Neg1giiK7hTvhDAfjWo8y6U6U7vZa0DaFbj5aa88pi+N0e7Ni6Hbo6Gy6PTeLCqdNQSCqcL640KlCoECOlxysvHYJCLsF73nU/G3KWlvy4dnWetanpeBzJZIwZSAK49BoQQDeZTbDZbdzGqNGoOe+ZzNLEPFHU5eTMBB744PsgUipx5tIYxi6dQ9CziPsOvg0+dxiVophX3ZQxfOuBW/DNr/8NNmwewd3vvAOL3msoKlNo72/G4UOHgYIIXmcYxUwF9//Zu1GskGk1yMUujU12LFCUZFs7JqfGkckl0NzaAc+SDztGdkMtN2Mtso6xuXMwmDToaxqE3xnD+YkTqHfoUBGkoNMY0Fw7hBMvTSDhz0NcEkIkLSOY8gLiPETqIkVcgbzquXyWwdKW0a1YX/fC0dSC2YVZLksicNzXtBEnXx1DLBTFgw++E30bh3Dk5Glm/wYHe/HKS68iHAgik49hYFMfNAYdA9d0LAe5UIU9m3bj21/+W/zq334FrUHPQPpL3/giQlkfKqIijDVa6MxqrLqWOYGHmNfm5ibMTi8iEomzxI6eo06rB+hSWhBy6RA1Fu+8eSe0ai1u2rKVGbxfP/pL1utTUsn5UxdRX9eAxtYWrqMn06o/7OGeDJJu0dBGjJ/fHeRc+BprHYPljo4OZHMZ/Ozn/463ve0+Zo+9ngDqqDJ9YZZLiyKpGBrbGwBBHptHR8AVaJUSPF4vs4ESgRDjYxewe+dOaFValMoipPI5pAokZ5Pi1MnzaG3vxYXLVziL2lJr5v4FWUWE1Sk/pq/N87UpEo3iln03oa21Edl0FutOD2zWRpx4+QwW55yIBpNsns5k43A023DHwdvhaGiGWCrjuESH3YFkPME3a2JhdToNr/kjsTCUGjEiqTDmV2ZQ12qFtcGMUCJQTZgIxmFQmxAORzhRSCnWIxkpoJIDp3lQARhtG2KZKK4sjMNG0X7BEIwmE2+nVHIFs/vLyyvwu/2c5HL7nbfh90//Dl19Xaitt7CR1mIxcNkcNVtToRoBYorjI/BEumsyKZLEUCVXI+aJI3j9PdLS2sIeDymx7Dodl/ddm53GrgM70dhgw9rCOqYuLyFMemRRCr0klaGtUlGKTDSHuflZOBqasGXTTuSztPWWsqRpdnYOQmEBR4+/inIli66eJijlUkTCEZw9e46jOMm/QLnqVMhFIK7BYeeWTUpGMRBJk0xxss/ZM5dw6dJVtLQ28NbE1myF3qLB4PAg6m31WKUBUAC4fW4EQkGOWI0FYqgxOhDzpYC8kIdKiiil4rBNmzdDo9UyqJVIJAgGfMwa1zpoU6eBgoDk6grUSiUPjRR/WCgXuNE6nc3DUd/MSSdkxqdMcjJJWyxWaLUGTihTKzW83aAhhdKjuUW1RDr3HA/G1MFA5XokLQ2HfKhrqEVDazMkMhVWnD7Mza7gq9/6Bg4feoUHcKPJjEZrI3b334SHPvwRuELrkNOQ6HJyuZNKq2JirLbGzkMFvfeyuSx0Rh3r+OnnqDFbuYiJzl9i/UORCB93KkFamp/n0qNbdu9BupSDLx6C2qxAb38zYuF17NmyEz/5/r8jWxDCHfbhY5/4CJbnlpDPi6GQa7mVWiRUcs49b3dMZh50TEYTG6kp8pG26XQ+05aJnjNtCClVJplMQKWklns5ROUQbAii3dIItYrCP6q55KseP+aiTrgTYWTyBRiSFAcpePM07ltLWK79o8K7GsMIZskj4Qxi8RxjQdKlEwAnhjwWI6l2lfmWyWizSDr9alMqgXbqE6omRFE5ZFV6cyNJ5sbm4Ib85kbKDA2A9PmHAaJETaxVoH+Dha8aUv8kDfxNwZxvGLjPWMp4dkCMqCjLQFVITHi5CAlNqjIVBCIpA+5MKskHhZ68VGUFFBouQpIp5cx+k7hUqlJVk1hKeXbG09Fm0CuRQCKmyMcCy0woNYbKOGjqkxGwpwGhUESJjBJcckTTMZ1o1bQZivuhx5SnA0iHfIBMBaHahIpSjx2/X0DHZc+bchCrzakdKMjIgU0dTyJuNCR5SLWGt9qxWykUmRkQFrMQlrKoM6nh87hweewCT7B0k3z3A+/G1Nw1qLVyfOkLX8XRwycQdEUQJLATz2Pvzt2wNzlw/NwJBKIBCIoFCMol1pyHAgEGXnRhcLnXuaCC9m4GgxHpeBYyqQ5DI5tQqAhw+eoVroYmdlakKmJwWzcUZjWmZ5bhXgohE8lyrjlVKMsqEpjMCnT2dyKcjsEXDkKn16HGWovFhQU0NrUgEI7yyrvF0QyTxoq25k4ceu0Y0mTYSiSRz2Qgk0hQ73BwfBpd5LOpGBTyMjZu7cWyZxHhVATWZjt0BjMOvXAKY+enoRRL0dHZjP7BXggrUly4OAmPy49sIg6FVIR4JMzGpqAvhMaWRtz/wNswuzgFQ40Sbq8Le/fu5MhMsbjCOkGhQAmFzICL56+yrrHOamVDEiRiuBadWJtewkDvAAz2Oqhq6/Dyy8cgSOdRZ6nFwtw0vvU/vgmdQYMnXnwGTz7xJAqUP8+Z9jLWo1K8YndPFyqCEm7Zv5cb+2YXp9FMtfYV4O++8x12wJOXAaICRGpanRahl9Ugn6GBJgOVTIlwmMo2ROjr7WNDWcAfwj/9wz9CqjHgyd89jdeefxGpuB8/+sk/AYoyVl1L6GwfxFNPPYffPfEofvzDH8Lp9OHUqXGcPzOGRlsjsqk0azzbWls5McC55uS0EVrRt7Q1I5lKMGPLMa6ZLHcQ0LGhbcftd9+FRJ4q4gOs1fUsTuCtB9+GgJc2JyWOQpNLJVzm86Mf/RDDm4aw755bEC648Mq5p7Hvjl1c6iQRKOFZ86O7rZeTH9bca1hzOiGWyXHXgbvw4tEX0D/QDb1Bg8lr12CxayDOy3D52DzuP/gQXj57GBlhFEJxBvNXZlBnsLE8hExjZpOeDbMdLUM4+sIZaKVm1JtsmJqZgN6iglBeRFYQx3pkBelCFHKVHFJKoUnnoJGZkc8JkC5mIBRXICxVkA5WUIhL4Ft3Y3hDN/bdfRsOHTmBm7Zvx7Hjr0GtliEep3zvIkLpEL/fiIGMhZOIh5JoMNu53XSkfxjbd+xASVzBZ7/wGdx5zz40tTdCZ9TixcPPYm5xlktwjAYDampq0eRow7EjJ3H12lVoNEpm3w1qPRZnl7icpr2lA/b6xmpMXncnfvmrn3KBFTVRBnxBOGpa8J53vA8GjQWhRBBPPPUo1v0ubN91M+ZmZ9Da0obenj5MXp7iErVoOIn5hUXWJNOFmlpO9UYdhoaHMD1HEY61qKu14Ne//RlsDXVwetYYzGweHUCNUY3+vmFuBiYSgLo1VuaWsXl4I6eepLMFLKwsQaQpIpZIIhJIYGBwE/7h+/+M3fv34crkZezbvwuL04uwiOvhXHNDKBFhxTmPr3/jy0gkQnjysSchFSuhk9fg2AtnUSmIkYilsbI4j4q4iL37d8Le3IQt225GPEaNl2ns2L4dc7Nz2LZ1KxusieWknof5hVnMLE4iEPbh2JmjcLTXYWjrIHKlDEpFAXraB5CMU3mRBMtkPCwruWhn49BmmPUmjtCdmZlEZ087XjjyPCfXOFddLC2w2+s535rYcZIenDp1Cg1NjQwGyfxNXh4CvsTekmyp1mpGOE7xwdVSF4rvFYrEbG4OBcLobOuERq3H8sQKn6OkN9aqlXAyyNdzssrS4goiyRi2H9iC++49iB8//D/hXYsgGU9Cpi7j5r2j3AGwNOOERqJmFpESRBaX3FhacOGTD30OBoOZ01loGTw/Nwmvfw1SaQX33/8uPPHY48jliyy79IeiSMWr8YutbU0YHOplZj2RiLNspiSgMiglBDkpXn75EHLFFHqG2lEQZrD3wE4mogIBamMVMeHT2ELmzkWcP38JHU1dyMRL0EqNXBIV8Udx5NhRjG7ZBJvDzj4F6psgaRk1cFO2eSSaZLBNLDyBUdK40yfJs0jmRdpyap8VCaXcBk7ECm1w0pkUdDojbwcoAY+aX7P5G+khFOlJGxQi70vVTSoRaeU8MpkYXOvLGB4dgNleB53BgpMnLiIezeHet97HhAbp5OsdjXjXXe+CTWrFX33qszg9fgp5aZ631eFoEFtv2oYglRdqjVykGAyGEU8kUO+o53uyz+3B0MAg3zPr6+tZGkqAnjc66TQmxq9AKhBh69at3H3jiwVRkRZw8/YhtLfacO38FVy+MINEuoRQKoovfPGz8Di9HI9IGm1K2iHTpkKp4tZcMjoTEKdPqUTG0iOS2RHOoms2bajIMEuSWwrSoDAJAvE6QRy7GtSsjf+Tj7IQ4UQM51xTWA2HoI2XseeCEHXhN55e+PrHf3ZLiQuYbqS03GC0STJDZUoU70ggnbAj/RgExolxJ2BPnQ9KlYTN2GRATWUIk1Wl1cTa0/+7Abbpe97QqN/4/oRjabAhUE+S7uqwcr019ro8iIA/fY0e67oI5U3Bma9/kDcM3I92CHGsR8XGU5LI0GqFIrdKAgEkCiObHQgkUHMYPftyKQ+JygKh1sw3ItKvE2gXyWUQXW8ZpSdWpmzwYq66ghBVza4SIbUCikDeA8pmrxo9hQyQUSryqksiLLAUhYAxyXL4pSjmeXiQFuLIxYKQFDIoqMwQWJqx4+kldFz2vikHdG6jHSfu6ESG8tsJppOOn54bvfBUbUeSmUKBp3gaQkja4zAYkAh74fSsoIgcg3GVRstRgKTz1GlVXBayZ/sB/PYXT8KsqsHy1BLuvecgmlubkS3lcOjoYZgMch5ciBlwLa/AXGPh6D0yPCq1an4ulMlNUePRSAqbNt4EhdqIda8P8VQEyWwSSoMYu+7YDlfQjatjU/DM+aGTU8JNGCGfj6OtqD2yY6ANTv8qiqISpDI5t9i95d534erMDM6eOw+DTIdoIARRWYj3vPt9eOaZ57kplSLRaEfHOjKRENbaeqytUnlDEgaDHPXtdF6UUd9UA0/Yz6uqqfFFPP3Y86jV1qCtuRXd3T1o6+jCU8++gKC3WsVdymeRTsZ5pUhrw/q6GmzatIl1sSJ1iTOIKUrNH1yH3qRnj4XRZEM4lMb+fbfh5//2C1gNJo63Uus1qK2149zREzDq1Vw3nYMckXCBNwjD/cM4dOQF/NlD70HnYAf+x9//A/zeKLQSOQqZDFIx8hpkWCf4/j/7ABLFBIa39HMagUSgQrpIF+4ifvXII2hpaGK5ll6rhD/ow+LSImo0dpbvkE69s60djz3+K2zdtpG3E15PEMuLy/jiFz6HfFmKw8dP48KZM6ggha997S9w4txRpItZ2B0tXGH+9a/9DW7Zs49LurLJEs6duQSdxsh5xKTJ27plC86fO8/ynzwDDjtSVJcdi/LqmfJ7CxmKd81zWYwv4Mc733M/53e7fX6cOH4YMkEOd951EDPXFjhBhIxMMrEIZ86e4tr2xlYbPvSpD8Cf9MDaakaymGBtbldHL7QqHaKRGA/7U1NTvJ6m1XhNXQ13IYipqCgSha2G8oHTCHgCePnZQ6i12FGk95BEwAXIZAxUy1TwrFL5jxxmvRW2mib0dY3glWcPIZcsQC5WoLOjDWPjp+ENuhFJBaAxy6C1qlnvTgVhGr0KYqEKAX+EL7YEQgw6EwwqE8K+OCKhMGanp/HRjz+EF197hYdRiiOlQidf0I/W9mZY643Yf/ttePGFF2HVWeGw2LF322589Ytfwv3vfQ/i+RjS5TRePXIIaapZF8vhWvOgptbCeeVNbQ7OridmeHZmCe5VD7PHlO5EYGloiIxrJGEq86qajs3Bu+/C2TMn8eKLz2J08wa0tLUgmc5AoSApRBqDQ1TWFsKLz77IySYEQIhZJFkbsZEbNmzClWuTsBrNOHPiBJYXF9HY6MAzzzyHv/n6N7G4skaEKmKpKLLpFIRCCgTI4Mz5kxwg8O73vYONxJK8BD0tvdAqtLg8PobRDRvx60d/jYNvvQtjly6xrMEfdiMRT2B+bhU6sxW1jgY4vW7MzM4wS31g121YmVhnoyWZWV9+7VncvGOU02sSEToH4qikRZgdX0IkmkIwFMPswhQ6uuuxe/9ObBzdhnJRxkA3k05znjs9lx07tjNYpghTusFfHhtj3T8NMCfPHUVrXwM0NQrMr87wYlcl0WF50Q2lVsCSPjoPZBIl2lt6kUlWB3h6fCqm0lnU+PlPf81GVgJGtKmiFBi/z4tgyMcldrffcSsujI+hp68bK2vLPNxLJAL2Zy0vLLB3RKYR82vj9XihkRshhgbutQBnwltr6hD1Jlk+pqKED5WS72mUtELSHmJxPT4PWnqqTbhySg/xhOHxetDZ3wqrw4BAxA+5TImV2WVMzS9idLQPzfYWnDl8EQqhDlqVEY3N7VDKpAwsi8jDbNNj09ZB/PbRX6AioPs6gSAJrMZ6SIVSXL10EYvzS2x4Jjac2nCdq2v8/tRojAj4Ijh29AQPTL0bm3Hgrp3YsGWI8/9nZ2fR2d7JRmXKrpeJFShlgFefO4TbDhxEKpaD1+1nsE356nX1dXyvJ707bSNJuuN2unBtZhrNzc18btLmkBpyCfhS6glLRTUq9vnEYwlUSkKsLC3AYjGxJ4Qy3Cl5jQC0VkWtvwTYrmua2aRY5E14gcyp2SzKJJAqpzExcxnv+9C7WV6ysLCMpTkXWhu6EMtksGvvbrR1d0BvMKO1phm1Ij0+99FP4cTZY8hLSlw+mM2lOXGLegcMBivKRQEn0czPLmDjxhEGy2TA7ers5Pei2WjE+fPneQvAWIiaTo0WtDY3Y2lhEUVBBe6AFwqtGBarHLGYBzcNb8Clk+NYXY8gnE7ht0/+EgvXJvH806/BWtcCvd4KS60Nk9emWJJF3gwypZI3kM4rKvmi42zUa9mEmqTNbLHABA8fi0qZG31bdBIMmapqCNK5o0Rt9UUISmKgJIQvFMR4cB7JtSi2nsvCFv3Pm1X/uyDsmc1FLNVc15JfN34S2KZYR2LbSaPOx0pK44eAGXdKlklfB+nUOUGRkaRnp88bwP9GMszrS5L+43Orsu7VAeQGiOeuoetZ7vR/SVd/IxLyzTal/mGAeCOpMmmpAI9vVmDVXD2ZSoUUShyzSFWwQoilWk5TIfabUmBIBkM/ALFKYg1pSWVcmgRZlU2icoE/mSauGzu5LImiHCmhRSyDXEoXUwLtFFNX/SDSnmRopHlnDVMhy6wPt6pWXz3K50El7gVySQgM9YDGgh2/n3/TgPv8RgdOHuwFiRtutA9w8RJdCGgTQGw7NccW8xDSMIEKzFINcuk4wgkfSuIsRHIhT91z01Noqq/nWmjaPEjFavyvf/45+tqHEHAHsW3zZrR2tGF6jlg6GSSVAptyyAlPCTXUtClTUZ1xlJkriVTC8VGpVBYSkRItLT2QKfQIR2KIJCOw1BogVldQURQxtTjNCSHlsBDpcJIznJ1Ly2yEkcsF2LJjI7bv34YXD73ALLHd3ooNG7ahtr4Bjzz6ODIRKgFZhaBYxr33vAVLy07kcxU2bpLRh/KgP/KRP8e/P/pb1vXl00nI5RVsuLkfQi2VOeWx6FxGKJxCyJOEc96LoDOIhroG6HR62JuacPLMOY5g0yrUrEHM5zJsWqrkSZdYQF9fHyxWMxo7ayFVCrFpyyAE4hKCiQDXZI9PTuH8+Svo7OhBOVPB7MQ07jl4F6bmprG8tIq+7h54vSusNwyF81hdjCLsjqG7swdXJs9h845BmG1GjF+dxvK8B1qJisJdkUuleH1NjXzv/eD78Nizj+JdH3w7ahutqAjlyBaKuDI5gfmZOc70zcQTkAqB4ZF+Xn03WNshgpKtEWQcXVqehkotRTwRh93ejHAojr/6q89Da6zBI48/julr41hbuYaGRhOSuTg2bt0Ma42NjYsXzo3hyOET+MHDP8L4xUmcOXWOV9q0FaDkHq1aA9eaE+0trTzkzs/Po3egn3XSVOsuFkiY7SEjH90AaXvz5x//KNw+HyampzjBRikp4m1veydeevEQDBoDUvEkNCoy58lw/tJZbN+1BY52G8Q6ITLCDEriMi5evIx0PI2tW25i8EjlKZTqcPrMWdTU1vDA1dPXAb/PB4ejEWMXr2B4aIilcdSOOD5+GRqVGgaTno8LsT+JaAJqiQYahRa1NQ2wGm3QSA04dugUKlliziSot9VxidFrR15EAVnIdUJI1BWY6vUIxgMw1xrgXPNycY5Wo4Nea2CT79z0IhpsjSjlSyx52HdgL5xuJ9/YaJV18vgJhIKhamydUQ0B1dLLFOho6cCtu/bzDfnb3/oGPvdXn0M4GcCxM8cY3NFAESNTM3VOVIBkOoJkOgxaUnb3dSIUjMJkqsH01CyWl53YOLIJb3nLW/D8889jemYKra3NDI7JHB2PhVgaRTfSbdtv4kxwahb2BUhOoUAkEMX6yjo+/fFPgi8SgjIz4X0Dgzhx+jQ6erpx4dxZKGRibsyleEaKkmxr6cLU9DzUOg3CsSCsFgtvnFbXFtHe1QKxvIKu/g6Oody7YQ9UQjVEkCBbzGDJvYhl1yKUaima7I0wqfSg+/rS6go87iCefu4F6CxmNLe3IhgKIRvL4LMPfQ5PPfI05peWkEwnEIx50D/Qif6eLi6JSsdL8K2E4F7zIxhMwhPww+Vfw+e+8Ofcakka+IG+LSjnBeyNoK6LC5cuwGK1QK/Tore3F7lMnlnLWNSP7373OwhE/ShJsjA1aKG3KiFTyJCO5FDIVJApxhn8k2dofnYZZrMNIsghhBiu1TXoNWo2aVN7sE5l5LbXy5evcpkZgXACwMTW0garZ7AXhXKuqpWuEHlDpYKA1WJCncOClfUFztNPJ7MQ5OUIr2egVZkglkjZUJuNVo2xFLVKplRi9CUSGcKhCLeEOlrssNQpWSYWiySRjKUZIHf1d2LJNY+GNge/b+an5zi1jcIjbCYb/KshhNfjqLU2wGKu41SOYqWARC4JW3MtXO4F9PQ2I0P3dpEExYoYx189BYPGiHKuwCxlJpuF2+OD3+NDncWC3u4ehCJRyMQqHD10gh/T0VaH93zo7YgmAwhFwrDX1UOt0mJlaYklQcsLKxgcGMHxw6fQ3TUAs8HKSTCFAtXYE8knQ4mKtuRymAwG3mbQdpm4Mbr30TBK6WmJRJRBFREBHMNZb4dUYeChnjZLlApWLufZIEzHT60xMMEXCYYYlLKvjrK8RSIm2eh1pL4S3j4KyoilwwinA9x5QqEPvd39UMtNePnZ17Bz/y2w2mthtdXB7miCUaaDpijD97/1Hd6oXZmfhEqvgkQhxsDQIAN3Gp5FAinIjjc5MYW+nl7QieFyrnHuv96gY3kMDTfk/aENMflZRoaG+LpTSFPaTQGesA9iBVBj0+DAbduxe/NWfOz9H0c4kocnEsLD//Id+F1OXDwzDpW+DiZLAxvYs7kCH1OKgSSgSY9NTbIsFaJW0nwWcokExTwV7GWYVGTQKhAgFo+hUSPAre11gLjEx6f6IYCgQMC9SlzS/eP0xYvoOeGHLfLmAnd6zmRGJYabPolZJ+kLfV2uEPG5QclBVNKUStLPQDGOVd0+EVjVP1djG69jcRSL13HkH4D5n24JbjSzVoH7H/+O2HeWzVxvQyUtPElm/q9i3J1GEQP3pFzIjG5FJEWlkGUQQABeJFNDoNBUgbRIwsBdJJVBQgkVYskf2k4hlfOqUaKk5ApKOxCyKYTemJxHTgeH9e0Vls5QjNN//CAW/vq5xH/F0URkTilQ/nOFZTH0hhQm/MzAC7UmlKQa7Hx84k0D7nMb6nHsngHkr69OaHjh50KlS/xR4e9NQwiLriolWDUW3iQsOqcRTnrhD7hZM5hNpiAXiKBVq9gjsGFwK6auzOPSmavQq/S82t+4aSNUOh1HX0W9Hl5tqdQazlYnTSwlm1CLJ/2ejhndAFaW16BWGyGX66A31iEYiqBUKXB6xZJzGkPb+iDVyTE9uQBRSoGoN4xAxAvqAdFKlaiUMhjY2INMJYlQ3IeBoSFcunAFd975VviCUaQyWWaMPC4XUCzjps03o1ySIBROIJemQaqAQjGLBz/2Yfzm8SdJVYXg+jqUKiH23bEDkYwHc8tTqGuwweUNIeRPYvHaGtYX3JifXsK+vXvQNzCEU2fP84WUVndUqEDsE50rSpkcq8tL2H/LPjY3a81StPe0YNE1i9oGC3KVLLdFUrKBkuIFc2Xk4gU8+dvf4ctf+SKmF2bw6988huHBfgwMdUNr1GLyygomL7oQ8yexd+devHr4BQxu6kD/SA8mrs3DvRZGNpqCkJKLqFMgX2CT2oMf/TC+8s2v4Nv/9E3Mrk4jmIxhanYOXR19yMZzWJ1bRjIcBnU63HX3fi7dWZr2QSM3YWXBw6xGsZhmrenuvXtw/PhppNM5vPNd74RQJMOxcydx4eIphHyreP/734HltSXsOXAAr7zyMhQyBbQaE379i8fxwP1/BrVCjxeffQkyGSUr5Hjz0NXdhcuXLsPldDLb1NdLwKIICZUv5XLIKOhHowAAIABJREFUJNNsTCXTF8WFnb90AZ/+zKcwNjmBhbUVeLxrMGll2LVjD66OT6NSpIi4NPRaLTZv2Ygnf/cYBkcGGdiJ9UK4IuuQqWQ4ffIszhy/wM2/+285gPbuVmgMRr5Yrq2vwmTWYdW5hNnpeWaBTEYzzAYLZubm0NXdgdo6K+ZJVkLbOhrmSwW4XR6ubTfpzSw1a25shd3SgKmxOQiLYlj1Ndx2F4iFMbNwFVJ1BRqzFI0dtfBGXIgmQ0hk4rDbmrgxM51MsxSFsnrHLowhFUuzCZI8DB/+6Ifx6uHX2DxGJkZiyYQVARcS3XrnAY73K+YrEFaEUMiU2Lr1ZvzsZz/FBz/0PgaJ2WIaTzz+OFQCNdadXthtjejq6MSZsyegM5HWfRH3vf1erK2t842INlpT03Oc5EEA9NKli6i11WLPnl24fHmMZTS3HdjHLJ7P78WevXtx4uQpSIlJDEexPE8tpNSya4a9rg5lQQlCsQDZUoGvF/RJqT3U9Gs2mxAI+FDM5zE/s4iB/hE4ahuwtLTM2fikuy3mM5AqhJwGpNEreODJl3OwquogFyhQKpc4C1xjUkGsBJzrTnS3d3FiDKWIvPrya7hp2242v7Z1dLC0guL6muobkfAncPX8NfiDQag0CmSKSXzr619FuVzAay8eRTyUxblTY8ilSwiEYxDSTbmSwo//7Xv41SM/g9FQA4OuDnqZAROXJxjQ3nrbrTCYjOjt6eYUFAoUJ5AXCq4z0Pvlb36BgiSH2lY98oIEZHIp8ok8dBorb98IdHj9Xt4IU2a4x+2DRkVD7xpveQVFMTcAG/UWuFbW2ahK5mKZUoLGpgbe3HR2dsEdWEc45odKR8lI1cI4eo9R8Q+kORjMKgyO9OPsmQuoZKTIhCtIp/J8HdAb1MhTU6lEwuCS7pdSqZw7MqjFl8yb5hoD1FoRRAIxstT2GE2w/MEX8OBd7307fGEvv1/c61Rzr2BzZ4ujFZH1GELuBA9pFouN26YjyRCOnDoOjUGD7h4HBIIikqkkQN4yqZLLnkL+0B/MonQO0bGNBEJwL3uwMr+E0dEhyMRqBu7EW5VQRv9oB7p625nZtpqtEJWq/g3qaaANFsUXT03PYsPIJmj1JqSjKQa1ZDClDzKmkqSIyBHiUSORMELedY5tpOStTJrkLxqOc8xfJ8fIuySSaJjQIF/HzNQkmpob2IRKuRYymRLJdJYblQnAEruv1+uZsad7DOn4CcDT3ZxSk+KZKEJxP9LFBHr7emHUW1HKCbk4anT7KDR6LftKrlydQr3RBlVBjEvHz+DqxDimlqY5gIPSbuwNDhTLBJQVXFyXSeYwfvkKtt+8HaFYiKM5R4aGWfWroXJFjRZT01NMApKsg4bowLoHaoWKr0UklZEbpJCqBfjkZz6MQjSKf/3uv8LvSyJVyOGHP/lHqEQi/PAH/8Zy5XiiyJhMrdVwZ4NapeEhguCa0Wjk78cRhsUCbxxocKDjQwMRKX9JrkM+n2a9CNsbFf8bJqOABNr606+BRAQXxi9i5GgOtaH/7Z++oS8Q4z5jrLLlN0qPBKw8FSBeqcZ5FgUU+ViCz5dCnGIdi9U/39C5V1n1KmB/Hf5m3vXGvyFwT6D+Rqwj4bjXs+3swWQpdFUPT0k1HIhyvVmVhor/E4kyjIvfCON+rFuGY10yKNVyFChMnKZxqsct5fjFFUmlyAnkEJSKkKlVEChJu0fsuxhSYQkFuhAUcmxCrUgVDLSEEtn19UKR/65cKLB5lSbgapi9iPXiIpT5zVoWVcuNpHQ9LlcPPjHvYmI1cnnWkNNB5KGC9PKpCANmgcbE33f7b6++acB9dsSGc/cNIEmNrYzTq2YJlsmwGbUEIbEWhFYJvAtFaG1sgdmkxZFTL8FmN3HcUswf5nIai8bAUgWHowZSiQK5ZAV+d5jLeehNazBW15Orq2sIr3uYLaXNBV3YqBxpeXkRoSDdZJQcl0XM1tWrE6zzImMYIEU6k0c6k0QyG0OIzDN6MTbt3sapK+6FEELeUDX6LJXgumS1UojBjd0IJN3IFBOchJCIZiGTqJGjOH6JhI15VFpRa7LAXtuETAZIp4rIpXLshFfIxZDo5JApNQgHokiEgtAqpfjM5x+CK0TlPxSfKUJOUMFTT7yIpVk31ilOTapEjbUGSqUG41cmkScWJJtBMhFHLpOB1WJGwOeDTqvFQG8/M1Nt3TYGjiK1EHMrs8ySzy/NYdPoJsxNz3Ds4n1veSe+/72H8WcPPsgXTKfHywbBDRv7Oav9/Olp+FeyyMZLqDfbMD1/FSObu6ExUZKDG8l4CcVEHkqRBGrK2Q0Ekc/m8dAnP4qf//bnuHn/Vkg1IuhrtJiamcfU5AI0MgO8Kz7IhMT+pLD7wDbOxc+EwVnj2UQF0VAU6TQNYXEMDQ/y//UH/Lj/Pe/AubExjvI8d/40ai163LJnOxqaGnBpYhwe3xobO13OAM6fvoy+rg249+634Wtf+yYGegagVmuqbbK0Zvd44HV7OA6QwEZTcxMkMikD92yKSi0yHEdGiTNTs9fwrgfuhzvoQyyVwOzcNfR2NkEh1yDoTyCdyKGcL7F2nkx3h468BrVGi607bkZLfxP8aS8S6Tj6ewYwOX4NJ4+fglwi5xvh8MbN6OkZwHPPP4NoPAhbfR0kQilHRxp0Orz9re/G6bNnIJKJ0TPYiYYmB86ePckbtkQ0jOHBYUSiCZbWEDtFaFBUFCKwHoVeboJGpuOYTdISX7xyBo1tVuQqUd4y0WAajAXYzE3MPOUZez0+CCpCmA1mHkgiNJTG0qw5fvBjD6IirAIPvdqIf/rew8hQ9XgohK9946s4c+Ys56pnE3l0tfeivbULX/rrL8PRUoeRbYMw1ujwF5//DCQFJZoczXDUN3H+PHUEnDt/ipltMn5nshlOnKBGRWK/kskM+wBGRof5vU+63mw+yYzY8PAQN8NSwRP5W+ia0D8wVG1GjKbQ3zUA5+Ia5DJKpQgxiKpvdECupChCE0vqyLy57nEhGglBoVBCT3KTZIGbcXPpAhrq7YiEQ1hfd6IiKECmkeCe++5i6QBpek36WjTWNWLiygTsjnpEUyGsB1fR0duO5ZVlZuzy8Swnjxw/egYSiQJqLUkVZDwUJcMJNNe1YmZyCU6XCyOjQwhF/bDXW7BheASzk0uYnVzG5PgMKgQKRGT0dvF7Z9uOEUxMjfGllUiHnaN7WKpEgDadyXC5mMlshlFn4pg42kr6vE7Wujt9q7g4dRoH7tuJZTc1OZM8yoqlGRekAhXC0Sib++UqMvIl0Ehb0KoIkwe7ibE5NDY282aEUpFIjpPPZ1h7bjTrsbi4zFr0WCoEhU4Mp9eFgb5OTgkq5ykyV8HRl02tNjZpetd9KKREyEbKCPrCqKDAaVHUvhyh96lSBb3OxMVLlO1f3WpXeKClbY2ck1OIXUzCT7pvnQqGGj0qwhIDf5LAqTUkCQtCUpZCLdLCuxqAyVCHpsYW5EophFIBFAR5FMqUOEWbp2W4XRRpqaf1NWvdzUZzdXiNJTjZhsrneto60VRvxze/8m0uRCK7mQBiHgwdDfVY99FjUKmPmOMMSadO1xgiluKpGNLZHPoGBtDbNwCNTg8pgfYCEI3H0N3djUAwyECTPEMk4yDzbSYR5i0RSTDJSEnMfKVSRCqd5AGBzi/qBent7cdzTz/H92WpXMxG+EQ6DZu9AVq1AflcngdLkuNQ5GWpWODNNREdFLVcyOUYROfLGSytLWB06wjiqQS/fqW8mL1J3UPdKKOIKxPXMLppC95577uhqcjx0u+exo//9Ue88VUYNTw4UdQ1JboQbpGIZNxUTXnto6ObWIZy6LVX+T5PgyRtiugaHAqHOW2MfHsKmQyNNTb4nR6YrRbMLM8iLchAW6vC2959L2x6PX74dz9ANJCFRCnD9p2jOLBzB/ckKFQWRBMlFDjCsMwSGbovkMyTfk/XUJLnkbeJNtoquZzvvZRAl8tVc/LpdaMW3w6jAvaSn432r/8Q5KWkaUak5MO5lXmEV/yscX+zgPvFAxpMaoqYd3v4nCbs16iz4uDINviSMVyYuYJxjxeBQBqhIG2Oi38wi1bzQaoAnED3dY71D0//9dnrN774n+ncqxnufwTu1U2P8A9Anv4vDRU0LDCJ+7p4yDc0rfyH//TfBu4ZqQDPbVJh2iLk3NO8SMkxOdXJWsQXuoJAAgGtgSgmUqGq1sXSh1CMAnlP0/GqVEZETaMqXodRAgwz6zRgpyKoZNMQqbUQKygHXcigng4UkaxVrTu7QNlQQww9MSAsTSFjCRUHFEhrVY05IvBO2nL+O7mSn8Oux66iY9z3ZhxDEON+5i19yEikfBz4uVDuEoN4isrLQUAaiOu583SmaSlLFjlcGDuBmjojEvEY4oEkSqkKZGUJFBI5HHYjWlracenSJFRyLUeUUXvnrl27+MJEGjUZhLDUWDm5Rm82YmLyKr/h1HIZ53lTzTddkMRSKbzeIBobOtDS2osrVyfYrFVjJY13HM1dDYgWU8jlKhBkZIhFUlxgRIyXiqQeuQjuvu8AJucv8wWeWH0qo5VLtRBSdXOxjEg8yHm65VwJ73/gQbicQaw7Q8y4FzNkrsrxjYSGLmqzS0djEJRzUOoo51mCWocZWoOaDUOrKz5MT65g+uocDBo9SxhCoSinALBm1u+H0UCxo5QTn7t+AZdg86YtUMiksDVqMTzaj1g2icFNQ3jupWdRZ6tjPe/S/ALfiO88eBe++Jdfxq6dO2Cps+Lh7/8Qne2teMf993J8V6ksx/FXr8C/EoFOqUMwtA6zTYOtO0Zx7Pg5KGRGIEPjPUllMtTTy+UiP/6fP8aHP/kg3vfnD6CtpwlFURq/+NUjMOnrEVpPIRUhTXwMkZQP++/YDogqSPkLMKnrUUiLkKes2Lgf+WISO3dux5HjJ1lOMzTSjWQ+C63ZyIVUeq0a9x68E5l8Gkq9AqlsEl6XG3qdhRNqVpY92L/3Thx+9TgEkMBW60C5kmegnozE+KZEWwsyIHFEJ90EKbuXJCxU/JNIcBLH3OIMhkeH0TvcB7FSCtf6GlQSEWprGzA7vcznQTFT5NIVa40J41fGYDJbcMdb7sWSbw6dw21w+asGPqp9pyGup6ubS2gWFlchl6kZnFy+fIlzlgkoRKNxBLxB/O3X/57NjVPz11DbUMuSg57udoQDPkQDAU4/kCqovtwAuUqGwYEBiMpirM654F0Nos7sgLAiRkmQh8uzjFjai1XPHA+fCrWCC8T6+wfR3tnNxjm6abW1taNcKMPr9MC77kc8lIBapYY74sbQyBBWl1exeeNWrC6uIeyLYn5uBj/6yY+Qz+eglaooQR86hYmqXfDvv/gpMpUERm7uQxoxPPPcM/z+Onz4ODZv3IyB/kGWWBAwIDBAxj+H3cbRnz5/AHfceSf+4Xv/CLFEAqVaAblCzpptAd0shaR3lzN4J1nGoUOvwWAyM/ggfwwNslKhDFqlDgvTCywdaOtsx+T0NJQqSuERcGtywO+D3+dBa0szIpEYp8zY6hogFsrQ2d6NMyfOornBgZMnjqKm3gq1WQm5TgZrrQlyBZk4V7Br+y6IKhJ+X/ljfrR0NeDC+BkEAh4GzNlIDu1NnRgfm4AAMiiUZMCOIBGJ46YN21BjrMPVq/NYWllEV08HFlfmEQn78d2/+y5eee4Ixi9OseGXmFCzrRbeqAcDo91Y9cyjt7cdgrIAzQ3t0EoMsOhqcPbcOQbtzrV13HnHXVzQRvnUROCOXbrAXQFXZ8ewFp5H35Z2SPUi3lL4nXFopQYQgxcMkuFYjbp6G06dOYvevj7OTachSK3RwW5vY1adUkzoMxT2c9zgunsN9fW1eOGFl9mIXmu3YNNNvRifvshlR7Mzs0hGM/C5A9izaz+Wlhah0avZKzJxaY5jTMmbkcnHuTDM3KDlbSo1ka4uOCEoyzE3s8RpQ5SF39zSBJ1VjUy6mkBUyBd4W1bfUM9FZrQhI3YXZSGSqQykAgm0CgMUAjVigQQnm7S2dCKRDSMvrObxq/RyTF+7hkqhjHQsA6lECeKh1CY1v55t9hasr7pQZFAEbBgYhnvVxdGpdA8haQuBzGyuBKNRBQFJQip5vn/n8xVIFEKk0nmUiSEVUYtpHl3d3diz5xbIFCoIywKsu9xsXpVzNv8WlrDI5QpuJq2mXtHPq2G2neIcq42YeR58ORKStMcSGRKRBNZWnOy1IhmlQinj0p0am51N1VTKVShWE2sUKiU3htLv6Vwj8E7IhgayXCGNaCqG5hbyo8hYXnT0yGnU1NSjs7sDwUiIy7Q2bd6Gd739AZQTJQSdbnz2M5/kuE6xmqI5yZ9DRtk86usbWcqRzxZ5+9nT3Y3VpRVcm5xkeSCdOwSkafAkBpwKsCjLnQqRSskMWu1NfL9v7GpBVphFUV7Cgx9/ENloBM//5hmsr/iRyWXxk5/+M3QKKR751ZOIJspQa2sRjyXZZEmvHfma6DymRBSrtYaPMaXH0L2VtqgDlBYlEmNpaYnPb7oWEaFQJyugW5pBRVxVRbBMpihCSZSHPxHFVc8ClgMB6BMC7DkvhDX0hrs+/wSnTR2oA7pqsR4P4+zSNBdJmVRa7OkcxLTbiWmXE05/lHXtN6Qz1RKkahnSdW71T5j2G0z6DSB/Q+Ly+oz2/wws3mhbvQHkGaOKqgCeGPf/U1r3/zZwpxjIX+y3IlFJc8KLSKVilp2yystCKURKFRtJmXmnr19fJfAPTVIYMhVSPmohxycOMbX0Q5ZBbnfaZgogyCarfy+VQqxQsvGELrpUuFMRVzPc6aJALBPp30u5HDvAmd2mSEhytkukXJNc/Vr1BOVFhqSaEb/7iQl0jL05qTJkTj17by9ypKGDiI2ilO3JzHsxByENELy+++OHSFRErphANOFDJOpjE4VeZUImlEU6koa4IkRnVyteefkQ7PZ2jgrLpkknrkVjQwO0Wh3m5+YhE1PbYj86e7p5VffsM89wRbnX5YStpgarKwvsAqc3G8U2qpQGGM31rOemNSBlNTc12NDYaYfSqkMqXcLarB8apR6eoBOxWAQ6qQpieQkbt/RBphdCa1JwYksxK0Aylkc4Stm4EjYMRkIRJMJRDPSNwGSo56SOWCiOaDAEtUJGZfSoczRz02A5l4NEUEL/UDvOXj6JweEeCCpFBpCrK34IoMDE1RnOUpVJqjfLSJTyYUmSIqhq+4WkVcvyeow0xaOjo/xCq9VFjGweQSQewZ7b9uHkyZMcq/XW2w4ySKULlTvjxZc+/yX0dHShqbUFP//5r7Dzppuwc/dW6CxaNoK++vI51taaNGbML0xCY5Bgz4FdEInkOH70PGcYC0gqUypz4yZlBX/hr7+I7zz8HYjUQO9wJwrSFG7dfyeWFzw48coFCAtSpKNR5EpJvPU9d3IiyuzVZRSTIm40LKWLaHBYse5eQf/wADPulNV/9z234ezlM6hrqcfLr72I2hozbrp5G7PZgXiQ2y7J+EmMFsWNfftv/x6f/uRf4vyZKygWRMikcihk0xgeGIBr1QmJUAST0cAJDf6gH4VSiau1/e51ll/p1CoEgj6cvXAGH/vkQxAqhDh+9hjK5RJG+kag01uwsrDOwJ206zKxFM3NjThy7BC2bb8ZG27ehONjx9A52IITF46jq6sddpsdV6+O49L5s2hr6sVdt9+DaCTBKQ+HDx/hdlT3+ircLi/CgQS3q27fuQNTi1NQ6FRIpuNcDGUxGaCQyJhJpOfu8a1DbVDhjjtvh9dNGw0VVGIdRCUyuJchkhYZuC+tz0AoKSESD0AolmJhcQX1tgb0Dw5x2yStVHfv3o2rl68gFIgi4A5gdorkKlnO7//RT/4FTzz6OzbPUZtrpVDh5sMPfvADrLnftGEUZr2Zvz+1nv7zvzwMtVmOW/bvwPPHnoLf54e0okRLYxOWllbR6GjBL3/xCNraO9DY2IhLly7BVmdFk8PBoPzY8eMMxhMJAoRuBvhtbW3o6W1nYEZMLa23qf6cfp24dpU3KT093Vz8s7ywhv62fmYvaQU+MzOP7r5+SKVqhGMRuMMuJCi7Pp/H0twiDHo9GhpaIJYpOF4xFIijki/DZNBziks4FULf5gHItVK0drSgkCfQlEWDzY5ctoBgOIThLcN48dBz0Bs1CPk80CjVsBhqsTy/htXldTQ2tDCQJLDiqLXj2MtH8KXPfxmvHDqKsSuX8alPfwL/8q8/gMVkxKaRLZidXOSW1GggztI46psIZXxo7WnAgTt2YXpqAt2dvRjq24DlWSfLlagqftsWMqaaIKqImJEv5sssUaEOiMXlebx4+Dl44qto6quH2WHCpi3b8NtfPoVEMAedQo09u/eixOBPiitXLqOhsZEfd+u2m2C3N8DrD8FWX8Pb0oWlOaRTMWi1ZIgU4ZWXX+L0kraOVgSi69h88yAS6Qg3b6ZTlKneCOeyG/FgCTLyTAgKWF5cgVZhRp2xEadPnIFAXEFDWy02H+iBVCaCQqTG5OUZrq6fv+Zi6ST5h5raGlCRUfJJiU2oVITkpZ6I9nY2jRPTrVKq+ZqbiGXgd4XQ3tQBrcIIlVjDA5pGo4dQVkIyH0ZOlEJDWz3cbhe3HF86O84bAKlcAXubAz46D9MFiPICiCsilsw9/9wLWF9bZ9mFPxyFSCaC3qKHxWqCSqlErcWKpgYHhgb6EYgE4Qx4mekmBp7kR7FYAhfOX8GGDaPIZ0osCyKgSFsPMrW/+73vZbxAm16SRZI2PkQJNSIRX/8pZY4HxEKWwSURW4Q9SFpK2IEIA72+ap6m50TNpyZzDZfvxEJh1mjL5DKWFNL1je4PJMckg75AUOZEIJL20LBcQpGL4iKRJILBKPTGWoxu3oh4NIqLFy/i9jvvwQc+8BGWj4lLZdyyewcUOiUylQx7UahTgABhR0cncT7MZFMra521BtloEosL8/D6fKyxp+Gbyg2JnLQ77Nx2XGe3wWGug0Yix8uvvIS+0X6kkIVQLcLQ6BC6O1rxo3/4F+7LkKtluOPgPsxdG0chJ4TTFcPohu0coUzpQtTsS9iIOgNI407abPKB0JAklYj4VyqnIY8Ebfq4wbapkU2rsoQffZqq/v+P7HQFE55ZLAaDCCYTTMLVZMTYc0EAo7/KPv///Xj1JiGiTTqYZAYsh9cxtepGNluAHjIE0hlkS0UG7NFojlnvKlB/fUlS9Rnc+Lsbchcmdl8X70h/vgG8/yvPmcA/ad2r8huS2FSHBHqMG9/rv/I4/5V/898G7kc7RDjeq6o+NplHlVr+YaVKBQRyioEUs/6Q5d4U68hmUgEX5ZQp01xMJ8z16EYW+AuRK1QglVAqDWWgk8GzwMVJpBWnf1vM0tRb/ZCRI18ohFQh58cWUvFENsGGVb6rsX5Gzu2sBKJpiKA37g3HOEl2CPDv+d01dFxc/68co//Pf0OM+6m7u1GQVZ8DMe60wmH2nYB7MVsF7iymIgNDuboNEOYxOTOGQHgdy8tLGBrYADnkSIXjbL5saevE0PAmVARSRIJhHHr1NWRT1TQLSlrJFYrVFrhKGeFQFJcuXsTWzZsY1BIL/ewzT6G3uwN1dVbOWY+niKGwYH5+lTWZxOrV1prR3tqEirwMhVULa40D4fU0cnTxzCfg8zghLgogU4DTOCwOHQRy0j3Gub6eIiZFQmo61LFhhZ4nvV4SgRR9vSPQaC2IBunrAejUasjUUuhMVrjWvYh4/Xx83nH/QUiUlBWbxIVzJ7jxcnnNjwsXp2G11sPt8fDanvKNw5EolAo5X0RoOqY0IxqUCLSS7o7WorSyrrNp+Oa8ceMGLmaiKLJYNI677z4IjZwkI0VcXr6CqC+CRx/5DT7xiU/hgfvfi9HhEfz5Rz8InVWP+VUX5hY8DNy1Uqr+dkEkz2PH3m04e2YMKoUFK4urbIylKzDJm4iN+97D38NffOWzuPXeW9G/sRtFaQa5IrFp8zj83AkoKmpkY8RuV/DQJz+AQIxKklzQyS0oZSVQQIpw2IN4MlSNFoUIC/ML2LJ5AIGUGyVZEdFkBHKpjJsiTVYrugZ6MXVtBnPTs8zIEouSStKqNw97fQsmry7Abm/C+JmLuGnzFjaGUSMiMSq1dXVsfFpzOblWO+wLcDERpVhotCo8/9Jz+PTnPgGrw4JIOsyZyRTZ1t7ag0OvneL4z4DHjwa7Hbt378STv3+C4w5lRhmkBhly4hz/2eVyotZi4Ug2ihccvzCFgDvE6TJbt+yAvb4JHrcTP/jnhzlTP5epwGwwQSKXwNHcgIZmO6+ZU+kUJ3uQYbW2pobZ5v237YNASstqahaVsEkx5IlDkBNhdnEG9hYjDGY1kvkYnO5FZPIpGE1WxKNpyGRqOJ0u1j9TIRXFpVHijt8bwhO/eYLLvai3gFj7nbt2IBpPcJTb4deOw15jh9frZQ/AxbFLWFldg93ugM1hY7MtGRijiRDkSmKjI0jFUlBL1Ny0Sc+bQOzLz7/M0WSdnd3MptGWi6gMatMkIyy3OspkXJZCYJ4Wd109bai11cC57sbG0VGWhZw9exprayvYuGGYGzKXVxZInIjlmRVuF07EU6wnHt6wCW956ztw9NhxnL1CZkMtakwGHHrlNXS0dbDGeGTjZm7o7SMZ0++e5fQuYpRp8G7sbsbw1iF093biqd8/xt97w/BGbBregCNHXmXzar6SxT/94Pt4/wPvx7WrEwgHgyy7sZrq+GelazilVWhkamwd2Yy+zkH87OePYGF5AV/9my8jW8ix3v7YoZP/D3HvAWXpXV357ptzDnVD5Zy7uzrnoG6FFgoYSWSwMZh5w7OxxzZjj3kePLaX3ziyjOUH2GOQAIEMQgjl2HTOlXO+dXPOOb11zu0CDTN+Ix691tRavRBSd3XVrft93/nvs/dv4/rF2yikKpAJZAj4PYiZSqWMAAAgAElEQVTmwiiK0/jc734W+w7vgsVsxfj1cVgNNkY50sqfOPVkHSEVm2hE4poUmXQOc9NzsBhUcHk38erbryFTT0JplyEvyMFmd+Lg7uNQywy4cf0Wf092RzN+9KMfIZ9PQ2fQcRiQGOD03Prus8/wxsFms/CAlM0m0WQxsa2IhkzCzmm0EghlQly5fgE9A32oVGiTVcK+XYeQS+WhUzfh7XNvIJoMoLW1BeKaDKuLHg7E9vZ1oyjIYffxAaytrzBBKeQL4/iB4yjlKgi4gxi/dRtWuwnH7jsErcHA75G1tU220TjtTlbfSbCoV+vIJHLwrAeY3a9TmWHUWmDSmKDTmKBSqNkGlasmsBVZRaIYQTQR5cZei94Bi8GMjs4uRBJR1AtlFKJpDHf1cyh9enoWwWAjwExM9q1AABanCbFshBt4aZg/sHsfv4cyySTShSwS+TTOnn0IN67cYNX59o0p1KsCPHjfQ9DrTXjppRexvrHBz3W90YCPfeLjyOYJ2digpNFWif6ckrj5pSI/U0klZtW9SiU8REHJcMCzxdmCW9dvwefxYHVtmQPau3bvgZVKkDR6+La2GvOBqKE+k9pOQhChpsvFMsrVIqo1UrrzXJJGNiuHkyhNVabxpDJ57l+g+z9hK4+fOo2PfvLTbA2r5HP41U9+FG0dTrh8Hn4O07M5Go2ht6ef7335QpGdCkZqjfZEMDs7zVYnCvbS++jMmTM4SgjaixdRFdBMVYdarOCsxPj4Dd5wdY30QK5TornViaNHDuCprz2FeDSLoqiMz/3Or0MlE+LaxZuYmVxHf/cODo9SkJ6uQbLHUWkZZYqUSjX3OdDgSRsKp8PG+S36/1TOdP3GNd7YlisVyDNh7HeIQAVIwXSE/ezeRJyVcHpttj3kxowQJ28CTY3Orl/640d7y1i1kMRLj9063L4UYrE8crnyHTS5gJtS6T7z7nDotnd9+wto+OPf7XX/7z3v27aaX8TmQocAeg9uK/jbjPmf/7t/2RfhFxrcc5I6nh8VYqVZ0VCvhWKUxCoOc4glQvbIkqedhuPGK8avCqp1srWIWAWniuAG1/x/pNKT3YNY5zzw3+G5E2qPvWlSUcNpQqx3OhSQTUZUhaCYbQQ/KfQqpjDLncAsYSIlctSlDUY8XZd0E2so9VLc8/wcem5SIcIv/7G8x4nLDw2gqmqgGbc/GGdVLvPgzihIPopx9R0KCT/q9QzCCT/KoCBileuGm23NQKkxfFgsnRgbO4i3f3IJQTqBZ7O4dvkiDoztRk9nHytAqxsbuH71KttoZCIpTHoDK+6Ek9LqtIjHw6wY5MtFBENRdPcMYmzXAUzcmsG1SxdBeQpq9xzY3Qdzh50tIP0tOxCLJNkz7dpcg0akZBxke68TR8/sZR52JB5hrnq1IsHszBIUagOvlr0uN4xaPX7tE5/CzZtTrEwTM5wKmPQ6DWqiOsw2J7yeACrZPMqFLE6cOgCZog6fz4XuNicztOdXtjC3uIXrtyagM5BlqBOJJHmZU5BR+y29D+hAyHyPxlrK6WxhBYeUkT17RjExcRO7d48iX8zCajVhfnEBn/z1TyEYikCqUmIr5EI5U8HT//JNPHT2IfbfUonVb33+32FgtA8b/iBu3JxD2BVDKV1ELh2DyiDGr33m47h67SYmbi8jFqYCogri4TAMGg2/rf/kz/8UX/q/v4Qv/tkfwh93Q2VSwOPxY3nBjUykjHQww6VW1FT4xT/5Ah/Evv7N/4ZKToRsJI+A24uxnUOQyIQ8FGUKFa6Zvu/sEaz7l5AsxbC6uQqruQk93X1wub0QyMQc3ErF02wRIBvKV7/2z5BJlejvH4ZYJMPGpgfikhh6lRY/eecdDkCfPHGCS19oO0Ze7Uw+h1gwyraWFocT+Vwacwsz2HN4F3qGO1ERlbG2sQaFQIEz9zyAHz//GmpFARLRJDpa2/DwI+/DH/3RH+Deh09CbpZDoBbD6LRgfHISuVwBGrkaczNTfJgkn6tEqOQ1ei5TxOzMHLLpDJKxJFqb2xEJxHj1TaFiUsvUGjlbeSh8RpSSsbHdSKZSvLLu6uuEO7DJZUQ2K4XfxNha8yEVynD4F6oCPIENlGtZLkwi/KXT4WDfLtE8SBmioZ1utOQhnbg9jr1j+3H90jXGRNLgm8zG0d3dCbOlCdlMAX5fiMvACEtJbcKEvosmEnyJt3e2QiIVwOXagD/g44GDWi7T8SxS0Ty8W5vc/mrQG7C6vM7kCyInJRMxuH0u2J1WXlvnswW+h5ASSASdQqGEcrHCGEYzfZ+0WWT2cI3L20ht7O/t4nsmhQjFAhn8m37YLDbs2DmKmflZPPjQQxBL5ByqFUpqmJ2Z5pI08gsrlGoWHfbtO8QZhnpdiEw8jUjAj5WVBUh0EvjTITz4+EO8/TAbtEhTY2WtjmI6B++mi1Xn5g4KBop5gJ6bmeeiJNqc6bUWpNJZtLc3vvcDew/g8rnLOH3kNL777A850EquSWrqrBQq6G7vw/LsBvKpEiqFKhfgzK4t4e+/8SXo7RpUUeBBTy3WQipQIFcosCWOWlvtTQ5mFNDBspyvQQopfw1rS3MIxYJ4/uUfchnWvjNj0DkoGO1Fd+sQIoEkh5EPHTgCfyCIhYVFjAwNcGCb1F+fN4S1jWU4WvXI5NMIhgOIxsPo6upEd0c3Cpk8W+YSiRDsrRYuIwyEg4jG4jBbHUhE0ti76xBMOhOX3tyeugJHmwnxRBjxaBqCigzpZAl9Q/0wNxmhs2iQziSRikUQ8nv5fpdJUqZDxy2/IgmVGYr4+SsSkw89i60tN3buGIFOq4PX60HYG4N7JYTx67Pobh4EKlIoJGrsGhmDzx2AxdTE9tK6NA9fch2hvB9u3xbUcgNK2SrO3HMvbty4ydmOdCSObmcbmm02vPn6G9wmTO9devaNDI9icWMdOqsKFXEJaq0KkVAcf/Wnf4356QX43Vscgq9QuLxG26ogvF4/FuZX+L1y6MAx9vDPz8xwiF2mVCCZTmNgaJiHTJ3WwMMs8c39Hj+z7em9l6WhnT3GdSbdUJiUCpuIrDbYP8wY0GgojFDYj1KpwFuTJpsTLpcHiWiEhy0FASHqNUYuigVCFoJoA0cH6UKJmHF1bowl/GQqm0JzazvEchX0Rgs0WgUP7rdv3sLBw8fwH77wRZy7eAnxYBA/eecN5PJpFCo19qtTsJY20wMDw3x9UaibrDFUUJYJJjgndntikg8Y9P0dP34cjzz6KC5dvsT3vUwqCaPOgoWZWbi2NtHe3wqlVg5nqwMikZgH/mQkhXgyh62oGw8+cS/ymTj8G36YNC0QlGW8ZaEtHrHs6SBKeEz6XkkotVptvFEQM7YUGKJ+B9SYJ09zCCny9N8NgjT2mBogjinfMq6tr7IFiUY/Kl6knxMhGY1ZwV31uP9wdwlr1oaSTsM3WWK8njTCUWrQrfOmpVhoIBm31fRtxX17kN8eP+n3bIdT302X+f8ztG/PfQ2rzLavvaG8/7xP/pedOn+hwT2iqOG5/jw8JhHTYcjbLJIouFSJktrUVEVKilBCgVBSvxs/VLKmVCCBWE5UGSLDCJhGQ68YD+j0/3mOv+OBYqm6hjo1qVIhTJ0CqeRrJ9RQnkkz5GeX1ItcyyvIRgG1mUOy5GcHB0EpHcOtT6iKZVxsQYM8Dfz0t5x6fuGuDe4re5pZcS/SFuDO11up3kEM1at8Q2y8EDVuh6XXRVyOwmSQwBvaQiIbg91pQyqVYUWOFOsWRzN2jR1HIlNAPJlCV0cXrl2+hIjfj+G+Aa4UJ18nneAX5xeRjsYhhZgpIZREpxVYNBHjCugYcXxVSkzPzWFkdC/27j6IaDiJ6fFx3L5xAzqDEmNHd8HSYUepLEDCR9QWAZNuaLBOhePQquVslREoK6gIcxjbPUaUTQT8MXR2DeDcTy4im6vAtbZOpid8+W//HufOX0Y0kkKtXOW6cBq2c+UCDh4/ibmZBeRiSVQKaQwOdKJUTqFUzNKjFWqyRwkV2PBGseHxcfvd/gMHMTc3j2K5ikqxwEFfUh9JHTFodbz2Y0WSVgMQYHhkAJMTN3Hw4G7E4kEYLVpWVLRGAx/yqAyjuaMN0zem8fZrb2LXzj24eWOSm1if+NDDbAtxtHViYW4TnmU/qvka8rkkKrUEtCY1xOSZLYuRiKX5hl6jDUCtxl70r379a9wK+uFPPY6WLge3thKeL5uu4tbVWYjLEuTTxMMt4UMffwwzi9OYm5mDWkK+UznqRWrty8Jk0jP1QKbU8UBz5NQYcvUUJuZvIhaPspIlFUnRPdDFnlRake/esQ8eNzGz85icnsXbb1/A8eMnYTQTSq6ATLQIh8WG2akZHvSbrBY47DYOflGlNg1VpHbLJDLoNGr2d165fhEPf+ABKA0yTC9Os/eS2qQOHjqC+bllZBMFxuF1tLSzLWtmdgIHT+6B3CyFzKhGvl6F1x+Ca82LDmcbo9xm56YQDPkwOrIbUglVbTt47T09McsYxlqpxgq4TCnF7l2jiEbCMFsMqFKBVF8P9u7fh+b2NvbCkw11YWkeuXIarR1ObvTVKvSYvT0PcUXCyncw44GjxYIN9yJS+QhCkQB/71QeQrXY0UQScoWKMYKEqVQplNzwqKIMjkDSaO502NHR1Q5Lk42Hdtemm1ns9LDX6ojCMYBMPgWlQgHPlgsmIwX30lhdXcUHHn8M1XoVr7z0JlBQolzOY2Cwl8kN5OUNh6NsT6LGzzLIJihgK0E+m0c8muDhhDjuFGy02R18iGnr6EAqnUFbRydu3LoJv9+LjrYWbpJscTqRiGZRyVchqYvh3trC6XtP4cLl8zhw5CC8gQDTQEhNpNYLGnLI/kGHuNmpOdhtTlhMNi7foUKYSCAAqUyAmryOqrSGorCEjq5WHD9yCM9879tcHBULxqGQqaFSKqAzqKFUSVnNv3zxIrb8bmi1JliMdn6dSUDR6LTIp3JYmFrAJz78SUxPz2NxaQEHDu1DMBzm98TUzRl41gJsy4tH4khmYnB2m/Bf/vaPECsEEaWSuKoQ2VgRj5x9P1zuDai0akjFcuTSBc47GNVNkAnlPKgKayIUc1msb67gwvV3sBqYh73PCEePHYvLaxjq3wetwsqHhlKBNh9CrK2t4txbr7M1jVRxGnIhqkGgLEEsFTE1RCgW8mbk0Yfej6W5ZWRSWTS3tPAGhmlqEqKolPlAYTJYmBSUSzeyQvZmI2IZL5LpGKKhGIaH9sLW1IK1jU20d7QhEY8x8efAgV3cqHz5ynke2GmY1+rVHMzM5ItcAEW9EFKiLqGKWCwMjVbNAUOjsgk/eeUGqnkxlqY3US4IMNAzgnZnJ1u+DFojN9Em82FkhVGU5TkodSoEfVF0tHRjfnaRlVeVQAP/phe//slfxVtvvY5N9yasNisXHimllInoxYbbjaIgD5VZiVKlyN0Kg53DyBMcoa2Tt0r03k4mE+y5X1hcwo2b49g1tgeHDx/D2sYGMvEUZ2Fa2lo5yExWT3ovkiJO2w69VsdfD9GOivkiKtUS50NI6KAhk5jutPkX07XQ3MY2StpIp9NxLoSkrRjRZshiEfRusahGwW2aQdjrLpUxYYo+CqU8BMJaA4iQTDKBqYoqd1p87vO/g6eefgZGsw42kxEXL1zE7v370drdh/6BYQz09OCjH3kMoRAFSVsZt5uMx7mvxukgao8IJaI8aTQQ1wWoZktYWVriMCrlGkZGhhlxPLewwL5y2qYSNIDu0dR/QK3WznY7TDYjW5LIIjk1Pc75m2SqgI6d3RjY04Xjxw9iZWYFhSSgqKs4Z0BYUaPRBLPZyvfalpZWyKS0cZCiv78Ply6fZ0BAX18fNtbXeUvb19/L73OyB6qqcZzq1LMFLZSL4idrBI5oHMjIL09KPDkpLEURTt64e+FUGtxXzA1Fn4ZtVUmCubUwFl3RnwZR6ee2zVxvqN6N4fnd6vnPa8f034kMQ8P8zw/a217299KEun1Y2P69NMhvf75fRL3//xruf6HBfcJaxpvtBWSkhGckm4wCQqkaUrUOEqWCbSxCksWlMma1E82FPko1WqcIuCGVVPH/7uPOqyeQNhrLGgFTQYN7TkMuD/aNFrMatZuh2qDOlIoQCyp8ulQI6OEjQKEuhZAuPwqGimV3ur/oMhaiXChBbLBAwKGshlWm5y5ZZVb2tuDCw8PcnMoEGfLb33mjiGpUvCNij5qgVmFkZk0khtUogFiYxfrGKodESU0gpF6zzQm7xcHoMmtLCxc5qXTkc5PA7/FhbmIOdl0T8tEsmh0tOHXPMbz1xlu4fvkqulo60N3eyYMEXfjhaBhavYrpBDTYlCtV9PYMY2zHAWQyBS6QWFpZZNWob7ANzk4bQtEkUNMxXYZea/fGGitxGqUY/UOd0Ohk0OjohlzD8RNnYLE7mVN74/YNrKytMpmCbqr3338WiWQBPl+MsXyk2tFa8/rEFZw+8wAPkblUFtlkHKODvZBL6sgko1x+RK8hvV+CyRSuTszi8tVx/PqnPsNryEw+QzZDVi60Oh2Hk4IBPzLJLFqbW/mAlkimMDoygC3vOk7ccxi3bl9FpZxHKp7E8OAIEyEoXJStF6EUKfD2G+fwh3/8J/jNz/82K/4HD45h75Gd+P0/+CIO7j2NfLKKarHODP5sNszUmVA8hVJVjHA4wWUdwjq9Vyv8tXz161/H5/7D59A+0I79x/bA0d6EhcVlCCoSuJYCyMYKqBYqiKdiuP/R+3H99lV865+fwdl77oXTYkeT0YTL5y9yKE5M36eRCrN8GNo5yI2fCo0E3/nWd3Dm5L34jc9+BhVxDhNL19DT1YGZiXnMzaww0k4iUuOfvvYUbajR3ExBqCKrtfecuAcriyt8GDYataiUS2jraOdgIhFYNlY3+EZHXQICQRUvvfoSPvjRx5iFnsklYTLrkYgFuEFwZGwUq8ubWJl1sZJsNdkwPj6Bg0d2QqisoHWoEzdnpxCNJJFPVjiUR9SNXDGNUCzMh49ENAURRIwfNOst+Lu//ju0Otu5ybV3pAMOBzX0LqO5tRlqlYpVbcp12BxOBEL0OfSstC+vzWH33h2sBlGgVAEFvGs+7Ny5E9NLE7A0G1ES5BBLh3gAJHKC3+dnbyooWiwSw+F0speUHoCbGy4eMIpkMdPo4PZ48ZGPfIgDYqQiT03MwucmHKUcx44cRijkg1anx9kHH4Tf62G/a1tnB5dMnThxnNf3z//gJSglFmY19/d1IVfMsKWFyA4WvQ0GrYWHV7dnEyMjI3w49Xg8TNUi4lGxUGS1moaPffv3YX5+Dm6PC1K5Eh//xEe5GC2dzXBgNBWMI+IP84BIVfSUO/IHfbz16urrhpqalQUCBAJkXXIi6A0i4A1gemoWD569n0vP/CE/PAEvfF43KrUyOno64A97YWtugkwu5IGEvPVET2hv64XV7GC6zuBQHyAoYXN9EWq1hO1Ym1s+2OzNvDWgYYgLTyo1aGQaiMVKxBIpVMoVfORDH4FCqsC//NM34Vn3w78VRL0sQDqR4CzDX/3DnyErSOLImQOoi4iJLkIhWUDAHUE8HecSuq72HiikakxPzKO/cwjiuhQ2k53tRxKREIGgF9997lsIpbcwcrAb6WoMvUODKFeliMcKaLb3YG5yAdO3ZpmWQmV0bc3NTHdJJjMQy4WgIvBIIoKOnjaYm0ysRpJPvZgvM4t8ZHgP0uk8trxunDh5Ercnxtn6RLYnunf7fD6k40EUyhnML89CqVFCqVKhq6uXPxeV49BWikpxqOqe8k10sFQopFhYnOFtqEwhYguPykTh+TDyeaJ+5BALRyGEkJnfc7Mz2FoPYrC9H7WyHOsrbu4Q6GobQDkjRj0D5ONJWCj8KMhDYROhKMlBpqH8jgh6pZHf584mO8KbfkhJmqmUcePWNUjVMrR2tSGXScOi00EiEKFQE8Ad8sDeYYfeakC5UIHN6EDcl8Rw704m6mgVKmxuueBsceD5H72AN996B0PDO/Erjz2OcpU2ClT6Q03oAmy6NnnjSvQYsrCtra2hpdnJCv/Kyipbxej9TdcqXQ9UaU9bqrW1ZVy+dJltGx/60MchlooRT0YQT8ZgbWqCQqnhA1QyEkG1WuY8Aw3tpH6T5kiCG+XrSHCqUoFeuYRkKs4/QzpEuLa8+Nu/exLffPrboA5Jv9+DQCSAHWM7IZRKcOzocf4+v/C7v8OHcqOlGRq1DrFojAv7mpqaeNimA0OhUmZijqwi4CF5dW0d+XwRZrORSS60TSFamtPZyhjIVDKBjfVV9uMTG/43Pvfvsel1I5srIBYJIRwMYGJ8FjqLDp0jnRjYMcj3fmldinqmytfGvn0H+X7i83ghIdGTUmVKFfoHB7m1WiqWslXS46GwtZ23UJSzo1ZeEvakwjjM8hBf+0nyltcpbFxjvZTatKnQSSQWwJQTssfdFr07zamEg1wyNhR1+rsIuej2pODaTCJNhLM7lvuGZeV/7lPfHuTfPWT/W4MyHRC2P9e7h/9/awhvICTvgFbuoCK3B/d3//tfRnX/hQb3f+3LY8bSoLPQB11IZbkcMrUZMg2t2xtqNg2ZdNJl9Zun7kYoFRLZHavMz77kRsMoKfANP3sj+nsHpXhHpeZBvlpilCKv82hor2R5OKaVhKyWg6BC7WmNgAm9GWk1LVLpUBbKG2o/Ksx0J1INfV3HvjeBnpt3x+NOg/vVD4yiSK8HB6xrPLzTpoA+yK9P96Dt5DX/y0oYtUoS83OzvOKjgYRWVw6zA8kYqc8ljOzbSXxLLK+vQCQVY3ZqlvGI+WgOH3/8I9Aptejv70UyFse1y9egkSuZC20xm3ltT42cdJNXqCTsVyMetkln49IkajQllvuLr7xMcB80t5owvKsX7Z19uHJlAeWSECLyDSaikAiIABBHR6cDH3jsEbS3tyOWyPDhyGgwI1/L4cVXf4w33nmF1QCjTofh4R3sbw+FklzqVEgV+FC2sjqHx5/4MJaX1/ghSsOuWilBR7MNpUKKbU9SUuO0Wiy7PZhd2cSlq5O4/8z9yGSzHPiiVTGt4QgjSr5Do96AUp6GKz1Uai3CkRj27RxGTVBiS8HK2hyMeg1jIInzTb7XfKkEjVUPjVSNixev4fj9D+Av/+Zv0NnWggcfPImeoU78+NVXkE8IYNQ4GPGXioVRKacwMNiDbKmMPIVzs0WkUnGIBKTQESM6jCe/+jX83hd/D49+8GEOp4ZTYXzvu8/h4J4jcC37UcsR3jPIxRV6u55tFX/z53+PQ3v3wm6yQlwTMJ+cbuzUqNvc3opXXn+NQ1UDI11YXJ3F5cvXMNI/gv/4h19AoZbEzNo4rl25ypaAWl3EW5XLl2/h3BsXIahKIaiKkE3n0NbZBplUzgMrKe1icZ0fDuQFpcMSIdyowp3oQG2tLSjks1hdXcKX/vw/IxIPI1PKIpwI4AMfeh/+n3/6B5w6cxJ2ixPf/cYPoBbroJKpsbXlQmd3GzoH2zG1Po2+HQPw+6lHQYRLRGGwNcFkNcIT9LFFhuwcEX8cSokGQW+A8XJKuQylSgEt3c04dc9xJp9I5eTD9/C1IBLL0NzaxvYWv8fLlfUe/yaOHD/ISMlUJINaFohSEK+7F27/OqrCEta9K2jraeOHNw0ETWYLFhcWkc3mmI/d0d2NlpYWbLk8vP7fXFtHLpNnjzuF/wipePLUCWZ2X786ztuhPTvGYDEauBCGSE+kXlO4jqwiNNTSdd3R1Ynevj489+xzMKiaEA5F0dfbx7eCQMiP+fkFFHNFPPq+D3A2wxvYYnWRgsOk/BJFiVb3NMyxIqiUsTWDUJBLS4v4rd/+POYX55C/MxDTRkVYFmPPjl2wWR24//4H+BCwtr6O67evQ282IZVJI55I8Zo8k0rDoNbjnXfeYa4/MbFpJU6c9mgizLSdUCTMzZjFChWdJGG1WbhgaM/e3Y1tQCIDvd6IPXv2wB/wQiYV4sWXfoA//ZM/xoZnHYlEGqFQnIOSpELR58/nivB7Q9i39wBnUMhTfPjAYVy+cAV/+1dfhkamhbAqQjqZQTwehc4gxRf+8xeQqWXQ3O1khCOhRSeujWOwux/RRBzJdAZGowWdHV08oJTyFSglSiikSj4Y+H0+/nPffvabWFgfx+mHDyFXi8Ed8kKm0MBkcOCHz72KHYNjOLr/ODzrPoBjShU0NVFRkQRT8+PIIsKbEVuLhYuLKOzLxKGxQ/yzJMwf5Qiod6NQLGBkdIQPYTSEk8pJP8tWmxWTU7e5sIkDnQY951qoLC0cCkGpUkAkkbN6yU3GOi2r7xRWFQjqUGmUXO0ez8b4YEiqMD0/IyHCB4pgNVn5Gbl3924OTa8teXkLSlmcYk6AZKCMSrwOSaUOuUYFd3QL9h4jaooSCuU8Pv6hT+Cprz4FMUQY7OuHSqzCudffxqZrHRabGU2tdiytruDwwf0wyJWIBiMoEdNaKUWymGQE5tDgMExqK7QSHQKuKCwGK44cPIRr16/x9/vNbzyFyYl57No1xj7lel3Elq8//tL/hTh5pr1etsrRwDw/OwcxZeqkUi4pomcIebSFAjESiSSHOa0WA+dglhbmMD8zx69fMBjj4DbNGwYT+fkFeOwDT0AmlrM1hfiVNLjT56WDPwVD6blK167JqOfBnl5YyrOQTYdsT3K5Cr/5W7+Lv/vyV6DTqTAxcQtuvw9nH7oPn/rMp/HC8w1QRJGCtmtr7E4gHzmp/8lEAlqlircy4VgYQqmYaTm5SAoz09O8OaANJL1PqHBty+Viscpmb7Qek62GQvnpbArhaAi79+3FhStXcfr0vYwiDQf9HGLfdG9hYX0ZAhnl1JQY7B7iGUMt1SAWSyESCvPzk2YnEg+IqUGZAirGIywm3TPUagUkUjGHgenZS9dBX08/UolNrK68+VOBlO5l1GhuUqkQSWaQK5fYQsq4n9MAACAASURBVK3PAKcJBxm7O4P7iweqPLiTTYaG5GyujEAgA583zYM7DfLbyEf6mhoKeqPdlCzXlTI1QP9iQdntZtTG56PDSYPX/l4+Gn73Rk7gvf6Z/9Xnfc+De1RRww/68/CpG9/w9hqiTIqg1QnICeJPFxQZJQSstotltCIkqkMD31inkiUa5rdNRWR92ebvsBemzhaaWqncKHbaRire+S4oyEjDMBFnaMAjRbhKLNgCvaEaajbftZQGQKpshFXlava5k9pNlBrindeEEhz73jS675bHfW8brvzKKPJ3rP2EvKoSxYYGeAqa1Sq8QhIR2oGY95SDqSRQKSSwvLzEHljCdxn1Ri5vaWtpZ/+nUCNGqpDmNWwgFOSTscNsh7QqQzldwMkjJ7C+usHWmKA/yGxujYLwnDJO0ze3OJBIxNhn1tPXjWvXbqBSEqCUB5RKLXvGV9bXoFJKIFPUcOLMIdQEUmQzhNOUIp2MIp2IQiOXQyCswOGwcoMjfX05euOLJCiSIoESvvKPfwe3d51VIUIdnjh+EhKZFquEL6uLEQ8l2Pvu2lrF2QcfwvqmG/FkEpl0Ap0dzRge6kIpn4JCJMTC1AzUGjVae/vw9Pd/jInJBQz2jXAJB/lJ6SIkpSIcCbGykojFOFRH/lKj2YK5+QWcPLyHLRvNbVYsLE4hk07CoNViuH8EqWQehw4dQr5WhN1EDYEhfOVfvgG9xYJcMo7Hn3gEBeSwvLaKTKwKQVWBuclltDqbIBQVYTBqodGSFSnPgwdlCMolUiFKKBTz+OznPocvP/ll3PvIaT4AbG6tYWhwJxZm1rG1FkAikGQCzdLaHJ745KPQG3X4yn99El2t3agVSrATP7tQQDyRgMFswv0PncXT33oaImENf/ynX8Sf/eV/YUVudGQXIpEY/s/P/waqggL7cY0GG25cv8E4T0FFgOee/REqRSFkQgWTWo6cPIoLFy/y529rbUa1kufSJKIx2G3N8Hp9mJyahkwkQmdLCytFtBV64H33Q2vWo6nNjhuTN/DJ3/gYnnvhX5nTTfjDR+59P8698g6CXj+TZcRyEaytVuw/vR/Pvvhd2FucyCYy0Cn1iEQiGN05iqnZBSwtrcOosSDojWF1fg1+tx/333sf5hdmcODgPoSSEX4Q7d47xtYKUo0jsTiuXr/Jvn0a/mSyGprb7QglA7A1W1GtVLg0y6FzIuZOMvdZIhfC2KRHrpLhCni9Uc9UJrLKEFKShm16SJktVrjdjQKktpY2tjzQdddksSIQ8aO3vxvJTJKRaQq5GnKJEuffOYfhnh5EwkEe7C1NTZibW2A6Dd2OqGWRFPORHTtw/vx5GFUGSIQqmIx2JoyQ8kgrNlpPO6wOTM6MI5II8YCYjCfQ3z8Ik8mE8VsTPOyl0ynsGhuFy7XJiiPZkw4e3IdA0I9P/OrH0NPbicnJcawtbCHkD+Pt19/Gg2cfQSaT5V9km6Kwr9vn40MuMayPHDrMCrhKQdhYP+KJKNt/lleXOARLHnvyjS6vrKJvYABd3b3MfyfV/y/+61+gta2VUZCUlXj00UcwNTuOA/v3Ym5uCmO7diCZ9vMmp1ysQavUoLW1DXnqqnC2Qac3Q6XRQSnXMJJTVBPhX/75KeRTeSzPrXDjKeHzEukQPvObH4NEJcPA2DBK9SquXrsKm6kJnY52iCoCRoOurK3joYce4sAl3WPIuiQWSiATixtqbXs7q9L0GruD6xjY0Q5vaBU3pm8gXygxvSqdzkJUE6LL2Qu7oRPf+Nq/YqBrBxfZkfXK2WWByiSCJ+hGS5cTVUEFkzNTXGFPhVNWix0d7Z2IRMKsrNNWjoUK1Bm/WsgW4Pf7odPSYWoJu/ftgEBUg0anYexfMBiAUiXn30MdJ0RACYVi6O8b4M9HpUj5fBJGiwGFfAapeAwqlRKJeKJBKsmXEPTHuNWYtoLHT+1nbLN3K8y5DDr4GbR2pAJ1mOUOLI7P8ufKVJJQmMQw2jU4ePgQ9y5ceItyVfu5eCoa9TFucc+eMaQLGaj0Wm5BDrjdSAcjOHboGILZOK5P3sJmYAtn7juDXDrHoVunqQX+jSAGh3Zw2zA9+2ibW8qX8a1vPoN773kAIX8MXlcApWoeA8P9vOHo6OjgA89nP/tZXLt6mRGJZAm12KxMQqEt19LSCltoWEGtV5juRYfLpYUljO3ag+d+8CJvls1mPVuMaHCnhtP9ew8gnUzw5j6eSvIzhuwoVL5Ennga3MmKRPcd8pwTeIIO0GRvU6v1CAYi6O0fxFBfH95881VEkxGMju3EN556iv3esWgY//H3v8AH/AhZngJhziYRXtHj9jBFizj2aq2cWeqBDR9v58kiR9eXUafHQD+FRcHKNwkB1boAcqWSt7E0vNOvJz74Ibz+xpsYGd4FSKqwNFnwve98l/GlB48dhtFhwe2pSebWK6VqOMxEfKsilaANex39ff3weH08u1XrNbS2tnP5Et1baNOWSCbY218tk6OgYYEWCZIoF1cb86BAwJsNyscQHINL5HlYFkCXFuDe8bs7uJNVhv4O+h5oaPf60kgmi3yP+lljaUP1blhqGjPr4Y5+7HR04du3zyGUTP90FH13iPXfGpq3B/D38nv/V4P3L/vf3/PgTiecl3oLyMgaJ4ft2ZvKliQGM6AysAJaFckbxnw65YhljcAMIXbotCGWscecLrB3fwhlUlZj62QnYYQkBTjrPMD//AfbZ8j7Thcp2WjSYSDh5SGfam5rFADRGQBtEzPihdQYWRFCQIo9BWSlMohRxeF/nb9rHvfF3S24/P5RlKnD/s4HHcZEzJFvtLmS4k+bh3KlDomojkw4gB1Dvbh85TJjDekmtm/3PvbcZdJZvnFnKxn0UQV6LIK2jlYORpH6VMvRnbmGm1duYWznbrS1tTNKrqe7E3PTU1yEk00lMDczg/XNVQ7z0QCfSGWgVRpQKQmhUup5SAlGwshnk5Apazh4bDeyBaoB1iKdbBySCtkkFCIRKtUiq3Bf+N0/YEtBtlhEplDAK2+8Apd3HalsArlsio6jUMqksFhszOcViah1VcTYPPK6h0JeWGwOmK12HkzJWiOV1tHebIZUXEV/dxfmpqbZ154plpAuC7G46OKQJbHBqVyDiCdUwUzKLa0RxQJqDRRAJVdxkDUQDOHgvlGkslFsedZgNKv54Xbj6lXcd88D3MhH6n0qk4RZbUQ4msL1mTmIFXI0GYxw2I04fOoA3+iEUCKdrMLviUHDpRxJtLc3I1ugLYoEsXgc1XKRsXhymZjbCf/iL/8S//D1J7Fj/yg2vCtYWV9COBKHw9yJ44dOw+8Kcc22uUmDrqEWRONBPPf089i7cx9ee/FlGDQ6dHR0stpKintHbzdeefllxGMR/P4f/R6+9tTXOaxK9eC0Cl9cWoTZokEoSni6VrhXt4CSACvzq1xDPze3xM22qUyGFRxaatGDjQ6YAkEZTU0mrLtW8fGPfQLZXBFXrl3nn2FvWwdkYiErUqfuPQ2ZTgOX3w2pRoF0Lo2vPPk1fOxjT+C/ffXbkNaFeOzhR9He3oqp6ds4df9JZAVZ7DwyArlRhGQ2iUgowgrX3PQ8B2gLJSETNprMdqa31It1LC+tQSlTMt6Qug7GDuxFXQQOcsrVch6KCQlHA+/62iYrYaVKEtF0GDoLXe8CukOjt6UXaX8WuXAebY4OVqquj19FJh9HoZpnpbJUKLKPlA789NrRME5RZwqJh4MxbsokzCUdqOmX1qzjVk8aqDK5PHzeIJRSBZpMVhg1aqg1SmY9j4yMcrvg9PQ0xscnmR5DhSUtzlY+IFBQORFN49jRU0inM8gX84CgwvYbbm2tktpZwIXzF/D4449zQOz06TP4h79/Emq1mlnRQIUDyMFACBazCQf278N/+k9/hn/37z+IvoEutkEtzK3A7w3i8V/5IF564RUMDo7g3LnzHPQjVY3wknT4puImQv/ZiVLj3uDNDh1s6DBBNfKkQLpcXui0RsbfEbmJhqlXXnsVJ06dgEKjxvrGGvPLt7yb6Opu40GI2Nz09dptVhTLSS6kG+gexkjvECNdqUhtZWWNm1D7+obxyguv8wZGJpLj+8/8EKl4Cv29A2xzJA+uL+7Bp3/vw1h3baJ7sB8Gk4lDfkPdQ+iwtaOcLTNrnCxNFrMFuVKuUSwmpsCemG0ktLqnnrzV9RU4W1p4m3B75gYDAjKlNIcpSV2jQXuwtxsbS5vwr6fQ5diLdIysFHJsupZRFeegb1ZAb9ajKirDF/Ky5cHe5GSbF1l1VpbXEQiEudmTegtoYHRtbLKaTt5mGoqWV6ZRFxSRysWxc+cgnM12HtazeSq8aQxvZK3RaIxQK024fWsaeoOJPd0CMVkKqSjJyP5xo1GH9TUX1EoqKlLxUEnX0/DgIC5fu4iT9xxBMV/D5ORtDA8PcvA0H5dBVtJhY24DdlsTaqICt2OLFFTU5cTVyzfYsrE0tw6LRYVde7phb7FhYHgAS+urcDY3s2Lr3/QgGYgygtnc2Yx0MctWOAoZRwMxnDh4CnFfAnKRCp3dPbB3NmNpaYEH4bdefxNrC+u478QDSEZzWJhZQMDvZ0xmS0szB23J1nb8+AkuJBro7cfm5gbUOjUXdsnlysZBSyTmrQPN2FTORwVlFPCORuK4dWOacy1kuTWYtCgTXlqhRktLG88rrKhTuZFCwZYYoqYRdpKuNXISEOddSGhQoZAbsicnpvleSsF1KvjRKeXYs3cMTQ4rt/WSYj63uMQEGMJgUg+E2+XC8NAoVuiQASF27dyBS5cv8sFNbyAefR6DvcNI3SkWVMpkfOhVSqVYXJrHYH8fZmbnkUrl2POuNhjgbG/FysoKlEoVh9fNJgtkWjnfnwmXq9Pr2e+/7NpAXSzC/kNHIZHK0dbUgnAoxj8vEgXEQhEfHAgLSdcaff056tsRCBBPJvhZS+9bYtuPjozyBqFeiaBW2WAVmVRt2uKXylV+jQiLyE2rQkCbAu6bEN01xf2lg1WsWmvM26cNjWuLbDIJFO4EUkl02R6yt0Vm+l+aWU/0DuI3Dz+Bcc8c/v7SSwjHM7/sDP2/5c+/58H9fHsJP2kj5UjAwaLtICmr7CoVhBojREoNRBo9N6QSWaZUofrvKiRioFwT3VG8G/SX/+kHHQga0wSfAumfaXgnZiu1pRLFhtV7QiuSl4rU7GQAtRjx2MlPJeTBXSkXomZuh1BnYa899W4ImKNOHduUvBfh6LMzd29wH3Pi4iMjKMsbPn2+EZC/q1bhi5y+fsrzEV2HLEO06pOXsqjl0piammJVgYZ7oqIkYwlWt8jqky9nODw2unsHLly6yI14vq0AmnRG1Ap0GBAhVyywSrB/7z4cO3oY8VgY2XQa0VAAyUQcPT1dWHNtQKtVY3pmFkLIcHj/SUTCCV6LFUpFXDj/DmqCLB589F7kS1XkC3KYjA5uTc0kIlDJpFDIqUVTyhYe8quSJ6+7vxu3Jm9yKU4ynWRfJa0XWx0OdHV2cSWxQmVAvUZvgDrfRDa21iASS1ntSCaSTHGRCct47P0PIBxwMaObsJKEfYxl8kiV6jh/4RakIiX27NnHIU06B5K1g4pHaH0cCQQRj8XQbG+GQqXG9NwsTt1zGD+59Aavsds77EinYhCBtg20YhPg4IGDuPiTdyCtimA0NuE7P/wxOju7Uc/l0NXqQFVYRFksgFJnwfzMJoQCFT/YlhcncfjoAXq3IZku8YmeylzKhQy/RvQgOnriBK+ItVYND5M1URmz88so5QSw6JpRSlWQTiXgC2zgsY8+jK2tNXz/qecw2DeAkN+PydsTaLJY0NHVxeUjFMSkYK5Wr2NW+YbXxZzmjo4urpUmBF1/Xy/brkiBSpFnvCzkkJzN5kAik0EZdYxPTXHZB+ENKdxG4VOdXoG9+3YgGPRDJJLwZojoGhKBAD3tHUhFoxgb24Wu3m4M79qJxbVVRrGS1eYv//qv8eGPfBT/+JWvcWFYd3cX2ycovHzo1H7c9/57EUx7oW1S8tBMwwsN7pOTM/D4/EBZxiobysBrL72Os/eeRSqRwaXzl1htvnVrHF1d3dwWSkE5OoASkULG4U8PWy5oqUbe9Vwpxd7/uqiGmZlZjA2NQV5TYGN2A22OTphMRrR3teDStfNYXJ7D5tYGZwioWZi6DBxttG3wM1KzWq6hvbUTm+tbXGBEmDp6gFNpEOVHaOg3WsyYGp/Bwf2H0dnSirfefA0trQ7OlNDBgoJkZL/hwTQU5i3D2bMPYm3NhWg0zeSjwcFedPd2oC4ss4qXTmShURqQTKbYkvGPTz6J06dPY215jf9uUnvpfcFtoEYDZmZn+IHpsJN3O4Fvf+dZfPGLv42V1QUeUPlrSGXxwcc+jOWFdUgkMkxNzTIXnoYUWo1TzTy1OTY1mWGy6rCyssSEFMJuUlMoBdgMBjN8vgBQEzCFgvI3lJ+hAwyh90hscXndsNnNUGllKJYzMJkM/FrptQamn2x5XGhtbsOZo6e5qCyfz/EgS1kcvd4KiUyBV194CxsrLizPLiMeSrOfWSykjc8akukUDp3ejT1nduD+B+9HPJvElStXIBHKkI3m8MCJB5GJ5rhshygZ9Pwxmo1MFSEfMA3JtWqZ8wB0YKZMxJXr19Dc2opYJsH5kfOX30EyG0PfQA/Wl5dRLWaRT2VQzckw0nscqUgda6suCMVVCGQlxIoBiBVCSDVSqHQKtsPQoTgUIPuBhe8zw8M7sXNklLnuBw8cYGXy2rXr/H5KprJobWtCsZRBJOyDx7uOgYFelCsFJsNQloIehSF/kOkjuWyZPfOk8NJWldpNqdROqVKi2UFN1Tko5AoM9PWzd9vn9UFvMGBlebkR1hSIEA5EUasXuQVXIdWi1TwCVdWCVCDFr4/VbkQw5kHfcCee+f63kS3kGIFKVC5q8syXEpAqJTDZrDBZLIhF4yjnilBLlJi5NQWVWg25RQetUQ+zzcrPJgriq4RKzI3Pc4A5kUnj/l95gIkpbreLh8dqoYpEKAn/ZhABT4jvA+RDD4aCLDDRNmx4eJQ3TmO7xthKl8lnEY6E2R5J3xtdb/Q5JWIBCxuJWARWm50xoPQMikZCLK4EAl72zBv0Zi71yxWoeDDPijsdkriFVSFFPptlaxUp24ylLpaYvkRq/5XL17gUMBKJs8Wuv6uTA7qUNyD7pkgiYQX78NFjfPBdWJxnUhyp6dSS2tbWyUJYOBTgXgGP28V8dAJ7ENWK5iqijRHwQKORE1eBbYtkgSLMYzAaQ7FWo6JoLo0iVGMkGIEIQuSqJdQEdbY60jaeyFtunxeFWhX7jx7FyM6dqOUrLBBS5wd9j/T7CFkjl8p5i03boVI5B6FIABmXVjb47vT+MptM3EBcr0YgrLkbwUuiShWrTHfjkCdRBu80ieozApy+LYT9LlllaHDfsDXoMfT3RaN5hIJZRkKm0yW20NB/I0oO3R9ZPL0TUB10OvGpPe+DRi7Fd8Zfx8WVFd6M8Fz5Ll/6/5Zp/Bf4S9/T4E4YyO8PFeA2Nl4QOulwo1S9zs2LdJOHQs1kF6neBCi1TO4oZXNMgaGG1UpdyKFQkYwY62S9EP606fTnv162yZB0sq1e0xBPQ/qdgV9AjK9qkYfxWjKMOqnu2x8EwdfqIDa3QqyhIGqjdfWOdZ5/F93UT/xg9q4O7ucf6EdVJeMDRo22CsxqJ3RbY2tAhx0azoljT4N91udCJZ2Az0uYwCUM9A9ArzcgFkswr5zeRGQ70hk0KFZLXOFNa9ebV69BKZSjjcJNWx4IpXSqFbDnjUpX8pk0jhw+AKVcyrXQFMgpC2rsiySsWS5TQV/XMJzOdi69oErpZCoGX3Adpx84jt7BETz77Gtobe1nxnqxkEYplwNqRfT09PLP3WAyIBQLIJWNMZ+aGluJ7hHyROBxbcFBLOzuXlbzhGIV6kRyyJdZyapLqlAq9axccdV0OAiVtMa/9CoxBxDJp0oEBoPVjunlTVy+MgGpSM2+eQrLEQ5SLpOgpa2FX5NUnBBaSYwOjfLgvry+hsOn9mF2aQJCaQ1qjYSVZQqn2puaIRRIGY83MzmOWraEWlWEf376u3jfA2dRT2fRZrOgvdOBmY1lZKtk/zLB503AbrfD61nFQw8/iKWVNSiVRoTCIZSpZbWSh1wiQSGTw9n3PYS55QVYm02I56LoHeniQ6fT3oGL527Ct07e7hwEwjI6e524efs6Zq5PoeNO6DAZj3EAkXBo6VSOS4uI+PHya6/DFw4gyWixEmMIhweGkIwkMbZjBJM3bkGtUHDokEJCvX29cHm8yOZLmJ6dx9raOiQiOYx6E6YnZmAwqOFwWLBrbJjVSLpOQmEiWCRQLZYwPNiPZJS82L3cINnZ1Y1ipYrb4zexY2gQP3zhx+ju7cMLL7zEQ2JnTxseeuwsppYn0NTchLOPPoBgws+HFxpw6JqnoCwNgkka0C9eRqu9HcK6BJKaBD/43g/x/od/hQ8K1CQ8PnEb2VQZW24vb52IvrBn/24eSqkZlKwd+UIWIqWYa90pEElFKRR+pHIaQni2WluRiMSRSMYhEtfh8mxy7Tv5z2nq7xvo48FqK7SJ2+O3uWwpnylBWKNiGC0OHzoGt8uN27fGkUzmcOrEcVZrSVWPRhLYWHPxYEg5gfvuuwcLyzPMq6eNAD3ASMEjKgxZQ2iwqNfp4KHjwHh7hwXFahJNzUYe5mpFMaolEQxqM5YWl/k1ILsHfZ/E/6aiI6q9J4/t7Nws0yYo03P79k0MjQzC43Xh9D2n4PMTkz7NpV1DA4N47P1P4NL5qzxgULmZo7kF6Uy6EQAPhrlx99SZE3jhx8/xfUahlsHnD/D7nVbfhOakof/i+UtcmtTT3QWhqI6jxw/zQL6yvoHOnk5e94ejfrR3OrF/P9GN3KiUq8ik83yAOX3PAxy+V0sVIKgYbQ3oPXnuwkV84NHH8fKP3wFowza9zEp3k8UGv98Hj9+Nlg4nHvnw+5ARp5ipffj4QfgDAVQpaF6XY6RrF4LuKAqpPHp6ethuQvf5XCHPTcskqBDO0RfwYnb+JlyeDbahHTp0BElq6436kS0lIVEQhSsMGeTo7WrH1558EihL8cH3fxobyyFW+OJkISxEkavHoCQMoLCI/Uf3c4MxbYGIFkJef58vDLfHj+7OTs5haNVq/jmSgBSKxLBrbBeuXbqCYj6DTDqCWDSAkZEBqFQKCKQiuNwu5nsrJAqsrq7xwZrKeEiJpiHdaDGystnc0oZqlTbVRMUQQialLbeIbShEbhEI61zMFA4koNeYUK9RR0oZ6XgJTuMganE5UoEEvAEPrDYjICxj74Gd+MqTX8axe45xIJk83FarBRtMummHPxLifg29RoeNpTVIIMJAzyCLQXKDhqlAUqLI0bOvVEOT0YrrF6/j3JvnEYiEcfLRk2jvbGPqGV0jhUwR+UQeNy7c5N4PKiRq76KAOjVYN+5ldP8n5Zrel99/9l9RIfBDpYxPferTrH4vLS2zgEfiVSQUQjaXRldPD0Qi2uiLeRAOBDzIZqgd2AalQs04SgjBB99SlUQdypCIOfxdokxJucLWERLfiGJD+Tmi77z+2uvIZCgXo2AvOg37pPA3Ox2sTFOQPBhMMOGHthIen5e3bdQ7QmJTT28v6qjwz4gPLuUy2ywJU0yDNs0/Bh3lLXT8rLOaTWzvInRn0B/nXhBaq5Gjgbz5FKejrTMN0GTFLdeqXLxF3nR6LRUKFZL5LE4/cB/2Hz6IHDWnCsQsGND3RIo99YJ0t3dxKHhpaYkzYmQVosGdmtfZA18luk4BWo0aem0VsdAUzypM5akQzYfsMg0POG3d6P2pzwL33LyLg/uhGjZtxMKqs7ODUL6JRAGxaAHJZAGZLBVg1hiTWy422kvp66avk7YANrWeG4Uj6RxyxdJP/fCsF9Nc+x6967/AnH3Xf+t7GtyXTRW83FdEVgEe1N+N0Wko8ALUKXiqbYLc6kBdZWicYApZlGnoo8Aq+aQpei1VcjkEUWSouGb7h06/h34ApEZXyE7CDU4/+6CTFb0RGiejGgTFNASZGMS5EPNTIVXTX4K6UsehVIGKSCziRlC0IeD/DMsI4ORzs+i97bsrL+jSmBPnz/ajqqQBke5FdEmKwGbycgk1GmBFFKgjZiuZrQTwzd2CvE6n71lkEhmMDo9CJlPySTedyTE2ikpY5HIpewnp5jY5Ps5J+lqhjA5HCw/rVIoSj8XR1tKCTvJuZrNwOJq46ZBW1blKAUKljNUAuunm09RAq8HiwhpbT3aNjbF6s7Q6CbNdh09+5rN48aWLEApVqFYKTHohYgBqeVbMe/v6YbLqsbQ6gyaHkVFofQPD8HqCbAFJRWMwarXobO9kgkQomgHRMMlrSw8htUGJ7p5+XmnTjS8RC0Ncy0OjrGOwt41tVdTe6fP5oTFR4U8NL770Dg/uY7v3NRCXhAOl1aaQXl4qF6nyCm+gbwCtbR2YW1pEW68Dy655tHfauOCKDkHUFEqDq1JBKDEhSoUcDu7ah6tXbuAfvvp1HD1yAvVUigf302eOIZyJY3nLh1C4jGAgzepVKOzB6dPH2QKh09m4pj4U8DFVxmo0coPq3r0Hcen6JWwFXLC3WnHgxAEsrixDqdDCbmlG0B2CSirn4LAnuMmFRMtzyxgdHYGz1QaTxcAc6EwiC61cxyoVUU8Ip0qKzOziPFNxqGiKsGXNVhs8Gy6Y1XpIRCL07xyAwqjgkhOiG8xOL8C9GeAQ4I4dO5gNPkM5AhX5tCVobXVi3/7dUKo0mJtdxI0b41x+QwcUUh7JO0tlLvTwp0bBgf5+LC5OsO2N1ugvvvQq2x66B1vx4U99kAuigrEwLHYbtAYl9CY9VFoFP8xNFivIXqfSaunHhxQFsTM1dLX0M7rw+R8+/9MBvK29FXOTa3Bv+Ro4BO/b6wAAIABJREFUy2IOYimx7VM4dGQ/nvrWvyCWjEGmlHPIVCFToFKgsiIFuto7+NrSKtV8PRrMOlTKlEcAIvE4I1bJO0xZCpvThvWNJW5jdbt88LuDPEjs2bWPC2Won4CGLVrazc5OcRvl8NAwr6x37tgNrz/A1e29fV0c6aEyJ7LdZOlwdqdpgMOnhSJmZxfR0T2AUikDo0mOnbv7sLIxzwqdSmaA3x1HyB2BQWdgyhQpgOsbm4y4pNAs3QeIrkQ6EqEIDx7aywVZao2MWxlVarINZHD48GFY9GbYrDb0d/cjEiZLmhwXLl5oFL6oZPxAo+3ej19+AaM7h+ELetHS1syISZoC+weGkE5lOBxLa/T1lXVMTUzi2LEj6Opq4xKrX/21j+ObT38LE7NTXOZmaTKiu7uDsXFPP/1dHDm0n4eDA4cOMTuehiWyaVGvBVk8KqUynn3m+9gzth+utRBbPq6cv4FcogCjzsDB3cm5KZy+/wT+j9/+DDxRDyM3I/EgmltbIBPJoJHpIIMK4qoUcomCB0wKLNLfSz83bsSUyjj74NrcQCTqxfTcOIIRP007GBwdYRrI3kO74PWvQa1VwKBswuuvvIOu9mb4tsI4dug0Vpc88HpDfAikzUKpGsfkwiQ6B9rZqtXV3822CrIM0KBAfG9ncxsPROfeeIv9yTQUNLe08nWsN5pQyRVx4dxb8Hk3oNcq0NnRysHptc0N7Nm3l3/OdACiLE3/QC93d7R3tuOFH/+IrwUCC9RInKqL+fumMCvdC+neSgIRoSSpIIoGKrlEy8V6hJRMJiMIuKOwqrthkjZDWhFjbXMVWp0SGpUSM9Pj0Og1aOtqR7qQ5kMBUWsEdSHeePsihoa74Wiywmmx8Ta1yWzDCy+9hnKtxnQcCv9RWLS12Q6r0Yzl2SWcPnYCoUAIi5sryIlrqAkbnPUoXV91IgPl4TA4mCLU5LCgo7ud0adUDLdz5y50d/eySrx37z488+1vo1zJsRVmdHQHlzHRjEBKO7H+S8UCb8Z6Bga4pMegt7L1Kx4LIZmIcqcChRS3XNRiWuHnDm2vebtPA7FUxDkkGrJpQOR/T09kGgCrdbz6yqtc0EQCEynVMqWMaWi01SXRTq3QMBCPft7pfJ63/IVymQ/4kVgEI6NDTJOjQi1SydlJS9lACQ32BUjEkjuo7EYDu06r4JAo3Y/y2TJT4eg6pkMNb2aoMYrfLQJUywLmvRM9iv6XQsyCOkGLgVNnT6PJ2QSD2shN2nQ/oaAyldmRXSafyfM9lJR1tVYCndHI3Sm0IVWqGwFhKtoi3GitHEK93EBpbnPLG8HPGg/U9JrSzEaK+5nxuz+4s0WHDioVEgcaTam5PBWOVRlHSRYm8t0T4Yb++ecH8m01fvvr/5lQ3Pi5bdvB7zaD/W4Mne9pcCebDP1itV0kaLSb3vmgf+RACKnhGhMUjjbUFDrGQrKvvFpGGVLQHYbevPQTJvWRAhb0WegFIpVg+4OG8gYGktRpacMSQ6gi6qymfxZKGvz3Ug7CdAj1TLzR4KohpV/X8LVLpPz3COnPMOVG1FjnVAnv1DgNniTF/fbdo8pceLAfJbLKUFhTQGVRddTLBQjLBQ7qcjCXMJniht1Hlg0jE/TCs+VFLBRnBbavd5DV9mQ6yxecUiHjYAjdQEmtnp+fRY78reU67CYLaqUKbyIoMFLOFWCzmDE6NIyuzg4Mjwzxjevc5YuI5hMIhglVtoFirsaK+xuvn8Pjjz/B5RnElY3FvWjpduBDn/xVvPzyJWRzjeIJwv7Rj1ejpRS/HToqwtFKMTjchUjcx1x1nzeMy5duYWNpA9lEgtm1XZ3dqNYEkKuMqFYEjBqk1aNcJYK1qRm25lauVw6H/ahV01Apa+jptEMtl2N+dp5vmFKlDpvBGFZX/KgWhTh2/B74wyF+8ND7gewGxIwuFYs8wI4MjfLNbHVzA8O7erDpXYW5SYtqPYNatcQYqzZnO7zuMAfpyNrRYrVjeXUD8ytrfKBU1OtwmvRosumRKmQhVRmw6YpjdtbF1pWA34WHH34QXp8fsTgpqEA0EoRCLIBa0thy3H/mLCZmJjG7NM2De9dQLyKJGN/MoqEIqvkyNDIlWluckKmkSGeTXIjhDbgxuKOffcK0unSvkm80hfuO3geVXI9/evqbEIsVWFldYwV8fm4N+3b3orezG4lwDLtHRiBTyBHNxpEV5iFUE9lJiFs3bjOreXPVhQceOItnnnkWQohhb7JgdGSQH1xGkwHj5Ns0NTHHm9BjDz/6EKu35GElZY0oRtevXOeBSm9SYWBwCB6vn8NnRMXo6m+Btc2MyeVJhNMxnH3f+7hinJQiYj3v3L0bhWoJLvqcFiO377UQO1yihagugUZMJThubLk3IJdLOIg8tusoBDURwmFSO3PYuWsYl679BGIFkCskGAdIp/JKtgLvuhflXAU6tYGVs3AkyJkI8nPT5imdjLMvnOgwlIWIZ1KwNzsxOz+HXCqBnvZOOG0tuHH5JlYW15ljTgeVVDLNJTBGk+n/pe49oOS+7+veO73XnZ3dne29L4BFB1HZxSZSVCTIomjTLU6e89yenOS8E7/YjsuLj09iW7JlyZJlx5ZMihIrSLCABNHboi2w2N5nZ3Z67+Wd+x2Akn3i6BybOS8ZH5g81Bbs7Mz///3d772fK82unW1t8K57YTba0NLaKWG0j86eEn9rPBqSwxH98aSHULUn+SYajcmQQc/3iRMnhGwyOjaAeCqMQimDQrGE9fUA9u85hJlbc9LuSzKGxWiW/Av57k88+YQoYN/85jdlPd5Mr/FwF25NX8PWnSNi2eKNu8HtgU5jRDFTRU97t6iGO7bvwurqKixUHcObuDM3KzY9tiBKG20uCb3JgN7+PlhsDthsdbg6cV0Glh3bx2XIqZWNVUUhrFRLEqaMJaNSAkPfOYf/hgaWWJURjgSFBNLZ2ilbNG/Ii0w+j8P3P4zZ2XkJ8ra3tqCUzQtqNeANwe1sxtXz17E274NOoUdPVy+m56Zw5cYF2BusEpLt7u2RPgb+uXHjuijrzzzxjJAy1FU1wpEEduzigcsgwV2Gj+scTqls54FhemoKSm0BgfAGLl0+I9arrePb8J0XXwQUZZQUaTz40GEszq5jfTWAWDCN5sZOjI5sxQcnToqyy+1XsZSFxazAjelrqOoAV4sTfcN9khtQqjWYnp6VrSYH91ScXRYMpyYkH8AegLJCiXAkhng0DKNRi87WJimgu3LpvBwK55cXZXPY6PHg+ed+Em3NLTjx4XF8cPJ9CcfXN9bVNreZlFg5ilWldA9wO8OB0uNpgcNeh5Mffojh4QEksymx95m0NrFcWsxGmPQO5MMaVJNaeGxuCWmzeEyv1mBpcRauxnqcuXIeCp0OOiOLC6so5Cqi5KaTJTjMChSSRfzfv/5rePXVN3F1ahoqvRad/d0IR8KyjTQZDDDIQJhCg7MJg/0dmF1eRFGnQF1jvdigSObyNDRiy8A2xDfTuHT6otiO2tpbcejwYWG4k3LCzQJfh2xLvjV5CxnamvpoLaqIgs6NFkP7qUQEiSRtLxrUeZpQ39CERlezbBVj0SDmZqdhsRCDWxEbDQuNONdY7AwlJ0UYpAWPGRjaRmQmIY6ag2KxZqsgapOHbb6naGMsoCxNnTqlGlaGoRUc/Kn8AtFEUg4ozOoUynmYbfSem/Hc81/At77+bSQjOZSyFREGtDqlHEB0epYMlmE0aGXw7u7pRj6fQ0dnpxBt3K5G4acXigw5r0NrUOOBhx7A5NRtfPQuEZglVGiXM6nFIVFOVaEz63Dk4QMY2jKE6CbFOJVsLknPam7yyGGmkMkLT97T5EG+mMTps+eg1ZvQ1t4lrHlek3gg5nOrU6eQic2JcMuZkJYT3uM4TLOxm3MahVjiIJ+ZM6A9VZt9/rmPe1aZmpOCgzuzOHlks0RQMjxcQipFrj8H9rL877Tt3vPAy++vFqP8uFn1HiPlh3NozbH9oyI1XRufdAPqP/W5+LGDO20yrw/mMV9/l6eupE9bAQ1/KJWq9qeWRgUMVigdTVCaGVRVi9L8cbmSjOk10or4xuhH5/lUPv+HZU0czkmKYckOV50qqoxqrrrIRq/UAqb0uovqnkK1lKvZT8x2VKq15jQOyuSnlxX8/ndTCdKRWBLUFh8HvnsNfZ8Ux31XG849s4UbVVGX5ezLF3EhB9p66GsrcpmoN8jJnI9icBmafApnTp7F6tI6toxulZUUXxyRSFyS81yzEXPXM9ArifJMOonoZgh2oxnxcAxBrw8elwvNTU1S52xU67Bn+07c/8BhGYxIq4jn08grqUYU8eabx9He0iNkmVQ8K37ophYPgv5NLCxM4eCD+/Dzv/jL+P0/+BOUSmo5kKWSUZSKOdgcxJIpxbqz774diMU3YbXqhErBAp2Ll27i6qVrMJI7r9Ohyd2Ezq5eqHUWzC2sSNqbfH1SFIoVBfpHtyBbyElgKJVi0l4Hg66Cap5+SYP4VAdHt8IXSuOP//RbKBc12LtnPy5OTMDT6BZLkk6nldCthWtKaU5l054ZU3em0NHZAL1RgYoyD4tdi9uTN/Hk40/gtVePwWl3weGsF3Z5IZ3FG8fegkKvRzAYhJsXMZcDL/zsczh9/jSg1GN+KYDZGR/6+wYxO3tHgoDcjJhNtDZFZfWqVlSAQhGZZBKfe/aoqGbf+vY34W52o7mzTRRmFtLwUEr7CdlLe3fvRiQWgafFg2ymgEwhi+mFKRnm6aVcmlrGWNcoFHklPPUtuHL9Jv70q9+GzljjDL/wwpfQ3NQga2G7kDqacercGcwuL8BYZ4OtwYkVnxc3bkxhdKhPyCg8MDOJT/RePpsVDzPzAhzimj1tCPgCgtXcf3A/Jiau4MiDhzB95zbWl1bx4MEH8PQTT+O1778qVhMqHRyIGJ7k8De6bRATty5jz5E9uHJrAhanTcJiD95/BMfffQf5Yg5akwH2egd4AbHX1wmvuN5eLxhJT2MznLY6FCtF4VmzAVGvsmJ2YVHUIIYmI/EgZuYmsbAyA71VA71Ri5YGN9LRLG5dnIK2ZMBPfP5LeOfEuzLgrG6sIFPIw2i1yJBKq0kg6BcM27VbbOW1IVNIo5otw7+yAbvFgaXZFYyNjGN5aR0jHLTcbly7dl2C3vRu7t29R7IoLc0dmLozjWy5CJ1JL0SbYi4rdeYcKHngYR18V2cP1te9okB2drTh1s2rCIfjwnOmOulw2jE8MiyH21Qii30796GQycnnkmhDoWH79m2CgTt9+rSEXd2NDUhmImK1OnB4J6rqAnQGjVAkjr31HraObUfUl8G2se1CtNizZw+Wl5fx9jtvQ6FRCgGFwUexKRQyqCiraOvqkAOBTm+Ci1hShUYGKzWbijkk5Ipis6JyTWWTrbbMzrBNkjdy0lIYmuShiZjYSDQk1Ay+vqKZCNp5wIwnMT09J8NXitQkiwMOI/F1YaRSWbHJZOMFFBMlCSWGYwE4mxx45IkH0DvQg2Ovv41GTxPypaLYN6hGM5T3W//hN/HBe+/DUd+ARx57XBRD79qGZAt2jW8TsgyzMP6NDVy6dgbd/W04d/4kLlw4i76+QXzxueeFmx+IefHeibeQiKfw3junkU8pkE1V8dlnj2KWON06lyi8y0vsrPCiqq7g6q3L6Bvrh8pADLJGnlN+vsPpwtlT56UpkxugelcDcsU8DGYzVtbXJGOhYI7GSJU8gXIhI4KF02mHvc6JRDqDLePbsDS7JI26tO+FIl7Z+jlcTslOCNmEYkYxh7a2NqmsZ41IvsD7bI1gwwGwoiqjQCGLhVQ2B5aXFmHROmGu1uOx/U8h7ovig7c/km6N1ZUlHDi8G9dmJrB13xiylRTq3HXwbnqhUhhk40Zkbz6RRDYcl7bsdDYPldkCvdMKa7MT4XhErH+pWFza0HntN2o1WJ6fg8Vuxf4jh/Diyy/JodrudGGgdxALt5exeHsFZ947g2QshT179orFjBZkm83BqkXZEJG0wsDvwf278dU/+RNs274DDz30CN5/74TYhEgQM5n1shkJJQkT6Ba7psVkwvkLp8UD3983AKvVgfUVL0KBTQmkMlzMHFet8b0iiGEehPh/fA/Qo07aC1HEVPgXFxeQzeflPVDRATanXZCOR/YdxPNHX0B0M4ann34WdS4XUrk0MuUcNsMbeOTJ+/Hlf/dLePUH38crL72GXKKClTkfsom8DPQcjHnApwc+mUjI75DCA8u/2AxMjKunwSNc9WIxj3A4AKNFB2cj7/lLWJ1mAV8Ozb1t6B7skdcfD9OPPvQgfEGfWJyefOyzWF/2yeDOgx5xt1tGxxANRnBbrjvrMJq1gpAk716t1cuGiK9PDrO0BmWSAUxOnL2rZNeAJXy+OFAXCjxAllGuVtFW1eGXC40YqjL8/89/EAe53FQb2qWltViW/Ie4N5QK5LIlhEJZpNMc5kvyMbTN5DIlpNO1XBqFUJYt/UM1/R4xRpwkVCzF4SH//67lpoaW/P/78WMH9zVrGS+P5pHW1/6y/IHTChX0GjWMOp6EKXhRcddBQcyZzQEFB3gOyKTI3BucJcBQQiWTutt8WYFCb4KWgT4Z3GsDNQfyQjpd47lzhWVgJboCCjVpNLUjEJGSHPhVytoKS0g1PABUf6T8iOx4qvNkvfO0LMO+sIGgU1dx8O9ufGIed3LcLzy7BUV97Xuw8Ilc40o+Lz5xsuepPtO/xoMIH+mNO4isLmFlfg3xYBKelnZZ29IXSFWYiolSr4KrySkB1Xfff0e46rl4BqpiBSFfAGH/JjqamjA8NIhIKFjzJQ8MYdeuHXC4XZhbW8bs0hzWfKtwuRqRiGdg1NrgaewS/yVZvGazEbFwAOFwEL0D/fjN3/sd/O7/+4eoKrVQQCVIrUolD70OePTxhwFtBZ4mFwwaJTKJuHDbk5ksrtycxIkT58XPSJPP3l27EE9mYHG4EAgnpFQjk8mizmFGOldCc1sHMtkMEskI8rkwejrcyKYCGBscRjVflkMFcxFzSxs4eW4CxYoW+/YdwPzsnNgH6CvkaZ6DErF1vJFz5V2sVHH2/FmYdQALC9s6m+Cst2COVhWzRQJDKp1WVs8tTW0SsltbX5N1pZIMFpUK9S4r2lsbZCALpZIo5BTIJbjd0CPkj6Kvb0DISFRAuGLMktmtqsqKmYHgBw7fD/+GDxfOXcLRz31BlOUz50/JcOVqtCIU9UuJEQkAtEgdf/sdtDW1o1As4ubtSbl59Hb1wK634urZyzAqDYiG4swG4sGHH5ZhnzawVCYt7Z9XLl2S90GTx4PL1yfg4MrcYYHKqEcgGBSu+paxMdy6cR06uxmZQgFjY1sl4MkWx8hmGB++/wEO7DuASDCK6YUFGe53jo/A0+SW0pcL58/j+Z94TsqKVpdXUMqXMTQwLCo4b6ZLy4ui5hb5ntWq8c2//GtRSH/qp49Cpa7gU48/im9/+9to7WiXA2BbRyvWgl5RUDlgUaEmQjSdyaLe7RLfJm+KtCNx4KUqxs0ZLxVzS9NobGvA+StnsHV8C2LRADo93SjHVfAvBhH0xSSMpzMpoTWrkSymsbixJoxhoud4cEon6WdWoVRJCWVi5/geNNY3o7ezX4atLcPj+O3f+h0EgxFhl9MrbTVbkU0XhGaSzxfQ5GkSNB4HZjLnaYWrcznw6aeewrlzF4SjfO3qpBzyqO6xbZAhv8WFGeGit7W21z7m+g2olBr5uh5PM7QqFc6eOSOtvAyLcdgnopFhzcnJSVQqCtgcDqh1SgSjG3j+haO4PX0DUzNTeO75n4LDWYfdu/fh/MnzMOpMMuivrq5LDoEebw7sfM+QrNTU3Iwy8lAZVFK0RKoV/dEMlJqMepiNZiTiaQkmMkTPTSKHJhJy2PRM1KaB12NablEVXzoZ+Gz91Bp10tLa09+NxdUFNDQ04/LlCcHhrS8vIxmJore7D6PDW8Cm6Tu3p7E4s4hKpoRUJCO2ikA0hCc+8ymM79sGX3gdQyND0mexY3y7BA0DGxvoaO0Qesq7x9/Bz/7LX0BTSwvqnA1SokVkrFYFOFjRbrPjwrkLyJSyKFczOHP6fbGnGC1WPP7kkxK6jxXicr30bqwBZTXOnbqMSlEHl6MJOo0ZqXgSE5cvYWVpHp/7/JPwbW7ixIcfoX+kB1t3bBOuvUqrEqxjMVsCigo4nW7ojToce/sY8pU8Wjo8sDrM8IW8sJnsaGr0YGN9TUQBEoJIOurs6YJKr661WaoYTE0I71uhLCOeisl9mNsEBpkjsRjGd20XNCztULS0WWx2LC4swWC2SCcGG4eJMSXNRqvQopQrIxlMw6FyIuFNYfvoHqgLGizMLyBZjiNRimD8wDDM9dzaVbHpD4ow1tXTjyRLqKKbMCrVsKlN0nGxHgjAF4sK171krKKnt5e3b9lq3iRZKZlAs6cJt29cR3dft/xsq6teOOrrRGwxm2xIBZIoxyp48S9eRE9XH1raOmUuUClrbeukvFCscTe4RIXetXO7vCan78zVQvgxol/TwmCnTTSVYslbQEKo9eShd3XjW3/5DYEIEHvb3tYp3m+NUiPXT3YgiE2FHnfaesl2L5XEQqPR6WDSG5GKJeBdXYHewDZ2pRxQOOvY26x46vNPwhvYhApafPrIM4itJfGHv/eHyJVyiOcSSJcyyBTjaO6qx1NPPypZrbMnzmH62jJmrq9j+9at0Jl0SCdT4g4gcU2vNchBgcVLrW28Dvil2ZRWJNriVlaW4G5wIhT1QWdQQGNUY3VuExF/WpCRVrcVVUMVJWVFELLqihofvXsG3T2D6OzuR31dnRCzeNBlH8Lq8hoSsaRQxbjZ5iBcou8bChH5aMNiWRO7Nvwb6zh36rQM0EIOFIJeFWY9nQIV6UrhyNWm1OH/0bVjVGX6ROZdFjAtNd6FgJRrVhkq6/xetFjz4MCgajCUQSyaE1cA/xs3FLTM8N/FOSJGjx+y1e+FU2uFS7VZ90dndKrt91T+T+QH+Wd8kR87uH/UWbPJ3Dt9lIhcUihgM+ikyrmi0gsesGqqg9ZqR1VbG0zFvsK7bCkvAVGQ355LSiCzlM/XfO46I5RavQyzspIoFQXTJA8SJMoZFEoKsdncU+a1Rj2qGgM0eg2qLHW6y4gXvju575zN1cqPW1t/9Lnhx6jo91IAh168gb5P0Cpz8XPjKOpqCj9fSDzFVvIF2QiwcZOHk6paD6VOJxuK5Npt5EJ+lHMQ5Zanf66hvH4fjFqTNEo62TqnKIo95eTpk4gGgmiua4CB6XQiuqZuo6u5BaMjw2IXIP6x2eXGpz71KFo62zG3uoQ1/xrWffShqREMxdDq6cXg0LhU1VOtvslWy80NuFwOKDRq/NFXv4Kv/OnXodObZTilh5zkAnW1gK6+Dqj0VD0UYi146NARsQ/Q5/3WOydw8cptVNJ52A0G9HZ2YmTLVtycnkNZqUEykZcSGaqgaq0BQyNb4PX54F1fQrWShcuuwfBgJ5qJcUukRGkolCvwh5OYXtrAmi+EZ575rLRR8kK2xounRoOhgT7hWlM57RsawtLaKpLpNKrFLOKJIIaGe6DQVGRAZxA3k8uLr5nBXJWCHu2sWG44IHE43rV9O+xWI/L5JG3lKKu0uHX9DpQwwGlrRCaRE8Y31X0qiyvLy3dJQhUpQqFVamRwSDB1GqUejQ2NmJmbgVavElKNyaZFIOyHzWGVMPLK0pp4s5FX3LVirKOnuxZmiwej6O/qJSlQarvbOjvw/VdfgcFsQKlK1TMmpBsGnviH2K46dwOCsTCKqio+PHMKBw4dktW4sMxVHGJz0JmNiEZiUCu04l2/eOYSAht+7NqxB0vzxPNFEAmFhd4zONCDg4f2Y3ZmGm5XPewWK+KROCwm2uFUMuR510hp6BY1kXZN0jyo6HPt/MXnj+Kjj94XuoTN6YDNYYdap8b09G1RpWnzIp3BYDALoYJYU+Y7yKlmqKvEG6hCgWw6JYci8sWX1xdR31QHJQfvah6h0IZU24+P7EQuXRIvf1OrBzembsJgNeIKuejRkJA2mtkQurGBjY01mExa7Ny7DXanGeWyQiw21y7fQDqWkUCmxWzH/Pw81r3e2vYPathtThlYM9mc0GPYisqhqLmtRnYx24yiuFLBCgRC0OtMwoXn0BzYDMgN32IxopHEFLVGGOrBcAgGnRH9AwPCGdcqNXBaHZibIYKPvmUdFudn5aDr2wgKvpHEDpaRsZSK63IrcXL5DJpaGhFPxuT1QBptLlOQ55nYO14cOfiwoMq/uSGhu2QmgVI5J+KAL7Apg1Iimcb4+FaxS1kdNoQiEVy7dhXtHa1C55Gq+kQKi2xnjWbR2dqC+TtzaGtpltcybTlUp4mJbO1qFdvCt7/+Pelr4EDKXAxDq//qF34enR3dyGXLuDYxidXpZRmMktwm+sI11F61hJbuRnQPteLoC0dx9so5tDS60dveA4vWhpf+9mWMjY4inU7gG3/xF/jKn/0porEkhgbHYLfWoc5uRTQcgt1qRjqRFPpUUVGQIO13vvuXyBZSOHBoP77/+ivYf3g/+gZ74KyvkzIpNrFevXALU9cX0Ns1KL933jtWVxeRyaXQP9gpzZpEEpJIFArFcd++7fJ7MRgNMnAa9BY0t7TJx6SyGax5l9HR2wZ3swtWu1naKV1OF27dvAmtVo1MhoU/DlQVFah1GlGCbRYLQpGwbDNmF6eF3HJnZgED/V1Qq7VQapTwdHlE0KKyzAGbmS6+5iiWkdxFHzMPh6V0FYVUCU3ORlj0Nkycm0AqmsPOHfdh5+B2ae28dOsiLt85j3/727+CSNovNht2PKjVegSjMdy+OgGTXi2dIdo8kIqk0NzVjXAuJRZBc70V47yO2u1iReF74Y1XX8GendvFLsn7WXO7B+teP/RmC9xNjcgVShII/uDOueX6AAAgAElEQVSVD+Bf2IRRx+tjnSzyGWbPMUCp00sey2yhDWoGjQ1usdpNTFzH7l17xDLJewFpRcQ7UmXmMG6x2OX+SpX4+NvH0N3dISISA9clogMrVIsVSKQT8Pm8MutwQ10q5OQ55GGMByEdB9ZkSjJfvoAX8XRSSrNMdiNUFgUsbiuGtoxi29YdcBsaYVNY8Sv/5tdE5VabNLC52DDPPgkzfunX/jXeeuNNBFZCuHL6BrRVEwwawgI86OnsEoHqDjNMOoNsHThw/p+/9Es4c+Y0PC3NOH/hohDhaJNpanahraMRo9v7EU6F8N6rpxFcTYgdEpoqVGYVytxw1lmwf+9+3Lo6jXqXB6PDW+Xgw9cfNwnM4KCqlFZzdh7Q7lyqlKDWMM9Bj3hFaDx+EqaqwPLigsAy7j3YWDvY2ITRplZM+/yYD/sRS2fRqtB+ooP7axzcG2pzXOluuRL/Pj/0pSvEOsPhPZHIIxrLIZspyXNYU8trhUj811o50z1LTE2crqEka4M7D4hSAHr36/9vYZXJaqp4c7iAWVe55g2/uzqoqDXin4ae1BYVwFOh2Q6lwSTDXjmXgcyw9HnRa0UthqeYYgblREROk7SzKBhoZZBVRVSkTvCIUsLE75NJoEJiBEooq2orFpVOJ2EHesWhM0NhtIjazmFcAiSVH56Qao2stROV2Gc43LC6mOUBKjUe+N419H9Cg/v8rnZc+BfbUNSpZWDnL5yrNB4kaJeRn6lSksZW/pzcHpSCS6jSH7qwjmpZiY7OLlHvai8aFZKJNFyNVB6JVKwF0jZW1tBU54JZq0cqEkEszBY6p6xI6d806QxSlrRvzx4JoIQSUSSzSUzevgGbnR7mW9DpHGhp60W5qkIiEcdmyI9o2A+z0SDbD4YA1VqTtP5RcefFi+s4q16FL37pKC5eOYddu8ZhYJNaICS/b3Jhr9yYxI1bM0hshqREadeO7dh74BDe+fAj5MoKZnSF493S0oCLE1fx5NOfRSAYkjWlQa+Ekoe0bEwKq+qsFmmEZWHF9r0H8IM338XlG1N46NHHJBzHQioe/mif4taHN4ZQOIzm9jZh5xKrxaZYtje2tTfCWWeFd3NN1pVMxwcjYVHtzXqT+PfZoNnZ1oUzp85j+9ZxWEwcrnSynhweGcXrrx6H1VwPFfRIp/KiDm/fMS4X9WQ8IQObghBUhmVzWezfc5/8rBsrPlHASihBq1ejf6gH88vTMJoNclM+fvxd9PUNiXWgu6MfiXgU5UIO3bTW6LSoszuELNPsacHrr78hvtEPTp/ET77wPDYCG3A6HKh31GFlYRHPPPU0vv71byKaSGAzFsbA2JDQflLZrDjMjDoD4tE4Ogf6cWfmjrSj8r97GpoFGciK8WwiI4oKt0XcZvDm19vXLVYO3hBpbyBZYbB3UNCEtE9QPS3m8xK+ZrkPn3ui+ziQ6NQaNHrq4PWtyvu/3t0gDaIVVHHuwlmpJ6cVZXpqRljLVANpkeKNanhoCAaTCWYnqQoG+Vr8fRuMWgkPZis5FCuFjwOrFpsZfv+GWJQ4HN5ZmMPNqdu4dusWtHoDTCYzLl24LCg3I4NXDJOpqjCYVEJHSaWzyKZL2FjdQLWgQIunTYK3tJcQzccLfTaZQi5fkM1MLl8WhZPXFw7qVG/YIKrRKZDP57EwNy9huuXlFbhdbjkkcotETyxJJGqVBht+v1hOePhx1jkF0Sd+3jww2j+KZDIjuDy1RiG2kHQ2ie07tiOfK8phkMOZwUC0YUUY1vF4FCVux4wqqWn3NLSjr7sfH508JUSI+gY3wtEwmls8sNpMyBWy0JlUMthlM8yBkBSmwNLyKgZHB0FdpKQqQWfWS0fHPd41h0kO8IlYQpCDR5/5ohymabkjraK3uxevvPoKDt9/BOcvn0Odqw7/7euvobOzDX0DpIMMIxQKwOtdF2vQA/c/gmtXJpH2phDa3JTrUiwSRzSeRJoHTasaX/nmH+L8pfOYmVrC+TMX0dvWgrnJ9VrHnl6Df/8ffglf+fOv4c+/8TUh2LR6urBv9wE5AHPzSfSp3WyVgH4gvCbtv+O7t2FqfhIj4yOIJSLQm7VY866IV1dvcGF13o8LH1xGcC2OtuYuwZKevXgaWqMSe/Ztl24CBhYvnb+E5YVV9HZ1odHtRmN9veAFw7EkNvzhWntuOg27wwmjxSDoSaNZh/MXz6GntwsqpRoWs0nKepgLWFpakEOTgoVYZiMmJiZQV++SA5nFaYU36BP7Bak4tFcl0ikY7ToJw7KHwVnnRpXruUoFm+teaJVKjA6NSjuxw+SGXeeAuqLE3/zVfxMRafvOvejrH8Pa9CKWlxcBQwWzvmk8efQRqIwV+EObkr9io6nOYEY6SuxvABa9AalABHqlnroDbE11mLobnK9z1qGluU2oX9zSrC2vYHR4EIFNn9DkeEC/cOUy2oh7bahHLB6H3VSHwHIIEW8MNr0TFqNNlPRclt0HXrGuEPeYy2dQLGYFg9rV0Y2TH36EHTt2oqWlpcbApzhYLsh9Ip3LQaHQwOGok/sYkZfclNZITdzGs5U3LuxyEsu4QTQYdHK9M+gIm1DI+8xoMkOnoVUmg0w2hUg8jKq2jFAqDL1JC51dh4aWRik6SicyaHa2oKuhEz946ftI5VNQ6elAoIxbht6ixsjYEB5/9HFcvXANb37vGBRFDWwGO8L+OOrsTun56GrvRFRsdx7cYu6L9BmUsWX7FhGeqlWF9BAw69PW04Dh7X3oGmjDS996A8uTfqgqpBCpUVSWEEiEsXXXFuzatQv+9SB0SpMUzJEAw+A5ufK0WRGnTWsOLYVqVOXQsrK6LjhIbm5o4SUMg2FX3+oKzpw+8/HgThW7p74RTXYLvIkwoqkcwsk0WhWfrOL+g+1FLDXdJcXctcvQZ3+3oFQKmOhxTyTzElrl8E4aFG0z9wZzDvD3Glb/exSZexx4HuLueeH/V7DI3Huy/4eKe9hYxUtbSghbeCqt4XTkodFAzzYxeh+1FlS4KiUWiUVKHOTLTGITU8j1RFlW3GS7o5hHmYG/UgpFpUGGadplOHyLZ11NdU2JKmks2SRU5QwTIrKq4cU5r6o1J9JPqzCYxFPPzxVqC2+t9NTfZb3fndn/nsWGYVUOEDxJHnr5FgYm1v8Zy4offioH9/PPjiKvrXn6uQaXTQD9cflczf/PQCp/TI0OZaUWpcAybMoKrl+9jduTd9Dd3S1eUCp7HAgqZQXMVqMEU6mwsGQhHoqimsvDpNagpbEBeq1GOMlcY5Frq1USJWcW1djisODWndtQaBR47c2XsYMNcekClpY3Ua7o0NjcJkMsi5OWF+ex6VuV3+eWbeOytsyl89I2WMhnUWEVXzGNX//yr4hH9vADh9DqaZX1OA9LLPaJJlL4L1/9Y5i1GmyuruLZZ57G4Ycfwcmz53F9choKlh4lktCqFdgIhLD/0P0STmVIT6/lRWAJfu8KNr3L8NQ78cu/+otY21hDR28/Tl26irXNKPoGR2pMa5NBio7MBr0w610Op9hLStUyrly7hgOHDkqoaG5+Fp6WJjjrzKioSpiau42W9jYsr63JwNHa3CyevUYWUfmCMBks4s1nKLeQT8vwSkX6xInTyGeq6O4aEBWW3uOHH31Y1FETvX7pNHRalkBVpDXW09CEaCAi5T0MzAZjIaQyKRjMeqlGp53E6a7HH//RV5HNFlCq8KBXwujYIDqbG2El7UWrFAIBh2BaaGhD6evrQVlRRpThK349rRYWgxnVfBFbh8awsRHA8ppXyk+cDU7MLS0IoSeTzotFpNHdBH84LErYyQ9PiheWLZb1dfUoZIrQqoisbBG0Ju0QVKa6ezrh9jQIESgUDAjLOBaOy/qfBwGWvZRy5JDnxT9P1di74ZXXI/FkZEaTAvLU008jlc7V2nIzKbS1twgxSa9W48ypswgGwqKA8dDgcDgEdchrQSSRxNStO1ArlNCqlTJ0RhNRUZISmQQam91SGKNUVWB26BFKBFFRKdA3NILJqTmsezdhttiF7MHBdH1lBcFNPwqlPMbGhsVukkwnRfXmJsW35kc6nhVbDbMp9HzzoMU2xWgoCJezHjMz80CFbGelHAg4wHK7sHfvHlisRvG+EvJAewqvB53tnTK8XLx4CVu3bcW169eFHz80TLIEiTVVsa0MDQ0I7o82htMfnJEgVH19HQwWLTYD6xge7Ud/f3/NEpAvSEB6czMEBdQirNC/TXW+q7dDAmlPffpZ2WSQOc2bE0utPJ4mWKwmhKNspLWhrdsNvVYtm5bZqVkkEmmY7TYYLCaoTSrsf/AAFn0r4sO22cxYmJuRrADtU3zdMwzIAq2RwTEZMvq7etDZ0o7X3ngNsURUDlfcKrR5emEy2XHq1Fk5JJNN3tHSCZetDpFQFMsLa8gEc0LiWVlbBVRVWOtMgL6K3/zPv4Gzl84jGue2wYq3vv8Rkr4UOts8OHTwAI4dew29wz2YW5zFz/z886KMtzX1YMvwdqTiabgdTgmHMihJGEA8FUAyE8dm1I+u4W509LXJVi6dS2DyFluWOcTlEFiOI7wSx/FXjuMzn/48csUMdu/fLj74i5fP4sD9B4S9TzZ6yBfC4vwiPvPU0yjmMrh+7Sq6+/qhobc+HIHZapPr5IMPPYR1/zpOn/lQireaW5uE5MKhk6VC7vo6nDl9Et0dLI6qhbJpq+NmhepuERWUVVXZjqq0GmQLRajVOthdtbxNsUC6Vb1s00pZbn1roXTv8hoysbJkOH72hZ/DD773XQRDIbzwM88hEErBZHLj2oVLyBeYicqhdaAJ+x/Zi/fPHJeSqQMHjgjNxGS2IBbYRLmYk+3i1MQNNLkaoTbp0TnSi298/c/R0tQq1xpmhja8ftkaaVRKDPX3YWF+DkY9eyD86Ozrg7ulBblqAbFEQkLKhWQZ0c0UrGobrHq70HFYvkdSEkUDq42bYA5tBfT29CAeTSAWjcsQy8MAB+5KKYdKtSxzAksH+fyw84FFQyIiMMBbKKBYrAqWlnQxDuzhaFQGfuY1eKDm35PvTc4cHGa5sZDtZTEDb2AdzmY7StoybHUWhJNhmGwmIWhReMvGs+ht78XE5Sty/ciX8zIEm20mxFIRufZxG8ZDul5pQInlRekiAosRJKIpuSc11jUKAYx/N24wuaETWF2liIHhYZhNVhRKWfhDq6hvteGnf/E5KAwVvPPSCZx5cwLpcFYCp7lSHhVuBpxG9A/1oqO1G+lwDlYzmfN5FPIlyR1yeGeZFe04vd09YuXhIZrYyMHhIcFK0n9PkYDXEza1v3Ps2N+boVi+xKAqTRY2kwGxVBZNFfUnqrh/f7wAkg7vDdxUzUXsFVWc3voKotEckqmC/GzZHIOpZdnycYTlMC5Yy3wtcFzz5tc47v+7PP6Hg/uFtiJOdVVR0FakCIDcdp5EqkoldEaDeLyId6wS8cCXOIkutKEXMkKZ4WmeCg5DlgJKqpTk1FwrQ/rhQ8U0v1IvuDvBLZFnWozKjZNPtgy9JhOqOosEHrRGA0BLjkYvXHh5VMqo6Cx/v9yJkiJfQaTh0D5Dnz2hS0ol7n/pOgYm1j6R3xM97uc/M4aCViFe9rs8fymPIllGFHdaedQ1FZcHjNTSNIr0LCo0+P7Lr2DPrl2iBDQ0sTlvE3qDCSOjA5jlUB0ICDYtl8wguLaBxjonHji4XwqShobGMb8wjwMHDiCTSqBaKCEVj+HhRx4UksmHp09gx44xnDx1FvliFVZ7ExoaO7ERCIsvvFjKI52O4drVK+Ln4/c5evQ5rC17oVOznCEnTGiLtopwOCw++Oe+9DxsVrtgsJg45yGNKuq/++0vy7YlEQxiy+gI9h85ggtXb6JQpL+9UCuXUhFdpsTQ2FYJ2vBisOldRymTxOWL5/Cvfu4FnPzgOPYd2FG7iNqtmF/dRCpbhqelE9lUDrlCQZjsDpsNmz6v3JTZ+uhqbMDbx4/hiU8/JaHI69evi/rZ3t6McjWLqqqEkqKKQCgklhLi9Zbm5sWnzgFUUWFuw4TZuSmMb98Cg+Q4DPjgg9PIZujtb0dnVx8uX76M++8/Is/LysqKtEtygLeZDchwMI3G0dvZJ62a9Chem7yF6dk7opZQudl7YK9gxP7m776HUDghVIi+/l5RiixaNaxmAzram2FgQ2cujf0HDggHmGUo8WQY0WQMM3NT6O3uwheePYr1uVUM9w3i6sQktEYjVjfYbqpDoVLG/Nw8Apsh7Nl5H175wRuCxmtqbBQ6CP+Qi8zBW6fRi12IXk+duoYW3Do+ho7udugtRswtzGP6zh0c/eznMDAwiGic2zCV0BPyqZy0NFJxJ7qQRVG8+Y2ODUFnUElIly25rW2dUp5ERZPKZn93O/p6emG32OWmMTczD7PFKijEDb9P7HQ8XLJRmZsA/l0NBg1a2psRS0fR3t2JiVsTyFZzqHNbEIz5UFLkcWPyKqxOJwKRJFLJHFpbuhEMxIT4Q9VteWFe0HnrG2t46JGHRXmenbslvm+r2Q6DloFbhbDjuXWgV59helpX7Az2za8hFskQmCUtqwxi2qy2WrV9sSjvI75XSGHi64PUJt7MaFnZuXM33jj2tgwCXDt7N9Zlm9be1iZr8t7+XqG3JGJp3Lp9G4lUDC2tjfjic5/FF577LN55511RvX7rP/2+bCYikaC0kDKrEvQHsLS4iaGhXhw+fFjwbW+88YagRLdt3S7XFwoDdS4n/IENaI1qNLQYRZEVCkY2j1dfPQaz3YFwIozte8exGQ+jolFhbMuQtG1evXJJCmb4vuroYOlPVmw+DAXW2+tE4V5ZXBIkLZ83jUGDXbt3YWV5Hf/xP/4+/u2v/3ssTC0jsB6WJs2+9gGEAmEZ+rmuX13bxPzKCgbHurHn8Ci6hpvgi2ziW99+Ec8++6x0FrQ2dMBpskGn1ECrVIuF6K+/+00MbemWsr/Wlg64na3o7xxFIVNCYMOHA/v3y+uH1KlEdBO2OhvOT1zCoQcPYz2ygpWNBfj8DOoV4HK4MbsQwHD3Fty+cAf/+Te+iue+dBQ6gxq5Sgb9Y524cOkM9u/bK3jPkycuCft/aLAHDrtd6CUNbhd3wB/bLLhRSqYzuH7zNnbsGZcg+e3bN9HW1SK+dVJDmEVh1oj2FtofQwE/Ghrc0BgU0h1gddrE5hZPp1BWKqSzglspbgDZj1AulGBQauF2ulGlXpRnwBLS5trk9CDgi2Dy9m2cuXwGTz7zIMa29snmTFkyIR6uYnF2Ggp1FQ0dbijNZQzu6kemHBe6jNvtgdlgFwrP3/7VtzDQ2yee7FPHP0A5V0R9SwPUFlq/QlieWYGn0SMDXtAflAH+ySeeFGsmufykodFX/tBjj+Gjc2exFtyQ+zObPNuauqCGAYq0GploRu6Pba0dCASCUmZosZplc7OwMAetWoeDBw9jZXkVqyurYoWhWk6fM7dI3BCRA28yWsWyQxsMg9TRaBgrq6tQKjQwiCVUgVg8goK0r2vhcNhE2efgzvZq+XcDrU8cWCsCEbizMIX+rd2IFyNyuBT8IkOsWrUQcapFwGa2yXVPpRVGtGAkudXmBpY2SyHUkCQDLZLxFFRFBQrhKnxrQRw5eFDIUo1uD1579XVpVaU4lS8V0NjaLLhTBkcV6gpiqRDy6jTue2gn9hzZgXdfOoHpC4tAToVUNIF8pQhHkwubkQC27BxFT9cgSomioJFpCcrnCgIpsFhsMqRzmGWYmvhckpCYz6ltFZViz+Hhmc6CuZkZnPrgg//uDMVDp8WoQzKTQ1NF84kO7t8dzWHaXpBrMkdt/v04dNeGcIXQY2iTYRCVA3k6W0SBg3up9nGyRbkboq0p8DVnRq0Blh/zwx9J5t3/BQf6f3Rwp03mnb48bjWytfRuwpYox7uccgUHZtJl9HqUNJaaxYM+bilOuusjImRWrZWTrzSPlWiaKaNKFVoIMwyTllDJpeTrFLR2KHNxlLNpeZHwyeWDBAutra4Wdq1WhNDCr1lSGaE1m2rHJb5x1HohzNyVuz8ueJIBQK2QsCM/lm/o+39wCwNXPyEc5I4WnHmiX5pTS/dINjxLMJSaz0uiXqssoaIxCDuaNp7wreuwq1XYDIRw7sx57Nm9E06nQxoSB4eHsbyyinMXzgilgM8Dme0rc0uoM1kRDQZwcO8uhDYD6O0bQ527Hsury2LdeO7zn0c2lRC1lrXptFTk8km88eZbMBitaPL0oLmlFwvLa/JbisZDyOczWFqYx+rKsqzUn3jsKcTDCbHBkNdaLhXgsunwKBX0k6fw/E/9jAwF/FWTIaxWqVGsFvGrv/mLqJRzKCSTaPO04qd+9ufw+lvvAlUtvKsBucnSF8kDQ0tnl7wmSETwra/CajTi2OuvYKCvCwcO7IRaXUJbZzP89FsncpiaWUVjY4eovc2tHTDo9Ji4eAEOq1W8jQzoGCwGVBQluNx1WPOtYHVlAwa1AVq1GgYTiThGBKMheFo7kUhmsbqxKgOh1WCU4pdIKCarZwZTtoyPosHlFFzd4088jcmbMzh95iJ6egbw3nvvYWzLiAxLq2srUpyRCAfB6oHOtlYoClV85olPw7fqh8PmxNe+9S0ZztvaWjAwPCgtducvXUJ7Vy/m5pdQ39iIyekb0gjssluwY/tWGcqhVsjA7PX7sXfvXrFMXL1xBYGQT6hNDz3wACbOXsLTn3oaHxz/AENDY7LWpAd+1bculJCZ2Tkpocilc7BanWLJ2PT5a0O73igtmESL5UmFYFtvJgulRo18MY+TJz+AwqCUQODDjz6KYCCAUDAov7fl5TX09fQjFUkiEaGVoEP8gqTBkHhChfDBhx4QNXF9Y0UKt6x2J7Q6IxQqhfjhFVUGhcjkrwpnm4ca2rOoupMow6GQeLRypYhkIonApl+Y1GVFEflqDma7BQurC1Couc5dlJsjVBVRtO/MzaGTJWDMdgSjqHOxxdGCaCSMpcUFkBHPQfrEhydw9OhRaLRVvHP8TRw8cARbRraJevm1r30Njz/+CNRahdyQ29s7xbN+5qNL8K76ce70RZgNNrG9jAyNCqFBo6jeVU9XZDhvbHTLz8EbNS0PzEbEYinx/PPQypsgFT1CifjxMggbTdJQygMiB4rf+d3fxN77xsXy9dd//Vc48f5JrHh9QprRaBUy2EejIVElZ6eXREli6QyHoZ7ePgmLMtDa0d6F3Xt2iuXi2rUriKWi2HtkGzyNLimBs5ksmJ6aw/L6uvC76xrqoDLp0NTaIpaHBned/DMWZVukTogtDB/GojE8cOR+nHjnfVHujxw+iFg8KLzx2eVZPPXUUzDrLHj92BswGi3IJ4tIBAvQVyywal24ePa6tLCurM1iYzOERDaN3rFW7Dk8iJ6RFpw8fQZLSwHcuryGcrQCT5sVX/61X8GnHnoE3/jmn+Gd997EI48dQTQZhFatQTZRRH/XGAZ7tyAciCGfZdlZBYeOHBYrx2A3CUuNiOfS0Bi1mJi8iM3wOvbv3yeoSooM8/NeDHYO4yt/8Oc4/e5l/PqX/y/MzBF3WMXOvdtx/uyH0t/Q1tqNubkVXLs2g8amOnR1dUr/QTC8CZ9vDc2eRukV+M53vgunq0EIRbS8dXZ2wGwxIpYOiSKr0WrEBsqN0uH7DyO46ZP3n8ligtVZQ6OubhD7Z0ChXJY/FMUsVruIDvFgXN6LVq0VLqsLuWQea0uki6Sk1E8N1tWXsbjuxejuPhx6aC9cbqvgU8PrGYwP3Ydpdg2UM1jeXMS2A2MwuNRo62lCJMEwvAkqbk0zCQmadnd2IRVLIu4Pi5pvcpqRQRajI4PSfnrt6jXs27Nf3rdkgwvZplIRi9XZU6ewdXgbHn3qCZw8d0bsbgyUrix7oVEapLOjyd6K6+dvSIgeVbUcAkhHov2xubmpNpQnmMXYcZfsxSFfIeQ12fCTbkRVPZ+TArSLl6/CbDLJ0F4o5GWgV0smgHQ7hhnDEqrn65B2JbaE2q219yZFIB6WObhrVFrJEl2ZvIimbjeMLi1ShbgQaTjg833OsD7FCWaY6KVnORwJTGS8C8xDfNNAtViV+5OyokSZzgQWIoXyKObKSIRScFpciIbjYkdcWVqCzWpFOB6FQsv7mRn9g4PIl3PIldKI5YJoG2xBSZVHJVFGdrMAVVmLRCQm21noVbC7bXJP6G7rh8PglAZtiqOSC2SnukYnW3ZuJ/jz62iH5Ubwbhcmt9MUUnj45WTmXV/DxR+xyvzDCZ7KNofhTzqc+jeDadyxc9NUC6LSBkMkqPD31UqhzCQTBfnvnDlpm6FN5kf96fd87ffoMbWhvfbnRwf1fzi4CyjlblHTJ6L6/hO/yD86uIeNFfxgMIdNW1U4nRqTqTY4F3MSGuRDqdZDwwpsQTSS2Uk80d1w6d2/EAOs9JRzWOc6hjcTZSElAzufSLZ08Z/ixYJG8InSGkp/GUMi+drnVEz1UBAzyTwqlXS1FgWFHmp+ffktUFknJq/mbaedjN602jrlh9z5e4enB34wiaEbn1QBkwdnnxxA3lCz/8ibkie6fLHGNq1UoFVVJYjLn4kKYmTmNvqaPLh96w4++uiUKK6KSlmUzjARWkqVsHNpreDp2mamtzCJ6eu30Oxu4CZZVHyHowGdvb0Y370Dv/Ebv4GnHn9MGv9Y70y11u1xC/GEz8umP4LAZgL1bhJMWFGclTBhPB7B/PwsUlQpFEocvO8wVpZWkcnk0dbejAhLKwJeuTmzlfKFF/4ltCYLqmyJ5QULReQqOfzZi19BIhpGMhTCUN8gHn74MRx/7yRikSx0KhPSsTT0mtpat/a6YIgkBp93TRCgvMEuLc9JmczQMK1DRkmmQ23C6loUDqsHxVxFrEikL9yZvIXr1yawdesImjz1GBztQywdkQbD9t4OvPy9V7A4s4IvHf0JxKKbqG+wY8O3AYPZgWBzhbQAACAASURBVGQqL0HWTCIJvUojTZtqhQ4L88vwB73Yc98OseIQ21jn8kjjpVKpQTZXFIvMjh3bsLa+Kv7nTd8G1MoqrGxoLJZA49b99x1GIpLElUtX0dXXi4OHDuD7r3wfza3N4t1PZjJI0Qu9vCor67beNrFZEC3GkjMGlV1uN7Q6Pc6duyg12Ht27UQ0GoDVboTJqJVgp06hhQ46qKHFnclpWB0ODA4P4tLVCcHmzc0vio/RZDDBZrHh5uRNUYdpHXHanHBY7IItpGfSarMJm9gfDcr3vzZ5TTy5Dz/+Kew/tF+CsCR9TN68iViYraFLKLDOXG2U4ZtUEG5Durq7BG3KIT+eishrmtx8vz8kX59fm9eUfLGEjo42BAMhUUNHRkel4IXvIarVLJnytDZgcGgAxVwOx956A/VuJ5raGqAxq+EP+7CwNC8r3c9+5lnkMwXcuDGJO7PTcDTWYX51Ea2dLVK4RAuI3WFFf1+3qG4b3nWxt9BycnPyNnbt3Iaudh4ITZifW8TKyhq6uzuliXVtfQEtrR4YrBb4fAFUS2r0dQ9i8tqU2EQmb9xGQ32D3DjcdVbUOZ24fWdKPNEz03ckdEySS0dHu+AvaW3hAZHXpZ7uHgl60s5Etda7ztBoWZR9cqnZwDgyNoB8ISF5E1IvnE4X0rkymlsapEXW7qxRQ1bX1jA4NILDh+7H2bNnpbyIQwvr1QOBCPbvP4Dr169hz77dqCrKSOfi0FrV0vzrsFnx8vd+ILzy7r4+8Vk3NDeiobEBV65ekaAf7UIXL1wQXzGVuO7uXiHYMHtAtrtWpRVySzDgg6vJgUtXL2HH3h3S4ktO99WJq0LYSUTS6GkZRj6qwOyNFWQSDFCmkcqHsLi+jC/89Gdw6JE9+IM/+k8YHhtAYDMCm7UeSwtrGB4akQGZFj62NqcTYWQzYXBFzyEn4I3AqndgqH8bujsHoVKo8M2//Doc9RY89fTjIjBY1GaMb92F9Q1uNvXIFpPY8K1g9+7dSKRymJldxNStOSQjKbz20jFowcO/Qd6PZ89cxBeffwZe7zJy6QRaWrsFRcegJbdF2VwK47u2wmzRQ1EuYnlpSXz1nZ09wsdnKDwS5ean1iSdRQb9A91y37zvvj3StxFLxaWR9vD9hyTETmsPB8u5pUUZmviHzawGvQl+/ybK+QrMChO6O3qRT+fw8otvSOsmh5mdu7ZLvkYNFV595RgOPXAYFVUFp85ewOc//2lRdfOJMjo9g7g9eVuwgqcun8T4gTH0buuA1qaQrYHb3STIWpbv+ddYWsSNHbB0Zx5WrRF6qx4FZa52yI6mJcC+dcu4YEXJ07504YLkN0aGh5FNZuTeyMbaeIa5Ix7WsxLU3zKyHStLPjnQ5RMltDS3imLO+w4L9Fha1NvbJd0TvD/xOXA4nELomr4zLa3IzHrU/Owl6JRVBPxBfPjRGbF7kTTDw5A0hepMd60UObFzpbIpsYBt3bZFNh8M53OzxK00D9U2ixPry16srK5gYX0ejR0u6OpUqGqLcgjna1CrIRbVKtkio8Uin0/7G1tVmcXjAUZDzyy3lVW1WBTZrk4bEK8biWAK8VASLnsjVhe8qOQAnVYPT0ODWOnmFxfgC27Kc2myWWCrs8uWUW1UIK/KoawsoZQuwqGvk5A9c1MMX6nNOmiMRJWacHDPA0iFMpJtikVismndPr4DyXgSG2sEVbiQy7KcSSdKOzcHzA7QJkPXRbFchtXuwPSdKUzcDadyy8HZioPyP3x80oP7X/YkMWUryAGNIkU6RQRtrZ+H0x5dGcRPZ7IleQ/Q4kUb5D01ndfpeyo7/673yj75MT+uNVUOBxqlfL97BU7/xNn7n/Vp/+jgTg/Rm315ZIwEwmigtrmgYDNpiuvjioDuNQz3GSwf/wWIDKNa9vGJRcuqVS0MRg0qhTxK2ZwUJ5EuQ0Tix9VUd78CPdZU0uWFrDdDXWUBAu0yJcDogM7hpGcGFQUpMxrQqVO5a8mpSfhK+e/3Hvfg+T8K0b9XOf3Qq7cxfPMTHNyfGkLO8Pc5pXweCumc/JxaFincpfxXWS4Ui6IcjQtu7uTJj9DW5hFMZkdnO/KlErhFK6tyaOtsFdtBNpXBrYkbSEcScLAQoaUFnW0dSGfL4klVatnMlkfA55XWVKNRL2Gbrt5OJNO0CSTENrDpj+LI4ceQSbFpLIxsPo3Z+Vn4fevip6VVqaerX4KCpEtQ5Q1HNxH1rcOkNeDxxz+Nn/35X5SSkYqyjEI1hwpyKCGPr7/+LdjI344mJJg7NroDly9PgucDg9Ika2v6jFu72tHS3iJeTyoooYAPRo0GdotJWMHuZieC/jXQYsgwVLlKHJgFWpUdyQjRdHrBfnF7MnH5POrqbJhbnMLeg7vQ2OzC4888jvXIBr7zNy/j8pnr+De/8H/AoAEefuQwTp05hWs3prFj+z5Rpxfn5hENhBDxhWVF3tDYiLGtwwjH6c9ck6Zai8UJm6MBgUAYXV29UoS1a/cO3Lx5A4lUonbgqZbEBmTXG1BmLXZVjSZXE/bu2odcmUPnMVGbeOIqVSto6exAIMqGxBVhMptsZkRiUfGSb2z65SIUicYQjSTF/06G8EP3H0GplAGNkfQbMxQa9UewfcsuLM+uCv5OWuA0GqQyGQnhUkWnmkLKCL3RVrsVLc0tUvBUznEdbBSVnYoW7Tss9rU3OIXOytdsRV1FKB4WWwlfG7t37UZzA8lGWgmzpiIJhLwByQgcPHBIEHQdXZ24cumKDGsmswaXJi7LNYFtfxLSs9uFysFVL9fKpBncmZoWq4iVHP2WFqyueWG2WAR9Njc7I/7kW7dvwO6y4IFPHYbGooHBppfBlcpbZ1svtEoT3n/vJH7ty1/G7/7X34PGrkZenZUhld+fF13ekPV6tahvVPm5rGOT5e3rt1CUxkCzHNBy2Sz8mz4kU1F87vNPw1Fnk5DKzNwCfOtBtDS1QwM9Lpy9IqUlep1OrC9GfVVsOAuL83j40Ufwve+9JHznL37xJ8Qb/vVvfANjW3dg8uakeLunbt+Bw14Pi9mKoD8k6uhP/eTzcpD5zt++KEPx/gO7sbIyjy2jw4Kpm74zA7Vei3whj9nZBYyMjYkFiZoFex/4vXmwpAWMLahjI1uRyRawvLQCnUEnw5XVahFPbiTDoLYa3g3aNCIYHBwRVCp58LRVEbnr9a6IJ5iHPfKlSTJh2JaqPrF0fF0TG0lqz+mTpxAIB7D3wDjaulvQ0NIkBxG/z4v29g4JaydDWazNbsK3EMHtKzPQQCe+9CXvAkx1Sjz2L+7DxK2LSGXyMBmdcNga0NXhQTwWx8DYCHKFJEJxLwxmFQaHuhH2+TE3NY1UNAnkDXDbOzDUv0XsUTMz01ham8GRR+9DS1cTllcXYVJasWvbfiZvxeKTTEaQSEWwd/9+BMOk7Kjxlf/6F4iFgwj5YvCtJTDA4bpQwtnTl/D4Ew9Kt0F7eyO6ugbw9lvvQ0PlVKVEKh2XQPaeveMI+nwY3zKO02fOodHTjOWVNfF2Gw16GTDSqSTsDTZ093fKgEcridFiEj90R1+3MP6dbid8/lV0dXdLI+/i8jLaWtoRjyZl00OFNBVN4+aZScRiCSkK+/Szj2J0y4iQg/gedje4EQhQXFAhFc9JidKbr36A4aF+HDp4RN67RDfO3JzG8OgQytoSivosdt2/FVVNTg4SNeUyC4vdJO9F7+o6Otu7MX11CspSFSa7CSV1QULHDFPyENXe2imHUrVKJ9cqCgi8vgV9m2JzimVSSOezcohnGJ8HgY72PgQDcZQzajiMLrnmkMvN+5HDaoOnuUE87gzyarQGsdJwuHc6nELZ4oGSSmwmk4JvYx3lfEpoVbzPsryIulqZtJkcsY8GoaiEg2HxdRO3yWsT8zfB4KZANIRbrqzWOO5KPaZvzcomen1zFXqHFs299dCYFQIooDPBbq35xqNsItXp5V7OplH+/AYdBU66fHUyBBOjiVIVmURWDu1subWYLFCU1IIfTsfzyCUKKGZpLa7KxpBQBQbwuRUtK6vo6utBU2sDYpmoKP95lOBi63IiL3S6ZDqKkqIEp8ct8wF/LyO929Bc1yYHKIPeKNbIpgbiTnWyRUml2KJKPK1dgtXhAAlPAcnhsECS1xT+07fhxZVz5+We0+lyIV8uwhuJ/U8f3P/AHpDBvUZ9+eG34+DN+S4jBJkycuLdZwiZQ/YPLTA/qprz82vYx5ra/uMe9/jvNXX+79tqftznfpL/+z86uN9rS6VYzcZTpYkXbI3gHXPFknDc80qztO1JKJS2GIUSemUROSIcSXuRAI1e1irqUlaeSGUuAVUhiVIuV1OnFUq54JFKUdXooakWZDAvKmtKuraUFA8W3zgwu1Ax2gG9BTpFEXK40xrlYFFT3FV37R1cB/A3WksdcMD/2HfOZtMq8OjrUxi8/gkO7k8OoGw2oEiyDT0kEtBQyoWHnhJWz398oCgXMX3qQyjSCfQPjuDF77yMvu5u8AeibzSeSokaqdCXMTzSJ+EUPqZuTMK/sob2hmY0u91ocDdJ4G9s+3bxM3P4+ru/+04Nj5ZJQGfUoLWrGWcvnpILs8lgxdKcF5/59Bdw9fJN2Ow2KZTJFtOizpFMwzFvcHBYwoIM4rjcLhSKWWwsEVOnwpaxcfzql38derMRuWoeFWUByUwUd+bv4K1z76NcLEALNXaMjePIoYelzexPv/oN6DVEn+lkTcnhob7RLRegjc0NdLR5EAkGZJPS3tMGlVEFo0GBd999S4gcgA7ryxGMj+7H2pJfVFGG7/K5NIr5NLL5BErVLKz1RvQMdUJr1kJlVmN1eRN3rs2jvaFVQrOhTS9279mL+YV1mKwuzM3OIx6JoJwrYLC3H0a9GW+//Ta8fvKiB2WdTVIPBw9uFEmFIBaMKlciHhP/MwcXPwdtlGAx6FBntovHvaOpBTu27UDIH0A6T/XcJStnu9NWs5upFFhaX8P04qKEtMqKCvwBv9hFJq5dRTKRkVKaalkhHnCTnoNhuwSpzEY9hgf6RfVWVblCtqBQqMK7soqeLt7wLWJBkrA3FLIWpvpELza3V1zVc0XKEC2HkTpHnVx8SSfhWpjbEyLtltdW4Gysk6pzhmNFdclm8fhjj2H/zt1QVoBEOA6byQrv6poo+rdu35GAKgfZTCot6phWQ364X8hGPIhTgboycQn7jxzE8ePHZTVNdrLLVQ+/L4B6N9ntDHymZcv05BNPSLCSwctcKQVLvQnZahZLG8t46OGH8eGpU9Ao9MiliuI5rm9uwqXrl2BqNKOhswG5Ugb5TFoU73NnTuPK5QkJ3pKNTHKMlTe6ZEpULRbnCC2FA5begLW1JfT396C1vQVb94xjcWVVVtnxUArrqxsymPBy39HRiiaPGwYT1fh+XDp/AStLi+jq6cRjTzwm3nLfph/Hjh/H2OgIVGo13j9xQoJ1Bp0N87PLsJkt2LNrL+7bv1+2hd/+xt9gfXkNnz/6NB557AEcO/aqrNX/P/beO7zNwlz/v7X3lizvvbed4exBSEJCwt5705ayGmgplEKhlEJYbYEeWgok7BICAbITsnfseO+9bVmWJVmStX/X8zihtOWc9nsOv+v7/eO8V7maK7FlWdL7vs+478+dnJiOoeFBVJ+pQXJKGqqqa3iKSPxxqUKIlIwU5ORms7GRklBTk1MxarNz4ZeWns4G1/c+fA99fd1s8KUNVUlpIUpKykA+dCpycnJz0NvbBbt9CCmJcbxloc8LTTcFUREm3X6Ul89Gf/8QJ26O2+zo6aENlBuz585Edn46KmurkFOQjfyifHT3dkAuV2Bs1IGijDLs/eIQao83QuCnW0oIw7ZRtA50Yc1V85CYqeWJvWcSaGogM6EAFXNLUF5ehMqqMxgc64HaRJs7JZx2GxfsUy4/xoadSIpJg1puQrw1Ee3t3UhNScbklBNZhWnQGIka08X8cvvgJFYsWsXNCmEYu/q6oDMbOJl54cIlPLn3TvpQV1fPrwlNm8n/8NEHHyMrPR9JSbFYu2YVPn7/E5w6VoUV56+G0WRmadPRYwdRUJCNFJLNIcrNGW2V8nLyGaFJ01ma4RB8wEdJrSuXYWR0BFN+P4ZGhqAx6JCZmwOnxwW9Uc8bIhqUkck1KTmJCTTkMyBz+GDfEAf9tJ3pZnlb6awizJxXiqS0BHj8FGJUwYVkFCFGik7Y3FAJ9djw589QkJPHNJ3Va9ey4dqisbLHKSz2wytwoWJZGVxBO6KyKG9K6Hwcsw9z4+9ykO9JjaGuAYz2DWHm/NlQmzT83Nta21i/TcZ7akiJFCUWCjE8MAif14NIMIyUxBScOXOGtxj9g/080CkpLmUjod3mhFkdj+TYdEhFMs6WoAk+TcCpARkc7mWTal5eEVRKzVl9M/j3pMaWg4o8XjjGx+CaGOFiTiKQsrxv3OFgbxW972R8pesRFaokMyMEJ12L0jPTYTTouWkWUG1C9UMoCL83iI6WTvafkXxRqRfBmmqcDj9TSnjartfreEPh8wcQiJIEZ4JxltSIe5zjkCvI1B5lPC9tKck8TQICek3JWNzZ2cPhSgqxGhq5AXWV9bAYLJxjYRsd4SEeDQJoU5GckcxZCdSAkxSHoAUpKUmMSKTrGDVqTq8DCZkJiEgE6O3rhUqsRowmFmqZHonxiSgrKcMgncP2Cd6YkW+JrvGUGqvW6HjaT3+mbQJlWVCgEgdMCgQ8ca86fgJ6lRKzkzPRNDyAPocdOqUceo2czxv7pAcxIeH3qnH/abALR6NuSGUinn5LpSI2ctM5EghSUBxJlkjp8Dfk4zmZDA1viH7zn20H/lVxTU0h/UeP/13bhX/1/d/Xv39n4U5pqZ8UTKFHPy1uoo44KhIhQlphiZjXJfTm0VQ3LFbyf1w0B8lAIQZkSi5cgwI5h3KIwx6WygQEMpBbRhKYYLQRrylkMpbgULFO/4mocCeBAgVFRDysg+cJvpAINloIlFoIaaoZoNhtIQQKNSRK0s1K+IWkN+Uch/O7XiR/YPp3osL9+5q4N5UlsFQmLKfnTYAwMLv8u48oBKEgovYuDPe0QS7V4fNPv0JF6Ry4HW6oFWoOTiBePWnXtBriQsvZFFRXVwPX2BhiNHqkJJC5qRFlJeU47/zlcLi86B0c5JABCjWaM28Wmjua0DnQDl/YhYmxCQ75oSlhYc4MBAMC9A8OshkrIgkzIpAYu6TLv3j1WoyOjDDjVW/Qo629DUatEl1tbVgwbwF+cO89ECvFHPVNRhuaSJw4fRJHq06xxo8MyIW5RVi86Dz4XAG8/PtX+SZPQUdGk5KlA6QhTkpKxJBtGGJBFMPD/cyX7hro5psATa6mPB6ONTeqzbANubB0/oXobBmYNtXQJIQCMsI+TLhGIVUJoDTKGO+WXZQLrVGNvu4RDHWPQeCLIOL1IzstY5o+ExKjp38YWZnEkPaxHKGxvp7Ne6YYM0KRMBdZqanpyEhNR1ZOGsLRAJwUXc1YQiG+3rMXSXHxMJutXLiHQhQDLUYCkVt6h5CVmoaKsnKm6FCRlpyVjraedg7JoYmV1WSG3eHEONFhDHooDGpmze/etZfpKh6nGyrKOYiI2ORaXFwM76Qdu3fsw/lLFoBWMvU1TVwsx8TGIcYaizhLDAe5TAWC3FCLpDJ4PDRxFvJk3eV0sdyBbi5kJKX3Sq3W8o0t4PMzvWbl8hU4efQIlFo1DGYDdu3aBa1GjaWLF6OtoxX7Dx3k4k8QFqBi9mxUVMxGc20dtGo1F1j9fQN8syNTXSAc5As+Tbe9k97p83j6fzDQJGdygnnIAmJWi4HDh4/gwgsvZboPvTZEYkmJj4dcIoV70ousnAwMjPVhzD2KZEq+rDzBnHoy61HiKyEoyStDr+Pew/sQkQo45lsoFmBseJAnYpQ4PGF3MNGICvbxCTfWXHQRZ0j09XQhKTEJDXX1TMX44rOvWGqSn5uFzOx0ZBVl4ZNNm6FXG1Axax7LWgZJx5wSC6VWysxjtU6LMyercNHKtcjNyIJSLmZ5EvGd3/3gQw5bumjtBSgqLeSchsrTVRgcGIHVYkFWajZLNE5X1yAxJRu1J+tRc6IWhw7txsm6o/BNOZCelI7Kk7U8Lets72BSxrzZK3Hxyut4UPDcf6xDekk8y38OHTuBp3/zFMsyaEt15Mgx5u1TsnBLawtPJZMSE1hfTVx98kB4fUEU5BUjryAXZosREkmUm+O21lYkJyYzOWVogLYWVDBR5PsgIlMhyCk5VadCfEo8mtob2MiZlp2GEdsQ7BPjCISnMKN8BvIyi9BwsgmNJ1vhHvECIQG8Ux70DPdAnajGmisWIigiyZ4AtmEPZpUvgCHGgJ7BNrg9dvbjuKdcCESJ2T0BGQQ8YTRq4mA1pXBIkorSX8Vi1NbWYc0FaxCMhtgoOjDShXc2vomK8gro5SZs+3wXtEo9Lr3yCrimvEjKSIZIHuYbc5FiFeTQcpO9+dSfcODU16itaUBOVgFvhci4b1DrYR8cR1N1GypP1PF14dKrLmFzI8mFEhJiWSpTdfoU41blYjmbDWmSSRp4mVIEU7Ie3qCHN2E0fKJ0yoKiIpZUETubUy2TktDX28/3gMSUeEjkQrQ017MWlHTaKfGp2PPlbiSlJiMuOZZNrCqNAkq1igcFHZ2d8E16EB8Xi0RrPHpbh/HXjVswODjGxJrzl58Hj0cIsyaWvy4qCMLuGcIFVy/H0doDEGtEUGmVHE5HyNJIMAJxWAqr1oKOhhZOT05MT4Hd64ZEpeDwOaK8WGPjIRRJ2AMxNjwMmVjIiEVCDZKh1ufywD3hhFpn5CI3M4eIVMNM8pJF1Ei20jAL3CC01jehva0ZbucYFBoxNDolTKZYxsjSJJqaGpVyGkdNuRDpGZncbNjGBiEVCLF35z6WxTick8yMJ18WFc/+YIAHjOynE1CxF4JGp2VvyiVrL8OP7ryf7xlf79+FXz/zS6agUUFKacyUuEyGaK/fAblawrJC2jZRMiyly9P7KeUhk5Tj/QhFKREJ2KzOOGKVis9NIinpdLQl16C/d5hfE6PWBL3KyAFeJq2ZMZ20QaC0ca1JD0u8FSqdAoMjQ+yLIHoMNdDUHMnlKr6uk/FdG6OHOc0MX4RM5ApopWqoBEpoFAZoNUYeLAZ8AR4O+b1+ZrrT9oykfFqVji/WpHcnWeHw6Cjfu7U6LW+H+3p6sGf7dszLyMby7EJ8VHUcbbYhrCoowXUzVqGmrx5vn9oPuTvwvRbu66Y6cShEUsO/iTZoEv7tY5oeM/03nOXJVMRpogzViOc07f8nhfS56fy57yd6zf+t4zsL93MymUnZWSA969cF8AnF7J7WyKaTzARUYgvOFqlkayf5jFSCqJzwezJEZWq+SYt8Di7qIVFAEAki5Ju+iVOBTUV3WEwn3DSiRxT1IwwpZBHilEb55k0TeSrqoyozwlLVtJ4+GmKzqVStQZRWZudMqYyPF/L38fEPjmB6w+jNW7qp7nst3A+uzkVEIWYEJiW2ntO6c+PD8blkpJh2NYvDU/D0N6H6OCWYFaCloRP5mXno6+yD2WDiJNLpFFUxp8fSukpr1OPAof1w28Zh0emQkZrCBUh58QzGjulMFnT29LPZkKboIkmUjWF2tw3Djn70tHfyBT43PR9SkZa4lDwZCIXDrJEjRF9LYyNrBjOSp82fpGAntjyxrI06JaYoMTExHqsvWo24tAQYE8xweBx8caaJ6NGTR5n1St9L4nk68Sn4gHBp/qnppDeXl7SgGsRYraisquSbiUQqhJLiwkVC9PUPwhwTB5VawUQUkot0tHYjMTYNK5asxbiNWNphSCUiuCccQDSAkZFe9A13Iys/DcY4IyLCEBqbmqAUa1B1uAau8UnMKi/HrJnljFy7684f8VTnscceZTkA8bxNFor07kNmViaamhqQnJKEU1WNsCTE4JGfPYycnCxOKTx04CgcdhdOHj7KjHUqnGiLMDXlhlAQRazJguGBIYS9U4gxGfHTdQ9i8xefo2TmDEjUMjQ1N7M2nVIVdTojjFYrmrs6cbT6CDIyMtHX28sTl46WdkgFEjTWNrFpNj8vC6svXIEJ+zg8E5MwaA081aK8AJPZcnZ6FOBVr0qtgnOSTFpynDhxghs8MhOSuam0sJQLgTDpNwMB5kFbY6y8wqcocUKeCWhCJZNw4JNETDc4D5uX586Zg2FKmh0cREZqJicROh12NDUQ4SYDfl+At3GUK1BbdwblM0tYvkNmRrrgUwAOoRKJrUxSnYa2Jm6IfFNe1pjS1xBrPCU1DakZaWz2opAgsUACs8mKgH+KqRcD9j40djVyANOAbRiQkPUmxBNfmrjJKA1RIYZnygNaC9BKN0gmZK2W8WwctuJ0oyCvkA2b3Z3dbAwftQ0jPiYWI6M2vtFqVFrEmCzY9/VuTHrc8IZ90OvNHMdeUjyTUyaZty0OITUzCb6AB0qVkiPl77nlR7y9UEoIiymGl5JVRVI0d7UhOy0dfjhZhzvuGMfBQ/t5yi4Sypnese/rw7CNTuLpx56DRW2FzT4KQ7wC61/6FUryCxBvSMZU2AU/GVmlZozZ7BCpXBD5KCRHgsruzcjMysN9P3kMfYM2Npivf/FlvPPORixesgQHDu7HyMgga6t1mumgG5osJ8Uno7amjgunxsZm/mybLRYkpyfz6zcw0Au9Rg37uAMiiRSLFy/lqWpXRzei0QjGHWMQSgScDDoV8DK2LiOTzObz0dnXiVOnqyCJSuEanoTPFuTwmYAvzGmuA+P9mL2iEO7gMLRmGTeEiXEZsBgTcbqmErFJ5BuoZQKPTm/k4UQ0EkBqQiJvIPq6h5gm45kMo2JWBTo7W3H+sqU4cvgQy1Bo7Up6drp3DPT1wqKLRVdjD9OpxHIZNGYDlixfim07N+O2VQ9CYxVhy85NuHrmCQCRUAAAIABJREFU/fCpbLj9oetRUFzGgwtqdIn8M2GfRFZSBnOxyQh69NgpPPLYozh84CCnbna3d0EYBg9BqBEnkyZJM+YtmIPhMaImBZA/Mxcak5rD6UrLy6HR6tjETab04uISNLe1ovbMGaY10TkZGx+D5LR4DA71o4+3XGRO1SHkIf25ic2jJWUlGHeOsSyFFtFE7CHMn0qh5ByD4rwyfLBxM5obm7F27SqMDI6jo20YRbnlbP6PCkNwBu0omJuNMd8wS2ciwgj7F0aH+jhpuSSzBF0NnTx5T05LxqB9BEqDmj1nJDuhhoN8LkIBBUxZMEg8eZGQvSqUME0SpSm3j0OVaMDg9vlgMFtwuqqaKVdzyhYhzkyDJgl8Dg885ANxOaFSyzA41MWBdhQqGCYWu5BkgBN8jbNa47hwpwKePCLkOZBAxMZp0smP2Z3cEPHE1R/gVGsyntO0liUxYjG0eg0Xeo889Cg2f/FXXLrmCsyfuxA/vu92bjioWaDn7PI6kZYdD0ucDlIZJ8lgKhTgDSv5alQaMrlqWUZFdcek08kFsF6ngUGvnaa0TPl5E5qamoaB3kEOyFJIlXA5JiCEhP0LhIImD4s/4GXClyswicLiQogVIk7ppesMjQuNWh1aG5p4W0upy9Rw6CwGpt5AIeKtoV6lhTgkRHJsJuxjLhj0BkbfRoKA1RwDi8kMj9uDgYEBxnCS/4kOkvZQkjUd9LmiDIH+3j588v77yIwhH50AnWNjLE25fMZcXFu6HG8f34YdjVWwRkT/vxXu31U4c890VkNzziD77a87J53+V3r2f3zsc0bWc4/5/5xU5huZzLlnTsoXYl8SNYbzgURQUYFO2CMqrr/pbqY7GVrH85peNK1Zp+ObRFQmxdA3UJiDFBGhjHXyDMQPnDWiEjYp5OLV0bRRVYqQVAuoDFzAy+UUDBRkAyilttKEn1JY2ZogIlMr/czpOCyapE0z4mXTm4Kz65MVWxq+N3MqTdz3XZCNqHKa5EBrpOnCfVqARWmFZEqhI0ympJAPg41VGB/oRmNTB7yuADJTsuD3+hAXY2VSC/G3FXIZTzvpQ0ghFSdPnUB7UxPmz6pg/CBNGeMMscgrKkZDSwsnldIElugIW3d8hYS0BGTlZ6KhpRqffbIJfu8Ud/EL553PnPj+wWFesRHL3TM1LRGgojLGZGYOOr32NM2gYrC1uY7Z5oUFObj2xqsgN1LolgQTHjeamtt4Bd7Z1sKGPDLPkDYwMyMHJJru6xxEnDmeJ58+THC8MkUik9HOQxNnBSWrEjIvguS4NPR1DbGJhjYC8XGJOH26Gm6nHzffcDuGB+wse6KLLBlHidlL+lxrrAH1LbWQaeQc0EHrv/6OYRhUBuRlFeHOu+4ExFE8v/4FtLe2IycrnZshIrcEEIJcp4RASil9eqjlcthtI5gxYw7Ss/Jw4vhRGA06ZiNXnqiBfdTBU9ec1FQMj42ip68H4+MjSCT9JfFtB4ZRkJODOKsZ6SlJUJt08IX8qKyvQW19A+ZVzGUKS0ZaDja89zE0Zh36Rrpx4vgpZKenswb02suv4puiSWdCDBfWgzwRorUlWc2ooCaMHoUTEcefE2xdLl7JErKLSAlOlwtnTp9msgGhzeKslFRKOlMZnn3+OQ40mwqRO1+CpvpG6NUaPPubZzFjznzccuttvHWYdLu4efS53cxJptlldW0tBJAwE5wCZ6hhp8eXqzTcHFDLTPIqwtxRQ0c3fG4WwmHIiUJF5AW5HGMjQ2xKo+dLeneS52zbtZ2n0U6PnYuQto4udHX0IDUuAzEWK8YnxjFg64VACay95iIoNXK8+/5GpKVn4uixE1h2/nIcPHQIaamp/Ni0QlUqpGyyIhQecdn1BgPnSyRY43kTNWEbZ9wmXeOIxkRINMLLxccn8vSLCl96LELe1dc1Y6h/FHm5xWwaJ/nOjIpibP78I2TmZmJoeBilRcW46bobEPGFEGtOgEgk4dhtJTWuk06IZQKWGlJiqcc3hlNVR5CdVYTY2Cy0dnfgxRdfxNoLLsUrz78Bt82Bt9/5MzJL0uCenECcOQHhMK1qHZBKBJAHkzHsq4NWnABMaXCg/i8oyCtgP8G4J4KvduzCiROn2HTa3dvPZlMKv0rLiEdRcQE629vZyBVrSUR/Tz+ys7JhNVtx5nQ1khPTuMGjCL3MzHR0dbeiMD8Ps2aX48iJo2yk7O8f5PC4oqJinDp9EosWLkBqehK/jzR5poaM0mWJUEP5AInxSXAMTcA56IJ3PIDhwTH2YsxfNhcxOSq09zdg9vxi7N65G8UFMzBun+QmXyiLoKmtAc4JN4RRGdOkMjNTIZdJUVhYCo1ahwn3BPLSy7gY6+ppBfHHyKcyd+Z87DmwHzNmVHA4k1QtRG5mHtQiNaQCMQ8QyIB75dWXw+0aRZqmGB/seBW3LH8UjV01aBo7jXZCXCYmoWxmOae0BvxhpCVmIS8hD+P2cdTWNmFszMFSoo8+/hj9Pd1QCdVIjk1l0s5ATx+/rvYJB8xWI1LSEyBXiZBRkIL4+Fj2pZCRjvwKlWeqYbVaUVNbz9s/ip+nLRydtyP2Edxw87XYuv0Lvi4bjfS6ejhtmXwLXp8LVWdo80nJoSH2XVDjbDETZngY2bnpaKhvQW1NE5YsXIy+ri4IQjJkp5RhsMeBkaERxhdOhp2wpBsQkvngDE5wOis10hoyBI+6kGxMRt2pRt4+BEURmBJNsE3YUFxaBIdjgilSJ0+c5twLkUDG1ysqCimYLI7ez0gEboeTKWNEyBkdt0MiV0AuU3JTlJ1aCK3CgmggAlFIyJkYZtpMKsWwjQ+xRyY4FURiYjJPralIpfNs2tTtYbM9DY+mpjwI+QLYt2cfOtq7GPkoVchZKkg0MrpPEU2GCnaezhLlDlF8uOFj/OzxdUyL+sXPfol1P72Hhz7kLaBAKKo7XN4JqI1KzKooglAUYsmGlxrWaJBDseQKgisEGRxAZljy9RG6lDaMxO2nayFtQqnJGRgYhFFjwWj7KKNoqfmhQUNzSzvjb8mvRmGCUAoRm06DLRWC4QCmfB7odTrYhmhzLeFGlEypk45Jlk9SSnhiehKpTeFwOzh12aA1Ij0+FxZjHG9tXBOTPGChxFStRouk+AQu1EnnTjUAka6IYEf3F0L9ktSR6GHUEH7y4V+nTaHfGpDmJcYi0xSH/c1NcPunvneqzLcn7v/VxPtciNI0/nF6kPu3QKV/rWf/x8emxyE6IddxZ+kz/7dIkf80cScM5Bf5frQap7vSbx9ckJ9F4ZDG+B8lKefcuud4mt+8WGSQo+hy4refrfJFCiVEMgWCJJ/hlZKYV1mkdeVpfITCCTysZSZee1RpQFSq5PUHPQT5Vcm8So51gUTKWndC7gll00jISMCHKJ3cHg8X9VKDhX8OaZIJGXT+Z/Xfm8adCvc9y7MB0laTyWY6HxcC4gqC0g3JjELcUWo4/KAgKF9vK8b6ehgl1tczBJVcA4Nah9SkJASjhPuKQCWTMT1GZzAgIAjhTG0Na3FjdAZOJq2rrYdZY8GiJYuZ+pORkYOEhHgutrt7upg3m5ieiO6+Nrz4/HPQKJUsl9HraELrZx2cUCxCIOzj4AoiO1BxRS5ywtX19/eysYaMN5NuJ+QKSrbUYMHS2YhJtUAVo4M/EsXO7fvQVN8KtVDC6ZH7jh5k7eKSpedh/56DbD6bUTILrS3NkGjJ9Chno1lCciIbOwN+L2yjw0xxsWjMiNHGoKG5mVMAs3LyeKqnVOogjEoxOuJgCQZptkeGh+D3umGxEBVlDDl5WazzjYuPY0kBTTJorU83kMqaGvimPDCZtfwzV6xcAWNCLIQkb5KJodCquaipqTrD6/fKo8cxYXMgOyMXyUnxTNuh123Tpi+Zhzy/Yj52bduOktJylgO4nOMoLMhlBvOk042O1lZYYwy4994fIibRjE++/AxKvQZu7yQXjeUlM3Bg/xEkJqVy0UhNLK1uiRikkijY+EnbE4rj1uv0rHmmYCKSu9ANgFJMyew1YqP0WgGysnPh803xWppMi1M+L2PJ6PlQE0KmKZIwURormUfVBj2mwiHs3vc1r42JOkON8Mkjx6FS6mCJjePNCN30ac0toYuWSISVqy/AwcNHUN/UzDIYSqi9/dbbUFNTw18fJHSpQoGkxDgkJcVhbHQUlKJIn6P+/n5ODqUUPkK6FRUW49ChIxBLpJhZMZvRjGfqq5GWHYfYRDP8IS8HQrU3dkIUIQqOBemZmfj68F4oTVJI9VLkFmTycxyfoMkpZQrQKtqF0tJSNDXUYai/DylpyZggvXCMGUOjI+y5oZu+x+FCR0MbMpJJE54HpVaDY8eOQqlUMsqNEG10TXO5nZwJkJmbBpPBiuPHKuH3R5nX/uRTv0RGVhJGbH2MFz1VVYm777oLFr0RoogYGpUBUqGS3z+ayQ0M9iI5MYGLP5JREbaOmlCJXA2Krfv5049g2bLFSE/JxMfvbcEn732KDz7+M8JyD8tNzDorxm0udPc2YdGCxTAKcyATk6RKik73QZYhhP1hyKRq2JyT2PLVNtTU1GPpkvNhG5/Ali83Iy0jBWqNhINjVq1djT079/JWx2l3QiqWQ6/Uc3JpjMkKfzTMRklikwNBmM0Gfh4XrFqBL7Z+wXjDlNQMdHV3M7WDshXIZEkUFJKzkTnabnewrIWIQSTlazzTBnFYxpxuold09A7jlh9cigmBDZNTZLwL831GJlLA45zia5Q1MQZhIflAxmBWWyATSBAXH89eDp3BiNzCPEaHqqRk2iZzP20TQ4zWpIj2/oEhuNwubnAnQ27MLJuFqYkpNNXWswmVBhgXrFyBvMxMhMYjUAWTMeRpxcGmLzFn3iIMjIyytCosCLHOOyU5FY2n27lAOrz/EIdxFRWVcsG6Z8ceXHzhGmTEZeKT9z7DpNsNrVLN3H0iXpyursKaS87D2stWw5po4Q3I4NAwp3tSQVjX2MjoUdJg06Q91mhmDTb9fJoGi6RA/3AfAsEAT3VJGw9xBBkZKbCYjdBrVehob2GTdGAqwJLHaESE9o4uZOSmsIkwN7cQA30D0MkUkEfUOLq/AWlxOUxwcbodGHEOI6IMQB0nhyvkhERO0+0QVHIxJvrH4OpzwqyLhUAmRXx2CgbH+xEWBdhgSUZRmUzJevBIRIi05EwmwND9hYrsGWUlLK+jIYc4SvfkIOxON+ITE5i6Q1priz4RMcZkxMfEY9LuRsAT4FRqklBqDSTNjfCQwOWcRkfT9Znu70QcIxMryWap+KTNmhgCfL1rLzcuJPFQa7XsMxBEoxBJRAgQtplyaiJ0vpOmXYjtX+7AvgNfY/UFF+LuH9/GPjkK/XM7SRcf4WvWpN/D1LfkdMq8yOM/U/4B0dwUaiU3XYEQbSqmp9gO2pabTfw7kFyKvGsGvYkbjKA/ApVUhY4z7XwNJ/8UefeiQgE0BjXs7lEUluRCrBYjIqcbQ5TliA6bnd9jk9bEjWFoKsTQgeG+UfR29mPKG0RqegoUGjnGJ8eRkp4KsVQOizYevskQG1O1GgP7OURCEdO8yOdGwxVqLEjS43RM8ACDYRuhIOSUxREKob+3H3t3/TPHnaRmdP6ek5LkyNV4XJaC7DApNf7nx79buH9X4f0/RTl+G3TyP/9N/vuP8E+F+4A+gs3FfjglETaMnHPtcr19Vj9Ob+B3Fe70NBjnzsbQ6a7k3NriG/cvTchFYkg1WgREag5lEhPzaBqBDyEVrWItF/L0KFRoi2U0lVex1IZWkKFAiM2CJKEhrbuU9pEiCSIyNURkViE8mXMcAreNjbARXQKEhjgu8Om5EaJx5ZaG77Vw/3plNkJyCafH0jqWwpdEMgl38iyPEYu4eOffMxpBukKA4fYOnK6sZdILhRPFmmNYL0jsdjKBUIFv1NJrIYNAIefCnabyVr0Rs2fOhFAohnPMhZWrV6OprRULFy1GckI8qqurOOhi6fJlqG0g8okTLS0NaGtuQE5mNqIRkqXIMeFycycaiQbhmLCza5xTX6NR5rnThY9IM6QB9/kmkZoSh86uJqxYswR5M7LhjQRgm3Chvq4Np45WQh2VY87cOSCg+diEnXV7rc0dMOsskAnl/NoLlBGotRru2mkiRBuZSfcET8/JgDnWPwqlWMGYuY6ePjicLkbZKZRqLF60HONjbkwFKc7YieaGBkx53cjLyUAoFEBaehLMFjNTAwhz1drZxg1dX38X4uJo2hzkaTwl1IrlYphiLUx36RocQENjEyYcHmglckyNuxGZ9OPCFSuYYb9//34sWLAAUrkW23ceQF//KBu1aDMhFclZFyoWR1CQnwcTGVjVag5g2bDhL7hw7UrMXTwTn+/4AgqtEh6/l4turUrDhTcZr0MhsCxmsHeAzaUTI2O87lVIFZycp1FrWGZFxlWanpMBmG48dMGXKxVQKtQ8ceIQDTWh0+giTFMG8htQ8m0Ac2ZXYMrrRdDrQXZeLlo622F3O6HSaXHw4CFOJl26aDFqK2uQk1OE3v5pTa01JgYuuwOpCUlMKcnOy0Z7ZyeycnNhGx5GchJtRE7x1IgKI5LXUJAH6adJymQxmznynuRTTucE34jo+Y3ZxyCQyLiIjo2NQ3NLK7Kys3Cq+hQKSrMREU5BZ1BAJpDBPuKA2RiPmuoGWKyxECmFmJgaR155Jhqa69Db1cd4snG3BwKRlEkrOblZzGFuaWpGAm1C5NMJvyEhMO6aQFJCMgJuH45+fRiFGTmwxiegq7eHDZ1EVKEmiLjslKBIiM45c2YhIoigrr6J5WTUTKrVOlTX1CEnL40/U1U1J3HJVZdNXycBlr85HT7EWZJQWFDIAU0ScRRmnQ7iqAZKGWEcA1yETIUnMTDRjeqmU8jOzURLazsmbH789lcvYtvOLRgP9EOhksKktaCuoQ6BoIenqeKQBhZ9AgJCSpkWQjppYqwpFdDdznoM20fR0NAEsVSGTzdvwdKKZbjy/OtgNcbxtSko8ONU19fY27iJQ8MaqluAsBh6jQ6FGaU4XX0GGSWZ+HTzp8jNzcKsmTMxI3khjNJYphE5QqPY1fg5cnNz0dzcityEPPT19KGjpxm2iVFcsGIVdmzfyc+xv68fZqORtxyCAEndPDhx8jRiEmKwfPEqXLn2KkglUjR112JL1QYudmk6ODHpZqMmYe2IQa30q5EZmwut3ITyktn8uaKt7K6aLajpPIzysjIMj44jHBUjJ7cQ23Zs4wyFcJiQfAKMjNlYGmfrG2WNf2tbE9asuRDNdW3ILUrBSG8fU7Gc3lFYY9IBpx5CinpQ+7Dv0B7WgGuUGkQmaZtI0rZY1hU7nR6oZFqsXnIRYxk/2/Q5CnIKEA2G8fEHf+Uo+9iEBIxN2DB7finmLpqFnsEeLK+4EiadlTdOJ1sOwOWfjrOnTViCNRlDnUM4evoYF/KWGAuSUuORkZiJOQUL+bwbGhvExiNvICsrDXq1Ch6XA3GxMYhMilBC75XaymF5Y4EBbNj5B94AxiUk8HTWqFBDKzRDFYqDWRPPZu1Jrxvtg63oc3QhNsvKBlq318XNWFpCEoJjQVQfOcNNm18QhdSggC5eh1H7ENJS4uCecLNumuQXGZY8XDDzYt70CaVCnB45hfbuFhzdfxAF2Tls5Bexb0iE8sLZMKtjoJFpkRqfAa1Gz4Q5ul9v3bUdjfUNHJBEgXoXr76EE1pJ0kbNIaUfU2DaweP72B/h9wf4v5klszm5uKuzE79++in2chWVlGLdgw+xF4IkIW9veBuVZyr5fIixxPD9gxJDiwqL0NrWyjjIS9ZewuhqutbR+aTV6uH2uhGI+lA6qxBKvRRRcRhOjxNCmRBCiYib9ctXXMuGctLSHzt+EH1D3dAZNdwwUIFL+K54cyLijckwaWLYjD/hdqCjsxkun2tammxSw+2fwITHjsQ0K0RyIXKTSrCseC2UMjW8U268s+VVmM0mbrwnJ5xwjbkxMjAGlUSDjNQMjDlG2aQv1ypRMmMmBCEpHPZJxFrjYRtxQCKWYe3KC1kuQ/hWTpYlGZFIhKrqSkb4dpPvIhBAfHwClixeyiGMVNzT60bXNtquEpKapWnfOnIUajynzka87/98yv1dpe1/t3D/75fJ/+995z8V7kezQjiSOR0ny8gbkpac04ufLcppwseT8LPHt7uQbxfu//jrMm5dLIZAbYRAY0Q0SDikIOvZ2QFM+nOJGAGBCnLl2SAlekDSsFNYjFRJ9u7pMCf/tKkkSLtcoQgMbRHLmXAT9rgQolh0n5v/TWIwQ0hGDNLJnxWwrCCqzJnvJ4CpsTQBB1bnwM8no4gDlsgoRn+mDcK5g35HLowJR9XRjMnhYUQiYrS39bB2magSlGqo0mg4JZOY+bEWC0t8IJdhxGZH5clTjN9atvg86Ax65OUU8LQyRCkJhNybcGLHtq3Iz8/ji4NGr0dDUz36B7rQ3FSDGLOFJ8cFReWcdklYJ2ISK5Ry2MZsjASkNRwVilS4x8ZY+ERsbKhHIEA4qAB+eN8dsKZY4EeAUw6lEjVqTtYjaJ9CQWEBX0QnXE42Hne2dyMzLQsquZpP/tTsBE6CpUkZad7j4qxob21BwOeFxWRiQ59jbBzdvX2QqZSQygn5J0N//whKimZzYiXJDnzeSf4+lVyKGIuRJ8t0A5bLKfUzBqmZqVCalKhvb0BdUy0XnYKQkE2UiUmJ8HrdXFyqdXpk5RWgv38YMqEM0ckghtt6kR6XjJLCQqZQWONisHvvPsyZtxhfbt+P7v5RnpZQI2LQmHhVruLPa5jlKG+88Weehtx19x0on1EIQ6wKUXEEDe2NWLJsKT+H/u4eSERijA6OQiZSAgEBr4NJc+zzeBn/SDIYqUQGx7gDQqEIRoMF7slpnSStL8n7QNPhaZRVGFolocimMDXl5SkfoQ+XL13KJigNmZ09XvT3d/HFNiY+Dhq9jifQNEEh/eu4zcYXcNI8a3Q6bt6IfDJ3xiwOz+rs6OTPRk1jPS6+7FK0NrcgxmLGpGcS1qQk2EdHWJ5DaY4kZaPikcLHKqtOIy+PJAVjkCnkcHsm0dzchFlz5/HnjdJFc7JzWJc/f/F87Nz9JQxmDdRqGZRS0sMqcPDIMShVWvjDEfZuJKfHob65EouXLsCJ45VIy8hCPOlEB0eZqkMEk33790GjVcE2PARLjAkrL1yN0fEx3oTt2b0X0qgExXlFCE762cyZmZON9vY2tJDsrLAQSQmJjEwlPTEtzxxOB+IS4vl8dBBakz47RASKhJgIRIFJay5Zi6amZp74Hzp8GAvmLkRRfglKC0qZGEKNd5IlGSZdMtOKouEgG7wJzLXz0CaIlX42dba0d0AQluOe23+OrTs/g09C6FYvcqxFEI+ZYdUk8vs+FGzDKDphkscjCUUQMTp1+nh728t479N30dMzhPTMRFy5/EasXnQp1m94ElkFKTwhvLjiRqSastEyegbPfrIOhbllqD/egTce+Qgy0XQqdZutDn858DKnM6eEi1AYP/Obn0FEqtWPVeCBH63DkriLoZMZ+d88QRfueuFyRClDQKmBxKfGbx98lUNs7A4bPtn6Ad7965twev1Y/+vncMXSG//udvHH3c/gRNUB3tT09Q3gigtuxqz0xUi2pP/TXTQUCU5jEf0uPPne7ShKrsCauTcxLrHX1os/7HgZSrkQKwvXYHnJWv57Iq583bQdYa0LCr8By3Mv4caX3ssPa57HlGAMmJLgupmPQSnW8s+cnHLh7rcuglAcRWlRKY7vP4GMlDRMeXwYHRlFScY8rLvqWX58Opq7zuD1N59HXXUdN0WFebPxw7vWweN1w+1x4v3tv8PK+degLHfON7/T5/vfR894CxRyDS6ecwM3WHQM24aw+sYV6Gzvwa3X3YaXfvXy3228H9t4P2yOPuRkpkOrkEMtV+Hy2Q/ik71vEDIcK2dfA7PWin57F97Y/xturt0uJ84vWIP52au/ec7nngh9tho769DsqcPxhmOQKsQoj5+Ni2deBbFw+p62+esPcLj5EMa847AkmuGbIgRkAoRRCkLyQTKlwMOXPwWJ+G+fya/r9mDTiY946n7m1GmUZBZjVdnlSDClsGvu2wfpzNn7Fglj46aP4fV6kJmWhsVzF6B3qJfpXxSIRJPiirIK/n+692z64gOeSJcVzkJp4YxvHrK1tQUXrlmJluYOvp6eO6rOVOH2u+/A9i+2cSgb/e6fbt6EXzz+KP/52Wefw2WXXM5fTpPmq6+6HI1NLVykB6N+WGJNyCxLhS80CZFMzNf6+eVLcO8V62DQTJ8P547ugQ48/eYj8IRdPP2/buXtuG7Frdyw/t3vHo3gWNUhvPHXVxjxSvIuiENwecaRn1KMX93+R743nDu2HtyELw5+xMMyQjo67A7kJJfg4R88wYFKdNQ3VOLl15+AxmBCjDWZg+BcTi9kUhVWn78aK887/5/OLfqLweFBbN2xDeO2MZQUl2DhgkU4U12F8KgT3qFB9COIm++4k4dH5Ie7+OKLv5EG0/enCGV4SpmOPJxNuf/On/Lv/+X/Fu7A3xXuJJPZXhxER8y0W3Za8RHlJCqueBmVPl20n2NhnpuonzN9fpur+Y9vBTUCNGGVGC2AUo8IrVIDLkSCgW9SrURyFUKEgiRtuFzCHHhIZBDSJJ0Kc+JUE9uQZDcCEaKEkRTLzjLSqYOlafcUgi4nxKQzIcKNUATRWdLNOS3Wss3135/GfUYiDq7KxZSIun8Bm2Np8k5GuW+/HhyzS0aSaBj2+loMtFA3D4yPOdlcQmaztLQURkd6KWCEwlXUGjbbCSRiDIyM4IvNX+GS1WugpYkPaPMhhUKjhN6sh0QkRF5GOno6OlhWsXfPHiSlp2HGnFkwGNV46+032Pyq0xlgMMajt7efkyW7iW6jkHKxRtpzco2ToZE0lAq5lAOHWpulAtX1AAAgAElEQVSbERcXA7E0irkLZ2DJykWM4yPut8vh4TREmV/MhSuZD4eHaDXtYcMQEU+o0CStv4DCoERC0M2WpBM09aCmRRgF6y1vvu2mab39pJu1hyqtiqf2VmsK5GI9hgbsiITFCEz5EAxOsSFUrVRgaLAPQ0P9PIVUqBSobD6Fghk5kGoFqKyvRKw1DiX55XCNuhD2EwVDxjg8lUbH7OO5FQs4fKK3uQtrlq1CQ2UNpGIR4hOtGBkexqyKClRWN2DG7AW48ZY7OSCLSSkUPU7UHyGtBoPIzMzE+udepHxgjI4NQ61VoGugBWKpkLX/9L401TfA7/EhKSYRQn8EMqGCJyS0YuYoa1pP0iqX1r9RAbq7upGXl8+yAnrtSPJjsVjgcbs4BpwmTtRIqM5O3svLy3laTJ+lkaEhZKSnQRAOobe7Bw0NdZzCSkVkYnIiNn36KZtJK2bNQm93L1JSknmjMTA8gv6BAU4uJFPprLKZvMJNTkvD1m3bMWPmLE7RrK2pZv04mXxnzpqJTZs/w+w5FbDZxhhhdsXll3NoD11A4pITUVtdjcTkBLZ/jLsnYI23wmQ0sAGLJlxk0qPJnlJNfG0X0tIyOKzrVHUVgoIIm6JOnzmNoqJsjI8PorW5ASmpmfB4yS/hh1SpxLHjp7h5sNKkXUiUCRWcjnHk5Bew/j0zOxf2sXEM9Q9hxXkrsPWLbVxQEgKSbjrvvbsR8+fPR19fL+tWJ13jLGWic5JIO6RRJklaaXkZSsrK4Rh38Wr+yy+3YmR4hA24GZmZnMnw0ccfIcZsxj0/+jFKCkogl6qhEBgQiYbh9k5wEuakdwIyRQSTXjtrTel6FxUJUXW6Gvfe/RA+2vQu+l3N0Bl0WG69CWFBAAHBJDThWEwERtHkOg5PXxR6WQwOn9qHS5Zdg9TEdHywdSOqu48jigA0Sj0evu4pPPC7W/DzW56BVZuAY40HUO84jjsWPQylRI0/7vo1WnqbUJa4ALExsRwOlaErwoCnE7/b+gxysvNwUeb1ONy8lxHBF5VeyySd3x98AoJJCW5f9gDahxuQn1DORdRP3rgZvkk/Yq2J+OX16xlXR9ffWHM8th/8BJu2b2Sfxfqf/gk/e+2HmPRN4K5LH8KiouVo6KrC29te4HNQpdbgrjWPY8wzgqbWGvQPdLA+fMBmgzEpDsMTI/jlZb+FXKLA65sfxa1rHsWgrQ8ZCbl8Dj301t2YWToD15TfBYdnjLG5WrkeHSOteHPnK0i2puC28+5Hj6cNWboC1IweRq1jD/K0cyERKDE2OYzzs67GiHMAO4c2oLmtGbNnzkJPRy9OHD8CKW2QJVJcs/AepFsL4I+4kR1fDqfLgYd+eQvTOmYWz8MP7vwZYzwpoMdkNOM/PnkaP7jycXy6/y1kJxajKHMm9p3ehj0ntyAzKR9LZqzC3sM7ccdV93Kz88Cv7maD/I9veRBd/e2MIbz6gttg0Jlw/7M3w+bsRnysBekpybh66cM4ULkJSqUWenUc9pzYjutW383a5pMtX+NQ6zYeHNyx7DGcbt6F+toWhANSxMcmQa8zIiWJEjYzMea04dlPHofb78If7noL+87shEUVi5mFc3Cwcjfe3fk2XH4X4lPi2KvE0g2/H+Njdvz6rlfxyc4NqGurQWl+BR6/8zfMG1+/7WmodQoM9w7i/gsfYV04FeIjjhE0tNTz8GLM7sbSJSsxM7UUiZZ47Dq8n+kr581fgCPVJ5CTnoXEmHimojV0NWF0dASrFl3Asr8tOz6BzT6ENcsvR0t7I2KMVvakOBzjeP2Pr7Ino7WlBT9/5DEeYjz51JN49/338PXuvdi9ZzeuvfpaHohk52bxtfXjj/6K117/Ax647wHk5xdyWJttbIIBEuQPozTd/Nk5UOhlnN497hrDfzy2EW9+9TpfN4RBEVJj01GaVY7yvNn82bzvdzdj2D6CbS8exbpX7oHdOcb0E51UjRl5s1BRtABzShdgyDaAy3+0HEGhD8YYHUMZXrxvA97a9CpG7INItGTh6Z+8iBH7MH71H+vQ3t0JhVTG29zXnnwHbZ3NUIilmF9xPgb6u/Dcbx9GTHwyVGYLbHYHMtJzEA4A1156NQ4fP8ZDGPKK0FBr/vxFmFlQgqraGuzbt49zHK6+8kp8+OGHmD17NkoKixCY9OKmm66HMxDgr6Hj/PPOw4iNTPFAnE6HQqUB17vk/1u4//u9yb/8yr8r3MdVUWwq9YP+/9zknCfvJKcIR7mIPyeXOTdxP1eYnpPH/Fc/cbq4F0Ju0CEo1TMTXhz2Toc2RaI8ZQ+TpEKuYlc3sd0FpPOWypjxTthIMn1GKSE1EuYiXkCkGhqHMayd9TNsSI2GpzXmFKJAHQibWM8dAgFr3HOr+v/lC/TvfEHzjCQcurgQU1S0h8MQyaU8+f2ug6ejQT/UbgeGm5vQ2DwdsU1WVlrFJScncEAPcb3lYrIhUuMUgUAm57jh7rYeCANRJMQnYunSpRh3OtlEmJCawOi5tvpGnDd/HtwuF5t0VDodhCol6hsr0dPVys+L0uw0uhi++JAkgEKW/CEfawQdzulJOU0DKJmZdH+2s4FAoaB/GqUkCuC8VYthTbZyDHhsTAIQiEIRlrOx0kBa0EAQ1XX1iIuLh85kxCgFc1hjOWiHPlwanYY7dFrv1VRXQ0BYKq8Xqy+9EM6AAzFxMSguyUdzSxP6B0YgggpSoQEjwy4IgmJm5RPBh/axpAekSelAXw/S01NRXFYMS5YFXQNNaO+rQ2p2EsadFAolRXNVKyZHXchKy8CpumrcdsdtzHZnIolAgt3bdkIUjkIjU/CkOhwNYUZZORcc/oAAQrECPd027Nm3G0sXL8SQbYijygmXd+9996K7oxtavYn1pLPnzoLDZceorQ9Gs5H1z/PnzseHGz5AaW4JlFE5G70mRidQVFDA5h9LXCwmvdMyCErvpFQ70n3SeUMbJipsKSo9Pz8fDvsYm4aoCUlOTGKtvEql5uaaVpo6vZZpDrSlSk1ORn1dPUsV6HdZsGgRb3cooKakpAS9Xd3IyMjA4SNHcfzkEdTW12PmnArEWmKxasUq9HT1MG9YbzJhaMSG+MQUDuNpbWriKfzA8CAz1Sm9s76pETabjWVJ1BQQEpZuhPWN9UhLT0NHRxvWXnoJduzbygbJPbt24vLLLkN/7wAqZs1Ba2srS58cE0SaMaOlsxV5ZYVo6GjCiH0MK1ach/aWBoQ8TpYFkE6UTHWkqYyPT0FMXCwMFjPTIwZHh2B3OPgzTUSfuroG5hMP9A0y1ScjPYtDgTQKLTIzsrB921ZkpKfzxGjP3t1IiKXVuR8lpUWQKCSYt2gurLEmnkB29XQhKzsPGoUJn275CscOHYNCLML119+EgsIieKbceP+Dd+DxuDFmG+PGSCrSsOl58XlzEJ+UAIWakINhNvMqxEpIhTIEEMChEwfR1dqHN//4Pv7w+u/hFY8iMTkeueGl+O1H65CcnoQ7F/4CzV0NuPXnl2Fe8VLMmzsXf3jzRaxZeiUevvOXqGw8jcdeeYgTiF966E94d/drWFp2IWbnLcDL7z6DS8+/Fi+8/SRuWHsn5hQtxK6TW/Dxnrdx1zX348uvP+MU4t/ftxEdw234w/b1OHr0KDY98xVe+OxJNsT9+to/ME3m2mdWIdYYiztXPYj1H/8C1y65CyvnXIRn3/kFDp7YhwuWrcGsjIVY/6dnoNdo8Pbzf8W6J+6BxipGelomllWsxTu7f8fsbadjEq+ue58vnW999RwOHNsOlVqL6y64D7c/ci2WLZqLhqpaBg7cdNvdiEKDrIw8zMtajPe+egVx8ToYFJl449P1ePT2V5CZlIsdpz7DlsPvY901T+HpjQ9hSdka3LriR+joa8MPn70ReYX5eO7O17BvfBcWGZbx5Pfxz2/DDxc/jneOr0eKIQt3LvoFPj7xR+w6s4U/02QepO3LyPAAX7tJ/51tKUO6JQ9nOg7hkat/D5lEjvt+fh0aautw180PcSP4wQfv4u2N76MorxzrnrkVLz2+Ac+8dR9yk4txxfl34mT9Afz8N/fg2stvwozCefjTBy/h949/BH9gClXd+5jgVJo5D+998QaUWhHuueZJJMdl4N0tv8fhU1sZGrFy8eUoK1yItz54Hvfe8QJGbQMIhAM42bIHN16wjqUff/z8cT7nn7r3L5gMt8AxJERSQg4PDE6fOYkTNUdx+w13Iy0xA89ueAJ7K7djy/Nf4+EXfoDZ+XNwy2U/RlNnHe596hYMjA7CGmthCllgKshI1dGhIXz88h7c/OAaJMSloN/ejx1vnuCB34HGvdjXs51k+ViRdTF2138JH/nbBDL4PQFUHTuDC5dditll85CXlMXSpmOVlVhSMR/9I4MMFJhXPJMlbwEEIRdKsffI11gyeyFMBjO+2LkZnd2NuHT1tfhi18eINcbhyktv5ZqChitls4rwq1/+GldecRXfI2dUzGTp3rVXX8PBTBajmU36a9auwayZs+D1e/He+xtw5MAx2O12XHzRhZBIlczNF0jA5/mClbMgUAkgkAqYavbCfa/hqY0/w9VLbsLFC6/Cxzs24qV3nsH6h1/HohnL8OKHT+GDvW/j61fO4OJHVuC+qx7CsvIVsLts2H10K45WH8DT97yM5LhU3PXza3Do9F7emhkNJrz00Pu48PoFmFFUgZqGBhz5qopf142b38bjr/wUUrEEySkpWP+z36Om9QTsA4N46Ie/4e3hI/ffAm8ggqhaDrlGi4rZCzDlCWHZovPw+datmDtrJpPeyKSqUiq5yX3vo494sHjp2rU4efIkS5AuueQi1Jw4jZ27tyG3uASPPvoYdmzfjsSkJNxz522oa6yDUarFvUuuQKHCAOfWrUj8ewXNv1NafefX/O/E/R8m7qfSwziZHIRb+jct0rQL96xsJhw9y0n/G27n3CtLBd2/dYglkCoJ30iowzC7uykEgQ6pXIqQWA2ZchqfxEZTQguS/IVCm8ngShN1cufQQQU88eO/hX8kmQqHH53tKKjAI73idKoqhTSRcUKA8/5ajdzKvn/rKf+rL2qbncKFe5B0+d84rCkaV8yrtXNyGZLJSKUSvoAE2psh8XnR09+PtvYONqkRxrFsRhHMsWaEQfoyGU6fqIROpYcwSsUqSYKIDpIAa0w8hoaHeIqtNxmYM93a3IjB9k7kpmdytDOFryg1WgyOjqC4rAgtHQ3Yd3Afn4wqlQZDwzYYTAbodCpOpcwvKkT3QC9MVjO2bPkM6anpEESEKMgt4CliZVUV8vML4Jp0wBSrRVlFERMywhEBPC4frBoDB2ZYYqwYHR5De1sHo+oK8gt4ErJ9x3bkZuWir3+Aza+8ChUKObgmLoFWwiGevoy7HcgtyMKhU4eZ4iAQSmHWJcA9MoWRbjuCHgHnAPh8LohEUXS0NkGllLIsY9A2ipvvuAlD3j5E5SEYrFrGWO3Zcwi1p3sQnvKhojwHhUW5OHBkPwqKC7kAJe2oi7TqIhmMGiMshmnsH6XJVZ+ugkxMFJVkuN0+jIyNQ2M0QSAWYsw2DINRy3lfA339XHgmxCWhsaEZSfGJMJksmPA54fH62ByqlisxQJSU2CQ4h8cR8oZ4A0AkEzI8kXyCwnqcE8Qn1iESDnNAEhUK6WlpXIjSvxOhhwgBfd29iLPEMaN3dGSM/42CXcigSmt/Cuwg2Qox4Ul2YDQYcKa6FpmZGd9IbTgufoyMU2Zu+CQqCZRaLQc60fSfXgelUo2oQMyNXTAcxeDoKFOciCZDk3Fi8Hd2dWHW3Aou3r2eSTid4+ju70FBYT6fQhqtmsOjqDGJT4qDc8qJ5tYmxg5arbGslezv74PJpGedLU1zI4EIJAopzIlxONN4BiarEYgEIAyFYNYb0d/RDSlhYUVyLFlwPsZt1MiOwOVzY8I7zoZG2kgJJCJOrqSGKhQVIC+/iHF7xLn//PMtMGlMMOvMUCoUkMulWLhoEd7/6H1+HhRqQozy5IwE1DXVwajVIyUphb0MJDX7y1tvY8I9xRSliy5agaSkFPZAPP/b9Vi9ejUWzVuCju5WiBBGV28HJyEePXYERpMGQrEQjU0N0Or1EAulUKl0qK1rnA4U8YsQcEcxFfJDpAohOTMOb/1yKw51fIrPv/wCf3z4M0y4x/HB4dexdO5yuIf82LT/XeRnl+DW8+9FQ3stXnjnSW76XnnkLVz4gwXY9eZJbgZX3b0I99/4U0x4R1GYXYLC1Bk4XLkfmw++h6yEQuhIYtdTgydvfY7NxI9u/Am8Ph+evuU5vPT5Mxi32/HnBz/g9/W2J67g1f/6e9/A/S/cjjklC/CzG57CiYZDOFC3E0tLV2P33l04VXcKi+YswYO3PIyfPPMj5JSmIkaTiEAkgARLMrIT8vHjF27Exse/YJlY33A7fvu7e7m4evpn72BkrJ9D4Xbu2wylXoJf/PiP/PO7x1uw7dAmtLc1oryoDOeVXYln/vQAZpRU4JYLH2ZZxNofLsArj/4FN/70IiwoWYTnH/kzevq6cN6l5cjKy8UlK29Et6sFxRkzcd3KG/HWtldhNOmxvf5jPLj6GZhUMbjvL9fCoDciPjaWcZqDowNML6LtA93H5pTOx+qU22BT1cAaKIJcqMMTL9/L4XI/uevXWL/+KZw4cRKvvfYWSkvL8cKrj+Oxn6zHI8/fgoTYZNx389PoHW7DW5tfxrzZi5FqzscHW/4DP7n915xt8IvX7mPP0cLiC/DhV39CR1cLnnv4T8jNKMbhyp04dHILkqwxuOGyJ7Dv4GsoL7kaOp0Fv/vdA7jhxp9i0/YXcfVFj0CvseBYw2cwxSqQbliKM407kGguQ4wlAU8+/xiuvvR6nKmrRO9IJx6951c4VX8Mz2x4DBue2Iy3N/8OfR0DeOmpP6O5sw4//tWNmPQ7OaCNAtYoATfgC0IlV+Ge69ahsv4oHrrj17ju0WV47oE3kZ1UALfPiSc++wncjkncsPAOKKXTHp32gVacbD2O21b8EDlJubC77ThaexxDA6OsZ68oKseOI1/DbDBi5bzzMOawYwo+xKhjsOGjNzGjaBbKS2fh9T+tR13TGdx1y/3YunsTYgxW3HX7Q1zH3Hb7jSw5/eKzL/l6s27dT7DhvY0sa6XG/dU/vIrrrr8WjfVNOHDgAA9Qli5bgpUrVuC1V/+IW269Ebv27CSrHZvNSQfOaZo6EcrmlcAYZ4ArMIGXHnwNj7zxY/xp3QcwaE04UrUPJ6qP4UTNMXz8uy9x4PRe3PPbW3Hk7VpcsW4NXn/sL0iKTcFFD6zAY7c/gQ2fvcFhTa899h6OVO7H7Q9ehdycXESmBLjh0jtx9OQRPPvkS7jsxlVY/9QfUJRfzEF5C9aW8QDUaLXgoTsfxaHKfXC77Xj1yY2w20fx4APXoaa6HiUVc9HZ24ubbr6DvV1rVqxFVV0Nbrj8KnimfKhsquWBEN0bKZtDKVOgNK8Ab7+zgZuZORWzUFtby5r2F154AZdccglee+1VLF68BNdffw36ujpQEpeC+xZdDffIMCQHjyIj9K3h6b8qqv6Lf//fwv1bhbtPCuwoDqLdEv4mcercFJ0+8H/787R85h+Pc0QZ+nvWsv9ndTwVzlI5S2boYnfusWhKSAUua+CjEQSEakj1BoiIjMH8eCq8p2Ux3zDS6e9ows6antA0y52kNN9KKf3Ppt7LPqn53gp3mrifvmYG3NEI3/SnX4NpTj1N7mjdRkU7/35nXxjLlAcTvZ3wBqY4oOSr7V/iCgrvMGsgkgm4YKCJK2nkxBEZxocmkJNegMrKWiQkpkKt1XOSp1ou485/wulArNmMSfs4UuLieQV4+NhR1g1nZGYgIyeDbzRbd37FhsYVK5djdkUFnnvhed5KUHiQXK1CSBSETCWCP+hlHnmMMRaZadmYcLlYBnLmTDWmAj7ExNFE08faeL3ZyGxjYpcjIkAwEGWzFoXXjI2OcVKeilBfCprkTyAhPoFXyxR45HA5oTNoEBNnQld3F091CX84FfbBEGeAXKf+/9h76+iszq3d+5cn7u6eEJJAgODuTpHiBUqLWynSAoXiFCul0BaKF3coUNytOAQNMYi7u8tzxj1T9tv3nP2OM/b49vf98Y29xmBgSR5b617znvO6fhdJKVk4WrhgWGXMu+fvRHOq3k9l7FO6+6K8HDJSU+Q1VOlWU7ehH8YOepjbm/Mm8i1mVracPn6R0cM/FflGbNw7mjWvj56ZRsyVpSUlOLm58vJNmCTGerr7UJxbjK+bN2WF5aQlpWBlbCavLT42ATNrG6p1dUnPUYbePPJyM6RbrTjoGh1dWjVtybFDJxnUbxBJyWloDfUpKCzExtyCQkXuqNZgp0JHCkvJzcqW0C0DI1ORyagbWFZWlkwRPhTuuoqGVFFJg3r1MDQzlhTW7Nwsnjx+zPatOxg+5BMaBjUkKyMHJxdnklISJS49JjZaQtLcXdypW8cPCwtLmUoZmqjkxTJys7IkPVeNtVVxr0xcioqkzFF5+XnYWlsTEx2LsYmJ3JTjE5MJqN9AblYqglyCxpRRNi+XzKwMdA11pQumwn3c3J0lZEalUZpYqPCnPMLDQmkYFCQ6VH1DA+xd7UQOpSQZaqoXn5BIWNhbXFwdhJuuNhc5yelEx8bRe0BfImMisHeyIS01iRxF+TCxQF9jgKuTO0EBjXjz5C1PHjwTs+L0r77gefgLMgszJbkzJlrJ0mpwdnMnLj6J4MZNxYBbVlomYSMmxqZUKSa+rY0Y4xs1aEh0Uqy8TpWyqFCYJdWFLF+6HCdbR2Eyq4XOPzCAtu064u7ni66BhmqKuXjlInW9AzDSt8TFzlOkW69fhnDsxCGCAgL4uFdfmSipYkGtEwXFBWRkZ0kolXpvFFZQkWh2bzvE+4hYiV8fNWa4MKO7NRpKkV4SKdlpdPIeJpKj0y92SAjQR+2GsvvSJgkoW//FTl6+fcrslePp1+dj+rQbxuHrO1g27icKivNZuW8hQzuNIjs3A32NIS2D2zJz5UTCot7i5urF3AnfsuX3jexcdBAjA2M2nlpNubaSUe3HMuWHMZgYGXJw8WlJVly9+1uiUsIZ3GkUKdlJRGdGsW7CFjJz01m4eTa/zPuN2d9Nw8bRjvGDpuDt6sOS376S4nfSwFlceHqank0G0DSgBQPndGH30uM4WNdqu/f/vpq7t25L5Lqjswu+Po3x8/UnLPExi6b+Kl9z4PwWknNj8fb2JiEmhi+Hr2DZ1qnkZOTz9cQV+Hs35NeDa+jX5RNmLBuFplTDsd23xJDfo08zYafrGhvw7dxVPI27z5wRi+V1LfxtqhirvxqwkttR5zl2Z48gFxOT4tFqK3kf/V5yH1RqrQpIU2bA5QO38yDld/zdgnDUNuDBm6v8+eAKYwZ+zbgJg+natQezvlwqdKEL1w8z+fMF7Du7TgqjYb1mkJWXyvmHh8Rw3rnhABasnMqi2T/i5e7Lkh++Ii4llmmffcXOoxuIiX7HhmW/0TioJUdO7ubW3ZPU9fGld7eRXL+yh+mztoicMDrqMp6+7bh44wB+vq1oXL8975JfsfXQClZM38OcZaOZPn4J9fwas2HHWvy8AmUtuvP4OivmrCUpLYGpK0dxeO15Vv40B3MTa5bO+ZGImFC+WTcZC1szqnWqBUtrZGwmQUHDuo8iOSMBV3s3xg/8ipW7Z+Lm5MuYPjPkM1tyYDZ5pXmUFpZhZmBOeWkZyyf9wIxN01gy5jsC3esRnxnPw9ePyUzJobqiilGDRnDt0U2hwXzUvpeY9i/cPM9HXT4iOTUJa0sbEhJj2bZjvTQ2Rn0yiWOn9+Ji78rsGUu5ePEsU6ZOJiJcrYtKUveQIYMHycZUHUraev3qDSnUr1+9TlBQA3bu2sHSZUu5ef2mFPqKwa/oeupQKgR1f1dG4hrdanwDffEIdANjLT/N3cz8HTM5uOh32TgOm95DiufRXw3myv77PHv9hAGTevL2agwdh7di07LtNG/Ukno9vBk1YLTUChdvn+bBibdExUYwcHR3yooqGDNykjQ3/OoE8M3shcxbPEtkTV9MmiXPaeT4AbyLj6C8qpLlC77nfshd7jy8ydNzbyXV95tF40hPSsfRzYOrN24z9YsZxMWlMHnMFO4/e8y0zyeQnJbK3ZCHeLm7yRqpritjQxO8HFw5dfqMYLtHjhgmTZ25c+eyZs0aQkND5R749OkT5syZI9JnCxMjXK2ssCitYVK5FQ00pv8PyvX/+tb/FO5/K9xzTbVcbFJFqkWN4I7+fkjalJ5CLqnuas0/WOjqaz4U6B807urflJb9Qwf+nxbxhsb/9ANUFAtVzOspzreeKXomZkKOUV0txYVXRbvqsisD6t8Djj78MEWUkMJdAqL++6E67yKdUUIyrZauv7/5txXukc3ceTCoETUmhnIj/pDiVTupqJFfKlFW/a5u1uowyk1Hr7RAkkOT05N5E/qKVm2bY2xmgIGJnmii1RBDdX6T4zLJTS9GHxNyc0ul2660v8qNr1IlFSNXIdhsLazwdncnLjpadM3ZuTnkFeQJYUP/L9PMpq2/UlJehF9AHTKyM3kXEy0Ske7dumFsYURcynv0jKoxUWl5piY8e/QcX++6mFpYEBP3XnwHSvKip2tMaWmNJLRl52Sj1akQ1riDgxOJCakS86zRaoiLjhV8oZWlBd5eniI9UcE4SnLl5OwkhlVdfR3R1atiMTUhE3MTS7S6NeSX5uHk7kpljQZTPUscTZ25fvoavh6+Qt1R8gKFPSwvUmacDNHyllNK74E90ZpXojXQQauvQ43WgKePXlIvoCHxsbGS0opuFZb2pgTVr4eDrS2u7u6kZWbx5k0Y1OhipDHCztyWmMgY7G1spcg21jOicXATIqLekVdcgpuHB8lp8bx8+YwG9eoLOUVTrUNpQZl0qRX6TqMxIOBx+UAAACAASURBVDUrUz77zh06k56USnVZJbbKLF1ZJUW70poqKY/Siiututp0KWaykiOoDqPqiCudvbeHJwXFhfj4egnPXI3nL164TJtWbTA3UYmR5rU0lKREaqiWTqDqfKsJiwoFUp1LxdlPT08TLJ6StkRGRMj4+H3UO0F0mpubU62rg4uri1CK1DmoEhhNzE2p0WiIjY+T4K9XIa8leTYkJITOXTqLBCY2MQZTSxMcXexRpsVKEX1Ui9FaBY5UVVbI9Css4i1Ork7EJ8aJ3lTRcRTGUREtduzYITjHsWNHSxKgr6u7IN0sba2FJGRkqi/6S3s7e3TREBigCDgZlBZXoC3VwUwV4NUVQiqp0quiuLqE8vJiNGq6V60lXeEE7R2IjU3Azs5OfBzqPVFG3ei4GGysbMjOzOLcubN079VbEiwfP3oiRYIqCoxNDLA0N6Z9m1aykVU0mgoVEmWsR3JuPI9ePRIztoO1Gw6Wbpw9fQEjfUMxJMfHxDN57GRJLiypLhcpoJLFJSTHYu9qQ01NORU1RejrmKKpNOHZw9d8/916enTvTkzCezy8nBnQeThuvvb8+eI2w9tMkaLgbuwpwt5E0KFBb45e305CfDJ7vvuDiNhQlv/0NQ0DWmJobMibqBfsXXOKa/cvM3vVVD7pN5pmDZsJezwy6Q1Z+RmC9ayhhl1LjzFmaX92LDqBuUmtOfPDMXrVYCF3rf9iC042LizfuoCQd0/wcvVm2pCvmLVxMpu+2kUd97rM/WE638/5hckLx5CVl8PBH4+SnZ/N1NWfSXjVjzO38+3O2ayfuoXcwhyO392Di6UzI3tMkYdbt3k+oZHPSEtPp1mr5vj7NiI4oDVHL+9g6ZRN0pnfdGANMUlhNGnSWKY1nYOGc/7JLga2ncaEeX3ZvuYPEpJjcLRzoeeQpjTyb8jib37C2NiMJsHeQu4wtTLj4d0wGnYM5PyxSxJM03F0I85suYadtRMr9n1JXmE+WXlZcn5nZKWTX5RLQGCgbEJdXFzQVkFTt/bU82rEvj9+ZsnobWLkvPnkNNbGTmzbuR7/uo2YO3MFj17c5ubjMyyYspGfDy4QE+/sMesoLMnn4KVfycnJY9qwb1j181zGDJ1BUGDwf/sMxn8xgIjIMJYuWE+PrgO4cu0PXjy/Ks81Jz2VPn0HEdS4GzExT7n3+HcaBH3E/VdXsbZwZVT/KSRmxvLj0W9Z8vkvbDq5giZenejXZTAhbx/ROLA5m3ZtJK8ohyWzV3Hq2lF2ntjIntWn+X7zNxjombBu8Q7C34cyddFoDE31hISm3geFQCwsy+fAsj+Yv3kqEwZ8ScM6TbkVcpm7r66w6esj8jreJ0ew8sBCsrOzBMWpaFgHF//BhB9HM23AbFrXa8P71GiehT8nOjxWApj6dO0pdKGo6Ah8PHzp172v1CKnLpwgMf49udnZOLs4ys8rLCqgb+/hnDp3EFdHd/r2Gkbr1o2Zv2AZ06Z+KQV3s1bNyEhJk+esDlWY9+vbT6aWjx4+lFTjtu3bENwomC2/bmXYJ0O4ffuWGF/VFEsHjYAbVEmhGi5anRpsXK3QMYU7p+4zfdVETmw4Jz/721VfsnLBzzRs70vo/VhehIYwcExfHl18Tu9RXfhu3lr6dh/AV0tnsGrBWhp09cXB2o77516z79hOtuzcKCnFD6+/4Is5E5k59WsaBDbijwunOX32BFfP3pHHefUmhGlfjxFk8vRJc3gfH8GzN0+4dOAueQW5zF08nqK8YgE8vHgZKhhhW3tn5s6Yx8UbV1g0a/5/O89UXsOpS2fw8fBhzIjRAhJ49PCJcOi7de0iksxJkybx/Pnz/7Eo99AY/n8awPQ/PpH/H/3HPzTuMY41XG1QRZFBDVVVWkEwqSTLD1r3D4W7hBipBrdKwfnb8b8X6EKJ+asx/3cZjUhJlBtatVbVya8oMX+58JVURm0SynUtMDAyrJXJqItKRyMmJmVOVcYtlUyqkJJyxXxwzWp00RjUJuNJ8JLaCVcrBJX+P/5c+4SUBMfw3yqVUYX7oyHBlOqqOF1dKdKUROGDEVa9ZtWRVn9XO2kVt5719im6JcrYok9GTqZ0SZW0oHGzBrRu15LktARSEuLw9wskITqV8DexMhKtrtDg4OAsaYxu7h64OLlQWlxManKKmH2DguoLQUUZJvOys3FysufI8cPYO9oxbMRQbt69SV5BNmlZaYIdK6+pIMi/IeFvIzG1MsTAtIZqTRF2juYSeV6QV0J1lYb4lET09LU4OdlSmF9MUX4NFmaOWFrYyY2+srIEawcb2UxkZuSIbEPxa5OTkoQeVFJYIJIIB1dH0K3B0toCM3NjjE0VJlJXDF7XFOlDY0rPLn1JTI3n3qO7gi5UMdWdWnfn8u+X0Ss3wNLUDAMVsa42E+/eSfezIDeLypoiGrdqiLufMxUmldg521NZrfTDWmJjVOS9IrUYyYZBGUczMuMFd2hvY8OtO3eoqtbi5+cvYVH5OQXCGVdhSyohTiXOWRgqPJ2VYMoi370XmU9YeCjurk5y442JfEfj+sE8fvAUb+86FBWUUMe3riThJielyPloYWpBTVUNJoYqQlxPOhlK1qRCiNSmWBWSajFUGm9FNVFGU2Uyruvnh6FGT7wCfv51SEtPo2nTJtItTk9Jo35wMJfPnJOUQi9vLyEBqIAk5VM4evQI/nX8RVbl7Okm2DR1Tp46c5revfuSnZkp1/OggQM5c+Ysdx88kBubiv1WNyP/ev6Y21hgamEuxfbhQ0eYP2uu0CIUW1oZMDt36yQ3eldvJ6q05ega61KmU0Vmbpb4GSrKytDVqo2eidCElLFVdfuV4VVPT3lCTCQQ7MTJU8yd/ZWgJbMzs0lPSZaNSXJSsqSbqsdv2KgBjs7OsmlUCZ66OsZUq0u7RhddPT3KK1SoUwlVVMpG8c2blzJVev8+mqZNm4v+s6y0AlsbG3SqkU2Qig4vLCoiOSGZkCfPcXVxp2PnrvIcVCBKu7btiEmIw9PbjrVrFjF16iSsrO3RMVDyvkpeRD7l0q2zDBwxmKzUYuKjM7GztkdTBZ5uHtiYOnDp0jXGjhgrkwJlXlbM+1JtOemZSVTWFJOeGY+biy2m+g7kpFWQl17EysWr5bP5btVy1m/4nu6tBwgz/vm7EM79dh0rc2sexV3h8cNHjOo3kV2nNkg+w6rpW3jx9hlzV09j6Zw1LNuwkImfTWVEj7FsPfozF/78Q84PhbCbPX4uh48ewcLOmOTUBN5FRXJh60NmbBjCt2N+wsrUVsJe4jNiCI99K9+vfEnrv9pM64bt2XZiE/GFsRKmNuPjucz+YRqDewxjzEcTufvsJnU9A5n3w2xaBLdi+shZnH94hrU7l1K/bhALxqzgm59mc2TNGb5aN4XOzbux48hGft98U4ryV+FP2Lh3Jbl5eZhamNGsQSt6tOnHhn0rWD1rM062rlx6cJw/H1zF0cFe0lsnDJvPt+vGs231We48vICzozuN67eTu9W4iX1EdtGv3xjq1WvAkP4dBXKQkJLMsBGf8+TlU1w9nXD0VBvNStbM2cGeEz9xK+QCRqZGxKbGomeskY1pSWUZ3j4+ZOVk4+vrJ+eTbrU+K4fu4PvTs5nY/VtszOyJig3lyvXT3L5/mYVzfqBJUBt2n/+BsOgXrJ95iO+2Thdj+rThK6ToXLNT0Ux0mDLsK9ZtXkbXNr3p2rGXJDRnZKYQEx3BxYvHiY2LZ+oXc+nVfRDh4S85cXgrXbv0JT87kbpBLagT0IxN2xeQlBvFp4PncerWEdq26kq3hv2Iz45m6rpRHFp0gbGrhjC446eM6jlW2PC7Dm6hqLCYTwaPElnmF8tHE5sQxZYVh1j909eCbty/6QJRMRGMnjWMOv7epGakUFFdLt4sBQ+5uOEuoxb2Y9fiY5y9eZz2TbswY/VY9q46jbuzFzn52Xw8uwt6BroYmxtKYNH1n5/y8Te9+azXBEb0GEVIxHPOXDtL/Lt4Yt7F4FvHk9UL1/Dw+X0pzNU63KfzRxLo9/zVY+ITlDemUqg9GdkZ9O/9CZdvnJQNVXZ6DocPHeP9+zQpupVXSPlW1LWlcgLUv6nGidJ2X7x4iSZNGzNl8hS2bd/G3dt/yv+3bttC7u/KWF7LjtcV6IJgr6vV2gNawxoMLQx4fOMZKzcvYfuavXLeHTq2h9Yt2jHj60mcP3WLtxGvWbJ6Hrt+OUy/4d2YNmEmnwz+VBpZPYZ0FMTjyd0XRHbZqltDIXEpz8Sj6y/o0LcVF45e48jJQ3Tt2J0J00Zz9vhl3N08ZW0fMryryF0+/2wKKelJPAj5k1unn8pUftj4PtLcUJ/ruQtX0Gj0adAwmGXzl/P7hdMsnDUfA4FqKCqeHgnJCTx69VgyRQqy8/hsxOfcuHlNahi1Jg8fPlwkl8uXL+fkyZP/tDT+T+H+798x/KNwf1i3mnu+Ki2zVuYhCah/Fe6qaFd/VjWxqpVV8S5xrzW1chCZmf8VMPKhjlZP9UPx/n/o31WqquwIdKG8FP7qwCv5jOoSajUGVGmMMTTUyA23Ws8YfVMzCWJSv2pU512loaqHlYRSZT41RGNkiKGBviDmPkhVVIddW1mFtqqiNmlVT0+0811Pvv63ddw/SGWUxv1/Oj6grRR3V+nck57epyInXUKjCsuKyS/K503oSxwc7dA11FBWXiykkiaNmlBVrkOl+lWqg521I4Z6BtRRBrpKVVQ1EO20YsCrIk0ZplQhqGLeE+NiZVT68MkD9PT1GDt+jHRpXoY+x9XHjaKKIjILMklPy8ba3JqXb57i6++Kl58DVdpSkbOYm9lQXFwlEd1Gpqq7r0tGWrrwXxWmUQV2FKuud3k5NvaOwtdHq0tNjQ6lRWWEh70Vtnz0uyhhC2fl5NGwUX1BaFVWl0v4htpsqbAbha2yMLPBzdGDU6dOUCfAlxIVc68xJDstn4rccnJT8zEzUMFCyixaSXlpucRmZ6Un4xfgTrV+Gc3aNkbPzkRkGDeu38TJ2U3IH6qr6+DkLN2x7JxMclVMt5EByQmJsiArvGZVpRZjQ1OaNmxCamoGickp+Pn6oavVIT8zl4LsfBwdnKUIt7KykU1hVVkFSfGJvHzynDpeddCp1sHe3lF0zvb2TiSnJKOvcgZqtDKCV1WmSoZVKXp16/gLXae0slSKTnVDUCPIjIw0vD29hKOrGMQKVac2LMpwmpqaKvHt+QV5smgqU6sKWclIzxRfgmKG1/HzE/6+2gQoo7BKsFREG6XdLq0o5/at2zRsHCwyEIUINTU1FYxb1Lv3ODq7Cq0hIuothiaGhEaGUqNTRfM2zUUrrq+u2+IqSdrTNTAS5r5Wt1qSBMOiXit6K/WbNOTPR48orSrD3slBqEGGKgHY0gJ9Az3yC/KFWVwvMJCS8goKS0vw8vaW61/hGFVYi+q0G5gaS4CTt5snr5+/wNHZSVJSM/KysXN2ICU1BUcXJzGq5+UWCM4tKzdTpgjKM6J+TlhkuJisLcwshP6iiDJO9s7CKlbvkZ2tHf51AmRDqsJbFPasU5tOxCWmcO3qDT4d+TmWJtaUVJWTkh2DlZUiQJVgZmlNaY1WONeHzv5G45YBQlQKfRUtneHAgPo8ffpIPArRkbGYGCoELrRs1pwajZb84jyKyopwcLKjsqqUIwcO8NnIkdhZOBMdnkh5fjUrF64WXGfb9m158vQJQ/uOIi4unkcv73FsxxkpQgeM7UZZRRlzJi/kz9cX6d69B+3q9uVt7AuOXNxDC/+O7PpjK/26DmbSwGkcvLaPA6f3MLD/QMZ3m/oPXN+LiGcs/GU6yamJvDydxNebh5OSniaJuHXr+hP9Ph4LM0tCQ9+Sk53Hujk/07V5L8IT3rJ4ywI5Bz/vP04+35fhIXw/4ydZDk9cOMqxy4f5fu4GIZWs2r+Eq3fP0aVFdzo17cH+c3v4bVmtIVWt260HBXJy61XcnDzk751GNqVR48bcuH2DSZ9NZkDHYazavoB5Y1bg5xXAgVObuXXvEn5+fpibGdOgTntOXtzOnKlr8XQJpEffRpw+dl+M2wvmjmPP3qOcPnuF4OCmfNSjLfWDgrh89TqpKtgqNo52XZvRsLkPK+dvxt7WkRZdPMRro2RgNYbVFFcVYuNoRbWuFq1GI5LDyKgo0QPbWNqybtQejr/aQnWuhtFdpsvrWrp+mnLw8N1Xv8kmaNWR6egbaFj8yU6+2/aFyArXztstiL/V25cK9WTj0l/5cfN3kiPh6+lBs6aNufDHaQz09cT0n5mVy8DBnzJ61FSZIoY8vkZwo1akp7zD068BtvberN8xl4i018wavZozj45homfJV0MXcuzufg7e3MHBueeY+P0IikpL8bD0ICsulyC/hiye852sT8s3ziMjP5nExBg2rdjPnuMb0Oga8MO3u+U623R4A0WlBbx6+wJnVyfCIyMwt7fi0k83WLFvASvH//gP9GKPz1rTu0N/Zk9YIPfs7uNakJ6fiqG5AboGutzc9JLB83ozquc4Pu0zhmfhzzh38zyO1srDYyh4WwXFGD34c+LiYngZ9VqaEa2DW1HHy59XoU948PBW7fpSlE+f7kMIeXOX0sISDHRM2b59B3X86rN/X603o1uPLrx5/UY67Oo8U9JE1bA4c+oPPh40QCaUYz4fw5rVaxkxcji379ySYlYV7up+oXqPysNWXq5IcYpop6VSW4mNoy0Pbz8kJPIRH7Uf+I+S4NDRvSJ7m/XlN9y6e42ft6zjwK7fmf7VeEJD34hkR/lxVAjS6f2XyMrJpMfgtlRV104LdTR6PL32mgYd6hL1KF6eg3ofO/RoyegRY5g4dpo8VsvWdSVX4uMBn5CZk8WfT25z7fRDaYa06BokU1UltVH1Q0ZmjuB/Vy1exd0nd0URUFiQI938bu178vD5AzLzsqgur0BbWUNVWSV9+vRHoTXV+3n//gOWLl3K0KFDmTJlCvfu3fs/SqD/FO7/LxXuZQZwqlUVyaa1Wi91fCjIhdmuq8IganVdqjBX3Xh1Iv39kO7yX0X///VpqvhT1XVX2jLVUReGqY4UcKrA/CA1UZsD9ecKfSsMLS1FGy/FuxTr/3UoNJ/qxqtOuuqC/rf/q6oS3KSmUuEDa9A1NpbOfNdTSirz76PK3B/YAI2FYmrXXsx/57er56NeS230bq1cJsjagsQ3r3gZGkphabGMj2Njo/Hx9ZRodisbC3p06cz9Bw/QQemA/akoq0anWoOlsTkWxqY0bdoMc2s7CelR+mp/f38lwyY/P5e1q1dSWV7Gp5+OFHyeo72DMFZbtWrG81chXLt3jS4fdeWZQiU6O2FpbsmrN89p3ESZTzMlhTQvL58aDNDTNRG5gwpcSElNJjIylN4fdUJHt4zy6jKsbVRCH+jpqiS7UsIjovFRBtn8QsLevCG4URD6Gq3oGB0dXCVW2szSTIoNZaKMeReNob4Bzk7OBNavL2hApZO0srXE3UNFgnsQ/vo91cU1vH0ehm6lBlMjlUynpaSwWIrorPRU3D0dKa4p4LOJo8gsK5QubnZ6Nn516kiXV0mH4hISpKutAqASlLRD30CkEY0aBJGXX0ByShq66JKflSddNNWNU5sLIz0jSgpL8XBxJ/R1KLYW1kIKsTC1IiUhhcL8Inw8vKkoLqdn956EvQ2T4lmRXBTJR3UM9fX05SamwnBUkJI6V1QBr4KSlEm4SlstNw8llykpVNkGyrhdKcW3KroNNBrBWip9pjqX1Gg69G0o7Tu2JyMzXQgsERGRBNWrL797urlLKI4659T1pbrc3Tt0lY2C0jEqTae63lR8ter8q05LVnY2JVUVMvlKz0zB2t6axJR46jeqJ4EgNg7WWJqYYaStjWEPD4+kSdMmgipUAURPQx6SmBxDz7590VeGVj2kmxge/pZySQ/Mws3FBXsHO+5euS3f6+nnI3HcZTUVYjjLyckST0RMTCwNGzcXfWuxogJVa/H1rSOhTSlZGbi4u+Ad4EtI5FPRIqvzQG041HqlplGqS1VYXCJhVhWl5RIMVFRUJoZrVXiWFpUybMgwnr98jqur8l3oc+rE77Rr2Z42Ldvy6MlTfLx8cXN0F7zahSs36NWzG/qaagqKszA0MqFIeTv0awhPfcalmyewNLXn6uUbBNVvTP2gYMytTDAXjX8hAXWDiYtJp3WTlkTEvEXPWIutoyqE36Cp1lBVosNPP2yFymo+6t6ZRgFNWThnEXXrBtCpc2datm5FTFgKUZHvePn2Gb+u24WXuw+7Dv/CxRtn+ObL5Uyc+wnGJuY8OhPO7VeXCYl4jK9tEC9TXuJk7sLUQdNYuWM5L+Oe07JuK+aOUUVU7fEg9A7f/7ZIshW2zjvBpLX9+KjNJ/RsOeivdavWWL/txM88eH2Hzz+eRN82AwXzOGPDNDFQ13Gpw5iPx7Nx3zqO/HhKCC3jF3wm2uwzWy5gbmrBZysGU1FeTPemH8lnHR4dxrp5W7j/9CavIp7I5q9jy15MHf21PK/dZ7fwOuolTk6OElTWvWl/Bo/vxvkDd6nrU489RzZy7Pd94tuwMDdj+MBxXLpxlPYtuzN53GJu3DxPUUEBAz4eyZyZ4zn++3GOn7xEcHAzmjapK9eimoqpDv/+/UdY/9M69EzLOHv4Lvcf3eD7DXOITVS+EVNKqsqwdDDDwExx41UgWYBMyxxdnOX1K0pRa9/OvEsOR8+ohq/6rpGicNgX7ejd7WPGDZpLUlY0l97ulWC8sR0WcvD8JpEvzJmwVgp3n2A3CXxb/e06Vq1biLePF9MnzhfJ3AdJ6v0H18kvSuLs2Rvs2XlS1oygBl5MmjiNvIJEevQeSJf2fVn063TSyhP5Zvgadl3/iR5NPqZrgz78cHoJz97fZ9vUE6w9uogv+s3DUcls8nJYvHoB23/cLWvM/NVfkl+SSWR4KAtmriYs9gnZebmsnL2V1IxU2nzcQqQm7Tu1JOpdJC6urjRr2pp2gR2ZNn8ST8+95OqtSzwPfcrDkHt4uXuxe0OtXGbr4Q0cu76bkuoSaVgdWHyZ0YsH8MWIufRu2Z/X71/xLu0dJjomQsfS6mh58PCeNK5GDvmU1s3ace/ZnxQU5NKjQx+Zpp4+u5+YuCjxCQ0dPJajp36TifLoEV9w794dRoxUcpdH4qvZtn0LixcvRIkHVMPEQoUdGhjI6375/JXgIFXjR31ti1bNJUlcnf+qkakaA2pNkL/r6kszrqKqgiqdSvoO6MO6ZRuYMmc8Zw9eltcaFvGGTZvXsXzJDyIn/frbacQnvWfPrydZvOpr5s5YIsSY6Lj3TJ07lj/Ph8gmol3/RpKMq6ur7sMGzPtiIV/On0zEwziu3LzE0ZNHiI+PJjioETt/PVB7vezdwt592+jT+2Ns7ezZfWAbD2+9lY2YR5CTeM0srezo0bU7CvJfXFzG/BnzuHLnCi72TnRo3QEzU3Mi3odx5vIpunbpLmtrSUERBTkFRL+PpUOHjjQIasS4cePkfq1QkOq+pDCR6r35+/Gfwv3/WhH/y18gHfdYJy03G1dTqK980rVdD0lK1eiIrr0WAflX3f4BD/k3KYwUBv9qKJbqsqsAJkWX0dGI9EHp2dWhxrCquFWLlOrCY2IDRqZoVJCAksv8paNXz0862PqaWpa7kZmEH6nD2NhQNLOqy15TXo5OVW06q6Ak9Qzpejr03xbApDruSiqjNTUUVJLqAqjnVUuVUfHdtSZVdXF/OF6ePUtaVAR1AgMknU0l/8XERVNaWiKdC4XYs7KyICklCWtbW+lQqrRNE31jTPRM8PcKoHGjxiSmpsrFqYpqxVuvjZRuyJMnj0CnhpTURCLeReHrXYcbV6/j6uSMqYXyEFTSpnsbjO1MZOSrtNRq8VKBRhHhbzE2Vl0QA4yMVaR2DVY2ZiQkJkn0tg6VWNkb0LhZPfQMdEjPyKW0VCEUrTE0NKWySo0dzcjOyCYpIQ5bK3PcXR0pyM0jNTENLy9v6Uar4ll1NdzdXMS8qQJB3L3cMDU3xMhAX7rieobGFBeXi0RIGfB0q3ShFIk1l2AqNBjqGlCYl0dmTiqVmnJatGvJ6cs3sLEwYvTw0ThYW8vzVBg/hblMSkkXo6aPlxfFebk0DAzk9s0b8j6rqHEVFqXinO3tHXj/PkYoOYorrxIzczJyyEzLEqNobHS8pD+6ubjXRnVr9EWCoaK4Y2OipZhUZjZl3JRzoKpGim01hlRJsGXllXKeODraixn5Q+KcClhSngVliFSfZ1D9+pJMp86r0uJSCTdxdHSUTk9JWbFQR+oF1UMFiagCX8mn3kVE4eLiRnFhiTDWlQxH/bzs1Ex5LmosrMbT6vFd3V1IS02Tm5bqaOtbGkrYkJm5KXpGGgyNDCitLpaOuvInpMQnEv7kNU2bNpV0x9jYGOni5ORmSAiVmvKYW9vQoFlzXoW+xs+vLrevX0e3RsvwjweLuUwVOzev3Gb4J8NIzUkTU3F6Xobc/O7+eZf8XBXm4knXdj0E95ifmyumrIYNgmUK4+LpSllFMbmleWhNtdKxi0uMEy68laUZsTFx2NjYSfKm2lQZqYTb0nLi4pJwdnTBwc4Rc1NLkcFEREdQoS0XnXvU2wgc7Z0k9CktPYNOHTrWdu81ehhqLGuxrRUVFBWWYGfrTLmmmrzKbJJy3vE+MYKC7EKRWFnZWJKcnkJMXCwtmjanoKiE7Nw86noFYm5kTUFpFqXVebJZvnr5ihgC3zyJwN87iLo+HjRv3ID9uw7z5nkEZcVluHi48vL1G0YPHUdFeTWXb/zB9bMPsbVy4PKtUxw6uZP5s1ex8+Q68vOL2LPmPDNWjeXi9UvMm7gcmwBrkuJSmDVoFr/fPsn201uZNXIWyRnxpKQlsXTiWq4+O8ejd7d58fw5p9bdZPpPoxjReRLtgjsx/+cZPH7xkB7tetOsfit+O72NRf3qzQAAIABJREFUlg3aMHv0fNnYjlo4TDbmSou8d80hZq6axuqv1uPp6smCn7/i0dOH3DsawsvoZ/x4cAV5GVksnLiGtb8soEFgM74YM1/IU8qvk5WTxcSZQ7lw7KEUEDuObOLey9s8uH8PH1cPtn5/iC/njeCXtQep4xPInn0buHXvAn0++kgkEIZ6FuTmZhLy/D7HDjySdW3f3o306j2cC+dPsHL1Sg4ePE2L5i3x8LKT61FNYhRz4YfvN7Lzt20ENa7L9p8PcuvPSxw5tZno2HgcnJwE65qcmixG/y/nTZH1RE2wyiorJcBOnSuKeLVqwhbOvt7D523mEvb+BScu/Eq3dgPp3nYYZ+7swsS5mvDIt7TzHcqL8HuCQfx88Ffyer38nXBzc+bM8Uvs2LWBwvJi1iz5lWt//s6u/T/RslUzpoz4junzhlNerOXQnotyWxkwvAvDh40kOSMONzdPRvSbyMk/97H7wna2fX2I+fumsHT4BuwsHBi1urcgJvcvOMepPw8xoN0IvBx9pRDduGsDA3sOwsfTh0s3z3Lp9kkqyotE4qOaKXuO7ObSgYfyuStjZUJKIq6ejpI4nJebT89WA0hJT+blqxcc3HREJIGqSaCqi7HzhrNr7SGZpiSlxfPlupHo6ulQXlnGrkV/MHP953Rt2p+JQ2bw5v1L7r64g6ZCQ0FeEZ3bdqZZw+byeT159Uget22Tdpy7fAYDXR3Gjp5KZmYae/b/JJLCT4ZNYN+RLYwaMolWLTqI1Kiuv6dkd7x+ESZ1jpr+lpVXyH1InSfqearmyf59B+jVuydPHz/Fw8NTyFhZ2bXruKqHVDNFadw/FO4qzdTAWJ8OndoJknjciClMmTMWF0cXvNy98fcNpEuHHtjZ2vPDzyvZvnsTnl5eHNxxip37NjFyyFjq+PjLz+0+tC2b1uygYb3GbN//C9//9B0GxiaMGjyGuIQY3ke/Y++vhzHQM5Cuu2oUTp75Gdt/2S/3oqTkeMZP/YT6AQ3p2b0fy1Z+w8M7byURtVGbQDl/9Y1NGDJ0KLo6BpSXVTF97GS27N7Kim+WYW9rz9Eze0hISRE5qiLrWFlY4+fuL+upOi5dviDd9VEjR4sZVeWK7N+/X9JTlXzmP4X7v1yL/0vfIIX7k8AaHgcoNJ/OP3jtH36KBAopJOTfSDIfuu2qcPqQePovPaoSgym5jJK7qE2CCkhSKaMGf5ea6FClaywnWLVWQ436Gn19dFWnVavGVNXo6yktuyJcqLQmM7RG5rVUGhkh/ddRU1aOtuoviKhCRerq0/XMvy85VWnc731c23GXzcFf4v4P2nbRw/0taVZ9Tfm7CFIiwsgpzJcuuTIkJiQkEBn5Topm37rK+GYjwQrWdlZYWJlhZ2PHmxdheDn4YKqxILhBY4pVUJGxoeiD9+3dQ0VZBe7O9jRr0RgXNydCI95SUFxMXlYu5oZmcmNVC6XGRIcBowZQUF2IxkSP+KRESalUUdWF+Xl4urtJcaXkTMo4GdDQj4iIUAYPGURSYjxpaSnEJ8VjZmolOmMvDx9S4pPQ0dGjYcOmqE23GumXKUpGejKNG9SjoqyEiuJScnOK0FbpUFOlsHz1atnwOlXSdXn99rl0IRXTXtGFqrXq/DMg5n0SBVklpMSmoletJDxWlJaVYGVpJShDpUVWXeuXYa8xNDPF3cuJyFeR2Jla0bxRMLZ25tRvUJfId+/w8fYTSYxKXrWztia4XqBEn1tZWaOnry+IwKL8IsH6qWRYlZJpYGxEWkamFO8mRia8ePaSqLBIghs0wMfLm4yMLFxdPaQbqiQaqotua2cloVqOzo5kZmfJhtTGxlY2G+pnKpqFvr6BLLxKS6KkBh8OpS+Pj4uT0azyBuTl52Njb0N+dh4lxYr7rxH9vmI52Dla13L/TQyJCI/ASnH0y6vQ0zGgTp26EoKlJFRqJKy6/2ooZWJmJjduSTJV56C6DpXmuqKU9ynvBFOophRKu+rgYk9M3DsKSvLVAEI028/vPBSZS0paMu4uLrg5u2JhZY4eGtKTUympqiS7tEjyFRT3OiMllcriUgK864g0RzG7U1LTJIJbx0iX+IwkCSRR0x9lbDbSN5FNqpGOGQ7WDpJ0qa6rsooKrGysa5GZxZmCEjQwNiAxPYkybRlG5gbk5GdSWVKOnoq8966LRmuAqZGFEI1MjWs/PzWtUR35Bw8foKOrQ/PmbbEwt6a4MF9CThIS4nAXqZKShxmgp9HlfUy48PKz03PxcvNXAFtySrIIi39NeNxrPHw8KClS3P/GvA57xvvYSNxcvDA0tMDDzZvwiDcU5uVQU1JJDVUYmhpKgaGt1GJuYkfjgBa4OHrwNjSEuOgo3Gw9Wb96o3T0uvfsyp0/b9O4QSs8XOuwY+9mli9Yw6fDJxCbGEFSahwl5YUcu7CLer7NmTNxJYs2TeXilau0a9GFrl168TDsCd+NWyk38K+3zmBYu0+48/w6Tg6OTOw/g2W75pFTmkF4RCRXNz9g+s8T6dSgK0O7jmD66slkZKVgYWzBN5OWsOzXBbjae7Ju7kYxUn/yzSBKioopLSph8ZcrOHxqP/X8g/hs0HhGfz2ERvWasubrH1mwdQbObjY8unOHnxYcYsGKsUz8dB5Ng9vTq28rSkrzuXIhhBHjerJh9W78/erzMOQu329ZwoP7T7G3tuDCsXssXjaRpd9upk6depw5vY8bN04SF58gOQi29g506zyAR08vsODrrXL+K+371eunqKjQsnzZEg7s+52WLdvg6W0vTRVVgCkow5Ejp1i6fBENGtVnx697efT8Nu9SVMx9GLa2DlLoJMUncez303Tv31zOHaUnNjW3ICY+VkzA7p7ubJpxhLlbxzD3k9VkFcRTUJhAPa9OWJjZs//8Kjp17UB0dCQelq0oLsll147t/Lh6r4TjDRnWm549u9KtSz/u3D5HaU0xU8cv5czVPYQnPKWosJTF07Yw49tRpCVlcfbYXVk2eg1tLebtNUs2sWr3PPatuEBKdiInbh3EydqVC09Psv+bs4TGvWTKquEyeVw//Tf+uH2cloEd6Nq6F3dD7uDr5seZi+eY9Ok4WX+OntvFjdvnRT4RGNCENZtWcuv4M3lMVbzX3vNqyCnIYeaPk1k3/RcGjOvLiI9H8s2Ubzl94yQ7Dm1hZL8x3H5+nvbNOzOm/1RKSovpPq4h5uYmkva8e/VFDl3/BU+bBnzWfwqxye/5+bf1vA4JJTCwPvOmf0tpVQl13P2k0L927waaGh2C6tbj2PF9zP16qchnV6ycJSnDgweNZc+hTQwbMJYunXrL8xw2/GNu3rnNiaOn6dypMz+s/54NGzfK56+K9g+d9xXLv+OL6dN4EfICJydn0cOnZ9Tq4xWvXgp2jZ40WxQRy9TKGBcPJ5o2ayLEtrbBnaTjvn/zUTHeHj9ziIT4WGJi35OTn0VGZhpFRUUc2XOWnXs3M7DfcFo2a8uBY7sFOfrH5WNsW39QHq/XoA7SXLh9/jGTZo6hTYv2LF+wioXfzef3Myf4btEqLlz7g47tOjN25CTxmgz5rA+uTq5Mn/g1s76ayO0bL+T1Kw+Akt6oQ4WkzfxurkzBBnbvx7v4KHp17IG9jT1bfltPQFBDQcAmp6ZRt04d2jXuIBOP1i3bEhkVwfffr8XN1UNyQLZt2yb4TLXxUL6s/xTu/1JF/C9/sU5Ss8HaCy2qSbGvbZl/SEtVf1MXwT946II3rO3C/914+kHv/i913JVGVhkgtDVoVSXw1+Movnu1jh662kqqdVSRbvpXt7pWmiObCNHH66LRr+XAK4ydKtR1Tc3RMbaQAv7vVBlF7lDCfFXoK2Rk7YNp6HYmnMBXqf/yG/bPviGquQd3+tVHz8r0H9OKDxhItaB9wEGqjrv6d1XApYbcIz85VhCM5RUV0oFVF5SihxibGIvBMDMvGWMLfeo1CkCjkjeT0oiLTMJMxwoHSw/KCypo1CCAmMR40Qjv3btXQi3q+fvh4elCaXU5qRlp6BvoizatvLAEKzMrMrPSMbQ0pPvAHtJxzynPEzKGmb4Z0ZExlJeUUS/QDydnR8FVurq5UaGpIC0rkcLCHDzcXcnJKkSDMSlJmXTp0pUXL56Rl5mFu5sHtnbO5OUXS1iFrkZLWlK8FO5mxkbkZGRQVV5NWVE1ehoj3r1/T8eO7cnMTqNKW4FWp4qKqhIC/OsKVcTQ2ISKSigv0xL6IlJMRvo1xmIMqqgsF0+Dh5unyFfClSxESatqKnGws8JYx4CU90mMHTmS+vV85WasTJ3vomKpX78Rbr5ehNy/h4mhIdbmZlja2xMXHSPx36qzrYJfKqtriE6Iw9zaGn0jIzIyssnLyeP1i9c0CW6MnrYGdxdnSksrsLC0EtmJ6lAnJsRiq1CIJoZC3XFydpVxtuIcqymM6vJoNHrS5U7PyCSoYRCZGZnyWanU08B6AaSnpom519XNVXwETm4u0mWpqdTy4N4jHJ2ccPZwJbBhADl52VjZW1FSVip+AT8ff6jS1PoAysskNrywSHX1SwS1qAx16t/MrcyJi4uVACtTczNBhnkHuGNsZoiHp4egRotKCrCytZCutmJfNw4ORrdSTbWMKCspoqy4WNL64t5F42TnxKsXb2jSpjlaUz1KyxR1oUYK95rSSpF4BdQJwNPTi6LKEl5FvEGjEKpGuuL1MDMzx9jADD0McHFwp6pCUxvEpq2RyZBalJQcTt9Ql9KKAtHuqfNBmSwVqcG/njcVlSXyOhKjE2kU1BhdDDDQNREPRVpGmty81Gv98J4o7bO9uRu6WkNZKyz+uharqKpd73SqycvLokSTRVZWHj7O9THUmMvzQr+G/PJ8whJCMTIzRKNryNUbZ9DTr6ZDuw4U5leiU2NEcWER6anJYsbXU2FlpiYSqKXWLuV7yMvKw0BPBUFZSlBPUnwCgz8axqdDxwi9R6FPVVZDeVklMyctYfysETg7uXHmwHWMjUxISH7PtceHOX/hIvt+vsz951e5+egiaemZdOzUncEdP2fs4s+YO34ebRu25/7LezSs24hlv81jeJfPCK7blLErhshkJjomnieHXzNtw1TaBLZldJ/RzFz9Jfce3haZwvGtZ5i1ahqe7t78OO8Xqqqr6DulC86Ozuhr9PF19iM4sCmHzuxh6mezWLxxLie3XMTC1JKZP49RDFFsjWwY0WsyP2/6lh/XHpdu6ID+LcnJzeXixacsWDyZAf1HMWTg58QnRTP+y2GkpiZTXlrFldP32LTpWyZNWEK9+kp+FMbzx+cJfRtGYlYaWgM95n65mm+XjGPvzhuYmVoQ9f4tIa8fcv/JHa7+cZ2D+04RFNSQdh0ak56eIUWYwtxdvXqHceM+o9/H/Vm6aCV3H18lLOGB+GO2bNqOtkKfvKwCDE20NGrhh6W1NWXVlUJHik2Mw9vPR6kPGNdrFmfvHcBcxxo/Hy+SYqMYOXA+KRnvOXDiR8ytTAnw96OBf3f0dQ3ZvHkdM6euFN/MwkVfyoSy/4CRZKXH8CI8hM9HfsO9Zxf4fttCTEwt2LnqLHt//5lDew/x6Gak3CenLxpBTmkmB9df5ZsdnzOowzhaB3YW0/iMn8bSs2U/RnWfwNaz63gceldY/Gu/2M7lP8/g4xTIxz2HcvvFHTo0as+GbZto07wFbZq3JiL2NeeuHCE5KYH+vT5l0Y/z2LfxhMj+1Gev1jAvF2/Z9C/YMYsfp22lx5iOrP9mE02CmrD+0EqiU6JoVKexTP9eRT3hp5l7Zf3uP7W5ZEFkZqTxy7KjHL+2nTbBPejXcRQZ2WlMnjOa9KRsabb9sGIDsWkx9O70kXiyYpPjcLJ3lITa+NhImjVRm6EItu9cJ4X7mNFfcvSP3bRp2pmhg8YQEfEWc3NLmrZSzHpHIaapZoBqRoU8r5WmqENpzD8d9SkbNm4gMjxKJDSB9f3Jy8uVjYzSshcXl0jhqw4TUzPsnKzEm6aaNHV8fZkx4Wu+XDCJ84dvyNd89e00ycjQ0+hQWlEi64rKv1i7YjO/7d1Cn54DaNemM/OXzGLx/JU0axfI8kVrGDboU9ZuWMH+I7t58yiaPkO6sXHNZuoF1Kfv0B4y1ZgwdrLcN7Jy09m4cgtl5WWMnDxQpC3fL/+Z8RNHsGPrQUnsVVMPVWf4+dSVjcqCH5fKlHhU/2GEvgulS6sOeLh6yuZe+arUoeSs526co2+Xvpw9f5qunboLierIsSPSnVckqvPnz0vhfu3aNWbPnv2fwv3fUln+zz9E53WnQdoLzaso/ivoU8r3vwKXPphTawvr2iJe/f6huP/wY9WOU+Q1/4Tv/k8f2tAYnZoqka38/VAdQ3VU6yi0kq4U7xptlfzS1VaJAU0FMakusNKpqydSqcKb1AlmZIaeoQH6JqboWDkIsUZeigQw1V6QHw7Vfe/2RwSBr9L+LW+v6rg/HBxMmepky7hN7cRV2JLeP0y+SuMuXR1VhZYWUJLznvLi9NqC0MCEtIQMoqNi8XD3FEqLg5Mt+iZaGdmmZCYQlxxPSUE5D289x7TGFsNqMzFmeXu7ye7d1cmJm9eukZWZQUFBoXTBjUxUsFI0piYIrcLexlKwjH0G9OfukweYOllg62pDuU45kRGRONo4UllSSeuWrbFzcqBGp4bMrDSJik7NSsbR1QYbe7XBqECj1UdTY0RacjZG+kYkxsdgbqBSWe3R0zfGwNREbmhKyhH5NhwfNy+MlZHR3ILSwiKRHijt8cuQ55iZmOPj7klBTp5QR0wsjTExNpLRc3l1DT5+/ugbmnL3z8e8DYvEQKuHib6SrWRLx0fJTz4e/DHbt+8kMTaReoH1adGsvhTjWSpkylhJddxkihBQrz5Hjp3AxNRcpCNq7Ki04ErrrTToEZERMhJXRkYLCyvBjyozaGFJiWxEigoLxYRma20jSZ91fLwkGEMZi96GhdWaq7U1GOrVbizc3FzJysvD0d6RrLR04YUrOZWiRsTGJ+Dr54+JuZmM29VCqi4wC2srIajk5mRjYWZKyLOn5OTmSNqoer+UjtBKde71NCRnplBYWUR5ZTEhL0Lk/PLz8aW0oBgbc1sxbCptu6GJLm7uTpw/e0709nPnzRPTpgqRMjAxwKeuJ5U1lfIrLimOgrwctDVV2NnYkpGZRRU15Bbng74WYxNDTPUMMNTVx9XBjaLcAsqLSkXjaGdnj7Orq3RtXd3cKSjMJT0jiZcvntGubVsZHcdFJ2FqbEGloRYjS1NsHBzIzMsR7nN2VgbBQU3JyyiljncQBurrKlTxryQIZZibG5Gdl0VOfo6852pa4WTvgZW1FeXaMjJykjA00MPRypZ3YdH4eQSQHJ+KnYODbKwqa0pBr5qysgr0NXqyQbMzd8TQxEKMuvbW9higj66SPVWUU1CSQ5m2iAptCakZSWLiqxfQiOoKrZwHKkzql22/8OmET4lLiSM9N5WwNy8pKypn5rSZ7Dt4UCRS6tz2cHKhuKAQR2t7OfcUUadGW4GXlydhoWEE1WvE+XNXsbSwJj01k5AHrzAzMKGsqIwBg/tQJ9AbXVMDujYezsa9yyksyyEjKYPKIrUOFmNmYsG3s34gPOodP/66lOzcInz8fEhKT+b7hRu4du8SF26epXnDVgT5NeLhS7VpNeHIplMcP3+I9bvWUFFZiYGRCU9PvWTY10MZ1msYw3oOZ9GGb7hy+4pct4d/Oc74eZ/X6pV/OCBoyj9unhDPQFFeAYa6RiyYsZyRE/tK6IvqVh7dfp1Hr+/w68nVUvB9NmAClrq2HD64nZ9/PE5aSiznTm0hLiGOZi168fL1U5KS49i16xJHTv4qGvac7Bxy0/M4efw2kyf3Z8eOs/j7NyA2JpKo0BsysTp64RR1g4NY881u2vUJ4MKxB9hY2XPoxE46tu3FtJljcbRxYN3aTdy7f5vf9mwTc15lRTW3b93h/r3HDOjXh4WLlzBs2AgOH9nJ5m3LcHNzpKK8nJycQsrKtII/dHC3JTUjgw6dO4KeARkZOTKpcnd3xkRjRvPGrdh3eDNtm7dhcJ8R2FkGcP32QWp08ol4915kBm9fJVDPvxnHT23l0+FzMTezZPP2JTRp2gBvj2DCI5+TX5rDoJ7TePrqLgcv/MLzkBds//4Uv+xZzfOXITz4I1zCkracWY2ds7U8ds/mQ9lwfBGtArsTnxFLSmIqm+bu5dbTy/x6ah2NghoRHfme5VN+4sjp3fTo0JfWTTtz5c/zeLvV5cWrl7x88Zxl3y5nw+Y1DB7Wj3379jKw7wiWrZ9LlZ4Oeib65BbmYeNgy7FVZ6VYbjuyOa9OR9BzfBfObr0oNcPweT3xCfTExtSewZ0+ZcPxxeydd5kr905x6MwGSvKL8fbyYero7zhxbhvNG3Wma/vBkpzcoVcTSeZWU+kxo8bj4+NLYWkR3dr0FGlVUWkRUbFhMulrENiUdesXExcXKVSuoUPHcuvPK7g6eTJ96nxu3LyCk5MrU2dNIzMriy0bf6Vzx8589FFvXrx4Id1idf9W12azZs05e/YPyVJR921fv9o0ZVW4q/VdNV9Ut139Xa1BRqa6+Pp7yNRN4WZnTviGGQsmc/7wdakxpsz6TBpKVRUVIgdzdXEhJyuLubOWs2fvVnr16E+rVu35etGX9OjSm/1HdpGTk8EfR24wacanPH8RwrN7EXTv25azJ67JpqFLr5aylrdo3oYxoyew5qfvuPHHn5y5eJpNOzagq6PDxlW/Mmn6KIEPKK286sZXVFZx/fwjnByc+OK7WWI1/HL0FM5fPU/nNu0UfUTee/U6VKiVOnbs2UyfHn1Fsqnug9269pLX/vjxY2bOnCmejB9++IGuXbtKavbfj/9o3P8tZeZ/+yE654Z8rH0UUPOPTrF02f+SdXzIUPp70f6/m1L/XrwLOUXlKX7gQP6T51uLg1S89drCWldF1iu8oxo8G+pLR71CgfrVjk+xqKtKpEBX+nch2ShMpWKi6yjyTK3eXX2fdOoN9NGoLr2VIzoGtZuAGlUo/+35fOi8/7sL97v9g6gyUhil/0pM/SCVUc9DdQw12mqqigqhugJ7Jx3i4l6RX1yMnuq0Gdlw5dxV4VN7+nqSmZ2BoWENFtam2Lvb4uHlQVZKHmHP3hEbmkyb4I4Y6RqLAVWFgVSXlRMUFMift/+kTBUzLi6cOX9RdHlKUtSsWV0c7a3w8vKiVdt2xKUlkVmSTXpuGqbWZlLwqZTK6PdxdO3STTCNFpZmFObnYm5iREJqEsXlBbh521NQmkdhQRHtW3ckKixGitJ34VEUZBZgaW4tjHAXTzeev31FfoEyFdYQExaNq4MrrVu14v7tu7g5uwitRZknzUwsMcQAI/Qk9dPe2UZCflRQVE5+Ltl5RaizITO7kNdh4ZQVlFBTWi06d9UVKK8qw6uON4UFxTx58BRbKxsmjP2Ejm3b8j4ySgWyEhUaQXBwMCWl5dg7OfLg0SP69x9QSzApLiYhLp769evLzV8Zm1SXRU0aMjNzRLeqFj61cKv3SS3wigGel5dHYny8LPRKwqE+b8Ve1+hoBX+oMExqQ5CRnSMMc1sra6HLKF66CvYxt7QioH4Qbp6eYqIsLi4SXfmpUydp2aIZz5494+L5C7g4u9CxUweOnzpBcMNGoi338vEmt6iQospSzG3NeBTyAAMjPbl5KoqShYk5lgphaW6Nh5c7RaUq6KrW5KX07UomokI6tLo6YiA1MjOisDiPGgVu12rJzswgNSURbw8PvDx9yC8s4k1kGPb/i733jrL7rM5/n9N7rzNnep/RVEmjZlmSZctylQtuoRgIISTwSyHcBIesm3Bz8wsOgSSEFjChd7DBRdhykWVJlqw6vdczp/fe2117H8kxhFwv1uL3H4dlbGlmzsyc8/2+7373fp7P02CBVq/C0tQsBEXwgcyqMyOTyDLhxt7QiHQuA51WzTp96lLJFSTZaecDhMfjx0DPEJuYdS0UtFWBWCFHrpxBthiFVieDxxlAa0M/dHIbd7t5YmFsRLFchkwsh8u3xddFU2sjE3gIabq8tgJ/xIdILICOzhaYtXqE3BHsHz8IpUCPfLEGqVSOSCrIfod8PsddOzH19oUa5MpJCARlnuhQhLxUoEGBDvziGtK1CF6//Aq6Ono4CXdmfpYnEb09nRz5vbG1jg//4Yfw5EtPwuV3c9HdbG0CqkLUhALcd8+9OH/2dbg3nCjlclDpFDh44DBeO32KA9sO3HADNjfW4dr0olISsswpEUigydaG1145DZ/bh69886sIp0KQ6RXI5oq4degdmFi5ALG0wlSkK+ev4m//8l9w9txJ/P3jH2eEqtZkgFylQEdPO4aGh3Dbrvvwnz/9Ilq7m/G973wfe7bvx1/8/l9jzbmCz3/nXxGNRrgQoNj7tdfd+Ojjf4L3HHsfhnqG8d6/fARenw/5bAH/8LFPweVzYVvfIHrae/Hxz/4pZx0koilsrjkhqgFf/uw38eOffQtKpQJjo+Mc1vbXj3+Y1EWMUHzk1j/k9TAXS+GWww/i3z/1F4jFPZDJFBBJ1Pj4334OCwuzcDqXcObcswiEgshn87jl8K04cPBhfPdbn8ZHP/Y4rLY2fP0rn4TP44TH48GSdw27Dh7A45/4JieLtjg68KWv/iv+9fP/hC/++1chE6sgFNawvDKPH/zom0hni8imC0jE0vj4xz6OBx74PTxw/z348leegNlixgf/4H60thmhVcu4s5rMEPa2AY6WFkSiAcSSSQ65ozwMmqqtbazD6Qpg965hfPGT38XUwhtsoL9h181Y3biM5Y1LSKSTsDe3IhJLYu/IYYz07kdZFIeorMMPn/wGFtcuMVXsj973V4xhrIgrOLLnIXz5J3+Pnz7zA57Qvff+/4Xxkb2MWh3r3Y1vv/Ql/OL0zxj/azTpsKPlJjRZOvjaJYnhLbvuwuzKBL69K6LvAAAgAElEQVT67L9gY20Do8OjiARD+LN3/t+syW9xtDMid35jGitLTvzlhx+DP+CDc2sDJ8+cQN9AD8MN/vj9H8Xc0jRPBohsRRkRtFaTXOqp136M0xdP4S/e+Rim1y/jz9/1GL78/U9jMTDFevbuzi78xQP/G/E0+WyAr37vb6GVaSAVKthQvX/X/Zieu4Cx4V3YOXoz/vlzn8TxE89yZglJ26gs+eRjj2N5YwnzK/N82Dpw4EboFTr0dgzg6uRFvHLyWZbeJJIRjI7sg8FgYdNxe1sPHnj4LsRTWfzke08hnkzA0dDIXePPfuYzXHzTP7TG79m9B80tLchmM/jm17+FD3/kj/HCiRfY/FzXtNcxkHX0cwUGgx6JTASDI73QGtTYvnOcQ7I+88VP4dN/9zk8ffxJ/NsXH4fOaODDPkXXkXcwk8zgH/7uXziforWlHXMLM/ib//1xztD41hd+CH/Qh3NvvIavfftLEFQF+MRf/j2++d2v4ZtP/Aif+dd/wAsvHeempNZgwr9/5j/gC/i42fCxT/wJv75ktv/Jt57hKSl5JwibSZ15UkxQw/OF0ycwuTbHB/4/efeH8LPnnkJbUwsarHYMbBvg5mNLQwvLIS9eOsNfv310L7xeN06eegV+XxAnXzmFd7/73fjIRz6C7373u/jsZz/73+q/3xXu/wcK9yc+cKy2ZqnyCJrxjhS2dA39eL3D/manmvjtv6arzgjlt/49fR6xkn6NYZU06MRtF9SIZMxzb356ISWfUoCNQguhhEbOQuRzBUhLSRTyxV/6zWUKKWMpqcinbjwV8SKFCkWZETKDAZAqmTBDBQj9ThT6Qg8u2jmruPZb7biTOfXiQ9tB5SXdzNRpp8MLpXvy60IHh1IeYiGxm4UcBpNOL6BQDiKdz3KXxb3hh3PFhfHxXcyDVemItWpBJB5knToRXgRFMVpMHcj48zDI9ehobmd8nVwmhclogNfj5sUlmc0gXcjj6ePH4Q/5oTfKMNDXiaZGC8ciUwpmJBmDSC2Bo82BbL4u4aBuY7FUwaGbbmYcocWkRymXYQPnltcJY4MWAqUA43u382LQ17sNywsbmJtegQQytDe3we1yc4rg4vI8h/HQYiKBBBtLTrTYm9DW3IJYMAKpVMFMc6lMiZXFDRSzJQgKNbS2N0GmJkmGE42NDpRrNIEhA2wUFlsjrkxNYWvNxfztdCLDr7dao4TWqOMibnF+GaloEiathg2kTXY7k15aHS38PhB5hQ54Lq+HC28intCEglj4dKih4pO66lSo03VHizkZLwm5SCNhQgiSATQei9WZvpUqf5xCipjIks2iwWbD1uYGL+o+v48TVg16PXo6OtBEXehoDFoDBSLl4CJTqEwBi92O5YV53Hb0JkxPT2D66lWmN1HYVjyeQjKdxM23HsLlixf5QHHfAw9gZnEBTz73c5y79DoOHDwAnU3DKYaUOPq1/3gCu8f38gZLErNKjeQhMlAKK92Y1HVRqTUoVMu4PHkFNVENw2MjGBkbRjASgNVqQKWS59eCaA1CSKG4lriqUsmRy6chgwSJYAx2ox2ZVAb5XI5Z6CarhXXiUsZbiiCT1Tf4ZDLBUphSsYr21k7Ey3VzeigRhkQhAEQZlCpp+L1+tFp7oZQbka9mcOHiRezZeSOddyEmH0axiGgqzLQWKiC1BjOMejMTHShwhDZumojIBVIEPRF0NW9DMlKCRq9lnFxNQBzm+polrskQjSQgV5SwtDTJKcFKuQlalQ2VqggVYRHJkg/RjAsWjQ0bHjfUZDiORVCtlOFosiOTSUCplnPYmVytxgvP/gLeLZLkVLhoKFbK8Di3IBGIoFbJcPTYTVhd2eB7jQ6FzS0OPhBSV7SpoQUasRJakZID17799R9gaWUNH/yjD6KxuwWb/i2suTeh1MhwcOcBlNMlSASAe9OJSxfOsXcgmy1jbcMDhUEBrV7HHH6vz42bj9yCO3Y9zFIwOgDRtfrkSz/B1bmL3CWjSSGZlWkN+co/foPNd2TE+5evfQqT5D0xWHlSNNo3ykXTlm+Lw9zaW5oRY969CJFwjK8Dkp+RzO3e+45iZu4qNv1rUGrkuHh1AiNDA/i9Oz+IRlMLRJUapi6+jpv2jiCZiOHKlat8YCXEaKVWhcliYZ/E6bNnMDw8iHw2i7vf8UGMju1ngtD05Ktwbs7D7fJibW0d+gYzQokEtGoTHzIoTTgYpEmXFLfccphlYVVRCbv27MOFNy7j8qVphIJJCKtiSARCnD59AdlsHulMEn/7d3+FaiWOzhYbMxSoOJ1aXIJCZ8C604eB/jbmWdNBp7O7nT0L5GVxtLWh0dGGXCzPDRur2czmzngyBHuTFcVqGecuX0F7ZzeaLV2488Z3IJFK4NyFs+gcakU+k2TggrisxEDXdlAK2mZwEc+c+SE3ApKJJFARYnzwRg7NylXTjCikTiithTQtInnDoe23odu+jelUl2fP4/nXfsoSPZKJ0PscjyZwaPwW7Bzcy2nDz770Uzz4wLt4Tb94/jJOnzoNWmjlCgnGd+/ERz7yYUxOXsXkzAQbZlu6W/DzXzyNQq2MdDaN3bt3o5gq4F1HHuWJYTjmx9zGBTg9hC6swmYy8cH1phtvxMyVSUiFUoR8UUYIv/ra6/jDD30M9979KB+qL02cwze+82WWIBJ6mKg/AwM9LE97z4N/gI6WLu4gKxUK7ny/fOp5NsUT3yKbTSKWjMFqbsDw4DhWVxfgdm3hK098DR5fEO9896MIhkN47dRpiGtClh/SNc8NNoGAk0K/9tX/5BqGUJyP/9On3iTC8dT8Wj1B/6ZCnPb67p4WSJUiVIVVNpL/+R9+nJuY4UgYX37i32A06BBLJHjtIDkZfU0uk8UNew6gp7OfJZzf/8m34Ap4oVKTIqEKg0nPhXk0GuP17QOPfphltTRt/PFPv8vPLyb/nEjCPxM1nQQiIcQyMZRyBa/dVISTF4yuXfpagUSIJgobDIYwMT2Pu+67l/nv7zn2e7AQBCAZ42Rg8jOJpdK6J6tagcflZrDFiRMv473v+QCnn6czGUZG00T6E5/4BNNlft3jd4X7/4HC/Z//7FgtoiAZxzW5S4062GK+Aa4bKrlLfo008yYf/fqff+Vnuv7xX+W8Xz8U1CRy7rRUr2vbWXVV7+3LlXKUJFqWG9DCQn8rqaRRyOTe/C60cFGxdJ2Lzl17ItCI5BCR41lrgUShQE2ihADXNPT0s1KRwLx3crcDtzw5jf7pwG/lFaXCncypRJW5HmN+PTWVqTI1wjjWtfgk/6E/5xPTyOc9EMvlfHKVC1VYWVqDSW+qJ4kaNRxmRFxYl9fNsePuVR8S7hR2dI1h7+hu1Ipl6NQ6ZDIpaDRqPk1TSA4VTolsBp/70hewsLwAjV4OhVyGpkYbJ6jSTU7BOslsCvc/cC9LNgaHRmE2WzEzM8cueipK5BIhXBtrKOezsDnMSBWSyCCHRCGK5jYHGhrs8HqCkAm16Orsh8/lxtSVCSzMzaKhwYqB4V6YTAbMTM4jGU7BrrejnC2gkC2wuXJ8fDfW17dwdWIaR2++HWdfOQ1Hix19w31M0aHikpjiRB4lbKZSrcXC0hJTNSgqu8FiRz6bQyDsR/dAFy9kdNg79cppFBNZDPT2o8newLpqcU2EsdExZLJZmGxWuP1eptyQ3o9SMSkHT6lQ8qiUf3e5nDs8xXwOeoMB1UqFO0v0b1qsiepSvyeqKFUryBXyUGs0XABRJ0UmFqO9rQ3hcJRDiEjfTz9rMhbjMCVy62+6XYin04ytJB66xWhAOZ/B4uw0GhssnMqp1ujx4ssncc+D78Dq4iRmpmZ5zEvd9vEb9uDMG+ew/9ABju+2t9rQ3GHnTcrvD2Bw2zC/ViSzGdsxisnpy1AplGyAo9ARiVTBEp3b774TWo0GRco6rRTgD7lQKKYgFFcRCPlYUy+oiFEtCZBL5dDZ1QGDVYvF2QUYVAaoJSpYTVY+uFAXLhAM8KSLEKN6vRmNDc38+pAGllBqOp2WdfcKowEFMommU5CphEhm/fD4Vhj5J6qq0OzoQkVchkQow5bHA7PRhkKxzGf9aDIMtU6FlbUVQCiDVCZnXJ9ARFOjZT4okTmLDKrN1i7EIzlYrSaWVtH7VipkoZApoJDqWZpGoj2ixZBciqg9MoWW9fBilQDPvfwjlJGCVq5DNl9CIBZBT18fMrkcLr5xkRNw/+axv8HFSxc45MSsM+O1V85yl7uvvw+RWAyvnz7LCFG3ex1DO7uZ/KLWGbnY3LlzO35x/DmQHuCB+x6EoibF2swqutr68fUnvsfG5517duHYw/fi0vRVTqO12XWctGrUqLC+OI8dw8M8wfJ5Qzh/bgJPfO2bOPbQA/j5M8ehVCkwNDIEsUSKWCKOwzcfxvzCIhYWF1HMlfnAKxYIYdTrec0NBoJQc8iZlP88OT0BlVLJ2lcy0A9uG0IqneOwGiIv+b0eiCFCKEATliQXCfF4CDfetBsGs5zTha0OB8xWE7ZcLiYwtTlaUctWUEnlsK2jG71tHVCSb6VQ4IAswvCRKY64/GabDdMzM2hta4ZEIuSCoVytcpFMzRuz1QKzzc44xrnFFYRjSaQTWfT1DSDgDTAJyGjSQyisQiYXY3h8GDNz8ywjo3FTwB+Fy+nmtYPWlUff9yi+/ePvMGa3q8WEh++7G+VijjGqM0tLjCYm4gbRoOhaJYkbpfN29nQCEhHemJiERm/F7ht2IJdLYWZyBnq1FrVamYEB4QRJamTQmSyIJZLoHxjkoDcq6CLBMN7zzncjEQ3D63Zjy70Jb8KDrr5uNr1TgUfJyPTaNzmaEfAHIRVL2ENB3inmfQsknJtB+Exaw/RaghKk2HwbCIe5eUHJlwF/iOV773zoEVx4nShkEtx4w2FoVSYEfVGcPf06nFtr0OnUaOtsxb59+9Dc1IALly4gXcgikozAE/ZyOJ9QJuCMiWQijmaDCRqlkpO319bXuRF488FDaLM7MHvxChLRGHbu3IG+7gF4XUSB+SF0VtpfinB6/ZxdYdTrIJcrGINI6Fba94noQzI9KubHRndgcHAIxXyBJVS5bI6Lb8owoQMoARiKxTwUSjknVRNK+cc/fgq+QBimBhu2bRvE+XNvQEYT/lyRZX60LnBRTj0EQkyDcjdk9aluvsBddmreUOOASVNiMe8FlJFhtehRrBXR0d0GjUHDJmWVUsVSPMoZKZMUUiZnCABJ5Oj75fMFPrDT9/B4vfz9hDIxiqU8s/qbmhrR0dqGC29c4FA1QoXGUkmodVr+GpK0CCmpXShBMp5g6hg3W8VEApMxbIAOedQwoWu0Svr2WgU7d+7kPev06+fwrve8D0dvuxNnXj2DSq6A/p5uTiOnuoMkc+RbUUglnKxNyOkvfvFL+NznPo9Tp05jZWUVp1/979z2Xy2qfle4/1bKzF+Wynzib+6u0c1OOsx6JlJdp11HQV4r3q8FLL31K6mJTNr2/+lxvXCnzvmb2nfqtguoRKILjop3MW8M1Wtdd0pOLYm1fNFX6BhOHyxkUMln/ltSq1jwX+hKklHQzyyiG0OmhkihhkipRlWsgECu+CWpjEBEMh0Bbn5y6reocW/hwr0opS1CwONvGjPVte7F+ven0RXf9HXpTj5ARVSOx6yZdB6VArAyt8qUkXaSysTD0NpMUJu0jGCMBmJwLXmQDeZweOcBdDa0QikmuoqWO2c01tUZ9bA7GvlUnysVcP7ieXzq04/DYDWAEINUDFOxQyNAMsnoDRo2Go7v2QdQF6Bcw+TEFDo7O1mCo1TQ1KLERJtQJABLkwWbgU1I9VJINSLo9WqWq+h1Flw+P4HxsV1IRePwu92olAmxlUSpXIBeY4RCrEbcn4B3xYW9u/egUiojm88jEk9g565xrC6s8CJK0g2hXIJkKo1MNo/RsR28yWaLBZSqZQRDIRRLVaRjGe7YULeFuvSO1gYO4yGM37M/fx6pQAoysQz3H7sbHU2tWJyZg0ZFhxspZColv0a04RHGiugKUxOTTKghXSA96HmFqMJkJL25kTcFkphcH5FSsUOdNiKaJLJpPH38WQ4QOnr0KN9LsxPTvCGQjtDeaEcsEoaVulCBAL//ZCwls+nMwjxGt49hcmIaWxsbjME0EE+Y5F+1Cvz0dY5GTE5dRU9HGx8oqAMXz6T4n1QhC53RhO2j2xGJeTk9Nl/IwWqzwKA3IxxOcJfK7/fh9OlXMb5jF9OJNjY3GSPqDwXR1NLEcfLPHX8W9qYG6CwalJGDRCaERqvC6so6Iv44fM4Adoxs5w3T3uwAikCVDgb+KBcdJOkxmI0s+6hUy0glU3A0tyEQCDOJQWfWMuv9llsP8EFp0bUMlVoPsVjB93wo6kY86YdOpYLbGcTI8C4IxHIolSq4tjzY3NxCf38fd8LInEpdd9K7W6xWLoACwQj27N6NyekrrCPt7xtgLbtBZYZzYxMe9yYa7Q7+OTPZJCwmK5Ip2uzTcBiaYdHaUKoW6uFncmBq/goaWu145hdPcedaWpNxMegMuFARCVAulTnNsN3RBufaJtLJNJulSRKWTedZ9rG+scGmLdeWCw/cez96etrhCa7D5Qng1jvuxqmzr0EsEqCzsx1f+twXccvhI8jGc3juqRNoMDegVhQxqpMmIdQFO3z7EcwvL2F1dQY7tg8hm4lDIRGgUs2jf6AfVlsj5pc2cPz4y1Bo9IwDpY2dKDwWm52xq3TgSGZSjCslPT1pbTtaW7A4N88dTJoqkcmcrnWSbynoECsE1lZXmbIzPDQMqUTB4WvEniZvByXOUiAXdemJUtTS0QBbI0kIQjBZtShVBdi9ZzdriaOhCMqZGsTVGoZ7B6AWSWHWahFz+1hzrKcEUggxP7cAr9/PB9t4MsnNmu1jw5iYmoLH52ZDfVUIFCpl3HHsGH72zNNYX/Ngc8PHht9t/UPwbLmZpBSJBNDe3gyr3YhsKcvXFJlR6cBHazL9ma6ZUoUoKSLkUGKjeiEZx7sfuAdysRBz83OIZzIoCoGyALzWUFgXSQFJC93c0ohMpYy23k4otBrYW+1wtDiwueLE1vomLGYz5ufnOTCMGlfrW27oLTouCulalAqkENZEeOj+h5FJZHD05qP4h3/8f1GUZLG8tshNF5KdbTo3+BrWKKlQTnIAXywS5c6pyWRDIpbExNUpBgNQ576t1YFSscQyikKZmiENsNhsyKRSWFtew+EbDmB2ahomkx35XA37996EdDyHbQOD+Od//hRLOQaHt+HIkSNosNvw4osvwh/yIZFNwhXYQnNHM5bWl6A16encgp5mOxptlO4txMTEFEZGxlBI5DDasw2rU3Pwe73oGxzCnvE9XIz+02f/BRWxBDMrS9CbjPy+0PpKfi+5TMWccXqQlM/eaENbazuTlsgzRUU0pUfTAZKKaVq3CcFLTTqSkBI5C7RfJDM49epZzC2toLOnhyc6ZFanxPFwKMIYZkLbkkmaM2Wu7QMctESo0GvNQvq5aC/lDAyxmPdmkoMVC1lodEqoDRqYbCZev4mSR3Q0q8mMUCDApmLCPNP0to6HJjkv1QsKbDo36xJNo5bvNaohyOdFEjSaQNJ0tlKqsMeGrnc60FJhTnumVCzj5gFdRxQoR9JH2tfoZ6S1LZvJcLOyQBkXYhG6e3sYeHD8+Rewc89eVGoiDPUPwqTVQyIUMlihKqjBaLGjt7sHapUC0WAIRp2B80EUSiU3hracHpw/88bbVqW/K9zf9iX6jT9B8NefuLtGFyUV7xSyRFKZ65p2Hh3RMka61195XNe6v7V0f+tnMV7u2gff5LyToZT13mQWZTV8vWspkoAgS5DKIVYbUBFJIRVU+DQtKae4iK+ViiAFfbUmgFRYv5FY144KymTjv2agJbydQCJDWWmBQKWHUKGsG1W5eBZyx53GSYd/OoX+Ce9v/IL9ui9YHm/Fa3cPQEh89Gvc9nqIlKBeuNODA6oIf0nHjCrM4jCU0hzCsSiaHK1YXdpEKV3G5UtXcMOBfdhwr6OmlXIXlH7+9cVNFGJFlCIl7OrbDq1YifbmJjjszZxmaTAZYbJbYTAaUa5QUmYIzzz7NF58+QWkimmotDrW24bjRBMpsG7dZrHwiVql0rAMhYxnFDxx+9Hb4HJuYmznCGRqKaZmJ5EppJCvFiDTy6G3a5np7fFuobOtHWnCwGVL0CtMqGRLEJUFHPh08eJ5qLRaiAVi0MCjzdoKZVUJu9XMr8WVyQkmhey7cR9y2QzmZ2fR2dOLYg2soV9e3UBHZzcjHCUKOdRaFRswG+wtmJ2ah9VggUqhYB10KpdgooNcIsOZV89CWJIyZs+75cLBffvhMNshrNS4i1gicxHRQ9QaXthoITbo9Nw9MejqGylJZVQqBeQSIifUcXE0iqQDIvGKqWNCnZaqFKiKgJaONkzPzeLkyyehUxtZXz8+Ns5drqmJK1hfWUG1XMLNhw4yApUY6u1dnXj9wnnWcDc3NXFHntJviXKSSidYRuWPBrG6sY67j92BIzcf5uuJvl8oHoS50ULRwRAr5ZDRhInMT+U0BKK6uYiCq0rFGut3Q6EgH9Yy1LFRqrgIlspk0Gg1rB13bm2itauNp17+ZBj5Uob8doxss5psSCfy0Kn0zEAnmUVLWydUYjXfm9VMBTIZ+VQEyBZyiMUjWNlYwfzyIn72s6dhb2jA0PYh3H7XYeTKCcZXEimEJCvtbb3I5YhUJUQsRvIXCTRqJSRCOaRyDYo5CScGEkmGKENExLHZTNh0raIqLMFoNnCwSCZXQMAXxujodmw41+H2utDV3QWvL4C56Tk4aXJUomlPFXKZmA+sVGh6vSHcf/890Mn0MKiM6GhvhSu4jlXnLBZXZ/DiSy/jscf+H0xMLODgvpu4I/f8Ky+gq7cTarUKU1cn0GhpQNgfxW1Hb8Pq0gLGRnYg4Atyp/zlV05ibnYOw4OD2LtzD44eOYJkKYF//PQ/o7GtBYFIEKPbtyGdTGBpfgnNDa1wb3ogqkmwMLnEB1S5VIqBgW4Ewz4mL9FUjcKxdo/vwNbWOpRKCSw2PTRGLQ7deoRlGC+9dAbNja24cP4SDu4/DI/bV/dVaHWw2KwIRkNYWl7ivAWSNLWQidrnY1kFBV4FAoTmbODuIHXiqYNJGueBbX3IZ4oY37EHmUQeuWwRkzPTnCJJ8jHqflKzZvuubaggh7IgD5G4ho62LtbQN9jsKKQLaLI34eXjL6Kvqwvdre2kQ4F3bQPvf+/7sLy4DJ/Xh7GR7XjsE3+Pv/jon7AcjdJJZyenIFMr2fMTz6aQKeSwc99uXJme5JTXlVUfAv446+3VciUqhRrkcgnMFiOCgQB6+togUxD2T8AHcpaRVUp8ALQ3WBl3SlkGJdSgUavhczoR8QXgsFj4nvSHwhArpdi+dxc2nS5epxQyKbKZPJxuD9p6uhHPxnHbXUdRFBQQDEcgqIjQYGmEQibng1xjawu6+gbgC4bx4598C0PbBjiHcGvdzZJDpUyNVDyHdz3yLsSiMQRSHrx6+mXs3TuOucUZLqQ1SjUUEmWdVuQPMOFpaHAMvzj+MiQiEd8LN9+0H6GAF44GK3tfkvkMxnbuhC8UQCKdriN3y1U02WgSmkeBatySENtH9qDV0c6Tp+PHn+W1obGpgYtF6iD39vVhY3MVbr+bMb6JXAzFah6QgBG4O4cG0Gi1MQVteHAEF9+4Aq1cjV2DO/Cjb3yXue7dg9t4SqNQqeDxB3Di1CtQGfXXml15WK2NMFsbIJOqGMtL8pm5uSloDRo+tGg1epYj0nqo0+vR3U0M9HoqOR02s5k0yz4IEKCSytksfunyJCYoEE9FGRp1yRBlD/CaWq3yIYD2gOsBQvRnnugLRBDTNIjob+QPSqW4sK/T4op19rtaiUQqCZlKiobmBpgpAZ1YA7Ua5NzVL0AolnJXnQpfTsvO59HS2oahoSFcnZjApcuX4Gh2QECbAKWzCgU8FSZ8LYWEEQQinctDqVUzvYwKfaPBwAZzQaXGBziSS1EqM0k31eTLKpc5YLBYLvFEmLruhNWmdTMaT2DfgUMQSWTobO2ATCTGyuICU3OonujtG8KW01mfFgiFPLGmvZFqHMKjriyusqTq7R6/K9zf7hX6zT8uoI57tVIvoGnBZWoMyWZId34tgOnNwp0k6dfMp2/FRl4v8H+pI/+WICdOVCXh9jWkJGMgrxXSnHoqEEKMCgSUIinV8WiNsGTiUqquha9R6maRNeJk6qBiPVcRQUi7BQUi0IUupKKcRmQiLtArciNEKjUEOitq1GW/hoIUEtFGLMbhH0+i74rrN3/Ffs1XkFTmwoNjyNDPce11o5ua5D70qGTTEFRJVyuo6+1plc47MTt5Gl09PTzaJC3u1UvTaHE0c5R0c0cTDG1WpHJJhKIR5JM5xLwJHNlzBJtT69BL1Yyt27vnBqh1OqgMWhSrFbz66kmM7xjDiePPwmoywB90w9RoxImTr0KkVrHuvFTNQySoQFoVwm6xo1ysYP/+g8wxpxHY+Pg4J3FyJ2VtEQKZAGVBEY0tDVAYNKgIy9yJDQQ9KOYzUCqlTMa4eHYKorIMFpWVrQR0g8dTKS7oWpraUCvUkPAm0GC1cmTyttFB7hiTTmF+fo4LK9JkG602KORqhEIxRKJxJhzE00mMjA2yHj8eTWN2ch4ygQwaFYUEiWBrsjLbVySQwKgzIh5OQ1gV4sLZN6AUSTA2MIih/m2QSWQsfSlWqrwIkbSJ2Pe0cNPmRwhGu83OizGhHBsb7IxnpK58c2sLL9gkF6BuJBX0arMa4UQYFSFdgxQIVkHQE8DWqhPuDQ/27bkRe/fuht1qQTxSl8zs2bsX62urmJiZwqnXz+Dw4cNYX17ibszAtkFYG+qBT5RWS2bd1rZWNr1VSiX2J0hVUgQSAU7fzBSy2LljHJFwEnG1EPYAACAASURBVGa9HgadktGNVKi3trXj7Kk30N3RB5vZxh0wksGcO3cerS1tLFkgnShj0IQCXvTbuzrw/Z/+BJtby+jsbMUDDzwInUYPq62BcYWkpaWwqFAogUQ4wa1H8idQnCknLMskmJmfwf4D+zA4Ogifz49oLIKLE2/glTMv44//1/ugMxOW0QWf34+jR+6BQmZiXTZ1vTY2F3Fw343whgKo1SSwWztxdfoqTwJ7e7oRifnRYDPBH91CqZzjsbpMRDx8JRKxLBrsjfAEXEhlk7DazdypJQlEX0cfAhGS8FQRCgYxOTGHfKbA3SgiJbQ0NuID730fS32cnjVcnbkAj3cToUAcY2MHMDywF/FYFNtHR/Gt738dKnWdakXm1s3VLWwbGOGiOBp1c4eMirCenl6eBBB2z+fyYPvQKAb6B5Ak2UXQg7037ce3fvCf6N/Whc6ONpx88STkQiWvBcKqCHqFAVvrToQCQXz3O1/F9OxVnHztJaSzWZ46kHZ1YKAfo3xfpKEyaHD+8iVMUoCaWodH7n8Ix599HouzKxwqRvhVg96AQDiEhqZGLlBzuRKCAT9qlRJK+RzMZiNKhSLLq8iIS6mRW64tlEo59Pb2cAFN05VsqoRaSYjpiTkkk1msra5DKuFWDG44MA6ZUox4MoxSpYBcPodyIc+HYro3LToz7CYbosEwQl4/2lqb4XG7oFGQPMqB24/ejl889zzcLjJSq5CMU4owcPHCRezcOQqb3QZfKIiewT6SekNt1uGVM6+hIgA2nT4cOnArXjpxCmsLTmjkamTTWVgsJn6dKWVTq1awh4cKJvq9aPpC1CIqQg0WPcubhBIJdxVtZgue+dnTXBR1drWzlr2lswW5comnpR2dHWxw39h0YXltnb0rxPNOZOJwtDTytKm5oQ3CmpizAIhCs3v/PvijURQqgGdjGQGvG82OZpbm2CwODA0M4Uc//Cm2j46jv68fV6cuQGNQw7m1jmQmxs0Kkl9kU1nOJZifXahPKURSzumo1YRcjNNpyqzXYeLqJehNemTLBUgUMih0Gp6W07WvksihkcjQaLYhGk+jp3cYBq0VAV8E66ubyNLeJQQbFMmrQujARx55BFuuDfj9bnj9W4xEtTdZUBPXcOHSZfzhe38PU5cnIRPJ8P53/z5OvXoGqVgKOpkavk03d7ZHdo5zsvYPf/QjPkzkKkWsbW1gaNsgF4qBeByHj9zOzQeRUIof/vB7TKiiNblenOfYR0N+IxvJIalbLJFidXWVk8NpYqwmvLSwCqlICmEFmJ1bwszMEkRyGUswaSJImRLz8wt8XdOeTY0ZmqTSf9NaTw0cagbRNI32CFr3ab28noLOoYUqFUtWDAYdgpEwG7Abm+3o6G5FJhFnSQtNf7N5oonVWK5GBT/z/9UqdPf08Nrr3Nriv6fgRWpeUOFeLhRhMpqQjCURDcdgMJtRRo2RjzTBp0kwPTet7RVC/+bzyJfokCDkr6Pai1qILpcbNSHYp0SSWoVGzk1Ma2MTtg0Nw6g1Qq1QwLPlZElSZ1cXsvkKgn4ypJMsTgWbyYyzZ19Hk6OJ9fKb61t4/dT5t62hfle4v+1L9Bt/Qr3jfi35lAr365z26x1sKpSv89vf+uxvZbn/uu/KH3/LB64X6iS/oefjjryQIE51qQwxjUnHVhQquSNdgxCSapafgUZnNHYqE36JIomrZf47OmBUBPUbjBJWuWi/9qiSTpa479YOVInvfq3bzqZVgeC3Wrhf57iXZL+Mt+RGO3VrC3kIKQCK/iG9O2hByCCZqPPXqxUh2pu6kUsW4dx04tDhQ0wJUejlqKKItY01uJ0etFnbEHPG0OvoQ6Pexh0LvcGMHbt3A6SNq5Rx8cIb+OF3voM2mxlmrQbj42MwOiz4yTPHcXVxAWVxGXqjEjKpEBatCeVUEQ6bHcODw7g8PY1bbjuK5ZU1iCRClAUVeAJuONodWFhdwu3H7mDTKWmVs9kUGu1mTE9fwJ/82fuRTEdx8dwM9AozNBIznKteniR09nbj4uUrLB+hEKgGswOTVycwNjaGVC4DmU4Nq8OOUCiMudlp7vwRurGluR0nXnwFi0treO30G3C0WdDe1YqHHnmQSTYvPPMi9Gods2pjqRi6+zuZnkJJp0PbhiERU7etzNKdmCeEraVVWI0W6NQaqLU6vt7MBguHG1EXlRbBRrudu4rUcaFOPBMxxkavBf8UuLNDXXbi/FJKLV2l+WIKFVGJZSuknSdiwM7RXXjmyedAwxKSCc0vLuDKpYuMWDxww37YzCa87wO/D41Bj8XlJbzwwgt8yKJUQio4r0xP4J3vficn+K0sr+Dky6+wZOjZ536BiekVDO/oxO6bdqCpwwaNTo2XT57C9NV5WKwG3HDjDuy/cS+mZiYwM7OADzz6QVj1dkRDUdanU6ebpA+lAo1qlfweeV0e1jxSQRsIBtl4STpaq8nIXRuiyhy94w5Gv5WFlBDpx9rKOpKxNO649U7oVDrWCNMIVqogOVwNp0+fwgsnXsTy8jxuuvkQxsZHodRI0T/Sw0WNWCqENxSB2dwEi6EFEpGSDxUQFmE0GRGPp7G2voWevkEIxWSaL2NtfQFqjQwCUQXBkJeLdrFQgbbGQTby0cGduuhKrQKJXATf/M7X0dnbiYMHDuCrX34C514/D0dTI3q7+5FJFvHAvQ/i9MmX4HA0s96dMgw2XFtYd65jZHQAbe1NGBocxcXzUxALlMgXCLuZw/raMqRiITpaW5FN5tHZMYDF+TXozRbIVBX4fAEOj3r44d/ja4lIC4f2HUA8FMHI0DDkWjVylRxySOHM5VdhMKvh9XpgUOlh0tgQ9sQR9SXQ2tiGl194mYNfPvShR7H/4B5cnb7MnPAnn30KI6OjkEvl/A910AhNmS4XOCyMkKKk+w37grh6cQoHd9/E8hYqDqfnZiBXK+D1+9DTvQ02mxkrywuolMh4rUEiGYeNpBiUhhuNwWQyo1wtQqNVMB40k8qjkidS0zqWFtZQSJUZd5lOZ/GXf/UhfONbT6B/oAcG6urF4lhZ2URvfwsMOi1UUiWCvgAazY2QisS4+4478dxzz7B2mnTXtxy+Bcl4nBGY0VCCGevTU3M4ffos1GoFurtb0dffi6GxEXznRz+Ao60FDe2teObF5xmr6vEHUS5WoVdbEPYlMTMxBzXJLdL1/ISuriYolGI0Oxp5AmDQa1k7PjTUj5OvvsiBWB/5yB+zfGbL42V5Q0NjIxaWFjEzN4UdO0Y42dpNcilhlTubZPgLR6OwNTbA7fXwwV6nM/L0iQ7PpUwZy3OrbNqlwDmz3QIdGVZLFS6eVxcX0d3VxRMAkj2SyY+uIaKpWC0WDkWcX5iBSiWFVFEPH6QOrnvTjZsP3QzXpodTdUnzTh4NVKqIhqP44Pvfj1dOnGB4AecX0ORcKIDSqMP0zCwGBwawNreEPcMjSEZiUBqMgEiGgd4x6LVmvPLyKS6Cu3u6eIrV1NyK7t4BvOudj2BpYR7PPfskFhanOVXbH/Zix55RLK0uQStRo7ulAzaDFVcvTDCN6cqVKZj1ZlQoILCpGbfefhue+umTnLRKqaDugJ8lh23NpL33Y8+hA1AYDBge2s6+iWee+TkCQS/y+Qz0eh0n3e6/YTcX2XKFkov2OqowxBptjULJ8jwipuk1ekhqEkzPLOD8G5d4wl+qUBNQyPJJkrtQoU4PatjQfsASGdKPUwFfpegBQsjWJTskx6lDKKT8ftF9Qpr8cDDItQztBxKFBPtv3MnSx2q5ylIykqSk00k2XUvkMq6oaTrQ0dkJn9+DZDrNmNlSiUy3MthtVj6gFXIFboyQJ4MQmGWa2otF3OHnTAvyS2g0fEBIxOIoVOpoYfItkXmU/CtkKifqEkltyPQqlonYHzKycxeTwEiWRBPpcDDAh3er3Ybmli64t5xMXCM5H0l+vvCFL+ADH/gDXhOOP/MLnD994W2Lzt8V7m/7Ev3GnyB47LG7anQT0IM7Ztyxrj9PPYDpv0yqb332t2Ihr4c1/ep3r0fSX5OYU7edZTj1J6f/Lwmlb2ISSSbzy8mp//VspCUVVYv1wBPSNVbr8dS0DpEshrr214t7embSDxJthh4VtRUSo5217/S5AnG90P9tdtyJ4044yDcL92splGRGpZu/ms9DUC7wgYO67UK5Ern8KlSKLBseY9EUBFUJJAIFa2EpwIewXtSxolAFOilHQiGEXTE0qG3QC/Wwamysi/T5gth94w1o7Wzn0/hzzzyDSi4D//oaFEIB3vse4kt7obPZoTSb8eSJpzE1ewXlQhYOswUTFybwtX//Mi8+8+treO7kyyBb8MMPP8gdHkLv3X7n7fj8Vz/PumKNTgWr1cJaWBGqaGw0YnV9GsViii8WuUCFWlEOh7UdJksj5hYWOMSJNrjmxibulFMnoFytQKnTQaZRoaOvlxPayIwlowlKpQqfLwSxRM64SOoArDvXYLQYkEjF0NrYgUyiALPOiItvXEBjcyN3tyhZNODzYWVxDXZbEyOwlucWoKRY52QaxXQeDSYrm/RY4y6RsT6XGLRUzNIYnzZd0i5SWAWRGWicSXguWkzVGh0HjpBGkXjXdN6NRH3MSCe0B3V+yBT55c9/Bbu370HIF8YtN93KFBsyTHZ1dGJ1eZHvs7nFeZw9fwn7D+zFzbfcArVEimIphzMXzmDfjXvZ4PT62XMYHRzDbbfejmQqg5defY01lNlCEs3ddkwtXGHq0P4bD2JqYhZDY0MwWPXsPSATLUlLFmZWMdI/CpVEDb/Lhbm1CThaGlDIlaBW6DjQZmlxjd87GvvTOJXMuqT1J8MT4SttlgY89fTPMTC6DYM7BlAoZjHSN8IHp7XVDQ7Dov+RCZIQnpQCS14KMkhVRTVEkxEkcwnIVBJOt6WDX6VUxcTSPFqaO6HXWllHXyyl2QRN3dFEiiLI6f1ZgFanQCzhg1hIRtsIc/9bWzqQSJD3hc7CUpaMhSJxPvRR59Qd3GQpTZm0yhvr8LrcHHg1MDCALacblbwIJp0FCokIjsYmCGpyhINxSFiXvoZ9N+zC45/+B3S2t7K2c35mnjWfMomEpTblQg5jw6Owmm3MkV9a2YQ7EMAd9x6Bx+WFSq7BhfOXUSwXkYjFODFYLSUzrBxavRbRQhg1eR62VgM8QSdGB4exMreJQrqCtWknLJoG+L1BNublixl0dDfD6VlHa1crG4j7xvr4tSAtdDFXYm05aZjpulZo1HyoTKWT2FjdxK6xPUysOnLoCE6fPsMfI404rc5mi427fPRnMm8ODvVDp9dxJ5AwqYRYlauUcG6uobnZwV1jeu9MWjvWl1yYm15EOpzlcLcdO7bhPe95EG7PBhaXF7moWdvYZOtvQ7OJDwaFTBatjlamPBHe8fKli9h3w27ceOBGTE9cxdTUDI7ddQzhQJiDpSYvT/JBob2tE2JJDUsrkzhy9FaW2G163AjGY6hKRMiVy3XfRyIFncaItcUN2E3NmLw0ywd4KmCo8LJaDOjp78D83Dy29XejkMuiiTTn1RJ3TIkCQqnQKpkSJpsd4XgCBosZJpuFmfskzEznkjz9uOu+O3H2jQswWUxobGms41jzOTTYm6FWGxFJxLlQUss1UIgUjPotF/PIFSiNMoAgHVxNNpZekJpTKBZArpBBLBFw44CLQ4mMpzorK0tcuFJdThMDmoqQDIgKPYPOiK0tH09TqOiUkZFTr8f7H30PvvBvn0NPRxenyqoNeg6oo3yNldU1VApFCEo1/PGjj+K1l16FqcWBXLmK1uZubG36kOJ7UMgNEZfLCbVGi8Hh7czmp8To1aVZzM1OoqWtESJZFXKVnJGv995xL6RVCT75iU/i2O334MUXXkJDQyPvhXSwIOlHOBRFpUwd4hJsjkasODcxNDSM2dkZ9Hf3oKwQwuxwYHhkB08+6DVyOteQL2RZzsWt5FqZg8zoeROJJE/sZFIpzHoDZ1BQ95lSmWnKRlKZTacHs7ML0BotTKkhiQxRrgrZOvziuvGU/pskMdfNqmQgFQrEjPil16NeuFPBLOa1z2QxgsS+bo+XPT4evw8agwIHDu/F8LYBnrhR1/7ypSlsbG7A2mCFx+eFSCJi2W4VFVQ4k6bE9xZJlkkep9fqoJDJIKpRWFMayUSKU5ypU0/FP+1T1HAhrwXRZaiuIe8Yr8NyGU/SqfGaTqW5CUT3PU1y6RqVKaVQ6/Swt7Sgu7cf3e3dKGSzPBXe2nKi0eHA2I5d7EW6cukylDIJT6I///nP4YEHHmJKWMAbwqsvvva2RefvCve3fYl+408QfOz/uoM77lRji0VCSKWieqf6Wqf9f3rG6x33/0njfv3rrn/8Tf37rzG6EmmCTo41qeLXf7sqadwLpM4CRTCVq3VJj1gmYyJNPRSK3PR81EBBSKzUMsTVHEpCBcQ6EwSmJk5Xvf74bRbuK7tacequAZSkIlQpXIfQlpSqRjNG1vpfT20l468AQpkc8dgMNOocj9kIa6hTG+DzBLA0twizwcy6ukQ8AkiFaGxvwoUL5yAqCyHKAjt6tyMTyEJIAVUyKTq6OrB9x3buOqwsLSEWDCDs80IhkXJx4XS7oDebAbUEtu4WvP7G61iZnWVu+tTUNI4cvInNOtFiAWWpGCK5FGG/G1qWdexh2RJ1Ip999me46+6jqFSzTJwxG3QwGw08+qSFuJDOo6OtjU2PX//6t/GOh96Nnz1zHDKlCm0drcwPJuKGQCqCVKNkMoHeYmb9Ho2zlVIFPGsb6GnrhEQqx+T0NMKxCNLpBFQaFVrb2phUsrS0wgQYlUyB8Z070dLWyh3ihbkFiKg7ki+jXBLj/Pk3ePSaCEexrbefcXyEzaOJBxXmTS2tjIIk8gFp3Pt7+3D18mWmvpDpkLpNRCmhBV2pUoL8E0T6KZQqiBG5Ip1BNpOASi1jugzRN6gjOTw8Co/Tw3x68TXqRH9fD9ZWVxj1aW2yQ6pWgoCo3/3e9zmNstPRzDr3kZFt3DUi78P6lgu79tyAWDIFFxmUcjmYrEZYG02YmpuAXCHG7bcfZczj8RPPY3B0iJNQaRKVTaawMreEZCiBgc4BKERK7t4kCzGeptDvh5oIEokc+XwZFosN1ZqQDyaULEoFDWl/TToz3E7qPKpA5nGpSoJVOhSK5ejq6GBeO+lCuaCj2HC5gmVSpUoR3pAbqXIKvpQXaouaWfF0rSikSpYwpPNFFMvU+ZcjX86jWMmz3Ili5GmcTB00iAXo6mrG5OQlWExGyEVqJCI5NDW0YXF+Fr6AF3ceu49NtsSmb6ZrwbPFWDyBsMb645WVRWxurHGHmvwDJO0Y6h9jBOu23iF4nF5EgnHI5WpOwpyencbC4hTEIsoKyKJaqrAeeHhkJ8eDB3wBbhQQ7UquUGD33r148aUXmdxDqYjRcBI+Twhdnb187dKBzG6zYG1lFZ1tnUw0MtiVcAZXUBHSe2qCbysEWU0LOv+GXWF0tbUjFA0hEPJDqpRAY1QzclIkEzPKjhKGqTCOBEJsaKSJFucJlCp8L1MgFZGj6BpFuYpsPM2Jv2QooyRW2sipW0lBYzI6qCmkECskKJZz8PtdKOWyEEKEfC4Pm60B51+/gHuP3cUJr5RqSz+v2+VD2B8BilXG1915x01QyAV45OGH8I2vf5NDc7z+AL+mdKidn1uEUiriyRaZAnfs2sGUFLVeC4/XDbPZAK3eACrLdu/cjad+/BRuO3wrwsEIF1IbG6uIxP2469idPAFU6zXsV7kyOcn3JGnMWxxdmLyygFIxD61aj4W5VWiUKu5Q0z1uI+21342GRhvCoRAEFeLxdzCKsrerm6k2rc2tOPnKazyRuvnWwzjx4gkIxIDRqmfkaCjqZ1NsV1/Pm0Y9KixpAkTJrxS0A5EILX3dsLc0IegPoKmxmaPkk/E0isUK5yvE4uQ3UaJULiIU8kOn17BRkRoVlH8gVcgQCPihVaiRisVw8qUXccftt8JFYXyFDMsCxQIZahURJxPbbA7WTlPHtLXNgbbmBsxevQxhFWwi9gbDyFZoSljmfSfocmGkr58DkCqFEi7PLEOu0+KDH/wjLC6vsLeEQAV0H5I0bGVxCbffeS+uXLmM3u5OqCjxmCRGVaKs5BCPRTj/orOpHWdPX0CtKuYMDSJpRcMBNDQ1MBGI0MM0EaVObl9fPzdP/JySLcK+XbshohwMUQ1Nne1o7ehCoVjBiZdfRnNLExeicqkQTY5Gvjd4ks8wDSEX06VCgXXrhFEkqQn9XPRmpVJZRKJJTE5RBkOZUbuU6UHIUiqY6ecmGQwpHhnzWy1zZ5u17AIJN0JIL07eOpKvUK1Ea57ZYOTPDUZT/P3JvBqLxyCQCnhC1uiwQSYRIR4OY3pygessOszT2k/XCa2T1D2n0qVYIrd/DVI54SLBU7tmayPSyRRLU4gAVhMJkS1k+X7niQAd2YVC6DRaLuQJXlAulln+SbUQNT3p4wQ6qAhoBlHjKS1JoLQ6A08J7zh2N093ouEIooEAnOuUzWKBQCbF2NAYooEI09WK5QJmF2bYf3LLzbdifcWJF56rB0z9/z1+V7i/3Sv0m39c8Kd/epRpjHSREwaSTns0FrmuYadC81qTvO6vvFYg88d/JWjpenFOhf/1D9XDmOrVOv0n6+WvHQpoBEgHAC7c6VPIvEF622smVvp1CHHFXWoi0pQpcKfGBlU2qSpkfIHShU4mOZLaMG6RqTVlkFyGCn0hHQgs7RAaKFG1PhL7bRbuZE49c882FCQiVLKZ+rtA+nv+N5li/8u2SxO5alWAfHYFW65ZDAwMIp/JcwfFYjYxpWN+ZgFGnYU7RyXSW8iBbCHBC0YlU0HSm4FBYmYjm0RG75ucjXJ0kJGIhNhYXUUqTsFJZK4U8+ldKBUiUysgIypj1bmObCIJlVjBJrTO5naUCKagVEGm13BnbW56AlaTjn0PpXKNDaVXLl9EPB1Gc4sNg7RpyeXc4Th06DDOnjvP2LuDB29gnNx/PvEN9PZsw+aGl005FGjhdLnR3dUPSIRo7mrG4voSrHYLb+JkwqLOWCWTh6gCyBVqXlQ3XZtctBNajKgJ9979AJ5/4Tm4NzZw1x13MbaLxvn0/JTceOX8BfjdfiiUeiwvr0JOnex8ga8dSsok2gHpSWlxDsaC7EMwGY0cLkMbOxU3pMXVqDTo6+3l4obGmGQEOnf+PGRKBZNFZHIlv680IqWEu3gizvgu6sa3tXXApDNBrzWiVKqysWpjfZV1zFKFhE2luXKemeDUJdKqdQhsuLEwP4/2thZodRo22tJGmyuUsH18F2Zn53HnHfcgnoqyhpG6qXRVER1gbmEW/WQaLBRYrlCtFGA2UbiQAOKqhMORipkK2lo6IFLQ0l3hQw11i6QSOV+PZL3Qm8y8yBt0Kvh9XqYzZNJZZFM5HteTKY0e/qAHUgVtlmDiAOH/6onBMmRyRbhcPnj8bmSKKTiDm5CZZGgbaIVCrWDDn9VoZRICHSQotrzB0fimZjNdSDPWLxgMcqfI0djCz+/3+WAymNDa0olMssByJfr+oYgPnpCLNbv5YhVun5/XDIVCxjx3Ch9LRpNsDrQ2kKnVCY2KsIdyoCRm7XeQEHRiKR9eVBoNYvEwUukocsTTFos5zCoWTcJstSEeSSAUDKOtpY1ZyRQMRAcGIhoRf3lja5WRo45GO54/8Qvcc/8xbLrWYGswo7WtiRnqbpefC4Wm1ib4/UH2EGyubEElVqFMWv9kHiYjmdsEiKdisDZaMbswjUgswhMN2oRpFE7FrM/j48OsSqFm1KJcQRpWYqhTgJqG9etEnMgkczh800HYbHZsbjiRTCURjYah09NhxQSBRAyDxYSlxVmWxVCxUS1VkU3kIRFQIrIZ6SSlosqQz5Vw9fI08ikKLkqxsfYd990BibgMr9sJk16HY/fci1Onz3KgEx3CYtk0B96QDSjg9eLQoYOYX5pnihH9TqTv7exqYwkBZTcko2m0O1pQzpU4wIi6njVhDf1DA/j5z5/C0MggUtk0FyudXT048eJLmJ1ZwPDwGC5dmoTdboWCMiKW12EymDE0MMiSi6nJKaauHDt2OxbmZlgyqJBJIJOKoFIq6l3aqgA+b4TldBTKtrSyjO07xyCUCpjDPjk7gU33FjP7yQMwdXWG90yaxlBQ0Oiu7bzGTS3MIhKPobOjHc3NzewpUSo00OmNbOr1BUIYGhlGKBRAuUQyjBofymg96+vrQb5cwJZzE6JqFX6XlwItcPToQZw9dwYt7S3IpKjQlLI0qFwoY21li/dxkpYNjfRBKq5BLhRAp1Jjdn4Buw8cxOT0PBLpLDpb25CNx1BKZyCBmMksiVwRUqUKd999H0RiORoczazfp4KU3lcyelKCNXXNH3zHfbzXBLweRMNB9jBcfOMcvB4Pd4XN5gbk0mXs27MPPtcW3O5NlKtl+ANBaHTU0BBj+9AYdFo9fvbzp7lBRdf1+Ph2zExPoioRoG9kGB09fdhyeVg7Tx/ftXMn4tEQopEQF6FUWNP6QVQ1kZAK9yJ3iavlIhfwlKBKk1Eit5VKNZx6jfCFQsZx5umaojrmGuL3eiedCnlq1tCaxoU7va+VulSG92DaM/R6LtopCZU+nyaEpAKg0CPyh1CRTEnHJqsBJqMOyWiUD23kE6C1rVStcuoreWrqAVYV7pJXqW4h7wylOqdy2DU6hmw6w/kr5POi66pER9uagA8SVJjT8IEoSrQe0c9C+wJhokkaRsjJ6yQ0IsUIxAJudFG6NO1hqVwOI9t3sKRr+9h2hLxezExOwW61MQ9erzEg5AlyojVR6sgjF4vFmU5WyFTwyolTb1t1/q5wf9uX6Df+BMFHP3pbjYozKtgl1wvoa09DmyEV7rQY0KN8rdC+/nfX2e6/RKHhTKX/KlSp+0c3Dl1dfAh468dIewXbkQAAIABJREFURkJaMy7m60FMxaoQMnENNYmCJTGlQglSUV2ukyuSLq1euJOenb4LYScpkInMq/Rvxk1eK5qrMj1KhNhCBTKjFTDY2Zj62y7cSSpDOEgq3OngQQQcQbGe+Eq/V1UkASmQKlVOqUelQC7tKK5MnmGtmEquhVKuRi6d5U6BWk385Aocjh5OrExSEqVZz0VkrQRIikKoBUqU00XIZTJm+lJHdBsFlJDhRaFEMOBDOpXAxvISkrRBmw1QmNXIiSt45bWTSMQisJlsvNDp5Sbs3LEPwXgC0/NzcLucsBjVHHghlkjg8fqgJLOLyQjy+QolAqg1CuYY00ZjsdrhD4ahMerhcm1idHgbXn/tLORSDYebNNgJU2aB3dHEUo/m9hasu9aQyqfYcESLLBlgyrkCNFIFMrEU9Ma6pKWhuZEZzhSWdPdd92JubgkqiQQ//8lP0NvZDbVai3KpwgUXhTKtL69BKZbD4w3zOC8VT6CxoQEyiZTRjGvLq8ykjsYjMNtMTEqgIsjn9XLB2NvTywtzR0c7F7V0fVGRT913+jzqckYTccZ90pG0o70NHo+bu2YssVFr0NHajsnJGRj0JiZ5EBaUaCjUdc8WM/AEPTDZzfAEvGz6ontg/96DyGczsNmtEEpEEMpEsDc1wxcI4urEFB/o+lq7sbm1xd83lynwiJQ6Z93d9Lw5hKMBKFRSVCpFxqbRuDwRS3CH1LnhQjgQRSQc4mKEul1mkwmRUIQ3sM9/4T9w/wMPsVGqq7OZeeRKtZJNyrlcHiq5kiUzRDbIpJPQmSjAJ42NzTV0dLUzZ91osmBkdAce/6fPcHd9zbWEjz7258gJ8pDpxFjdXOWCdXRoBGF/kAOUDEYdH0KIXkOknpmZGTQ3t2B5aRWCmhDVHIEBxfx7E81neuYqmtqamIYyMrqT8wvSpSh7JIj4MTK8nYNVqFtMKbYUHKKWGXDzwTtx+tyrkPOIWItctszj88WFJcaTlsm4JxWip7cLE1OX+bBAxmcq2lOxLEaHdmJmbgab6xt8z7qcW2xYpntSZ9DzxJA41q+dewlNrRam0jhabKyxL4NY/zkIxCWeLjWZCbcqhnMlALlYD7vegZmrU5AIa3DYzSzxItkPBbkFgj4oVXI2pJFEgDwIdEgkCRdttCtLyxgaGuFNmqQXnZ1djFGlBF5qaBDicWSYisMQUokE/5zEsic85MrqAowGJWtnqQNM5myjQYtAKMD0Ibp/EqEMRvq3831Ch3ySG60ur3HCci6dRyAYwwOP3I5aNYtSIQ2DQYWxwWFMTM4gFIxiY9PJUhuxSs7ZBXQoHujrhclsgEgsxov/H3vvHRzpeV75ns4RnRtAI+c4AAaTZzgMw6BA0iRNSZYtr4MkW5aznO2967v2Bu/d2ru1vru2Vw7y2lpJFi1ZFCXmNJzIiRiEQRhkoBvoRuecw63z9ICitfTyssr3P03VFCWy0Wh8+L73fd7nOed33nwNW94wTp4alwRc/gz9A0NIxdJIhOLw2F3IpTNIxZOIxuPwh0JwOO1oaDChQBmK0SyYStYyPJQwnZLyFDaL1tY2xEjbSllOroiVlfX6725jC5/56Z/Ciy99Vw52LGIctgahPlGiQuN2NJoUSZXD4aonOMciOPPIGQmsY1DS9elZGGxm9Hf3wqwz4Pzrl3Dq+GHYnU5kKnmojDrs+L1Cd2pqahQJqqnBLCjblrZ2pNIZwXPyoMIYehaF6+ur8gxQ487CkXSw7u5OJKIRrC56MdDtEeNmVVVF3wCNtmmk4lmgqsbuVgCB3bAcWPPFLA5ODsPhMEOvVqCUywvBqKRRQ6c1462z52E3mjHQ2YEomf3GBuzs7klwX2dPN4ZHDkKjaYBOb5JDBDvKilpZgsZCkRjuve9+jAgj3y+GxTdffRUb5Ma7nUI5CYbCgqHVacxiTs9n0kglozA3kIbSgLX1VXz4kYdQypZx6+YtmeiMTBxAscbDGe/NGlQGHTI0qYaj8O3sIZZICaqxu7sLJoNW1iDKPrjmjo4dkMKa6zrJWZyaaJQqmZKxoy1rsFKHfL6EF194FdlcCXlZv1lBKKXOkE51tV6ws3BmAb7fxa8pFNLx5uGRfwXn63IjnUpCr9XJs8VJCcMQWTiHoizcAZVRgR/98U/KVJaIVZKdaDQnkrX+3ipB2bJwpyyN6wnTatkQ4mSQWRgPnj6N4O6uHB41ejWimSSgZ/ppVbTzLPi51nHaUy3XoNPrRYLEaQAbGJJsWyJtrK7bz+TzGBzsk4YTi5FwLCUeOYuNE+dhHBgcFYOqb9tL6jse+8jjeO4bz+LKlcuCPra5bbL/EB2tKGvw1usX3rfo/EHh/r6X6AO/QPHbv/1YjR3v/aJ9v6vOon0/DVXQhiyyq/UCWq2uS2nq3fR62phYUe821/d17Pv89n1ZjUhw3lW4v/vT7ocwybeSZLFqnb6iJktc3CHv8NhzlXrxLbx5Hjo039O4l5TGd0ytMNqhtDWiCC00JjOUBqac1TvhD31z9p+NKsPCncmpqbu0nBq5WkWm5lXEgMsuPzvt9BKoqmX5DC2NCgljiYRTsFtcWF/fFCRaLBpCIZdEX18PzM5mSRZVkm+uVErIyNSNKazOLGKssw/j/cOyMXFTPXz4MPx7AXF8h8JBKTzIUp+ZuimYvbKyjEAyhKpBiVgyLsXb1LUp+d3N3VjA8SOnRYfIEe3bl87j8cc+hGKR4UAG6bAY1Boxyd5z/ynMLMyIhpmbTpgGL5cTuUJBuo78Ghq9qPPlxHiwfxx2eysWF1fR1OpBVVnG0CgJHwGRRKSZchcK48F775fOp06pwtsXL+OHfugJ7OwGRPqxtrEqi8762jaa3a3QKVQy1k5FE1DWlPjWs99BYyPZwS3SodNQfV+qiXSIOkRuTJTWLC0u4uTJkzh//jwt0YjEQ1IMsnPB2G92can35diRchGO7RlSRL03Q664qe8bk3jvsQvPBZ+bB/8/zXXUhXKhpJyHHauO9nYpjtn94eSgj2P5XEIYyFu726hUS2IS9DS2IJVMiHHogUcexP/46pfhaW/DfffdD7vNga/99ddgVpuFpqCAWvjGdPXT2ORudiGVTSCajqGAAj728SfgD27KJp6IJxHwhWEzN+Hiubcx1NmL5YVFMXmZ9AYx7T351NP4mZ/7BbR2dGJgaAC2pgb81u/+loxUr1x7W6QFG6sbuHj2Ehxml0wTgoGAoAn1RjU+9qNP49//xz/CmYceRHNLK27cWIDGWIHFacLph06jf7QPW8EtBMJ+tHo8kky4tbouY2QOwHK5jISl8TBB70wqkRHuMsOBkAGGB8eEmrGxvYamDieczTaRU9jtLfAHoqIx5h4sDGeTWbSdX/zTL6K3p1dSiccPHEJv94gEelGjXNNUpUBg8ubK4qo0JMZHDiAaCWLLt4lINCT3RzO79I5mvPz8WTz9xI/gz/7k/0GR+QZGvWysZC1TSnD95g2MHZyQdUhrAYKxNTib9fAFNmh3g6nBJvd6vkxahRJBXxoomoCsEWZVI9QVLcwGI2x2AzxNDpG5cPBIdj+vDQ8HkUhUNmse0NfX19Dd0yObfTgUxsMPPQK1VifPb5Sd00QCN6duwGgxSaF8z8lTeOutN0WyR/8AMZC8lyPRIIb7u1DKlKQI/8XP/Tz+25/8V/z4p34MX/7q/xRdL028fd2DkhHBJOHNrS2EieXM0qS7IQeFI/eOCa/dv7uJVv5OawrcuMrQJps0Lni9pEuIKnp6eqDRqOByOyWpmAfXdC4j5jmiWn07fgR3wxjsHcaedxcDXX3Y29mF3+tFg9WCm7N3MDrcI4fcnp4uOZjFIjGhftx7733YCwcxe/s2jh8/KeFnra1t0m1taLDi3PlLMvzMp3MYGx2FXkf/hkM07alUHO1t5J0XREtsNtuwtbkN/15ETIzpbB52txmRZAqPfPgM9mJBRLNZNLsb0WJzwbe6KRMkSrYICmjr65bJVDLBsK5BWWeYrbHj38Hxe05ja3sLeqNRCin6e2hatFqs2N7algTSb33rWzgo95QCqVhCJEoTw6PwejeEfEONMpGGdosDL3/3VfR2HJBnlHuMu9kOL6caZyYQi4ZFjpOvlWFv8eDKpRtQKzVostkxOTKMtcUlGPQmxFIZfOJHnobR2IBkqogDo0fQ2NyGxcU74sth8muxmMPy6gpCkSh+7Ed+HJMHD6FWrGDmxk2cffllrC4u4tD4uBzUgqEEQqEo3I1uzM/NoIHZGWYzkumMdM7/8A//D8xNzWJzZRNra5uwuGyYW1lARZHHA2dOY/LEUczMLwl8wevz4/bikjQpmMhrtZhEohmOx6R73UvZjtkkHXdBXIK/Ao0ccnQmAzQqLdLJLDRqPb71D88hHuNBiUFLLNpr4kEymc1yqGVTikUuG1YshqXlyIeR4Uxk4ZPoxOm+qp5BQ8kZgQWU8Hgam7Dj2xXUMLQKaC1GDI8Noau7HRtra9je9sl7cL/gQZv7zH7zkf+O055YMiEHXO4ntVIJHzrzIDbW7mBjfU0mMAVUoDGze8ZuJjXC9XCoSrkmJlTmqoiXQENGPETqxuRrAZBUqlIvsS7jdEvFjqhGh0PHj0uTzGa1Y3xkHHfmF+VA4nQ0IOTfw1DvEFbXlvGt576FyeOH8Oijj2FtZQ27W3v45t89+75F5w8K9/e9RB/4BYKD3Ne1s/DmaZO/Y0Za75tW95UeLPL4Wrrw9wv8fVRkPbFtX2/OmvuuVOT7PtI7hfv3i98Z6ESWPPO7KXbh3OmuMZbkcxbx+weBYk0lshA+dDxxsqMpD5jagLJSB02VI8SSFP0KWwtga4ZCb6yjGOsVPx5+9vY/a+F+5eOTyCrrcqBqvgCUcmJGpYNddPh3Ge6CpayUkIz5UCikMTQ0JDKfWzdvyui6s71LOlodbZ0YODohi1M0EsPrb57Fgw8+hGQ0gVo8g9CqFycnDksQBRcOFniUCnV1dsqPaLNbpINDlm0eJVy9dR2RXBTOJrt08KnVPn/2AtLpPJQVFdqa25Fkd6VcxmOPfkRMp0R0sptNMxGZ5wyHWNlaR6qYkW45zcTd/d24Pj2FSDSMkeEelEsZhMN+9Pf0QqM0YX3Nj+7uEYQjSajVOjz84YeEIW1z2eF0u7Dj9eKZrz6DBr0JbqsTfd09qJZKsiBb7Rb4Al6hXvCeUym0COyEoNea0dveC71KK3QTBqBcuXINpXwZj374UTRaXcgnMzDqTbKIsYvFjj2LFWKxPvrRR/Hcc8+hr6dDDErcREeGh0V/6XI64N3xSUBSKp2GgSmpjU0yEuXhYWtzUzo/XGjZIaHUhpsytcS35xYknOjy5cs4MD4mEdeU4Ji1JkHPsdDa9m2Lpnl8cgxf+pu/wvF7jqO9q130hWazERvb66Lrd7U1Yy8ako7JnblFRAMppEJF5PJEZjqRTuXq4ToM32ERiiKaup34ld/8JUFm/tZv/x4sFo2Y15odHvz2r/0O/vg//ykWbszBrDfJ83T82FH84i/8Av7si1/E5etXMTQ2hi/8xheQU8cxfGBENieaUjc210W6cWBgHL/42V9Dg7YBtXydnf/kJx7F6+fewpGTQ9Jd9gcD6O3rx/jkAZjtJvQM9KKiqmB1exXxZBQ2u1UoFxsba7A1WDFAqcHcNKwMnVJrYLfaMXXjlkTVnz55H/7LH/1f+NFP/AT0BhtGJ8cQjvsRTO4glU/D4W6BzdqIjXW/hEpRe56OpxCLRJBKxKUoc7mcGBocRiCYQDAclUJJpSsjU4qiUqvTISYOHMbNazNCZ7E5LGhtb8HU9VtIxDM4OnESO9thJCNJXH7rLdisFpEMMIWVnchAcE+K2p/93Ofwl3/9lyjrchgaa0epFkNToxMuWzumb94RJjZNfLlSCQ5rK27fWMKd2Q08/tBTMGotmJ+fh7FBj5u3rqOjzSPjfhayi4uLcDls6O7skefau+1DV0cHVldX5IDRPziIru4uzN6ex9KdZbhcLjnEj46P4flXXpLCnyVGLpuW8BzSoDg67+zswNmzZ9FFxv7IOOauz0FZps9JIQXW+QvXZMx/YGxCDrOUJS4tL8taVqiUUK4osBvYRZPHjZwig5HxPpEm5XJptDR7YNCYkE3zOQ7B59uW1FPp+ikoua+jP9ns4eGwra1V1n692oBdHwO4HDBpGxDcCWD2xjS62tqxsrQghfrqxjYeOHMC165dleKfu4XN6RQM6IVLF1HM83voJDQuncrinnvuxYWLl9He3iUJpTyoXrvytsgcKEcplfKSlBwOBiTwhh1RFmNMa25q9ODatZsyUfRROma1Crs8kcnj13/nlxFKReTzNVrtCHv3xAvhdDmwtLmGwYkxJDMZRKO7EnhHI2LvUL90tNe8G7A4bBImx9yNrfUNmRZwreU9SFY6J15Op1UIOwygUlYUUNcUMhUiGtK7S7Z6C1aXVpGJ59DROIDF+TuC5TVbdNj2r6OrtwWhSFBCyxK5LGDQIuiP4PFHn8Dbr78Fk0YN3+amvL/V4UZzkxNWqw0+XxgqJTMtmiRlmXKq4N6OGLL9gbr08eSpe9Ho9sBqasDOxhZee/5FGNjgiNc74ZFIHHaXmxpc+LY38dnP/DRW7qzg8uUreOQjDyMcCwh1a/3OGtQ6Pbb3dqG36FGoZvA7v/ebOHvhAjp7+6AzmAUJTLoYJ6KUgNqsDeKvYVJyYG9PTLGUIrGrnctkRY6XTVFHT1qdBk5XI2KhKPQaI772tb8XDCzln0T3Eo/I1Kgah/7qOk6aaavcKwgasDVYZCrto2RJoZRuPptGDDjKZrJYWFwQ4AVfx0aId8tbbyQqASOxjk4LGptcsg9xksJnQFFTyOcl9Yl8eErXGMbEhg+nUHzuKdPKJBN48PQ9cNltOH/hrIRJpVlXGDTIl0t1mQ1vVCgFA0rZKA8sChDXmpf9mfvbvv6BUwjKaThFNtsMYpKNxJO4/+GHpDmYTmUwfmASH3rwYcxNT6PBoIHdbBNe+5Z3U/wdlNx+9NFHJRDv9q0FfPOr33rfovMHhfv7XqIP/ALF//mvn6wxXY2ddP6pd9rrEhQW7/tdd+msKxXQ64hdrMta5N+9q/O+/++ELilklfdOVv1Hsm+RvNe79yKb+T45zf57CvpRDgf117OY5+colBXQGXUikamoG6Bh4iRPloWEFCdlrQVqdxtgsovZZv/PQ8/exvCtnQ98wd7rC2hOvfTD48hQdUcDCUfRleLdKQHHFHcxlfwnL0mliNieDxaLAaHwrpgA2c1qaWmDWqFFLBKXjfyhH3lMwnZoamNHOxVLokGlx+23p6DPKzHS3S8aSXbdbs/OwdNMTOEKDowdkKRFju6zpRym1+dwZ3NFOLtNrW4JssrSRFtR4My9Z+CyNWJ9dV1irxlt7HJZ0NXLz1IVU2d4N4IHH35YyArXZm7CHwmgZ6AHc0tzyORTSGQS+OijH4HdocfNG5dlrMpFwm5yQ6+1QwEdDPoG2fhS2Qw0Rh1UOo2ETjB0hhKOrpYulLMFPPVDT4iTnpzat69cxObWKpo8TulcM/aZxj9yvx+49wy2ltdhN1tx+dJlScm899RpzN2alaQ8m94siyx1pVq9XqgEbe1tslhSh07+b2BnR+5vi9Ui43CawiRUiXeXRi2ECaVSI8hIGtnKhRLSqRRMBr10QClloGaRsfWpRAofe/rjmJ2bx8jYAewF96TAkdhspRYGvQHXb9yUBZpTDW7MnFowItvJuO9sUuRkx04dFYRZOB3DJhNoC2U025z40//y55i/tSmdoGpNJcMo3v/FWh4lRRG/+ts/hxP3nsTffuVrUKjKePzxj0KjUCIZSeCL//Uv4FsJ4FOf+CQWbq9icX5JCAlP/tDjGB4ZxFe+/gzOX7lQ5zybNLh++208950XUMqyT1qFxW6S+6mQLqLR6kExWcXS7BJeeuMFrO2s4eQDY/hP//mPsBvxoVCqF8OGBiN29/wwmAzQmQ3SyeKBQi2eDK2g9Xo7uiXJ9NrVq4I+Y9eUSDsaetm5orbzvsnT2A2E0dnZL+xzhbYmSMq5pduSEsqD58L8Oto8bdhcXYPb6UI+ncHQYC92vBswGLXo6x3B3k4SoxOTeO3sa6hpy+jqa0IguAUNzZKeNni3dsXkyc54WzvNsHPo6xyCsqLDzlYAt27cgqJYxPr6Cvp6e8WoS4nf8Oggjp08LiSGbf828so0KkpumhVE9sK48Pp1fPpHP4/XXjknEpXT9z+AK1dvwb+9i8G+QeEnc6NlBDu13aRFZNNJ3J6elufXammQsTynQkSDWmiO3QtgYWFGpC0t7W1CaNLotELY4Kici6Tg7XRqpJJJkcgM9/cLu5zSOk6TWLyzC+ewO6AoAmadFToShHj98nlser0in3E3OnFnbV7Y2Q02B1bX1pDK5ZHMJERKxcAuYmPNVhY7cfEXOW0OMR96t3flOVNCCaNBg0SKBV1QyClifHY7pbPY3d0B/+4eiskisskC4sEknPYmvPLCa2hyudDV1glrgw4DvV24ev2yFNyxWESSoFc312BzO9HW0YVsIS/EmpA/JA0Usr25FzFRl913psRynxno78XLL70kk4UL598SRjWTjXl4pGeHvH670w2VWotGd7Okf9IHkMymseXbwoc++gjsbgdeffMlWExWpGNJGNU6mTRkclkEYxEcOnUC8VRC5IbcUxOpuByu9Q1GhGIh1DQKkfxQyxzeC8FmsSEZTyIWSUi40PTUlISuKRVVkUuS2a6oKGB3WLB05zb6R0jZUUkHd3djF4VYTTjfnqYmKNRlFKpZVNRF1FQ16IxGaJh+q9PA3cgpUhNuXr6CvvZ2FNJZkZlxKtTR2iLdWdT0Yu5ntgJNkE2Nbhh0aiwszOH23Cye/tjHcejYMThdHpkylNI5vPrt7+Lym+dgMxhEykXDM/HEvJ+rKGNidFTWYmJ+b0xdR6GcgdvmFK1/LJXExLEjmFmawdOfeALffPbvsRcMYWx8EkeP3wOdzojFO6v1wjWRgG97Q+5pdvaj8RjaOtoF2Ul0plqIlwqkEknpYJdJl6tRGq6FSqHGuTfOIRpJil+AfTzKYNQm+iqqYjRnoU+OOiV94WBI8Iq93R1SmOcyGTit9E4ti4SXhxKdwSDyGoZiPXT/A5I5sLGxgZVNH/QNWrham6WJlslm4PP6hBJEA6tOq5OwMmrT+TxSiy4hUAyG8jQhT+18IQd1rYpTR49JiJg/6EcgFJB1mvc6Dxr0puRpapWBVk1IQQw75AGQEpw6eKQmXi9xGpbZjdegghJUPCDoNLj3oTNyGOvr7ZcGAcOYVpfuwL+1jlvXb4lEcn17DWOT42hqbcLYxIQk9r71yjm88t3X3reG+kHh/r6X6AO/QPFv/90Pv1Nd1+ks+1ZSSOpjqVyVf/IPdfA6PUMK7iId2WGX++V72Mf9TrwoZ77PvCpdcXakq/UCXMyqd2U38t/eVeh/v6Rmv3B/90/I11B/L+FOGm2d1a63QCLL+AGoMyfD1OyE0taEmsb4/0vhzgCmC08eQFlVQTWduPs9alCU8oKqfIevuX/YqVaQjAeRo76b6Ck9A0GC6O/vF5Y2Gbm8omP3HIXFZcWd9SVsbq5joLsXV964BCusiG5G0dfWg77+Tlw8dwUTY8MYHh6WzYCpbVywWIgWlRWsBTfxytlXBe3I8TBH6g996KNYWFjGtfPTGBnuE5PLOLvE8SiczQ5s7W6grbUVu+vb8K5u40MfeljoNCub64ilE/L+za1Noqs+dfoEKrUyOrqbUcynodeqYTVaYTE5gYpW0jtvTU3j2PFjmJ6dQSaXwan770Vra6uY0gqZvCDPWCiSgEHj0vPPP48HHzqDQ4fHsLvrk4W4UqIBzIT2zkGoa2rM3ZhChNQKk0W66jS9qWpKNDtccNrtMsmw2x2IJxLyv1kksEtBbBcvMLttLLypvSRWy9BAs2GIcC7BdHFTJEWEHRGiuVhZsbsf2PVja2sTn/+5z+HGzRv41je/heZmD44eOSETEE+LRzZ2k7UByXRSDJyUzrz08ivY2NjG5NhBjI8dQKGYQywdx8l7TmB9Y10MuHqjBqFMDEubyxg5cEDQmHem5mDWNsBktuPs2bex5fWKz4OHi82ADyfOHMQXfvdzmJtdgn83jE//9KcF3cXEvj/74z9BJhzH9JUpPPXRx/HVrz8nnant9Q38xm9+QQxez7/8MiKZNDQ2paQqfv5XPo1nn3kR68vb0KpV+PLX/lowjq3NHTDorDAoaYBUIVNIIlUKQ20CNv0rcDczSCkHs8mCcDwsPPdEkgemTsFCrm6swGIzoaas4MbN62hrbpGijhg7IkLNBrNQbbLpPExmo/zOM7ESXOzcUeJQzGOFaMe9gKQkslPHLtHI6DhWuZlmc+hobcXLL72Ivp5uNBiNop0fGhiDbysMnalBxs0DY33Y9C4gW4ygs7NFilijyizps8vLK+js7IHRYIWypsOFNy/j9tSM4AQJbnvqiSdkisKNmN3HWDIKT1sz3E0OJHMpKLRVCTdxu1148dsvos3VjtHeCXzpL76Ke06fhtFshUprwOzMjOjIuzq7pFhsbetCKpXDqdP3IxTw48rbl8XUmEzFJUiGcoeNtXWRrXFyM35gCFevXpFDZpYhWooqunu65MDLAn1waIQLNpLJhFBNTPp6+JJs5KhJV5kTJeqrKwUg6A8jHAijqdEl1BfiVNlVCwa9sFi1YqgUbevdEb3WqEc2n5Gkx3g0hXg8CihK2Av4Ua4ATodbTM+kqZCXzo5tLBYV06hCzZCbODLZlEwJSf8h3/3U4VN49u9fECNxNJiUg7os44UcfvazP4lGhw2Dg90I+Hdw4cIFCWJiSFlVpZApote/i0nxT4RlEsaoPuaBMICL+Q4Md7M0WEX+t7a2LOm5DEZbWpiXyQSDjcKhYN3XvCItAAAgAElEQVRordXL/rTjC8lBjkSPbD4v7Oz+oT5oDCpsbKzLe/EzsuPJTirTUA8dO4yJo4fg9+9KFgQPsAwDy5YyKNdKqCgrqKoqgpslUSqTzAjlKR5OwGxoQF93H2amb8LAALjWZmzubKOttUNITpxUFMpZ8bLw3uZ6xKhpTVmDaJCG6gw6utqgNSkwtzKLxvYWwQTTRG1kcqaCsAITiukcrHodTGqtUM3SmSy6JZQtiXKF16wiAXjsqp+5/wFpclB2Q9gBTY6tXd2wOhzo7OxCm9uDrYU7eOM7LyK045eAtrWtTaiNBtHjWywm6QSTxNTV0SsJ2d3d7WKwDEVj2I2EkKuVMDIxIsjNZrcDsXgKkWgBP/8LP4fAXhhqrV7qjt3tbWxtrCAU3BOzppqcdAVEptjU2CgNCaKKGYhEmQj1/iyMK8UqcqmsTKxJtUoncsjni4JD9YUCkl2QpylVSHU0d5rFSN3S1AjvjhflCiWUVjxw731YmLst01mj2YxipSITr2AoiB9+8klcPHsBM9Nz2AnsoqSATBz5GVtbW4TCROoPu+70ZHFPomKAXX5221njENLAZ4qhipl0CvFgRCYdP/bJTwjGcXFpHrt7u5KWnquUkaO3SquBVq0VIg5D+so5dl5r0ixRsstupL+kAaUcjbsqWSMYDFeqlKEx63Hqvnsl4Zyym672Tnz0kY8gFopgc2UJC7OLgvMcGB5AOBnBwaMH8YVf/3XR0//D15/FM3/7zPsWnT8o3N/3En3gF/yjwv3dXXQW5NR+cnyXy5Wla8DC3WhUS2LZfvFOrJJ03usHvrsu7feWyey//z4DXtCInJ3ul7pS0H9PO8835ffk699duO933f8x7eYuc16rRU1nrHe2mfSoNUJtb0TNaIdCo4GqVpGN5Z+z484ApvNPjCJfKUBRrDNh2RJVlPOoVco8ndDRWf8ntfqoIR31I5dMQKXUIEXGs9kkm//G6jKSiShuz8/h4z/+KVT1CuhtBmx7N5GKJHD97BScWjtiOynolTp0tzWjs60dhycPSceAiyZJDTtBP7x+H9q4QBrVWPNtYGHxNuZnF/AH//r38Yf/9j8incyjlCqhta0Jn/v5z0rE+W4ogNFjE0hXsohEwmh3eRBY28H511/B0ePHsLSyLMYbnvg5GqfWsre3S0x0ociOaPnDe0EZ1X3kw09I+qWwoktFWYgcZhta2vn5dpHJpWSsyiRVGsZGBoalQC3lK1IA26w2KW5nppnCZ8DMrUX8xKc+DWdjo+g+Q94d1PIlGZ9SLsVRdSGVEfyYq5FJgirYHXbptImzXq2uG/uyOUmPU2oIT1YIvouG0GypIPjBHDs72QyyyQy0VRWWl1bQ6mlDOpGGuqYULSXNqyeOH8ef/Ml/w+l7TuErX/4aPv1TnxZPwqEjR/D1bz4jvgKH2wmjRYMjR4/DHwhhe8OHkD8oqE4tO2AtTRIU8vprb8g9YHdZYXZZEExH0eRpQjmdx1B7N/mK8LS2Ym8vgkAwimgijatTN/Dr/+rXYGs1I5TxIxAIYaBnBGqlTiQ2HEWryjXM37yB7Tt3cHTiIFqbWrC1viWSFHaA1Ho1xo9M4Bsv/gNCmTAGDvRDoanhz/74S3jknsdwZ34Nv/m7v47GFnaBqPGkg1yJYNgLb3ALRUUGXUNt2A5sianR09wm43YasHjt7TYXjEazdImmZ6cxMNQHr38TrkYnbs/cko3KbDShwWzB4UOHJQ2UxBObwyqTpEpWIbQWf8CL6Zk5pGnINlikoeBuckqCr9FoEZoFQ2S0SjWWbi+ir69fRubsSlPeQf9CKlMTokZZlYfZXoNCk0UmExUKRgNcCHkjaGpqwZUrN+ps+aUtCQLiyNqgZWOgLruirltrNIoMjYXYp3/2J3Hj5lVcuXEF3b1daG1rR2dXL77813+LvvYu6cgGfEG0d/dhxx9GW3uPmB1HhoYk4TYUCIv0qa9nSJJMJ8Yn5Dr8+V98UTptw0ODgt4je1yjJkUpis7WNtmQyW7XNxiwGwxIqq270SVyDR4GKAdgN5WGQR5CWTgRKcqpjcPpRCDgl2ffoDOhXCYhiRKsJKxmi0i3aN6dm70hoUUCCijX8Pqb5yVngIcyhhUxwXWwZ0SC42yOBjCisrGpFel0Dg1mm3wPk9EEu8Uoz//yGpGoSribXOLDSadTQtLIZ3JwmO2SxpuKFUVmQzmOu9ktGFm7xYC2Zhd+/1/+rqytL7/0Mvz+HXT39kjQUUWpkGApm71Bpi6kpNSqCvR094o8jnvI8p0VHDp0BNs+v7C1LWYznA47Thw7gr/5679GT1cnyqWiaNpTmYwU5WaTDcl0VrjbPPJ09nRi07uBBosZhXQOap1Wuv2U142OjMlhmwXt/PIiNjc35HvkSzmEI0EYLXpEE2E4mm3Qm3TCbed0lQFBpBsxXVWr5AGRa84SGhoM0OmUKGorQsJKx/PSOSVZatvnRXu7p04fSabw0Il7kYwlMCPTAROsjQ0oKEtI5NIoKxTi96GUolxTSWOLiaFrtxfQ4nTC3mCH3+uHQWeRsDWFQo3V9XUkE1lZO3u6+gSnSW330uy0TBJICXrww4+gtb0NZo0Bdp0Jb7/2FlqbmnD23JtocDqw7ttGY1sT1Ooaxg+MSUNmfm5JaDKHxsbxL3//90Ewos3ThGg2jsljkzBoNVhZnJdMBbXGgl/85V/Ciy+9IoQxSri219ZQyKXFGF+oFCX9l3I1+mbo9WJII2ENlWJRfANxJuVazChmC1DXVPXGjrtZAuhCexGEQhGkM5RE1j1bnJjQK2PS6ZCIxGDQ6pCrFcWTRLO7osoU94I0E5hozj1xj4nYDSaEAkHUChWhmxXIZFcqxWei0dYlb5yUSkAWMY2VMkrVskykWKpwCpXJZJFLp6AxGoW8wyTUWDiM+06cxOULl/DUx55AJBjC9atXkKHpVqNCHmUh2PBzkWpEnjvJ/zzA8HvYXTZpCPGwz+dQBYbU5QAV78UESooqTtx7Cg6XSzDJhyYO4eDoBAK+HSzOzeDKpWvSuDowNopYNoHbywv49Gc+jZ6uXqwuruNbX/uBVOYDV93/DF/wnoU735edbBbR1LmzcM9mSyKVMZmIIatjI7kYCnWDXe934SH3MY//qDv+roJ836z6/ajJd1ET619KZzYDCjgCKteZqvs4yv/lte9xMdhtYWKF0uKCwu4BzE5Ar0etXMXD35rD0JTvn+ESAsvHOnH+sWHkGBJVzu8nTgHsuBdyYnoRxKVaX09PBRAP7cCs5ziSLPCssMP9uz6J0A4E/Vhcui3a5dbudlibnHJC3173QllQIRfNIxXKYGluCUZFDb3dvYiEwujr6xMd+urGhnQ423u64A8HEMskcP8j9wuTnJinqRszOHf2ErJpyJjVbNbh2MlJ0Vsmshk8/OSHsexdx86OF8VUFm3OZmyvL0ux29rejmye7v5u6ZpxUWQHnaapaMgHt9shWmUSWWhuqkCFUCyKBx5+GM8/9xx+6/O/ipnZKaxurIqMgTIUjmItRpMQMoK7URw+eBzuJo9QHUiOaG9ulxCN3/vN38exIyfw2c98Vja25fkF6aq2eTxiGqKGlxIdLv4GC6crVUQjCSlolMqaJCtSr8uFmQdRCkHI1O7s64FvjweJLAxmo3RF2DVPheKYuXwdg33DEjCUzxZw/z334fLFi9LFdDjssvlarRZ4GlsRCUeED09JxPihcbx5/iwKlTxcnW7R0dusTgz0DKKlqQ0qpVruZR4eSCFwN3oksdTaaEE0E0UeBTz7zX+AUanFF37ul3Dr6hV0trfBZnUjHEmjXFWho68bWpsO6gYFQvk9pLMJmWCw+09aChMqG7Q6nJg4iGIqjaGuPiBTkt8NC1qhMhjViKbDyFTiCKb3sBP04s6SDweHjuLBkx9BNU+llwLJdFw2bJ8vgKXFFbS0NGNgdADpSgoVdRmJXEKIMmR169QGwUJys44mozCY9DLSVhsoaavhhde+g2qtgFbqxEvssOfgdDZKwcqpFQk8fr9PcKPezS1kcsToGREKpxCN8JDrQDgawJkHT4qmen3dL13jowePoae9Twxa4UgUI6NDuPL2eSyuzKG5xYORA4eh0TUgU4xjZeMWYqkdFPMsTlxwGzxQFjRYW95ELJLG9LXb8PuCggo1GXU4fvyocMQDeyGcOHUKyVwaCg3gamRxuiOHP3KR2e0mXu2NN9/E8RPHkEknkIxF0d3ZB5Pejs21Xex49+4G9Xhg0ptw6fzbODx5GHfm76C1pV1SS0fHJrDl3cadlSXoVES/5dHRQaRgDKFwBJt31vDjn/qUaK7j6YQchIdHR4REEgzuocXTIrxwehNYgPJZZROG6b/stPM11PLmCxnRhyvYQEikJSq9rcUjut5EJC4615XFWUEuMvNgaWkFh48fw+a2V6ZNNFSSisXJh86oFOkXtcN6o1W0t5QFkKjSYNTJVI/0JXL2eZCnP4phRGbeH5EoEqEImhvbJUHa5wuJMZHBM8RNkvLhZrIw8Yrd3WJyJm2FMiV2rmP08rBos9dTaPm/KftgEU4EI42Jc3O35WfN5StCyCFNJpNK4aknn8Df/93fwWaxvJOEGYlGJXPA7WwSWWFjUxNC0bDAz5ZXN3Hw4AjGRsZQrlXg8jSLYZMabD4jDMxjwcbQPJNeh1K1hKXleXT2dEg4GfGeZPL7dn0YHhoWDxOpaMVcUSQz3O8YflarluChbEKZFapJtViTTAUe8EnH4eGDmEtKKHvbW/Hm66/hgfvvx17Yj8Z2Nzb827L+k+tPozHzFVbXt+BqahLTsrYKKIo1pCJJMb+2NHbiyJHjIhvhfc418vDh4yKL4KGAdJ94wC+NhovXroi8ZYiEqo1t9Ld2ohhPiw/E2GBARaPCmY9+CAabAWq9SjIY3njjLfi2dzExNIYXvvFtdPf3oqpUYGRyQorjru4OXDz7FhZmZuT35Xa3oqO7B0t3VmVqQIkHJ4XVCgvakDQdiKwljnVgaAiDgwOSmkpTaSIal9A8Zihw6sEimAeU1aUVwSxywkPv0uLCEvKZrHDVDaTSaLXynoQaMA2YEjWVSYdV35YcXPi9DTo9PvyRj2J6ZhYmq00kpNxXiEvd3fIiEoyIz8Td3IzzFy/I2sXiXZp3YtY2yb3EtZCkKE6E2XRjyiqpZZzuEOvLov7+0/fi4rm3EI9Ecez4UXhcLly5eBGxTBoqk1667hrisIt5aFUKaGnMVWnrIXw1GpUbEU9TotSBWDSBeDQpnXWvNyzekHQpg9MP3C/rI9OCKSc6PDYpkqSttVWcff0t8Fngf+/s7cTLb74Gg9EAi8WKydHDuHlp6n1rqB903N/3En3gF7xn4U6N2H5HncUFC3S6sMtlMtcV7xTu0gV/Dx27aNyrNGreDUWiLOaf0LvzE78XM/6d7r9SIdp3qeO/15z/p39QeU3d3PoOrpI8Vr0RCrMdsDZDYXXj4eeW/tnMqUsTzTj/SDtKGmrY5Yevd9fJ5mUXV6Q8TJQkC7JOxwlFtqBSMP2OG2RETHr8U6pU0dXThxdefgGZSgKTR8Zlc2hpa5OujF5tQiqUA8oqCc2wm01SxPZ2dcuJe3mVevgsqmoF3rp4QSglYxPD6B3pgT+6i1vT01hf2cQTH/k4fuixpyWqngmG7CL7tnbE0c7R8ytvvoL5hVmcOnYMZr0GXUMDCEXCklRK086TTz4Jq7lBMIr1yYgKfu+adAxqlRJ6ersFkxeKk0PdBovTAU9TK6Jev6QwlrNZMcCcPHIS0XBc9Lmuxkbs+cMYpbN9ZV1CM25evYXxoTFcfesS/uqLf47XXnwZi4tLOHH8lDB6ubBSt8tADppEmXyaz2elg84F0+1woVDKIJtP1Zn4PAhWlNjY3Jbvd2thDkOHxrAT2ZM0VGqCbXojTGo95q9PY6SXOmSGYwWED8/NOBZmZ7ZRTHV9w4NiUn3xhZclznt4aEiKPG6e1P+3dLTB6LFKN2Xq+pQwqVkM0Cip1OgQoCnVZoXSZIDSqEFRWcSjT3wEv/ALn4NVb4KqVEOLuwXryyv49//u30ho0GD/GCLhBBQ6FUwuM3ROLSL5MBKpCJKpKIaGh3Hp0iXhUve0dqDD3QLObXc2dhHaZiJiAgq9GhPHRuFusyOS8SGRC2Brd0XoIw5TJ37507+O3Z0wPPZ2OMxubKxvoKWtCQvL81JQb296EUnFMXxoHGu+dYSTUTFcHR49Lqm3TY2dyGQL0JuYmFzEim8FYeJMlVXMLk2jyWPH0vRNnD56D0qFKswNjrp2s5TD6PgILp0/J/ruTDKGo8cOYml5FUNDk4jGcqJ1jcQCiMV3ZbRdyCjhXQ3AoDDjs5/+Wfh8fng626HVK3D11lvQaesjYzH15rKYnb2FcNQvRnt2ZYv5GhLRJI5MHsf64haW59ahqWqxNHcHH//ED8Nk4cRrAztM1dUbMDw+it6RboRiXslReP47z6OnfQQNBocUKZ6WZuTLWZy7chb3P3RauMe+9QCc+mY4zS3QKY24cOGcpE/eujENK/03NaUQOVh0rm150djcjvHJw7h24zpSyQgCvk20eBoxemAc12/MIuTbkQmF1qgTuRVpFES6vfr6WfzMz/y0TJtY9JIw09RUT0ft6enF9WvXpODj4ZVUF3bvXY1uYc9v7/hw/5kHBIN5/sJbcFN212BGyLcFj7tRQr3C8SRKVSU0ehOy2QJmp2cQjxTx+GP3IhTbxeGjh3Hh0iVotCZEogkJdqFPwu5okEM6//A5JfZz6c4CLLYGwfApFFUxplNPWysq8ew3v4tiriIsdk7S6FFhIWK2mIS+1dLYiIMTY3LIo5GQhB/e10yOvXbzhph0mUfBwwMRpjot+dPsSM/VZT+1esOJnclTJ05ibnZWtP25bL1IZiFF/XNnRze83h0pqAYGB3HkyGFcvXalbkjPZiRfZOjACG7cuonl1TvoH2FgUBZnHnoA6UQSi4vzkqgKFdDY1FyHCcRj6Ohow8bmqmiL68xwSBOns71DTIzEHRJcQB1/vpxBOpuWLnElXxFZjc1sl0PIQE8/FhYWkMok4HBYsLG+gva+DhhtJOBERXpJr0ulRIGUWrC71WIBBq0B6UgKrY1tEkKmKCuQjWfx0ksvY3hiDN39/YBKh6GREWxtbaFaKaKczyG0uY1CgVIdE2aXFnH0xD1QaXQw8q9CLaFOFy+dg8llQySXBAxKPPGxJ4UcdOyek3LAbLQ14c1vvorhgUGZql29eUUO2p//+Z/FjbevIewPIB5PY2sriKHxQQmf+8SP/Rj+8i//Ct2dXbCZzXJtGbKlYfaMViMGcRbubKZQBra6uopsOgUjD06lIop55sEokE2mMXPjFnq7esQLw2kfn4/1tTUBalDbzumSyWyRZ4qHHgY2bfMwyMRRLeVncUnVJbq0UK2hu6dPDgns+Mci9EIVBcnMsD8ekinJYRFOpGtNqUBjc5NI0gkh4ARvH9eYSqZgMprlsMvPwPv35s2bErJUKOQlR+P0sSO4cv4cNnd2UFZrUKUBFwr6juGymqGqFTHYP4DWthYhHBUYplcuYWHpjqRlM5QsGIxBUVXLZ2np8qCprQWd3X3QqHUSyKZh/cemaVWBL37xL2WyzueK1/eNc+fk8P+JH/sklFU1vvalr79v0fmDwv19L9EHfoHiP/yHj9XEzHnXFCqy9HdSSOvvJ8V7tVanzDCoTPW9wp5FOhGO+6FKLJgpsfn+P/+7wn2/eP+nCvPvyzB67x/yrmmV//G9Cn2R5xD3ZLJAaW/GwxfSGJrZ+8AX7L2+YHHEhosPelDSfS8tVbT1coZQ1k8cBKCTj6ioF/eh8IbQV9LxOAa6e2TExU2GfHBupESEGZ0G0QOvb2wgmYgLaaaQpvFVLWN9agQ3fF4M9fdhcuIApq5fx9j4AXR2tkOp52LmEDOY02XFl5/5G2gtWjTYLNBrzLh2ZRodbT2SkPfQmQcxdfUGPI3NKOWLsoEfPHII8UQUFqMBB0aG0TrcK8bSV158UeQoTI20my1CuCAT9jj161PXkE0lZXqwt+eXrvXtxUUh49RUKjG+NDCAYi8gMqEzp89Id/75774kunuyutXQoNXTgQ99+FFcuHgJkxNHsDgzj57WrrsJqEP48t/+T/T29WJgYFD0gqlU8i6OtH5Y40JM8xsLTN53JNJEk2GYbSYks1m5PzOFInoPDMhIu2ugF4FwAJvrmwjt7EqibIvdjVa3BwGfHwfHDoo5bPXOqrDm+3v7xJNAP8Ha9gam52ZxZ2ENHrcTv/c7v4uNrXVk8um6bKnVg+2UH13dvbg9NYtsLI1dbwA1hRrjhyahMxvx8OMfwctvv4rW3g45sM3MziASDMKut2Jn3QdHgwNHDx8VGg0qDA1qwPDQKFo72lGo5fHqWy/B3eHG8XuPSMAGCTdL84vSbe3v7EYpWUJwJ4jRgVHp8OcreSgNVdxcuASrR4G9+AZMdo10W3nAyCTS8Lg70Wrvg1HtRq2ikUKwpihhw7cq64PL6pFAnNWtNSi0HGypRdNsUJsRDadwYPgwTCYH4tkIrkxdQoPDBJPVgMZmO6ZnruErX/0bPPXRJ2Xc+vhjT+PchcsyIVpcu4NjJ46KXtNiNGNzbREPn7kXV25dgU5vgdPVIqEwRpMGly6/Jb9bR6MbzoY2qGsGPHLmEVSqZUzdnkI4FkS+mILJpEImHZfwJo6giVnU6lRCB9rd8UOntSAZLooRtdXdgeXb67jy1tv40EOPYNfvhVanQHtnixxOd/0B2Jqc6B3qRk2dg9GkhkalxuLsCjzOdigUOizfWUZbZysKtQzGJkfFA6RTGJGLlHHhjWt0tSAaDknRSI3z4u078DTx/dXiZWEC5oHxIxgenZCU2ldfeR6DfZ1YW1mGzW6H09kszHdeB73JgK6+bqGeUItLLjSTe8mW3vEFcPToUSlsmTB87do1obzsd8Epi6AH4cjhw4JRvL14W36PlBhoqT1HFYPdHfCtLMKoZbibWhB/aoMJuUJF/ABHDx1FtZxDhfeUWiE40dfPnoPV6oLZ6sC2b1e63iRY8D3b2zsxtzAnxQrN4q4mhxg+q9USjEatYCkbnR60NrXjq1/+OgwMCGNKJEN0MixeibfT1fMujAb09/XJ9Og8KSRdHXA4XQiE9yScilOG/r5ByXIgOWVzwys4VaY0U6YzPj4uJleaUmkKZFAdi/R0NiukEfooJg9OyiSI4U30NfBa+na8ciCi5IeeGerrmYZ534P34cbUVbg9Lni9W2hvbYPdZmFAMWIJ+im6USiWRPJBqYdOrxbGOA8Z6+vrIqFkN51yinwuJ4crplUqdfV0zGgoKgZ5UqFISGtpbEYmnUFXdzdCibDo9KmBV+g0SOezcDd7JBOA6dEWhlHNLeFLf/lNtDY3QFVT4Eee/hFkoimsLa+LxIO+AJfbDWjUMDltaO/sFXkpJ7lEQjKLJLkXRGDHJ/fC3MICDh46ItIrSjjcVqvsZ7x/1Hqd0MOC0SAa7A0oaoATD51G21APzr12EZm1GDTc7zJZma7xviZdi6jSp554UpJrY7EUmtu5lxlw+oEH8I1vfEMmy01ONywmI8IhvxzkaCilUZpacxbCPFTt+QOSvZHLpITQxIA1bsj0U92Zm0eHgCC4X9ckIKyluUXkdsTQJuIpdPX0SqqzPxAQiSLle5I7Sqkt8xQiMehozGboEqW5lRLn+3KvuR122SNkakU5Sqksz2Mymxczd6aQh1avE5kVJacDAwOi0T937pxI2u6//375Oj7fUs+UynIv8IB39OAEasU8ZhbmpcGWL1bQ3tKE5maa8tPQUH6spOVPIz603v5+kZB5PMy+MCKfLWJjY1NyDbz+PRw+NSFhUI8/8TSCexE0GM3IJdOoVSuIBiOCUOZ0in40QWaqlZiencPhY0dE2nX7xuL71lA/KNzf9xJ94Bco/tP//Yla3SxKEoFCxnRCkrlrLt33l0oHXlFHNkon/a4pdf+/U9IirmXBSbLQ/1/Nqe8U7/Ug1X8kfdk3su6TY/bflzXvfvf/vX46ynf4vsKOv9vZ/98V+mKeVanxoVkDhlfu6tE/8GX7x1+wNGrDhTP1wp3cdmIgpXCXheHumIALB+3eckqpILi3jUQiAgtNKiVylLPSuaVmkUY4dr5VWqXEejOwYmZmWhjIJAIYtCaE9+KywLhamqFVAzplDYUsN1zGlOdQUylgMDfghRdfxsHDozDadDhx/wnEUnEkM9S/EetpEFMSpUOpaBwz16akaGttaRW9O0eHw8MDYuAqqoFCqSioPcoXTBod/D5Go+elM8QC/sL5s4Kuc9vtCIeDaPY0YWl1SUxRXKg4quvvH4bb7kAsuIeIPwSjxogDowfxpS/9D/yLT/04ZqdmMdA7hDKnEuEonn7q4/CubUsst6oGSV+kyY0dH3YlSIRhsbm6uiaLCzdFbn40LzEpVZLkNAooVDUE4yHR9dHM6N3bQclU16AXmK5XqyHg3YHH7kQ+msSd2XlolTr09gyLcdJtc+Ps62+iv6dPklhv3riBQ4cPYfL4EUGCXb9yTVIUp29NY3CwXwgqDpcdhUoBH/7kY/ilX/pl5KJZ3HP4HjS7PLLgU8J04r5TuH77BnLmIlraW/D6629Ar9ZJOEncH0UxVUI0GJPCwxegNjcp3RwmxbLIam51I1VM4VM/8aOApoLzl86j2dOGvZ0gpm5M4xNPfQztja04efQeSR6lvIPm22QxgYomg3PXX0D3oEuKeaeDYSBVJNMhxMNpNLs7YbM045VXXhM/QlO7HZ29HmTzObQ29kCprmBja1m6ktmMAnqVFSoYZHPY9e3B4WqE3ckEPqNo8NXaEqamL2Bxfgp2uxk9zSO4PbOMz/zUz2Br1wuzowEb/jU0Ntrx5puvyWj+6MFDeP6Fb2N84nAuRgYAACAASURBVCAuXJzCr/7yb2B7ZwvbvlU4XHqZCo0dOQJUdDh16D6srq+go7sV4VgYuWIa3p1VOInPo964wSWHGnZOafrkuhEIRFAuATo4UcoqUSsocPmtt9HZ3C6F4dKdeSyvLONXvvA5PPONV3Di1CF09HQiFN9DVZHHjetXMDk+AqfVjWZnK/Z8ERQLZdGw8/sHIjsI+AMwqhugq5lQLWkQT+dFYjY5MSEmTuIvKQWkPILFBs3cj/3Qx2AwWhGMRPDC899Gc6MNhUJdVsdcAsE7ehpFd026Bo1mLN4ZbR+PJwR/ymeN6Zb8vc7PLOC+B+7Fjm8HoXBICgkSLZwuN4ZHRtgzEKNra7sHZ998A5lsUrrYmloZJppH9TooquwK53FgYhI7AaZXRuWgX8qzg9win4GUm2gsKWnV/r2o0D4ymbysgzSKLywtwuFwCA52fXMNJqtJJnP0K+RLaTQYTfBt+lCmz6Wqxt5uCGqlViZVsXBUUIDRUFiKIkpvOto7Zc8h5cnmsMu0kdeD2EcWQQzzouRleWlTUIoME8ulMvJzHD58EAuLS7BaG+Qww6Kch6fubiYMG+rGUyiwFwjJNI4aYBpCqcnX6bSCe+WeY7VZ8aP/4pOCJXz5leeRLdYZ+aR8caJBbCNlSQy9Il6R2F9+fSQakFRXk6lBNNAsOrmPsZCnTJG+HJK46GGgBCSdSIlMKBGOoFbiwcUo3VG92Yi8qizfi7kSwXAEJhq+Gz0Ih2OI+kNod3hwaGBQ5IfVgqLegS+UJdznMz/xk3j70iVBB+YrZRRqZSgNOkwcOQq11oASi1JlPT07EQzjyoWLyCWTAi/w+/fqMp5KGflUHIcnJ9EsE6eiTL3YqTZbzdjye6Fu0CKHEpqcLfDN+LC6sIRUNCoeJ4vdhkKlLAhg0sCWFldhNNtQU2sQTibwU5/5DL79nefkgKOs1Or4RZO6/rszGuTAyvwD/vxsMkigX5HwAY3cK0JW0RqEElNIZ7B+ZwWVYln0306PWw5FRq1BnkH6TajzJzqWBDZKb7inJFIJqDRKmGwW6Ew6FCtAvlyR7ARNrYbWxkZBGbMZ5dvewYMP3Ce/Q8I9OEXZ2QtCqVLLfUMYAokwlGZSp280m8Soev+9p+WATZkcp0ysqsh8J8Wixi68x4NTx49KTkMiGRU07Sef/jimpm7BZrMjGImKfJDTaCIlSQ0jV565E7lcQaYnZLwns3E4Gp3igWPa9BNPfQKL8yswao0okXBTKkOn0GBmZkbC5ugR4nSTGTF8PZ/bw5PHMHPt9vtWTz8o3N/3En3gF0jhLo3hu4FGLIbeCVC6m0zKDjYLZDGTKuoUmX3iDL+OnQfKa/alKXwdi3d2NvflMt9PmJFi+91hTHcPCvv6933qDD/bu7Xw+z/hfqEudfB7yHBKzIsk/ZFJpt9Ht+H3+NC0GsNb/1+0N+9/TZdGbDh3nxsVUz30QD4TO+z8yxMK5TH7PxBDmgRrFUW+QOoNU2DVMJrMSMTIUa9IfDlxV0S18YRORnooGsLg0CAikRisNidcrmYZwVfVVRj1GhSJYqsWcWBoQHS5t2bnSEWUtEGXx4VoPIAiioIoNFnt2PL5heE6ODKCm9euw6TSYqirH7ubXtgbbGK62fL60NjoxneefRaf//zP4+vPfEPioft6uyVFdWNzA/5dPyYmD0rA0OT4BFFEuHH1CkYPDCGSCEpq5F7Ij1P3nIS5wYIWT5doWUO7O4jvRmBWm9DZ3I0md5OYl1gcMAJebzJjfmEJVrMNhWxRMFxhdrkdDumoMjmSNy0XKy6uvB+yubxErNP0ycAKLnZNrka0tbdiem5KkhmpSRT0GbuUKR98uzvSSaPs4I1XX8Pxg4eQCcewMr+EY0dP4Oq1aUTCUXg3tvGzn/kZ4cZz02CQBakFbZ0dolEkPzidStd160rA4XIixcRbpw2GFr0YdpemluDQ26Uop0bw8Mlj+Ppz30D/eD/y+oKk0B4cm8SNS9ewu+GDgZST+RVBphF3yXjw5ZUV2aDNNhue/thT2Ivu4aXXX0JbRxs8rS4JrZq6OQOnvUXoEb1drWhubkIiGpXJCvXkTA1sam9BrpxCKheCN7AGE30OR0/g8pWr0DWw82fFockTsFjc2PCtY9W7gNGDXYhnd6XLTxdyOLwJlboMncoCFF1wW4fQ1twn+m2aKNmlVOlMUJp0CCd2kcr6cf3KWTF7RnbD+Pmf+jXcmprH00/+MCLJkFAw4oUgYok9Gc27bHZ0eDolIdLT1oaLl67j4OQx3Jq+hbX1RTS3WDAyNoDF1XXUqpzo9IpudHPLi0OHjiKb50Zbgl6rRCaaRGd7H1ZWNkSDvbJyBx3tXTBbHCiVVdjZCqOnYwCZeBavv3hOnqM7C7extb0Gh6MBLW2NmFlaxKnTJ9HR0wWTxYz5xVnEoxEcHB2D3WQVBrm7wSPyF3aCV9eWUFMywrwKs94KRVENg9aKS1dv4MjRIxLqxdTSQGBPvBHRWExY/jz4DA2OIZevYWvbh/GJUXh9q9jZ3RQpBQvzjZVVCYY5fOSoFAKDQ8OYn78tHXVXU6Ow69kMmL7FICSTdGYb3Y1iAqZJ0eFwYmWVbP2kjPPZ/Z48cgi+nW3ksikUCjkhrIwOdKOSS4kHRVnlpDAu+t4r12+KZC64t4e2JhvsVrOsZfFUGgaLFTGSSlg81WoiNWBnWaFQSkd3fXNdCnfv7o5gEp3NbmGyW2ycRIRRLZaRiCbQ19mHRCiBRDQnWNqF+Xns+naE8ERpH83iInUqlmR8z0AjNhd2/TvivWKHkusCry01wwwjY1FnNujlMEEMJSdnLNgp1YtEEhge7pfOYrZYQS6blykzp3oio8llRaPf0uoRHwuDhCgxchHnmkmivYvhdwH09nYgsLeDSq2G7R0/Tp48gq6eLqytrd2lfBhRoddJUcbG+qZIGPg9OClk8V7HCyYlgZTdflKMWcxSrtPW1CKyJS/zJLI0NPeILNDQaIF32yvfI55KEc6FRk87luZXoFWo0GK145GT9yGVzMFqdmJ5YQWepmbEw0HxMQT9XmgMJsSSKeisZtQ0KrR0dMLicIrkqrHRBZfLgUw0gWe+/GWUslmcOnq8Dg7goQ4V5LMpHDo4IenPTk8zMpUSHI1NiEbCWFpekqLPYrdg9MAEzr52GcV0Flol7wuFhCBRdkRJF4OWKG0h6jXLVFFea4UCCXaCUalPey1WKJUFCZ/r6++Xgp1dab4XjdlaFYt6q8gmeW05gRHfAMOUmDiaL6DMQ2e5KP4INw+8kRgSkaRgaYmbZigRTcrUtJN/ToZ5qpCBnnItjRLlqgJKrU7qnINDo1icnZPEUh4O2po9Ip1h0nIwGBZwB+8Z7secLpDxTyINtfU2px2TR44IipZ4UqJdiSzmIZJEJNHZQyVBUkxF7evpRFtLIzbXl2XC/eiHP4LvEN9bVUKtN6N/sEdqC+JkSZZj955/WbhzckNDdL6Wgd1txYHJcWz6duFp60FHa6/4kyi96WnvgHd1HV/5ylfqgV1u+rS20dzaLE2paDKOjtYubK3uvm+B9IPC/X0v0Qd+wTuFuxTICgUqLNzxPSlMneteL+brhbtCCndufsUC6R9EZ9U58CzmhT7DdK678pr9T7TPdq9XtfVu/LuL7/0CnK+rU2Pq3X05VLxX1/1uzb1/yHh3AS/yHdJq1Op6+up7MOUfuqHEiPd7PPoPfOXe9QUs3N+614mqmR2au5MGIilpRuWHv2tIlZ+lWkK1UMDq0hI8TW5JRKU5kTMMGlDpDg/s+KU41Gl0dbOU1SwGE48wYZ0oVqrI5AvS6SGBRIUq0rEIbCYdjPp6ShojtUvVGlo72xm4DrvDjI3NFUTiUXR09yJTLEFvNmNje1MWwd0NL1KhmJjeOlo7pAs3dWtaOtgXz12AzcgwCpuMZfOlAo4cPwKdQY9nv/sdWaB4oh8eGEMyEsXRw5OIJMK4dP0iOvs7oNTW4HTUXfIWsxXT129gb8OLXDiF46PH0OpohVlrhNvukgAPdgSmZmfR2d0jxRX1mCIr0OjgbnIjGo/exWipZbNmIiYNSkQR8nrT8EaUWjaZFc0eDa7E9ulMeglW4diwq78fObrx1Uy1VUkxI9Ff9EYQ8FupysK5Fw7hv//pf8fi3CL+4F/9AcIhdlQLwssmVrGrq0eK8EKWQS7kadc3n2gyAaWOXZssdjNbcuCopcrQ1wxwW5wyuiWpJZqKQ2fRwx8LIhyO4PDEJNRVhbCom91NkkZrtlgQ2A0IWm93d1coGu3dnYIoU+lUsNobsLG1hrX1ZURiCfT3HcDBsUMyDiXiUqWsIBjehdNpB3IM2siLLpQbRCS6JxIFq9UsRikWa9shr0RsmywmPMhochTwD999BrNLU/C0u/D4Dz+KcHZPtOvsiqdjQKt7DF3to/CHdrG9syh6XZejBal8CRqDFs3tLrz88jcRj+whGYzBorPj9NGHUclV4XS5BNPY1teCXIUYOD+ymRROHj6GYiUv3opwNITe3kGsUWNbrGB6egqVahbHTx7G0opXeN33nD4lE4Vr16+hu6sX8wtzcDiNUNaqyMWKiEcyIuchP51s5XCU+u8O6PRWvPL6GyJDCPtDiEeSOH38lAQhPfvtZ3DP6SNoaW2UoKFtn+//Ze+9o+M8r3PfZ3rvfTDAoHcQ7CTYqyjJ6pLLSWK5O+WclZPjkuTmJL5ZuU65tmXHTi/2cSQ7LuqFRRIl0RR7AQiA6HWAwWB67/WuvYeQGSc3ul7X5z9jLS2RxGAAzHzf++537+f5PRBJ5ZiZX2ACBxWaxNqnxF7ynMghQ61YQ3NjM7yrHpRqBVjtFsjEcjjMLng9IczOezC/MMdjZ0I0UsFOHUOSx8nlMpSLZVTLhIgT4POf/z28+trLkCkFGBm9Bq1ayR0+t8ONS+9exeDgJjaskn6bUnTnF+ZZctfZ2cYHpFKR9OMCmI0mHpHLJTI+cGay9L2UTFFSqYkGAyhVCgwN7cb46C14vcus53XZrRBVilBJZRDyuipj2ZtWb+RGA/VeYkEfVGw8FnD6biaXRzyT4bWHDtiZbB5JCkRTKREIBlnT7mxswIJnCYlsirW2VFxRoBUZYwv5LNpcTViYWeBJxuriGsQCOeL8/SgEpwQpBdtVa6zLpalaiRoK7Z2Ymp1msyrd01Q40/SD7j0qPqmjSVNNmVgIh8POhxwqZgxGPZY9a5DLxfwYMn7ShVTXvBf4NSS6FXUuyRfR2dmO9cA6yoIav+Y0qaCiVK6U8SSJXjeS/mRLRS6cOrvb4PWt8LpA9z0dFmTkhxJU2PArlShgNpnY6BsKhrlwJS4bFYAtrS383ETNogKymC3CqDOgtamFzazxaJTX9JyggGQ8xofAts523ld6+/r5OqT0y4Xb07y2p1IFCGtS1slbzUZs2dwHlVKEfD6JUDDGxTthNdVGPRfd5OkgsgwdJvp7epGIhPHMt7+DZrsdNy5dQVdnFx+opFIh7HYLLCY9LGYDOnt7uEFCiZ5n3zyLSDgMtU6DQrUCqUoFfyzO2ntBpYptO3ZxEUuVxxtvvAGNQok4yYLKVVgbXIhns8hWyhCKRbwmZ1JptLiboNPKeL2lD/JrUFEa8PvrBxyHk6fZdDCka5uoKmREpoKeDgv9Xb0QEDIyk+FJwo1r1/n+L+UKHJZGTSZ6/5PpNLo6uvm9o2u1b3M/3rp0HsF4hM3ocpWGU1lRFsJpc7APhg6eNPGhRF/CNFLHPJOnQMY6hrWpqYnvFTo0qw16NDa7mWU/MjbC6NQiTziEfN/S9Uj7H2FzadLGOSJKGVqbG2DQKGBQ0fujxQsvvIpQtAiBTIyKoMwK3Z27trE3yd3YgJFbE1AqJXy/WG0mNLc34Z2L53HigRMYHp/Ehz7ycSjkeoYsZBIpZBJJqCQinDl5hn1wREciVHK5WuQDaiASZEnr3MTy+5ZOvyzc3/cl+rkfIHjqqQ+914/ekL9Qt+LugvinbeR695uKe7oh6QupaKdCnf6tVKrWI4TvEGlIC8/G00qVi/26CfXfpqreLXGpF7317/Zeg/rO120ktP70IPDvw5reT0d/96vziyzcp3q0LJUpiCg+WcqMbQpH4FYJlYMknblzYhEwDhI4d/p12Ewm1EQkh9HzBpDNFzF84wZvsqTlI406LUKEKCP9otliZA0nFXKhSIRjz5UGLXyrqxz8tH3zIFaWl1l7V6xWOO65o4vMYXmoFFJkM0k26lC4ilSpRlVMo74ihq/dhICKj3wR7e5WrK2t8fhOra6PLcdGxvDovY9haNcQLl25wsUyddmJSiKRybhjR129IlEPllc4iKWlqxWXbl5CtpxBuZrH3qFtWPeswqDTo7+9E9KyCC8882Msjy+h192DqD+Cg3v285SBxokUGiKTEQ5NwUYk2nC5E5WMQ6PX8YJGMgEaYYcjEag0WhTLZY5Fp+4CaUqJC09oO7rGSG/e1NyEhWUPDh4+CoGIQqDkd96VOxhSmhpRR0ZIMdJ55qTPzs/i0ruX8J1/+g7+4Pf+gLsehMrjuPb1df65urp6WM9fqVaw5l2F3eXkjXN6YZY7M0qzGC8892OcOHQc4rIY1XwFVrMVDc3N3E0h175CqUalWEExl+fuZiKe4CCQcq2AMmUdCGscEmO12jn1ljovqXQCepMG+UIantVFTM3NYmFpFaFAEh//2K+jhXSWhFsRFbEaWIDNYYZWZIEEUhTKBURihNGUwEQ4OL+PpU8kCynVMsxq1pl06N3UD71Fh6WVedyeGUUqG8fZc2dxfWQVj39wH3Zs34a1FUKBxnHg4GFUakVkCkR0KMHtbodEpuYJ0be++Q1O7TSq1XBZnRi+egsfeuDXsGf7fuiIuS8oI1clbXGFn6OQy0JYqSCU9HCht7jsgaPBBY3WhHSaDq10D/hQLFNCogL+UAwimRhylQS3J26hpakDlF5G2meiutgMZgzt3IezZ97CkcOHMD4+hk1btiKSSKNQEEChoYNLDTqVDn/9jb/Czq074fd7sWfvNoyPD6OLTIeCLCPjquQ0hAw6vQVt7k68/eZbaGt248aVy4j412FQm7gD725shEBYhlQu4UmZQqbBrRu3MTY6iYYGB5s2KbHR5XazVvrS1YuwWEzYunk7ZibmkUkU4bA1Yfeenbhw9R3UREWEwwFO9aUQrFvXx5hZTYVsPJaA0+lkiRpNg4iD397czEVsX28v4tEY39d2i5ULGurE03RKodPzVK0uMVNz0bp3z25M3h5nE3k8HIJFr0Mhk0HYH2LMI00paAIyMzUDtVKOQi7FSNQXXjyNQimP7r4eWOw2TM3N8WGA0oSJ1kFpuWT6FEiEbEpdW/cjkohBKJVyiJlGreKivcXtgoEIUOk8qoUabo/MwaDVc6OIJgVUCK2SkZ5kDkYT06BS6SwfECRycT0Fk+LsK+BOOxkOBSIRTCZ9XSseCSEWS+MjH3kc167dAJsCVSpeN6hz6/cHWV5DX090EXoOtVbB+nizWc+hVMFoGEqdhg8cJG0xW8xY9iyxYdbr9aDB6agTZsQCOF1GZmqv+VYRj9e/F22EbW1uXmPi0TjvkURvEQml3GWVkawjGsXBg4cQjvjR4HJxgjWZdVeWVnFr+BYcdjLfggkmr799ij09y0uL6O7pZo07TXKDvhBrycmgOzM9x9KsXL7I7/XmzQNoctsRi/pRqeT4AEFBhkRMEkllkCk1cDa4oVZomTZCYUv0/izPzUNaq2J1YRkrnlU+OFKIVVd7C+vg5VJKszUjnkhy0u89R+9hSRIF/vjCYX5+QjjS67B983ZE4gmUaiTRy8BhpdRdKdJU9EplmPeswB+PIpHPw9Xk5uAzAiLQQaejrRH5fIYPafQeUHFO0hS1nBo9Ba5LiK5GuEdKBCddPjVXitk8LEYTAms+fPpjH8P3n36ap9ShQIB9XoSRJfklHRLuOX4Pbk9M8j5DvrG1iB+rIT8C0TDEEhmqlTrSUySU89pM2MyVpSUGN/R09WBhfoHDFTlVvlrlqQCldBOa9cT99+HKjRv40fMv8GTW5nRgZW2V9zbqvlPAFv1OwpqQMwIE1XoyPZHblDIJTDoFOprd7JmbnJxDRShGvixEppjkuoxyIGamptDd2c7TvQEKBvT7ecKUKxYRDAew79hhRFM59PRvxaFD9zEoQEHhTYU8Cskkbly9gae++hRjSCOxKMvBZGoplBoltm7ZiRsXRt636Pxl4f6+L9HP/QAu3O/+qg0ZzHv/dqfbvYF4pAdTYU4fVExTx50+SoxKqptYqStPn2P9OXe76/Ur/blUooRUMnncKWXvFOb/kRxmo5Cvyw/o9FkPbqpLcerP97MF/c++AhuBUHzj3KWMOXZThJ6VX5BUpt+E88ebUBLXpxU1saxuSqVOO/3y9OeNjzsJV5fOvskdJJvdAZ/fD7VWB4vFCqfNjuWlJTZg+UMRPPzQQ6iUixgZvsl8WuLmTlDMMiW+SaWYm5tnd7xGqUVnayu6e7qwuLqII/ccxrJ/BeFoEIObexFaW8Wmvm5MT09jbtmDrv4+JPNpiGUivPjDF7Bryw4uIgcGBjCwdROe+d73eCPbumkQJq2JI8zp5E16RrqBo9EYp0XSZkYbBxls5ufmeXxNXcGfXDyPL/zR72JhZQHFIiX/JZAI+PGhRx9DIZWHTqaGUW5EZC0OA8lHMgUUMsTHNbPWUqPX80ZMxh7SDMrk9bE3URoCwTAOHz7M3Qvq1pF+nhCahGyjxDkaM1PH9sxrZ7B/zwE02B1I5TNsmCJTz8rKGvR6iqGmiVF9VEuLNGXLNLnd0OrUWFtfh0qrw9zSCnOkX37xFfYWDw4MQq8z8uiVYtwdDY66RlEl57jxn7x7DmaHldMcn3/5ZbR3d0GmFeP69csw6Uxwmq00IeeEXLlIhrVVH/btPcDj1GgowmEsPMotFzFEfF2bHjqLHoGYD9eHLzAf32pxMpeZqBwWiwaOJjPmlyYRilF4ihgOK9E5WmAkgy2ZJCspQFLE/NIU/IsRPHTfI0hm0nj6+9/F8XsOY923huWFRdY30iZD+nJ63xqbnBjcvhkTsxOcfrht5xYuMIlVThKO++//AC5fulrXLJv0fGiioJer167BYjfA6jJw4M2tm7eYQOCyNmOgexCpZBZWowkmlR3lIvGHpSijgDxSSOYjrHU2qXWYn52CvUELmVyB6fklFOixSh0X71q9DidPP4dMNoqOtm6IFQpYbFZ4gvO4evUCDForoqE0tBoTCrkMDIRTnffg+NF7sTg/ywXw7r17UKT8mrII0XiSJ4Z0H7ldzRyo46eApXiI0X96oxahuJ+56YNbtkMsVqNaEaNYqPKGT5O0fCbJE6Xnvv8cbl29hUI2iyef/BX4gmvYvGULJm/PMCVpzeOF02ljmVNHZwfShSzC8Qh27q4fFuZnluC2t+PyuRtQyrTo6+uF3W1COOOHxqBiveyewb146bkz6O/tZDY2pczabWYOyvKu0SHHwV0/WkfsNht8a172RtA1T0VPJpniA3AklsTs9DoEoiy2E6VGKsfy/BwGBzaxhnp9bZWxtWJS21aE8K0HUShV4fUF2BtDKcePf/AD8HrXcOHCdfZI0HpHZs1HPvgYp2Wefett2B1WDA0NQSaXYHpumrGI9P2jiSRGx8ehVGtYAkade7VKAp1WxTQncVUC72IA2WSe05eJ7EETPkKd1ir1FEi6/6UKOVZWifIj5SYSyWdIGszTNJEYR44dwaVLF5BKZbBlywBLEeiQcuP6MK/Z5AsiCpVGo2H9P6WgFiu1OiJPQhRhOT83hQnFU3E0Nzdx44Cmm5RT0ORuYdM9ydKWFuZZk77sXYJMJcG2HQNI52IwWgwQS2VshNRodCxrKdWKbCSktX10ZIwTPikp1r8ehM+7zsbhQj6HU6d+Up8WdTi488yGQWcjVlZWuRv8wMMfQD6bxszUNP9dplZBqVBhcnwWHzh+DCM3R1EqC5kn397VyWQbmUrKXgy7Q4lPffrjGB6+wWZod2szAuEIXA0tcDW0YnJ0Bo2OJnS1ETEnh1goiNnJaezZNcTvLx0i5mdmEA9HcPTgPuSKSRSrJehMRs5yIA9QuVBh/nk0nmBpze5dO1leSchRMmPfvDWKUDSJeCyN9rYmbBschNVshse/jpGpSaQrJezdd4BBAHRdUgOnkE1xaiolhdPeRThPCr2ijjrtGXTISOfS3JGmKQcFHZLlmmSL1On3ra5BrVBg/9AueFfX+Fry+dbxZ3/253yPEYJ4aXGR79EfPf8cvvSnf4xv/v1fIxCLsHRHIpUhnykyrUau1fEeQs9Lcs/1FS+bnSlJlaY6IkE9+4P2s93bd8DrWcXY7duciD675GHNeDCSgUInY6mnWCpi0zV5KvKZPB9GqJSgwww18fq6O9Dd0cJhh1RvrfuDSKayOH/xJg6fGEKT24mF+VmUiIQjFsHvW0NfXx8Wl+bhdDp4HZ6YmYZnfQ01qRzbhw5CKFQimylBo6a0ZhMOHzyI1156Fd9/+vu8P5EElBo+OosRQwd2QiKQYuTS+PsWnb8s3N/3Jfq5H/DvCnd6BireySz1s8GnbFyt1aUw1E0nljvLayp1iQwV7hTIxBAVpqTcXa/WTauk9eIC/+7inWU69YL87oL+p0jKetrqxsdGsf7/iTbz//KSHBsW/eI07pssOH9PC0oU6MOu2zv/L+XvGFUFTBGhz5FxlQysi3MznCBHeDDqBhFJgMxeRNOgrgBxwmkPpCh3Shg0sjZbia3btnHgwuT8HLPL1VI5wsEIRFUhBvsHGV0HaQ3GBgPkOil3mssUILK0gBNHD3Mnf2bZgwPHj8JgM+L0m6ehkai5kKaxbK6c55HgepQSXKegFFOBKUE8lGSKC8kWLl26ytpLcr3fc+w4hnbvxnf++TsoZNJw8wsguwAAIABJREFUOxtRyOZw+PhxxHIpdPR24Mql88jEorBqNIgEfOhu60JzQzP6OjehmhVAozZjemwSKgXJgyRY9a7y5mR3ujB1e5I3X6NBzzx8k9kAoVAMjVbHcgxaTQiZRoUjsZuXV5a4A49SET0dPUjFM6yDb+3pRDydwte++Q2c/cm7HKgkrFV4Uad0UK1Kw9p5k9kEtVbN3Y7L12/id373D/DZT3+WcYFGvRmbegd4IhAOh3n8W5XV4GikkBEhd0kampxwtTRx1HVHby+jvyLJGLzeVZw5+Qq/bs0NTQj7Qnjr9NsIrobQ29XLk5DLl64wrqvB0cAF0dzSLOKZKMQqOZ781BOQygt44flXMDO9joFNPdi9ZxeczWaYG7RoaXaiJhGjkBNhcnwZTlsHWt3dnNwaiHoxtzgBiVyAL//un0CntnCR7Wqy48Dh7agKsmhvbWRM4PjoFBYX1uD1+vD3//iPePOdt5Ar5bnwoS6/RqPCwtI8p3RSGqVOZ+RESro2rw9fh0Fvgs5gxMWbZ2BsEKPR2YClGQ9GLs/ApGlEk7ODDVzUbXQ7m2EzOlCqFFGoZrDom8Hbl86gUspCLhVh28BmLlqa3B3Q6Ez8/qWzFYglGoTCMVjtOmh1MoQC6/AngphensDYxE1oNGo0N3ajkBHQZYBQcB2iaoVRg9FAhA9Fej3FwEtRFohRrAgQCsYhEymxY9suaJQ6LMwvYvv2rTj3k7dAvvJgKICuzjY2Yi+trMJkoVG8BcuLKwiHAhxSpFUrMDUxg1MvvQ7fwhpyyQw+8amPoqHZiUXPEsbHJiETylgqRBMhm9OCjp5OzC3NY8nrwdZtdP8qGWuZChZw8Y2bbHAk+o1IDTR1O1EVlTG/tIAWqxvXLt7G44+cwPTkDHxeLzb198No0qN3oAfPfP9pDG7eAo9nFQcP7MPKsgdz8zMc6NLT1YWOjnZ417yYmVliSYLFYoNIIMK999yHC+/8hM1pZAKl7nciFoJJb4BRa8LorUnkyzUEQlHuYNJKt//QDvh8fkSihPDzob2ji9cGmtr09m7C57/4OTz62AehUNQbOoObB5hVTWFQXLzH42zCjJA/RSqEXC5ELp3A+loE2zZtgmdundGQpXyV5Q1k0qMijJItCcNHh7hEOsEHcJIRknSu7q8iuWWViR10kIhEQmyyo7WCDi/jo7fZL5BJ5yARifg5dRo12traMDk1w/I7rVbPsirS9VK3lwpBlUoOiVTM358OurSG2+1OnkJbzCamexGGUaoQQ2NUwt1mhUYvA8S0N4hAmXy8B9JeIanywbdUKGFmahZ2kw3dXb2Yvj0Dq9mGcCDCnfT2tjbMzROtyIXbt8f4fqMALJqsNFEAlNfLhfR3v/MDSGXA4JZtGLkxyrkGre4WvPziSSYB9Q10YHJ6AQ998AScTVZMTI1CrhRhze9Fd28HVn0raO9o4+vGaHCgq60f0UAS6UgaerUeLrcD6QQVzTnmz1MTJBKKIU6FXaWK3o52KPRiiBQS7Nizgz1aNDF1251ooGCuVIZJJVQjfOSRJ/DCD5/H9OQs+1QqELCh1h8IMlKYmgW2pkaWyXRvHkQym+HkWjrwkHTSZjWxdJDW7AP79lHLDNVyia9Lkq0RrYbMm3X5LzEh6PoRoJTNszxUrVBCQOuC1cwHKZr8jY1PcChTyB9CYC3AabpEzyrVSrA1ORHJJKC3WliaJRSIUCsBuQxNRYGWZjfWvWugNziw5mfP19TENMqFMg4cOIAlzzJfYxQCtbK0zN13ms4T1aVYKSNVKCCeyaIqrHESuUJRD+mjoC/6+SUCCRN8BIIaa/MHejsgEQl4okam65dePYWBzYNYC66gu7sVQf86Bvv6kCdkajLOpLXt27fzfd9qa0G+UESmksf8qg86ixNNzV0ApHjtlVd58u2ktXt+CVcuXWX5nkqt4gNZe387Ttx/HNlEDq/9+PT7Fp2/LNzf9yX6uR/AhfsGCrJOl6k/B3WfOBX1LrrMRrd9w6jKwUsbuMgKmXjqZtQNqQw9jrrrdZ18/T8qcPj5uav4Uw37hjSHzanvmWXrXfINw+rGb3d3d77eha8jkP6jj7ulN3d//uhNEXp/UR33ATPOH3WiLJPwqJElMjRnpUKdSDI1mkZUuOAjzBJtPMTpHRsfxZJnlU/7AqEIA32bUCtWMHN7jkMh6CanEzabWIUCNv2odGqWZZC5izpqsxPTzF0m/ffRo4cgVUigMamRq+SRyqcQWFtDi92Fvt4e/Omf/AnrM802C2QKCRpbGzG5MAmlUIm9Ow5w8Mvc8gKi6Qi0Ji1TA9568x2o5VrsGNzGE4GF5VXINXJmVb/60oswaTVwWZyc6ur3eJnOsG3nLsg0KpgdNly+dBE2gwG5WBwDXZ0QVApIp7KsKY9FEshnK2yiJG52JpWFTFTXrNJGSGNqGkUTg5u1v3woIuVRmYsZolhoDTrMLc6zPnhwcBDzc7M8Gs+nc6wv9C6vorWlFV29PTj95ut49cxpzHs8aG2jDc3NiKxymTSxQo7MJo+ARqVm8satyQn81ue+gKHd+7h7J5Mo0dHewZsy0XP27xvCA//lMYQLAeQFxKs3Q1ARoJitMTXA3twIkUKKWkHI6Zyh0DokMglrTk+9dAr/8o8/hFauRm9XH2sRjXoDQqvraHU3w2AyMgEoko1jLeJDR58LT376AS5oFXIjtgzuYyLBa2//AJGsBz2Dbdy9RlaDDscQOmxbiYeAIslOaiWcPf8mVteXcHRoH1aXvUzgmZkZRzC8hEcfPYFA0ItUMg2XqwV6vRsSsRrBSAjnL56F1WHGwOYelusQAoxG2zK1hI2VpUoWAkUZweA6FBIt+tu38u96fvwkDI4qsskiXKYuJII1VNKU7KfiMbJMLkAg6IHNZoBcKcC1m+fh7nBgbnGK6SNzUwt8bRw/8iDUOi1y+TRHzocjCbhcHZhb8HBy5p6DO3HhBh0ucjwBoQ3NYXXh8qWbaG/pxsK8B7FYmAkTGoUa+QxpfGusVVaoFdyppemOby2ASpk8PEps3ryDizyaolDYnFBQQzwWxewcJZeKsWXLVhgMDpRKEjQ2tCISDmH4+kUUchRZr8Krz5/E5K15DgMbGOzHvkN7MDkzzuuARqnBqZfeQP9gN1rb3chXcmzgZhqKXMYTpEy0iFZnN575h2fx0Q//Cl5+8UUYHXoIlYC7vQliuQQTNyYQ9kfQ2dqMWrkEsVCAubkVPPHE/SiWCTmowNtvv8M5BtTpJs73/OI8JApCyOV4iWpr68CFt66w1vi+YycgE8oRCsQwt7CMWk1Yx5lajFDLJBxxTv9NTMzC2dCESCzO6biUzPr4Bx/AincFFP8il6kxPTXLBmUy8JJshTS75WKBSRd0CxvMRrR3dTBT/8rVYQ6N4sh2Kp6VUhRLWchkIihlCkafimpSxKNElRKyTI0SPWnsT0UjHebpPScNOO1G5L+hop2Y17QpUIeTMJ6BYICxte4mN6Njp6ZnuPAkyhAV0RTSQzI5l8vJqNnP/tZ/Y835hXfP4+//7u/w1a99BV/83S+wDl8sk7CcokLhYdkcnE4XX/NUgF+9chnFYp652wa9BEN7BljCRUmxk7MzKFABpFSzJ4FQlWNERRoYYByld9XHZlvKuyB5C2nrRRBCKpExxpQSWBdXFtHU0gi9iTCTVZQE5KeJoZSpGwpfevY0yqUS+gd7+JBlMziQSxbg9a1CIKcDhgWf+eyn8Oabb2NpZRq/87lfx8lTL6OppQm1WglGsxZCmRDrgRA8Hj86WwYhLsuQTxagV2o4kmRjUnzy1GkOe+vs6EQsEMb1S1dQLRbR1dsCrVEDjUHNAWRuRwNK2QKS0SSGhvZzQF4mHobFZMeOHbvxo3/9MWbmFtDc2cH7JK3phPKk8ESxSoW/+qd/xoc++lEMj4/z3jdy4yYHclXLRSSTCe6+UyBcI+FFTSbmw3PeRjSCcjnPEwgqa0izTtcY0WSquSxcFjtnJ1B2h5YOT3TwqwGvvXYGZr0VWrkG8XAMnpVlnnS19XVgNeRFspDhPQlloJQpQqfU8WtLEtWRmzfYWLt1cACf+x+fw42rNzE2Mo6RkVscNkWTnuaGRg5bmpueQUNDIxPCbtwaRqFcgUCm5KkESXO4VqpVSW3JTSalUgalRgWdWc+STSn5lISEDs3zGkSmdCrKJXIRNm/rxeLKAv7iz/8vFDNpvPrjZ6GWkU8kjrb2DqhqGiRTaUwtL6AgFEBncbBsTqs38VSb+PbZTBHzMwu8X9Cki+4rwg2brQa0tjYjlyog6Iu/b9H5y8L9fV+in/sB9cL9juSFi2vumpOhs15cbzDZ36MaEvZRWO+c3P1RKlbqMpk7n+OU0zvFOj1HXRNfZ2qLKQmQkiuLNGysS264QOdOfF1uQ19LtBp6LH1sGFXpzxuF+90EGvp+G1jL+s9VPxTUu/L/vrA/OixGr+fnfr3+wy+Y7jfi/CEbiqIad885IY30dFIlBJUyBKUcQBHF9JqQjKZcwtzUOCPUHC4n0tk8FhaXOY54bmoOJrUJozdHeaRKms5kIsFad6IHEEqsUCpwh5bILgP9fXwYoC5QsZLD7r27mJ9L3S4SHBKfd0f/VnzjG3+Ly9cvo7e7BR/91Q/CaNIxyYO67mM3xnH84Alcu3ULx++7B1J5ndl9+tQpZHMV9PdtRW9HD3707PM4eu8JGK1G1FDGay8/j809PTjzwkm0OJrgNNhZ+2p2OZEpFRBNxJj/nIvHoZMrkE2l0d/fh1vDI3zQ6mjvZD0pjVGVQjmEZUCh0EBIhrNCETIxdRfuyK3INyGh8Iskj0BtNjN8AT/kahVS2TR0Oj38Ph/6e/s4fZDIHAq5EtcuX8JAbx8nRco0aqayZCsl7lAZ9Eb4g37ufPX19eAv/vzP0d/dw+zmX/3VX8MPnv0xwqkkvv71v4LZ7MT+/Qd4nDo2PoJoJIB8LoWXL76A16+/jII4Bbe7GYqaCb/+kd/H/fcexfEHD0OqleHZ773CnG5Cvn3xC19kjjQqIswTP7kkQCad5c3j9VdPIRWMo0xhZ9UqXO1ufO1vvoaGjgaMzlzF5MJFxKLrbFy85/ijEElFmPfdREuPhaUW1PbJBKR4cO8noRE5IRdLUayVkMrnEU3EUanm8A/f+iYINyQSVSGTCyEWl2GxGbF//35E42ls3TwEoZxCSCgavYrZ+VEYzHKksjHmGCsUOqytraOxy8GUn3Dci4o0xbzpbvdmmBV2LK95EM0vI5H3wmqyopSTo0Hfg4VZP7b272XDcLWSQaUWwrJ3AjqjHKjlIVOJ4A2swW5tRjJRhtXUiHS6DI9nAYl0mAswrzeIfUPH2BcyPDoCiayGd2+dY08CdfuvXrqJDz3xQVy5co27aFQIicTE5M4hFowyIYGmWCQhoclMR2c7c8SpADEaLejt2YZAhALBZDj71kkYdWqWzJiNlKCZhkIiYb3vnt0HkUgWIZVqeJMTVvN449TLPE2ZHpvCpXevYN0XREd3BydpqrVKDq7RqzW4eH4Y3X1tXCQR3z6VTnI3jogvZrMVJr0Dra5u/N9fegr/7dO/gWee/h7UBiWMdiOTmqx2O5ZmlnjsT2NwhVSMJx57BPfeey+e/NhHMbR3iNMNLTo9N1No7WhwOTA9dxslFOHxLcHisKGrsxMX3ryCnpZm9LZ24sj+Y3jhxTN4/a1zuP/hh5lkVcgkkY5GoFZpWSPtWwuiwdXE8j690Yglzwr27dvGErpsuoCZmQX+PcjcJ1PL2VhP0e4k0SDjOfm+TWY9Dh47glQ+h7NnzzLxho2mhMKVSriLLpGKeA2QS+WwWZwIBqKs8aW1ggpam6MRwVCM5XxUtNOaoNYomDxChdC2HdsZPSmTyTnUipB+XR0duHn9BtNL2lrbMTpKY/46m5i+b2dXO3sfPv7Jj6EmlLMe+IlHH8EXPvc/eI0lhCOZ0ul6IjReJp3iSQUZTmnvWVoiFnuZ19ZYPIKBARceeeQoTp56HU6nGyOjt9noSQhImmy1uFvQ1tHG0j4KhCPzMH3eaSeDLkkcpHjwvvvx1Nf/krv1X/ryH+PFV15EPJniQ5jBboBULeIgNIe5ibu81J016c3YNbSFZR+XfjIMQVkIvUUDrd3IuMHXT5/ikKBt23qRTEVw+Ajp6MOcMupua0Qyl4AvFEAuW4Pd1AZhXopsLAuH2cL+JUKNkn7+3YsXsGXzICM8ib9/8dwFNLpcsFgNbCpvbW9GpZiDSaPFiz96ifMd6DrcSofZ7Vsxv7AIoUiK25OzaGhs4oRZSgemgxW9npFkCiuBEG5OzKC1rw9ag4kbQUWSNcmkPH2lAl9GQIBSAQ0NTnR1djDOOBGNMeWrVMhwYBtpxYkCRAjdSrEIs1oDcaEEN/HJVSp4fGsYm5tDc1c31nwhBHxh2HRWjA+PMa4ylU/DYNdDqpOiWK2bn5USFQrpIixGK7JEG2p08QGQ9OH0cxFiMhlLQkFBegIRE81onSc6E+n0c5kMU+T2HTiA1TUvYvEErz2U5UK8f7FIDJGgCpmYTBtFtLQ1QWvWwh/xQ6sxIBHLoK2F8MRlrgfWVlfY49LS4YLaoILdZcORo/tx6+o1GKUK1HJltLV04O13zmN+colrlEgujebubjS0US4FTf/JWF1mnCY12Oieo2nQwsISVnxeXifptSe9PgUZJhN3ENf/SSn1y8L9F1Nn3v0s70llqHivu5ir3G1nZnu5bjZ9rw1/R2vOmmCWhfz0g76GHns3c51GVBsd743Cm8k0dJC8Y1S924RKz7ZxeCBJDhX0JMXZKMDfS0K9U4jfrV/f+NzdPxN9/UYqK/37RgFP/3Z85BcolekjHKSVC/eNH1ao1qMqU/MvSlQLlPN39O4iNqtefucNLv62797FGt5z585j8+ateOeNd+CyuiAUSDh1UK/X4Qff/1eOIydDUU93J7xeL8sWaHHo6m5l4wk5xQcH+yAjso1IgP2HDmBheZn5zZVMBd71FWQySRSyGbga7LBYDDhyz1G093Szg/zyhSvoGxzklNZYLIhtWwbx/HPPQq+z4PTJswiHozhy7AT6t2xGR3cX0vkEmgmLlslg/OYYnEY7MsEk60C/9Xd/i7/42lfx2qmTvJAObduO4FrdUOQLRGAyGLC6vMjyF3rfpqenmCpDjPRcjiKcVTzGJAoNLXCkIyU2M0dDU9yyXsumN5lCwcEx1L0npKNJb4TXs8LoLhEkkEvrmysRYmjRfu7FF9DgdrMOeMHj4QCkJz78YTaVUtdvanoS/+ufvo3f/I3fZI79U089hXA0ivPnLkAskiOdKeLe++/B2roXV29ehb3BiE998RFAl2We/qlX3sUP/+4iepvaMT06j9/877+C9egKLl6ewuBgD5546HH8zV/9LcLBMHq6N+Gzv/FZ3qiuXL2Mkydfw+VzV9Hb1oOpsRls2bET3/zHb0LnUMMTmsftuZuYmruOhkYbJyU+8vATnJK6sDaKUjXNQRsKqQHCggFOTT9clk6oFCT/qbCkhYgUJ0+9gKe+9Be458hh/PZv/w66urpQEZRQEdVQKJdREYugJ5Y78boLGTY+igUCpPIBCCUVlijlcyVIZWLMrIzCrDNBJK/BE5jC2poHu7YMoZQtYm5+GkVxCj9++V8wNLSLC/FGWz9anJuQiVcRjYWhUgNCaRST0zf5eoSogkQyDoVcjVpNBanEyJsCyYgozGt6dpKTP5PpAkRiOXtDZuenkS+kIJQSZWaUI90Jrbd58xZOHCWTJv1HCMJoPAUam5BeVKPScleM6EW9fQOs9yXpA0sltGYolCokUzEsLU9zMUiTMqlUgVymzME1VFiRrMlotHMgE8W5S0UV+L1LUEl0sBrISJnD6TOvoaOrC/liFTKpCjazA4vzS6xRpQNDoZzFxPRtNofOza+gu7OV+dGUa/DO6+9iangBj973AN599wJUOiUiqQgUGglLAxxGO25cHcGuHZtY50o+BUrj9Pl9zLAntGCjzYHe3j7OhaBiK5mOIRYPc9Kqd22N0ymf/NATCK2uoaOpBZ1tvRgdn0E0W8DNsVE4Gp2Mri2l0hyc9MaZN7mjTnIP0ub29PXhxvANHDywG+FwCJl0HtPTS2zcTucL2Lx1kCeErNPNZxFa99eNf9ksVAYdHnr8UXzpS1/i+5swKlIR+Vgo6K/EhTtJHvLpImvITQYbZqdn0NfdA8+yF4FQHYG5TFjEYgEmox7RWJS75Q2uRrR3tLPmnZKiaY2hjjYV31RA0fcnAyAZUDdyR4i4lC8Qv7uGrVu34PbkHBM8Hn34YXhXVzA5eZuLP0L5EXe+t78PY7eG0dHRjZUVL/x+P6xWE0+uSKqi0yuhNoig0oqZy095AYf2H0MsGINKSiblcXzmE5/BSydfZBRnVQDcGh7j0CdK0SbNNkn4SJ+fziWw4vOjs6cNcwvznALrIX22Xo18NQuBVIR9Bw6yj+jKxetQyXR48lOP4p1zb2Fx2ofWBjeUOike/NBDeOnFlzE/O4tPfeJJpBMxmEw6pv3QdOXm6C0cu+8Y/KF1LCyRWdgEjdQGFMQwqc3sc6hWi9wEyefSuHrlIq/hRGMx6Mzw+4JobCRUqhLZYgZqtQyVUhHBlRU02RtgNpjx8U9+krXfX/+zLzP8oAYhZueWsB4MwuqwwdXYxGZ0uUKJlXU/DBY7lnxBrIWiEEhl3MQK+wNQyKTc+aUBN004iIxFWnTyGNDkktKt6TXM5zJMIsrm0pBIpZxqS4mq3W0tUFbr6iVK8Z2c80Bl0GDHvr1IJDLMNM/GMjwRJY06wSBMdj1kGinngtAUqbO9B83NbSzxXF734uKVS5zeSyjcQr6AZCzLhl6ryQKFTMW1CE3b6QBEJmIy0pJcpn/TIMMkSF5MkjbCGtN0m6bydAgw6FXo7e+EUiNFspCCyqBFR1sHnv72j3g9am1uZoMzHXiJDGZ16KDUyljaRT6BKOnfAzHoFFrEIykYzBbEsjlm7EfTKXzqv/461kJh5AhQUSYJkICzWhqbGqHX6diTQ5hX8jc1t7QiFPBzQGAqnkUwkHrfqvSXhfv7vkQ/9wMYB8kyFcIz3uGvbzwLFe5c8DIlpt4RZ5Pnnb/zn+/0tukNZxPqnQ/umjPykc4AdYTkz35sfF+i0dCnudC+0yXfCHmign+jAN94TpLi/Gwo04YG/qed939rYv3Z733PiOgXjoNkjXutyl12qA2AXMN0EYFYhlopXy/gS3nU8mmkohE8//xzyJdKUGlU2Ll7iAkHEX8EiWB9kVGaSNO+hfF116/ewK1rt6BSyPFbv/5ZDN8cRkdbK7yrcwhHQrDZzRz0QTptCqRoaGpiDdtTX/t7yCVK7NrTDYtVD5VUjEP79+L06dPo37QFb507hyOHj2BoaA8HjxCreN2/BqlQgBtXrmHv7v344Q+fxYMPP4Fv/8vTKAvAaXiUcvfQg/fD71nFQFcfVCIlbp6/DqlMjl27d2H41giPJUnzSYhBQizSQaRUESDg86GQJVmGkyUp9FzhaJiJE2QaHbs1Do1CBYfVxpIhGjvTpUXdLjpYNDY31zsnlQpefuUVPPTQQ3ju2WexedMgewFu3RzhwKa9e/di09Zt9fdDTKm0ee5ISBUKLK16cPnqNXz4V38FJpsVkWgIsUgURkqmNJrwL888zRMNz8Ii87lbGtsxMjrOr7GjxYZcJY2JuXGI9AWsJ1YxMx+BRW/Hu6fH0WpuR3jNh3KthC/84Sdx5dYwm5MmxyYRDmSZ6mGxGtkIu7y2jI6OVg4iuXZhCh9+9DF89St/iT//6lfw3R99F5/4rV+FuVGPBe8U+je3oaPbjfWgB/lCHuvr6+jv72B0H0lBakUBBGUNpBUzjh16FAF/mAM0KJzGajDAZbPgA4fuQzAUh05tg1ikhFAqR6qUQqqaxhsXX0f/1gEYtGZQ7i8VwsurHiwuTaCttYmnZp1tnUikwnjplec5COzIsUOYmL0BvUEOjULOiYVKtQzrCQ8CKS8fSjcPDKGYkyPoT0Kj0HOHVCQqYC0yCYOJ8IZhRqXR+FurNWN53o+tg/uhUpmRTBDrPIVSCWjv6sbC0iyi8QgEwip2797LITw//uEzbJLeu2c/lDIVTp05zYZQohnRaN/d3o4EITBFQhi1epY3WIwWiIQy3HP0XvzDt7/D7weNf8nHkE4kIBTVkMslOHyG3InVqhhWswvxUBjpZIpNeWQ4peAUMr9evfAOT9WuXriBHVsG2HNgdRgxNn4bgWASsXAOYzfnuOh3NdkQCPk5QIXMmlRIqlVqhINR6LRG1kzXKiKsTK/g/mMfwJlTZ9De0wZf0AuL08zhTZOjEzDrDDAa9XdSR+V49PGH8ZWn/hI2O+EPM5zITBSZUCDEBQ110rZt24JXX30Ni0vLfOC9/8hh+DzLaG9qRQvFnqv1XCT989NPM/GlpcECt92GzvZuPP/cSxBAwvQM/pm1GpbI7NuzjVMnaxBjdmYJaq0BkUSCGdtkZqPpn7Ba4e4i4S9p/4hn0/jvn/8c/ucf/SGbDaXCDVkcSV/qKZGlQgVyST3QSy5TMhln+5ZtuHz5GnL5ClyNbjaNrqwuM3O9ubmB8az7Dx3kqHgyGIYiUS6IyKxIxlMqnIgGRRIZmuCQoVBLcj8XdXqrTHKamprmrid1Han4IUkMJ5rK6He3creVpp+RSJgnwfQ6UlYEHV6bmm2IxvzQG1TQGBXwR9ZxcP8RJGMZBLxBrCx4cXDoMDrcnXjlxVdx89YwyyCpKUPFWpO7Ga+fOYu+ng7eSwLBCAxOA/Yc2Ivbk7cxMjqGYq6KwcEBTM9PQaQQ4f6H7seZk+dgdxlYdvPmm2/gyLFdmJ4ex8pCACcO7WWvTaaaR2dHN2v4BeUy3n7zDK8bBw8dhGd5FRK1EjOLs4gnYiy78Pu8VOd2AAAgAElEQVRCsBoa0drQBZlQCblIDpVazp6OSHAVRw7sgUImxn/9zd9GJplFuSqD0WSFwW6B0WIkZAU625txz74D6HQ3w7vkYQpNU1MDZibqiZuU0TA8MoJQLIFPfPoTeOHVl2GyWKAx6LFj5x7Mzi/hmR++iGgqi7bObt73uBFDUxmFmKlpKyvLUKpkfHAlshKZsOkxJOmh15XkVQqFjFn7NruF9d5yUQ12vQERnx9dHV3IFoqoiGjiF+A9LOSPQFKTIM9haXoEwmGkMwn0b+rl/e+Dv/IhvPjKSbz+1gUmrJSFYEMpXbdUPFNQmqQm5ukKXcMENoiFImhxN3MGg0wiRjZN6dpZZsZrdBrWoBMH3mo2cZiU17MMM5G9BjrR0tGEVZ8HoXQUm3ftRMQfhVqiQtQfZSlLrVZFhLw23W2Ix0OM96UMBbq2KTVXq9BhfGwKmUwRi/R4lQgUdNM90I/N27dhcmYWSqWG/XJEkNKqNRBJBLBaLPCt+JhwR/dNV18v+0GyySQ8C17cHiP87H/+8cvC/f1eoZ//84KvfPWJeuF+54P/dEd2cnegUr22rxt+NjTs3CG/w0inovqOOoX/baOQvpvpvtFdf+/ruatfQ45HPWRNAXfI6GvE4noRX18YBay3pz/TaXCDLHM3JebuX/1uI+t/cF7gh/5vK9z5RanQXQyhQsUhTFXqJJHDjX7DYgbIp5AIr8FAyZrlEvyhIFzNzXdMV3IOHqECMpFNIxKOIeALsgkm6F1HLBjGzO0JVApF9HR1olxNIRKJcPeddJQ0rmM5CeH4mlvqBiiUOQSptdUJqViA1YVF9HT3QaHWYmxiGhaTFb//hd/H/NI8YrEY/N41WA1GSGsimI1mnH3zHZx64y1cH5mDQFKDUkeYRhG2bd+CRx96CO+cfhsLUwvY0b+NyRQWs5kNVkRLCAb98PvX0drexqzq8xcvsTkxuO5nfeLOod0IxUJQqFVYIzmLXAar0QybyYyAj9B6WmYVu1taOCX19sQEBNRBTMS5y0UotyeffJKDYCr5IkJ+MhQpISjWoNUQp96DHTu2scRlZn4WW7dv41EspdKRhePq8A04XA18CDAYDGhpaWFE29zsLCe/Ekrw0k8uw7O4wlx7MhPam23o2tKOl0+/hF1HhyBQCnjsPnxjArlwFTaVC7eHx+ButmJwaxcMTSa8+topfPHzX+QxNhF5yORIYStn3z7LB5vWxhYkoikubB966GHEsinI1VJMeabq+uTVGVRFhGkrIVdMsEdBJVejvbkDLnMTLl+4jsG+AWjkWuSLhCuUMiNeopAgm0lDp1BCWK5AJlTBaWuBZ9GP4HqKU3RLggocHTZkBDGIFELYLS4+hHtWVtHZ0slj2mqthD/98pehVsmxb/8e3Lx5Hf093WhtbeLYeNJ+NzQ6mQRSQQGJQhTT3kmkUklsHtiFG8NjaHQ1AzUxbg2P44H7P4C5pVEkkxHGJZL++dLF89i8ZRvisQx27ToI4pUuzq8gk67i3mOP4OqNq2hpcyBfiiGXL8C3FoNncR0dzY3YtWOIA5+oM65VqjHnmcWChxB0AoxNTcKztsaJtiSpIH8CSSysZjsfbu45fh+WVxZw/vx5FDNFTvZd8SzBbrfi4LHjaO/qx62xST58drQ04/at2+yH2DQ4gHPn3sHa6hLEghrWvSuwmqjzuAKLUY8Ll8+jqbEF0UgG2WQZnjk/G487N7Ujm89gYFMvrl+/hlAwBI1Kx1jNLYNbMTE9Bb3agOnROfzPL/4hnvraU1Bo5dCZ1WxakxAmLkq0ihwjFGl65m5uwutvnsNDj56ghjjUag3Onz2PTQN9CFJsu8PBCcgz07Nobelg2Quz5pfm4DSbWVqQTGVw/MHHcP7qNZx5522I5VK0NVnR6rDC5WzC66fOsr68v38Tm60pIfPmrUkc3DPAXXWhUIqpqQXojCasBcIwmPSs7yYZAxF26KKie5M0+OSB+dinPokv/+lXoFZK2MQcCgcYg8iwgwo9VoVMMscsdpoaEHkl7A9CJJFzIijp8OmedTY4kU4neBqpN5q4wKCETZLskHmRCnZ6vwmDR0U3/Z30zkTDIkINdW2pyCfyiMGg49d1ZXmV9wlaN6jTTrQrmvJRd5qKeyLZTE5NcV6A1WLmA9ji4hzf86VqiidBdqcTq6s+WK0ONtcSmlar0sFmtmNqfBqLs0todDVxBsblK1fZ50SeJpvNgunpGZitJgYC+GIhzC8voiqo8u9BZlXas/s2dUEgq9EthQvnh/HAQyeYElMoJbnrajCq4F/14uF7P4DZmTnmp1ttDp6kVXJ5iGqUiCvn655+j7KgimA0wKjGXCGPbVt2IB4jikwWbe4uNgdTEuk7Z9+E3aTCt77+Z3jm2//AEyzP8jouXhpDBRLo7YQ6pewQHcx6DZptVuzftRuRgB9T4+NwuRowNzOLEydOYHh4mItXkmGQ+XRhZYWJZ0aLBVevXEcikUVNIEOmQKhl0n/H+QBIKxxNCwn/SeFQlAet1ihZ505FJ+ELyQNG2MXWlmYuitVaFVa9HhTzGaRiYXz44YcR8QUwPT6FXXv38PcORmPIZXJob+tm2ZFSSlKrdQ6Nomvj1ZMvYXJ6AgKFFPF8ns3tUcoQKechUUr5vYtHonwwRAmQixUwGSwMZHBabHx4mZucYsoVoX9JpkPXoj8Y4kRqOkzKZVKuebZu7kexmEEosg6tVQuT0wSpVgtncxv++W++zSb23Vu3YHl+kSfzJAn7zG98BhcunkOtUpdbUjYMTVafffZFiGVyLK2uoVgGNBYiOiXw1b98CmfeeJ1zZCwGGzKxFKwGC5t2S2SQlSpQLlaw4l2Fs7GJD2QExcil04iHErh6+Zc4yJ+/7P7//xWCr90xp3KS6R098UZBvlEAb9BeyGjK+nbWsf/UZMooSOa31//t7sKdCm0qyql8pA2H6DGkXefH3dGyF4sVZLMUwFHv0NOYVCYV3cFJ1n9JkuIwFpI073epd/6zl+CnAU4bcpufdv3/txTuUtFPQfSk3ZeR2Yy0wlImyZC+XUB/rhTxzivfx969uxFLJ7G44kHvYD8anE5cuniBx1BzM4s4eOQAI6kunLuMsCfC6WktjY1YX/XB5bBCIgH2H9wBs8kIs82M4Zs3mTNNMgJaOOwOJz83URSEUkAhF6GSz2BidBSJWAp79hzC5NwChysYjQbYnTa8eeYM9m4fwmMfeBjLs4s4/855NmOGogk0t3WxtvjVU6dYM/zIow+iwebC//qn76LJ0QibzsS69IcffBjlUoXHbRR3bbGaOYhIoVFCrJQiEUuivb2dZQsUGEJ0D4ra7uzr4e4r4dQoNTOfymD7wCCbVdPJJBu0SGdFyZhU/I6MjECtUuHggQNw2u08WqeuHNEw2htb2ZREBRLJbMQkhVAo6hSaRBQu6v4nUhi5NYqOni4YbTYU80U2LpI3gAxetBiTx0Ihrofi0NHyme99FxduXkT35k4cPnEY8VoMVXGpTjfQGVHJimCQ2XDt/DBcVCw5TEhWc8gU8mwIPXnqFB55+BHGflLxR+FQtBkHY6QjVsFptUOpk7OxeGpuhsN+HI5GXLx0Dqm0DzVhFYePHeUupHdlFX1dvRi5PInDu+/jzp1cJcbC6iwbqLKVIi7fugyZksjjxIeXw65rRjFdxfz0Ct56/TJcDR147EP/BXsO7cFXv/lnsDYasbK+in37DjHBIJmKY/u23XwYffmlH6Gx0cqHK+pQOZ0Wln0RxjKZjGH/wSE8/+JzjB3r6OxEGSV4Vj3QGy3wrQcY32nQWXDt2i0M7d6BxcV5Zix3tbYjm0shFPBhZOQmG7ZIH26x2hGMxnHi2AOIRtIcClYsZXDm9ZNQqfTYt+cE1HJClYp4cyF5GTG9SU7F0fSiCptaA9Eg/PEQ8vk0kokIcvkE/IF15hUT5or8ETSyLhdLrNUl9On2rdthMJngamzDpSs3OW14aW4CJUrsLVeQTiYQCKzh2ImjKObTWF6YZ246aaVvXL3KhcOqZxWf+Phn8PTT/4rmxlase/wwW6y4NnaTN/hsLslkIvJlUKLlnp17cebk69zF1usMCPtSOLz3IF56+RXojBq4WhsQCPrQ39eNsD/KmNJ0Jo9Dh3dzQeJd82PbzkEEQ0HIiMWcy6K/r49RqiMjw8yPJmxkOplH0B+BTmPE0uwsDu7fjaaGRuSLFVwbGUe+JkC+XEY0GYXboYfLooVKocfo8DjSCUocbcXMzDRa21o4abWr0800KIFQitGxKebck9GuKhBCZ9ShigoqpRJjP/3r69y/OHT8MJo72vGvP/wB01kocK5aK7OhmljxtH6QjndlaYWJW/R3IkA1OJwYHhljbTTJiqi7ScZEt7uJQ958/gDfi/RBRTqZXokAReZ13oe4qVRPKSV07s6dO2GzWfGNb3ydTe30QV34SDDEoU2Um0HNDLo+aI20EnLToOWDPU1uTEb6OxGvgIYGG9LZKPbs3YFUOorpyTnEwhnYbHbWBtP0hn4mkkaNDo/B6XDi5RfOoK93gJ9nzedj7Th1hslYWSLqlU6LAuWgiKpIZJJoaWnGwvw8hoZ2YHj0BpzNdhitBvzkwg38H7/3ebz8yovoG+iE2iBHqZxBMZeG02BFLEqHiQocrka+3hPBMNYWl6CUSpntbrMRltjDtKPl1RVYnS5mx+v1Vly+cANSkRouewtPUKUiMp0H8fgDx/BPf//XnL/hbuqEdzWK3/uDP0a6KoDFbkFffx+o1fzwfSewODkBjZzM3jLodBrWegsI2lAmkpeRA4qmF+YhUirQt3kLwvEoE+iuXR5mutDYxBy279nPjYaxkVGW26h1Sj6kkt+KJk80JaNgrW1btzDJJhqO1XGdcjkbv/0BH98LqVQM1XwW7e4m1HJFKMVKltNli0W+bidvTyESirKJfv/evSzpOf+Td1lSs33HAIq1Cq4Mj0CkVSKay0FFEs2Il39nknmRNp0kPUSTqRXBzRgxROhyt8JmMCIaCsGoVKFWKjFSlaAAhHYmQhcF8dFaq9doUK3m4VtfQUtHMyRqGUKZKKLZLKyOZuQTWTTZmhChbIV4miWjZHKnFNZMKs6GYUpG9vrjEMqqyNMpQiZEc2srm/1XV9b4QPKtv/km/vCP/k8cPXQMDdYGyGoSNuUSKpMO7kRNKuXLHGZGQVFkaO1sb0MqFsP8zDxeP332favQX3bc3/cl+rkfIPjmtz7CVBkujokcUKm+h2Ukk+q/SSa9k3ZKxTgV19QVocWQvo6lNu/p0esGU/qgOogKc/ocob4YJfkzkhxaTAtFoszUDwZU/9PjNyQy9Sb2HenNnZ/1/cKW7ta2bxhp7za4/kIL9z493j3iRFEiYFf9xgcFi7z3+gmEqInldXOqUAxBJoqxkWsYm5iERCXDZ37r07h05QJrDt1NDVhZXoJQLEGxWOXO2ZongEKqxCd1h9mESDCMBrsVDpcRWRpt6TXo7e3lWGWifRCUnLoNiUwGErWKiRsNDht0GhUkNQHefOMsNHoDktkcZman0dTkgEIm4c0eReDh4w+io6kd66tryGbTHNrhWw/BQKmCQhFTCmjRXVvxor9nExKxNFAoor2lnZPjjHo9b7h0oKDCnNIF5xfnYHGYIJbJoFBpEI7EIBRLYW9ogNVhh0BKC14UYgqUGB2DVqGCQaFiMycVfbQokuY8Fkui2e3mQBkyJdIom5BvQZ8fhw4fhsfjgaQmYpmIs8nFo0AyZzobGlCrlpFKJJhbvrKwjN179mH09ji/T2TAI/34gw8/CH84hBQFSbW6ce3adQztHuLx8czsFC5cu4iBrf3w+lcxdGg70jkySEk5ZKdWEUMi1iISSGOwfxPWfYS2FCKRSjFeiyRQNNYk9KfFZIZWpWSUXUkBXL92BVYq6ApJxNMxbNq0GRKBig2QuVQK4fgSpAoZpBINVAoDR7iLUYNnZhF6lRWNjR34/rPfQ02SQc+2Plga3ahIgLXILCYmL8JmUsOsd6BG5JtcCU57K5yWDpgNbjZUf/ELX8CN0et47MOP4MDBYzBYKJjJj0ymzB0dg06CQHiZkYPUgSyW8/xz0Ug5mQhhNTiPUMwPsUQBV4OLJ0GpTA49vYMsM9DoyHOQhVZVzwVYD9TZyaVcBaKKkNncxLEnbT55CqgDmarGuJAlw1l3dy/Uaj3kci3TXyRCCv0qYd4zAYVSCYOWuPEG7lbK5Eq46JDr96OEMiqiMvxBL4wmDW5PDGPN50EsEuIDVGNDI18rQgGZwWRsPN29fS9qVMCWyggEozCZLBCLKzQCxM1LV9HgtEEkrmBxeRorKwvQq7UI+QKMZUvHk1CRpt1ix7LHi5m5eb4XaBLw2KMfxHe+9y9IJGLopDG/Z5kDVlKJDAQ1OpqLIabE3XQWLqsbq0s+Dqahwt1kNaBQTKGvpwfBQAyrq16eaFBnU6cjDW2FCztO5uRxvw9yhZTxpp7VVcgUIi4Ql5fCiEUTnCVw9PB+2s+RiCVQqYrw1vlrqAiraGlvQ3t7C4qZCLQywthKMT0xx51jmhosLi3A6SJDrw4Gg5KDx8wWJyan5pHNFpErliGUSLmwomKXrnsypxOOkvwUv/bxJ5Ep57HkWcLi/AJ7Wii/gX7uconWewHCwXr3k2avfJ4WiniKt3nzNjz2+IcRCIQRi8dw8dK7LDcjE/H6GskG6nAD4pjTnz0e8vdk6lQM3qPqfiyNVgWVSsnyCir/yDu0ZcsW7shPTUyyxt1osmB8fIILzs2bN7FMhJCDze5GLj4p7bivt48TLzVaJT704cfxxhunMTV9G8KqFO2tPVCp1cx8Xw+ucWeepo/U3CLJUoO9hTXw5EEgP4rD4cSV6xRyJ2N6DTUdwrE44wgPHqEC2YFrV2+whjpfysDWaIRAUuW9wmVvZJqQWCaA1qDhxGy7RY+Ql67zRrz77mVOvW1tb4dcIMLo1Ws4vGcf+z3I8Hzy1RfQ1NyAeDrD+RMkd6L7aNXjh9PWCpupEdlUCv29HcglQ7CZlXCY9YiTBKSxE35fAn/0R3+KSLaALL1GLU0stZAIa9gxuAmRoB8+MjjarJiYGIVWqUSr24XBTf1MyMpVyqhKJHj59BkIFWLs2L4dJrUVP/j+87h6YxytPQOoCiUYGR7lopcaUuRBofeR/FtyhQRutxvuJhdK+QKbmwnj2eh0YXV5mSEGNN2jqZuwUmbayo6BLSgkcmjraMf07Bw6Ors4zVYhU6CUyWNqcpIn4SsrKzhx4jgWPYuwNzkxNj0NErmshEMoAMx2V6hEPD2ga4p09VaTDflkHpFAkooruCwWuOx2DHb3sDdsZuw2OlraeZ+mJOPRiQm42ls4kfj/Ye+9g+O+z6vfs7037C6w2MWi995BsJNik6wu2ZYst7gm7l1J/N44r+041y1yTRzbcpNiS5bVqMJewU4ARO+97gLY3vs7zwPCUXKT6GrGd+b+Ycx4KJMgCGz5/Z7vec75nIDXjWgwAL1BjXd98N04euo1WIoLsBEIcChbIZDDpDNhoGeACwAdG06k5SIotCrOM5UWF3P5HBU7iVRyQCVBNBNnvCTZvoQJmq8IpEG0nQhMhhzkW/IR9YTZ9kpCVSASRzQcZcGQ5zxk0NbWjqL8fKw7HLjSdRmnTpx606Hzz4P7mz5Eb/kTBD/44aPUvvsfQqT0/zeH8i0m+23F+g10F7JK0Ac/oRRMzWyy2N846DNO8j+1oW4hJLdCp1vf8dbn8u/fNs5vetr5K2z+usWJpP98A9f9v/qpt4Kr9MW2UJFb1Bn69U85uI9W69C114IkVWYTeioZR0Yig4gk8Tf6eWijIZIy531soA8SUQpOzzoKy4qg1Cs5oGfNNcHlWoVarUQ8AUTDCQz2jSLHmIs8Sx50SjXkEjFmp6exseZgPy6pM0RSWF5eQmNzM4aGhrlEobm5DVdvXIe5IA9OxypmZ2mVb8B7H3mM/dvExDXm5oCIuUQVRiqG5dk5nHvlNCQJMT76ng9zONGcpcOZcxdhMuWgvWMHzpw9i8XFBSYfWC02/MV7P4g1pwvD/X3sSafK6k0lk+gKHlgL8lgFGx0fQWN9HTQU5tNokJ1ngy8YQJbZiA2vh1dzwnQGKoEEwmQaS9NzfIMhNi6pZg88/DCuXrrEoTJSNMiDSp5TWgXOzs5yKyup81lmE3q7bzGpwFpSxKvIstpqXv95XS7Mz87wulmp0EAi3RwQKXhD7LrFhUVuWJUoFZidnkAqHYdOTz7iNHJtFghlUkTDIYilEgRDAWg0SrhdZAvIQiQexZJrBbl5hfCFIlhepprzIK9cWxvbmBHc0tiKS5cuo6ahDiqVgi0o5HM32YnYEIbJaGbFzelcYQycVKiAFArOQYSS63j1+EuQStTweTOYmZhDeYkdc9MTUIrUmJ/fgMWWjX0H26AyqqAymRERhCBUxHDxwjGUF5Whs2kf0oIEZhbGsbi0AGFGDlFGj5L8Wnzx04+zHemjn/4Aq9ZqnY5tCcFInAkOjrVZrK1PY8f2Fh4aF5anYc+2IxUQQacxYs4xgVgmwCtfsjlQpXxzaxusFjuHdBeXJmHSm6GSmpGJSTA52YtsYxZC/gS860HYbYXQqgyYm1smvXTT5CUKQ6kWo7CkCIuLq9i18xCiMQHcvgD0WXpMzY1ienGYlTba4EyMTcKclYv9+45AKdPBGwhzYVlJeRGm5iYgkmT4YCSVCGHQa9F17iwjz4heQlSZAwfvQjZZhWiEFknYj08D48TkGDdjbmts59C0c5WsNwUYHO7lJs4rFy7hysVuvPOhh3jT1NbYzK95ClCPz0xDqdEyyYYIE4vzK5iemYItL4ftNwGfnzcoVHBEmDeCUtGhoaa8AS/8/hVkmbL4EEWNtgq5hF/D2RY7ZueXUFpSgOWlFYjFaezc0QEPtQirVMyfJmVZqVEglopArpVikl/PYGsiHTCXFjewo7MDEyMjTCDas3c/vvO9J2E06yEQSNDUWA1RMgS9QgyTMQdXu7qRpGZFmZI3FkRiolbPgsJcOJ0OKJU6TE7Oo7yiBiNjUzx0kppK9rOJqXG2OZIlhzzvBaXFHHSn19vPfvav0KnUXN4kEkkhESmYHuR1edmbnojHufGU/j6FFsm7+4tf/BrhSAwnT57kQdzlXuNCOK97HWLqe8gysvJJnl06yJB1kF5PpKbL5dTKLOGtDOUa6H04NTXFGFKNhpqWRYyOJLTt6Og46hsaoZDLGK/52CMP4uTxE9BrlPjQBz6Ip59+FvfcfRjnzp3jQ8XU5CQr96TCU2FSmNpcpVJo9BrMzk8z2reopART01RwVsQbk2AwytY9l9uF6tpq3OjtZrse9ULsO7gXje0NEMmEUKoVWF1a4swDCTdWmxFpUQK5djMH8aViapI1cAhZRoquIImpiTGU5JfCs+7nksSOnTthJsvU4CAmB4bQUlODudkFdG7fibHRPg4nKrQ6WArsmF+hg2EQMpEKKmkWSgursbw4j6DfjXQqjJrKQrQ01MC5sIjm6hb85Ec/w/ycAzPLG1DpDVh2rvK2JRmL4f5778HU+CjyqOfCbsXFc2e4rEmrkKCyrIT59M+98BJC6TRcpEBrJMyTX5l2YGZyEd23xjgzVlpdwxkH2mjRPVIgIMyyAFVVZRw8JXGHFHdCsSZiMciUUn6/LszMcgCYbFqMZKb7hFqNXIMJh/fcwfc0ai9fWXbwAc6Wm8toVwqX0tBOoWqyWhH1ylpYgEvd12G0WTGzsgyj1Yrx6XEWp1LUvoQMb7xo26OSquF3BTdbyQsL4F5fQ5ElF7VlZei/0cvhXluunYPUJBL0Do+gpNAOtUIKhUSMtQ0Hdh++A12919G6dyeWnA4+VNy6fgsVRRWYm5lnAS67wAaBSoowYpzlKsovwKWuy2yVNeSYkZQRLz4Bg1bDjdRnTp1FSUkhzwCFRQUozCtCcV4JPKse5Jls/N5TqPTs+k0n00w7omZyuqfr1GpW3F9/9TUu9nqzjz8P7m/2CL31Pxd857tvpzLdTaWbaC2Earw9tMdim/YVssXQ75GdhVaWMrkYGjVxdzcRjHRFpIsuzahSieiPSX26UL7Rb741xG8WNG1SbLY+thT624L6bfb7pq/+v/vgP/vv//i//XukvP8pB3fGQe42I0ZUGQ75clKF+c90Wt/6H31DIpmcbTMnXnwdgkwEufZc5NgtiCOGyZkRRGIBZFIRtLU3Y2HRyR4/EeSoraxDcX4Jr5Rvdd+EgspjknH2uJLiThcNWuVVVdVgYmKSFUiTyYz27W3oGb6JnBwrGhuaqP+QrSQ+r5dxb+07Orh8gQaxK11nEfb6sDqxhNhaCkaFAtuaWmC3WmDJs/NBjjybBoORV++khFnMViAt5IY4QjTSBZNO60X2fPaCEmudaAV79u7mNTCh6db9Xog1KshUCoxPTaK1rRlLKwu85kvHM7AZcyGMp+Bf20CRvRAr1CynVPJwTlx3ujBRMDMei3Fj69mzZ1lxP/K2u/Dyyy+jqKQU23bsgtZgwNziIkQKOQ/adLOmAKrP5UJzRwcEQuLu009BddL0vImwvuHiADCp5KTO0Do3lUoycSJJxu9MBs899xzfKJsbm1BRU4nh4WHkF9oRjPsxtTwOh9+N4vJSuD1OFBRYMD48ifGxaZj0OZiZXIBaTal/JaoaKqHSyzEzP4Wl+WXU1TbB74swS3twsB9yiQjF9hL85udP48F3HYHCFkNNbSNUijwIkmbMTS9gfm4Ibc11+MqXv45AMAKFUoTH3vMg7r7/fkQTUUw5B+CPzjOj2bnowSMHP4lUPI3JpSEoNFKsr7lx5VIPstTZqCou5YIlsVbCr0eX24tQNM0YttKSQmz4VjAydg1CSYSHFPLoK8R6NJV2QpgWYWSxD6vueW7fVEl1XFMfS0YgEIuwsDiPAkmSgB4AACAASURBVLsN0+NzEKVkzFmurqjkwNvS/Aq0Cj0C3gAXn9DAS6hQo9mEVZcT1jwLem/1or2zE75ADE3t27CytoLisnxc770EX2ydcxTpBB3M/DDqLbDkFGJn+wFEI2kYssxICpPoH+xjxOX8/CzyC/PgWl/DyvwiVHIFHCsOPuhmhFLYbMVQaNQ4eew4HnrwHpw88SquX7mEHbt3Y2JkEqM3RiGRC/Ge9zzCAbxr164h12TD2eNdSEUiaGmox7mTJ/CORx/E4soS0jIJUkIRq5fudR9G+kbYIqTXqJCTm81Bulg4iliYbqx6BCJBvnbdfeg+/OiHP2EPdF5xHpQqCZzOJdhzbdBmWZhZ3tNzHSqlgikfJrJyZBm5QXJyYoytHU6PAwWldji9K7AWWOHx+xCNpkCOH/eGHwVEpNjYgF6lZXzmzMwSjOZcPpgHfQGU51tQUWRDTVU9zp26hKAvDCHEfIhpbW1EPBmB0ahigYIG0GvX+tHQ0ITrN/pZzKHQIKl61G9BVjDyF5PlLTffBpMlGw+9/WH87ne/RTwcQTiawNzsIpYWnEinhRAJNocuEgbp4EzXUbFczvkL8hznWKwIR8K8/R0bG4ZSIYVMLGQSBxGIBvoH4XG7N4Wl27oPDe46nYGvneRZz8vL5WbaxcVFXLt2HSUlpUzQys+zsSKpUKlx/doNqGkz5vXiW9/4Kp74zjeRZdDBsbSKgwcOoqvrIgcYBaC2SwXjUkm1pdC9OksDGYW2nU7o9BrezHFLsssLi9WGYCwGlXbTg+/z+5l4JZKJeOglykpLazNUOgUWluZQVlnErb/DtwZQUVIEvUGJFKJcQS+QSGBQmzkXRI+5Y8ONuYV55Foo4J/gPAzhcz/52U/h4qVLCGy4EPd5oaNwui/E5B7KzVD7tFCuRBwZdA/0orKsHHKRCoKkHIkQEA77ebsjFiUhEadh1qtRll+IA/sO4dzLJ9B1/houXL2FrNxceIIBuD0e5FosMBg0+OxnP41jJ49hzbmCuupyWI1ZOHBoH3zOVRx7/RXcGh6BSKXGgSN34cqtKzCbs7AwsQitMhuvnbiAlESJXQcO4dTps4xSJMuGXC5mAeKee+/knAMdIMnTToVhfq8XGx4H2ycpE6bS6LjYj67hPrcLCpGEyUtm2oikUjh35iL3D1jp90zZUEhlqK6q5Gu9JScXv332d8jKMSEhABY2HIik01h0OOELh1mFl8qkWFxe3IyyxRKw5uYhEU4g7A+z172sOJ+v6VPDw2iqqUbEH0BuNtGxpjlMvuZycdarramZ21xfeel57oFYWHMgo5ZDrNOwfY2oNdWllbhw5hKLI2RrcxEFzKRFTUcjF08R+tS17oJMroZKp0UwEWXrYyYSxZXzFwFxAvbCfNTWVvG1SCqUozS/HOtLLiiFMn6fW3LtyLNSp4eERSTKjqg1Gi6JFKWBc6fP4FLX1TedOv88uL/pQ/SWP0Hwj//3Q9x4RHaSLd8647MSKQQCCWa503Qci1FSOsErPpVSCoNB9kfCjEQs3AypUhEc/ffthtVNuZ3uS7dpNLeVfbLHb/1b/9V3vIWR/J886ltf+38a7P/z136jfeZPO7gb0bU3G1FqZKCALVUfE84ik2YFfuuDf1/MchpuXr0Ek1kLKIBoKsZrV6lQipDfg+xcLYrL82GzleKzn/k6jhzegeqqOgwOjGNkcBi1VVUozM+HJTsbXp+LG0PFMikPsyGqR9aokRFncPjOg7jRexUtrfWM6pKJ5CiwFzKLenh4CIWFRfAFgoil08i2mDE82MeIR0VGgt6LN2E35mFpcgHvf+x9+MrX/gHb2jrRWtfIpSDBUJhbCltb2/iGf/PmTR7eae3cc/0m32AOHjrEFfEU0vIF/ahraMDo+Biysk3Y8Hk5cMVeyJpKXjNT5XbAE+ASpuX5Rfg3vNi1fQcK8mg158S6cwPHX3udi2ze9dhjvHWgUomSokK8+OpRfOyLX8TffeXr+OpX/xFyswnhwGb1tlqnwsXL51iZN2cZEQtFGeElVqp4Q0AtqcTBpXPkN772dTz22GPswb9x8zpkShkrchG6MGo0eOmll+B0rHOrnV6nxT333Qt/MACDUYsb/Tdx5eYlpBUpPPD2+7gYSiQUw7GwyCvwUDgFqVyHPXsPwRPw8w359ePPc8jsYtcFqGUqtowc/cPL2NW5k9U1oqrs3rUbChMQ1ZAHVoWqkn1Qy4ugleuRrc1FhJB5chGSoiCCCR9eevn3yLZo4VybQzBClBchsnRZfAAMLItx5cJ1HD5yCJ3b2/GP//gNWG0FXNMtFgjxsY9/Ar1j/RidHMLQcB++8IXHceN6Lw8iMpUYqYwPQmEaNTUdyDLlMqXAG3BDnSXBpStnUF9fj2g0CZ3WiN6+HupQ4WwLlVcZtdlYmFrGXQfuRPfVK/D5AqiuqoVGrWcm9PmL5xhrSrXwxYWlbIXounwZAbcfbQ3NOLDrDpiM2cQNRHaeBUuBVcyvzkKqEuDmjRtobyNvcRALS0sI+iKoKWmCzUw0HBEaG1oRiAcYkXfXPXehu7cHc/NzqKmsYf/y1Mg4um/04m//7itQaXW43t2N/p5uvOvt9+Pkqy9DSbkbvQaXL1/BkQNvY5LIxPAozAYj1ldd6L3eD4/Di/raKqwsLyKVjiESCaKxtRl9A/3Q6rLQc2sIqVgStRWlGBufgNFkgok44CIR1lZXsLqwDpvVyE2gMgoSmnMxMTrJthYqgyKLQSQaYPuLLxDH0vIqUz6iZG/LJLF7+zYM9vWirroKjqUVxJMZVDeVI6PKYGC6HwWVhfD43eT2QTyS5KDkxqqHA6CVJaUI+AiTCEwSsjJMLZMp1FUWoamqHPnWAhw7epLtSN29fUzQKCopYJqVWC5gj/HwwCDmZpagU2fB4w4jy5CNVaeDD+9EuiL1mTzpYpmIbQ6FxXYUFRdjcWkVsUgcsVgGo6OT3GQqyAg5fLop9mzaJLeWrmTnpAGTqu5pWBMgDcfqMr8nqdXTaDTh8cf/Gv/w1X9gVCN9UJsq8dfJpkbhRVLFS8qK+Ro1Nj7Oh68yGnZcLlZY29pbMTwyjPnZBUTCSW6IzTXr8Ngj78TZMyeQn1+AybFJaPV6XjXv27uPA65EuSFldmZ6DqsbdGgqwtsffRivHXsFMrUMyw4HSksq0HOjn9GnJIgtrzpRU1uNFccSf62WHU04deoUgmt0EJdxc3HbthoEIh6o1BLkWowEZsSXPv8F/OhHPyIVDDFkNoPhUWJuT8CQY4HL6+Gw87XLV1FYXASxXIzCUmo8noDf44VRpYc4kkGOxowXnnkVR+47iDvuPoIXXn0FUo2CS/iIFkQD3UTfFKRpJRRyMR+UJqZH0NBQjcP796K+qhpZmixcOn4OzsU1PPnUU4iRkCeSwOX1I8dmw4ZnDQ+/8yFU1dXg0oXTUAmAYlsOYj4PPBtOTM3NwR+N4r0f+gh27t2LPzz/DCZHR9gj7nR64PTF4PBHIVbrsLS8whvT9pZmBII+hCL0b5ggkVDrrgwFNjtz6qnQz+NxMy6SW1XTSX5+GP+bTCISjrCl8wsf/wROHn0N64srGB4cYpvYvgMHcO3KVQ6UkgWSELEkRL1y7BXeFlkL8+GLRnDs9FmsbvjQuL2G7UbZOVYWaQLeILJ0Zgz29iPbYGLl3mY2Qyylfpo089lVEglKC4uxtLDKNjWCARCtKBIIw2I0co8A2UErGmpgKSnAS6eOoa65jjfk01Nz3KxLglI0EUZGLEBDWzM0WgOOvvAilzkqtWpseL3Qm81QatSI+IPwuzy4dKYLtnITlHoZOnZ2YmhwCKlgEh212xEPJhENxlDb0AyNQsvUHxLbiHRFeZBoJMYHWJlYjBOvHcOl811vOnT+eXB/04foLX+C4JvffJgviVycJBRyPTD70mMpBINxhMKbwztdLGOxTVVdqSS1jdbIIlbdFQoKnW6q5zTAbzWo0nqTvhh53OkYKpEKNw8It9X2N1p0ti7QW8r71k9CiN8tq8sbB++tP3+rqvvWBuBg758QB1ml3eS4S2hzIeQSJvqVmvj4MaHWEd5miDYLmgiD5VlHc3sNvDE31j1rm0rjzAoTLeZXp2HI1qKqpp6MPsyRTSYyMGZlM31CLpMjFU3hqaefwvve927IFCrMzc+jqakFPd297KNcdsxj2442vPDyc/j7x7+Mn//yl3A7fewbJxoNkVpoyCYU1YJzBZ6AB83N9Vw1bdJmwaQ1Ikedg0QgiUunqQI9g7LCUly90IXO1nY4neuw5RdyqEinz4JGq+UypbCflPccaNUqJrWoNSr0D/Sz6upYW8PS6gpq6msZyejx+bkd7m1vuxODt3oR8Hs5gEh87Xg0BmFKgKtdl7B923Z0X7+B0uIyxttptDRAXWJCRV93N3Zu3wa5QYu+yQn85KdPs4/4E5//HD/m4ZAfMoUYg6OD0Gdp2eOLlADBQARdly5yqI2IA3TIKi0qwne+/W1m15YVFTNuzlaUjxdffA4iiQg5ubkYGR7FwMAwhyuppCeVSUMoEaCmqZaHyXAqjLHpIeTmWzBNN+/ldYT9bvbIkmJstOQiFI0jGk9gbn4atXXljPObmZ9DtiEb7rUNzhZ0X+mGkOBEAilyTNm4NXkN2RVSHgqKitpRU74LmbQIqZgACmkW0skIkkIiFC1zWHJ5cRLLyxPY1t6IBDG0HRsQCmSwmiuRk5XLNy167EklovZLoo6cOHGSiUDWIgvkKhFGx/pZ7R0enEZFeQ1OnzuN1o46HDp8ANG4hEuJFtxOZKRpiBVJLLsm4XI7OSvgdgWgN+kxNj6EAns+ZqbmkZNlh0Wfi9GBYciEQlbH+weGsGf3frRt68DTv/03LCzNctEV+b0ZJCsAXMtrWJiYR3NVA/bvuwOzKwtwRwMwFVoRyUSRESWYBEJbmVAsjLx8GxIUDIuKIEnJmV0sV6lRUlqMx7/8OH78ox/i6OtHb5N91Dhz+jT27NjN32Nz+3ZMzS8xD3xyfBznThxFgPB+KhlKqkshlinZFkSh4NHBURRY7Pj1T3+No8+/igfueRCIpdieQIx9YptX1xRzs+PCEv13GWMUY5EY1Fod50bIvpBrscLvdmNlcQk5ZjMrsPaCAly7dpO97ERrobA+kabW19eQk2uGxxeE2x3gHgfXhhORUBjZJi2ytGqY9XpuY6ZA2aF7D8Ed82DOvQBP3MPrcmoLJt5+OpbGJz70Sbb5JCIJpnapNHocfeV1FBYUc4hcKUnjsx/7CHqudGNsaByeDS/0xiweyE05RljtNkhk4IDo3Mw0b45ScSHUcgNWV9YRCId4UJIR6YmaKVNpZARpImyioakONbV1qKisxXe+/QNMTy2wyk30VrKr0PdDBVqEady0S2ZYsaZQaEtLMyMu6bFddawwN58oQNXlFei+2c2vW6qudzrX2KpDwzgx2gkP+PnPfQbf+9732IsfS8bZckNkHiKS0GuOHuPOHdt4k0YEEwoZks1pbdnBKMPmpnpMTk5tfo/pNH8esd3rGxpQVlqK69evs82GwoJUZKTWK2AvssHpXue22XCY2qPjSCXSUCrUrMDTVm/b7nbc6u/D1771FXzuU49DnAYP45F0EC2tNSirKOSvlRbEUVxYwBuRF/7wAlrbOjA4OoaF2TmYDFnY3rkDtwb6YTCa2Qs/eGsA9oI8ZNstaG5r5gA4+bwXpxbR2dCBpDcGu9GK5159GR/+1McwOjOJcDrGeRvyqQ9cH0BoIwphkixTRO1Z5GE5z56DPEsO7j1yFwZu9mJqaALxcAIVNTV44cWjcLl9kMqViCSSWFxdYvzgvoO7cWj/Xoz13IBaLMDdd+yD1ZKNz33h87ATtpUCv9y7sMG2s+GBYe7PePnkBYQzctS1b9tESN68gWgoBINZD5s9l0UFEgloM0LXGzoIUl6GrFaU0aJsE/1KAzuBCjxeL99HaUNycNdueAkLaS9EXWU1fvaLJ5EW0QYpCEt2Lm8NhkZH8c5H3oH+vj7uZtjweXC9tweRJGEkgfyyAt5oKJRa5ObYsb7qRmNNA55/9nkm01Cg3e/xsGWPeOzpTBzV5aVwOTaY1HT8eDc6OmqYA+9z+1FVVoKuiz1oaqzAYx98H55/7Si6bvZi26FOQCWE3V7E3QSOFbreh2DIMvBzQxmbqcEp9NwYgkqvQEllBdbdlBNahlKm5L6SVDKFgw/sxOzqNNt0qeir+0IvSizluHmmH+evnIdcqWaRgWy31IVAIl9VVTVja5cXF5nydP3KVfz6Z79806Hzz4P7mz5Eb/kTNjnut2+QdGHcGpxpvRgMJkB2GfKxk02ClXOiw0iFrLrLFcRj/vdhnIfUNDWvbg7/HAMixZ1Ue6LFUGuqWMgD/9bQvrkC3Rz46UK95UPfGtbf+BP9V4M7D/xv4nf/rx6VAz0iVC38x/bXt/zo3f4Lo0VCXNxhQFyjhfD2DYr/iFADm9/gH780hVdpeA9HfPAE1zA+PcTMX+JL51ny0dLUjjXPGpyeNQRjEQ6C0q750N472R7Q39uP5sZmtsxwEC4SQCBIRQgbmJ2cxdGXX8ae3Z3Y1tkET2CNfeV33/8A5EIlsjQmnHrlOKPrqL3y3OmzaGxpYcY5qSsGk47r1Hfu2AVhQoTp4RmkQ0nkZVuhEcrQd60b5YQ/yzKz3y2SSOD1kydx4NAhrK46+CZbX1ePqbFx6PUa9hjqDFp4Az54/F5GSRFqjBQmqgiXiCRYc6wxjzon28QWlfyiQr4AtrW0Ix2LY3F+gdFhRkMWAl4/LDk5WF5dZjrHyvIKJEIB0y0ychGOnj6DF44e4+KQH/7wh5gYJRX1BquMH/nYh6DSKyGUSKDTGfnmT5hMooAQEo3wVoJMmkNNwlSa/YlqnYEpPRsbDqjUKh6yYgkq1KLVUZpVdgrgUYibmDOTC1PIsuqwtLoEQ1YW3B5Ctyk5nBcIe+ENujA4SjdUA2x2O5aWllFdVc4cYhrWqGxqddGJ/Tv3Q5yUIhFKothWDEGKsqMZDM/fwtHXXoZQrIZCruchsLCwChXlTbDYzIjGQ5DKxQh6fVDLZaBIMLHVqThFKpZzXiKTFDPrnA7r9DrIiIjYnuYbRiwS5apti9XIlBJqaTSZs5jtr1CpkF9YCHN2Dqx5ebjW0w17YQk8kQjmnHOwlubCF9vAwOhNmC06HrIIS0oDLGUHSgrLIUopcPNyD5pq63GruxuNdQ0QpEW4fLkbxcUVqKutZ4rPC394HufOXsKOjp1oa6vHKy++BFlGhI7mNg5jNjQ3orSxChFBnJ93qULO1g4qzSK0KFXBU3A35A7DubCOmoo6zMzNwu1zo6/vFj73+c9hYnKCX6uUnVheXkFpYQUGBka49ru2pYWf99dfexm1lUUYG+hBNORjq9XU1Cx87hgaqppQaM/D8K0hXDl/DXVVFVheWIFSpoHf64ZYlML83Cw6Oxo4uEgbKhoaaFAViIU8rE1OzsBoyuEBghR8okORzSWZpjCwEceOnUImLUQwQAVGFNyUsfARCIRRXVMOrzfA2FwuXknGIRUL8fD992LNQVaEKvz++Re4fVesEWF8eRrBZBDeYID/LTqrWkxm6CRKNNY28LaBLGbXbt5kIlBP3xDybTaIUyF0NNRjbckJQUqE6fEZaLP0iMQi3NxbWFKIYNiH1tYmhPx+3KTDhoMak3Vwu/x83Tfo9UxUoS0uBW3ZtqaUwphjQrbFyrjE535/lKlA9DMRiIDsVlRGtGnFpJsJ/Zpij397x2ZpHW0qaCCn1zIRmsgnPjQwiG3trRgaGuG/T1keGsCoYImY1jQgezxeVmopGE1Y0WAohooK6rCgawLdp8RQqRUcOq0sr+TXo0qhhnN1FXablRGUFCYl1CwRZ3bt3s22lKmZGf53PG4P9u3fx2qn2++FWidHRpRhHK29wIaFxRXY8wrgdvk4FEz9FsTMnlmcwr7Du1BRXc42LbVIhxyjGVX1xUim47h85QIaW2qhUBBiM4LF+Vmm+ayveyAUqTHQN8qbipbWBkjkCg7kDvQOwmo0oqi0GIZcEwqK8uEP+nD9+lUWRug673d6sa9zD4KxKKKZJMKJGLKt2Wy1y8/Lw9jgBAKuECK+BNteSKzbcDn5vkU+7L//u7+HHCL03+jBmZPnMTYxxVvYxYUVHrLNllyMTk1gze2HRCnBux59EPcc3IvO5ka89MzTiAZ8rBy7Az5u75ycnsFnPv8ZVFZVYujWAG509+Pl42ex4olCbbTAsepENBDk6xaFtssrS5mmpdIoEQoHGE1rNpihVqg5SOxxb3AmhT5fq9Oxz31z4y9gC9OOjjbkZxmxNj2PZfL779yJyYVZQCJCb88AsozazYC5SIIDBw4yuWjD42KRwF5k5wBsQpjGwvISci025GbbMTk+jea6Zgx09/K2kFq9PV4/IokIiyLZuWasrzmQThK2OAs3bvZxSNhCYV464EYSXNxE2aa3P/YovvFP34I/FoOl0gqlVc8EGOLAE2iCYXbJJMaGRpBlMKKyoHJzC9g3AKfLw68FfzTMoAAqcKPNT3lzAbQ5OswvL6C4oAS+FR8UKTWunO3Bzh07cPjInfw6ps0zDe10CNbpdZBLiLCWQCgUxLXLV/C73zz7pmPTnwf3N32I3vIn/LE59Y8K921POQ3rRDThQZyGdko13Sa90M2V2hNpEN8a1hklSRaZN9hkSC1nUoxgk89OYvPWoM9FSeQHx7+3tZKyv0mV2VTa/l1V/3eG/Gap038cuDfLmqgl9f+94f1A75+uOXXEnkFXCxDXaCBQGSBQaDYVdwqi3h7cBelNGw0xzMmr6fI7Gdk1MzMKpOPsq0slBQhHkkgKMlDptTDbbPx4UOCS/MTkYf23p57C2+48wl5tuogS9YBOxZe7elBTXYlYKIJwxIOKqgI0tVXzmt7h9OHmpR7YTDYI4xlIhSIe/CdGxtHc3I5IKsqtjJosLa/OPN4AKoorIU6KsTy5gI7GVogjCfz2l79Boc2OqrIK9mbS0Ee4SWq9a2lphdft4xvJ3Ows2xbIQ7/iXOZSiKm5KfhCAZRUlLIdJp0Q8HpVKpBCKZKitbGJgzspoQC6LFIMF9mjt71zG+OzQv4gxsdG8ctf/Qrf+9734XJ74PNuMo37hvuRkggw53TiXNc1qDUG6DU6mI1mzE5M4fs/eAL5JXYIqXRCQqi7FORyFTdOOlaXYNJlceA3FYvBterEL3/yUz4odHRs46ZVTZaeaUh0iP32t55AdU0te2c/8KH3Y3p2DoFIBEvOFYRSAZTWFDLasaG2Gek0hTY1mF2aQkqQxPBYH3JsZqQycX6t0k0+x5TD7ZOFxVamGgjSYvZLm/QWZCkMoPF7sLufKSOHDx3Bhn8NN2/1w55fyKg9iUSJnBw7vCEPhPI00xXoebNk5WBmdAKIJbme2rXuY1JHJBzCvn17eAihwOns3AwSqTiqqipxq7eXtw0UdqNDp8vjQl6BFVK5COcvnce27XvgXPMhI5Cju68Hja3bkBILERfGAVUGV29dwNLGNDwBBw8odGOiANTkxDREGRmWZp3Y2b4bg/39ePSdb2emMXn+fZ4YVhdd+OxnvoAn//XnePrJ36KxqZa3PNR0OTI4hJ2drWisq2Klau8dexBIhhlxlpYIIVHImVNdW1+HXz31a8anUUlRyBeCz+lDdpaFcWtEiKBhbc/uPTh37jzuuusuHsxOnDoNnzcMY3YOGjpakBCnIJACJ0+9CkE6ij/82zNMidjW0oT8vDLIJXqsLbthUOm4JGV6dAwGjRbDg4NsOaurrYUwk0JLQx1cGy703uzF5OQsOrbtYOXYoFPizPnLbC+h8J9UpmBllLsbmDcewqOPPIqnnvotv05DoTAjEmlwp+GUVvYetx8dHS1c8FRgt6KkpIBVyAfvuxfz01NwLK9wqHpobAwirQgCuRBpqQDhWBSptAA6tRJymQIaqYxbHSm7tLq+ho98/K/w/R//GPfedydmpieQDoegk8iRjqQgSArhXFmHJS8P/ZSnqa1kYg1xpluaG6DXanDz+k241r2QCpVYmF9BliGL+deJZBTRaAxeKurJpKHR6+AJ+LB9xy5c6LqOhoZmdF28xix+8oqTTYY2tmSt2byuk70gA41ahsNHDjMKUiSWcGkdHYhowKB7AJFg6DUukUiRnZ3DCj4dnGigo0MP3TpC4SArrVNTc1xUQ0r7gYMHmbQVCPoZskA+7pKiEj50ysRyrK44mH9Oiivx5P0BP2bml6FUS9iaSCFk2j7SgYKei0QyiSyjkQ+ItJEjGok1P5fZ9mT1oIDq2rqLbRXve+9j+LffPoMsixIllQUoqyrG5fNd2Ld9LwwKA78uRkZHOFgdTwYRDLnR2dmEzs4WnDt7Eq++ehxSaS4LJxKpEqZsMwtmC7PzCLmCqCktgc6gQ/ueTqxt0PWjG7Y8K7qv96C2qgZWUy6kAglbhowmMw/5Xr+Xf0aDTodoKI756RUEvVHk2mxYW3dwFiaDxKbfuqwcAz19qCwpw/LiCiYm5/DAfQ9gdHCEG8H1+ixS+yCQiDGzsEC5c/bG/+UH3oOpoVvwrFNuSstBSbPFwtaqb37vewgFQ9wk2tMziO7BCVzsHsSGN4x0gjIhEW7DJiRkdV0lskwaCEQZrK+vw2w2wZJj5QNqJOBHMhplCgodNumaR0AEIqvwTIMMHnn0YeSqNPjZt59ARWEJZ570lmzMrixCIBNDr1VjdXmVWfdErUqkMogm40wVo3wBiRuk4NNhk8KcjuU1rC47IBWIYdTosZfJPXGc7epCY0sDvH4XJmcnWcCRK1SYnV1kKzJtsVvq63n7TmSY8tJSSOUK3lS89NrLiCQTiMnSiMmSeMeD70TQ44dvY51/xmJ7HlzOdbbWHdh9CGdOnOf7z8rKOjyhMFN6fPEQKupLPvbCDAAAIABJREFU4PCsQGaUomV7M5PWqKBRFJPg+uluDPaMwKgzsYBz/wP3MgmNsl+EC6UsHeXmyEGw5lzFjSs3ceXi9TcdOv88uL/pQ/SWP0HwT0+8M/OfFWta/5HCvsVLTyTppZzZtMZstZZuFTKRWn6b/kLKxxvDqNxkfZvNvjWM04WTSgZYkBZs8tnZXpNIs8VGJBawKk+HgzfaZjbrgjd9jtzYent2/w9lS29Bef/TDu5pnK9LISkTQiiVIKM0QKg1AVIFk0wytBcm1Z0U+Eyaa8QjCTfCCT8W5+cQC4XR0dbOyg+xjy12G7k54NjY4JZNWgcrlHKmoRAD3mQ08AmeTuctzR3oungZ+QXFiEUTsNvyYM7WobvvMvzhdX6QF2bXYFKaYVDoMXCtD/VVtZtetwuX+TGva22Ew+2ArdAOXziAiqoazE/MY0dzJ0pthTBrs1BdVobzx0/CoNahrLSMB2xaA49OTiCRSvHqjFaCZLuoqKrkMgi5RgmRUoTCikII5XSQyXA4zuV0IxlMwTm/huqSSoz0DiIRjqK1uQkbbhfMubkoyLfjheefx8TYGPbu2ont2zr5hkx/rlKqUVNTh5deeIlLJsqqy5GWCdE3MoKf/uppQCCGzxtEPBJDniUXn/zEXyEpSiCcDkOmU0FE3Ph4nItDBvv6IUpnYM/JQV52LmymbPzoie/j8B0H0NHZiYwgg2g8ikAozOroY4+9ny+262tOvPray1h0rOKVE8eQFKVRVJWHqCiE6vpaWCwFyCSFfJObnh3mm+CBwwcwMTXF4Vprbg66b15HaXERX/hNuTpMTE7Bai2AyWTB/MwiJoemoBBK4HG4sbG6gYaqBmRENHzFGZVHraHNNDCZtZhfXYQl38yH476rA/A5/Bzyzc3K5grw6el5ZOfYcK3nEopLC2CzWZkmQGQGIpwMjxKjPIb9+/ZCphLg0pXL0Oq1MOWaoDdp0d13CzW1zRCKtMgy5iOZpFO4kEtbAjE/ZNoMbg53YXpxFDqjlgfYDbcDw0NDCAcjKC2oRNC3GdQ6dOAOJJMRzE9NI5UQQKMw49gr5yCXqPDa716FVCFC1J9grNuD9z3AA9W2bfW42HUan/3CJ+DxumArKuB2YHr9ra6vwmTKZlsEbUYiqQhcG2sY6u1DU00Tb5doO1NcXMrbGwoSkmeTcgczs/P47Gc/hx//68+wbfcuXO29AoPNgOKqIiyvzECjkkCjkHAuJOwFnvrlc/C74rjrwL346Y//FbVV5Rjs62Oryn33Hcb83DgKCuxcxESv6UxKCJ3WhKefeh6BQIw98OmYnwcrGu7IYiYUSdDTO8jvVWq1JEV3z649+NnPn4Q1N5c/hwZ6ek9RKDgSDrOFgvCJXl8A7e1NGBkeoqcDB/bu5e3R9MQ4BCRoiEWQ6ZQYm52GXKtAJBFjHzCVXBGTn5pcqQlWpdIiQ3Yci5mZ4b29N7F3VyeSgRBiriA2ltdh0ps4T0H0i/HJaew/uBsurxuBgAv5divufttdePaZ37N/fsPphWvNC4uFGOEmkFmZrg2xBLmJ0ogm4nyNM1usGB2bQmtrJy5cuHK7r0N42yqTuo0OTvAQr1KI0VhXycjX14+dRCyewic++WlkZRkxPDyCXzz5Cy6voUGebHvkY6+rq8WVK5eRnZPNAe1CIkZJxXwYoJZRGlzIKkW2QfK3k583Ho/BlmtmS9PU1AzWVjeYMESHq4ryCkxMjHNwmnopaBvV1ELNk6NQqpU4cOQQWzHSmTSTT4oLCpix3T/Yj5dePYoduzpRXl3Bh/vl1RVEI1EOEpK/3eVzQqmTQqIQIuT3waQywWa0orKkFrt27MTlaxfR19+DQGAdGo0M9913kA8ywXAEP/7Jc9hYd6O5pR1T07OsvM+OT6OxsgZaKTVnt2Mj4uWD+vzKIsoryhmVSqHLhx54CLd6ehELRBgGsLS8xNvyRDyK9tZWHD92CkhLMTgwBoVOxwHFeCLMVhruu/BTM7CL8bYzUzMIhVJQSKT4wXe/g4tnu/D0b/4N8TSgM5mx7vEiGIkgGPTi7iP78I3//Td45cVn4dlYY2tZU3MT1l0b2LP/IN8HyBvu9YXx4yefxsj8KhZXNuBz+fj+RSy0/GJ6PoGK6hJGj3q8bn5uNGod03yokZpRug4nN/JSy6lSo2LlndqsKyvLceHSWRQZcyCLRvH+R96FY6+dZIQi4RXTEgE8605Ul1bg2tVu6PQmNLW0Yow3CE64/Bvo6GzB6oKD230dq2tMPSP1XJQR4I5dezExNIIU9YAIM3yIo2I/l88Nt9eDsakp5FhsLJLSwba8tBiDg0NQK1U8MBOt7MKlS1hZ80KllSOv1AapToX773kA8zOznINKxiJwrTmRb7UhEU+hwFqE46+cRLbRynkjuVbDIkdFcwVEGiFEaroXp/n6TuH5VFwArVgPz7IP4/2TTECjx5E2P263Gy0tbXydoQA/DYXUv0GWLMrGXLvU/aZD558H9zd9iN7yJzAOklTxTRsKqeObEzGtNWllSUM1fZAvnUIpW152sg1Q6ynTG2+r5/+5sfS/sr1s+dvptEtcXR7cbw/k5KOXSsmrRmrL7Q3p/+BmoYPBFrP3rf7k/18M7nHKoxJyjN50Kj2gNkIgJfzj5kEFxHCnxzMRwexiL9xeJ3RqPQ7uuwM2ax4Gx4Yxt7jE+LckHd0FIjQ0NkIqEvMNgugRYyMjMBuz4FhcxvDQAJ/K+/oHkJ9fyHXYeoOBEYUO1yKybVlwuzdgy8pH1JdAbVEtksEEBNEkbly+DodjnVXYJecalBoZahtr4Cfuu0QCSVqKZDAGpUCMO/bsRUNDPaMhSwqKMTE+wWtBQoYtbziZe0zINgIwZxlM7F1X67Ws8HmjXl7JeUIuiBUSbmBTizU4+/p5VBdUoe/aLWSp9djRsY2rnr0eLyst+cWFrLbV19RiaXaGw2EULiurqcZwXx9XUa+sOKGlMpFoCAlRirnDbl8QHdt34QuP/w3aW9tx7sw5FBfbYbYaIVIJsfvgfqxurPNQvrfzAIeXnvvtb/GD73wXddU1aK6tx0jfAKQiKQ84Wq2KMWwaQxaj286c66JECBYX53DHgX1o7WzHhauXUVhVgOY9NWjcXov55RXY8opw9Uo35mamoFSmWAnKLypDQ0M7rl+/gVAwgOamWiQSYaZghBJe1Dc14WZ3L8pKK3H54hUc2n8EsVAcI/2DSEfi0Mk1ePHoMT5UG7Um5BgsOHvmOB569C5YCnKgseh5jbs270LUHUfP5Zu4+/BdbCuideerJ05gzb8GrUGN2toaHlaWV5b4NUPv/dOnTqEwz4ZEhlofLdAZs+APeVFZW8r2iNnZFTjXQrjn7rcjFhewXeAXv3oSk3ND2L2/FZW1xXzoJD7/xMwYHBtLKLDbWanNzS7Awuwq14tPTo5ysUhNdQWS0RQqy5pwrasH/TcHuQWwprwG21s68fOf/hIqpQoHDu3E4vI06poqOdCYQhrhUARj41OcvSE+dnVFDfQ6E5YdKxgY7MP01CQqiothVOv5QEmbPhrYSYVdWnIgEonD5fHAVlCIBx56iNfRv3/5Obzw2os4fP8RzC7P4NKV89AopViem8Xq/BLyc0tgMRVidmIVAzdG2FM6PT6FT3z8Q1hZnGemNGHySOF1rhDOU4rC/CI+ZF29cgu2PDsiviCy5Cou4xoaGUMiRX53LVNSTpw5yzdxvy+IO++8E88+8wxbNsiXTXXuS0sLrF7TmpoacKkcherpiZQSi8fYk15WXABTlo7JSW1tbZiYmsT8ygpcQT8S1GspF8Oab2XxhEQSUgfvvvsuPjTOLi1CplVCrpLCubrI5JIshRqqjJS7HShX0987gsKSYgyNDqOyupLtMvFYkDs63v/+9+DoS69gYXaZSSYel5fLZDJpat4FFEope+hpWKewKl0LyJg8v7CCz33+r/FPT/yYm6IJhUk2F72eGm69oJy/XC5Fa1MtHv/sp3Hi9Gn09Q9hxbHGrzVS5/fv38+ZBWrLHOjvR1/fICvsBw4c4OA80UbIFlNQkLuJqLVa2Ha1WY5EXnk/38cId0fvBSoDW1la2UQiQ4iqiirefDhWHYyKpAAxbRvt+TaIpFLU1NUgkghj/+EDuH7zBoLhIC6cPQ+NQoaqympuel7fWEdtYz36Rga4ByKeimNullqsK9HdfQMPvOMe1HfU4OWjf+CBLEeXzQz2fXv2Y2lhCUKhmA/9/X23mKCjlIuZo+/x+ZAWy2DJtrBFJUYHJ4cLS1NzaKyoxdCtfuTmWXDo/iPoutyFxG0YAW1YGpua+fU1Pj6Oj33gw7h6roubXSnkrJBJ8dCDD0Cm0ODXv/4d+vpHINXpuYCNGnypC5FyTGRFCfuDCAQD3CVCvRsf/8hfYVtjMw+Sn/3Yp9F1+TogUUAsV/O/Pz23BLUqg29+639h364OPPfbpxnRuLOzk+2LnmAYg0PD+OSnP4OF1TV849vfg6mgHMsOD86dOA9BIsWCCmEkpTJa6SchFGeg0qqx7FjFw+94J2eUFqZneAOVob6HqQm+L5mtFpjMJs6UdLS1YW5pBnuaG3C4cwe6L16G2+1DKJGAOtuAjYCL2f2H9+6HTKrC5MQMxicmsepcxdvuvhM5eWb86jc/x/aOPbDk2nD2zFnemNFMRQHOlYUlaFVqpiOl0glUVpXxzMSh7QzgoUKjikrMz6/ygbC4rAAb6y7eOuRabZCrNAhFghibGEeePR9lleXcU1FSUg6ZTIH+Wz1MlisvL+ZcGCFzSVzLxAW8KaFmaJPFwuVNw7NDKKopQG1rHYQQYmlxCRPTU4gEY8g15qO5qh2Xz17B7u27+ZBz8vQJNLc0c+aIWpUpi0PXHnpd0Faq90Yfjr965k1Hrz8P7m/6EL3lTxB87/uPZHhllKH8xGY7KV3UN1V0KmTaHN5pDSmm8CUEHFblwT59W4WnN3B6M+B6G8H+//Cr0+9vkWQ2ffAZflPTv73pnL9dsAQBiBFPw/tWk+uWA+Y/OWTw/8fBfXOTIIBQpYZAY4ZApQUnscg2Q371TTAqnBtD2HAvQ6vQ8qBqzs1hf253fw+KC4vQ1tyG+aVFJrjQ2m9jndL3XjTUNaCqrIq509/99rfQub2ZvZ5FJcUYHBrCvffez2HLJeciLly5yFXjMW8ISxPLsBpsGO4eREtdPfT05s6QdSKO6dkFeP0eBIIhfOlLX+Tn6eb1brbIRENBqGQKlFEhh3ONcZLEtKVQDmGxSKUjzyQpt3IZBZalaG/rxKmz55AUpRh5mBSnIFaJcObCaezq3A6ZQI6jz7yGkZsjECYF2NneyWQPk4l87PS1tPCHguw/dlKYtbwSiWiEU+2BSBhKhZx93+QnrqypY9TVb377K7x09BU8/tdfxvY9+/CJz30Sz//hGGTSNO6572342Kf+EuNzE/jMF76E3bt34fz5y9i5fQ9/XbIVkB1HIhBCKhQzH568hxR+TSaiTJYhKZuULYFExhfa6ZlJxOIRiFVirPv9OHBvM7749c9jfGkM9fX0nMjxwx/+C04dO4WP/eX7odJokUxJceXqTRw6eATdPdfxmU98HIlkBNPTY1h0zqC8omIzlJkRQwwJ0kkBcnNsUIgIMTePIpsVA4MzfKCYHp3AiZeO4/XXLyGvRIC/+Oj7kFLI4HKHcOrV8xBEBLj70N34w7PP4NH3PIa0WILi8jLsOLQLg0P96LnRzcoJtWlWVNfAYrYgz2rH7NQU/v7rX8Ku3TvwoQ99EJ6QGxvuNbYDURhVqlAjEU/jxOlTkEuoTCYfpmwlLl85hbrGeuRYCyEWKTE6NQqvdw1PfPef8d5H34mdnfsghhwbLheCEQ+0OjkW5mexML+E+to2lNjK8bd//Tf43Kc+h96rPbDl2DEztYCzZy/ggYfvRjC+AaE8iWMnj6KtrZXtCw/e/w78/ne/51IlYUYCe24RxsYmEItF0NLUhEtnTmP01jCqSsvZn0qovz88dxzveNf9fNOcmJvhoq3vfP8J/PjJH0OiFsOYq8fAxACiqQh7npOhJERpCZbnVhk9KkxLoFWZ4VkLQKfSMEaUWOo0VD/3zOsoLNRDqZRi3/69aG9pYn812bPlYjm+9c0noBbLsTa5gk9/+pN46qnfcIBUJJXAZMlFjs2OsYlpmHNsUGs1bO2pq67GuXNnWMgoLyvlAUuhIIRflNtOjdkmjI2NIRQK3P5eihHwevl5nZiYwPyiAxkJkEgL0NBaj4KyAkaYzs5PIRYJY2p0irn55mwDdxTos418OErHokhEIvA6nKgsKMTIrSGEfVG41vyoqa/jQZ82K86NdeSYDbDkmvDhD38Av3/mWT6obDg8cCytw24zIRwKIttqwobLC4lMjYUlB+QKGbQGLbPeqaQqkRLAH0jzIYQGEo/HxzYXCqNmEIfdbsU7Hn4Q3deuQCiU4NqNG4wgJioPbVsI59jR0YHXX3sd5WVleOCBB9l//vOfPwmBgO4l4KIesidRQ/TIyBAjZKkIjYKnpLSTJZHsSNS4TAVjZI2Zn12E3Z7PtkQK5l29eg2HD+3H2fPnWVShpmetQY/ZhVnsO7QP5y6dR441F32Ec5XT4ObCzh1kI/Qi25yDC12XUVhix3s/8l6cPHMCN6/34oMffJTpYO9898PounEBobiPB776inqoZWros9SYGJ9GOBRjstbZ0zdxz9sOMi2mIL8AFy72ob7Dhq/976/i9aOvI9uQg+6u6zAotRBnRDBodXjk3e+EL+LBq8deh82ex6VzVXW1XDx04swp3H3vvVAKhAhveHGt6xpWFxZYra6proZILkcomsKGK4i4VMLENLVSAYfDwcM7beI/9alPIseSzdfx48dew3vf8Si0KhXWphcR9ofwqU99EVPzDshUehSUVuDy1WsIxEJ4+yMH8cEPvAtf/V9/A5vRjK/87d+y5SwYJr59iLcmew8dxt987Zsw2EsRjKTZtx/1BHjopNwJYVLJzmezW7hdVm8yoqisDKWlFRCk0jDp9OjvvonJyQlItUqUVpTzAWPwVh/T2Wjo31icxw4Sp+Jp9PcN4dTZ88iy5WDd70RRUT4K8vMhFojh9fow0NePj370I2hpacKJE8cYBrHv4BEO19MblTpB6HVMW7I923fip//yE5QUFzG69W13HYGZDvyzc9zbYc0r4Gbpof5hJDNJONYXkExnMDm9BD/9LFlaNLe0cY4jFIlAKZajsaIeX/3qE/jBD7+Ja93XmV4VDBHmNYqB/hGEg0lUV5ZibmaFX89EYHvm+WdZQCuvL4dSR6VaizyM08ZpZHQCK3M+vOO+h/HSc0fxlx/+KI69/hrSwhSqa2shlchx+PCdbNOjEzi9X2i7d6XrCl549pU3HTr/PLi/6UP0lj9B8NWv3p+JJ+iCuXlxo1/pgsPe8y0FfgvFdTt4mkhkECfGeybD3Hb+u0KyuGwiJWkg31LRWcG//fe31Hb6e1v89y2MJKn3/PspKuGg72HTlrOJkvz3gqg3/oRMHfhvWO7/3bDPlvMMQFSZP1U4dcS+aZUhxX3rg7361AKosUBCCjwlywm/kE5BkIojmFxBdrYcnnUP1NT8lgijfVc7WSrhXFjG6uIq7PnFGB4e5fKDaCQJtUIHc1Y289zJn06hVZEsg8LiQoyMDOPGjeucUi8tLUddXT2rr9/7zo+gE4lRnGdFYC2AhC+MqtJSfOgv/oJr6Ccnp7ksxeunk385pFIpjh8/yxeBisoivO/970F5ZRmW51cgp3IYwngVF0Mok7CK98unf4Wm5mamrsQyEfZjNtQ3c4ELHSCm5qcg04g44X750nkm0rzwzEtoqWqDNCGBUWvmQZwKTAh9RkoFtVSSKkKknPvuvgevPP8CtGo1zCYztu/eBZdnHWFfCFqlHi+++hqXJbV3tsNutcHhXEdFXT2ee/l3OHLnXfjnf/5nJkRs392J7z7xBH73u+ew7vQhFEigqNjGliObNZfpA3Oz8xx2LS+v5CImKrGpLC2D3mTA+OQkHOvrSAtFzNr1+t0oKi3A7jvbkVOmh1ibwrJvHiqjmq0E62suWI35CHljyNZlQ6s1YH5hmb3WO3dth0GjY6Qeeflps6DQCJiXm04AyQggESqhkumgVhr4NUBbFJVciGiS7KIJLEzNYG5sAVarEZ7YKiwFxXjhlZPwecIIu+IosZVi947dm+vjUAA79+9HQizA6XOvYWlpDqXFJSgqKML8/CLM5hx868vfREKYwIc/8hFUVBNRx8i2GiI8ELO0tqaVV9Pjk0M4e/4EHBsOiMUxLC9PIZOO4f0ffDeGRoZhtuQhFM1ArzWyCkdEjpAviNKiaiAtRnNTM06cfRnZuQYOadPrmXCHmSRw9swZvPuRd+P0sdNwrXpx8I678KUv/F/4u288jpMXj6K8vhCFpVasOZ0YujWCbH0OI8uoxMrrDsKWXYxYJMF0mRuXL8NmMMExswC9XIN9O/fiW9/+F4TjMew71Int+/bgy1/7Lpq2l6FlWxuMNj3mHdMQyBIwWDVwbKxyoFee0UAQk2NhfIXX64loCmsrHuTl2OFYXsXgQD9o2ZSdbUCSQn1mPQ4c3A+VRoETx1/nDWVJfiE0MjVsOXmQpsUYutqDaDTEw3gqncTM4iIiyRT0pmwIpXI0tHbg50/+mhnLhC/V6wy4fLGLMyRESyE7HLUDh8MhLsoiYhFdB2mgTyUSHE6WisWIJwVMLVl0OCCRybFj/06MTo0hkgwhx5aFkeEJ/N0X/xbf/e6PkJtnQl6+HQuOJUyNz0OrFEGSzqCixA6zTg2D2oC5iQUeyqnYbHRijK87iXQKqQShH7W45967cOP6TYwMj0EikMKz7oaVEJbhEG8eE0lgdXUDqYyAN3tUUU+0kw23B+3bduGFl0/wkBAKkZ1HzkOgUJhBjsWMe++9Ewtzc9xce/1GN2L0oAtEbC0i9ZLoLw+//UF0XbzExCQShKy5NrbREAb21q1bbKGhQ69Gr8bKKrX2SlFgz8PpU6f5oNDQUMebMTrgXWWmO3m2l/gAR15vekzJtlRTU8FD6zyRaoQZ6IwGLCzNY9uuTuzYuxPf+M63sW1HB0y5Bm7CRlKEC6cuwrHkhJdIQNWlaN3eiJmFKVhyjKyWUo/F+Nwk8susMOboeUAKekIIuALIs9s2s2axFDyeAPzeIBRSBZd1KZUKzC/OoaKpBCsLKzCpjWiubsbQjT4+tCKVwec//wUsrM4iIYrzYUYskbGn//+w997Rcd/nme8zvfcKYIBBrwSIQrCBTRIpkSq05F7kIllWnD3HWWedsl4n6zjJ3eSmbbJJ7HUSO3FiW1a1LIlUYRUJEiR674MODDC993LP+4JwdH2Sq+Nzsr7/GOfwUGVmMPObme/3/b7v83yea703MDw+hic+8gSef+l5NNfVwr28xp/R1rpGfOYTn8BLL7+AUw88iGAshX/8lx/Cl0yz7nkvAE+n1WCHmPM2M0+F3r35Lg52d6KuwgmbRocqqx0yyHGzdxB/8j+/ibxIgWxBDLFcCU94GxUNViYvRX1e1Dkc+LVf+U/4g9/9On73d/87m2v/8TvfwdKmG6NLK3jwiY9jayfCMsLFyVmm8tD1p2l0XUM5Og/sRyAaQqZYQHPbfuiNpl2Pg3sHK/OLbIBVGdToONiF6uoqTI5MQCWTc2r4zctvoaOpAXNjExDkxdxk01uMiKZDEEgEcJSU8iSapI+n73sANrsNAb8fDkcZem/1QmPQ4e7AXTS3tfA6SAx+rV6N8bFxFLI51NXUIZOO8/tB5DXClErEMqYsEep5fmaR082T6SDvMwSNICnZxNQUe6toqt7TcxR2rRnZYIqxj4SK9Pi8kCslKBZz8Ht9aGvrQCgcxq3eQWhUcpSUlOHWrVEGBhgsJg4JpDTVmUUXPvv0Z3H52hUsr24iHi7gS7/6a/j7b/49lDIFG+VXtlZRW1OPR89/ACqlhiczNAWjGoYQtIN3B/HGyxfft+j8ZeH+vpfo576B4MtfPlukTjsV4DQ6Vamk0JELnnXnJNfY1ZPzwpEr3NOiFxjxSH+ouCY0pFQm4scgxznfjvnvhKXdDWniZFXit98rxsnstyt0p7X4X7vttOBSsU/G172AJ869+Rn9PN11Fxe2y4/fM63+K61mt+Cn5/fen93bggOY/k8W7vza6XfLVRCqjSjK1Uyc4UqqmEcovoDSUg2C/iDcO1tQG5SwVlp5A3KvbCIRSaEAOZRqHTRKPQYHJrG1vo7K8io89ZmneRzZ3tGBVDGL+flZOEptcM0vMGpPLqDY8CKPgZvr65EM+XH7+m3E/FFoZCooxCKOTSeJC6EmCwUJn76JuECoKyraJQop0y9WNldhsZpgUBmQjiag1ahZr10UC+ENBZgpSwx5i92MWDHKuuuaqjpmRFPCX2dXO0TSIoTiLBcrgQ035AIVd4QbKluwNLcEvdHA/G0iJ1CXwr3tZQ1hIBJmM2whncX+1lYc7emBlOQrVhNG+gbg3Q5gw72NEmc5hzNFAkE4HBXoOnwIE7PDSKZTqK9vQLaQw9zi7O7nMiNALJDkmPtULsFx22azCbFIhLt2jvJytHd24Cev/gSCHCAVSnDm3Bk24tKI9+btO8gUcujq3g+tXoGppWEML/TCUKbA6MIgSqtKGcGlkqkwNTSL9YUdnOx5gGUdlGo6Mz8JW5kJ2VyCu2UWkx1alR4jU4Mcd3/pjWs4euAEzj/4IcgkGuSyIhSKNIESQSIUIpJIYH55CBdefwE3r4yirMyG04/0QK43IhxLI0FMd7EWVp0NJaXl/L4IFCJEMgkE42HkU34EPW5m49fXNOK1117Hyy+/is79B9DW3AaHoxxpIm+EdhCIeODx+vDE4x/F+tYOS0CWV2fhD29iaLwXZQ4jpLIilCoxk120OhtEUiWyRSFTjHqv3uI7hyacAAAgAElEQVS01vIyJ06dOIM333gbH/zIh/A7v/cbKCu34NiJE0xaoCkOmbcooMdkMOHP/+gv4HWH8ewXfhUev4dZ5DlJDDlhnPWoDfWN8K4HUFfRxIXk6PgwlBIDFEIt9Gor8ukszBotdx1lhSyqSkpZLkP+AqIWQSbC0vYqWg60IScFUkjzUEysFEEkB6QaIRKZBJtbs5ECBEkx7IYy5AoCVFVUo79viDuftJBQKAnh1T7+sU+g9+YNKGU5CIV5WMwmppesL63h9PHT+N7fPYfTJ+/D+OAQHn/4DN69fh0t+5s4OI1kSOueHbh9IXQc6kbnwcNQKrUYuNuP3ut9PNbOpgosq1MqVLh75y4OHmrnwp0IS6TpJXkBdfmIXz0zOQWL0YxkNAOFSsPhLoTZI2pHVUMFCuIMskKSmgVYcrC/fR88O15OJI3G47CZrPAT7UmtRZXTDJ1aAoNKD/eaB5FgDBabDRPT06hrqOMAqeGhflRVleOzn/0Mbrz7Lq5dvQ6rycqHa7lUyp3qcCKLzS0PItEEd8zpsCWUCFFTVwXCtau1Riwue5kjT8U7yfGam5ugVMphNOl4ukVafCpe05ksk2nYuIoiVlZW0NNzhCUDXo8XkxOznEhJQUrUbackWSpgiONN14zSPNOZAkrsZu7okmdgYGCQizDae8gITiBfMqHSvrK6vAKLxYJIOIjKinJ+TjTloEJOqpRBb9TBWmqDUCpA56EDmJqbwsn770PtvhpMz0+jv7cfoqwIr7/yNjc2Tp85wRI0o0WHdDaKcNiP/Qf2Q2fSQKaTYWZ+GjqtloPJ8qkCVhfX+RDB82zqIBupaNvgg93KyhL8IT9KaipQX92ARCCBdDCBbDiJ65eu4enPPoWOjg7cGeqDN+JheRVNuz//zDN4/eIFBGMhFCh9VEJNhBWEvAG01TfDNTmLhqpa7O9ox/j0LHTEMyedcyCECqcT8WicDZSRSJjXhdW1JTzzzFP45rf/Fp9/6km01tVDUQC2F9fYmzM4NI3//Z3nMD2/hNLyWoxNzSAhyKKujaQuBbS3NEGSF6BEr0VLbQP0SjVPPEgycuHqVYwvrUFpcaDMWY8V1zru3uzjfAcavSrlEtjsJtQ0VCMYC6OupQlKvRblziqWxvXd6IVCKNo1HsulOHL8KH93h/uHYTUboVHKkYoFsb+hDo1Vtbj2zjWWkYqkQp4UEfFn2+3mDACJTIRQOMBSG1rzHv/Qh/HyK6+gtbUBV69dQU1DDXwhH0SyXR8FFdd0rWwWK4d2lVrtTGUhOMPw8AiKAsq4ULDMaWtjHafP9ODV11+HXKGARKGE3mjE6voa5HIFo3sToRgkWREqif9OUq5MGplkDKurG+ju6uDG1/jYJEtXmbwklrLsLBZPIpuhLAMpdjwelgEdOXUMeSEwMjYBi6kMVRX1uH75BmLhGKOs7c5SfO5zTzOeWSAUQ6emeiHJ6NX1tVVMjExi8NYvNe4/d9X9H3AHwa//+tkiGRioqKFEVK1GBqNRwUU8dc7JALTXHediPldk3R9FI6fSu5xyig9Xq2VQayQ/lbdwsf4ejfzPPtefTU6lNYkKXbrPe7vW/Dj3ZDt70pm9/7+HhySdPN2LHpO79PdwlD8tnu8ZYfcKfPr7oVHx//HCnWmQIgl33kG0GbkGAoV616Aq8mB7Z5G/wJTAR4thMpWAWquASqfkzcq1vA5neQ3kUjXSKTClgfSgNOI998jD7O6mTjWlDpZZbBCms4j5g3jztUv41S98hoMSLr/9Dp596vN84HKUOSCTyJGIJrCzucMc2FQihYb6ZtjLHKzbTGRSrF32+b2YnpliE5lGo0Z9fRPHSVNSD2n1aKxMqaNGux1itRxXb12HUJ1BWYmd3e56pRGCohzuHQ8k0iJW12bx+KPnUFVSDf/yDnaWdlBV2YjZpVV0HjnCjvWdzU3m0VLiKRXwoVAAFRUVuxukVM54xbpG0ppGeAOiiRB1zej2NMajBYYmN9RlkcqFvIgV80VG+1F8eCaX4UAkvycAm9WGPG/P5LHIcJJiPBGBRq3E8NAAamtrsLqyhv372pmGkExnUBSLIaWAlVQc0zOT6L/bh4npfrR3NcBZWwqxvoD57XEUVHlIpTJsLm6jqaINyzNLaG09gHgmA3/Ei1BiCwJpCpF4AE5nNfPVidHvcYewNL8BjcyIxro2REMpNDe1QyKRsxwq6PdAqhCjKEzjZu9uWixJa0jHmErk0dzSCZFIDaXSCJPFwSFIa9tLMJcoMTzeiw33HOqcDkgEBSwuLCKbyuLIwWNQKQ0o5Ol6AS+98jKam5pZLkS6Wvou3XfqFManJ6DQyhDPRDDnmsK6exbdR5qZgkFrBY15I5Ek1la3YbNWwb8ZwcL0EnzeCB566EGIxUoOnjFbTfj+j76L0w8ex9zsLHcTvb4dpqR0tndjaX4Fo8OjcNgdfACs2VeDyYUBRFJbEMkz7DdYXlyDsKCETKRDMS/iYnasfx6nuh+GMCmDa2oRVy5cRDYRxbEj+2G2GLC4tMgUHoqON5dYIVJKIFBIEMuk4FpfgUaiYnxcopBCibOEsZ1BbxTtDY1QQolsNI0rV28ikcywybeuuRpihQxiuRS1tXU8jSK6QyIV4BA1Modm42nE/Ek8/shj2FrfQqm1FJ4tL3zbxDePIBQPQGvR4djpo4hm4jhw7AiUehUXanKo0Xv9DqK+JBRiFbJpapYQgzkLqUwOtUqKlRUXFGoFEskkY0fJX0JdQNLbk3Hds+kjgSPz4uPpDBcTHYfaMLcyBUiLLH8qKTew8YwKi2xGAKlYzZKbnbUdVJbZkU+EUWLWorq8EoszLjYG0vMIRqOoqa/Fxz7xMfzFX/4ZmpsbcP6xRzA6MoSZ6VmE/AEk4xkIiyKIBBKIJBrMzbuQyRWgUam4CBKIiyipsEKuV6C0womp6R0OkPN5fIxJJK05MaZpCknfadoH6HVSw4FwjlScULhOsZjn7y1JZSh45jv/8E+73XoRkZvM7JOg7AcqcslbQM+/vb0dk5PjPLWsI7nI229zd56aFrFoAiKJmM2CVrOZTZhjY+OwWy0osZdw0BJRZIhQpTdoYHfYkM4mIKMAqFgUx08cZ9ysa8GFtrZWvH7xImpqq1gacfK++xEKBXH96lV89OMfwNzaNFNkNDoNh9XNu1ZQ4azk19g/0IdEMsZgCJJpZKJJJCJJ5pTTOpzLp5BMxRBNhHHfg/cj7IsgtBOEw1KBVCyD8+ceQzodh8/jxvTiHAxWGx5+6FFMjo0jEg5hfGKEw+kC4RBC4QhWN1dx6sQpbLjWsLG0zmuDLxjB8Mg46luaGNO76VnHgYMHkU7smvsJSUwHonAkiEceOc2+rRLShq9u4cEjJ9H7zjW07+vA6Og0dKZSfOP3/wzxdBFb/hh0ViUgF0BnouTSFL7y5V/FsYOdUEvF8G5uIxlLYXp2gbMVvvEn/xPGMqJFmbG8tI756Vlsb+4wBpEkmiSttZeXQGvSMenKWVfNMiCD2QChQMQpqCQzs1qs3AShKW80EoZUImF8azGbxtLkNDZdS+je34VSawmG7k1pbI4SHD52mIO+llxz/JkTKURMG0vmia4GGDRKqDVK6C06XL1xlRsOTY1NGLwziMaaZtBWI0aRs3IOHTnGDbP+gREObSLNPDWkzp07g1de/AFLMTc3tiCCCJlUCrOLczCXWGCwGSGWSJGmDIBMmot2i1qPoJsSoLdg0lvZlE1m6anZaQSiEejMOiRSKfbRkGlcpzZwGF86W8CtoT7U72+CmWS63gBaGjowcncKq4trSCUzOHbmFI4fP8YTK6VcwcnWlHitUanZGHvn9l0M9P2ycP8PqMN/7ocQ/O7vni9GYxlORSU+LLnVSaZCchn6ITwhFfa7khfcY7pT8liBNYb3mubcddcb5KxP32O4/7STLtiVvFARQIsvSWGIGvOzWMefffZ8n3vGWeq+/yxpZk/2smdwJTPSe4vz/6+r8R+ZnPpvSWX4utxr9pOGtSgjuYwSApWOddIFRRz2EiXi4QSQE6CpvoWnHa7VBWx5NjC3MMNTB+JcS0Qq6HV25ItiJFIFZkEbzSasLLrwk+deQn1lNbQKBQ53dsFu0mN0aADzc1NQqxXQaww4sP8gUyMCXj8ERQlWXetMu3CUlEMhV0GpkNH8Ao0tzSgIwN0uOlm3trbglVdfxdLyMjbdXpw6fT9q66vg9rg5cIToF0RHqG6ow3ef+x4OnjqAYGAb++pqOdBFKlbhJ69e5KJgYmwIX/nPX4IkL8JE3xjkUKCktAo9D52FQC5DNpcFCbTIbkHhGZT6RpUkGRF3zc8CXoD5Q0iZy8UC0rk0F/w0RjzQdQDJVBZ+0qzKFfwZI8pI3+1beOrpp9hsE46HkctkWG/a0tTCmvXtHTcb38i/EY4Qf1vAZiSn0wG/x8udOpFMjgKhLzdWUVVfxfehru5bP7mA4eE+PPHhR2C0qWCt1mMztoKtyDob2dRiLTRiPXRKPe7eHcF9D5zD7cHbUOqFyCKKLBWJdgcZBaDRWJitXWItQyqWx93eYZw9ex5ajQ5+vw/xaBRldisuX3ubNa/0XCncilomxA0eGhiBUe/A4SOnkc4IoVSbOUQkmYmgIIpgcOQqIvFtrM3PYf++fdjZ3oJOa8Sh7h5IJWrGDhJlggoXQo/S9y7gDWLbvcXFzj99/7uwOcywl9vgDeww3eL4fV3IFNJsECYySkVFNd69cgsKmQGlliq4N/0wmqgrT8g0M0OVvP5tbHtWuUtP8h+RSMxaVuoW26x2ZBIFmPQ2BD0BdHS2Qqwq4uLV16E1KhCKBZBKp2AgE+raFvzeAHs1BAU55AI9LKpyLE6swjW9CK1UwgV0ic2E6oYa7qyTdpnGvSTrIg05mdhoekKyDIpCp6j5SCrKo/HVjWUc6T4MYbqAQiwL35YXiWgeCeKpq5VMR6Ix9wfOP8rIx8E7A/jspz+Nq1fexNLyPNxbbpw5cwqFTJGTgN1rm9Dr9Fgh9BvyMNp1qG9pgN6qR11LHTa2NmG3l3C+gXt5CzOjcyikBfCsB9FY28TsakpXpo1fppQzD5pQqDNTU6iwl5JoDnKpEgVBAcGwF0Mjo7AYjVxoTk5Ncyw6aa+d9aVoP7gP2WISdfscsFRKWcJkMhBdJgu9mtIepzE5NM5M65jHjwqTBf6dIERFMTKJDLY23CwFIGPqyQdO4sqVSzh9+n5OGKbp3+ryMhcq0UgSSrmOD9mrK24kUwW+zmajiQNxCoIcNEYlSmvL4KiqxvM/uoRQMIZilqY4akbQkc+FEI8iPrxTijEdTOVwlDs45I2wfmql/N7vnkfIH8LC/DLjCvf2FzKcUqFPDYlYNMZrDY96BSI2qba0tPBaQXpg0i9/+ctf5iAkktbQBJTkGCQhnJ2eYbwl+ShiyTTqGms5AXZlYwUmiwnHT/ZwyJNvZxt3+/r44Lm5tY1oKsisb7NVj5r6OkYSzs9MoL6hBjUtdbCXlWDeNc+NEGrMeHx+/LevfRXf/vY3Wbu9trGCloYmXH7zClRSJc6cPoO5+Rk4yu1YXJzFA6dPQUhgBAo6TBexvrSFlpZ2XrumpybQ1dUOhUYFg96EN16/AEeJAwtzszDoVDDbLJhfcCGdzcHt3ebrIxXI8OiDj6HnyH34tS/9Bo6fOonXLryBM2cfQFJE6bp5ZtDTodBqtkCv00ClkkOvV2JqcgxtddXYnF/Cg8fug1wggdVqgVSmxI2bA3jh+Vdxs28UsawIOWRRlIhgthuQSERQX+vEj/7lO+i/3Yv+3tvsDRFJ5AhEE7gzMgmbsxqpTAF6jQl3evuYVkU+DeqPkX3MbLcgmUtDopKhrLoCB48cZvIVrWfUwKGQuf6+O6ipruY9j1CW1IUnmde6awmCXBbzY+OQFACFVMnJzSRLcvsC0BjUOHywG2WlRCfKQyABUoUs4tkUVeQQCTOwl1p4byLUY1NzE5aXVnmv+epvfhVvvf4WVpdmYTQakU7lYC0pxeT0DGoaG1m+QvkSJpMepWUW7qRT/oBOoyMwKsKRCLYDOzwFV6t1SMTSMNH+S/8/k4VGKMeNS9fZV0KHemqmJXJpGKxGZJCDWCZmRKhBo8fszDwUYjnWN73wR4KIZCMs06uqrsF9xx7C0swGNwvo+1HmdHBAIX32SbLnoyaciDxgCdy4/i4fcOdnl9636PylVOZ9L9HPfQPBN77xeDGRoHAMIrqIoFSKuWtNSX30dzKVQyq5O5KkAplMqbSp07iN9Oh7JBm6r1Yrg1ot5YCmdCrPj0nymF2MJBX9JG0p8Il3T1P/3g47Fec/xT4WizzOJJ48bVb0mFRU7eZx/L957SSXoUnAe6k273clfhGF+95zoG4AFe580BDLIdCYAD3pfyII+cMwaIw8TtvcWGG9u0ojY0ZuOkka4Tyy6SL8vig+8tHPQKUxsL+g/+6unn17fhVCulaJBEqsRjQ21sHnd2NfaxNLTwK+AIc3qZRa6JQ6NtVRJ5cWP7FIwcYUkkbpjCpeINxuN7IUDy4Q8iKjpO6YQIjp2Xl0dh/AdnCbCxuiWJQ4SjE9O8P4s577juP2eD8WFyZh0MhYjvOhRz+KeCyFv/rzb2JjZQPnH3kURzq6IMmJ2fUejafhbGrCmteL5158Hp/59KdRoAlPvgiT2QSpUsJ0BjKoUZAH4dkMBj3zejPZDJuo19bWmdhAhTIh24jrTOY2MhEdPnwIajWFrqQhU4oxMjaIqspKXL18GY+ff4JNeXRf+pxTp0yukMDv9zLarljIY2tjE92dB5EpJBFMhBBIRLG5s42PPP4hJMJRlFmtmJ6eQDjmQ04URwxBdJ1q58CboaERNFY3IeINY2VpDQZTCXp7B3D2A4/AtTILiLJoam7E3MwCnjj/Ccgkemz53GwOVSv0aGvqYr43dedm58Z5cyFs6NbOBtM5SBNLoTM6lZ4Z7Sd6TuLP/u+/hcFYji9+8csQS1SQKpWIpSMYm7qNF378XTTvq+QQrXw6j0fPP4p9+/ajwlGFedcSNGoNSK965dolNjqTfMVhK8PrF1/bDf1JhHnzGhof4sTYtZVldB/qhD8YQmlJJYQiOf7iz/8Z9504gK6Oo3j8sU/SlsHf89Gxfqh1dOgMQqUVc1eODLJkmiNSBgUQ0fs9PTEFs6EEDxx7iKkw61sr8MU2kM6n0HXwMCampnH37ihqqivQ2rIf1y5fgM1iRiYugBRqzI0tQ5gR48FTD2Cor49TSEnakMplEUmm2Jxm0puRSu4y0W024tWD0Z6WSjtmV+extEk0JjPOP3EeWZpIRRPIxzO4fa0XEU8MJ07eh2A8jq7uQ/Bt+/DCD17Ew2cfgU6rYxlGMZdAtpDG3eG7sJbZsLC4iA8+8ThEAgH0Oi2++0/fRUaSx29//auMXqTnFo1EMTs6C6etAr41L6bHJ1kWIciJoJJRpyzN43Va9ugzT7Kwkmon1EolhNkCQts+xENxuFzLaNrfhKI0h5wwg3gyzixxlU6FnmPH0Na1j7vDkaQf2WIWG9sLSAq3YTGXQliUQa+xQSZUIB8v4p0Lb2F0YBh2lQGFYJrNuWF/jLXulDpcXlnGoWJlzlJsbW6i58hh/i5QkJdOo2cs3sbGDtpaOzA1PoNcVgCt3oDZmWU4yuy7BZekAIEM6DzeBXt5OXyeDE+f+m4NYnZ2AbV1DTh27BjL3Wrq62ErsbHWnAgw2ztbGLhzB5cvX8LqyhIOHOhCIhbFwJ1BqBSa3Wj7PE2LC2w8LS8vZ18AdTqJ8U9mnXA4zjKIh889DJfLBbvdDh+Z1EVi1NRU89SPin+aMJLJmA791VU1sFisuPjW2+g40I35pSWcOnMGEIsYn6hTKzA7NY7+27fg9QXQ0dUBg1XJ2QbnH38Yt+7eRnV1JfwBDygGJRRLoqK6CgaLEUKxGJevXseJk6d4QhiLhTE1OwGtQQWz3oR3L71LKksuoppbiESyhMbGWiSTUcglRcQCMeTiWZy+7yySmRweevgR3Lrbx4Fw5IOgbApRUYh3r1xn0/Pw4AAbNUtKK9C8rwO//TtfRSQcgTAngl1fiv/+O7+PI4fP4Nkvfhp3+vvwN9/8S4wtjPCB1+sJcjK0hz57kRBSmQQOHtiPsw8+gHpnORRiKQrJLOqqq3D7DpFaKAFYBqlIhckJF1574wZMVgtEChmclRUwGPVIxaPYWFvm7rWcXn8kCplKBaXOgEu9vahv68Ty6jps5lJsLK/BtbCE4l6YkqDI+5DOaoBSp+YwqVNn7meKjEqhYqwyHSaJ5kVdbAN1oNNJpNLUeFAj4vcjn07As7EKJQUDbnkhlWgwPTnP2QOE4KUpMwV1rSytoqGlGs7qSg4sJHiBzqxi+RMdpmnfJb8LEaM829toaKxjrGap2YTx0XGe+l65TubXEuhsFoSJ+JRN8fpLjapkOg6vzwO7zYJENMrJ2aRbjydSkMlUvL9tubcgKhbRVtsIp8kGQSqPyxcu8SFMajSg+2QPssUcgpTgHPLy959kTdFwBNtbO1DIdYink9gJeWB3VvAU0aS2I+pNQyXRQi3XMsEqn8uxZGxnawNyqYy1/tQMGxkaQiAQQSLxr+GS/17N9cvC/f2q0Z///wu+/nuPFxNxCoShTYFkJkSVEUKjkXLIEhkjqBtPevbd4ni3WKduOEth3sNpl8nE3LWnrjsV7dSpJ407FfWEkqQCgIok+j3vCRPdLbhpHCr814453Z9+Jx0S6L4K+e6B4r0BT+99ufzcOFDh3zay/uyl+UUW7qJ75l1I5CDbgFihREichVorhklnglwihzBfhMezjZGRAe6mVpQ7WDrTVEvpcVNM/Aj6ogj4gqyN1qs0rDnbWd9inTwVPyQroa4Pdatfee3HaOtsx+DQID79iU9jemwS8WAcTTUtMBvsEAllWFndQkdHN2Zdk6yBpC5kU1MTB0H4PF4mt1AapVypwo53B5FkGJAKkCpSR1yFY8d6MD01habGBlRUOLER8+IHP/weKkrMnNzp3dpBVVkNvvqVr+Nb/+tbzI//0heexVe+9BVEglFcvd6L0upqCFQKRhIODQ0y3cUfDGB9cwO/9dXfxPWbV/mzQSmGhHlr378fzro6vHujF5VOJy5evICxsTEOkyE2N3GRlUoV7FYrurq68J1/+A5sdjMOHe1GXV0NhcTiB9//AXKZAqzWcty9M8BGwupqJ1aIqZ9KodJZxgXSqmsVtVXVOPPg/XjuxVdR3eDAX/31X6JQpI5TAK1NLYinovD4NzG3Po6yOgtCuSCGJoawf38HvNs+TI1NQiyUobqyEYvL6zjc08PphX39N1HuKEOp3cFMdJ3GjrWtFfT19XGh0t7azYVYKp1AOh3hwJxsJsHFIU1y6ADz0ksv4fLbo/i7//3HMOutuHH9NnyeKBYW1/Ffv/b7sFpLEUkFMb84iRu33oREXsTC1Bxamlvx9Oe+wCEi1Cm/cv0aj/JJw0toNwoGiYVDmKRAIasVk1NjkMqlPC7+v/7kj/DZpz7NGDur1YzKqhqmyPzFn/0NH5xO338WiUgOv/blr2FlcxsicQFjUwPI5AOIxrewtrEAgWgXP3vqOPG4L/J1OHqwB6+9egGtze3IZ3Mw6s3MMl7aXIBGr+UDU0dXJ2Zm5jhYi2LcN1ZWuUi06Iysv15f3kYxXUCJ2YpwMIiO/e3Y2HRDlBNBmpPyhIhGzf0Dg6itq4Zap4BMLmSzYjAfg0QrRZoiwUk3y7kJK6hyVGCgdxw2owJjfTOs9fzs559BJitALJzCnXfvYmpyDnqDBYcOdePo4S689MpzsFbY8G5fHy5efRWvX/gJug60o9JZjmgyiEQxiom5aah0Gijkau6Qrk2vo6O2A6/+y49x9NgJbGxvMQo0l86ydIUwgEODA8zdbm/fD7lGjdGxUWQSaUQCYRzpPoodvx9r2ytIC+L44peega3MimPHjyGejSGdJcdzEXlBFqk0pZeKkMomkCrGSYiBZDSLTCyHipIqDluioDai5iyMTmBjehF/981/RLmtAv7tEB4++xB3gTPFJKfskq68q72dE4CXl5e4Mx4Oxbl5Q+1IqUTJxQ6lhdI6HaIiTkCkmzQkGjE6ew6g9UAHigU5+vvGsOTaxPDQBJQqHQ4dPYK6+jo2SJH5VqfT4u6dO+wT2t52Q6dRoby8DCU2O1yuBbz52tvcqdwt3CmQLI5wOMKHf4WCQndycDhKUe50cgE0MDKMw4d7+DHL7HY8fO4cXn/tVTZcks5Zq6Z1RYAHTj+AyYlJTs588cWXYDCZ2bQpUakgU+sh4vCdDOLhIGbGB1FiIFzkMsbnJ2Cxq2At1cBgpj96aLU6hMNBLs4EYgWcldWIJqPo6j6A2QUXxian8LnPfQ43b1/j60z8eUprbm/ej8G+IWjVGjalfvCJ89jYWMWKaw6FbJL9S3ajFZFQHKfufwhzy6uoaW7A3NI8T9gkQhGGBwZxsuckIgE/yuwlnAZ9+MgJPP/8q3jjnUscCkXY2TJzObo7juBb3/o23rjwMqZmhvDM5z+D3/vD/467Q8PMM9/Y9PB0k/CaDocd+UIK/oAX9bXlqK6o4sPmY489xhITndGARCwFiUAO72YYT370WTYrS2QSCEXU9NMyunNhehp+nxcH2tvYM3L2A49ibceNxc0tqExGRvFGAzF4Nt3IpinMkPb9HL+v1KKvrKvC3PIiGlubYbJbUFFdzUQYCm2irAVqUFDYnsft5pyDXD6H+qZ6zE6OoZgnwtgaXNPzcJZVc5Nrxx3k7AF/KMJyytLSEpbl0CRIQDAOcZG57AdOHODUaiKU0YGR0oxb25qQz6c4v0QqE0KQzSAcCKLKWY2x6UnYaysRLWYgoZpJLMSt3l44nJWw2s3wBXeg06tgIRloMIpkJMnT+UwOKHNWY3NrHUqJDFqZHOco5kMAACAASURBVG7XCgxSFSx6I1aXVgGdEgK1FF6/n/0vMvWuV4AmXevrG7smbZkSCo0C4XQcOaEANmsFdHIzFNBCrzBDXJRBBAHDE+iQTdcs6PNycF9tTTVu3rwBz04QEon2favOXxbu73uJfu4bCL7+9Q8UqUAm2Qv/naHRIPFsSUcp4aIpHEqD5DT0JaFFjGQIrHffo7rQ8iwi9jp9kIUs8aDb0iGASDFUvNP9qACXy6gLJ+AkVaYq5HaNqYyTvMeDp009Q53mXH638Cfjq1T00wCmf+tV7slydv9+j1n137kkv8jCnbo29PrpWhIVWCBTorKthSPq/WSCKQqhUSoZE0Vx5VeuXuIFQiSU4McvXoXNKMe5h85y12VjbRNORzme+dxTSMTi2NpcxzvvXEKlsxpl5U7GTPnCYYxMTsBkt2N2dgqPPfowUrEELDoz7vbeZdPT449/EDq9kVPtWNceD7PGfWtrG3Z7KSRCMR/SKH3RXloCd3gLNocVU3OTHDY0MzfLm6jZaITNbGKub6yYxqLLhRKrHYEdippvxuzoJJqqGzA9Ng2jWgtpUQypUIbm5hY4K2uQow3Y58fY+DgG7txFeWUluo8c5g7MD174AXpO9jAfe2hgCL29vdjf2gZrRQUmpmewMD/Pm9jj5x/Hj19+lRFuFy68xeFKZ8+cYgkGdTeOHD3Mmz6N3N955x2cPXMWLc37IJUqMDgwyOmy9KGhsKBAyI+zDz3A199uNeNH//JDfOyjn8DHP/UkYok4S0PCiSAH1BChYmJmgmUPaosYxnItZlamcODwQTbGzc/O8SFrbnoZH/vwk2xEIr08hcRE42HOLCBmb3//EG+E9Lk1W22sKaTvYogY1YU8ywDowLG+usjjfgqIIQ0tTRfuP3EfsukcRii5sK4e9XWNkEhU6B+aQGfXYbz86o9Zu3/seDf6B27hyU9+FCNjY3js/OPIFcFYOGuJlTF51LEkYktrUxtLBN568yJ3pErK7NwVev7F53Ho2GG0tu3DlnsDmUwCChWNx2cZzUpaZqPegg8/8UmksgIodAZksjGsby7AH15HOutHNBZk7XBFeRXsduIeX4LFZECR4teLMtRV1/EkYXJ8BkKBBPfdfwYyqQR/8a0/w+bmGkxWExwlToR8McxPudDW0o75yRFUOioxP72IrfVNxtDRZ6Gk1IGKiiq88tyPoRaoUGovg81eijt37qChqR7bnk3IFEIYLFpYrDYMjcxAppRCZ1KiZV8zAqEAk4ro2hNXWyNQ4Orl6zj74MOIx7OYnF3C9Rt3+cAokyl5gyVKyK//xpcwONoPf8yDxrYGBBMB1DRWofNgO/oHe/kgFQgGYTJZUVfVhIgvgXQgjyce/DC+/lvfYClPXWMdm1szyRRqq6ux7V5nn4NMKsfy8hoOdnexDGB4dJS7vSQ18YYDOHikG/VNFbDYtegbvI2Pf+xjCMR8gKiIeDqGdCaBublZ7i5Tp3N0aoJ16DazA1ffuoEbl2+hs6UdQkqAXHezsd2kUCFAgUruIKKBFJ55+jO41XcDBWRw9pEzGLh7CzVV1Vy0UVe7rIwOo0WsLG0inS5CpzGwdl2hUCOVTPMUkA7WsWQY0VwEnce60NTWglA4jVu9Qyjk5Njc8MK95UXP8WN4+tkvQK5Q4q2334TVYoJMKsPRI4fwhWefgdPh4IbP0cOHmAjTe/0mS7zo+0HIv/HxcQ5vUiiULLOhLjqZUz/96U9jaXUNArEUIqJ7pDNIx2NwlJUg6PMhGPTtTqAuX+F0VSqkb926tRuuk8liweVi2kZNYwsEMhXSOUoXzyEW9MG9PI9UPACRDFjZdnGgmc4o5Y5sZ3cXe3FcriXeG60lJSxPNHOxFoA/FIJSo4PeoMf6xjInO8ulEuRSOZw+fj/u9PajuaEJB7u6eO13b66jpaURaysuVJU5IM6L0NbaiZGJKZw+9wiH79wevAtv0IeBvttQy1XckGlpaMDk6BhyObDEjagvbl+QZRrFdBHivBRqmQzdBzpwtKcDw8M3mTJG4XMvvPxjlFfXc6jS5o4X8UwSWr2KC9rqmnJYbRroVVqsLm/w5LPcWYFwKIISaylEBTECm0Fcfu0Kh2xRuGMqlUFdXQNL5cLBEHeZm5saWQp46d1rWHR78MEnn0CW1sD1TYz2j0CYJYi0kI3FPI0qkAxLCJ1JxxKPhrYmLK+voKKyCuWEfGQ7UxGpWJy77dR4oPeXvE6EXXS71+DZ2ULQtw25WIa1hQ04bJXYWvewryVToPeX2PH0XOmz7kMsTuz/AvLFAhraatG6v42lm9UVTp5CrWwsQyguYN/+JgiElEaZxaGubqYjXem9gYYDbVDYdVhcXuBJTSQYhlKp5qwFSm7OFVJEBYG4IMLO8hasWhPFYEJttiIWj/P3rZDOoMJkxf6GZhxu78LC/AKuDd5gDw/5y+yOcsiUBJSIcWOF1ipqhhLlbXJuEtFMgjq2UMh0sOgcqC9v5RRVg8YEYVEImVQKjUrJgXYBzw48O9vMp5+ZnmIVgM8Te9+i85eF+/teop/7BoKvfe08wxrpzUwkcuxApuKXim+SvlDRHI3uauDpZ1drvluk75pVd42h9O8SSjwVC7mw36O7UNdjLwGVbrNbuN+7nXiX+75XtHOS6r1QJpLIkAmWbqtQirlw3zOq/luvco/pTlOAXR797nP69/KbfpGF+67enQ41//psbDV13GkgHZ9/x8fUi3NnHsTw4CCGBgbxkY98FDKJFEuuJQzc6UdLYyvm5xdw6NBhjI9McPFJHZN8MQ2lUsN0DtLTKVRabHl2EEnESUHIsfWkHwz6AzBrDFBI5Tx6o/cuHI0il89zd1Op0nJhSgtCIplgpjrh75pbW5DKpuHJByBUCOHze7C8SjKJbri33VhxLaGhpgYz05OQqKRoa+9G7827+NDjH8bbb7yB6tJSRLx+JMJhvP7j13Gk8zBLC+jUT8SHuvp6/rx5d3bw7o0b0BrMMNnKkMmlWDuqNepQUengUXY0FGG9tc5u4g4OjX7JXEv0j/HxKQ6IaGxo4UTKbC7KE5jR4TGeBuxrbeNxYzgYhVGnh1Fv2i2C01mIiMaRJ1RaAGodhWWkWN5FrGIJKTGLtO6LmbOdFwuw49tAPOrD5XcuwO4ohb2yFPNb03Btz0KhlfNYMpXNYml5iQ20lAJKUdmEwFtYdKGmtgaJRIx164cOdmNxwcUpeXX1jShzOFn2QymOHEgmFkOlUGN2ZgrdHa148803eQpGm38ynuLFmNCO9PfczCTcW5uoqKyBw1GDkydPI5FIIxwJIxaLQCGXYWNnib/DjU1N/H7TdEOj10Cn0XD4zfzcAo4dPAG72c4yIqVcjeW1JTauCWVCTM5No6WlGRMTE9jxruPMQ/ej99YtDrGZmpxCY0MTzp17HFNz86w5vXrtHSiUQnj8G1BrpHwIcS2uwOGoZFOna3GeO8pkfiKX176mNqBApAUZJw2TTp46Wt9//p/hD+5AKCjizJlzGLw9CoetBquuNVSW2dhzMDo0yptfaYmdUywfeewxzMwtIuCPQlQQIBwIIRHLsjE7l0lzJ7OUNas52G1lHII2NDyOUNSPpeVN2Er0MJu1cJSXsoZ34MZd/N7XfgfeLQ+mZhfwgxcv4sSZo5CpyHi5AO/ONsrtTqyuLKN5Xx0aW2tR01QDoVwA18YSqhuqOLK+UExBJlYi5I8wYUkqUGNjaQdd+w7iT/7Hn6K0pBSt+/Zxkdl/pw8nT/RwOqJULMX62iYXxsikUVnjxNTKPOq7WlHZ3ISOgwcQi4fw7vV30N7ezJQvpVbBevLphVlUVlXw0jk8PIxCNs8Gyx1vAE2NLRi8M4JbV27DbrRjcWoeTzx2Hndu3WY5h1GrhbggwfTIFAI7YXz+c09iaKgfEFKkU5alBnTIDQT9u+FQhMHNFhENJ7C06IbZYkKhIGQPCl3jzbUNPrxm8ylkRBmUN5bj4595EoPDE0gnhdhxxzEzvcSfcwpJ+q3/+ttM0SAJCXlVqLNOxeybFy/i3WvXMDzYzwSars5O5pgTOEEoEHLIFhVMlJNBjYLFRRcXkiQjtJeUwhOM4PO/8qu4cPEt5rRb9AYM3L6FSNgPo1aN6ekZlJaVIJm858Gw2TA5Oc3XnyaCFODlqKyCpdRJlD/WcpeX2pCjyWQ+ieGJO9DbFDCY1aiucyASiyIYjqJQFDKud25+EQXRbihWMpeCUCJmklZ1TR0mpiZg0Gv54G7QqOFZ30EqnMS50+fgdDjR13sLhzo7cfPGNcbZtrQ240BbJ/7kj/8IJfYyxopGk1k8+PA5vNt7k2kqK2srCO34sLqwjJ6Dhziw59lnn8XI8AT+9E//ClV1LZidciEaDLCWvrOtBU997klsrM1hdKQXXV2tUKr16O0bwNDkDCrqGhHPE850FRqDBtvbm/jUpz4CrVqEWCiKVCwHm7UUy2sriEbiEBQEWJlfYTmPKEdqJREC3hCczhrUVNXAtbTKtDQqjj/x8Y/jZu9NDEyOIC0q4MwTj6IoFcOgN+CdVy8iuO3n9zifzXMDi8LOyP8iU8mhNqhQ11QHhVaFQCiEfS37YLfaMD+7gPJS8oMU2TxNU1WZRIJ4it5fAe703+buMk3BQ54g6KQgEyrh8/oglIoRjsSQze9CGdo7W9HRuR+TE6Mc0jcyOQMv7b8SEWcOWK06dB/sQEVVGYqCPEbHhjkdPRoMMUZ03etG48E2ZMR0/VywWUzYWFmDUCCFpcTC0+1ckRo0cTgsJSjGcoh7KUFdB4ujAqE4eaRynKWhoANQNMHp3+SjGZ7uR5bum85DptQgmxfCZC2Ba2GVzdr0mGYK6/NuYMu/AzXJTwsytNR0QJyWw6wugUahZ708rc0EnNBpKL8jjbDfh51tN8sN11fdePWlX+Igf+6q+z/gDoLf/M2HWadChRwVyyRvoUKKil4qlqlTTAU0Fc1crDPikVIs7+EcqajZFZ7zF2GP5c5d+Xu6eOrmUwd+lxMvupe2ulvM0gGBbkvyGnp8eg6kbScUJf9OEeG8qKO123Hf6+K/97XTf9vVyOx22vekPHtS+D0k5HuL+F904U5Pj65lBmLIhHno7WXY396JydFx9Bw6gnyaxuI51Nc24trla5yO1lBTiwfOnoUUQng8Xqh1RsQTSWYBj49OMHqR+LmFfB4KmYI3NyI2LCwuIJPPcjc7GAmxMYrYxnazhQ8IdHu6lksry6xjL2bB3c9YMsFBTKXlJUhlk9Ab9UgXsiipKIWnEEMkEYFYWGTTJo3rucAk81gojJ/8+BUOojh+4jSHbBh0Rrzx6stob2rk4l2nUnNozuTwFGrr65mi8NyPnuMF1WImyUU1y2VyBTFaiANPWFEaMxI9oUjYURFPgjJEi5CLsLi0wOQJnUoLuVgBqVQJs9HOmzU9L71RwyFVZPYjARUF/0hlMj4sFLNEq5CzDpNGiAL6rAqKiEYphZE6K2kkE1FIGQO2htKKKkCmgMZoQrqQgXt7FetLc/BsreK1t95CY+c+GCp0yMuz3I0vsVshlsqg1mnhCfjQUFMPQUGIbe8Odjw+VFRW8pjXpDdgyeXihbSqqhalpQ7uFAYCIeTy2d33iTp5uTymxsdQyGU4xEUiUcC96UEoGMGBAweZJGLQ6VlfTOFeyUwGC65lNliRHndj3c0kCmelEx0H9mPRtcAGOa/fi1deeYn1vJ/85JMQQ4ntHR8aK5t2cxzyFPoRh0qtRjwXw2sXf4IdP3WgYnxIJA5+dW0lFpZcePSxR3Dl2jtIpZJobNjHRrdUPoHR0UF0d3cyhYcSF81GC2t/yQRHB4gyRxlPd+KRCL9fN6714uMf+QwcZeV48+2LeODUWQwMDnEqYjqXgsfj5tuRZKPEUoG5yQU8fOYBzM8uYmZ8hg+oBqMG3Ye7UepwYGJmhklA05PTTOCJBWMQ5SUot5exQa+7q5P9PHRNeVpHh2yRAFOzs0wPsTmMsJXouJvY1tSCybFZnDx6CHfu3mVj9qc+/zmUOh1cnFy9dg1RHyFG2/Do+XNsVKQ05OW1VdTUVzNWdWllEWtrS8ili9CrLBAX5LCbHczvpwC0lpZ9cM26MDIwxEjARCIKq4VIEBpsrG4CBQlGBoewr7kWaztrOHCyC3qHBR/57CeRJ6JWLovxiSHUOCtYcvQP3/17PP3UU/ydcLu32aDrrKjGD3/4I0TCcUSjOVQ4nORGwMvPvYQzJ08i5PNgf0szVldcPFIXi2S4c+M2xLkCKkodsBmNHDhFrduS0hIuEhoa6uDxbLGOlpo1UpEcqcRucmMyWUQskeZpIxGAqLtNxnO5WsrZAc6mChw+dQyRZBrbmxGc7HkUr7x0EUHWRQM9x3qgUmnwsY99AsFwiGUvLzz/HDLpFNM1/vl7/8ySGXrt1VW1nL5MGD7qjBPikTTxXq+P5TNGo4Efk7xa0UwOX/v6H7Kcirw9PQe78e2/+WuWu+hUCpiMBkzPzDA1RavTsrmR9PKUwLu6vs40n3AshvqmfTCazSzdCQe9MJt10GuUSOeDqGosRSDsYUY3fQ4USi0cFU4EQ2FOUrWWWuAJeli2QPpmo8UGlZre9yRTg4qFLMQkASmtxP0992G0f5SpXaVmK072HIN/ZxuD/XehNet4Anr79i10Hz6CtU03zpx9BDdv3mIfUDgeg1ytxvTIBFKRHM6cOMzyDDqwUJLw1Wu30XP8FG7dHMCxw1348Ac+gK3VdRgNaiwt0ncnDb1WiQ2PFzmRBG9euc4pqkKFiicGC6452O1m1NU6IRcLkQglOesgncyjf7CfJwkk//R7/KDkvnK7DXRHu7mEQQmLCyuMBG5oaEJbRztL4t69eQOBZBwGhwX3feBBmMrs0Ku1GO0bxMjtQSRjSQ5Wi0di3HgkPCjJV/Yf3A+FSo6iSMBNKIIjlJWW8e2oPqDKJBmPMyWIvE1E2KEk3/6hAeQLeTZhry1uwahW4Ylz59F78114vB6UVTgY3do/PIann/kspFIBF+kzM1MYHhlBJpvmP6lMHs4qOx5/4lH4PB7Uk9QLRUT9IZ4QTM3OQKKRo7S2HFlRjidPSysLqKxwIpHMQ0KhY+IiNj1bkEjFLAVEPANRarc2CqYz0NvMnCdCU5d8Mg017XOpFE8rSG8fiodgMNuxb/8BLK1twh8kfKcSYiI8iYRI5aOIJsPIigoQSaSIBJOoK2+GTU1ZE0qo5TomudF3jK4f+b7omm1vbsI1N8cksK31HUyOLbxvGfrLjvv7XqKf+waC3/iNh4tULO/JS5i/Tt1h0pPfK4KpyNvVpt+Tw4io2N7Vm+9tdiyjoW47yWXuEWP2OuTUAd8zobLO/Z7UZlcfv9upl8lp8xTdo9bsFfq7j0Vdf/rdrIsX7Eph3vuz123n2p3QkfcY79R54RRT6rwTj/49d/r/o3Df48rTcympqoVUrmSntkIsA03SsskcKiuqIRHIuLNDEhqJWMzR5WRGWd90I53NMqpJrdSi68ABNFKK4dw8JkdHIROJUchmeMxIBT3p0msb6rjbkk4k8cbrb6C2shoioYgNv0RqoQ3OZi/BtseDbCELq2OXGpLMx6nxifKaCsRIEmEyMb4PmSxaauuxr7kVC/MuHkdfv3wJF15/DQ/e9wCC0TjaD3Sjr7+PN4Ably/Bv7WDnoPHEPCEWQpR39LI2K6xiTHuAFRWOiGRy5FIJVkKsDf2TGdSrPGmUSRt2B6/jzW+NEUYGSF2txJ6tZ4DTiocNUxGcZQ5WQKTphlwkYrPPBfnKo0SuUIWUmLSFgVMLfG5PVAoFMjkyJydgse/A69vm9FkZCRMpCLoONDOTO27gyPY19HOtJFUMoJoyMej5I4j3Xjj2ltoO7ofa8FVrLlXWCNPpsB4Js24wc112oDzqGtshFAsg1igYB0qPb9cOsXjVSJ70ARjX1sLR7MzDjMQ4IWSJiYKqRiCvIA71USfoWTWwYEROCsqoVQpGZm5vLzO5jm3ewMnTx1jUkGV04l0Ossor+npOQ5r6TzQAbFQALNFh4Dfw6SM9TUPampbcbLnDEotDg53oekydXXWN9ewvLEAC3HblWL84R/8PoqZHNo7WtG2vw1KrQ5TM5MoiHJs5NvxetDQWI/p2QlGpE1MjOLw4SPw7Phht5XDbLagv/8OxDIhLFYzUvEkmmob8KMfPocz959lGonfH2T+tFgo5bDhBdciJ7jSayMG/91bd3H00AmsLKzg0XPn8NaFy8jEKFnSywE3FLp1e6CP4+gzqSxS0SQWJzYhIQKdVIFoMMKfja6Odmj1GqytrqGhrgEX33yHR+OHjncxpq5+Xw0O9XTBVmpBJhGDUqHE+soqJsYnuNgzWkyobaxDVkjXaYv19PSdoM8crUuz84s41nOCk4jl1BVMJjA9OgZBQQKzvgxSoQZapQ6PPPIIfuf3/hsUajmqnDWMbd3Z2eJDyMb6KpxlZbhx7RbyaSASiiAjSOBDH38Uze31kKqFUBnVzJWmAoSMt0S3IBnekmsZC3MLcC0s44vPfhE3b9yGXK7GwUNH8Y1v/A/YLNWwmMwIeX24/MZlRrc2VJXj8KFOhAKeXcliRoDea30wqcQ4efQoAh4PFyQVznKWUmmMGiZqEL6VtNS0ttCHhwr3YkEIvc6MnUCUswAoOIhO0lRkG0waRDIRSPRSnH70ISTyOWhUJfjgo5/B+ooXf/j7fwC3exMnTx6Dz+fHF7/4JUzPkfysnDt+1DuanZ7ED7//fcSjEZQ7HKxnF4rEyGVpkiZCOpXm68H7R7HA8jmVWoUoNUCiKXz0yadgMFmwurKCw10d+OH3/glGjQpbq8uoqqpkIsn29hbGxqfR2dXGhkxCxS6trvKUjEzytO5QQ4p8E2RMrKml4Lxx6C0S+EPrrOMmTwGRW0gu19zSAl/QC71Bi9GJcSg0alTWOuEPB6E3kmROxAFT9Pq2dzZRW1uJ9pY2XH3zCoRZIVQSBZ782CeglSkgF4lYTnrp+lvY2nGjqbUFyXyWQ4jIcPhP//jPaG5oxODgCBqb9mF6fIoDyR578DRqKivgci1yKNOFC2+jp+cETp28D6suF+723kJbczN+/df/C9658DqnAL/y8ovonRrG3MoaLGUOFGVK7jJbbFQYWzEy1A850ZkKYsigQNgbYvRuUSxAqdMOqULK/gf6vlPHXCFVodJRxVkeGo0ODU0tHCi0sLTE0t1trw8pYQ4f+NQHUdfVwkFyKrrW6QKuXbiElaV1iKnbnKIAtiDvlcQh01v0nJEgkoqRSRHZSMHrPoEWqPikSTY1ZqjQl4vFjIaMpdNYXl1DOBbnQ/3IwDDS4Qz+6k//GCvzs7j4xmsIx7N48FEKrurFlseDX/vPzzL7vrtrP8tWqKERjIZYs64xank6TEhY77YfK4vLKCeYgF4H1+oyKmorYeRD2zZWNlyc+jo6NobWrkO7jVCpCKubGywNjIejMMmVQDyJZDoHdySCfV0dcK2t8iSwmMpCkM5CXCzAqFZzAvuGdxsb22EodGo4nDVQawwsLTVqdSgtKcHC4iw36Jbda3wgkQnVEOeUONB4CIHNMMMrDEYjN2nJ73bn9i2UlZbCZjZjbmqaJ2sUwDA2MvO+RecvC/f3vUQ/9w24474XpHSvab2L38tTUZ5nPB9VyvTfaPGjLvzuIrhbQP+0E3/v3/c6y3tF/V7xz+78HFFmdotxOvW992dXA77b+affvVfgszb+HpVmLzyJCuA91OLeY/y0eOeW2e7z2ktwpYMCHSje+/OLLNz50PCeX0//3NDSjnJnNXdVe2/28uZtMdqwsbLJvFWljEgCNizMzbPERqvTcDEeikYYnXf/yftRUVWNWB4IkkZ8aBC+LTcqyx1oqK/F3Ow0m2mMVjO2g35sbWyhoqKSdZhqhQrJVIrT/2yWEljK7PBH/ZCqyB2vxs07vRBQgaNXc4S0Vq/HvpZu9N24CZ1cjksX3kStswrtbR2orqxm5vfK4hIaqusRS6VgL7fj5p130VBbCbVMArlIjvrqFogLYj7oCQg1KhVyzDcVOPQ8IskYLl27gs6O/ehsb+GRZCaXRiwRhU6n583F5w+yTrmxtgUDd4c4Oe/U8fvh3tiBVKiC1UZoRQEEQgmYjwYRfxbIKJRI74ZHkWOfOnnf/ttvQS1WorKqigswf9jHiawUh67VKXYXYIkQJSVWNo1VVlRCrdKyThLIIpNPI5OLIxCP4LsvfB8WpxktB5owOT/KmnyvzwdHZSUffmSKIrzebaRzedTUUjiTEW63lxF7lHZHY2LiqDvKS3Bn8DbGJ8bwK59/Frdv38bY8CBqqsth0mp59EwkDL3eBrXaiKqaBmTzeZZoUMR9eUk1h+iEQn68/eYF2EusmJ4aZ2wedRtvXL+Oru5uXL9+HdU1lXjm80/h4oXXOPzo8KHj8AcSyGWFaKprQW1dI8tsWPYgSGJpbQ6vX/wxYokgTj/wAEK+AKKxKCMnXctryBYyeOjRM/jBj76Hutpafu8I/Xfq5Eksu1xMGDGbbWhuacXzLzyP4yeO4uqNdzhtsbGuEbFQDCqpGkePHMcLL7yIpaVVHD9+AsVMkdnEH/7IR/DXf/O/UMqvaQqFdB7VlTW4cuk6jh3uwcTYFOZmFlliYzJr8eSnPslSK7dnBzev3EWpycABJPEYEYaUzOUn2UJDSw0kCgnLiCgu/NChdnz+6aeZL983cIu59e0HWxGK+JHNJFFbU4NIOIpkNI6tdTd/r/UmE8QqBVL5DCQQsjyKTN20rt6m8B2BBMUMMDY4ioaaOlg1Bmxv+jA9sYgjh06gWBTg8Q+dx1d++8vo6NwHoUSO/qFRLBGR5oPnoVbKUO2shHt9E1feuQbX4ia++of/BW2dTXjjjRcxMnoHz/6nL0BAacahIBqb/h/23js6zsM8832m914wA2DQG5UNGgAAIABJREFUewcJgp2UKIqSKFHdkizbcUvsSI7tOG33Xt/dOCfJrjfxvZusS+x14hKrWN2SRZFib2IHQfTeBgMMpmB6r3vedwCZ6z03Or6b3L88+kMkAQyAb+b7vrc8z+9px/KykylSBp2B6Q/f/fvvQSJU4Au/+xy+9rV/j2S8gE9+6uOYmV5kXSwV4r09XcjGEwive9HT3YZsKo5yuwPnTl5AwEsm3yy6W1q5CRUKxDw1JimXWCVCa2szZmemmJ9Ok36aSq+tenmjRnK4D64NIRSM8lSVkmDpcp9HBuFUhMNgOvt7INWr0N22A865AP7r33wXGoWa5T5U6SuUCg6j+acf/zPiiTjeeuNN9h28d/RdpOJxdHV1YXxsFJlsDmqNmqfydK8hHjpN3MmkSvcRvi/QxNJcBo3BgoaWDqZm6SkVNxnD/OQkdCo50tEwD4CWnEsIhkIcwETTdco0IKkRTdsJzed0OhkK0NnVyYbT8clRRGIJ3Hf/XYikPBBKMlhZWWZdvlKjxt13H8DA0ADUehVoWnPu4gCOPHY/ktkMB1HZrBU4cfIkJ8LSMOGhh+7H4MhNeFc9XHBTkmqtrQomnQGCbA4SCorSqnF16Dr0ZiPyoiKi6QRW1jx45pln8Q/f+T4qLOWIJxKoq2nA5XOXsLd/F1+Xezvakc8R/STHRkbSoBMnn2RnRw4/iKO/fBcXzpzFJ5/5OE6/f4LNxxOhFTR0tPHU/cbQKPuUaLsqLgqQioWxNLuIpekVJkYRgYSyP8qr7HCtObHi8ZZ468YySPJSdLW14/i770EECY489Diu3biJ8dl55ApkKk4wqjIjzaO6vR6mOjunk0pFUhikGhz7xXtIR5NM2cnTeR0lM3SaL/m0aenqb4NYIuYBjHfNy9sS8kBQAjd5ZijNV64gkpKaZVt6gwk+8pRQcrtQhMmhMcyOz8JmMODNl1/GP/7ge0zo8UeCaGpvQyqfxnogwNtimnrTVLprSzvi2SjMFUbIlCU9eSQQgkGlQ9gbQmdNI27evMnhUI0t9TDZTJiYGYMn4MXy6hKiiQSKCiXaOjvZNKowaNgPRO9vn9OF9toGNDa34PLtQTa2CyVSxCIhaBQq+FyrkFHeo1QGgVwEl8cDlc7AMj5PMIy6ugaWFFEaMjXY+WIGkUSUn4cMrIThtaorYNNUQpSVway1sHSLzteL587z6/jI4cOMoDx/9hwGBm4gEU8hHitJqP+lx28L9486Qr/5xwX/7t89WPzQPFlSm3yYjrqZfrpZnLM2nRJNqQi/U0e+USjfiWPkon5jNL6JeNz8+KbG/VdFd0lGQ997czJPDcKmnp5QkHcmoFKRTg8a7Gw+fr2opwKRCnf6HUhiQVOgO4vnf83CfcxRwLnOPLIl9P3/8ihN/H9Fu6E/z4wswmGvRU/fVjS3t2FqZoFNoe5lN6bHp3mKsHvbLu6Oh4YGueA2mPQoFAuIJhPo79+OglCE0x9cxjtvvIX2+iY8duQINwK5bIaPDSXKBYIhhJIpVFdXY3p2BkVhARqtmjt/0rffHBjgiT4lAI5MDkOkAGoaK5GWZFFUSvHmm0dRZa3BoQOHMT05wchJh91EV0dMDo8hGkjimSeexe3BMVy6dBlf+vJzXJC7PSvIFdIwqNVYXFiEUW+EQCDB7eEJaHUq1nj7gl60tDchW8yzHprMscQndrmXOYmQEv0CwQBfAG1GC8rN5YiHEnDY6xlvSShDsViBbJa8FzLIJCr+nYhVG/T50dHZCdeyk9f33/nut/HU009haXmJDXR0U5m8Pc4BKZVV5awxJa622UZTZeLpz6KxvhoapRSZfJ5vAiqBAvEwseDToP8yojxyCjku3riM8poyQJyBL+xh4ym954i/Thxzc5kGYpmMzYYUPT84OIZ8togjhx+FXKTkLZFEIYfLvYSiIMtkDppckv9BLBBiYmQUgnQRW9u2obW9CzUNdIMoIhAnykCOg7ZonUrbCZK1UCT4lUs3oFNq8JnP/A4SyQAgSGN45AbLTFrbOpn6dPLkGSYEXLt6Bbt270Lf1n4cPXkMsXAAhx94GFeuDuBvv/W3+NM/+QMoSKc9PYWezh5mG7/y6ms4+MD9iBdSUBpUmF+ahWvFCaWCdNgL2L13FxadS+jr3Q17WQ3MBisXLpOzY8xk/8rz/wFf/8+fYhZ7NimCTmXgwCd7WTkunL+CJ558GpUV5ez3GBocwl/+x7/CX3zjG2hrboN7xYXu7m7eAFGKKNENiNVNhr67776LJSrlNjvKTGasOl1wLi5xmiARF8rsDszMzCOezqJtayu+9LUvoa27jWUq4XAI46PDuHzpHMZGxvCVr3yZtxPE4SbCFqHkyEgb8PqgVaoRC0d5QkdITLVeD7XRiEAkyLpbQvZ513xwLTkRCobx8EOPYtm5irmJBcyMzcNkNGFhbhntHa1wLjvR2dPOxBGSmwlEEoRCUdTW1mLk9iCcC/M8+bWYjRx7LpYAnoCP+eWxQADOlQU8+MSDCKXCHLQ0eP02lmeXeZO36vFiz54D8PlDbOYduzWBTz37Obzw05cQjydRabcx+33eOYtoPIY//MoX8d4v30Z3aytmJyfx4KGH8M4bv4Aom4WQQvrEUpZ6EX//5vUBSERC1DXVwFpm5O0hbTfm512c9ktyvc6OJqCQgcniwM2B29DrDczBDocDvB1YW1+HO5BB/95ulDWYMTk6i9kxD5RiFfFoWFaTzWU46KgoFODBRx7jjImZyWmMDI8hlUjzPYkHRrxFMiOXoQY3BLlCjkw2y6ZeetDan4oyrdYArz8Ei92O7/3gv+Nb3/pbLuaUUjFqKivw9ptvQCoUcLMwT/hBWznC0QiamhoQj0expbcHP/nJz9DR2cvkqoGBAZapzMxMQa6QYuvWbgYxTC8OoSjKQESm9IKQ6Un77t6PE2dPIF1IoSAucsIqTXCramsZf+lZXUMqnoBOr+Yk1osfnIdar0Ahk4NaJkc6kMCO7n4kKMHWZMLw8G1O+X34E09CqdVgcnYG0USMA6W29WzDzMQsCqkCF5aBdT+29WzBwtQMVDIZvvyl53hAdv78OVy6QsMjLdpbu/F7X/gD+DzruHzpIvKZOESFLLwuFx/TtXwMi143ksUCVr0hVNrqoJObkIokeBO0ND+HZCQLhVqC9p4GyDVSTM1OMF62obaR004rrVUQ5WRYmpuCXq2ERqmFyVKBs+evY8nrR5pu5tkiDBY91lNhdO3vws57dmN2YZ6TmJUiFY69fRyeZUoljaGpoYmlcCQdJeY4EZiIFNbZ1c7yRBpAlpWVsamfEkEpzZfukfayMt4UkG+LBpRiuRzlVRXwB/0c/vTBiUuIuGPYt3MnE16uXL3AIAdblRkNLS24cWsEGqUBC9NOJLMF1LfY0NDuQCwTwM59O9igSljlTDyJre3dmLs+BueCE/UN1Ugn41wMt/W24dLAVUYzhiNxyAwGxAVZ1PY0w1BuLg1HKFVaIkdNuQNLyytw1NXjxvVraKypw/LiApQyOSwWE99nCRaQLGZ5EKVQ60AXC9qsq5UaiEgKmM0huO5HILMOoVTIKdSkuAj54zCqbai3t0CSlEEj10Gu0XIA4/T0NJRSCTqbW5FPpTE/O4ej773HOQFzU4sfWXX+tnD/yEP0G38CS2VoskiFMmnZ6UUsFdylCfkm7nGz+CUNO/2ZCmyajm9Ok1nHfgfNhdNOWaNeGjXzU258/qZmhUyuH5pYN9JR6Xnp30r6+pL+nS7MrJ0nDSfJazYajH/pt+XCnRJeN7TyLOOh77fxRf8WhXtGzAPe/+VxZ9HONxiRAOM3ZnH40CM4de4MbgwO49Of/wy6OrowNDjMxpi7992F5rpGPklkcikX7CaLBQVBEaFIjDFmBpMJOYEQ0qII0UAI4qKIk0cJM2YyGUohRSTFSKVYD6cz6mG2mWCyGli7TJpn0swTsWF0ggoqNUYnhmCtMqJAU+JEBGfOXEJf1zb4XAEmN5SZdYiF/CgkUyg32/DjH/wUNmM57j/4IEs8aGrd2d2Jt3/5Jh555AhPoXQaLU8p6QYolKs26Do5eLxuROJhzMxNo3NLD5Maerp7EAwHmSpDqC63exWuZRfqqutRW9VQMqMGUzDqzJwLQFHOXk+A8ZY0VU6nM6zLJd6zSiHnSRutTMmASgUDkWDm5ylBsRzB4DprV9PZNAxGHVR6JZsw07kk3j95DNGwHwfv3odzV85zwiDRCNQSBZLxJJN75lZdgFSB3/vS89wMRTNhjE4PIJEKo66hmnnQiUSKC1p6/corKljuxc1xpsBBUxQyE48mIFdpsLq6DI1WhemJCd5i0MWWVs2EvRy6OYJdW3ZzAFDXlq24ensQSr0esVSCz6tsMkXPyiSV5SUPMqkitvfuYI3v2poTcoUQZ84eQzGTxbbt2xFLpGAyWxAK+PHyiy+gq7cTBrMJM7PTaGyo5a8zGS0Ihv2YmhiGWqVAOpqGuCjHyy+8igOHDuGtd9/Gk594AuF0BJW1FaV1cTyMRDyCcDQIs8WOVFyIrz73dSwvu/HB1YvIFIJIFnwwlckQ4cArJQQ5BYIBaohycDhq0NrShfX1EGKJBMLBdb75ETpyeXGZV86EPh0fH2eZAqHV8jkiaXTCteriJoaa1kQkytz7ZCzBsec+7zrOnxtAfUMl+nfuxMH7DsFkNyGSjiJVKMmkKPWT0k8rymzobu9Cc0Mbp+smMwkUyAgioECeFKNbc2ky7CdhsdrgCwawuuZBiqQeeg0WFpfYT2IymDA7NQOtWsceEo/bzwm58UgavuA6Wts7EWMjcoCLSnoNaWoc8Udh0ppQW1PNBRxRUBYXF7Dv7t2MnBufHmUUpkGjQbnNynHv3qgP5goLx5znk0UkwmnWFQ8ODEEiJv2+EGqlkbdVSqkG3/j6nyO6HgayGZRXlTOb3+6ww2IxYHh4EC0N9QgHA2hvasd7b72LIKERFSqIigKo1Bo2elNzQduALVs7oVaJWdpFYVTO5XXWfMuVCmg0cpgNGuh1Frx39ARPwBuaGrDoXOBmfXF1FTGS3/V2IymIIxZJYmJ0ATKRCnKRClKRDOkUIVFTEEvl0BpMnM0wNjLOAUokdWNaSDrBxZlCSamsYFOrhMyegQCH2ZQyQopQqVQI+kNwOKoRicXw6mtvYHhomJOXqVm++sFF3LxxFUricedyvFXgcC6RmK/DCrmUDdLbtvXj0qWrzKsnWs2DDz6E1157BRqtEtXVDnT3dCAU8wLiLFxLy1hdcePP/vTfc9G+FnBDrBShur4acpUKcrUG8VQSGp0O1Q4HnAtzmJ6dhMGiQzgW4imxQiLF8sw8Kk02lBvscM4uYse2fkSiISyuLuHwxx/DjcFBJgyR1ISumZU2O1LRDAKedVSVlfN94t6DB7Grvx++NQ/H1lPDQZr4N17/OZO7zGYbb/8IRauQS9DV0Yygz410PMoSE4lRA28sCl8kyuSogRvjkBQVIERVJp3g4thsIKBABWbnplFRaS5x83MFGLQmRENxtDR2IJMSYGZiDBOjU/jZT36Iv/v772FkYg7uQBgZVopI+J7lSwaw/8g+WOvsPNghEEFNRR1e/PGLPD2m4RxN3cUQYsW1spHcTsO6Ig+6lBolN3pEmaL3A+nXaLum12o5AZSOH/V1tFkMUgaBQc+5B/FIAvOj01h3rvOgoru7FeGwH0pCxhYzqKipxcTkPMseKbGWXnOxrAiDTQ2ZVsRNF2mdyswWJuUQ6UoQS+Ophx+DQijG9Pg4pmYmkRcB3Vt7cPzYMQwOz8BQU4Gh+Wn07t+CpCDD2F8JVRXkdcqS/K6IHMC0F8JBErY3FAxCrdFwo0oBeoRrdvs9KK+qQjSWhNFoRiFXhFau5GtiJBSEvlIH56oTJpOJA6GS5HWxNaBSXw1BXAKroQx6ixnhWJSn/hqFEsV0FuloFK++8gpP4gk37F1d/8ii87eF+0ceot/4EwRf+cp9RTJ+0kSJC/cMGQFLxlGaVn/IWN+Qm7Ck5dce/GbaKOSpGP8QFXlH4U7/XirgS+jHkt67FKrEDHaW2pTE66yn3yjq+c+SXzHg6eP0NZuG2s2p/p0/Ej0NNR00VaTfh79mg6W+SZr5tyrc6Xv9+hHa1Lbf2di4Z4OorWzE408/Bc+6j2+Eq6urUFKSqVSB2YlpWI1mlhqQRnNyehq19fWMewyEI8ht6L6LKGB5fgk2kxXltnK+8NweHmZ9J+nQFDI5NGotxDIJrOVWZIppzCxN84Vl566d0Oi0WF3x8A3PH/LDF3SjIEmjstmBa8ODjAoL+cNYGJuHzWJGTVUF8ukkqsrLoZVqMHhlAA8ePILFOSe2bOnnIAkK3JiYGkd3bxe/po5KBzQaLaMQhWoVbty4zqtp0gcHIwGUV1bAubyMZZeLuc9qpQ5SmYRXeyqFAvFYAnK5EuXlVTwtoxuQTERMZz3rtykVlnjChK+kFT43lJsbGd4O5RGPxeB0LrGe/uSpE7BYLYhnk2woG7h1E08/8xTf/MOxIMfRUyFDqLX+bT2Ydk3DUmXA/NIUM7Pv2X8fDOYyrPr8EEglpQTOfBI2hxnDkwPs1xBBDJFAiqrKOjafUgNCZkMyvJFJNhwKY23NwwFEZpMZyVQeLrqRqtQYHxnH4UMPIRVLs5xj1b3Gum/PcgDWMhMbsOQ6FfJSIURywnbmce3yFU4wpCakqqIePR39yGaKbMoiHaTX58LAzWuoLi/nVfTtkSEmcVw4fw5ffv73YbEa8Yujb0GpUbHmnqLAeaWap2AQJQqUrLi4hgN770dbcxf+8q//EkabGQKZCJX1lRiZHEGmkIJKLUNFhQ2tLW0IBuKIRwow66s5AbG9tREvvv4PiGdcSBcC6O3qQzEnh1Kmh0gsYZMXSQ/sdgfLDcgwTIWp1+1lXntLQzMioQSvxGnt3dDQgHJ7JeLRLEup1jxr/B6gm3KNowoVZXYmZyiU5G8QMBLNUeXgvzvdTmhMaqRJ8pRPYXJ6hI9TbaWDC25ClmYTtDYX48Kl8+jd2gPX6jyUchmq7OUYvj3IKaxyhYLPR996gKemM4uz3NjReTd0ewgysQR7du9mT0oikcGJ90/hU5/5HHRaE0YnxyEVKzhhkUg3arkSi7NLkBIyz7PO70GSXAnFOQ4fIrpPV18PDtyzi8kft65dQ0NDHbZs64JIKUU8HcfkxCTWVwKw6svQtXUbVl0enDh2EslEAQaDCQqFHm6nh7GBA1euYde2HnjXffAF1lHbUIPllSW0d7TwaIQGOiaNEcfeeg+Sohi5RJr1wiQBIsN7PF4yLO7Y0QWdRoJoKIBkMoHVNT+iiQystnKIRUVkU0mWg50/e5mL6s7ujhJJpUAbqigWXCuwOSqgschY5kYBPfFYnotVhUzFRCAylBMXPpEu8H0pl8nz60hIQfKuUINOwwqTuWQMp3OetjCkPaf7TCqV4OsCFTx0XhOBiigjL77wEl8fh4aH8N3vfJsHBmQKjUTDXAQ1NDZyonA6RVQfwhlL0NTYwL/HB5du8naHNoJUuJPvhuSJdN3t6GyHc3mWJQl0Dj7z8Wdx+sxpTM9PIZQIo3NbO7+e/mAMjz/5OORqkm8lYDYYcOb0+5xQPbMwjbsO3MWa857WdjY37urtx1svv4nPPftpDpX6xp//B2jMevQc2IEFp5NTno8fP825J2TkrC53UL+JvX27cOP8ZQQCfnzzb/4La9EnJyf4nlNf14i/+qu/QraQR2VVLfsiaNujUkvxxONHcO7McVTa7Rzeo9BpcIZoQ2odQpEsThy7CElRimwiCYVCBFuFGdU1lYhRQVzMcS4HvWf0WjJYWyCTKBGJ5XDhgxuIheJ46P69uGv/Xfi7//odrPmjSBYKSBcKfE0sCoBAJsT+oac+83FcHbgOsUDM4UALM4uIBcLwrfkgERDOUIGRoWFu4hiCIRFCqVLAYrPw1pbuoVQE0zlLiakUzkYcd/q/e81VAnPkMtwki+XEVRcjH8tiaXIB4UAcO3dt5aCr5tZ6nL54BnZHNVLpAlKJPMQFKXwrJbRsY3st0khiZHoM/bv6GYqw6vZBLgP0SgU+/bGn4TBZEV4PospRxY0kSXmcS0s4ceYsAoIi1uIB2OodCCRDDHGgjZFCKmWVAzW+JDwnTEgmmWQ2PQVDGU0WlkPRezyRi8NHHiw95VbIuGinxGOtkrYbhEQNIpSiiTvx22388XVvBFqZCQ2VbdCJDByQSIFPTW3N7J+iLVAmkcTAlascwKRQqRjXGw9lPrLo/G3h/pGH6Df+BC7caRpBWkKaSnPxTIVvvsR1Z6ziHQjIzekxu7M3dOOsG8xSNH0pJZWn7SR72ZiOU3FN0/LNCGoyq7JplLXqvypzSRu6KWm5UxpDfyadOqfd05+FJaoNSXboy+n5f30KT80Ah0ZtGG83G47N57pvUIS25f9ZZ/8bH72NLxhz5HGuswCauG8+/t+Kd/o4SX3EWS1UciPuOXQQCrWS0Xt0Yy3m8sxrHxm8jVWXi1fqzFUXSxkfptRomM4w71yE3qBDJhmFsFCAUUfINQGS6RQUWg1Prel3JRNe0B9mvaBCp0RRSjSFCNq6W5lTTQeTpiyhQIQLl1WvC2nEkJXmoDEZmA1/7vQF5EMJZsY+8vARXLv6Abb3bcPVC1fRUFGPPf17MTI4yuE5lBg3OT0BR001PN41Rg4SuUYmVyKSSKCglLP0hzjpNB2kKRkV9mS+peIcIM6sAOlkEg21tWxyI/QhoQFB+mHaBKVzGLh+E9u3b2czK63TSfdPciK62dJULJ0htGmGJ2kUh01IOEpF1Go1fCGihoVaumQqyQVqRQVx260QiIsIhP0sKfJ6Paitr8Yvz76JsgYdZpYnMDw2hPvuexBatQmjFLxjNkClkWJo/BpiKR8gpsLRBJ3axlr2tWUvT6qi4TDMJhP/vlaLlQvPFdcqT9zNVitu3hpAPpVFMpxCnaMBHU3dWF5ew9ziIiRyGSP7Xvzpz1FdVYGVNRfsNXaYKqzIiQTMBCfJQCTk55tRd9cWVNpLnHQyU8ZjESRTEUxNTaCjvR3Tc1MYGh1iKkg8HIFEJMADD9yDn7/xc56+6nRm6LV6eH1rMBr0HLvtpwnd3BLMfPNVoK6+AalcGk63Cyli2ycjSOWSaKRkwaV5uJY8UEgM+OIXn8f7x0+ho6uLn292fhTe9QUcfuhuLM+toaqyGUZjGfzrPuSKSQwMXkc2X2BpCDVS9PPeujnI1JWq8io01TcjGo6jqbEJL7zwAmrrGrC1exdrymmjZi2z8o2OgrRoCpeg0BWdljdTqUyKG1pKktQZSSMKThXkICBREalEDOs+LxLRBO47eBhT43Nc1Fy+8gF2796OeDIMi9bIwUUL83NckNHknwg+SpWab/wUtlJhr0BNTQ0mxscxOT6O1uYWVFZUYXHBCUdFFeLJFLo7e/DKi68yEjIWTGDdE0L/lp1IJtKM1iSKzrFjR9HS0oyzZ88y/tRg1qKxuQGzizP42KNH0NHWzGbIWDoK4jbeHLyFZCQOv9ODfCIHS1kFU6qKOQHm55Zw8uQ51hL//IXXEFgLQSQowFFjZ841GWoJDfresV+ir6+XPRm09exu78Hbr74Dk9aIeDDG5kKfb50N42QwLTOZsHVrE8TCLOpq7IyFlSpUcK74IBJLoVIrsTC3CIfNioBvHdFIAiqtFpW1DsRzKcSyGZ7eLrv92LaXNhxFVNc2QqMmHbwMF898gHX3OrKJDCe3ZtOle1SGhkqELSZNLwf70fWhwGx88hRQUU/FGp3/pGUm1Cvp74kQk8ul2NwqEUpg0hk5uZZCkYiyRKbQT3z6ExgYHIRIJGLDoVgoZBSe1WyExWximUU+m8X01CwzyGl6v71/B7xeLxYXF7n5JAZ5Op1AKBzF7/zOJ7kB+G/f/R5Tp8qqLMgKM0jlUrjvvkOwO8rZu0S5DvR+IcpRJpeBo64a9ko7Lp05BaNKjUcOHUaNzYEz753C/ffcz9crr8eLn736ItQOE1LpLKprG3iDqlYpsUJ4wUIBFqMF8qIA7lk67w6zpId07VTA0j3DoDfhxRdfRmtXF/p37cLR944hHArg4L374HLOoLWlgekzUxPTeP/0SSg0OtgcdXC5Anjz58eQi6ehVsnRUF8BjVbKfhfX0lKpUJQrIRfLYbFWIJkuYG7eicXlNYQiScjEwO9+9lNMJjtz5iLc/gjygiIs5TZ0dfVifGoCTt8qatqrce+DhzC/QhsCA8sMg+shDpwK0WYuHGV85Y1rNxjCQGmfNF0nTCmx3eOpNG+SqJFTqZS8pdGo1cjnMpx0Sk0dbU5oWKQ361EQ5KDXqOCaXUJg1c+FLekWv/T8FzA0PIh3T1Bq7lYoVBrGZyrESrRWE/QhjxuDV9GxtR1zrgVkijmIFXKY7EZOuraXGWFSa/DUw49i6OYQkuEYTEodBOk8nMsrWI9Hoay0ICUqoCAXwRcNwEK+tlAYlRWVfJ0PhAN8KyQZISEt6XykYQUli+eLAt7giRVCxnOqdTo2+RO9hzxJ5VYbD4/oOpzMRRlTSfWRUqGGWCCHTKhFQ0ULjHIrCCH/3nvHsLW/D3v37YOwWMC1Dy7j+DtHseb1sGcgmchCVJB9ZNn028L9Iw/Rb/wJXLhvdqh04aACm7pPTi3dwCySNIam3CVTKtjxTYxpuljyCpIm7hvGU5reb+pfSimnpSaAC9k7zKcssdmom7lI39DEbxb4m8QZuh5vUmQ2aTWbchP6/pRIxomrG43C5hGgr0+n80xF2Jzib/YI9L0fGJGg/V+xcD/bkUdW8qty/V+SzNDPEfQVkE4ABw7eA3tFeSlwY3mZGeNEXSBRTyGTgcVoxpkz53DXXQdx6uQp9G3rx5lzZ1HXVI+amlpcPHsKKrkSNouN8U2kSStKRFjzuaGQK3ilT9OSzjq0AAAgAElEQVQIk82K6cVp2KqtgKwIiVKM9469i5a2dtxzz/2IhKKYnphEQ1MdvvPDv8e9D9+DHbt3YXRiEpFwAjM3BtHV1oGKynI+noSQe+OV19He2Im795BZMYhMPIPZ6RleLXf3dHMTIZFKoVCpeZW3HoxCb634ECtKUpKSKKuEDmXKCkmlhEKOeUc+z3zeUoCXFBl6nxUobGiQebvdXT286qNpG03EiKLi93thNBmY9CCRSvgCQzxkuglPTU1xyqJRb2DMVjpH0dQ5KBWKjS1RBvl8FolUjCU8o+Oj2L5vO45feAf2JgOWAwvQW3Vwu70oFkTIZIpobGpGNpdEIOrE6NQN5s+TiVUi0CK6nkYxJ4ROqYVeo+PzhPSYVRVVGJuY4PcmNZjUZAnkRSzPLcPrCsBuqEZzbSe2bdmB7/3oH2C1l8KZNAotRoZuMTGkuaMFvTv7YeIkP9o2gI2FyOWhUmi5QCWJBgWFLDpnefL5/R98F7//5efxTz/+7/jUZ2kCeBK9Pd2s2aYieWxyCBXVNpgtldi/5y4cP34SMrECFWWVSMVjCK+vY3zkNvbu3gN7ZTlCkQgCpHv1e6G30M1piUT5rO1fnFvBv//TP8fpM+8ze5uIEhS+Q01Tma2sNO0/eQGf/tTv4u13j+JjTz6O//aDbyGTS6C5uQU+r5elVISYEwslWJpbhFln5UaukBewXILwmXftuwsKoQ4ut5snbAmSVIhFnJJ65fIVHgS0drRBplYyWjRPaFFxETmSvojy8Pg9HH1eba9g2RBtREiKQ3IBkpgRmYoaO5qs0k2PohhIMkH6VCrUyC9BTUN5hQP/8IPvo66hlqeFZFZMxGJ46803+D3YUNfIeM633nobzz33PEsLfvLDnyIXy0OvMqO3cxu8a0EO4yKO88ziFJuq5+fneLLas7UXXp8HcpUUVbUOnDj6Dr72R19Bz7ZurPrdmJiZ4uY0HohBI1IgHYrj1PEL+PjHn8Z6IIzZmQVuNodvjQJ5GniI0Nnbg4Iwhy1btuDoL4/C415DmdnIx53kIERHcZRX4vgvT6CmogZjQ+PQ60xMbonGIlxgkl54/75eSEQZiAUZmE06pl+JZCoEwwlupAWFAm8q6LVbWnAyXUVp0EBp0iGYjKO5vQNnL91EW28FwokYbOUO6PRlaG/pwr49+yGFFH/z13+Dk++egiArYwlLMp3d8FnRUIiuHyXUMIWR8RinCC7qaSNHJw9lZpSoZRkUaQRdLMJuKSsVfUrlRjBTkTMY6BnmXUtob2/FzOQUa6HNJj1L72LRMFO8qDHLJLN8LPbs2YOVFTd++c5RTjQlcg1J8WgY87nPfRaLC0s4fvw4/vPf/hd86+//FtFUBPVttbDYzdi3fzvGpiYYWUuvMwWg0TEjCWNjayubLfVqMRwWC5SQIBGK8QS9r7cfra0deOmn/8w8/7/7yQ94wPHJ3/ksdm3fiVd+/hIsRiN8bg+a6urR4CiHpJjDyMgQ53AQvcVkteDw4UcwOTXDCNrG1g58cO0axsbGYDRomEVuMKiwtDDPtCa/r7SNrKprwNXrQzDpyzE/sQxBtoi+3i6o1EIEAh7MzizBbi3lbChlSthtlUzwuTU8jrX1IMLRJPvoWpqq8NlPfwI/+dGPsUSNvloFiVKJ+uYmxh9PTE3z36vbKtHa24ZYOgmxhEIhRSx/kwllnNobC0TYrH7z6g0u5KkYL+RyMFlMEEmF/LxyuZQn1YS+raur4+NMUkka7tC9xGgo5XpI5CIe3NCWkUKenMSdz+YZM/zE4w9yYu+xUyewbcd2xGJJCPJiJCJJSLJFmHQEcwhyYnEwHkY4mWDcYlFagFQlhrlMC5lACOfkHHZs2wm7wQqbygC/y8NNaCgdR0qTx0rQBzH5PwgqseZGOpVhXwk1vFoD6c7jPKChe6RrycUUpaVFF7b09WNxaRmWcgOEcgkqqqrYX7M4swClhIKUVEw3Iu9JOL4OjUYFt2sFqWSBZZE6hQVdDb1Ih4u4euEa9EQbc7mYHEZNjnNuASvOZW6GaRhC22S30/eRRedvC/ePPES/8Sdw4b4pYZHJxVygEyuUpCabDyoaSgz2kiadQ5c2/q3Ea+dnYPZzyUj6q2p7ky5DjQDTYKjIZj17aZJfquc38JNc6JcuxKQJLk3lS5+ziaLkazIV+dQ4bDQT9Pn0518nzaSIe0pcekJVbhhEN7/f4VEJOlwl09L/7oMm7mfa8x9O3EvUmxJ+cgNys3GMfiWjmZ32I50WYef27ejq7GANHp0QVAxFo3G4V1dBMjkKHaqraWSWMq1/6USWKmSIpyKs39za0w+JQASH3cE3D7lGhXg2zZMfk9GIXC4Jf9CNRCaNnv5eSNRijE2PYNf+nXj77V9wYb2tbxfGRiZQbrJCqZQhXUyy+ZImR5//3S8gnkhjgtjRTa24fvMGUzRMBgveeO0t7Ny6G1YzaYgDuGfPPpgsNiSjUZ5AUrIjE16KYHOXSCKDTGngCQHJO+h1I108JbRR0Z5KpvhCSoYi0suShrmtpZX1pVKZdIMWIeOLPq0HKQ2VnjxFunY5rRKzCAUDMBoMtJJBNB6FXq1BNpeFRCTikKVMJsWF+pp3FYGQB1euXmMUHxX2JLcgTeTi8gKOvvcuT98MViMaWqrgT64hkg/D0VjDF62hoWHs2rkLGp2RC+/RyVuAKIlUNsyIMFrpjt0e5ynq4uQyHnzgQVy4cAEdHV28nSLCBhnAKOl0emYGUq0IyAkwO76EansTDt3zEN568x20kWxBkIdMJuFkTpp+07r32ImT+MJXv4zy2nrIFCpGc06PjkJczGPPnn24dv06pmcmoFTJEQx5UVZmYt35557/Ai5fO49EJoYC7W5yQHtbJ/PPp2ZHoTUp4XQts/n5zTfexSee+TzS8Tzmp5fQ2dqCN157Ef3bujiB8+C992J6ZhYFoYBDXlramnH95jVev3/siWcwO7vARkqlSobl1RVYzRXYv/se3L49zkUvSVkoMVUiV6C+qRavvfUCa7hNehOikRi83jUsO6dQVVnF0hGD2oiuti4EKDxFIsPs/BxL4Zqq2rC05MS3v/dd/N23v83hS7TZ+P73f4Cmpia411aZNX7w0EHsObAXAmGeJSH01nQ4Kvm9MzU6gZ6Obt5K7Ni2HYurLtaGEiayvq6G6Q9ksJ6enETf1i2IJWM8yS1QVkIoxDc+wnlabWW4fv06v5/6+rbwpJam88ScPnniJPbu3c+scb83gFdffJ0N6pSc2lTbgunJRYzeHmN0aWdvO2KxMLbRxGv/HkzPz8JYZgBFmt64eRWxcJiDgVa9bjzysYdhKrMwWadMY0HY7eOUxQ9OX0RRIIYnGOAt1iMPPobZyXneXE1MTmFLfz+S+RSfG2H/Og7uP4D/+PWv8yY0nYrjwIEDsNvL+Gcl6Z7btc76cIGQGm4yqpIkMYdPPPsQIqFVJCLryGVpok5NegIiiYKlYCQdoU0XeRRMekspMVOYh8KsRVZQYNqI0WJGUhhnwovZUgGVUoex0WmMj8+jp6MTB/bvx3e+9Y9MRCGJGRVTVCCTFyQYIF+DgBnadO+hxovIInSeUagX3TDItE4TeLq+CKUlbHDf1q28aabpu8fjYQ8KcdoJZ0rTUqlYgkgoDJVCBkclEVJyfE0koz/5EkjKR/fCv/iLb+ClF3/O1+fx8Une3tH7+5v/6Zs4eeIETp06xQnVlND5hed+D8lcEuevnuMC7JFH70U8FYWQzLFKFXLpPCKRKFRqPc5fucKT3X17tuCFn/wIP/rO93Dx1Fk+js9/8Su8qb125SpGR0fhCfnx4ENH+H7Xt2UrTp98H2fPnMbwrVvYv2cviuk4ByMR4u/UmVPo6OnGI48+DqFYgY89/TR27NqD20MTsFdUsDeqpbkeO3duQSTgw9Q4nYMk+ctSHB3cPh/ru91OL/JxSvaUwmEzQSzNo6GhGivOFaSTOYglUh4CypSU5DyEUCyNFN3XIUS5zYi/+PP/E6dPHmffD7HkK6tK6d9Xb97AwuIifD4v5FRA03BOJYWhzMIAgUg0yg0Wyc2WF5344PwlqCQq+Al/OjXLWnCaCVICsVQuRU1DLUtSSAZT39DAfglCg2o1WoyPj6LMZoFUIsfC3AJCYT/sDisMeg2kAhHmJ+fYZE4+BnuZiclLI2PDUGu1NFeCVq7BlQuXYVComeaWSsUZk7roWmbKU05aRFmNFeFUAMlUGNMjU1AUhbhn3wEIC0L0b+mDRqLEyXePYcntRO3OZoSScZirKhknPDY2gbq6ei7AqSKj7aZCK2HpolKqZAkSNas+XxADN2/j0H2HoTKqML0wDbfXx7SxgNfP+nSjXotMIcfkIbdnGXq9FlIysK+uocJeDUFGCrPKhqWJVTjnljE7uYBPfP6TmJ2dhZYkOvkC0vE4N6TxZJJlranwb6ky/7v14/+Xrxd89av3FWmCTkXmpg58c8K9WQhTN0gFOE+8N+UxFNK0wWvniXep/C8V4Rufx0U9Teg5BTXPXeXm13xobC0N4jdMJaUWYNPwyoU7r0FLhT39nXGRRSLflBjtJJm5s0Dm5FZx6efJkAGQJjCM8PvVg77fg6NSdKz82xTuv/69NuVAd/7OC/MUZy9HS0MDtvVuRSwShb28AnK1Ch9cvYZQJAyVSFyiV8RSaG1tx4rbzVp1b9CDiioba52TiRRPcy16MwKBMHq3bceNW4NcPJBG9OOffBJL3jmo9Fp4172QKCW4ePUCJDIx9u3bB7drlde5tAZPBWMw6nRQ6JVsxiQ2bn19E/zBMNRyMd59+23s2LkL8VgKhZyAmdzbt+5guQqFAdEqkigh05PTXFi1NLVw1/76629AIpPhvvvu5ykY0SRoLUkvPKVBUsgQXTgF1IyJxcgSf19Uat7oxaXNDE08hSyJKk0LS4Qi+iBKCLp8qZAPBNaRSichVyq5EVIq5Sx/qK6u5HAgptl4vUilYvD4VniVKBJK0N7ZxRpPU5kZV65fxdziLBMpYtE4Jy3G0jE0d7dg0eNEKBnGXft2wbk6D5VWiRNnTjAG7tlPPIGh0RuIxQMcKCQRSDhoJxXMIp3KsmGPEhMXFhb5fKBpJk0gSSIkJRpAIo1ELA2d2oRtvTuQiKZY8kGTkZHhIXQ0d+JH3/9HhEIx/PGf/ikcDQ1wNDUytuvipUtIhP1YmBlnwy1NlvVGHSZnJtDW1oz5+RmWDAViFHGdg63Kwkg7vdoEm6USfVv6kEUS//zyj1FZbWWCBk3hbt0cg0lXji0dO2DUmti4d+DALly5fg4igQCTk9NcCJbZrKVkyOA6VBoVr3eJvU16V9p8uD0+PPXEp1nP/s4vjuIPnv8yEskIjr13AkKJBP27+jAzP4b+bVuxtuLF8XePY25mGo2NDiwvOVFldyAaiKKvZys++OAyk3fMZVb09W3HvfsOo6O9CzduDeCHP/onfPZzn8OLL72IK5cvc6rw3j3b0b+jF8dPHUckEcauvTvR0FzPyEBChFKT293RxdHpNpsNFy9fQv/2HfjZz17G4489gZnZCR5IdHcQBi7FXO5kKs6BUoQtJRM10UrofbjsWoHL5WL29zMfexq3bt+Ax+Nmn0Y+k8e+vXfh7IULnD2QCKeQiGRQYa1GJJhgBGwqnYNYSOmLFaWtUCqOcDSEFc8qNzdiqRBGs5aWLojFo7w5m5iZ5BTayvIqjN4Ygt1QBplAhEQwgbU1H06dPYfZhXU4Ks2cZFlVVQuNwYCJiQmUmU0I+ddx/z334tK5swgHghgdG4VAKMW2HX0w6FUoFjKYGJ7BmoukWFLWvtK5VFFmQCoWwWNPHuLCPZOMQFDIQq5SIxRJYWRsBfX1dpZqCUhjrDOhvrIWZ89dRAppQC6A0qjBGjWwLQ3ISbJYD0TRUNeGgRsj6O7ZBqVKwzQm2nCcO3GeEa50vlIuAGmnc+ksYpEYp8JeunSJXxeahm7fvhMajQFqlQ4KuQrhEG0J4qwRJrNnJBbmPIiJyXGWJnV2dmBqfAJVDgeWlhbx8OOPMnOfdMTf++63Oe2SNpg9PVtw5OFHsLqyCs+al+9H27b14ac//WdYrVZcu3YVUqkEjz36GNNmXn7xFd4Aej0kHRJDJBHAUVuJojCPL33593HlxjmcOXcKH//kszwAqK2uYUPxk089i//jG38Oi70cDz/6AK5duICPHTmCi+fO8M/R0taKqelpfP6zn8Xpkydw8tw59PZsQT5XZH+YSa/D4M3rUMkVXNA++tB9CIXWGJdJ723i0K/5/Vjzr2N5jcL9tAgFKMgoh4WZGfT1diKXTsBqNuHrf/Z/YW56Gf/Pt76DmaVFBGNBVNirOIU66A6y52jn9n5OOJ+Zn2Z0pU6r5wRYUplcuT7A3HyaBdLWVCgoYOeuLhw5fAg/f/lFTi1OJmn7KMDw2ARSVOxLyauUg0gqgcVuRbKQZh+EQq9CXlBAR3c3urq3Ym3Vg5mxKSCbx8qCCyODwwh415HPFHhgIFfLoTFoeSBICFz6P8npyNtEptXGxno4V5wwaA0IrgcRCgegUEkYKWvU6DA5MoF8Os/DI7Neh9UVFxzVlSXzq8EI58wiGmsaMDlBuStF3LV/L2+51To9RsbHINSI0dzThHnXDJvcd/RvR1djKy6dPo9kMgXthkm2ympnn+FaNozLgzfZS8DnUSiMWDQKtUrNmStFmQA6qxqRYARNdQ1wLbpgNliQywrQ1dmL0bFJ5MUFDp+KkRxMIsHE7SH0b9mCUNCPvBgQ0yDF7eTGNBigQZcZUqKbJcXobe3DqXcvQCVS4fbQKPbevQ/VNbUsSzx4193QqBQYuHULoShJP22I+GIfWXf+duL+kYfoN/4EwR/+4f1F0pzTY3O6zX/eNKFusNo3n3lT47454S7pzP/nwp0+l4p3MpVuctlZL79h3Nwsozen4FSYsy6+WPq6zQf9O603f32Sfmcy6qbZlL6GTkr6eciYQs9DMgSaQGxiLe/8Hf7/KtxLjciv5D6bP28urcRLL/wCZmKkNzVj3+69eOzxJ6HS6/HCa6/xVMHvXGZzm8lcxheqo8ePQ2NUI5wKYfue7VBoxFDrxByuY9KamQ1OsdEFiHiqEfaHkM4n8NTnn2YJTSwRYymD1+9h8xQRIIh40NfXh4gnhKOv/QJKmQJqvQZ3HdiHsaExln1UVtVAKC8ygsrnCbDGuKaqAfU1jeju3Mo6T5poKNRq9iIQ+ox0tcTUpvcWSa4kEilrUXkUIhDwNJxWtsWCAPXVNdASI52lWQL+vDRlCGxIG8jwxZj/Qg4SgZB1mfScjMoqgNfTdBGmKT5pGintsKOrjTGQNM5ZXlpgskE4vI7u7i5uAq5fvQqtWg+NWsfJiU0tbYBEzLKPW0O3MOdc4Ik0JZG2NrbyBmF4ehx7Du2Ba30JOpMIszNDCCd9cLrnsR4KYM++Po5jJ9MOmWepGLMYrMjGiWajhlQuYZ016SXDgRCy6TSeeOwJxup5fHEOUiLjKOuyVTpYDDZY9RaMj40zvlIuUfKE52c/fgn2iio8+5lPQ2U2wFJZhhde+hm87nmsrS7hY089hTfeeoMn0g8cvh8iqQjBgB979uyGnOLTA26MTN2GTm+AWmFCR0sfvGsedPS2YXD0OhaXpziIp9Jh4dCkYlaK9uY+rHuiUMpI9iRHIunHyAhtHfYwspH2bkTEmZmf5fOeJpKRcIQ1mlU1DszMOtG3dR/8a2G0NXdygXL+/Hm0d3ShrqkJZ8+fgNu7gMaGOvR3b8eVix/g8qVL0JEnQSxFyBdAOpbEA/c9gIEbNyCWSlBdU4MtW/qQjBbx4ksv49Tpc/ju97/D7O03XnsdofUgDHo9TCYt7r57DweMvfDKC+jd3osjRx5ioyqZwhobG/k55Uo5F+MvvPgSh/389KcvwOcNo7O1De1djXj76MvQ6JX4zO99lot1pVrOmFCatNINkgr3cDjK10OSHdKkmfT+VosRZpOlFJyUyXMxSZSgtfk1SPIyKGVa6A1WWEhHPD/HwxEK+eGwpuERRpoSLYoKzHg8gvV1H+zlVii0Mnzqs59EPB3jMK6j7xzDwX0HEPWFUO+oxaXTl9jY29nZw9hKg8UK73oYFVU13PAvTM8g7POhzlHN7hFqjMmwODA4BbFMhLauNpRXmFBuNWB50Y3p0QVEIylEYwnG6BG3WyYq4uFH74XHu4RCJgZBPgu5Uo3hsWme5lIRS54DfzLBht+H73+YPS8/ffmfEUgGodSrsR4MsmZXZ9FiYd4Fq8GBbEaMJSfJ3oxo7Wxh+dD4yCjCnihvnMrMZZibmUeK+eQ1cK+sIhwKIifKwWSjBqUCD9x/BOfOXWaiEFGLyu3lbLqempgqkdPERRx57Ah7Y4KBdd4Uzk3PIJtK477Dh9h34Vxc5AAaSvgdG59kOk9NXT2fS4S/pAA5agBvDd6CRq3C6dOncf/9h/Dkk0/gm9/8JibGJ2HQG+FcckOtVuKeew+gps4Bs0XPsoy3j74FmYLCzrKstf7YU09i2enC7r378J/+72+hrLIKZeUO/PLNN9FYZWNTslKtgFKrwr33HcTy8iIPaCjoiyan7S2tqCgvQywSQToew+88+0mW5h0/9i5qqyuwsrLKeQbvnzmLFFXVEhHKHA6ojXoMDwxhbtKFuio7tm/txPT4CO7ZdxeiwQSGBqZx89oo8kKgpb2Vr92xcAoqqQIqiZJ5/kurLk44b21uhEanRyQa558rnk4jmUxzYBXduxsaHXjp5e/jr/7yGzDq9XA53fB6o0yeiiWz7IcSi4uQko9NIuIGvSAWICcsoKa5DhnkYK2wY+++A6xNX553wr/i4WCq6x9cw9ToNBQyKZ+j9c113FwTtae8kqhJFhRALPMglwManRo6g5Y3j2qlGtOzU4jFg7BXlCG8HkAhk4fH5UVLYxMX+65FN/bu64VIIoTXvQZRXgCLTo/K6ip+HyZjMezq34Gzp89yhgdtCtwhF7wRDw+jKCSNJo+drR0opLO8oQtHw0xsitPGPZNAKBHDSsAPoVSKQjaLbDLJmnwCGujKdAikqDHJoq6qjr9/0BdmSWYykUNPz1ZcHriOMko7X19nRn00EERDVSVLv26ODiIrLpBajrfTmXSW773CohSFpBBWdTmmh+eZ406BfpSDQcNEv9fDWFMdcfAVckaOajUG5OIlKfK/9Pht4f5RR+g3/7jga3/0QHGTr745maYbx4fF8q8V7psJqjxf35DLfGhY3Ugu/TBldWMiz8U74yFpJl8KWNosaFnfvmlSZV9syRzLH+ewJjKhlv5+Z2HPcplfm6Rv0mo4vZVi5zaY9KR1L/2MvzLUPjAs+beZuG92J5uvBWv3S7KfzU0CNRfd7XswN+XiwjmXzHDYyCee/STmlhbhCwTw+i/eQk9zKw4ffpAvGFqDHosry6hpqoWlwoJEPg5PaBlpUZgT9kREU8lSKEoKd911L5NbgkEvhLICctI8TAYztm7ZwdHjx46fQE11DdqbW1HM5nHyxHuwm81AuoDdO3fj7XfeZd73M48+DZPJxl+TE2ycoNTj5SnoQYl0tgCZTAGhWMIX5SLjNkvEHwnEHB9NB55MxxzAVcgz9YRW2mOTozwxoolyha0CNeXVsJnLSloiMRBNxTikKVXIsEmXLhhUtIvoKbMSvgC7VpY5OKSyyoFyewVeeeVVLhRIgtPe0cY0F9JVU9FEsgbSWtfWVWFpeQFdHR1IRdL8ewoEYu4Z6Oc/dvYEjp84xomeRrOR0w1pC0HSGTr2qWIK9W1VOH/1GCSSDCx2LeQ6AVz+OQikRUaTrSz4oVfaQDU6rYwvnpzG3r3tUOkVcK8t89SNEm71Gi3UahUnva66oxi6PcaR7PX1zdAoNWwYPrjvILP5y4hE4Isg5I/hwL77OAWVkIJERskgg0DEj/WQG77ACht1u7u6cPrsWai1GsjkKtQ3NHGoywuvvYADh/bD5rCyNECrNjDSi2LJyWBGW4TqBjMSySAHwBAFwqAux6orjGJexBIWi82IxqYa5FJpnD95EsVsuoTlEwlZLrJly1ZUVDrwwx/+E/7oj7+Kd955hyffDbXtUMqNEAkoFTQAn8ePz3/+C/AEPPjF0VchEKbQWFuBXCqPKlstqm1kdF3G2ZOnIc4XUVlewTKq3m192L2b0jT9+MY3/gKLs8tcmDmqKqHXm7G8vAKRRAKz0cD0o0uXzmPX3j7suXsP7n/oPsTSCUQo+Y+aS7EUf/etv8cHF6/jK1/+Is5dPMNSm3gii8mZBWbyky6WcIePPXMI23ZuZVNhILwOtVbFWx2SX2QzGTZGkh6f3nfRaBA6vZalNyStoI0abQ6IftTa0oFXXngFOpkJ4rwUOrURMpkamUIebu8aN8DUFLhXXZwA+thjT/I5MD4xyFNNokJ0b+1k4xjRmihAiaRSb770Fp565Cmszq2gvrqeDe7dPT04d+EK7DVVWAv4UV5ZyfK7NacLsqIExUQSB+7aw691LB7H+++fRjASh0qj40bGXmFEe0s9hgdG4V0NIBRIspSvo60NOq0Ks9OTaGgsh8EkRTEfhwA5iMVSTIzPs+mdru8KpRxTLidEUhXUaj38gShkciHiyQjEEmrUCfcrgkarx+SkE61NXVhzBzAxtgCTSceZAISu27ljJ1+vLly4xPg+urwQFcTldCKwvg4peWYkRAWRQKXRw2qtwHNf+hqGbo/i5o1bWHG5kScPiErB5vmJyQk2slNBQ3z+oZvX4VlxoUCpt2TcdVRicWEetjJbyddVANrau2Ats2NwaAg9XV0wmU0sa6RpO/2u5LPIUgBQdyeuX7nOQw6SIhVyeb42LToXoeFguyAEogIz/GVKGYQSAfuLqOCMkNzPYsbZK5dhqayETKVlbXo6EUaF3YZkPMJSwcM0RQ/7+dhNT82zVHJbd9BrWLUAACAASURBVDdIyERa6mw8jnvuPQit3oB3jx7FoUMHMT46wVvEcDyJRDYHp3sVrZ1dCMVjcC3NczPS00nhWwlIBUIIM0QWKsO7b51GwJdg78bo5CSbP8nUGgmGkU2XtP4kiyMsIl1zI+E4Y4vpWkf3YkqnpvcB3bK/+uXfRzq9jmWnE6urHohEMiwvryKRzKOuvpbhCxqFlOlUlKjtcq8ilozDE/DDWmlHGnls27UThTyZ0DO8KaOJuyBX5MCjt9/4JTLxNG8eqEC1WA0sk6JbV11DPR9vlnop5AhFQvwzUmFOYXiUJEum4paWemg1Sqx7vbg9MAqlVMXMc5/Hi4MH92NpYQqrrgV0NrfBoNEjlqOtbx5lBjN7IKg+ae/q4BC4HXv6Oazv8tUrHNxEQVLkraJinHDGqUwOOq0RgVAISp2KPRY0PKOU9EgwiPKyMuTzGR60ZSVZhHJBhlEoRUqE3OsIuYPQyLWQihRIpjIw2C2Q6pRwra1yzVNbWYkqmw3lFTYMT41iLeTj40m1FiGJkRMy/jK2nsS2zh0IeeMYH5qEVmtGNBHHvHOJJWW05UtEEjwoo0RtDXm5hCRX/W3h/lHH4F/744I//pPDPOrmmN07ivE7v9GdhTadhHRCbE69N6fmnLZ6RyFNARR3ar03n48msNQg8JQeNCEnHUSJFsOSlw2TKpd/GxX75gy+1EyUqDKbP+tmgiv9nX4H0r7Tgwv+TVnPHdQZbk4EAhBV5l9LKjNakcfptmxJ4775w/K32WTYl37fDxsUaijiUqytBNHS1Mo4K5PGwHHUvVt6uSuPpZK8uiuzWpBIRWGz25go41xbgUwjhy+0hsr6cqisMni8Lp4aicQqSCV67N1zELduXcPs3BD0Vjkgo1CiecQiWUSjOQiKYmgoVVGrQ02lA/MLYyjmU6jYoFBcv3YLwzfHsTC5gue+8PvYvfcAphfm+EJDNxarxcLaOrFEDlK4SRUKDgFhLTlJX/j9VEA6m0EmneaVPqUHEjOYzn5aT7/+5iswm01oqGvA5OgkF6UP3ncEOr0eMrUMW7b3whv1IhgJ4/U3XkdTfRN62rqgkikhSAl4TRlPUoiTn4+L3mBGubWCp1+E4qMphY6KhPUILl++yoY4SmG9eOUcunvbUVZmQSJCaZ0KFLIFNiIGo0GI5TKMjg8xsaEgyEKkEGJxaRHjE0O49/6DaO5qwvd/9D2UO4zo6m5iFF1emkZaFMKMcxJSoRhqgRkBdxKRUJIvpMU0HZMCFGoxYmRMq3PA712DRqPmoo/etzKlCciKsDDngiAvYf1jebmDzaOkyZSJJGipaUc2AWzt3YWJ8Sm0tjVhZHIQx06/x5Pgxs56TM2PY3v/NizML7DURyKVQypX4sEHHsHbR9+FxWHEAjG0y4yw2q1MJZmZmcaNq1fxZ3/0J/jxT34Ie70aqUwcYoEU1RXNiAYKaG/byujF90+9B4lcCJvNijPHj2FbVwdCAR8bUlfW6HcyMEFFp9XxjWzw1k001tWzdjefF6GzYzt0+nJotVbcujWIjs4O3Bq5BTdNbPNRSIV5GFQGrC0F0FrfA0d5FRurJkfHeIsm06hgc1SitqEeZ06dwfkzZ3mSvbayiuB6mGURjppG2CsqIRTk2UybRxL7Du7GI48f4Zs2aYYIgZqO5/A3f/0trC552CdCRRwVqyQ9IjZ9R283VDo5dEY5nnziIdQ0O/DzV19C3/atiKWi7JmgVTdpn6nRIh2sWq1FkZByIiCRjHMMe5SSVpNJ+H1euFZcnMJL+FQy8MrFaph0dsaHGvQGuLjAFWNsYoTTZUVSGbZv34M1jxvJjB+RuBsxCviSitHW1g29yohTx8/Au+zB6MAIWms64Jpz45knn8XU9BinjYpkSkwThcqiw8DAdfR1dOKeXXsxdnMYHucKbty8gu07t2J5dQ23h6YBgZylbSq1AlqdlPXOM5Oz8K4EkIimEVqP83UpnaEpahHVVWY0NlGD74NcKca6P4igPw6ZWMlmX39gHWqrBtFsEfEc4A9GOahLggIzpYkXTqs4uUSPsQknahvquOFdXlhBZ0srFzBUNJP8i1KLy+zl7GuhSzkx/olA5V5Z4RyHWCLCEkKZXA292YpQOMFhSSsuD27fGmb2/nrUj6bmZkbSJqIx5DIp+NZcGLh+GUvz09Br1ahtrGPDanEDMUsmVzIB0rlKemwq6m3ldjz3/HOlTIF0mnnX9F64dWuA05if/+KXcHvgNhsl45EoEvEY69kpK+Lg/fdyAN2Fs2dR01iLmoY6WK0m+Ci3YnEBrZ3teP/8WTR0tnGCtdu3ylsB+vkrrWVQyeT/g733Dm/zMM+9bwwSew8SJAjuvSmR2qKWZVm2JXnHI85yaidpmyau24y2Sdqepv2auMnJctLYqWM73juyZMmStSyJIinuDQ5wAwQJYm/gXM9D0VHTpv5ynXzfX8FlXZRFkASBF+/7jPv+3bjxwD68efQVGM0mqOU6dF+9iu2bNmO4qx85Og22tWzB4OgQXD4PRDIpdm7fxXpwM5lyIxFuCi60daK2roabMft4HwwGFSzZZkYR93R2ocRaAadjCW0XulFf2YDLl69y0UZ4Vr8/gFAojKwsM+YWnKivr+DN6/DgCMLBGJu5RaI0p1VTPUCywm07d2JrczN+8r3voqyqGuPj05iecWPTpkYuruecC7AVWAGakgf8LK1REz0tHofRZMasax6O+XnItGoeuNy4bz+baWmzplGoWJ7oGJ3k4RI9RkpFJjgGhUeRJ4xoSLR1JiQvFa+0+aVjuLG+jjc2PqKxsfogjWyLHpkZQkwRCWd8ASKxBGIKNEqGkZ9rQHmRDQISuseBpcAqp1iH/KQB90KuVGL/wRsxOTnO1zmi/IwMDsATWEFuYR4Pp+hcNTI8Bkt2AeRKPW+Zp+bHEaN0c9VaSKLXR2F+aSYA0eZNaZQjJI5AkimDSqJBOhCHPlOD+clZeN1eNG1sxouvHkXrgS1IZwgxtzAPk0YHA5+P48gtyEXvyADmXDPcYMvECsw7FqFVaGAxZkOeocbY0DTiUQEaGpsxNDaKweEhlpwGvD5UFZfDMeVAJEap2nIo5KqPrEn/OHH/yKfo974DJ6euy1TWKDD/WQ++biRdn8JzAXodb/16nOP1U3TGN15jsq+V22s3OvGtFc+/0bKvVeFrxfvvul3PQud6+Jqw/frJO71B182w6xsDbgjW9fHXfi79jAPd4v9vCvf/Fy8BPeZD++/Gpo074XF7GKU4YZ/AlpZNa/gyCp7wLDMlwpaXy29+WufPzM3zRSwQCyIlSkCmkmLYPoylVScqaisQDMeQX1iOqfEZnDn1LjKEMZSU58E+bUdFXSNkCi1juZLRFOwjoxxG1Lp7J5RqCfq6OhH1RRAkh7xEhbHhKZx46z2YtNn4whf+DFMr0wiEvHzBqKmoQlPdRnh9ftbh0SoyQ5oJf8gDtUrDhbLJnMVTKDKYFhUX4Y03XseBgwfYVEsx5aSVW3G7oZap8fbrv0aexQZKoygrq4CtqBDheJDTBXXEji8qRHaWhXV+v37rbUSDYY4ZF8szeUqenZsHvdGEWDTFK3O1XAFdhoSLXyIhtLVf5YIq22LG0Xfewvvn3mMfhNaghd8XRGNtA2qr6tic2tXVwUUZpbYaLEosBRe4+ApHIjhy1yFU1JbAF3JDrVagq7sDt9/2MUw5J7AaW0JPbycmRiZgkFvgXwpjctLBhd3iwjI8Xi8yqOnJkcNs0vFFiWgWMpkcOp0J7xy7CDHEUEm1SATjHDg1NmZHRVUFMqQZPIW+5/D9mLLPYse2PVAqVDBn63Gl6xJGJwex6F7A6PQIh7aolCrccsshXGprww037mcTX+9AP6pra9A32Ms6b8KK5RflIRD0sVbYu+LF5ubNePKpn6OgwoR4IoKS4hIszi4j31YBhZwK8jxcuHiOJ9uhsB+jA31Ymp/D9u1b+L374kuv4OHPPIKcrBxMTU5Cp1MxhswxbofZYEFv7xh27z0ES14psnML8fff+iYKS/KxuLTIzOiOtvOorSiHMC7E17/0DfzFnz/G/gePe5lfb7pAG7OyICT9q5AQthLUVNTgtVdfRY7ZzGxqjUoDfzCGmvo6/ORHP0W2RQdhZgoPfPYe3H7HbXjt1dfw9lvvQCXTQCqQc2x615WriEPEAVxCoQiPfPEhfOZP/gQD4yPIKyTSiRvhiAdavZpRaJkSEYTitXhxCura0NjE73oy/rFnQkQJnjrEElHGz9GkTCGTY3JqAjm5OZxmTGQkegxyiQrilBSTY9OcOqpR6xCOBKAzqJgIRAQOu92B7bu2QiCOwD7ZA71RAyNJpyRKTt7tvNKF6TEH9u3YC+e0G3F/EtWVDfwa9Pb2wZKTg6xcE7Zu34Tp6QnWv4/2DqKvoxuRYAQNTbXk5cb03AJ6+kdhMtuY00yeGI1GCpstF5FQDFNj0wiQFyYY540Xae/dbiJyCHHP3fsRjCwDwhQ8KwF4VkKswy3ItxJxGs7VZSgNZrg8foxNzUGvVyI3y4R4jPwyMWa0S8QaBCMxuJe9KC0pw9zULISgDA8JhOJM9uWUlto4GdlgMsO95EZhUTFnPVy+eIknz0Svmp6bhVSmYJ9LcWkFTKZsFOQXMxmEaERCsYA3RHlWK0ZGhuFfXYZ9eAipRBDxaBBCms1miDn5Micnh3XjDscMYrEEFCoVmy5pUELBaI2NTZw8SlsVSu2USgiX6WaSEF3TwoEo3nrtdcYpEi6MPFg0bPjUn3wa7546xojapDCF6rp6WHOysbK0CGmGCKVlZfjlyy9BptNAlauH2+NCZWU5JsYnUJJfhKW5RcwvzqCw1MbPedSfQnFhISwmI6ZHxuGemWOMpXt1BRUN1Vj1B6GQqiHLlMBkNiMcjWFibhaNLc2wTzpYchSLerHkXFijBWVIOeV0c9NWuGdXMdA5ApVMz/kc1JCHwynIZHRejKO0tIAlZtSokibb4/Gxd4SatjAbk2W4867bOMSMMjeG+obQe7kTmTI59GYLbwNffuU1GM1G1G+s59eZvB2MfZZkss797Jmz/JpRynZRRTniSKO4rAgn3jvJ9BqSY9H5U5wWcxM70GNnAlQ8nYJcJUNZZTm/7jRlJ8IQjQnJwK6SKxAI+Jlvr1bLsbhA6c3ZLKek58Fg1LJ/a3DIjrEJB7bt2AalMhOiVATl+fkwKnQYGRiBa9XNkpuF+QVuMiRyKRR6FaRKGW+ZSW6glMngoWRlJKHTqSEi43RcgFdfPodQMA2dMRM797VgfMqBmcV51DTVIi0WoLS0hE3OBr0WpjwTouIwFEo1PEuryEiJUJRTAEEkDf/qKnsLSH9OYWqUj0DnqyJbAQSJFJvwKS/AFwtDoszA4twCVihAKRyHUa2HTKKCXGrE0aPvIxSk1zgCAa3zKc9Br2NiGaGq52Zmr1GcJCw1/ajbHwv3j3qGfv/PC77ylVu4cF8r3tfDkdZMoOtTbU48va6oXp/A0wWKJtvrt/Xier1oX/93msqv39aClv7rA11rEMi8uoZ3vP7Gxfe6nOa3anv6OtI70/ckdBvd1huR6xsHJuFci8WmfyeNe+38H8ac2m9N4lTltYn773gN1uRCv/nknTfdj/rqZizMLbL+j3BbhKmisA9yflMxo1SpEY9GIM3M4Dj4fFshFxYDw4PYdUMrF1E0bXGuLsBSlIvB8RFMTc8zfaS3vR16lQy7d+/A9n378NY7x3D8vffx8COfw5n3z6KkpICJFZNTdtx40z70Xu3GprpmTE3NQaEx4n9//8fobuthA91nHvos7vvCPTj67tvQEKN5YgbyDBkblFZXfTzFkMolKK3K59eCJi4CgRAXPriI2dk51NbXMyEgEAli887N0MiVkAgFqCgqRbY+GxaTFa6FJUTCcWbRlpSVsR6UTuAc5oUU+kYGcPiO23HTzTdhz65WTDjG0di8AYP2MUQSKZYTEKGmo4N46FGIvEGkIkmolFo27ZJZlwyNgYAPM7MOGM163HnfnRgdtWN0yI5EeE3j63ItQK6TIylKoGZLMUobbQj6g3jt1RP45GfuwK237YdrZR4jo8Oora3HqdPn0dnTtVaoReKYHJlCIiBARlqCRCSO6tpyKHVK9hUEIx5mhkslIkZslpYU82aC6AjdXdOgGaQ4mYGRnnHIM0Q8Gc7Oz4a1IBc52XnITCmQn1+KxtpGpJMpXO29gqxcA1aDFJy1hH77AIpKixEMhpjOQGZRkvvQhX1guA8KpRRKtR63Hj6EN958mXWcPr8HE2PjMOstaG7axLKuZ156ks1+ZNSkguWGvTddM3nT9mEcdXU1eP5Xz6K6qhxatQpLSwvItuSwaVYtUWFlYRklhfkwmTXobrvCrOyZyRnsbD2AUCIDgZgAG5p34uvffAxSeSYn+J44dgxIRCETZmBD7UbsbrkBD3/mz6HUZHIza86xYPfePYjGk3DOO5mkQShQa44VTucSXDMOZKSTnDZKWLzG5ha8+eabqKyqgFgKfOlrX8TPfvIEzp0+g+ryasxNLcA978JfP/qXePedY7jS1weJRoFoPITqxlr88vnn4IsHMDQ5jI7Oi2jdvQ0ms4Ev+N193Xx8Tk1NYMe2rWzUpC0kkWTIuEkfSbtLSNa5RSpStdwUUhqtgO4TpQbZh/6eXtapnjt1kSPHx4amkJNl5YCf2+88hH/73ndw6MhhDA6PIkWyilk7NjTXo7AoD6uBIE6fOgujNgsWcx5qymrQ19mNyuJq9LT3o9hWjgWnEzXlFfi7r38FQmES+/ZuR31dLV94n3riOdywaztvAul3pij3/gE7wgkgO9eGRfcSbw40GhVLuqzZOYzbI+RrKBBhjwxJa2iNrtdkYM+ezRCKU4hEI5iZdmJqapEnrtnZehhMai4m/MEoJCo12jqHYTBIoZBLuZAlHwmZtUOBBKQySm+eR77VBIkwA+FgHEZDFgQiMaSyTITDXp5q+/0h5FltKC4tYRws0WTGx8cxMDAMhVIBn5/SLPNRWFyCPGs+dAYzJiYcuOOOu/nYoe/ByaieZUTCAbRfvoCm+ipUlhXi+LF3ML/oQgnrmhe5UPVTwJPehIqKSkYVLi8vQ6tRc4Gu1Wp52k9SNJrq0rmPZD19PX0YGhzi8Lei/AIm1Lx78jj0ZgMisTBUejVkcgkmpifYxN9YXw+NXAaPewk5NisudXWh3z4KY5kFcjXJ6WZRW1WDG1r3or+7D6+//hoamqsRjyfgmnahurqKk5GVmVLUFpeyOXtwzIHGLbVYdK8gQyDB/n03oKKiAq+89ipGpsZR09iAd44dY1BB95XLaN7QBI/bzQbP0sJSfOHhP8NXv/R3CPviGB0cY2kfNS3kM6DnmYpUev7JtxMM0mYpDo2G8LQC3rDeuH8PLNkmjI71s1zoS3/xJbz37jk+3geGhjE0OoZF1xJTfxK0eVRkstQpEApDpRUjJZKhuCQX+Xk2xsQ6nYu43NmBSCKOktoizrSgnIxNG7egrLASPe3deOpnv4RUKIeIABXJBOgvlE5qzbfCtbSEcbudpWsZ5AVLCjjdOifXhOJiG3yBVYYXfOITDyIY8qOr8yo3DLPzC5h1zuOeB+6D272IpZlpREk2qNAjFQYbjilMcB1NuhpY5eu4TCuDRCGFTC5jKgs5/SjVd27GwZS2iYFxTI3NMh6yoroKi0tzmCNErQgYm52CraQAm7dswQ+//wu0bCiFxqBEPCPG789say4z8lvqNsBqykLHpTbOAahvakAcSbR1dCIaSyLPnMOaeFtuHubdLsg1Ksw4ZznRdfuGZuQaTEhF4gj5Yzh3rhujI4vwrIaIusnGb6VRzfp7vVoNIYQ8GCKqDHkI2Zv2Ebc/Fu4f9Qz9/p/niTtNr2mqsC5j4ZPpten4OsmFdNlsIr0W0MShR9cwjh8W6FTIX2O9c9F/bcK9Vnj/Rjbym4bgN5r29eaBsY/XtPEfNgTXzLL/ZSJ/Ted+PWlmPZ30+vtSMbn+u9G/UwF/aEiKuj9U4X69VOZ3Fu7/WZN/cMdt0CrMPBlaWfHAMTeL4rJSmLLMbMqUSKVMcSmwWpFOJplP21jfCJ83wG71cCzIZAIqVnMKLJhanMK8x4U9e2/A0MAorl5qx7bmZmTSVFoqQeeVTlRWVvGJ9viJ4/jkp+7H+NgIaivLeEriWnDjvXfexWc++whuPHIE//q97+H5515GniUbd9x+J5ZTSywVSYRiaD9/BRdOX4QwJeIpbFPzRjQ1NeK1t19EOpnG3n03wpZXgIwMujirGMtFiLaEMIkp9xxOvnMCb/zqFVQWFuPA7htx5NDtsI+NQyDIQEVVFU9GiGHt8/n4RNsz0IdIOo6JuSnI1FJsadmMkbER1mXSCTkQjfJJv7y8HD3dXfjX//VPaMwvwbJzGVu3bceKexXd3T3Iz8vHQH8fJBli3HHHETz78otwTE+hqqqOkZxk4nn97bdZWrR1bwvue+QupGURnDtzFmazEXtv2I1IPIAR+wC2btvCmKyLF6+gr3cQXk8A+dkFcIwuIuiJwDkZxKYtFairr8LAaC8yZWIo9TLEkyF4V5e5wVGpNKwTJaKCay6O3rYhWI0miBJiiFIpZOXmQGVQQaqSITfPhsByBHfefg+z4L/z3X/B/gN7sOCehkwt44u/PxbgDUVmphwLLhcmHQ488In7OPGVtgFEEjhy6D4mR7z2xouoqCzhhMNwKIwdW1vR09WH+TkXjtx1GBc+OM86f9rKOJ0uPqrr6uqZbV9A8d4CAbItJqb0XLh8gSkeGRRPTxjAKLGnFXAuTKPYlo/lBRe6O7qQX1gBsUKHDI0RSqMZx959CxaLiZuzo28dhV6pQXVRBQauDiLbkMOGy3A0iixrFqz5BYglkkjGk7j98O2oLKfU17O4fKmNcXUba6ph1iugUSlYinLxyhVYbTb09ffjhhv24ImfP4lssxIahYbN08SXJvnNrh1bUVtbjZffeQdhpHnyTKtsIXGXrUY0bm5EbUM1pqYnONSEgnwUUikbZw8fugUjw0Oorq5ggoXL6WZPCE2nT5w8yceYfXyEmzaattL7bGfrHgjEIvj9K5ifn0YkEMEv/v2XiAZJCyLjyTOZtQN+HzY0NyIUDaF1z06mY3T3dGJjSxMXL91d3XAuuqFXZzENpKSgGO+fPA21RIn2S91oaWyGxZKDK+cv4KZ9rbjv7iMsgfjLv3wUI0PjLJsY6BvgZE5ax5+7dBELTjekCj2/nwrLiuFedrFpdHZiGjUVlejv7OJQK++yF7bCAoRiCcZ8ymQp3HfvbUghAZd7GX19Y3C6fEzDKi8nxr0Ri/PzfAwLJRkYnRjHipd07iS7M7KmO8tshi8UYDnV/NwqUjGwZMqabeXCyuv3cwNLzxltsfLzC1nKQiQrosxQkzo2NsYaa7pNTkyguLSYm6gNTS0YGrFj9+790OkNsI9NYN+effjhj38En28VQ0P9kEtF+I+nfoqSIituPXAAM/NLHE5HunuSxJD0Ra8zMeqUEjj7+wawuXkjvvzlL+Po0aOYp0lrbE06Rd4Lagro8UWjMagVKtZhr9DmRSVHOEaTTAGknDsQ4LRrQopu3tiMXLMZAwM9qKqtQ3tvD96/1IGq1nKo9UosuhYZVSpKijA2OMLaedq0WXIsCC75eSulkEowcLUPj3zqUzh35gx7hMjA3j88hOLCMjTVN1CNjXdOHGOtdVos5C2Fa2EeZbTlGxrloYBGpUJZYTmSEeD40VOYmZznxt5kMGB4ZIhlFyQro490/FDxTmb+r33lr3Hm5Akmg8lVSlgpXMrrxszsFO6/716Ul1Xi63/z9+jpH2dpSYST2qk+EPPml8LmBBkiaIxKrITczHQnNCR5Gzwrfuh1RCzy4/CdRxCIe7F16xacfu8MhGkxP1bnjAuLM24s0ySZwAWEbBWm2Ghdt6Gek33JTO+aX4RBoeFNIyGLk4gxBrKwOA+jo6PsEwr4gtBrNXwcEcKTqD/EhScp4kjvAGcmiBMihH0ROJdWkJ1DaMYYb9cYFYsknMuLkKplKCgu5I0rQSecLicaqmuRCsWwMr8E95yLpWEUGhZJhrFx+1aEkEQwHUOKqHrpFMqLiuGwj0OUkUJUGGbpW1FFGbw+H5QSKYqtefjYHXfi2ad/Cfv0JMLJBDefZSXlsGZZ4V/2QkNFtkiEeZcT1sIcdHVfZQoUGWCJbJchlKO3w47TJ9uRTkqRSMf49QhGQrjl5gM4csshtF26hDfefIvPxZQqTdkiH3X7Y+H+Uc/Q7/95wde/fihNRThNPHgqnSICyH+eRK8lnZL3bI3jvl7Uf1jMX9O2r6WS/saEuc6C/9CYyVi/30zzWRN/LaDpQwQlfY91Gc2HBf8aLYYfw7WmYl3Cs66rXy/M16UztA1Y/zsV6iSj+RBrw4W7BHXz10Wd/v7P3Ydfsa5xT2SS9v8awpAlRWuG2PXbeqAV/X+RqQo5xkKoNBoskPZ1cRHVDXV45Y3XmD5CUgytXMnhJR+//37WzoVDMQwPj8Ex48Cy1w2tTsUx39nWLCwszUEoEcNssjBezazPQqZIgu/+4N9wxwP34Nmnn8HGhiZ+41FRcODAPqSjIdxy035OANSpjaipqoEvEkKGVo2e4X5e7Xf3dLFEZ9+hPazB9bpWsehYREVRNT77yYe5OKfizu1e4okuESUkGVIIGZa81ujRlIEOGyq+2wauwmGfxJl33sNY3zCKbUX4p3/8NheHlMaZpMt/MoFVj4fJHI7pWbR3tcMbDaC0tgzZNjN+9qOfsRlXbdBgy46tzBFvamzCkz//OYw6LVIUXNM9jI72K9iz7wamxpCEIhyM4PIHH+Dj992LmspKfOOb30Jufh7KqivgmJtGc3MDZpccUJv00GYrkVeWh7LaEgwMdEMmJwNuCgMjg6ipr+IoANiQqQAAIABJREFU896eLogghHvRjWRQwJN2cUKB3q5R1FZWw+1yMcrR7hhBNBlBRV0RZAohZuemWSJD7zmViqZ1argmaWrmQTwYgWfBjerKcpZVtOzcAveqG7lWK37+kyfx7W//P5iZnoFOr0JevgUdPW0QyzMwMDSInHwrr90vtXVg+85WtO7bjaef+QUkcgFEEsDn88C3ksKnP/EpvP3O61iYn2Yee0VZ2RqSMkOKZFzA064sSzZPJqtqynHs2FvMgy8tK0XThma89ebrLHWiyTuZvBTatTAkiViCmCcMx9A4rCSXGR/Dlo0bOdzotddeR8umbegbG0eGSg9vOIJV/wqn9VIw1vn3z6G6tJqPrZbGLXj5xVc5zTLXZkFuvg1C0pdmZMI+Mo7y4nJOSKSizWrJxdXLnYj6V9i851yYw8bmZhSWlKOjo4O9FdWVZejsuAwVFVDRBG+uSCtMRZg/4IWZKCS2PPjCIQ4Nk2vlKKsvw96b90KZpcDUzATyCgowPj3K0gZRSoCK8nIM9PVj+7YtUMgl6Lx6hSdj505fxuZN2/Gd73wPX/7yF3mzoTdo2OD6+htvM/Vh/4Eb4XLNwOddZu/DwpwLP/7hUxCm6PkXQadWQafRoLFxA4zZWWyYhSCF/II8KJUymLOM6G6/irLSaiy5VuH3kLxDhAXHDKYnJ7F/943M0lap5NizfRsykzG8+/Zx9Pb0skHw1luPYHHRjc7Oq1y4UVjXiscHsVSBZV8IxmzzWkCVMIlCmw1DZJpWKRFcXkFDZTUSsQSGx8bhCyeYVqNUC/Gx+w4jHA3zuaLj6gD8gbVzttGsQk6uHuJ0mqfrdMz0jQ7B7phlPwmhL9OJOD+Hq2E/ZHI1BCkpRvtnUF5YxLIxmVxJW3rG6UUTQZ6AkynUaDRx2I5CoeIJOF9bUoTnjDHRhwKNyMQZCsfg8fhx2+334NLFK6gor2KELWVSBIIB3oAtuxfw+OP/gqb6avz1o1/GxctdzPGvb2rk+xFOUqPR8vSVGt9bDt6MTFEG89rd7hXs3bsXvb296Onp4Sk8/TthUQljOT5m5+OOHgtJB1OCNNKCNDPGVVoV37ewsBDNTY0Y7O3lQLDisjJ09vehd2wUDfvqsbCyiHybFUqZCmaNCRfPXeLX0JytRdAfwoFde9jwSAF4S7Mr+Oqjf4of/+iH2LxrB+ZXltDW2YGmxkaY9QbWKJOPggYDI/YxbNuyFRfOnUMsEMWqexW11TWIhaLscSE/VNvFDqaE1dc3or+vD1oNGSfXUmgJ60vp2AJBEmqtFpWlZZARS1+mgHNliYPsXB4Xqqoq8M///G384ze/jeOnzsJcVAhzdjbLRkheRAhOwn6S542umDsObENUGGWkYUVlBcuSSKZJxB/XspuTZuemJ9lv1d3ZAzEksA9NwDPnw7YtO+Fd8SEajmN6epyP5eqGGsa4SmQSRnx6XG54nB4mexGKl7wHWpMSdU3VjMkl7b5cqoBYIMTwyCA0RjUUKhkHMFWVluPsyXOIh1JoqKvnazMdT9NTDuzYshX+5VUkYzFYssz8HEiUmVhaXYY3HIA1z8rmeb1Ghyy1AasLS1icXURtTR0HF1KYWlwA5FeWIq+4AM7lJWSKRKgpLeWAvfGpEXhiK1j0eaAyGdijlGfJhW/ZDZ1Sxbz1/rERrPi8DD2gZrOqrBqStBjjQ5T0G+WgqUDMC7FUiBXfKm8kSGoUD6Yhiskx0D6BcIDC6tIQZAoYFUoyrKkJO7Zu3sKb9FA0Cr3eBEHsv5FP/FYt9cfC/f+iuPwdX8oT9/+kE2c9xxo3nYpflqFck5T/FynMNdkLFSDrE/X14prNqteMomsM+LVJ+vq0nSff12gzVOBfL59Zl7SsNwlrKavX89zXptfXG2rZpPpblBluMIhBf+3nXP8c/EEL9/9GKkOSn99+TNcX7jmaEhTlVcExPcOr88N33Y6T587gF0//AgJBirtgtVzGMhnS0j70mYdw882HkBYKMTM/y3rc8+dPQ5BKstGSXOcc/OF0oalpM46feB/28RmMOybQvG0DZmZmMTgwhM5Lbagtq8DOzc1IJqMsd7j4wWVOATRmZUOh06K8oRZuvwehkBeZMuLGu5hPffFCG27ZfxDJUBq3HLgN1eX1zGsnzSCdxOn3oy6c5Dy0Z6MLLJFkaAJFf0SyDCx6Xbj3nnsRXA4gHU+gsqwCH7v7Hpy/cB4FRQUIR8KYX3CiuKgIA/2D6O3rZzKKLkeH8tpSRFMhvP3qO1y0te5pxee+8DBPu77y2NcgTCRh0mpx39134ZaDB/DZhx5GSWU5vvP440xhefy7/waHfQIfu/su5Jqz2dBUUl2Od8+dgESbCbPVjLyiXPQMdEMkEUN8zcA0Nz8OS44RfcN9yCvM5wtJW8dF5pCHvAE4HU6YFSaIYzIYtRbMTjtZntN+uRNFBfmYmZ9HAkHs3LsJgowYnEsU/uRl1GFOng0iyPDy0xeQYzRBkBAi4o8iHPBh6/ZtrG+ntevWrdvwk+8/gZ07t7MBjF7zm27eh7buy7jc0Ya9N96EYCQIl2cJdY2NXMT/8IkfQ0tms1wzI+jOnXsfWYZCbGneit7+LuzZ3Ypv//M/4tOf+gRjDE+8d4qTYEPBCBsMW3fvwvzCDH75zJPYsLEWiSQZkmQsA6C1/QhJtvbs4vcXGZFJb55nzGWNqVSQibYLH+DWgzehq6ODDXpqnR6Xr3ajfuMmzDmX4JiZhdlkYOnSxfPn0VS/EVc+uIrGumbWMbfu2c4TRSqyd27bg0m7A4N9Q9AoNaivrcNzzz2LRkrPVajR0XYRB2+6AdMzDoxOONDY1ICrnZ2cdlmQk4Wp8ZG1dXycpHVC5qXTHzIt1zVUIZaMMnpudn4WecU23HjbfkwvT+Cm2w9AJBGxSYtScem8k23IwuXzl/DIQw9jaWkR5z94n3nttx66BW++dhLbt+7C2TOXUV9fDZEoyZpYMpe/+OJrEECMr3z9K7jSfh5lZUUYGhrAju2tePFXr+Pk8QvsEck2ZkOWIcPg0DAXGiRBiSdi2LZ5CxeBZHarrqzG0aPH4VoM4O47bsfk+ASUxJWPhNnkTiZyg07DjWC2XoM9O7bB5VqBIEOGmTknp/+efO8CDFlqGI1m2Cenmd0eTSQ4sCaejCApiKK5sRFTI+Ow9w+jzGaBWUuFYhjzi0uIJKjQ8EJrkOKOu25k0g4VVCfe60NWtgGeFQ90RjXMZjWqS0oxPzuBTz/0cU6ePHb6CtQGFSclZ3JsdhJpiRixKAUfyZCOAXqFDi2NLejs7MOIfYqZ4Hq9AhEydCPBUqnsLBNMOiO8Hi/8Ph9EwhT8gVU2qZPW3OsPoWnDBv4dCZdLoWcWSz4MeiMmHVOc6GvOMsFs0uLRL/0p0okIa4V/8IOfc7jY3CKZgcMoKSnhKSw1I7t37ULrjlb87d98Azt27OSCnrZvdCPWNl2vSI5CqEGaWHS2d7IUktjvOr2W5USxRIyxhHk2Gzd19tFR5FutGBsmQ7EGKq0Gg+NjcK6uIH9DARxzU8i1WqCRa2FUGfHBmSts6jVmmRgjSYFb1CRQiJBeoURteSXjWrVZBgiVMvSPDGPXzm1skiX9OqWzKjUa6A0GzDhmmMYyNjwOpVzFAU7OhWXcevAgHv/O9zmDIJ0W8HufHrNRr0EKcc4UoCaJjKdGwiymUjAbjcjLsuByewcmZqcZN+kNhHHmzDGGELz37ilIlCpYq8qRKV+DGjgXSVcvYR8ABQtR8vDs8jQiwijUBh0ypVIsOZ3o7+7F7PQMNm3dzMZ2q9EIpUzJWm2D2oST75xGyBPF/r03oeNiB28xNAYVbPk2DI4OsqQpx5rDunvfigdGnZ4n4JkKGQ++bCRJ0ir4ejY3O49bb7oFIwNDuHi5DQ1N5fx7KuVy7NiyA6eOncakfRqHD9+MHEs2nv+P5+GcdaOiuBhSgRjzkw7eTqjUSk4xtZUUIlMlQ9/AANONKOk84g3AqNahuqKKZSskj3J7PRi2j2HUMYlMOUkb5fjpT36M5UUnp+QurMwjKA7BYM1CVUMtVlZXoFEpMedwsBSHNh/Lq6soLS/HsscHc1YON2NVxZWYGLKjv6sHgVU/qhtL2SO2EvCuXevEmZAIpEj6hbhwvA3JiAhJIWGZY9AbDbjjjtvx1ltvcONEaFqiEW3ZvA2jPSMfWZX+sXD/yKfo976D4NFHD6av56Svy07WYubXSDFcsF+HdlzXtVOhTFN6Ovl+OCW/RohZL8TXqS9kBuRE1et05jyNvS6hdd1YSv9OmtH127q+nfjs1yeSriEm17Txv+u23nhQZ0D3Wp/Q//8hlVnHZa4/tusbpHxLLYRp0iwXwDEzjYKyEg6QId0zpcmFA35+Tq3WHEYEUrG25FlFWXUVWrZugjvgYkwkrdk2EHkkEsLwYC/9giwruNo9gIKicvzymV/CYtYgv6gY7586h5AnjP27d8CancU0BTLAiaWZ8HhXkRSIkF9SiqSQzECnsH1zCyZnJyCQEm5sBI1VjUhEUthYvxkzk05s3bKbMWkFxcXQ6jRIJuLsuic2bDyZurYuXmXW8PDIMOv2u/q7mW0cp2mdd5VX5Fu3boJnZYkT6YgxLJWoeAV4662HcPr99/HU0/8BlU6Oc5few69e/A/otGp84lOfxML8IsymbPzyF89BL9eh82IHqVzQWFuHlu3NyC8i46MLhuws6A1kujkGhUSGrz72Vzj+znGOflYY5JhcHEfZxnIEkyHWEg8ODMAx4UB5CREtErDbBwFRAuYcM2LpOLOne/p7ec0fWApAL9NjbmQamckMnoiRUfb4ibMcm202mTEyMI4lTxAfe3A3IkkviGnp869Aa9ADAjFjI0+82cVM/wJrIWvl+/oGGHFJF/rGxnq+4L5//BRP6AsKyFuwjPLKMpw8dxbbd26DPxzFxPQ0CstysWX7VojkGfCFfWjZ1oKu7k6seJbR0dGOzz/0Z3jhuZd4ykcn42AoxOjQ+YV51DXV8faEcgHyC0u48CEsYVfPJeTk6JkDSuZLMjsmknHkZGdz+h7pien1Il61xWiBQaFF3B9FbXkNN5QdV9q4UKA+fsIxg4amZmRKpPjpz55m5vXs/AQbFCUSBaerrngCKC0rgTHbwMf/D7/7v3H22Flsqm/mCXMilkSWOYsvIMvORcxOOfDA/feyfMrt9WJm0QX3sgfidIJ183t3bsXM9AQMRhNyc2146+33sHvPXrz5xq+Zz08eDZ2B0I6rzNE3W7Owff8mFDXYUNtcjcGxYd6KmQxmREJRNFY1wDE+jZwsC6MFp2cm0N55GVZbLto7uyCXG9DbNcKs/uZN1aivq+CNH13oxydm0LxpI7Q6JYIhz1oxptJiemoeAz1DWHJ5sLzog3vRw4bq5pY6+IPLuOO2Q5CJlXjtlV/j4vkLOHTbLci15uMXT/4KsUgEt958E5zz05BmCCEVi5GIxUB6k60tLbCas3HyvTPILyyDIduK/3jmOS5qaLJosdpgH3cgnRJClCFlIsa+G3djfGoI/qAHO7dvwaWz5yBJJ1FmtaKxuhpDA3b4AlHMOr1Y8oUhyohgzw1bEI752bNxtYeM7zqedIvEdN6NoaIoH9GgB999/J/w1DNP4+yVDsQFEtZCJ4i+Q1r7ZJqTcClMKhyIMPq1vLQCziUPOnpoEp3kRGKdUYfVoJfNqDZrLkLeEETJBFQyOUgISbz+SDTKyE+N1sD30+sN2NyyBRP2SWRlWVm2Q4ST5ZUVljJ1d3fgM5+8H1lGLXyrq3jn1yfx+hvvcNqpQqXGsmcFDfX1qK+rx+lTp/DjHz2Bz372ETz44IM4duwYv59I433ffffxBqm7u5vzMSgJu7ioFHm5eXxuHh4e5skqTax1Oh1rxX/4gx8iFPCjqa4OC3MzfK7JtuWiq78XyBRDX6TD/BJJkmTQq4mdncL8xAIyMyXIsRIidREFOXlYWl5CJBBFGQXm/OJJHDx4kDniArkE3mAAIpJgCjMRj8Sg1xoxO+fidO1wMAzn7CJ8/gjq62sgl0q5CXrwgQfxt3/z97z5jCXT7IuSKshn4Eco5INUSZQVITRaJdNZDEYjWjZtwdkPLqCrdwhpIYUn6XHzzTcxzvfdN49janQSObn58DHQQAJvxIeSimIcuPFGBL0+vHfsBCzZuTDnGRCIB5gbb8rO4nOyVq2FTCLh7QrJZYSpGP8/2VKjgRiufNAFlVzJpBT/SoDRteVVZRizj3PRTtpsIrRQOrjP72XWfR5lTEzZkV9ihTnfhIQgDgFJpAhmYMrG+PAocnLMcLkXEAwFmEZD18CG6g0staP3tnd1CbHlMObsc9AqVIgHIpCkRJBLVTxtF8olWAmSNEyOvDwb5hYWseJaQTqWgMWQhXAwBJPJwE1RJBpnMAUha40WM8yWbKZDkdmXOPHjc3YYCvQYn3GgtKqcGyeSLRJqVqVR8VZHkinH6qofKr0OUsphseRhcXoecX8Y4pQA9oFhSFVi5vHTrHOO9PvTC6iuqEbIG8PpYxcQDaWREq5x59PCNA4fPoSTJ44zHYsKQrFciprKWkwNUhLz/3z7Y+H+Uc/Q7/95waOP3pReTztdn4avfVzTsF9f1LNB9VqN/BtD62906usT+fVi+XqT6Xog03W0xGts9/9ceFNxSxe59Qk+/Z0aBZ7k08frGPNEdmJpyv9wu96ouq5/p7vfMpj5B5XKvF+TRET4m8dyvWTn+oe3/ngKbI3QqnN4fe3zB3j6QLxiknmceOcocswmprVQCmiGRMQmLKlKhdKaaiz53PDF/JiZnURz3QbEI4SHEsO9NAuBIMFf19XdD3GGHBq5GgaZEhZzDkaH7WwsI/PiBxcuYPOmFizOz+LQXbfC5V2BPjsH3/iHf8LCghfbN27AkZsOcqrfwdsP4fSpE0wzkIlV+Lfv/AxGrQn33P0gBOJMXqVt3LQR3V1dHERDulJKfiXjF70+FErU09fDRd6tB2/F4//2ffzFo1/GlSvtOHnqBBeBmzbVYe/eVrz16ltshCTji2PaCZVOwbxYf2wVBcUm3P/AnRi2d3H4iNu1ip8/8TTHLhukRqiECuSbcqFTqvG5Rx/GC6++xFKA1n17EUnEmEwgSglRXV6FYDiEus2NmHU7oMlWom2oDS27t+KV119BOpxAfDXOCENKTKyooJhtDzRmDdp722G2ZaO+fgPI9/TD7/4c2Qojwi4P9HIl6mpqsRz0YNnj5qK8orQC77x+ksNWdh/YgmBsCWJJGuF4iC/eRN8JBGLwu9JYnF9CdXUdZFIVXnrhDbS2bueC/erVbph0OuQZsyHNlLHZ7a6P3Ym29jZ4/KvYtmsP8otLsRrwYHp+EvVNdZDrFDh59j0kBUlOCqRUye7uXnzxkc+hs6OHj4M8WwHmFxbR3duLb/3jt5hZ7nTN88SxoXEjvvrlv8Ft9x6B0zUJx8wYpFIh5wHs2ruXC377CBnv/PjYPXejvfsqT3qbNzSjqqQCYW8Y+3fux5lz73OaJa206TV97733sXHDJp6od7T34cjtRxBPBvDCC7/C9u3bkWcrwhtvHcWOvbtwz313YNYxjcErPXj558/jwPb9mHEsIjvHylzoRDyK+dk5lJcWYXxiAsP2CWSqlSivqcely5dRUVyA8Kobq+4lpqAQUaKoqIQ1re+fPodVb4D509Q45dqIqS/nTUiGQoyoMI7vPPF3yCrKgt0xiUttV5CfWwSr2YbNTZtx497DUEgzUURIOGECmXIxFBoZFHoNDtxwCP/+02dw++EjuPjBKeRYDMwZT8QEsE/M4N6P34sLF85g48Z6TDsmcfOBmziNmNjMFnMWXn7uTTz91ItwOn3YsWMDNGoi7nShsrQE2zftwKuvvIz9txxEOBbFC8+/imWnDzcf3A25RIRJ+yCbrGlTp9eoQHGV9P6pqW3Cj37+K7g8XmTnZbNEZOeOnTh19jwffyKBhJ8XMucZTBoYTWrY8s3IyjJgoOcqcrQaVBTY0HbhMuprGpCEDM+9eBLpDOK0A3v2tWDH7hacOX8WogwFLn7QC6MxB7Nzc1AoMqCQCHDz/p3YubMFR08eQ+fgGIJJEWQyFRYckxDGCYGnYXwj6cpjwTgKbDbMzE7Dkm9FXlE+/P4ozh2/iFAsjJ17duK22w9zQfP6iy/DPbOAkNd3LcBNxGbS2vq6NTPzkpNNmdNTE2yuW3R6eJvh9njwt9/8BowmIx5//F/xxI++h5rKctaOv/vOSfzr44+zhEiYkYnv/+AHeO2VV3Dp0kXolBq8/NpruO32u9Ha2srFE+mi5xeIQEX+BR9uvPFGHD5yO65c6eDzoW/VD7FQjEAggPb2dua55+XbWNrS1NCEgrw8RIM+DA/3wx/xMc97YGQYoUQc2eVrSGC5XI5oMA5EBPAvB3g67g362PhIA5DlFQ/EQgEOH7yZ5Sq08Tx35TIgy+DiN7C6iqG+Qdx9+C7e/Lz62ltYcXvYtJplMCEYD0JMRXokhkg4gid/9u/4q7/6Kywv+5Cbb2H8bDC6CqVGBodjnI32NlsOM+/lCgWj4Tp7B1G/rQXBWBw3H7yVj7OQ34+MlBDnj51F+wftqCitgn1iEsFEBF//p28wGpGwm13tnThz6gzKCouZPiaUCeEJ+NC6ZxcuXbqEvbv2IRaJoq29HSXlZZhbmkI0SpIWJWQZcgS8IUjFMizNL6GyvIrlSWQQpomzWJTBuESJQgKlWoakIIGKqjIOXMrNz2ZJSElVIWZdc0yx2bNrNyZHx7lJzs/NQX5BDmQaGtgMQCbVoHXLbpw9eQJGrQwrK3NoKayDLlONwGoQwVU/6UJxue0KymqqEBamkc4QM6qSJKS0vRCkhRDFBRCmUvB5V2G1WfHKy7+GXquCj4p8eSaEUjH27N/DUIdsq4U9BG1XLyIiCkJr1DH0gYSoFoMZm7dsxo+e+MkaplFM2SoSmHJyIMjMZEmLQqLAqnMJve2dkIsy0bpnB4b6h/Dur99lmEU6RkNUChcrgn18gSDP3Nhnysh3sJZNQUhLkqBlSjIRS6dYiqvO+CMO8vcvu//vv0Lw2GMHuRRn7fg6e3wdqL5uKL1uqr3OaydNOUtghEJkZKxx3ddxkjRFpwk9O6yvyWmoM6c/XHhfe9zMXafC+7cG5utF7zqacj3RlYr/ddkMT9l/S0PO3/Zas7Eum/ldQU2HBiV/MKrMQB5RZRKICNe2E//TbV0ukyk0QixUchculcnhdDoxMzvDHN/KshJO4duwqRkKlRLRRIzfLE63C/6wn9ni/mgACUEKmRlyDosYHOyEyayCXC5iuoLOkI1NW1qRTgrx8jMvwKTWoySvAAalHs0bW/Dt7/wLTp0/iwc//Um+EBaUFHN3/8W//BJqamrRdu4Ctm5oQbGtkMNlBLEo3K5lWMz5UKmyMWqfgUSuQdPGzXjxhReQnZ3DqYtknqU1MG1YqOGgFb/Ht8wXLGrvKXnxiZ/9CEOjQ8jNs+AvH3sMDQ0V2NzShEKbFXVVDejvHcSR2+7Aq6+9wYmvGoMasXQAReUWdPe3I78oB263B0FvBI2VzcjR2tB9uR8nf30S8XAch245hEDUC5lKjonpSWzevpXJNExNisWhUqwlvNod04ghjJDAj/EFO6cu5mTnor+jH8K4GGODo4gEg/jsw59GNBWGO7CMm26/BYP2EYRCUZw/+wFWxpcRdQVh1GgYu0VYuYYN9ZzAmp2bwxONgf5xjIwMoK6xEqLMJMqqSrCwOI/PfeHzGJ+YwtG330XPlTGsLHnR3NyMgf4hRtj98Mc/gK0gF4PDfZgYHcHI1X6YjRbk5uTyxJhQoNVNdajb1Mq8/sN33IzysmIse1dQVlcFuUaOy12XMD4+AcfELAxaMyKeKESCTE41pU1ZVUM9T1VIivPFL3yOsW2VFaVYmFvAr98+CqNRj+2tW2A0a9kM3d3byXIh+9QEE2V2te6E3T6KgNePmfFJnjjlmi0w682QiaWcREmFiWNiGlq1ngsCU1Y2XnrpNYQDcRQUFGBoeBgFhTmYX5zD5tat0JoM0Bg1mJqZRDocxWT3KLZUb0JjSSN06iz0DQwjv6gI5y5ewAMPPoBnnn8GV7u7UVhSBufKCp56+lko5ZmwmA3QKuVIUThKIskrarEoEzu2b2H9e5bZgkNHDnHj+PKbr6CitooDilLiNPrt/TDlaLF1z2bWVZO8Yc+OG/GT7/8MbRfaWRZ0+dJllFUUQCgBVoM+3PvAvXxc+wMBFBeXoO3SFdYtiwUiTE1NQ5QhY8rJxKgdy04njESNisQQCvpZalFXV4sJ+wi2bW6Fc36Vcx5i0RBMBiMO3LAPA/0DMOjN/Hq+8OppfPJTd+L5F17gPIwtm+p42m4fHoTJqIc8U8pNQIZIiOaWTXjip8/CG1pGKAbINUqoGDsZxfyiB+k4+Zqo+MvF8MgIZDIRcguyWOZ2xx07IREnsOJeYsoLNbOrniDz3pc9AcSStJVN4s47W2HSK7jQrqvdgH/4h2eg0AqQW2BhDa1aJkJOlgGPPPIQnn/1ZbR3dSEpEEMqV2PCPgWVXAZBKoOLm1gwBYVUxRIpXySIZ199FqvhVTz37AuYHHIgmUrA6Vzm37OsqBiilBhXLlzC7h27UVxYgF/96hk2lsaRYo9AR0c/vvPd/4VfPPUkewqSUazFyXu9uOtjd2PHju0IhfxMP2nZUM+Joz1dvfjq1/4WJRWVOPfBRU58rqwqZU0+UaY2b9mGTz30MD7/+S/AuehEc3MLSktKePtEDSCdy6MUXBdPwZqbi+npaQwODHNgVn6+DR2dnZicnIRYkoEM0Vr6dVmRDS7nPAqLC7Bh00a89NqriKSSyNBlQKeXQyVVYsm5isBqCOFgFLl5OZieXWTGtjlLzyFkJQU26HVa3nbSlistEsC9vAy9Vo/5mTkogqsHAAAgAElEQVTcf/fH+Lgk7xD5imhjSebemD+MtFgE97IbMlkms/HpuPH6ArAVFfDGbmhsEJGYH2JJEmUV+dCbNSz1FIglOHjkMCfcTs47EJGJIEiLkPDHkKPNwsWT5yGMptkbQnjXjRs34fs/fAKOqXkuUKtrK3n70NPbzefo7CwzJHIxD21oWEebUUqTra6t4/OiY36aufY5RUY2m2aKJTBrsxDxxWDNzsfPfvAUXz8p88Oz6OWQITKL0rbMmKvDnv27sBxYgmvFBalaCqPFiPqGajaNTjkmuUHauKGJi1zaVi25Frm5WAkFUVpZg3gkDUEkiQ9OnoA1VwdTthK5OitkCRFkMSFW59ws3+oaHEZ+RTkMebmwT01CItMhEg6j++oVqGVybG9uQdQf4Mk7bZozMiUYnZrixtG14kR+RRmsJYXw+QLsvZmcn4PGokMYdO0Pw2zRIRlJov1CBx556PN49rlfcjBeMJCAQCSFe3UZjRsa2CC9MDMLkyGLMaPkyZgan8LspAMbyqsgisUx3DeIZbcP+SVVOHOhnWVwFEpozDLyAI4NxGmiTKmRTCd42CgUSjhh9aNuf5y4f9Qz9Pt/njXuVAxTof2hQfSaOfRDJOS1onwdCUlFMaWRrmvXKeaYiyLGMq6hGdfNodc/pHViDBXi12Mhf1vusk6B4Tr8WhATPUYx597Tf2sSHvqzjor8UFZzHbN9XUP/3ylp/pA4SC7cqxKIkF1/rXf4nbc16ZEAcmEWsgz5mHc6oVSrGZ1GmCpykNdUVUKtVSMlFbLOmsI+qPClzpcCRlaDHpy5eIaTFouKiiEQJllLSytWgifm22ygGLumDZTYFmcMl3N6AT7XKhYm52AxWzA4OgKBNINXsta8PNamHj1+FKNjE9jZuhW23FwkQiEsz7uIJsiIsUgghhv33orsnCKcvdCOH/3kScaY6TRazM7MYGxsAnKFHLFYhM1XpIHUGTQYHh3B57/wMOvsR4aGsaN1O+wTY/jbb34NnVfbeGOQTsbZAENUg0JbKZpbtqCruwcNTRvgmHcggQgkKgGWfUt4+623kSnIxImj5/Hxe+6DRZ+LTIEU05MzTLkh85hjZgINTU1wLrvQsmUznv7V03zRvXThAupqayGTyHD3PQ/AG/Hg7JUziCCMmfkZFBUU4t1fn8T+XQcQ9ocwMjTEq/SbD9+AmCgBoTwD23a14uTxk4zVnOtzQY40sgwG5JhMfNGklblSreTCoaqmBiaDlSf8ZrMOWdlGyBRSDtfIzsmBWqFjqpAoKebI7VRCiFA4wsSGtDABsQT8kVbTQ1d7sat1L0+u0yBcpBDDM2No77uKV99+Hf6YnxNjiSdOIUvWsjxc7e2EgtjVCSG0SgPm7AvY17oP758+jblFF/YfvJXDfE6fPg25OBO+lWXk5mVj1eNGbk4OLl68wEQcSsfVm+UwZRlQ01AHbygEU5YJTtLvJ+IQJhJYXVqGXqFiQkE0FEE4FEGRrRD+lSAKcosw0NvPq2LH7Bzc7mVM2R3YvWs3FHIFLrddRDAcxKbtLRhzjCM738IEG1uWBZdOnEdFbhnmRhdx0/5bkClRsBb7Qtsl5OXnYXpuis2LFMzS2d2HFOH4NjVBSXHjdLFTKfl5IbKSLdfKWD4yY9H7SiLL4ICwZIYAjoVZCCWZTFEgqdHs4gw2tNTjLx79AqYmx/HB6cu4eO4y0lEhaz1NJiP0ZgWqGqpwqeMy4inabpg4Jvzw4cNs5Jt3zHHImsWSh8mZWW7kiDLS13YVXtcS1DIlmps34lcvvY5Dh/bwBqyyohpX23tw+5F7eNJ+/Oh7qK0pQ/PGjaAgICpaP/aJT+PZ557D8eNHOfhsU0sdhKk4a7AXZ6eRStLKXIZ4NAm50gClkjNpIJYRcWgZWoMFnVd7IUyLmAaklGt5vU6FUFpAvHIRbAXZ+PM//xTaLp/miz0F96TTQizMLmF8fAaBQJwNxLFkAHv3boYsQwiL2czBS1MOJ+bdy7CW5CEY9SPk83LxRAMiGkCMjI1xGNaRO+7GiROnGOnpcXlgVBkw71jh+HqScyjUSvhCPswvLcGaZ2JZkTUvFzZrHuxjdtRVNeL0yfcx55jDXz/2GEsl/vRPP4/cPCsihCqMhlFTW8cegxMn3oXZaMLc9DykCjnLae7/xIMwm03cmFhzs/DAvXdCq5FzU3n//Q9iYGSMz8EGo44ntRniDJ6cj09M4ut/9y2MjIxCpzPCaDTyhHtqaoqZ4DqdBiTKpw0ZTdzJqN/V1cWZCiSjIQKNz+fnTSBN6QUpwJaTDdfiAkvjFFo13j93HglhGpnaTBSXFiBTIILDPoNld4BzDwwGPRYXlyASideIO44F5OYYuDjcv38/nn/xFRTk21g+QZr8leUV1NfU4hc/fwrLHg8MRjOKi8sgl8px+YOLSAtFCARDKC608XSVklglciUXtBKlFIseJ7ILjFBoCeFqYhmMSCJBLCVALJXC5NwUbr39CEIpSjJNQxIXQR7PxEtPPofIShBa1ZoEku4bFYhYEkMFbmdnB6fT+nxeeP1ehmOUV5VgZm4WDQ2VSKeTGLWPczIxvbfVei17kdJiSmz1Qp4p5w3f/OQ8Fqdd8Ll9UMgUFIUN74ofcomMcZVEMYrEQ7CV2fh3seRnISFKobK2nHGHFHRHGvgx+xh2bN22ZhT2BzA1MQE5BVrt3oOismoOCxzp6oNzehLxhBc7b9gKnVgN9+QCfDMuIBDnxsWYk4OoSIjpZTcsNhuudvVh1jHLhCdxOgmZUIBjb72NproG2HLyIFOoceLsGaikMuTk5+LoubMor6+CNEPG8AqN2YjSxirMe+Yx57JDqhBCnBJhcXKJiWNHbjmIqWk7lCod3B4fXzeoqaMp/sLsAg8uSJkszJBg04bN8C4tQSWWQJ0phkah4Ib86MlzWFwOYdUfRSIt4nqCGP20WXG5nNiwoZGbUiK+EclHkJJ8ZNX5x8L9I5+i3/sOgq9+7db0emrptVDR9WyjD7/ZejG+9pHSSa9x00nSArBpg4vxa8U0fSGjI68zi64X2HTivr5wX89zWjeyUpFNumn+HtcTbJg2s2ZQpVE7Depp6k9ynDWj69rPXDe90tevs9O5nL4m/Vn/pf7Qhfvp6iSiov/eIPvfvSpFplqUFdbBveqBPxxCbm7uGqs+leaodCruIpI0Rw5r2fw0xsly/rCPw4mWvG6eUMrEQpZCyJUKDkGiN9X03DSEmQLcetshTM1MEQGKEygjq1EObNGpdOjvH2B6SyKdRFpAHHaKS6bVmIyn+4TBWlqYg06p5NQ1gzoLucY8vPn6Oygvr8Pbvz6B555/CWIxJY+GUVxYxISWM2fPwecPMuGgoMSCm289yBxr4okvLy/h2NG30byphVNPd7Zu44jr2WkHOq5cZt0yYQDLiqs5KIXi7q22fCy63VDS6nioDy++8gpuaN2D2ooaTp8kzSsS4OKX1rUNDXUcOS6GgC/e3QO9uNzehrKKclxpu4zMjExOgJ2edKC0qAxV9dXwRX3QmLWYmLAjgyrleBJFeUVQyNUIMTVDylP0idlJWApzma9ORQY1YEalHpnptThoCtggChAdokSOoEk26acFhHekizOZjgVJpNMJLuBisSQUciWHO/k9yzw5IgPYiN3Oa2lvwI0MORVcEWaFOyhJsrIO0zPzUCo1GJ2YwIxzAT0jA3jv7PvYsH0j5l0L+MxDD/GEcHhyEMPjQ4yiU8u06Ovow4aKJk7kvdrZhQce/AQ0OgpbSvHxdfStN7Bvdyu6u68wLaJpQx06OttQXlHG+snegT7UNtTBkpcHW3ERLrddhsu5iMJCGyI+HxyTEyi0WNFYV88mMpEoAxKRHJuatnLY0ckTp1gXbrFaEAgFOHFwaGCYJ5IUnU4/89U3XsX9n/g42ns6OcSkdes2vPniG3jo3k9janSadeIUPvL+mTPsiSByCB1HC4sudPYMMspxzG7HY3/1GAIBL7QaJTdSdKLK+T/svXd03GeZBXyn96IZ9d67LMmy3Hvce4rTSEIChCQEWEICu7Asu7QN+y2wIRDSKCEhvcc97r1IlmxJVu/SaEbTNb1qvvM88iTeHM6Xj3PY/9A5JsYazYxmfvO+973PLVnZuNrWjkQsjoG+Pm58dLlsKCjMZ8Mk6TZd3gBEcimkKhFGJi14/sVfYnxylIuCDryzF1q5jv0ZKrkCUoUIOqPqukxGw4dVk9UClVbDQ0SdWoMZh5s9C1QipNTp2FBfW1OPP/3uOWxavZ51slQfX11bBalMzE251EJLSRMuuwcalR5HjhzhQyel/tC0JSe3EGKVEq/85XXW65qnrKiqLMG0ZRI7t23C0cOHoFJKoNGr2ShOCUxZ2bnwh8No7+yG2xtEcVkVxkZNzNiJhRJYzPbrE1QxIIghhjBWr1mI+U1VCPrdaL9CXQXpmJyaQjSSQCwyC7FIDrdzBrOCCDZuWoP+7m7OfVbKdBxLqyEzcvtZxIVRGFJSOEozOy8Ho6MjrB3v7jOhuCyHk2SIWc3NzETrhTYE3RH47EGoZWrMq67hyEHqX6BcfJrA6Q165ObnIRQMQ63S8YH3/JnzcDucmD9/EU6dOgOJVMIlXSSP+ulPf4ZnnnkGw0NDrJPWayivP4ydt9yCcCzORj6KNaX40h/+23cgkwgZlPz2mefxxpvvQmcwsGRxbm+Js3ZaJJbgC/fch/7+AU7/oYkVTU0PH/4Y4+Oj/J6aJkzwzfi5h4Cy3W02B0s7klJQ0lLHZmN8+KHM8Tgl4PgDWLN2Gdo6rvIBnip447JZ5OVlk4YU48MmhEMxnnJT9KnLTpGYGkQTEei49yOC5cuoadcK94yHGX7PjBc2u51jUakl+sDe/WzwFYokkMjkfJCkky+RSE0L56MgLw/Hj53k4qF1GzbCbLegt78LyhQ5lDkq7Nq9HTU1FbA5LZx45XC7MO10QKJQoaqyGj6vDwaNAbO+KII2L1569o9Yt2IVuru62PNi9XgQTAihkCqRlZ6J2qpqtLW0YnRsDAlBHEXFBQiF/Vi0aAGXPI2N0ZRllv09gVCYi47oj9PjgkAogpLWzYQEtkkrZmwuOK0kGZIgHIlALBFzSIZMKuE1WGfQwR30wO51oLSKPB9GjviluM+cnGw2aqp05FMy4OrlVtaEj4+NIy0zC6vXb4DZbOdSqo/3HIBSKsTIRB8y89NQasiFz+yCTiCHeWQSFosVX/36N3C+8yqkGg1Pbfqv9UKrUuPLX7yb1/vGefOgkcnQcu4C7FYbpqYsyCkqBcHlgZFhxNUy1DQ1oKS4FFc7O3D47Cnsvu9u+ON+tF49x3I24awAsz4BetsGkIhE0NxUz42wMpWCDbm6FBXCQR9K8guRojGisLAESmpJzchFLBxGkKSCAS+GBga4YdvpCaG9cxDX+kaRgIT3EaVSgVtu3YnjJ44hGPRzahL1UsgkCngcwc8Fnf8A7p/7Ev3NN+ACpk9y1q8D5SRhTECSAAYD8ngy+WWOMf4sO39jTnvS0ErPJskwJ1noJHBnLP1pAerc/dPt48TczwH35OPQh/YTRv2GPPjkYxJ4nwPnc2x3Mg2HNsnkwYBA/I2G1/8L4M4a989JR0pKfXLV5TDqcrmEw+mdYQ07AT6KYNKQS9xihsigwMkzp7l+mkCAw+ngkZ1Kp8KsIMZg1mszs8HO5fZwZTLJOKh9TigTorSiGEJRAtPOKQR9MeRmFbLBbaB7EGl6A2ZjUWZMM3PS0TtA8o8QKqpqeAEjMGU2jyMWCbCxKDQzC61Uj1gE0Cj1nCphd7oYAJE5hirQyRUvlysYoPPiIZMym5mRlc5FJhq1EhVl5VynTm54Am9USuNy2BEKBPln46FZHtmTVp705ZRZTu52ugRGKIEnEETcF0WKNoUPjdQ+SqPnC5cusJHT5pxGqjGNtez0O4xMjsFoTOV4Q2KeaFNRq1SQUAatSsMypBmfl41spIOWUtGLlIpfArwR+0IBmCbGeRMh1mmWyu7icditdpTml3AxlnfGw6kAVFQTCQWY8afDz4TJxGA0NSWFwQc9T/eMC0Z6HImUjUhDQyMs3SHQO2ma5MNZKBxAXBDlUbFSK8HU9CSEUglis0IGb5YpC0ZGx9n4FohGkVmQg6GxMcxf2YSaxlqIafTu93FLX4xaK6csmLF6YZuwQifTwmaeRlVlFapralBSVo5nn3+BTamXzp5DZqoe6VkqLqjauHEdL9C0Wfp8AYhlKsgUKs7PHzOPc9Tl1JSJq9rrKVJzdBhuqwMNdXWs+W2sb0IsOIuBrlF0Xx2ARpmCNEMKlq1aygU0mcZ0LiAjiRElqThsdvz3L36BouJiTpMoKCrkw+WJI6cxv6YR589dxNTUNCrKy9Ewr44BWFvrJWzctBmvvvEGFixeguHJCQyNjmDrtm1sxm1e0MSNuWarGfs+2sMHfZVMBoNOB4VchngsgltvuwU2p4NjRaeddoxPTeLy1TbkFOZj1aoV+N1zz+PLD9yL53/5LMLeODZvWIcFCxrQfrUFC5c14WLbeaxdswZHj5+AQqOCRCHj0TZJE/QaPSdfmC3TrKlWaHSoq23E2WMnmO3yujywOzxYsKgOFy+2Y/78So40pGtQKJCyvGlwcIhj59ra2zE2OoGt225GW0c7TGY7ZDI5bDYnX08yCYG/AMrKchEKeTkqsKKyGibTNDKycrFn3wHEEkL4Q0Bz82Ls3XsIRm0Kp8TEojS1EyMSiXIzrFSewPwFtZDKgMyMVI4NpOg4IgdoTfd7/EhNSYPd4oRYJkQ5FX95fEwQHDpwEt/8xjewbvM6/PhnP4A+VcXaaa2OcvBd0Gg1nBY1YTKzN2PHzlvYHB/welBf04Df/Op3SFEacPLwBRTlZPAkiJKgTp45gVnxLCqqq9C0cAGeefY52OxuXi+L8vMwZZrE5IQFwQD5fBIwGNN4UvmLX/wSb7z+Bq60XeZDu0wq4MjQnoEhbN68FQo11ctr8dGHb+EXv/gpcrMzkIjM4vyFy7jv/oc4x51Yc9KyG1IM3Enh9Xgxr6EBy5evgIDY46xsfPTRhzCZJpm5HRjo5/4Iko1SOVM0GmHJAn1RUSCtb7QX0EGEZFwElqn4iNoql69YjM7ubtjsLggpkEEhhFwu5n1gcmKKEgn5d6gsK4PdPM1lQgKJANVVlVixbCXa2q9iZHSM21K9Xj+ElJGuU2H37lvRceUqT74oUYlyxemzTRGCapkKcYQxr7Eeba3tcDk98PvC2Lh5M06fP4WEIIx5zZW455E74Zxxw+FwYnh0CMHwDNRUMkTrwkwQpkkbbt6xE1evdMDv8qOusgZvvfomJCIBDEYD4okov3ep6dmIhqJ48y9vQknrikSCQWK2NQpU1ZVjbHQId9x+G3p6OlmKNTwyhlRDGqfPEBFECoFQKI6QPwCdXI2S3AKcP3EGFaUV7CehiT5N9SjQgvZ+8gXRVIQOGSKSJ6kU0GWkshF1/oIG4mJ4T7J73ZBp5NAYdejv7UEkEIReq0UoRJ8LFQP3++66Dx+8/R5SU/VIyzHA7XPCIFIhS5aCngttiHhorZQjq6gQHx05xpNRisJ0mMw4ffwESDhA0rA0vZY7RdxU2pUAf5apOfjcqTPIKszHrFqGYcskHnnkIRz6+BB6x0ew+Zad8EeDGBjuhlg6y82r8AsQdUaRpjeyZHPENIIpxxTSc1IhEM/yQaCsoBCuaTfHPl+71geHM4Dm5nmsYiBfhGXawoy/XKnj0q5LLdcQjdLBVwaFQo7dd9yK/Qf2zU3NREJkZ+fAbnXBbnJ9Luj8B3D/3Jfob76B4IkntjBwpz9JE+inIJmJ6rk4RSoxus6EEzD+5DbXpSlsTL0O6Al4/7Wkl6QJNvk4n6SuCAS8wCU171QGlfyif/tr98XP+XomPOvur2vebyxeIkZ+7gDA//tJ8g1tPNv/zhr3I5WfNqeSpOiz0ZSfLYbKM1SgtKgWoUSEHeTzGuchEAohEAoiNzefo6D6J0bYEJWRkspAs7ikGKkZRsz43egf6UckGoJCIMDk5AQ3me2+azc80SBGpsaxcNEi7D+0n6vZ84tykZ5GkpgSyEQK/OSHP8HgtR40VlWhrqoK09NmZtxp7Fpb34j6+ga4Z5xob2thzRwl3URnEgjORLjC22FzoLColE1bVCZEwDQnMxNSlZwj4M6cPcObad28Oi4kofQYitiicTEh3/SMDAYJ9PvS9+mwQyNuPuQxQ0ijB5pehFn7W1BYzAUddGpJCISQiSScpEG5vInZGF+7lI9M4CAcDfEbHnAHIVcouPacSqfo+7QpksaaRsaU0hPw+ThthrSFEqmcx38kK1LIxZwHTjFYnoAXComEU3vI5DZtt3F+dH9vP3Izc6DVp7CmmZ7ztNnCub+UWECgn1pISbspEsaRX5AHt9uJjs4ORKIxvt7pcXu6+6HVaGEaN3NKii9A5TZ5SM9KRVFZEcoqy9moJib2nhZhARXF/JHH13SA275rB+QaJVQ6LUZtIxgzjyEzIwvTFitSMzJwtaML/hkfot4Ywu4wCvNKOImj9eIFli3U1tfhyJHDLFWSCYGFzY1oaCzH+OQYs1W1tTVob+9izaRMroHN4SGiHLYZC86dPwOPJ4iKyjwsWtCEjLRUuBw2XGlrh0QowuJFS5GqycCB9w9DJtTAqE5FJBrG2OQINm1eD5tlGsUFxei+2o3BniHcedsd+MlPfo5tW7ciHI9Cp09BbWMjN2S2XmzDz372JIOo5uYm5GSkoaPlEjKMepitNjQvWYwxsxkTFgsqaqvZPEvJKaeOH2emjbwWcokUwllqEF2FbZs3YWpygtMYvvbo1/CLX/4SPf19zLaJ5GKsWL2a0z8utrZwkRdJDuSzMlSWVmD37t2w2c14f8/bOHj0AOrmVbHpTKmQ40LLeSxethQzXg+6O7ths/hx/323IhAMYHhsDEVl5Vix8ia88PSz8NndPKEZHR1DTmEe57OT7EWtFEGplLL5umHefHzwwR4+hFJTKcWM5mTnY9rhhNXhZ7MYMd+UgS2VCKDVSlFenof6eRXw+21wuWewcfMOfPDBPvQPks5WjYLCMkxNuzE1McWPoaLNWChGIBCATK5gqUyKUQGlRsq6b2KPO3p6UFFTir6hAfY2UN42iWBlIilPjQb7R7GoaSG6O3shTFDbrQ9llcWIJfwIR2ZQWV2I7OwstF5qRVpqBsczHjt5DjP+MH70k//E49/5dwgTPgoihl5jhDghYUN9z9UeiBDHwqYmTE6OwR/xoaislK+PKauLDdWUMpWfl4uysmIkZgXo6x1GS0snZqnx1BfEd5/4Do58/DG+/MADvBecOX0cl1pa0T84jm99+zGEwhH09ndDo5HgX773OCrKi7hVc3LSirvufgDDw+PM+FI6DYFIMhZKpFLO1ne5fPjRj36It99+m1OY6IumYwTe6bnQHhWmrHCplOMkqeWU2PdkwhrJdfi+EgleQwSY5SKl8ckJhCJRJrHEGvp+HMUFeRjoH6bkTOg1Snz1S3dDEInh3bffhUKlxuOPfQvvvPM+LrdfhTcY5ax2iVzBh+47774TS5Yswi/+6//haEqfPwxtipaJkC2btiHDmIqrXa1cfkdRsIMDI0BCwg0cUpUQOQVpKKvKx6R5CDnZeZi2OLF+w1p88NFbyMlL4/hfChOIRsRoap6PickpnkKQ7CwtNY2lgZ6Am71CCrEEsogAB/cdhN8TxMSEGeWVZZiwmFBQmo8Iyz1z0d/XC4mEAHoIWrWOGXq3w4U0YwqvV0qZBrFADOn6FGTqUxCY8UJCxUl+P2YCPo56JGM8sfoU40iJWJRjrqY1OxKBPxKBUqtln93ChQtwofUS2rqvYO3WdVy2RmpEs4mkpUYmnGitNptsuGv3Xfj1r5/m5mmL04zdd92G0Y4BFBuyoE6I4Zl24LVX32ID6VcffRSX265wktmJw0dxpfUy/D4/gj4/vvTA/Xju2Wfgcjrgcbu41I9M9tS4HReJIDFq4Ir4OVp1aGQIqzauw9otm/DB3r0YmxrhZLHC7ALYR20QB4DVi1dxo25AEIDCoEJGbjr7EgSzMS63K84pgs8VwLVrPWwqpz2fpkHEqD/xxBPc/+H1htB+pRtnzrQhEhPN5d5Hwrj/y1/kAzpJKpevWM6lX5fOXsa1yz2fCzr/Adw/9yX6m2/AwJ1+isD4J6D3BoMn55Ffl8B8FkCzxpyrvudMo/T9pGTmk2QYCqKhf79e3pRsW/0ko/26pIbAetKMmpTNcAY7PfZfEal/Ggv56WPO/R6fxkjyQYDkPHQoud76mvy5bdf+fubUZAFT5HqfUzJ95xOPwPWpBT2/pGQoO60cBkMWPGEvVm9YzUB9YGgQnde6uWjJ5nCy3u5Kaxvy0jKwesVqNn45vE421Jy9eAbChACrlq6EWqWAJ+DC8MQgckvzcbmzAyqtDnm5RWia34TyyhLs3XcIwWAMixctw2+fehqVhUWoJkbT5+eM9rKKKj6YBcNRfs0IFNM4loD/mTOnUZBWhHmV9Vi1fCWkEhkUKg3r52mhTMzGMeNwQGdMmTskXZclkY6T2HVC5gII56I/Z6V8LYRJziKmgg8hhBIJyzmowVOlUvJInQ4lUpmAy2ioJp4YQTJK0fVA2nmtXs0JA7FYBAq5gg88tEF6/UFmDTMzchCm78fjmJic5NExMe7E+JkmzLwB0ziW9OIkWSGgIQT1FsTgcjsQjYaQYtTD6XZxPu5sOMrFWMSuETsfj8SgVagQioW51XHG7YZWrWFmjmLbKDaLsssjkRioi4oMvvQYNMEi+QLFZiYnSvTcebSfSCASI127FLfccRsamhrwy18/BZPVhGWrl+Gxf34MZcVFINvd0FAfnnr6V1i+egVuveM2niy0dJ1HKB6Ag7wMkzasXLMGGrUB/pkALpy4iAMEJFIAACAASURBVI0rt/AmOTE+gomRfqxZu5LZNGL4169ZjazUVAjjcUzZJjn7eHx8DG6XE3aHG5lZuWhauASRmAAWhxU1jdVsEnz2ud/C6XRgzcoV+PCD9zjj3WqmunsNtm/agf7OQaTrcjDUPQrLhJXNqIePHMLDj3yF+wmmzVbYLQ6M9A6htqIOx4+exPz5C7Fj504IxBLcfu89bMjduHET3D4vvD5iqK1I1apQnJPJRsI77/0Cuvp6YLLacLHtMmcMkxmQ3gNqWqW1RakgOjoOjVKGtSuX45abd8Fpt6Pz6lUunyKw1NreBqVWhRn/DJu1ly1bxik4pcWlLI947qnn8d7b7+Lb334M6hQ5iisLcOd9d+DosSM4dfI0tAoNT5UWUIzqyDA3qEaDIRj0ek4Z6u7rxfLVa/HSy6/jrpt3IzctE/v27sXqNWvw2ptvoH9wGjodsHHjKshkQhw+eAHf+MZX8T+/ehqVVWUMwEiGlpNXjLMXLiE/vwhmiwNCkYwZRbGEGDIBjEY5KsrykZepY9PkqTMXsWfvOQhEMRQUlcBozGDWjRjdaHSWtfrEINOkiD6/JAHSG9WYRQQqpRF+v5OZxQnzJLR6JR/oDPoULsEyT01BrdBxqkc0EEcsKML+D/fxgWPhojqkZeoQCLlQV1vEKUDmcRPmNyxAODILi9WFrr5BnLvYD5Ihx+lEiAQUciWqqmq4x0FPSTMuF2LhCAPfwsIsWJ02bNy+BXKNCpdaW2GxTGHRwiZMTY5DraJDhZQZY0rEvNbVh1dfeQ33fuE+yKVCXisp3eqxbz+Bd999H+cvtmDRkiVQa1XIyDQgKzsFjzzyIJMD3pkQbtt9Lxdd/fnlV/gzSuCdmHOaas0mYvyZpRSsDRvWMQA8evQERKIEA3WfNwS1Ss5/J8BIXhBa8+b2ASGvR1KZAnKFnMkE0rqTFIcmc3T9JjsDIRNwmRZJeBxWFxQKGTeJ3n3bdoR9fqSlGPn6femllzBpsnPEod3jhcvnQ0JAhw3g/gfuY2LizInTsEyZIZLJmdAgqtlisnDpUnFJLnuo7FYn7DYH4hEgOpvA5u3rMDE9DIk8gZysdAz0DGHXzltw7OhhGFN1iERJOiSFzToDl9PP7P9td96BJUuXs5yvu/ca3nz3HXzloXshV0nQ0doCsSeIooISJixa2rpQWlMOi8uGkCgCpUHDST+zkTCGhsjzlI+q8ioOWvC7PRAkYhjs7cWapWswPjCMDWtuQmfLZc5mp0LCGYoXVcqpMZIlKNQ8PjU+heKCIkRiCYybLKDeIF8kinAkhtVrbuLPwHsfvQexSo2b79mFwfEBrFi5FCdPHseShU3o772GgDfEBw2VSo0UYwqudF1BIOLH8pXL4ZiwQBEXYXp4HAGbE9977Ltw2R1YvWotS/cut7Xh0Uf/iZ/PY49+i0mId95+B52dV/g5U9+GaWKMI1zD3jDCCWDYYUHl/Fq4XNPw+WeQW1aI2+65B0Nj4zh97jQ0Gg3igRhLdFbMX4KuS1fZm5CSk4FB8xhmxUBWbjZm3E5kp2VCAiEf1o8fO4uYGPjao1/GtWu9PImYMplRVFQCsUiBY0fO4lrPAMJRIRJCmhBF8e8//gG6+7phc9hRXV3NB7ETh09irHfyc0HnP4D7575Ef/MNPgHunzLTn4JfjoS8gT1OgvgkICVgTUBUKqXFYY4ZJ+B8I2Cea7ObY9BpvJVsQE2m0yS18PQzSa09G12pYIm09HS/vJ4TgP/fTaRzz/k6KL8O8EkOkzxIzOXCfyq7mbubOanP31Mq81ng/tnypRuTbZIHlsWLN2DP/sOIJILYdus2nDl/Bg1N87kmnNpIh4fH0Nvdg6Dbg6baepQWF8PhtsMfDyItKxXv732fP0BkzCwpLkTL5fNYsGg+IiLKVS/FwY+PorF+Prq7ujnlZeu2HWwKVMhV7GjXK1XY++47eOiL90OrSWHAa7GakZOVA5FEgrNnz3KpBpm6Hn74a4gGIlwj/fzvnkPz/AVwzXggU6pgs9lAgUQDPX2oqalmpom+CEQTgKWsYfo3eh+IiSIDF0tWfAFMTpggkciQkTGnmaNCHpK1yOQqtLe1QqtRoa62CsPDQ5zZTuk7ubm58Ia8UKhp/BzFtMXCeuqSkhJMkOlMroJ52somvlAowskRtMgQsCZU4rBTWyUdMqkZjgp54nxQofH13LVB2vMQZhNxrt6msb7X4WHzGBka6bWhAw6/j/EEjyKJJaVxIm3O1AJI90OPTQwaMZNRji2dG4XSZkmvCb0OUgYCYjZjuWZs3ELqD8UhkicYXPkjfo5omxUmcNvdt2H33bdDLIrDTlrfsA/ReJAPd7X1tbjc0Y5zLacQiQU49SCRkLB2vaqyDoO9Q3BbZlibWVxcgcOH9qOyohDuGRs0WhWMqQb0XutBpj4VxXkFUKhU6Onu5imFSq3ATevX4tDhj9krUF1Xg41bt+DFP/6Bzak0SaDX6+TxE8jJysKePWdxx+712L5tB95/9wMUZhfjyJ6jyDFko66qAcPDo5ymQea5N954FU889gQsExYU5RZjbHAMxUVlnBi0d/9+NC5YiCMnTuH8hYtYsWIFH3bOt1xg2YBGKYVkNsayF22qHgKxCC6/FxKFnAEysZocFxudRV5OLiyTk9BpVVizchmy0tO48IdSr6xWGyfNUFNiff08Zto+OvgRispL2GchgoQNkWMj40jRGPDnP/4Jy5Yvwbpta/Hb3/8GW2/djtz8fLz/6ruIRwR45je/4N/xytUrnA402NODqspKLFzUzBufMSsLP/jhr3H3rZvQcuY8/vmJJzA0Osrtwi+98heoNSro9ApYzNO4eccOXLrUDrfHxROirJxsXLzUjkWLl+DosTMwGtJgsthgTE/jDZUuUrlCwOx2Y30VDEoJJEIp2q904mJrH8orihEIR1A3rxFvvPERCvNzuHSNDl4W8xRLz2ijp2kCaWPJmEs6YfI3UNGUSALWmocjITb6UZSmk1oYZwRIJ1mXSAmtRIcXn3kRWzZuZm/N9p2bEIr4sHhRPfZ9+CGy07I4mnGO5R7CwNg4m4pHJkzwuAkQk7F4KXq6e6Ck9s1pKzyeAMtsSANOhufdd+3AudYLqG9uQGtbB6oqStBysQUZqTougjMY0hGJCJCfW4K3396LSxfOY/XKVdBrVfjG17+GF154ntcdauLdvmMXPD4/0jONDLgdbgsef/zr0KvVUMj02L/3KL74wMNYv34jAkE/9u8/yJ/faIyMf5RpHmFQTXsNTRkpx53MpxRfSBGHBPAp4YXAPq0RdEikkhzagwh40fqUkmJkkyUxy2KxgEt76LWl65cmEAnpLDcMR0J+zMbA0rrMDCPKS/KZSdWpdNixcxc3R9Mk88yF87ARkWBMZdJj85bN/PyOHjkGl50ahoNIiMQQisSIQ4hXXvozfvqjnyI1TYeJiRGEgyEG7kRqSOUKpGZQbr4D+UWZc4cWoRQVpXSQ9MBmm+Z1saamFgf2f8yH5Z8/+TOcOnMO7+85CJFEwA3RdMgvq8zl9mmDWolvfvnL+OUvn0IiJoQvFEY6BTDMhuETBCDWypGXn8ekgdGgg0wgnDtcVM7D+OgoPC4H9DotVjUvxeF9B5FKkccqDZrqG3jK/PTzz+JPr72C7gFqOnawhl8QA86fucJlSTb3DILxWegMRpSWlyMtNYclf72D/Vi8ohlLb1rGwJ0K5+j3i8dCkIsEcLu8UChUHMOaX5yHacc0SkpL2IS+ad0GPPn9J3H31k146M57UJRbgLAvgOPHTvAEPR6d5eleb/8A38/gwCjsTif7bPQGLUKxIGZcNtSUFCASiMJid2PC7YQ+OwXpqRqEQj6k5mZAk56OsICIIPJSCbnoLk2hh58O4V4iKmLoN41h3D6NgtJyCCQSNkTLJRKsW7sGLZcvMsueW5CD9Mx0jjSmJldKtcnOyOVI4suXrmJ8woJQXMDXLBmGv/mtR7k7gfwlFBNJU0zTyBTazl79XND5D+D+uS/R33yD/wXcidmmYR0tHv9/vpJSF2IhaJSYNI8SSPtE2369IZUAODPflMV+neGfk4/MsSx/LfklKdFJJtb8NdlMErgnwT6Bf1r8kwA5KVFJ3j/dB7Hv/5fA/bOM+42NqfTb0nPIyChFUWklxsyjKCovhMU2xQt6fmEJ9LpUmKam4aWSCKcTS+c3IzsjA76wDyPTYxiYGMDljhZumivKLoNWrsLaNWs5JYTyYj/av5fBI52w+wcHoEtL4YzhVWvX4sihwxBBAJ2S4qgWcdMiVcATs0za9KLCAgwNDSItPZOZ/0hkFq+/8TZ0ai3Gh0Zxz+13ozC/kBlzi9XGMV2VpWVQKpQIRwJwkl4PYCBOQEtEjHwiwQwSHagICBJIJslKMBBm8xTpPaPxGCcyeHwhNh1TAYhCJud6ddoY6BBA90Vf/mAIYcrxjkUgECQQDUcZZBFYFotlCAUjXBpBLPcc2xViJpz+EBtPYJmmAUIaUcdnOduZrl1KPfKxXECKQCTMleTEQs5SMgdJCGKzrJ0lxQ9dQ7Eo3ZeQZT10/dPzo8MEaWA5im127lBJCIY2YTowzOUkzR0gRUI6jFLWB5AQJ1A1rwxrNywDJGFMWCdQVl0NmUqN/oEx7Nx1M+oaa+CdceLM6WNYvnwx2q+0IDYbZ18CpTt4vA5IZEIM9o8hN5daaEMMIFw2J4pyS2FQ6pnlutrRDsQDiMbo/bIjP68Ybqcf9WW1kIvkCEaC2LdvH9bfdBNPPgypeoRjQbS2X0AwFsCVzk7INWpOiCGQoaT3KR5jpo4SYkyTk5xWkZ6ehd7OXqSpDbBN2mBQGxgMzG9sZgkTHe6mxiew94OPUVlWii/cfi8npvzPU7/m0f+Lv/8jDp88yQBu/0d70dnVxS2mwbAfRXlZEMQjGOjtZVMypY+kpBthsU9DKBTD6wuwvITSRiLBMASJWWzeuI5ZLWqQtFosKKP4SIsN8+c3o6qqmnX3wUgATz/7ayxftRzXerqhV+sxNTmNpc1LOSv7jddew3N/+B0Gx/vQPzWI820XOXGlvqIRW9dtRfvly3jpz3+GQqnCpQutLLN68YVn2Xh6ofUCcgoL8f1//Q/UlJQhRaXFQw8+yLIaev++/d3vspyLSmLm1ddArzfiwrlLUGmUcM94ecpktniwdu1KfPjhAc4pF8vlWLpiGVauWQmPz4lnnn0at+zegjMnjiNTo+cIvA/2HEdaegpy8gsYOCxatBg9PX3Izs6Fy+VBXW01Ojo6WIdNBrmCokxuQd195y58sHcPHzps02aEAh5OjaHro6S8BPlFxVzJTqbyVH0qBjr64DS5UF9Rh4/e+ZAlfGSyJ0mBaXKaY+5mIyGUFxcjGIpizfpl6OjtRmdfD9QpevT1W+C2z6AwK4NjRSViKcyT03zwpfWG9iaJWAC5To7UHCMKSwowbpqEeWIKXpeTM7yrqkswysZoJabNpMUO4v1332NZwppVy5Gbk8VMO+1ZVqudP+sEEjdu2YCBwV6kpmvwza8/grKSQggFSgwOmPC1R76Fnt4BLt8pr6zk5Cx6nXqudfH6RUk8pGOn9YU+/9nZ2VysREZUn9eDtDQyQbtYb0/sJq1JLtcMS5O0Oh3LASOxOBNXlALCBEcsBiGB9oQQcXEcWq0SiEURCpDR14BoNIDlSxdixuFCd2cfjhw7hkcf+RqGh4d5Iki9IBQ1+eR/Pckxovv3H+A9hdKeaB2jch3a7RMQoqG+AX95+VV89zuPYXCwD2UlRTj88cdslBeIhJAopMjKy+AuCpLqPPzIg+jt7oTdZsPYyCRPllYsX46jR47iO098C4M9/Th34QKcviCvgzEKXNApeL1pbp6P8fFhFGSno6+bUtTEEEvkkOu0qGqahw+PH8CmmzdCoVfxJHd6chyRQACz4RiqSqow2DfAr2lVVRmi3hAcJgsMMhXy0zPR39mPotJCDIyPoYmKw9paYXM7UVVRhY7WLhh0JOXzwmJ3IRSfRUZuBvuMqipqMNjfxxOr+796PwRyoHugG7OJCNJS9DwFsRFzHwMcHjcgEcKYnYY4oli7ahXOHD+F5UuWYkltPRx9Ixi92o3+7h6IJGJs2rYdxz4+Cte0gzGJRKpAKBiHWmNATV0DrnRexeWrl6HRy7Bi2WLcs2s73nr1Hew7eBzTQS+y8jNYOpeXl4HBiRHULFoAVaoRO7bfjIP7j8I+bsasL8jRssL4LBNUIpUSgfgshsYt8IdjsNrs8HqoBV0GbYqEW7TpoOh2UwFiNh8+U3QpCAejkIgknGx2tb0LntCcV8sf8EIklXILslgu4QI+OrCM9I9hrGfic6HiP4D7575Ef/MNPgHuSYDLkY3XwfZfu7ekJCYZy5hk35PRkKSbTZpZ+eeT0ZLXZTVJVv2zMY5/LW892XRKjOhcYs2cXj2ZVkPAnoARHQbo3wjwfdKyel0yc2M0441lTP+XwD35un0WsCf/nX7XgoI6CCVKzjn2hGYYNNjsVs5T1uvSeKO2u63Iy8zCxdOnkaLTwu5xQKgSISKMcDkFASa1WAmlRA2XwweNNp2juQgIUHV2NODD5u2boEk38of04KEDrE0bGRqDWiFHSWER1q1Zg86Oq6ipq4Znxon+/h5OfRBAgrqa+Th9toXZgcryMnzr69/E0UNHMDkyifPnLkGp1CAWjs61GeqINQghEg5zrjQxhNQmqNao5xiqKB0Covw+kWRmlmQzVERBI+NYhOUhNLakxZN0lpSnTlmzlFNPunNirYhxJO04FUXMHQ7jyMpOR0NDA/bv28/6+Nk4Sb5EXMk9NwGa808kr2kCdQQyaVRNWlFu/CVTc7JwTEwlFEXIzM3l96Sj4wrr1oO+IEAMLt2W5V00yZnzflBmPdnv+fAqErKunUbfxIjQgYBywpPTqiRwpzQQIef+k9xMALmGCjPSWUfoCfqgNuqwZdcaNDQ3sA+AzLVnz19EV+cVfP3Rh6ixBKPjI+gbGMT6m7bgWj9JHyxwO+1wOb2ob5jPiRRFRQXo6+5GwOlF+6U25GUXIBL2Ixr1wWG1oLKqGgN9o1i5bD2CrihnLQtEYW6sLS8pZ202GZwLSvLgmpmG22uD2zfDhmryLbjcTmYV01IzWbdMbaFkoKXWzJGxSdy8dTs+ePN9NFTWc8RfXW0Durv7YbU6OO5t25atuNp2FSMDo7jn7vtYLkEFXffe/wD0hhR+H1587gXYp+1YvGQRDh0+hB07t+H48cOYcVixasUKrL9pPQ58fAAu3wxKK8s4haKwoAijA8MY6h9muczC5gWc506/M0WaqWRynDt/HlqtAfn5BfB4/PjKQ19BJBHBhctnOUmHJjknj59kcEJG23g4gJrqCgjECbjDLoy7pzBhm0JBAU0VTmJZ01L+melpOx9GR4ZHuQ132dLF/Nmmycjd99+HtTdtQXlePgxaLdKNadx++YX778OmrdvYMEwG5kmzGdu27cAbb7zF0bCmKSuWLmtGS2sbP96V9musfXXMuJk50xn1MGYasHHrGswmwjhz+gSkITFGRycxMUXvcw0fSh1ON/sWjhw+gYcffghvvfUOKsrKUFCYh7b2y1i9ZhX27tuH6toiBt3OGRd0ej36errhdjqQnZGOFKMGi5cvhzvghc3phM1pZ6OkzzaD/NQiLJ3fhN899Tuo6RBnnsLkpBkCoZpLpiQJiqeNci55XnEGiipKMeWcgi41FTet3wnLuBkfvvERojMznNhEMieZTAnTlIXTpUQSEcRKEZf3bNu1iRniFK0eAY8PQz2DyMg2wOn2wu0OQ69LR25OEcvmhgYHMG0xobS4kCNCR0Yn0EBdByoNysrLcK3nGrPDxjQ1vvLg/Vi6aAHEAgVaWq5hz56P0XalC5bpaQahlFSTX1CAeCTCoJsKl5L7IB/YSfJGpIFYxO3KtA4SWCd9O33+aS2kxCUyrBPZwN0jQiGzmDSFo7IbWpsoSYjAtUhJkZ0CzEaiiITiSDMaOEkmLy8Lg3398PtD3A/w6COP4rFvP8b5+6SPN6Sm4Ef//m/o6uzAH/70MkvPIoHInCeI1t+5xkQ+bL/+6usUIILvf++fWXb00p/+yGtkeUUFHwTUeiUmpyYgEsjx5S/fha6udlxuuYzZaAKRIJjY+MI9d9CIC2dOnMEkmWajs3zNKdRE6pDERMrr+/z5tejquAKtUselSZkZlOYihzviQ1gcRVyawPKblrMZOBEOYWJ4GCkaPa60diEnMwOhYAB6rZoz/0U0FYgmsKiuEeMDIxyxmZ6bjUm7DYOT44jKgKryGlhNNkwMm+Dzh/ggyGWG1eVcQEfdH5S8Qr0j//3Uz2F1TaOl7SJU1DjrdDIB5XKRHNKDlWvX4Oi5ExCrJUjLMGDn5q144dfPoKygALdv3Y4stR5xpw/tFy5y7CzRMmqdngvc8jLT4ZkJoL2d8vCB1NQMaFJ0qKgp49x6vU6F+pIiXDpzGadOXcKky4m8slw01JZDIp6FyWZBQBhHRCxCU9MSlkPKExL0tLdBLgR3VpCU0BsIQyRVoay6ARbbDEzTNvT2dUOll2HxygVISdUhFgzj0sUWSKUKnggQOUKJRBR1SoVNJFmcnHIhNSONQyTiiKOwuIDLoNIzM7Bw0UKcPHIa1tE5X8f/19c/gPvnvUJ/+/f/F+Oe/PFPQPV10M2MICMWAjrEMM7dkj73rFu+Lln55L8Erq+3nyalNsmFTSwhvvdTrfeNYPbG+MikPZWNrtdlMzc+vxtvy8+PE2nmAD6BJC55vZ4yk2yAvZHV39Il+bs2px6tnjOnJn/fGw8Jf+1tyS9pRFpmPizWSYhkgJgW7HAQVtqcpBQdyHZaHD96nIGsQBRHZm4m+keGoFCLQdZ00oKqRUo0Ni2E1x/GkiUrseeDfWzs2v/+AchFMuj0Stx+7204eOBjXOu+hocefRCl1eU4f7kV85vmI78gC7955r/hck9w2kpBQRHUqhQIEwpcae3Fzu23Q6vU47VX/szV1yRbKS0uQ8wXxdC1cVgnzRAKRKwNJzBLkXgk/TBkGLk9lRw+sUSMtZ0EbEMhP3JSs+FzemBIMcLmdiE0G0BKmgEPfu2LsJqnsffDA2xM62jpQOO8RnRe6WSWm8w0JPshs0xyIyQDGrVhjo+bKIORFx9m+UERfGRsirK5Lslyz0m0CMgLISbJzPVipvyiAgSCYTQ3L+IRNhUsJWhDlUhw97134t3338KF06cR8wUQoGQajR6+UAhur4sjH8n4SBnRRQWFqKqqxIcffoDy8lLYnXYEvX42pHp9fpbI1NXVYs1Nq/Hx4QNQq+WoqqlAZV0FA7DLV6/gyOlT+I+f/xDD5kF4Aw74/C4sX7oMJUXlOHzsEBWycmoMAbirVzq5RMVAxla/FwcPHkRZaRVkci0ut7azJGTV0qXoar8CwWwc5cWVMJnovZZwY59MosLWTbdhxhXCtHmazaNSuQBGnYFzqMvKymC123Dm/GmEwz6kGXWYtpoglCcwZZ3gVKSMrGzI5WpcPNeK+upG+Nw+1rvSe0Kgeqh3CHmZORjq60NjfSOqK2vwk3//T6xZtx4ZGZkwmaagUeu5iGfH9l241tPHI3cybRJIIT31vPp5rOPtH+jD+QvnMRuPQSoWs5be6bDD5Z3hwrKhsVEGNdUVldwQ+PvnnseWLVv59SLGMi87A6mGFJw4dpR1tFRusmTpEszMeLF6/U3QZKRywcveDz7A1PA4T6dWrlyDk2fPYt3a1TDo1Pjd808hr7IAUz4LqhbW4dzZ84h7ovDbfMjJLYF9yoamugXcTCgRgQ1eFH+o0RqwZt1qlqucPnIUDVW1mI2HufrdG4kim2L4Tp/iqM+xiXFU1JSjd6AfOr0RFy9exq4du/DH37+CRYsa0NdNxj0Zm9KJAZYqVfCG3PDHgvjRf38f0/ZpdJ7vxrWr/UBcgIAvgLz8HBiMeoxTjr7Djjt234mWCy0wWyawdv1q9PUPwe6gg00t0lJTcOzICaQaM1HTUIM9+/exZpiSJgpKMjkPunbeXHEOleJQhCVJVk6fOAklj9HNMI+aMTVq5dQKJGRMBkQjfpQUZ6OoKA2NC6rQ3t2BK31m7LxtC1paryIWBFxTdrhMDuzesR2WcZLQuBEl5tDlhtU7w9fchq0bMGIaRywRhtvhINs6lBIpMjLTMTg0AqvFxesYMYpkKqS1p7a2nHYJlBXm4gff/wFmXH48/q1/gXXajtp5tVCoJOju74dEFscTT3wD61avw4w7iKd+8zxGLTbo0zJhtTnZZ6CUyyGMxXHp0kV4Z2aQm52NYCjAaygBc/os0qZEYG8uKSrMRAN9/jlW+foeSGQA76OzcdDeSNMjKlIi4zpxA7SulhTlYtpqZb0drXvkK2pqbMDU5CSs09Psi/GH43j+hWfx+muv4szZ02wOf/ihh1FcVIQXn38RXT19SIhECNL0ifbw6/s3TQpINkgTAvJDPPnkk/jNr5/CRx+8z8Z/nU6HnNwcJgmsNhu27dwImUSEq5cvw0WlXGIhaiqr2VtQVFCGnp5BXBscwtS0lZOwwlE6mAAKpRSlpcWYnrbwVGvtTctx5tQZZGRmM5tNUjGKYiQw7XA7WAtP5XfpKUZo1WoIpEKYbWY2HNP1IQwDaXSITEmB3+GBAhKEvH6Ul1YiN68Ae/YfgNXlgFgpQVlJGRQyNct3PKG5z1tVdRVPtGmPHR+f5FjOtGwdHnjwXrg9Tv6ctLZc5qmHQirHxOg4VHIVLDYH3JEAsktzOTK2sjgPXS2XkJ+ZieWLl6AqrwwrmpbjzIcHuAOkd2SAM/mPHD2KJQsbUVxaDpebStXy8P57BzE6MgaFWoaComwo1VI22i5oXICAJ4Tu3n64KKdeLWN5bP9wPyZtVqiMaairb4BUKseWzVtw/PBBKARxZBi1aD13CRlZ1gAAIABJREFUGtd6RhEMC1FbuwBksHLMzMA+Y4dCK4PD54BYJoLfPcPSOprMpGVnshets+MaQr4YCnLyOf/eYp7hlLvFK5ZiaIQOqDN8nZDhOByPoTC3CG6T+3NR5z+A++e+RH/zDf4qcE9+qInJThYzJQ2jBIqT3ycQdCNwp/XgE2nKdV17srSJmEmOarye457MXk/KZJLRkEkQTv+dY9nnIhaT7HXyAJCMgkz+xszkkh7+ulae7++GeEuW0JCs4fr9bumU/t2aU2/UuCcnEn9tgpB8rgQoV627BTKVDle7LiOWiKK4vBSZ+bkwWaZwpbMNdocNfqcHKrWKi2h23bwLJouJY+qIBaPXldhjSVyCwqIi2F1uFBeXQylV8aZJDannT5/HwNAwVNQOp0vlXOu7v3w7JuyTqJw/DwcO7oPNZsL8pXlQqcVIhJRARIOsnCIIxVKcOXkB61dtRtwHPPkfP8bO3ZthMKpx6cJl7Nx4Cz58+wDHDJomJyAUz4Fh0n9nZKfDYExBd08ftuzcyCwogfeCwkK0XmrhOMf97+1HNBLHzXfdgpqGKti8VqRnGXHh9EXkpxXi/OlzsE66IJdK4XXNcN2zSqPCTevWoLGxEX/80+/ZUEOPR7pDQvaxCMWsSfnQRuNrGjcnN0pmtETCORlMgNjzWag1Wt4oo7E4KqsrsW79RmzZsoVzc+cY9LnNhHL2L10+j3dffx0ZGj0GunvwnX/5Z4RiUXz/P/4VxaWFSDemw26xo7enF5s2bOBNVSBKsHSov7cPa29ayxsxFV/RZuz2OBhc5eVlYtO2TdhxyxbsPbgPQxSxJozgngfvw4nTR2GxTmHxgibWdZvMJuTkZ3BRkTE1FRKZiuP3ZgXAm2++jvq6Rpw9fRFKtR5nT1/irPF77rwLxw4dhNftQF1VDSZHp9DUNB82m5mlPpUV9XDY/Bz9RmxNWhoVuPhhnjRh7fLVKCoqgj8UhMPpxLXubpw8cRybNqxDZ3cLyqsL0dXfhRVrVuEPL76G1StXoCinkBn0rs4++LxxlBWVYcbuwcZ163Bo32EGbrQprF59ExsLc3NpbBvg92th8xI0zW9GWVkFT1hoSmQ2m/DWG29yodFb77yN2tpaPqRQRGdtbTUnT8ikUk6Aabt6Fd6wHxvWr8eChkYcO3gYBTk5HK24ccN65OVk4czJExxhatBpsWLVSo7Es9vt2Lt3L1Q6NfrHhlFcWcZ+hDUrV+PVv7yKjRs3o6Z+Hl575RU0NzZy+sYdD9yO3/7lWVzoaMGyZSvgs7jRWNWIc+cuwWG2Y8emXXjz5ddZI/rkz3+KvXv34MLFixidGOcc5HgohPrqKkxZprBtx3a88cG7mJWIMe2ifgAxlFoqXZmEL+TDimWrIRUp0dHWzRrfBfProFVrMdA3gJ7ecahJViACdBl6yLRi+CJerFy1Eg6TCz1XByCcFcI2beX0iNLyIlxsaePRt0gMLgjKyDIiryALA4MjDNQ0RAzEohgbmYBApMD6rZtQWVPF0YSOGQebHz/6aA8OHzrGU5bGuhpMW6YYeNx6x80sPUMI0AiV+P3Tz2B8aBxxiGG1+yGYFWB+QzFWrKiHyzeN7sF+lNY2wB8Biksr8c6b78Ay4oB4dhaZOj1kIhE3tqoVWtgcbggUCkyYTYiLEgzgU9OMsJgnKCUXWWkZ8HjtXNCUkpIG67QTToeXjf6k06+tq2LwONjVg3/73g9wzx1fhMPmg1ajh16v4yKvZ57/DX7zzNPo6+vGV+6/D9/8xuO4694HoE3NRFpOPuRKDXdujI6MMtNPoJwyyKmcZnhwkNcckhYwOSCgpBiaBs+lrJGsjf5OaxElTtHPkneGppQSKWnOhdCn6DgRiiRltJbRz8mlIr5fKnWj65+M/D09Paxbpn3Z4/NCn0rruxd/+uPv8eCDX8Xj3/om+wEuXriEixdbOZ40Pjcm5ykG7VN0bdJaRPKdGQ+lmqxi2eG/fu9f8Kc/vIjhoUGMDg+wj4UOnuRt+MIX7sTevfswNTEBLRXJqZS4/bbbkJ9XiNdefRdtV64hoyAfo+Pj/PtSKRkdXEn+U1payNMJypffvP0mXLx4kcviyCNEkxkqedu6bSM6O6/CYjGjKK8AiXAMHR0DqFlYiqKqUuTm5OK9V99BbIZ8UzEubqotr8KpYycxf14jHyLm1dXjUstlXi8Hh/o4urJ+XjPaO6/B6plBRnY2ZmejLMfUKjUMjuVqKbSpGixdtYCjlmnfnZyYhNM+w5PHa51dmDevHi3tbahpmAeTdRIVFUUwjwxh4bx5cNmnsXb1WmQb0iHwxNDb3oV3336bE79Wr1/LHhKKK6VSRH1KJl584S/o7R7gIkAq09qweSWEggi6OzqhkKrQ10NdABTXGYNcrYQqRcdFeXKtCvULm3HuwiWodTqezgUCM6itKIbfZcWC+lpuNHXY/RgdMvPnYP/BgyguKURKmg4KjQI7bt7JEr6LLReQoAAKuRgtba0sMSWTeX52Ebqu9qCzY4T7YajELC0rjb0PND1OSTOieckiXG3rgs/i+VzQ+Q/g/rkv0d98A25OTTLTSUY6yWbPmTyTOvT/fd8EHD8LnpNyBAbvyfIlnsbNAfxkQyvJBz4B3NdZ8c8+8xuz42+Uu9CCxpKE63GQ9HPJ2EcC+MnnnjShJu+X9WUS0jnPPfbmDglqTaK/+QX7az/wWXPqjYeJG/Puk42ytHhmFFbB6SWTxyxC8RBrNq50diC3IA+r1q5Aa+t5eOxOjE+YsPPmXTxW+8trryE7vwCj42MoLilBb28/FtQ3cs5zdXUtPvpwL5RSBZrnL8KLT/8ZX/vmg7j7C/chHE1gy9qNiAQDeOjx+7Bk3WKItBIMDnZDKorj+PmPoFApIA4bsHvXl7gRsfVKO7o7unBy31kIwwIkwgI88viXUNtQyeO0wT4TOlp6UVRYiqXLFsLrc2DCbMZTv/wfxMKkjRMjOycTi5YtRDgRwpKVS/CfP/spvnr/w3jhty/CbXVDLBRi0cqlmLegDiKZAJPmMbScugyjPB06lRrbtmzHTavW4qWX/oQFC5p4bEcFEO+88zaUyjnjGrGyxOZnZWbDYbXjS1/6Cpqbmll7SnKb737ncYyNjXBMJIFQYlmJ3eru7sGamzairqGeN9G+/n6EIjFmcHbvvp1ZKdLBUrWzQqvmsfavnvw5DEoVhgd6sXb9Wpw4ewr1i+p5WuJxzuCVP70Cs8mMlcuWo/NqB3bs2IHKqnJuUbx06RIfEtKzsnDm/FmWNjQ2zWM9s0whhSfigjvoRFlVEbqGO6FL1SGKOFxWNzKNmXztnm87je3bNmFsbJQNUZVVdfAGw8jNy+eoSqlcBZVCh6lJC2ajQqTrDRBEYzh6aC8qiwsxNjiA1IwceIh9zcvjDPXU1Cy43UEYjUYIRAJMmcYxOjiOW7ftgEJKjXn58PoDuNrRidNnL6CsuILLiE4c34vla5dCrqAN4BxLlCrLK/HjH/47Th4/hqFBC44cuQi92oAzx1rxyINfwBt/eQ3Lli7Fli3bcOjjozh19hRLSu64406sWL4GZ8+ex8S4iRsmv/vdf8HJkydZHkWSlm98/eswphlZ5vD+e+8y0Dp/9jS++c2vY88He1BWVY76hnpMWsxcpqKUUbPux8hMNWDX5q0oyEjH5cstrPn/4v33IiMrC+++9w6MhlTcfvvt2Lv/fTZfrt+wAZ193WyaHDVNoKqmBsuXLcNT//MUnvin7+BnP/0pmhc3oLi2CB+d2gupXsmpM3FfHKO9Q1wGJBPKIIqL+PB8y85d8HtnoFQo0NraioqKcmTnpMPrdvPY/8133oI6VY/XPngXKdkZkGu17CcgeYsxXc3XzJcf+Cp+9Z+/wrKFS2EzmTE2MoIlzUthszr4MDVutaJ51WJoMwwIRwMc6yoTAfMbmjhOkZoe7VYH1BoFPEEvrG4XfAE/s/V0HegNGpimpriRUyYFVixr5kIeh82FFB1JPZwYGB2AXK/Ei396Ad39vZxhThGA1zq74SQZwsQYlq1aBKfbhueffw4VheXISUmHaXCI00FCELHMrSArBxo6PHttSM0yQqrVIi2vGNPuIDJz8/Hy79+Ax2VHIenECdhG49CpDQj5opgyWVkyk5WXi5hwlrsuZulIQFLJSBxysRBKlRRZWUaoVFoG7sMjFvzh5ec5mz8UCXDb6A8f/wEQAb79T49zDv1773zAHQ4myziC0SB+9l8/RiQSxI9/+CRKi4qYtVy8fBXcFCcbiyM/Lx/f/vZ34PJ64XI4uKn09dfewD994xt8P5cvX2ZDfu+1Dhw/cogP71SkR98j3wlNebJzcviaoHZi+7SV413JCEkAlwz0qcZU1iHnUnGW38fNy3SYpShd8vwUFxejrKQE586eg93hYPBO+vqcrEzcdfedLKO8cOEimyNJOkgme9O0mf09oRBNQMk4T8lhlK9P61scFZW18Lg9iISCeOShB/Hcb59mTwFN3Eiys2HDKvYVUc67RCRGZnoWHn74S3zofvnlV9HV2Q9SA3nDkbkCOrkU/mAYxaUFbGBPMej4cEFxuSKpkMkHMuDnF+Zx+R2BwkceehhvvPY6l8RVllTAaXXwe9ZyrQuVTVVYtKQZH390EEZFCrINqWwwH+jtw8YNGzEyNILua90wTzrRUF+G0tIyTI4PY2J8AhBJ4XB7IVIqIVNrWBpipcADqZwPLfS+Ni2tRFl1MWQqGb+eXZ3XUFpcjrS0DJ42UAoDdXmkpGjRcuE8GioqEfV4QHHqmRnpyM3N5j4KlUSOS6cvcDBEbmEBy0xSDUbkZOZxVOXPfvY7qNVilgUaU7RIS9MgNz8VxUXZUAiFyMkqwMcfn4DDHURCIIfWmIE9h4+hYUE9Fi5diN8+/zwysjO4V+E73/sul/VdunAKE6ODXIZIBxLqW6koqcG02Y6pcRNUCjmnKVHhIaWFEcm2bMVynDx7EmKVFKFYDJOTJjz+zSfQc60PR4+eQsula1xIp9KqkJJGfQ8+lJaVYMpqQTAaRk1FHcZ7xj4XQ/0DuH/uS/Q334ALmG6MebxR6kH3dmMu+mfvPcm+3wiO53Q0/9ts+llJDUtxrteiJsuakgCXn0uCIog+LV36JDf+OluQZPxvNJx+orWPz4lskv8/WS7FGnyx8JOmVQLudVN/f+Ce/L1ulPfcmHuffK0MBWXoHRmBXCnjrFmny4VFixdjaHgQxjQ9YvEg69CJfRsbn+D4NG2KEXKFGnsPHsKatWvg9wawYeM6BoljNHKTyDjqi7KmyaS5bPlKnDt/CSH/LN549S+IxYKoaaxCeWM+7F4L5jfXo739AiqrCniziAbEMGqzYbf6oZRpcfLoWZQVVCA7LRcenw/Do4NIyzRwZnRGei4GB8fQ09mFm2+/BebpCVQ31kKUEOOtV95E2BPEL3/x33j1tZdR3VCFwvI8/Pnll5Clz4JOpcV9d36RK5hngj4cOLwf1XWVMFkm4LMF0Ha6A6UlxcwoUZMg/f2Rrz3MRk4CwG6nF3abHSlGI2659VY2gVJjYZohnSPPqOKaWk/9Hi/rdI2GFE5OMU1NcuzXmbOn4PMGoNCmoLGpmXO3KfP9zNmz6Onrw80334KyslJuY6XxtVanZ+bqw3ffRbpeh0N7P0RJeSEKK4px2z234q333oFwVgSDNgWvv/w6HxyOHj7C5rctWzZyKgNNS9asXY/K6hqO2Ood7GPdYUVlGYOPzKJMiOSzuNJ/CYFZLxYuX4iBvmEkAiJo5ak87n3lLy8gI82AWDgImYQMbj5k5hWgtKqSTYLegJeLYIYHx/DR+x9xrno06MOipjp4XDbOIr/aNSex0OmMiMUEyErP5Zpzytg+cfIwx+XJRWqU5JWguqwaUtKeevzc5EjJC+FQEFq1CsJEhOMCXS4H8vJyuRSmu7MHBQW5/Hpv3XgbDh46g/ycQowNDGN0aAjNTU04cfwY2q90Qa01oqA4mwts9uzZhy/cfS+OHTsOs9nC7B0BDJqMyBRKloQtW7EUw0MD3IBot9u4gVGllGNkeAjGlLnrgMDZyOgoFxVZpkyoLi+H02ZHfXklIq4ZfO3rj+IPf/4DKmuplGgKBw8eQvPCZug0GqRkaZCTlYaRgSG4vV6UzqvBpc4rEMulmBwdR2lBAZxWDxsOK+eVw+IzIyqPQ6iSQKczoOXUJezYuA1umxM+lxclBWUI+4LYtXUHXv3zn7nJlxKRVqxYgj/8/lkUFeTzAUyXZkBUAoj1SrT1XoNcp8GyVcvQN9j7/7L33vFtH3T+/0t7W8OW5G3LezvxiBMncWabpEmTpk0nHAWOfdwCChzwhbv7wj04Do7jDigHRykto3s3O3Gc4QxneO8teUiyZEnWnt/H++24hP7K9cHjx5+4Dx4tiWRJH0mfz3u8Xs8XxifHsHvnLowOjCHmi+L6+S601K+HIJFEbnYBT0TNOZkYmhmDpa4C9Zs24MzZs4gu+zE/PQuZUoryonIu3LMyTAjFwlhwO+CnIiojA2fbL3EhRGSLEdpcEJpQIuXGIMecxVHyRPMgXKnL40ZjC4VN3YRULkJT0wbG8/X09PNK/Z+++RXIVWKcP38GI8PDmJueRbo2DZubGzEzNQF/NMSp0LmmLHz44UeQSoY5tfnGwBBeOdoOm8OPyro6PPLwI3DZHZiZGMPowCDscwuQCuVY8USRnZUP99Iy7tqzh019SSFgnZtF25YtTDXSKtVwuRZ5O0vn/dWkzTAUahVPGknD/Ohjj0KaEOB73/4+kBChqrQSxZYSvH30bWxqa2G52rGTb+PIg/fjyKEH8NUv/x9MTkwhLcOE5tZWThclA+iVruuIpkg6FEc8FsWFC5ewrq4OiwsLTCrKyc3GM0/9FIU52ewRmJqeQseFC3jiS19EZlY2FEoi0SQ4eVYuFWNwcJBJThkGA/RaLU6fOsUSFmq4QpEIb0KI8EPSFgoRqquuwckTJ7gQpA1HOhFSSoq4YaDvDm0APB4vhxAJUgKoNHLG2ZYUl7Acsq+3nws1BgNQQ2A0QixTYM42z4mapUUFyDQaMT42BJVKwZvKoiILbxXs87QpzMe9996LZe8yB/NYbQuAQIYkmWkRZ2ljNBFHmk7L6ZulxUUMJujt7eEGg3TvOpMOc855lFWV8vCJpFY1ZRWYnZhCb/8I9t+9D1KBGFbrLPzxIKLCJCQKMSYHp2BOS8fMwAy2tDZjcmaKjzc1NLTypy3N5uYWNDasY6zvj378Q4hlSrj9QTi9PmRkZqHEUoYL7RdgoFTyiTEUVxThwOG9ePP4a0wsoyGBSCJDusHE11Jq4mkyXVxm4aA5n8MBnUQORUIAQTDKTRQV6XMLC3jrjRNwO13YuKkZ/UPDaN24EWWWUhx98wxGRochVRBW08xblCyjEYGAD3KFGPfsuws5BgNmbQsY6JvA1ZsDEEjUMOYUQGc0ontggAdX5LWgZiivuIiD5YyZ6ZBISDOv4c9ERroWlkILVPI0eJxemDLM8Hu8fN6QyyTMkU8mRJweLJAKeKtMmxHaCKvVOg5XI9rM4Mg0bIsOnrALpWKEg2E2yseSMd5gFeZZMNY78b5F558L9/c9RH/0DQRf/ocDqXeHBbFxj0OXVqfkd06873wEDpF4F4BmzRx6Z3rq2gR+NZiJ5DKrhtK1Ip/14GsT+tsPcCcNZg3vuLrmS66ysG9vAt6Ztq/dj7X4v0NQriaVrm4A1rYEZGj9U2vcz1bHEZWspb2uvh6+gNDWgl4pP+HVl0x/J04zIgLgVs8tZOXm8Mpw/7334vTZU5ArRcjMTMfo0CDm5+YRSwgwNTWPzMxc+IIBNtSQoY1eGK1lSTqSazJjqG8AuZnZ6OsdZA31nH0R9gUXZidsHGVtSE8DxHEMDHejoDQHeZZMjE+PY8W3qp+sKFmHUyc6kaFPx2DPOE97D+w5jLdePcWJhaTXJJc7pRySzIVZ/SLgS1//IkbHhtC2ZwevtKf6J/GTf38SSqEcu3ZsZw2fSivD+MQ4p+kVZOVhcnQGCqUCk7NWNG1shNFkwNGjbyMeiMG3FGQtZ0F+Hk8JKMmVpEOtrZtYWtF5oQv/56tfh5jW/SIRxCIJh+289OKLq2E2mTmIBEK80l60z2PdujoMDQ2uykAiq3+enmHESijOgVF00iI6xQMPPohoJIaFxUVu/Cg9NBKnEKgpXL54BROjY6guLUFJYS6yco1QpClQWFWEZ5/7DYIrQYQ8QXjdXpQWleL++x9gecSePXvw9G+fYikHnRg3bW2DSqPmCPmu61fx1a9+BXPzVhw/fxJLvgXUtpRDqgY/z+H+SeSbSqAQ6uFzeREPE5YyglyzERn6DKhILjExiy07d+JG3y1EYwGefGZn50GnTUdv301s27kZ5y+ehlhCaqIEBEIpwqE4M6aN6Tl8UaevIklnJFIB61fFUECclOODD30Y5RV1CEVjGJkcxhtHX8Kli6dZ527WZTB/eGbCCrfDi2gohCJLGXbv3o1rV6/AkJ6JCxe7IJfIkSbXcLGfk53JzXNRUSmmZqy42HkJCgUxu2sQCARx8uQpNDc3M6GI1veEq7t08QrMRhPuvfcAKirKMDo6zO+n1TqNv/7sX/F72ri+mb8/kzOT2Ni6iSPKSVJChtQXnnsOKw4X7t93D4rLy1Df3Ih5+yJGxsYY//ipT3wau3ftgC5TzbkBlcXlOHH8BCrX1WNwdpwvbiX5+WyypQaCZGD3PnwEzdvqMeWYRiAZwY2uEXzhbz6Ncyc7II6Co+cfevAxfP87/46f/vBJnD5+giPty0pL8N3v/RitrWVcWBIPOtuSh/llJxZX3AgI42jevAm+wArjD/sHelBRVo6zR88iXarDwrgVlYUlbCyjbc7QyDDLZI5dOAm5WYeEVIzq8mp4rA5MD43C6VlAblYO4v44fz7V+jSIVXKsREJMoCKzKG1bOFdAIuaGXK1KQywU4Ql2RXEZHAs2lJcVIyUUwDpv4/RXklzEuTiWYWHegc9+7q8RS8Vw+sQxxu9FoyvQaWiqKYZaIQbBm0BFF0TQSJW49+67cP3aVaxvaERd82Y88bVvYnh8Hk5vAHv23I3uG10IBnycskta7anxRUhFMpgyMqFN02Jh0cFFIXl0um5ewxOf/wL+/Tvf4yKUimCNOo3xsSTPVKrVLM8geQ+Fih249x5IBELMTluRa85DeXEpOtrPc3FJRKbm1mZGnxqMGdjeugXjA6N45pnfQqpSwJBpZi2w1WbFvgMHcPehQ7DNzLIenfjc29p2MC0rTZvG17hf/vxn8LgccNFUPkpoQTe2bNuKbTt2cKFNvovASgD+lRVo1CrMzsxwQjaZWql5OnHiBHKys7Bn3wEYTWb84z/9E7JzyB9QxOcturbR1pLePwr0oQKX5C9kzqbrMJkqaaNCfpGMDD17VLRpepaiXbl8lQ2yKzSpj0ZhMpmx4HAgFI4gGYsx+5w2QmTGJiJOYWEeDt13EF/6/BOoqapCeUU1Tpw4hWnrNOMBkxAgEEmhID8fgaAPsUSMg6XoNZIMKE2jZlPpqlxWxH4fgVwMfVYa9JkGljzJJUJUWkpw4ewV1DZUM/JwybpIHx3WaEOWQjgaRbpaj8Hr/YA/iW/98//Ff//ip2wYzs4281ZZKhDi8Q8+yumkNMzoHexn2MONgX4I5EpQluiGxhZYx2dZamgym3D1xmW4fItQplFGiQzNGzbg1MkzqKmpQ1IsxVLAx5JIQkQuLMzDOT8Pz7wduWkZKEjPRGVJOc6c78Ds4hyCoTBvV8h7QsnFFIDXcbIdIR81kRJU15XA511CbXUF3EsuRCNRVFVVwFJQALWcULAujIzNIhwTICWSY2beDrfPx9872nbSICsSp+ZIwPkD1JBq9WoEAkQqWuEBHX0eaaNC3wVC7NKW3O9d4dRWen+97iDXYCTTpcyWlaAfWp0BS24P4rEkPB4/ZmwLcC57kBKLUVBUxJkNhPWkNPAY4ii1lME+43zfovPPhfv7HqI/+gaCf/jKvak1Hfk7k/N3FZmrxe9qMfx70/lVB+U74UtrhenalHutpqd6le5LRTZTOG7LVTiUSbgqb3mvwn1t2r/2mHTRpw/VO+FOhFakZoCNqasa+js19e9sDN7VXDAOckD6JzWnnq2JIyZZfaA1PwBvBu44lqubgtWgqkVvCK5ACOXl5XxR3NK2DUMjo1ASnzwRwNjEMJaXHEhEE4yIJGRWCmJMTs9g1mbjxEvCjk1OTeLksTOQ0dpTnMDOLW1MCaDY9WOnzsCUnsETT6FShs/8zWd4GyKXCqBUiXGjvwv3HDmIF178NczpRiQjIrSf6UJlZR5STPiVwOsMo/vqKKrqK1FRVYq0NOKkL2Jz2w4MDo1zUX2z7wqWvQ5o002QixSostSg51I3trW0Iejx4+aN63AvL6G5uQmJaAwvPPcST/RI75ebXwCH046hoQGmVnhcXmzdsp0nUMQYp8LdseRAZWUlBvsHmHmcnmZm+UBOXi4mp6fgdi1jYpIS/XKYEDEyOIQIJWcuu/lCV1dXg+9859tsGjWZTFw0uWiaLlZwg3r/Qw9hZHSEEYU0fXYuOTEzPYPcwhxIlVJcuXyNyQM0McwyZsBo0GLWOgmlVoGETIgFxyLkYtJ76jA2Ms4SE6LKEO+bcGr6LAM0Wi3kKiUbyUiWQ5/l/sE+CFIJnOtoR/3Gamzf3Yqu/itobWvCtavX4PdE0H7yJrZv2YnQShimdA1khLkMBzE2MsFaVbvLBY8vhOJSIg9EIaJ470ACGzduwOTUODZtbkHvcDeycoysUc7NJ51pBNNTNsilKjb+UTqhz+tEdqYJDvsC9GkmPPbgR2DQZGPRTvpPJTd6U9Z+/Ob5/0Z+thFhXxiJYATpWhNOvHkGgpgMmzZuRyQc5ePR19/H0h1qoIosRVyYXLnaidKEvhoxAAAgAElEQVTSYuTk5MNqnYdAJMamTa1ciJCmnFb7NttqoAdNGK1WK2MGH37oYZ400hRy27ateOPN1zAxPordd+3E5cudiIUSaGrZwE0y/bS0bMDY2Dh+9atnmOzSUFuLwpwcKDRpGBodRVZuLpODKBr9+ed+i7/97F+juNaCJ//7R9Aqddi9fTs6Ll1GIBFgskVelgn7796NsupyjFsn8dNnfwZTgQkxcZyTdft7x/ChRz+Aa5e6sLt1O2tqa+vXY2R4DGadEXpNGgb7+uhshSQimJwaRlqaDpaiIijTNHD5fQgI4nCueLHv3n3ouHgBgWAA29q28Gs+9foFfPKxx/D2b99AdVEJY9+IsFNaXoL2znMQ6qQIihIYnp5EnjkbBrEaK44lhJI+2G0uHNx3D080ySk7MTfLWQSdl26yXECrzub3wmH3Id2cBvuCFyq5BOn6DN4gqVUCjI4NY+vWzSBX9IWLV3labMrMQiRGTa4dH/jAQ7jZcx16vQ49fb1syKa3orgwE8Z0FQw6FeMnibxBxbBJb0DX1SuYts7hr//2iwhERPj0Z74MpV7HBJp4PAK5XIrsLCOHmHlcPkRCKcbomcx6lg9NzUxz8yCWSFBkKYZtZoYnuWQQ93q8jLejgDYqikiCISMNEID99+7Dr5/7LY4cvg+OeScXMxoKbRKR+XGRJ7oKlZLJXGXFpSgw5+J8+3nM2GwcaqTQqHi6W1FdhU1tmzkUjuRWs1YrJscnWUZD8yz6yTBocfVKJ4wmE3Lz85iktOR2oaS0bJXBrVRw0SwRk2k3xrIZ7/Iym66nJib4OdOGMBiO4tz58xgYGMTXv/F1JqeQsZPO84TnJLkMoTaJx7+wuMCZFjOzM1ywt7W1ITcvlwcX1JTTNbewoIhladRkv/H6m6yTpu+bx+dn7G4sHOYkWik1c+4lZGaZkWHKQKGlAMt2B583Tp5q5++6N+BjLFc8JYBYQmF7QphMOizY7cjMNMO97ObNglqtRDDgR4pM5RI5kgIhRCoRLFUWbN21GQ73IqdhF+XlwzY9A6Fcjv6+IWSpDei5dgOFlnx4gh5m5SdDcRRnFWJ5fhk52bmYmp1mwz5di1o3bkBtZTl++/QveRMYTJHOPs7p5OFkHKFkAnn5Rey76brYhXXV9Thx8hSHCbbtbEJuQSZL1QiRbNCmo6vrOsJCAfIryrHksCMU8vOEn97iNLkStZYyOKfnEFsJ8jZmOeRHcWkJN+UGg4HNp93XuhnXaErXQ5+hZi+ISiWDQiZln1FGugECwpzK5JibXkQgEIVIooRMoUEwkmA6FxG2KAeC3j/38gpkUjUPWsjPQeeKaCwEnT4NMpkY62qqEAyQFC6IKauNPWC0ZaXttcvpRJgwpDI10ijAKRmDWCLk10/DLH8wjMXFJeQSItrrx83efrh9K5CpVGwMJuqRWqtiSVlVeTVmRv4cwPRHV91/gjsIvvLVe7kuvrPYvLOAfyc86ba8hQrkO4v393oOzFYXr/La7/yhx6EwBrr/WlH+TlNwWyJzJ16SA5uIN3tbE8NhTWtpqrebiDV9Pg3aGftH2KzbcpnVCftqY7B237U/OzgoQ93C7ajT/58HkjTu7bWEaVr9RXfq69cef+04rr3ei/0TEGsUyMnN5WCh6qoatJ/rQCoVZ1Ta+oZqnhDptHoEgzE+eRsyzIw8JIweachpQkYnh1QiCZM+AxlpOhx/623WR9LEYMHpwIsvvIqy4lyUVFVi1r6I3lv9qKsqh0GvQFwSRcv2LXCteDA9OcnpoBl6A5LiOJvdunt7II5L8YkPfRymnCz87KknkUpEcejg/ZBIdVj2xrjQvXq1HWazDhXF61BZWg29KgP/+OVvYOeWnTCmZeDUiVMwZWTwCYoMkBKBFMFAiMK0oU83oKy0FGMjo7h+9RoWbXN8DHXpOhSVFKN1yyac6+jAY499kDXsQ0OUpFcKt8O9yhiWSjE2NsonS5lUxjpiKtCd9jncunELK34vNjRv4HWwx+vB3r17oNPr0XOrh1fJtNokOQYVAHkF+YzjyzAZmWn/5tE3odZqEI/FoVGokIzFUVtRwevwweFBjkk/+ND9GJ+eBOKAPs3AaMllt5vX6fReV9dWYpGwnpZCLNoXoU034NiJtzkpLxYP49B992DGOoZdezchjjgGR/tx5swZlJWWY2HOgSxzIUrLarC07MULL72ANNpeyCVMnsjNzoJen8ENcW1dLQa6u1Gcb4HfG8Kbrx5DIhznkK662io+sXu9HvgSEUQiRErZhcGhYRQV5sK+OIv166tx6eJFTn8tKSpHKibGjq170XW9FwXFhYgihKyCNJw4+TIW5qfQ1rIZ85NWhL0x9FwZwrqKjVAp0nHPvYdwq6cb3b034PEsQ6FUs3k6GPTDapvmZopIDTT1m5qZ5bCajAwjG782bGjBk08+yaa92tpa5Obm4Mqlq3yRJFMaaYWpmDh/gbTvmaisXJ0GTk/MYO+evWxgJiIQFRojwyOsG6ZpJ/HX7zt4ED9/+mnoDRlIN5rQ093NRUBzQwMUMgnCiDC1QSqSYmx0nCePACVbCmGbm0Lbts148MMP4sdP/RRyvRw5lmzY7LPwLnugoougXIfcLAtcC3bG522/+y5G8j3x91/HrrYWyOUSuJddsLts2NC6HkUFRairqWcp0vnLl7FuQzPGpiYZBRoKhxh72H3rBjwuNwpMeZDFJBjpGgFCYVhys/H5v/sc5BoFsotz8JNf/xyTdivu2rcHC8QwD8UgTiRh99qY+JSuzYBSk8aJktbFefZAWCet8C2FUF66Aa++doo/jx//+MfwHz/4Twgh5sKdYuajKQ82bW3CW6+dxj9+7R/xja/9M/tLJHIxxHIxPvWZT+DnP3oSiXgUOYV5WPb5WIpEBej0xADKS7Jhyc/CnG0RHqcdB/buQ15uNqeFnj17DukZuSgvqcePfvQ0Ll3pg0gsgd6QxpIVCvaLRkizG+DQGoFQjN1378KFC+d5dRmJxblAIXJUpsnEz0ujVsM6O4toeDVR2ZiegXAgiFgswmSX+nV16LzeiURchHSdBvlZuWwQpO8/BYzFBCk88cUvoKevBwPdPYj7I2he34TBkRHM2e0QSKX8/q5fv44NjSqVBk3NLcyyn5iY5NAlMk+TDIJ08uSvoSLuwYcf4lRs2jCRGZ506Zq0NE5L9Xh8vI2lwQMNLOgcQhNoyvUgGc5KIMDa+Js3b6K2phZKpZKL9pPHTqBhXQPmrFZIRSIMDPSzkZwkLUQlovtkZmby9JcY8sVFRaybz87O4caWGg7S4xNdSq1W8SbboNcz3Z3kOiThID066alJ1qRSK7GtZQva2y9CIlawnpy2lURkIRmjSCRliavFkssbHMrl4LC5eIzRimTCzc/JhtvtgXfFj7gwjqyibJTXl6Or+xqbX/fv34O5WSsPshRSJfo6b2JxapYHOLEUHYsVzE3OYfvGLfA7fNzQ0yDk0OFDsDsdmBgfR3lJCUvofN4VNG5uhVpLGQ96OH0uLLid7MfpudaDHEMWB4JRY3HjJpk9ZWhpbYTP78EnPvFJzE7bMDIyjhR5MkjW1XWdpXy0EZTKZUy7ySQvwtISSnIK8crLb3KiND0n+v5QczQ+MoGdra0wqNUQIgJfkNDPAezfvx9paVoMDw0hryAbC/ZZmM1m2KbsuHD+MrQGM9J0BsgVGvT3D7IRl85BE5OzXFCXl5bx59uz7OHPttdHtCMfhoaHYDJkwLnogEKjRF3jOohkUt72Uoo4bVJUchlam1t48n6u4wy//4RkJtRpJC5AQiDg/BaJRAm7241gDDwYGejt49sR5S6aiPEGUpKUv2/19OeJ+/seoj/6Bu8U7u+eFK/9prWidxUFSV/pO4ynf+Dh7gxa+r3C/faEfK24XTOTstGU9vVsLl2V59xJj+Hfd1sTz03GbRnPOyFPa7IZltGsadx/R5V5r6d5cEj2p5u45ybQXvO7wp0eb00yxOiv92iM0qsqMOl0oKGhAWfPdqC4oAQzs7OMB6xfVwmPj2KOfTydkcs05BXDjVu9iCWSnFjXO9AHXZoW2eZMTgW8de06k1hWXMuM26NiibTbpHmWy8RcXAolcvT2DMLrdmHrtkYMjHejtnk9BzudPn2SjVaEGtvQugnWxQWcOn0cBflmlFpyERPGONqaJsuphAyxCOkeMxDwR5FpNmBpYR5pKQN2bb+b9ZNymRLf/uZ3sW1zKxdDG1s2Yveu3XjppZcQDoSxY9suOB1uRtP5V/xIRYkhDlgnplBcXIS6hnqoNUpIVApGjX3/+//JK+1UUogMXToa1zVi67YtiCeTcLldGBjo40S4J77wBF584XmIpQK+uA0MDGD9ukZez5JoiS6i9L9du3cxOeB8x3ksOhzIzs/D62+8jty8PEbGzVpnoUvXw+Fy8gnu1RdfQaYxHZtbNvHzpYbp8AP3Y9HtwsuvvsrUjkSU0vFmYM4084o4TavCxtaNKCyx4Or1a+gfHMQ99+1DQUkObvRcwZJnDm3bW7F5SzNm5yc4DGR0ZILNvUTuIQmJ2+dlnBjpGSvrqtgEfOzo6wgHQ4iEorDkW1iaMz46hixzOhzzdugURoz0jKGquAbWKRtudd1CS0sLZHIZ7n3wAfT0DGJweAyFlkJoNDKoNCKcOn0C1RUVXAQppGqoZSp89CMfwxtvvon0TBNcgWWEYysIhciQN4+tm9ajr6sHwzdHsb6sBRdP38A3//nfIFWoMTg2hPGJUf4e6/RGTjJt2diM3v5uGNPTUZCXzwX5qbMnUVFVxebUT3/6Myz/KCggprqPTWwkgwr4/Lhw4QJP7qhYJTTdD/7rh/jkpz+O48ePcWE+OTKBz3z603zf6elJNDQ1cZPS29fHxsHmlg3IyjLjxo1bPO1LN5k4Hn1+bg7pBh2bXGkSO2Wbxez8Apo2tODlF59HqaUQSUEUZTXFGJ+fwJEPP4jnXn8BlfWVaL94hrnwGpkScsihEKl5K0JN3tTCHO59+D5Opzz+9nF8+EOPoyA/Fz/+7x8gIY6ioDibCUS72nbj9Kl2fOozn8XPf/ELFJeWMy2kvKoMPr8PHefPoKTAAo1Eja72K9i6fhM0Yhmb357/7cv45F99AplFOThzpQOyNAU2btqAoNeDu9ra8Mun/gdRSRjNTc1MGqpvasLkwhzLhAjPmS7Xw6g2YXBgHtdvDMCYaUaaXsPJnp0XrjMVigzAQmkcBcW56Dh5FQm/AM1NjejvG4RYmUJZbRFKKwvR/vpJpCIiCKVCGDOzeKs0NTkHpGLYc/d6rKsrhcftZunCnG2WKSMrQS9KSytQXlIDqUCN0sJq7Nv3MAIcnibmqb5SI2NDqjFDw++TVm9A/+AQfN4IiotzGOFJTR41sWTcpKaNNmr0+aEJNhXvJLWhoKO83Dz+d011NRbcczzxXna4EA2G+fwyNWuDTClHKBZDfUMdll1LEFA6qkCGaqIcpYCOy5dRVVeLjs5OLmIl0hQ2bdqMiYlpDrlhOot3GctuP1QqEVo2NPNGkBp2S2ExCgsLUVlTy4hGMs9SMT1vX02tJKnKNHkpiktXzawrK4yUDEfDTF0hU71IKEIiGmdmumd5GS6nC8/95jkO4ktTKdlg6lnxrRbhSDEukSbpVKwXF9NgQ4l9+/ZBqVLj+eeeYxkfBaid7+iAz+dF0B9AKpFiWY1QkER5VSl++OMfQiQXQqKU4GMf+xic1mX8z09+iezMPGa8k6G2f6CPvUAUnqZUyJGTm4mNGzfitdde4yJWKSd6TgLuJTdqq8thX1yCbyUIf8wPbaYOplwTBArgwH33IJoI83BHmBRDlpBh5Hov+q/dQkPTely8fpXpR0qZEmlSNTZU1zFdipj0tKkhOdHZcxdRVVPNiE8qNkvKKiBXSgEZ8PJbr0KlV7N3qaGyHgsTc2yg9i67YJ2f5mTY5tYmzC3a8K1vfQs3bvZgZsaGGIBX33oTH/7wx/D0z59ZvYYoFJi1ziCOBLbvakN4yYO//uzf4DfPvcBSvaOvvc2vOyczCzJqhZMpGDO0CMVD2NrWytvXvv4BNr2ub6xlCWthXi5kkOIrX/tn7Nl7DxbsS5ykTpuN+w4dRCCwgslpKyYnrBjo78OKN4SmhnrerFBA2K7dbZykPdw7wk0kbY+ECglGJ6ZX5cUQYF19Berranh4QvJFp2MeUomUPzs0RLO7PJAr0zA5PcuM/dGpadg9PlRUV7NnjHI9/MEVzrKg6Z5Okf6+ReefC/f3PUR/9A24cL+zSH+3ZGXN6POHdO7vOXG/TZy509i6NoVe+/edIU1rdJo1mQuTbMibegcv/vdJNKvBN2shUKthOKs/qwjJVU4up9K/h3aeKun7RhR/UnMqTdxjNHG/gx//TqPDjcbvbyp8CilsXg/j6ChZLzsrD00bmnnK0T/Ui3giiNwsE8cVDwyMQCZV8WQnJy8fTqcTszYrjr79NlxzDvzFBx5jJzmZs6igoyTHV156m4va0pI8fPxjH8WLr74CoYjWZRGOPq9eX4y+kWsw5xhX47TjCViKK+H1R5BhNOP8hZMYn+mBWhuHPl2EQGQFYpECsRUhvEsx5OZUQqejaYUEhflFuNF5HWKPBNmmLAwOD6B1aysKiizo7u7hCHOiBNBk9MyZdmxt3Yo56xxfSCgJkBqNloYm/Og/foCqinIU5ufipddeWZ0iDw5jfGISRYUlGB+bQCyShEy0uoWhi/X//eY30dvfy2QJ4qZ3dd1gDSCtIgmBZjZnsQaVpl1ZWTnwLHv5IkioL4VSwnxwkpyQ0PvXzz0PuUrOOj5ah5pMRmxra8MXv/B5yAQCnmqpZArmxUtkcuzedRfWt2zA4OAwQsEQFuZX19QUcEMoR9eyi/WTR48fw79973vIK8rG93/0PVTUlyCc9MMfpr/XwlJUgNdefZORjAN9Y3jkyKOwzs5j247tyCnOhd3rRFGFBS+/+BuWECwu2DgplnjyQV+QSUJiiDA60oemhvUQJGWI+FIQJWSM9drSug35eRY2f/b19XNx/rGPfRz7DxzAq6+/gLn5aTYduZx0Ya1HVWUVFFIxr15PnjkJp2cJBrOR9b20SRjq70FVkYljvV0zbox2T8KsL8T3//0n+ODjH+G0QuKzb9+2E/vu2c+c4PMXz2Nx0YYiSwHeeOVVvPXG2/i37/4Lzpw7i9bWLfifnz2F2to6fO5zn8OPfvIkyy4uXbqEm9238NTPf8F//sEPfhCdnZ3cND32gUfxs5/9DNevdyHsC8CYYcTWrVtZ00u0DghTaGxuwtDwMMsYaNtSW1PHiDWKbae1L+mIG2pqkIpFMTQ6QLhzaE1GdFy6iDSlEmdPn8fzr/4Cv3rt12jvuoK2/a34uy/+LZ7+DXkWUrjY3oFUIIz6yvVIhlI8Qb/Z14P6pvXQZZlw7eZ1puSQ8bfz8hV87sufwvEzb6Jp4zp4lnxYdpKkw8iM9YqKanTf6sWNG9dx7+EDGJ8aZbOd2WBEKpRE98WbyEvPQENlDUoLi5CIJPH8K68gkAqj9a5tKKoogaUgD6l4FP23buLixXOobanEW28cQ6GlDOlmI1IyMXzBECaGJmHWrBbuzvkQ3ni7HSKZBMWlBSirrIRtdhFTUzM8Pa2sLUD/wDBKciow3D0GNU2MY3EEwsv40F8+guPtb0IUkHAyLknP6LRMU3Mq5FwuL1o2F0GnV8Co12BjcxMuXTqPcDzARJiC/EKEV2KQQYmvfOEbOHniMr75rX9DQihmVCuRoHR6FW8+MtLTYXc6IVersOL3s6+FUmbpsywVS5CfV4CpiWmo1GrWwVPhTgE4H3n8o3j22We5gCUNvE6vw5J7gXXvYX8Q6QYDMgxG1p8TdYWSJqVSIRdmUX8A9959D4YGBrFh00a88vrr8EcinJ5MNCiRKAWZXIGGhkZOoyXMJzUNkXAQdvsCKqsr8KMnf8zDk5YNGzE2NobR8fFVb5I/xIU8kXZycnJRUVHB163h4XHsvms3E7B0Oh26uq4xcYtoMiTDmRgbYzP2jStX8cwvn2FPDhXHlHhNm0AJJcHm5XGyJV1b8gso+2CcJaYWSxmjTyvLK3gT8NTP/wcH770XX/vaV/G1r30N169ex+5dO3Hy5HEkUzFs27UFxkwjbI4Z+EN+9jb1XBnGips08SaWXhCzfvPmTaiqrmTcKR1jp3ORdfs0mS4sLIBtegqJWByPPvQgb9iGB0dYlqPSqUAWdzovVjdWY2FpHrm0yZqbhVlrRufpTmxr3ITFmVkMjgxBa9ZDl6FjqMG+u/bCMTYBlYq2D1pOhSV0oqWkHB/+6MchUagwNj6Bjo7zvHV1r7gx57QilAitTqTn7IivRJAIhNG8rgZ1DXVQqEU8+Tdlm/Cpz3wap061M5YzEkvgraNHUVJaCYlIwRsaSnG63NUJY0EmWnduRtDuRmVZBXusbnXdZKnmSO8ASi3FUEvlnBmSptPA4/Ng38G74XA7eQtMAx6n24mKmgr85UcfR8fbb3Ijapt3YGJyhoPCaqrquJGrrqmBTmuAbXaBPTPZWTlYsNr4nEi+LEJPbm5rw/mzlxgZXV1fxc309es3OQWbTNxvvfkGQoEA5u0urjV2bt/BQw0yPpOxf2p2DgXFJSguKYXD7sTZjgsIxZJweWhTk8UMd6lCgkgiwr4TpUD9vkXnnwv39z1Ef/QNBF/92kEu3Ncm3FS43xluRIX7asDa76DoNLm8cyL+h6QzfJ93Vfxr//fduva1yf67STX03N5NtrmTRHMndnLtv+n5cHjFbTnN2rR+dVK/OgG/b0T+J5PKDOQlcK42uVq43/6506RLxfxaINPac5wNhuFBCnv23Y0LlzpYA7yppQULc3NQpaVhYnoKDfXVGB4YgmPBgYK8Amg0WqYXsPkwXQ/btBWuGSdPoyiifP99+1GxrhqLi4sw6jPgc3pY0yaTypkPTZPLndu3IJoMYCkwB6VBiJQwDNeSExKpFrn5tdCn5+FGXxcmpm9Cl5GAQhVFJORDOBKETp2JbEMN8rOqEfDGMD1thVSugFprwq1rA3CNO7F3x044l+ZQWFqAhFSEkfEJdsFnZphQV1GLDH0247fI/b604IYwKkVBZiGWl5ZYQw9JAhnmdPj9QQ4cIqKE1+XBsbeOoaykhHGLZHaiaGaSiZBG+lzHWTbAEpeW+N0jw6P4hy99DjO2OQyPTcJSXg65Jg0VlZU8VXv++d+g8+JFRnEGfT6kYknU1Tfg45/5LKICoKvvOq7duoLsTDOmRsZ4C+CYJR1jCNFAmKe2SrUGAokYVZU1WFffiJ27d+OpX/wC1nkrh2U8/PARNg7TRGp4eAx79+3BsVNvQqmX454j+7AcdHPQkZ9CqhJJXDrficyMLORlFbJh7Ve//TWKq/JR11KLKfs0HMuLcDjm4V70IeARwphOBUoaowo1MhVW3H5uOOLJKPy+AFY8QURDcU7q81LMt20ROZm5TJugwpcwaKS/JFlVfd063LN3P39nbLZ5KGRCxBHB0MQAJ7ouLjmZCEGTu4U5K2TCJMqzs1BMWlGHD06bG1Pj8/D4YojExcjOK1zVSOsN+PBffhRylQzf+9532ThF5Ihb168hXa/j5oqmpvR5vnTpGpY9K9i8dVWTSzHrxIL+4OOPM6qwuKgY3/jGN3DxwgXWLtNkr6ysjNf6c7PTXKwX5hesTvcEAmzeuhWLdicWnQ5Gp/762V+zPnPnnrvQ2NwMp9uFr375H/DBhx7E4M1beOgDR9A/MsCra8LWCQUJXL52BU/881cQkiQQlqTQtKkZz7/8LBQaIYXS4typdgTdQayvbYRGreX1/sDoADfvvT19MBvJTKnB6XOn0HbXVsj1EmSYdUxZCYViqK9vQU/PAKP5LIVFuHjuMqqrKrDoXEBKmGIMaL4xD5fPXYFJq4HPuYiC7GyUFJTiZlcXIokoDLmZCAqTaGjZgBnbDCZHxjA5PIkvPfFZjEz2Y87qQDSSRHauGRKlFEueFYRWoui+fg3mDAPKixpw41YPICS0jRgKuQrz84tceCrkUtbBuu1+6GUmzM840bK1kdGbv/3NC4gnw9ixqxWnXzsNhZDCoKJQp2nxsU9+AjKFEDdvdeL6zUsQCJJQSkVIxcVobCxBSrS6GaUCxaQ1wb+0grZN21FVuQ5PPfMcXnnzNAQCBZ8TibYRS1BypwwSmRiBYBh37dvLvouBwRE88vAHMDY4hh//18+gkau5iI+QWTKRglyuwJJjibXPxEsn5ClJdIbHh3ibQyQpknQQLYM++/RnoUCIdeeUlCyXk7wjzISRRx97DL997nnY5uYZ/0qNA0nr4vEYpienYTZlMDqVZCqUdDww2I+CEgsHC9F3jEymlBVQW1+H6ppajE1Oc2JlusaA0pIS/OA//gNVVZU8/SZfxmOPfAA93b2wzc1h687tGB8fQ/P6Bgz09yPTbERHRzumpqb4sagAJDmMRqNCXn4eS1fIB2BIN7K8KDengNnp9kU7osEQk6ludF3FyrKbjdRU+JNkJis7ByqNlhn2wZCfUbambCN8AZK2rGBpeQn+5TBPa2l4kYwl+XtIDUJckMIHH/8QLnVexOK8jYlW1EgW5ubi1Rdfwoce+wuMjU3AtbTMJtjJmWnIZBJo9BqWxI2Nj6CM8j6SMcYVRqghE0pRW1aKTU1NuHTlAgKRIMw5WZicscLrW8GG2nooxDIsuZYRjSSQl2dBQ/MmnG0/j8lZG29B/KEQh2tlZht540fZBSajAXNWG4f10fXCvbhKtnG4F5CTn810HolYCrFIBu/yCkbGJ5EkoUswwls1uobrM/S4MXAL6gw1mjc1wijXw26dx9Xrndhz927c6qJznB5KgZwDB3PMOQhGY7h26zq27d6O7p4bPBghDw0NFTQ6Lb705Sfgs9vRfe0q+nt6OIyxqqoeOlyYZiQAACAASURBVJUB7R0XYMjJwic/9WlcOXcBnRcuIhmOwWw0Q6vTovPqNYQJ6VlThSWHA+mZRkzNW3H40AFoZXJc67jIHpXlZS9/LuYpc2RkFEKxmIlkxuws3mhFYzH4VlZYVkZSKqIFUeCY2+eHVKVEBFGWONE/ZkMmFJFV78j/9vPnwv39jtAf//fvFO53UmD+UFHNEpD34LezHORdk20uuEXC9+TAv1v3TbddaxCYNnPb8PpOgNLt/1gFTa6xaNb48r+PniSt/lpY05pshiffq+0JG5roNoeG5Vhnl/zxR+w97tGfm0BH3WrhTsbbNd392k3XwpjWZD70fLwyJdKLLBxMND0zAQcFUAgEaGlq4slm//AQZmyTaGxYj1gwhrryGtjnHZibmedgDYlYhtrqWsyOz2JsdAQPPXIEtjkrLt/sgsmcybdRiuUc5vHQXzwKY5YJ3//BdzE61Iu//PgH4YsvwRtZYgShiIxFIiWM5mLU1W/iAmZo5DoiUQdSCR8UChFkShWWnRGIE3rEAhJUlFRCKAL0GQakIEVutgX+xSDaT53Enr274PF7UVheRuM3nDp+BjOjUzh34iw++9nPYnB0CI1N61GQW4R4QIDx/km47HbWYo9MDSGSCKOpqYUL976b/bRx56huIihQcXb81DFmddfW1EOpVjAthYKJ+gZ6WSeYl53HNJPXX38TdesaeNo+MT3D1sAHH3kIVTWVXEQSyvCLX/oCdu+5C5mZWbCUlKGytg6/+PUzaGhpRJbJiJsXLuG1519Gwh+BJClkIySZzehTGIxF8MB9R+CnZNREHDKlgjn8I6ODrNGnpFkutp3LbFg7cHAfvFEv8svyYHXM4mb3dYwMDGDLpk3QqfVYnHPg/oP347/+67/gXnHBlG+CVC9BSiHgi2Zz4wZUFlVAKVFjxRdER/tFTp+l6QuFVFmKc+BatmN4YIQxZrMzNk6PjAZjaKxr5HCbzZs3c7ARNd+0os/NyYNSrsTIyBhP7yh86sihw7AtWJESJyDTihFPhTE40ofhoUHoNGkYGRhEVV4pivIKEVkJ48KZi4hFU1CpDahv2IARwuep9TDoM1jSRRd9St7LyclEYX4OykuKYZ2dYR8BTegUCjViMeCjH/04/uLxD/N2KCUgCRSFPg1gbHQUFy9cZMY+FRqFBQWYnZ1FU1MTy10G+rrx4ANH2OxFU3TSvX/4Ix/BlWtdGJ+cZB8JSVDq69fh2o0u7D98EP0DAzh75iwqLMVobWhgsxVpaKesU7x9gCDBU6W4LIFdh/YhKk0hM8eEvsFuxIVElpjG/OwSinMKoJAYYMwwYWNrE/71+99GZUU5ert7mViSZTLDlGXC+SsdKCjLh8ezBLlQBJ8/gFiSIu3ppJFi9OXB/UdYZkbR516fF84FFzeVNCG9erEDGToVlBIJUrEUKksrkGux4Gj7aQRScRRVljO1qSA3G2MDfWjbvBH2JSdClOgaCODarU5s3bkFk9M2ZOgzGZdZUpAPUVLOrOfsnHy88cYZCIUJLjSJ+kMkkUQ4iaL8cgR9EYwMTWBwYJiRsnsO7ILJZMBPf/xTpIkUzEwXiRQoLCjk6V+GUQuJNAqBMAq1erXRkUgo1CzK2xAyjFKqqVFrglqshk6px5EHPoCX3zyGL/7DNwFIORyKwrNEkgRSohjEMgopEnNjR5kRDqeLKSkKqQKuRQ+i4ThUitUJIF2PSCYViyWZ0kK68Fg4gsamRrSfP8cbgdUgpNWhilqpXJUVSmWYnZqGSqpAPBFHOBZm6d7mLa24eq0LV7tuQCQS89aBsIsyuRxlpcW8iaLH2LlzB3p7++HzeyGRy3HfA4f5O0oJp5QtkZmdxfrzjZvauCDSp2lx8XwHT47Jq0P89b7eXtRW1+HMqbNI02qRYUrnZpQMo8ePvc3eEWoYyLwaDocZUkBbJNJ/0+9Z39DApnwTIT2VGo61F4ml6Lp2DWKBACG/D9OTE8gypePcGfInmXjYk2HOYonlre6bPCl3uwkx64MpKxOhCH1eE5AIVzeOBAQgEy0FTNEWg45TUYkFNus8GtZXsx+JmhWn3Q6pSMIoVNKMk16bUJFkdiUzrcmUwXjXWDIKY0Y61BoVY1JD4SiH2lny8qBRyjjNNLcwHxotkbQmMDk+Bb1KjcJ8CxYX7VAqNHC7fYgmwBNyl9fP19FEKgFDejrjZF997UWkaZUcBEXvM21kyJysEIsgVIlhKS9EVpYJtolJ5GfnYWJ0EhDLMDkzi8qKKvg9K3zOra+rhi/oQ3p2OsQqCZQ6JbQSDXpv3kBzSxMEyThioRA++oEPQa/U49zxdgz0DeFKdzfyiy3YvH0zS8YEZIxKJuDzeWDKNKKkvBRahQzZGXpuzMl7RUF6Qd+qz0GkluOZ3zyPhfFJnrQTRY7Qx16fD4vOJdajLywtcaMlkAmx7PezZ82o1sE6MgH3spc3by6XByZjFrJzcyGUSDBlncXswjzSzWakp2fw94K+O4T9XHJ5WJ4biicgUsoBhRhVjdUoLLPANefExOWR962h/ly4v+8h+qNvwFSZO4OT1qbv71WIs6TldlF95xQ8Hku85wOvFe6rv/P/e5P3K/jX5DFrd10zu65NztcoEnf+7rXfuVa8rz0qYyNvn6Tp9oeGZX+6wj0ngXN1CcRvU2W4wfkDwVVrr0WSkw9pRgYzUa9fv8J0EUE8Ad+KhxMdh8fGoNCpOBluqGcA0rgIepUBWrkWdVX1PK0iiQetlKOh8GoEvFQEh9uFsqoK+Lw+HD92AnbXEj775c8hpzALAwO3cO1SOxqbaxBIrWDSNg6Xxw6VXI5EFMjMtECpMqC3tw8tG5rgdNhgnRlFaXEhXCthpGtzcOrtSwh6kvAte1FYZMD2nW1MYKCQFrlIs5qA2dLI3f/o5DTr8PLN+ZgYGIUwAUSjQSRFKcSEcdTXNcKzFMA9Ow/g9LETyM02IyWIw+v38kV9ZHAU9x88gmQ0hbOn2+H3+rF16xZM26ZYz0oXTYVShlgqCEOmFr949im0trayttW7FIBYIEVhfjFOnjjJEzhiDucU5LPMiMgB9fW1iAhjWFy2w7Ywh5Licp7iU8BLSiKGbWICC4Oj6O8ewBf+6m9w7PW3UV+9Drb5RZbKFBYVMfeYkFsvv/YKs23/5V//hU3FQmEKP37yh7w+T1PKuWhdDizjkb94CBNzk1jyLTHKMD87m6f4g7eIIuTli2tpRQke/9jjuDV8Cwl5CoYcE6pq67iJGei5yT6DUCAGldyASCjBelyZkAgnS7ytGB0eg1AgRiIuQDgchSAhxMaGFtY4njpzmqfDWq2ODXXU/PT3D6CkuIy1m4P9/XAv2rlg2HZ3G/P3JQpgxbfMSLF5qx3WCRvaj7dDLpKgsXY9dEoNBvqJAqSHLt0At9cLmVzDEePrGtZzYAcRP3p6erDvnt0YGx7maSGxnYljvbBgR35BEe47fD/27r0HZzrO4Zlnn4FEKoFCKuGLP5ls5+fn2axOXgky0ZG8gCaRVLCToW/jhma8+vLLPI38yU9/yqtfklkR0vH06dOsU66uq4EyTY2JmWmsr1uH0PIK+m/2sHnXlGdCeU05puamUFRWgAnrLCrWFcMZcMOQbYQqTYrJ2VnkFuXgjbeeQ3VFGRQwwJhWiPbT7dhxVwuu9lxAWpoGxXmFUEjkWHGvsAmNCA9zzgVUVZbjwpkTfJzSdEaEIlF4/T7Y7U6o5ek4cv+DeP3VV3DkgYfw1lvHOS2TZHNGynaIhjA5OoqWDRtgnbKioqoWMbEIMm0arGQ87+tB2+YWdJw9htaWJkxPLUAmToPX64MpWw1/zIO5BTvEQgXqKutw89pVhL0hSIQkcctBZUU1Tp1s5y2IWCrjZEZJUoVrF27B4VzGP/3TV/GVL/8jTNkZ2PcATYGH0X9tFBsaa5GMJxCNAFcudUMsFKGywoKcHB2ksjiACPwhLzdEhKTNyjYxXcU2MweT3gSVSIXsjDxk5RUjEE7i9NlOnDhxEVIBYXHNEAlTCIR9SAlSPElOpJJYWQnw9Jykf6UlZRgZHGOPSZJkbEw3AQJ+P0/RSUpJuQfU1GeazLhy7Qob20lqx2QzQpvdJn7Rd6S8pBSRQJALZJqGHj5ymHF9ZDYkgABhFnV6GliA/S6CVIrxtaSdNmZSEM8q7UqqUOKeAwewY8cu+H1+xjv6A360bduBxuaNEEsob0KKC+c7mCU+vzC3uk2Sy2HQ6TE5Ogm1SomJqVGmvdCk3U4oQqcLpaVFGB0dZWmOTKFgKhNtKXV6Nac05+cXMryAAqt8vgBSEKJt23b88qmfY2NzM9RKGWRSMc6eOo25ORs3EcWlxSyBoQA08g4EiVYST6KiuoTPnYFgEMm4gD/PdOzoWhujyWy6gUlXLpeD05MddgdvyR968GHOv7h+/Qb0egPMmVm36W8C5BTkYmx8FIloBCOj4ygsyIFGrWTGOG0OFxcd/Fyi4SA3RuNTY5x/UVRUjHV19dxwBLw+JGIJbN++gz07LrcXGp2Bw8uC0SgEtEGJhPm1HHnoAbz99uuQyYQwmzOQlZmFTHMWhzbFEhHI05Q48tj9+M/vfxet6xsZA6pSaCASy6DR6dn/ZV9YxLxtjvX7dY11uHClA86VJZTXlkMj0zC69djbb0GlkKKmvBJ3te3CmaNn4LV7OC26Z3IcptxMNG9ogn/Fy4QwqUiIqYlRyBVSHoIZtArk52TxkCoSieFn//009t19AMFQBNf7buHhRx5FRWEppBIJfvCd7+LwffeznBYiEeYcTibTibUiRIVxdN0a4CFMyLXCkiCiXdFmhGq4LHMuLl+5CufyMlaCQXhDEU5TTjdm8PtEN7NNTrPclsAIkMoQlwgRSkVx6JHDkOtUsE/MYfLPhfsfXXT/Ke7wzsT9nYL9tkGUz0p8NltFGL5XSuraff430gxP6G9XsnfKa+iPfg+beLspWG0iVo2w76Wrp4k26c7onzsL+3cX9WvMeHoZzH5/10bgIE3cF/+0VJm49HccnXcTdd5dzGc3NCCuVGFmdhoXLrTDlG5AulqJWes0d8JaMofRJGRuAUM9g1iyLUElUkIYl2D39j08UaYV6M3eXhQVWBAJ+tmw4vA6YCkvRlFZER+/9S2NEOsVGJ0eh8s+h2XHAjRpchSUFeClN16E2+tGgNZnaQbodAa4l1bQ3LgRy0sriATCvAkw6HWoqmvA4oIbx944BbfDwwEdpaV5bBYqLi2CTKlE3+AIvP4VVNVVQm9Kx5XO63DZvYh6I3DMODDWP46/+vuP4MAD+5lkY3fRqjYDlpxivPrbF3HXth04dfokbty8AYPOgLHhSVinbdi9/S5UlFfh0IFDfPF98ZWXeI09ShMqjRQRhKDWy1iLefHiJaZLZBvz4PcEsLToQn1FHYb6R7ChZSNSQjJayZCdl8vEF3/cj+def46DdoLhGPJyC2EpKsGi3QHH7Cw2VtXAqDUgGojgrVfe5Gnnhk2bUVZRheOnTvHkh4w9BZY8dF7tRCwRxfad25CVnYmJCTr5KzC/OI2dO9uw6JjDtd5raGxt5uaktXUjXvjNczBpjbjV0YdHHnoYs7ZZ5BXmQK6VISZNwJcIwVJRjLkFBwZ7erHktOHg3j0Y7BtH56VeJCIiBLzLeO2lZ/Gbl37FnO0V7woyzTmwzS1gdGQcMpEM9TX1HNtNa1B6nzdu3MSEBKK7UIAVTREJv0jpfzmZBi5uuvu7EU2FYc7KxuK8Aya9GU3rNiERTMBsTIdenQavw8VkhrysbN460DSN1q9khqbJ143uW5idm0dDUyMzh4kvfP78OVSUV2Bp0c7r2La2bTzReuqpp3H8+HFEEjEuyggBSsFHV69chsezgpISC3bs2IGXX36Zee9EounuvoX52RmsrBBpoRQTYyMoLS1l6cC3vvOv+MQnPs5TOqdrCdXVNZhfcqDr1g1o9DpUlJVhdnQSk8NjLLnJKsrF3sN7sX3PDjz6+KM4dGQ/vGEPIBPg8MMP4BfP/Aw5+SXIK86DP7oAt2sezdVtmB3xYn7WCqU2gqQigIryMgx2D6KisBIaqQ4BbwTrG1vQcakTapUUnReOwpBh4BU/JbNap2dQVFiGu3fuh1ajw1uvHcXQ0DjuPfwAnn72aWQVpMNSkovs7Ey89NLzkEtF0OuMSCRF0JnMWN+yCQPDI7zBefjhQzh+9CVYCnOQrs3EqeNXmd6UkoZgyJQh35IHszEX1y7ewKJ1Dhq5gjdJ0UAUek06QnSBX/ZBodJARaE/nhRsk0ucCfDjJ3+Cv//8E2jYVAdNhhRatQov/eo4lCoqnrbgUkcXvO4oUlEBGtdVwumworLcArlMiCWfA+YsotsoEAoTOSeICG3REmLIBDQ4SEGm0aK8qg7d3UO40dUL96IHWnUajBkGsDoDCXh8Xi6S6XpEzSXpcAMrEZb0REJEuYqwaY4zRkgdH1vVgFMBXl5awrpx0lmTRIZkAfR7OIQoGoNcJuOpuUwkhk6twtzCPA8idu/eyTjMGasNv/r1c3w9IRM7EWLm5uYY6UcNAqH0yBRKtBh6nG07d6KhuRnt7R2wFBTdpqxIb9Nx7oFMSqFvHejpvYXmlmZG8BKRyrPs5jA9rULDOMaJyWHW+M/bbJgYn8ADDxxCfX09b1IGh4dw9Ohxfp2k48/KzWLEMMEBqHBd8fn5+15RWQWRUIzOzku40tmJz/3d36Dz0gUOtAtHwrwdJzwo/U76XWv/o+J53u6EjDCZCiVTlAhjSc2Q3qDnLdj87DRqq8owOtDP30Eq/Oh43733HvT10zknwH6JUDCC6ZkZGE1GDI8OY9vWNricDm6QaALuWXbx+52kiXUqxQ0wJbstOhdhKS7E1eu9OHxoL0ryLTj99jH2LpH8iVC47efOM9c8RvkptFUgVrk/wIMTavppc9N+7iQM6VqkknGsW1fPcASS0hAZjD7fyVQUkeAKso0muG1OSEVyiBJC+ENBlJaVMfXsFz//GchRd+L0UXRcPg+X343K+irMTy3AsUCyEi90WjXKSkrRdfEaNqzbiIg/jsV5O1zRAPRGei/K4XE7IIhEUFViYdkabaByc7NQYMnBnG0aZSXFcLu8nJORjIvQNzgEmUaFokILNFIVDuzfj2ef/iXLlej4tu3YgXAiiRvdPShtKILVNY+RsSnMjs9BkZQiSU1tSgxzrp5zTCi9bPPmVjz/4suwORzwhyPwBSIcFkZMfiIBpclVKCgs5EHVlG0O4VQcZXUVKCovRiQVY5mgY2iVAve//fx54v5+R+iP/3vB179+iJNT12QcPL0mw/DaGPvdE/Y1rcrvvKNIJFf57O/1w4QY/oW3+4A1OsztQnpNerOmCX+vgpfuSXp1KtTXtgN/6KXyr2XjYpIxeWsG1XeSWW8/7qEROer/xDjIOwv3tefH4Ut3egRu/4VlQwt6Z2bRfu4M5qzz2H/3dixYZ4BkHKUVZXyyOHjwMF556XVGDQ71jqKtpQ1up48DdEQCGRsvkykRXn7hJdRUFPOktrqhAiO2UbRsa8HVG528NjPlZ2IlFGbNYL4pk3XVltJi/Mt3v81mGQrPyWE6zXakoklc67yJpUU/PEtB1tzStIQwY2QiTVNoMT0+CUt+PsxmPc62n0KGSc8audKGauiMegyM9PM6uOvKDRiU6chJz8Fzv3weT3z+71BSUYSVqB82pw39o6OorlyHU0fP4Im/+jyGe/shFgjxxquvw7HoQLGlFEq5is2vlHRKtAUqLsnMSFzo3bt34IdP/gA1TRWwlOXh+OmjrOXctesu1FVXwOVYhl6phTAhwUOHH0F//why84tw/dZNVK+rg9O9AOvCDDLzzLh0/TIza59++lc4c7odR998G3lGE55/6n9QVlyGwwcPo7OjE/v3H4Db5YNYoWKiCUWKnzl7EmfPncGrr7+KzVs3oXegm01npAn/t3/9V3zrm19FWbkFY1OjjCXbec/dKCotwuXOSzh/6gz27tiDb3/t31mLG4gEYJ1fwP/5l39AZ/dl1LWsQ35pMeLJBH764ydRXGhGQ20Vnn36BQz12XFo/33ou9mFPXe1Is2gx/nOy7DPO6HVaJESSvD/2Hvv6DbPK9t7o3eQIECCvfcmUp3qktWbq2zLRS7pTjKTTCaZ3GTsmdiTTGYmdiZlHDt2ih1bdtzUe6caJYqk2HvvAIje67fOIWkrvvd+Xl43fwZeWXZIAnjxAnje85yz9293d/fA4/RBIZdwFy8pKRk5uXkoLKSpjAtyuYo15NQJLCoq4ICRrJw4tHc3wemzYtuurfjP/3wRUpEG9mkfJoc8LJvQKoBd23cjNSEZU8OTuHm1jj0YQ2OjjAuTyCWMkdux+26WFKWlZ0IslbNxji74g339yM/ORVdHB37+0s9hNplx7733cOFO2LKUtFTWDGuokJKIGWunUqm4G1hWVsbSF/o9/ds8OcmfC5lEwqbDBx64n02tJ0+dxNlz5xCnj8eZ82cZTfnaH/6A//XcDxAShHDo4EFIoiKU5RUjNSMFHb3t2HTPVvz4xZ9CrBRi+z1bOc23dEEpBkeHkGhMxOoNW1FbX4v+kQbk5iRDHovH9KAHSQlxmLB0oGBhGhvzpoct0CkSkZ1YiNysCvi9MaRn5eF2yzU0Nh5HMESFawgralbg0IGDaL49wDIkjVKFX/7sf5CRUoiO3j5MmCfQ1X8bSWl6NLbeRloGYTAL0dbeg6TkNDS3diA7vwhShRxaLcktWmAyDSInNw0uhxebVu9BemoZnvn2U0hMl6OgNAvCmBiWCUpUTIKVijKhBNZJEzKTM7mApgHq5JQFTS0tyEjKx6XTdaBYrp337kRMHsaEZZQTMo2GOD7e4bEefm4KdaHwLp8jiOHeQZa3cQEap4In5EZyugEOF21WSiCXChEORtB8sxWRAFBZXsUYWrU2Hv5AFHKJErVnLkMmkvK1w2KfQUZOFm8Og0E/MtPTucgmfOnw4Aj6+gag08bD6fDDF5jtBgdDQShVCv5v6jrn5mZBIZOzhp+KdbvDwdcmMnzTOk1dzLSUVOaNux12TqkkLF5lZTG+9a1voX9wCG+9tR9DwxMIBkMsN0tJSWQjNvl4PB4fa8SnLSaWZ5VUlKO9qwubN2+BTCzh5ySCzfS0BfrEFMZcTpsmoIlTIyUtBYuWLsZHH30AQSSC0YEhVJWSXOY0wiEvklMSsWvHTjQ1NbBE5/CRo8jKzuRNb35hEd57dz/LB0muR82NYCCM/Pz8OfSyGFevXmN52aJFi/g9I4kLdfHtThsCwQCsdjt/n6iDLxaJ0dvdjZkZG/+NN+DnTYE/EITP6+JNUZwuHm6vh/0AOq0CcQo5inKzOTiLJjUbNt6F46dPIRCOYHR0HFu2bEcsKsKRw0dZZ0288dzcXO5gZ2VkwDQ1DbVSxdMKIhCNjo/yRo02CIlJBg78IRpRaWERwp4gG4e7enpQXFoCgUDENcikaZrXGirGo0IB0jIzIBRJ0NnexnjLzZs2oLOrjYPj9AYDywPXb96KI2ePccc/KyuVE0372jvx7We+hdzUHLz31rs8Qbh+ow7//m8/Zuzp/nffRmKSHgkpiXAFXRTAC3FQhO6ObrR3tGLGakZJUSl+/vNf4Pnn/g1uRxC9fQMICILILchhJr11ehIJCjk2rFyO995+CwsWlPP9xDIRjMl6Zr5HA1H88fdvMQ6YUtPbu3vwyN69WLGkBkptHGKBEBpu1iMQDGFsijC0XgyPjEGSKILZY4NGq4dt0o6lFUt5MixXyNgXo9Eo0Xq7Fe1tnYhSgJdUihh17CfN8AfDPLEijTtR2WhjRhJKq9MOt9fLaEmIBdDEaxH2hWBQJHxm1fm3wv0zT9Hn/gPBPz+7m5pkXLjP1rx/qRmfL6jnmu+zTfi56nq+GCbpCnUhPn2bZ5azpv0Otjp36jnhlGAeszr42dCm2eOYxzzSEc0f17wG/2MCzbz85hPP7MdDAi7057rsn3TeZ1/gLM4SIBzkgr9ix50CmOYL93mcJb/+uZMyHzo1T+nxKTUQqrSQq+Xo7+5CS2M9Hrr3Pvg8bnac5xbkAUERf7kkQhnC5JjPLEBhQSkC/giMKWl47fU/4KE9j2BooA8dHW3YvHMjukc64Y45EZWHkZiqg1IpQ0ZmJk6fOYeQN8y6tAXlVaioXoRzly+hhfWUZWhvaUN6ajJUMhXcMy4U5pejq7UXlVWLmHDgcNnx0osvIuqPIhaOoCArG1s2b8YHH72HL33ty8gvLsCoawpnr5xng8/ixdUYGxiFecSEssJyDkn56MBHkBHBJuqHO+BBXEICbtQ1YNXyNcjQp+MH3/k+HnnoIZinzEwJoRTSjz44gMceeYy7bLebW7hrSkX8saPHkZGRhqXLF2LCNApdSjyOnzwGlzOAb33rm6iuKmID5vFDJ9F8qxVLFq3AQ3sexc2G2xwSUlBajIQELd7/834utGfcDqzfshXf/sfvYnhwCP/54x/j5pWrsJusqFm+FG67E/k5+Uz/oEWYUuzoE08dn0ULFyE5NQkXr5xDanoKlq1YhuamBgSDYQz096O6vARDQ/2QysUw2SlCOgFCqQhrVq7AsYNH8OUnn8JTT34Zbo+faSkJRj3OXj0PsUqELfdsgcluZn2tVqXCXWtrMDM9hbrL9Zged2Fi1AynxYoVS6qhVCvhC0Vw82YT7rv3XkxMTnNCKF1opyYmUVJczEbl5ORUZGXnwGp1sEyAC+khwnBmQROvRkPLVRjTtYDMjwnTMAeDbFizBbVnr0NKwDKBDJMjFsaPluVWwDw6g4fve5DlN1S8FJcWMY7x9NmTuFB7GQ8/vg9vvfshzBQoFokyhq6u7ib8HjfJnZGVlYmAzwu7zYLdu+/G8ZPn8f3vfwdt7R2YGpvgaPXW1hasXr2GdcBE8XjhhRfw3nvv4cTJY/jd+8Mp1gAAIABJREFUq7/hyHaP24uXX34ZLpeDO/1r161FX18f3nn/XaRlZeB2SytKF5Rj957dePPdN+F2OZGiN8JusuHa9Vp8+RtfxrHzJ6GIV8IdcGHN+rVwuG0oXVCJy9eu4oGHHsTEtAWeqBMt3VegVgkRdgnhtUbxxaeeREvnZTiCY7DZXAi6gKHOKVQULEdF0RIkG7Oh0sQjEJ7By6/8LyxetABBTxgZqVkcjuPzU7iJisNQBruH8Y9//wPkpBagY6ATgZALg2O92P/BOygqK4I/4sdTX/wabre0Y2RkDJmZWdw1JUrSjZuXoVBR0epik3LUH4eVK7czMWbaOYiBkV6E/CF0t/RAS2sQZEhJNiBeqYVSKke6MRW1l65idGSSOfthHzDWZ4XX6UdJVQl2PLgRh04e4o7d2KAJq+9aiHCY0j+dSDNmIuAKQyONw+36dowOjiPgCbHRD+IoklLiERGSVl0Egy4Ofrcf/V0TiAYAkUAAmVIApVYFh8OPlCQDdmzaht6OHvT29THmMBAJQySXcuElkYhRVJiPoC+I7s5uNkMTr91isiEYijGtg8b8lF5JTH7Sl5M5+fXXfovdu+5lLTiRNKiYIZY6ddvJG5GoT+AOOiF3SaZCxf2yZYvx+OP72Fx55fJV3LrVxEV4MBjgzXbFgiq0trZjaHQMmzZvw4XLtVhas4I3euWVFWxgb2ttZW+J1+NCYWEJolEhS9TITEt6e5laDl/Qz7pvjULOMoWahctw89o16A1axt36vB7WhBO5ii6fx0+cYKkVGWKfeeYZPP/881i7di1DCNatW8fcd5JgVVRQCmmYu+E0jTp/7hyuX7+JdWvX4vzFizAYExlvSY0urUbLxCVCGorFIp7QkRGXNPQkBSRijkQigt8f4GI+MUmHoM+NRVWViAR9rFHX6LXQJyXgzPkzGJ4Y4zAjl8OP6YkZFBeW4+6d96Knuwtvv/0eysuLudseT7IskRhNTbe5iKf3WqmSsAY8MzOD5WRk7G24cQsVxSUY6RtAamY6b1YKiot4Ukl6dpLTZOXlcIZJHK1r/SOQS8loKkBedhZ08RqW/UhlCvY/HTt5Cj3D3ahavACBsB/ZaakoycpFolqHbRt34Mjh4zh94iRfI4WIYXhoELFYhLM+qpcuhCfkx/D4OFpu3IZMKMbipdVITjVyp/rMufNw2v3o6u5HY0MH0rINWFazBGlpRpgmxqEUxLBqyWKcOn4Ia9esZtJPR1c3tu/YDJ1WCXEEqF6wBL/7/X4MjE/jnj17YEgwML+ffEn0Pr/w/PO41XQbTc2tiAlFmLHZMOU2QZMYhzB9RwfGEPGFoZKrUFBaxGFqpSUlaGpqRJw2nkPwzFYbHC4vXG4vewvoGiGRyvmcUzaKWqXiZHK/LwiFanbaQjeaeFG98Fm3vxXun3WGPv/vWSrzFwmndxTun+6CzxfX9DTzlJT5p2SCyxyGkSUs88U4/S1TXmLcoZiTE/J/U7eDiltqwn+SkvoJwvHjpNY7ZDN3Mt7nTaAsrfmY8z77mLQBoeJ9fiMwf5zzx/LXDmA6XxZGkLyutB+ZOxbekMwba+/Y7NCPJPo0uMIC2B1WdvonJcRDEIni3t078dHhA2zqHO0fQXpqBgw6Pf70xn7uPKdnZEMokmLKZOaOAbnKicOalJIIm88FfVYCjLlJiMkCcHut3EGikR/FMC+qWAj4owh6w0jOyEJHTz/e//AjxMVpeVGiZFC/y8OJiQ31jchIy2JdMIXEyOQSlBQW4srFWlQUl6HhRgMb6h5/ch+Hley+/26kFmeh9lot6ptuIBYMQiGSwqDVQ62KR3yCns1NP//Vr/Dqqy9DQBHoUhpRR7iwnhqZxpLKJUhPTmP01VD/IPa/9TZKikqgkMmwcPFC1lj2DwxwwAkhuQ4fOsyL6IzdgsU1i1FWWopQKIbmphZIJWFOIozXJmDp0hpEI0IOXOIEOR+leebhzTf/hG3btnAoEAWi6JOMKK+sxIFDHzLfNhqOQi6WMSEkJyMTq1et5U4E8dXf++hDuD0elJSUMWLQF/Ti6ImDWFazlDnG1L0m+kJ7awdOHjqCp5/aB6lcihd++iPkFOZhyjwOq9mFwqwUjukWa6XYufseCMVynDhzliO/5XFSiJRAz2A3B5qVlZRBFIlBLZPj4pnLGOwbRTQggM/hQ1VpGUZHxzA2Mc0XaYPRgBUrV8HudrJ5jIJhSL+bkGBgsxrRJqQSGU8xbHYrkowG6HRx6O7tgFgVhVQdQ9dgI5TxlLIrh0ahhSyqQG/7IHyOKBLijRgfnIbb7OepitfuxIMPPMQIx+df+BGuX6lFzfLFePu990G9yXO1V6BUa7Fy1VruOhJ7mC4ehQX5GB0bgVwiRlZmGnP+H374YfZutLW2IyszF3v37uXpxUcffMibkO7ubu7MUfHU19uDXds3Y8P6dXjhhR9zR/HpL34BD+19DG63A//14n/i0NFDqL1+FXsefBiDY4NYv3096pvrMDwywIU7oUxXrVsBVYIKIdqSSQVITjOyXKD2yhXs+8IX8Ps/vYl9T+9D7fXLkGqFmLb0Q6WUwGcPQSNNwJ779uDIyffh9I2xdEMUUWF62IO8jAqsXLoeak0cVHFaJKdp0dZzDsMDAxjpHUV1+WKmp+TlFaGlqwvqeAVGhocQp9KhJK8E6UkZTPlIzTTi0MmDgEyErsE+/P0/fB8HDh1CaXEJZiwWDBKpJuCGQiWE022GSiOD0+bEkur1sFi8TAdx+G1s+O1s7YZMQMWXH4aENGSlpSEU8CM3M5PzAAhBKRHI0N83iKH+UYgicpw4QpMLNZ7+5j6cuHASg4Pj0MXHo7g0H2VFRZienIbbTuQpAwZ7RtDS0AmjPhlrV69DKBDGe++/A7FCAKlqFjtJKZQRXwReRwCxENFcggiGArSnhkAQgzFJj+qyCmSnZ6C5tRUOtxtRkZCZ6BKpEA/t3csdyts3G5gYQ0x20uUaDamQypXMqycDKxXmcqWKO6wrVq5gCd5/v/QL7tbTOqxQyNnkGaAOo1rB5k2nw8GYw0gsjKzMTC74CfeYlpaBCxdqOUmZ7ktGRrFEyjpySpFNMqajcuFCNLW14ZmvfwP5xUUs4RIKRQiHAjw1On3iBMrLKjgB+vq1G6y9JyOrL+yHVCHjzQiFdug1cRju7sepY8f5faVjbG5uYlMqFdk+X4AlDdRtpfyCrKx0luJQ8B7JW27V16Oru4slRCSDi9dqkZhgQCQUgkwqxcQknUc5evp7ERUIEI1FWbtOjREKsaP1wuWkjb2A0bO0llJiNgVeScSzQU2kwy4oygVZrL1eJ1O0yECclGNEVBCCw2NjLxFpxW1mNzQyAywTTtitbiTEx7NPiTYaZDg+8NFB/r5RON7E+CRcHgdkUiFioTB35imtljwr5Fug6UV6SioyszPh8XvQ1dXJE4BoLIyR8VH+WX5hPqYtM4iEYmxAzUhNQVZ6GmzOGaRnZEIiV8I040BHRydcHidWrK+By+fEmhXLkRqvx2jXABrqm/l7S6z/RDLgerxsvpYTRScWQf/wMFIyMjA0OgKj3oCg38fJqhqtgq9hySmpGOgfQVNDC1wuH8oWljD6lzISZqYnkajV4P6d23D+7EkoFVKMjk9gxuxCLBbAqpqFSNcZcPjgcXiCAjhCwDSFkAmESNInYu/DD+Pdd//MKdXl5QtQd/MW4nQ6SOVyDE+OIUCbGIKDRAFhOIpAiLj+emzZvAljIyPo7u5kqbLV7oQvGGTEKflDKN+Amit0jaDrNXHbZ2uYGAcukZ6egp/oRtIpohp91u1vhftnnaHP/3vmuN+pFZ/vuM8X7bM16Gw3fL4jfmdX/pMEVLD2nEZWTIa5Q0rDHXDGTNJSQ3ra2S77/O1OKQl1pPlvI7NF951kmXlz7Ke18v/by6bNx1zX/WOJzF9Ie2LY1S79q+EgKTmVOu5B0VxqKgVKzRXvdwZH3Xmc0y4BmjuHYHNYkZGaCkFEhIqCbC4k33p3P4pKi5GdQRfSPsgkMkyNTzNlgcyGlP44Y6WugQwutwupaWnwR8IQKiV4YN9DsAVncPbyCajVEiaaTI3aUF5ZhvbGJhjjEzAyOIbv/fA5HD91HikpmYx67OrqgsNi5c47YeLIOEkdi9SMDA6KoATXs2dOY9fWbZgYHuUd/JEjJ7F5y2Y8/cWnYLGbYQv60djaCJE4hojXzwtGcoIRdQ1NiDcmIr+4FB6fH07bDM6dPoHcrCwUFRRBIlKynKYkv4xNixTbTYuLIV7HCzwhDGtW1GDKNM2dNI/bibHRUThsTg48Wbt2NS8wSqUWk2NmZKZnETMFarWaAAg8cVAoVdytJbKFzToDrSYepaWVGBsbR0ZGJhN7piZNmJweR1KqHr6gC12dPXjs4afw0ksvMdlDFxeP2kuXoYmPR2FxERfuSUmpjBfMzs3A+NQQLlw6ixmrhTWuCyqq0FjfiNPHTuK+e+9hfWVxZRGuN1znMbCT6BBuNxL18fCIfZiatmLhouUsqSCm8ejUAPQp8Rgc7cbE1CRz0b02D5rrm5GZkgGxQITh3mFcvXALYXcEa9esxPDwCGPwcvML0NTSDG/QD5vDibXrViI/NwdyOaU1SrljR+P0oaFBnhZQ6Mr4xDB0eg06h24hLlEGsTKCMJwQiCJAWAhhQA6DOg03r7bCNO2Fx+5HljET4/3jKC+oRGlhMc5fOAe/38ca52e+/DQEEilLPsZNM3B5AxwyRB1LOufxBj26ujsQDvpZCkDdsMQEPZvqTp0+zVKCzRu384WExvzlpWWceEoTAPIV0Bj//LmzmJ4YwSN7H8KGuzayAXDp8uVsQCaphDZei0XLluLvvv1tlJSXYN8Xn8DtrkbEpCHYnWYYEwzQSLQwZiRhfGYM1+uuIzM7g9OISRdMUonE9DT84a0/wR/1YdOu9WjpqodcJYRl2gRjfCpcNh+e+co38Itf/xzhkBVSsQpjgzZcP9fN5uivffUZDI8PIzsvA5XLShGRuWEaGcPB/SfR1dSDfY8+yEXRh4eP4L6Ht0GsFszKN/xAYXohJDEZx6T7BV6cuXIO8rh4bNx+D27cuIm2libce/duHDl6gEN5yivzEBOFkZpmxI3rjVDINJzuSRg3uUqNRYtWwWn1oaO5kYPFMlILsXLFCojFMbz7zlvcPLBOmXnSlJ6SjlRDGlOdSFKXkZWDIyePIznLiCn7FCoqKxktOdI3Sqh1GHRG1F1qxNbNW9HZ2oPhoSEuACViCU8QLTNT6B8ZxNad63Cr7gZkAhnkYiWTb6wzLsQiVLVTynUMErEARTlE/5g1gsYZEmC2WpBg0HE4E+Fy4+IJVWnGuprVWFixgPn2CoUGMzYHS/vsPL2c4Sh3kUTMkhbrzAxTrujzRMU5hRWR8ZRIKl0d7Ry+RmxIY3IqfH4Pa77J3EgZAZWVVbh+7Sbef/+D2Y6jVjPLtZbKufNds3ItHti7FzoD4famsWDhYtgcLkSCIc6EoFAj6pgTflIikuLwwaNcHDucMxzks2rdGp6aFeXm4Xf/8wpkUQFu37oNi9XEYUz9/b0Qi4WzkgUxYTKjHKxEG4KBgR5Mm0zMTifee3ZOFmKxKHekKRlUrVAg5PWxzp265ZSeKlOqYbZY4An42QNCmEDyDrW1tCIvN4eBB8FgkKkvdB7olkIAgXAIjz/2GOqvX+P3lzIQqIFC6KCcoizI9FIEY14IZRGeAjlsDjhMPuSmlsJnjcE0SQnIUsbSEvmJJmi0YcjNy8cf/vgmNxNiCCHg9wChMHbv2MnfdyJMGVOMHEAV9PshUUgwNj7Gm/qt2zaxwZdQqlULF+DcpQscchT2RvjvV9fUYHpqEh6fG2MTFqRmpaGoZAE6STsuFaKwtBAOtx2RsB8+uxMBVxD5WfmIhAGf242g2w1jUiJPSBobGqGJi4OIrsszNgjEYsTHK6FQiHH9+lXk52ay9CYaiqC7s5c3KoTalKhliEuIg0wh5WZNdmoKahZXwWaZRkFhLl595XVYTT5Y7dNYvrAUBSlpuHGtHn6BHF1jFrgChPsFXzNpAt3X38//rqiqwrnzFyAUiVBWuQDNLZSg64dAQu24KBSEUfUQ+Qz4+29+Hfvf+BNP6PzBwCwyWyBkFQIZmAmzTH4PrptEtOEMsf5+Pp+GknAhECEcjnAAJDUdPuv2t8L9s87Q5//9XxTuVGyyiXO2YT5rEp2TsNBDs2xlriM/byKdxR9+klb6CdN99ufzHe553Tx32EWzSajzzzdfXM///3lqDOnU5yUmvBGgzjuZV+f47LNd/dkwnvnf8zSACDJzx0uvZ57nTiE988+xvU2KygnR5z9j/4d7UOF+rjQEvzDGr42Oab5wp/qdNirzwVDzd+8bdSEoUHFngAI3YuEwzh49jhXLluH1116DyWzFqrXLOcCHuLzE7D740UE8+cSTCPjD8HhmE/VSko18kbrReAsZhblwBr3wBN0cIiKTijDYO4S8zBIoNXJcOncaa1bWMLrssSeehMniRm1tHfLz8nDyzGk89+yzkEkl+MkL/4LGpnps37EdekMyJBI5j1fvWr8O+ng97DMz3HE5cfIE88nVOi06u7uRmJbCGrrrVy4yOYRG6WtWrcQTT30BMsII9vXzc1N3lYgWKUYjVHIl4+kUEhXj76hTQfHWI0PDKMjNZ10naYZ5KyYSMCc9JyMVCoqVTtDjD3/8A3fNSHO6a9c9HGX+53c/xO2GG3xhJROgJ+CDwZgAgyGBJwsBnwcF+UXQqPQYHR5l8xZp6YluQovU7vt2QKWW4oc/fA6Iytjg1NneibzsPOaJ6wiZJRYgKcWIAx8exopVK+EPeaHRKfCHP7zOOLO7d93NATO//tXLEEai2L5jKxYurcLtzkYsWbmItaUtTU3Y98hjEApiaO65DZ8/jPzCEmTnF8Ad9OA3r/+aw2IWLSrni3ZcvI45wjeuNKGipBAapRZtjW1sWJ4cmkZpUQljFsvLqzAyMs762oggygSK7Tu2Qa1Rs5TFbnVCJJSxfE0oFnEnpr7hChYsLGP2d0hqhttvhlBK8e0apCanYKR/EsKgAm5LCNGQBKOjTtjNDjinXFASwYawgdl5XFTsffwx1F46Da1KCplcyZr6yWkzalauwo1bt9ikZkxKxv0P78Gb+99Ed3c7nvn6V2C1WZCanIwXnv83Hq8TccbnDWHT5s1IS01Hf38/ujt7uHNI69PNmzfYYHzu7BlUlZdg0+ZNUKpVuHT5MnzhIAyJiTBbzLj77t1soKaJR0gSxeXGy9ClqtF4ux49be24b9t9EEhjSDDqOIqd0kOp9XvyxElGBN77wP348NBBuEIO1Kxdwt8vGsvHqTUwjU9DGJUgxZiBEydPIhb2MK98uM+MkR4z3E4fvvNP/4APDr+HH/7r92DyTKN8aRncNicmB6bR0dCJjOQMvPzL17Fk2QKsXb8S3pgDzR2NiPlD6G8dxvYN6/Hoo4/g8q1rqL11A9/97g8x5XIwvai1tRFO5wzKyopgMk3BbJlEKBpAQWE+Wm91QqNRY2pmAhq9hg2yQ0MzSDFkwjIxyfKkDet3sWzl8KH3kZQUjwtnz0Ar18AYl4QEVQIinhCSDAYkJOlx7MRJqBN0cEU8mLRPcoe7MKsEwpCQfSTXLt2CTCjF8NAEnnv2efzkJz+BEFHylbLJUxWnRlQUxbIVi1mb67S6EPSE+LvvdQdZA02eUqlMCqlYyBvb1JRkxokWFBZgyfJlTD6hjjF1aysrylm257Y7UH/1OkYGB9HbP8gdZPKEiKQybiRRAadLSGCtdaLBwBpuItEQDWVOPMkG/PS0NM6IoOKM0l9pA0qmU5KLUEeesIM07QyFItxMECKC1LR0CMUSnhClpmdhesbGzQ5qpjjcfjZmF+Tn8XMJxWRhisDhINqNBM3Nrax1JhwgTciKy4qZkJRsSMQP/uG7CLm9HC52tf4qXwep+O/q7EIgHOQcCcpfoE0tbWbdPurUxvi1qZRKBMMBDjEjTwldQ8gkf7uhCQ67g4ljpIMnrTkFb9F3lEz1cqUaWm08B9h5PESJmYHLYUc4GESMI+7lSMtKRaoxBQZ9Ahpv1cNht8HpdcHldyAzNwNavRaOmJ1JVBI5DY4FEEYFsE27IAqqEHQKgLAEw0NjrJ2OxQQs66mtvcqbq69/8+/Yt9Lf0wGdRoOaZUsxOTYBi9kMX8DLlBjaLJDOn2hRZOjNy89lUyh1znX6eAglAjQ03eL3xOeKYHF1FTauW8cZDVeuXoUxLRUimYw3dQVFBSCTxcjIKCdw03RXp4mDOCpAfnYO/B4fEuN0SErQszRocHiYpxx0/76BYUxbLJwnUL2kBD6Pg7v6LpsNBXl5sJotnClSWlTGfP1ppxVCqRjJScmYGBthYlJqsh6CWBibNq3Dy7/6HzRcb4ZYEEVJVgpWLlqCju4BmNwhXGvuwqTFzTp/qmcoOJDM0zQ127ljJ976036+PqRl0ISul2VPAZp1CmIQIUKFEhNjVq5YhfordbA6rXzNJDkZaSGikVkJMddOMardovwa6XxHiXjHsl/6h77RAsZI0rnSx8V/Zg31t8L9M0/R5/4DwT+TVOYOAyrLV+Yq99kC+S917/MW1Nlspdki/NPoyPn7zDNy5wttfh6hkIt27rLzfedkN3fo6++kzXz6Fc1r3D8u1ulA5o2vcxIdLtrnins6lnmdOxXT8xuBbS0SlI//lQr39AjOlcwV7rQhmZs40HHQNGN+c8PSsLlNUVxSCZav3QqdMQm/eOWXyMvOQWfTbaglMmQmpzIJ4dzl8xApJQhGA1zMEmFg0/qNvODpKO3PZOEEvTiDHtmFeXAFPLwYUYd+qG8IPpeXi4uU5FT+AtfVXcOadTW4casOf/+tb8MfjOHgAULHrWSu9Ve+/lXsf38/R4y/9cYbWLViNaanbHDYvfB7bdj70MOwWZz8mZDJCcwcxeZtGzFpnoLVZsfo2CjEEgHycjLQ09OFjo5u3LVuC7NoDQnJyMzKgcU6jbGxMTZvPvH4Pj7OFctX4ErtNeYDr1m1Fvvf2o/KskqmLqiVakxOTGHRomqMjA+jt68XJXl5qK4shzpOjX/76Y/hdNixbftOJOiM+PDAYVRUVqGttYlDREhCMGM380Vs6dLF/NkjicX0+DSUUhXyswtoBsTd1bbuLkxMTrAvgPStJLUiTfv7732AstJy2GfsyMnOR83KlYzu+uPbb+CZL38NU5MT6OjrQFZOOn72s//A5g0b2fiZmp6JpKQU/Pqll5hY8NgXHsXQZD9U8XJcvl7LaYj0d21tPcjISeLkUOoOZubnQJeoR99wH6eN1p4/B6vFxCY2IiRQcMvEyDiEYRG6WnpQmFPIHU4a5RLiMSHBiPHRKVy/WoesLCOW1iyDVCZhM7NIJkI0FINKEY9YRIQp0yQnWap1UuhTVLjZfAUZ5Too1AKMjw5CKZFjfMiCqSEPZDE9Nt+1FnVXG9BQ1w1DfAIyE1MgCMawsLwaNrsXi2tWoqx6IfQpegz09+CXL76EgMeHRx/di4OHD6J/YAg7tm2F1WJDcUURIqIIps2TSE1PhlKjRmdbO0ZHRpFuzODJABU+W7Zt5aLdZnWiq6MX9+26F9MTEzAmJ6L22iVoEzQwTUzC56YCLx+F5aUYGBtGXJwOBz88AK1GhQ/efxdnzp2GLEGOAdswpAYp+gd7MdY3hGStAbFYCAZjEnbf8wBCESFrRYuKilF76RyEsSgsZhN6JvpRXr0AmTm5vDlwWM1YUl3Nn1WBQIbTp09zsNfjDz8NrcyA7vY+1sTOeKahT9UirzwHMo0MGp0WGm0cEJUi4otirG8CNy7dQNONJjxwzwNo7WqAN2yHw2bD2mWL0Fx3E08+/UVojclwhCI8lfn9279HKBbA1h0bmXZTUVkOY2IiOtpuc3AOpcW2N3QjIzOZpzYKrRITkyZIxBqIoEC6kUJ5KGSHTNwT+ODdP8GYqONNfEFWPuou1KG3uRuP3PsgZGIRxqemcfD4UTzz3W/iYv1VlgmE/VGsW7YG/d39qCqrQv2VeshEKpy/eBWPPvE0/vjaHxHxhxALBLkAJoMhcaTzi/I5Udbn9sBmthMyn82SAjFNYgUwGBK5Q0iyAOooP/7449i+fTvCoTDMZgsOHPwI0RDpdmXo7upEb1c3vG4P5wJEBFTK0fSXPAPS2caOgEykKZy0So8rosJDKOTij46L1mjqLJMRb/5nhJ0k0yZ1m0WkZw+FWNoXH6dngzcV4iUF+dztdTg9jLekmkeiUGL1mjW4a+MmDgqK1yciKyuDzdrU4RQIRXA4qUuv4CRYQYQC7rwcQkSXMjI/JqhVePzhRxHxBTDQ3QVFnAwm0yQnppotM9wJpU3wtavXYZ+xQqNWw+V38USbziPp/+k8UmOHNus0maUCnvjufb29vKYyacdmg1giYSO4QCxirG0sJkJF5QKYZ6wwJOh5bR3s6UbDjTqMDA/A7fOgpqYGY2OjXMRm56YjHAvBHXTz5rewrIDzQcQyISHQ4fV7IQgLEPYD8XIDxgbM8LtDiIWFIKR/NEwY4lTo4nWciKsnJKI+HmtrVuPCqdNoaWlGSloyxifGWcoU8JOXQwmb3cHNMNro2Zx2qDVyDl2jTR8Ra7Ky0ziRViRRsp7carGgo6UVcoUG02YrCsvzEREG8MCDu3Hp3Fno9Ymou3YTGSkZeGLvY5gaHcUzX/kSJoYGcfViLabGJtE7OISIUIhSylaJAZ293RzwRpM9uVyMvfffh5nxaUyPmRDwB9DR0YGZGQu++MUvoKXlNsZtU8jIzOaNOm2KYiIgIysV/f1dnCy8ZcM6fPDOn5Gm1cJrsqC8tAKvvfUuSpatxLmrt2CacUIolECskCIUiXDzIBIIY8uGuzjAjxqe6rh4yOQyjEyMQR2vYZwuJWyG3m5XAAAgAElEQVSTmUih1qKwuBhNJHPlbnuUKUhk7qVkXfpOBH30GaXPkAQShQxOL6EmuUMKavfHiP4kkzAxjKbKVF981u1vhftnnaHP/3vBv/zL3bG/QD3Oa7Hn6Cuf1ojfAZX5i278/FN/HDZ0ZxrrXGF9p96bimj633xRzZ3yj5NN/5JQ8+li/f/6Muc68LPt9k+0MfOymzunBdtb/3qFOyWnnisNIyCc1dfPa9zpMOalMrRLnj8met3rd+xDxdJ1CCOKYDQECYSsCT9y6ABGh0eYjPH4U3uRV5Q3q6EzJiI5UY/05FRUlJWjb6CfCQAZqWns9JaolOgbGcb773/InaXMlHQkGRI5hW7r9m08+m9taURhYQ42rF/LO/Jpsx29PcOYGB7nceqWndvQ2dsBtUbGFBKKph4dMWHDhq345Usv4vSxU2hv72KJgkACHD5+EIeOHsFPf/oj2IhUk5eNtjaSMgiQoNMiJSkdkUAMP3n+ZygtWoDqhYvh8jlY10gmqXf27+dOKgU92GacjAh88Wcv4e7d9yAnMwfnz17E4sVLedQciYQxPDaC6zSe9fmwccNdqFhQjvGpcfzm1VdgMCQhOSUNjz/xFMeumydH2ez1ox/9BEXFWawNXbRoIZbXLOMUT5L6PHTfo0hMSIRSoYbN6WJixeDIIHfMB/t6GblFBs7W1lbuwj2693FO/qtevAS/+e2r2H3PTiypXozfvPw/KK0qhdVpxrYdW1CUW4gZixV+fxhNLW049M57uNVwE//ywrM4ePIA2ntb8ZVvfAl19dewZ88D6O7pQSAWQG9PLzOZ125Yj7bODtafVpSW4vrlWiTq9Xhk32Oora3FjMmMRF0i3vj9fohjQiTpEpGRlgmfL8jSDrFQyhfnWzfrUFlRxBtkwi2SiXHGNgNtvA5OpxeXL1/B93/wXVxvuIKmjjosXlEJhVaAKc8QolEPJCIg5A5DGFLCbYlBKdChvakLKnkcbCYX2pp6sPf+u1GaXwyrxYFvfPNbGDOZ8f3nnsOzP3oWb+//E2qWLEWiTocvfflLOHbiCM6cOc3Gqt/99nVULa9CQlICMjLScezYUWjjNKiqquJY7wsXLmLDho2M3aTi6Pd//B2mJ824/+4HsXDBIt6kXLhwhlNq9zx0L956+03uwo4ODzF9hiY7JI8iHB/RZV55+df45t99A7J4OaKqGPIW5MKYkcwcbuvUDNRcBHZj5aoNaL7dji9/9WucdOn1kdQhwGFjIo0MS1euwO/e/CN3UVMSE1BSmI+hvj7EafWsF126Yg2EUSkun72KZQuXo/byWcy4J1GzoRpqvRwKjQpOV5C9Fk67CwXZhXDP+PC9vydj9uP49+d+hnDMh1VrFmJssB/2KQcWVebioUf24nZ/L+59bB+Gxidx+vwZJCRSl9cIj88OlVLBeEbanFOBQ91LqVCNTRvvwu3Wm2hqacLoyAQWVC1Helou7A4/FlRV4M0//gYVpSUs+1m6ZDHnM7TcasRdq9Yi5gshNS4JP/+PF/Gv//YCTl08j3GnFTa/F2KpEi31behqGMS//8ePcObEKSTFxaP1dgsiZKpbtAxHD52F0+SCiMfwUR7zEySG5C4k1SDjttvug0ahhN/jR0pGCrZu24by8nJeI6jLTd0/kgTV19ezBrq3txdOhw0Wi4W1zpRMW1JI4VM9SDYaIZHNUlA4HEkmg0qjwcWLF9lcSbp2urHsIxLlEKUFC2bj5CmAKDcnh4sXMuKRt2dycgLFxTTJmGZCC5m4KXztjTfeZG16wOuDQqVCZlY2Vq1ei7PnL6J3YBCV1dVMO9m2dSeWLl3OXeAAk1ko8t6FSETASMXJiWk2ppI0hBjgwii4yx9wu/DNZ74KpUyCxsZ6RKJe/vwR8UsiVUCflMShclRwkeaNLi2RWJA9LDx5ntu4qFRyft2k0ZerFEhKNnLhu/6ujWympddM7wPJIG/fbsHU2CibeKl1V1Jehh07drDURhiNYLCvDxcvXEB+Xg43Q/LycliKEUUYdo8NcrUUcQYtb6JtXhtkSgmkchHM5knu5pJnIuCOICk+FVXl1bCMW7B69TqMDIzj2KHjLFmU0Xvn9SIUCiAp0YhEXQKsVgtPaiorK+HxuDE8PMwSSEIaErp37fo1sNlNuHrjKo4eO8oo2ryCAigUKvZueXw2qOVSCCHkRGqtOgEGYzLOnj+NGdckxLIYMoxGnrqSHr68uAyOGRt+9bOf45kvf5nTs/u6uhhNe5W45w4H5FotZmhqQf4xuQwLFy1CQ30d8jOzYJ0wQR+XAJPZjJHxMfQPmpGWpkZObjZiUgEy0qghIeOkXjJOi8SkI3dw1kdBdjoe2/sAnv2772DTslW4cfUGrjW2QpuRBZPLC5lKwzIVp9uNpOQkaLVqNuX7nW543X7YHS7GwlLjZoDOk1YNv8fDnym3PwJVghrGlGSm5Lgcbn5fQpEwHwtt9tgXGIkiXqtBdmYmHPYZmN0u3LVrC0oXLmBvUd3FKzCPTiPk9nNYk0r1N4375y+7/9/vwThIMox+mtN+JxLyzjCjOwv3O2Usdx7Kncml8zp1ltyQITVGxe2sBGdW9z6LeaTHpQL707x17lrPdbA/lsjc8WQfUys/xZGcnQbMaennpgb0oZy//TU77u0ZUVysiLBUhhfOuWPhzQkZf6IxHq/eGV41MhXGklWbmdd++vQpuOx2yCVSLKxeiNttrahvuoXS6lxOjBscGoFEJEN+Vi5jGynIxjRjYnoJGfNMlhmIFHLkF5XgRn0jqisX8Mj0V//933jggQdw6uwpLviJ3CAVC+By21FZsQBebwC9faOwTE4jGAigrLKMkyPDsQAqKorR0tKBh/Y8hsaGVjafpadkIjU5DX/+85/R1NKI3ffvgD5JC5PJxHKgxJRElr/cqr8Br9OLDWs2YLR/HFaTDYW5RYxIs7qpoPVDp09ARXk5jh09xtQCfQJ1CzuYO6xUqaFWaphTT9KUqgVVmJgYg906g6tXLqO6tJLvS3HiBw8f4kWRcYFqLUwzVjS3tiAW9nP35uTp08z0puKQOgmU/qlVq1FRsQBXLtVBq9KiorwCKm0c0nKy0NzWDK1ahaDXyyQWWpxo7E6Gr4H+AdYcEhVldGIcJ8+cgiE+HgkJ8Vi9cS3u3XM3rly+hKKCYjTUN0EsU+LUyTNovnoLCqLpRIJcrFKw0S9eeQnP/ev3MTjci+z8HKgMcdwto8/ogYMHuPikLgh1q2lyQl4HQ/KsPtbj9kEplyE5KQUhfxBP7/sCPnzvQ5RVLsSvfvkKUyFcNjseuH8nOtpvI0ac+awcqOQaaAw6tLW1wh/w4ZEn9iIU80Gpk8HsGMH1hkvIK8mEO2hFRnoqG/5cFh/CLjFGOk2AX46OplEsLC+FRCDBhrXrcfHcRezYugvlpeWASIJpuxXDExMcaLLhrjU4+MGHCAcDPOIl0+7A8ABuXq/Dk48/AaffxVKXH3z/h7jv7nuxbu06nD13Hh6vB26/H6tWr4HZOYPqRVWIhCPo7urDgfcPQRST4tGHHsT+d/6E4pJ89A20wWA0oqH5NtQyBZI18UiM10Msl0OokCEhyYAzp8/gN7/5NU6cPQYvPDh87jBW3rUaHj+ZBtNwo/YKKkoqkJtXjLFxE8rLKxjVd/DQR3j00YdgJtZxOIjCshJ853v/iK986SnIxUL0dbSjqaER99+3B8tXrMT3nn0WmzZsg88ZhHnagsf3PYiewVY4Q1ZEREGkpKYgPSUP/qCfpReUxyCDHF57ECP946iva8bt+gaUlxVCFAtDKxFjcUUZ9n3xKdR1t0OSEI9bbW3o6+3Gxs0bcOPmNaxZuwLXrtQiJzsLXV0dfEGnznR11Qp0dLSgpDQP/YMDEEAMiUSNmhXr0NLchc4OIkrlMbknJyOXPx+0MRTFYshKSUZ5fj5abjTgVl0DVq9fg/jUJIySfyMlBc23u/DRn47DqErEt7/7bbz4Xz/FAqIJzZixfRvxu7sgFqpRVboE5kkrNm5az0WZQq3kQpJMbTeu1zFBauGCamRmZEGrj0NraxtuN9+G2WxmxCdNFycmJpn4Eo2E+LNMaxVNhqnDXFhYyLpxwkJSQUfaY5PJzAUeGc7HxidYH00FOW3sbA77rBSGDHlzXUO6X25OFhe+1Awhf0QoIkBqqpG/J4QnlMrEWLVqFa8HjY230N8/yCnDhCa9cvU6DElGfPeffoCK6oV49bXX8Mqrv+UONjUgyBRLkkbalGZkZbLmP06rxvDQCBweLxesBTk58LrI/2PjaWXt1XN4+503IJGJsGz5AkyNjsE2bWNpSf/gCJvLg6Ew03DEYilPF5ldz2CGCJNaaONDawFJGkgSRzH1ZF6kc3TvfQ8gOzsXthk7erv7ONxs/YoaXL50CWNTkzDPmFFaVob8wkL4PB72V5GvKDstGR1tLejs6YY+UQeZWgZPyAl/JIDk9CRodVT4U9BZCRRqGRRKKYc1kUF5ZtqGiZEpmCZM0CrViIYEmB63IE6pgyEhCeND48x/pxt139UaDWcw0HtF1xdCve7avZvf5wMHD7KXx+t3IRh0cXL2xNQEhFSAQsg5FWTWDYVIlhRFkt4Ip82LkSEztLQRqCpDvEHBRKVzp0/xBCLVmMrhfUkJSbBNz6C9uY3P46ZNdyEuPg7nay9hxu5GfmkxOrp7oI2L5/NE/ofL586jrLCITcUqhQq3Gm/B5nYhtzgfvf3UkJEiNT0NZUWlmDFbZ02gsSgHZgX8Ls7OiIZ9+MdvfQ0/+d4PsLyoChMjk2jtHcIETZ+UaiRnZKKiopqzSsgEXF5SDKfNCqfNDsuUBf4gMe/NcLuDEIkl6O0fhkwq4O+bKxiEJkkPQ2oiT8KFPiGilIcjiM6SY7RqBANBRCJB3gzThH98agLrd26CKiMJYbmEzaq2KRMkgRiaLt+A3+6HVvk3HOT/exn++R+BO+6zxeYdXMW5jjVr1KOfFKJ3Ihmpq0zrxP/Gfb/jGKiApy46Pfa8PObOQwyzk3m2kKe/YR04sdfnu9ZzNBoqwFlTT3r1O4rv+ceaHZndEX40x3u/82e8MZh7Lvr31tviv5pUZr5wD4hmpUXzr3WWbjP7vMSmZuLM3Gvr7J7GpNkDt9eHlSuXYqi/j4vRK1ev4Z6HHkTl4oUIiIOIiQT46pe+zuE8DXU3EQsFsWnzeixduZTDm6amxzE5aQIxQ3r6BtDc2o6qBQsYt7Vj+zZkpKejp7sbgqiQ0XvUlRMIohwDXXv1OmQyDUoKiiASxHi0Rtz3Y6eOoLAojzsDyUkZWLp0Fbrau5kLXVxYgkzCaiVpce3mZfT1d3E8MukeBQIJxkbGWMNH2EmP048t67fgyEeHUZibD7K4j1kn2HyakZnOo3CiBNxuamEZDvGYqduVnJaCgqIi7pqIRSI+h4TzIuYvBUNk6tPQ3zuA7bt38qJIhXt7ZzsTi0hf6vP72WhGZq1Nm7bw8R47fhwup5O7cnSxO3rkOKoqqpiYUFlRyRd4jUGPgcE+HDx4gAM0Vi5dzt6CrTu24l9+9BxmzGbWLJI+lj6ncrUCBw8cQn5+HkoXliAaC2HX7h04efwUgt4QEpPSOORjoL0Xe/bswa2WBmzZtY1DfWZcUxyGUbNyMQ4dPQB5gpa1/Bs23IVLFy5ydygaiGBkYAQhX5hlI5193di5dRvefGM/qheU87kJB8MoLSnFwMAQGuu72OBHEe96XTwSjWq4HEQYIWpJIZRyLXoGqCOjxcjEENZvWY2ugRaWcWTkJ2PGOQWFSgqX046QP4KgN4belmGEXRK4p4NIkCdBLYtDZkoWgpws6URRUQkam1pQVlLOBUFhRSlGJycwYZ3koJ3CvHxGnKo0cg4FS0jUoYekDQ43brc182Sgs7UDD9+/l7JWuKPUPzQAk30GE5Zp1Gxcirs2r+eC6nv/+M+4/+57OW2TpjCLFi3Ab1/7DSymCUTEEhjTjdCIlWi7fAP3b78bbp8bWcUFaOpo4+KOJkV5pbmoa7mOjoF2LF2zHAKxDOGoAL2d3RAJiLMdh61bd7Bp751390OvV/PmgGQS/SOjdHhobWtBVUUFAi4XknR62C02Tq7csHkzOvra0XDrNhSSeGSk5sLltWBJTTXO1p6EPoVSCY1M4ygsLsSVK7VIiNOhtLAcHlsAPmcEnR39OH7gJOzmady7ayvipFIk6rTQGQ1QZyWjZbgfEbEIbS3NWLliGczmaeTmZqCh/gYMCTrcuFnHcfU0gVpauQpHTxxiIg11oc0WK2QSDWJhEcpLK3HhzDmsWrYMfd19yM3KR82ylTyBUCvk8DjsEFEQj9+L6akJCKRieKIh5FeWISaR4r13DiBFm47/fO6/8c2vfwmvvvpbfPubX4XVbMX2LZuQnJKBlORMtLZ1440/vAWf38eccDKDUiEmEYs5iZc030Rfom760BgV25bZgj0YnJPLzMpaqPij+5CRnyQtpG8eHBxgrXZ6ZiZ3V2k9oakVGbRJ70sFilqtYIkM4f/IC0PPEwj6+PFmr3vkkZolLpG0hsx3pAk3Wwjd6IFCIYVao+RQINJKk7aTzOf0d9Qk2bB+IyxWK4cv2RxuvPr671FaUcHr+vDAIE4eP83YUpVaxXptmiYQdpfJWFIZGxslQjEy0zPhcfnQ3NKMy9cuoanjFqatE9i8czMKCnOYnnP8gyP82R8fHoc/QPplIRNjiBQjkIj5WkvNDJJQfCwfZbcGyUXDUCgVLI+gRNeUtHRulmSmZ0Afp+Mgq6nRIYwOD/JnJbsgB51d3dj31NOIRYVITkxGY0MDOppuwWGzAmLAH/JDpVMiKS0Rap0KlVXlUKhVmJ40YWR0mNNyJXIxwpEgU6TIkEtyH/JHdbS3wT7jgVKsgWXciprFKzHQPcjaetLUewM+RASAnMklGixevJjfd5KjuTw0tQhDKhNBJAojvyiN/Tg6Qxw3Bk+ebsQ992zg86NSyWCxmKCUqWCanMHgwAQ0yjgUFedjcmqI12zCRRbk5cPt8jAqld6LkaEx1F+/CaVcze+93qCDRC5HR08vFGoNtHE6LoxIkkWbi5HeHqQajNi1bTsnrF6/eQMChRjuoJcRp1S4E4WpoqQMEyMTbJQeGhlGYqIOEnEUKpkIzQ11ePPt1/HaT/4Lezbt4MC/EbMNtggQEIqhjtdjkK6RVqJDuVGzvBw9He3YvG49vE4fhscmYbHZkaAz8EaEpE4UUthH08cEDYRqOX752m/wP6++gtaLzfA6qBPvhZgyN8hLFwmioCCfTbyBkB8KvQZFixZAYUyAxecGxEKEfEGoYhLEvCFcOXEJssgsYeb/7/Y3qcxnnaHP/3vBs8/ujs0bTe/sFs8/1Lxe/S8KY9aozxbudKPiflaGMquPn5ek3EmomTW5zhlZZ+lCc/f9S1b7nUbTT8gzn6SohqlzfYfxdP6YP318891u3ljM6crnXxN1+rc0if6qhfulighCUubvfLwRmR09zW5OaMGcL9zpeNo6h2F1+jlcwmrzICvTgO7OLtxz//3o6O+FJxRAPHVpFi/G73/3Bu+oaWGoWb4Eclqw5CKEwkHEJ+hY95iTkwuZTMmJgL/97evIyUlnRr5EIOKu1vS4mWUhlFRXVlYMQ3ISvMEQvP4g7JYZTI5PICM7AzKVDG0dt5GVlw2RWAqX3QOlTAu5TIGSwhJ+rJ337Eb/UC9Mjmle6Pu6e5GenInRQTOTV4ry81B79hLiVfF48d9fxKmjp9ByuwVLly2BO+zA9RvXmPldtagKZ85eQG5ONqRiKU6dPI09Dz0IkVQAXzDAY7yc3FxGDAYDfh4nU/JmTkoWBDHiqMcgk9PFOIhQOIBwNISyijLUN1AoRRgLFy5mzXhWdh4bT8nUNjoywnrlt99+G/kF+SjKL4RGrcHk1BQn05VXlOPd/e9gfGQEOemzx1WxsBz9I304eeIY4/fI1V93vY7TCynwRBmnRnd/FxYtrkbtxYtQyRSs4xSLZZicNPOF2eF0YcOmDRDIhbB7rFDr5JCpRRgZ6+Wk1PVbtqD28iU23JIxVxAGpAKKok/FuTOXOQb8yaefwAfvfYDezi4k6hNhmp7iQJknn34ap0+fgVwYh/OnankCsGvXNnT1tCAlIwmJRgO8XmJE2yGWxuALOpGVn4KYOIiB0U6k5xg54IdIHRqNAqKoFOZJB3wOwDzqRtABJGqSkZ2SA8eMC3EqDTRKNaPbEo2pjHPT6RO5MKPHqFq8ECKlEN39nTzRkMslMJunEESQjWOk6aXJzc6tD2P5kgpUly+Ey+aB3xPAvqeewsUrlzA4OgyxSoyYKohgxMu4N9qkGOIMGB0YRVZGFtM4iG2tUMtRtWQJGptboBYqcOHDY/jv5/8dh48dwZBpHClZxK3PRNdAL3LL8jAyPYKQKMDFydXrN7F2/SboEvTcuWxpbkNhfjFOnDrG6Lak5Dj4g17G042OTrBml7TkNKXat+cR/OsPfgRBRIDKBQuxeds2NHU0IRSIYVH1UuTn5UNP4U+XTrCvoa27DUb63vlcUChl0Bl0LI+wzzhh1KWg/nozjElpGOkbwZULV5CXnY3Kwlzcf/duHD1zEqmluYioZLCS7jTgx+TEOBuunQ4rTh8/ipTkJC5uSD9PAVsBRxgNjfVYWrMIY+Oj0OkSIZdqYLe7oYtLQHFeMZL1RlgtM+jr7cPQ0DCTPq5ercOqxYuhlkjZoJeTn4tXfvtbZOblYOXGtfBFgrh2uQ6V+dUoyijC2cNHsHnjJpactbV28nmiYpsK2tbOdrR1tMNknpkrMingRcz0CvpuUY1J0xRChDq8TpjNJi6gae2k4pq65FRsk+yF07SjYf69WqthCRV1WLOzs5lGRcx16nIT5tRgMPDPOAGUMz2iPHkjbw13MBiaIeJu/Owkd/ZvSH5CNBUyoZJhlaY/NMGQyyTITE9DZmYaJ9iSmfHDA0eRkZ4JbyCAlNR0KDVxGB2fwg/++Z+xcPFipnzo4hPgcnkYc3rx/EV0d3Ug2WiARqFAvFaN5KRE6BMSkGhI4o0vSSenbNNIzjFCpVfD6p7hKcFU/wg+eOPPiJdo4SEsYIyKxjAigSCCYeKXxzhEJxCNICqIcsNnHuTA12rqrgZjEErIACxh43acRgOvx4cnHnuMmyKjQzSVEaCeQAe5mfyd+M73/gl1129h+7YdOH3yDOSCKCymSQxNDMFsNcGQamCvEaUsu9wOlia5HW5EohFIlRImaRUW5yEUCcHhtPPGzGqb4QlALCiE1xZA2ENylWw2KpOUx2V38EaPQpRUKjVvdiiPgVCg5NUhgMD69WugT9IgEHQgKqC03ymEoiEOgbt1q50LY0qwNSRpGZ9JhBfTlBWT41ZYzW42AWdlJnNzga4hi6qrEQlFcbPuJoJ+In4Rw1wJvy/AE1p6TsImmi0OaOO0rLMnshtJTlesqOFEcorx2rZxM65du4b+4UH4oiEI5CJI6DtrtWPt6uVI1iex6T41JQ0m8zS0WhXCQTcM8SrcvHYZBz98B3/8xa9w/8bNOHrgMBo7ehCQqtDQ1Q+dPoW9ISxQikSxbvUSnnJRl582HH39o7DYHBALBYjXquD3BtDT18+a+JhMiIhMiG177ubPyK9/8jKCvjDTZ1Ky0pBbmAd9YgIUlHvgJc+GBR4i0mjVcAd90Oh1jAsVCUSQC6VMnjp36CwSpPrPrDr/Vrh/5in63H/A5tT5e/2fEj7/b48423GfLVI/zXTnYn4+cOlO7OMdXfHZgpvczJ+w1qljwBuFOWPpfKf9zmOYZbPPHjIVxZ8+Zu5o32FSnd1YRHk0xcX93PH+dQv3CC5WRBFTzO1keGcxu5mZnzrMB1TNn7fmniEYMymURQV/0MeLNyX3kUk0LjERVqeTFyHiBJeUVuDCuYvwOj3YuG49ystKeZccDAc5wInoF8IYMbopSGcIq1etQmtrMzo6O3gRVYqUaGtqg98HDnYgzeXDjz2M0akJQCzB6NAodzlIC6fQKCDXyBhv+P+x995Rct/V+f8zvfed2Z3tfVdbtaveLcmyZMlIcsMGN3oSSAgk/ELiEDAJAQInJHwhEDDNHdwk2ZZkWbJ6b9tX2+vUnbbT+8zv3Ltae+NDQjjhT3SOj6Wd3ZnZz8y83/d97/O8nvLySpx85wwc03OMhzz5zgmUlVXhn775j0w9mQ8H4LDbkI2lIclJ0Nc9jOnJaRQYDIyv3LJxKwwaPWqrqvn+29paYPc4oDPouKNOaK5AKIQnn3wS7S3t8M75sHJVJ4RSAYLRMOLpBGYdNjS3NLMDn4KmVnSuxOHX34RKqWY9uEqthkQoglIlg8ttQ2NTPXdF6XyXh5g3VPecj1nLtInT4YgWvkgkgvLyUpgMBtaJKlUaLgJm7TZMjo5z8W01WxEKBZmtHYwHEfB7UFRkhVFj4IKDimHC1JmLLVyUEXKzvKQYl89exOjQGJQyDcyFVjg9TixrasTWHdvw2qHX8OqB1/CJzzyGqZlx1DdVo7m5CbeGR3gUbDSaUGq1MlEkEaFQoiDa2zswa7OhwGLBgVdfx9VLVxELZjgGfdOGTu6QuahLEsljetTBBA1iBWv0CugL1FCq5ZiankFdYyNsjjEoVQJYKwoQz5CWl2QpIUhktO0IkYimEHRH4ZuLo7VxJTJxCXyuIKqKK6CQyDnR0mKysM6ypb0Nbp+PD+4UfkSyJgqVoU1625474fDa8OMf/BC7du1CaUUxE0UmpsZx7vw5rFu9Ft//7n9gx9at0Ch0mBiewEMf/ggSmRS8AT+a25sgIWyaMIZg1M+f8//88c/Q2b4c/jkv2ltaOFsgGg1h5aoVEMmIfHQGtSXVmO4fh2/WwWPg8toKlFeXc8Lh2OwUJl02bLt7M7JIobevl1nPGzdt5whvwmY2Nbawxt4z58Lht99gTnk4EcKqVSsQCl6FjToAACAASURBVIfgtNvR3XUTSpEUH93/MF59/iAunruB1vZWdKxcA5XOiO9+69+48P/37/8rInEvmlqrEc9E4AsFUGDWo6OzndndFN5FpsoCgwW2KTtisTRWdKxixGexpQguhwO1ZRW4dOE8Zt1O7n65QgGYCgsxOzHGyNRVK1ZgdGQIXrcdwfl5Nk3qDSbUUJqqQAPb9BQGem/C6XDg3n33YWrKjoamFpRUlkMqEuPnT/+CpUylJUXchSR5AhUwWqUWarEcU2OzGBuZZA8DmUc//8W/hKW0EGfPnMHenfcwslKeE+DKhcu42TuIodEJOB1eRraSNMxYqIdcq4DL7eOpSWVZBQecJeMpTvQlORiFvggFImi0apZ30OeUpCm0bpNJjoprKtaJYkPUK0rrpNvofd/S0sS3EZeaJAIkukylskzTockbETE0ah1/D/0M/Z/oI4vyGTrM0zpNj7lIKONufJ5kawvIUUI2cnE270NlZRm2bt2CkydP4fSpC9xxJZLRAllGT2JhPqCs27gRf/75z3OuRElZOa5fv4mO5R3o6erGqhVtiIXncfiNgzh14m04bA6MTo6xDt1gLcDOe3ejprUOoUQIkAhRUlyCkCsAbV4Oz4QTAzd6OWl4+fJ29PV24/z5i0iRJVeyULgbKV23rYW71PlcBiePn8DAjT7k43RKykGlJIOygDM0SJ7X1trKjSUyfFMOQv+tAf6dSMO9c9fdnFLtmfOxJGze74TBqIdcIcXoxDhMRXrew8hTQaFr1JDhekBATRUJT9j8AQ9iqTAfLmgaQAeL8opyCPMySLIypEI5CFJCaBVaRlFai4owMNDPh4v6+gbMzs7A7rTx3i2RCNC+vBllFaVweKYRiYXh9dpYokOsfkoUv3lzANEIcfjzKK0xobGpDAJhHmqlHt3XR5GOJpGMZmDU6jjBtaquFn29fexXOvnuKUZVhoNRxi7TQYaINvTeEwrEMBdZ4Z7z8qGJpioKuYxlX6lkFMtqa7BxzTqcOX0aMzYbkoIc1EYdZ0NQc2ndmg6UWKwY6B1ER1sHHG47KitLkYwFIRXmYJsaww///bt46Sc/xR0rVvIh4vyNHqRkGpy5fIvpP1ZrIU8Rtm/diLaWBgScdsyMjqOksBgezzyiiSyi0SB8cy4UmMwc6kcSULvPDZFagmUr2+EOenHx7E2MjZPZVoC1d2xCc+dyBKOhhSlCLsuo49Tt+mx8dAQup5NlYTQF97jm0HXlOhLeBMxy8+8sOv9YuP/OS/R7f8N7hfvSDvpiR/u3deA/aGRdkLgsyFv4526bWpd27N9T4fyWwp0q9UVd+2KRy/9eEmS0tJu+gFVc6F4vFv8Lz3fhCws6v8XbFv5Ph4gFbf370wDSuLf+AXGQpHHPKd7HQC5eB36+eYAmBYsyGboeo3YPmlesBqGLh8eGuPCisIwN6zbC7fVgfHwKe/fcj+GRUUzMTOCLX/hLTI6Pw2mzcafNYDLxwtLc1oof/cePOJRhIVFQgvkA6QQFWL1mLU688w58Tg+mJ2wY6ZuCQibCXTvvhMKg4LChOb+XN5U80So6OnFreADF5cUQK0S4dWsIK1tXQZSXwOt2o7+3F5WlVfjsX/w5hiZHMeOYZQ7uxhXrUF9ej0QyCmFeBK3WCJPBjJkpO+vFtRoKDAmhvKIUHl8ABZYC+Ob9bMCcnJnGr375LOpr6niDojjz9s52HDl+FHfs2Aqb14X6xjpOZiScJ42F5TQJCMc4EKWnpxe22Rna35DJJvCRj9wHpUaBaCoDk8XK/gB/IAybzQHbrI2lOSs6lmM+GGDdZEfrcnhdbk6BC0djrMMN+YLIJNOIhyKoqa/B8TPHce+DezmIiKQvRP+oKK7C0MAQli1vxejMKLbdtZVDmJ79xc85pl2rNqC8rBr7770fE65RjIzdYuTaXbvuYn3iseNvc1rp3XffheNvH4NSqkQ8Gce+ffvx1qGDqLCWMHKNTFiUfkrmX9LIjgyOQJIXobigCFWVVZhzu3Hu/HnWTFNHhoompUKDVJJ0+UaenrS1N3IBQ9MYtVEO37ydZTr0/6KSAi74BHkx8ikBoqE0kx8KC8pRUVHPhfzI0C0oKR7dF0BTfSsGb41g/eZNjH08c/40wpE4Y+EoxXJ8aBz37tsPXzyApCCNo28dxvp1a/D2O0ex78F9MFsL2fCm0xpw4vBh7Nm1G0aDmUNannvhRTYBbtm6BZeuXuLJTFNHA3bv24l/+Zdv4tGPfhSrO9dwSNAbhw4hk46jo6MNfkJSKjTMbEZGgJ/+8KfQazTo7OzErt13IZmNQ6QSQ6ZVwRmYg0QhxPF3jqC42Io7d+3Bi795FQ3tjSzTCvojHFhGUfKBUAAVVSW4dO0CvAEq8Nfh1lAfHDOzCHl92NCxHuMDk9CpTBidmIZUrkbbynWcmLt/3z588a/+HNvvWo8p+zAsVgOiiTD2fGgX8/7p0EfdzngsAWuBhY2qDocdpSXl3Bldt2o9Dh89jG2btyIcCOPgW2/BUlYKsVLJn/FMMo5f/uIZfOLjT2Bqkkyefk61pJh3UhPq9BY0Vi7HmZMn0dHSxGmcoVCEJSM7dt2N9Xfswo9/8l28+dbrWNnZyVrk8ckR3Lh5HU/+3Vdx7cJlBOYCsOiKcfzIWXhtPtYpb9l+B0RSIf7kzz7DuQ+feOxjaCZ8aSQKTygEg7kAW7duZykTyVlofXN63bhJSY2s/1VCr9HDqC3A0SPvwOnwsd5SJiEjZfI2SpegrbeLdYGArxXxy6nrTt1rnUbNZnMqnhRKOZQyGTKZFK/1oUiSi+nFIpymcuShofWfphGRWBSxWIT/TR13kptR4UUFOhleeY9YlGsKBLzOUEOkpMSKW0NDkCsk+Ozn/hT2WRsOvPIGG24pwZD3HZGY0ZOlFeWoqqnFI088geUr1iCbEyAWJ/OokGkjGqUcFqMG834PJsduIRSZxztnjqO2pQ7OeQ8qGquRlwpZdkJZGmqSaFzrxeGXDiI448Wy2gYUWa04dfYU05jePXEOMpUYzava0bpqBRo6WlFeVXn7YBiCIJvHibeO4ef//hMkI3Fk4hk01tbxZ4XzHFIZPuyTV6m6pgadnR3Yun07nnvuOfYB0HVZu2o1jhw+AptzDHv27obHN8fSpkg0wteVpDAkeSJTJtGvaIMmVjhNlThASiWBQJxnqEFhcREEIgkUIiXkAg0qLBUoK6rE+XfP8eTX5/VwYU8Jsa+88jIjOqnZQ1kTOr0S0dg8Cq0mzLinoDNqmCQVCoVZGuXzhuD3JbnAp1ChskY9ZMoslCox+0k2b9yBsDeF8yeuoLqshg3Obp8Dw4PDMJtKUWI1o6+nn0P6iLBDFTvp3Enmo1SreSJDExxKLCZjKkm66L1DOOB1K1ejurQM3ddv8qGGfGfJXBoiqYTfqzt2bIAYRG5JodRasnCo1CgQmfdg3uNkT8vf/+0XcP7tYyg1mHDu7EUI1QbklTocOXGeDeX1dfXse1je2gCLUY3G8jLUV1bg0plLGB6dRN/gKB7/2KOIhkO8V1y6eg01zY1YtWE1Qskw1BYd5iLzuHa1G7m8CFXLGmEstiIlBGK5LELxKERSKbKpDAcQkp+EyjalasH0TcZuMjATua737A24euy/s+j8Y+H+Oy/R7/0NLJVZ5LUTfWKRfPLBAvy9Ipm+5QPF+VKKyuJtS2k0ZGJlHTqN75YmL71X3S8U3otF7qLWfQEmfzsVdcnBYKmchp/zbekMbQD0XBYfY7HZv5RWszgd2NMv/YMW7ieb08jJhUwJWOy2L8VikjZ/UetPzyeSlGBkyo5NO7ay1vfOHdtg1Oox1H8LP/rxfyIUTDHZ5eOf/hS0BVqmCyxf3obqsirIJAqMT05z6AdFPP/6pZdQZLZwF4VMmHabE4889gTHOdNYf+2qlXjx2V9zd4Pikleu6oBcI8VHH3+ECRlEWKFFjZJTKyrL0NBcD1OhCUODt1BTXgePwwc54cLkamhUejb75aUiHsfmM3lI0iJGAvoDc5wSSJ16WuCoS8Mj0rAfTpcN6eRCXDaFzZBm1jc/z4V7JBLDzh07OfuEwkNIi0mSEl2hATKNEtd7rmFibBTpVJI16tu2bsXRo8e4+GtqasaVi5dQV10OvVaJQquR0/EkagVujUzAVFAInz+ISIQW4jw0KjViEcJqYSGYhooCCDn0x2IhjKKNmeQ6BbGlIyzb+dAD9+DC9Ys4f/4cSizl0KmMuGfnfhw+eAQtK1rwi+d/jo41HfAFPFi5shNH33gL69ZuxgMPPASbw4kDx36NuXk3Hnr4Abz4wvMoLLYwqmzL5q04c+YcLp4+j+UNLRyCReY1WnRPHD+KB++9jwvyprZlyOTzsNsduH7pBkotxXBM2tHZ1sEph1/4qy/iZ7/8OT7/N18CxHLMTDpx9cI1TE6MQ62SwVygRS6XYp2tvliL8dlhqHViBKMeqFVyBDwBFJnKEfUnIc7L0dM9whHlhL2jjWXt+k5cv3GF0xoLTaWIxTOoWdaA5Ss74A0GYCk086j2pV89j4Hufnznn78DQ7EJ57suYc7uZDmP2qCBy+fi2G21Vovrl64hFQshk03innv2obikjBnq1L0jOcGzzz2DTD6FDz9+D/qHu3hKVFRoxvT4FGKRGJQKObRaOZLRFE6/dg3f/cb38Kunn+U02ae+8Q0889yzjNhraVmGtevXYtwxgVkXjfinIZUC9plJ9jz8+Rf/Gj94+hdYva4Dh48chlFnhkFrwac++Sd44MH78bNf/owPkY0ty5AVJHD23GkMDXajxGhBQ1kdcvE8fvaTQ/jyk5/DC6+8jHs//BHu+NKUaGZ2EjX15egZuA6xFJiYmkAyFUZzWwnjAMUiOTQqLUL+AHsaSIZB+EGPcw7VlXXYsmU7hm4Nw2IuwvVrXYgm0zCaCtgsSWZCkoVQkZrNJCHKZzHQ38fhM3mhBEqFAbvvuB8PP/gQvvnPT/F73u8PsWHz7t178LWvfw3tHS3oH+rBV/72yzh87C3ctWsHJqcncPLd06x7ps5kR8tqvPLCW3COO+CZ9TIqMBieh0qrwP79+/D6yy/jnj27EYxHEMsn8M7Z47hjy0ZuFpCRMpbIwDHnQSQWRFlxKTKJNGcRlFrJeN7AicbPP/siy1yE+fczOYj4Qt1Q+swyNvi25lEkFC1IaRh9KEBlVTlryWVSMctjLNZSUP4HUYUoVIi65oR75Y49GxzJrLiw8XCxfbvhQ5pgOiQXmi1Mz4iGw5xWajIWoKK6hk3ThLol/0B9fS0HHb3+8iE2/tFiQrI+ItlkBHmkkykYzQW49+GP4qvf+Bbs9jkmgmRSJP8h86MeGrkUqWQE3/u3f0EkGUZFQyVWbVmFWD4Ou8fFmnVKm6bJojibxc1zV3Do2VfQdeoGk5iI6KIx6tjrdOdd2znQraK+DiqTHlmpAELpAvUmnYhzMnfENw9pRoxjh47g1ed+g5g/CrWc5G4F8PoD+Nlzz4HGiK/+5lW+drSHGQxGPrATcejObdvw79//N5Q3FKG+sfY2nUrHBSlRSuKxOLzuADeNhFKwJ4TWm1Q2jRzS0Jt0kKrFEMmEMBaYUFJUgjlnABatFTcudGFmZAZapQ61VZX8mjldDgTmAxCLF4rnlrYmyBUiKJQiOJxTmA96UVRdxNeC5U8ABz0lk2lEwguHOKlciLqOGhgL1ciDmgtByEUayKDHppV34r49D+LTH/8k6hsrcONqF/xeP0v76LNIe7VWr2PpVnFZOev8idZGh0Da2yhIkA5hhGWkmoOmSiuXt6NAY8TVcxdYGpYgCZNEBImMKDIZbNuxFvlUmrvjdFBNJGKIx0KoqSzB9NgQxMjiM59+CAlfABFnAP0Do4gJxMgrdIgkcyguqUB39wDvGcJcCqffPQxxKo43X34NFmMBJibsuHj1BvwRL08CqitqcPFqF4qrSvgguHHLOhRVWzHtmkVteR3SqTy6h4fQvn4tRm02RLNZyDVapHJZnmLHXR7Gh1bWV0OolsIXDSF/O+eATqyeISfGzw7+zqLzj4X777xEv/c3sDn1vySULnLRP0Bp+eA9/5fi/b0O9/td96WF+4KG/raB9LYRden9LRb2nJp6WxO+yHJf7JKzXo8r4fc77QtF+vvGWnr0xcdaGh5FJthFvf0iuWZ33x+wcC/N4lRLlgt3ZrbfpuUsPt2FveH2ROA2QUckL4amwMoR8xevnOWgonSSRuUr0d62En//5FfZKGIpK8Kde7bD43cxqpAS/2anbCixliEWTWL/Pffh1VdeY8MfmbdIA2cyWbBixSpYi8vYkHX27BlolSqsXL4KvV3dKLJYWF5AekTiY0vFMkiFhMzKs5tcp9dS84inAKS5Jq0udasddhcXC5QGSB1gCkahLpxOo2WKDMV+i8TUkcjA7rAxd5lisEnLJ1fIIZeJefEl3CI9xgJ6DPxzZKZrbmlhScemOzbg8vVLsJRYMDY7gR1372S9KrHVh28NQCyWQKEgfWjRQrcnGoZKLYNcLuQxbCaXYk0f0WvISDQxOcMyJLvNweSMdDyLuso6psZQvLlWqWGKxZzbC2uRFR1ty9Hd1cUx4el8CslMkg2upLe81T+MJx79OH75018CWREb6T7y6MM48vab2LV7B44ePQqfL4Ctd2yH3qCD2zuHCecIZh1TeOJTj+Fm31WYLUY2z81OOyAVqXHq6Gn0nrmBts4WCOUCjt7+sz/7M3z7W9/hUBjaPO+//wH84Ac/wIfu2oPRgWG8/eY5LO+o4wKitLQYN292QWPSYu/9D8Dt8GJ0aJSNj5RKWlFSyqmktJmmRBHc7L+KYMjLBmQaEVeVVyOXEqKqmIykaUzOeqDQqOEPBaA1qtDU3gS/38c0o8KCItTU1mPT1i1MKyqpKuXwk0OvH8Knn/gMvvp338QX/+KzqGqoxphtjDt7Y8MjyCKHnFiIaCqO5R3tuHzlMsrLC2C3z3AewZ4PfYhTBa9cv4gZxyTC0QDS2Tgy0jgfnnLJNBKxKLP3qWij7qxGo0ShuQQbW3ej2FAGr9PPr+30zCyb49atWoPK0nK8efgtSDVKbLprO46dOg6pSACryQjbzDSS2SyiuSyygizcDifcDg+bRTds2YTuwT40NDfi0qVLfGDUW1SYmBzFzm134ty7Z+GYsmP18pUY6CfdshUr1qzEwNgE7E4XqqtrWQq2dt0q9A/2Yt3GDYxfm/M4MTh4AUXWAl6rRHkhwqEY62mLSiwIhb1sCjToC/jQMed0IpnMoPtmH4pKKmAoKMSF8xewddsWnD9zBhqFmiVMNIWIhmNsrJOJFRgbnoA4K0FlbSUfsD//xS/hzbeOYWbSjnv3fwg2OsjMTWAubEdJUTFe+81hJlQVm4tRU1GLkZ4huMYduHf/Q/jNbw7y6xsPxVhKQ4Ql4mWT5CRPm7xESo58PPbJh/Gd730LKrUcM9NePPDgXly5dgNKjRaRaBAmg5F1tRazFVNj0zDqCtDe1gmv24+3Dh9hWRi1ryXiBcY6rQ3UEae1k8yI9NgBf5gPky3NLZiZnkZJqRWzU5OciFxVVQGpVAWhkAKa1Lh45TIfhEg7R4UXrTNms4VlUHTgIYRmMpXivAYOfpJIWeZCHXFCaprNBcxwv3btJlNsCCdJ3dUtWzYzWvUH3/8RN2risRh/tpieQrJMGaVZdmL5qjV44pN/Cp3eyPxwkiBFo2FOppaJBbjV3webexJF5RaINVKIlGJ4oj54g142Z1KXOZvJIBYMo+9qF44deBOtdcuw48670NTSxsCDWJQSo2mimeBDBBVdmXwOk9NTmBgZxUDvAOZcbkSDIW68hPwhZutH/GEUFZbgyb//CqZmbTj4xhvICfMoKSlmqRhpvK0WwqWGGMNYVVWOt95+EyV1VlhLraipq0UmlebpGZlsbdMzmJqY5O48XStKdiVPglAshFav58Kd7r/QauECOh6KQ6vSwz7txNysB8loks3KGykh2+mAzeGgFYNfV7PFgJracoQjASSSEb7mSqUEs3NOZEh6IxLAH45AoQJMZiVksjyKCk3M7nf5QrDPuhEMJHjSQPQmQUaKdCSPytJKxiA//PCD2L5tO6yFVgTn/ZianMT0zCS6bnbx2kZyk4aGZqYVTU5Os7eCOvIkL6L3Kf3dHwzjgfs/BFE2j+uXryLgC4ASt0KxOOjoKFPKsWnrSkTnfWiqqeee5NDQCMuAmhurEA94cM/OrVjWWMnZEvKcGCND40gIpcgoVUgLhPC45zA+NA27zQutXoH79t6N+uoy+GwOTi6maUNt7TJc6jqLxz75OM6+exrXr97A/HwU0zYX1BYZVt25EREBNQXluHphAEoZHYzEMJcUc7haUVkZRCIpcokk1jUuw8kLZ3G+5zrqVrZDZtBCIldARM7kdA43Tl5FdGaBAvQ//flj4f67rtDvf7vgqaf25xc72Et/fLGYX9pNp5WUuhmL2vYPasyXohmXIiSXpq9y5/4DkplFrCT9PElKFgrt95/N4vP7YKf/gxr4xcKdivnF50+qGupwL3TliVqzUMT/IXGQlJx6ui3LGnc6aJBuc6Fof//3WDpo4KejKIVSa8G58+8iHqc0Oz8+99nP4cUXXkFLcwdv1GQUo1ALsVKEmsYqKDRK1spduXwNH3/8kzh98ixLWfp7B7kTxAElbj9Wr1qD8bEJ1NctYwOr1+9BRVkZs68puIRGYNRhIvMOIenS8TQH4mjUSsSiEY79NpuMbPhMphI88iTJDnUzaIOORRPcZSLzFRWOHNZAmzcAmUTCVAZa0IqsFg7ToAAQ0s/T+6CnpwtTkxNsMiJGb0NjIyRSKa0DGLx1C5/7y7/A2UtnEAj70LCsFnaPE3mJmEewNIGgQkGvMbC58fLFS1je1sYGH59vDslMDBq9nhd8b9jNG39RSSkmJidRWlqKIrMV+bQAXsc8vE4v1IQTiy6MeKloaKhtgD/gZ/2ow27nzpy5kGLAFejq6WZjjkqp4wTV8dFJNNU3IRqPIxDwMamFOsJU4EokClRUknmSFvgIwqkAJmwTuOOuLThx5ih2793FUo9iSzmqyhrx8rOvIxtKo6yqhE25j376IfzgRz9EW0s7hHkJvz40TVFKxVwEk+l1z567+bUg2dA//N03sbyphFFpU7N2GA0m9HUPcDiLTCzD6s5O7h463UQHSeP+h/bhF7/6BTo6lqOuvhHIiXDjehdGbo1hK21gFbX4wX/+BwLRIL79r9/Ct//1OywrIUKR02bng5O1tBjdAz24Z+8eRJIRHDt6HPU1jehsW4EXnnkBvqAPj3/sESaXrFzeyQc9Uwlpb5fh0JsHuWPX1FzNFB8ynxEpISfKwj43i3Q+BpkcsDumoTJoYTGb4JieRTKe4BFtaQmhPYGxiTGUl1aguXoNmmtbkYpkIRXJ+LUkg1vA7YFFR6/JPIorq3DhxhUYC00cce91unDo4GvQFRjgDc9zgdJYU4fjR05xnkDbmpWIZGLQWfTswyEDd1oQh8dpx/o165COZbC8eQUj7IiR39N7E16fG9F0Dnds24ETJ09gdnYau+7ZCZfbyRMF0rDTwfjYOwexa9cd6Om+xiZNn3ceNTV1jGO9ev0iVFo1U1Kmp8bg97rR0daJQCDEASyxVBaVVbWYJ2lSLA7b1CwfZiicqrKsGitaV+DAy69BIZTBoFTDGwrAGw2hsa0DDz/0BBw2N+pqK/GLZ/8DFfUW5GRJxrVODM1AnJdgVcdqVBVXokhTCFlaimtXe3D9Ri9eeeVVZtfTRI3WYdKEk2GaNMuJBJn2PPjNy8+grr4SX/jrz2NyZgb777sfN7t64PH5UFJWxAWg3zuPupoGjI2MM9kmEorCoCV/jxwvvvgKc8epoE6nFjrYtGbIZVIkkjF+XIlUztx1pVzOt1Pw1GB/D3dm6T1Okqmqyhrmxuv0egyNDMMfWDAWCyi8RixhTT+Taqhbenthpn8TdZiQeFRw8iFAJsXI2BgX/WKJkNdXWusogGigbwBut3chvj6dQJ49XdxFQl4qxde//S/Ycfc9nDxNlBurtYz3HtLn88FAJsHpUyfxzAtPY9+H98EX9SOei8NaU8wFvNvrYuIJPb1ZSusMxaARyqGTaZBJZDDn9LCU6cTREwTr4mKdpETU7CkuLuZDzfjwJGKxOGhKQbIMmjrQdb1z6zZs3bKNZUCHj7wNmUKJ5Z2duHzzCidltja3or2lA45ZB0ZGhzk8bvmKNvQN9EBRoOAwKdo/qLGhkJOEzs9+X5JyEjaVsLt0PcmEHI1E2U9ErxVp1gnz6Ha5CUzK5slELIV8muQoCjQta+RJB1HPyKhLexetAVVVxWTFYoM7ve8IgREMJqDS6qEyypAVpyDR5KEuEMFglsJi0UIhkzCrPOBPwTUbxMSwF9mIgEJSkUvkIcyJeZ8muRTtUYTG3LxpM4qtheSew4VzZxGJhDE1PQ1LURFS6SxPa9va2jE4MMDTUZoK0fslFosimkrgkY88BKlQiJPHjsPvCSBNgAGFFMFYCvoCPedkqORiVFlLIRGJuEk1PjaCSNCPuzavhVEjw8oV7ei5dhNqoRxioQzuYARTAS9yIhHsU5O8xtkc80ilkygs0uLPP/NpFBlMePfoCei0RkxN22AtNyIUm8fuu+/B2nWb8Ysf/BjjE+MYdUxDWKBERilGdWMdQmSS1RVhdcdaPPPMr/iQ6vZ4WXbUuqwNwmwaQxMjSIqBiqZ6WEpLEYklMT01C4fNibg/BpPijzjI37/s/r//hOCpr+/nNPmlxfsHi27uYnPX47b2fAm+kZ7CQjLogkn1v/uz2BlfSE9d0j2/rQ9cLLZpk+TO+22D6uJzW3TI8/2zx3TBNb+0w85GVTan3pbX3JbQcPjR7T+LMpw/dOF+qvV24X7bNEuPuVisLz2ELB4gXH4JdOZy7iT0fDdURgAAIABJREFU9FxDaVkxB2JIREqUl1bjzOnzUClkGJ8ch1qvQsfqToxOjHFaWXFRMVZ2rGYOKy1+hNSjTSVEaXLZHJNfKJGWyCMkMaCQDApjIhkIdZjp2imVKi5SuXOQoRBjEdGeeFxKuMTG+jqmK6hUSpauUMecNH1kwoolEognaPMToaKigqkQ6WQcMqmIF2vqtlBXVKPVcMIdxZ2TC58YveYCMx8QaHRIZibix0YTMU5i/OnTT6NzzSqMz0xiPuSFidi2YlJ/yDDnI+2kCgLq3abz6GzthH/Ox3pU0lcbTVrWiMsVCrjm3NAYZNRC49jz6rpa2B1OOG1ORLxhmHWFkEACvZKSAgVMaKBij+gyRNig1ESSUTBCTSFneo1KqUJLSxv6egYQDcWwbvU6XLl0FXft3omh8WGcPPEOxkfHoVTIoFRQfLqVu/hr1qxGPBeGUqeAy+/EyOggzFYLc5xHb03ANuXB5KgDmXgOO3ZtRSwdhlgh5hhvKqRbm9rxwq9egFIqQXtzIwZGBvCP3/kGopk4d+U0UgVK9QU48OxLjCGlNFat1gC1woCbl2/AbXdi04Z1nN545uxJWCuKmAd//do1PPzwozCZC9HQ3IInv/ZVrN20gV8Ll8vDGs1tO7czsaW0ohSnz5yGXqeHiDboyUnIKDxEJkIsEcWWO7fA6/WziY1QZ+vWrIFYSkWSGMlwnFnSFZWVUJu0cPicOH/5HDZsXIe33jzIOMPa2joUFRchFAvCMTcLo1kHv9eFfXvv4d+RDlE+t4dTAuk9T8QIOgyevXCWMWZmfRGqy2qhlumRSeYQCYVQXV4F17QdnhkXEvE0IskkxESkQBbrN23A0z9/GgqVAsUlVt6c9+67E1/6wj/i44/eD4POjEQuh4QwjZrmWp4sWExG7Ni9lWUiXqcTl8/cwJa1d6B12QoMDQ6ht68bgXkPSqqqIVeqUFZegvHJYdQuq0MoPA+NzoCenkHU1dfj3NkTWLW6AyAUnVzCkiy708mbcUVVFUs+5uZcCPjmYNRpWYZEyEqV1oDAfISTW2mDnRib5o47HaRnZpyorqxGZ8tyvH3gMHQyJbav24JZpx29Y0N44pOfZrM2McPd7lmIlRkcPf466pZVwOeeR8gfQ1FhGXxzfrQ3L8fsyAzm7T7kM1LYZ9w4ffocSLDOtK68AHK5jBMU50PzkEnl3BUvr7Lizp134HOf/ROcOnca167fgEgiY8O8Ui/lbiwVbWZTIZs/iWxDa5lJb8LwrWFEIglcuXKNu+E0OVjW2Izu7psQiQXMlg4Gw7AUFiGVSGJsbJy9Tps2rseVy1dRVkY4WiAcimJ21sXGSLVGxVQqj4fM6XOsR87lKFvj9mZAoIJ8not++o8yJChYqajIwkUuTW6Itc1rNoVHCWmaSCZWER+4MmSilUuQyxOnnChSNCUQQKbV44tf/htsvGM7tLoCJEjXrtFx0Z9LZaBRqSCTCDDQP4CzZ9/FynUrcODYAdh8NmzdsxXmUjNmnFOgSFlafxKxCIJuHwSxHFL+BKKBOI69cQytdW24cOo85BIZIFnYF2PxKHfg6+rq2TNEz4skL4lMApFEnA2yVy9fQdeNbkSjC5hMc1Ehm/M1ZiPu3LUTa1atQyaZQVfXTVy7doUPTXUN1fD4XNBa1PAH/QuUNCL1GE2M0qQ8C0o9pjUvHI/xPhwN0XShkNKhYNIbMHRrCLOzztueOCCdXIBGUABURTlJZGi9lcHtdnBSLTdOCvQwGVVIxCOIxONwukh+CVTW1CEUCSOZj2Eu4kRlowZtaytRUKxFODyPeDTFKd+JcBqJcBYSqOCY8iOfFCEdo30zh1QsB/Ih02tKjad0IsOyHEIPcxMrFoNULObQtOKSYv6ctzY38e9MRn7CPlJYIk07IM3hM5/6BB/wr5y/iK2bt+DYsePwBIJQ6XRIZDNYu3UNFHIxlNx8KEEkFIZnzo3JkUG01lZClE9Co1XgzIkL6GhuRTycwrTLDZ3VjLqGOs5zEKQEOHHyIi5cvoSNmzcQoQMb1qyDbdqO7p5ehGNRtHc2YceObZDLlLh64TJS0QR8Hi/80SBsoTnYwwHsvv9uHDzwBmor6+GeDUCKHIotFhRarJz3cPbCZb7eRDlas34tHG4XxqamKNwcc94Qp6mqFRqYVH+kyvzfy/Df/x4E//SNe/OLhfpv06cvFtzvox3fJ8n8bx5uaWDT4veTKZA6ZouP98EOPH19kfG+SJhZKuehTjv/7O0CfWlhvBD0tLRwX+h6v991X3jcnd3iP5jGnZJTTzVnkZUtHCQWuO2LZtlFDf773Xd6/ETOjGlbEEVWcmWnEYqEUGix8Mh8fGwGDTXLoNUqoJArIZAKmbFeZC1CwOfnqYTT7mL+LHVxKKyHHsWg0fLol8Z01J0sLyljDF48FVmQlpjNbCKyOxwQiEQcJkL0ANqkiJ5CEeupRByjwyMoNJvYlFNdXcUbEhXflLpG0dhkno3EYzyGNmj1SCUSCAVD0GlUKLAUQacjnm4O6UyWaSW0YY6PT+Dqlcsw6Mg02AGtRo1IPIxMLgP/vB9jU2OYmJmCscCCyupKyFVSpPIJ9FF8dV01RiZGedwuk4mYPtPe1I5SaynsM7OwzczCWmhBKBpBS1srd0MmZoagN5uhMhjQ1deLxqZmzE7aoBIpUFlYhuh8FNlUlrsupDeka0EypI725ejq6mKjML1xDAY9b7x08CBWejKRRktjK4Q5AQd2iLVSzPnd6O3pgVqlYtzX+MgkbvXf4kOWXm+AzqKEUqtEOpvkxLtQOLBginL4cPPaAAb7RngDIfOWrkDFkht6z/Z1DSAZSfBrvWZlJ27euIrPfvEzmEv4UFBeiHsf3M9puzdOXsTR3xxCqcXMQTIyqQbjozb4HT5UllZgdHgQOp0aWr0KWVEOX/qbL0MilKK7qx86gxnW6kp84vN/gt0P3sN4N/I2UIDPh/bfg1dfe4WDzHbt2om+3l4uBiikh7pF6zevh0giQnltObq7u+EPzqO8rBQNDQ28sdFGeODl17H7rl3MfJaqZfDFApCqJJiZHsfZs9fx6Y89wqQhSt11eRxwzTkxPT3JSYIlVurShvj6E1FJIVMiGiZyiBgr16xlqlA2l2LkW3VxDSd59t7o4RRZlUyJCms5nDMuLsaIOESHMirEwskEpFoV1DotHn3kUfzwX3+AojIFZHIhUtE8FDIdhkbHUdFQjbK6MkTi8xgZG4K11sxFqmvGgXl3GIK0FFqFCVs2b+MEygsXz0KpouCTcWj0KojkAoyMD7IP5aGPPIJjx09zmis1OghHZykswOjwAMIRP/QGDW529WH37g/x+nTx4jm0NzWzxIsKEIVCg5LSCohkSsz5fGx2LC4phVSugNFYwH4PIkgZVRr0X+/GpVPnMNR9C2KpDFKNHD/88U/Q29sHiZiSFz1QGsQYGunikKmPPvQEum/eQigch9FkgW/Oh2QoDtvYDOZdYVw+fwMBH2nQxUhE01zM0H9ELCH9eTZD2u006hoqIFeLORX0tZd/g5u9N/Hss8+jr78PGXEa5VUVfIiTSRVwUDBSOstISJPRgGwqh0w6z7fR50wulcPt9nAhR4cEmlwRl9vtCkKnUbBHhKaPSrmCDzmEjbTbXdxx7urqh1ar5DWOCnLysgQCQQ4somwKklnRZ5WKQ0okDYXD/H2FFjOzr2kKSX6OUDjCnWVqUjAQgfJIRMQOF3PDgMKgiGBF3fhknEx8AuSp06xQ45FPfpKNz0aDhSeTtGYTjpLWbDLo5jJpXqNnpifR09+FFw+8gIbOOjSsqEdlfTkm7WNQa9Qsf8kl4hjs6odj3I7jB09h08p1mBiaRntjB068/S5fn2gmwvkNqUyamyZUEItJIpTNQaPUMBI1kcvwIZE60RRsRVpt+t1Ij5/NC9C5bj2+9LdPYnpqChvWb8CNmzcwOTmG613XYCkyIpWisDY54zS9Xh9SxFpPZ0BippaGJgQ8XoyMjCCTz3AjiELg7JOzLIMhilBVRQWURCXxEhIywIT55cs70FC/DFevXWUJJSEjCVccClHYVAZalQKFFjoc5DDjcKCiug5Xu/rY9Ex7SyAyj9pWHdZtr4fRKkEw4YfXG4BYoILPE+LGgUKiRDSYgjAnQTSQQjouQCZBrxkQDsf5MzLvDaG6ppaTg6nrT4U7HeTofZ4VZLiZqNUokIrGcf/efei92cNZHzSFvHmzG56AgxGVQa8PQ30DfFDZsnUb/MEg+odHcL23Fys2r4VELoJOqYZEJGaS3I3Ll1Fk1CER9CARCTCSUa8zcaJw941+iKRyFJZbsWPbRqxpb8LZt0/h1IkLUBoMMBYWsV8onc7BFwigb3gIGpOe5TN0qKZpB8ngJHkBgv4AgpEQwtk47H4XNuzeBod7DrZpB6dvf+MfnsJzP38GQ/3DbMpVaUwIxKJIEHGquBhj42O8vsczKURTKY5ALi0uRS7y3zdrF+u9P0pl/jeV8u/3PYJ//Kd784ud8qVSlEU2+9K7Wyp5+SAC8oMF/v/0NNikuuQbPmhuXbxvekssctu50c5pqLe7++85/2/7i25PARYL9w8+/iJqcrHj/YcMYCKpzMnmDLJyIXdzFsOeqPiiLuh73f4luEuzuR0NjatR31DHI9F4KsG/KxUnU5MzTAWJREOIRcMsaaHNkAyu1IGhoo8KSuqskO6OinFCy5UWl7AGc3J8AtFImANEqICm0BPS+y0SgBKpNOsOaROizY9IC9TtyKaTkIqEGB8ZxbKGRt6IqINC90mbw/TsDHPjBWIBxBIy6ZAeVcyFuVKmZG48UQjo6zanayGxLRJnbTgV8ZXlxUjHw9xBow1xeHQILq8bB986gLpldZAqZdDriB5ggnPOgYIiM8LJOLZs3460KI+b3dcRmHfzuHR2cha1FTWYGB3ljk95WQkaly3D64cOIZcXcJJeMpuBsagIV7u7ISQLalaEkb4hmFQ66FU63jAcDheEQjEC/nnGp9F9q5VKvtYky+nsWIFTp0+x0YokKoVmK86dPc/x44Tb2nPf3eju6+IN7NDBg9i0YTN++ZNfMjJxZedq7N+3H9ZKEw4cfJ0L3oV0y1F8aPfdmBifxpE3jyObE8JUTKEvc2xiJJ/A8tZmXDl/jUM72lvb+fXs7etBTiLCl7/+WWiLtXzNqNDw2zz408c/i+bKMgizeYyOTOORhz+O/q5BhL1BKGRiDqJpbm2AJ+yHtbAETXWtKCmuwPWuXtz3yMPwZOYxOjeG3pEe7Lnrbhx64w34fF40LmvkYsvr87C0hpBwJGf46COP4ZnnfgWtSYNwPMIIMZI+koaXePUUBCUXyPDhfR/DCy/8J3JC0v5KcK3vOtKIo7iYDqkKvr/KqgrUNdbh9LlT3OUibS0FixQYjOhc0YbTJ0/xKN7rDWLjhq0IzVMCp4aZw8Ru1hmVyEYzOHHoOBKhOHZt38k67Ew8zzHm8XAQ9pkRRAMRfv86gwE0rOhASWUVpsYm8C9f+3/49x/+FZLpKMaGp1FeXs8mR6JCzHqmoTIpkBOmMWLrZ4SeQqCGXKBCNBhDJpFDe1sHamub8MLzz+O+vXfimed/ha987Sv41+9/F2KFAFqjDo3N7bh+vRet7W0YGbkFa2EpS4TeffcI5EqaZiZYB71pw3a8+OJz3JmzmgsxPjyBpoZ2jI3M4LOf+yvc6O3DxatX0blqJeobyTC7MOlMp9LczZVAAI1Mhh987/tY3t4Jk9mMlrYO+Dw+PmT7PU789Gffh0QJPPL4w3zov3G9Dwq5AaFIDJevXUdZaQUqisvwo3/7Dzyw58O4eaELN67dADIiJkyRVlshlfDnhAgtyQSF4YgRT8dRWm5iWcXlyxdx9sxphENhfOYzn4bSpGIJWygcZdmaWCjhSQrNcpmTnclBIpSgsaEJ2QwwN+dj3w5RLKRSEXtuaFoQjy4U0fQ5pcKU1jB6zxgLCnh6SJpv6ohTkUwJm6QjXsgXEaGppYXXqi0bt6CpeRmeeuopON1O1qabC4yoqqpCf08vqqur+ecWYAJiKDVqxOIJLnaJT85yIRo+Z3MQigXM5I+GI4yVFUmkEMiVHKK3acudqK6qZ2kPrXd0ralYW/i7EkH/PFx2B55/6RkcO3sEd394J3bdeycUegVGJoYW0In5HFQSOUoKy2BU6XHx5Hm8+9ZJhD1hVJRW47VXD0KqVCAjy3BmAEkX3aR5pv0xneUDLE2q6BqRFogKRirK6blcvHCZSVp0wKlrqMdT//wdXLx8Aze6ruMvv/AXmJyeZn9GXrgQdkQkLrVJxf4B2i/8AS+8rjlYzRbolWqWbWUSKbhcDr5WGqUKUqEMne2dePnXr8Dt9LCGnnwGSqWc192+vgEODyTTbiqbRDDoR01NNRwk60AWxdZS6LU69hIl8ykKt0A4lYBMLUZLZwMamiugNojgm59GIOpGJBKEWKJAIkpNGQFqa+vhm5tDjIpwkQJSoRyDfXaeVOs0BlRV13HWhlyixuSEDcVFRfw5Gh0e5gNWKpVGTV0lCgr0sOhNGOrtRy6WRGfrcr59dHScJ5B33r2NTcu2qUn2FtChzOWaQ1NbO+ajEegKzIhLRDylpFwNMvwqJDLYJybRUFaM0YGbQCaBNRvWwu2dB3KUfRFANiNALBnGhtXLoRPn0XPxGmYm5xBO51BcWY6axmVIZPMYmRiDa96DcDqOkpJCxsI2tTTjE098DNcvXcbIwAAGbvVDZzEikkmguL4KszY7+m72w2wwo7ykhA97HqcXQsjQ0zuAvJh4/wWM5aWpmUAi4sOuXK2EtawUorQEgak/atx/v5L7D/Pd/23h/kFz6Qc12h+UxSyVwvw2rvvSp/vf8uIFFMaxRNZyW5P+njzmtgxmaYd90cTKI1wSKd7WslPRufiH7nEpiYb+vrNbhObZ23iB/+O1pML93aY0F+5UqNPzW5TKLH0eC4qdBXpOJxnqihsgV8h45EeaTNICkgyDYqhJrkEsbjJfUrFOMgWaUtAmEwwGmM5CXOTa6nrWdVORzqPYHBXO4NtICkDjSr1Gx0U+OeBpo6PTxSIec2HjWzCQEqOamK0DfX1Ys2otLKYCToRk7JpCwbrbWDLGuk4qvmkTpNt0OuKa56CWK1keQ7+/TKFCnkO6RBBIpAvW3GwG4eAC6UFv0DNxYHp2GolsgkkE07Zp/vf05ASMBRTuY0GUzFm0kE5NoKS8CH393SgrpRALP5N0NAoVenu6YbGYuTCYnLWhoqoaWrWSUwRPnr8AiVSFXE6EsqJyGOQ6IJlBVXkFh1xRd08ppzRZEQYGB9DY2IT6ujpm99JBVq1UMW2CMG9FRcWs7yMsYn1NPeKROJ5/5VmMjw9jeftyLpTIqDbYM4g55xzu3Xsvbg0Oo66hkok0JGUgpKZKqURbawd+/euXEPBHsGfvfdhyzx38OnjcDmxYtxbPP/s86msamBe9bu06RkeazUas37gKl6+dxox7Auu2rkf/8BAXOhWlVTDLNUiFojAaipBNCTDQNYjZCdIuA5/+zCdx8dI51LTUwuf2IRVJw1JQgsbmVvzm0Ktwp71Iq9L4/772JU7+JA0sTV56e3uhVCr4AEhYtg0bN+Dw4SPYsnUr5ubcLAOhor13oBdETyNUoMaogklnxnNPv4TBvnHcu/8u/NVffxFvHj+KwnIL1Ho5Llw8gy2bN+PKxYv8vieaEXGjbXY7XDY7gt6FaPo77tyCfDaDmclZ1usTS5lSLcloGAj6cf/997IEA6k8Ohs70Nfdx9357pu9KC0sx9679yM5H8Ts6C1cvXoVX/7Kk3j56CG44iHcvX8vYuEITh87gVvdl1FRUQqNtgBbtt8NgUSBV984CGOxERKtGKXVxejpvw7btA27t+6BbcLO7HI6EFPw1LbtO1i613/jMm7dGoRKp+HUyJ6BLuy9fx8iNJUKxRbkDLEIsmkR1q/ZgBtdVyCRpmF3TqDIWoJ4jArDDGJRP6bHZyDISrB+9RZMTbhwz94HYTBZ+H3tCfj5uqeyGf5MU8JvKhbFzMQETypoOhdOpJBIZRD0R6FT61CoNyDon8O3v/UU2lc14cjbR/Hpz/wZRkZmoNOZsW7jZhgKTByiFg1GcP7kORx8/gB8s348/uij+Kd//DakeTGQEzI5hRoI1G0mvXKGhuqCLCylejz6+MMYHB7EzSvX8J1vfgtr1qzEl5/8W5acxeJJzm7wef1Yv34DJibG4XG7meYSDAWgkKigVuk5kZcmX36fn4PGzBY9F0JkIKTflw5y5D2hxoWKzPGxBIcy0W1EGaEihD7X0WicC2cqwKghQOsVmbaZ4y4Rsc9mWVMDm0AH+vr5Z1jykstwI0VrMPCUhTqPbveCfptMsiQNE4ukLBUjzC2x6fM5AZQqJaLpLB75xMfR1rEazU3tfMggCYaWEje1WsjkMp5K0kHj6Z/8CE///CdoW9OMsgYraloqYCjUQaPXMo2EYAASqRoSqQxyejxfCK888yLOnTjHn/menj5UNTXC2lzJORnk2wl5/RgbHELP5RsIOOdQoDcxGlDExl8J/640hSotq8D9Dz6Ay9euorKqClu27sSRo+/wpOQrT/0D/CEfHK5ZlikK6VCeiMJkNfE6EImGIciR3CQBk0aP0gIrBnsHoBLL0Hv9Jgf20VSErj99ZgERE40opyQejSOXTnEXm/eQHHjyQRMo4sP7fG7otQo+3KSSObjmfCy9C6cikBuE2L1/ExQ6MaZcI4jHw9Dr1SzRpINTNkmyT8JupjgfQG0yMGmttrKSX6PB/iGEAhFIJUom9lDaLYUqPfbRj+P/fe8n3NChcDnyg1EFQQeQT37sMajkErjtDtSWlOONVw6gsbaeQQ96UwGWNTcxo57ee5YCE3fsWRJmLuSD0dvHT6C0qgpikxFCuRgytZxJW5QF0X3xKj685054nTPwzdmwduN6HDn+LoQiJTc/ZmecEAqyqKsowarWBtQUluDSqUsorq2GJxJFMJ5E/8gIZn1urLljM3SFRkAugqnIzGx9mqB7nA7kUknGcIYSUQgUdGh2IB6MQpaXQiYUM/N+fHYaCo2Wpw+D/cOobqrDilWr4QvNI8VZJ0oOjIuFQkhE4ph3BuGbCv3O6umPHfffeYl+7294Tyqz0JVYxG4t3M9vCzh6rxhmXfxCIUq70WJh/L/Ruy90z9+Xs7zXkb6dwLr0MRYlLr+to8+1+fugGb7PRQTjInpx8RnyY96+Y3rGd3UJ/+CFe0Yq4IKaTbCL9JvbV+g9zjxx7/N5bFp7H8qKl3GQjU6vYW02GTiJIUubWLG1GNaSYn7SRFYgY9d8IMCbG2nFabxLZqRMZiFBjworgVCEDC2mFFesULAvge4rFYljzZo1jBQkXXt/fy93fqirHg6GuEi226Yx0N/LB4D21jbevLweYiwLWQ+vV2v4/oguQN0vGhHTv4kgQ+N6ii73u53cpSa5TiyxwFOmzj49L5IPDAwOYsY2g0QiDaVSjbb2Njjn3IhnYlBplZjzz8HhsvEUggpnrd6ATF6ASDKDFetWY1lLPb769b+HIEvjXh+B29He0or5eR/mIwF0rloFt9+LQCiMVDTG6amrVq2FyViMMycvYu/d92J0YASrOlbgld+8DEtJIUpLylh/OjBwC1ZrCS+2ZFqjAxPxzcvKyuB2O1FaUcmGq5lpG1w2B3O3h4dGAWEGmUwScrkSFeUVPP1QK+UcKPX24XfYvLV58wZ865+/i2Q0BvusA6XFhfjCF76Al176NZ78ytdgs7vQsqIJR4+8iTcPHcAD990Ph8MJu93JjOXW1lYsa23GS79+ESO3+lFbV4xJ+yi+8b1vIpSKweXzYf2GzRi42oWYL8whQq+/cgD2aQesxiJYjGY8+thjOHLkME5feJfRbRqZFhvWboJzzovqpmqsu3sDXjj0LJatbGLz48T4BLxuL3fEiRldWVMBlVbFyYeWokIusEmjSZ2lPXv2IJlOYXx6AkWlFly8co4DPMzGQty1dQd3jekgOu2eQUacZcJOLp9EkcWIhtpaDvcYHR1lCUKRtRhd13uQjiX56zK1hAt8mmiYdRYo5GTEDLP5uqjYiomJEVSVlyEyH4NWo2OyChWefs88KkxliHhi8M04UGIyQiCXsG49mE9gw113IJyKMtXGoNFhZmSc0aDVjY0or6rDcy+8zOz/f/v+d1BQUsCHy7mAl2THCHr8UIrlMOmM3Dm8NTIIb3AOWp0KczY3y6PKKqoRSUTQP9THv69YLuaDaGNjA65fvYZ4OI+O9tWMhHvnxCFU15VCrVVhZtaBispSFJj0OPjqIVSX1sFSUIrLF27gb5/8GkvVFCoVssKFyRYVYnRYnPd5ONAnkYggEAxAqpRj+doN0GpNEOcVaKhsRF0Zyab68cKvn4GOgrk0euy4axfEYgXm54mMQn6OHBe6wnQep4+dQjwQw4GXXodRbcL+e+/Fz//z54xtJZINSV3IbCmXyTmjQGtWY9P29VBq5MxXjwTnMdjdg0997AkOnaID38VL1xCMxLBy1Rq43B7OVRALhex3USnlLOmjLILG2mXcNOjqusF6da/XzUmfErGUGxflpaVcoBv0NJ3zYnrGA5lMyJ83ks1QHgARQDqXd+LMmTPcuacOPXXHq6tqOE2TDpvUzSd6DPky3n77beZ1p5IL00cq7qm4Lq+oYqwrJQTTukjTRvps0sSIfm9Kv6YQJRmlgQpFUOgM2LBtG9Zu3ILW1g4ulKmpQgU8B+gQn92gw8CtAfz8l09jz96dqFpWBqGSyEspxNJxhKNRCPIiJvAQ3pNkPgJBHqJMFqePnsCR195CdXU937Zz316YSgu4cKSCPBkOM/4xn8jg9Rd+jYGuPqa4RPzBhRRaqRTxWHKBm09SIq2G30tl5dWQqRScG3LfQ/dhPhpASVUOGh4TAAAgAElEQVQZJAoJovEoQtEQT0FJPkkd3UQ0iunRCcQCUcR8EfYPTQyNYHJ4FFK6juk0h2CR56Oisgp19Q0YmRjHnMMFAU8uJIxYpOdUWGRms7NAmEM0FoRKJl4AGyg0mLDNQqSSsv/nI5/YjYxgHjOOEQgkWZZoCTJCKKUapKjLnsqzbJOkIhKZGAKpDEnCCJsNnL7tdnmRSQlgLTLxIYwSrQPBOBpqW2CfcmNqxAaxQIy1K1dhoLcPWrUWWzeux4P79+HahUuYuDWMscFhNpdSjghJVUiyozcYObeAfA+ztlm45zxobFwGnb6A5XHnL10GtGpkJIDWpOP3kUYkRdDuwupl9ZAKkvDOOZAWZOHyB+DxhTA75URNRT2ylNoaCWLrxnXQk58knYUvHILSaMS004EL165y4FZBaTEs5SXIUmecvGACqkOyUMolJEnnIDlHwANfLIRcTohMOA3flAuPP/QIfMEARmbGcXOgn5OXVWotTwrpGET7NWVD0DQz4PIi7PEzPYf8Atk4Hcr+5z9/LNx/1xX6/W/nwp19JjRao07sEiPnUl3573PXix33pV34pYbXpV//L0X6B8ObPtApXyqv+W3a+UWJCv8ut2U1rDvk9NT3yTL0hV09YrTY/7Ad97REwEEhH/yzKNNZlPHQM+lo2wGNqog/5FT8UtFOH+ZELIHG+noew5FEhnCM5IyizZmIJfOhIPOJqahNptKY8wV5TK5WqWE0mXgMSZ16WgTn5+cx7/dBIZJwAUpOfYlUxNr1gM+HSCjII1W1RsmO/dmZKUilMlRVVXIYB3PYeQIiRCaRgFIuRYnVwiNZCDIwFZg4bXJschI+n49Na2Q0Ikzk1NQUa+KIzxyKhvlETwU84dKIcy0SSlBWTng7isxWYdY2hVQ+DYfLzhs5jdNJXmMwmeHweJER5iCWCZHKRCBEFCG/e0EvqiLjrBgzzml86L59sHlcGJ2YgsfuQqHRgjs2bcfl89dRXFAFx7QHGpVuoQi0mHBreBBGo5lRlG6XhztoxNemmHOX280kFYrZptetqqaaTYMD/bdYf0udOUKmBWgh9AdQVFiEBz/8AFMYurtvoI1oNxo9Dh54E3dsWI8r569ALJCipbEZ2UyaO40FhWZkBULm7v/Jpz7O6EaWB0SirLmvrW+Abz6A9Zs24sAbhziI6u0jhzA03Id9D92DntEhtK1tw94H7mPfwq9++DPs2baLDxCXL13ha6BRaJBL5SAWSplMsnbTWrx56E3WvqfiaYxPTmDPA/fAn/JCZZHjav9V6Awm7iJPj0/zAYY0utRNV+pUmLLNMu/73XePQ0RfzOa5O1vf0Mivs1guRCDkh6nQyIWBbcqG5rpm5Mj8rBBDaVBAa1DjzSMHYDaqkP7/2Tvr8LjvK92/w8wz0oyY0ZIsmZntGMINNdA2Zd5SUrzt7nZ3C7dw2+02paRpg02T1I4Tx8wo22JmjaTRaDTMfJ9zZKXebNr03qd/Vs/jJ44lDfxm5vs933Pe9/PGIqxJp8LH4ZjjA53b5YFeTWE9ajS2NKD18hXk0qg5HEeepQAigRQalYbXKtKHC4UZvPryfqxbux7mnFyeiHRc7cDWVdvwzC9eQJElB9u2roFIp8QbZ4+hpLoMzSua0dHRjo994qM4ceIohGkJRGIJxh3TaF6xAh6XG067A+FAgHny8z4vCisKGFdIUpzp0Sm0X7vGaLri8kI894dn0bSsCdbcPMRiaaQzIijUSnT1taGsuhBznmlkkEBzcxMunLoInSoPK5dtYtnE4HA3YskAfCEXRNIFAymRHcx6CwpzizDQOwSD3gKVWoOZuRloDBo21fb39WKwtx8mrRbbN23izlx3Xwcq6qvYiDY4OI07b38AwowSmbgQKqkcAkEaZy6ewtDkCD79+c8z5SWZyLDchTTVdDCjtWGosx+HXjnEuEqLPpcP9BRJb7Pm4szJs1ws8YQvmWbplMFiQMWSUmZ1W/LMKCsrQl93N3f5B3p6cP9dt+Oeu+/Bt//juxgatcOWV4S2jk6edK1duxZOhwNe6uwKJAgG4igrqmAjKjWCLl++gGDIh3DIj4DPx5IWjUrBXcuZWSeEYjlHwE9NO1lGQyhOWj9yzLkYH5vA2OgoB0JRwb96zSpublBzoK39OktASBJm0Bs4TC4ZS7O/JZGgxkMWudYcjI5NQSwVoay8kqUX19vamDyVJIM+ywYpGC7FoW2kcS8srYAp34ad+25D49IW3lsXGfVGixG5Ngun+v7vH/5vRLIhvPeRe5FABGlRDLPuaYYB5NmKoJBoWeJH7WghrX2JKNzTM7h0/CwmB8axc/s+VNQ0wBsKIRYNMpmJSCdysRgTwyM4/Noh9Ld3Q0CG3KyADaVU2BPGkRpJNIWVKmR8IBHJJJhzzUFv1KN6STU0OVoY80wwWi1QGyh9Wcl7g0whZ0Y47TnUcc9Ek+i43I7B9gHI0lKEfUGWWpLEjwhQ1Cii/a+isooRmsTSp3WBWPHkLSKpotfrRSaTZBiCUMgYDBi0ZAi1YmzWAaVFgaQkjZ23b0A864dIkoBzdoKnPhQYS4hfyhoJ+RMI+NMoKrYgEgugqroCc3MOPkSmEileq6j7TzQdMrDSHkCdeqmcplUZxIIZeOaCUMs1CHqCWNbUhIvnL2LZkiY0VVdALZFhfGgEihtTC/IGpAQZ1DU1IMdoxZEjR3gCNjgyxAcCWovIYE3SszePHEVKLoE75kduUR5PhIw03QlGUZGXg4mBThQV5uJadzu0ZhMUagNkIiUcdnpPC3k/JcDE5MQoDBY9tm7fypji8+cuoLG+DtVV1RyQRaZdVzDIHX53wAODWccmZ4NRh/mQB5OeWTjDfnijcVSX1qA6rwKKDIUt9sIdJLJRDFlK0ZZI+MBBe0cylEQ6ksJwzzBSoSQHiREIQySQQ6MxvGtp+I/C/V0v0f/zD7BUZtF4yt3pv0KG+Wu3/vainwplTgq90QXnAKYb3PW/djt0iODHQXrwm7rkN/Pab368b7+thSKdbmTBKPrnbv4NljuN09JZ/L0DmEgqQ4X7zXr9xUL9ZqoNOdbpMebbmqDR2DhVjToltHjFY1HWStJpnjrlVJzQ5kSddhqFE07LbMnB9Y5OTk7NKyiEjxIL50h+kuGRLo2PaSOiTh5p260WM3zueTa5hSMh3oC9Hg9S8TjSNO7mKPAkrFYLR7rT78SiUYyMjmFweBSBUBhanR61FVXwe1wQke7Qamb0IS3mZJTrGRhEb/8Qgv4oj+Zj8Ti0Oi1rJ+kx86Ivk0Kj07CxiUxoCwE0MhSWlDBNQ2/SsIGTNJiEf6PEtnAoyvrH3Px8XOu8hid+/TMUFdsgEkcgEWe5i0BjUodzCnfedwem5x0w2CwcTCVMCjDQ1Yeltc3Qyo0Y6bPDMeWBQqbirjiNt/VaDabsMwhHYjy6J6QePS56DYlaUlRShGnHNE82SO9ZXlbBRcOMfRp7d+/D0cNHUV1VwfQMoUQMmUIGlUaJNetWwetx48LFS5AIZdBI5Xj5xZexetkaVJSW82tN/GmKOHfOz3M4VHlJCYJ+P5tjB/r64Zh1QqZUYvvunRieGGO2sUmvhUwhQUqQgFAlQtOaFqQkaSi1apw4eRwmmR7BOS9LAnIsZrz4u2fw6CMfwsE/HWLm/Nyclzu2ZaWlUMoXPAlkCjbajLBV5KKyqQydAx2YsNuxfNlylglVVlTjwqVLgFiAtIjQpBR1PoSa6grGxc1MzMCoNsBitnLS6PMvPYfb7tyHksoiDomZGBrH3l370NHRDbPNgpQwiTnPLDq7rkMpJ4mPDSNDo8yHn5/z8mGnsqwKFy9chlqlxapVa9n4O2OfwsZ1G6Ej5v7MHCbGxngSQt2unbt3odBWhDOnz+Jq61VsWL+e+dDJQBLChBhV5cWIpN2obF4CXzLKKMpYIIQ1y1ZiZHiED87ueS+shfm41NaKsupyNhuuW7YaE8OjOPj6a1y8LF/XgFg4zpQKYqRLhAJU1Zajq68HOXl5C9QL1wxalq9FY+MK/Pb3TyOaDMKQK8fkTD80OjImKiBMSHHqeCs++L7PIBiMwWzRo7P3MmLJIManRrByzVp43UHeHE8cOYdbtm+Bgg7yehVkSiniqSim7WROl8M1M4MdmzYhE49haLAXtkIr0lKge7APw73E787gtr33Ysv6HRxvT4UmYS5jgjTePHEcq1etRiqe5klGb283YwTniKEdTiLijWCgZxi37rsVLz3/R5jNRmzbtBWdbZ3MiRcJJKisqER7Wwc279qAUCKAYDKI3MIcSImrXlSEkrx8ZBNx9Fy5hDvvuB0NjS34zvf/D9o7etgYTYfe+voGLigpZK6kuALXW7uRk2ODQaNHRXkZ5lyz6B/ovkELiaKqogRO5yxWrliOWeccPD4KlvJzgUOpljQZI6kGFb20LropETWT5ryDW27ZiVnXHNJIY9oxhVgszHkPVPDSBCEWpa4pFXhCLjipuA1TkFE6w13Iu+++B3/avx/5Viu6yTsjFnBH12w08PSSfi4jkkKsVOCfHn8MdTS9FErgcft4CmrNy+FkUaEky8hQW4UVcUSg1ssQinnhdDsYUVtb1chBYHKJEkKFgLvwiVgYMyOjGLnai8CUF5fOtCGRFiBKvqJ4lBs1NA2RyKWIx2JsoKdwOZqGku+HjNkkP6EJLX1fIBLwGvTohz/ETaCLV84jx2ZBHHEojRoUVBQgt9CGnHwrk7BoW6XDCZlXg34fktEEFCIZBzt1XGzDtbPXUVVWyQFGdB8kdaPGGa13dGAlAztJyzw+H1atW4fB/iEGDZAfwTFjZ8JUOBTgdFoyd5LsrqqlEiPzo7j1vbvgCjjgnLNzwnA6HoVaomHAAK1TqUQaXpooEOpYrYJcLeH3a9Q/z/unQkp7iwxiEaFG07w/UbrqvJvkTzLG7oqzKijEWph1Zkgg5jRxmuhuWr0aZ48cRTaegloqQyoWx8DgIN7/8Y/yJC0ciyLoDeDK5cs8UXB53JCpVKitW8J7MzWLaC3rHh/EtN+Fijrqomdgkikg8IehSMUQ8TpRVVWMroEemPKsiCUz2LFpF379q6eRTgkxSVMKgQA5thxU1Fcgx2ZG0O9FT3s7Vi9tRq7BjLOnz7PH4WxrB0prKiEnE3dJPjZv28iypxOXziIsSGJy3gGV0YzVy9fDKNHh4tHTsOp0mJ6xw1SYg5RcgCn3PLIZMYRxYPj6AKzaXBSY89HfO4R4MsW6fZlcASnB8//RcX+3S/B3/T6HyS123N9ipd8QkLN99IYUZVFjQkU9c28XJSqLP3szl30RLXlTMNICGWZBHvM/vhbDm26yq/75sRA68iZ9y+Jfb9zHIsHlZn48y3Zu1s/c+J2b01Ppn/7eOEgu3KU3pbbeeP5vP2QsHiZs1kZY86pRVFgMpVrzVtQ3scLpREtadSoo6NqdO3sG3V09LD2hwAmbNY+7HzSKjDAfXcQbO2kyPR4PM9KJzEEINWtuDrzueUaoxQiXKJUxqSEeXZAUFBctSEWIvECx16zRjER4MyN2Oi2ypOkkISKNH1UqOUeO02tJjGBKctTrjTAwIou4y0IeoxJXmDYGwkum4hF+FQgjSTpH6uATWo30f6TfDwR8mHURwo04wwkO9ZDJ5ci12rBs2TI898LzHIrx8ssvY+uW9Zh1jWL5yha45t2Mrty5awf6hnqRFiVRsaQCR08eh98ZgSgtgpdQcOMz2LhuM8LBGDVoOPnVaDaS7BRjfUNYtbQFRbZCLiYo7GbO64ElJxd7br0V3/jWN9ksumzZcnR1dXJAExVAt++9jU16HT09zPilpEy67mfPnWH5BG1ctDmMjI5CGI2zz4ACXvyBENauW83JlxcunGOTGD1PpUaHWccsZian8MQTT3AS46e+8BnsvmMv6pc14MSxY/jVT36G3bfvhrkwFx/59IfxL//+LZYRGIx6nDh5EpvWb+DwqKvXrvD7ZvOGzXjtpYNQiHSw6IlhL4RSo8ITv/gld1cpOCon14THv/EY9tyxCw99+EF09rQzQu6Pr7yENWtXwWzJXRjTi4UIRALYumcbF6dkhp5zzDM5hhCZ5Dfo6u3Bnn23wGjWYWhimDFzJQUF6OnrRDgUQTAURH1DA85dOA2dXg2vl+QHWfT1DKOmsgSSrAQehw/XL3fiy499A/5AlEfl9DodePUVUFKA1WhGNBRijCD5Qmh6c/1yB1/be+5+D1auWIbBgX5cuHARSpUWTpcHH/34o/jeD76FBOIsMbntjtsxPTWNyuIqKKQahLwhuP0exJIJjNoncPtdd6D10hUsb1iKZ3/7NJYtX46Tp08ilvbggfvei2sX21FeWglzrhl6ix7nr1xAeUUFgqEIsiIJ6utXIBwBzOZcvHn8NUAWRDA+BYk8jpalTbh0+jp0WhtytIUIe+OoKCpBd18bUsIIIMtgataJwuJyNo5PO+wcDsQ+C4mMw4XsE1OoKK5AY2MNYkkP2tsvQy2XoSSvBINDE7jc2g2H041ZewgykRzJQAL33HEnljY0oqi8BGMzdhw9cwIPPvow9GYDEhAjI5BArdZARjzzZBKj/cOconnk9aMoziuBUqXDWN8IS1HqG+tw/Uo7h7q1LG/G64cPY8OmVRDKhSz5EioBmVK8YMKUKFBWUIzOjlZMDAxiY8sqqKRqPP/Sq5CqDWjr7Mctu/Zifn4OVzvb8cj7HmTWfEdrJ3K0Zvjm/dixZTsOvPYaxieGkUoEmI5UW1XJRRdd45FxO9y+CLJZKctb6BBA05Ncaz6b6x3TUxAKMti+dRPKSgvx0v79KK+oZPwurVcOxywXUjRdcjicXPySEJAoNiSFqK5ZwpJGKlg3bdjAhSiZWFORGK9zJEFcurSJNflCsRhqoxGNK1qwbvMGVFVVQUpG3JlZiGViWAusPLl7/eCbeOPgEXzzO9/ExNQQikusGBrtZc08rasupwvl5RW8/nlDfpw6cxyVlWWQQYrvfvW7SLji0Mg17JdxuV2MSKVUWNLh03Unwz4Ft5HsifxHtP+lCXUoE0KiFiMOIoNkYTQZse/2O+CbDyKvIA+z87OwFVlR01iLSDrBuQeWnAViF8mUyPBKWvHJyQnMTk+hsrgceWYbRvtG0H6xDUO9w5DTe0mpwvT0NBuEKWH34MGDCIXIaEy4TSuutrehrrYe1dV1OH7kOOLxGMs6YtEIB3jp9DpEkiFs3rMGzsgEVDlKqPUKuD0u3ruo2x+ei8LnCfG6S3sOBSOpNGq+zjSoIE9QIhJEjDT1KQHGBp3INeuhoOYMFlJzaUpYWlGJieFprFq2ERdOXEZjbSNS0SjKywrh981DLhBgz5btiMz7YVIZcPLUaYxMT2HD9i2IpOL8mD3eANcq/YO9C7IvlQKlFeWcrXD69AXojGZYK0vQNzoMjUHPGS3CRBySWARr6qvQduYE6uurceDEYZ5M0HR0w9ot+Nl//hKVNfUYHLdDb7TAVpgLi5WyUaQMO6ivqUV9VTUeuvd+fPsrX4NMJMb13j7kFhUyja2wogS9I4OwlRSgo78b3kgQdU2NGLHb0dy4DPbhMfjsM6jMzUNDZTV6h/rRax9FQBBnKptvJgBFQoZEIMkJ675gCHNeL6LJFILhKNOu3u3rHx33d7tC/2/fp2k4F+4LHe535rAvdrpv7qDTv90sfXm3u32nLv7bEZDvdhuL378ZWXkzJ/2dDgVvf06LWEgqpv/eVJmbO+43S2JuNsUuPgc6q2zceB+aGjeyVGF4dIS7upTsSQEWRAqhLnwWQv6A00iaNhU6lNDrQLIUOkBxnLdggaBAaXcLBAYpG3y0GtXCa5pOwERatVSajUDIpPhnqPgmjBohEL2+IJuHSGvIC71QwIZBKuSpaKXNjUI6uPiOhLlTS1156vAY9EZ+DETDIU0hbZqOWQe0WjWHPtnt45ietvPvULWvtxi4u0e4te3bt6Ovrw/nzp1BTU0Njy5JI0iaWXOOBR1dPWyOnCKNowC4dOEC9HodHnzoPpw4dRwjo+OYmnKyzpykOGlxFnfet5d11jqlkQ9A3jkPjhx8E5UVVVizZh16+vuQX1KEqpoa7tpeOXUOVp0JRdYCyCmFtLgUWZGUN0JCpFExQYgzuk6XLl3i666Sq6FTqZnr/thXvo4XX3qJkxbJJEkBO0TU2LF9K372s5+hpbkZa5evwMsv/RH/9m//xt3r5154Dps3b8Ebrx/gje3DH/4wegb6GY030j/EXalrbdch08m5A2KwmZjPXJKfjwceeADeoA/j9nFY8nPg9rmwdfNmfOnzn8N7H3oAb7z5BtQ6Db74uc9zB/vsyfOYHnFCAQ06rnbh2Ikj2LZrB376Xz/Bv3z7X1BVU4rtu7fj5LnjkGnk3OUiznM8GcVdd9+Jrp4+SCQyprHQRl9cUYzewT6YzGQQ9kGv1WN4cJQ7efTzp86f4sLq6Wd/h8996fM4c/o4ksScj0QYWbgQFx5Cbp4ZI0OdcLqmmDMd9gbgmpqDSqTD/JQPy5etQ66tiI1pjz76Ifz+t0/h9Vf3Y/uGDdwFpwkSpYtSF9A358PKFSuZPEGGTeIn77ttFzRmHaqW1GDe54RjdhyllSXoH+xhrCmZNPRqE9as2IgZuxNd7W0oKLRhxuHAb558Ch/76EegZEmZh+VsJJWa986ioWYJzp8+x1IiS54JVY1V+MWTv0TD0qWIR5KQyY0oKqiEUmlGfkERrrSdhzs0gZGJDhSU0CTEApulFBdOX4FBZUbSn0RzXT3ePHiAC/c9d+xEUijDiH2GJSJEc6Cirra2lsOFxkensWv7XoyNDEIgTkChBioqi/DCM8/BpLegpWkNzp+7itGxadjH3IiHM5ALgM1rN8BqyUUsGcfltquoqKlGOB5GZW0Ftu3ZjcKycubwR30htJ69hFt2bOei8BMf+jSmBtz40X/+AI996UtQqhTYc/s+PPf75yGgws+qhcVoYdnD5/7ps0hnE/ycL1w5iw0bN2D9uvU48voRIBFDSV4ennnyGRw++CZeOfQG/vX7P0XzypXo7u6BLS8XhhIdHnrwYYiyYvz8R09g84qN8Dp8aL14DQ8/9D58/7v/gTXNDZi0U1OCilIfr4fUnYynhPCHEhySVlBQyGsXFcvBYJgRmD6vC49/8fP49ZO/YOkdGTPp8xoKRTi/gcyrtObR+5OIKTT1E5OERCJF3ZKlbCo9e/Y0NzoIZUuFO2mNqbsrlizouSmIirxKWosFuQV5WLVuPRN9SONOayVp1NesXYuBwX786le/xuOPP8ao32PHX8fQYBe6Oq/CaNRxGBBp23/7m6dw1/134d4H72Qs6kuv/AmHDx6FWqFFaDYIYUrIXWGSrmQFYv6M0XqSiMYWwqsg4EMA743MSM5CblRAbpRCaRQjp9iIgqIC6NQGzM8HUV5SC4/bywV+VV0tyqsq+VCiNxrh9vmRZ7NBQgjJYAiXL19EyOdDJkGc9AikGQmSkSQ6Wjsw2jXEJCqiz9A+RlMLOkyQJ8HvD6F+SS1LEInkJZer4fOS5poOQCnasHgNyrWZcd9D78HJC4eRX2mCTCOEJ+Tm14b2MLpvmVDB00qfJwy1SscMfdK8J9LkmZJz4qpCRrz4FHyuwIIcLktynghyLVZGVM573di2exd8riAC7igS4RSCbh8mR8ewd+8O5OUaUZiXj+mxSZiVWpi1RjZYQybDj5/4T54ox6NRhBNxBhhQUywaC0Gr1fE0icg5RMbRGU1ISLOoX9oI59w8ezvkwiwsKjmKjWrMDPTgPXfchq9+51+xccNmOKdnmUh06tR5JDMiTM460bx8FftSKIV1cGgIXV1d8HtDeOTBu5FvNqPvehui/gA8oTB8kSg2bNuCV18/BIFSiH1334HhqXFIlArkWnMxHyT0pAk+pwsIxbCishbL6htwraMNPfYRBLNxDk5bVtOC1hPXIBfIEQhHECOghGOGvRxEQ9NqzO9auv2jcH/XS/Q3/wDVbqtXr/5z4U6/+ZeK8cVk05tv/a/hIt/pewuHgwUD7Ns7+W/d7k3aGNaoCxcNsguSm8UDBnexb0h63poA/AWZz82PZbFDT92HXW0i1E/9fTXuCTJtkulWRFjIG7z7Bdz8W1/0feLYF9hWoLZ2LReotMg6XXOYm53lAj6TSrEmHUIJ/z8Z/SgQiJ43dcUC/iDrBDm9MJ1Fbo6VddHUraaFkorb6ekpLvZ0GkJahblTTN+nZFSaSBC3XUw8/GwWCiV1/CXcZac/dDCYtNu5651IJtisSWkYtDHRASJFJAv2QwAmU84CR54nKmnmIWvUapw/fw5bNm1GS8tS7pbTQtWwdAkbnF5+5RUeSdPiRnHoZAKl7gzddjQYhIhMdzI53B4PPx+SfsxM29F5vQ07d+xgnvXho8ewc9ct3InTG3QIhPzoG+rB0pVLsWP3dkxMjSEeiSIaiqCvsxe7du6G2+2BRKaA2ZrLJIXWi5eYe60WyCBIZReCNERi+MIxjoSW00JtzUdzy1I0NzdzUffLX/6CsWYlRSV4/rnnYLZa8YUvfpFxie975GEOOiLvQDQcxKFDh7C0qQGnTp7kBX7P7r0cRU5deJGYNKtxHDxwABqtGgXF+XA5ZjlIY+vmLTh34Tx+/MRPcaXrKtMUiLhz1513oKO9gxnr1JGqrqlmNrzVaubRf35xPpM9+vr7GC15790P4JMf/TQEMSFUAh0ckw54gx4IJAIUluTjQx95P1rbLmNyapxTeWUaBceHE4I0lUnioYceRkd7F+2laGvrgM6gx73vvQdXr1/BEJk5Y0mcP3sJP/v5fzJqjDpdQ0TYWdbAoWE9A91ctFOiJXXblFRlCsloHaSUbQz0tqGmvoINv3qFGnMTTnS3jqOysBwPvvdRjE/OoHugF3V1tSx/eeWFPyDk8UGSEnDA0oljJ5gC5J33MCZJ/VEAACAASURBVL+fwqde+OMLMJj1qGmoQgwJSLVyaHRynD99go2B0XiEpyPBUIy11AUFZRjoH0XLkno8/eunsaShmtnMVRXlbL69er2Nee/USZ2ZnkRnRw9++uPvMHt7fGYEtjIbsiIhezmUUj1MukJsWL8dp0+fxYYtm3Hg4CtQ6sWYnh1DFgk2MVtzS+ByuOBxzGNicBj37N6Hvo4OlBTnI5GJwZtIIJoVIB4NQ6OWo6e3G1s3b+Xo9URciE1bd0KuyMLlmcb19ksYmRiCc2YWyWgWblcQ1RV16OzoBtIKqGQqjI9MI5sQoaWpCmPjE/AH49i7dztmZh1wzjtQWJkPqUaGpqXN+PG//xotTbXcMSW/js8TRM+1Idx3/z0soaKubEaQYfpTJBFgY6ZFlwfH+Ay62jtYMgJBDOFEBPv27uJ1p8haiMH2Dg5mU5p0uHDtGr774x9j2jkHkzUXr73xOlJIIquJMQ9/sHMQoz1jaC5vwvUz1yFIESayAclQFPuffx45FgNi8QBUShmTakLRGHyhOMskIJJxtoWRg4HEjMEkUkBZeSmHnl1svcjpxLE4TcQ0CAXDPLGkCRmlqtIkk4pI6lKTTn7e7WEzKn3RukcG2nSSiEwmzjsgc2eKiBtKFXIsufzzFPqWU5CPtRu3omn5akhkIkxOTMJkMKIwvwAXzp/BjHsCX/3WYzjXdgKO2QnMOabgIQKMwcK5AHQofflPr+LNI29g955NnGw95/Rh+5690JqINT+Hk4eO4fKJC9DJtEjHiINPRnlijt+gh/GeSFeIGAOEbgFkeiHMZTpo82XQWCSw5ufwe1Il0yLsJi28nCVQ5IlpaGiBWKaGmgADYhEMJiNEGSGHBjkc03DPzsDlcCAw70VhbiH8Lj/L5kg2MzQ0AK1WwwcJejxDQ8MLDSi9gaWRtGeMjdlZ0iSWyLB521Zcu3YFWr0ajUvr4fG7mD7VP9IJS74eEhV4AiWnxG23k8MJycArlaowM+VGJiFGMg4ObCNNd0GxDkaTGnJxig3HCpGKu+pykQZmXS6EGRHCwSiCkShsJUWIR+Js4C0vKkV/Tw8kQiFPl+tqqjgJ3DXrhFwghkqpZe9VJB7DksZGvPH66+i43gaXPwDKb1KryaMih8Fs5Gm0fWqKIQk2Ww5yS/KQzKSwacs2DPT1IceghXd6AgU6NaYGe1CSZ0NCvDC1FwnELD/s6x/GnNuH6dl5qPUG5NqK4fPHMDoxjrlZB0pLC9G0pB7lRYXo7biOwLwb3QOTqFlSg5KqSlzr6kA0HUN9SxNmPXPICAWw5uVBplVBpVMhm0gh6JxHjlwFpUCMypoqvHzkdchNGqQjCZjVJsyPuxH0Rjh8aWR6ErFsGuE4ScoEjJF9t69/FO7vdoX+9u9Tw2jdunX/vXB/p4J7sYBeUMgsEFH+XEDz37ize7N+fYHssvBgFgtuWkz/WwX7tsfKnWn6kRuym8X7ffvt/Pf7/jPm8S/JcW6mzCxOCrhw/zvjII/VksZ94UlRUUaF+2LiLBW4i1r/xQmGzdwCa24VSxbI8OP3B+D2zHNnnDozFKFNWm0K/tFqF5jtpM2m0S+Znci8Rh0ikjVQEU/Jb3QnRJkgKibdD3U9DHpCpGW4G0P0BNp8qDin311Y4IWIxJIIBEJM9aCuCP0uLay8CWQyHCTkCYZ5A1vo4tNjFC6MTgUC7uDTIi2TgLv6LuccowLFQhGMej13tirKy3HHXbcjGPMxqnLSPoXCohLmOtOIlzpnv336aZbySARCLupJc0+bKHW4Gqgr+fpBvP9978PUpBOmHCs/VnrejtlptKxowcBQH+YDbqxYuxKxbAgTExNQSuRY2bICrVeu8aY8OT2DoZExjE/aIcpkoFOokKPVwzfvwZat2zFun0RN7RLuaBTklyC/qAzbtm9HXX0d/vDHl/DKK6+ivr4ew0MjWL1yDbQGHSan7Th29DDskxMoKytBWXER7n3PXTh4YD+qa6rQ1tGBixcvsYlPKpcjLz+fEz9pTP3Rj34EWq0Kbx55DefOnseurTvx6st/Qn5BAYxWM7Q5Wk5WNFnNaOtqZ30mBTwdP3aCfQq1tRVYsW4FjFYD0x+ogF+xYgUOHz8MrUKLipJKXD17HRqJBvk5BWhZ3YKJmXHMOO1M6Rke6+fx/DPPP4+i8jKYci2oq6/BCy++wCm3LUuX4dWXDuDhh97P7zOtXsPa3MqqGhQUFrBpenLKjk1bNmJ0YhhT0xMgZhh1o89fPsOUJZJfUfANFUtLm5ex+ex6+3UkEgHMzc1gNSX/jUwgMOvHcOcI8i1lqCitR5ISbSNeTlXdtnUbUx7aLrbCPeVEOppEvsUGjUbLh5VYKo5QLIyHPvAQfvvMU2zmozH28tUrmUC0Zd0azEzZmVRD6b9ebxBytR5r12/FxOQ0cnU6BN1uSIQi5sd/93v/gabGJpSUV2Dtxg347TO/w8yMHY9/6bMYHulDIDwPd2gOArkQTrcbpSXV8MyFoZRZsG3LNviDfly8cgFu3zwXu9MzUzCbLQhHo2TTRU9PNxrra+GanIISIhSYcmHWGbBh/UY8c+Al2Ocd2LZpMwb7ehEK+BZ00v4IOjrGsW7TenzgEw/h988/hQuXznBQkNcfQyRIDQEja48b6utx9uQ1PgSvWbWSUyvJTDzrcEElU2PdqtUssYgkA7AUapGSxNDSsgzPP/0nGFQWFBYUMoNerlHh2JHzeOThe3DXe+7Dr37+Wzz71LP47Oc/hitXW+GYcCHg8WH9mrU4uP8wVAopDCY1/EEPF+5l+UUooNyAikocO3cGhtICVC9rRE5+HtOxhkeHOMk3K0tDok5x0m86mkEmkMELv3geMVcCerkJWpUJ+bn58LvdaG09D5VSymQiKkZjiQSyPMmJIyOULKTMkpclGEF5SQX6evu5815YXMhJr5SZQTJE7vJS8tkNXxQnolKQAlHfRZR9oEVVVSWcszMs5UilkxycpNWpsXH9erzw/LNYsrQF/QMDLJsz6k2I0Zqt0iCBLFZv2IR1mzbDaDaxJtqg0yIWCeL3L/4G//XkDzHtGUfvxDXuICsFSpx64wykUGPdyk2c/kwUo4qaYqTgh9vhQyIsZMTniq1rkVdWyLK6Pzz5IibaR5EJpdiXQQQy0rKTAZcWay7aMxmIlGLYyq2wlBgwH5uCsVAGS6EKChXpyU0QpERAVAtBXAH/fAjRQAqV5Ut4DUwRWlNPhBcZa7VpgioWAH3dHXDa7UyWcU7OIBFJQa/SQi6SwTk7y9eL9hdao2k/0en0mJl23NivRAgFSeYphCXXBn/Ij6wgjbUb1yCVScATmIO1wICp2SmUVxZAoZQiHAzwfpZJxzA/PwPacAix6vNEEfIlEfTFkE2loVJLYbMZoVZLkU4EYDKY+FDrmvbge9/+AXraBzAxOoX+7n4mokVAoWsypiBZzSYk4zHGgdL02GgwYN3G9XB7PbjWep1DwaiLTnjePKuNQ/T27twM+6wDXX0D3GWndGOxVMx/qKtNqGK9UQu1Ucv+Ayr8aSJeaMtFb+tlbGxpxHBXG2Ymx/Hg+x7B+OgYvwdJBkY0GqeTmi0yZMh3AQkuXe1DTq4GeTYrzEY9Pv7xj0GUTuPkscPQKBVYs3kHf95/9dRvEUmGUVpdjpk5J+OPDSYDSiurkJFIodTpMDQ4AJ1Ejmwwgpg/gOvtA8ivskFvNWHnhs3oudaNgDOEypJKvo1h+ygHJdIkRiRRQyDSvWvV+Y/C/V0v0d/0A1Rnbdq0iae9b0llFgviP//3z8mfN6MVOZjmhrRmsRjlYpVMl5xm+t+RkouP6F2lNTd064uF+2KXf/EQsHgAeCdJzCIV5y/p6Lkrf4Msw3x1xkGKUGf/nwSYv+kKvu2HiON+pDrBhTsV67RY0eOn/y5KZRbvf/Eg4p9XwOehij7LhTsV5qSJpmQ7lVKxMGJU67i4piKdinYivVCRSxsM/T9JYyKhIGLxGHcz6uvq2dhKLzAhpKjTSV2lZCrOHSFayKl7TsU7XZNYlDajFOMTiUFMGkEqqgndR3IdGjvSF0lIEuksx6zT/ScTlIxHsdAa5rEbjQZ+rhqlmCUvlFBJo9F8q42d8PR46PkpVDLI1SI4Zme52CBtOC1i4UgcV69dx/PPvciHN+JDc8hKOsWSCKVchlUty3Dpwnm0LG3kcA3SMpKBNBgO8iK6bHkzKigAY3Ya1sI8uIKk+7TANTuP1kutsE9OM1qRdMikc6c3AXONIWTzKBEKKNa6uKyc8YcUZ03ShLr6JoyOjzEtgDbo9RvWs6H1tttuQ2FBEQaGBpDMptF+/Rr2/+llTl8MeNyoralESWEhKisr8fSzz0Kt0XJyJR3EyAim02sRDIXQ3NzAuvCqWkIwjmFieAJLG1vw+98/w10TiVqK5atb8MaJN/Ge997HXP5oMIYLZy/wQWTKOYVde7fip0/8DO+593YOvVq7YR3OnjvLZAfnpBO5+hzkanM4hbXfPgxLvgV5RVYMjPQhI0gxfaG7vx8rVq1lI975S2dRU1OJX/7it8jLzcWOzbdAkBHxGD2LFDZv34L2nj7U19eyLIgmLVK5FOlMEt3dHbjrzttx+tIp+MNEfBEw1o0CxaKxNJqaWzhJk6gaa9YsR9v1a7DkWOB3ueGamMXkgB25+nyMjkxjz613YnhyCC6vGx/44KNMMHnj5T8h5PJh3u6ESaOBLS8PSrMKVXXVKKksRmFpMU+JJDIJzl+8jHiKIuaVGB/og0IqQzQSQ0lJOc6eu4xp5zx+9sQTjC6N+AMY6KJOm4gDW4i8QQfH3bfeyh1hmoiJJQk8/NC9TLJx+aZR1VCOP+7/I6LxNKrLG2Ex5WNyyov161djenaSUyfn5kmWUYJ4LI2lS5fhDy+8CLlEhJr6agz0d8FqMnCni4ygFBCWY7ZhPuSCUEax7GHu/AV9ATbXmXML0NM/wZHjn/zKJ/HSqy+wlpY6vGpik0PCB9Xutnb4yPSnN8FoMCIvr4ARlY5pJ8xaE2Ymp/H7p37HONje/i4YC+RYvW0pT5mG+x1wTHiwe/dutHZchqk4H4Y8Iw4dOIDPff5xXDp7HX988iU0NdcxZeXQHw9hSX01At4A8699viCS2Tii8Ti2bFqFiC+IZY0tnPK6dMMqpFViYknyhI6IQqGQB3KdDGcun4ZAmkZtZTVEGQm6LnbAKDTi9z9/DkqhBvnWEqjVOhQU5uO//usnUCjEyCDJXXwyeiqUan69siI5y/6yyQykApJGiDA7M4d0EpAqFFCp1dzEIMIMTUa5cM9mebpIaw4FLtHiQJM5KtwqK8rZNBmLhpnuJRYvyDHI4zE+OcY0G5rGkOciEoxh2bIVGB4fhTccRsuKldi8lbrnJsYD6k1a/PSXP8R7HtoLqS6LUMKDdCbGLO328524fqYLt2y6k/GdpDW/2HoearMMKzfVwjvjw+k3Whe8Q2oJbn3vbaiqqsaloxfRd6kHwbkAG2pJKkY79OIfWiNJ5iUzK9C8ZRmsRUbI9GnMeIfg9k5CIsxALSN5TRqCiBapkAhBTwydV3qxd9edMBmt8IWj8EcjMNtyUFpZyfJFjZLMnBl0XGlFT1s71HI1xobGeHJJTR2aJi5kqyykzRKNiabFdG0DfqKZ0RRXyFM4a34ehBIh5x4QSpTkf2lpHHVNVZh3ORGPh3nqRp3wluZGxOPU5JplFC7hHcn8aTXlYWbSgVg4garyStRU1XDWx+TYEHfcqcOOpAg2Sz4i/gjnGsglcgwMDiNIxb5ShsICK7LJGB8OBvr7YTFZmNZmsuWy2ZSTRh3TGBubhEouQ2lBMZKRMAptNly+ehXrN25i31YyK8TFS5dYApvOCmHQK2C2mKDPNTNKl2qcvDwrZiZG0VRVCZ1IAL9zBitblsIf9HGAIlUphCClZFuPP8SIXvp/ghkUlxXzfkoUueamRowOD2NidAyf+cQncf70GThcLuQXFbLG/lr7dYjlUkAi4oI7vygf4Vgc7mACc34/XPMuNNctQdDpgss+jaamJsyFfBidnkRVSSl8Di/sQ1Msg1JpVFCo5ZApZTy9dnoicEfeybj43wukfxTu/z9V5f/8HaolyPNCKgymyvw1ffhiAU2yCvqiwncB97igayE5C8kmFovjhcJ/oei/maZyc+f8L0lpFik0N3fqFwt++h7d7juRad7p9t6S0tDiIVzQhr/VlRcCO66JUDPx7m+6v+WSLwYwkTl14fFR4t6NlNe3UXrocdA/TY0mMGMPseaUikjqjZABLRaJIEVadOKuhqMs36DNhQp1KoBJi0nfpA8uoayIIc7M9myWC3kK9tBrtCgoykcw4EcilUA0HoPP5+eieLGLHg5HeHGl24zEk7wBkemSrghtbnQ7FWVl3BEhKU9+URHHoUslchgMJmg1WtaiU2FNJjHShEolC+NaMp4SyYG656PDI9wFIs24wajFrIuMZB42vNLiRJxYrz+II0dP4uyZC9zpoo2UHgdNRuh3qYNN3WWpAFDIJJwkSgeQVWtWcjBHW8d1TnalYn5wdJSTDhU6LQ69eQjOGSc/RpGQrl0K9Lw5okMsYn0mob3IcEUJsFkBsH7TJkxNTXEhQs9l6/bt2Lh5E2vTCcNJbF66/kTv+eNLL3MBTh334uIiNsBlSOsaCWN5SzPGRocZ4Tk1O8+vLRkoqXggjjodMojlTEXBkqYlKK0uw09/9BOMDU1j+5at/DiLSguhNqowOD6A2+65HV393VASOUgs5VP34Nggtu/egUiMDkExvPD888hmF4ro6tpq1p1rZSrYRyaxcskylg1pC80YHB/ByMQwp5nWNdRy0Av5BUrKyjhF99r1VlitOejt7sWGNRsR9kbxu98+A4VUhYamWjz8gUcYmzgw0I8Zhx25VjPTOUZGiCwUwK379iIUD+DAoQOoqi5nDwZJU+fdAfYW0Hu3o7sdJhPpQxNQqWTo6ejA2pZVfMAQZeTYv/8wJmfsaFm1YM6jKdbePXvgnJzGsdfegFmtxS1bdiAWjyAsCGP1urWMtCMdJiX1UgALhdP4vD5meV85d55TcEnuRAFnwyOTnGC4ctUaFBQXI04oP/JJJDKMeTSbzHDOuzjplAJciP/tmZvk2PPxyUHYCsyYdk/g0tVLPBlrqGlGJiXG9Lwf5hwDBMIUs8dj8QzybKUcxEPIxf/zox/h8olWvP8T90CmEiHkd0MtlaPIko/+ngE0UMJq2xVkEGfCEumUci25eOShD+LJJ59FSUkdpEo9Klvq4PHPcxBOMBpFPCuAw+WGz+tHfVk58k1mnD58nCdEVCPddvut2HPLXk6QtGhNjB199nfPIBINwRWewtL1VSivKoN/Lor9L5/Ek795AmcvnsHq7ZvgDgfhmp1BbV0DtCoj1DIlvD4Pc7CvX7qOytIyfPrDn8WqlcsxOjyK8spyxDMxPrDRmvKZT34OUpUUaakI0SyFtiWgIjJCIg7XvANvHDmAvNJ8lDfUMrZPmBXjK5/5BvL1uchR5WBqbJbzKiigKp6IYcmSOrz2+p/Q0LgEpWVFEEmE+MMfXqKuCZKJLBRyDcKBEMx6A2ZnnMjEs0wU0aj0XEASZSQWiXJRSRAA2ghpUkj6ZPoiyY1MpmIqiiBLuMsoe2xkUgksFhM3N+bnKRRIxCFzFVVVrIf3uX0oKSlB79AwNGYDikpKsXf3bbDm5GN83I7j54/BVKhB/cpKRFI+xtiSjM016UTn5S5MDzlwz63vReulNqQyKZ5YQZJE9fISSJMS9F4e4D1MpBQhIU7zgVcOBaKeGKL+CCRyGa/3lBhNkwipijwrIp4KrtyxDuUrq2HO0SCS8mBmdgDB4CwUIjGkWSmS4QwiXgHSMQkbVd0OP1oaV0GtMsDtCyJEhbhEBJlOzTIPjUKKdCwMjVTGh0TKx6DcB0q/TQsWjg08cc6mb4ybb4Tx8T7ObSxeXwk5SOmclCjqD3qhMxHWWIe0PIXapio4HVN88KYDNZG1KPgvg+jCtEWmRJJeGwAmnR7pWBrZhABhXwIKiY6xsUjRnqFgvPJw/ygK8wthy8nlxFpCi5Ikc9OuXRgfGYJImAad8LRqFUKBAEqKSzE5OYX27h7MB32QkoZdrUF9fR12bduOTDzO4Uatly6ht7cXGzZsRDAaw+DoGPoGB1FdU8Ofk/HRCYYI6CwWxh/X1VVDp1ZienIM3a2Xsba5Ee+//z7IxEJ8/wffR8uyFRgdG4XL44VAJGZwRGFRKcYn7LBYzdi9bxfz8Y8dP8F7M8l8wv4gLHozCqw2BCJBnLl4Dp/41CfYS5DMZlBCJKa5OeQV5aOzsxsDo1OY8/rYrE6/45uZxcqGJpatJkQCXO1ug5sOm3ItcjRW1FfVoaOzHQ2NdfwZOHnsOC6192E2+u7Nz38U7n9LFfnXf+bmbjvVcIJ//peFwv0tScsNHOPizVBhzh31GxKWm4vxxZ9ZLOrfftdUeLEvhkKHuGD9cyrq2+U070ic4S75wq0u6t3fqXB/p27+Qvd/4b4Xf2fRrEqHka1XBKge/zsV7gVpHCepzM2Fu+iGVOZtEiCWDAG4eGYUIyPzHFxDXXUxbWQU3JTJQClX8EaSSCUhFkne0tkQT5uKPyreqfihbptMJeNinwp7GgdnMinutNL1IomKSEKjUzIwKVgPT90PGluuXrUWSxqWoLaqGoUlZZxESRIY2pRoMaDHQXIa2uBc8/PslCeuMY37k8ksU0Io6IRGfjRKJt2iRATW2lPIDGkC6XnRmJYWaCpcFXIJikrzYMm1MOHm4pUraL3ejmAojMOHT8Ll9kFIyU607NMh7cZoZ+PaNbh26TIK82yQS0WorqrkYvrcpXPw+D2QycWMx6TuS25+Abp7exlPSbSeEAVMGU38eEmyROFQhLMifwBNNlLROBM5CGtH5qL2rk7GPg72DXD0OY1KKRlvcGQYBpOeQ5eIikDSIpPBjNtu38ukH+oieSicyGKBRCTExYsX+DpMjE9AozfAmp/PBRRJcMiETOEYWr0Wn//S5+Byz+G1wwexfcsO/OInv2J5CmlBibwyNDGI7sEu1os//rUvIplKYGx8iLm7K9es4qlHQ9MS/PqpJ5ki9M2vfx2nz53G6Pgoduzcxml/Q929aKpagkwiDbtnFu19PahpWILSynI2R588dRJf/OJjzIonhj2x9GlxfuD++1mLfeb4eZiNFpZd7N63G9/74XcRTSVQWVWGuiW1cLkcqKgs5aLdPjHJ/H+PlzSqSvT0dGHnzl1IJIizPYulzS0srbl6vRWVFbXcoZWIafIhgH10DA3VS3D7rXfh0KHj6OoegMGihT/s5/f7ww8/hGggiCtnzkNFulX6zGQykBqkKCwphdZowSuv7seRNy7g57/4EQ7sfxXrNqxh/e3Y4AQfFGg6MzE+yZ2Lvt4efPTDH8b+/fux4ZadcAeCyKSy3HCgwx/JlWjKZTEZEI+GoBJQUUg8/HnWt88FZjE43o9J+wRWNq8E0mJUNzej9epFnDl3nN9HzU2rMdA/zuSU06dPIR2LYXpiHCfPXsSDj9yBnp4ONNbUQEjR6qUVcDrm+HpSvDx/xtUalJVWoLd7GA/e/yh++P2f4/Spqzh57Ty2bt2EZcuX4vNf+QJEKjX85FEJR2FUqKGiyRUkOPLmEX4O9CeZjGNqwo71a9fj4KsHWC5CmL9QxosZnwfrtixBgbUAV85dw4ce/RimHQ5U19bxWJy6bXRYpYAeKgqJ479p22b2tBBZqLetB6eOnMSsfYa7vmqDCl/8ypdRXlHFr71MIYDbPYdr11phNRMtZh4hrxdF+VbEYkEcPn4Em++6ExIpeXLSKCsoh1ltRPuVLkbqkbypZdkyDp6jhgMdlE05Brz++kFeh6j7TOSS5S2r+PO1a+dOvHbgAMtAXnnxFVw+fhEarQFKqRL2UTsbN2ktTKRivKbShJLWKNJRezxemC1WxnGa9Tr+XNknxpHNpvhQmJ+Xj+6eXkY/ktGPPv90bWi6Qa+ZUElFmpnN7XQd+3sH8cor+yFRSfCRzz7KVJeiknxeJ44dOInZsWl0XLsOnVKFZDiJoD/CE8ne/m5kxEnoLRqYtGZM9I9CKqRJQ3ZBcpEmOYcMYqEMYX+AoQKEdwwnokhmk2xGJU2LqSAPW2/fgYb1S5FGAj7vDMJBJxJRH5QSGRAH0nEhhGkFPC4KNxvH8OA4Vi1bg5KyagSCMUTiKYgkElhspOOfw+TgAIpsVlQVl6K3rRPnTp5FPJSATK4ERBSitLAXLey/i4nmC3//8x5Ok2lK8iYcOyErE1Dr5DCaNNDnGVBQng+Py8lc+qGBAezevQudve2QKgUIRDyYnYuiIM8Ek04LtUKGTDSNsCeCssI62MdcqCyrA1JiDA8O80Hr1ltvQ19PD3yeeVRUlKO7swOt19qw5/a9KMzPg2N6AiVFRXDYpzg5lVJr9ToTLra2Ytg+CTHRwpDByuUr0Fxfjw889F788pc/x6HDh7jLT4Xx0NgEbIU2xtR6/X40MA5UjAvnL8LpCbKfiXwhNoseZr0Ww72d0MulWLdiGXJNZvQPjfEepTMb0dHZzShkev/Pu32cDrxj53YMjQ/zZHTXvj24evUqPGR29QYxM+HEIw/ci2vd1yFXyzhJeMfOHTxJPnnqBFTahakUU5RSAjjdHtQtbUQ6lcBk/xBCLjcfZn70nz/Bj3/xMwyPDEEKGRqrlqKnvZsn5TTF/+pXvoCejk50DdvRaSdK3F//+kfh/m5X6N2/T/LclStX3kCdA4Jv/fMd2cWu+mLnerFDvZiC+peK6sW7W+y4Ew7prc772yg1i1x27nq/7XH+JYkL6cRvLvb/0tNb/P2bO+8L3XkhH0je6fFvaxWiiqRkf4evnsI0jtelmOO+iHskXvtbX29DY9Ko7PiRHnR32ZmGQpIHKuCpZ3IErQAAIABJREFU80MbilQsZjkKbQiLGnKPx3eD/JPmw4xGo0RLSwuWNC7hTYukKUSgISIJdVrJzCon7GOcsI4OLsipU05dJLfby2gnMg4REi0QikKl0TD5hXTMNAamf6fDANEQKJU1k06ynpgYx+k06dplTIDxeua4O0tIR2ID0xc5/8mJT4+pq7OLN0V6TGq1Ej7vPHJtOUyQuXDlMkbHJ1mGMz3jQjAUZVmQgLpKQhEf+mj6sGPLFlw+dx4KqRBffexxHD5+AqZcM4RSAXeN01mKJ8+wSe3ipdYF1z8xZYRC1mAT+YYmF3RNqVghVBxd63vvfQ/OnzkLt3OWH6tar8OKlauZG04sdTpAURhKbl4uX9sJ+yTrx8n4R2axfJuNo9BzrDnMKC4uKmJKzle+8jhOnTrNByTSDdcubcSpsxdgNJjYBEwmtrxCG+a98xxtToW7rTAH83M+KEUqjA5SOAlNQkJwuOy4ePUCTDlaaA1S5Jfmw5xnZOPgC8/8HkpGwpHO8ZP4j+98Gx949P3oHerF3e+5C1/+ypfwqY9/nNMWlSIJ3LNzuHz9GoxWG8y5eWjr7mFD4sDAALp6utgDse/2vQjGo6iuqcTszAyefvJ33KlavXIVvva1r+LMuZOIJaO40noBS5ubYMoxwumaYYb9gQMHGDE2MjTGvgS1hggGFiTiCYgkC2Ed8WQas84ZuDwu1FXVo7urG/fffy9WLm9ByOvHv/3LvyKbFuPe+x/GpavXcPzIm7jv3ntw9MRx7N2zDxqFCpNDo1i3YhXyc60IeH148cWXoM8xY//rR2CyGvHYl7+C73/3O/z5GBgeQOv5HkaDrly3Ag88+AB+85vfoKy0BMubluCWbVvxtccfx70ffB+0llzo9WZATCmNSWTFQtaQTo2PoKTABqtSjVAwgJdefgUta1YgKUpyGuy8Z47jzx+45370TwzAZNRgaHgQB197E9/8xn/A66ashTkkUxFcOHMCZp0WldVVjOaUCAQY6OhENpnkgpY8LHl5eZiddfJnMisUwznnxsULHfinT30RX/vCtyGCHIdOnsCdd92K+x+4Cw+8/0FERRkkhAKkEhlohCJ87MEPYrxzHDI5UaEE/BrQOkhd5bq6Kj7Uu1xu6MwmfO/n3wfUWda0U/DNkdeOYKh3BLOOeXzgAx/AL5/6NedNXL50HT/80bdxsfUKHnjgYf5ME0Fj2j2HaDgGcUrAQVkzzlk+EGjNBuZm0/TD57Rj/0svYvPatXA5HSyX2nPLLbh2+SJWNC3F+QsXsHTLLvzbd76Hr3/zW5xM3N/TzxkEX/vW4+xVEBPpRSLnCRcF09HUjAy2FrMZJmMOhzgJQDJC6vYbOMWZUKZyCuwSq/H1L3yNQ2RG+4aRjqdYpkibkVwpW/isLmtmUz1NG9esXofRkRE4puzM69eq1HzYp/3LYs7BwOAIN0KUWg3L9eob69Hb14v6hjrMuGZR29LIYUzJdJZf+57+XvzwBz9myhQ1J2idzTHl4OirR3HxzFnk2Sx489BB1FTWwjEzC8eME7NOBwTiDFOi6PM4OT7GvxfwBPl5kpk2QcmtuWZ4vR5uPBBTXqAUQaZVQJejh9ZkQHl1BepaGmC0muAPuOEnmYnfAUEmgWQshsnRSSilWhgNFpYZkfxIbzDD5w+jqmoJxGLK9khDo9ajsLAUgmwK/rl5nHjzTcxNTkGQyGKoexDzLi8nbQsoqyNF7zcBEomFPYGrc4CbQrT+JpJkWl+QhNIhLBwJQiQFG0qjsQCMNgP0Zh2cjmnugpN0jT4v4XgAapMMWVEKEjl1xsNIRRNwO7ywaPWQZGQw66wQgTTrURTllTPumPa6VWvW4ujRw9ywmXFMMw2G1i5KLKaCPRKOIOj1Q6NQQiKQ8PRnzjkHiVyJydlZON3zLEFRKqT4xmNfwrUrl9DT34PWzqt49Y/78cxzz2DMPgapUoqJ6UmYzFZYc6w48uYx7Nq5B2dOX8DIyDDjgletWAqLUQvP7DTK8q0oLyhgk/3ltn7s2bePTaQkzaEck+GRUZYZtbd18mOQquWYdnrxX7/8IR7/8uM8ydPK1bhn7xZcu3QF4845LF3ZxIhMojXR3vbGGwcZgczZK04Xpvrc2L5zE1asX42jR4+gqrAY/W2dWLl8Od48fgQimj4JBCjKK+EAJrlUyYerxx77AqNAv/r44winJQgJ1e9aQf2jcH/XS/RXf4BqDwqpo8n1QkbRjcKd//IXtOk3d7hv7n4v3hNTVIigckOSsli4LpgYM2+ZVOnnF3GMfH83pBD098Vwprc/+j8bOv8c5HSzZvydni0tpouSm7924Ph7dtypcD+5JM2F++IXNRnourx1nXhsuHAR6FodOtiG3JxKbNu5A9/93vd4VE88dEq9JPJAQV4eKirLWb5AnSCSkFAhTYUtcYSJBUxaTTK70QmdNOZ0G9RVIw1mKBRAMBhAMhHjkTB90diaCAIp2rSygEqpYu47jVZp7E30Ggp8oodNGDHq+tPmTC55ej50f0EfBURJIZXJMe9ysVZUb9AinaRRs4JjxanrRKNSuqGx8VEolQo2y8y75mAw6GAyGTiMaWLazrIV4m3X1DVCrdHh9ddeh51MpUolj6cTsShWLG1BLBjAvlt2MRknEE3gelcnp3MKxALWHfb1Dd9QdtLGnQAHXd2Y+BDOkKYUpL0kfwBHgysWnqdeo+GOA+lDYyQriiYQDVN3Pst6P4/Pg5LiYnj8XqSSCb4ulJhKI2G5TMmmWMJy0QfKarPiE5/8FLq6u1n3arNZmf4ipGuezjA+izpzdMfxVALOOQd0Bg2cLsKkzbNpMZMUACkByyRSmTguXj7LspaSKhs+/PGH8MzzT6O4sgATU+MsRbhl+17GnH3x019FeXUxtGYNtHodTDkmFBXmMbbNqjegpb4BUpEYBw8dhkypQjyZYYnS3ltv47TM0bEx1rzf/8B9ePLZZziinhj78y43rl3uwCMPP4QL585Ap1cxjm/Jklqm93gD82i9dvkGo5l0wkIuHoXZLKYmJ/h9RUXRqrVrAYGUqToCcRbHTx7Dhx75KJ773csoL89nHwOZCem9f/78Vah1Rnz8U5/Et77+Zdx99+04fOQIamuWcLdLLhTBMTGF86fPIhHKYHLEiT13bMPE7AxWrFuF8alxFJeWcogVFXp1tQ3ItxUzTUij17EGXizIQkhaZZUSzz39FIRKKRLk+4hnUEXXSq1mLadEJECIWM5CoKG8FAq5EleudUCh1UKqVSMjybJPYAFjKsLh439CMhlFJBzDvt13wTnjh91Oh+AgRGJKeozi5LE38aEPfRAzDifsw+MQRFJY0dAM58w0U4m8QUobjvCB1uXz4403T6K6vB42Swlefe51CNJiPPXM7/BPn/0kQpEA5DoJ9t17Jz7zpS/xZ/STH/gwxruHIE6I2BdAnwOZRMiGO0LtJYnxv2UDTp08BWNOLprXLsenH/s0fvzzHyCbiiKTiOPU0Xbo1Ap85NMfwtDMELOkh/r6maaSzQhx8UwrbOZc/K9//gbs/lkOofF7vPCTPC8Th0QuR0V1NYQZCVovtEIQ86K/rR1hjwcNDUsYn9ne0YZoKIhPPPJ+OGed+NlTL8BNaEGlAn19gyzHI8/IP//7P0OhU2DW64ZYpeFDNzU6KPGTltQjh49i9649fDihzxe952jNiyaiLIWhfIDwvB/njp3FwRf3Y/DqAB/KaY0JhQMsSzGa9dwlpk2SfCI6vRETY6NIRKNcuFvNFu5sJ2NJ5OUVYXhoFC6XFxKFlNegqroajE2OYPPObVi3eT3ySgpgK8rD/2XvvcPjvKu0/3t6bxqNeu9dsiUXudtxSWzHJXEKIZAQyi41sLAsoWXDwrKwLBCWJJSQQhKnx2lOcRL3KlmWZVm9jspImt57+V3njAUmBPJ73zd/Ii5d4ZJHUx49z/c53/vc53PLVTLOPSARRSZWwDI+D63MwBhVevPOGSuGLvdj/1NPco5DZUUN5q027lLS9ZOiAU+aE8nWQyyn+SArkuSkTKbvJ0SLURuU3MEjG0RFQxVyS/KRXVwAsUoMjUHL/nHqgkCQ5PTZYMANj8sKh3Wa/ePFJSXcTdVrM9I2V7ZuUtKqEBqNCfl5pdBpsiARyZGMSaBWKBHzB5jL/+L+Z9km47V5OfVbrdQiGAoiGkkPnpIlJn2vT9//af2lBG3yt5BQRH8zqZQGgZUwGFWIJkJIpaLYvH0zTp0+ztZIGgjONhn53I2kIkhIIgjFyfJI91gxov4Edmy+HvPmeaxdsQ45xmzEQhH85Mc/RSIm4g0CoQ09vjiWr2xiLn1+YR7sdhv0eg2mZkfZXipMCjFrnuG5KJPBCNucnTvOsVgSmdm5gFiE2YU5fPKTH4dOIYN5cowD0cgWtTBvRXf3RQ46qmqqhMPr5oHkf/vmd9B3cQDhYAwTo2ZcuHABBq2SO8dLmmqQpdOgqrQIBSYTOjrP4/CpHkjIkqNVs0XGPDUNh90Nl9PPAYsJQRQZ+Vm4ds92tqP19l5AbU0F3DSH4fNjdGAITSvaUFFD6esydJ/vgsftZCGFk3LlMlhpLiCqwao166HQqfHaa6+hurgUttlZlBUXw5RHQ7Gn+Hz0uoOIR4CKikp0dfciI5NmyyRsYVVqszHwD8X9/60q/5DfJosMeduJJEOb9j/Vk/feuzv195jqi4X7+7GKVxfFTFDhIZS/9LqzPeaKNWTxBa+2z9Aikb6g36/B/+WnWcQWfpBN5//2qG3sEKDmI7LK9BUmcbQxAcJBXv2V7kSkf7Jo02H/u0iAhur1qCpvhdPrg1gmh0RKxbGY6QS08xYTL08EuNwuLirp9+QKOfw+/5/sLLQihmMJXiiTiEMulyIU8kMmE8PlpEFSLyvswQANCqUDJ8gHH4+nAzkWC1sqWGPxGOamZpCpN6KiqpJvxPTmya9NC7LL4+SYayr+SfInxWvPnj2sUrz62quYnp5iBZSGuyJxwlTG08OlMjkPqvVc6uWhV5qL1+n1zDFfvmIFSspKWeExT83w4CsNyF7o6sLRo4fx79//Hn7205+gub4Bc7MWJmGQOpxVUsioSFInKSSKvhNJ8ICZQqHi4oXUfyb0ACgpKeKfkSeMBnPq6hvY77527WoUFxZgaHgAY6Ppdir5/woLi/GVu+9GYUkhc9HJAkPHknjM5JWkzZV5YootDDT4p1ApkJ+fh4zMTHh8QWRm5WBwdAQlZUUc1U6BMkKJFBYiLSST8PrJjiRCMOBFlMJEyMOTBMpKKjA5OcVzBMSNpxvtgnUWFssUVFopwikviqoKMO2YxpqNKzFjHkMyEsfu7XsQ8odRVlONZ559HoO9ozyISfHur7/5FrZsXoOxgXHMmy3IzM9lvCYl7N16280YGB4AzW2JFRK8+fZbsNoWUNtYy4E0y1a0IxSKobKyGm+9cRCRQADZej2TQAx5Bqi0So57HxkaYB824e7sdhcPOsfDccbxiaRSprKc777AN46ui13ILzThxOlz+NxnPoP9j76EgNuL+ppqFBXksz3l/vsfxqYtG3HDvn0IRT048u6r6D7fjbZlqznFUaEQwqTWYej8MN56+QjKy/OwvH0NUhIljpw5iaXLlmHDlk0oLi2HmJQicgxIpZzoS+sNnaPEHZfSZjoaRDIexMj0KHtYSSVLQcQDxHTDEyMOk0GN0cE+mCdGsGbNamRm5sLm8CAQSW9+CkvzEYr7EYg4sP/ph1BXWQdBVIby4nqMTEzDG/SDHAkiQQyWqTHyJbBKT96pPI0JS8qa0Fq7BMYMPUKJICwuKwd7HT1xFuOT81Cp9KitWgLbDAX/9EIilOJfv/OvuP/Xv0IiQYSUMNuuqPNWWlyOp554BhTjhniKrRV03tJGlAg/ZLMgQgfZ7pa0tqCru5Ovmx27rsOR4++isbUOM7PT6OkhRTmJT9y1D/1jF7Ft505MWWbh9XjZ06wSa1BT0YBN11zHXSyJVMT3gAuXuzE6M4pANMyoP51Mj0cffARf/NKdOPjaIVy7cQPOn73AITo1VeWIhXzYuW0jLDNTOHTkOEJJMbyRGBwuH1IRMeLhKHIKjMgpysYNH78VM44F1NTWICkS8rpJ6rXL5eEunU6nQTSRhJqwo/EkfPEIJCoVJCkSHVwI+0I4/doJ/O6/fwd5SsxWBfJT17bWoqm9GVkFBTh+4jhkUrJmEGJzCqtWLoFCIkbnmR5Mjc9BnFIi5KYIeQPMk9OMya2uq2G8XkoKrNq4CkUVRUTy5SKJCuZYMoqamqr04GtcgGggCkEcmBqbhGPOhog7hDcOvA633QuVVo9oMskiyEh/H0HI2epIszx79m6HQpU+n6NE/EolWcCRSGm+R8VDxHFFEhH6wFdemxW6eJStifFUBEJEEQ2HkW0wwW2fh805CY1JBalaCZ0+F1KBFCFXEIlADC6bF4VFlRAI5Tw74HJQF1cDqUiOuckpXDjbCe+CA36nl/39iWgsvZmiDJJEjO89kSu5H2QrIhQsFe0UtCQUUG2Q5PRNUuXp76DU0kWSQDQews7rd+Lo0aMIhYL8dzUYtNQIg2VhCqa8DNicC1DpiLQWYRzpvNnJNJx8UzZ27diJhflZJje1LG1lD/ihQ4eQEAghUsihMuh54L2trYWtcl+/+xtQq4Woq6nmoEKFWAaf3Ys58xykkCJDZ+CwqGnLPO75/r2Ytc6hv78HY0ODqKoow1PPPIPcjDxOdA0mQpAbFGhdtxzPvfo69u7dA5fNw3NC0UAEs1MzSEQpHDABhViIXKMeK5YuQZZBj8GRYbx9tgv5tSVoaF2CyTEzuk9dgFQoQyMF/EnJRhqH2qTFuuu3oW+oH43VFTzrMjwyBJFYinm3G63Ll6Or8wzkohQiHg/Cbj82rlmLrs7zEAoksFs9KM8sg93mREl5OUbHJtDS1Ix3Dh3ivw0BJGg98bi8yC8uYeiFx+HB0NAw5m0LbHUlxHOmqRhjs5QB8/e//qG4f9gR+tv/TkLChg0buAu4qLaz8P2d7+xiqwwr5Ve7O65wyK8u0K+20vyJ8sL+83TBvqjsXv02uDi8MpDyQUFMrLhfKdzp5d9fnC/y0D/Kop1e86NU3AeKUjjalEBE+GcbEG1aJISFFFJQ0uIwb/rI0PHWKiogSOp4Fy9XqbioJNQfFe7hQJgLZCrIgyFqKcp4qDStgFN4UYjbX5SaSjdiUhAp1IZq80CQeO9xSEXpGymlqSZiqfRAVjjKr084SLLDyK7YXYI0eET2nFAYHpeHVSe6mc/MWRAKBJgrT155+hnxjWlxo+KdlGtSmXfv3oNf/PwXUBPPXSRkOgWpvkRAIC8eFatkrWlqbER9XS0S8QTfbEgFoYAZbkELhEyJmZ6a5huLx+3CzTfdiKnxcf4s5zs6WYWiIBqxRoG333mHWfC0QUhvhtJBUeSrp3NGRZhHUyZvdnbu2IG+/j720pPX3JSVg76+ftgXrDBlGnngidp/RfmFCEVjWL9uA5qaW+AL+pBEgu06YokYSrkckXCELUNEJOBgKqmSFWva/KY/zwxiKWBuYR5JYQIyBbWdNaioroHb7+NhjfyCfEyMjeKdt95ESWERQv4AZqbn+DxZ1rYS5851IkJsao8LIlGKPdUpxJi9/uNf/Qd8cTfmHRaYx0YgTqXgcfpYlVGo1NBqM9DfPQCfJwCbYwEF5QVYv24NdwjefPk9fOPbX0Vvbw/7utVaBeLCBGJIwOp2QaNTsv1ASUqzRMrhMWvWrIfH68MrLx9AIhSCOJlEdXUF9CYd4oIUOjrPIScnm5nn9dW1mJyYQiySwMpl7SgpLIU/HMGjTzyGpW1L+RwlZvx112/FI48/iR27t+HdNw/jm1/5JhqrWvDS8y/h7Lmz2Lx1KyqrqqE3GPDqay9gdLgHznnq7JiQmZ8Fp8+CkC+Aa1ZuQdAdZeVWpcnA8rUbUNvUDLVei1giAWoshSJUVFLKcJS9zNSxoaKd1DUKJ1NIRbA75iCUp6Ax6JBIUvdQzMPBhIgLeByQi4l0JIRWLcHI2DBv+rJzCiEUKzhBkHjIoxNDGBy5BJkqgUQoAUmCukxm7Nx7A/IK8vH4kw+jMDcTZ08chcdhQ0VFCeyWeaxpXIHvffk7uHjuAiqrygFpCv/78O/w7olTWLC64AvGoFDosX3bHhx4/gB8Ti8Phd/08X049O47iMWCCAZ9fE0l4knGRqaSIkQjcaQSCR5kpjWYOeUSMaubtEukjhgNvtXUVWFmZgq1jVXQZMjgj7lgsc1AKJEgNzsPrSuaERcEEE5EWAVESowtG7fDPDaH/p4hVFXUorywAn5PgGcRBHLg2LkT8AS9KC0tR4baiJ7z3SgozkNLQzPOn+rEM088j7kZK67Z1I6Iz4HiPCOyMvSYmrNCotHDPG+DTKlFJJgCValyjQgFZQXYtG0L+kcGMDA0iB27dyE7t4DvF7Rmel0ejrinc5JsDql4CnEpEKRAnmAIiVSYzxmTKBMP3Pe/GLk4CIQjqK0pR1gQw7R7Dut3rkPT8mrevBqNmdwdcMzOsABAPPOcvDJ0XxiA2+6HbdKOWfMcCsqKYXXaUViUj9qlzVi5ZgUCUT8alzRiaHCIO3SEAiS/d6bRiGgoxvQdrVLNMydvvvwaor4wQq4ATp/ogNcXhEShgEQixDyhQiVi1Nc0oG1ZGwKhIF5+9RXYnE4kiXAjE0OqlPPcC228q+qrsHnPFmQUZCFG9qh4ApEwdX/8iER9cLjnEYv5YdQZ4LP6MDEyirr6UhiyDWhuW4H8vHKcPXoOj/z6D1AL1cjNLkJJaRVkcjWOvHeYu4at7a3wuNxIhmJIhqOYHBmDa8HOxTENmvNaLJMy657sfpSlkb6vU+FONQJBALgdz0IVbeZpKJW6HBU1pfAFXPD5PVi/cT0OHzkBtZq48im+9+UWmmAwauALubnAJ747rf9+dwhauRZBH72WAAqZFCVFBYy59XNauALhcByRhIDpOHGhEDW1VYziFaeAH3zr+5wtkUzEGTlZwrSYGA9x2yw2mDIyEQtE4bJ7MTE1jQ3btmLcPILV7e240NkJp8MBnVIPh93BivzKDcsRTIVRWl+FOauVefHzM1YoCEZPtUA0CsvkJEw6HRRiAQpzcrD1mo147oUXMOF1o3XjGkAqweTwNBxTNj5vk7EIqqtKkVuQhagkhfoVbRgcGURDTRU8fgcP7prNM5Dp9YyjvXT+HETJMBSErhwcwb69e9F3+TLMUxaEQ0nopXruApDIRmKL3+PnPJSS8mK4Qy5k5+VibnaWZ98mxqdQUVyCupp6zNkWEEcKwUAIqaQcl4csH1qV/qNw/9BD9IEPILWd8mOamprS4ZlXfQnuuef6FKvlVHxf8ah/0ADoIg99kSSz+ByMfLraEkJttqsY7ler+YtUl7/3MVgJvuKDpwueLCD0RQv0hynz/yeH5yMt3ItTrLhT4c7q+hV+PS2+dHxiUbIMpXn3bC0SCiARFCISlHNxG6KQo2RaDSfpmKwspOyS9YU85vRLpETTEBZ7tCVibpsQ/SUc8cPr9/GNmbxzxkw9psyTrLKRH5e8heQdp4KbNgB00yDfN/17timLF87comJ+D/2XLkOv0TFnfNoyC4fDjpv33cTIyd037MY/ff6fkc0prXoegB0ZGWHGucVi4dAfKgTsDgffQLfv2IEtW7Zwa/TUmTPQ6Q0I+UM4+PprIL8+tdSzc/NY+aPFg3y907MWtgjt23sD/vOHP0RuThZ7kYf6LrPSSPi6W26+BZ5oAC+9/BInmtImweX0QC6XMMdYKiEWs4SHNmlwMRSJ4Ya9OzkAaX7Bygrwm28d4uJ71fKVuOaajRxYRQOndLMh/BbNAMzNzZFEyjdHGlAlrKbDZuNkWbrh0MJFFpygnxRzwDJvgYe6IT7yTdq52xCMBiEUp7Dthi24Yd9e3P31f0FJaRn/HRrrG/HTH/wnVHI55mbn8Mk77mJudFfXRXSeI2WECkvCYYpYkSJyy+ZtG7F552Y8c2A/K+7H33sPYoEANeU12P/UKygpLUB//xBmzXYkY0BusR7X7t6OQNiH/t5BxkK2rVjGDGTyz7/x9hEsWV6DDddtwpFTx1FWVYaDr7+BLdesx/KV7Th65CSaWlooXAFZRhMunDvLqEGDRouRsXGUVRdz0b9gd0CvUmP3jt0YHRjBlmu2wufwclIqHe8XXn6Buxez89NoX7Uc8445LG1bwh5xSqq0m13o6xqERqHB44//EbkFBSivKMcrrxxkZvbdX7oT/Rf7cOTwaWzYthb+uAOhcAClhZWQi9S42N2Pf/nGPRBIVZAoVYzZVKhUkCnUnD5MShSzmRNJqEilTQmZGkGzGxKpEKGIHylxDP6QD1q9gW0DrJRGwjz4ZpkyMyFIJadhOiAQCnAXKdOUh7YVK9E/NMiEoAXHLByueQjiAkxNWDj5UKnT83F9bv8T7GmdHB6CSaNF0OtBPBDGDVt34YZr92DePIckkujs7sBDjz+B/tEZJFMCRBNCaNQ63HbLJ/CbBx/iGZhELIGl7S08a2CzzrO1izbTNKgYDSe400G+V/IZU2eHNtmLag1Z32i9J0WN1ht/IISa2gp4Aja0rW6EM2yBXE+KmwqlZWVMQJJIaRjQh7yCAkRigN6QhwxdHgLuMKLBCAoyipCdkY2J6XHeeIQEEZRUl+L1g29i9co1OHH0BNZt2ghRUgyZQIqxoTE8cP+DyM5UAfEw1BLg1n378NKB15BbUoHe0SFs2LwFeblljLGNIQxPyIeikiKcOXOCN2ZWm50M0ygqKofD7kJ1ZRVvrKkjkG/KQ1fHedS2NcEXDiHg9yIhoMIyDGVYib7jfTysalBoONDHE3FjwjWEm/5pJwTKBFxeP4QREVwzNkScIYyPTCKvqATG3EJs2LwNqZQIBXnFcHndOHX6LMorKzhiR72CAAAgAElEQVTURqlVclFaUFLIxBkRJDwMSOnRhUW5jDZUyZX89yNxIhqKsP2BrB3dHd18/pO1q7PrPKYmzQj7/chQa5GfkYXnnnkBdqcbaq2Wk5QblrXgul3XQaVT4+Spk5CKZJi2TECqFqOkuhz6TCN3jRgZHPIjEgsiHPNBpRYiNzMHIVcUnSfO4JpNa1BRXYWC4iogLkfCn8B/3fsTFBpLMNA3go6TZ2A0mdCyrA3hcBALXgudgVBKFHDM2xALRhEJBJGIEbGLbCVxhgLQWkq+dLrm/vRFCF7yuIvSnZ/0PUsJv9/D+RfBkBehWIhFCjr3ZmctfN6SV5tmelQ6BSvtcqUImgwVdJlyTv8mfzpZn2QSCTxeFxPOaLdAa7A34IbD7uUcAF8gDoVGj2uv34GlrUsRj4UxNTqOt189yLNgbpeD/euESS7MLUDEG4YwKeDh63xjHmryKjBttkCgVuJE11nu2E6PTzK5ZmJsku9PdH/ffO0GTNum8fp7b6G+pRkjo+MsoBkzsiGGAFq5Ch0nT0MhkqAwJxsb1qyC1+1CR/cF2BNxuBPEsQ9CJVGhKr8cIbcPk1NDKC7OYaGgvq0eNc1NPFtBiboFBTm4fPEiLvf14YaP3w4NcfQnxhAJemAxm1m0IZsn+fMp1E6rM2LPzn24fLmfBaae8z2MyaV736zNj+qWPJRVl8Nlt3H2iN/rR8IX4aFpCijMys3hvAOXKwSX9300kw8owv5RuP+fVKZ/fuxi2BLVC++vfQXfumdnapG8Qr5gKrQXw48Wn2KRALNImFn8OZ2kHGX/vq/FQdRFtZzOZhbzryj677fPvP/3F3GTi++LMW3vwyr+3x2KP//WR1m4919llVkMf11k2HIhf+W9L3r56RiPDAQQDingCfjhDaSVWFpkBVS4kx87STM5KS7YfQE/F8s1dbXcnSirKEd2djYnnFJBSRuuI0cO42L3RUikYjQ3N3ExSiz2g68f5HQ4apNTkUvx5NR+zjJm8qDUpz91F/rHx7D/uWfReeYctm7ezEjAb3372zh99hReeuFFDr7Zum0zbyIIlbg4wLphwyZOISRbxz333IOsvHyEwyF4PW4cOX6MBzYz9BkoLSnF+Pg4R1sXUOutoYFtLhKplAeqmpqb8eSTT8Lj9aO8pATFBQWora1BKOiHz+XG0089haDPjy98/gs49OZbWLKqFT//5S+wMD/HyqhcQsthigOfErEIqy7EgqfdqlquYCWhqKQYa9et56Ka1Fyf18/0CVIgg/4AU3Hoc1FhTn546i6QTWnZyuWs/O7f/yQfb1N2FhebtBDbnS6oZEoeuKI/mNvjg83qhMPj5b9ZLBmBSCqAJluFBZcNW6/diu9+/3v4+c9/gXffOoSKwjIcPXiMGb+br92Md999jwfr1q3diGOHj0Auk3E3glQr6tKICXcY8UKqkaCsvIBxlkqpDDu3X4/hoVEYTEZIpXI8+8SzvNmLIgx/IoSvfeNu/Or+ByBNSZhC0td3iXnJ1Abd+7GdEMiEqG6uw/7nnuaE2k/cdiue2f8ssnLyUFBYyoFTdB7FAkHMjE8gQ6fjm++aazbA4fdyomY8ksDOrdfi/OkuZOoyIIgCW67ZjKdfeAZFpcV4+bWX2IJVU18OiUIM8/QkWlevxHNPP4djb3fj5l3XYcd1O/Djn/yEI9dblq7kUBYiBp06ehxfuutO/PxHj6B5VRlMRRom1vT0XIZ1xomaqqW4+2v/CoFYCVNOHtxeD1IpIR8Lsr1QMzFBATqRKA+ekYJKxQx1F46fO4HGlnrkFOTAMj/DCajDoyOYm5/DHZ+8A0b6rClSNIhyFMfZM8fw5qGDjCDU6IycwLpz1y5Mzcyk0athH6vPGVoDhkfGsWbDOsxYZtB/qQfZRi2ShCN1B7CufTXee+MQ7rr9TpQXluGb/3oP24Au9PVgyuKEx5tk5CkVruTbvu7aHXjiiT/y7INYIkJ1UzUj5ii9kwXMSIJRhx5XmDeDPF8kTCvryRih+YRMhCBsKnUfaKiaZjDMk/PQ6KSoa6xAVOyBzJBAbmkmglEfSspLkQwLoRbr+VgS716skCMKIVauXIf+i0MQxiRIBsPYvfN6DI8OwRfxISFN8jcNtHZ19eDTd34GsWSSFT46L6jDFAwE8B/3fR9F+dkIex0oys1FLJRERk4eRCoppi0WlJVVQypXQqaQoKymipwW6B/sgUKtQE9fP2pqGvgxlPTpcbr5+rVOW/HI/b9FxB/BHV/6FPJKiphmFUz4uJCzDVnxwH0PQpKQYsXS5Zien4LEGMO1t62CNCOFScsMjIYcKCMqXDjRi7AjgunxORgMmTzo+bE778TJjk68cfht/NPXP4+21jZ4fD7O4KCilMQV+i99iWnIORjgc0IgiCMY9MLvSWdy0NAzZUeQGqxXUwdPic4zXbDMWLB58xboNFpWf8OhIIbH+zE2MYn16zdBodFCqlQyRlgkFyMSDbLQIBcpeROqNyhgc9lhWVhgoYjmnwgVS/dPqVLCcxY0w7C0rg3ueQeH/hCzvrS0FqKUDGqxGl///L9iamgG5cU1KCsvR3VdFaanJjAweAmeoJu7cRqlCkFvABqlBj6PjwMEaV6K/OTU7eAaIJHeMFJRz2Q5ssiIhGlmPnH8YzTXpYXb7UJRMRGc5iEgJCNSyMg0cMeAzmmyyxA+uLqONiRazM5NwOaywpSXidKKAh5CDgV9XLDTZvXs2R4e9qV1mYSNWCgBtz0ErdaEu7/+TUxMT+IHP/wZGmqyoVUrEE1FMbdggdebgNEoR3NTDVNlEtEEm/Mz9FkQhYTQRuQwKDNwedaMoCDBmE2/3Y2Qyw+X24OCwkI01NTA53HBF/UhIowhJRczRpiQu9TJFiVT0ErU6D57ARKaIVCQ3ceP6upyVrOHFyzwp1KIpUTw2UOIByIQC4RYtWYJJPI4d742bNuGgf4hVFRUYGxiDEVFuTCPjjJffvXmTQjM2qBCin30NLNGNBjqCqv0Gpgts9Aasnhd775wAfl5ecjLymXLJV0fKoMGlycHGTmaYzSh63wXpsedMCmkSIaTUKi0KCylAWURzndSh5EGmv/+1z8K9w87Qn/974v4x+LiYr5O3v8luOfb1//JYE5YNrqwFhX3D8IsLhJo6Inez2+nn1FhSQUqF91X7DZcs5MT5wpSki/qxY0aFfN/3+LO75nadB/l10dbuKdwrDmBGNVv7yNMsk2Ibp9sl0nbZOg4zEwLYLPFmfV6rqsTw2NjyMrMxNjwEF+odONdv3YTNCoN5m1WXL58mVVAKtiJRU0TxqR0a7VaZOfkYGlbK3ouXsRAXz/baWqqqxlttnv39XjptZdRVlrKhcvy1uW4eKGbPeOTY+O4795/x7SdPNhCvPPmW3A7nKipq4bd5eTd+OT4JBeH5OkkYg0Fs9CgCu3EX3v9dVZOqGg/fuIUe+WWLV/GhBl6n4RInJ6ehsftQTyeYJVbKFMw1oh2+7n5+di2bSvGxsZx8M23GL9IbUeJEDCbJ0GzDaJUEtb5BR58u2nfPqjkChw+dYyLEqPBwHaY/st9/Fi5RIqVK5YhLzsHJkMGL7rxWCR986BAJ2LMUwhPJIr+wUEEqBNBrHgxDeaSehHg85beL/l7F+zpwA0a3Lzt4x/Dvpv24aHf/IaHCsPhCGZm53hjQpjEQJiUrSCjMqmAlytVCIR8bJX5zRMP4tU3XmU6zYMPPsgJtJ//3D/zQNfDv34Yn/z4J3Cp9xJGRgfYF9zU1Iwjh49BzsFQ8T91tKgwTElSWLtpNaanJjE/OwudWoWtm7ehrq4BB958DZOTZmjVGkyMzyKzUItPfvbjCESCOHX8DHZt34N1a1Zz0fqzn/0EN9y6F4F4AEmZAP0jfcx+9/rceO7JF7Fly1pOtS2vrGXff01VNUb6B7EwM4toMIxrt1+HiCCJ0+c78MlP3Yn5uQUce+cImqub2EtPStyNu/fCG/Jh3YY1ONtxEgv2eZzqOIFrt1+LH/3Xz3DLLbdCDBk2ta+H2+7CD3/wA0hUUqzftglPv/gyvn/fvUxtuHHndZjoGcKDP/89ahoqYHGOckDR6vY1KMmvwOjQLPyBGMqr61FUVMwWsGiMPOpeCIVSyCnFEHF0nT+P6spKNDc2IpQIwZibhXmvHUZjFkKpCNMuEskE4skYpqfNjPfL0GZAQrH2sST/VyJI4Q9P/Jbb+XtuvBFvHHwHpmyiwFiZ906qqkwkRse5Tj4uc/Z5DA0OwGOzQhiNIOHxo72uBTPjU2ipb8Ynbr8D+595Fs+8+CIighSGJkbh9yUZz0dzDxKphGlIe/bsxoEDL0KuIjqPCv5oGJVlFei73JfupokkSMZSbFegQXYKZKNrhIYzw+EYFzDkm6b1ncgSVFASlQQJIp9EodSIUNdajvG5ATSvrEMw6uduiUmVj8sd4+i+MAKJLAWNSY2tu65DfWMzLpy9iJ6OS7DPz8Go1+LOOz+J4rJCOANuOCMe9A8P4q4772IMajgURTySnuWgbhhZAJ99/mmkkhFYpiZ4g96+pB1ZBflMFOk4fwYSiRLTUxY0NTdxjgRRtnxBGwKhMKfVNjYugUikgFgoJRYKd9oEAQFee/IVviY7es7j0WefQH9fLxac0xz6NX5xEpNnxjFweQgijQhhWQh3fG0nhIYwF90qaQbGByehSmpQklOBV559C3t3kDrZx6SWA6+/BnVmBu5/+CGIVKI/oY7puqX1RSKkY0/D8HEIJELGTdptc+jp6UQi4uc1kGw49F5oPignIwt/fOwJtlNcf91u5JpyEPIGUZCXj5xsCutJYNDciwRSeOPtd3DHXZ+FWmvgGaRwIs7WLVKtqThNJcPIzNQhHAng8OEjMJmyYMzM5OI4JRBDIJPC451DPByAXpUJYQyYHhtnn3gqqYDX5UNxViEOvfwuvAs+rFy+DnIKrdJK0T/QDZfbzoP5mZlZbGmUi+XsbafNJWF/3R4vRIQvTofRcreVRKtFLCQV2NTtIbsMzT4Fg37e1NNan5ubDY/LwZtsWpM1BjVfw4RDTqUEfJ+TUeiTHFDrZLC7FrBy/XI+Ph3nTiEc9PPmiXj9oXAMaoUeLrubbVNSgRwlBeUIh2IYJ1yty4a21kbIxCm4/A54YumcCAoIVKkJmxzlc4kGzsluJpPqsLR6OUrk2bh49iJePnYcK7au4Y7B3PgUcjNyUN/chJnpKRiUmnQ3JRlBIBFEMBWBO+iFRquCUiXh2QKTKhPvvvIOc+dJ9gyFArjplr145+h7UGZoMUgkI6UO8zN2xP1RAvXgvv/8NhLiEGYXLJxme+5EBycX/9t3voVn9v8RcokEQ4PDuP7mfZjuGYReIkH7qhWYnJzE+MQUrG4HPvvFz+LdE8exYHNhesaCb3zjGzh75hQGLvZyAB2R6rQmPWqW1GOWBqrlSqTiSWRrM+GbdqLj2FkoFBrkF5XizOlzSEKGuEDxoWXZPwr3Dz1Ef/WA9+Mf/6pw/973dqVYzSYbB6d+pr8X5fF0kZ2urK9W469OU736SRcHTtkyf6WKvbpov/qxi9SYD1PgWbW+aoD1b6nvV5Nx+DXpf1cKaU5MvRKMRBuLDR1A9cRHw3EfKE7hWFMCccmfU2PTXYM/F+qLAVBs/REAb791Gb2XZyGQiOCnMBCJCHl5uUiEo6weNdY3cJyzw+5MU3KEAlRXV/NQJqEdyeM+OzvLaMjt27cz55gi6I8dOcrhR5+4/RMoyM9nYsnU7AQX8/OWOfRd6mO/VEtTExfEtdV1GBwfQjQe4aJ488aNnE5IiWsGYwaKC4tQWlTMOCoaHqWvjIxMJs1wJySVhM3h5LYmnSXEi45GQ5CKJOy9PHXqNCvGLS0tXDTbPV62uBQUFKKurh4LpAwlU/D4vKyez8/PsSeTlHOy6Cxf1oYMrQ4V5RVY2tzCXt5oMppGZVJYlFLBrxkI+EEASVYfqU0bjvBGhToPNAFPQRSEhqPvAC2szM4nXCap7F4Egn5+/3RMyY5ACaek3FJiqt1p54RZ+szr1q9Dbm4eHnjgIUhlCt6QEO6SlEzaKBGKUiiiWOskpHIxDw5+5st3Ys8tezAyNgiJSozf/+73yNRn4uShU/AueLG8tY0HmyrKy9jn33PpEhdrfm8QOo2e0ZhUGEKY5NjxTVs3YnbWDEE8iZHBMVRWlLCNIS5JweVxs6q3rH0Zlq9pRU5JFp569mlYF+woL6rGyROnsO/GPXB7nazAdff3IBD1oqy6DLV11VDKZEjEwjjX0YmW5laIxHI4XG40NTbh9LETCLq90Ot0EMtl8EdDaF+/Buc6O5isQ4r+rmt349HfPoqVS5ehp/si9n3sRlzsPQ+rYx5FJQVYuWo5LNY5BMJxICrEwqQDY/2TaG9tw6OPPolb7tiDJavbkFWai/HpSYRjcfzhgQcQWfCjuqgBcoUINrcZrcsbWWk9e6ILq1esxtjYHORqBSt+NFxJg2atza0c/GQwEErtHKM6V7a3M31DY9JCm2WELtuIhIRCxhRsqyG0KHvAkwkeJuT5DqGYuzAUDETdraf2P8pBKMOjo1i2bCVGRya4SKELno5fWUkZW8dyCnL5+iMV0LMwB0ksBnVCCKNQxYi1m264mePe3z52GM8dfAUX+vvhC0U4fl4YFyJFhCwAkUgc6zesxokTp0Gm3Lz8LEyaF7BtyyYceuMwVEqyAsXZZkcFO3VDqNCjgXV+DgERZaiIF0ClljMpimZByL9K7G0SiEVyirUXw1igQyQVQG5BHl/XrfWrceCpdyBTC1BWW4oEBVAKY1i/YQMrkvMzFrz8/CvQyEiFVaOxsR6d3ZewbF0LMnOy0LykhWd3Kksq2KJEfOtgKApv2I/s/GwkBQmmtlDiI5JCrN24Hq8cfA4ZmRpMTc5ADAlCgRATXCpramB1zjJJS5+RgVAkiW3bdmBkYBylxSWIRSIQhxV49fEDOPHeMXzvR9/D9Tfuxi0334glKxphddjgnnCj92gvpCoJIpo4Pv6NLUjpw+wRz9YUwTcbhGfODbFQDrlQiUOvH0F1dT2fK5lFucgpzocpPwden4eLpQtdF/hvTwx+iqgnMlQoGIGYyFtKGRQaCbVDYJkx42J3J9atWwcpTyoLeQ0TJ0Rw2JwQiWRoaVgCaVKM3/3qIdxx++247777eM5mySoioZhAHU6xWI5HHn2cE0ezsvO4OA8lwrAHHJidNzOKNC8/G88/+wKLLKTcezwOxgpGElHEEWD7qVaZAbVEA5+L/M20Zmk562Bm1Az3nAdGVSYK8miOQ8i+c6eLQrACcNhcCHpD3NGkGSOi23g9Pt700HEgkSTgDfDmhbQ2Fk3iccQTUfa1U1dfTFkkpMYLUkwko1AtssSF/H7uQlCeiFpDaMsoJ04TxYjsoR6fE9kFGQhF3WhsqYFUnUIo4oN13or1a1fjln234Mtf+ipkUhIuLDBlZgNJMfJzqDuZZOqL2xPGsvYGuN1WxMJ0HqkgUkg4qIqufX/Qz0njWVmZ3NFikkdCgQyJCSahDpapeZwZ6sMNn7gZx949jKjHD2FKwAnLz+5/AeJkClkZJnj8XrgiISxf2wKr08ozHgUFBmjkarQ3teOH3/ohtHINrzNunws/u/+/8dDvH8KCwwqRRokZClNzBBB2A+FUFBUNhfjcVz7FeN333jiMsCeM5uYlTNA6cfww08kysjJhNGXjYzv24ve/foA7aoFAGP5QBG8fOYlb77yBCTjReAolxSWMPaaAq4WZeSxrrEduNq1pQwilwmhetgTzNju0Si1MCh2ypDocOvAWpDIVtIZMHDjwOoQSBUQK44dWpf8o3D/0EP3FAwhd2t7eziGLnOz8AV8CKtypkly0t1Chy4FKV7zYrKJfKewXf5a2yPwlQebvvbW/4LtfeWC6qE8Xt/wa76PPLD7f4nDr1c9/tfr+JxzllQr96scvqv/p3X/arrO4mVh/Fh8Zx50K9+MtSVYu0wU6ASOY/Zh+3St0Ge4yXNkrnDw1iUt9s9i4eRNKKytYPX/jjTc5yZMKUBq2CpPXlgajJBLk5eRy28s8ZeaindqPVIDT5ymvqERFZRWqqqvx4gsvcOty08aNsFltCEdDUOtUXOwH/H401DfwEJtl1oK6mhouZA2ZGbxQGfU6yIjhq9dCJBMzNouGDoO+ANw+wlC6oVXr+HVJcddodfzeKCyEuO/E4qUCgRCR9DHJEzllnkJZSSkH3vT3D6BnsB9+Hy22C0wYoKRB7psKBHyyUigU+XIp2InQVFTEh/0ByKVSLtCpRUs8Z2pHk4I4OWVmNZ0+Hx0TshnRACINnlIwFb0f+juQekP/j3yf3PKXyhj/SEUOWYB8fi+/Fn02skvQc/OuTyTi9NN0tkGSOclSqYJRXYTmpIJuMQadznNS2sjbPDVrYQRgLBFDy4p6lNeVQK6VIiVOcFt4enIax946xq14mVCBbKORFVt6n6vXruFC+0JXN6YmZ2GloT2JhAsxUkGLivNQXFyAjtPn0NrUgNOnz6GlrQnZhfmc9kl/5/bVy+FP+ZFVYkJtUwOSCQGOHz4FrdbITFirdQ5Onw2lFcU403GSqSCEC2xfuYJDWhYWrHjpxVexes06RjzqdHp4HR48/fjz0Ovk+NTnPgNDlh4vvfIilGoFc++JfqAQqyATKSBICWB3OtDUVs80iNvv+BistnkYs8iGQSmMUrz8zCvQiHT49X/9Hh+7cR9bWMLxIBqWN0KZpcaM1YLlq1ci6HTiyQefh0qoxMDAIDbvbMel3vNYsaQNJw+fQn5+LrZsvY7xiXl5+ZymSOE2FAjV3zeIzZs34cSpo9yV0mVlYsY6i9ol9ZBoFAgRLlCuQow69BCypYxwqqTY0kkcCYavhMYIIRapGPVIQ79k3yB/spKGDBMCxGJhxrSSMl9WXMb+U4iB/c/sh9/jhlYqxvzoOFZU1eH4q+/ie/92L7Iy8qDWafHVe76JhYAb5vl5eDwhTm9NRpK8YaOdOT1naXkRW5KEUiH7pSeGZ3DfvffhP//jvxCLkmJKA+CkTlJBlOBriJKAyYtKQ93UbiWvJH0rCTenkHHniPjMZBfzBTwQy1Mori6EP+jm88zh8GHblh04fvQMvvj1f0JGrg4qvRour4cpTbSizllm8NhvH4WQ7i+RFLZs3MDXiEghhiHLyLaITRuvgXVuHjqtno/RA7//LW647RYojTpWE4mG5XI42PvtdNtgdZpRXpYLx4KDCSbk377cMwCPx49QIsrpxjTfk4KEEaG9PX3Qa2ntkuDlP76K0fODqCgqxoYt1+D5l17CitY2BBI+DAwOY+j8OEifl+hTuOUrWyAtCMGfCiHbWI7QfApirwSCIBFrVHj84Se4Q/Gj//kJQmJAoldDQkQeIeBYmMPsxCirkqQ406aoqKCUcxokIgX7mglxqFaRchuGSibB0MBlRKJxLFm6DEqtjjcg5pExxsq6XF7eRAlCSQx09WJieIwH9wViITKyDVja1oRbbr0FP/+fn8M8Mc1+YyEkEIpl2H3TXrTvXo2znSfgcC+gtq4mjfuVKXntjIQC6SI0FUEg7kI4FoNRnwedKoMDqaKRFCJhGRLBFEZ6h1FoyodJnYmZqWnMLcwiKYhhbn4Kc5Yp7uwEiJxlMPK9IeALMB6YugfsXSerJyVRS2SM1KTuCCnrqUScOAxMFaN7Bl2rZNeSKsXIKyDPtBhTk5Psxya1GwISRBJQKlSQSAgzm0BeUQ6SojCHL9U1lkIsj8Fhm+NzmzoWxQUlTE0ZGZ5EIEAWoSSycgpQXFCIqXEz4z5pFoUQnU6HDbSrp1RtpU7LbHMq3LNzTdDo1HC4ac0V83uQC7UwSk2IOkI4330J1lgEN92+ByfeOgSjXIVlK1Ygt5Bm1qI8bD9rtiAhFCC/LB/BRBAqrQoFhdmoqM6H1+7C8roVePI3T8Ix52BhKRDx4zNfugtHTh3mDaE+Lwfzdiea65ZgZesavPDKS1jw2NG+YSWMmQYcfv0d9J7vxb//+3147IlHGK8bSARQUVfNqbAHnzvIHWeymw4Pj6OytgH9Q6PYc+v1ONdzATn5BTAajBjq72OVHdEotFIZAi43D/aWlhSid6gXQUTRVNeEFXUtuHy8A2N9oxibmEJz23JMWeaxYPNhxhr80Kr0H4X7hx6iPz3gb+Ef/0px/+53d3Fy6pWAT/532hVTS2uRh55WvBc5rFdsL1ep2enfTbu7F5/rasX96k3A3/oIVxfuadX+z0X9+zcJVw+qftAG4oMwk+9/3EdZuA+WpHByaQpxDjlNF+9pksyfh1HpuFxtPerosiAQkfON25hlgtVqY98nRXW3tSyFUiZH/+g4o/heP3gQC5Y5XmSoGKVWeNr3TKQXKbQ6HScK0jGkFuSKZctQXVXNiygV+tOzU2hftYpVc7LYUJw7paLqtLq0okBtdLkcerUa8WiY/Xi+AA3vAQvkj1uwwR+m15Pw71GQE/2jw+lGOEIBGyJms9OQ3/jYKDN8ySBEv0sF/OTEJKqqqpiuEUuE2etHFpMlLUtYbaZkUprrpd2l1W7Hgs3KhRcNhZJKQ+g4svCQGkOpb0QruHipF8asLG65U/yzeWqKi1u6+XMMdDRy5fOFYbNZuegm0gjtp6hw9/mDXFRTe5v87XRjoHhuIu7QYk3Dt9QBiHPaLM0f+K9sZoVIkIczmfaw0u9RoZekpEIKuJGrceedn0Z5eSUefOjXmJ41Y9221VDplahqrsCCa5ZvVEV5RXjmkWcxMzqDqCeCltoG3pBlZpvgdLswODiCC129XABn6Ok40P4mzt5ut9sBiVgGrUKCmspKrFu3hnGLC3Yn24Bo7qS0qhgWzyxa1i7B5eEBbNy0BVs3Ek5Oj3vvvRedF87iy3d/AZFYACOjg4ym7O/tQ0lRHkprSniA95pNW3hQMxiMMumeuGUAACAASURBVE0jL8uETavXo6q6Cm+9+zYkciFbYIqLc9kTqlUbkIwJIRErmd7curIVS5Y3weWxwemxcbFL51ZpZRVOd3TAY/PANePEm8+9h62rNkApUaKkrBDPvfoiF9X9I8NIimLYu3MzDjx5CFs37cRbB9+BMlOCwmITRHFg13XbkECE7UnmGQv78fVaJYe21FbUoLCkGJ1dXewFhVSK3bfcCFfYC5lOhlAqjmiK4CIJqFU6LkTJQ06rmVgo5L/rvGUWdrsTdTV1gFjCPt14PMJ+do1KCxFx/2jtSya4KFVpM1iJpOAu4oMPjY9AIRKh68RxJFxuDHZ04eZte5GhyERlWS3bre772Y8QFwng8Yfh94X5mNOGmjOE4ynuIhFq1OG2Q5upZaXWOePH4488jC9/4StMDuF9hpjmIIQ8IJkizT0p4OKDgmTo5KSbAuEDicTh9rrZ7iUh1YzX+xR7fRuXVMLqWODzy+MJYOnSNriCPmzesQXT1mm0LGvmYWkqNul6Jcxrd0cnfAsOtC9ZjuaaBvz3T+9nhKPNaedik2Lm129chzfeeAt1jfXoGx5C9ZJGKAxaiBhhG4KMFFWnAy8eeAYGoxg1tYXQqXSYn7bCY/cgN7MQS5etRlIigc/vYyufxxvE2KgZRQVFOPLuEXz5i1/E4799DMdfO4Jt6zchMycH99//O9x20z7MWKeZqDE/sICoJIpP/cteSLJcSKh8EErk0MkKIHRrcPzVs8jR5CMzqwjdvd34xKc/joLqUghUcsREgFKlgN/rhjAVwXvvvczzLqQ7UNJqTXU9BAIp9Lp0ujR1/Tx2K+QSIR57+PdobmjkIrS0sgbGnDxYKGdAQMPGceh0Rgz2DsK34IG5d5QtFx3nzyM7Lw9yvQT+kBs52ZlQqxVsf1i3bhNOnjgHm9VLuzPc8S93IpoKwkcBRRolDyuTBz0VjiLo9cLrcyEpjUKXpURCTPdpDQzaTIhFMgQDMSClQSooQklmEbxWByaHRtlmaLMvwDwzgXmrBXKJiGcHqiorcf5cF5QKBZRSObRqUvXJjx/mlFBeQ5Ngehdt0H0+D/P6yRZl0Gn5HuVwexGJh6HQElDBwOIWdUidNhfbnig4jK4/tUrL5C6yMspUIlTUFkIgiUAgIQthggEELocLJcWlmJ2dZ2yl3x9grKZWp0eQNg4+8uIr+H2QSGVzOtijTfNPQbJLQsjHzOF28TCxhu7JJi2HWxF9TRQRwSDQYnbCguGZKQgylFi/rh2tlZWwmqehMRpw9NhxpOJCFOSWwm7zYM5mQ3ltBY6ePoKGxhqGC2TkqLG0vgVVOZX49U8ewMTgBK8nZH9cvqEV/ogfZssUCqvLcam3D03VzTj57mkEg3EEE3Hc/W9fRCQcxNz4JLQKwr/WYGhkAL0DPRAZZDAV5kKUSMI6aUU0HOMu98WLlCI+gU997i7YvDZINSpodDq88uLLLNDV1lRBq1Bgon8IC+NmGNUaxMNhFJTmI6FJobSwCNetvQZvPv0SQm4/IikBsgqLcPb8Bea4X+qf+dCq9B+F+4ceoj89gGqjTZs2cQfravzjXxXu3/kuKe5/aUUhxX2Ry75Y8F49IEo/u7qw/qC39Ve0mTRGPG3JuYptTo9bJK78LVX9/c/1Fz76K0r61Qr9B72391t7PsrCfbgMOL0UiNE9/MoXbS6ogKeb4qJt5urPOTEdRWZuNbcC/cEgex+nJqeQlZkNp80Oi2UOm7ZdhwMHXmGM2JTZDMv0DKtrMqmUffBUwGdlG1FaXo582kUbTeyfpAKdVPvFyHSlVs0Wk6npaX4OQokR+5xu6lS4Uws7NzsHElKfPU6MjY3x4kXKOBXNNCgbFwlZ2aBvei4adiO8pMvpYqoCeWZ7Lnawz5AU7wy9jj3rRIv56pe/zFYdUqpiUWqjSvg5iQCxuHkgJZ0HlhJJhOJRBLxejpJ3Ox38fCMjw7xpoQKELCRUUPuCAR5wJeWKBsRIcUSCkJhBHvolKg+pyDTkR8U4fdMulZIc6XXo/dDFIRKL0sOp0fQQL8VS0+egxZ1YutQCXmxZ8caM+PACslVQeSpID6cihexsEyKhGKxWJ5pbmvHVr32VbTSnLpyGM+hEIO5BbpEJFy6eR1N9AyYGJ/HVL3wNB196DQuTszywSzeOyalpTqilooAUrrSSBKzbuBYnzxzDxo0bsG7dajzy+4fhsC5gz85dTFE5fboD0zOzKC4tgifkgdKkgMyowK6b9+LoiVMwGXNQWVePPz7xBHoudeEzn/0U7I55+Lwe9PZcRENVBdRKBYx5mWzBuvWm2/Gt73yX2/i9l/qwacNG3LBrN44fO4KurnMoKS3mYei+Sz0oyM2BXmeAWKJA24pVsDqdTBkpKc3HpHmMkXNKnRJqgw55xcWstuUZ83H4zSM4/s4xtNUthX1mHsX5Rejt7cOZrh7ojHoUVWbjxj07Mdo7jlMnLmD7rutRUVcKsTiJH9/3CyxpqEBOQSafR3t27eXBxycffwRNDXU89KZSqxBOxmEP+nHt3j2Y9zmhMxkQjpFdKg6FUo04DbKKpOmMAu4w0iChDy++8BwUUgVKioqxckU7ZHINE5B4JiLoTw+/ssUQzEsfnxxDVnYBZyuQFSIWJ798HE7HAhxTZgyf68RIRz8e++Wv8dKzr2DNyvV4/c1DOPjum/AGg7A5gnxdR2lXSMxr4s9zF0AMlVqLSNyHvKICzFkX4Jx24zcPPITP//MXmaiUoHAlcdrqIxSmmIZEQ4TUQeIMhyTYhkVqJvnm6RwfH59AfVMTdFoNOi+cZ2W1tqGcrQKUzDkyPIXV69oRF6Ww7pqNcARciCRCrNKRAECfj2wvj//2YZTl5CHq9UNCb52tbz6E4gk88JsH+dqgzbvBYEBuYR5CiRiURgOmHQsQySQc/Ea40eryEvg8DgwOd2FJSx00UiWUUjUqyiohoURhswW+SAwur4sxoy1L2pCTk4eRoSEcP3oEy5a28GZuRX0rHv7dH7Bp8xY89czz6DzdjRtuugFvHzwEx6wTujwtPnfPjXCExiCUxaBW6qERZeHRnx9AYDaB3IxCrFl7DXvafWEPhHIhz15oTDpk5Rlhd83jcl8nVDraDCkgESuQacyBVmOE0ZiDqqpa9Fy8jAd/+b8YHxxGSXEBqivKMdxnRvuaNuiM2bjltttADmeir6RSYg728th9iLkieP7RZ7Blw0a88dbrGJ0agSdhh0ItRH1dKWqqKxENphANAEZtLmJRAbyRMLIrcyHVSiBXS+H1ehjPiEiS6SXxoJ+vwdUbV8GYp4Pd60QsQQhoKQzGTCjUBiQSYmTriyCKCnHxXCcSVHwTKtBh5Q4TYVxJEAh7gvDafVDIZdCrDYhFYrxWs5AhlDAa1uFwMqFEpdFDplByIFbI70Y44OOuLt1/6HynbgIV7hIZoYvFkIslcNld8Dg9MGbpuYtKZB693pBGKGeoIZJGIdMQIx/QKdU8W5OhNyLTkAWzeYpkR74fuOh3xSK4nF7k52dCmEzydUqYQ7vdzfcwl8MNnzuAzOwspmwFCZcsTEGtU6KyopyfL+APYHXLSv67dHaeR1wuhrE4F1s2rcWK2joIIhEMT4zxIP+5U51IJgh2EIcvFMbkzBS8IRcqq0uQm2dCSVUhaoqrkCEx4A//+wdMj89wnZWSJPG5r34aL7zyIiz2eRSWFsPnDaIsvxzLm5ajsLgYmgw9wokop9K++twLuG7bTtz/i19gZtrMXbismjwoM/Vsl1MLVZgjjGVONi52XebZhRVrViG/sgiGnCx0nu3EjNmM0eExXH/9tXDbHJyEK0sKUJydxxQ3m8uJ1dtXIIM2MSotvnzX57D/8acwNjmNksoqPPLYH2E0lcBi/3Mo0N8qT/9RuP//K9xJWCHhqa2t7a/wjx+ouFMgz+LgKBXJVJhfXbhfnY/EAUp/I2V18cnZavP/+LVoh/lblpz0AOyfX2TRAkO2ib+V53T1+/ooC/eRMgFOtwFR0V9O2S5udhbDl64+JGpDLXxBMU4eP4nS0jJkZBghlSmRYcziSX4K4rHMzSMrK4uLRtr50zAmqQtBv5+JMVREu9wOVs44TTCaTl8lZd9D9IJgCElB2olCNhMivuTl5sLrcTH6ipQzIsAEfH62btCg6ZYtm+H2ellZ93s8HA40bZ5CYVkpaMKZbgpUIJM6TAQWUvAWrPM8ZFOQl8MLXevSpdi+/VoUFRYyiYWGYIk4ECI6jlbBQ6S0sySsosNq4+L5hRdeQH19A5avXgNvIMD0Gm/AyxYcGmYjBB8pMKTwkW+P7AN0fNm6IpOxakc3dC7OaQNAyYJJinhXpFv3nNKXVtOpMKOiK12AkyeMnifI/lt6bb1Riv+5/2f4xU9+iZAnjeTkAa4EkUXIAhSB3mhgT7XT4eLOAJ2PleWVCIdC6OnpZSW/sKCQhyVv+sStkKgkOH3uGF569QCu2bIW69avhnl8EgGPn9Xq3s4LHLy0fv1mTE9bcPlSHw9s0rDb6pXtiEYjaGltQd9QL27/1McxONTHx5rCcM6f7cZw7xDz5yemzEiKk2hc2YTxuQmcPN+FXz70U275U+z67Z++AwdefRmbt14Dm9PGRR4RT57d/xTu+cY3eJ7gtw8/zB0DwpiuXrUOv3/4EU7vpdj1Cxc62SZQWVKIUDCGUDCO8aEZ3HTjDh7G7ezuQm5xMWZpYDHDAIVUzN7/y0N9uO0zn4TaqEU4FuV5jIqiijTXmYSARALjlwdQW1SJk++dQjSahFSrRUVjJXovXkRTXQOe2P8EbrntVszZbRxBn2PMQFVBGbwBP2zzCzjx7mEIoyl4bTbegGgzdKyaKbJ0mAk6AbUSrWvambCRqc1ANBTm8yPBrhgh89FtDhtGxkcwPjGKgI8SJl3MfG+obUJ1WROqa+vgjwSY8EPKdlq5jvLf36DVs9IYowqBrE2xONM/qJXtssziveeex7alq1GkKcDFi5fQSr7+x55Bd28vz1wQTtTuItwoKeVSzg+ggoU87BS+UlpRgpHxMfj9IZB348c/+BG+/b3vctYAFe20HtCGS6uSMzM7Jab5mQCvB3SeE9aRRIBFRB9dk5/57D+jsDgfjzzxRzg9s0gJEiigeYlYiv39tLvNLStG/2A/Pv25T2FgZBD5xfl8nFauak8/1hXHt+/+Olob61CUY8LJEydQVlkFfVYWYxJLS0uhkEjQ0dGBzdduQ4BCr8RCWD0uTM/NorC8lBcpGvztH7iM7s7zqCou5fj6g68eZLb5rpv2YHxyAl/8ylfw2JNP4Lrrd2B8epbXgMu93ZgaG0R+rh4Bmxfty9ZgZn4BctqAG0y43NOH9hWrEfaGcP//PID/+PU3sXrLMjz93GOQy4VIRZOIuoEnHzgIcUiF2rJmGLMMuNR7GWqFCkW5+bBYp9CyvgklS/IhMxCxiaxQCQ6387mjWL1yAzK0ufC6A1DL1Tz8PzE+ie4LPbw2X7ttG9577z0UFRfj+j27oNJqMGe1QafWQKvOgDiphDAqhSypxuXOHkTCAZw8+y7M88MobDSiqNwEl8sCSUII/wLQVrsJMiEVzgl0D1xETl0+NBmECybV2o0Dzx7AWN8wQg4PSksLWRAoLS+DTq+GzqBCQhhHUXkx9KYspKQyJIW0eVVDrSTsrZ1rALpfjI4N8fVLg6lkv3JabPDY3Ag6/Yj4IsxOp6CvHFMW26foOibvOgQSBhEUFRGBBAj6fJgaG0FJYU46VFAq5TV02jINtTadxklixsHX3oApw8jqcyKVYjWfMKepeAwZRi0yc7VICkKwOuYgE4lQXFCEvOwCjA2PQ0Zkns4uZGTlsLDoJtuJUQWtNk1eo3spzVfRRpYobbR+0s/Msxao9Sre9NKGnq5nvVzHpCyTLgs+mxeTY1NIyYXwxKLYsHEFyinUz+PG8iUtGB8Z43vm+OQ0IiEB5mfp+EmRFNBMkgg5+Xrk5JtQVlmCXZuuw/OPvoDj756E3xfkTld2nhH1rTUIJIOYW3Dw3ACFNlFOAF0XtNnILy5AY3MDtu/cjl/98lcoLSLm/v/H3nuHR16X6//3lEyvmUwmk0x678n23peFBQSXtkgXLCAeFb7qsRzPVwWxYUXBLiKKIH2BXbZle7LZlE3vvUwyk+m9/q7nmY2uyAE9l9/fX8aLS9jNTD75zMz7/byf575f9ykO15LrpIBeBpU5A95QAGur1+A3Tz+DhlUrcfi1t5Gp0jDP/gN33cYhcy/87k8oL0l95ii4rK21g43tZpOW1+ytWzbAap2DVC3HyaYmKGUSlBQW8WedmklGrQGvv/QaPN4EwkLt+1Z6/y7c3/cW8TdQTbRnzx5eL94PfS746levZ3Mqy10u8dOpu5cq3Cmx8x/7oZd/F33oU/HGl2nnL9OXv98zLnfUU1SalNY0dW2p61zuwC8Xxsvd9MtZ6e80sKb46WQ7TH39Kwv3oULg7Mq/dtyXO/7LN//y1Nllo++KlXtRXbuRO9ZU6Ak4KZXc9kruJufm5bGOOxkn0Qk42ZNGpHabDfV1dcwZpzE+hRNRZ4EoJvR40hSSTpptbSIRa74pXIJ+dzoAhKnAdTrgdNig1+u4QKdEzPkZ2gQT0FEwk1TCXeTC/FwOodm5YwcbZ0lKQiETziUH68Ab6uuRm5vLRQx104w6A6erCgQJLupnp2fgcrrgdrl4PE+sdErIU8rlTMbx+QI8PWg6cYKnA1Q4+QIhuHx+vka3l+guhAQDG+no9/B6vFxk0X0kpn1KqpOS2UQ51CN1aKR7mApnSk2T6M8pTZX+mjr+pE2nA81yJ5003gKRAB/92N1oWFmPl155AT6nnxPvRsbGEfASr13AHypKCK1f1YjDR45izzVXYcfOnfjJE09wUbR+7TocPXIMd9xxB775zW+xDj7TlIXMLCOcPgcEojhCET8bh3wuN1atWIlzp85AIhZysfzWwaPINGYxws/pcDFHeO+VV0Iqk2KIpCPCOFavX8GR3X29fXjjtaO44Zq9MGgzkIwDSy4HEvIkbrxnP6TpSjz8hf+DdetXoqOtjUO4vvH4t3Dg0AEMjAygsLgQFks2nM4lOBYXoFOrcBWhxoYG8dprr0MskjGvngpFkjp94uMfR99QL86cbMKt+/Zhfo4e58T6dRvQ1HSUEW2FpcUIJ+N46ZVX+LBRX1fLlB+9Vo2B3j6eZFy1dy+UahVUeh3Otp/H5q1beRx38tAxPPHYd6BT6lBd3YBkmggrt6/k5zGodThy5Bju/uhHIFPJeDIippNZOIZMYzY6LnTC6/RAkhRiZmwC1ZUVLNVoudACtVGPxq3rkZBIIKcOfCTCNJ5YIMSToEXHEmYW5tE7MABRWhpnESjVCqTrNRgeGuDXQi6V4/SRVuzcthMffeDjTFiiAj4SjuI73/4WiguLsHv3lYiTxFCpgNPngzEjgw+cSWEcSzPTePsPz+Pj+26Hb96LgYEhrF2zAb9/7nkMjo7DarNh3mqDXKFMBX4JwHIZ+iwWl5DZdRg5OZmYm0uZuUVJCW7adyNee+N1TtYkyZhEKmYDM73n6bqS9Gan0RatvaJU5375QECkGeqcE3KP8gFcPiciiRAs+TmYnplEYW4hT+5owuDwuDjl+PiJYyRSZrRqhjGD5RHUeS8wFeI3T/4KU+OjMGZoUVNbzWCRmtoG7L95PxfjiXgAg8ODSJPKoDMYkWXJZs8JTc3oNLywuACNWouFBStP16rLqvCtr38b4rgEMxN2/PyZJ/D0M7/Cfz/6JTz9zG9w54fvZmqNQqmGWiGDc8mGXHMmjh47g/7BMVx93fUYHB3h35vi3olzvXv7VixY5yCUBeEl118apcmKMTe1CJVIj2d/9ipiHiFMegM+fN+d+N1vnoMkqUQkkMDc/DSUBgmuvm0roAhAoIxDmaFGKOKBmt5T/ihU0kycbmpDeXE1sjLNjMCkdTkejiHsD6GnuwtDw8PIzs/CRx/4CBaWFhCOeDA7ZYVekYsP7rkLmUoL4r4EfvmLp5BXZIDdMw21WYzZhREIk1Fkqs147lcHgJAWH77jAebwi5UCJDVxiKQiln3YrA4ohCrUlNdxwUzkGZLfqcifFA5gZnYcR5vext5rr0Jnfy8+eNPNsBQUpMLrIGDJJu2xNAlOkwp4mrNoX+QOuM/hgm3GirZzbQi4/JCJ5PC7/HwAcS+5YMrIYPqZPxRBXcNKSGQp4gxp7bvaW7GmsR6tredZJkV7Bh1sg+EAzNkmLth7u3tSAYNyKYQs84pz2J1YKIBaI4Uv5IFMKeTwuEgwwh6UytJq9FwcYCqYWCSGVm/gw3wgHIBGm5Li6PVaDAwMQp+u5QMIHXKpw8lmbpkULq8LxiwjS+DkUgWsU1aIY0JkpmfBoDSg+Vwz5BlKeKI+7NyzFUqlDOVFJSjKK8DBNw5ifHwC09PzsC0QDjaKHdt3cPr3lVfvhsO1gJwCEyrKi1BXXIWXnnkFXW3d0OsyAFECoZgf+RUWhAS0n0UZAuHzBvkfiViMLVs2Y2R0CIl4FD/6wQ9w4OXXUFFahV899UvY7TYMzc5i1e4VbDw9d6YZO9dvQ1t7J8prqhDx+DHc3gOpRo3Kjat5wnXu2EkopAr2udH6RzUAHfzT03Wcqrxu/WpGTR488CYGB4dJIYhtO7awBIpM2AglEXLR9cVx6NiF9yvn8O/C/X1vEb8X161bxwCSd4YtvdujBV9/5IPMcaeNk7pFZFxc7mb/b4r3v+jiL1FqCKvHGwfjIVNyGa7F3+NEcHkBvvx9yx341MNSUwH6Wr7WFCc2JU95ty86BHA67P9Phfvl10GFO+uVLrs0mTgH4UAazNk5WL9xM0RiKaZm5jA4MgEXFadpabxo0UJK3OXBwUF+Qam77HS5QM5jwk75XE5YcvK4aCUdOklAyIFPBTBFblOBk4yFubNIZrfxsXHuPM/PzcKUlYnVKxuRl5ODPIuFN2EKu6Ai0b64iJmZaZizTFhcWIDX5WIzEoU2FVhyUVNTw5t3miyNw5sSsQTjt2amZ7i7b6UAIyQZrUjdbtJFun1euPxuLu4pUZU6NAuLi3ARCcXj4wNHPClAiAgZAoop97OUJ+UbSI06qfimjYCY7exl4D+nlMAYHzaoEKcFZjlFNSVVomJGwH+XMl/TYUeMAOnBL0mASOO/Z89unD5zgpNBf/TED/Dwpx5GMpSEzeGESqnmMSQlsubn53Hs+nU3XI9Trc00I2YTrsO+hLHRUfR0d/P7nMaxhDKjKPMUh10MqVyExsY6lJYWY3pikuVCZB6UyyUYHhmFVquHICGC1xuAw27nyUqWKYvlPrSpkEQjTsatZIynJ0Qfeu2l17lwpwAQjVGP8YUpfPrLD2HWOQdznhkd7W147eWXIJOk4dbb9+PM+bNYt2kdFpZsGBodwDXX7EVfTzciLEUCJEqSxnTDueRGeXklZqfn+P1D9/Daa69GS8tZRL0BDPSOIDenAOPjk7jvo3fj8R89jn23fhBnWlqYu5xpzsaKlQ3QqlX4zle+g1JTBjzWJajUWmSYzVgKumC0mJCVm410Qzpys8x49flXOUjLHwpj194rIVICM5NTuHj+Ij72sQcgEKWhZ7gPHq8DJYW5OH/2HHZt2oXCvEJk6AwYHhhGZVkZvvvt7/BmVFRWwiE8Up0GFdW1OH7iONNHQn4PBnq62RxJBUJFQy1LDvQGI3oHBpGVk4W8vBws2q0YHupnNGfzW5246cYbcPpMK777vUeRm5uHrotdePnFl1nvXlpSityKIviTURgtFi7a1XoNF6ZDnRfxxtPP4odffBSysIynGnfecy+++vVv8yQkHI0hSChHsQghvx9SsQChSBIkoV+zYT2siwtMV1myLTEPXZ4mQ1FRMTxuH1y+JYQiIdDZnwv1S+ucPE16CYWaQhOSxIc+i35fCHfdeRvyiwpx6MgRePwOWIpzEE1GOCGZ1v2DbzbhW9/5OtOE/vinPyA3L5elZ4uLC6CbRq8RHUrpEG3SZuPnP/4VGupLoaQ1Ry7F4Mgw9l57HSw5WahvqEVH71nECSAnUaH5fBv7Uj70oQ9haHgAnRcvYvu2TZhemENWjhnBcIg7v1ppOkRxEQrzizExOYnjJw5CmyHFLbfchJGpEQyPDbAWn0yvtB6Q78dSXAWDKY8D7YgERYc+AWLwuW1IxHxsZgwnvYiBUo1lMGaa4PeGMTU2D4QEUEu0mBmfxdZNO2GbWoJ1zIG5KTsnDZOUrrgmA9mlGcgs1UNbqEAs4aMVGiqlCrGgBBcvjKGyeCWMBgvOtbSkiEx19SgtLYPLZefAPKGUCjQXVGoZwgkis0gQdAmRpS7B1VtvRF5GPr7/nW/jmut3YmJ+CA7/NHtRwoEAus4PoL99GjKBEQW5ZSxNEUmBlevrmYLV1d2PI4eOo6qsAWtWr0dJeSn/DF8syGnH2eZMxOJksAeiiEIsSYOf3/cZmJ4c48K5oaGRSTCj4yP8XpLIJVxcE2aV2udOmxPDvQOYHBhDxBdFIpjA0pwdoihhTCmASckTzzXrN0ImVzFCcmF+FqMDfdiwZiVOnzkLsUKOopJCTE6Os1m0pKQI46OjqaKF1s5EjPGrdAAlX4BcksZkGpVODolUxEFLomQaS9koOdfp9DFKl7xIXCMIASNJFyN+vkcOhw0Opx35+blQqZUsYSQ+PB3kIRFxyiq9PwnNGPCGoFfpMT9hA2HlVRIyGcsgM8igMqmQkZvJ2n/CYWZn5rAcpb97EmkiAYryCmHOzMWi1Y7e3gF89P67MDjUB6MpHWazHmWWQrzy7MuYmbTy3p+dl41FpxX+hB9SnQJSvQ5T03M8xSW5bDwYxifv/xhaT5+CXCTAY498Az98/AdIxgRoOn4KGblmDMyNo2HzGs4okSTFcLPpVc8EsiKLBUl/GIebjqFoRQ0UWi3mxif5ELgnnQAAIABJREFU3o2MjsHu9KCmrgK5hRb0Dg7AnGNAtsWEvNwC9LR285px9Php1K+qQGVNFczGbJw6dAIxdxi37/8IHvsWSeHe++vfhfv73SGgtLSUJTJUwP8jX4JHHv1gcjn5lOOjqVNJxTt1tqnIoYX8XZQvywX4e/0Qet7lLjl9H/03FdfvLKL/kQu9nBbzbqQZeo7LdfiX6+iXDxN/SXgVANuaBSgd+wcA8v/AxQ0VJnF2peBvNO70sGUTLRtV33GgSAa1EMRV8AdC3CFwev2Yp8TNGCCSynlMmIxR2lo6jh0/wR2+6Zlp7oKQTGXl2pWwzlvRe7EH+vR0HkcXlZQwd3d6ZgZSmZwLc71OC7VSCjkly0mkUCoUXNSSbKWiogyjI8OQpgm5U5JpymSsIdFgCClJjneShlD3fHpiik1U1OHPs+Qy5Ya0iy6fB+F4DINDw3A7Ux1xKqDp8SRtIdyjQk4LnxLhWAQziwuptNRIhDXdTneK8U5FLh3xqBOS0g3TQYt09CEurpcLcVrYGftIAUORCL/m9O/0OPoeWsjpVSWJEB1A6NBBXRVC4NF7kTr09BiLJQfegI+lPkZ9JqMQf//MM+whqKurhFQiQl52LpuxvH4/ZDIld9r1Wj0v/JVVVfjJk09gaHICe6+5Cvp0Hdrb2lBYUICa6ipGCJ48eZJNfFs27cRnP/tZyBVSLiYoxpsQgTfs2wexQMT3Yd3GdTh8+HCqIHL7uCAh4g7JdIjhT4ePW265Bc2tLSzP8AWJ5LOIvDwLdBoDy6fyCgqRnZ+DnMIcCFUinG09w51US66ZjWT0OgoQRX5RPi72d+Mzn30Irxx4Fbl5FoyNjaAgNxdyuQwxJHD82DEIBSKUlBAiUs5aUpLb0M3t7+9DbWUlzjSdgV6dgdLyEmzZuRkzi1PQZugwODzEmnuSVGRasnnM7Z5cwELPMDqa2pgcZHW4UFxXitGpUdZ0NjQ24E/PPYcrrrgCh95+m7XXVruNTWqKNCVyDLloOdfGkeMJYQIPfvp+aHVynDh+jJMCjRmZvMkTgYcQeGRuJiRbmkyCdKMRTU1nuINF4V4iYRJZpnQ23NFhKpZMoqC6DBRzwaiz1w5g7fp1sDkWMTDYjXSjDhc7LiLpEKIovxgX2/pRv6oG3/zmN/D2wbfR3d7NOmxiWx9vOY2d1+3Brmv3skHVG/JBqpSju+U8Xv/tH/Drb/wIhekFuO9jH8cj3/o2PnTXPfyZpthxMpSRJC7g9/L7hDrmkUQC2YXZfGDzOLxIkkSM9OpEwE8js6mRA55YqyakDq+UD3h6gx5+bwgmcxaj4pZcS5xISd176vQdP3oCEqkE3/re/2X2+uDoINp7L2BmntYOeu8VMWZ2ZHgUh946hCv3XInhgSGIBWKWUKXrMiBIiuH3BRDzxnHgxQOwz84jHPBjzYYG+KMBuAIuFJVW4MMfuQUt3ec4uVEh10IskeOnP/kZTxCou06ft3DEh7pVtcgtzIXOZETQF0GmPhsBZwjD/UNYsC4gnoiiqrYCar0CbW3NUKrpMClkskvAH4FKoYU5vxz6jGxEInGEAqnEaCHCGB/rgcdtRQIhhJKUfEva5izk5ORicHAMyZgIOrURLrsPzkUvHvzIZ9B24gK+8rmvEc0RFnMOujo6mfMvVAlx1f4NqNxqhlAUZynTwqINUrEC+TkVmJt2Q6c1Y87mQElFNbSqdJ7aUIGZIGKTYwYiaRzuwBLikRikYhlM6RZkaS0wysyYG53D2ZOnkWUxoqAkB5OzQ2w2pnXB54jAZYvCZQuivLgcAwM98HiW8B8PfQrnzp/nrnpGugkyiQrRJPggP+eYRUVdKRQqKZIJ8jzwCskZE3bnEiRyGaMiiVlut9k5RZP8U0TOoslqMByE2+PiQyXlfZDnJ+D0orO1AzKBFFFvBKffPgWNWAlRQsDhdhKFGtt27IY/EOYOPsEVluZnkJ+ThYGhQSTEaVxEM2nKoEeWmd4Lg7yWU0OHqE60h1P4GE1HqaChNZBqEeqaezwkYROzpMvn9fFnItXwI7AFYU9Jjqln/wcZiokMRkU5hVSRVNJoIj+OGC6fGxQcQtPWuCDGHWhBXIBEOAm5SIHp0RkoJVLkF2TB5rdBnaWCIlPNk6JwMIba8ga8+KfXoRbJkaXPQiQQRYbehNGRMbhcXtx6+03s9TGaDMgwKFGSk4dXfv8yvB4/T2KNOSYMTQxh1rGI2x+4Cw4xyWtkTG2jQ7YgHIVFr4N7egbO2Snc/+GP4Xe/fZZ1+iRFmnXbUVhXhqhQgMmJaWTqjTjy+mGUllegpr4GTW8fRnVJCXwhPwyFFkgUcsb6qoQqbsZ0Dwyx9LJ7oBsLS/MorqBkbzHvSVsaN3PoWe9gD8LJCCOn6ypr0NvSje2NmyBOKvG9H/72fSukfxfu732LlsOW3gv/+M5nEDz6jX1EDftLB5z07lRoLqd8pugyqb9PdTgvo70w7/2f+/pnMJL/3DOnvvuv8pnUQeHdOvv0+2z9lxbufyuVoetYpuuQ5p7v52W4S7omr12CxVkfBKTzdroQSSQhlMjg8viZd04ElP6ubl649u3bh//z2c/jrUMHGbE3O09aVKD1QiusCzYO66DOmEop55GGVCxBrsXCMhTinPu8Do6BD4fCTJqhgpAKm0xTBnfbCdNFLyXp0QnNRjhBwnuR7pAW6+GhYdZuUudEIk7jLi+ZTpkFHYuiq78X9iUHnG4PnA4H0zVo3EmJpMFQIDWCJalOPA5PMMQFP4326c+paCcZDOHAqFChDYpILSRzoYWaRvtE7GAcY5zuJU0hqNtOlJ44Tx5okkDYOxL4cvAM0UEUCh7Fkm5sdGyMdfn0vLQpkIfg+9//Li52tfPkoONCO1579VW4nS709fQgN9eMbLMJgngSpgwTp8MGAmFIxBI29xEth/CRPX192H/bfqxeswq7d+3G7Ow0Xn7xRcYPnmw6wXhO+r2ffvYFTtajqjcvLxdtbRd4c9y1azunu/b29jJCUylXQCFTMPeaDiWVlZW8uVAH6+uPfhP33n0nDh05zBIXilunRNeKigoMj4ygo7OLfQWNKxpx4MgbTB/ZumszAmHCeC7BZlvgicqBN15GSVkxCkqLIdeoMDk3zZi0wsICGDMMfDjzBv08IaHx8PjwGG7cdxM6Oy/i5EkiyBTA5XGitLQEp4+1YFVdDczZFnQNdeDmO27kYpiY7g8++An4In50Dw+go6MNQk8IVaYCjF0cZFym3mxGOBFHV38PiouLMD4xig0b17NG9+SZU8g0GbHkdDDLf2XdKnQ090EjV2FoZBw1DTWIC6KYnp9AbV0Va2wpXOXqq69mQ7V1zsp4xqKyYtZQ5+Xk4o+/+SOW5u3QKYkPPsb85gc+dT96h/sxMT2DWacNxuwsRgyGo0mMjI+itKIYTq8DkVgQWo0Gg+2jkKcpOLPAkpOLL3z+i/i/X/6/WFW/EhfbL/Jn76uPfQ1aswHTtjnu4IWTMYjkUmjlSvScbMH64npUZpfjC1/5Cr781a/hxttu41RMWndFoAN1MPVeFYCTcPfdehP27d+HpID8BAH0dXfjR9//MXyLXvidYdTWVGJwYJjaBFAoZYyCjCbj0Kbr8JmHH8YHrr+GC3pCfFJhQnIpQinSujI42Is4AjBkpEOpV3JozJLbgda2CxyyRvK1c6eb4XX7ccuN+3Hu9Fn88XcvcM5ESWEZCvKKWd7Sdb4XpvRMnDp2jM2W5rx0rNq4AsOTg1i/sRGFJXnMPz977jyKS8s58Kqnrxezc9OIkF9ATLQWCdKztKkiSpKG+rpGTI9asTBlg06pRXFxMS+qMpUaPq8L0zPj/PuSZHBh0QGH04edO/agsKwGSdBaIGRpGx1ofV4nLrSfhNe3AEuuEeE4scyBsgoqfAd5iiMSyHHlrg/i5KkW1FQ1IDvdgr7z3bjv1o/CbMzFc79/HpvWruNmSu3qatx87z4IdD6Mjg0zzWTL1g2Ynp3hCZXJZEbrhTYkJQrkFpRDKdNwoBY1FchH5A26oNBKoNDIGMEYCkQgTggQ90cRdoShFCqhU+sxOjGG8soyeKnAj8VZdmNIN8PnCcO+6MCBV1/Gnl1boJBLoZDpUVlXC5VGA0maIpU9gDhmnDNwR5wYnuxHcWEeY1tra2twgcLIysvg9riRYTYiQB6iZJwN2hLKtwiGMT01wxp9ap5otVo2NetMhlSIIACPww2HdQmCkAAjnUMYbOuDRqqGw+6CRK7Enis/AIfby+tlPBRGNOjjILShoUGkm7JYez4+McITlOaWs7znBJmQRKSdFM9drVEjRhPWS9NUWu8TsShPKUUCgivEeL9hDwf5ShJxbj4QF553k0ueJ2oiiSVixBMRJvPEkmHI5GKodGo+tAQjIYSiAW7ABL0BqKQqaOQ6fPSej8GSlYlf/PqnmFychEAtREAQwtTsPLJMFpTkVuBsUzNUYSmE0SQbdjP0GWhrbYc/EMOtd9yItu52lFaWwpKTgZVVtfj+o49zQ4cbQholMi2ZmHUuoGbDCihyDBDJJQjFEnwAFycSUJK8MxhAulzGaduTkwv41dOv4ep9O2B12yHXKPn1cC+5Offgzy8dxN4PXstGcErJFVHIoEKKkAg8YRElAOfoHDdkzne0I7+kkKdt4XgIldVlLGdtOXsOGxs38iGJCveRiRHei0gmQ+bvz338M/jBt5/Cz3710vuWaf8u3N/7Fr1f2NK7PVrw2GM3/E3b+S+F76VA0+VCmwp26pYvd4+XteeXJ6mmCue/ymGW//udHfv/18X75fKZvzupXDqEbDmHf2HHPVW4x2jKsZwWy4UlJXbSYYdqz79Nfj13chTjo3bWttPCBIEIbn8ACo2OjZA33nIznvnNb7lbXVxSxhpjopgYTSZecC/2XIQpy8QoxdwcC2Ps7FYrosEwO8FJJ0tsZOpiEKqQqDVUyBOPW6fRcCGsUam4wxcO+TA7O8UmopQuP8kkl1CYRqoSzFoXGElF4zfq8i3ML2B+fo6Do0jPSBphWoTo352OJe4W0EJCXWUq1rkQJ8IGFersVSDvxDJNiCY8MQgpIY+16SGo1HK+DuqG86JMEdDRFLOerocWazIQ0RSBJC4atQYmo4kDdq7as5cPBV/5+iPMd6co+gyjAQcOHMCG9euZIdzR2YZnfv871hwGAkF0dXTxIaO0pARdHReh06noxUN5eSnqqmqh0moRikRx+uQZ7L/lFnz/e99DOBzkwpkSVRUyOa69di/LhK7fdxNWN9Zw0bOicQVKy8rQNz7BlAPiFJPciGk6ei13sBtXrsTgQC+MGUZQ9o+BEGZ+P2+W23fswOEjR/jARl0vuie333E7RsfGIRSLsWP3DhxrOsqmPYoI37ZxK06dOo1VG1dBm6VD18BFbNyyDnbbIt564xD0WgV27NmKmbk5eEJ+GM1ZHEt/y/79cCzZ8forr2JudhZTc7OcA0AdxoAvwBvCrftvRXZ2Lt584y3cdd89jIibGZtF1BvE8MgQdl+7G6X1JZDIRHjrzTewef1GLjztPnoPDsOs08OiN8E178DstBXpJjOs8zb+jNB0hjYImUoKT9jDZlXCXHqCHrz91gFs37ARA+2D6G7vxVVXXg2JUg6FToXhiUHUNzbCOmvjw851116Hnr4e5OXm4MzZ0xgcH4Iug96zUox29CPXmIeJ3kEU5OYgK88IbywAZ9APl9+PZBogUyogFMlwvOkUluxR7NizCgZjOqe30kGqurIeR94+hlxLHuZm5vHJ+x9Ex4WLSJdrcaG5jVniFBx0w+23wJSdxV1s0vunaVWYnpxBz7lWfPiDt6O2oBp942Moqa5kzBuh4158/iUkwhEONRodHmZpy5O//Dns3iWIZSLyusIf9iMRi/Bz/ffD/42ZgTns2LUFRw8eh1qp4KKfEJ3UFRZJhFBqVfjkQw8yhnPtxlWQKAhdGGU2Ohlrn//Tn7Dn6u0IhAKQqqSQyqUQS0Vc9FFngIpMQp+SHj5dbYDX5UZfZz96uwdw9uRZFBeXY3xqCrOjs9i2aTtPh+RqCXZdtQMxUQR1K0rx+qvPwe9xAEkpLnb3oqi4iKcZ84tWzM5Ps+Rh3ZrVXADXr2iA0Wxi8zJNNhARIeyN4c033+QMida2TtTW1UOlUDDBaW5mBioyHorE2LnnSrS0dGLe4cDW7btgIP1wPMken4GRXkzNDnMYEnXIHdYF5okXFOTC63VxroFMrsa5lnb09Y7g6quv4YZGz/l+/PTx3+LVFw4i6k+gpqQM2gwZPvelT6OjtxXnO5uhpPesJ4jF+RBLjK7bvwfV9WUYGe/HrHURxoxcZJvzUFFRA683zA0XUZqAsbjBkA+F5iooZBrk51iQDMaQ9CeRpcuGXKLC628ewM4rdiIpjOHAawfQ2LCCee/Ed1copbAtTuMr//UFdLafx0fu/Q888ZOfcdEnk5MUJIGewR54o07klprQ2nUBRmMWcsw5CHnDnMxMvo2Vq1YiEkt5ovSZKggobZeadzQdIG+HjGhfSZxvaeEDKyUhW/ItPAUlZCo1idRSNXrOdeMPP3sGaXEx0jWZdJbGbbfdg/PtnSl0MWUKCBKYmxyHzWblzxp5pmhNW7N6Jdo72nkt9/p9PFGmIp403VKFHFKFJBWQR9PVpJApaJQoTnklnCcgFHJQFMlIaX8gZnxxUV4qW8RPHigy2qZeH/pHqZZCp1cjngjzFDguBE9xEokw5GoFtEoVT88SkSSci0Eo5EBJWS5yinNxsu0MMiyZcPtDMGgzoZPqGenrnXBgz5adMGjTmX9/4XwrFpcCuOPem/HG4UNYtXY1jBlq1JVW4jc/+QVC4QgMRiMEUjHkGgXcUT+EFAoWC0CslMFUkI9QMg65Uga9WglBJASDQsqTrriASGoROHx+JMRk1IrCZ1/CzPAEMg1ZeOXgaVz5wWtgMGewV4DIX05KBo+FoVBpICJVhd2N7s4uCKVp2LxtKx9chKIEJ0Ynk1FO5V5Z1QCXi5j5lRgZG+LDk31mAR/ccy20QgV6Osbxq98e+Hfh/r534H/+BjqIbtu2jZtq74V//Ls6drlw55CgSx3rZSoL6cr/0m2/ZFy9vAhdTlJNfc9fn/pyXjn96XJx//+yYOfhH6H93k3Xc+nS+Dov6T+3ngNKRv9VUhng3CogLvtrh59Z7jHyDaQoN9Rxp8V0WWd/5Eg/+gcX2KVNqzlpPqUyBT7/n19kwsTpM2dQmFfATFoyCCrUau4+79q1k4M9TCYTQuEAWi+0IB6JQKdUsXa9trKKA7TCAR9rzal7R+Eb0VCMue9UgJBcxu12w+N0ML+WDaBIQiaVMN6QtOC0aVMh7vX5OUHR7w8jHIoyR53GaPx70ZhaLmetOHF2aZxPnRDSJ9Ivzf9jrWnq+emlESbTWLJBrxWNJWkxIG7vqtWrUh0IeRpOnz3F4RG02Po8Ho67JikQFfDULczOzcW55vPoaG9HIpaEhu6NSAyDPoOTCckU2N7dg7q6Otx511144ic/4s7cvNXKGvltO7ZyMSmTiaFWa6HXpnMAFqUvzkxNIF2v5YWL9PVEhyFCyrcf/x5azp3Hj374I3jcbqYokMyCNOj//d9fhn3Rhkce+Toi4TA0GhVTWPQ6PY4cOYqyulruxNH1Er2HGK3Es87INHCyZiAUhG3Bhmuu2ovZySm89fobKCktwZ4r93CAzfD4KPoHB6BUSvGpT30G93/iAZiysjAxM40jTUcQE8SwaFvAdx/9FlrOtCAz1wipToZtu7eit78LZZWlrKdfuaIRUYRRUlEOtU6HiZkZ1NTW4bnnnkN5aSmElIJrXYRar0Z1VTVee+lFNNbU4Sc//jWysjLQ3zeKm2+5CV/40hfxiYf+A+ebzkErVeGhzz2Eo83H8bXvfg2//O1TXPSQYa22ug7d/V28cfi9bqxqaIRKpsTF9m6Mj02xm3tpcYkTfl878BY+/YUH8eIbL6N2ZTW27dyGwcE+9FxsweTgKHZv2gk/kSyCMfzx+QPIKc7CNfuuhdvjQ9CThG1xARc7OpBjMaOkOJ8lF0u+JRRVFKPtQhsyFTqIA0Bg3o2PffhutPW240jzCXQM9qGsogazNhsXt/Q6jQyPQK5U4MyZM1ixcjVPVqZmZiGWS/n9deTIcZjSTagsrUTXhS64F5zYsGoD/vD0c9i8eSXq1zRgaGwIa9eugS4zA2e7O1Fd24DmprPYv/d6bFi1EXafGyFBEkKFgg+FhIGUCNIgF0swMtKH0vJixuXRlMcZXILH70ZSRDkNEi5GjNoMLM3b8K2vfpMTeBVSCaIBoktJWFJiKczFAw/fj2Dcj5VrGuHy2xCJh6BQK6CUq9DS2ory4jI8+/TT+MT9D0CqkeL5F1/AB/ddz8FSlEZJ0jqPzwupQgGjwYh0eTpPpZJxkkuIWU5xvOkkZsamsTA7h/rGFcgrKsDgxBA27tgAJAP4/dNPQSJMwGTI4/A36nA6PQ5MTI3BHwpysU/87tOnW2GzR7FqTSG2bduCjes246kfPokMvZmlEhMzkyyrI+58NBCFQW/kz15dQx3sbic/l0ypglKr42ApvUbLqLwdu7bDap9F92AnckuyIZGnQS/TQZ4mh31xASolBSjJoNVq4PQ6odFpIJFJOKHaPu/F6pptqMxtwH888GmcaDqKTbvWwGhSYseujbDbrJArJdx08HhDOHOmFafOnMc11+9Cw4oKjE1MYWXjJuRm5+Oh/3gYd9/9EaYl+SNhZOaY+ZrXNqxl6R/pBA8fOIxsvQU3X3sLZqcXeJpJ3XBKiiayUW97Jzav24BHHvsqhxE9/+KzyM03oaahCn94/jl8/MFPMiPeZneyfnpwqAdpSkCTIUWeJR/nTrVhy4ZtWJxZwpM/+Bk8Nhce//4Pcd21H8CpM2fQOzXAnhhqMhEHniastFbT5JUmgqdOnYLdakN5RRkSogTiggSbQdOQhrg7iuMHjiItIkRlaR08/iCKiysxPW9lIglx+hPBIHq62jA1Oc6HF1qDi4sKeC+gphLdc5mCpDExbl7QPhKMBKHWKfkaFm2LUMlVnE5Lcpagn4zNIt6LjKZMhKMRntQSM76hvhb9Pb2IJal5xjNw3j/TpASAEMHjd7HpkqZNVPgLxGTuBUw5mYhEg2yGXZy3IcdsQTDgRZbFxJPlhEQAY44Zc9YlFOUVY2nKjqmBKVhUmfA63NiyfiOmx8bZB9V0+jTu/ei9OHjsGPIK81FSkg9dmhxvv36Q9ywy0CbFQjgCbjiCflStrEY0SQV2BNosE/IryvkQa9BrkIyGgUgISomSKPcQJSgJNwaX34kl+wLCDjcEgQgKLIXoHBhBTkkJvNEAhHIpMjIzEKFDOANH0kDOcXmamF+XvuHBSyZ22rITkIlFLNWLh0NwLS5QhhwaVzSwB4HMtvPTc9ArtBjrHYY4qcXEyL8DmP63dfs/Grb0rh13ksosa7+ZKXqJLpPSaP89WnEZbUgF2XIRzMbTd+jguYn8joKeNVv/gLpmOWn1f0pT/d/eKHoc/Y7U2v1Xd9yb1wgQl/71l+PJBbUdLhlol7nuLKFJJNHe40Z33xy0Gj3UahWbl4qLSnnh0qcbWAJCRBmTKQsyuQKRYBRKpYpDJEj/2tPThanxMcjTkqwH1FLkNEi7a2RdOwU7UMAQmbPI4OpyuuFYcrDhU6VQQSpJ4xErpdpptKQFlHF3m8JFqCvt9ROaagGBcJixlPYlF3fSWW4SCjPxgnvzrC+nYp1K/eXuOYXwpLEpj/npdBCgbgm9Z+ICWHKyUVZWzvr9cDCC6elp+IkZH4mgvLqSNcWkyT7w2uu49dZbU8bpeJS13jR5kKlVOHO2mQ1h1MHWqrUs7wn6QygvKcXNN9+CHz7xQyxSZLNaybzqVWuoKCuDbckO64KVpT40KhcKxDwaJkIGGW872i8gO8vEBfzIyDCuve46rFy7Fs/+4U8YHR3DqhWrWILV0XYBnRc7+KDj83lZSkEfxNzsLJYcUXgTURjqGxqRk5vL/z8+Ms7kBJIhvPz6y9i6YyumZqdwob2NO1xUXEuEZHAqYK781q1bMbdgRV5hAZunkojhYmcXauob8Ovf/oZH29pMHYxZBmzatgl//uMLWNWwGgu2Ody0fx8OHj6A0qoy5BTkMM4vOycbSo2C+b7adD2nO2p1ekxOTOHk8SYmtDQ01iMWCyIvPxdlRUX4+U+fRHVFNebnFnDDvls4mImmB7v3XgXfohsv/eEF3Hb37ShdWYGRhTGsWF2Lp574Ca7e9QGcePsE6uuqUFtfjYu9nfx7lpeUQZwUwzFvx3PPvwGdWoeG2mqeGCjSlRiYHIYv6sbqNSuwbt1qnDjVhGv3XAOdWIk3Xn4NjXUr8dOf/RpCeRpuuuN2vPL6AdRU1CE/Lw9P/fRJLgKvvmY7zLmZWHDb4I54UhhQdxBrSxqRKdFDHIvjzWNvQmVKhyEvF6vWbsbxc8c4Pry4sBgvv/QSHxSJib9y1VqcaDqDekpp7aBCvoG1xuJkGutfBzvHcP3eq3DkzSb84skn8ORPf4KPf/I+PPXUE9i5fRtOnT8PbV4Obrz9LliMORCHElBJ5XjpjdewfvdORMirEYtxLHvQ40VaDDjadAA7d21GR1cnM87rGmogUci4kI+RMZ9yHMQC1rurhAq89eJb+PJDX4I4IYJSIeOu+nX7rsedH7sVlsIsOP125pHHEIZtYRG+YAD5efk4fPAobrvpdrz+5pt8v5UqNf784gu46467kYwl8PCnH8KV116FmsZqZBqMeOIHT2BsZJzXonvuvQ9FRaUIBAPQyuUY7R9EFSU09g/B5nKhrLoE41NDUKlEECYjcFjd/LmbW5jDxNw4G9uJsd/YuIrXuUMHjyAn28SH3qLCAsyOT6OvsxcKqRZKrRpT1ln2TVAEe2/nIBqqV8Ey8lhCAAAgAElEQVS2YIfeqGepQO2KevzppT+jpLAEFSUlOHH8KMuHPCEHiisK4I15UbO6FlKVBAqJFD43GRAzsGR18USGpnJRBBGMeiFXSaDSZkCnN6EwuwwagR4vPPc8XH4PVqxpgNNl4xyBYMiPeessexPEYil3tOnAR9KzqppKOGwevP36EYyNTuDRr30NL778Khf5lJoqkkqgTU9nQhh1mlUyGezzdgx0DCJDacLk+DzWb94MndGABCWORuJYGJnCzPAojh47iNauZqzZuhZbr9iCjdvWY8o6ghhZUNLkcHvDMKZnspZ9cOgiPD4rd9XlMh3ECSmMShO+/KmvwOsM4J47Poxf/ewX3PDa/7H7cOfHPsK+Nmo6uJx22B02xOJRxJIRNJ89B9uElZG3RdVFyMw1YWJqCh6HC+KQGGaNCQl/HJKkDEtuLzPV1XrCroYhEQkxPToMu3UOk9NjsC7OcFhTY10dBwvS9JKaQot2JxNsGGWciPMESKmVQaVRwrowzx4LOiiIBGmM0aWAJ6IW0HuEJk3kUUpQSiuECBEKVUAySzFDAkiSSe87kr5RM0ssESIY8HNzi6R3hiwd0o0qlpURbYgOwYO9oygqyeXnIc67OxhAVCDg4Kqa0loMtF5EukyHgCMExATYvH4tpsdGkaHX8zRq284daG6/wFkrtKaOdvXCNjPPuny1ToORyQn4o2EUVZfDGfOgYn0ZzAX58IejkJC+PxqHWibhQ4+QZKnnO3DjFfsw1N2Ljq4OrNm6HpFkECGXG3FvCCFPAOu37YYvGcOhU8fQfLEDa7duhKWwED4KOpPK4bK5OGCJ9m9qllESOe3nTPFMxEFGOzHNYKJBJCMRqFUKFBYVsKyKELKTo+PIN1vgtkZx8uDA+5Zj/5bKvPstIhkvddtJhvbPdNv5GPrIo/uSy4QWKsQvN1Euy2Mu/7HLhfuydpwK1Ms76vz3l1JP/1q4p2QR/3DHndGNqeCiy0ksl1/HP13cX5LI0DXRgeBfjYP8+8I9JTuhn/XO+0j3KCNzFXTpxdzVJSY5y4qoKy8AbLYlDhGiDxJ1m6iLK6ThLnWuqYMdi/IGTVKXNAGl7mn5QETaPirAiUJDGyqNZalwHh0Z5dRRKqyVMhnSDQYOWyLc2+mTJ1FUWoJgOMwfSio6id9Lkfcky6eQFSqoKawmZRxN0RqIykJvtmUdOmnol+kv1CEnckyUE0lp3Crjx5LGnjZNoqSQRnrzpk2crvfKK69jcnwSO3ftRvWl4JzhkUEmSVBQT1VlJfw+L4/IafQdF4l4LEojfdL2v/TSS6yBnRgbQ5bZzEakmalxlJdT1z7MRTkRWDiNLBlHQV4e3yOZQgtdRjrrfWk0+upLL+PO2z7Eo86tWzaxn2B+YQ4enw8GYyZryakgZ6LPpVAoep/W19agt6eHg2wW5q18LfSa2G1LPFFgSpBACK/bg8nxCVRWVWLzli1489AbUGo1vEHQ71FeVoZvfuNReB0u5GWbmTF830fuw8Ejh2F32tHf34UQhd4QzjDdgBv338gGyltvuwkH3nodTrsXgrgQ46Mj2LFjK7r6OjEyMYR129ZDJBNxMiYRfMgI2tvXz3QiUZoEcrkCmUYjHIseaFRU1NihEEvgJwMUu9TFKKupwtmWFmzcsAnz8ws48MYhZGlMCDi8UGZqoMxW4fq79mFyYgyCcAxeuw+xCE3sEhzk4nTb0dl9ETu2bUU0HGPd+eDAOHp6BrCivgFdPRdRWlOGsvpy1uAPDg6wIZEmJBk6HWK+IGyzVjTUN2KWWMdpMjz/4msoLMjD9t3b+b1CBtordu7Arp1bmJnfM9GNoZkRVFWWI+YKYuuKzZjtn0DA6YFGr0UoEYUu04jugQH4ogGIJGIEgyFMTc2joMCCjs6LKCuvwvj4LCYmplHVUA6ZQgJzTh56OroxOzEHnVSD7Zu2obuzH5s3bsbp0ydx5913oOn4cdx7371YdDrRNzEOXzSCPXv2snkv4g3i188+jY8++ABmFmaZAhCnLptciR9//wfIM+lhyNSgf3AEUpkSe6/Yiw0bNvLa4In54Yr64A05kIzEoJFqYVJl4oY9N8A2vcBaaZp6kYxOqaVAHjka11VxYmaaQsDSODoobN+6G9FQEt/+xuP4/EOf5S6rdcGOpqYmXGjpwn99+fN45dWXEUUc51vP49rrdqC9qw1XXrmHcYPHDzfj2qv3wrawgFdeeAv5ORlQk0QjIUCQklrTRGxa9vodLKlbnJ3lxFNzgRbBRBSbt69Ge2cHPB4/1q1dwQSRLEMO0hUG+G0+NB9vRsDlw8zcPLP/BXIBc7GVEjl6O8Zw5e4rcPTICSSEUpSUW5CmkKL5fA/qK8tY2kXJz+oMHcSaGIpqTcgpymTDbjAYxZLVg03rtmNmYgHVFQ1448BBlnt9+qEHodBI8IcXnsXWPVewj2Fhbgmj/aOwLTpw/b7rucly+O03cbH9AvLzslHb0AChWMoFuVarxnN/+h1uvukWtDZfhH3BS71hVJWX4pU/v4I1qzbAHwrAmGOE3myEw+vnA9Tc/Chmp4YgFQHWCTvkSR1cCyHU1K8CJGKWFSnI8D9rxUhfP5vNic718Yfvhzfqh8agwsHDr0MglmDbrt1IkyrxnW9+Bw9+/AEM9HUhGvIjnYL5FOmoqahHIhxHLJhA/8UB/OKnP0dXB1GwEqioW43n/vwSJ/8+8+yz2L5zGyy5OWzgjMRC3JhYmJxjrOWCfZ7XRuKQS8ViKMQyzE5Mwzoxj5A7wp6jNIkcGUYjN1jqamvQ3trKMASf38Vm18aGBm58CAWpDAK3x8NrNe19HF4Wj3K4kM6ohlwu5T0pTSCCWJCGNOKkJ5K8DovFaRx0lppep5KuaU0lUhnZgUmbT8U5rfmUdUKHK9rjaIMtLLCwZ0ciE0NvVCAY9SEzS88EIQqKMujS4XL5YLd74HLHoMpIgz8ahFSpwJr6lTh3+BTLRrRKAyrKKjE5PspSHdoX7PYllqgSIa6qugpFeXlYmltAf3s3rzOTszOQaVWQaeRQpmtRUJ2PmCbESdVeN5GVtEgTSGAyEOc/jrDXjftuuxsWQw4e/+Y32WyeX17EzPuqmirU1VTj+Reeh0ilhT0YxJLfAyFlQKhUjCalSQYZi4nARChlYs6mfGWX8kkIikAKiXiMMywIUhHxE6FNAEGaADUr6jhHxmjIhN8bgHMmhBMv/RsH+b4nl3f5hn8W//g/SmVSenR6CVMadUY3XuoW/08XtiypWe6iLwccpZzdqedIaZn52d8TAXn5z+Cu+LJe/hKN5S+FOgcvpQyzf9eRZ63Pu19tStaT+js6nFDHvWz8f3PL//4xlJzaskaAmORvxwkkjSG3+3Lhvqz/p/uTb1kPoSiDXfw0jnQsudiQSrpyWoxoYkEPJjkJFeOUYEqdBLlEyqYSdvgLBUQiZPkIPY6KdYWSIo01XDDTAkhdDApjohEiaQppUaModUK5Eb+VCk2KzE4V5oSkS1FXSFZD1576HRK8aZIme/nARjKW1GubYLY5/45sxCUEW5RlN9FYlI2jHB9PTGqJBKaMTJb7kEmGNOxyhQITEzNc5EZjpK0PIz/PgvLKCu7mU1Q9hWZkZWaybEYlU6CorJTRiaVl5RgZGWE9OXXQqQNOWMGFhXmoNUo2WhHPnZL46GdRV7+msgISWRrGRsewftM2PtxQ14gOLReaz+OWfTfgd0//jqU6O3fvxOQU0QFcqGuoZ10iRWifa27Gpk0bcba5GUq5FF63CzqtFpUVFVDIZNzBryiv5BAp4jYTl53u55LdhoH+fujT9aiqroafupV6HZqbm7nQIAoCvT4LczOoKi1HXVUVurq6MDk9jdbOVsQRhjk3D+p0AxpXr+YDhS/oQV6+hV5CRCJJqJVazE/PovXCBX7Ovdddiax8E/rH+7B15xYcPHSITbv0WKL7rF+/gY3ENPXYs/sK/PTHT2BhfhpFpmwYZBqE/WE4/F6oMtO5s5mu0yPg9uKZX/4JMoEEDtK/33sr7vzkXWjpacXYyBAMCj2CrgB/zrQ6Lacs0msyb52DzqBj5GB7x0WOsiecJJmlKdhHn6VHXBzHDTffwN1Um9XOMfE//O7jCHrcMOp1jMlccvtx6/7bUFvTyL6Cts429mHcePPN3HFvazsPlU4KPzxYCjsgFCZQWViKxZlFFJsLkK7Qc3pgTnY2JkhOsXsn5pdssDuc0OsNaGvvgM25xB3itDQlVGod3C4fG0QbVtRxKurpE6eQJpCj2JLHYSmf/ORDePmVV/lQLBKI2FBuMtNIfQESlRLecBBCCi6TKpEMx9kQJ1GmYX5hHi73EhlCUFddDRe9D8+exp+ffx7ZhWYMj46zPGFN/VrGiG7dswOmgmzY/RSeBQS9ZGZU49H/fBTtJ89DRIJdmiwSlYk8IXIRIsIQ5Ho18kp0KCqmSHYn5qddnMr8yiuv4Gc//Dm+89hjeP3A23j2988jTSjiwKddV+/m5MkTTSegN6ehtC4He67cDdeSF2eOt0KvVrEsYeeePXwdF891oLt7GHnFBVDqdZBKFcjJNcHpdmFmagqlFXkQKaKICYPIMBtYQkUac49ziU30wkAa2s50YUXpWuRoclCaW4gzZ5rQM9YHc7EZozNjKMzPR44pFwFXAF5fAHaXE4ZMIwxZWZyfsDjnBJJiJMSAOlOGuz5xI4JJOwTCGJw2L2IBEd4+cA5X7b4aoWAc1+y9Fv/5n19iSeBH778XGzetx399/Uv4zJcf5inoI488hptu3I/8wiKEIyHYF6147c8vQqOSQa2TsYRRptRBJlPzoa6v9zx2btkOqUCPno4hzM9Oo6DQgpNNp9DR3s1myyW3DVdevRf1DatgyM6E3TEBl2MCKoUYIW8MwpASx948g03bdkGToeN1nRoDDrsN2SYTsjKN2LJ9C7wRH6LiBOcJeFxODA2PoaCgGHqtgX0MarkaSwt2vP3WIe6uN719kg9oq1auglqhQl19HTav34SDbx7Cs8/8HjmWUqxZtxmDQyMoK6/Eug0b2UNFIWZ0qCU5pFapxPwMmVbbMDs9AZVMgrHRIVjnZ5GZacT87DxinhiUCiXvY6RBp0YOMdZpoksGUiKXZWQYGIFH687U1AwX7rQOpYAFMYY2JIl+I0rAnEeBSjEsWBfZwJ0GCdKEROiKXHqvk6GWvE+EDhZx0yjVUKKCnvY8gHI6CG0YDEURiyV58k7rLU2nwlSIy4RQklk4GUJBUS7s9gWm3dCePT29yImoaRIpBFIBgoIwNAYtinPz0drUjOLMQsbxUhgfrXEkZyMjJ3mtaJ9tbFzJ+8O6hkZ0X7iI8YERbpDFBIDGpEdcCk6QFSsBgSYGlUyD0b4JOK1uVBaVI0Oj5cKd5DKJcAxlxWXMW6frnLcvYnhqAis2rGWjfXqGDsPzVsj1BojlMkTIRyASsfSV0VPxBOfBlJaWcxIr3R+iL0W8fujlSuSkpyMZC6G1tRmheAzKNDnrr6dsc8grzePphlggRUlxJS4c78bFQz3vW0T9u+P+97fon8U/vm/h/s7gopTU4+9lL+98onciHt+tWF8mrbzfK315kf1Oo+lfnuNSZ3+5UGft+GXF/LI2nyUaNFq4pG3nIKfkvzaAiZJTW9b+LQ7ycqnMMoOeDhrL54qQJx3W+TAbB+l3pE4YFQQE0BRc4ozTBkrdClqUqKClcWYsSo56CjmiQKXoX6Q/xD4mjJtULufbSx1wWgit1gU4XR5m1lLhTp0GShIl2QoV6aRRJx0dfYCXiUFUkMs4vSt16KA7GIuG/8JNX+6yp7r8Cu5uLDPV6RBCRToTAdRKhIMhljGYs80cUPTg/Z+AJT8PTz31JKampzniN00i4wJh85atjOzqbG+FWCJJpT5SEiRtdrYlxvyR4XZoZBgFBfl8XcQQpw4y8eBpxLt69WqsW7+W6SbUHW9pOY/TJ07jhn03ckeivf0ClmyLfFgqLSnjRW1qdoaDpdatWo0nf/wE6zYLigsRCgcxMTmBPVdcgcnJSdx2223IyDCxPpGkPAODg4zMnJoYh9vtYhRmjiWHtdGkcc/KMvNroVVp0dnegbn5Wb4vdbW1fMAiPB5pN8cmx7HkXmRDY06uhSU6jnkrd6VpivBH0qBXlaKypowDZTZu2cZJh1979BFekE1mIwoK8nD4aBPSxEp8+1uPcOFOh4U9V+/G4ROHMb80y50dCn7asWMHb27zC1ZYLLkQCJLo7epmg25ffy+UahkyVVqoBVKcaDoFmUaNkroqZNH1mU3oOHUe/hkP+gdHUbdqNTIKMlG5sgK///PvEfb5sLphDeKeGE4fPYVVq1birYNvYf+HbkEwGkJHTxcf6K7ceyXzoI8cOoYvfuGLaGk/D6trHrmlFpw8e4olKwvzi5xPoJSkYUVdAwc5TUxOYdv2HTh7ugXzs1acajqF++75OAcnHTl6DG8fOYHyyjxUryiHM+zAom8RWp0CmelaZGgy4Jizw5yehe62TmRlmLhjTxrXREKEBbsTS043m8BJIz88NoJDh09j46YNaG7uxIqVVcjNzUb/8CAWFxYhSKRh/cpVOHOqGQ995nMwZpmRZTLzJOiZ3z2Nbdu3oqK6hot3h9+HaDzJr3tdRQ0Hvnj8Xk49HR0d5pE9+QzMpiycOHIMOo0Si64pSOREiFHw4fBMUxsOHWhGdXkVHvzsJxnr6bA70d7Sgce//j2IowLmaDO2UyhgjXpSRJrqAD5w4xVYdM4jO8eMpiNnIRMpsXbdelx/y/Wsk6ekzzvuvBtnz7YwGYrQrut3rkHTkdOQCCTIKFBh4856LDmtMBoMaKitR19vN67euwd2ZxDNTRdw6OXjKCzIx5TViqoVtXC5nWx6DoZj8Lj9cPvmsGJdJZS6NE7LLCoqZDOuVqFG1B9Eb2sfhgasUKTpUZxlwdFX38aKqnLsuXoHpm2zSEiBwZEBVJXXoqG6gYuII8ePIRSPst63rb0HRrOZkaESlQxV9WXIL0iH12VFZ2snVtaswYljbYhEhfA4KRysHgV5+Xj70BH4QyE89tjXmSL03J//gM9/9fPIL8jHF//rv/Dt73+X6R9PP/M0F88U0LT/5puQphCxBK2ne5Dvl0Yth94gQfPpM/A6Y7hwpg+iWBIKjRo///VT7FchXfv55ha0tl6A3+PFzqt2wZRFenwy/1EjRorRgSlIhZJU8qtBA43BwO9RktGVFhajt7sLBYW56O7rYR8HOT/Hhsawbs0GjI/OobigDDlZ+cgyWJCMCpCMJWGbs+PJHz2J6fEpNiymeP5+1jvfe+89OH3qNPqGaOq5F1W1taisrmVggt5gYIQuvZZypRzGdB1OHD3Kk5bOtgvQahQoJJzs6BBmpqdRUV6O3q5+3gNo76HimbppNPmkf6e9jChSJIMh3xF9+f1BLtyXJ7q0v6QCBAVsTLXkmeF0O1h6SKmiEqGUZTYkA2UCTjjMU1BqJqUC9VIBfdRppwkr7QsSSepAm0gI4COJjUjMWF8yX2o0Cs5ASE9Xw2DUwe118gQs15LNe+jioguz1iUugtKz9AgJIiwfi4eiGO4aRG66BXlZeZiZnWFKGh1YKPXb6XRDoVJhxYpGnjrXFpUg7Pbj2FuHYcmxQKFXISSOYsw2BaFKDI1RjRAI+elD1BvF4rgNZn0GQk4Pyim13OnkZsPdd38YcUEYZ5rPYtHrQppGje7RQUg1KhhMBsg0OiREFMYmgJy67VEiEsn52rijSvLWWIKllpzaF0/Aa3fAMb+IDK0aDXXVOHXmBHfi7VY7Tz3Jv7d203oO+KutqkMiLkTLkU5MN6dew/f6+nfh/rd3h96r69evxz+Df3zPwp3+kotMLor/ijRMkUYuhSi9C9OdRynvkoxKz7Vc0P9NMU4ajPfojvPPotC/dwjiLw9QWg44Wu66X/78/+Ob6BI15V9duA9R4b6GqDJ/q3HnQv0SXYbuJ/HxUzcSmByKYbDPyiO8DEM6M1VJE074QOpuSKUyZqhTB4KIKvSho0WPFoXlkCHqVtA9oo4zjRnJ7EJXQIcV+l7qwtMHlPR9xGOlx5JxjRfGRJIXPFrkyJGf4u2nuubU5adOCf0dPT/p4gjBRc9JOnsq1qmrTgspBTalOu1R1mnT9ZKJlLTzxHsnTXqmMQNFBQW8EU7PzrNkxZRl5EMDdR7OtpzH0OAIL8KkczWZDNBotZidm+cwltmZeRQVFDNRQKlQYWZ6HJu3bOTF/WJXN2tf6fVvbW1l4yYZfSPxMOskyWT5y5//Ah+++8PweNwY6O/FmTOnIRWJGe1Gbvu77rmHC3PbvBWfe+hhtLa14fDRI9wN6u3rxZrVa/j38Ho8yM7M5vtNCbZ0EFFrNCz9oU2CpErpGel4/vkXeLEmY6o5x4ypkXEm+dBiTYX+7MwsLrRf4ACal197lbXuxgIj7D4HVqxehZm5adyx/3Z6wbBt8zbWvq9dtxqzs2MoLCnG7JyVTVdkLKpfUYeRqTEoVURpECLXUoD83DzYbITndKKtrQe333sjVqxuhDnHhOf++CwbnyurKnDnPXdjYGiA8Wxk0KONlA53VFTNDI/hgbs/gv+Pve+OjrO80n9G0/to1Ee9925J7r1iDBjjAKEFCCRhk5CyJEtIsklIg7RNSEggSyB0g+ng3uQi2bJlSVbvvc+MpvfyO/eOBA7LJr89y3+bOccYWVO+mfm+9733uU/57ne+i517bsCqDevQ3dONaJUKQ609CM648OA3HsK7Rw6j4colWIJWSNRiBJxumKdNmB2YgVaqxboN6/l8unDxArQxWub707ZM5w+JpMmhiIK39tyyB/POOTz36rOIM8RDp43GmtVrcfjocd70yEPf7XBgnILDEhIQrdHBOr+AqKAQb75yAps3rcLylXU4dPwI0nJSsOeOPWjtbUV3fzv6BjpRXlaI0ydOY9e2Xei43A6NTInb996MM8dOoqiwAA1nm5FXUIaz586zHaHT50QyFSRjo0hIMkCh0qKz4wpWr12Fp//yIt7Y/yLOXziPtuZWHD96Gl/84pcglirYNnV5XR1i9DoceO89pGakIyM7G3aXF25/JAVYp1JjzjiL9MwMHvHHUMS70866kDitHnfceju6Wjp4Y83IUWPz9aug0Akhl2rR3zqLt148wVMwhYqEkULYrS6opQoEvSGEiZ8qFrJThkAkRCBMCcEhJKXHIi4uFgqFBFEhCc6dugi/M4xf/vkxHP3gMH7wg+/hSnsX9r/xJnbt3InRiRGY7BQ89C6279iEd94/iM998Rocr29gR5Y779jDSBwZ0Jhm/JCH1TDEJUGhUiMcJYbb48W//MuXcO/9dyO/pICTK690XERb9wWodXIYF+YhFcpQWlAOhUSJMyfOoLSwBHp9ItLS83G58TLOHDyGysIC2MzzqK6phD/ow6tv7odUKMeyymW4/fbbceTEUXT2daL+7HnIlGoY7TYsW1WDhORUhMkGk0T6I6Nwm+wwTzqwYPTC4fVDFx0Di9kKtytSUJID1iPf/w7eee8dtF5px7984z4Ulxfh13/4Db79o0eQUZCJ197ej03rNyAtKRnmGSOOHzuCM2dOYN3adQywSOUCNLedgkgigESqxYF3zsFnF6IoLx3z0yZMjBsRmxiDPz3zJEQqMYyWWTSdrcf02AT6evoRH5+IlOR0JOrjcanpAnILMlkMGZCLeP2WRImgUythNRpRXVUOQVQY7T0dsDjsWF6+Ei+/8Cr0qnicOHQBTz35FO6980vITMvH7LQRjgUH3BY7X3O0LlIAHKVuetweuJweXnMdvhD2fvYOXLvzevQNDLH9pEql4S2LGk63m0KOxOhqv4LhgUGMDw+huDAfHrcDKclJ6O3pxtT0FK+lRBOhvYxEv5zO7Q1g/fo1vAcND0dG3RHxv58dwpYyOZb2bgIQhRIhFCoF1BoF01nYncwfhkQohojPMRdfM/QcNJWOmD9Q0BglBEf+nWoGqVzC3y/tXzSxI593WnMIxKBQJgKzUlKS4PN74A94eA/Nzcvm4/S5Pcy/pzwFSnt2h3xs9Xrd7h0Y7BvAWP8YVEIV4I2kais1Sm5afEE/xscnUFpeDo1WzZPK/JRUeC12XGlqhsvpgFAtgUcegjBOxhohmVYGfZweAZcfk4MTaGm4DMfcAgR+orhKoIvWICc1I0JJEwThDfnQPzmOuk0bQQqokFjI6wnRXqkiI90ZCXmZ/hwl4AaJ9l4yixCKJNyUKInfTqYQAiGyUtNhXTCjp7eDpxEUunWxsZnDAQsrStAz2of0nHQkp6QhKyMXR187idEzU/+obv9ncupVn9D/RpB69Qf9X+wglwSp5AzzISWFUerIz0t8dg5XWvy3/y4JdSnJlCg0S37wf/stRzj1/13aKRXvVOUuCWE5wXuxmI+ELUToMkvUmr93Bi0h7Uv3+bQ57g3kKiP9yFWGDpPDrIKRJNqPW0KODAUx1G9ihxJa3IiDHSb8LUQbLzEjKbbcx6JLsoukhY245oSmkesDFdZGo5G7aQoZISSW3WBCIb4/FeL8cxi8kFHxzwEW5NkuFLJw9sPgIqbAhPl+kSI8yH7tkUmLACqlhsWRVDBlZeXw+I/+kGsGUWM6OtqxZvUqRkAJUU5PT0dcTCwG+/ugVqn4/RHvhhDeGWOE9010jc2bN2Pf/tfR0tLCX8vy5Suh1apQWJTLRXhdXR26u3pRUlKGhPgkPPvs85iamsGKmkoMDfdzk5mVnYMokRBlFZW8IFHx6fJ4UF5exnzqU6dOs889cSvJIpP84r1eDwsWQ/4ADCkGTpylhX9+ZhbtrW3My9TqtYyUPfWnp1FaVMKe6tFqDWQSKXq7+7D3xj1MO4nRx3IiLPHRxRIJ8yfVWi26e7qYa09e088/+xxysrIZ1SSknkapP3/s5zh46BC/95889lOcaxwppRQAACAASURBVG8EZCL0jQ/D4bAh6AtBI1NgRXUNjh0+hrdefx27dmzG4MggU0k0ejWeevbPqFm1DC/vfxMbNtfRCQidKpbFchqNDrEJ8eypTmiLTClmji5ZAypUclgdVtSfrod5wcxj5JKSIvaYHxsd5SZxtG8I9UdPYMumrZwOe9d9dyOJvNWnpqEVyDB9ZQRvvfUeCsvLUFhThuSiDLT3taOvsxuH3zqByuJChIMitLX04IEHPsdNT09XN9OVVq9azaP5z919DxcGRJs6fOoIimqKMLkwid6Rfuy89lqoVToU5ZfBPG+EyWxE72Afbr3tszh06CDbdbosNlQUVeKJnz7FqXM9vT145NFvY9Q4hlPnT3BS5IVLjYwKEh9Zo9JCq9YzRcdhssE6bwK8PsSqtUyv2HPjrfjd75+GRh+H8dkJJKQlorWjFXUrl+NSSwcKCnJY29Hc2Yo7PncHxsfGOFH1pRfexDe//mV0dvXh0FvHkJppwDXbtkKtoOAXM/IKi3j0T5aDlEaslUuh1mlhtlk4uGf9xo2MhBNdjSZBf3ziP9Dd0gmnhbiuNjjDdsRlanDNri2IUSTgpw89AbFEAK8zDFkMZS2IGDmlxMcIMEBrIgnxhREgJgpcVFZWlTENpvHMZYS8AuYK//nZp/HrX/4S3d09qKmuQaIhCe+//T6iFAIsX10NuQqYt44gMTUWyRlJsLtsbGGbkZ6N+LgkTtzUKQwQ+qlp8zFKa7EStaMHb+1/Db09Q3jutT8hSujBwEgPXt7/MqrrChEXH4ecjAK4bT4kxqbg9X37UVxSiLoVqxAlkWNqao4FmwGHB2+9/BJmRyfxi5//FO0dXWhpbkNN9TKoVEq43A5Ex+vx+K9+h9GJKey66XoIxGR7KeSpiCRKCK1EiXf3HYbQH4WooAxeBJnCR2uQ1+PDzPQUf4ax8XoQj5BEeOQG0t3bDp8ogO/87DsYMY4jLBYgOysLrRcvY2p8HL3kVJMcy1kDUrEYInkYzsAsRAoBZGodrtn8GQgCcg7zefWv++B3034VwILDhO6BAWzZsRabNq1GZ1sX3FYKG9KjqrIWAbcHTz7xW9x8yx7UrKrFnNvIZgQdV64gIzkJyYnx6G5vg8Nth1qjQlNTM37z2B/x9BNP40pzB9ITszE9ZkRP5xC87hBPeiQCKZ8jNGmjSQxNdgl1pwkn0Th4iqpS4ebbb0dlVQ2GhscgkSgQExPLhTfttTRZpckimQrMz85genwMMTot06Uazp7ByOgg7wsQhqGgNYcEt8YF3H//vZicnGQXGSoW6RynvzkI0E02t1FMuVyyCOaUa96ryP6XMg1YNRlxJYsSQSoSM1+bbiFOp/4IWCSQgOmdVB8EQyxqJVBDIAiydkwfEw/Lgi0S7CeOgkwhY4c1pVLO+0K0VgelUgaTyQy7zQWlQszPRZ+zWCFDUBiG02fHtms2o7W5DYM9o5AIREjUJzCopNPpWFw7MDCEsJAagFwOT6TmfGVVFbpaWnCl8SKbQ5StrEBWbSEWxE5YohzcFFDwYlRYCI/FCb1CD9eCFTH6eG6+iRfrMpow1tKBsYkx5BTlIjY1DVEqDVwhwIcQ0/EoC4XSoWmvCvgC8Hsj+4HXFzGJoOk6EWZJgDrU3wev3Yn5iSmkp6aynTMF8qk0CvT39nIOikQqQ1KGAcoYJUamKDujDEMDo5hqn8fo6X8W7v+wc7nqDv8bQerfFO4//vHuMHWlS3x1vhiuEpfyz1S4E1hM0yvyQl3kT/5PDpgey49bpKxc/dglLjjX5J/AX18q0pceKxJ/BPsv/Y6eL/I+PgqIuvo1rnbLoX//dAv3MM5WA0FxBHFfsp2kpoI2Ti7crwpgovs0NxvR3zfPoSqEdtIX6vN5WMC19BxcuNvt7NlNRSnRY5bcW/g74ukIiREitpNLYlEu1AMR+0d+7UX9wlLTReg+Ff5s6RYVxcE/MjmJeWzMR6YiNDYmFlOT03wfQorvuucudPf0obHxPEdiHzp0CLfccgva29vYE5dCPbo6OjltkxZeWgyJekEoBCHUhH7Q/w8MDaK0ohxbtmxhUSn9zQs62WFKpXA6beyvbDLNM0LwxmuvY2HBzjQaXbSePDWgkIlYrERBJ+STPjA0hLl5E9NTyB4wMoINc/AHNQ4qhYw/q+mpKb5PdWUVe1hv2LiOi25CdYjSQ4FLxO0ldwKywCPNAflH0wJYVVWFCw3n2XlmcnyCaQ0etw96fSz7SJNfPDUmJqsFHZ3tvAmsWbMaL7/8Mj7/+bt5Q7BYFnjTpI2QKEJanYY91alQkMUqMGWcY7ESpX0ur65Dc0MTAm6y4fRy4ufl8+cQRBB1K2swaZyAUq+ATCuB1WPBnGkGvS0juH7bTXj3gwMsIC0pK8X9X/oC9r32KjZsXI+3330LeVWFMFpMbJlJVCaNSoHq8gqcOHGUC4O01HRkZObhysUWLMzNITUtDYWVpWwvePjgQcwOj0Dg8CNNkwCb3QlDehr8EiCnNA9js5OYnphC95VO5viTvSkJiolP29fVjaDLh+62Dtx84004d6oeOQUlPMolGziJWgaxToas8hzUXzjLU56BngEOGaLCYmJ6HDtu2IldN+7CsRPHmGs7OzaO1LhkGMetsNmtzJeWaaUoW16Otu5WQBjA1PQ4LCYzSouLERUlZkcUh80FipWUiSSIVWnhdbgwOzOF9es2o39oBlc6u7n5I0/51KxUWJwWhMIyzJmmcN2NuxGlEMFMo3vrAqzk5hAIYcXyVTDNL8A8aUVcDMWbxyMhNgYnTx7H/IyJk0cNSanM7206fxYenw964gTPzmJydgZ9Q8OoXVWNrNws7Hv1JTgXHJgZNTEft6S6FAVVeYhN0EEZJcV43zhzqhNSDZCqpZy0SNe0gFKXBUJ0dXXyOmKZNXMyKDWC01OTMJvnmJ40PTaPGE08apatxKljxxl1JZtLEp51dXfB6XJDoZNh6/ZN6B1qQkquDhaHmScZMqWMi91oXRzS0nOQlJiK6VEznnniRUz3zXIA1LJVdbjxs7uRnpkMk3mez7MPPngDly5fwEMPfw1DowNc1JGw1u8I48zRc+jr7scvf/tjHKk/AUWcHtEJCWxbqRLI4DIt4Nh7B7CqdhUCAQIupMhMS0d3TzuGhvswNT2N2+64E/VnGlFSUon9r7+LTqLx7NyModERzEwtoDi/HIffPo6wOwoBoR9CkYAzMtavX8fBUuQTrlQrmXJlWbBAr9WzINMd9uF7v3gEfkkQydkpiE9MwMljx/k7npzsR3paHMZHR3DsyDFooxWorCuEF06I5Up0d02jqrIIFrMNK2o3QyLQIS5WD6t9Ek1N9Twlpeuj83IvVq/YDoSV3PRYTAvwOO3o6mhHzYoaZOSnQ6NTIz8nB5cuNLKItfNKKyQ0mZWL0dhwCQpRHFZUL8epoyfhc/ggFckhIGlslAhyhRonjjew7S4jOVS2CYgeFoJYSNOGAE97NTE6ZOfkoqSigidMJC6l4p383glFJvpkTEICYqP1uNLWCovRCIVEjPnZKczOTKP+xAmm4fiCFKIkxM6d1zCwMzQU0QnRHkBg0xLaTvtUZKIcsZ2mfYLWfK4DyJxCEGYTBWpEqUmj/ZED+MQiLvppIs17XoB47AQ6ERhFiLuQ/42oCGQwQIixRCrCFAmd1TquZchggTw4SVxLLmkMWvkjNBfaN0nESZ8L1RMalZxpkzSJoxRkj9+OXTt34NCBI9AoNQj5BQj5AnxsxOentFmiF9EeXFJazDRY+pOdkQ7bvAmXG85zerNL5IGhLBMudQCCGAkyinLgcPkhF0sRtHkgcAehFEiQmpjMRhFemmTPm9B+6gxPRmmtECvUCItlMNqdMNttnAaekGmAVEXfPxlaRABEDrDyh9jUgai2QU8AMrEIVuMsxodH8bk77sSli804caIe6zes4kwU+u6oyaKcg+RMA7qHu2H32VFYUoQ+SjPuMMF6ZREs+DvF4D+pMpEP538rSP2bwv3RH+9ealgjolSylCJBJXV+i0X2h6JO0oospqZ9UiLp0hMvIeAf0lgWRar/CBnn52QjmQjCvyTspOKXjo1caeiYaNGlgnOpwYgg/xFR7cdvPCb6hGbg0yzcezPCOFMVhl8UOUY+jgjlnhcTtoL8WOF+7OQgentmFylGESUuoQ7EyaNGhm6MpHPiaIDHikQloQJdLI3QYHh9i+QlfZhOuvT+l6Yh9Fy0qEVuEcEO8w4pyCJKtMhFVxF0wbSXoqIiFhqR2LMgpwA2m4N5S9Pz08wXLywsRn5ePj8HiZH2v/EaBzYQX7e8ooKPk4RJGo2W3XBy8woYxY2Li8eKFcuRnGJg6s6xY8fYPm7/m29Ap9Ng9+7d7BNLgk4aWxInn3jXVPDS4kGcRENKKsdEk/0i/dvExCS2bNkGuUyBEydOICMrmx+/fPlyiIXkOhCEVqOEl0aqQhEG+vphtVjYI7i0tAxWu40DOOgzp3MvPloPuVTKlpGU6EmuKyWFxaiqqOQJAAl5vV4/+np7IyIqEhO7vbBYIjQlilD3LVKaYmKjUVVRzgVl1bJqnD17lotlQgEpYGfBQh76atTU1bLDDnEiVdEaFhuR88vCrBmZqRnQa6IRExvPxzU5Mshe3Hfddxd+8vijmDTPQqYCVqxdjhACcJkCiFEmMkWCisGdN1yPvsFejIwMwum04zO37MWkZRaG9BTIpRJOxL148QIWjEZs37wF/T3dnOBZUliJlLgk9HZ34bFf/xabrtkIhVYGQcCPofZOVBeUYLCzH9fu2YNp8zzONjVwyiNNXUjAm5KWzpstuRJQYdDZ3oG6imXovNyOi2easW55LaKVaniCFEYjZcvRiZkplNaV4XJvO0QKCSxWB660dmFZSQ2ystLggxef/fxtkGokeOW1V5Coj0XQ5UWiLoapE0SjII/ycBRwqbUJSYZ4tgOkYDFyp6ER+arVqzkFlGgJWzdvRXd7N/xuD8pKSnH54nkkxCdCoYzG7//wPKrrynGm8Qr23roFV7rasWB14I577uYU1Iw8ShokAbYYGoWKkxZp2kK2L53NXSzCpnU0NSUZg339CHj9kApEqC6rRFdnN0wLRubjb9q2Feebm5FVmAUXPHCFPZiam+JzdHrMhO9+72FodTrY3Tb25CaHi5SYNKiEahqjQaSUwAc//OEAT+cWjGYEaeOnkT3lOrg8LAikFEzi0LeQdgRSGGdMUCk0OHfiAq+ny5ZXw26xY2RwOEIncLiwZsNKFkUu2CYh14SxYv1ydA62ITUjCX6/E+GQAJWVNYiPS0Zaah6kISlefu5l9PeO4Fvf+y7sHgdCIQpg8+F8cwPSMpIhIBeLcICv88KcfCTpEjAzOAXzlBmrapfDZJnCmHUWblEIeSUlMMSnwL3ggnXWDJvZhuHBUaQlZyInNxcz89MoyM+Gz+OA2TgLh82Np596ERvWrkN/7xD/7nxTE+KSkyHXxKCvbwDx0Qm43NTKSZ0BnwfDg0McdresugKjo2NQKNU4cOAgFzsSENIaglgpgjZJh1233IDN126GN+TFyOgQ4vRxyM/MwR/++AtYrUZYbC4Or4kSi3H9rasZTyF/fomIkG0pXDYRrlwhEaoZazdWQhsj5sKuqrgGPa2DePetQ9iy43rsunEPu5/Q+UIOWn/+8zO4dis53CTDajZDLhGio+0K2povoqa6Cr/7/e8QDonhXAiy005PRxcMiUkYGx7lDcjucrIFokyhQkd7H8xGK09deP2HEAF/kHVEZAFMfunxhkQO1sotJE9x8NpKOgRDUjI3TBTuRHuVxWRC66VLUCukLIw1m424cL6BtVi1dcuQylqdAc4SiVBlIqYLS4UxFbLkIEMHSYANFckEXlGBSSg82eASHZB94oVUgAYYfacNj1KFmVYajjQg9Fi2tA4jIn6lhFqiiQiFLMIXE7Iul/Dzu5xe3jupwaCgPXKdMS8ssP5gZnoOPl8QErE0MhEQCiOBZOwFH0AUaUaiaPrtxbaNa9Da3IIoSumFGB53RIRLFCH6/pQqOZtDZGZlorAwj9f65cvq0HzuPHxOFyanxzDvMqF0QyXii1IQ0kbB7nfDT0g4ZZOQ5aXFjdPvnIFCEMTcnI9eBnq1FAa1EsvrangKYLG7IJAoEIAQZrsd586fQ/qyfIh0SoikMqbKUulBQIjLTk1RiM8rUZjbOMjEQp4E37TnJvzql79GWVk5N4hzs9OYnZ/H8NgoVq1ew6DBuwffRmxqDFIyUjAzMYXx5hnYuyKTj793+2fhHvl0CKyjbBlaY/+3NwEV7h8PTOJK/uoieLHwpqJ9yTnmv3vhjxfnkS444vP+94r9JY48FeNX3wjNosKXjlEsiuKinZ9vsZtYouP8l4J9KQX0qiI64uoSEYhuuCD41FxlejPDOFMZKdw/6cY0mdDiKHDRJefQ0W709c1H7A0X0XHWijBdZrHYXgwvovdKozIq4qkJIRFqhAZDvuk+Rh/oZFiiytBrLdFeyEWAOm+SvdL9aGETCYW8uBFKFxMTh9XrVqOmdhnOn29kpPv9d97lMbJWrUNZWQUkEhkQFWQ+el3tci7KKTL7UvNFLo5ycjMZnSNrxeSUFHhcXjQ3t0AupzGlmh9PVl7UOGSkpTDCfvjQUczOzjPSNzg4iBtv3I2JybEIGuAPQKNSwjg/y3/TeyceOlFTHG4Po+qU6EdJrnGx8Vzo0PkxNjaGnp4evkCIw5qalor29lYcPPA+apdVs/2YXqdHW0srbySE6qWlp7G3vctuh1ah4GRYp9vJNngz0zOQRkX4km+88QZTgOh8poKdziNCj5KSDNDq9Ghqvow9N98MnU7PdpCENM7NzHB4x/jUNCP9C2Yj23KSbzH9TIFQBUWF+POfn0JcbAzyCwrYU5esKY8fPIy9ez6Drs4eJKelQyaRcJDNF770BfSN9sPutqKh6RxaOtrgD3ixY/t27N61B0P9I+ge6EN2YT5cQQ9iE/R49q/PYmpqjIumTdds4demEC06DhuhNGYro+611TUsUnvx2Zc57bC4qAAytQxrtm5AU2sT0hITIAuGMdrVh6KCEkxZzUjMSkNQGBmjm2dNsC1YoI2ORlF+Pgb7ejAwOIQbd98EuVSBf/vGt6BTaJAQHQulTIEDh45hw8ZNeO/9g0hNT8HwzCRqVtWho6cbJcXlKC+pxIFDh/mzrlhVgvLlJRAoBBgdG8Etu2/E5bONGOqhZsyM/NJibLtmJ373u99DJhZjqK8fo0NDzOUVSIVwBFyoKq/mJFgq7IyzFty890aolSosWKxwWM2MtFptdlzp6GXahNFsxJp163G5pR3joyZ86Wv349U3X8XqTeuQkZ3G42iP3YGkuHgOa6EJFRXDdF4mGGKYCvaj7/0E127dyLzWB7/0ZaQbMjA5M49LLS2YNZsxNDOGx594DGMLk3ALPJi1zjG6R77KGRk53AyE3T688NSzsM8ZMTo4xSE0Np8bhvRUaBKjWZCWnZ6JeG0M3nvtHfR09rAAuai0gIV4VHxdudKK2ekp2BYckEtlGOmbZNeO9OxEFFeWovVSK2ZHKIE2hJrV1VBoFJibnkZmWhJPkAQyCWINMsQkKeGwzyMjM4290M1zVsTrMhDyiLB1y0YOa8spKUH3QC/OnDkFhV4KXbwGRSUlyMrKRkPDeQwNDHLjNjM0hq/e8wBmhifR0dIGoSwMdZIO/bOjSM7OREKMAZY5B6eWikUypiIEXF509nYzVzwqyo+Ayw5DbBwuN7VAKdOgrLiMKUxnGxsRhAbeoB/xhjjs2bsH9fWnsGnDOpw9eR77XnkbEpEA27as5+ucbElLS0uRkZmDd958n2Pr6VwmIX9mfgZWblyNpBwDIAlDIBFgzeo1uHi+Gc0tp1GzohJu8t2WS+ANLSAYdrPneFpKFowzZg7+qSivg9cr4DV3cnIYp04fZbpiRlo2yovKmY5Hdp8+BNHZ3Q270Q5DXCp0Wj0+ePNtdnzKzsxiS8VTR4+zToOCmyjhmnj6QoGE8zxovZdKRDzRmJqZgEqnYgqWRqthrrZSrkZPZx9Ms054PdTwBdgOVxglhiHdwKFPVTW10ETHIL+oBE6HGxnpWZCQT70+hi0yJ0ZH0dvdjZmJcVjN8+i80sY8d9J1EDLe1dvFezTRUchNhv7QjfYnKqbpptfHMDIeQcgjYBKZCdBaTMg80RcpQZnqAolQBD1RyxZMfM5SA0jUUAKtCJAhgIjuKZPKWU9DdE1C7x02J19HlAgslYm4ILfbnTxZkcnEcLntcLooxTqa96rZWSM3NKYFGze0pK8iFyyyNSYKS2iRuuMw25CflYzxoXGeagSpohbRPks0FGoFCKgLsk6P3NVIpK5Rq1BXWYfLjU0Ier1snuATB5FTUwBDcQqcUR7YPDZIRApIQ2HIXAEoXUGsLqjCv//rD5juEiVX8rqklEXB5/YhJysVN9y4B7pYA8Zm59DQfBHzVhMGF8Yg06vZfUyq0SAsFHHSKum6pscn2HlLq1Sz9owosgQUVVUvQ8O58yjIycfyqlocPHCAk5qVOh0MySkwGqdx9vxJxKTFQK6WATQ96bZi5pLjH9ag/yzcweJpEqSmpKT8jz3bP+kD5sJ9qVamv69G19kUnovdyEOZJvMJxfvVFJfI4yPWix8+8eLP/22xv8RbX6R0XH0/fu3FYpufeQm9J4794v2XOPIfNhz0u8UC+eOvuWTNuLFJgPyR/480qH94WgJ9mWGc/juF+9WNER0X/XzkaCc6OsZ5oaXFgoSXxGlhnh+9T6GQaH2LgtEAgot2mlK5jBdAsVjImwq1zbQZ0IJI3GQaLTJCvZiIRQtjyEecziju+omLSbfE+CQOfMrKykJiqoHHXw8//G32KZ6cGGfxm8Pu5OjxxEQD0tKTMDY2zggN0UcIUSUqCI3f7//CvfD4XLB5nIzyuFxuWK0OyOUqdmGh8ac3EMCp48ehVyv4nJJK5OwmQwh5dXU12wU2Np6DRq1DanIKMjNS4XM5sHnTRhw89AEut7VAoVZBLJVBFx2PjZu2Y3pqGufOnkNjQyOSDcnsB15SUsKuIJOz8ygoyMPRo0dgs5t5kQr6/cjNzmG/b0La4lNSefxKhX9zUxNW19ZxkBWht919vcjLycW5+nregMiXPclgwMwciSkDqKyuQkFBASMzZAM2Z1rA6Pgktmzdzp8/jcQPHTyAFEMC4pIM3EzQ8V5obOSCr6+3BzffegvHua9atRI2h4355nRGjo+OQhiOwg3X7kZIEIXo2Dj89blnsWpZFaOrJF6urqtlROdKexve2L8fsXo9f5f5JRRgFYPskjzse+d17HtzH29cO6/bipmpCaTlZjM/9PiRo9CpNNi5dTs6W68g3ZCCwwcOMW1qxcrViI+OQSDoRe/IANbs2ABPwI32y5fgNS5AI5EhSizFio3roEqIhcllRWV1Nf702yfQ0tiCIIm9YhIgF0uQk5eHsw2NyM0rhEatRaohBc898xwkQglm5hY4AfamG/egb2AQQrkIfYODWLNmHZouXMa5+gt46IffwpRxAlavCbpkHbqHOjgsaP+Lb6K2KA/mmXmEovzYvus65BWVMg2mr7UHpw6fhIocjyisSCeGIkHODSUl/4nCEm7gNm7cjMOHDuFkfSMyUxNYtEcCY0LZCgrzmfcsFMlx7uxlrFq1AUKJAPUN9bjupuvhDbgjiJVQDJ1CjanxSR75e1weto0jYfPGTZvwyEM/wr133ITB9i5kJ6fhqw98HRcvdWJiZgbHG86yTWf1uhrc/ZV7MO2cYxROIVFAIVUybYtgzwMvvYcP9h1EtFwPd8ADuVqO3PIcPo7MvCx4fG5G9Qfb+/DLH/0SwrAA0dpoRCnEUGu06O3tYxepsrIipo953X5Yph1sy3nD/VswNTeDrMxsBF0Bdiexup3IzM5AeUkRzp86i+YLVzgps3ptMRSaMMorCxllHe0f50TU9pZezI+bkBidiKzcfKjiYnHq/HnYXAsICT1Iy05BQWk+T6W279iF3OxcdLW1Y3xgEPNjU1hbXYeXX3wRy1ZXQxWrwbzTBENGJrTaOORmlUEqUsNqtkMWJUR70wWUVJdjZGII5xvrEXTbEK+NxnXbr0ND/XmsWLGa6S6d/V3o6e/Hxs1bcfLkabhcXmTnpONMwzmcPdqAqrJKTgM1G40oyCvA6VPnoY3WYnrKiLLyCnR19EASJWaOfFgQhkynwI9//RN8cOoADOmJWLtuLR588EE88LU7UVCUzwF183Nz6OlpgyDkQXER+XYXYGrCjPaOTiQnp8HudLPzkNm2gOSMVFTVVnNCqcU4h6YL52BzLkAkE6OyvBpZhlx4LX4M9o/gxLHjeOihhxD0+tHT0Y2Whmb0d/RhuG+Ik6NdTheEYpLqC0A0UirapQoZjOY5FklmZKVzKFtMjA6U5iSEBHKRhnMUXE6yYfRxc93c3gqNToetO6+FXK1BVm4BgxA0nXHZnUzhmBobh5FTdcUYHxnAX595BpXlJZzUTbRJ2rSMtI4t8teXwCTanyIAXoTmupTiHQFBIhTXCFXSGTG0kIrZZY3ABTp3iaJIVosktibRapRYADGFMQmEEZ48+ycLWNROlB5C+UUCIQvGiaIoV8oi6eAyOR+HTEHaEKLMuJGYbGAzCLPRjpl5I7vBaGKIuurl9ZZ85kUyKWRaDQu/5yfGEatQYmp4mnU4Dl8A7pAD8YZ4SMQSTh0WCAXsbjYyMoTU1GTE6mNRnlOMqZFx9Hf18ATbkJMKTZoe2RXZ8ER5IaBk5IAA7nkzzMPjuGXLTiTLY7D/+X1oaetGclYOhifHsHfvTqSnGFBSXISf/fQxjEybsGzNSiSQJ73LDlfICb8giJKaZbjc1Y0ZomjK5JibnEWcVovmC02YnpzHpo1rMGea4/0iv7AIYyOTiIuOXfXF1AAAIABJREFUAzx+BjRsXidikwzceJ47Vw+rax7qBBUUGhmmx8ZhG3DBOxSpJ/7e7f964U6gKu3/5HgXMQT5398ElJy6ROlgSskix32JerIUIMRUFbKrok73Kp761Qj7kpj1f3pYS+g5PW6pGOfnWjyWSMFOgUwfJbnyMVxlCbnEbb/ai57+/2o+/oeC1nAYn2bhvkSV8REd7xN6AV5TFpsMniAEwzhwsB2dXRFhBwlBqTikYITIMUZ4iMzhY21AFMKCCGKvUEV83W02SjIli0ghe5QTZ51emhAFQssJDabHkYsANVx6tRalpeWIjY3n0IVbP3sbHvzq11BSWIL0nAzmzJHjzNtvv8F8X3qOlKRkzMzMIS01g0doUYIwpsYnInxESrKjYBCVEjfduBvLqqrZKWJ8epQ5jUq1GrFxKZBJVfxcAmEIZ+vr8eSvf4fVq1czwkPJpZVVVexnTsdLAlhCzWkk2tZ8GXfcdjtHT6vUKgyNDMET8KH1yhXcfdcXsbBg46LLsmDGnXfdgcTEBLz7zvvsfrBv32vIzslCbk4OpDIJZmanUFFRgfr60zwxIEeY1NR02L0+rF69FgqpFBPjY0xrEApCzB0l+s7Z+tNISTAwV5JTWwvykZGVicd++Qvcc++9OHe+EWq5HK+99gYLLXX6ONz8mZvZfWWgrxevvPIC2zJ+/Rvf4lE08QupyaKpAollt2zchA/efx86rYYRZ3I5GBwc4LAdi8mGi03NMBgS+fhjE2K5kDt98gw+f899GJuY5sKERI7EsSXRnDZGh7ySPPhCbrz1/htovnIZhaUlmLcakVecjcpl5Th4+BA8Tg9Kcwrw3B//AqEv4nOfYohncWBnTyfu+cLnEa2Jxksvvoovf/1reP/EAbi8Lnzli1/Emy+8gtHuAfa1LqurhjRGDbFKiN89+VskGWKRlmRAbU01LtVfQG9DJ5aXr4BSocGV7j52ScnJzORG6em/vIJf/8fP0NHVzeK5w0eOwmy2MOXhZz/5Ib797X/H7598AvqcNMw7jWhoPYvYlGj4g07YbOToo0I/Ia/6aCQlJkImVkLoE+PsifO44+bPMW2DNn2iCKmTlBBEAxqVDhNj08z/JXegixeaOWxr48b1aG9pgdvlQXZOIvPQw4Io6OOTYUjLxu//+Bd87Ztfx6WW8zj03jF8/8cPYWxwGL2dvVi3fA0Ks0vw+9/8AXHxBmQUZ+DAoSNYv34to4h//N3TuPvWz8A6M491dSsxPzGDKKEM8enp+NNzzyA2IQ4t7S2weV342qMPILUoha1c5VEKtvJ7+ZlX0HGhE0qhBCVlJfjsfbchoyQb8wtmFhpSINH48AgOvnMIl842IeChiRXRWMowMDDI7hDURNASlJebD9OciRvNAALYdP0GtPZfwq233sI8ZqKnRYmj+BoiFFOn0uLYwZM4fbwJcUkKuANOlFZmQqGTIzU9ExKBDDu3X4/MjHzUnziLztZ2yGVyHDlxDC++9Cr84jD84SBzbylllAoAu8XGnwuFxxGP+639+3Df5+7EB++/hQWXGXa3Cw6nB/d/6cvw+zkKFIKwKEJjsNgw3NIGpVwEtVqCQMiFWdM0lGoFRsdGUVpShplxE8Ik7FYpeMJHIXNUHI5NTqOosBQphhRcutDMky+i62kYybXimw89gtk5E6Zm59DfP4hz9acRIMVfQITcjDwYUhORnJ0Md9gJV9CBHzz6KJbXrsFzr/4eGZkJOHryMMZGR1hIbV2wIVYXC58twOh277AJP/zFd/Hjxx7Da2+/ibGJSRQXFjJCq1VL8af//ANi4mL4D3l+a0QanD3XiJTEDGRm5OCPv/4Nvvbg19F4ugGvEB2poxcCf4DDvEhjoVLLmVZCcfbk+EXnLln9enwEOKhhdTiQnBSPuZlZnsSSza5ETGF9Ss4ViI6ORXpKJs42XcSOnTcgv7gYK9esQWJiMidPz85YGTHu7+5HV+sV3H3nHjzxmz/C5bSgqakB8zNTLO6cnp6E0+2GxevkNY6CmYhKRtopoi0KooRc0NNEmTYrKjxIEyWWSVk4yVklNFmm7U8jwTd/+B3s2/cqNywOoxn2efLo50QYCGRCLtCjyETDH+QALzIeoOkyJbtSGNLk2GSE0khCV5GQaXwKpZw1TImGOC7aKQiKUPqk+ARG2KdM85DG6HDzXXciOTODqWp+l4fppvaAj2kwCbo4PPmzx9F+vplTlOl4bv/qvcgszEbd8uX4/ne/g9SMDJ7y0rkuCIeYnkncwINvf4DxkXF2GVqxog6hqAAM6QkIC7wYGRuCIiyA0O1HaXo20sj4gELovF4MDY5i+cq1ON3YgJikWNx77x3sgDMwOIgFhwthiQwafSx+9qtf4Nobd2F8fhr6lAT4hQIcqT+FquW1MM6bkRmfhL7LHYhNS+DpLlEjFQolS1W9Dicyk9Mw0tOHlBQDLAEvKpYtw/j0NF7a9yJWrKuFTC2CWqfm6cvwxXG0vdP7D8u9/+uFe2JiIjZs2MCN6Udg9j/82P7uHf6Lq8zV947QAohrHikmydGEJl2E3i4JMK9G2P/eKy0VzR8v7pcK9I8/lt/gonPN1bSYT0LQqRj+yL7yI3Hqkn87PX7JLWfp8Z924V5fEUZA/LcTi0jD8dERU8FOqByh1keP96C1ZXiRuiLiwp3vfxVT6MMvmXj9xLcTi7mIJRtGpsbQxq1WcCNAYhy6wElYOjk5xQs4++KyeMfPYisK76BFnNAUCm0iBJ2cNqiwX7CYuGCOi4/G3r17UF5OPs3dzOkmO0aHzY4v3HsP3nv3HXZMGZueYP/3iLdumF1x9Hod4hNjOKSGoponJucpV4ZFYNMzY5x+qlVoII4SwZCags7OLuTk5vBItLS8LDLNEQnZ297tdDNyQQgwp88Jo+DyulFUWoL6k+dQXlrJBW9LKxW3SdwcUMNAo9/0zEzmYBKarieB4KlTzFdVKtVMbSHlPyn9jRYrCvPy2b6MmgCbxYobrrsWDruFnUvSDMnQaXXspkOC15mZGej00cjIzkJLaytTZ1RKJfNiaXpRWVWNkZExpqL4A26MjY2y68Wa1Rs5jIM2NXotQoE3rl+Pc6dOs2VmW1sbVFpyJFDz+79hzx4cPHAU5xvP88g9NlYHoTQKKo0GaUlpGOgZYpHV1muu4fTJLVs2sc83FSgQhRGO8mHeOoeC4kL87PFf4OEfPMLR7/2DPRgb7UdmegYe+8mv8JUvfBEW4wLzYikeXa6U8vvT6WPY1ebZZ96ARC7Cl758F8qXVWBsaAjz49N4/tl95E2Hex+4DfJoCc411aOssgRrVq6GXKqE2+nD9MAk4qU61L9/ChcbWmB2eLBiVR38LjdO1Z/Drt3X8sY9PTeL5NR0nKg/i7mZSXz+nrsxODIMCCVYcDjx5H8+DXeUG6++/QoKKvLw9vv7MW+cRFFpLopKcnGy/iTiNHHISkzH8bdPoL9tDEGPDzftvRUqrRqbt23Ej37zQxTXFUesGmtWISnOAOO0iXnAWzdswpO//z2SUuLgCzjR2XeFp1hShQYPfOVbGOin79CLBasJYrkAL7/8Au773Odx8Vwjjh86ix999/u4efdtKMytRmJqPHbctg1vvvM2PnPTzTh65DhHlH/2MzdxONHtN92IoZ4BROvj4PAHcPxMPebNZjhddkASwmfu2wOX1A2lRgONKgbxegPUEh2e/NWT6L3Ugede+gtEaglsHjuSkxNw4shx/PU/X2APdPiBKHKWoOhyCJGTkwPbghXGOUL/ALcviOUrVvB3TWhklFSEVdfUQZugxPHDp7Fr1w7IlHIIxQIutqVCMUyzC4jWxEfs44RB7H9zPypX5GPN5vXIKSiGWCiHRKhAVEjE6KbH6eZraMFswfD4GPbcfAssJPqkAB6XDQppRNga5ucTwGiaweGD70EqIs95IRw+GxdwxSXl3PDrdDHIy8mH0+GBVCTFeP8g3vrrS9i5YyviYxRctI9MDnIhQ04ytK6qFDpMDI1hpLcPsRo1MlNTkZGazog4NQTlFVWYnJrF6dOn2Sbw8JFTWLl6NXr6BmGxuzE2OY/Skjy25UxPzkbT2WZ0tvWy7kobJ8fqjSsxb5/H47/+Fdau34wf//T7WLdlOV7e9ywyMpN5nUhOSoFMJEdxbjmmJ4wwOa0ISsTIKS7kdFPaPxfmjHDZ7BCLgxgc7oVEJvvwWtBqopGRkgNhUISmM024dOwMyovK8OqLryI3M5enO1MTE0iIi8P83AxEEiGv9bRHqFVantLR1I8mjwRCUKnr8kWmnpRGSsUk7Yc0kSLBYpRAzFQ2Mg+89trrUFFVyxOwm/bczHQaYRTR9MRMt3z7tdcx0NeNmdlJ9Pb38DpHDiSUKUL2ktQ0kECadBXEn6bwPaEgzMdCx0X8EU4GIfcyEpWCwCoBhDIRvIIQN4w33H0rbr73DvgEEUMDsn8kmscvf/YYrtl+DfSxsUzX7L3cht8+/kuECcUMBHl6TfRRpVzJQlOpSMI6JhKlk0UicdZJV0C0GZmMnIeCHLJEPHoCoBYcFphcNkg0anz35z+GLiEeY+OTUBI/3OthfQs1n2GHB755Cx755kMIC4QoX1mLf/3hd/DMX59FVWUlgzNul4MBOZ/bBQHRl4Qi6CikSySDcXoOk6OTCHp9SEpMQGdXG650XMZLLz2PRx9+GMtLKtB67gJqyksASneO1UKl1kKm0ODkmTNIzkjBe++/hTVrVrB+yhcE2rq6meduslmwftMmHK0/jhm7CVafi73e4wxJEQ1YzxDmhqeRVZAGfXx8xL5ZIML46BhCHh8Gu0ewsroI2TmZCKvk0Orj4Pb74Av5MTE7Dq1ezdNhEo7P9ZgxWj/5DyvQ/8uF+5Igleyk6Rr9tG6fYAe5GFjEFWekcI8E80S46pQ+RgJMukUsHj9KJI1wsSOVZ6To/Oh3S84qdO0SEnx1QXs14k6P/TjPnQva/yYUdel5ScBK0wB6XRbW8nF9VDXzc34ofMWnirh3p4dxujwEP2lnloKernr/S1QjWlgixXsQ9fUDGBo284VDqAk9jkWpi5/zkt0mT0E4yZCU8dKIOpxCHrxeaLU6Rg/YrmsxJYv8hAlRowWPvGrJfrAgLx+GxETk5eQhOjYafUODGJ+YQEx0LJoaGngjycjMZO9aSqibnJzgsA2iu1D0NIlNyZt9dmoKsdE67P3MTUjLTGcB5A8ffZSTOomDSEPQlDQDZHIxuxk4XV6kpqSz4DXFkIT4hDgcOniIkZG169axIwshXmRPRf6zJrMJdge50Thw4XwTJ2empaax+DM/Px++YBBpGel4790DTKchFIe8bWmzpFEUofYyqYLtNKXE55dI0d3Tw2LT9es3si3YhaYmppRIpWKMj08xavP+ex/A5/FAp9Eyp55cfshxpquzk20Gidu/ZfNmHD5yhKc+FPpy0969LDglazQqGNRqLTZt2sz2kzTu3bFzO5588nc8Pq8orWJhMW1YlIR6x52347133sXo8AiHStXW1mBmfh5NTecRrddiZHycLT/XrluPnNwsnKw/jtVrVmNoZASGOANqKmpw8VIbpzbOmY1obbuMumXVfCwymQQylZhdZt794F1s3rEDbZ1XGDHPyDOgoDgjcu6ootHR1s60CvrsiD9KoUDzxnkMDY1jeUUtygvLceTQCdx+182YmBnD6TMnYZqbw9r1a7BsbQ1Ssw2YmhuGw2WG0+7E1MQ81izfgu7OYTz+0/+A32SHRiBEoj4dd913L2+av/3Fr1CzrBbK6GhMz0ygclkV+gdH+AIfGRngkfYcjXY1at5YHvn2t/GNf/smduzejtHpYYSj/CguLcD45DD0ZPfYdAEyoRrZiel467k3UJiWi472fpRWV2Dr9dfgL688h7RcA2QaETug9HQOQK+OhyQsxsrqZXhz32vwuFyIjdNAKAmjYmUlGlsv4V8f/j6On2zA2TNNWLlqFcwWE/qHO5BK1m4aPbpbuzA2OI71qzbhi/d9BUX5lYhN1uOeh+7ACy+9iAe/8iD2vfgarjR344v33oXnn3oOj3zj6yjMLUBndy/++sorjGQJyYc64IcyWob4nDhklGVgfmGB+e0xMQmQRSkgE8hx/vhZjAyM4OFHHkZHbyf2vfgKN5hel4/dcfxuLzfJtLYmpyYzHUqr1qK3q4cLb5FcyPQuos04nQ4kpSegpLYIkAThdwdQXFzCeo/J2Smm6ZEGhuLWZ0ZnWY8gUwrx1juvoXhZCSpXL0d8ciq00fFQynXwuXxAIMQTQ+JdL5gX4HA6kZ6VybQuWr9CAj+Lyin5kgqlmZkpaDRKqNVyKKSUoGpFw4XzEU55VhYL8IleQCNHnycAtVwFUVCAt/e9gT03Xofh4R4MjvTCHXTD5LCw4JBodoakFAS8AYS9HqhI2G+zISUmHjmZ2Wht78DUzDxsLjdUWm1EGCmXw2y183uJ1sfiYksrO+tQMzQ2PAMxpHTEjF7LlFGorCnF+NQYdly/E4OTo2wL6PY6uHgmOp7NasPk6BQk5FgUlwiVLpqTngNCIdw+SpsWQSGRAv4gOi63QiIl6qSfp2cDw0PYsGUL8otKEfICqbEpmBuZwdt/fgUeu5v1ASToVKqUrIWiNZOsXj1eB7SaSNPvoubJ7oCfrP8QhtcXjEyQpH44wl6muHg9fohCEW94ouRRcU4qqBtuvgnX794DqUgGQUiIztZOxGnjMTI4gtPHT8M8Z+TJLE1/IRIgKAxianoMIoUMqempbPG5besOPPfEM8ylDvt95GvDj6HNlzj8bFQcJr2aBCGvj4tiour4ooIIiAUIRyvx3Z//ENkF2fweae5Ok4KY6GimoVDhS4L3acrCOH0Wk0MjmBod4/Oc1m0f+bULJdAoVbAuWHlyTZkRtB9RPSAnh7EwhQ1SiGHEEEIklzJ/3eZxISyLQkJqMq7fexNMdhsSk1MQl5jIEyvyQKecBHEghDeefxljQ8NYv2MrqlavgJcprpEAHL/Hw99xwOvBxOAwfC4XpORoteDgxvlc/RnIxTIU5eex7sq0YOImaO3qlfjqffdjrG8AfVfaMdjfham5cegSo6GO1sHh8nKY4tDIGO68cy9Gx4ax89qdePu9DzBjtPJesKxuGfzBEEwLFnQN9cEjDMErCkMbG4P4uHhIQlGYHpvkz5YmDATGyuQyWC0LcFotSE9KREKMnhuagEyCtes34fSZc2hqbkZRUQEHxlHY4fycGUGTAI7uf7rK/L1inPbW2traT4XXfvXrCH7+2E2ULL9Y1JLPbISOskRZiXiRE+WEeGmEuEeEodSxcxFPKX3s3hQpkpfEoh/3dr/aq/1Df3j2io+kmi49ful1l5JXI4LSSOEe+c/fFscfpnsuimA/ahoij6OLiYvgCFX+w1HFp4m4U+FeXxZkceoSdehvNLaLAtmI+0uIm6Hjx7rhchIHVcPWieRzG0HII5MG/jwW+fyR9yRgpMRLi51CjWXLatHa2gpfgAp4LSMs9HtCe0ncWFhQiMzMTI43riirwPatW/Deu+8iJAwzskNe4kQFUYhk2LxxM78uBe/QBsRiImEU87lHx8aRlprKdl9WKqwtVqi1KhZVbtmxjTnaRw4dZuSa/HUJxahaVsHcZbq46X0QokxOFxTCUruyJlJci0SYm5tHRlYWBoYGkJ6RAYfLxqmjJBZTyJWora6FwZAKs4nGmSr+3IhGQFZdNMKdnJrgVFUSWpIYaXZ2lgWCyckp8NjtLBK8dtcuOF0e3qCJqzow2M+FC1ldBQmVkcowPDDMRTihRsSH1KlVuO766xabqSA3BCT2u3ypmfmUcrUS5eUV/N7puqitqYPfH4DFYuUoaSrO8wsIKbThvfffw5oVq7BixUoWztK5Trz7uto6DPT3s9MMOX9s2ryNven7B3oxPTeHdevW84hXqZHjZP0xjkq/dKENpQVFKC+uRFV1HQ4cOcIo6cqVy/Hm668yl7KopADxCdE4WX8CjU0XMGs0ISM3G//y4P04dPQ9uOFBaloyJocnOX77mh07uNGhEK4oiRBNzReRl5WDXVuuwx9+8QfUHzuNL3/5AfQOdLE/9Q9//B0oNFI8/+ZLiI7RYsFqxMBAH7o7BlG7rA5dHYPw+4SoKCmC12RGUXIBVtSsx8S8kYOjjhw4hE0bt+DcxUsQSSljysOOH5QzsGL5MpRWFMIV9OHgqXrsveMWTrItqyhFzcoqmBfIPtUBpUyMwf4eOD025OQXYP++k0jUKeGYsyIpJh5dPX346kPf5LS/Ew2nYLLOIC0rEZUVtQj5hTh7/Bw+f/s9aGm4gKDHA4fVyiE+KTnJKKurgD3khUAix6nTTdiwcSunH07PTaO5uQFrV62Ex+pCc0MrbrlxD06eqMc3v/FvWLl2I+IMOjzw7XvQ2NiIa7bswHe++Siu37UdcboYvPjMC/iXe+9hu82eoWEYFxbwztsfRIoJmYI1Envv3oWQPIzoOD1P1shJidBCuUAMv82D+qP1yM8vwiuvvwaRUAq3k9A8KoSjIBYQRSDiNLV9+zacOHUaqSmZ7NNM5zp5kNeursMFEschgFUbV6CovAD6eC08Di9mJud43SG7Q0ImaXSeGJOE04dPsCg2GPLCE3TDkJuBf3v032F2uyGUq7k5p/2BUFbSB9BkjqZQdquVsxIIQCCagMNjYf3M9MQ0AwEJSQkcN69WKjA9NYGAPyKyt9qtMNvMqK6rQSgQwtDgMAKeILRKHTJSMjA7PgmL1YjJmTGkZ6dian6G0eQg8ZCF5OwThohQXQqEczshCfixYVkdxIEwDh84yNQAP8TsfEQNbP/QMObmFxAdE49EQypT0ii4jFJzKbhoeHACTouH+cc6vRSxsdFYt241RHIR/EI/urq6sXLVGoyNzeC2227Gk0/8ATk5eWg8d46TLG++8zbW5iQmJfG6JRVKMNI/CHFIgAvnGuFxWLB522YMjo9CplVDodIgHIpCYU4RvDYvLp69gKNvHGSLyAWbjW1n6TqNT47nQCByN7I7aa1T8gZJtEnKnKD1klKiSYi9dccmyLUKCNUiSMVSaFRqpsvNzxkxNjYBt9OD66+7AdFJcXD7fJzaapox48DbH2BqZAZuqxM6dTTnXlh5PcninIPs4lzs3H0dB4nJlAouTgZ6BnH5RDPmJqfRcLIe5BiPYAAioQDBcMRQgfYWKoSjwgL4vQEkp6WhdlUdtt5wLZJz0jBrMWJydgwut5ObgWRDCtwOF776wFdgm7dAJBCxzS9ZJVMhHaDkVJmMaTZCkZDpo9TIkm6M3FRI/Ep2lmwlSTaSCHPKNVkKi0m0qlWhpKIMa7ZvREIauRCpmNNOQBE5AxFFk3QTLz7/PFRCIXZs2wmVSMoTA2fAg5CEKEDkmR7mazHk98I8Ow+H1QJhMMgOLEqRBOM9Qxjo6YWQvdpDyM/LxY7t12B8cgJnzp5j8O2GbTsYIGu+cAHrN6zA4EQvekb6UFBSyPtCYlIyUzvFkii2pI2OjmH3mIHhUXh8Xtbe7N69FxKJHFd6O3HyUiOi1FJk5+fBZl5AtFrHlKqZmWlOek3NSIXXT5QhM8qKCpAYo4NIEGY6o0ipgc8XxpbNO9jPv6mpEQ0NZ6Gl8DurA565EMabyHTi79/+ryLu5GJEVpoUVMd60U/xJnjscSrcP0LGP3ReWQxG4mhcGqdFRYQvhLYv3V9Im/1VQUxLRfMnuDJGivqrBKNLdo/072wxeVX6Kv3ukywUr+bTX41sf+gzv/jBLL2HjyP3SyFI1GVuvvTpiVOpcD9VGoSXk0//9rPkfoO4fIsNDjVGVIBePD+B7s4pLgqoiCbrLELf2NOewjGENEIMsTo9wo0CROy5G2JhJUXV33vvvfjT00/xfUtKink8Tkmhv3j8caaw0ON2XrOTR7cupx3NzRc5yp3EaHThEpIW9vmRm5WLhLhE9iFfsFqQkpoKpUbFQUK9fb1sc0XOHcMD/Vi/di0XWWK5FHPGeZw5e5Y5hTRIpRHhstplXNwSdaWhoYHRZKKDEN98emYa+/a/zJzCuNgEXHvtTtSfOcP0DHLwIGTIbDKhqLAYra1tKC0ug8fjh9loY4EsLZTk3U5pd9QEkB0leZTT+6ZFmZoUoviMDA1jsLcPSYkGfP7++3H4yGGmf9BGQOmtlO5HdpcUCkQIFbnb9PX2YeOGjRyYdPnyZbbyo9RUsm+iTYOQ6Kz0DEbgW9paUVlZyVQf8gEmVIes0ggNq6qq5kaFmrGMjDT09PUyR5MoTGfOnMG2HdthNBkZBfJ7vMydT01NxeZNW1nYZVqY58/p8NGjuPaG63gMPTo5jMvNzZgYmkJJfgkHutxw414UFBZxKIhcLmZ0JzpWi97+Trzx5j5G3ikBUqePRUpGKvSxGvQPd+HbP3gYX3rgQVy3cxtmp+aZttTX34s/PfUn/Oo3v8Kq1Svx1B/+iJA7zIE1okBk9G11LEAgD+N7P/oWWrov44XX9/OEprd3iAv23u5+tDSNQq0DfvPbn/GGpQwKMdw+hGu274Y9EGLaDjVWZG8pJjtIn42tQgmpJU5ybnY6ZDIBMvIyAKUcczYLdHGxiEuKh8UyD5fNyhSIloZLWLeqBm1XWlFRXomhEROL/HJyMpgn/MJr+7H92m1w+9zMG83MTmOKGLkMrVqxHvACfa1d6G5tR9gXRFJiLLuZZJbnIJpoF1IxAiEhJFIVrA43c/MlJPRUK1ic996bb0EMMW68bhc62juRkp4Ok8UCb8ADq2eWhV3GaSOcFETU2oUbdl2Pox8cwuduuwPFZaX44c9/ivVrNuD9t47wyJxSgdetXwVXwIWc4hzY3DZORfQH/YxEC0NhOE1Wnmq4/AFkFxRidtrCnH3yqO9o7WDebCDg4UY2LS0dw0NjsFs9jGpS7IU94EHt2hq0t7UjrzQb26/ZxjoVk2kwk/lpAAAgAElEQVQOLqsbXqcfw4NjKCsv5wKbEF5CWYevdKE8JzvCBdYqAJUUn//mVyHR66E3JJMTNpzsqCLnRpU89z1uJ8J+P2KidRgfHsbgYD9KSwuh1WjR3dXFk0CixtH1SPS8BaMJFIFxofEcmloucpBMXkkRhzuRm0xsdAKSE1IQrVLj6MED2LJ1E6xuCxxeJ4dYEcJIw0qpTAW308mBSCLCk0J+SARBhJxOxKs0mBudYBcg44wD2RnZ+PJXvoqZ2XmcrD8Hi9WJxqbznNi84/rtOHDm6P9j77zj7C7LtH+dXmfm9Clneu+Zkp5JJ50ACUhAuoCiq+5a1tVXxS7qKiyroiiiIEUMNQmk957MZCaT6b3PaXN6n1Pez33PDLCuu/6D7x/v7vnIJ0imnPr87ud6rut78aZEr8uESW9CeUkRIgEvWq5cAmZjOHzwGLy+IELhJG82nW4/9r71KpauXI3dH9vK5U2QSfHdH/4YOTm5iIRCCPtDrFpfOXce+hQNbNMWGNNS4Qn5cOTsOdz78ANoXLoUX/rsF5go89B9D+L553+PUydPIyMzC2KpGB+75w7kFuahuq6a35cKtQLxJNkk59RTEl2mpqY4K0RiDtk1KNND11iZUspWJsJqqtVpqKqq4T4B4qJTlopanenaI5Mo2OpDOSRBTIiCvEK+9hCR6fLJ03jnnbdQXleN3ffciUA4xAVqdOJx/dp1OCbtMMgyuMCt/XIzXNNWyMQiSCUi/tnExmeco0TMmEnS4slvT1kkosVI5HR/rUjKE6ioq8Lt9+zhjSGx84f5tEzLg7jfH2BVXymVI0p9IVIJY5PJkkM2UGEcfIoqFEuRl53Lqj3hlYmWRRkOGkzpekMh2GhyFsFYBCvXr0XpogpuHXa4XRjsH4QYIqxa14SMXDOfxJBgmZuZw1a53htdKCkrZ5SkQqLmk3ACBpA9ZnxslAfw8pIS5GRlwqjVo/daB5N44tEwhMkY6uvqsWXLFpw9fxEnT52BUpnCp3/0Pl+2uAFlVQXILc7EvoPvsI1n+/ab+QTK6bTjnX1vIyPLhPyiYlbgJQolGhc3IJaM4WpLK3bu3IWRyTGca72CzKJcfl666XqQquUThRmnmy10wYgfs/EI9PoUlJcUQq2QwDNjZzysKasY3R19THBbs7oJGel6TE6MYf/+/RgamoAynobYJIV+/3dw/8tnYCGQSvMCIVA/6tv84P4BqvHDyjkP0POK+8LQTU4QVt4/ZJlZsNHw4P5XyDALd5ptLOSZ/yuT/V/abj4Ixc59/YLr5cNft2CFYVZ6bO6k4MPDOg3q8yF2/rs5K8qcwr+pRfiRUWVocD9ZFUOEFHd6fsTCubbXeQzmAkd+wUpEG6GuNhdaW4aRnpkBg8nIChyVX1AZjVang81m5TZD1ww1jQpZKZFIZNBSPbo/CK1ej8997h/x9NNP8REeXWxpWCf7xY4dO9iOQtYEQh86bHZ85Utf4qFQJBVidGKMBxzyddPcSUfi5aWVsM3MID+/gC+sCgqozUb5eJ387xTe/NI/fh4nTxzH1atXMDIxjs//0+d5odq/bz/c9hnkFuSzp5AW/PGJUW6Nc7tmEAmTqtrP7ZAzDisPzXV1Dfz8dHR2Ik2Txgt37aJaHD50mH3ltDFxufzsj5+NJuF0uFBTWYOZGQc+tucOPP3zp1FWVorOzg5W72kgn3HMcNEFXReoyY+873TyQI+Hnhui6iyqb+ABnxjtpIySAtPYuAR2h5OVwsbFjXj1lZexeMlibv8jaYg2QzRgmgwGnDp5iu07tNGin09qNZED6EJCJx9GYzoOHjzI9pOqqkr09PXwILdhw0YcP3mC778qNYXf0Itqarm9lOrbjx4+itloCDWLqvnYee8bb+JL//JlvLX/LZRVFuGJH/wEkrgQ+998B5+4/2Hsufte9rl7Al6Eg37s2L4NLdcuIzRLNB8p+/g9Hh90OiPjBV969QWoU6XYcvM61C1uwEsvv4r0rCy4iaUsItVXzszhp//taVb1N2/YjEQohqHufmy7aRsys4w4fuYYnv71r3DPw3sgUigBgQS/eeZltiwtX7wEHpcNJr0GxSVZ0KalovtKO4wKAyRSFQw5+Xjn4LvwB8PspU1Lz0BKmhLBoB8OuwNFOdlIRINoWtUIX8jH6l/t0qXonRyDL+xDYX4emi9cQFFmNiYHR3Dh9Gk0NtZjfGISudnFmLJbYfHZccudu7B45TI88slP4Y5bdmJieJhPi6539WHnrTcjRaGBUWPC9Qst6L3RDadtBg984h5kFWejtb8dUWkCU64ZzCYEWNO0DpOT06wAJ8VJSGVC9PV245adO5BBlIuJCT4Bo4vg5ast6LzRjx23rSZCKsaGxhHyUqhNhNWr1jH9aMPaNYjGaMhVYoAagYsrMdY/julxO2/6KM/QuKQR93/yYR4eZAox4rEIFCIB/vzKq2hYshhxqRhhAaCWqjExOsVDGZW9iIRi5Obl8aa5r78fk2PT6GsfgHvCzmKCNkOFnXtugVg5V15GazHxq4myEfKEIYiK4XLMhf+o/VaUlMEyPg61WIRCcwYPfmLCHYoFiMgF+NoTP4AxOxuzNBD09nNfQyRCDcREAUnw8BIN+XHl4nk01tfhwtk5CxmtDw6nE+q0VB6C6DN107q18FPpkVaF1/e/A5FCAWNeHhxuHwoLSlGQVwy/2w+VSITmC6eRZtRCpVNBrU2Dn5R/kZw3EF5fiJVV3qh43ZDLRMx5VyllmPV7MdLTC6VAhLgjzsPXsqUrodebkJ1bwOx6fyiIN996AyazEatu3Qi3z8+e+asXm3nAPkDB0r5BDPUOQilUIOJL8PuZFGTyZ7+090UcOL4fklQxbtq2DoWl5XA7QzwY3WhrR5bBBNuUBZfPnUeGwcSnly1t12BzBBCTzeKb3/sWK3N/fvU1dF/rh1qh4GK7pTctR92Sej4NHR0fgcvnRtWiarYekaXRZrfDnJUFrVaHvr4+mEzpvAbShtvv8fKmwTo+hddf/TMkYhnKSsvRfr0LazduhEAmRjAe4dI3GvJJwaYhnax6Oq0eAoGUT2AoY0Svl1auhCndhDMXz6JiUQ1vJsgWlCQLaDAKtVQJR/8Mett74LbNwGV3ME1rZHwEFvsUCsqLcdc9d7MgdP7EWUQ8YSjIliUSY3BoABIqYlNLse2unfCEPYyZ9Xn92LXrdg4Wh8NRtsoopHLYBybx+D9/lak8lJ8gjK9ULmMxLOD1IRaOMJs/w2Ri0IPP5eHQLAlf1CtCn0UiHSWlAn4ew/Eo3FE/yutq8I9f/CL+/Wf/hvRULfq7+5CWocGnPvcPCEVj0Gp0fJ9/8ZMnce7YaQgJ2UrQewggVcr5daLPF21gi4qLkJebjZKCQgx29mLGamUCj1opw7333I3jJ05iaHQcEIqhTknlbhKyrlWWF6KoOBtNG5aid7AXGRkmbsSmMjuJVIyW1isIxyJI0WmwZsNNuHS1hX36+/a/hXA8AXNOPpSaFCRlImQX5OHo4YNMBaKyKSp+84WIfiXiNSY9U4+iohwoJGK47RYWgfp6+lBV24SpSRsSNA9IpViypJ57CQjKQIH36IwYMz1/W0n+n6i4/z0CqR8e/gU/+tHtSbaqfEjxfn/QpiF8XnknpZdV8MQ8T33e306DMvchiOZKkf77wX2OZ84trH9544Q5Ke/zBVDzvnr6nf/hDgvo98xhKT98W2gppY3GwkC/QJVZUPvnNg1zqvhN10SoGP1ocJALg3uUCpjmTw8WBnci8Sw0ui5UOlMbYnerC0GfhIdKfboJTo8XmeYszLg96BugIXeu4ZMCTM8/9zsuXKCdm8Fogt5oxJlzF7mIhBL7xAYtLizE8PAwL9ylJSW8KzYY9DDo9UinCvexEdTV1eCOPbuZFTw0PIje3n7YrTZs3rgZK1c0obevHwffO8KK8bsHD+HI0cO40dmOpqZVOH/+DHvgiODR1dWF8akJWOw27L79dux/ex8a6+qRqiPmLVgBJxVmdGwAMtlciyptVkZHJrB6zQpWtDWpGixevAS9fX3sgc8yZ2BiepoDrKSYT0/b2CpAJIze3gEuPKHAqUFnxEMP34/Onm5ePEi9r6qpZp+oTCLHyZMneWMZCvnR0X4dq1atYEWbbp1dPejrH+TmV6WSwrljaLt+nX345ZVVfEpAvkHytFOode3aNeju6MLkxCSUcrq4zDUP1tcuwvHjx3kDEp4Nc8scHYeRTYl+/549e/iIlf6dXhPaWBC7nliu6zdu5Nfr/MULWLZsGV5//XV8//vfR13NIjz761/wJol+bldfH/oH+mHINGL7rVvZEx9yeREJhBHyz6K4oBTl1TUYGRvDksZ6mDMz2ddO6h81ZyZjMfg8Ia7eposf2WrvvX8PvvC1x7By9TIOVU1bbfzeKywrgdVph1qThvfe3Y8H7r4Pk+OTuHzpKvIychGaCaA0vwD5BTl4853XkWY04OjZK3jrnf2oqa7Hx+++B0MDXXjwrjtw6ugB3LpjC/JycyGIiXD87cN45NFPw5eI4x/+6fO8gU7TGZCUyqDWaNDb38snNZlGA/q622HUqVFdX43Fy5cgSKcoDhvMedl4+t/+DV/98hdQVVSO0ydO4vKly1yqUlxagtHBESi0KqSatYiI4wjFoijIzUciEMbZIxeg18hhddjRsHg5+183rd6Id/fug1aVxkUxu+/cg8e//zgSCgGyK4pQ2liNNK2RGy9Jyo0lI3B67UiIYjDnZGBwqBd2hwUT4+N8SmaZnIFCnoJohMJuGtRU1UCYIMKzGGk6PSvHhIcjRZAUclINgy4fultuoPXiNWjVehw9eorVZ/Ld6k1ZyMkr4rWk/XorNEoFNCkqPPYPjyGplsMe9GJkaJARoES9gESETLMZBUXFmJi28sU5Go7CINPj3MEjeOUPv0MoEcCdD90JlU4NP9nqRBJYp63c+qgSp/EG4vK5K0gEk9h28yZcvXgVQbcPWk0K9AY6Mo+yLc/q80BhTMPjP/sB9FkZrI4XZOYi5AmyIEKqOzGfJaIk2luvccvxlcsXodekIUF/HwohGItyURZxuxViGfbsuh2v/+lVVC8qRziZRHZRGU5euYLb7riLEZ6Es6UTvbDHiZ72FugyjTyQZOblQK5QwueLwusJUr0cl0ZR0D+FGjyjAaSmqUnnhdGoRVVxEfa+9DKK0nLw0m9fwNo1G+DzhVBdvYixmfn5+SgpK8Jzv/8tKlfUIVWjR2Z6DjwOF6bGxvDdb3wXBqUaI72jiIZIK6aNVYJteL5wEEqtGktWN+I7P/4OJEohTpw7izJaVyhEf6WZkZ1UEEUB/Xff3c9r//JNqzA8Mcqnd7SZKa+sxOPf+jYevf9hDLT3sG1PnK5ETBBjO9u0dQpFJQVICBJISUuFyZQx13wtkcNut/E6RJ8xouaEvEG2t0gJBqBPhyCYgGvGw+vpwOAwt/WW11YiIRMiKUoiVapib3/AH+DH9ceXXkIkGMY3fvhdaEx6BKNhZpoTstLt8yAnn/JHLihlCrZJykVy9Hf2YrJ9HJKkCMP9I1DKCeErRZrJgJt2bobKkArHjB3ihBCzTj9++o0fIlWi5mtka2cHMiry8YXHvwaZgbCNcWRpDbhz282obViMe+9/kNfpgM+Pa5ea0XnlGmKhIMRx4OKFC4jMhplQI5ErEPYFmFdOJ0D0maqpqOTQOq351DVAZX422qhKhEyoERJeORFFem4mPvPlf+Iw6msvvIJZtx+VhcVc0NXR1wOpSomKylroNXqsX7ka3/3qNxGgUiuxlNGbYqmUczpp2lS24RABjoZuam52UxN1RhZvZv1eD+66aw/+8MIf2MkvksphTE/nfpRbd+7ExNgYausqkFdMgecJ7l5xTNuRZ87m0rykNAF5ihKrNqyFMSsbMx4/9r13gLMjGbnZ8EXDCM5GoKMTS60OXW03EA2RpQyobaxn/nxXTxeSohjWrl0JVYoMAY8T40MjGCIUckkFDJn5XFxHSFqJWMCKO1nmqIyK6EuOkSAGLsw14f53t/9pgzup7WvXrmV4xUcZSP0Pc/ATT3wwuC+ETv/yRaDhnL2BswsNph/4zBeGZFLE2e8+Pwt/WCX/sOJOpRN044A5Ix7/ouzpL375+575D4VT6X6Sqr1w44AqEXBi8yjFBS87e/fnDPx0UZnbhMz53LdcF3+0g3t1DBHRnOL+YVwm/V66AM9tHubsQnQ/RntCECf1fFTYPzSI0soqRJNx0NOzbccOHDt+bC7N7vWxb44qkumCa6cSpJWrcOHyFVYi1jU18QBLvN0333gDNTVVbMkoLCjgACdVTZuzMmCfnkYiHkFtXTVKqspZJWq/0cmvgdPhBpIi9kWWllbgwP73cMstt6CruxMOhw15eTmw2qbxwH334typ03wk6w8HMTZJimOEEXApChW8Ph8MhgwIhFI0NNThcvNZWOxz9y02O0fUofpz4qPT+4mG1kceeYQb7Yid3tXbw0oJEXKIvlJcWoa6hkZ03eiCZWoaBo0WToeTVUlqB6VWvrk3k4A3A3QcSx8UCp+SPUKjTWG1326dZlV3aGgEaak6pKeb0dbazt9K6pNKlcoKfDAcQndvN3vG99y9B+8dPMQYMDpWpaNWXZoGQ/0D7Ocngg2pqctWLIOLmwOdnFMYmxjni8PWrVtZ2SH05eGDh3D33Xczneb7P3wCjY2LodXrUFhchEuXLjGqcnRkEKOjw6ivX8TPS1lFBecEpCo5LDNTGB8bxvLGxbh8/jKyTDlshahd1Mjs6eYrV7F61UpcbbuEVJ0aKqqlD0aYBe6hwh2pDP6gC/FYAEGRG5nZ6Rgfn8ToxDir7vRaUoGRyZyJwuJCxGIRDI+OcDnS6SNnMdLej56WDpj1RmRmGqDVG9E7NI2LzdfxlW/8IzZv2wTb9BhaL5yFEkksqqjAjRudrJQeev09bFi3ETEihyhl3OooFMnQ0T+Al157DX2Dw1CkqKFOUaK3twN5eRlYu341KFqnM6Wjd3QUWbnZXCZDAesLZ8+x9/lTn34MYrUcV5ovY2ioF+F4GBt3boTT70R5dTXa29rRUFmL/hs9UEnlGB4eRXlFBd5542189sHHYBmaQPvVNtx66y6IVSqozHrYIl4oabDwueFwOHnYISpGKOLGsTNHeQBds7EJBaVZcPptHHAjepNCnAa5SA1hUsF/EqGDKE6kNIqkMkjVSqYy0GPichiBDIqEkO06QWcA7x44irFRC7JzDIjHo2hauQ4iiRzHjh5j1v5o/yBMOj3yC/MxMD6B0roynLlwAcvXLMaej3+cQ+Lk9U8IxZCS/Y3zMFKoBVJM9/WjICsdMeEsrAEr+kf7cO7MWQ7YxkIJiBJyBN1RHHrrMDcr0gL+pS9+Ac/9+reMljSZDPAF3DyYUbhbrJLBj1n84Y2XIVCK4Q8HII0IgRCV3igwONiHY0cPYmCgG+GQD7t23Yyx8RESFGFx2JkNTcM+bTbodyXDMSgpwhhPwJRnhlKrRSAuxJpNW+F0e0FMlLDHA6/Dhky9FlJREivXr8GQZQIzfrK6zcJud2N4eAqlJZW8rtDNH/IhzhIFBVvJ2JRA2OdGe8s1/n1EP/K4/aipqsO6NRuh0+owG4ticKiHlVLCTyIphtvtw4zdBcv4JMYGhlGaW4KTR85yYU+IaJFRCnbS/i6O+x++D20drfj05z+FhDCJrDwzHn7oUSb23L77dly6eBHmzCwMj4zg0pXLnCG66fYt2LHrZjz11FMsatXV18MyYYGGqB0TFlaNzWUFiAvjOHn2JO598F6IZCJM260oLS9HmkbLirdtygatJo03wWSxNKYYOG9Am47O6x1ou9SC5vNtWNrQAMSASxevQqZUICkWYMftNyPDnIkXf/Uc6EH5/F4+5aVOiO233owx2yRmhUlk5GYhxahBQghunA6EA3NqPNnWKa8qFPMQ77E4MdQ7gngghoiPQqBCdPR2o7y2Arfu2QWFSomLp87DOWZF2B6Aa9LBJ4NKoxZxpRT1TUuhN+mhEApx7O0DePW5F9h6RRtSsvVQ4yvZemIxKhUS8qbO7/Oygi6SUs4KbMOZE1pmkWE0QCoUQq/TYsbhZLqNw+VFMDrLmxyVWg4pFY55HTBlZ+DJX/475yFOvHcIphQ9Zix2jI9MIiEgUVAEAWEnBULEqbxKLAfdo4Dfz6hLKogiJVupVqJxSQNjm8kmmZVuRCIS5izKpfMXUFVegfz8PJw/fw71ixsxODwIsUyCro5uzils3LABQgn4/QRBDHfdcTcGe4bw4u9/j8bGaoxMD0OslkGokmHNTZthc3owZbXC4/VASgVJSiki8RgLKKffO4JkIMzX2r1vvYncggK2dwbCQdgck1zSR575QMCLLFMmRgdGUV9by2VcZGOaHp/m1nEIqC08ykWLWmM6RjttiIzOFWr97+D+wTPw9wqk/qfBfUEl/ku6y/sDNw+dhG+a854zQn3elrLgeSeqCzWbfjic+eGA6vu+8/lAKg1/C7jDvzW80/1YCJouqPv83+aH8LmhmGgy8/eLLDG0mBIRZ96X875KP/81N7UIUTn+wfD/t958/93fL3jcw9TqNh+e/QCXOdcau3BbKGM6f3QQKTIzNHodvv74N3HyzFlYXU5MTFvYPnPh0iUYNDr29sWiFDpLoLqmGjU1tbjtjjvw6p9f4zZSh8XKvkWyeRQVFcDldOJ66zVuV6XEendnF5eu7LljN86dO41PfvIRqLUpUOs0ePnVP3F4h45PaSEKBaNob7uBqsoaVFZUsEpPA6ndYUVxWRHSDQau7KaQZzQWg95khNFghHPGyc2e0VAEHm+AiRijE6OwOsaRplXxwqWUUwOqiP3yFCYdHRnl9xSp4X0DFKCLc4CTfIe0SDStXsPhShrOyYdeV1PNbOXFjYvhJJ/myAge+sQnOJRKCfl33nqbS3PIR0s/U6qg8g0hero72fNKDYMpqjSMj0/D6w4ikRDAPmVBZVU1BodG8M9f+QrOnD0Lq90KY7qBg056gwEW2wxSlCqkkUfWYmE1fuvmLXjrjTe4POobj38dX/7qP2PJ8iW8QZxxOKCUKfGZz3wGv33ueWbg04WN3hchf4g3TP6gnxV9omBQmEpv0GFopB/vHTyAWDTKPvpVTU243t4Jf8SPzJx02O1WHNj/NvKy8tB+rROrVq3Gx+++F0ePn+CyJ7pIqU0q5JdmMyP7/JmzeOpH/469r72BX//yl7DYJjAbC2D7rk1weBzIyDIjNz8fVucM9r71BkpKS9F2vQ137rkTDU2L4Y8GcOb8KWxZtxHnDp1B59lWpKuMiPrDOH3qHFatWwmL2470PDMeevQBJBNRvPK732GkpwdLamtRVVOPl55/DZW5hZgYncBnPv8PyMrO5AvXlcvNrESO2x349e9+z35XIqnU1pfjY3fegpdfe4WVLZFEyu22lEkQy8S8QeTQpliC7r4eEOZba0xDSU0he/B9QRd3Aey85Ra89cZb0Gm0KMkvgjAhQjwCpg9dPHkaTfVNMEhV6L3Ri8rqRYiLxChsqELnRD86+ztRsaiST1loWB2fHIdKK0N1QzWOvnsU5hwjJuxDqF9eBalCwMOROCZBhjYb/R2jEM2mManj3Nnz+NiePdAa9cgpzkdEEOch12Fz4OTB0zCoVHBNWvkEhTzp5PunTfbw4DATpLbdfDN3ITz5k58hx5CJiCeITGM6svNz2dpQtbIeg6PD2Lx9GwcKh8fGUVe/GGJqOYYYA/2DGOjvwol39mGgswOrN6yELkeH4ooibsp1WhxwTLswPeLA9avdEESESFOnYfGSRpRVlOKpnz3Fmw9SiSUCUtIDTJaKJOL458e/gsLaErzw5xdRsagc+186gLqyaphMOkxNT8Bmn8T45BgMxjTcfc8dPLiPTA1DSrhJtRxhqpMje0k4jHggwkMFUTayK8sglKnQuKwJUdDG3I4Y+eWpVMbpQIZBy/0K5uJ8zEoFGJmYgsvjh8PmhVyWhnQTlbZF2Y8fFSUhUogQDvsgiEeRIpUAkRAunj6DjZs2YHKCuh0a4XJ6UVxUwWsMKbwiYYx9yKqkDApJKmajAowMjmFyfBz93b2oLqvC6WPnGC0ZI3hAUsBNz9yMLQRjU61OG/KK8rF0SQNyzVkYGRziU7dVK1fiwsWLOH3+NNzBACQKOdbuaIIhywin280NqL4ZDyYGR1BeWMLtv0KxGMvWrMXPn3kGS1cvxc7bd3Kp2tJVK7jcTJWSyn5Q4sfTicGUZQq6lFQ0X7qKkvwSeBwepMjViHhDGLjehYmxKXRd74Lb4Wb6DJVwSZRi7Ny1E/v2voNYiAZe2viJYcowILcol0/9ymrKIVSIIU3XIJyMseoeFyQRCPrZKkcWJWo45euyRIw0eQoQSEIFJSRxEXumh0eH2JNfXlXJNr6GyjoM944hFknA7w9TrhgWlwPyFAWjRbtaruPiqdMIOJwQs+iWIHUQMcK1qhQw6jVwzdiYjEWdBvwaEPJxNsZBT7L+iMUJqORypCjk/HkOUptrZBaeQBCzSQHEMhlKyor5xK5u1VLOD3R1dcBGm+5YEsW5Bdi3dx9sYxYWlIgTT3MGTxgC4ZwlNRrlEiOf34dINMxrlFJNmQ8fFjc2QCYRc39FV1sbli9dzCVaBTm56O/rQygSQt3ieoxODLPVpae7B7bpGaaLLWtajp6BbmRmZSIn3czBXL/bA4FwFjqzHt6YHyFhAouWrsD4tBUXL1/lwGnt0loo9SkIxmZhSNXhyJv7kK1L59eGTlUlUim36A6NDUOZIkUwGoTVbkEjb+riKMgvQCQQhGVqjE8oaaPUfIXADDFs3b4RN7r7oDEYMdZlRXL6fwuYPjwb/j0Dqf9hcP/+93clSSmn4Ol/Nbi/P8DPh0bJD0Oc7g+G1DnlfCHAOjdoz4VY5LAAACAASURBVPnZF0qdFjju9Hdsy5nHJtKAS8Psf9V0+tcGZtocLHjg2aozH5BdGPAXLDELg/v7nvoF1KJQgM2too90cCeqDB3W8ueZqTCYC/POh1IXHv9cIRRw+EA3Rgc9yMky8/EmqdVLm1ZAKJGyT8/t82Jq2oZ0UwYfm3k9nrmyJaMJRWUlyC0swI0b7Tj87rsQCYTINmcyH5waSIlUQs2GkxMT8Ht8qCop5fDQ5q1EyFBxeyBxxTu6Olkxz8oys+2GlHFSt7OzzZgcn0BJSQlOk5d4cSMUqXJWxulourSsjKuv7Q4HH3cfPXwEarWCi5vImpNTWADayFFp0sBAP2MWi4qKubLc6w8gVaXi4+zhoUEuJiCvOXltVzWtRltbK9+35ctXsIeTClRsViuqqipwo70dQ8NDuNHWxap1RlY6ZmMRtgsRWYBoFeMT4xifnAQ1zFL5SElJPjSET0vEOYQ6NDQKh9OLxQ1LuL00CSEjL6mciixKw0PUJuhjYgepR2SRyUjPwqZNW7Bx0yb0DvWz7YWaVmlArqyuxLBlFEvXr8Kp8ydRYDYjQ6OH2ZiF/pFRCGRylBaV4+LJ8zykUTahtKIMU5NjKM7PZ28zcXJVGnrtLLBMTbG1iGgLFBImjz+pp4TWI5XtWksz+nv64Ha5GDPlmHHi4sUL2HXbLqzdvpZ57QGvG9VllTh98BSkAimrzWKlFNFkBP6wC+VlZciiIprWa6iorcShk0cQmo2gvq4Rhw8dQV5FPu66dzecbhuuXroAsy4LkpAYYj8QtPt4iHFEXNi6czscbjdbQ4gi0XzxAipLS1j9umn9Zry9dx82rm7CyaPHsH7DGlb46CSor6sXxUUl6Bvqg8Vmw8DIMG509+OPe3+HA4f3QZqiwNXr1xmX2LR2NaZGpuCecUOdpoU0RQlzUT56hgdw+UozPv3ow/jTvj9BkSZHdn4WAl4/qksrudxHqhQiKvBjcGgYBTkl0KiUPCwLvDGohRqMDVixbOV6VNY1Qm5Iwbf/9TuAPI6GlXXIK8lnZZAGI2pPDIWDcFhm8N6776KpaRlGx/tgztbB67Izmckz6UbYFcVtm/dgfGwa5y5egkxOwbcILM5pmPIyoTbp4LB7MXJ9it/b1TXFyMzQc8FWmlqDtU0b4HNGuHwrEAkiJk5Aq0nFtfOX4R2zomnRUty8aTscTheiiiQsPieGpydRUlEKmUoFTXoG5KlatowopEpGZ8YjQbz0h+fgcc+AeCq0/qQqVBjp7UeGIQujE1bYSLFuG2G1lex123as48GfSEEUXk7OztE4yO5GimNRST4cHiumvTaU1eYh4o5CKVDBOj0JkUoC96wfazetgTk7Hc0tVxEMetGwqApdQ73ILMmFlAgnUjGEiSQiHj/OnriAzTetgUCpgkyWAp0uHdMWO+QpKoQDHhTn5iEw44KHUKRrlnJDJNE8Lre3w+UNIZ6QQ6vNhlioYk55wOeeEzvolEct5U0dCfxZOgNKc/M5L0XhcCqkKatYhFhCApKR7ZYxTAx2YHqkF5JgDP3dEygrWYL6RUu5nMrhmOIh9ezpczh//hqfHvo8AWacE3SAT5CRQKomlQOjhNjdvn0ThgYH8fS/PYmf/OQJbnQdnhpGGFFkF2ZDZzIgK9OM8aEJZOrNGO4dwdmT51FdVYZgyIcVK1egb3CMA4xf/97XMBN04p3D+/HZL3+eux/UqSpGoq5a2QS338utokadAZbRSegUqWi+2MyEoMqCcrzxx71s/6PB1uP1YXpyGkP9g2hvaecMVTScYB81Z3sECT5RWrasHtkFWVCkyBATxpFemg8xlTxJZRDKJUiIqYw1zqcV8ficjYIah+USJZRCFaLOKOQxGSQxIfx2NzewxpGAKdOEyvJKHD50DEqlBtk5+dxySnSlwuISJKKzOHP8OIb7+9HX1QEnNVaHg8xgTyRi7CUnKhB1iiso6B4MMQSAfP30KlCWi2xsSSo3mI3DkJrK3HRPwI8wNaimqNGwdBmWN62CKSuLhS4CIxAC+OyJU5gcG0cGcfItdvbHE3aVMKY00tDkM9c/I+C/o98nECexZPlStvDRjTJbKeoUtkkVFxbBqNej5Uoze9vvIhHt9AmmLdEBkSnXCGfIgxSdiqk9w72DsEx5cdvtt8Ad8CM/LweD1OQbjjIStqA8HypdKiwhJ/KqKxCFkE8SrrZcxaw4gYKaQogVEqgVaXNims2JdJ0Jcgl9FnyQyCgQbkM4HkFUEIdMJWMcMNnZKotL+Po8Y7NjxmaFRCmFWC7k1y3ij0KrNWFswgqZTAX/dATRib9tN/6fYpX5ewdS/8Pg/sMndjN+lKp8mX7y16o/57+DhuT3G0rJ8sGT8gdhTOZrzFNVONgam1O8aXCmYXWBRvM+lnHBXrPw8+lT8Re3ud/xgW99bjKe996zv36O4jJn55n7OlpEF4b4Oa77vCI/v7jS4L+lTYyqj0hx78mfo8rQ4E6bhgW8JQ3uEkpKUZ6ejlXnsZrUgHn+zBiEMT30Gh2zxIeGR3gYlyqV7BXv6elFQXExKw8elxvVlVXchkeDDoWoqPWMhmLr9BSWLV+G69dakZtjZqtIa0szhw1puMvLzoFUIEBlVSX7YK80N8Pr9zG7tbe3l/3YpIjTAH/06FH2aVM5EaEVKYVP/nM6Bo7EI+ypJP81NdRQAdHg4CAP+D//+c9x6dIFXrwpJGrOycGhw4exqKGOB/YXX3iRfeAlRcWsJpL6ZLdYOFhXX9/AQU+fN4Cvf+ObHIqlQiaq8R4ZHeGLDB330deSXYcCcGEPqRopHCiKRILo7+lBw6JF7Dmetlgx43GjvLqSjw2jQT+qykuYp07vFQobGo0ZPMymp2cwRUOj0eHo8ZOsoC+qreWsht1qhUGr5WMdwhAXFhbDYDJhcHSEF3mXcwbXrl7lgfieTz2IssYq9I70obAgF488+Anc+/F7sWb9erR39mKwawQbFq/BM0/+nDcvdrsF2dmZWL9uPVQaDd7a9zZ8fgd70deuXs3WlyWNS3D8+EmsblrDQSrKP3QP9uBnP/lX3LnndkSCQT6N2LdvPwxGA1asXInla1ego7cVmtRUXL/agoKMPJg06Yyn02ca8aMnf4RZQRhrmlYzAaK2oQ69I4M4d/U8nn3uWR5kXnzxJa6UN2RooEoR4Y3X/4xtGzfjyvHLgH8WAVsApSUFWHfzFnT1dGNoYATRUBSGlDT47E709/WiqWkFss15GB0aR3VZGZKxCKPPYsxwBiaGRzExbkF5aT6UKiX6hwfRuGIxB8DeePcN5JUXobO3Fx5/gDc6BaZcpkQ4KCshFuKlN/+Epps2YPXaNWi5fBUVdRUIJ0I4evIo6mvr8fZrb2LtmpVwhZxoaKpGOBGG1eqAmFoCo4AkIIAsrkJfzwS+9b0ncKW9k0t1eke7EI77senmTdCZTbC7PFCoUhEkEoVSiZHRMfh9HrYt+QIOBCNuJONhZpgXZxYiTabBuuWb8cofX8GqpStRXlaMt/a/CXfQCXGqEhaPm7nnKULqPEhwGJmQlqRQV1fVYqR3ApuaNuONV/ZDLpPDkKHD5q2bYJucQldzOwyyVKxfuQ4hX5BbEV954zUI5SJoiS5RUYqymhqMWe1I1egQTQJSnRrRaBC6VAWOvvcerJOT0Gs0PJTUVFVz0LaqthYymR7P/OjXsA1OQC4V4uZbtuBfvvwV3HvfQxjsG+WGVCJHEUiPCFCkKE45J5EQRmDK0SFVJWfE3sDwGBavrsWqTWugSFNjbGSUmy2JBkW2mRHLBAxF2VAb0iAUCxClE6joLJM+SOmzz3ggk6ig05jIVstlUF6fC4vKKxHzRxAN+JGRoUVWQQ6u93QgIZfBEyLClQap6gykqA3sf56enIBULEQ8OctDiUACRANBGFPTMDkwBLfTw3aS+sbFaFy6Eh5/lE8biU6SKksg4rHjld88hwxjLuKzMhw6cII593WLFrHVhcSK/oEBnDp1igWHgC/IbPQI0SOEQhYM6JiNFPTCfCpxS8ULzz+HH/zoe6hbWoPTl87CmJuOkelRTFlsiIeTnAehkxvCMCZnEygvL8Xk9CSvxe03uhCJJfAv3/4KfvGbX8IfD+LbT3yHPdTvHjyAdevXziFe7VZGNfoDfuhUabh+qQVLFy2BKCnC4XePIM+cy5mblpbr8Hv8vMa6plyYDQYRD8dpVmdiC1+v2Y5KvS1ge5g+w4CcwjxkFBbA5wliuGeEXiAU15QjLI0hkCADVYTfByR6UBMvFXOphArIYhKkq/WYmXZw4VJkNoq+oX5kZ+dCJJJyPoE465QrIfY9UWEUMjm/3nSd6O3uhHVyDFNjo9zzQVY+oqS4HE7+c8blmitGiseZeCaQCHjgjCbiXP4khwRahQIzVjtbLIPE+af3B80rYjGfuLEASIo9FRLRJjU0ix3bt+LkiRN83YiQTUcoQoxnETHb0ViEnB/cCT+6bdtm3OjsxMTUJBRKBYMSSEgjWpk5KxPnjp9G0OPCXXfuhkmngUqpYA96z+gArvd1cCNxWW4+7FM2tLXeQEIkYdvftGUKsngSzvEpuB0eLnoTpcgw4prGspvWQShTcqZleHQYU65pxOUJtmEKkiIkac0TKxh5TK3nhHtNS0uFy+lgn3rThiY4PE44nQ6mQOVmUgu1DN2dnfD5XDDnZ0EgoecmCalAxkN7LC7k4kZrvxMiBzUU//e3/ymDOzWsr1q16iNtSP2vnlmmytDwzb7suf/9h+KihW9kcgujCucCmHO3/1ywxB/4+eBqJBJjaw2/wSlUSr70+UGeMJP0M8m/LRbPKfCs0P/l4E4D+fzA+2HW+0Ih08J/I2/jgr+R79m8p33h59L9oAsIfSjpPpLi/pEN7oSDrI0jLEgiHKHmQrDPjaxD9JgX9kKkWNHTQf7BwQFSCNTwzni4tCMtTYvZRBLLmprQNzgwh/KSSuHzeLl4goKqu3ftYosM1dxLZAp0dnZykRAFU0kRolBn+4029pCTCku8cqVECpVchsqqKpw8fYr/rKiqxN69eznYSRaVkqISGAxGrFixggd/GqSp8Gh0fIzbQs3mLGSY09E/2M/eblKJfT4/9DoDK+cUwojORljt2rx1C6PeuDY9HufHQBQX8oPT5uL53z2PzZs3wqQ3or+3D5S+JkoOtQVu2LgROfkFcHm8HOS0TFthm3FgxulAKBiCTCrmAV4uEGNifAKVtRXs3z9/5gxWLV+B/W+/g6UrlqOguARilYJtPtbJcVw4fwbCZByfeuSTuHjhEjexWi02LF2xEio1cfR9GJ+cnqPctLfxyYNzxoHMdBMCPi/Tam7fdQcvyFR6QMfRx08cY5RXd3cX1Lo0NKxqRM2yOlg8Vhw9eQKPPPoIP3dE7OnrGoM0LETL6StY1rgEGekmuL3OucKZZAK+UAhZGaTIXMHtt+3CyCip/kG+AJIHn06OqN2xa7gHZ86cxh27d6GyspQLm44fP4GUVDVTiAg1ePHSOa4nD5E/OCFFfkYetm7bjq89/k2U15YhGPPzxtZhnYFtxsaDXzARxt333Y13DxxCODCLZIyq6qO49Y7NqKgpwcduuxNf//rXce1yMzat28CtmlXVDXjyX3+Gn/7gJ/jht7+PlQ2LUWDOwQvPP8+ffyqk2rRxK3yuGSxpaMCqDeuQoknlE41f/OwptF5twTe++lU+Ws4pykN6UQ7efPd19E/2w2g28BF2R1cfqiqqII0KuDnylb2vsdI06pjGlt23oru/j4/ga+pqkRTGsffNN/Dpxx7D9x7/DlsAvvSNL6BtoAWmPCOOnTyMmsJSmORpkIclSHgFKCupxaRtBueaL6O0qgTXOq6itLoYEpUUqzeuR2hWiBmXH2kaPR+Ld/V1cG6C1OvB4W54g05EokHo0zSoKqlCpoEq4vUY7Rtm29DNW7ZgxmmH0+eCPxLG0PAEygoq4bX4oJYRPtSNGCKQpEpYCSvJK4XfFsTHd96NH3/3x9Ab0mB1TCMYjKIwPx+6FB1yTdmQQoTJSQsHA+0zVuQU50KcpkKaTocly1ehvKoWYw4rokoJPBEf1KkKrqU/c+QYsrUGmE0ZePOtN9nGs3j1Mtx150N44/dvAu4QUyNu27UDOo0GP/7Jk5ic9uHb3/kultYtY1oLrV/EEY8LSL0XobTUBFW6HNlFZtTUViA9OwMiuRCdPT0wmDLhtlGgtAdFhYW40HoFdzxwN3yzIbaLUX6HNnxep5eZ19FoBBq1DqHwLHoHBlFZU46GxjpQ4n2kZwD73ngHO2/ZBl26DpBLMGqbhkiphlytg1afxSHVRCyGybExZspLpBJ4/R4+9VSKxLAN06nCLBobl3MosKyyDHfefTdCEcpvJdHZ2sbsd5/Njvbmi8w7N2fmoaq8Dq//6QAc027suuVW7N37OlavXo5LVy9CmZLKZVPGjEzuvKDPLYWMKcwrF4ugUafh4oXT2L3rZmzZtgFHTxzBsrXL0T3cj7iA6B8F6O8egtPihjAmglKkQiQU41NYoSCJqelpXm/D8Vn+TJoLcjE9M4VPPPYwNHoNvveD7+Od/W/iZ7/6KT7+iQfIaM4nls5pK7RSNUypBubGd/T2QqSUs52EckI0tcoggSgmgmPchgunL0Mtp96AuY4WKowjGwiFK9dv2ohIPApzbg46unpx7NBJVJZXoYQ89gYtKhqqGWWqTFNjZGSYBxdSOyRCEdsMUyUqKEQyBL0hiIVSPo2dmKYCLg2yzfl8jQhFoggEwtzbQdSt3p4epMgUiEXDGBkgpv4EYuEAfD4vZ4GoSMk6bYHdPsMbJuowIYGMuPbkhb//8w8hKkwgPd0Ip8WKvrYOdLS2QyqW8dzhD4X5T0FCwFZRUuzpZ9L1UCqRQCIWYdmSJexBZzdAUsD3kayNdOpEHvE5cXCudEmQmMWSJY1ckmebcUKqnHvuyHLZ2FDPJ422iUm0t11DdUUZCnKysXzZUly6fAWVi6pxub0ZTz75U/zqRz/mwiunywexSgl/LMqn2HlZZmTrjTBqdGjraMfbR/ajcd0qhKQCJt0QWc7ucmDaZcHw5CjWrV/Hm1jCzVJ3QtQX4sdVWlYKm8MKsUDCr8GqdWug1qp4c0AnEvR6+ZxujI6NQJEqgd6kQZo+DTKhmNG3sbgAWeZ8hPwBSINKBEb+K/j3B4Pc/4TBfSGQSsN7jJrw/s43wb/+9GP8zM8VHNHe8q/faGincCHtTEkx/nAAk77jrzWj8qBP7/l5/zmXN80P6AuDOw1LlCH5y6bTD3vpFwb3DxcxLYRfeYBPzqnZNJDMKf7zO5D5h7LAjOefMx8e3dT6EVNlqmNcwBQKx3gDoVJK+ILB1hgurZq3BM3fp44OF7q7pjmARDXgZSVl8IWiTKFQqlPQ39+HaHQOb0aJcqPegPy8fCxdtgzeYICxb8SmvtF+HYsbG3nQJp85+WQ3bliH5557jhe5cCDABUrECxdJxDxAa7Qa7N61G88++ywP6qQmUOqeXv/u3h5evGjRITIMKfD0fEbjYT4uJ3WegqN0YRkcHEJxcRH/zsYli2HOzuayEUIRUhsqiRJETmCSUDKJIPk6BQlW+mnI3nXrbm5FDYdmmc++cmUTmq+1soc5LzePv49qmvfu/TOkMgljGIeGBnH4wH4sX7YMFVXlCIUCaLlylYr8MNjXj09+6tOoqa+HnbzH5D8M+TE9NY621mbYLDYe/On+kvJOQdXy8nImFeTmF7LiTheKvt5ebkptbbuK7u5O1C9aBMukBUqlisNYS1cux9jEKL82k1Yrli5fim5qcpwawWNf/iym3FYcOnwIdVXVmA1EcODV96AWKBF0B7B+7XosW7EUzzz7DBYvb8TWm2/FT596EiqplJFmVRWV+N1vf4N169bxe4IuoIcPH2HbBg1acoUMvb2d2LRpAz/2tuutnGsgqs7mrVvhDwYwMTEO68QUvA4Ptm/cgett7dCajMwjJt/v888/j/6+IapNhFqrRkFFAYeqOm90IeiNIBkUQKwCNu3cCI0xFcUVxRgeGcNnP/tZPjnxzHgw3jOOmuJyaKWp8EzP4Aff+i4+/fAjiEcjuNZyFVqdZi4XE45ibVMTsnKyMDY5zrzz0ydOQCKQYOPqtQhTnbYwjvKGKpy6dgZx2SziwgTkShWSSSEkCRFinhCkCQFfQJS6VLQOdEGiTYNMrcK5k2exeet2FJUWoO1GO1YsWY6xkXGkZ5vg8NvhCNmhzUrBmXNHsGRRHVpPXkVlbiWMqnTMWNx49rd/wk1b1qC8rhhWtw2zwigfH5dW1UCjy4RQrIDBmM7B5uLyPPi9Tj75CUcD8JCnPhLgQhKTzgSVVMHlMIRdC7u9OHfyKAb7etkScO3qdcRDQjisXmzffBuOHjyEGUcAG3c24ULbFdzz0MfZR5qeakIyMIubN21Bf3cHo98mZ+yYsNuQm1OArtZuiKMxnDzRAb1GgNqqSm4yvt7RjvzcPLz4h5chkSohS0vDTbfsQFF9JbyJEAfPZMTNdgdw5MAhdHTfgCk/CznV+fjiF/8PLh+5iPP7j+LJn/4YoZAPuhQNfvP889i2/VYolalYtmQNzcrwhuIQygWAJAlDZhoPlY99+X4YzTpkpZsgoFbnaJQDgGPTVihlapw8eBw5+nSEEzFu77xp+1b2AxOer625BfnmHA7tOlxkiavlE6ZLLZcxOj2KqsoyLoq7edNWWMan0NJ8HXfecwfUBg2ScglC8RhmIYaUGNgRwGa1IBQMsGWELqYkLKgpMDltQ+eVFsR9YaxauRZjE2MYGO7Hhi0buDmzvmEJ/A4vfvfMs7hty3b093Zjktp5NSloXLQUr720H4mQFLftuA2//fWziCei+ORnHsI7Bw7A7vYgliRqkAC5uWYM9Q1DKhFCKVXg9T//Cb///W/hckzDnG3A5ZarSNGrAJkINXUNMBizcPzIabRdvgEBfX9WPr79ze/ivfcOoqe7m9dk+hzR8xWk08Z4BHK1ErkF2ZhxOznU/4WvfBFf+8H/wTO/exZDEyOs7oY8XqxZuhLP/fpZbqsNiRLIrymFyWCCWq6COClkpKXP4sH+P7+DP/zmZeg0Kl4zaa0mAhKd+lCmafXatTh19jzSzUbG/1I4M0G2TVMGGhoakGlKZ8VXpUjl7JMv6Of3LdkYyaLUuKiOlWL6+8qqOiiUKh4a6bXJysiGhLIk45PcdE0oZLr2cAu2RILrLS2YDQcR8pG1Z5wtHXTqShsEEo/kckLKhniTQ63fdpcNEcTx3OsvQmnUwB32YDYURkFGDu7afSeyMrJQWlaBTFMGU8ioidcyOMZdEtyiKqZnS4A9d92JU8ePssW0tLwMLddaecaZs9/Sy0J+/gUHAtmEk7zGkQ3f5ZnbTHC2LZHATRvW8zBns0zD4XOhpLaSryG0mRVQw60/hKjPj/72Gxjr6Ub/4ADqG5dieGoce+6/n0PM9qlplBcUY99bxHT3oGZFPVoHexCTiWDMMjNK2uqwQJ4i5RMIOhUmNHTYH8ZI3wSfupFQR03jZGUqKy5nqyTZAOsa69jjTkHo3u4+qMmeKZfAmJHK1wVTuoGxokShK62o4NMGtVSBDGUuzu+//jdH1P/fB3daZ8hWTGo7ORf+X9zeH9wXVPG/9ksZLzUbR5SLmOYUY/pn4bYQMl3wkn9QjjT3FQt+9wVf+wJiciE4+uHvo5n7ww2nC+SZ9wOs85abBXY83R9CV8Xjc8z2hZ+1oHIv/CzeMMz78Ol+bGwWfqRUGfK4x6R0pEYNbUlI5q1HtFkh9X3By7/Awz99dgjhkAzRAKlMaTAZ0uHyEb5Mg0UNjVzKNDgyAIfVimyzGX5fALU1tUwhIcvKrbtuwy9//WvGMJLFxe/3cy00qREUzkw3mdDZeYMHbSqiYMShXs+LIi2+tGh+6UtfYsbv6eMneaDNyc1lTOGaNWs4REqKPr0pSUHJzM1iwoxSocDY6Biczhm2mtDj2rp9Ozep0mJFlhR6Xem4U2cw8MK3cORAdhqFXMwlE2QdIptNaWk5brR3cUkJkRqEQjH6+wawZetWxlISNYES9kQMIIWSfj6FZun37n3jz+yT33LTTagqL4fL5sDmbTuQnmVGXEhNiiIcP3oER48dYtoOhYguXbqI8spyEI+Ojm5Hx8ZgTM9AY+NSDiURUo2UFrr4640aXLl6CdVVVWi71ga9Ts8nAdQS6HTPMLublFiys1jsVvzoZ0+gf3IIw9YxaLWp8Dpm8OrvX0RdWS2kEhXcXh8efuyTcIe8yCk048FPPICVK1Yi6AuivrIely9cQmV5ObdIdrZ3YsP69TzEtDS3QCyV4Z1D7yIvPwfpGenQalPg9bmhkMtYFdKlpfGiQei1Rx79BB7/xrewoWkdxgcm2QKz6/bdOHryGLQZJjRfoYtQjNnMukwtCsoKsP2WHTh98jRsFgdUylRMTo/iwYfvZXb7Zz73OZRXVDPKj5sJIcCsJ4I//up52Iem4LW6YNQakJeTAzGSOH74IGprqtC0ahk6r9/AY596FDqTDqMTE3j+D7+HUW+EVCjCn17dizv27EGKSQt31AtXzA1n2Ime4T6UVVYjFIhAHBVgqK0T2zdtgt1jgzRFBlcsxEhE4nlUFFdgNpHgzeSjn/okIyynJqYYJ3ns3DEodHLY3ONIxn2oLauCY8yGPF0eyvMrMTY4jcgsIdyEmHQ7MCuKobiyCGp9CgfXJAo1AoFZSGUyjI6MYLC/F2XF+UhLUwPknZUKmRRDzyPhH4mMYhmb4lOaiZERKIUCmA0GtF65Bp89iHWrNuPAuyfh8MXgdHoZf5iVa4bb78aWHeux7+19mBqzYuP6JsRCPqQQW5s2dHod/0Pe4gJzLgrSzZBR+2UkDN+MCyXZhehsvcGtiLfdci+H9ggFqjVqOMS54ZatMBkNGGrvQndzGzJMe6bH3gAAIABJREFUWbjRdwPWgB8b7m7C7tv24MLh8zj91mE88uB9uP/+++Fy2Ll7oaamjrMfZGE4dOwEtt2yDQlWWmLM1xeKErC4xyFTipGmVCJFIsPowAhU6hRc7xmAx+WDz+ZBmkAJoVSKirpqziiQHc3rdMMyMYmAx8+DttVrQ15BIVqutSCvJA8ZeRmorq1gG008PIuWiy284aRw9Y7bbsaMz40ktUknkvCFIpDKVJiyTsLlc7FIQSJCNBiBDGJcOXEOjmELBLOzcDt9+Na3v4lzl85wG/D41BiKSoqhEMrQ29aD4V4K6lVixjUFvVbJwdnS/EV45qkX8Kt/fwY/eeJH2L5tE1qvNTMzu2dgEBq9AZPTVraIUN7GoDOw4CGXqfDUz36AX/78X5FIhOGYsaG4qhRTDju3thYUVsBqmYFcJMN9d32Cy97eeXM/evsGoFKrWFihKy2FCRUqNa/dVDtPWSXy0VNhXHpWJqac0zBmp+Njd9+BI0cP4bOf+wy+/Z1vYuuObUyBSSgkiEuB6YlJzqNMD0/CPmJFMhjHzLgLUW8ASqmKm6mpqImO4en+0ylqZnYWunoG2OaTXWZm4aOhphHVlfUQCaScp/jF07/E+NAY6qobkaLVIpKIIIkYpqbGsGLZMhQXlqG8rAYyZQqyzNl8cknXJbJd0iRMiGF6rGS1pPmAuhdo00AI4KDHwxY1Ktei549VbyEw5XCgo7Mba1augnvGwWo25UWSMiC7PB8fe/AeLFreAKfNDr/DjZYrLVycZyaLjlCMWCiKjpY2nHj3EHq7elkcikVnkaJOw30f/xhe+uOLbFVK1WjQNzjIObRkgpwDpO4LEAzReivhIGxcmkCqUYu6ulpkZmVxN0nrtWu4evkyGurquL8jNzcbK9avgdqo51ZdhVgKcSiK5iOnIfSEMOv1IhELo6ySWlKtaL3RjpyiAjQ1rcax9w7D63LDS90c5nR4kiE4ZwNobFoJdZoGLa2tEEqE0BnSmIRFbdwup4tPTwkHKhdJ+XpLp7NEp9u2fTsOHToEtUaF0opSnhvosRNFjU7Ac7JzIBDP8kaJrvkkCg6NDPN6RV7/dK0eQr8czaeG/uac+v/74P73Zrb/tSf4Pw3uCz7297mO882fvNOcV9AXVGRSu/kUaZ65voCGJG/cXGB0bqheuHE7KvnR53nq9DVsYVlQy0VztpIFwXzhEGaBxML+8YWCo3mDPd0XRg1y4nvuvGDhZ8zx0+dOAz7caPpRD+5dOQmcqU8iLhUgSvYgqt2e39jQn1IpPS5aBGmDMfeojp3sw43r40R6YpSiWpmKnbt2MUudqo2379iOobEhjI0Oc8OeSqGCRqPlQbi4pJgJKHRhoiAS4SBpIM8xZ2FwaBBZmRno7ellfBuFG1csX8EhT1JjKfhIyjIpzfTkDA8NsbeNAp6k7NCxL7WF0v8nPCSFmWhw8QY8rMYPDQygqrISI8MjmLZYeAFQKJWQyuVQqqheWszqAtlP6CJD3sM4kuwPLi4pQFdHG6QSGepqF/HCFpuNcytgMBDmI16Py8sBzarqapiM6fAHg6zsk7c+PcOEa22taL56BfHELDJzzMy3N2g0jCMj5rDekM5IMI/Xi6kpC6an5wJlBYX5vPBQmylRSmixzTWZkabVwe6YgcVqY2tRtjmLaRcUtHU47ahrWMSPr7X1Onv0qaHQaDIgFA4x1/ryZfKUaxhBGYlGUFhagOa2ZigVMqSpVbh8/jxu230LrC4X2nr78OhnP4W6lY3whKjshvjUAoz1jKK7tQfvHTiIdWtWw26xIj8vD3arA+nGdExPW5i5nqpPwz0P3MulU+Pjo2yVkQiF+OSjj+DyxUs4e/Y8CorzMDZpwfZtG6CWpcFldePIwWMwppsgV8pxtb2NVafBvmEIxELoMjSQpcrwhS9/Ee/uO4DigmIOMVFu4TOf+QTeeutN1NcvwwMPPMghT0KI0XNJSMz7dt8PjUSBRCSByqoa5sd7nQ5kmfRIU0jx4H0fhzYtDV2dHfBHgjBkpOPpn/8C3/v+d/DKCy+jdlEDDh07is07t+N6bydG7COoXV4LR8CNkopq3OjoRtjhRd+1Tiypr8Se+++EL+bF+WuXkZJu4PfYiobl0BszuMGR7BllZRVwzMww6rJ/pBd337cHP3nyBygvy4Y4kkR9YTU0Eg2C3hhUKi3OXrqAikVVMOXlIpyMINWQwiVFRLWZcbrYSkUDBVn6ets7MDI4AE2qGr6Al5+LSCLBfG3yEFomp9jvThdqYjF47XZUFxbBMWXHYN84pHItRiatuNzajUdpM2M0cl398YOHUVyRx3i7ixcuQkmbr4fuQ2lBAQfTb9q+HbGkCL5ohGviSaU2VxYgVZeK2WAEGSodXv7tC6guq8HQ8BSam1sx8X/Je+/ouO86/fcZTe8azUgz6r0Xy7KKbbn3FDvFTiOVkEBYFpZtcCFhF1jqhkCAkEAqaYTEaU63496tbqt3jbpmNL33e97vsSD3nvv7cf/g7P4Oq7McFqtM/3zf5Xlez9gMMvUG+GNhDM9M4pZb9+PSiTNAMAyNWo1ALIiMIiPkuQqYsnMhCgjw2m9fx67tm/G973yXm7NjR4/gymAfUqRClFQS19mIsZExRrZmGk1QKKRQauTQ6OUIR/1IEUThsdugVSrg8QYwM0tUmBQEHH7EPTHYSAJH+naphBtuKiLZH1BQAovdityqEsgUcrj9XtQ21kKkEsBiX+DBD1E1BJEUjpU3GTNx8txxrN2wHoFoBAKxBBpNGq7092NsehQCaQpiNKiBACqpAlqJCn6LCwsT0zj2yQlkGPRMTfny338JA6O96B++DLVWiR2btqLzTBs6zg3CZnNhw8ZViMV9zETfteVa+F0RiBJiTI6Oo/fyIPweJ8uoiJ3vC0YQiwmQbtDzEMSUYeQgIDLLr29pxt2fuwm/feqXSDeS/yCBORpwCEUoKamARq1D69r16O66wrQX+hyT6ZwGZeRfoU0cTbQp3p62ucFgiCUYJEo3ZWXC5rCzRCZVr8XWXVtQUV2K3z79FNZvb0VDaxPa+3uwqqURNscyb2BjgRCCLh9s00twLbrQd+kKFqeXEPFFoFFr4fS5uJmVq5UQilMQEwjgCrjx+K8fR365CempBjz2g8dw8XQHli0ObN22Gw899FX09w3i40Mfo62jE6bcTCarfOGBz/MgiczXSk0qe0ZkMiXLiahQDAVCCIeC6Gzv5MEbNShUZwwN9POEPU2r4UGPQiZj6c7AUD+f3yT3LKypZm46yTvI1Nl+9iwHDTncNsQlAkg1CkYqkj57w/pWvt5doMGXRsPBabFQjOUhAV8AKpUShfkFqCwvRabRyFIxGgKYpyYwPjmJGNGDrg4HhWIxIqSFJ4JNLIrCkiJs3LMJan0qVFo1IyvJM+j1ezidm+qREyeO48DNB/iaSsm0sxNTCNhd6Dx1DrbZBYRcPhTm5yMrKx1SkuwI4jxpzzIauamrq6phUhDlvfSMjUCWqUZV8yo+p4KRGE6ePo0NGzcgFguy7IzMpeQPo7wGIqLNjE/zVisrM5N17rShIHLNnGUWGq0aE+NjSVStQs2fG2quSMJstVgRJMlmSQlml2agMWjZVEtBXK65IMYHPP+jC/f/Cmb7/7JwT06p/6xVIknMivyFSTFUUPPEOs5kAXonkvSDueRs1khO1ZPm06QcZkV+89lUVf63qwFLK3eG+etXi9mVKTlpw5Om0qSZbYW9fnV8zxzxz36tyHioSUhy02nausJO/3NS6wprPlm4C1Ax9Zcd0X/xXUnBPlS418cRFgKRcIzvO31w6T7QfaUB1WcfBzU6HT02dHVMQhCN88Q925SFu++7D4ePHUNtXS1PU9q6LmHZasFQ/wDWr12PjPQM+CkS2UDoKS+ys3MwPj7JZhMqLsgA+NFHH7DsiOQTpB82ZhhRUVHD94mmUGSqohRRItCQAchmt6G6ooxfTzpkONKZJu+nTmPjxo2YGJ9go1UsJYH1reuRbcrE0797Go0Na3hCn2EyoX9wiKUxbKKRJjGUwWCEC3hKJKTXUZumQ3ZONqYmRhEMBli3F4tEWAduMmXyZD0YCCJGxqWhIViWrZyeSn0fafwpVjozOxOVlVX8vNLFncw4NIWxLVnYrKnX6OB0e/liRjKWgf4BXiEWFhWhvaMdVTXVjDwkQkh9/Sp4lx1oWNPIvHVqCIi/TsbO/oFePrhbN7YyW59kIvS+pgOLJoUU6mGxUtCNH41NzZxcSG9sqUSK1155FXfdcTvmZ2d4irjsXMb+u26EsTAXYqUSf3zrIPbs3cMINo1GhU/e/wj2GQtOfXwOGYQOzM5hBz+FaC0vLXOwR3ZWDt7/8GPsvXkPnG43Ll+5jJa1jUwtGOrr56aODvXtO7ahZX0LPEEvy30WZy3QyHU4+Mc3+TmmaQtdvNP1Gei93MeJvakZWggkwKatW3Ds0+NIU2sx0UfBLzKWH9VWVTP+MT3DxK+hy0vEEx+n4HqXPdjYvBH+QAQFpWVIy9Dj4GuvIOL1oyjLgMb6WsZ3EgaSwkGOnjrJSYVvvfUm9l23lz0zFBlOenSIgSHzCAqriiHVaZFZXIrZBSunDV6+0IY1a8pxyz0HMLU4xjrOeEoKNwypEjXsdgfSMzORnpPNU+lUgwFtHe2YX5jGTTfvwwiRQuYnMNbVh0JtNoqMhTAa8zFndaBl6ybWG69qauQiXqNXoLy6DFFBHKFQhC9+ZEydm5vBWN8QtBSnnohiioK1pFLe7ExMTsLjcsGYYWCN9b5rr0e6Rg/nwiIcixbMmGfhC8aQU1SOQWpC83LY4CWTa5CVnYXTZ08gFPIyPs5msSDHmMWhL5RgSRKoyvJKngJevjzIzZ1AIsNvD/6K5Wskx+hr68LpIydQUVaNGERQqlJhnjDjyHsfY2Z+EcbCDEYPEm3KsWCB1+HGrftvgN27DJfAidzCQniW3Cgw5EGvyWC/jXVuiSfHwaif9cuEPrz/wQdZ1vfrn/0CPR1dKMjNQW1tJRqaVkGjlaOwMBNiCRFGQixjeO+tIxjrm0JKRASNOg2Xujo5bZOeW9oAaqjgsjlxze49ePf993HNgZvxs188gbUbG6DL1mHNhnpItVJOhfbY3DCPTcOQZsQzz76E/Nx0qFQaJl5RUcWDA4UKc1biuzs5gCYci6M4txAqgQwIxSEVJD1D1PicPXsWsUQK7vnC57CwPIPpmTF87sAtTD4ZvTKG/v4xrKqrwdT0FKzWeQ6eu23/7cjOyMHinAUvvfAih+lcONeGLVt2YGpqBqMjkwiFI2y4pvOAhikSiQhSkQDbt25k/8Dg6CAWl5chUaq4kF3buoERuEcOH+YN5tzcPA8KCFE7OzcPjzcEhUiMtFQ965IpI4AMnbRdo8GBRqtBQiiAw+dFTV0NvvDF+zg9k95T//CvX8OjT/4SP/jFT2D3u2DKNCHs93HDtDg1i4grAOeiA53nOuCyutggSx4wIv6QVpzOyZr6OqTp01BSUckIW5rFv/bKa4zGjIXJuE8GVjluuOlWNDVvRIpIgp6eThw7dRxNjWvwg5/8mB8fTXFFYjEkMuLMCxgz6HV74fd4MTY6ypppotmsbO8vnTsNr8vBIUoaDflKnFhYXECKSMhEGWrU99x8Ew97KGk735SFmbEJnD1+DIfee4clHgkRkKpVQZ+q44A/CieEWAyhNAWhAAFHU1BWXIbCkgKYjEYMDQxgoK8fNusyJ2JT81VVWc3hXCT5pEkzXSPMM3OwOq0sCSJePxGKKFm5vmE18kryIFPLONGatiIEbKAJPD022u5p5RqIggn0nm2He8GKgNvNUrvJaTPChBP2OLF1+2akm9KRINpYihhRTxDCcAKWBQs6r1xGQCZAbesaSA0aDpKy250YnZiAKdPIvPiTx47whNzr8TL0gfJgLPNOaFRyFBcV87m2uDSN0rJCloutW9fIErNwKAKPzw+ZQo3c/AIOpXJYbQh6AnwtiIvjyC7KhtWyANv0IkoyK3Gl62qWyv+mUPpbnbivSGSoTiLp8n/lF5tTV4rrFcQiTcFXJCZUsKwUwTQxpn9fMadGwsk0Vf79q6X/Z6k0VECzM/2qWfX/64H96fdZlp6cyK9M7un2VhoI+u8/E2tWCuFk8BL/DNELrmrck474q5x4mvrThP/qJJ6aENKcb28XoPyvVLgP5iW4cA+mxBEOM1yeb5+Doq6GUiUbmqvNTiwOp9eA3z9P3NwQMnQGTkG8dt/1OHf+PE/GqaiSyGlt5cb05BQ2rGvlQo2KRAr6ycrNZaLBim6dUI0ffvA+PB4XG2GoOCZpCUVE19U2/EmzTmxyOnw6Ozu5eKbp+uLCLJs3yQlP2Mnqqmo+UCmGemF+nrmuFauqWbv+4fvvJ+OmrVZcd911SE1Lgz8YBk0hPH43NxbUaBBjvqyiCrV19XzoqTRaOAhpiRhmps1MaDCbJ/hAJirO+fMXuIiPRIKIhIPQGQzMOSdtJx2cpM9rbGpKbi6iUQ6HoKk3mUNDXi9SlWoM9g6guLSMObUatZJ1knSokVekpKSUp/A+vw9SuZRlMwGXE+2dHUyZUapV/N6bn5tDbm424rEILl/pxR333ov27m5e4edkZSESDGHZuoTe3l4uOIm/futdd8Dh9KC3p5cj0b1WBx584AHYAi4s+V2IKD3450e+CURT0HmxnSOlSa9tys7CUN8QJofognMWKoUKq2pXMT5uXfNavPryH1BYUISC/CLsu/F6vPb2y3A4nKyzr6wsg81mR+elThTnF6C7vZulPKYsE6M7l6xW2C0uBEizHhWgtKQUVVWV8LmtuHj2PKd8lpaXQqPX8Ir94Ftv8eQpPzsfFvMsT80JJZgIRRCPJjghl9jpdpcd8wtz2LShFUZ9JswTs9i4YxcqGhrQNzKAvq4ORNwuNNfXIujxsHGZEmDTTAYUVVBw0DkU5ObhB99/FNlGYm+nc3EqlgohVsrRunMzBsxTaN6+C8dOneXJW29HB1o3N8CQnwqROgXLziWsaWzC9MgkCnRZGOzthyHThLc/PYrc8mLs23+AOeLtbRc4bpyarOamSuxoaoV/0YHRy+NYWHIgs6gcw7Nm5JcXwk2bnckxSBRC6E16bp4JM0dDA2LzUyPmsDthIa67VMqa2BBJOCDgwp20sfpUNdLUKkgFchRl5yNdp0d/bx+naiq1adi3/3Y89ewzyCvJxx9efB1arR4//8UvMTo+hMmpUVw6e5a9DoTy06pT2Vy5fetWvP/WIfzTQ/+I3/3m90wFqlhVhX/87j8hFg5jeX4eRz74iMlLL/7+VaxtbYEyNQ2LdjuighRs27ENuYUFECqkyaJHIMJofx++942Hsffabegc6MDaja2IBwSwTjmwZlUjZqYXcfrTU/B7XJBJVfjq39+Lnz76U7S0tqKmdg2b3J5/+iWIEILLZsX2XTuxfVsrLIvkA8hDOB5EV1cPnEsexAJCBH1RKNRqNlhS+JLT6+JGp6qsgtf3udm58AeC0GRm4NjJkxAqRNh0zQYU1xVh0THPBSQF3dB7VqdJY+nF0twC9Fo9+3E6O7s5gp5Qs+PmMdY4SzRqNgmWF5ViVUkNJwDTYKdvYAhL84T6y8RLL7+OujW1EIhjmJkbQ47RAHFECMeCFYmoEPl5RZiameEQHb1BBbVKiSxjNkzpubAtOfDqy68jP9uIsD+KNK0BM+Z5llDMLi1BSumdwSCk0hS0rGnA8GAfvvLlL2FgZAD9Q8PIKSjChm1bcLn/ChuYfT4f53CcvXCeIQGLyxYOYJuensOFk13wuD1sCtcoUuFxepMTXwFQUFIIvTEdlfW12H/rAZy/eIYn8aNjg2jr7MD0wgzu+8oXUF5XhZz8bOaAp6rVCHv9QCiGK21XcPi9wxgbmIFEKYZCo2SUITWRJcXF2LF1BxfZhw59iEuX2iEMMcKNPTd0XtBUPRAMIRoX4NuPfI9JM4FEhKfR+264AQZDBiMRvX43HGTGjke42E9TGVjeGfL60dXZBaVMjliUUJQKHlCdOnYYzmULX39ooDM6Ooxlhx1KrRplVZWwOx148CtfYZkcoSxpS5ibYWLeOyV/hqNheINUuDo4fyMSjcAdcDOTnlJ7qU5Z37IWr774Ejo7uxgEQNPwYCjMAy26H06HOyk8IH8WEZCQQH5hAcuq6tbUMbHI4lgGhMSR93MdRFkNaq2KefA0fKPU1r7+fpbOsP9LpUduWiZUkODkx59gcnwCVrsN7lAIhdWVsPjcfC6nG1IhisehiCTQWr0Grz//CiL+CBISEYQGFTrH+3DnF+/D9MwcS00LiotQUlyI44cPw2m3QCImvnyEzbeEIQ4HIizzoXogFgX06UoYM/SYmZvC6tV1kEmEDHNYdngQisQ4c4GGIR6HBw6ST0qlbPIPC8nAKoVKIIQ4pMaZk2N/sV79Wy3cVyQybEKmC8V/4ZeAklNXimJis4dCST57MswoAalEyBP2lUkyFaQrMhCavlNxvVLwr8hUVpCR9HPEXeVgphVqDaMck3+bJ/1XEZQrBTtN5FlOwgV3kmKzIi9hic6K3IYm9ZE/S09Wbvuz6a30y4yl/Ew6KzUS9DN/zcKdcJBnGxIIpSRAzQw9J3/aVPBmIvlA6RCnLzLmOt3p+PCDC7BbrdCpCDnn4ZUiBeGMT4yxKVSmknEnZzRm8OqakvcmJiaxZk0TJ2v2D/QzjWLVqlWYnjbzAVVeXsGSD5qu0RReKlGwTtrucnJAR5LHHGGtdnt7O0pKSjBtnkCaTsuyEsLExaJRTE9O8lSMpg5kBB0mZN+aNTh14iTKS0rZNEmGDIfDxVP6da0bYHUvcxASaZjpuXc4Caen4mk63VeauM/PzdM5xzSchcU5XLt7D0+PXn75ZdTW1mJwqA9p6ToutKUyBYyZWTzFJ50hHfS0miRWL2maCXk1PzeLC2fOcKomBYAQqYDSZZctC5BKxCgvq8bEpBmNjc0YHZ/g26L3mkqhYEoGITMlcgWcLooCH2ZvQigYwIYN6zFO2ELLEjZs3gKBSIxz585henICiUiUkz4Xlhbw9//wJbzz4Xv46tcpbfJZVBWXwza3yFOk2+6/GxGZAAG5G8XlJXj2yWcRcfrZaJmTnYM1zU1s+KZ1MTU27x96ny+SulQdvnDf/XjkW//GEyHaMkyax5CaLmeMJb2uGoWaC/WOSx2cRkpbFJ2OiBx+qHSp6O3rg1gkhxQSRAJRlkxdd921MOlV+P53voP//OmjcPk8OH3uNC51tPOUbcumLagqr8STTz0HxEPIyzFhYngYGpkca5ubMToyBH26jjnti9OLyM/OxerVzdh63fWYXFwCFCK4rBa4LfNIU6pZ8rPv+r2oqa1FT18vrC47hHIJlu029h88+h/fhyxFDL1eh7Q0DYQyMVRGA0bm53DHAw+hsKwSz7/wWwwMXsamrc1wRRzwBKlxoc1WGPt27MbApR7cc/eduP/LX0Fqbg5mHTbcdOutLEGh7UleTiYUCiF+9fh/4p+/8jU8/PVHsXldNWRyHcIpItxx3314+Y9/gCEzA0vWWbg8TpZh0ft73foNLAVob2tnOSAZsnOysjE/Y+bthd8fZGRlIOBlzwf5DLzLNtaaG1KNCFMQjFSEuDCBVQ1N6LnSD4/fxyEz06PTUEjUnFewceMGPPzwt5BB4WQzJBMrx/DEJDO1K8oq8Ln9t+J3j/0Kt+y7Af5AGDFhgnngdAUOeHysBb7v3rsRiwbQ1t2BkZkp7LvzTqzatgkOtxPpaWksVyMUHmc9zM9jqOcyoj4vFmbNyM7NYd6/NCHD++8ewaM/fhxf/7uv8fZgad6CB79wF155+WVs3b4dlZXVvE7XaVN5W2hftMAV9KKoMJebtW9/+1+wa88OTJknMDowDvPUAmRyIt7oOKGXUnJJAkAXGJKekdSLzoSsvFxYfS7U1Ffjg2OfoKKpDCKNANmFmXyeuuwuTE6YcdONt8C6sAj3shMtDY3sLfjow48Zx0hTWGNOJqZmZ5BTUIi0jHSUF5YjEUpgaW4RC/MWvm0KwWlpaEJ2bhGu9PZhamYCv/vt01hVV4SlqRkYVHqsbVrHLHKd3oSdu7cxRYhSVYne4fEEkK43IoPyMuxujA2OI8+Ui+ee+T06O3qw7AhBnSbn78/PzuKWm/bi7JmTXPg/8p3v4PDRT7F20yYcO3MK3pCHZYiRcIilC4RrtDvtnNvQ1NyMd999DwU5hVDKlDh1/Byz1lVyFURCCe6//wtIEQjxubvuxOX+Hhw5cRQ7dm3nLW8o6odMKQekYgyODWPr7u04efo42tsuYdfObYiFI5idMMM6vYyDL7+Dv3vwQazdtgECqZCHKWRGnB4349yJc+i+1ANKPaK/S80TTf2pEObsF1EKY4pFYgkPVH722C+RV10FsUIOY0YWTJmZ8HocGBrohcPtYBNkVUUNsg35nEtCoV5Eh6HMjNkZMwfJUfpr27nTmJ81s8+JNPV0HbQ7liGQiBlj27BmDQpLS1BYUs4yTCpIaQgW84ewYJ7CiRMneEuWAKUbSzgXQaaWIiGMIxyPchBhcX4+fvboo1i2uJLUOwqxI8ywnEIDTXC4XUwzcyzbGBVJDSsVLyaTkU2dYrkUG7dvhjHXxKndtClx+z3opcfqcTAWlLTmdK2lxlqskCEnMxchZwg9l9px6cwZDhQrripHXVMLVHo9hAqS9wjg83ggI5+WK4jKzHxYx+dw6I23YcjNxPd/9RheefePHGR27sJF5OUV8LkS8nvQ3dYOr9vKQ0OFXMUsd2K/5+fmMxKS5FwZxlRO16aL9LJtEUXFBSgsLmCZLA2glpfdbLY25mUgERZgrH+Ihz5hAWVLhHnjeP2W7ehvH8e5U/8zNe7/XRKZld6AC3c2jSYSrKmjdCwyoq4UvVR40xd9YGnSTqs/+sBcQNEZAAAgAElEQVTSzxM3nYo2LsATiaSE5Sq+kYojejPTz/5p4r4ylv9T0mlSXsO0mavCdi60mf6SNJN+NmBppaCn4p6aguSUPfkzjHYiqwvjF69q6en36Weufi8Z/JT83a1tfz2pDCWnUuFOUhma6hAGkwv3qw0L3Td6jqQyIX+gQuE4Pjo8jMXFGHNvCQ+4Y/s2tF84z6vcqvIynjLkl+Tj3Q/eRyAcwuqGeg4DokAlkn8UFBXxBYBWhXTQUdFKBRxNR2kC1dS0lqfzlZXlLHW5Zu8+Nrw887unkQiEUJxbgCWrBbuv3Q2n04WR4RHWtBESizYDFJ/d2dnBFJHKykqIJTKcP38eD33xSxwmMTY+gXNnzjHtprSkBKvqVkGmS4VBb4DLaedIamokyKT6yZHDzLKlg9SYlYGhoUFcudzLr1PQH+JDt6amhrnkgpQYiorysGr1Gnj9AZhn5xjDlZmZxfg5F6GqzGZuGiioz2azwrZs4ek6TclpNUjTjSXrHE+WGlY1cHy5WCaDPsOIkdExFOYX4uTRY9i1nfi6uZiYnuatATUTZPYiEy6h6QLhIHykKxaIsbBgwbad29l0OjY+jILCXNRUV+Gxx/8T5VVlSNMZmJBDF1Ii+FDSaTQawb9+859Rvq4KNpcdM+ZpOCw2/OH5V7Bn6258cOgDNvF9/oEHYLaYGa+5MGvhpMa8zFx0tnUhy2jCzMw03152YQY6L3ahLL8UsUAMi/OL6LnSzXrSecs8hxVdamvH/gO3YnZ2kekWcomSY+PniEHudqGptg61NVWoXV2DCxcv4NMjx9n/QJPLHds2o7uzE82NzQhFo1h2WTE42IuGmhrMm6eQZTDwtsRpd6CitJxDsAaGRpGRl4cYhFCQvlMQweXudk7m3NCyCRPjk2zu23fjjcgpyIFYI4M2U4+3D72NmaEpDogZHO5HYaERf//1r+BU2yVM2mwQytVMF/L6l7D9uu2Yt8zB63Zys3lg/368/sqrqC2rwK9+/hi+9/iPMGuxwhkJ4vZ77sFTTz2PH/3oUfYxiGVxPPvcEzBoVbwKJzwnyaD27b0BvkAIOTn5MFO0vCiK/qFe1sqG3H5+fGTsOne+Df0DY7zlEEbo/EiBVq9BY8sahOMhQBiDzWpFLBTiBrwipwAnT57H3JINeaWFKCgvQoTMhFoNuq/0Qq3ScNKmWCRj38Q/f/1fEQ5SozyFs2dOIRTwIzWNiDpxBOxeTI85sP+2PSgtTMPM4AzWVm+AbXkRHR2X0D8yDpszjKrKUqyuLUc45ERMGkNMJcawZQGP/PiniAvAmnmaZlJDSvpbkq9RI0pJkiOXL8M8PgrnMunRg8gx5kAu08LnDfIE2+V0Q6tU49yZs1i3thkumwMtzWtx8sRp+L0hzJjn+HnMzkrD/ffejheefhp+RxAZGikXKTqDEafOXYDeZIRSqcbGjZtx8I2DnDy6fdsGTJrHuQkiIhDFt2/YsQ76QgOCwgAkWgnHwFM66fzsAkuB6L5TRgWZKXUKDeMxX3zhZdStXoNFhwOReAjnLpxBbc1q7L3uBkYMClOksCxZeBBBRRTxtan5JnyuSEBGPicTeWigEY/EGZ+okqgxPjqO6el5lJXlYdw8ColSCKVOhgN33ITXD76Bn/7kMTz3u+ehT81gaoogKkZpQTkMaVn44N0PYZ6ahEohAzG+LQuzuP766zA7v4C777sXr7/1JuuToQAX7pb5eeaQ07lD10CNTgOrzcLbV7qmlZcV8+bNZlnGrNmC5QUXvvrQP2LX9mvwzluHsLAwB7lcynkaGaZ0lFWUIZiI87mWX1yM8ppKyFVivPTSC1DrNdi1ewd7eZ74+W8w3DmITB15aZZYJx+NUURSnAlmEpEEn3xwBB6HD0qZigcDpB/PLs1jLG7MS6m3cghCCQ4nIn301x/+Fhpa1qGotBxxmjrHIhgY6GGsrzY1FbFYCsb6Jvh2SBpIBb9EJOLzUUbDltJimIwGBPxevs5c3btDJk3hreySZRl2hxNjU1P47g9/jILyKoSj4KHH4tQc+nq60d12AX1XuuFx22C1LyEmiiMujWHrzo3IL87n8CzKIZmfX0BT81pGAOtS9fjk8BEcPXaKp+oUSkiZJAqFDJfbOzDS1w/fsgM5GZlcn+hNGaisrU76LBICmKfNmJgdh86YxhN5wlqSkVUqVSBFkIJg1AuZWM489FAgiInxQbi8dqTIxSiuqIJEqmYjKW0rqG6htNvQsheBBTumh0Zx+tPTOHDnzWjcthFvv3cI1avr2d+Qk5+LwcE+BAM+LM4SGEEBl82GREQInzsEmViJqYkJxBMRFBVnQa4Uo6CoEFs2b8Phw58yxnR18xpMzkzDtuyEMC7BcP8YCmvyEaU0X4cHuXR2KwExqc58bnzl3i/g3dc/RcfFmb84Z/5bm7ivSGQoAPG/etL+/yjc6X+sTKaDwRgbLJP/RoUwFfVk8qTCPKl3p0J7RXe+gnyk79FknfFVNHEWJsOHVoKX/t+v7krBfzXFmLXD9EX/TsFNydtLyl1WKDbhMEUrU0Ld1cAo3gwki3eaiCXNrytymxXaTBLftPK1gqT8a1Jl2JxaH0dUTAYWmrgndf8rMqMVCwEVxnQI0/2dmpWgf8DC6W9KuRymjHQkYlHM8uR8CatX1SG3IB8KjZovvgvzc0wbIaQhBepQCiWZn2iCXJCXxwX2wtw8KsorUJBfyAE+Fy+2QafXsQRgiQ5NbRpcDgcOv/chNq5bj8bmNejo7ER6Rgbr26dnzKiqqmA+dHq6HkePHmVTIh1uFGpEhVBWZhY629vZ4FNRXsl6SalIgsqKCkhUROHw4uyZM6ivrUFlZQWGhoY4lIKm7vPzswgGvNAb9FzQ9/Rc5g0DmUiJW19YXMTFN038N23ewkhAt8fP7n3aRtBr7LA5EAj62MhnNKXzGpuaDUIjkjGW9KUkIQqGfCxvoAh0KpYKSkrR0dXFP+Ow2TFnnuHDlxi+On0abzgSghTGK27c2Ir+wQEYM40oLi9jZu+lS5fQ29eLDZvX8lSezGykbZTJReju7mQ50INf+hI++OhDyOUKZGUb4XTY+e+J01S8LXDR6r64DCqZitMM7VYHPB5a0SrQtLkR/QMD0FHMfDAGhVjBYUJLC1YopAqMTY1AII/j04+OoCArHxWF5XA7XOhob4c74IEhIw0lZaXM8ia2MaXu5uUUspxgZtLMhTeZfn/yvR8w4UCbpsbFtou4cqWPX8cPP/gImzeuw3333M3v22effw7Naxt5RZ2XacSZ48exNDPPfOMMvQ4//MF/8IqW9MUFZeUQa5T42WOPoqgoHzNTU7j5+pshTZHhiSd+g1gsiobVq/HQ176KoqpSJARxWJYteOzH/4ndu3ZAqZHiZ4//EoUVWTCYMlFUWQ2xSo0XX38DlbX57EtoWdcKb8CLkrIifPzBhxDGErjrtrtQU1eHV958BUKlCLllBWwQ++Pr7+Ff/ulhJmIcO/EBrvReZDQqNVO33U7JprPweQNoaVrPhXxBXiEGhvvZ9Dw2OILd23dgYWYBw4PDGB2fQjwhxB133IFnf/M0VApC+YmxZm0tLLZFTmCJx6Icq07+AFksBe0dV+ANRtkfsW5rK6IpcUTiUZYRkOb/td+/hNraOpgnp1GQXwKXw8XkiNm5aS7CCgoyYNBp4Vh2YHbaxgFtX3zgTnx48COsq98Ig1aN4rIi/O7Z5zA9bUFhvonxhLv3bsfhMx9j474dKK4tRzxFDLVSi2effJp18wdu3k9TC7gDAYjkMi6YVCIZEokIgiEvRGJqpMNcNFitdpY5UKNCoTYyqQjLlkWe7pcUl7BxXC5TQSqUY2HRjHg0DLVSDsv0DLJS9Xj9hT9ArzZAqzHgxZdeQywqhc8TQOuG9RyoU1icjYqacrR1XYBCq0D3lX6kZ2eirLYE2WXZ0OXoEEoJwulxwUtFujYNqWodb2urq6tw/vRZuJZsyDFk49UX3+Btoio1DTa3FSOjo3jwvgegkafhzKmLuHT+Eqqrqxk9OjM7jRtvPcB+DAoCoglVSiyO8eFRfPLJYaxrbWQ5RMfFbj5vCgryccMN1+HxXz6Bz911M0w5Rrz1zpv4/IOfhz/mgyFVj5RYCoQxMRBKgcfixfFPTgDhFBg0emSlZ0KtJFoW74Qxv7AIm8uB0soKdPT0wOpZYtY8eVKowaJrKNFN3D43Ug2pWLJS0ZkCu9MJU3oajIZ0pCrTEPUB99z2eZw/3Q65VMnXDULFUgaEy+NCTl4up+nKiIIlVzBggD4PRDEUyQXIMBnQuqEV3//O93Hi45NQiZJgAQq/o7LdaDSipbkZb7zxFk/56SIkooRYcRz5FYXYe9uN0KZpcfroCRx77zBkQhkbPiESY8OGLfgqNaRx8DbNlGGAXCLGW+++DYfTibKyKszPWJmYRPJLY3oGD92cdhufmTQYmp4aZ/+Sz+vH4EA/k8HkUhoaiqBL06OxaS3GpsxIMxrx3R/9BFKFBqEANV5RDHVfxsXzZ+Bx2nH86HtwB90Ii6IoWVOOpo3NKKsoJksNZCIJEokYRFIZTh4/iYnxKaQbM1FeVY38omIe9pAkiN4ngkQccgpecvtx6sNPce74SSBK9DQle86WXU4enmjStNh7YB+KyoqY5kPXeirS6b0UAYW1CWCzOKCQSbkIpswDm9cFkVzOcjqpVMUbZXEihbezY139WJqYxsTwGLZu2Yz5ZQsMuVkwZufwYAkiIaKREMxT47AvW6GSyxAhTwpt+yIpcDt88LkCLBkypGuwbn0DY0SzMkwQCsRYstpgd7tQWl2JuaV5xGOAfcGOvisjqGkox+jgOBLxKD+egtIcePx2KEUp+MLn7sQLTx3Ele7F/3GFO8mSCdes1Wr/+wr3H/7w5gQXmkkAFFM+SC6TDFJKFs5cRK/w0QF2trPZ8erUm165FT07/xyVOlTI82T+z4jGz77CK9P0FR47NQTcLNDfJ/RkOCk3oe9LpEl5Dn0I6HvJhiLZFFBRTlNu+je+vc/4TVfY8jRx54n8VVMtS2U6/3o4yGFKTq0jc2qyiUgmuSYfLU3Y6blgcyo3NMkGp63HhWW7kFGD27ZswbO/exo2q4UbGJqEXHftdei+fJm17ks2C5MgiP4yNT6JSJiCnhNc2JcWFbPpxud1o2lNI3QaHRYXFpjcMjMzy0mHnoCLme8TZjN0ai1PcRPRGOpqaxCJRfDqH/7A06a8vFw2AlERTd3kmTNnsG3bDhSXlGDBssDrSpKLkKSFTHvmKTM3C1kZRi6Gq+pqkZuTw0V0TmYmnnn2aV4/SiUyxj1SQ0AmoYWFBdbpG4wZXNCfu3iBPwAkiaHHTkgqei8WFhSjqqaWXfh0wJP+2+N0IxILYHpmkpMFtalkpMljY2x5ZQUj8ohBTMbcwf4+3LzvRgz0D2J6dhb5BYVobmrG4MAQc7SnppJOe5rWU0KsXKXC7mt2o629Dbo0HU9cSHs7PDyEy33dkMvFSMvQoa6+FleuXMGOHTsY91VTU81r6UDIh2v2XosPD3/IrPzTZ04hJzeHY6svd3djcmgcm9ZvgEFvxPDwBK/+Sa96ww03YvP1G/HH119Dw6rV8DjcCPsjiPij0KnTMNg7jOLqEsjTZZidnMGl022469bb2UBMqbpk2tq//yacuXAWW7ZvxeSUGRs3bsXQwAhSlToszS3B63TwaxIl+kUkzI0HUWbcHh/eOvg2vvKVr6C2qpxxauSTcDjseO/Qe7j91v345OMPoVOqoFNrmFHe3taGB++/A8tWN7Zt3w2NIQ3Hz52C0+/kIJRtW3YwfeORbz0Cf8DHMh6iAt18YD8MJhOKSktx4pMj6Bu4jKa1q2H1LmPXjbvxu98/h2v37EE4EINMp4U4TYu33n+DGx4yXN529504d/E8Qr4AjKnpaG3dhK7LV/Dc75/Blt1bsW5nMxbsixAJZSgrrWXs2b9995tIS1ehrKoMlVVVMJun2ehMxk+T3gRBLAUpMQGbH99/+13U166CTqPB0MAg2i61J7MIwjGmbfgcHhQU5qC0qhQnz13gC6chXcUmwob6WgQ8Xmxt2YK2jm7WMZPGvGlDExvYEpSBYDJh1jyL0b4hVFZUIugLYnhwDNEw8O1//xaGRoZx+NPD8HscSFXJUV1bhcs9w4yI3LZ1E9y2AIa7B7GuYTU2bWhBQ10NfvubpzAwOIBVLQ3YuGcz5nxLyKsqgFghRDyeAo1cjYmBMZw9fg4FeQUoKC1hvbtMq2b03kP3PID84jzUrKpEIOLHjl07ib7IwxqrZZkbeJJ4CIWUTSHhoQ1NRekz5vUFsDC/hCAl3GpTmagiE4kgjMQQdPphSjPh3NlLOPj2hwh6JZgcG+ZC1uf2wpiu53MpIYlAqZMwVnNsYha5JdnIyDfiwD37EUaIpXFEUSGajmfZg+4LA0jVK7Bx0wbMTJkRj8T4dfnkk7PIzU9HaUU5RCkinDnWBb0iFRNDM5gYWcA//tOX8fa77yA1PRXmxTlo9alYt2E9KqpKMb8wg4qKEvzLv3wHX//mgzAYDRgeGsE9992LkaHBPyF1aTocDkcR9IYYfylTAsePHsfAlX6IIYHb4sLFYx3ITTPCs+xGJEDXQiEX1nSu5uYVQCyVwmpbRnqWiU2LOpMehnRqSshPEcPw8ADGJgZhnp2Ei2ROWRkIiFO42aWtGVFyjDojbr5+PzrPdUEkkPAgwOX0wem0s0+JgAPUKRQWFUOp0UAsk0KjIEygEFHCNIricHhtrKsn2sql821Ymlliyhed8eRFqqmrRl/fIBIJIcRiGew28jvIASUgUUvwwD98Ealpqfj0o0/Q29YDU7qJNdS00UxTpePVg2/B4w/D7fbA7XRwSigNfmwOFwRCCYKBMJs96bpAZwNtoagppCk7NccDfX08THLa7Ojv7UVH2zmWghH9JS0tHYXFpViy2zlI6Z4Hvohr997A0rUJCpvq7GYKzScfvY+BK+cREUVwwz23YMP1WwCZAFF6Z/k8mB4d50ZHm25glCVtdauq6qCnZkwkZrMzNa5+XwB+lxduyzIm+4bgnF/C7Ogk/C43XE4Xm1BFKgWUOg2/d0zZGVDrNCxNo6GRjySeJK9USdk0Pj0zy9uvlg1NSM/NQFxM2Wd+QCKBWKmFTqVjU6pvwYGeU+ehlSmgVqiYHETSzY3bt7MsjLISCOLgcTlwpbsLaqmEG2h/JMgBeGq5GpNjU1iatSI9PRVlZYVIEcdRv7oOgqAAEpGMPQKa9DT0jw/D5fdwei5Jo6QiKRRqOeNXqaTKyElHRo4eKrUYshQB7jlwG1594V1c7iRfx//+629p4k7N5tq1a1FWVsaS1f+uL8EPf3RzgoOVGNH4GU04qJlbwTMmJSbMIo8mEArHuAhd0ZNz2tpVMgwFT1ABTYU2J6XSNeCqVOSzD3KFGvNZQyoVtXQbpBOn+0TaRmoSqJhNTvuTCasroU4rOnmOaBYmmweea1wNO2LtPU3kr6a0Jov9pIRlR2cKKsx/HarMSGECp+oTCCLZbCRvM2mITTY1yWYmGExuMqgA7B2laZIUiVicJSVUAJeXlSVNNtk5PKGlx06TSdLSqZRKjI0MM3KuuqoGO/fs5r//68d/CZlcgmv3XIND77zDhtKigkJsWE+0AjkC0QDsbjtrxGnqQnSK5595FoUFecjOyuLpK8laaKJNXxbLIssmlpasqKqp4+CZwsICJhhMm6fYIEt6dbqY0vNOOlUyR1bQ1FVGGEYXxoZHMDU1wcx1QlESvrKrqxtLliU2m65e08BpqgaDgXXqZJalop0OIZIk2Ox2PhBHR8ahT8tAWUk5dmzbwWvtcCiMUNiHResC+of6sWhZxE37b+S/Q9MiTaoWTrcLHq8bizMzbMyhop8O4MysbNaP/+ZXv0YsHEUgHIFcJudp1TXXXMNhIqWV5Xj8l79AqkEPgz6DA2asy4uIJSjOPMx4MZVGxRfFlBQxjAYjX5iWHVaEEEJReQFyC3Px5ttvctAI4TRPnT6OxfkFFGTmQClRwu30MipvdHgKN+y9CR8f+RS/fuHneOwXPyNVE3Zu3YYffe+HaKxrgVyswqqqBvjjATiidr492hbMTc6iICcXeVm5bEJmLrbXDYFQgILCQrjcXp7saJVpHLgiRgomRkaxtrGFJ+3xeBjd3d2s/Vcp1dxo7N65Ff19vUxi+MmPfog9O3fwmvj0ydNsviQtPvHXNUoKk1rC6vpGNDevhTEnBxaXDVcG+jA4PILP3f45NgU/98KLbEjzBbwoKCjE6voGHDtyDOub1+LSuYs8/dt10040bmuBI+Jh6da1O/bgqSeehFynQWlDNSQaKS5eOI/9+w9gfoneH1K0X+zG5++6H9ZlK37x+C8wNT+Dex68B/nluZhaGoM/4EGmKQdtFztYn9rU2ghTQSb8Xi9sVjvcThda17bCaXcjGoxCJpEj7g7jSkcPfx6NGWl45plnWLamVCeJTdQs6zVKbN6yGe09HZBrFGxAoyaU8KrFhYVwLjtQUVyBhTkrFm0OzhPQpmsxODKI0opSLvrGRicR9ARhJB9ILIHe7n7eIv77D3+AxWUrU4jee+sghIIIc96tS3ZMj87DkJaO+rpaHHvvOGSxOHZvbURJXj7WN67HhUskL1qCNFONmEaM/XfdArtrmZuv0oJiuJbcsC/ZcOidQ9iyczuOnz0FY4EJe67djRefewk33rwXJ04dhUqrwd59JCGiSbQIQnqzJ2JsvFMpZejsuojWDS1QaxSsyZbKZdyYBy0BJg2RVIAMblIIsbahBQuzS8jLK4RMqeRtScelTkS9CZz4+Cz6uoc4OKe6vhDFlUXILcxGU2sTQokQVHoFQggiHA9jZHyEi7wUCCGJidF5tgP1zQ2YWZxFcXER8jKzIWKppgCXLl7C6OgEqsrrkCpNx2vPHITFbIPfE8JTv3sSX/2nf0CqQQVHwIuKinI2tpP8pXpNJbKLs/HQ174EgSiGhYVZZBiNbHCkLSjp2iOhCCeb9rRfQVZGHqbGJvHqc88hPz+Phw5pujTEAmFsXbcJ9jkrrrR1YaB/GF5vCDnZefB6g7DbPLjnvvvw0SeHMTY5mdyaKuXIy89nMyH9R5uqRFPzasQFIRw/dQwShQT6/EzO79AqtUiJC3Hn7Xej43w7h/IsLs4hP7sQQij5TKP3qkwuh81J2moNSsvLyYkJhVQJhUgKh3sZcWqTUuJs0qRChD4HJBHqoc1hNMjDFAqbO3b0BGJxIUyZOZg2zyGFmvKbdiKnNAenL5zCvhv3YmRgCDXl1UhVajhrQiqWoL9jAC5PCFt27kFRSRkbTMmLkapLg8Ph4eZZIpWxr4c2nUQx87o9PJlOS9VytsiFi238+VucmcOp44cxPTXMqEO6v0XFZdBq9BCKqbhUQ67RoLK6GkJKe6X3bJTka3aMDQ2is/MklGlKfn2VWWpINGL4ol6mJWXnZPFgxRsJIkOXjlS5Bsc+OoqBrl5m2qfEEuwVU0uUUAgkcC7bYFu0MHqYnmv2XEUIAxqHK+RDFAmm/MQEMRgyDKisquTPBw0QSKpmSjfwecFpuD4Pm1vJGJ9VnAtdZjosTgdiUhnSUnXITstE76UufPrmB1hX38DNzJTZjIb1LVCkpbIhGMIUZrU7rFaMDQ8iFqAGww19Vjo8fj/qq+rR290Hp9WO3Tu3YWxsBPtuuh6bNrXCMeeAeWoWTz33LAoqSlBQUYzBsSGkatSYHp2BMCaAz+/lbAJtWiojckkmptHIYFArcedNB/DKc+9goM/6F2vXv5XC/f8EiczKky340Y9uTtBEmvTqdAFJzt2TxScVoTQdZsnL1QCjlek1Y5uS/8dFfyAQYYmIQi5iQyoV8Cx1+axO5S+8xCucd/oxagRIVx8KR3k9ypjHFAHrxFf48NwsfMbcuiKtWQlx4mCmq9N2+ptsbqXCXZyCHR1/vcJ9KD+BE3UxhFMIA0nNQ1Iu9CeazdVNAkmQyBwqI627ogJnLowkJ77WZQQoFMnnZ0mBRqni6QitqzOzTSguL8WhQ4eYz9rS2IR1a9fjmeee5Uk7JW3u3Xsd1q9fj6d/+yTOnDrNk5RMUyZqq2thzDIhLozzFJ0MxjqdDkeOfspGu+py0mbrmGlct6qOJx9jY2P4xje+wSa06dl5CIViLnwd9mVmk5PpkiYTq+rruTEY7B9AmjaVjVgUstPb38uTXZrAU5or0WBodX3q5CnEhMSHzUJWViabsEhzmmUysuaU1k6TkxPYsWcnGluacerkaZw+eRaxSBwapQar6xpY107v0eHxAYQjQabDkJaT3Pszc7OoqK5i7vGVvn54fS5ewc5MTPEKmFbleYWFePOPb+DokU9hSs/A9t17eHJeX1fHUwtqPIjWUFJajqGxEaYMENVFqZTC7rTg9y89i5b1TTBlZSArJ48TX0nm9MEH72LRtojymlLU1FcxB9k8O80Xf41Wi7n5CczNzKCxvgFOqwtBdxCJcApsVg+qa1bD4XbjlgduxcuvvozOS2244fp9WF5YBsICTA6bIU6RYf2WDYjKopg2mxEOhtjMReZP57Id69e14sypsygtLeF1eHZOJn9m5meWcN3OG9B/ZZBDV9w2Ox/i/9e3voGBoT587/v/AXLGk7xqfnYOc/NmXLNnF9I0apw9cQxr6urQ3NLERdfish2CFCF6Onsw0N2NPVtasfe66/jxHzt9CnVrGtHZ14fzFy5yAIgxNxczVgu6u7uYG3zffffhzdffgGV2CUF3gJ9/lUqGNdvXIaASIEUuZP3uQ3c/iINvvglHyIXmLWvhSXhQUlGCyYlJBP1Rpn1s2rQTMpkK3/rGN+n0wT1ffIDZ3QvOOQhkYUiVQui1BkiFMi4YiKYSSaGJlwoPP/zv3Mg88vDDbNpdMC/A7/ZhvI/wdmGW0+zas1uofdcAACAASURBVBM//PEPuSAjE20skoBWo4ZIEIfBoEdWfjYyskwYGh3lzwchW61LSyjKK4RCrsb09CJ7QmobVuP1tw7CZDJg246t+PDDI9xAilIE8Do9LEUguREV+mtb12NtayunY3adv4Sh/stIz9JBq9ZgaXIBlhkPPn/PfqQE/Tj/8XHcd9/NHBhUkF2K2oYmPPbMbzDimMNiwIW9txxARWUlQiEPMtON+PF//AT33HU3I2o/PXEEfcO9aNnYBF26Dg67jQlFF8+fR2lxKTIzcqE3ZCIcToGHKC3jE3ASYz0nE2XlxYgLYsjNM7KEUiwVcXInnVVEY5IpFNCpDDh17CRivgj6ugdhszhx6+23obK5gBuJNKUO3ee7MTu1gPb2bnR19yGeIoJaL8fe23ZDoZUhtyCbw6NS9ZS+G4HFmsSiErklheQKQsAfDDKZRitVoOtcOy6dvQiVQk3qBfg8YSyMLSDiTEAaV2Jpfgk/+elP8dPHH0VcFEVMlkDT2iZ8+ukxGExq5JWW4LHf/BD+qBfzizPIzTLBG3InkzGR4M8bTayXZm0wpmbikW9+F8szdkScxK+JM+bP7SWvQRaHX9GUuDAvh183g5qoSQKMjplhzMjBhtZtnIdw4sRJRDl7JAVKpQalpcVYXFxg304kHoQ2TYVNm1thNBn4/Ubn8pHDR/Gdh/8db7/5Ds6fPQeVSg6tToVENA69Oo+30RaLFeFAmH1PNIApq6yAIT0daqUKghgNj/xIESYwbh6HSCaGSCxNJqJHEpizzSBVr4HL5sbo8BhmZub5vlNyrliqADmyqKEQy8XYsWcbMrNMeOapZ3mDQoX7mpbV/P4+e/oSWjdtw48eexwypQZLC0tYml/gzWkgEOaNIG2/qWinxGwKCSSKCyWWkqSGzriOTtKne3HxzGn09rRhdnYMsXiQE1lzcgpRXFQBj9PP0kyhVILy6kq4fRQclI8tmzbh1PHTEApSYJ4Zw8DAZUTiPvjCbriDdnz+a/ejpL6MtfoLNgtnB2ilKmiEMkwPTeGpR38Dg1KDioJS/vwlghH27FAGSozWUQIhAqEgk9Ro80RJwTEuUgQ8ZfcFfLx5JBlObV0Nr98Jz0h7ZKo/yKRtnp+DN+yHUqeFUCVGfcsabmCd0TAnyIqEUk7d7jxzERmKVEQ8AdiWrNi4axusQQ97PxwON1PglpcWMT0+BnE8AZMhA1mFWaBKTi1Vo+NMG269aT8Pjg4efAfbd2xEY1MjhGHg0KGP4Az44EsEcM1N1+HUudOoLivH9PAUwt4QrNZlOL0+ZBVmQ2lQwx9xMu0mLyMDX7zzHvziJ79D//+gwv3/BInMnwr37//HTYkVkydNhOjNRxPplWk2UWWkUmFSFkMc96v68xUtOf0hkrXQNJmKdImUoqaFXPCzZOSqwZTesCuYx7/UotF0nzoCoq+sbAOYDEPTahmxZolycxVNyZSYP0/OVyb/yVF/sgFYwUrSqo409dQh7x2QomZO+Jfuyv+v7w/kxnC4LIKYNCkPWtk0rGj1+TmKxPix0HNDTc30ogRnzg8xg5aKR2LNksyEMIw0EbzrrrugS03Fi6++jNpVtdi8cRO++++PIBaK8uSCZCGER5TSQXn2LJqbG9HT083/PxXnVFTv2bUH/oAfwWiIJypUpFFiHR1UL7/6CjLSDMz1pWaCvjcyMswmWEpYJRPZuQuX+HBVqzV4643XeeJOhRo5+p0uN5u66DB75FvfZiNW95VupBsNHNBCq0+6L1Q0k7mV6DMPfPnLOPTxe4yAo9+jl62hfhUkohTW6hN2kkycWQU5aL/UyVNRU0YmLnf1wE2rSrcHwUgE1153DZsyr/ReweDwAOvaqTijtFci0dx+++0IxyOYNc8gEYkk8WqWJZ6cDQ4MIJVCRux2bNi0hVMGvV4XsrOz4PV6MDA0hOuv34fSykosLi5BJpPwRYUMlLPzk2zSoUaBni/SA350+BB6+ro4Jfa+B+/A62++hi07tsLpcWP9+g3oG+iDKcvAhJvDhw/DlJoO8+gU5sYX8czTL6CnbxA//s9H8b1Hv890hKOfHsX+m/bz+vvlF15FYXYR9l1zA46fOo6uoS48//yzeOKJJ3hDQGE9773zHja1bobb7sL01DTjQ8mQTBpVktrs2HQttmzYjsd++iiaV6+GWi5DSUkx7rr7Dpb4uF0+FBUV4803DsKUaWCdbEVRIfQaFTa3rMWTv/kVSmsqUdu4BqfPduDQ22+ioqgUN+zcDrt9EbFoiDcZxESnZM0bb7mFJRPnutowZ7eiv38Sf/fQvfxZnBodw+njJxFwByAUCLBjx3Z8cPYMsutLUFJdiOMfHYVtJohrrm3Fk7//LT45+RGGLP1MqBjoH0FxTiHmpuZRWVWL3IIiWBbt2L51G554/lmsaqyD3TuH4qp8ZtXPzy0iTZmG3o52yKQS3HHPvZi3LnH4D5kkvU4vlqYW8NbLB5Gm0KKiohgV1eXQp6ehp/cynnmOZF4iKGQKbqopCEurUfDmobCshAkMFOhFTGSH1YEwBYhRGJLJiGW7G6VlVfB4fPx++vYj/8IbJWJ0j46NoKe3A+vWtfDfIr41YT1JUnHt9dehvasdq8sa8OgPHkdGlhYtzfWIuMM4/uEFfP3LdwFuOwr0JqTqpMjJycOahi149Y130LJ9M154+w9IzTFhdct6fPObD+PWu2/ms/zi2XPYt+96PPPcM9iweR3efu9NNK5rhEIjR1l5IQI+F+YmzDAZTMhMz4ZKocfrB99FChGONFpY5uZxYP8t+NFPfspny79+6x+xbn0zgjEPQrEAjp04jpr6BmRn5SFEErqRKayuWI1drfvxyCNfw0Nf+gZeO/IEDOl6LjTef+cQbr/tdjz2819zamlDYyNu2H8T/GEn67sJoafSKLBss7J3hBp8GgJQKJE2Tc9yEzGlygqEEATjcM7b8OKzL6K7qxc1q+t4iGSbtSPmjSMRSmE5z+23fw79Y4PMwVZkivGHt17E6PgIKior+PpGWxqRhK59AkyYx9E32IUUiYi3gmqFBoK4GAVZhfjlo09AmiKHddYOc/8M0gw6Ns9Ts2i1L0KnV6C0vBAyuRgZ8jS451xs9O29MgKJRIVoELj/ni/i0R8/BkOaHvMLy5DKk14lTlqVS6HTqZCqV8PpXEZFeTmKCwqg0Sqxd+/1+PkvH2dSCUla6EzT6VPh9wQgiFOCqYrfY9mZOWzIp8so+QHWrGng6TBplWkrzVI4jxOegA8Wuw1ShZKn88pMDVQaNZtNl2YXcZS0+jEBjJk50KcbMWWeQV11FRthe/t6WN+9a+cu1FZW4/Sp0zh15hRjhylBu6ymHo/++knU1K/hTZ0YQszNzsPt9GF6egZhyhjJNCE/v5A55nQNoq2hVCRi6eL5ixfhc/vw5h9fRs/lS4hEXIAoArlajdzcAk5tvXjqAijHWSgi2ZICco0W23buYroWXU8PvfMea/l9bgfCHieCfjum58eRXZ6D3bdei4AkBhmFTIUSPGFGIIqRrgHYZpfgt3kgiCTg83jZX+D0eJgSRU0QbUqCgRAHEPKGQywBFXVJ8o2Dm5dYPMawg9rqKsZh0utLXgpqnim8bW7JAqvTxfkIqjQNiioKkFuUi6goAWN+DudRpKelszlUlSLB2U+PYW5qFrXNjYioJPx6SmRSbtBoA7A4O4Og24OoP4i4KI7bbrsFLz3zAqxmD978wwv4wr33YWZmjt+vdN2mBTIR2GjYWFJXgYr6SszNT0OaSIFjzoK4NwKLw4nphSVkFmUjKAwjI1uHvBwjMlNTcd323Xj2iVfR0zn3F2ukv4WJ+4pEhs4hatT+u78E//ZvNzDHnYpKKmjp8BBLhH8yVzJJ5moxSoX5nybYV1GONAWnApsmoSuJqsxKZ0lL0hi6opH/LOP9f/nAr5JnPpsySrfLQU3RON+3Fe39ipZ+5baSk/rk7a180e/x5PuqZIbJOf4Ibh6To8Ei+as8/33ZMRwpD3PhvvL80fO2IhGi26bGhp6nFTRmIGLExbZRXL7cw/IIrUbLOvPrr70OWo0GJ0+cQHaWiS9cswvzsNspil6O3MxslJdXIRSLMEu9KDeP5S4U9EASlOdfeJ5jnanYvnKlFxUVleju6kaqSsMHDNEkWja2QqVRoqOtnQ8TSuYjbeSUeYqnNKR7X7duPZaWl/+kT798uRNtFy4hIyOdtZlEaWhobGLGtVahYoLKstPK92VtUzMjvuiCS8mpdXWrkJWdDX8oBIfXg5PHj7FxlWQ5leVlPDlasliwvqWFNcwZpkwM9A8xvYKiqNe2rMOyzcEIspm5OcwuzqG1tRWv/fE1XhXTtJ4OMqlMylQbn9fH9AyalpSXlmHJsoi6+lUYHhnm5vO2AwfgsTtZH2mxLKBudQ1P++nnqMHYuGkz3G4fXwz8QR9Pry1WC+RKKUIRP4JBH0QSESPHymqLcftdt3Fa3+jYMF8Ql+3LvOHYsmUb3n73XV5dtrauw8ToEPq6L3Ph6/P4sbq+CRKFGnkF+TwBM5myMEWUDrefp4uxUJybqyd/+QSa1zYj1aSD1+9FMBLEAw8+gCd/9QQMqek4f/oibrnxFmRnZuPwJ59gbn6KXz9Jihxzk1YIo2L4nB5s/7/Je+/ouu/rynff3ivuRbvoHSwAUdh7ESlWFcpWb5bi8uxJnuPk2XEcx+PYcaJ4KRln4iZbUmJJphpVSYqi2EmQIAmiEL3Xi9t7r2+dcwFZa2bNyx/Pa42TgZdMEUK59fs7Z599PnvHDnRevoQ/+ZOv4bnnfsiNSll5Ba51XMfUxDQ/D9u2bUI8FoEsm8FdW7Zi355d6BkdwMbde/AP//BjvPPWu7h7113INxtQaDQgz6DFBx+8D4FciQ9OnUP7unZYbQ5854ffBRRC3LzWids3bmFqfAKirAi1NZVQy5Wc9psWZmCLerH384dx6vQFuBedeP4Hf8+vm5MXP8LuIzsRUYSYxlJd2YDXXnwbO3asx333H4XHF8C167ewa+de+MIB+EJuyDVChBJkzQnD6/Aj4g3BvbCI733vWwgjDW84jCSyiCbTuPTJRThn7Lj0wQWqB/DY059H30g/K4mdtzpx6/ZNPhsqy6sgouV8eg3YHZwaSxYRq83GxBE1LUIHoygyF7IXVqZRwu0NYd++/aioqMLAYB/i8QiGBoYgEIi4kG5cWcF7EtML05hbXGAyFEWLHz16P0aGB5GvLcTUkA2Xr1zDvv2b2bc73W/Flx7/HNzTYzh69xFo1HL0D43jamcfRqYXmExU21CDjy+cgy8cwf57jmDeu4ChgTvIz6OC2Y3xiTFs3bEVUwvTCCfjeOwLj+PkmfeRTkYZGWlbmOcwr1AoioA/wvHqK6rqoJVqYLd5YLW6MTY2w01p3coyfOHLD0MsTWPNynZ0XOtEmnCsxhwikXYp1HINOq904PzFi/AlQjj+7ht4/c3XUFhsRll5CaZmJmHOz+Ngn/GxURz7t1eQSsRRUmqByaDHjp3bGRVJoXH0etYa9BCS91argUquRF9vD8oLSxEJRCEVyZFfUIjJhWnMzM+jt6sHjgU3+rrHUVFZyHag27230Lh6BXbcvR0nz3yEA4cPQSIUc3gb2fsa6+sRiUURT8aQEUURjcVw4sRHePSRJyDMSnCnZ4CnLx2XOnh5WSdV8TIvTRwIoajRymAwqzFtnUfrugakwpRQGoWUkjJn3EyeSUeEaKprhiQrx7mPLyMrECEUTrEVlJCtsURiKR2cpt30usvwzsWWLRtQVV2K7p4u9sgTMYwIO2IJ2JJHwVQzU/O8P0NLh2Qt0qrVKC4qYD81TaZJ4KCU0lQqzvZJdZ4es7RwHA7ikScfx11HDrAFQ5jMYuTOKH701z+EIC3Cxo1bsH7jJlZ4FQIRFHIpJibGcfHSRQR8AfgoW4J2s2hZki7KVEjrDHjl7XdQWdsAjUrDOOOQn8KfFuF0exBLRLkJJJQh1RRatSaHW2RLaQR3eu8wS/7D99/Cx2c/xKadbXzWVtZVQ6/Nw4u/+DdYx+d5ckUIR28gyBhYyixILaFGP/zwQz7jzDotaF4w3NeNQMCJSCYMZb4aBz5/mB//gWs9CHoCKDTkIxVKwD63yJNJJipptNDmGVmZj8bjnB9Cg376nWKI2QajlMrYVkJ2LfpvRD2iPJNYNAqdTo01zav4vmSSCaSSMRZ+PP4grLYA2zsFEsBg0mLF6gbYPQ4UlJVg07at/L6IR6IYGRzE6VMnUV1ViaxCzomx9Dolu2Yqm4FSKmUiVCxA3Ho/K5YrGxvx1ivHsHfrNgx334F1Zo4hCGStodcYhWelIEIwHkPb1vXISNKIx8JYU1sPx/g8rp3rgCYvD4TtN5bmwxXzIq9Ih6P3HoR1YgqNZdV459jHGLzzf0YAE03s/3dSZP7HQlXwne8c4SqXlfGlMCWiZpDlg4pPZrZ/hspCRShZYmhhK7fAmitQSYmnonoJDvOpX57eyfQ5xj4uJar+r6rlZasMWVzodyxjJulnL9tfcrSWnHWGcYtLYvsSkXIp2fV3YU2kelPBTE0JW3piKYTDCTw0rUar8/dfuHNS6hJ2kn4fPY5kPWIiDjVGS7Se8ak4BgZtTGMhP/f999/HPrbz587h4sVLOesGeRMp4CKZ4OQ1KkJ1ag2PGpUaLS94Rv1+XkB98qkneHRPoUTkZT/zyVnm5NLhU5hn5iUuOmSbW1tQUF6KW91d2LBuLYJOD8osJZAr5Jwu6vV52e9e11CP0YlxvniXl1dALBXx73vowQe56CI6wu3uHqYhKCRSNNTVwe1xsIpYU1nFSgUdzKQOHT58DxMbbA4H2tevZ0WWQnzIohMI+qHVEmvejKsdV1GQX8hoRfLYz8/OM95yxYpVqKyphstDB34ce/bvw81bnfjNb/6V1dRELMbed7lElhu0pLMoKivJ8egnp1kBD4SCTLORyaTo7+2DRqHE9u3bUVNXySPjN946BqOR+LYaTkEkMk9NXR3qVzXgVy+8iLq6evY7h6N+nDt3Gg2NdaiqqoJII4a52MwLon0Dvfw4Hj50hJGQRN6ghcNQNsnc3KHe22yF0esM2H9oD1sAtm3bCX+QLhAajE1MYXbaijxDEY/9N6zbiHfefBO3b91g7/6jX3gK731wHLSafM/hw7xMlgqnYNaZ0XGhA5mkEE9/4Slc7TjPqMpL56/h4J77sL51C959/TgyyRimRgaxfn07pQlApVThdlc32tvW8sLN6OggR3NfuX4d8nQa9+zdA+vsNIe3XL51A8Oj01jX2oaSwmJEEhE4rHbIRUKsWNkIsVKG1956B8WWcmzfthumUhOu3bqCjouXoVNqEA1GkYnHWOUnRv67778DvcWEGbcVq9e14PyVa3jqkafx/m/fZUrSlGsGdesbUbKyFD/72a/wve9+B+++8z7vPDz4+UdYkWtZ246Z+Tn09XSzyjYyMYRN29fCRwpbJI6Brl601DeibWMrHMkQ8goKEIxG8cbbx+FYcEGSEKG1vhkXTp3HmvYGNDbX4J0P3sPTX3oGN7p6cKf3Nkx5ZrisDk75paJxbXs77gwOwmF3s5KoEEuhlWlAEb/kg9cUGLB2/UZ4PQFcv3gDTe0ruVjq7LjOzzs18FJRhkOepHoJ1m1bD7vLzqFfXbeuIZ1K8HLc+vbt+MnzP8f+I3tQVlEKny0Ek1SBqGMRvTcmUGzSoHtgHGm5AqUV1Ty12rl5K0wGI956/zhqVzdg9dpm9N/pYRyfOJtmi9q7Jz7E//X1r8MVCiEjFkJjkOMXL/wL2tc1IRINIJGMosRSzH5r+oi4QvAvBFBgLodMZkAwnEZxaQG0eQosuicRiDjQc7ELGpUB5fUNMBYWIxpPYmZijhN6qVCg84SQo2KZEJOzw0gigtq6CugNWp5keN1+5oq/9PP/jrbWFi5yOjtuory8iItZgUjIyjctFfcO9uPIffcxXWViZBJ5aiPcdj+2bN0JoUCK10+9jtoVVdygX7hwnqd9JD1XVpXD6XIw8ammvpZRln/1Vz/AD/7me+xnvn7jBmRSBS9g0n5OShhj5bSyvJZxsFx8zy3wWU2q8vzMNKbHh5AMpxDxhiFMAQF/APUrK7mBtLoWUFyej7w8Hf+usD8OcVqOgDOKsDOG9pUbMNg7jJtdAzCazHA5PVz0CSFmi2lu94tUrzQkUgH27N7BhJbzF8/CoNPxJFWnJzxjlBXc0tIqJJJZmA35kBG3j2wxYbJs0DWSrtdxRkua8wxQaVQYmhiG1KBEQ+tqrGxdg1A8CqfXiysXrsA2Y0WhJp9Rm9FADGoFoSmpcbPx4u/6ta348MSHPCmi2kAiIothis/zLHL21rRIir/77/+C3fv2MzKYR90p8HNNIk04HoJILEVRkYWfK9qdUqkUSDLRLouxEbKuRXH+/Gm89f4r+NYP/gwSvQT9w4OIhBJQiTX46PhJaORqfm0p1Fps2rEDGqOBi1mqUyiN1WqdgSCVgCiZQv+tTnhdi0imYhBIsigsK+bnUy3UIpvIMBQAScBlcyIaiTHhjqyeRLmh4L5wPIYssezp5wsI2Zjh5oi8+byTliZkthhSqRwSQtmG/CyGkOqeTERhX5yHUiXlxt/nDcHhDCIUjrMP3pinRSDs5Yk4oUAra6pQQvSYogKkkYTVbYMz4IZYrcLqtg28cAyJmCd5FPSVCEcgzgqQisVYhdfI5MjGEigxmnHy7eOYHZ+ATCpmghol7/r9EfiCEYRTcaxauwY29yJUcjFWllcjNOfCzYvXoS8oQs/4ONbtXo+4NMM4yGefegw3L11BbXE5Tr93Bb3/ByjuNE2hqT1Zuv534R//p8L9L759OMvkE14wzbBC/inKUCzIBTAtebTpTyo8SZ2ncSTjDpcXULNEgsoV+1QsU6GaU9qFn35+GYm1hGzn7+fUVaK9fMbuQgXvp/YWahSSSwmpy46YpfRWTiel71u6zXT7kktF/md97lT4E5s+Z71Jc6NxdFyJpsXcxen/78dAaRpnG1NISZdtO4IlrGVuNEYq+/JjS292ur/zVqCufhMHM7hdTrz44osYGx1nX55SoaLFAVRVVaKkzAKlWsk+cFJxq6uq8MILv2IPO13sDh8+gO6ebuzYuYPTR4kSkkhlmKKiUMjhdro5jbG6opKRXqFYFFmpCJu3b4PDbkfHpct8sT985AhmpqeRzaTZZ09pdsTxHegfYPTjjj27cLPrJnO0++/c4c34IouFU+YoLrqysgqTowN8gJENpam5GTFWHWLsuSeKRmFhEfoG+tk3bDRSDHURxifGeYJSVV3J9BEKXOrq7sXgwCArmJQoSwEuFPBhNOUz8pAKcKK+xOIRvPzSi/x7Al4fj56pkDfoDFi5aiV7micmJzm6eU1bKysOlHhKuM3hoSF+2i2lRdi9ZwcmJsewfccOHPvtbzm0qrKyGguLVkQTYTzwuYfgdHrR238H8WQUxcX5EIpSTM9p3dyOwZFB5unSsh2p/kUlxdi8bSv+4cfPM/rt3kc+j5nRCbQ2NCIaCsAf9UGgEmJ0ahRalQol+cW8QD0yOgWlTM/BSZs2bmCVxb64yKm5t7p70bRuFacpTs1MIz/fhIvnzzEO793fvo/2lS0QZ2Sor18Ju9uGsjIL7LZFKEVayIVqFOaVsPppNKhgytMiz2jE8TffwPzcHCtdf/HNb8Hr8cDn96FudSPefO0YivRqjtAm+gg1fCPj4zh/4SJzfxtXNSLqj6CqvIJxo2so3vy55/DkM3+EqalZFBaZ4XYtoL6iGhq5ErWV1Xj77TeZdZ9IhfGtv/wWJlzz6J8YRDgRg8PlgxgKmHX5sNoXoSpWIygKIiPP4srFDjz1xKNoXNmMoZEJbFq3GcePv4k9+/fgwrVLKCkuZSvVHC2J1pWjo/MCyiwWdN/oQr6uAI89/QhC2Tg3ZYTL7O7tw8XzV2Cbt0OcFqCpYTUSiGD33dt52kQeVFoEI4WdkI1uh5OTOfPyzJibs3OzKZVIIRFKEQ/GoZDKEPRQ0mQ5qlbUwGp3cLE23DvGtJ43XnuNiyhqDCORMDZsWodr3TegMuhhqS5BcXkx49rGxgYgFGRgNOahZc0mrFrVjmgyikg8iGw8A0k6A7VIDOu0lXF6h++9l6cIGp0Ob7z6Bno6uvDME49zc0oR6oZSM6amJ1BXWc7hNJvXb4JSrcGM3Y6CmnIMjg3B45hHRpjCxOwI1AYptHopXO45XgKk81InN2K0awrXOkbx7W99B3n5xewxn5geRjzphViSQU1hCY4dewultXVY1boOybQA1lkHWpraecpAhYwgLUAk5kNaGMH4VB9a21ZCS0nNTi+K9UU4dfIE5qeHIJRLUbOqgRt7apY8ThfvF9C+CYXO+UJBnlb13+rF0cP3w6DVQy5T8WO+ZedOfP8fv49VrSvQ0FCH/v47XNSSgm8pL8Hswixu3LiBbRt2o7qiDh0d11FeVs0Wn5/+y8/53C0rKWNsKtkNiCpSVdXAnmZBVszTSLJNJeNRxm8KRCmc/fATBOxBuOedzGuntFtjgQLF5QUIptwoKs3jrTFKwk2G0/BbA4i6ExAlZEjHBfx6CgXTCAWTSKUo1YNoQCkOAaMJNV0/gTh27t6G5qYm/OLnP0cmlcF3/+rbuHLtInu4VVolAsEY5mad0OvzWH0nrjihdefnZ/k6QZYOysGgHIqC/Hxs2b4ZxuJ8pMWUrSTAypZmfu1b5634/rf+GtlIGoJ4bqmVBIgiSykGhobYH79v31688vIrLKyRx5u83OTppseHrJ8Ggx6jUzM4+ODD+Ou/+VvGihKnnRbBaWfJ5nQx+SRKmQV6A/8cOrNVSiVPMNLJOEYGBxD0uTG7OAWbbw4NrbXQFWhw+fplJFJpVFbXQCfTY3F6Eel4FpPTM9i1by/ySwt5IkmZFSToCXwyagAAIABJREFUiKg4SCXgtlpx4s23IBcJ4PO6uUFWqlRMX/PZQ4hHEwj6gkjE0rw0TqKPTCZmlCcjYImJH4/xIiyhG602O9dCFPxFe2r0FzF53lPUwMg4VZuupdlMkndIqIB3O22MXCURKRiIIJEQIBpJ8Z4DNWn0dYQYnpmZhkxBzaIYLe1rUFiej4goCalBgaxchpRQAolCiTyTGclULpAwQ3kjiRSktPNHyn8ihYDbhUQggJnxMQR9Ptjsi1zcWUrLIBIpMDk1i0gigQNHDmJ6ZgIFJgNS5GnXmtiGRLdMV1iAzXt34GrPdagMCnzzz/8UQz198NvcuH6hF73Xp//d8uk/slXmD80is/xgC77xjf1ZUtipM1/2oH8W1UifZ8zi0gfzSFldyny6MMqpqBx+RH/mUlYphIg+WBUn6wwp7uJcg/DpL1/6V2ocPkVLki9+OTSJPfJEmUnngp6WEleXGwZekKJmYUnmX/blLxft5CunJoLtPemcX56+lzyN++9I0Ph7ospw4b4ihYxsqZFYmmBw8BOzwn+3M7Bs48kvbMf7711i5CKdXHTwUdFOmLqqimpOxTv21uvYsWMnxkeHodFpMT07y1zZvu5u6JUq7Nm5C9OzU8xqp/HimTPnOUxCpzczGeDCpQs8bvW7XQj7A6ziEjningfux+DoCIqLLbx42tfbB6fLxctBNDIutViQZzAyeouUH0IljkyP493332NlnApksuD4g0G+f7QIR98/NzHCBeHAwAA3EhQcpCB+cCLJm/KUordgm0cwGELT6iZWC15++V9ZmadCmx6b4vJSuHyUtDcEQSaLu+++m1MslSotX9SIdU5e9cHBQS74N2/ehNHhYQQDPiaIkI+Tfhd5yolPL5RJeDQolko4uGl6aopTWekCTBgvIsYQRo2wd+Xl5cz4VshVqK6uxczsFMorShCLp7BqTQvu9A9CIKK1H/KK0j5IGnKdAot26xLvOoUNWzbi4tXLjCV88NFHMTIxgVAijjyFFsdffA33HDkIdb4WMUUScp0M8WAA6UgS9XUr4HFHMDkxx8pWvkmPsdEBThakomH33n3oG+5jXyJRc+iiQOg9KoqHbw8zGk4j0iAezUKp0SODBP70G1/D2RMfYX7SgQcOP4J7jhzF9OQo3jn+Bn70N99H1+1bOPbqKzh//ixKS0oZa9jevhZ3H97PlpuOy1dRYjbg4N67kIhFISFFTCTA8Xc/xEZapiqvRMDtZdThtt27cL7jCj7+5CyOHDkCMdK4fPYs9Go11q5p4wAQIuxUVldi0WnF7rv3QlVixuTMKH70o+dYoZ6fcyK/uAR7792PqpZKWAPzeP2NV9hiQw355u07EY4lUFVZBRl5kadH4Yn4YTDko+t2N4qKClFdWwGJJM1Yy4J8MyQiGYcd0WjuRmcXZudm2SfduHIVN4aEZ/Q63fiTb/4X+CN+njhRLDtNjn71y18zccbrDrHqtqZlNb92pVLCpE1gdnoOIV8YiGaw+66NrBQv2J1sXaCF03xDEXQyHW5c6iQABAqLjfBH3Ni4dT28/gBidMEXibH3wF68duxVVNWVwWqdw8KcHUePPoqDR+7nZFZ/0A2XfZ6XY/VqPSRCBfLziZITxuTUJONZCZH5T889D4uxEO2rW7Frx25cG+rlonzdulZYZxa4ySi1lEKmUyGYjeOj86eQCbkgVStQu7IWVzpOw5xHHvM4YqkkssR4T8rQ1rAZF8/dxH33PYpAMAGRRIhgxIdY2ANhJg2DRo1FpxO+SBSW8mpIJCpk0iLIREpeRkxm0gj7gxCK0khlghAIo6irsaBAr4FnfhEXT56BY34eNvsC1u/cgqRCCqvbwV7vtjVNKCkugdPhhtsTgHXejuG+IeRrTMzRbm1ZjdWtTfj5r3+Bb3/vu+gb78f0wiQroRSyQx9kQxLIxPD6vfCHA0BcjJaWtXC5fSixVEKj1qOvqwfD/QNM/aDii95n8wt2GE0FuGvfQVZe6b1I50w8GuSijWyCSrECJ46fgpeatWAY5nwjVBopTIUG+KNOxNI06TFxoJFRo0cqmEDSn4QkpYBCpkHAE8Fg3wTczgSyGTkLVlkBwX6peM8puCJRFnV11Th04AD+8fmfomllPS+hky9frhNDb1RzU3r9+iDC4TifzRRo5/Y4eaJG6F+yLFIh297Sggc//3m89967GBwc4kZIrlZhwb6In//yZ/jbv/0hbHNWCJJCxl6KxVKY880wms1wuV2g0QKl+Y6OTMLt8HCTQZkaZOlhRLRQDJ1BB5PFAqlOh3/5+a9QVFwGqVDKUwASKHwBEi8ijElUa+SgTtCcVwiZRAivOwCX0w77/CwWbbMIJYOQqIWIZ6MorSjkM7Cg3AKpUgatxgi1TIf5sVkszNvR3L4GGWkWwbAXgnQGEp4GiCCBAGN3+vDh28eRiSeQiET59hIBZtFqQzYu5j0EajKzmVyyOE3QtCopLIUFSGXSbJGh3QqxXMFEHNol8PuCfN2m3UBamqVFZnrt0ISIVHR6jmjnr7lpFRLxCLLpBMLRIIdSUVO4MO9EKBinAGTasedCncAUoSgtEAu40c8vzMOWXZsQQQwijRRRURpCtQISiRrJdBYGgwnpWAwuqxUKEQVeR+F3eaCQK9HbS2ciqcRpSGVSJs1QoBRNkoKhKKanrbw4u2XLFszNTCKbiiMZj6NldTOuXrrKDVmhpQSVdbUYnRlnWtrePTsQ9gQwdLsfn3xwBXNj3v/UhfsfmkXm09r5y1/ek1UoxJDLcyO6z9pZqACmFxBjFpf86rw0ypz1dM6uIsop6lyQL3nlCRfJfvSlop1+Dhf2SwX6Z5/p5ZCiTxXypSVUKriXPTpsdUnl8tP467lYzzUBywjJZVv7cjhrrtjPTQioEaHbvPy91Env6RKgfur3g4Mkj/vZFUlAmVviXSbwcCjU8njh084nN7b48IM+jI25uECgiSiNMvNNZlRVVkOnNfDBu2vvXZDIpDj22qt47dhveTxK8fGEyXIuLGD/3n1QqOVYsC7wYuqePfug0eqZCkFjO1JPT310gi82rU3NsJiLsH33TlbdJVIp02VmJ6ewbuNGnrTIZXJGcdFyLIW+cDMhEuHMmTNoam3m20Ib/4RQJKVEZzCwqk2c99defRX2xQXkF5h5MXLNmjW4fOE8vyZoHEm+97LyMth9Xly9cgXVVdW8uEr+V5pGfOnLX2TPOGGzSkssKCstZYJNW2s7LwCSn5MmJy6PG503OrFp82YO9qGvjYTDmJma5PRDSiokv2TjqhVcsBNa8uyFc3j4kUfQ1dXFgVe0GEvLQnSBITpNb+9trFnTzImrVMyRN5mUlL6+XrS3rcHE1DTUGh1PBDSUhiehczbOibe2oA1KrQojI6NMvalf2YCxqQlMzU/h0Sef4AvjxY4rkKUE8M3Z0XH5CvKrivHE174AX9SL+akZ9HXdxoGDh4CsBE6nj9Wxvv4ubNrQxmSFof5R6PX5ePixJzA9PcMH6uz0FOamJngRmHBsSrkawz3DkAqJcb0LVzuuIZWIQCEUY2pgGkaNGZfOXUaxqQDpRAx1tdWc3UALSbMLi2hd28Kvi3vuux/BQBD//I/Po7GmGn/xjT9FXVUVvv3tb0KiVmBoZpL3JB6+7yhMRhNiVPxarYilk8zx//Z3vofm1Q2oryhDdVkp/vknv0BDbTU8LjdEmSxj27bs2gZHwIOv/sUf4yc/eR5qlRonTpyGwxPE5x57DIceug9/84//FXKthJGeUrEM03NzqKhrwKH77sNlImooZbgz2IMD99yNT858xEvJW7Zvh7mAFM4Ebt24BolYzAriufOXOMGQms7dd+3j1y0tFEZDEbZi+b0e7D6wF7EUhYhn2KubRQb/+vJv8OxTzyDPYOZltGgmwgIALXcVFxZDmBXjxRde4KTjgd4uThsuLatDiaUEz//4J7jv4AM4/9EFRAIRVtSI77zoWsD9992Lwd5+WOcWWJC47+GjeOWt30KlU8Ng0qO2sgFf++o34AqGkEinmXeejAUhp4C3eAoSgYyTR2lBmhS0QDDAnm/C/RH2MV9nQiAQglCpRCQRht6oRTIWgyRLy7YqxNNxeKMBXLvdgZ271uNW720uArOJAARRHy+rugN+rGrfAJcrhqb6jRAL1IiEBfB4gzCYjFBrpKBhrFIqhkJMZ5CN2fCkBMZoWVMq5yA/OocomEcsptfaNAJBN7weKyTCJAr1OlSazbh29iwsRpqi6ZCRSBETCmAP+iBWS5laQ1hKugaIhVI4bW7GSgadUZjzNFi3th1bt2/m+3Dw3iN45+Tb8AU8aFnThDxjHs6dOwenw8kJl5S4KRQLUVZeBZVGh3SG7ChiFBUUY2ZyipG81MzT5HH31t256a1Ywl9H4WxEA/K4HbjWcRUumw3uuUWeJOo0Blw8dxVGnRZ5Jh0Hv5lMBsjVUnhjfujMajjcdpSVlPLSHynFLqsHOqURNRVV6Oq8g+HBWcQiYl58I1uiSJzl4o5sFRxUpNVhTXMTY3E7O2+ioaEBf//j5xBP+JHNJthKOD66wIF1MpmC6UfEqN+2dStfL7Zv285q9/M//jH6++7w1JmoQTKljPZPecpESi3hXqUiCavzXk8QKrWcbTAVNVXwh/yoa6jhiWBpcSUkxGMPRzA6Moj5uRme7pLZR6lTQaxSY+2Wbfir7/+QsyiokMymaRqfYbujx+PlvSiyForFEp6akADn9VKD5oDNOo2Z2UkOfCqrtsDmWIDBqAERDTzhAIc/GQx5sC04YNKboNXp4Q54EU5FuO6gpU7E06y0T46NYW5iAl67Hcl4DFJaHk3laDD0HvaQZSVI1hh2JnG9I8xkIRMJoNOqoTcYmIdPViaarNKOARGBiHBEExFOmhdk+b7Q2U1TCJlCgXA4CLPZBJORXhdGJKJBzFtnmc5Eib4Oh5fJYqS6c91FAp5QwrQnEmdoUZpSxJV6OdZtbsec04pIJg5LdQVEchVkRFGKJeFddCLq80KvVaGkNB+TkxPIII1QlJ5fNSe8KlRqxmUmMyR2yrjuCPpDDGCgWsBSbEY47GdSEzWBRCYiipxUIodIIkYkHoZSKoFOLkVTVR3Ge0fw2svvwuPK1WX/Xx//URV3ssgQrY+uG38oFplPC/dnn92V1dAhLKURHSm/uQWqZR85fWGO8Z7zo5A1hRZR6cVKX8+pphIhj5XoayKRFOI0EiPCzNJSKxWvdMfpDSGV0KGUK5hJTacPEsxz/vrfMd/p7/RB/58LWMolqXJy62dIMsvBRp/ZR+UCbxlnSex3Rl2mcreXOmB6s+3tFv3eFHcq3M+tTEGoFi+lty7dn0zuNi/7/peXc6mwP/3RCO7cWWBMFI0I6cVBhTspHHT7Du4/hA/OfIR333uPl4GeePJJVgPn5+Z5kYy8bKNDw7j3gXvR2XmdOelHjx5F350hDi7yBULYuGkDEsk4j/ZVUjlu3+hk+oreaEQgEkJddQ1ampoxSBYdqRRzs7NwO11Y0dCI20spo/S8kZJA8daUxkeFC9FuKO7e5/NjaGQ4R9iYnERL2xpm9pKCfvfde/HCL37Jh5EwA178okXbp7/0JeZej4yM4N133kFBcRFjKKmQ7unpwbNPP4m+7i5eSrvnnns4cIn2Hfr6B1FbW88LpZWV5XzwDA4OsPJ8p6+XlYqK8lKoFEqmHdAiG00oampqUGgpZtWBRrlWq5X95MQ6H5scwejYKFaubETH9Q5+DrZu3YrRkXHMzMyxZ3N4aBCN9Y2sgtfV1fKBWFho5iCL2roqdA/3wuH3MKKzrKwc17s68YsXf4F9B/dxyAsVgnUrGtB3vQtVZgu6bt7GtH0O3/m77+Mvf/Bd1FRWoLKsHHPzk2hftwmmvEJ8cu4MLKUmvPvOCezcsZGnW05rENeu9ODXL/0aL738IsqKC+GwzsNps2HHzl2obWiEbXYRowPjGOwfwfVr1/H0E48xLWG4exg3L3dx0R5wB6BRK3Hk4EGEQ344XXY4vW4kkIHVYUd1bS0aausxNjCEr3/1K+jvuo2ailKc/OgkHCEfVq5vwfH33scXn34WlRUV6LxxAx989DGOPnw/RiYn2Av4b//6G7RU1wKhOCtalvxiCFLkyz+Ev3/uR/DHQiitsuDBZx7BxMw0Vq9chRd+/RLyS8rxyDNfwL+99SrEKhGkShEcMwvYu+suOP1+3LzTh7ZN1GRmWd1esaqev6Zv4Ca/HhPRFCtsJ09+ABLZPQEvhsdGuOlSKGiBz8zNqMFogo4Wa40mpGJxuOwu6AqNKK4sYYIQfQ3xyMmaRmmRlsISVqIgEfAFlXYDlBIFzp45D5lQhAKjEbeud2B0YgRP/tEXcetmF0L+EHyOAMYGplhR1Om0WNHUCGNBHpQSOW5dvIxDO3fjlWNv4MADR/Dym8fw+NOP4659u5GIZFFTswrhVAJTczPwh33sYe/p6oSloBCxcJwLCYVchmA4xI+HQqaE2+VBOpZGTWUNn8H9g0NoXdsKqUKC8YlRlBRYcmg6IutolQjH/KxkmooL4fE4IMsmIE1EcenMaUxMLeDZr/4JtMZizM25kU3LIBQooab0UgGd1SnotQp4HA54HC5mh4tkIswszDCZh7zkdHaQZzwejyEUC7Bt0O10YmVDLc6fPomGCgviLgcGOjtQXliAppY1OHXmE0wu2uCKZNG0oRHBeITpTxQbn/NpBzE/u4C17eth1OmYPEPKN+01FBYXweN38hI7NYrUgBKqViSSwaA3Msrv+Hsf4KHHn8Ci3cUL/DT0oKaMJnQ+n4+b8IDfh/nRGRw6dC+nU0MozlHBEjE+R+g87752AyO3erGw6EJ9fTUjVXu6e5Gn18Ftd5FTna0nIpWEUXqugIMbO5lABJVIicmhGfaLa5VqlBSX49a1fmg1+YiESeUWw1RgZLqKmyZaGQF2bt/O1wHKZ7jd08eWwrv27MYXnnwMrx97BZ98chqDA+NwOgKor69D85omPPjgA5icGsepUx9haGiUr6/UxFA4EV1jCNogpIlsMAKNQY2QN8TFmkwq5bOa7B7hVAxihRjaPB0eevxRdHfdxvjINBrrVufoOnYHErEwhNkM4rEEBwVKlEoUVpRDb87HQ48+gSJzMdQKNYSUw8GW1VzoHRNRRGIugKngp6XgYMjNzd2sdQoSuRAhov3IiFfuho8yR3Q6KNQayJRypLJJzrXQ6PSIJuPwxwJQ0DTJ68cnJ07DObUIRKPIpJIIBwIQkJjldsJEnvVgkC0mDrsHkXAasRg1iGSHoqTELOeh6NUqWIoLuJmjID5/KMhZIxT0RME2dH0gbj0TYyjBNEXThxTvZVRUEv7UzZQkElqMeTpIhBlMTY9j5+7tGBkdg98XgQAyxCJJJGK0lCxAMBCGSqvmcLfmNatxu+sWNm5ag7q6KiQFSQyNDmJ20Yq6lmZs2LYD3TduY6izC6tqapERJEH/a9naDmfQw358mvYKpUrojSaoVTSJViJFomY2gRintlNSK7mJYhBLskhnU9yskq2W6EDkAKBGJOBzI+hxIxMKYnvregStbvzm128jndT+e3U7/iMW7tQsE+SjqanpD4Ii8z8+yAIq3LVa2acWFg5OWgpeImWYSmxerEzlUj+pYFomtCwXy2Q9oVAh+mKyyMRjpG7n1PGcTJ77d/rrcjjTcuFOhzv9t+WFVC7wKXBpyVKzHKCUU9eXl1FzgVDLX8O/ZsnnTm+8zyIhc0uruaaAFsOW0ZEH7kjQZP39eNz7S9K41JRBVplbzmWKzVLjwfx5DpbK3f8cFhPovU12Bz1SyQSikSjjpMi2sji/gPHxSVZ2G1ta0NPby0sqhGWk4rivu4etJxSPTemqNHoj3zkVqGXllejq6uZD0aDPywWHpJKYmJqApbAID3/u8xzoNDI2yoU72SNMegNOnT6DkrJyPswphOiN3x5jT/3999+PssoKFBUV4Rvf+DoeeeQRnDx5EiUlJcyQJzW+yFLMfycLz9Xrnexj9we8GB0eyfG8idetUKKosJBvF2EQyLKyetVqVusHh4cYg0kXTbpY1FZXwOt28sFHdhlqanz+ICqravjApFEyIfeuXbvKfn9SvckruWrFSly5eokfn7r6OvTeGeDpBHldyddK+EQu9JHF8PAwp8TavQ4UFJo5Lt1qXcDuPbvh8fqZakJNHgX8aLQqOG1O5ia3t7bxQp1CJYXX72Sft1yjRPfAHWzdsp098G+99zZjvdLCNJpaVmPBvgC92YB0KIqOM5fw7NPPonugH41tTXjljWOorqmETqeBy2XFunXr+b6KpUKUVxbiypWLsFhK4PNEUFpYixU1LRzcEowEkYnFcPn0ZdTUlKG1tR2Ts7PszTTpjRwRT8UMRdRTGNdo7yhC9jA8Ni8qi8vx2iuv4L987atsy6ALYySRwcGjB3G1qxOfe+hBuK2L6Lh0EVvWrsfCxATMBj2KSgoh1sqxZst6/Ogff4ytG7djwWZFTWMDCsqLIDOokRKS80OEkN+P4y8eg61/EjFvCAUaA1Y3NPLFZ9e+bUzCeOvtYwhJRDAUF+Od4+8zcu3hRx9GLJWAzqTH4MgQssIsxm4P4/6j92PWZkXHrRv4+je/ibn5BY5BHxsbxo7dW6EpUkIlU8O14ELXtZuYnp2EqcTE/6iMOlbXFVIlW9FcDiejOwnrRY0cvcYmxsbw6LNPYs6xwIg1et/Qa/vatU4opQpIhcRqd0IIwtXR1Gke0+MzKCuqwPYNW3Dp/EVMjo+y2n/PM/fj7bfeQvOq1Th7inB6IqjVeshkchy+9xAHg3307glIkmkc3rsH5y5fRtOmNWhoaaZpOVQSBfq6R5HMSLDvyEGEE1Ek0+QHDiERDcPtsLOVjRb5KMWY6Ba19Q0Qi2VwufwwkPqo1OdyMHihNou0IMUqJwkwtZWVXMjYbfNQa6jYFjI9JR4LIZuMIBXyYWZyEhOjk9i8ZReURjMmZhdhziuFSmnk5eBkkiZZDsglEnR2dCAa9UCjkUMmlyCNNLPwK6uqYLfZefeAsLVZ2v8RiKFWqnlnQCuXYG5kEJmgG5J4BEVGA+JEuNIZ4QxGYKmsgMZk4p9HfG4K2rG57BDKs1CqyBqi5uC4QMCPQNDHBSSfR0VmDA72sZXB4/Ri0/rNCAfDUCu1uWbKQzaNFMoqa5h7ToUSLdhT8VVTV4OsiMQdGbqvdjGKkZRKChlTalR8LqjVSiwS5cvhwtUzl7jQJZWVWO9V5bTnM4N4KIxoOMWx9lmJABEkoDBKGZVLATkl5iJEvFFMjc9y89Xc1AKPK4SJsTkkYhnIpXJexqXCL5VJ4dGHH2ZF1uV14MzZc4BYCqVKB5VMCY1MBnOeETU1Vcg3F8PvD2N2agajYyRKUMhVmJdA6bGJJ+KcVkpNKBUmdCEi3zYpruFIFBKmSAiREWWxoq0JNStr0T8+wLkV6zevZ2rW2VMXsbJhDSrL6iHOyiCjwi4eg8O2yFZLQsvq8vKQyGZhKixC29r1MKj1UKu0XOQugyKoOaLmjusKgYTxwpSIHUn54fXbEEOE8yOYo5+MIxtPwrPogElH1zUdT0DkKikniM8szEKslCAlTkNn0kIlU0ABOe5c70HH6U8gyNCUzM3TVqIW0bVZSeGEYfKZJ+F1h/n9Q7sY0Uicr8lU1AuoiKVxOCi5lrJtqOlIcYNItkqawJLQRX/Gk3FIFQpeVF29ahVTZYg2FI4EUEDXqHgYRr2KU3pbWlfxtGN2xopMRgS7zc2Fslaj5ykxBTlROFZjQw0mx0bZNllWXICGFXWIxsI4+fEpVK1ZjUAsCveCE3kyJXZu3IQrN68y2jGuFkNp0iKeTkGkUCC5FAipUWihVeh46pZEhtNRE9EYZAIBYpEA4okQYvEoT9ZpET9FC76xBEJhIpmFEfS7IUolsbKyFoJoFu//9iMIopr/lIU7LbWTa4DfJ3+AH4Knn96ZVSrFXExKpeSnyyWTUsGZU8NzVTEV73TwkyK/7NNeLsxppCOXS7iwZ276ki1luej+VN5fWmZdXmJlvORS4ir9SYU1FUx0G5ZZ6Ky6LynXdMN4oXXpB9JtpiJfKltKaCVuO6ek5lR8+pl0G8innUNe5hZU6efdMyL/vRXuQ+VZXGxKIyXJPWafxVEyTYcnBLkF1eXi/eNTo+jrnuXDgBQAeoFksikUmYvYclFQWIxT587i6AMP4MrVy2hpbcFLL76YK7aNeejruY27992Nc+c/gcVSyr8zx2+XcyopJd/Rwcjj9CzQebUDbS2tUGrVHHL0zvvv8cWKCpL5GSsrRoRVpKKFClsKSCIPOpFXyPe5ftN6VsRJjck3m5lZS54/Kri52NFqUdPQyMtZy+FKluIiPhi6b91CUUEhLl+6hEcffRyjI6NoaW1lUg5xb+nf33nnHfaRUpPS3XuLmxjyGlqti7xARHHh9fWNcDhcmJgYg9Nu49RBujC1rFmDNlLrTp3CxQsXsKalGdXV9ZzI6nI5mO+u1qj4flDRH4vHUFFZDk/QywhNmkjQxZcUVmLYu1xuPozpYk2FNVlCbly/Dr/HA5PJCIlUCKNJi8npCQ5s0ueZ0NPXz2EVDz72EP7yu9/FV77+RcwvzmJ8ahz3PHgvbnRcRdQV5Aj6lrVroS8s4gJVKpfi9OkTkEkpxIyWW+XIL8oDJWRQAWq1OmHOsyDuT2NVXQsn7hHLWEXLkkodblzuxNDACFra2vh+mY0GhAI+LMzPshd50W5DZUk1Rrqmsa1tG1K+MKtP1zs7oDVoUFhuQc/wAH75yssIpiIYmRzHaH8vJkfHce/+/RyAolUq8Zff/TZeO/467nvs8/jpi79CcXEJW2OocQll4vCSlUOjhEIm5aAwRNJwT9jw0+f+GXlSJXZv3Ix7jxzCuk2t8IWcePP465AVFCIjU0Ail/NC20BfHxeT5aJtAAAgAElEQVQ2iWgU/mAYTqcfNRYLRsfH2IdNf27eugN1dY240XkDdqsV23dtxXxoAelYFhPDM7hzYxQqQxYbdmyEMl+FcCbX7Glpv0Op5IRLUjQDwSB6e3sxMT6OttY2PPz0Q1hwLfBkjmLKBQIhrl65xhdfCrghIlOUEm+nZhENxqGSqhm3uW/XQfzd9/4O6UQWbVtXo/3AGpw5exqtLc24cPYiq1yEEDxw4BAkpID5vDj/8RmeQm3dthaT1hkefQciEQTdAZSaLUimZNh36H7oTXp4Qh5WbgnRKZeIKfUcyKRgdy5w0RqNkmqmgdlsgUyhhVptQIIsuuRrloqRTEbhC7h5t6WwuJgnClRo3bx2FXb7AmpryiFIZ6GQCOD12BGPBxiRWlpeAYVMhUsdN9HY3Aq1Jh/JBE3PRGwtouRUOjtIZZXJE/B67ZzGTLs29LtJaSf1GBkRykorAJWQhQehUIzigmKo5TKcePNdyDMB3L15HZxWKyLxLNo374DdH4JALOOlyrffOoGKmmK2aghVUhiLjdx40QSQxBtKlJ6enkLntR782Z/+MWanxtBz+xYXTtYFO3bv2I3Bvn62U9BkJeD2IS2Vo6V1LVsGaIJJqE6yVdFkggQI8qOnIiksWF0cnhWNRWApK4VCqeRFV3pt0HLy668eQyIaR75RD5lAjGggAoPGAI+TlpflDFVwB0MwlhnhSXhRWl6ExXknlEIB9Ao95ibnEAhmUVZmxtq2Dbh68TqkIiUSRB6Syrg5e+yxRzAzPwGZUoyegW6MTE8iKxBDIdcgFU1BnAYnGdN5qdXkwef2I+QPcipsKk3ecxaQWU0mnDAn3YbpOcqFARKBhTzZdJ1ihVUhRUPLKjzw1IMwlxfwIv3U7CQmJ8dQWV6OfE0xMgkJ1q7ZjHAgydMF2+ICpibGWW2Xk0hTXMypwVW1tfxcy8QSiLK5aXQkluQimCbGdD2PhKJsqaJzKi1MIRh1Qa4WwhFyIpZJ5OAWEPHjG7J7IMqI2E5CU3TyuUcTcZRVVcATcSOajSAjSvN7RCvWwDY9j9d++iKn39KkmLz4dP953TcWh89L4hnVGzKKRmKvOlkkyS5D12JKERVLxLmFZHq8RCK2DaXTSS4whIzEJpGORE0RW/DaaRLt8fDEmFLEFQopo5a1OjUUciHCER8TZOhsJquMVKyEw+bl20c5JQqlmpnxpgIzykpLUFZYAIVIyHSo+voaVuH7Bu/AFvBimkKcPD60r2iCMJ2GO+SBQC3FtNOB1g1roTRoGURBORhShZKbA9rZoR0u4sTLRFJG4SZDQaik5LRIY2h4gJ8flVrDQkI4Foc/EkIcSW4+hMIMDCot1BI1Pnr9DFQR/b9b1v5HU9z/kC0yn9bSTz65IyuVChlTRLaSZRWdOmGyu1DdTjYYKoDpc8tFMF0MSQVYttaQ1YYOUt40X/Kk04GxjJjMsdZzPndS6El5Z2vMklK+zFun7122yXDR/RmMZE6xJ1X7d4x4KpWpkKLP5UKZcomvdNs/63tnhT+ba0CokD3YL8Vq6+8ngGm5cE+Kc/YfLs55QkD3L8fBp6ZmeemWbstHJwbhcWR4/EvR3WqNkr3XhHaqKK9iJSCTFbDdg20qpSWIx2LMe6eU0v6BPm4ESM3etGUrWwX6Bwfg83s4hOfcufOccEqjnutXrjGL+vDBQ9DlGZBfXIQLVy6zJ6/ndjdHtVdXVrGybrPZWKlra2tj7CNd6Kurq1FcWoy333yTCTE0FWlubuYCmUb1dOBTkqrd5cGrr77G48GqykpeUiWVg4o5+rtr0Y5UIsWF//jkJAcB1Tc0cJAFFSGkyJdWlMFgMrCiQWhMUmroUGxubmVaCeEliQhABTktlNKFmxIZaWueiDYFFIDjdnHRsa59LdNiHA477r3vXkxOTzIajg7bqppqxNJxVojJFrH82NNkgy6C9OZ1kUqTivFzotdocae3h2kvNussEokoL68SunJycgY2pwfuYAQFZQU4+MARzNqmWTUmrvueQztw9szHOLDjLkyNTrLlx+bxYHVrM09DhOIMrl25wEFGxI0vLS/kpL9gMIDJiVlYiqoxNW5FQ3UDPAE/KqqqoZVrEfaE8C/P/ZxVtJa2JszPL7Bvff/eHaygEt8c1GTozEj5BTBJC6DMiDA7NYWxiTFs27mNl3dv9d9BWUM51m/fgmQ2DbmKQtekzCP2u9zM1CakHFFI1m5dj9HZCWiNBh4Ph+IRxLNJXv4jtZIKU1oMyySSzDnuvXIbu9q2wiTXofPSFazd2IqYMAGFWQVXJMqeZmKrUyCTUgh0XbmKq59cwZZN23D69AXk6XRIZWMor67kJeoVjavQ2NAElVyDl375Mu4/ehDD1hFW7RwOH2wOFzc3W/asQ0JAFAgFR6vTOJ5eKxKBCBcvXoCA7IAiIdujCsxmWMoLodKq+OJLhZPT5eYAL7Jc0HuM9j/6bnbDYXWgvKgcLocP9nkPHn3oCfzTc/8N+4/sR9et29jx+fW43dPJFAk6EIPBGNa2rEexuQB9Xd2I+H0Iet0oLCtiRXN0coQD0ZQKNRxWJ6MJW9u2orCsErWN1XC4bPAHfBxoRo+pz+/AxOQo/AFqIk08WYtHkvB7o9h39xEu2n3BGNsRiNSs0cg49VQsl7LylqUzVEwNQAYdly+x910nkcI1N4famjLc7LmOyhXVcPo8fIZptEbEk1kEQjEk40A2lYXX5eJgM6KFUKpmNOqEfXEGRr2ez2tqkMvKaxDyx+BxBCAQSFC+yoJ52xzy8wu4QeeNPFqks1mR9HlhMeVDIlahvrkdH1/qRMfVXqysL8HWDetgtS1iYm4ards2YtI5y+JCYVE+WweJW037KYAIer0Rv3z+V2isqmXx4k7fGFQqCTa0r8WdW72QEapPKIIkj5bSXSi2lHEq89VLN6FVy2AyEu4ywGnHpOguzNug0SrhDwTZf0+hT3a7CyZzAVasqIfH78XwnUFkwkkUGUyIBcIoLSpDf/8QLCWlGB2fR35FIWxhF+QmBY7cfxiXzl7E4uQ89AodJ2NGogk0NTUiP6+A1Xoq7OMRytZQ4Nk/ega3u2+idmUlnGEnZHlyFNGyfCyJwb5RXjaeHh7ns50sN15XgK1SVOjSBCIYCjJbnHz8dE2l6xJPYZNJPtN4GE7T7nSahaOsVAjIxJCopZAa5KhaUYX1W9fDlJ8Hj4eoOWmU51VAr8xHRekKBH0J2BbtjKSMRUOQy2WMZsxAyEJOWXk5yootUIpFiEUz7BGn6UkySWGNGaQTcd7RoQkyWRNj6RijQrUGBdKSFBICsuTSazvAC5HyrBTpaJItb7TDwTVJOouSqjJW3996/w3OFaiuqUB5cSkWp+fx63/6GSLBCFvViOnOBBiuOcibTs2LgC1T1DxQYBolITOeUqOBxVKESDjE4lI4HIFAJODbQ94Sqovo2kFEKcIbUyhiQWERd0ndXT3wuN18nSHrCaF8aWemsFAPuVwIkSwDqVzCFqhQKA6/J8T3idKho4kUU+GKi4o4uVqnVOHGlat8OygRu7quCnqTDoFwiKcNI0MDaCRr4+goalbUYco6xyQsWpAnRG9eSQEMlgJOaJVptbxzQqAHpdYIKaRAJA5BLAqVRIC2tlW4efsGZomqROcEBHD7fEiS/Z6s1KIMkuk4JAIJRBkxhjtGkVr4z+Vx/0OlyPxPVpkvfml3luwxVHiTek0H/nLhzR44oQBU2C+r8fS19PlIJMGYKyrE6XNUUC8nntIhQZaZ5eAjXvZYKlz5sKCfyejI3D+k2NPnqLBd9s7nUFNL6ajERSfc0qe/J7fIwYr+0m2khoI56UtF87J1Juevz6n49EGKO/2eu3vFv7fk1OHyLC40pUGF+7I1iJSCnHefbnfuceJJAU0FMlnc6Q5goG8ePp8XBYX5mJ6ZAm0wk4JNyhQt7B3efw+aW1pw5XoHh10QOpJ8xeQ5oyKUlGSNQg2/PwQHj3EVKLJQqqKW0YdXrlxFntGM4Tsj2LJ5M4ryC1BSXgZ/JMyhTrSAqlQoOI6aFpiIS06sUlLnyIdO/OVPTn/M9pnLVy6y+kHFNRU7VFjv2bOLFYgTJ08yppCKHToEaYGH1PpQOHdQUhAFfa/b4YAwlUJz0xqsbCJCRxD+QIDVMbL63Lp1C1U1VdwMRMIRbsJ0OgOrinpDHo+1LcUW2J02eNx2LvwpCbWoIB9f+cpXoNVpcOLECUxOTeGlX7+Mg/v28dOh1mmg1Wt4GsBLTWYqRhJICVJ8EE9NzvAycIiWTzUaxGgESSitZJIZ+ZxdkMphyrwuJ1z2Rdx1105WUG1zi9wwbt6+Cx9fvsTq6bzbikAiCLvXxgmuMoMMo4P9EMSS+Ny9RzE2NI62tWsxNjPJwRvH3vwt4zFJCaaAH4d7npGJeoMOTrsfjXVtjIsjhZD2ECgwi3yjLrsH9dWUKOlmxcvj8mBuagpllnzodRqYi4sgUEm5+BRGxZBFVQjavbjVeRPrN26AVqtmlZx43kMTo4ikYti+ZwfyK4qg1muhN+ZBRI1wNg3bohWlZcV44/gbeOiJRxDJxnOPSyaFaCqOcDLCFycFYeFipHKnOM3VINVhunsc3ZdvobV5DVo3tkOSr4Qt7oVMTdQPEWJJ8lLSQlgC+Wo1Lp08C5VEj2xKhGQmgkvXruDQ4QP48N0P8cwTX0B/3zAs7Au+CR9hOAUBmPItmJixwlRsRkNzPT/2Kr0MIkpaFogRT6ZRnJ+PUCDIyY8lFWWsplGOgtvjhtvthNftgTm/kAvAudkF9p1SsWedX4DZZMLta9TkejikKBZKYXrSiq98+St44Ze/whe//EXmLZc1FOP0mQ+xsDiHtnXtvBDZvrod185fRllePrQKOc53XMQzX/0ixufGOXCJglMigTB27NgDSOXYsH0PqmpqMTjciw/eP855DIN9g8zmV2tkmJodw4x1jsNrKICradUavPzCb/DIo1+AWpeHRErAalmRxYT66kqIadwvEmDB7YJcpUEgGoCIPpdOY2J4HP75RU5D9Dhs2L57Cz48+yEgF/JCmkAkQml5NQeDEcs84PYjGqTJwwy2b9sBrd6Ewf6bSMWDUMnl3PDRNGNkZArNazbi49OXkKcvwOrN1VDpFOxR1+rVvOsEQu4RiSMQgVIoQdAdQXV9E7yhBA7dey9eeflluOxWBENeaPQabNq9HdagB6l4ApFICOWlFpSWWXJ40hWr0NPbj5/84F+xc+sWJnN0dd1BMh1hrzLRlyI+P1OOhFrAXFQEt8vHiEJqMIUZATLxJGRyKReFxgITkokkxsenoNXJ4AsEQbIVnbFE5KioKmfkKtkNPvnwIpRCOWQkHkXjqKqs4OJvigg1MgEsjRXYd/QQBBIBhGng1V++goDNg5g/gdoV1RCI0pAJxSjMK0TnlW5EQmmsbW3na+7QSD++8idfwbXBGzj0+D1whdx83ZVm5NDLdAh5gpifmYVepcEv//mXEKbFiAdp6TrNib6cgQIJU5Uo+IeKdPqgs4bOPrrm0+fovKZ/smJAYdZCkqfA8z/9b3B47BBnMlicmcPE4DAO3LUfF8/fwP67P4d4QshNBHnAycJBxSg1yRIK9FMooFWrkG8wMt2FXm6zC054KbBIreHl0Hg4COeiFelEAk6nC3aHHZBlseiYZ187ndX0+qP7oJKroJYoeTk5z5QPr9+/VIRT4a1Hc/MqvPTyCzh77hRiET/TjmhafOHMOSSjKYZvMOklkVyyzlK9kNvRo90BqjdoL4SuZzQVoseeHhemxAhoF4DOESHvLFEtQVat8vJSFhwI5kAFcSgc5Z0sg06PWCSKcCzCd5wn0gYNkokgSsoKEAg7UFhcyMFVKqUOLqcPRr2RbbSU2TI/Z8XGtRth0hoxPjAMr4PSdRU8nZWpZbj7wB6emtA4xeV28G5SMBaByWyC1+fD+PAY0mkhdCYlW2JigjQUegPMFgssFeVQanTQGvIYZ2ufmEEVXSfSUVTVlrB9lMLZhHIZ25+oqJtbXGTYw/DYMJS0gBuMIxPNYKpnDt7J0H8axZ2KdnI7/CEFLf2vHlzBn/3ZgSwpt6yuLxXPRIVJxHPLnDn0ogBKpYTVi2WrTHzpv7OFhgpj8sYvFfFUTPOmNXf0uS1t+pMUeLLR0BuGC3ERLbUS51fMC650O2jxlb+HNsOTNN7K/Z2XYHlpNleI022lz3Nz8Lt6+dP7Sbd5uVBmy8+Sz5wJM4k0L6eunP/9KO4jlVlcWJ1BQpS7JUyWWfL1U3PBB+WSVYaxl5ksjr95G8ODNr7QkVeztraarR1czPr9XGxUWSpQVVPDC1NUXKxobOTR7u69e/BPP/kn9iYmwwnkmQo4LVCulOIrX/0iXG47Pv74IwwOjkCl1OLpJ77A42JCNRKSsW39Onxw4iSr67XVNXA5HZzgumfPHjz11FP48OQJOBwOXsogWw55O5VyKXvSOzs7+YJWShOARAyrVq+CUCxGx7UORu9ZSixIpOKstpBl5pNPPmG2OXlD62pqESSkmEDAHnoq2mn8XFVdw4o7HfYT45PwuX3YvmMburu7eWJRU1OHYDDCByphJGfmJ6FSEuZPskQHiGHL1i149ZVXGJtJt3NqfBJyGjerlfw6kauVHLleUFLAFAWDOQ/ReISJNHKZkpuH69evc6dF/HxS8ScmJmEymbFq1QqUlVo4Kty+MI9QwIPKsjJeyLJOzeHwgXvQMzyCFa1tuNzViYQkg7G5UUjVUogUUsQFMcxMjWH8zgC+8vQX2bZBitxLv3kJX//z/xt///zf4c7AEJMinn7mSfzlX/059t29i6k501NWmPVlqF/VDrfXx5aCres24OInF1i5p+Ahp88Jv9+Lgd4BVi69hEI052N8bg66ojy+L5X5VRi7MYYf/vl/RTqW5PRLYsz/9q3XcfeRgxAopBifmcD1Wzdw4N5DyCvIR/v6dfz8/dtLL6MwLw/f/H/+FIWF+fCEvRAb5KxgReOkmgv4gk9Li+EQhZikuQgqMuTjkzdPYaRjAH/8pa/hn3/xM9z/9IOQFWtgqMhnYkqIcIe+ADcuZBfy2e1IhxLoPHcLg7eHUdtUwTSFp554HC/97AXs3LITZaU16OkZwjuvv4OKilLUETrSZkdXz//L3XtGSX5WV7+7cs5d1TnnNJ2mpyfnpIyyEBIGEQQSYIJtwMYmGdu8gMG8ILIkCyShrJFGEpqoyaHDdE+n6VzVsUJXzvld51Q3cO/1sj9c1rpwi8WaUfdUd4V/Pc95ztn7t6fw2b/7FF547TloC7Qoqy1BUVkRpHIVlpdWeLSdYYkAGGFaXEa0Cjv8/gB8Tg98Lh+bw2nitbCwwhK2C2fPIeANQSISoL6iEadPnoFGqUZ+Xh6jOxsa6rmB0NLZjF//+jncdc+tOHvxNNq7N0CmUkCrN8BpW0EmEIMgGEVRQT6WA07ccs8duHj1AqcQagVSOBfteP/HPoaQRMjX0fLSIkZHr2FyYgSF5nxMjU/y+iiWAkqtDHavm6Pft3ZvY0Z6aVEVrl69hvKKWtBQMc50iyhK8s04e+I49h46gGAqjRX3Kk9IiOcdDQShEkrhtTshgxDWmSnk5emgy1NjYnYMQgmg1htgXXSivWMT5mYXQC39RDSCZdsiwmERtu/cgrBvGZXFJpw8cZzJTHn5efCHYjCYiiCVall6pM5TwBf2IJoI8RSEpBf5+WY01zai3FyMH/zr9xGxJ3Dwplsgletw3/sfhCfowU9/+h/YtXMLJ4BeHxlHZU0jRoeu46Xnn0VNdSUymSTM+QVo39iNJ37+NGqqG9DQ1IzGlmaWfdDeMjV5A+8ceR0hTwAWow4JYQximRw6jRFzMzYOMCswFmBlzsY+CJIDdm7twRtHj6CspAQLi1YueklmRamcpMf2+pMwG8TYunk7lqwrcC+vcmKs1x2DVgXU1VQhnI5j2rGEoroyzHsdePCD74d/1Y9r53qRcMfgmHejqCYPhcVGeF2r7Bs5fewcRFBxCFcsGkFnVxubDCecs/jM1z4Hd8zLRbl1fA6/ffK3sE0v88GOm2bJDMooSdYbQjaRRsAdzIEaMiSFpeYR/T03laZuc67JlcMpU1Erk8i4AZOUpBFGHP/0z1/F5d4r/J777C50t7Wjob4O585cxebN+xGOUbBgBqZ8MyRKKVLZFMQyKQqLS3hPI4mMglJU6dCQACamZxEl7jjrhrOIBnzwrToQ8HhYjrLssCORTkCpJZ57iM3MBJcTiiVsJC8wF8BsKeRDrT8YwkBfL+wrTkT8MdRWVuH6YD/eeP0FOCh0CUme1NL9aVJAfqtUMsU6fp7Gk3ZAJIKSqDqpGOMyhSIJ89zpQEMFPF07TBMhopBEiI0bu6DWanhdnJ+3YaCvnx8n+WYokZ3a1JRRQmZnjUrNSavUcafmhjHfCKk0i5LSPIRiXqh1Kl53aNImEkjZh0H3JelSNBSFVq6BWZsH241ZfkwUNucPh+GNeLB120ZU5BfivRPH4fK64E/EoTBoOLdldnoeSrUICrWS6W8UZEhNNrcvCKfXz2x2YvJv2NSFhtoGnH3nXTSSbNRtx/vuvQ0zdisSkiySVPdpKdCQ6hVw1sv4yDBcC8toqWyAY86OxQknpkaW/39TuJOsmCgyJBn+c6PI/D867p/61MFsJJLk4lqpokKI5Bt0Mqe0Ufqg54pvtZoKdyKe5GQq64ZP7mInc8mk67IXugMX12syG5LFcDFPiahrhTvdj34XnV7J2EoFPFNrSH5DIzs6Acdz3f8clpJ0hTkmPPNiqYNPYWwUqEQfTrrEuKn+BxNsjt++Xkz/gSFPqMl9fUI0zv9pcJCTlcCZ9gziguzvTbPrWE2m26yZdHNc91wX/uyZebhcGQ69OXzwABx2OxeadDonPmxDcyPmpic4tdTusOPIkTfQ2NDEuMgdu3ZjYWkJR4++iYmJcXR2dXHQEPGnDx48iHnbHI+r7csrbMIjri+NTK1zVua5yhRKlhxQcX7PPffiyad+iaXFBajlcjTU1jGRJZlKQKXTYGJ0jGUjVNh3buxE/0AvujZu5IKbaBFpSpHjmIucmZNoBnRyJaNPOBrhTgQZWel5k2aPdLpFhUUsa6EDAXU0iDNM6EoabxcXlMKoz2NT5dTUFBwOB4oKivlnyuUqeNa6o8Y8PdR6FaLJCIRE+/D5EQqE0NXWBeuMDedOn8Ett96C2XkbBMIs6hvrUVZdzvIgGnHTocRiNvLhwL3qhsvj5uKdphqU7knj3+npGWzt2ZKjjLhdPN53OlYYWRkO+dDU1AiHdRndHZswPjWJjDzH2e2fGEIsG0U8FUXbhmaMzozxJCSbSKGitAz7d+3D+PAofvfmUfzd3/0dI9l+/PSTCGUT3M3/yte+jF8/9wxS4QjmxmdRbC6HSp+PTbv3Mg+bxrYuxwpHoV8b6EVLYxM629p41Do2OsImyuLCYlwfHEbXpm6WXdFm4neHcP6Nc9jW0YPHPvYoYzuvXuuFJ+5HaUMVJpfmkBVnUVRWjPOXLjEx6OFH/oqnMCSPePW5F9B3YQBbN3Uwm7qipgLTy7OICxKorK/i64SkCF6nG2aFAU/++89RYipGiakU1/sGMDG7gM/802PQVhmhKTciwp9NIQfFKEQihANeyEVS/OyJX6C0sAobuzdjcm4UAjHRFoIotBTAoNHzSJo0pwPXrmNhwQa5Qoyx8QlU11Th8M2HUVJZDKFMAG/Ix+hDCu8SCaVQyiXcbR+fmkDP1i05ZGIarE2mwmt+doGpCzRpCUciyFCnLZPF4uw8Mok0Si3lmJ2ZgcPpYd7zxp4WzC8t45bbb8N/PvU04wApgTYSDQGyDCKCGB9QR68MotZQjCKNCaUV5RhansSGrg5cOX8eiVU3MtEotu/fC1c0jtK6JuzYvQ9W6zTefPNl1sSqFTJOy+ztG2Rj3sqKG3//1S9h2bnCuQNqlQaryy4kIgls3bwDFy5cQW1dPbP3r5w5g5sPHcT53su45QMPoKShDpFEEtFwFCJqjCSikAuAyZFhTA5f5252NB5EWV0RggkPrEvUENCjubEDjkUXXCsuyBUSnLtyGQcPHEI8nEDQu4CaqlIcf/sEmhqbcGNiGpbCYpRX1WJ6xorrw1PYtq8dy85F1DfVgz67lLBJoTxykQxmgxmn3jkGbVYNnysM27wb9S1NuO3eO9nHYh2bxNsvvgWv04XahibMzcwxknNjdwMCcRdauzfghm0RG3t2Q6LUQiDMsBST/EOEsiPkJk2XFDIJFqxziGeSsC7Y2OCZSmSQiWdx7LWjaKmux/TwGEoKClFSVcFhbWSONRi1WF5ZQUV1Oa93VOSuOlchSAnYm0FheLSoU+hR/+UrTO9ZtTsgliuxEghCV5yP7//ye5ien8E7r7+F0avDSHpjMCj0iGbCUJlUMFkMaOlsR8+WbRBCgtNvn8ZE7xAO7NwL2/Iy3jz9Ll763WtYjbjxt3//d/C4PHj0sY8zEjgU9SMtiHOS769++itMDc3CPuOFLC1C1JeCWCJDghI6c3msvFfzRJgm5tTgypIhVsoTKMq7IA+NUquFIT+Pud8apRxj1wdxz+234o5bD+L5F16HRleCZFqKZFIAjU7Dk4q0MIvCkhJoKevDZIZGqYJMQgWCAAF/mGWWdMBYsq9AqhAjFgrCvriAcCiMYCDABlKSr1EqKBnTNXodWlvbuLFiNudzOBNjJVmCm8Hk9CSWFpYoTgPRYBCzUzcwOjSI8bHrOX1/NoNkJsmyHGrjcdARsfGFwpwuXShimVqCJJOkfReJWNpJuvfWthZcHxphPTuZfx+47z6uT2bnrIxfJswwIS0JjMD+Nao1UsSxp0TVLFNv6PqTyCW8T1JibXldIQTiNNweOxu86UbT8rLSMl6zaU8kI64gI+SwrmJzCeYm57geI/lMz9Zu9lQwDwYAACAASURBVExVVZVj97ZNmLgxguHxYRiKTAgkIyxfpOJfJBNwM06UEUKj1MO5vMpT4VAkDn8ghngiyenCe/buweClq9DLVLCvrODe99+F3pF+qAqMUOUbkFULIVbIIZKSBpjkWCoEVzzoKm/E6ddPwDq9DOssIUD/+9tfgsad6gua0NAhh+VQf+Y3waOP7stGyQyzFsJEhXIymSswiQZDFyEV4VTUU8c9l+b2h673eiFP91vXp68HH1GXm0ZU9LNzp3zSr+cKfOq+c1c+Sxp6UY4jzwQWwj3muvc53fsfNO8cBLWGpFw3xtKHbF0T/3uKzVqHfZ3skuu45wysucI5i71XBWha+EOw1P+b92miIotznVnEqHBfo8asS3N4GiEU8ImcTas8oc7CtgAsLIZzscyLi1y8Eh28vKIKy0tLvGjFokHuMNPJmcxeq6seTM/M8phu27YdHCAhkYlQW1fHjPep6Rk89/xz3F3QarRsuhNk01xs032MxjyOACfnPC2iVus869epAHDYl1FdWoax69fRumED1EYtrl0f5EWOTElao5YDTSi1VK1RczeEU3aZVkAq5dxUg95D4vLShkmyKzIB0SZBY1j6QFAwCslnaAy5tLTEf5JxlYpmMss6lx1YXrTzAkidL2LoxsNx5jFTR5oKPZL0DF3vx7Y921FRV4brI4M4fPgmTE/MIOQJwWVf5YMImYM8fh96Nm/Chs52uH1u1rMXlRSze/7ksXf5dE0btKWwAIWF+SwLKiwqZMTluXPn0Xu1jykepHGfnZlGSVEBd2ylMjGiiSh8Lj8O7N3P04KquiqU1lXi6ZeewbLXztIJ4jln5QIMDA4wNaC5sRFalQblhcU4+bsTqCguYd9CZXMTLgz1ob/vKj7/hU/j2Kl30XfuPIxyPURJCcRKDZQGE5pbNuDchfNsrl1ZXoBUJERzXSPeO34Gu/ft4kKV+MpBTwiJcAxKuRLFhUUsjcovLITXFsKJN49j79btOLB3L3qHerH1pl1IyLO4MHQJaXEW5qJ8SGQSGAw63shT2TSEdDiLp5GNJOBecuDIK6/h0O2HMTY9jk3bunN+DtKuRimxzwev1YnAggdzE1bs33WATXOURlnYWITy7loEJTEo9SYEIlGGJ1O8uSidwdkTp7Fr1z6EoglojSaOJicsHRnH6ABCmDY+CNNBXibl654IERSOk0wk4Pd5YKSuryUP8RQxscXcIaUxNiEM5xdtWHbZIZSL0dK0ATF/FP6VVZw5dobRjzShYhKVKMvSBtKDL87MIx1NM687loghEgli+45tmJmbhW3Jzqmctslp5BvN0OsMmJ2dQ+fmFkQpyCgZgSiWhUWsQbGhAPF0EpfG+3Hn/ffDqNZg6toAAt5VpKQimEor0dLaA5MhD//8zW+w1CWbjWBm9gYbEje0NrKRbnHBgYYN9Whtb8Hw6ChWlldQVliGt159C9UVVcg3F2Hjxh5cPn+Zx/YffOghfOzxT+Knv34GjniQaRPZFKBXqaGUSfD2G68iFnDDs2KHVCjG/Pwc6jdUY8E1h7QgA5XaBIu5BBdOXWaZkFwtg1AhQUNDM06/exImgxwVFcXQKHXwewIY6B+FpcDCCY1JNj8KoDERVpEyk6iQFDFakbwDpN0n4pUgkYVBpIUsq8T4yAyCsTi27duNYDSC//2d/0DMEYNGKoelpACWfBOc3mXo8jQoLLdArlXBG45ArtZx4FlzawsUMjFLNWKxOLJCCTx+D8JRymFQ8vqkUmu5oCXvA/1v4MJVDF+8Cp1EjlgwAoWWTIJ+FJUUwWqzIpYkuYWUp3yEhKwoLcdg/yhUailKywpYmqhRKpnIU1ZYjNKiUgTDcVjtdlidi/jqt7+O5ymLwxvF0owVSoECwrQEtfXlEMiAW+++DcFMHJEMkc9kUGRkyPiSsI3P4uzFc4imU3jksY9Ama+FUCVhvTEVv+EoFcPUNFlBTVUlDGoNXMsuJINJDF4cw7M/eQk+RxAyIRFEEtwAoeI9k83wZ4mdmIIMRGTOlRJgQswaaJOlgDvdZRVlSCSjSISDqK8ux79848u4eKkPc/MerHoI3xjn5F5q3ChUChgL8lFaXQOLpYBlRPQ7aEJLJBsqKajh4PG5GUdKybiUUkv0IZJT0h6g0mpgMuehoLQI5ZWVEIukbCJVKNTceaYCm2oIosPQWu5yOvlAYpuewdz0FBZscxge6odcIeVANtuiDVmuIdKcsE1TTNq4aC8mD49Gq0YgGuav078jWQx9/i3mPJamaTRqJOMJDgOkrA6H08VyUKFEwrJR6qoTmIOyRmgPII0aXXN0WJSq5NDo1Px7ySdUXGOCbWEGBqMesRiRbAiNTeuZiD0HZHiOhELIpkVQiJTI0+UjGIhhZHicZUiHbjqIgWv9nF57cN8upJIhXBvth1QnhVSjQCBOmEqwTJIkO2FfGCFfHOlYBgYdQRc8bMIlUkxrRzOi8Rj0SjXingDCwRBT0upaG3Cm9yI86RBKGipgKDJDosqx9ukgYFLoYEjIceKlo5iZWkQqIf8fS6c/98KdPhMkU+7u7uYa5C/hJvjUpw9mqTinvZA63DxGypC8JceCpO40XeTEP1erKJAn1/Gmb8rkIt5E6T7rAUnUYSatGJtA15NT1wg1VLCuEyLpe1xwr3XZ6etUyOeKPDLHiX9PlqGu+vp91/+USKmw+4PUhWkzawZa+plreQa/17yvU3LoU0m/d3+/8E9WuJPG/XxXrnDPHQ5yXX+6rXPmSR7Extm17x07MYFgUMzcc72WIugNHH5AJAjSe5PJZ2Z6itm3RBgoLirhTYYWBdJ/b968BaFwBEUlhZiameaOe0NjA1Jk+kmluKtNOvWAj+QVS6w5vvnWW5FnysNvnn2OF6G2tnZGVy0sL0BF1I7RMaw6naioqUR5JUXZz3LHsLqyAjJlDvdJmEraKOj5kaeAinO68I2mPCa3UAeddHaUzkadS9ro6DUgWQ7px4mBTQscLdI5/aCANcSk7Seeu0atZmoABUqtOt1MxqERLhXYpDF87tnnUFfbgJ27dsJclIfxqVHW9BP+kLCNMoGcjYShsI/Htt093VyIM9M2HGJTGqVnLi7Mw2qdZRIPmfzIXFtYXMhdj/fOnOFpBJ2+z58/D6VKiXgkxnpG2qBNBj327t+Lvv5eGPPzUVtTC51KiVX7Mh779Cfw+a98gVnlWosR+jwDvFEvwvEYd3jod1Hwzp233YFUNIm5mRkcf+cEvvCFv8VbJ99FIBRAUZEFzS11ePn538K35IYMFJIihjfsZ9nQnv37cerMaeTnm1BXXYdYKAGfOwB/JICMGPB7fMg3mPHaC2/hbz77GLxuL2+MdKDe1r4LEU+YpS/UTZJqZVgMOmCoMEORR0jHNGJIMBKNOnCRaJj1ncTAplG8XCCBOJVFocaA4dER1lUG/KQpJRBOFhadHq7FZczemEP/xVH0dHUy4pC68dcnhtC9fzPCqgQK6krgDMaYR04otUsXz6GtqZmLLZlEjiR9ToUi1mhCDCbmkOmZNm6xgJJUadIj4LAfmhRFg2H0X7mKrrZ2vPj8C9yhzq0bGS6yrw/fgEKtwKHbDiOejSOBJF9Xx994B/1nexHyBvnzRTQFupbp+1qjKhewEk3A7w7C7w1DoZXxNIbYzIcO7kcgGkJfXz9PCjJhCveKsMb75tv3QqAQwlJgxtHXjiIbTmHfrl0sCXC5Xdh/x224eOkSNtRVY2piFHafG91bdqO1qRtPfPdHWLItYceuTbg+1g9LoRHhWAgb2poZ6VdeUYG5JSvr2OnnpZNplqlNTc4iT2eGY3kVj33icdwYn0JTcwvm5qyYnrfisb/+DMLJGEQyGd9XKhbBOnYD5y+egtMxjwKzEWmKfg/6Ud9YjWnrBFYcZD7MIM9SCrvdDZfDg5tvOQCVXsv0mJH+YT5cUPFCJKtoOIGqqhq89PLreN9dtyMYoetHwJ1Nap7oSKKTiHKAGL2XFAJDUxrXkh01lkoU6ApxY2QGldXN6NraiXgmhaGBIbz+7BsoL63Agt2Kjq46NLdUc5FnWyBEpBK+sB+mQj1BbNYY93LWrUsFMqy6iMyTQl6JkVnYFMxEpwiZXIFsVgS9WosLJ8/hzRdeRGtNA5YXFtloKaUEV7sTUoWcsyFoU49FY4iEE9DTAUAo5kMcmX/1OjVamuo5NI68N4lkAjPziyiursSFK70orypmj5F72cUG0lScZBVSDA32MzHmrvvvRWPHBsYoUhy9XmHE+XfOsFRCppCguLwU+gITCqpKINHJ+RBMBms22wsziMejcK3Y0XvhAloaG7G5uxsmTR4mr83hW1/5DlbmnMjE0iyXpH2I9kBaf6ORMOuwaapIz5nCmwoLS6BU66DS6SGWSBAIeFBRUoil+Tncdese/NVHPo5nnnkFC0sepAUkMRGzL8qQZ0IsmURHdw+HZlFDgrCKtOd53W7IJCIOaqKDAhXMNGGWyxVrunsBRFIJnC4n5Co1T55Jhy+RyrG8ZOemIBHE6HGSyZymntTwoqmB170Kt8OBBZsVfq8LE+Mj7FFKJuPc7eZgIzLfZnKadSricx13Ie+31CikAzpNMi0WM7o62pg+RpCDeauNG2k0oSVvF1FfqIFgzDOzBHF+kUAFCX68sUiMg9BkFHSUzTBIgCZGRPmhBPOa5lJIZAIO8KNwJpKU0kFBLs9lHlAOg4ToPwoNsgkRVDItlDI1xicmea8tLiniSVUw7EFNVRn27N6MayMDECgEiAoSvMfRXruy7EAmnoZzxY1sUsgTJUKx0v5JQVWRcAxyjZyxjwGvDyaVkX0B5K/6+6/8Pb76ra8jIc/AEfaitbuDUta4DqCuu0akhC4uxtvPvoZVZwiCbC6d+L+7/bkX7rTPk0SGPR5/HAj0Pz2x/w+///vCnR4DFdv0wKmYou42Fbssm0llQemqFNRE34/GckW5nBzoRIfhkKY/uItzi0Kus577Xk5bt35bL7JZd7emPaffQ4U76dhlcjEX5YyiXKuAuXtOxT2NjRIZLu5zGMv19NScuZX0+evIxfXDx+9F8GuhT3S4YI37n6jjToV7ruNO0Ws58y0dfv7vU4v1jj89r8tXHejtneZuuk6j4kWJsF7NLc24erWXN7XiwnyMjt3IJdImcrHVyTh1cc3YunUbrl8f5o4o6UqbmpqZGBEMEYs1xvKZrs5O/Ou3vgW5SIS9e/dytPF3vvMdDI+NMMec2ONUmFJnkToOfo8b5SWlHABB5kSv38dBN7TgKVUy5Bfm86JLNBcqzvn5QMiUBdI0UpedRodUtNODIYMYLWJ0zdCmR4cRWqRow6dinxZhSlWVSqi4zzL60WjQweGwc5gRjfMpsps2ATqszM5aUVdbC2GGDhECWIrycPb8aQQCPqhVxIovwvysDWaTGRW1pZzU2tbRjmOnTuD68DDTYgi3SBKdxsYG6PS5gwQhNIeuDzHphgpMItdQUBN1kKhwZZMSHUTTGTQ2NvHUoa6hFidOnETthmbU19fieu8VDPdexeFDu1l3mJIKkaKphFSMRDbBxlhiQtNrQymGtMjTtOXi2QuYHJ/EY594jHGb5qICWCw6VNeU47vf/jZWbU5o5Bq4vX6OnA6GI3j4Q3+Fs2fPcAdw86bNWF5wYGP7Fk4NnLZNo+9qPwfPzE/boKAxOYdWVfJz62joxuz4FLLUvZaKcaHvEsh2t/99e6A2aaC3GJDmty8FJY17kYaAwkUSScggQtDpQ8ofQpXZjOHBERz73Qmo5AaopTIUmCxoqq5lyQjRMro3bYFarsK/f+/f0dbRhve9/06kVcCUxwpoRbg6MgaJXIn5pXneSGkkvzA7i5KiMlRWVzNyLUSbm0TInWsaadPIm/jLUpECcrkaoVAEq04H0ykkWREKDBaMDo3AbDTx87bOzUIiUuLc+X50tHbg7//5S7D77JhdmOFOapm5AE/++FcQQwKivIUiUe6iGQoMiKSiqKouRTQUh2vZi+KyfFTU1vD0QijIIBINMCnkJz/+Kfb2bMXSJG3iGS7ENCYt9t96AGK5GC89/xIEiQTyTRYYlFqmMnTs3YUbtlkcPrgHb731KifD1te2IunP4OivjyIWCmP7rs0YmxpFRX0pypn4chXb9+zA0PAgH3xpGrZ39x6cOHYKHe0bceXqAI/ENXI9HvnghzA+MQ6RXIqSigrY7S6mLJFHiZMrgz6cOXsaqWAI/rAXKoOEbKKsAV5dXmHvy8jwCKqJDjVuhUqvQ//gKBukP/7oR+H3+2CbsyLoDSIaC8Fo0qO0tIyLWWooEGqzuJzQlikuekkbzFNPQZYLd0IsUhFMXXfHihPxUASSuAhVhVW4dnkIHncApnwTvvov32Tz6TtH3kbQF2RPw4PvvxPXBq+wiW/VE8bV/jGozQp0bWmBOk8HqUIGhUQJYVIEQVyAKxeuYm7RivzKfKRlaUblUYIvHWTD4ShP+eZnZlFszEPvxV6UWAyYnZhFIpVAMJZFSWUhVn1+qNQylBTnM+1p3urga7vQnIeVpQXkm40QibKorC7jcK+5+Tk89OhHEBMBx44dx/DgNUgycuQbjFBIVHC5Q7jr3rsRS4Tw/e/9EEWFBSgtKcMdt90Bg8YCl82J4UtDSARjGBi+hsm5GaQlgCZPh5vuuAWdmzdywBsx1yldlnj9dAB56TfP43ev/45TPzvaOnDXHXdwR/fzn/wSFGny+9AUScTTT55WI83rMoEOaHJFQWVGgxlZiKHQqFkaFA2H0FBHyaw38IF7DuPOO+/BG28ex9DoDMQKLZICIYxmC1QUViUQobGljT+XBfn5UMiooI0yCYz04HOzMygqKmCTI92oYKbinO4bTSQYC0mptuRTWvX4oNHqWMro8fi48UJSEEqFpT3DubjIyNAV+xKjYefmZjA2PAj3qoPxqeyDy5L0l2Qza+jGtSBH2nvoYCAQZJh6RjkjdXV1HEZETRuS4DH3PUXrpJRpSBQWRfSYpeUVRiZSN54+Bw46bMjlvIYppHJO306mM4gRhok09USISyfQuWUDIrEAT35iiShUGhljJ6kFQTVWIp7gQ51ULEfUH4dMokKBmRpzVqbdcKEd8nFmgiVPi/vvux3j06NwBJxQmTQIkrwvk4FaaWBPARmvR6+PIxllviX7FtVqFSfy0uRLqdMy7ID2CkqUpQTor//TV/C1r38VKSnQNzmK8voqlNRWwWgyMpY5X2eGPinFsz/+Ffy+OATCv2yO+zr6kWSjdKj7S7kJHn/8QJa66FQ0U8edbkSYoYKcTqL0ZlPXijrgVCzTv/H7Sf5AMphc8BJ149c55cxcZxRiToNO/00/e53+st6tp5/JHXn6PUJKN/2DJIY+ZHR/Kt5Z/rJm9KR/Rz8rFKIIbUJO0ak8J3dZ58+ToZUmALmiMldE08/m37Um5aDHcuCaEM0LfyJzakUWZ9rIvZ3rROc0eLm/r2Mw1w9yJCmg56TXtcPpzGJ4eAgzM9PMJb/tlpsxNHSNuwS0QJEMhpCMtAjqdMa19yjBFxiNIemia21pQ1NTEyeAbtu2DceOH2dKh8FoZFNoKBjgIB7WH/N4z8VF7uLyEi82FJ60Y/dO/sDbZmbhsK9AR6mjizbuDFJinUImh1Ith0CY5lN5cVERL/y0+FH3nN5nip8m+QiFl1ChS8U20WXYhOqnhM5Vpp+QyVQilsLpciESCjPNhbretHAKBLn3g4aViwsLXIATOSMRT8I6Z+MpAl0/JE8ZHR5hCYW50ITR0WHW0R86cABjo+M8imxsreXuZCgSRv/gNR6FUcebOv/btm/nRdu+vMjJhItLi/xcaFKxsLjIVw51mI0WI+yrKyxt8XmIAKBCN3WTOH1WD5fLicGxUWzq6cRQ3xXIBRl0t2/AqmcVpfXVuHZjHBqTCbU1NdzN6b02gIM338Rj1QXbAh568CF879++w0bE+++9lzf3zq2bcOLY2/jq1/8Bzz73G/Sd74dKJMGK0w29OYcdI8MyfTYFlOJqKcCp352GTKREeXUFGloaGA3aPzCAH3z3pxAJ0jh8eC9GRkfQ3bMJs6MzOLx7H576xS/RVN+ATdu2YDXgx/d+/FN88UufR2VNFS4OXEJfby/q66qYW08bFJmxsrE0ZBkxjh05jm/87cdAUsBYOI0333iXdf4z01YU5Vv480ymzVQ6idLiUmYWd23rgc29hNVMABFFBithN1K0S9J1LpXmJHjpLJ596hkOBbvj9jtw9K23kBYkoTGqkBQmoTXkUnGlIhm0SiNKiyr4mqmqLMfPf/4LtDVuwKXzl5GiFMSsiCPqx0cnkU0JMdQ/BbOBWOb5nEZaWFGILdtzBq0ffPv7yMZFCAaJlJNBLJ2CNk+JuCCO7k2dWFlY4cRZCgObc9jRuaULAHGdkxCIsiildEUi4LiCaG1ug8KogbIwD5OLM2hvb2UMpsu6CJVIisnr48gmJbjj4x/Cxn274I948Nef+TjKK8qxZ+t+PP39F4FAEEhk0bOzG++eeg+7D26DsdAES1kBvGEfE6XyDAacP3Ue77vlFtTVNmLOtoCxyUlcHxpDZUklGmrqoDOpESdNtlyO1pYNWJyywb44z7Qiwne+87ujaG/aAH/ci4wszbIkel5DfQPY2b0VMV8US7ZF7N67H2+8ewwzS25s3NSG1pZmyEVi/PqpZ1FbXQ2VRovpuRnOO5iZskKllXB+xAMfeACXLl7CxNQETBYqeBZ5akLYTaI10fpMDR8i+NChxrngQKHegpgnjLmpBU6z7Ohux6OPfwJnz5+DJJVlje3lK32IJOOoqa+BSqdmScLJ0yfR2NyC4Ylx1DdUoKWuGRF3DG67H6OjkxwVrzAqUbWhnFGk9PuJTmI0mnKSEQqrSqeg16jwxA//AyVmA5KZLCqqa3DifB8+8fjHeT0UCilvJAKNSgPb9CL6e3vZvMlBPRkJtu7qgCfgQzgexgMfexhZBcmCUhxURFOwb3zpWyy9a97QzmnHrqAXQwODyAQTuHjyPHZs3I4H7/wA3vztEUScfjZM940McjeVzLZkrCeNfjSdhKnAjNvveh+MJgPKKkv49aSO7xc+9TlkomkmQoXCXjR31KOzpRO/e+ldXpvTyQQXzHSoogAvakRQMUcIQblMhVQiy3+nJgHpzckfQCm1UxPj+NCD70NLczPmrXZcG55ASqyATKtDIi2ESCJBS1MLFEoKMBPz9aDTyVjDTmnCR468zjIOKpZBMjaxBG63h1N3qWtPU2kKNyJJZGNTM2Ml4+y5S3IRT34waggR4YnM7Muz04iEg7BabVhYnMdA/1UszM/x+pOMRbgrT8+T8kDYfyfKmXHT1HHnmkHEj6e9tZkZ9ARTCAZ87A8jchcdcmlKnKBiWK1BJBJFQWERIrEoZ27Q/knQBaKg0f6hlMqxOL/IplNKH6VCO5FKoqGuDiNDg6huqoJcKYF1fhoyhQgaA9F4QixLpOk0+S2iwRi0Si0S0TRiIcpvoPwcAXf4SfJHB4l4LIwNzXUoryiASieD3bMCsUrKEriFhUUUFpTBOrsIvyeITDLD2E6jXsv0nlwTLQmFRomiygpMTU+zFMigVWPHlk34xy99ER995EPILy/CjHMZVvsKNm7rRklxMb/2uzfvgm9mBc//9Gl4/JSqa/gfa90/1477ukRm48aNf5bpqP/dCyv4zGcOZamwJZ07IRyJHqNY05tzAb1Gb6ELnoo7MrIGg7l4XurAkzGMC33CJVENvXYfLljXwpPWWe7rVS1r19foLutSmfXueA4JmSu06fDw+3RUOgysUW/C4QR3XEm6k+PH5763TplZp9EwpWZNokIfZjJVUfHOUpmBP13hThz3061pJDiRIRfAxHp9OlQwq/6PJDRrj/O90zb0bLqVdYUTEzdY93ni2HHkGfXMHSfpjIySWMViLC3bORiCottpsSXyQTgY4a4EmXeGBgchl0g5arm4tIQXJLvLiZKyMsTiESikEly6fIFHQVRQUbf9vvvvxZWrl3H8+HG43G5UlFcw6o5WOLUu1xkm6gpJeQiZV1FZhqWVRSyvLKKxsZ6718yWZk1fgvXqHR3tzMtlpCIl3Xk8fKggGQxJUCium46GdL/FxWXW2dMGT/QBh8PJXXYqqGnsOjQ4BEueBWWl5eyMX1pY5p978eJlxue1NjVj166dUGqU+NGPfohHP/ko3J5VHHnzTQ5Uqq4tR1vbBiwsLbLsp6a2lk1AJDWixEmVQsGdMyrWSU9PJlidTs8L+5kzZ3mzIOe/N7AKiVjGk4h56wJvMk6Xm5NELZZcOItOp+ZQqLqqCoiQgslkxLRtDvXtGzhyuqykCs8882sUlZVj6/bt0OsNOHniFD7+0Ufx0AMfwM2HDrAWPuTzYG7ZiqLSfHzwofux5FrB2NAw5JDBtmDHxb4+7N69F1f6+3DH+27B1SsXcfO+/fjOt36GpppSGPOM2LR9E8YnJyAQivDgww/jxIljOHX2PbS2tTLpp+/yJehkcvhdHtx08GZGbQ4MjKC0vArPPPkiF6GEd0zGotjQVI9oJMAyrNrqSpaMiLNClBcVoMCsRnNzG1559SjGRubxwb/6IB8wSa9MabaOBSukyODBhx6CXC2FI+BGRiPDlHsRC0En9MUWeNNB+CIhSGVyZpHr5SocfelV7Ni8Fd/77k9w+PAOQBiH02tH25YNWPU6MDYxCiSBW/bfDqVEi+LiMhSW5WNgYBBvHXmbu+Ztre24MTbGrH/q9DkWQliatuPeO27HtctXEU2GsGnnFthWbLj1trvw/G+eh9ceYvb/qtcDXzAMY5Ea+gIt00wCTi+WrQuMT9x6YC+EahX27tsO28INjE5ew9YtPRg6fRnyYAa1VTWo6myFJxOH0mxgKtNbL70KVSKLYrUeSzM2WEprUdi1AV5BGsGED796+gm0b2jBro27BFeSyAAAIABJREFU8K2/+VcgmkVhkR6BcBAqoxZbdm5FSUU5ZmxzsC0uQaaQg7LetHI5vB4f7rn7Xrz86mvQGgx49/hpHNi7DxZjXk7SRpJDwofmFUCaFuDk2+/i05/+FCcnv/zKKwiHQggmwzBXFECiE8NmncGH3/8gUoEYigyFOP7WMT7My/MMGJ6bwb4DB7Ayv4QCnRFP/eK32LNnCyZmZrHqDaG6qpi7q3/zN5/D6dOnYTTn8aE9HAlhevYGbrntJlztvwqHy5HTMptM0Gp1HAgjgghGkwU6Qk7aVyFOiXDx3AXccefduNJ/CbFkFGqZApeOXYBQqIRMqcOSw46m9irsu3kPjp85jSgVO5EAUtEYSk3FsI7bEA6msBoIIy0GUuIkbrnrEIqbSiBXy7m5QDkVIDdKNIZ0MoqpqXE47cvo3NgMu92Jjs5NqKqu54Pz4hLh8XIsb2ouUIednu8br72B6vImfPozj2DF5eSJm6W4AJFUCJBkOAiKKFdburfBu7yKF2kCI5RiecWDT37uUbQ2NAOBFAo1FkY8vvLcq/CsuHHszWPYvnkzzpy/xA0RKg69vgB7dLzBABdqArGYiTeJZIz3ZEIzfuRDf4WjR97Cos0KvU6HUMgPmUSAAqOBCz+SedH0kNZwwp/SXkz3M+YRtzzKkg3yesgVKpSWlzE6l4zO01OT2NTVhG09PTDqzTj53kWoTfnIyjRweYPM9S8qKOTEWSrU33vvPebsT09Ps1yNDjxkQDUYNJgcH1mTPwr4M6LTavlg7HH7eN9YtNuh0ulw2+13sEl91ePnxGJ6zBaTBV7vKgauXOT9nIpj6my7V53sbZqdmUIkFOTAtVWXg8P06Ea6czq4cFBkJouNGztRU10N6/QkF+1E66HXkKYwDz74AN58802UFBfxa00ddjLpEziCCj6FUs6vJUlkiD5DE2Viuk9PTLNp1WQxI54kogw1L0o4tEyt18Bg1MDhXoZSTWmsGYikQs4OoKmARCxn74lcIkPYH0bQF4NMQiGFQTZSR6JxnronImEU5ptQnG9AU1sjRmdGOZMkHI1hedmOJMn40yI+3EiEMsxbl3h6T8ZzepxUxwUicdS3NvCBWyKkA4wWtRWl+OQjj+CpX/4MYqUcM65lLLqcMFvy8OlHH8M/f/Ob+OWPf4GlkWn84J+/i3BaAKnO/BdbuFMz7y8B/fhfvcBsTvX54lyQK5RimIyKHJN9Dcm4TkRZN1tGoyn4fDEulg164vbmuqR0wVMRTR309a7zeiG9/v3c13NjIcYyrnXi1zvm68SYdUPs+gP+Y108By2tISOpw0sF+Xoy6TqxhbStJL1ZL9pZw7/Ojl8rpkkq07L0p+m4j5VSx52SU3PGU5KCkPFkXW6UK+ZzveTcHAC4MRZFMCBnrOLyyjImJm9wpyEcDKKkqJBNnDO2G7wgXRu6jk2bt2KOoqwnZ6BRa+Bze7hbQsU7jehqq6o53bOmuoZlLNQVaO8io2UBWpob8cSPf4SHH/4Ax8c7nXZMz0yxoZCSP/v6hjA9OcOaQSnRPaJRKNUKHqPSAzcZjMgryGPdIJFUrly5BJ1eC3OehUkvtDnTYpBvMTPejwy1dEigRYKkO3RBUJFOXX9/MJgrkjXE8s3yQkzXQa77oecFjEbjLoqmNxBCS4pELImVZTuTY6jLIReI2HRHhwXqft90y2G8euRVNDbVgyoaotvQ4ee2225HbX0NS18o9GVmZoYlBvTf9JzkMinLZkjuQ8ZGAXIjZDJDEYGHXPwSuZiTXvVaHXRqDZtWiUwTDPl5/D8yfJ0PD/Q6bt++BRfOnMVNBw9wKurSqgPeaBgjwxP8/rd3dKKppRXvvXcWLucqutu78MyvnmFd98cfewRvv36E0+k+/IkPwbG6jGSKDFtRjA6N4fFHP4W//eKXsefwIRw7fRYPf/g+PP3Ub/DIQ3fj2pV+DF8dQX6hCY3tTdDnmZBABol0it/H+pYG6Ix67lKG/V4ma8iEEpQWFKO5sR1nTp2HWqbFSN84lqxLqKmogc/nxuTEKB77zCfw5a98Dbt39iDsDUIlluHeu96HywPneKT9xpHfQacz4x++/A/42Y9+znKZiZExSNMpbN3YiQfuvw8n3zuO3bfsx2oihIL6Cv7zjePvcPedNJQGYx7mZxa4WBEmKGgoAaNBzwcxCBNICOPcFRarhZySKRPJcWj3zTCqLViyrWDjlk6eCh557SiqKmuwYF3guHeSVVwfvoa6ygZYRxe447yhjjp5GSx7lqEzG3Hw0K34xy9/B6WlBVy4u7xeJAUJBBIB3P+BO3H57Hm01tTCqNBCKhKgf2IC3//JE7gxfh1PPf1D5Ffm6EZ5Mi2KJCZIMkJktCpILHmcThjx+nHx2Cm0FlfACDHLK+zRFCQVxQjLxLg8dB6ztjHU1lZBlpQhuEBmWxn8UQ9q6qtB0Zg0WSKs5NDQKGqq63iNITkAETLooElpipPUOUunOYSNushk6hYL5LCYLazlp1CsPdt24tg77yIdz2Dntl04efI0Y0Qf/+Ln8dujryEmiEEkykCcSqIivwTTw1MwqfXccR2cvYFzA734xGceh/XGDMwKLTwONxbtDgiUIqx63CgpKYXD6UQ2k0JPdw9ef+VtVFaWYnrGhh27uzBrnYbX50FdYwPGJ2ZQU1vBTG/CvBpMRi6kSTITdK5iangSSrECrU2tgDjDKMkL5wZxy77deOGlt7nbTiSoZdcqHv74vYhmyMxsgM/tZcRlJpTEwMV+jF2dh1gtYZ29WCpgc/CWm7vQs2MrSxhonaKpp9U6g1Q6gtaWRuiMGkzMTKGysgptze2oqarH5QtX4A+F2HsxMTkFlU7FkyD2VcVSiMVT2LVzJxM4pHIRT/rmF2cxvzAHjU6PkuIKNu6OXRvG/OwSLBYDdmzfgeeeeg5JrxiqjBgbGxvRUNvMHdvX3nyLpxMSiQJN9U04efws9GolG0xpYkndz4xAxAUl4YJD0RAUYjJp05Kd4kwFtVYFnzeAdCINrUqC6tpC7j7LJGSIpMm6LHdoThCQIoV4Brye5+eZoVJRUFOaX1PKsIhEo6yH96yu4FdP/BirK06Mjk8inBLCl8giCQmSkSQfGqenJ/Hiiy9g+44dmJ2jvBFdLrhHkvNJZdNxJONh2Gw2xGNRFOXnw6DXs8eLHl8sEobd5cKS3QGDyQydgczRRejc1I266hr09w5geXkJUlEaAepuS8TQ6PX8GGlvobwQ28wc06rosdP+RPsLHW7oMVDQIAEOqGs+PTnFKcCkm6e1n/wp5EOifBPyc1E2CSGOKZSLpqa0P1FThzDOKyvLLBGl3I+ysjLoNHrMTU1zoCDp9engTWQZg14LSp+iaSYhm23zU8izaBGM+BGOhhBNxHhCrlXrGQedSabhdnpY7pXNUFPJA4FAyvS2eDwBuVgM0sKY87TcXGPTf1kpY2np9aCDBwkaYmzmJTiIlKWeNEUgWpxMIoHb50F+eSkfSgzUaItGoZCI8KEHH8BQfx+EKjnm3S7M2WywGI342he/jM9++rP41te+ibErgzj17mlEIUSYOMD/w+3PseNOtciWLVv4MPbnjn78Lwv3m27qzno8Uf5eaZkW+fnqXDFM2vO1DneO9pJLPmVJDbPbKYWNsH85lzdpuqmIp84xSZzXbzyiWpOscPHPAUQki8np1dlk9nt5Te6O62ZU+jvLbv5I7kI/Y112Q4cEOljkuvXklV87GJDGfp3iQidt0tivd73XfiYlp/6pCnfquJ/ryCAlyR0qGLfF/HuSG+VeNzbirtXtdMgZHvRAmDVBoVbBNm/jgpDg/9StPHfuHKP+KBqZpBt1jU1IZoXc6SUjHBWzfq+Pi03qiNDmHQ+GgVSGcYZFxcWoqKrEtp078MKLz2Pzxi7cdNNh9Pf3wmabQ0lJEVQaBaZnp7lwPXuhl3F5Hhdho2iRDiPLhuIMd/elxNRHFslMGl1dnUxkca+6YLc7eHOrrq5lKUXQ62MnP5lr6TnSBkSFJyEh2fgBinXOFfnUWSeTDHX8yBRIiyYtjFTsU0eITK3rkhUaZRMLmn7e3XffjbNnzrB737FiZ6nNli093MVzuu0wFZh41Dm/sMypflu3b4VWq+GEWtLxkwSJHguZU6kQj0aiaKhv4I2KNuHhoRHWylP3fWN3B/7pn76Cu+58H78OdBgj09LI6BCWlxfx2c9/Dvc8eD96tm1FTX09hGIpxoeG8eA99+Da0DXMU/EtybLUoqSkDKseLyP0XnrxFTiWnTiwcw9+/eR/or1tA26763b87ImfwWI2QWlSwulZZnrGtt078NtnX8G29g4ed5652otwJoO6jnoMj13HxvZWpENRzI7PwB0IQqYVoKK2Clt2bkd1bQ2zyuPJGMLxCGUdceFEeDOdUgOnw4mK0mqkommsLnvQf64fS3PLmJ2Yg5FoOBKgsqEcCSERNWSYGplAkcGC0oIiGPP1zMK+crWPx+utdY048sKr6Gnpwvnj70ESB0IuNz76sUcQjPpw1wfvhzcbgTRPg1ffPYrG9g0Qy0UsS6FD9lO//E/s3bkHAbcHWkoRDvvhXHUikYlDqCCmsAj2gAMulwM6hRbVxbVoqW7DmZPnAFEWHe1d+NF/PIFDBw4hk06htLgAZ86cQnlFCRat8xgfnIFJqYFMqOBNcjXghtqox6aenfjet3+OqsoSRscR0o6Mqe6wDw9/8E4sz8yiUGVAd3MHB66cvHIFj3z04xgd7MXQ8BkMTF2GukgPjUyDkXNWbG1rxNYD+zBBoU2mQngXHLBPW6EViWFWKJGKJzG96kXLgb1wZRI403sKYilJbtIYuTKDxz/wKM6fv4iiyiKM3rgOjVGORCqCyqpKDkCiWHuxUMEBLAcPH8Lxk8cxNjbCBCCSiFERR5HolGZMBkc6aBUYDJDQ+iiWQCZW4cr5Pmxu78HG1i78+//+HopranHfhx9GKB3B6Fg/XCuLUApEEMQAvUbDaLve8SFYPQ7ced/d8CzYce7tk1wQEtSusLaQ4+rpcE6d4YqyCnhWfVArtRgcGMbm7k0YHx9mMyXJ12QqOfRGIxQqFeQKwvuRYY+IJiJmxDuXlqAWKnH2+GWUlxSirb0ZEhVNSpNIRlIwWSwQyCRwh0KQKOQcIkYyiEwmAX8kyoWtIJlmw7AoLYFjyY2piWmMj03AXKBH564OFJeVMFVk3mZjklOeWQ9TngaWAiOv2QQDMGn0EKWFUIiJZy3C7MIi7D4fT4nmFpZw+92HmXYioANHIskSBJVKgdLiQnz/B99DXX0tyirLoFLrGGlIk4V4IIxkjLTBWaZcCSMijF4ZxvXzAzBI9WhrbUMoEUNGLuGUYrlSjuNvnsS+Hbvxix/9DOlwkgYEyCTXUM1CMeNkg6EAVDIFT5yIV07aaSIjEdyAZH8KhRR33HGYDZuUMl1ZUYa5WdJOS5mwQ0FKGlMeNAY9Qv4Am73pUEDBP0J+3xIsl7hw7gR+8O1/Q55agyNH3oKlohpqczGyAgWMWhPOn3oPx44fZT9DRWUFFpeWmPLDB7uyUt67woEA5qYnGe1LqcBtLc1QKmQIBXxIxeMY7O9bw7ESvUsBoVTGhBsaFFByNZtAFUpIpAI+IJGkSSCVoq29E1ev9GLqxiTsi8tckJNkiYLzcnVFCq2tLci3WDhplNJNqRAnXGxuwi9h0grJP4loRnu2itCYCiUbmqn4p443/Z/8RS6Xi+WA5E+jAl6r1uFafx8XzxIFIS3BBtTykmKkEgkmxhEEYnDoKjR6GTKCZM7zEY/m4BsiMR/Sk7EENEotvC4fBFkRQkE6fFDAHakLKCiTWkxpVFUUw7G6wp8FYunTNJkOv6sOF5N8yNBKeyj5yih9ltqUNOGnRl88lYLWoufnrZIr2C+TisfQ2liP8rJirHhdWHCvYm56DiUWC371/R/iIx96BD954qf4yfefwOWLVxEnzK5C+z/V7fhzK9z/0tCP/2Xh3txcl6Vik8ynVdWkNVb/PuyIiupwKPF7s+g6tYUKd7qROZUuOCpQKV2ONO/rLHcKHKILf71gznXGc65nNsVkc2YJwiSSzjHn7M7dhzrl9DX62X8sofnjw0CuKM7p40mik0rmqC102KCSkw8HdP+1Dvu6hn49VOrWUSlal/80HXcq3C90ZZGW/F+1+kyyYeZ9rtFOhxteIKRCLMylMDvr46/nF+TzYkBsWKIR+L1+LuAT8RACoTCqauo4VMWcX4gTx09xYE1RQQE2dm9kNvDKwhKKLQXo7uzEQG8fo6Uqq6tQVlGBB97/frz1xqvMaaVRZE1NOez2FeSZjSgtL4F13opjpy7ANr+CgNeLRCzOWk7qJlMBTbIWnUbLdA+f34+W1mb2M1CBTSNNYrWTPpJ0jDqVih37RLogLB5vyDR5kEr4MdF7Roxr6n57PV42u5D8hd4TWozpdaIJRFFRPptaaQxNHYNsOstFO6EsafzKqaOT06iurMbo8DBHTlfVVCKdTaKkvBiDw0NIJEjCk4Rtfg6lZWVQKhWMsyQrdTRMJAVqzov491JXkvAMpcVlmLct8EGIJhmdXe0sgaFUWa1ayR6BN4++ga1be7B5Sw+CkSCOHH8HaYkIH/zwR/GLn/0KUX8Q6UgcbZ2tEKhFOHrqGMw6HbZt2cZGY9J9/vbZF1FiKcWGxkYkw1G0trZicdWNo28cRSoZZ9JL56ZWXLp6FY984sMYujaKmaFBfPIjD+Gds2dR27EBEWEGoQRxf6NQ0wKaymLrnq1IitMsUSAWPyHwqFtqtc3yocNkMUGp0mBlaZHDhYidTFxwmUjBCLmoJwa5UI6BwVFMzU6hpb0JNc21yEgBsUzCMewKsZxyJhHyhxCnUTHRGtJpCJJZ+BbdCK94sGpz4OTRU4h6Q8SIxIHDe7Dn5j1YDDpRWF0KuVaNqZkZ3HfHnbwxXL02yKm4JFk6c+Y0Dt20H4FYEBq9FnK1Gv2j/RAaRPDH/XzQ1KuMMCvzsLVzO/7tG/+KW266lXnOfVevQSqR45ab9kMsSGNkeAyJuAf79+7F3LQNM2NzrB2l4lKqUcFSVAihQImT755lI1lWnIE3FEJlQzFcXjvuv+9O3OgbgCYrAYk57rzvPpTX18HvDWJldgor9kkM2nqR1AGGvHyosyoIwgIUlJYhFE0iFUxj+MIA6ksqUFNRBpUkZ7KeWXWhpLsLU+4VRDIB2Gw3UFiajzPv9uO2nYdQU1GPy32XEUn4MWW1obbBjI7uTlwbHIHFXIr77nsIS9NLeO63LyC/KB+rPheaGutx+WIv8osM6Nm5Ge8ePwatWAM1+ZcCfiwszDM7XqM148mfvIyW8nrcffNNCIS8iEGIoakptG/qQFFZHm6MDkIQT0CSEnLRQom6SrMO9piHDzZ5Ch2Ov/Q2ew0yMqCyqwpLlPYbT0KnNSA/z4J0kuLYZ1BbWQ+5VInR69cxPmbDlm1t3IWVqZRr16kBIgrqUSr58E6yDireZJDi8pk+7NmxkxF6ja3VkEoE0CmVWFha4IAZuUqLFRd18JsQigeRQgICiYQ1yVS4chZJPANRWooEoUpJ5pJJceed9g2tWoMsJfwGvdBqqUBNI0VIxlAAFrma8biIJuFcdiK/qBRLXj+iQjH0RUUwFZCXIwWBUIxgJM6pqrRmUeFu1Knx7G9+jda2DVCq1dBqjSyDIDN6MhxDKhVHKpNAIp2EKCuHy+rC+OUhCEOUEKpEYVkZdh7ei7gowR186/QiJkcn8KmPfAJfePxziPjDSEaTEArJYEkZBSJGqRKdyelxIyskXjmlHeZQxNRII3nVN77xTTgcK0xfIf8HddyDwTAbmokIVNfajMKiYi70J8bGeVpaVFKC6rq6HN9dLkPQ78TE4AC+8KnH8crLr6K4ohZtm3cjGs9gfGQS3/9f38X84hR2797FHeuf/fIXOHDwEAeCVdfUMMKVFvp0PMGNJKJ0abVKDvijnIxMKs6d94V5Kzd/XB4PsgIhc8zJW0WTUsoFJp17OBaGVmfgPTKRFaC8ohobWtsZaEBhdEtLi/CH3IhGw3xtdW/cyNjYmclJhiLQZ5Gbg1IZ+8ZoD6a6gbrpdE3S7ycKCyWMU5eaGlA0ZaZ6gxpznAoei/K1ZtCbeH+fmrjBhDOxTMzmYWK+b9uyif99PJqCRq+Gz+9ABnH4Ai4u1HN+gwyH4mWEGUjFUt6bSOaSiBL5JwWXKwilUoNQJAKBOAuNQsq+Q5LbkMfDFwzxfsrNrliCte0kfc75A0nnTySdFE8SQsEo5EoxFAY1d/ilIgmbU0mudPjAXk4Hnl6Yg8MfgMfhQMwXwk+/+z189vHP4sknn8J3/vU7HBgIBflLdH9RhftfUjrqf/fCCurqaljEQRz1khItiorVrFfnJNMUdUgJWZTrHlMhFKNimzruaWKsZxGNJmE2K1FdbWAjynqXfD3hlLWAtJDQBbSGhaR/Q8UaGV3Z/EodWMK8iXP6cyrc6UYF/nqw0/p91oOWctIdAT/O9UMC/Zv1jjxjLdfwi1Ro0uJFX1vvxN90XfIn7bifbcsgJc0tkrn015ypdp0lvz69oK/RlGJmLgW1ogSJsJ/uwKd3jdEEqZI01E4UlxYiFPGw1IUS/lxOH4avj6G0pBpCoRT1tQ0w5uXBG/CwC55O6ZTqSeNftVKBTT2bUFNfh9Nnz2BmNhet3lBbiw3NzRwmREEP1XXVOHPuDPLyC7CwsAyVUoNrA4OsGSQOLgU/0WldkM1JSYgaQ+lsBurGUgc+mWQD6ob2Tqa9vPzSCzlAfzoLtVLNI3oKmrDk5xY7KnyTSDE9hhZDkge4HM61QlnDASIV5eUIBf1cOJPRRqfVc4eANhb6WTR2nZ9fwc6du1nDTF18h3MFleUlbCwk3SxdGd4AUQUk+M1zz6KotATVVZWQScUcoFRdXo4iYrX7Q0jGydCzzJ2zPXv2oaioGDablQ9AdtcSNnS1QKMg1KMT0xOTrIlbXFniaGqlRoXJ+Sl09nTh9OlzjOOrq6zF5YuX2Fi4ef92vPDGyzAplYy4JHIJmY+oc21Q6fHhh+9nqcKx48fQ0rEF7/7uGLJZITJIYt+BXei/3o/2no1IZ7PQahTIZiI5hJ1EBJFGDn8mAqffhTyzAcQEaWitgS5Px12XwsJixEh2ZLXyBIZQlkOD17C1ZysboeRqFbxBP2QKGdMTJAIpov4oUvEM/LQRplLILyqA1+fl950+wIRvo88ydaSo06UQSyAkmVMii5gnhLmxOTx090N44dmX8cbLR5n6sGt7D+5/4A5ERDHMOBbQ3NGGrpYOHD/yDsSRDJ5+6knc9eC90OTpEcvE4Q8TOaQM169dY52sIa8I0jw50qY03Ek/6zeLDWVYtbrIpQetQovdm/fBueLgyZxzdQWbt3fjlVdfwGf/+tN48pdP8uGPRsH2OQc0MgqtGkXP9k7oC/JQXFaGp5/+DVT6PJRVF6Kg2IhkKoSwz4+m6gasLiwj5HFDr9Xg1lvvRVlxIf7lH7+Ojg3t0BfloX/2CmZXx1FcVQaFxoT4ahIet5cxbnqBDqWafJiVWqgVcmZxO/1+jJOPoasJrkSIEXtyWpvI6ZsVor6qDgODfdiyvYcxmuPDI3ydd3R24K3jx7Fpxw509WzHq8+8zDIDCsyi97C2qh7vHD2GT33ycfz7f/wQn/nsY/jPn/wno0FF0jhEWmDXoZ1spDv5Zi821dUivhrGvs07MDVHXdEu/K8f/ACf/uJfw1KSj74LF5B1h6AQiBmxGJFl0HmwB0dPvI6GsgpcfbefTev5dSa44AfEApiNhQh6InwAJ7lgKECHeQNMBjNGB0cwPDCFhqpSlqoJ/w937x0l+V1d++7Kuaqrq3POOUzOCpM0SqMZJRBIAiTAGMzlPmz8nrPAF9uYa2MjBDbYYLAIAhSRUJw8o8mpe6Zzro7VVV05x7v2qW6s9xbP/PG4z8bF0tKgmemuqv7V73vOPvt8tl4LlV4Dnc0EvdUoSFezySCqPaeP9GbTsuYoKEQpd0miUcSDQSS8PkFZMpCHwVP9/YNo6WhHhhkfei3SqqwQMxh8k0zGRHjgAjNJQbwOqOz7g34pxDghJu+diaJU2bm0S6tEIhaDOa1GfHEZ+ngCf/pH/xf+8YfPwp3Jwl7XgIqaFqF8sGDj54IUL547FCmooJJRTxVWpdYik1PCZGD4k0FCxHgfzWQ51QzIADboi6KtoR0vfu8F2FJqFBvZyOhw7Nw5FDrKsLG3V3IzSN5JxpO4dddtePONt8SSyBFuKp1Clguc0TiWXC4hk6zto3F9nYqw2Fg1WjzxxBOCaKRoQisVGy1ObrOkniRTsvxqtOXzPqLxhCSUanUmIcbUVNfB7/ehqMCEr3zpC/i7L38BSwtLQpf5+Cd/F5PTs/jq099ELBbE1PwYGhsbJDzw0qVLGBkhIrNJCF+0wlC5pijD1GoW0BRVihyFomzR2qLIZjExMSSWH16vrAHaOjpEKKJNkfcfqssstu2FdrGGUF1OpnNoam7Fjltuhz8QxtjoGFzOaZm2LrmXZGowP+fML0WnWYQTC6oA69viomLhslM8Y+PS2tqC0tISQULOO52MjcgHNukN0nhQuabtkkIV31/aZ1i78NpmMc/07UXXoth0du3asWrzNMqO2ejwIFzuOegNxKOaZP8rHkvlp87JIPRGk9QOwWBUGoJ4NIUF5woKbYV5jHI2BaWCgmn+estPnPLCKJV/5/is2AlD4eh7bMusk9Ty3lN0Y5orl2J5/XCqwp8Lm6KfvfIivvjnX5C9FH8ijtmpCShSKXzgwQfw8vMv4VO/9Wn86Ac/gXN2ETqLDWrTbxYOkjt1u3fv/o1CP/5SxX39hvYcvcYsgOlvtxdy6YJWBkY/kxueFmwWt5uXlyNStL83dIlFcUWlBS3NhbAXGsQ7JzcxKu6KKpeFAAAgAElEQVSr9hQW1izc1gKS1jzwbAyo3ov1ZRXryO8t1haqJatYybVmYE0tp4ogLFp+gDR5e47YZFa58b/AUdKCw+eyGuwkE4PVQKkDv0aPOwOYjnWlkVDm1XR+6tYWUtcwlnn+fd7KwwZl1sXIeC1cM5MwsLHgzYRLkise7N2/R+LAB0b65GYpCt88F1bLYNDTW16GSDQBr98HNYNb7Hb58JMTHArkLTRUF2jBsTkKMeOcFnXA617GQw8+gOd/8hyqqytRVVslSzkDI0MYHpnG9q1boFbrxHZClUIOppxKFmG5oETGLdGTZNPSctHR1Skc946ObiTicbzyyovS0LGDryqvlK9Nrz4Lal4zHOkePHxICnE2GwyOYcPGIv2WnbvgWlqW0eXU1KS8TyzSpRlTKDE4OCT2FVpsyiuqZfmWS7bBgA/VVZWYn3cKnYULhLyJNjS34cbNAWzZth2OYoco/vRtuxbmYTMbBVV29XqfNKfkXpeUlKOkrEwoM6dPn0IsHMbv/eHv4c6DB3D43nvEH+wgPUHCNdIIRMLYu3+fqB19gzegM5jg8azgxLFj+NJffQmNnS0IIoG0ToHRG1dx4sgRGJR6XD59AYvTS7jz9ltxy7at+NKX/hrllaWobGzF7OyioOnos96wuQcWuwUX+67hvvvvlwTYnq42mWwQjXjw/YdR1FSG+cACDBatLMXSd+9adgmh4fLFS7K4TP49R9Jc0KLv+Ac/+JEcbh09XUhkM3C5lwT1qM6q4LAWIh3NwGYulKKJHHdOS6hUCm8ky5E7GfzEsilgyimxMDqBoQt90GfU2NC5ETZbCTZu3CoTsOvXruKHP/oeiipsiGZDaOlqx6FDh/HWi6/CqtSjgKprSRGmFpzwx8NYt3mTsOGZCqlRafDyS68iqzRAW6pBzfpapHVZ4RLrcya89fwxNNWWo6yoBN6FIG67bTeuXbuOu+67E2qjCmllStjho2MTQr1yOGy4efkmxoYmMT3hRGNbHWoa63EL2eqJBGxmB/7880+hobkayUQAU2Nz+PSTTyDgWsGRt9/CQSL4tu8StfH6+bPo6FmPFJG1tiwWo9MYWxzHhk078dCdH8LEzXF88++/hQpzGTpr2yQ4iLcFUiaKysswtuiEvrYIfdPDKOD1c+kyOtpb8s/DYkXvhl75HIwPjGFhah7Hjl3ERz/2MALRMEprapFVqnH06BF4fW5UN1TDarFDldXg9JFzeOSBR6QZ5z30wP478eUvfxkl1QWIIYvHf+s+LC7NocpeAW1cjbmBSZgUajQ1dGB21o1nn3teiDh/+fSXsDgzjde+/2NoYnzPFUgYgc/+5e/jJ2/+GEl6g/tnxGdd1mxDyqDE9MwsnnzsY4gEwhgcGgK4GJtTiGqoVmiFyjM1OomVBR/q66plsdRRVSax6iwYqURSSSXBiL5shtzQN8xJDG1aTAXWpNNwTU3LTkqhzY6ZqQX0dHViataJsXEPlIVKbNuzBSUVJTK5TGVYTFF5JM87CZPRLAJAfrFUCYNOhUw2AZ9/RQJuKCAxl4DLeoHZZbhHx1GkVOGjTzyO599+HUmrBUvhOKw2ogPbZarFr0+iDNn3tBDyufIzx8Ld6w8im2HhbpRimpMECSLMJsW+FoqEEPD4hRzT29iFG8cuYV1tB6Zn5nH26jW5F9t0JsH8MuXXZLKivLwC9913CMePHZNrhF+HXzsSIC53Mp+8yWwVLmEyIZRNVCotYtz63h40NzaLRaSltR3TzhmxO87NOMVmte+OO+Ba9oj3e9++/dCZTHB7aH+sQElZObwrXjjsFjz37D/jS1/4I7Ff/fC5F/DwB57EJz75GWzdsQMXLp3HhHMMW7dukcXfq5eviZf98OHD8nyDwZAUyfxZ05rC/SXemygKcCIa4fsYjyMY9GB+flrOF6II/cGg0M5oaeTPiX+HX4/ZH3kYBC26arGT/PGffB5XrjFfIIf5yXGcv3ge84uL8n7/yZ/8sSAchwcGMDgwgIDfLyhKFvfhcEhUeBblLHBpqeN02LPslqkGbV6sSyTbQUg1vI5U+fTv1bE6nxcbkXA0JNcdfw60c7KgZwP56KOP4ec/fw2ZdAzpbBRmiw5bt2yG3xvAxNS05BRwYZW1DcUhqvgGjQULTg8ycSr9eVFVkl6VgKXAIkU+syUE3012fSQtnzm+j2vXAu/b/AysZczwmpIGT6zEeQcFLaW7dmxF3/WrqK6qFthG0LsC59QS7r93L86ePIM777gLx46ehNvtg5ZWN2vebvPvPf6zWGVYZ9DX/puSjvrvKu779m3I+YN5vGORwyhFrj/AcV4OJiO9x1lR/CLhlARPrFljqBpLcWXTiS++0M5OOL+owN9jotxaWFOe1Z4fL60RYERB5yInfVhrVhKKtUxuTWcRj6XlQyse9lW7Cy/mtSJcivnVBkHsMkxEzUGK4rXCeW3J9b1+/XxjkMWvU3Efa1TgSHtSvMcMhloj3LxXbV9b7l37YTR03oXxKT++8sUvIhuPY+P69cJnJ7WEaLiqqkqcPnccs85ZLMwt4NB99yMQCMG97ENBoQM6vRFarR5VNRXSFFG5ZtiF37uSH/WplLLIyQ9ra3sHItEQrly8gJraarx7+hS2b9+CwZs3UFVdhbQihwuXrqCzpTOvZFnMmFvMY+OYmDk0OCw0Cw2RoFqNqH/tHW0Stz40NITqunqE/AFJrSTajROHLRs3Ck2ADQURlM3NjcLf5WIaHx63G5uY7KpQya/dyytY37sOZpsFZ86eFb9rc3MTrly8IqjHffv2CWf3hRdewryMyqlU5O0Vt+7aKerj5Ni42LpEBVHpUFNbh47uHgwMDAjNoJyWJDakGhVefP4FrNu4HvfcfZ8QbgoKChEKRzC7MC/86t7ubhy6/yC6ezvx+quv4tSRY2huqEdDfZ3cNKfmZhDPJCVwhAUZcYtc+pqfdcLt88JWWoyebZtx9solPPjwfaipKMcb9ISaC6HPKRFyefHyT18Uvzmborbudqi1elwbGMTU/BxMBUbsuGU7zp29gB3bduE6FxNbWrChuwuu5XkYivXQlhlQ2VWN7vXtkqLH9yMaj8v+CA8NHsC8UTsK7NLMPP/8T1FUWoUDB+6UA50EAiYEUq1Lx9JC8nj2n/8VUzecePC+e2AtsGFxcUlCfMjRoNUiq+TyrwsTwzcIzMDs8BgqC0qhTgFWYwH+8Zvfk0V38p8P3Hs3iiocOHHuCH73//xveOWl56HNAuvbuzA7OYOO3mZYHDborRZMz80ip1TjzJmL6LvSh488+gT6r/VjYGYC9d2NcEfdMBWakY5mYVNbcO7IWTz2vodw6dxFDPbNS6F3+IHD+MmrL+Cr//RVxNUJjDlH4Al4MTkzLoFMR984CoNGLxarNNKobqgT4cBstOHmhQFMTgyjuqECeq0SA9fG8NnfegJDNwZkKfvRJx5DKJHE4vgYnONjKKyoAIwaDDtvoHVrA/on+lFb2YiWig0oK6jBzMAsvvaX38Snn3gS7tl5rCy7hAn/ztG34fIn8NQzT+HK8FXYjFr4lhfR0d2GrFopLG2j0QavO4Qv/8VX8cQHPyif7anpedy6Zyu8kRAiyYQ0CrNuJ+666y60NbdjfmoZf/fUP6CluU6yHmhJqKpqQO+mHvzdM3+LTTs70LmhFZlkXNJtV6bd0KYUaKqtpAsW2aQaP33+Vdgri1BYU4odOzbh6GuvI7Tgg91QguGZOfzLq1/HN374j3jksQ8T0SKc/69/82/gcnkwMb6Ij37kQ4iEggh4PdCqFbBZbDj77iXYrGScq6FX6VBeUo65mTkh5MQVClS3VENpVEnYEW/d0WhcONYVZZUSUKQzGGUaKQE1rkVkY1H0XR9DgVmLjb0bcObkJbz/kcOwFjuQpPPRoEBGyfVjzuJysqzIADJO/6wmK+zWAlw4d16wg6MTw/AFfejqbhOsLIPGWBRVV9Qg6QvBrlTBeeMGPvj+h/CDn70AXy4H57IPt9x2AGWlVchm8jhjWl94jXA3qLiUvG+VqPDiNydiOZcRG6FGpcLcYp5MRbwjzz4m8S7OL2J2ZBrJ+QDu3bkf4UAcb58+jWw6h0QgitLiUqGt0CdP1Z57RSR8vPTiixgeGRYf/PTMnCB2KZwJ/Y0WDjYVyNPgzAYdqktLYDaahLpED/aV633yuS6rrpTPOJcZGXLFBmN4aBA9PT1ixeEBs8DiVa2BzWbCytIsPnj/vWiqqxX1f2B4Ct/70U9Q19QAi90qhSR3emhLIF2osrJKkJvk9ldXV4s9Uq3M1w9MK2YRTDQvCyu9VoNAkIFxIbg9S2JzdM7NQqs3Sv4AxTwW1BRZFl0LSDALgBNNTkDo/c8q0NDYIpjkmzcHceL4EXj9Xtjsdtxz7z1CSJqdmxWb4OL8gpxZBj3dBDERkfjg+Uk8pNgAmW+ToqqukowSNgsMMpKUVIoZadpl4vJr/ps7BQky2s3mfGicVisoSYpO4XAM9917SK7Mt958DUYTQ5+82Ltnt6Rdj46NY3JhHOFYUPZ2isqK4XZ5kIhkEfWnEA1mkE1zoL0qhDFILZuB2WIUMYkkOJ1Og2xaKenoayGHUpNp9KuNXC6PPpR1Qi5sU3VPi4WUOwwUwYYGb+anNBa97B4szCygp70No8PD2LplOy5cuMAsJugNFmh/Qzzuv8nox1+quO/btzEXDue7dC6b8iDjwbtmKWEBLz9iJmWustbzy6p5VCPtMfwn39nl8YtFRQbU1NiE8c6qfE1R5ziS6jsLbha1/Hpr6MdfpJ3KEkkeT8nl1TX1fs36wukAvw6tPeS8r/nmpZBnc8AmQTzua2mueaY8G4I1DCWLlrv61L+25NSJJgWOdqWlcM8/j7yFZ42iI2SeVb77GiGnpOZWvPnGZfRfvoRtG9bLzfvwA/fL8ybxxTk9LUxlLkMuLS6hwFog40u/PygeXXJdWfBxpNXS3CTetdkZp4y8eGOjZ5RkDiq0LEx54V66dAG33rYLp04cg8VqEiqFxWRGQakDkXhCunSSNbiUyZtXOpfE6ZOn8zSYSFQ24BsbGrBt61Zcu3ZNAoiIvmJBTa4x/Yp8HVw2Xde7Djf6+7Fx40a4PcuiBBcWFshYm3YLdvlGgwntLW0ymqQSwyaDhyd9qG+9+Zbw3QdvDog/t662HgxJ4CGgUCskrOjeuw/K1yCb/cLZsxLuQZsFvXpE5lRUVsPl9qCiskJY+TarGadOn4TFRE+lHpFoBOtJemnrRGVFJUanJiUl8aWXXkZJUZFcR/R1fvD9DyPs8wuNh97F5o4W2MuKcen6FUSScTjHx1FkNOL4O28ho8qgqq0FugIrauuahL/fvb4XeoMOE2MTmBwawWj/AEau38TE4Dx2btsoASDxeABlNdUYn5/FX3/1b5HT5GQR8x++/g8IeIKwGApw9O1zsBvV2LSpU1jUSVsKh594AMfPHcWmjb0oLi9HMBL5BUWnuKQYK1TQ4iQYBVFWXAbnzDwmx2egyKlRV1mPRCiKkgIHSu2l2N67FT/+0XNYcboFOXbl0nUY9BqYrTZMz88jnIrDUV6KJz/+BL7xta/h4D374V10o66qRsgXxN4xops+Z6IJg5EgNEYtzIUGjA73IRb0objQJkzvS3392HbrRly6epGBrDBabNAbzDh65BS2btyJ8qJy3LLzFrz0+suoaqzG4OQQbt64Ae+sB2aFDoV6C/QKBZ584qMYHZvF93/wU/zZ57+II2dPo21TO5RWJbxxL4wFJiSzSaiputsKEfGH5HBLKzKyTJxJ0tZlB3EhvDep1Dn4V9yYm5jClTNnZdFSa9Th9v17cP7SVcyNjKHIZsW8Zxkaqx5F5VbMeadgsKqQSWWhUxYiFdWis2Ej7rv9IP7yj/4CkwPD2LpxHUorC8QmUVxZiaRZiSPvHkFvezNCXg/iuQQq66thdziQjijwzafJsy9BPBRDR1sbrl4ewJ67tmAlsCJhQHc+dg/SSk5ZQsKsr6tshFlbgIgvimsXr+LHP3wO/kAMBw7uQdf6VhSWmTE1N4ajbx+DKq1BW20FTGo9ysqL4FkIYOuGXfib//k0kqoMtu/dCVuRBdOTo6gtr8fQ1VEsLC/ic099GimjAhV1rSgqLMPQjev42fPPIbwcweKyGztu2YWS0iKkQ0Hcc/tuzIxP48z5m4K09Ad8mJmYgBLEB2vg8fsQTMVRUGaHvbyIYzXhbs855+EoKEFVeQ3s/HnFKDOqZMK37F4CsklB+HFBk4Fb6VhSkpIX3MuobW6ApkAnTGsWMVwW5Q6HIquAQaWDlr5hqASdy5wKtdh1lLJYG0vFhDyTzabFwlHuKMHo1WvIBYNob23G+IITcZUaVQ0tKC6qgN8XhtFgFXLL6OigLH1abUQoGlYnhUoUmgtx5PW35H5L8sxDD96Ju++9B9/57vfQu3EzJmdnUVRVDF/ID4fBjrnrE6jQ29HZsQ7OBTdee/UVeObdKHeUwefxy85QLBxDaQl3ojTobO/Apz752/jbv/tbnD53QbC8ZKTzHsrmgZMFFu58mHQ6GDVKFNkdYptLJNPQGI2oaKiHyqiHyWpDob1IQq6MWrXYVYiE5b26tLwC3mAQLW2tmJqcRDTox2MPHUZ3awtGh0bw11/5e4xMT2HD9i0yCbVbHXAUFYkAQnWTxS2JXqQdEV5gNlmlSOaiNn+P0xFaZyiq8HWFIyHYrPRi+6HR0/IRlnChyZkZFBWXSdOVD9JbFsSh7GAxUE6lls8gSTT0gx89dlQoR+TUkyJDm5QkxMcTMnVYcXugVDFpPCI2TtYHgmXUqkVF53SXIAMe3msZI3wv2WjwHzYabIrWAp4IV+BDoyEeMinvPx8ixtXUCs65trZBdisuXT4LvUGFgG9ZpkYMYuQC78zSFBKZODKKJLLKvCfdtxyCay6IkC8DFbSICS2GyfUMxMwz5rn7Q9IbyT+cPNB2x9dAwSYfNqUVqylfI18XrTLk6JNpz/9PJae5qVEm9T975WX5uetteaKbd9knO3W0VDK9dWhkAFq9Vt5jteo3I4CJ4A/y2n+T0lH/XcV946bOnE7L0YsyXyyvMtRF+U6RHpNPUpWCdFXZ5q/XAoVoqeEomoceUZG8oGprbeJ5N5t5A80vbLK7phKvlYJWIaMgetylQVhtDPKLNHlqzHvTV/nt2fWuFfr8gLNwZ3IqFe61h9THq3QZKdxXLTj87zI5WPXM87Xe2adG+0z+df1/fbBwP7Uuh1A6Ld+Dr4PTB0mNXfXa87nwsaa8LywacOrEINQ5oLWpCfccvBfjU1NYcrswNT0pAUM9bW3oaG+XApiKIpmx5O3Sh8mlJ1oZhOEbj8sCJUOM2js7cObddwWNRUvK+nXrpWBkETw6OozqGm64x2ExG2RBad26dTAV2jAwPASvO4gkdxZKihCOBkQ5oKWF9pCeDevRSn/e6ChOnTiJUCiMGNPxystF9eayo8HAiY0aDfWNGBkalpFxW0e7+MkZGkMkIbnqfP7LbEYK7PD5AigvLUMkFJEbDVMPs4oMll0uuZnW19SK55IjSKbX9fXfkBCUgwcP4pmnv476uia0tXXg+tVrmJmeFD8wvX8qjQ4tLa24ffduIRuwqaBlhOx1ehtPnzyJns4u+L1eOQhj8bhMlrgX0HeTKat2jA4No6O5VVCdetpG9Crs2n2rcK/7xwaxbvMGzM3NYmF8HK6xMfEr773vTvTeth0Tyy5861v/gsWZJaQzadx3/724dPkaNq3vxemjp6TwVKUAu9kuC2nReEQoG/fefxDBWAANrbVYdM3h/IWLmBidgho6jFwfQW97O7K5KGDKYc9DB9C5ax2imQiW3YuYdDqxZcc2ad68vhXhDDO50ChUgYDEy9dU1mJkYBSJYAqn3j6PQwfuxr9849vQQCfR2LQa7dm9HZFQGFcvXkddbR6FxpQ9BkAxVZWNFQ93RsObDSbh/xcVleKO/XdKAUdVXktKkceNZ/7pGyitKkZdbRW+8IU/QDQdwotvvwJ3wi8ThmUeOA76yrkYCISDUcRCSfR09CAZS8gEZXpuWlTXZCQOz4wXG5paYVEp0NXSJt5n5+wyGps70Tcwhvd95HEcvXgale1VKKkrRiAeEuKI3L9yfF5qhCIBZFUZ5FQqFNqKZWE1Fc+IB9RusyK44pHlzMHr10SFmnDOYOstO3H64kWM3xjERz7wGDq6OjC3PIerfRcQDizDatZhZGIINW2tePO1qzi0/xC+94/P4c8+9wfIRNNYcM5gaOgSOnua8dbpi3jwYw/hxddexLaN6+GcnoDGqMe6rRuxuOjCmTfPwDvjR2FhCZQZBTq72zE6MYSq2gp4/EEYTEbcfngfxqZGJR2YKD+/N4jSwjIszi0KXcpmtsLrCSKWCcNQoMWEcxj2IguuX+tHQ021oEC5VMwEXb3ChMUpN/bvvQsKvRJpdQY6sw7f/t53UFtTjZvXhtDWVoW2jgbEuUvRtQ1XLvdj4MplJFZC8Lu9MNstqGxoQHFxEYLzS9jS2ok3X30bOZUZHZvW4+evv4aqquI8CaumBjeGB5HTKmAtKURZfTWUWpUk4rJApa1GmdNi3rmMvXfsRZGjWFTTlYAHjW31UojoVDpBb06NTGBqfBwDg5P43B98FkljFu6wD/aCQlFzHfYixPxhFJptGO4fRMQfxNjQiHDs9961DzqrHhk1M2PTiCTC0mDTEkGuu8NghDaXBQe+wXgM7lBYfNSkp3CKwOv15sANmEx6sTby7DGZGTCUp38o0zm45+Zw4/oV7Ny2GR1tLeKRHh6bxjvHT8C17MPvPfV7WPZ64HOtoCBnQGzBj/rqRkRTablnz4xO4czxs7h+7Sb0Wj0iXCzU6oS6xYafyvW+/fuxactW+fMsqLj8Oz+/IHYaIoRZnJmMBlmwb29sgtlgEfIW1GpsveUWJAh10JBTopQwHr1SAbOOi5FRjI+Oyg5FQ3MTSsvKUFffgG99/Rk8ePAe3Ll7j/DdP/PZ/46KxnpApxF7R6HFIcuQFI3oSw9FImJRYmYGaWf06pP8w4kxLZZuoZklJAyQ5zl94bEIrXr5UKdAKCxLqkwjtdgLUVVdA5fbjYjfh1IHfepU7hkWmZSiXKHSCNaSxf2iyyXXC4ts7k7QMkppjxYZLmYy7JD5Wzx7WIyTJkNkIs8eWnJ4btBqJHQ7BXcGuPRMBZ51TN4yQ8GSBTxfM79e3j6VtxYyJ4PFIu0zpWTct3UItWx4+CbC4RXotGwKMrDb7LJ0DS0tMlGkEBfSFHfNQt4YEiElPIsxREJ5CxRfsyTPq5Wyx0F0aF5MpeKfknNYwrbkuVJoZWOS59hL/SYJuhp5vgajQZqPR973fkTDYRw9cgSJZBzFFYUIB8MI+qPyfnCCX15RimnnFAxmZugYoVf/519OXUtHLS4u/o1EP/5Sxb2trTlHXzY7LGGfS5HN83sVgSLFZv5C+UX6JzGRUpDys88uOa++87+VlBhRXW2Fw8GUQ418SJJJRskqVnGReQVA0JLEiaXyF6LYaN5TR68FL0mIk7Dfs5KYykhxfj8WxgxUElb6/6P+XluMle5XSDZc4mFnnWdTsnjed1mJ1ulfT+E+Wg+cXJdFQrlKtoEinzyrUsj3pd9XEJGq/JIvn+9brw8huKKGVqnBHXfcIeztibkpVNfX4emvPY3qiip4F1woLKCvzyRFML1+vAlT+RgaGYE/GEAmk0Q0FBaEF310u+/YL8uHRpNRlAiP24PJ8QkZ47ndS3j44QfxxuuviZeNqjLtMJF0HEueFTksC635BZj5JadYDHbt3IltW7djYXEeI6OjcM44MeeclaWi9tZ2GUW3trZKkBIDIqxmqzR8LBYHBwfhD/ixZ+9u+fv07xttFjTU14tf8vKli9i37w4M3BiQG6C9wA67w4ZYPILJiXHs2rEL/deu46mnnpKl0W9/5zt46WevYCuTzuJJWaTleLSkpEL89+3tbfjZK68IRpALS/SCkpxA6xFVBTYMWo0aK163EHS2b94KR0EBblzvkwnD5Mw09t95QJZ+efBd7+sXPBuVfH9gBTpeczYDLt28gtvu2I369macOXECCb8f00Mj0KqU2H1gD2JaBTo2bYDNUYSvfe0ZaZjI3H/08ccxPjIGs8aI2EoYFqUe7nkXRoZG4FxcxtzcIoqLbVDrMvj8n/8RTp89jubWZpw6cw6Lc0vIZZTwrSwjnk6iZ0sb2rd0o39iCHcfvkf4+P39AygpsaGru0uIQFQPabPQq/WiXnKMy4XBqXEnaksa8Przb2JL91YcfeOILDQxlrG5qRpbdvQil81IkcsbOXGZzAYIxaMIxyLCtWfRzIbr5NGTQm3xenx4/CMfwc2bA1JYjg4NSZH283dOwFFpwe/9wWdx4sJJFNcXYco7i/mQG6Eo7XBZwVQqtVSFNHkaUSoro2/CiOOhfHgKFyH9y15JmHzf3fdgYXQSJRYHzr97Ht7lEDZv3YV/fe55bNi1DRv37kDOlENKk4baqIZOo4fDUiTs6cGBG6htrIXWokEoHhEVk95h/0pICrKVBRdOvfMOQh434vEIsoqsWAm27NqFvpFhPPzgI7h29rKw8FNISOGSXAliz7YNeP7VF7Hv0QMYGphGW90G/OTZl1DhqMIDB++HVg0898PvoLiyEBdHh/HYpz8EbziA5poGGDVa5Bhgp1bL8uAXP/eXWBpfgMGogc5kQH1DFSKJoBBkXJ4V3Hr77ciqVRibmhIVmgUbC3ge1iyEWMSE/SEU2YuQzMTFMtS7uQfjEyMydeKDdz76Za0GGxorGmFWWXDx/EXcc/dd+NcffA+dG3pgtBfg7aM/R1NjGTSaLIJ+D3SGQnR0bMf3v/8ccvE4Ur4E6hpqkcgmQD2wxFGMYosd4WUvWpraMbfgQUVVHX78o2dFYaxtrMfUzBxUOmF/8V4AACAASURBVAV80ZCQfMrqqgSdRzoVr89EOCELeRF/GEtzK9i7d48k3poLzEirUqJO8hq5cvYyTBodLp45J6mp1/r7cfBDDyCcToglp7K0EhaDBTF/CNNjY4gEgvD7fBgZHMH05AJ27d8lBJ5YJg69RQ9PwCPBTJzEER1r0upA+SWVogKqELsGhSbSWmj7YCFDAhetinZ7gUwmxd6pUkvxqSOlJJWUhj7HZNZcBuVl5XK/orDgCQQkwXJ6fhYlhSWILfkRXw5CDRWuXBvGkscF4sSK7CXweSmqJKBWEqcYFSY3FyypnrMYo62IcfYMYautrcETTzwpWOGXX/6Z2BWJhh0YHkQ8GMHm9esl4ZNnSX1zi6S4rvj8cl9htodWoYTZYEBJoR2uxUXMzk7hU7/z23KmsIHwrXgl5OrQ3XdJQ/7df/0u1EYdSquq4Od7l8jI/Z0qOC07vM5YNFIcMZpMUvBaLZw+kXSSkz9LZZyCC+2UtKTQJkMBiW9uPJnC4tIyrIUOofjoTWZ57xXJuNQt/CeViMlk0evzw2K1il3QZDLLgvDysnt1gTQpCFDxhysU4menGs5KR63R/GIvjcUsC3kmZUsOCTGkiVie8x4Mye/RoiJTDUFk55NZKZSsFcd8jSzy5eZGZGp5mVhNmQROW2Yw6EU47EUg4IbX6xZMJM+oeCYmwpXWqEFOyYYhh2xKgbA3g+XZMDIpvperQgTrprw36hd7G3xebDg4Yc/m8qhtTjU0GpJz8r58PjeSevJ1E/cJM+jp7sbTX30an/rkJzE9OSX8eWuhGbFYHDFy4TMQMAUXWpn2yqm3UW+C1cTG6d9//Ed63Pk+bNu2TWoUsQj9F3koGhsbcix01wpv4Y3/ksfaQqnc9FdtH3kFWQntqmJvtepQV2eDo8go/ngmisn4STxi3GzPX2jv/Q5iX0nzYsoX1GsNwVrhTlvMGsedWKS1r0WbDIOi1nCRv/CVr35xfp01Bny+Ucgr8GvLGXsuKdD2ayrch2tzUrinWICs2oB4Mq49b2kYVtV2/j7/+7WLLrjmU+KBbGxqFiX3+lA/vAG/eJOZGqhXqFHkKFrdYI+JatDW3g6twYDBoUHUNzRgZcWFusoqhP0B1HLsqdOjpLwMCwsLEi5xs/+GbMdXVpTj/Lkz+PDjj2Jw8AZ6ujslWS2TTUn0/M9eex0GrQXlxRVCkwnHQ7jjwF5ZcGWhnkzGRXnnMlNZablw1V2uJVitVmzfvgP9ff0wmq3IZbLib2Rg0uXLl0Vx4Wu+9fZbsWffXlTW1aKvrw9WixnJVQ8gUZVc7KSvkHgrLj6S0R6hDQBqIeSw8fnmt/4ZW7dvweiNAfz5F/4Hvv+DH4ryz0TU5hYiM9Po6++XaYPD7pCCxmK2yU3snSNHcPue28XuwmUp0gtaaupRVVYuhBsSLZxzTjz64Q/DOTsnTUcwFJaxM9Wq0bEhtHe1YNG3BI1VB32hSZJNE7EorCazcHfBsW88IXz03k296Nq6Af/jf34JBcV2PPL+D4gVaeTGKGK+COK+MJLBCKbHJzE8NIJ0mox1PyLxOA49sA8ezyy2bF2PfXt3C7P5jXeOYNa9iJ2370Rzdwv8US+8Yb+85hSXtSIRVJaXI5tKYHR8RJQY2oa0Kq3Yl5bnl7H7tj3w+gLin54YmEJP0zq8e/Qs6sqr8NYbb6K8nBhOFeac4zh06D4plq9cviTLwUSI1dRWisKdiiXESrBn/37UNzRianoaL/zkBRl/RwJkD2fkGo2nY9h3151Q6rQwFFtxabQf9sYSuBNezK7MIZ1WCcqNZAR6soljozrFhExaw0iCScdiotS53SsosFhRZDAB0SSaSqtRW1yNlYUVrCwHZbF3eHIa3kgQH//Mx+GPB2Aw6WWZmsuOrzz/Js6cuogtm7sxMTOOj3/mY6hrr8GiZ0mEg/m5Jdy8MgCb2oRkMCgHtbFAh5WoD1PzLjz8yMM4ce48Sh3VePPlt1BaWITeTW1wzS5CHU6isagIqVwI1kYHKuqaEOLUPKGDc3hKfs719RWoba7EpZuX0bK+DWXtzdBbCpCNpKFX65BTcBqphX/Zg+9/419QVUyO+yC0ZiUMVg0iqZAEqp06fQHrN2xCU3uXkH/Ih+bnK5lOwhfwCZ1Gwej4olLEfRFBRRrtekSTEbGacRpospgx6ZwW9VOd1UOdUiIbzyATS2Jhbhab1m/AydPv4tGPfxzPPvfPUBvDaG6vEr+y2ViG4sJ6OQSK7YWIeqOYmBqV4ojLyTf6BrFj560opAKtVGN2eg5jA6NYmJrEIx98H64P3oQv4kdVfbUgZxc9LknqjaVSQooavDGApflFQR46bA4M3hhBIprA+x5+WBYoz1w4hYGBQbQ0NGN5xo2GygqcP3NNUMRmuw0dW7tRXFGG7rZuyTYwa3U48tbbkgZOdGoRg7EUBgwPj2LB5cam7ZvR0t0KtUkDZslwcVRDv72W+10JsQeQFmOxWUVRVXHrJ6fA1StX0N3bLoUobREqdd4ewWJpkT7qWSY218uUkUucZGUnIxGZLNbX1OPixUtiYWxobcK6LZtkQpAOJHDt1DlROdvXrUM0EROG/MUTVzDUPyaUnKA/DJ1SL58JYlnVSnX+7ER+54DKK1OoN21aL5MKNkMXzl/EkmdZfMmkIjFsaPDmoNhlmHTNan37th1CJuGZSjWcBa5Rp8WVixcxePMmnnn6y2ior8H581fh9fqRTKRhM5uxrrcT586dwYkzp7ESiMpiJRdgKTRxoXZqZko+XywWKyqr8t5vWZpUiQrNZod+8ZUVr9gZCwqsYpUhcKKqulowkBSEeE+GSgNHUWke/5hMQJPLSLggM0TsBVR+c2LJpHWEuwZMgU2mcqLC88zh2c9zkLZBIhv5PEiaIT6TqjyfpxBrYnmWe4phcKJSJ4ihkWJ9zYGQr5nyy788mwTGsTpdZ6HM36fiTm85H7wX6406EQqI4GTdUlZBkcyHSCwg4VA2q0WQkHqiUbMpJDIx2cciZjQWyGJuyotMghaYvLMg/77m82HyC7r5Qpz3A9Yfa0uzbDAofNI+RiFVlmqZwJqkzYxUsTg+8IFH5NdvvP6GLMqmU0noLdr8DmI2n4WzBhxhw0UnBacoBdbCX1kK/0cV7v9V0I+/tB5vaGj45ZX6r/xxrHV9+cRUvUGN6iorqqossinNAkAuIOlE/80OI/QYKd5z+YRW8YxlfqHm5+WgvAeeH4S1xVIJblplu681F2tpqPz3WkDUmvWGX5DFS/4Czz9X+ZCtUmvuuEaP+69HcWfhTqoMA5jyC7N5uw8fLNrXphdU4Tn+4yMUtGJ2OgSP2webxS7Ky4J7ETOz01jfu16Ko7nZOXS2d8oNRjisOQU8KyvYf+AAzBYrTp06iYaGGgz296Oppl4879biYlTV1ggGkQWXc2pKNvzfeetNdLQ2YfPG9WgnwSIeli173lAmZ514993zaG/uQWlpOQ7svwt9N69hyjmBt995ExazGUV2O/x+Pzo7u2WJiT46Kvw+n1cSX69ev4rGplbpzkn4uHDuImZnZ1eZuEp88lO/jZNnTguJwbW0JN4819KCBDBR9d+xdZsoRhzhUVBgOl5zYyOOvnNECgneXF9//Q1891+/h1u3bccf/+Ef4tlnnxW/Iz+gwWgMiy560LUor6jAlo2bMTE2ib6+G3ID++IXv4ih4SFRDJaWFsRzWV1SicmxERTb7bh0+QI2bNoA+iqKS0vEO19aWpbHjaqVmJ2fFt9veUMF7DXF8KcjcLrm0dLaINepzVIEo0oP/k+TyWDZs4Q3Tr4OlU2PW/bvhU6th3NsDi//8GWcfuMM1BkNlNo0YjHAVqiDRWWUZab65jps3NYDk0mDcyePQadS487dd2L3gTugLzVjbH4Cy9EVRJJhOayyqRReeeU12AoLUV1XJ1SMWJK2oyRGRwYlSRRpBabHZsRfzKYrFkgi7I5idnQeBqUO73/wffidT38CD77vEIqLClFRXCyNDtVbv98rxcnf/s3f4NUXX8bM1DSsfI/t5ejs7cHegwdlaeyZrz8j19LNq9fwwo9fw2139OLuQ3dCq9DhypV+PP/WG/jQ7/4OgtoUIso4IumoKFK0QHE0zWtVRspU0rJKGDQ6oXFQ2SFthdcFm8cMcwOyKhQojHjr+TfR0dABnyeAnbfcinvvO4wjx4/ineNHxLLhXnTB5/aiv28I6ZwCH3/ytyTG3BsOY++hHXCFFvHRTz+JM+dOoau9FxM3JzFxZQjLzjlR00ubyuCKrqChvRUqNTGtLlw4eRM7Nm3Dis8De6EZJ1+/hNvXr0N1gQ2ZlBfzoQU89omP4bVjp3Drtr34/Of+AlUOA37n00/C6VuArdSO2sY6oKAACVZSCRWSwfzuSm15JX7245/ixBtn0NBQjWXvEtzRMNo3lkKhy6K4ogIedxiT427cduftcggXO0qgVanF6253FCDMEC6FBlqFBj/69vdR31wPb8SL2/fchtHhEczPzqGhqRGRdAy37N0tFhnaJ4av3xAPOq0zzdUNuPuuw3C6VjC9PAF3bBztm+rw0xdeQF1pJ6rKa2WZb35hQbBzVGAHrozj4499GONj07j7oQcwMjcJhV4FjUKJ4JIXP/3ujxCKRbFr3+1iTSFiklY82jDMNitqGhokY4DqpTIHjA+PYW5iWhqQs6fOotRRgl07d+Bq/1VcvHgRSPIa0aKnuQNDN4bg8wXR1NYMa6FFcipqy6rwscc+gptX+wBFClf6LiOpSCKVSyKwksKWzTuRyqTx7oVzCEUjkldwdeAajDYT9uzfDZPdImcUJy5cPicil4vDmXgCs+PTgqDN5KLYu3ef7EqQme0L+GX3hw+KVvFMBrv3H5BGKstY0mQKtZW1sshv0umF3hHPpdGzeRM0Oh00GSWunjmPkqISVDbXw2S1IhmOQZvSiM+9wFKI61f68MJPXsJg34BMJSi40g5Hz38mkxJowOLiPO4/dBjvvnsOC/MLklGh0qqQSMdFeRwYGEZFZQmCtDqWlWJd9zq8e+YsmhrqUFFajsKiEpRVVIjow6Tls6eO4eEHDuGR9x3GqZPn8N1nf4iudZtkyZSkKy4zcsKw7PaisrYODgfTVjOIJ5KigjPhOpbIE2V4L+bnnKnQxNayeOT92+HgXpZeUk0JHzCxUcpkhaMeDtEK6EV9Yyv8vL61BkkmZQIrp4rTU+MocRQKOIG+bz4oUJBKFo1lxFPO7/n666+JBZALmLRNsignd5/2KDZnPGcZCkglvq6uTgQgPiKREKxWkxTKnG5wgsHKeC1x871WmbXindsFbOK4I8hqh3Qu7lBUVtSgqakFKytuZBUJaA05BEMeIbhRuIpEEgiEOOnjUZSDw2FBNBxhW4aFaS+CXmJN84z5fKmUFyP5vNZ8+VodxVRaWeiHz08K+GdoqeODr4NwCyEtmfRiaert6ZH3xuvxyrlOa4xKr86jThniJZQiCqUaxBPMEFBDp9fBUWj/lZXif1Th/l8F/fi/pXBnF0aSC1X2jvYiFDrIOc2r5+ya1yrytfTQNWVcinIGKK0Wue/FJq7520U1Xy301+ww+Q6X48t810d/PlPaqOZzWEDffL4rzj+HvHL/b8V7HkGZFY975+x7Il5/5eX3//4HGMB0rDONlDqvsov1iPYi+viTXF4hLoqb3fn0TY5WEwmqIZU4fvQUWppbhVfLQ6Pv6hVROypKy8S7FosncMuuWzE2Ni7Elpm5OVRX10jaGzt6RTaFwRs34HN7xK5iKSIdQS1RxTWVVRLhnUhExa9N/y4Ls66ONvhDPmHgMr3POevEyMg4/CsRGbmuX78R1XWV8vO7ebMPjQ3NwlZX5nIy6hseGhWFlwsf7N6HhwdRW1cvnskVj1dGo1RcuIVOugnZtbSyzC0u5G8KOi1sNgs+9KHHsby4gOvXrqGzvR2V5RVYWnbjlddex5nTZ6Rh2LplK06fOYPaqmrctme3LKW65ma5dI/O7k5RDy9euYQ/+8IXYLHaYLCY8cYbbyLkp6qygs2bNou6RrsRD9+u7m703bgui0l2W4HEOQ/034BGzZ+bFj293Xjuxz9Bd0+PjP2XZudw6NBBdK/vxvn+CxhwDmLT7q3ImhW4OTYkpBDy5xnOV1xQCrdzGYEVD44efRPrd6zD9j3bEEklEAsm8PpP38Dc+CJaaltQWGAXZa93c6+ESHmdK6KCrVvXi0KHRXjI1WXlGLo5AK/Lix237MS0exq2yiJ0bemUwndubgrvvPEmDt5zWAp0hVYvaaCpTBxT02MIhAPYuGGjpLRyxG3QmKDNqfDwfe/D0ddO4KUfvozdO27Dx574ML77vW/D5ZnD0OgQnE6nJJFWVVfKROW+e+/Fj37wAzz+6GP49rf/GfFgCH3nruCRD3wQu/fRaz2NmflZaTqLSuzIpJPYedtmvPX2qygzl2HnptvwgSd/Hw998n4Y64qgL7YglAhjxU8VMCuLo9yTYIGj5sJhKAnnxAx2bN0OpUmNUCqOlCKDUDQIJQNH0oAylIMxbYBnyo2cP3+onDhzCgqtEus29+Cug3cKTeiFH78oZIbSwnIocxpU19bi4o3L6N3VA1doHt2bOuANrOC3P/op/On/8afwznjQ29aORd8i6nsbUNZajeHpSUxPu9DeXotUII2ANwqFViFTGpPSiLdfPIOPve8u6JUpzCxOoGf7Rsx5vWD0bGh5Bds39KCruxlu3zJOnDoFtckKc0UFtKZCJMNZWJRmIZ9MDY1iYXoGVoNZ9gRi2RBgzCCnj8NWYYNCq0MgmERpUTWqm5vg8XrFDrLAhXDQamJARXGZTHT6L/XBbLBi3DmF++6/G6fPnMK8cw6xaBzBUATl9eXYsnMrXn3hbfhdHthNWkH97dt1C6YHJtHZth71jd147tWfYMPuFhjLlFLg3rw4AovWgK1bN2NhaQkGvRERbxiTA9MwaKwwm+2YXl7A7Yf2I4qEIBIrSkrwg288i8GRSTz8+PtR39YIpeyMaOQeQwYMkzG5iEr1j4uUPo8XmlwWMxMzGL4xDOfkLB5//BG8/c5b6OzqwujwBNIsXJPA+MAUhzZCVykqLJDcBfLnq4tKUF5cjE1b18Mf8eG1Ez+HPx7E0kIIapUB23buxIVLF1FeXQmt2YDLNy5j264d6OrtxIJrCYlMUu4vLIjpe9erNVhwzsG/4pWgoKrqYkmDZQgdg3H4vlKkohLJsLu5JTeqa+rQ0tCCkC+CYpsdiWAc2UQcUxPj+XROdQ479+7msA7B5QB8iy5hld+2fzfUBj2mJibx9F89jZryKpSXVME57kRjbSNOHzslwT07t2/Hq6/8HBlwh0wrxesDhw9hfGxMJmA8M5iboeIeGln7xUUyuSAKVYgpadoazYLivXD6XUFGMhSxqqYOMzOzCPrdcC/MY2NPOz764Q/ipz95CamcWqZb3b29aGtvxqUL57C0sABGEXABk8FIbCrr6+vRf+MGFEzETadQYC+UiSSLZLNZJ3s3axYTq80ijT8nG8Qymq1WGM0WWbil/eXihSs4eOgBaXDdHq+c6RU1ZTCbjZh3TiMaDqHIYUcw4BdEJP3ty8srSCQhlhc9AQCxKE4cP4F0JilTB06wzSZOVyiwpaFV0yfOoliJmzdvyh4Vi15OU9iYLC4s5EU0scrkfe1rGMh4knkBPN/z3nJ5XSI0Ek+clP/POoV0mbq6BnHQpNIEPniRyrK45nK0WgQeFvtuYe0XIJ4IiYBi0RfAveBHyJcP3soX7nnPTN5FQGEjKc0Uzw8u3fK58PnRVkRLKf8McxIYZsginvUDnx+vw/rqWnl9RYXFmJl25i3FgkhNi/WOf54NCpdcMxmF7PKx0WD+wq96/EcU7mu+dk4Z+fP6r/ZQvFdx/4WvfC3t81e82jxdhgs5WtTXFaCpyS6+TC6psngWn/dq4by2TJHv+PIEmjyLfe3CWyu0lcJK5c1Dim9ZiP03//vaB4LBTSyOWSTzEuZSCy0Wa5z2PGs+j8biTYTFsmAiVxdU77j+61tOZeF+vDONmDJvzzEauI1ORnB+AZdefnp56bdfa1ZmRtKIhHRYJI+8vh4DgwMIhgKIRMJobW1DMh5FNpGCa8mFkrJSGXNzETRCFUBJqso1+PwBOBz5xU2/1ycWBQYQceReWV6Ge++5B6+/8XNJ+NyyebPcPOm1npubk4UbduNUD1LJmBARVvx+HLr/QRw/fhKVVdWwGM2iDA0NDMJs4Y3OJGSAeCKBkpISxOJ5PBZHnP5QCJu2bBQsGjt65+yMfH0eLkx67e7qkoCn6toaXLt+XW4mVDKMOp34UFsbGuFdcuPE6TNoaGuRA/Xue+6VQAzadchWbm1slcWZzrYmlJUVQ6s34PzFS7g5PCg2nB1czEyncezEMVGJyfy1mvIoLvoKr1+7LqQZMsoNXEKLh+VG1tnRKc+ZdJxjR9+RkfOmjRuxvORGJpHGintFMIsrcR88KTf2378HxhITXCtLcJTaEY6E5ZolzlOZ5ZJdEk899Vf40t89BSWDAtkAXRvApeMX0NXeIwmCBkajl1fi0ulzQDwtC4JBX0juxfzsuNzLUCsUCAeDuHT+LNo6mvGVZ/4GzsV5jM+OwlJqRlyZEFVodnIROoURHY1d6O+7idKqQhSUmOEOLMNoNUBrNGFmdhEKhQaGjBIaaHHP/vvwrb//Fgw5HRwmK1pbmzA5N47FlSVsvW0rrpy7iIkbQyjQmWAxmHD1aj8Kigrw2JMfQWGpA/4Ax7Y5+D1+hPxhhEMhzC/OoLapCnaHGQGfB3q1AVfPDeH9D3wYjz35Cdx28DZsvXMXjOUFCCZjSCQj0Bh1gF6BUCyEdDQOZTSL7spWzNyYkOI9pohjz8H9iCqTCGYj8MejEn1uyOhhVZrxT3/9LZRkrfAs+xAKe4VrvGHbOmzasR7zyzPIKDKoq6vF9ct9OHHiXey9+07Me1cQV8UQy0ZhNOiFiuNxLqKqpEL2O3itzizOo6mrCWqzDmPOCaSQkUW3RDiO/iv9MGj1Mk0qKijAlq5eaOJxuKZnUF5cilA2gZKGaly7fg379+yG3WQUBvlPv/s9WeLWl5ciBi0yCiOqi+sweWMcnukFxKNRFJMi5fWgpKoMGU0KE/NDKKsvRlgRQ01bC3p7tiISSMii+ooviHgsK9OhTDKBIBf4QjEsTrrwxsvHsW77enzmM5/Gu6eP4eTRd4RStG7bBpTXVOHCuUuYmpzD7//xf8Pl85fhd68gEvTj3rsOYG58BlF3Avfsvh+F5cV45dQr2Li9By73rDSZBo0BLU2tuHLlqqQ3KsIp/O5n/hCf+MTvSoCPvcyK8cVJHHjwPkRyaViK7Lh67jLuu/ewBJ1FYklRYHNKhVh4csoMovGoZD5wT4TXfcjng0apQDwchs1mlskPi61MkomjSQmjC3gi8M4FoIiqkIqkpRAkOYPWAkeBCZlYDI8+dBjrurvxwis/RTgXRVKbxmIgjHAyi9137EZjewsUWo2UQAoVk52j0KnzqqIqpxRB5MKZs4gGw9KAkJXOZoMFcjQWBGl47b0NiOWYqxFFKJBCsa0UOoUOjuJSTE070dPZi7A/DJNSj1NHT8C/4kdFbRkmpidQ31KLtrYuvP3GaXicXtxzYC8qy4pgKTRjyDmJYbK9Bxmsl8Gmrl5pypDMyiSOwVG8BgsKC/HWibOCmzx88F7MO2dFLSfhZ4nhfFx0dRQIEriivBjFRXax/5nMVpRV1CCRYVK0Ha+8/DKc0zMoKioSi2GQ4od7GVplBls39+Kz//2T+LM/+DwWvQF4/FG8/4MPI6vKijp/7I0jGBsaRnlNhTTKRDSSEsR02DTp6jqDFMVatU7U4PKKYiTIcPf75ZwvLS0CYSglLLSytIBxV4AecirbwCxtRc0tWHIty3+jpbS+vlZSoKsqKxCLhJFMEIGZkSRqUtLIQJ9xLsFstoqFjKIZUZOXL10QT3lFRb7wV+RSUtiy8SFKlX+WFrT8lJ5JqnpR72m5oZ+eZ4Zw+dMpkCQjBXE8tYqKzFtYRG1fXQbN58dkEE9mBC7R2NgopDOXewH+gFuyBKx2i4AVOM3mAjKbrsIiizS3iXhSgvHSkRyWlwJIkxDwnodYYTJ5egx/3dRUBa5bc+GX9Y4kqgpzXp23vnAHT6mC0WqBO+BDLp3F5z79WfzTM/8oVtgwA5qYu8OWmnShDJsSLufSr5+fNLDpI6ffUVj0K2vi/78L9/+qvvb3vtH/t8I9v+iZL6rXrB7/3k+FFgLSXSorLaivL0CBXS8KOf8+KS5r6vqaf35NGefXZCHL4pt/jkqAVqcWRVq2pFftJfw1f4/2Fxbk+cWKf7O3iD2Glpo1hX9VwWeBLKo8F0NXl1LXFPi117P/qgptvyaqzHBdDse7MohIWwuh6fC95HPIP7+cvFbpupV5VOS5EzOYGPfJkoiS/jq1StBZ2UxaUv3Gx0bQ3tomHT5Z6RyF19bVSfc/5cwXxdyS5tiNhThRWFTFqdZTqa+pqpYFQ3rnGLZEfq5wcDM5/OzVV6UbZzAER2KxUFC8wDV1DShwFGFiegoqrU5STOn11qpVElFNFZ2jM3rOeUCySD9x4jhshTY0NjejqblRxstsBkxWk5Bu6CfkKI6qNJfn+DO83t8Pf4CjTKssWfV29Ahu8eKZ89h5yy1o6WzH+OQk7EWFePrpZ1BdVwuzwSgEmKW5BaEpbNywHs1trYinkrh6/Zoscd5xYB+CwYCQcBgdzRswb8RcuoxHk5ibnUdpWUWeD63TYXF5Fna7QzzvVFTuu+deDAzewPZtW+HzevNhUJNTSMfznsUDh+/CqesnoCoEKprLRMWzFxRgeHgIJrMJ3T29WFn2obi0UsavpFRE01GZTowPj6O7rUP8+HqtVgp8spsTK3FoMww5UufDPRRKUaN8cgAAIABJREFUsUMtul1wr7hQ6LCirKQYff1X0bOuC4NDA4Aqi3137xXyDAkCrjmqYl5YdQU4dvQ47rh3H7LaDPyJAEqqyzA5NS08fr1GD1VKgdGhcZQVViLsCaPCUQGfewWNzfXo2dAluEGNVY03X3kN61s6Md03imJLIXp6emGyWiTZ98TZUyiqdAjWbcnlEdIQX38gQJJNAo7CAsSjYXhcPhQYivH8c+/IMqK9wo7O7V3YuncHfGEmR+aEScw9Cy5hLc7OY2l6EVUFpTKdYKGj1ylhKjCjur0WzZu7oCu0QmuxIpHKIZdQ4Jtf+RbMfsBmsqxiWOnTVWDzto1i9dqwqReTMxMwWoyoqKvHQtCPd86cAHRZ6PQK8bN2t3cgsORHe1MbJiemJS1Wq9fD4/cgBTVujozjzvt2oXFDK04cO45HH/qA7CoszrnQ1dUMRTqBbCSIKFUyrV3IK9Utjbh27Qo2dnQh7FnBlQvn5X1WavWobqvDyMQCFNBCEVUgF4ijiCq81YyVSEhi7r2hAHbs34mazmq8/e6bCCYCuPu+Q6isakAwnEIynhVsbySckHTjRCKGogIrTr99Es7hWWhyGvz+H/8hbty8jn/5zjdR31gFrVmLWdcc7MUlqK9pECxqJObD+XevQKPIIZNS4OEH78bk8ARKbRVYGFvCo489jpffeQXrb1mPvqFrmBmfQCqWwpatO2R3gnzy7V3rEA+mcPLUBUCjAHQZKI1KLAR8WL9rO4Jkx+fUaG5ulYW2UDAGjVYnRKxAJCC7ECzW6OHOppPQazQS/FJXXYFgwLsKQGA+Bj3dFESySESTCHoiePH7ryPqiokqqNcZxIJDNdNqNSCTikAPJXrbOxGM+JFWp1BcW4qMyYKN27cjTHW/wCqCBlnWIjSoiBnWwqzTw7vgQdgVQldtK5Qp4NTx4zIRnFucQ0N7A1YSi5h3TaOqoUSwoyTKeJaCUCb0qCmpQ1lpGS5dvozCgmLolDrxxzNcjs1+ZXMVMpocwlE/3C4vwt40FDHAYTSjrMSOlvYmuGIBrESjErRHv36UsfcZHWLeGBTpnNgsmXxpc9iFA75/734EfD6cOX5S8Jn19XWCEPaseCWYx2jUopyChxoyTaMqCdpV0gzuoVFaKemhly5fQV1dEzzuFQn0s9sMgmf8+Wsv4dNP/BbOX+1Hc3snyivLEc/EsX3HTngWlnH07behM+lloZVyGgt1NmfMukhmszJJ4DlgtxP9qhZUJQtNErxYVPNcZPHJ5VK1ip5zTgnUorIvLLngKC5BhJkT6SwKHIXwej3Q69SyY2TQa7HsWpLFVhbG3kBQCla1Ri9/n2cSJ2QU+5hDwftNeXmJTH8T4ajc/0VMpF9dKCwqKHI5OX95ZnFyzOuPy5rcV5CClsCMaERUedYn/xbEJCgPHva/UMPFypJlSisbCDX2798Lz4oLkWgQKz5mPNRhenpSCnWmn4dDYRF3GFooadpJBbxLQYSDSaT4s3rPI2/hWU3I1WrR1t6IXI73VO4VapBJ5clz+eKbKEhioI1C9NKZLXj0A4/DojHima/8vSwKRxJRgARAIqHJeFeSYU8sa95mw0SwPMveCLv9P5fH/b+yr/2XFu55ZFD+nzUPuSyOrnq1f1kBz8K9oECP1laHkGSEnCKbzvQvZuDzxcU2ww8pl4eYxEp7S76TzYlvm930mt2GSsZaoU6les1uk28EMtLt8nuuLXiyGF8rjqVJWEU2cVmWnSUvcBbO+SYiXzT/7yjcmZx6vDuLmILqPgMc8naYNQoPvyfDoDhFWJtEeJY0mJjwimrMYAtaSKhClxaX4BqXOj1ewdixcxdPIDfaI+H8eM9CFdkmRBdFTilBGXyQNyz+z2xOrCH8eiygSqjy6fWYnZuT/YG5+TnU1dXLzcnv86OF/lKDEQUOB269fTf6Bm5idmlB/OMzszOYdk6jxGZHJBQScgsbAV8gr4TTT7rrlp0oK6+QuPkwgyzUvMHFxFtIJjKXhThS5zgyl1VifHwCY5MTwp416IxYWVrOs8QdJdK8kBvOZmdkfBQj42OSuvfM176Omupq5NIZ+FdWhMvLG0lrR5soAiQQFJc4JPJ5xe2G37+EJJeM9AZcvdQHrZapvowgzzOMWfAWFxfmPbVyXamxb89ewW8xpru6ugqjYyMyIn/79SO4ddetsBb/L/LeAzru87r23dN7n8FgMOgdIAoJgr0XkRIlqpBqthxFrnHcUmwrdmzHNbGdm3cdx93qliWrUoWSKPYmVhQSJNGI3gaD6b2Xu84ZwJbvvY7Xest5975k1tISF8vMYOb//77znbP3b2sx6hyCvlIDhVkKiVrMelQaTxJLnuQqxw4fh91eCY+XjG8dyItyjGSjMbFSJYe52Ix0LAWNRIOR3jHUFNUgHcryQYZMPzRKDsXDkKnl3BGWqsRwehy45ZbtuD50jaculGqbScbRVF0Dq9mCXDqHuXk3pAI5rvdeg63UhsvXuhDKRKC0aNmX4HU44XE44XYHoJFpUWmvxFD/CEL+CBvGWttb0NBUB61ODbVJDavWgJ9971+xqr4NEwOjrDm+e99+WEpsECnEOH7+OHfgPZEwSirLOFuA5AHjwzeRoTjyWBJ+dxDRQBoXL1xDSXkRd4A337Ie750/xUW1XqFlWQgdNG32YuTFQja0jQ+P46ff/yH6zvfA43SzNtRHUofj78AXDyNEKb6l5di6bSemx+bwxrOvsU+BHDNFZgvnGvRe7cbadWvYoEpJjgqDEoF0AhKjFjoT3T8yxBNhKDQqnjS5Jj2Ieilddi3eeOM469dXrF4NfySAWDqBnDAPXaUGVeVl6Lvcg7AvwPItI0XHx+LQKZUYvjGAoNPHenuSulDa7/G3L8GiFqCyvAS2cjviuRR/1yM3ZyDJiGGWaFGqN8NutiCFNPPCKVxMrtZg3a0bkdYKMDDdz4E0DTX1KCmthieaQj4jQTScRJI45lLSmXtx4tgJrF25Gs8/8wK+9Y1vYf3GDfjSl/8WOcQh04vRtmY5p2WGg1GI8pKClC/uRbHJikgwjPKKCjZklpWW4+Sx02isbIZKIOd1QFNRhJG5URx48QAz72+//XZGvpIkRZIBI+OmZ+dQ31iNefcsJCoJ3OEw7v7AA9AVFSGSyTC6lWhTV7r7sOB0Y8WKdkTjUZ6KUABTXkhUjgzy2Qz8Xjd0appqUDG5wL9PxYJELOdOXz6bhxxKTPXP4qXn3uB7gIoMc3kxPvjRBxGMBKBRy0GZwhfPvMfBRUqNGKs3rYalog6BaIwZ4aRLpw4zEVDoQE38cupcxxMBOMdn8cLPX0XGn0aF2QatSg+b3Y6ishKMzY1h653rcWPwKq4M9KK43ASVWgmT3oLhq2PIxYWQQcqadmRFKLOX4+bICLRmPfR2HQQGEWKIIxjysYwmEcygv2sAtcU2dLa2IBALAFoF3IkQkpkYhBkhtEIVzh++CP9cGEqJAmXFFWzWJJlZW2sLJsbGcOn8BSQiUUQiMdaax5JJpoyRBIW6xwLQVFYDq9mAImsR00ZI+kAmzXRayNKZy9093GiiPZQKIZpMkvxtePg6PvVnf46h0XEmCBlM5NcgXK8RFfZKSIRCHDlxBA7HDGLkzs6LudEkJEmQiAExEAlySCUiPLXV67Qwmq0sLSISlVar5+mxTq/nzjw1Aem9k9Q0RVINNl6STEQEfyiAUlsxr/nUHKL353Iu8J5WYKxrGe9L3hgqyuk/SgalNN5YLIQkTe6QY99CLp3ln4G03LT+0L5ELXjq3tMEjppBRF6hpgo1cxKUeSKWFgKfCHqxKDlh/CKRXBbrm4K6oIBo5ARfovZlc1i1mhKmiX+ew/TcJPxBDyorKXPECZVOhgRRXNJZ2MtLkUynMT4xDZVMh4gvAa+L5EVLdczvOu8Fyk3hdeoaawr+pyxNLpI8gad9kw4ftM9R040+L5LmJLMCPP7Y0/jeN/6J1y/C75J0kFKa6RDFPwN9h0IKqSJPATVasiwrpYk2TWb+2OP/y4471Q/r16//T8Nr/0OfraCmpiZf0Gn9jtNeQBYW+Ov03x96UCGs1xMv24TSMu0iNrIQQBQMJjA7W0C5FVlVMBkVPFal5yPs5BJ1ZYm7viQhWZLRUFIrd8kX3wsnr1K3erGr/nunDzZRF9jwdBBgQtKi05p+NCreSVJDD9KPUWdzd5/4T0qVOdWW/a3GnbGPogKGkuQy/NnSJGJROkMHkWhYhaNHu5HOZmEpsqKkpJRP+8cOH4Y4L0RLczPcIS//+dKp3263Y97p/C2flYp3L3Gzs1kmqFAxuxTxTSYf6pbXVFWwsfT0qdPMVKf46rb2dpy/eAG9vb0ckCQRiDE9OYPOzlWwFBUhgxxj0RLpBNw+LwaGBmHR6qFRKThNMxwJsqtfo1Wjra2FMVe0aHl8nkW+bEFvS/gvYsXShkqncwpDoe+ezF6k0Sft+dTkJGYnZxFw+/mAoZGr0drSitGxMS4yqNtOm87YKLGJ53gKQJKCDRs2sLZUJBExpioQDqCyvJS7TKPDA7j71m242t2N4eERHD92Cg8++DAczkIHlZjAFdXVcM3PY/vWbaxnJOPS+nXrUGwrRpTkEq0tLN944qknIUgLGQsZz8SgsEgRkwRgLNUilovDqjWzpGhweAidKzuRy4tw7NhJbNi0EZ6gG7ayYu4+EYfaWmqn5j+C1CkLpLGudT3SwRymbs5wMBDJl0hiNO2cQiwXQ8uqFkj1skKsvV7BYTEOv4cTctVZEbreOQm71oTlq1YiKsqjfdlyHH3zXda3VtdWY2JhBrVtTVBolXDPO+Gdd+LM2Yt47BeP4bWXX8O5M+fxhUe/BIPFwh1+5/wcGwOVShn0MjW8E3NILoQgTguwdeMWjE9Nwx3w4eU3XkZalMT6rRtRt2IZy0nMRVa8++5hbF6zAfkUcPn0eQz09CMdyyIUDENt1MBaYcXt+2/FqVPHIBCmIc5I4Hd4EHS5YbKYEYhH0dy+HM8+8Qa+/pmPo8FeiRhNzHJpDv0gbjlpit3BACy2UpRWVHGH/Mb1QaxduwqnTpzGwkKAiTaUcfDTX/4UJ04fhzfggTviQiifRmNnO8bGhzA+eB1moxarN63DqHMOwoQQ3ed60drcgk/+xWdQXlaDr379mxgYHMSeO+/ga6F+uQ0nTx5BaXEpjh8+js988tPIpjJsMpydnMBDH7gf6WQGIX+QKTiecACJeBIbOteg91IXLLZiDlkhlnjAHULcE0W1yY7wggcqiQK77tyFl988gNYVbbBW2uHMhOFDAsGkHzaDDqlwDE53ADfnnKiobUZbywqMDQzj1OHj8C4EoFFJUNfYhEQ6h8eeegqHD78Nx9wYRLIsUrIEGtrrcfL4CUwOzsA152VZSnV1CexFNiZoBENh5tNTh5dY04SHbC9vwdToDL7z4x/gJ888xusP+Ueo665TajA9OgG1jBIvFWx0m5ufhtmi50O9LxyGwWrDQ488gpxOznIBpUTF683BNw+iubmZp3SReASxZBS5fJqlHyQdyOdpQjYJlYbwfYTrE0ChUiObp5Z6HoIMkI/nIc+qcOlsDy5dvILW5S145NMfhi8d5E4wsajlYinUYgXGhodx8eJFPPLxD8IbSSDCITYiTommdVchlUGUE3KBE4sEMTjcg1wyCsfYJMLOBAKONILewoSIjITWEjMe+vCD2LxjPZ4/8Ay6b1xEXWMVhwkNXxtHPJBEic4Gi8aM4cERSEVKNufmJGLUdtRh0971cMd98PlJEieFQqxGwhdD2hOCVa9HViqANxVmc3s45GK5pVyogDAlw6XTvchHAZupjNGZ++/ch/7rfbh88RIjL2ViMiXGIFepeO/xMftfwXLISDiEfJZCrMpRQR4WjZq7sLRXRaNpeP1BXL3ax5PgXF7IvqEAJZkmE/jn738Hwbkpjry/PjgKAtw/9KEHWV6hVRs4bVqplePgwTdwpfsKBDkx71/uQBB6k5avi0jID0Eugzt2b8W6DZvxi8eehlpvhFypYuwjSRp93iB3u0lSQ5JH2lvI65XOUeFLzcQsNHodv3+Py8XerQLswMlraIQO0lo9IvEYNYcZCUylrsfv43Tr1rYWeD0uzDtmoVGq2PdBzQPaowghSTUJmVepwKVDAE2yKZmbinaSHZGpNpdfxFwvKgxoWkDv4Xe690KFsqQSoP/nQZKWDDZu3Fg4DORTKKso44MpyUbJOE0UKdpPKC1dIhfzwVIkkSMZySLgiiARI1/b/+rN+z01gliAiqpKTsXOp1OFRFiSH/P7TxYQkOkkPD4/qqobYdBb4Ziax/joTShVUtjLbBi4eRMC4aK8JpPhIp6oNDSZolAnKuSJWKTT/9/Tcf/Prmv/vZq3trYmT51tKmgZE8Rd9wLjkzrVfwgPufQkFILU0GBGRaWOKTHUWabncbtjWFiIMHHGZtNAq5OxfIRkL+zCLiDVCxc2mUxJKiMtxCCTNo2KcDaskqqKO+mFIn4pwGjp9alAXnrQCJV4o0tubyrm6bXoRlwyjFLhSFKcXVdFf7IAJtK4n2rNIiMpGFBIa8838mI6LBXsSzp94tDTZzA+HsHQkANOl4dP7276v0gCCREhxGKYDHq0r17BnRAyC1JHtzC2EnKHiEZg9OuyEjvOnTvH4RVkBqJuAenPKbCGJCPt7a3ov3Gdf39ZawukYikXxXxqFktYO69U6zhAh2QfFANtLTLzVEOtU+Hk6VNIJGPcLV+1aiV/P2azkQ1OxG+m0SrpBOn5s3lKei1mFi99B3S6p44FmaNoseUTvFDKXROhlLoxEv596q7MT8/i8NvvQCGQ8Rh4aHiYJwrrNm3k90vaxwL+SsDSlrLyUt74lRo1SyOIDhAMBaGUSaBTq1CiFUMmFGN8fIoTPTtWrIFUpcV3/+UH2LR9O+6+Zz/z1UP+AHfbKsvL0Xulm41URN0gU5XZZuXJxbNP/prH0J/9/Kfw4yf/FeXL7JhxjzHBwmSw4sArr7HUpLqyCkP9w/jSo1/GW2+9xZsBoQfveOAOLAR8CMaIFDSP/q5h/PXH/hLf+dK3UF9Zi3vuvJd12y6nE7OOWcTSYfzmjVex5/5b8eAjD8AX9eLtdw5yeFZ9azOkIjkik15cefMURJEU6pobUU6IwfJyHPjNizDIVZidmkQaOTQSv3tuGsYiEyxGI0wmC7Zs2IK/++KjTBUghF5JeQV/DxazGcPXB1Brr4ZrygEJ6SqDcUwMUSJtJfyhIGqbGvD2kXew567bkEIGEo0EjctbmDBz+sx7MOnMuDkwgtHBCdj1FvSdu4y/+9xf44t/9xXctm8HPve1z+OHj/0QQjlgUBpx7I3D+LO77sWde/ZCZTCxUfGpx56EMJpEmcGCcCrFpI7Vqzrw1tuvIy/IQ6PTY2RkjLFq1PmlYjcSz+Hue26HRK5EWiCAUkekJi2eeu7X+Iev/j1ee/NVRjDmNRK88OKv0VJTjtnJMTQ0NsIVDaO2pgE7t92C2spaPPKBR7B90w7UVNUhm8pxsfbtb34f9SssqGuoQXFxKR9GPvGxj+GZJ56ERJBFY10VTp46ilVrV2NZSytGpieQEovwbz99HN/8ypeRiyZw7PBpXHpvAH+2fwfefesI9u3Zh5gngrH+EbjnHfjaN76O0+fP4Up/F4QmOQZcHvzDv3wdyWgYN69egSCdhy8Yhc5mgyeegLXYiosnT2NuYgphTxD33ncvmtvaITMacHNyFLU1pfAtzKK3/xJuvW8Xrgz2ov/qDe70e+YCmJteQOfKZSgymlBZVoWzZ9/ja0GmkkGmlMNebEXGl8T5IxfxpW9/G8++/irMZSXo7aIgqjHcsfOWgv8jkMThd49h3foORKNBxIIhFFksuDk6Bp2xCNF0Cn/5zS/CF/Kz5O38mXPo6epmc9vOnTsLMr54nNccSj0WywR4+dUXsHP3dpa4KBRSpviodBruIJPmWEhwg7QEmVAOj/34MWzfvgstba0ori5hX0SCuED5DB+spDkRzDojjhx5B3fevQfhUIxleoSqHbk5irmZOcxPz3Cyal93P8rtJjTUlKCiRotEyo9MSoJ03ARJ1gbXvB/RsAeTE0NIpPLwBiP4+F/tg1QLlsVdOH8RYkhQYipGNpKFUaHDsXfPo6KsjDuunmgQxTV27L5/N0KpEBKpBDddrEUlqLXX4Ow7x5CNJ9HctgxiswLzYTcGBvp4fdWoTcgkBMgmBUgF05DlFZCL5Kiw2nH84LuQCERsoKVmDhG9SMq2becOHD56hNe1Bx74IM6cOYWR4cGCPJXCEsvsaKxvgF6rhkyqxHvnL2JmdgatrW0sg0vl8pidc0AoEeGDH3gAn/n4I7h99+0Ix1M88fzqV78Cvz+AQ4eO8v5SXVOBZcsa8Marr+P61QEseH0sW7EWG9gLJ8wl8cXPfRabVnXiH771XYzNzsJUTDIuYrNrODl4wenhjjd3vgXgiSaHGQrAhSx1VWn6TKmpRNShIEEynhoNxoJBV6ZANBZnHwXXMMjDYDZhcnKS99Cg34famipurkkIgSkUcSAVhWMRlpNel+RTNNmk/SuZirHmnZqA1PhSKFRM5qFpgkQs4wYSdfCp4UHhd7T3LXXZWVJDBlcy6DIZLo8NG9bx/hyJBtDe3s4FP31fyUyc0a8Bv48PCBKZCHlhnr0IyWgGsWASCw4fUovSTa6NqMGaLnjriORDHH6IC3x5TqIVi5j3T+Ztko3S907d/u1bNuD8uQvYdcteeDwhhAJRDAzcQDwRQg5JphDRPk3dfXr/fAghrKlKxQhm+j0q3A3/l2jcl3Tt5FNber9/bBLw/+c/F9TVFQp37kwXZFmL2KOCzv3fK9yXOuBV1XrU1tDJqyAHoaKfDKp+X5w18GaLElIizHClXijEWSpDmEiO4CV8EclkFotw1mL9PsaRPmQyoNL7W0pIpX9bCIcqJIrQ0y+ZUws/T+H9c9gIVf6EGuQgJCF2EMf9T6hxP92eKxTuNBWg4p0oNyTToUJ9EUFJB4ulz/NKzxR6esc5lFouV6PYZmf+NxUKuUyGDXK0EZDeT6Mic1aAO+RUXNMiQPp0KmxNegMX6FRAk5uedO/E8aWk1UDAj9237sKB11/lESElqZKxhrjbFRWV/IGREVZOWmWXC3MzM4zhowLPSB2NylIuDujARFzZYNAPMWG4KOBBJmV5j0Ip45AKMo5Rt6y4yMpG1myGBptE1SHUXaCQKCuWQCJV8PcQoxEoOfnJ5BWJQSmVMY7qrVfe4ICiyakpdHR04MKlizBbLJDK5Kiqqsa5C+dRZLUgHA6hfXkbd/3JdEeaTsJ8ERqvvMyGZMiDrnPn4HZ6uUN6+217sXX7Lei+0ofnXngJK9esgdVuQ8Dn5QRQ+lwnpyY5NpoWvngygTmHk+OzN6zfiJ/85MeQqATY96E70XW9C27fLG7fswexcAp1NbWYmB3HnGOWF/9fP/0abyZrVnWgbXkr0uIkyhur4Q9HMedw4dSRM2goq8OW1Rvx2C9+iW/9wzfwT9/7LtMDtHot2pYvw+ZbtyElSuH0+dOoaaiCSqPC3PwsWlrbIEwLcPV4FyYuDEGWEmL7rm3onxjC5j07WAblm3PAOTWFrDCHm44Z5OQCfPkbX8PJE6c5iIlMzPT9bN66haVIRNohgyPJW15+/mVcPXMFmUgKgnQWrXVNmJueY1oDHbYsxcWsW92zZzdmnNNYuXYVrg/3Y3RiDDpKbpQqUGIrg0yiwOTACF771fNANIF/+u43oS02Q1tmwaxvDsGYjyU4F0+cQ729kmUIZ85dwo5btnOS7fCVPsQ8Pu5Q0zVVVV2Fs+dOIZVJYuPmTRwqRhsRJRtOOGewcfNmZhPfGBpGx9r1aFvRiTMXLuNSTw86V6/GgseJQDaFNTs34nkKAxKmkYmnuTOspe9480Y2eCObR31FLUK+EPRqHafWzk7NsURt27atUOmUeOOdg1Ao1VjeVo/uc2cxMTyNXTvXoKGhDqVVJRiYHIW+tBhHL73H4WVr2lbi6sUuvPria9jQuQp9Z7vQ0rwcp49fgFmrw8zUDBIJ2hyJtSyC1qbHnQ/fg84d23HizGn0nDkPg0zB993VG/0Qy7UoX1aD7bu248zpE0xFunvvnXDOu3C5pxsf/9ynYbAaEfQ6ceLYIejMCqQkCSxfvxL9N/phNViRCqUwPTGLP//Qw3jtpZegVxU45SQlm1uYR+ealWhZVodjbx7BxI1pfP9ffoiX3jqElJzSLAV4+keP44uf+gwkEjmefOw53sST6RhK7RacOtqLijIz1q5eC5lShd+8/AqyOiFefudVfPKRT8BeVcpx95XllRwSRxxuMiOuWdmBd959h0f1eqMWGUEWD3/4YUYrcsiQXMqhWaRhp44sUgL4Z/14/EdPIJcVYu3aTuzdvxf6YgOSSMPhpvRlOeQiKu6EOHn6OPqH+lkWRsg/KtzpnqMEaJ1cyZKnqD+CUksRdJkMNKYkdt29HuOTDjz3bBdCbuLdA1aTEmqtHKFEHp//8mdx7Mzb0JhVyCGLXTt246Vfv4zxwVGYDSaMDo+jwl4OmUTJSMN4JoPODZ0YnhxFRVUZRHIRZhYckKlUnKFRa6tA1BOAwahDXJxCSpaD0azj64208AZ9EfJpITKJPKcTp+LU4R/E28++RtYXKKSESMmhobYG3d1XodUpOZGZcgK0WiMikRD7qXweDx+S7t9/DzRKBUwGI+ampzixmxoltEeSW5SSkEORONJ5AWOED7/xMlqb2ykXCg3LmrB3723wuHx4/c232TDa0FCDTevX4rbdt6Lnci+eevoZZJFGnMzo8RQ++vA+PLhvP57++RMYm53Dgi8EkVKF4rJSEN5FJlNyR5f9SekUN65oums0m3i/oHWZDnqkFc9RcUv+q1QK8VicZZ+kuaYClug2lFoaCEVkwE9/AAAgAElEQVR58ktozbLyMkYsU+ARJWHXV1cxOjMZj3O4FJkvOfE0m4WCzLW5DE9fibVJdQPXDzmw3IvuU2p8EBaRgv0o6TUYDCwmky6GHonFnANAGy3VKaT1p2AjtUqJ0tIS1vVTWBZN1Gl6fu3GNZRVl8DndjOoIpGKAhLwe6E06VwKSIQyCPgjSMSp610o3PkExTkxokI3XFLQsZNXjkzUZKKlwp3JM+k0hxB2tC3D9b5rePbp3+Db3/k++zMocdfnd0OpKuSaRIjylFr8DhgpSZ5GOcucSMJLe4bRaPmj9e9/tFTmv4qu/X/puC91uguUGHJL55hL+36N9v/87VCxz0QBAVBcrEZJCTF4KbUrz+ZMupxIp14wsJLmu5AmWujIF4pqMnfQa5L2/XfoxkWUJMXWLyaPstRlMbyJFhRC9y1RY/i6XaLOvC/xlZr1rH//raG18Lr814UCbLss+JN13InjfrYjXyjcF82z7yf0FIwri8mti1HF2ZQGbncKOYEIiWQWHm8AZ86eQ31dI5/uiY9OpAW5XFowTMlkrBcntBUlUlKBTjfR1OQEk2Wo6yGXy7jYvXlzlAMkqOOtVivgD3jYnLNh4wZOG6XuaV19A9Nq6HRKnYmJ6RmU2kp4AX/1xRdRW1ON5cvbmBObzqYwPTcNkaSwgdKGR2mkNJqi4p3GmUSPyaVo3CjnjgMV5Hxw4uTBDF8XlE5HY3IBddoFeYjlxPPNwONaYNmKz+tB/5V+pOMZNhhRZ4UYvlT4qzQajIyMoLGpGdl8mg8ON/qvMbecjDl0uNCqVTwWpNFpVVUpjh46hPGBUaxq70BFSQXa2pazDldEaLAMRZzH2bRDr716ZSestiKEYzHuLF/u7WHsJnWd6Jo7dOwdrN2+CtWN5Zh1TjPvmHTiSIlxY2AAKoMM3pCHTbpGjYGDMvr7biDgCyCU8ONTf/MpOALzyEtFEJCR2B9Hla0S06NTKLIUweVawKVLl3H33XuZxEAad1upFbFUDEq1gmOmZerCphz1hPHq029AEAKqrBUoKS7CnHMKgUwQm27ZiF89/SvcvW8XJ0L6omF4I0Hs238vd0XbGtuYAkQIPEJ5Ufdl6PoAigwW3LhyAyMDY5gfc0EtVTMhZUVLOwe9nD9/ng1uRpMJOr0B16/d4JHzyjUdGB4bgcFs4MRal9vLKYGnTpyBz+VDY1UplFIx/vbvHoXD52VN+ezsJJxT47DoDTj67hFoNXToJx+MmnWYglQa1fZSSHJZyClh0u1BFlm4vC6ojVqUVpRygUqeB/rc1m9ch5a2NoxPTODo8VOob2rGrNMDx4IH7Ss6cbrrAqRGJf720c/jxQMv4/Tpc1izqgnDQ8MwW8phK7Exl5v8GmaDHiXFVlTYy+BxeWE0mlmKQ91IxFNwesi7sBYVFWVIx6KYGh5CR2szxkaHcea9U+hYswJauwWmihIsX9WJof4BrGnrZHM3mcwXpuYwdmUAd915D15+5XVEojE2F94cm+DDJxFwtu7ZDY3VjLGxSThnXOg61QWFOIt9+/fDGwhz2M2Ex4V/+/n38fdf/zI+8Rcfh3vejZMnz3K3315bjrUb1+Cxn/8I2XwSMqUAJVXFXMzPuZy42nsDHcvaEPKGYC8pw46NG/DGSy+jsqwS4XCCsavEPr/c9R7On7uEcksF9CoTtOYSpIntnI2htsSO2ZuT8Mz7cPTkJaj1SlTVlEGt0uHggRPQqJV80CGdPSXuZhTEuaCCSsMmRYqcp/CgXCaHBYcTz/ziaey/704+/Kp0ajS3NEGj1zIrmgoG1heTAU8qhERBhso0cqkc1AIVrl7ohXfWjbGRMZRWWmGymWGvLkNZTQUyaXCnldbNkakRVDdWs2yEihi5TF6QxoQjGBm8iZ5Ll6GWKpAOx2DOiCCTx7Hnrs0QSGS4dGEUl89NIOJPodRuQiQWRFaigMogRUaQhtmmg0AsYr+OXqnHQ/c+hONHTvC0jzqe5TTVyuX4+iHQAHX8aZ0vb6hEy5oVyIoFzD3PBlOIu0KoramEJ+rGhHsC1fXVuHa9H4FABCW2cshlWghztPcKOb1YkM5h8spNnDp+EoJMFul4HDu2bObcg9mZGTjmHdy11RutvOdOz84gSPI1pRoKmQIysZDDlgxaDZRy0pCDqSdURJ+/3I3p2Xlk8mlo9SZMjl3Hjg070N3bj7333I4Na1fj3UNHcfrcBdayI59BQ201Nq5fhz27b4XP78E3vvlNXkdv370ZDz2wH0cPHcHA4Bg8gRDy1B1Pp1DX1IS8kAAV5N2IQc8BTiQnyXGhGAqHUNdYz1p4giKodRrEI3EGFtTX1rGviQpvDsFipj01jYjmluWAOvLgKLVqlNhKEAuHMDI8hIqyUgiQYc8UXwsCARRKCtRKIpNN82uS+ZckIiS30ekMCIfDHD5Iexx1numQQMWwWJhlIEE6meKGGhXjLJthr12a95B0Pge1RsnUsprqKj6QUFI0JYbPTM9i3jmLnJDAEqXsE8gJ0hDKwAciJcnRRCr4FoKIhBJ8qGHzL2fT5HnfpdwRoh5J5DJ+fapFqKil4pv2Z36fYik0GjVWtDRjdOgm7r3nPjzzzLMgYGJZZRncXg9Cfh+UCgUCkVAh2Ekk5o4rHWjos6Aaju8fuZIpc3/s8R9duP9X0bX/XuFOOEgqiql4p/9TB5j0dFS4/zFjKv0behBNxkhEmcXCX6OVsVxkSTtPYy4qmOnv0xfOhg7Sz1Ma1yJSkh3Q70tDpV9zp5cNHYXCnQ4B9LyFzvuSyXUpyXVpOlDoqi9p3JfGSYXue+HvUtd7R7fwT1e4V+ZxoRMcwPR+XTtLjngKsDi9WDT60nuQi20I+rKYmJ5FXiTF8Og4hCIZ5hzzKLOXcrecktSocCbJBd38tJj5vF7Yiqy8uBDeifTmtKjEYnHuqlNx296+nHWHVLjTmFmjkfPfpyRMcodX19RwsAXd/L5AgBnx1dU1hc0lk8Gpkye4G0DhHNTRnpqawIJ3AQajkRcjeh0qamcdcxxYQYYie0kJVDIFNCoNH7ioQ8kn81xh4aQFlTi5OrmKA1dkGhXjqOg7dszNYnJiDOMjo5gYn4FjdgF/8cm/wNNPPoWqyipenKjzQlMGIhCQJnbeOceFYrGtCEJRgWGcps+EzEAQMDWB2LSXCbeYysC74GYNI4X5lFVVwhvwcxFKI+KOtnbmEBNLeN7thpaMvz4vJiYmodcZ4XDPoaalBu6YE0q9nDdcmUAOcUqMfFwEOdE58mE0La/HsRPHEQnGEXBHoJKqoZSpWDo06RzBBz55Pyw1ZvjCfua+H3vzJIwyIzrbVmFF50qO/T567Ajj7D76sY/iC49+EQvOOehpk0cKn//qX2F4sB/l1jJcee86hnvGoBZruTCWSoDmNfWIimJwBuYRzAagMqvhdLs45VApVUEt10IpVOHe++7Dd/75n/DRj38Y6VgM44M3EXEHuBgYvzmJbRtvxZXua7jafRUf//BH8dMf/Qx11dUsc3DMObFp4wZO1yNdutO9ALPVDI+PAkWyGBrqh8VswvUbg/B4/Xjkz+9nGk5NUyMuX72OG1evY+BSF3RCAVrraxCMRBBL52CzV2JiYpbNYpJ8njs+brcTQzeGWQ624HLCXlaCvEiALTu2IJqIYGXnShw7dpR1u6SBpa78jGMeYxMOmIpM8AaizKP2pcIobizl7lfftasIJ0KMJaUpjlquQ1/XEKYmx1FRZcPGjauQz6YxNDgAjVqD5e0dmJ93M6rE6ZiB3mDAvMvDdJTGilpopXLuWOpNBoxNjyMrSsFeVcZpoH1d3WxgpfuXQsqIFNHWtAxnjxzHqlVr8OqB1xBKxgj3DoVRg/GpSWzZugn+ON03UmioKD3bjXSUwrRusjSsqr4OTz73CrIy4F8f+y5mHBOw2izovtSL7stXcOf+fbBW2jh06a2Dr2Hrtk0QiHLwuOchVUngCpAkT8rSNI1cBY1BD7vZjGwkjJg/gpUr1vBhOosU3J45xFMxeFwhSDO0xpegtq0Z3hht7l5EF/ywaYsxNjuPS72XcdsduzE/70EqIcPq1RtgLbGydj2aiiNGJjlCsGZSCEXD3EWk9UAmkrLRknCi2WyCA5moyCEJCTUmKMUznUizuZ0Mcb6IH7FMAgKJEJFgFJMDExjrG4JnygGL0YRQ2IuONctZKjPrdHBxQXz4D3/soxAohciIaOqZ4YMAFV1EqSG0pyAL3BwYxJkTJ5GOJhGeDMCkV0BJBwWRAMuaOnDh3DUEQ3GewtGEs6i4CMGwH7FsHJABqze08VREkBLhwske/PQHP2ci1S8f+zmbcCdmRmEtsRVwx7Ruev2IC7P463/4PLwJwvzlUaQyY/jyDaxY1gyBLAtX2Alv1AOJQsW6/CJbJUzmEowMjWJkcBhmnR4yiHH8zSPsWVCJJYwoLSu2si6bai4yKbrcfuj1xXD7/ZicmkWaiWdC2gy5aCeNqZQRhxmYDGouWKnY7Vy9Bl09V5AXieD1eTE21IdvffVbeO75l3Dfgw8wQerQwXcxODaBLKOQ5cgk4rAVWfDg/ftwz/47WcNNCMb9d+7FD77/3zA+MYtgMo9UHginqUmhgtlaxHsG6fPJmEn7Ju1ftIeQLjydTfM9Rp4mmrKFYxGEfeECo5w8VDIFS2UoLdXj8XPtQiFMJM8Mx+O81gejYQ51q6mp5GYNBY7ZbVbEIhEu3JUsyREwWIGuQ9L1U4AUfS9U8NL+QQ+6dpaSS6l4p/1PLhXwXkbPTwU5JcHSwYNM1NzxpoJXSAO9DJqbG5HLUniWgNeY4mI7Z45QQ8XlnWXpUiIRIaAjk8lIppTPCBD0hBEJxHk6RV122vMobZo77nmwjIUOG9TIC4YIFZsoHBjSBe487aNyhZI9blaDEQqxGAtz8+jp7UU8nQLjhujZqMFJ9RI/bYGKx/Jj8j0wTrJQQ5Gp+P904U7Nw3Xr1rE8eEki/ccOEv8Z/lxQU1Odp4KY9OkyhZj1MqlkITSI9GF/6EGF8xLmkQp3s6lgPl1CRLLsZZHDzkU0hSktUmvo10vdfOp+LzbNuXCn5yAqC/2ax3WLBk/6O0uUGdJpLelu3o+HZJzT4lsu8EoLHfBCUistYIWC/k9duBNV5lwnkJUUiDx0oVNxvqS/p/dC1z39LIuyffR1zUIutiAUjeH6wBBs9nK0reiAwWxhA5jf5+fihQoIGt+vI/PdyZPIpNKLCWsxdKzsYANp96Uu7N17J3PK6UZrXtbCyaBUABLyKhELIRgIcpeaTt811bVweTxYu3YdxifGuKtNix7p3imum+ZqhASjDqtWr4HRaEBjUwNLqGixoHRV0pnTgkDR3iazBRaTBe8efJsnA3QtLW9v52RM+iAKiYhZjvzWyQiTGGdDZF1TIxumQsEQenu62BxJXRKVWge1UoOxkVEmSFAhTQeM++9/AKVlpXj0S19gg1hRsQViqYg7x0TFiUej0Gt1SMTiyAmEWLl8OULeIMYGb8LpmOdu3/0feBCn3zvDkiEK7KBCMR4N81h79+5bKICQTU0H3nidF1/aBOpb6lFSY4M37kYqH2fzUNgZRC6Sx9TNab62tEYVxCoRikpLodWZYdRZMDo4BikkbKjsG+xBZWspbr13J2QGKd479x4kUEMYE8E7H4C1yIZ3D7/Les77772PkZ20KREK8vChQzCadHjw4X24fP4iPvPxT+PlZ1/D9a4BxEN0YLPj2o1e5DV51HbWwlpXjKAggoggyrdJNp6BOC1COpyCRVGCqopqGK1GRBIBBHxuzI9OokxfjLt234OnnngBRksxLl++ik2b1jGRIBVP45c/fRqr2tuxvKkVhw6+hTvuuIMPGlt37uQD1IXLF3ClrxtFFgN8Xhc2bd0MoVwCmUSA6upKLGtvx6WLXXjsZ0+g0W6HRa7A7u1b8Oahd7B241aIxEq88urrWN6+grusb71zCMtXtrHeMxIIMv6voc7OXR8yT1VWVeH48fewafNaLqYdjllGg9Jkxu0LsiRreGKKQ1zCuQQ23LYZJ8+cwPWhGzDZjLCWFDOPXJGTodRYgreOvouVa1Yg5PVAKRGjzF7CKaNr165HV08Po9wqKkoglsnR1dvLoWS1ZZVIhxM4ffwMbt1zByMkk7koj92JTBTxBtBQU4O//PQn8flHv8A4TUK89l66jI2b1qCn7zLKGqtQu6wZ5y938f1V21CPC119qLLXYqx7CHZ9McLBCBvvqBFgKLLg4o0+BBDCBx9+AAJBFtOT05iamEOR1YZP/c1fYdI5BYffgROnjmLjprXo6rmEhhryv7j4mqJpXjKaZjpUMBVFIuBHQ2UFrEYrxobGeMpBOMVgxIVJxxTqGtqQDGQRWAjj3gcegCfmRc+1LgizgDCSxo0bgzQwwbbt29B1+RqEYi3EUg2TTagjTEEyxfYKiKVEsUggLc4hK8rzdEwmknDaMtM4iMpFadtCyrwQcxFM0MDuiz2Ynpzl76yuqR5GIjPlKTBHDnFOyCg7Sll9/Gc/Q+eq5YAgh2nnLAfabdy4Cb9+/lVs3LoOkXQMTe3NMGh1LBUj6R51SGlNJZmeWq5ks7woL4KIEK0UeR9LwO90IxGKgzgx4XAMOkMRywKFaTLRinlyGMuGINcD7Z0tMOrNuN5zE1F3BkM9I3jooQ9i9dpVePQrX8bgzWtoaKjG/KwDBrUB9ppSrNy8BmZqQAglUApk6DpzAc319Thw4AUoDUpYqkwQyqRQmawwWEug0VugUWqQjiUx0j+EmC+AgctX4F1YQDwShdVoRjoew+qVHSwJ4XCIvBDRWAqTs3MYvjkCncGI8ooqFFuKGX94+uRJ+ClHgiUQUnzkww/j4MG3EI7GoTMW5JdqpQpPPv5DBFwefOSjn8VffvoTLK966+A7WPAGIFMr4fP5YdBqUVlqQzwcxN47duGefXsJ/MqBfL968mm4vSHIDMUIRCIIJRJQ63V86E7GEywjkUtlvFdHY9FFZngeRpORNe4U3kTyS9oXqBlEE2LyZWlUKi7eo5EYvL4AfN4ApDIFZ5iQJ4YkLzoDmWNDXFgT258Y9RSEVWa3samV9mnqStO+JSdGudnERDTqt5E3jhj/pPkmHTsHF1FiLQTweNxMy6HpOIEiaNpMRT69T5oW0msTZpGelyacZqsJ6UyS5TEkC5TLlIx8nJgYQypF4IcE11HBsA8yhZQpaLlUHpTAkYyn+XDCwIocmIBENB7a62m6wJQ+mYQJMHRgoIKDGha0ttDhhZCa9HdVEhnSsTicC072NBD1h0hYlPAaDycgoaYj1XCLtD7WuGfp8iigkekgolSpoVT+nwtgolpky5YtPJn/r6Br/72OO2ncqdBawiwW2OhAIpHh//7Q43fM90I33GJRsvlEttS5Z6MrxZgXTnFL+vkl3fzS67GRk02nhE0qdN1JHy6nNEVCPwp+17mnv8cFP63tLHT/XXjTEj+edfNUnNPrvw//SM9Jf0aac3qKnd3CP5nGnQr3C50CpMS/o8jQz/w/k2WWPkv6DKbHs/B7Cu9lfIKwigvYtG0rlq9YSQ5XNkj29fXhxPFjKDIaOCF1cnyc5TJzTifUKjXaOpbD4y0kgKplClzuusyJcVt37mCeOxm+CBFGY2s6hdONTJo8ClKiG3l8fALV1VUQ5MjwOcEIQxpRU7eLzCm0mZaWl3HnI5fOs6SATrUUdU4JpqQrpIXS6XDyZ056VZLTEPawkNhGo8MMKsoqeHLinJ6GvUiPTD4HCaUbKtVwuYiSIuRAH3pQQS0WE6qOrgsJJ7VS4d7Usox1e/Rvn3jsZ0yQaF7WCJfPwxIDCm+x0M8YT8Hj8kAgkzAznRB6k+OTSMVSTDhYu2E9Xj/4BoqtRVi9egVmJiexZdNmXO/rQ01NLWtAX33tVQTCIUAgxrX+fkgUYpRU2VBSXYxUNoFiowndZy+h2FAMs96M/hsDMBuNvHD6YxFIaVNN56GRqaAQyuD0znOXXygXIZjyYO9Dt6NxRR1/744ZD8K+OPQaNXp7unniseuWXZgYmWK9PXkI8khxUEnQGUYunkdteT1eeu4l7u7EkhFItRIesTrCbrRuaEdCkkROlUc4F4aQpkDxDKR5KSMo33v9IvJ+Je77813QmNXI5RMY7r2GakMpbGobhgenoC8r5xCre+65g9NpCfnV13MDF09dhkKgRCaeQCIeRJG1GEazGUeOH4NYJoXRqGG0WTaTxP4H7kL3lR4gk0dZcTEq7aWYmpjgoKDaygoOyykvL8Ohw8dYJz06Pg+jyQCrtQSDwyM8XSF+MHV9N21ai9pqO/Jkkk4XYttjsSQmpkivGkIeYl4zCJ9G1wh17//lv/8bKurq8M6xw7h9/12oa23Ei6//BkIVMDo9CqNRD4VIiipzGbRiJTzxGGbmZhFwutDe0Igig4kNY6vWrsHNyREeJftdHj5Aak0mEOGpvNTO+QNEVZGJVdCo9Xj1wCtwOT2MVmxuaEZVaTlrgz1BH26M9GPe40axyYytW1eipq0C4XwcC94gpDklkBWjsXkZfvTYLxDzR1kLv37lOhx6+x1UlpbCNeeErcYOkUmDidAUlne0YWJ4nKc6RqMVBrMVFY01zOKn8ff6XR3w+Bbg97lhNupQXVGBhelZLlopW6FxWQvOdJ9HY00lkE5h5OYINq7egIjHj1K7FZOzY2hZ0Yr5hSBqK1vQdboX9qJi1K9ows2FMfYN9J7tgloqRJHRjFJbGaj5bLNX4SeP/wZKuQYBhw++BSrA8uhoa8bI9BDMDXZ40iFs2rYZnR0dSJKUjgAJlD4pps4lkErEYSFq1vwCpqdm0dDYzEnDRPchcS9RRahLSZND8rUI8jlMT00hEY1yt1ShIdSjB4l0ksk+Gq0etXW1PKUkhjyF+5CnYWx0lBOaqVtPxnrqOBO/XJyXIBmJIxmJ8uHM7XAzCSgTzzKF5ObgJNqWVcHniUAslGHT9vUYXxiAyizGwM0RfOADH8LjP3gWpdpyBD0R5LMCvPLqy5hyjOPLX/s7OOedCIciaF/ZDqvVBK/Lg3w6B4NGx9LI9Rs24MCBA1hwudG2vhFTCw50bFiHnEwGi70MJrOZlNNMIFMKhHjpZ09g8Ho/VDI1Sm12nuzkKTEyl2Xjpsft4nWaiGF0ACKpDjVvPAtezrLQa/Xo6r3Cuug9u3dzUUpeqEs9vdDpTIiEYvB7vPjmN/4GDdVV+Pu//xr27LkbkUgSvVev8YH2ev8NcmkgHI+g2GBAltLA5WLsunUH1qxbjS1bNuPw4SP46c8fh0CmQ4oaOyIRwtEYrDYrT3gJ7WgyGrgBRUQY2kcI5VhcTBjcGHsmqJlAnXBq2hC0ga69AsqzoD+fm5tnsgwl2aYpUZYOWWSMILV6mu5kOpzIUFFehsGBGxBmUkgmE5Ar1awTT6ZT0BoKxT6ljNJEWySS8oSRDufEaZZISEAoZIpQNBRizwBNx0kGRgdV2pdpj6WOOO3Js7MOJMMR1s2XV5YxJlhv1LOEtKqyjrHOQwP9yOairLsXCAnuIGI8MO31ZEAN+UOIRBOQyqV8D1PQX5FZD5PexLVNJJZkJYOcSEkkk5EI0dLShKb6OvRdvcpgBPrOtRodWhuaOBPEVlaCq31XEY6EuNlIkwcy3FIjjOLJqSajA5JBR4erSsQiUZ5o08Pp8cEbTPzRBvZ/hFTmkjCOZcuWYdWqVawm+K/2ENTX19J3/NtgoyWD6G+xjQUJOf/5kjadPiRORWVuKFNLOTHVaFAUtOiLKETSrlP3nDrtBYNooTinm5EuSupaKJTS3/LZl4p5Nmkhywiw91Njlr6cJd06P+9SEU+hTulCKAIbUhd170uvR0U8vdUlQ+zO3j8dVYYL91UCpESFwr1wpii8Nw604glDgZBDJ2KaODjnRHDOxXkUODE5xS7zzVu3QySR4cLly1ww0+l8ZHAQdbXVyKVTbB6lES2NrFrbl2NsfAxag443K72KuLBAZXUV5pzzTCqYmZrGqo6VXGSTvIWKbkpWJUqNXq/nTYrGgsGAj9nXFdUVPB70hwMFA+/Onbx4ORyki72C4eFhHj0Sc5s6+tRxj8diHHTBjH2RlE1VtCnQQcBisfICMzk2yTpuem2XcwaJDLnsJbCXVSAaCnOXgpz+lAZJnRNaLHkcmAc/x5133QW9wYSLly9hfHICroVZ7Lv3HhTZihBLRPGTn/0Uq1au5AWcOme0sFTWVWPeMQ+tWoeqymqcOXOWtYf0GlZ7CZa1NiMc9nCkOJEJ6qpruPtQCCDLMrs6mc5xN0Rn0iIvy+L4uaOQqyT4/F//Dd588TXMjE7D4/Rw0U4BRBTPPTE7jWs3R2ArLoVBpcdHHv4wm3opOn1yagJSvQQDE9ew++7dnKhaW9vEXf1g3I+Q3w+r1oiAy4up8RkcevcoPvm5T8JA6ayeIAxZE7QqHf75e/+NrwNP0IMvffXzGJ8dxqr1KzE0O4pL1y5DpBYjmA4A0kLcNckAdAot0tE0VEkN7rl1H776la8iFIng9ttvQ8DhQaW+BM8/+Sq+8OgXsHPfnUzcOfr2QfhcC8ilgVPHL/HhrbK8BkF/AA/edxeeff4FpjWRhEGqkMBcZEIsFmG2MiEcd96yDdOjk/DOzaP7/FV0tNcjQJHktmKEw0EmSFAXaGZmHk6XF7V1TTh0+DD23HYH4zPr6ur4/7ZiM/72c5/A9OgwBJkE+zqcjgWUlVVgZtaNW++4F+8eO4wXX3sNWj3FmBsRS2TQff0a4gDufeAuHHjlZfzZxx7E2ycPQWlSMvvfZikC4lnoJWqcPXUBm7ashcliQV9PFwzqwv2k1GrRtLwVx06cwIYtG/HOkWOcviuTSNHa3IT2piaIIMHw0CgEAineeetNlNrtaKxrQiwUh9sxjw0b1uM3L/0GYzMTuP3OO/GVr3wNh6YhwqcAACAASURBVN95DWMzo1AUqXHXfffg9NFT2LpxGw6fPsNmxbKSUnznK9/GvttvR8/lSzDJlcgnU1AaNEioZBhwT7HmN+j2odxehrr6ZgTDcZy5cB7rNq9BkDjgMmqJ59F9+SK++tVH8fLzz6PSbsfM5BR3qWylZbgyNICe8+dQWmxGZ0cbTp08h+3bNkIhU6HIXIy5OQf/bLt33YX/55/+Fbt37sLaWzZgaH4UNyeGMTc6xd3LYpMRfRd6oMrJoFAacOvd+/HP//3HiAQT8M24kFoIM2t9513bMJlwY8PdtyApKKyLcoWKCUjJaLSAqstlYNUbYVCoGWN66tQpbNm+HUqdBi6/BxqdDmaLlaeIdH1TN5NMf2TRo25nIhWD10/8f3AwDwWPKeQqLuCKiksQyaY4tK5gTI2y+ZkmA9SNpenjwdfehG/GDbPOBJvJhHwii2u9fTAbitgUSOQyOgAoJGLUVbdgZtqBobF+qIskUFvE2L57G+rqGjExPIkTb56Ady6CxqomiIRSZp8TsYVSoeemHXjuhacx0N8HW7EV+XSGjZLNjU08RfL7g5iYmMBdD9yNvfvuxsmu8wjmkhieHIdKr2PZDckflQIxeg+dRffZC0ykWduxitMwb/RdY019PJWA3x9BTU0xmptb4PL6MDo6ilwmD51Gx5MRSgClcKTOFW1obKhnSSZ5lw68+TbSi6mbarkKd+3Ziu1bN+GH//oT3H33PkxNOzA3t4Cp2RnMuxYYPUlFqUEth0WrQ9gfYA9VW1szbrnlFjQ11sMfiuCXz/yKu/n0rYmlMqbEEDnMWlzE6y/tIdTEIaoL6crpUKXWqXndo32LijVqLNEBOpMguowc8SiRZUwsB/X5AnA4FiBWyljyQ/sAeaU4qDAS4mssk07B6ZiDTCRgUyvJOvngb7Px9I48WSTfoXoiFk/yXk0ZIzS5pQ4vvUdqtNDBkagy9L4TiThPrqk2KeyvxFGXFeQmyRRclEQrlzA5qbyykiV4pfZKfr+5VBJTkyMIBLw87dYZNCwLonuQmOl0bVIZQU04mizn6XNSa9BY18i+NmLiEyVJZ7awpIhSZSfHR1lCarGYYTYXQSZXYGD4JhtbW1qW8XSUPFLT4+OcB0C5KmqFmuWfZIqmfY0OH+RJiUYiPOkoqDKSTFQadxAC+t9//EcU7s6qInR2dv6n57X/oU+WOe5cIS0iX5bSPRnLuBjQ9f7goiUqCv3eUvG+1H2ni3VJDqLVSJkJWkjvKhT5FPRCpgf68vnESnp16qovFvRL3HYq1qnzLxCQNpz0ngVnOVkdWXLC3eyCpoweS7p1Rk1SYfw+V+1SAb8UuMrd+GweO3r+dBr3kWoBLq4G0pKCUeR/91jSvtP7pzHglW4XRofdjJ4io+n6jZuQIqMWdYslYkSiUUxOjsJiMmJ2eorHu9TRpsUnk8ujrLwStpJSRONhxEjPFo3x85Dr3h8M8qmfKAnUnaBOAV3k3d3d3LUgnCMx0WmRWXAtQK/VoLGxgceV5VXlHO1OBqaZGcJVugtGHH+QvycKsZDJJXC5F/jHpHEfufljsSgX7rW1tTBRuAfx4MkAGokxOo9CYuRKOW+mU7NzGBsbx66du3ixlQiETMQ5evQINqxfh3NnTmPNmnVM2PF4vMz2LS2vQP/gIBfeZK2gsbtMIYfH78GKFSswOTmGk8dOYMvGTTz6lSoLsiBy2e+8ZRfeu3AB5ZUVjBOjRSmTTWF8bJCNutStoQWQdH2UWkrjUiLZ0Oja5wsiJ8oiK04hnotgwTsPm9XG3WvfvIepBvSgzh0xzlesWU1NZjgcLrQ1t0KYF7CZk35eKnAee/wJdKxpgjfqQ1aUhdFaDHtpKYcFzYyOIhEI4+lfPMGO/aZlrdj7wN146oVf8dSirbKdDzLf+cfvcRfGYjXBH3DC6Z5F+/JmdPdfRevaNvhiASTzSSgN6kIAmlAKz6wLerkWWqkGzvF5yEVq1FY1IZcE+ntvwD3rgL2ohOVBze2t2LPnVrz33imsXrMKPT1XkYhn8fILryMRTeNTH/sIbnR3Y/v2Lcxn7ujswJkzpxlddujQIczNuVmv/KEPPoCL587DNe/Exx75MC6cO8uHydISGz758U/gwNtvcOALEZDePXwU+/bdh7cPHeHvuLm5CS3LlqG+sQnnzpzERx6+Hy888zh0Kinqqiq4S0rGyu6e6wilZZgP+fDnn/4EnvzVr3H25DlcvniFDdDNK5ZBLhVjamgI+iI9yuor4E8G2NwWCQaQi+WwZ9s2uCfnIJJKEBWk4Q54cK3vGlZ1dDCR4q79+/GDH/0IHRvX4I2Dh7F+w3oega9fuQo2oxExMlCHYrg5PIqaijIEfQHoVDrs23sP6ipr8ZFHHkEoEkZDSyM2bt6CkyfOYsemzbh0pRtb9m5HY3sdDrzyAppaWlDZRNdGFFPjEwjML0AlEaO36xI6lzUh7HbDHwtjMuDBI59/FP/4ve9DlMvinr13we0JwLHgxrNPv4SPfvbPWNM+OT3OE7QPfugB/OTnP4ZaLoPP40JRkYmnnFV19Xj3yClUltgw3D+AXDKL225fhYvdvWhetgKVtjp45j1cAAkk5F8xsHxEqBbB1lSO/pEbGB8Y5J1jZUsrUu4IEu4wJJBhyunB577y9/jlE8+g72wP1lfV87Tl6vggHv7SZ5HQSpEhKSQF06UykNA9mYmypl2YEUAjUaBIbcSvn36Ku8QGsx7FpSWMq7x+/QaHWFHuBIfL0EwqmfptpL3WoEU8FeXgvyyZ+EAUFT8CwTDLlepbGrlAo38TCYSgU2u5oCMc5PGjx+F2uVi2QVIqi9YIlUyJuak59tdQ8yeeSmJmYg65YA4Lc36eSGWFKUj0wAc/cjfefPs1JFIC7Nq5Eb4FH/rODaFYY4NeY0IoGGFEsdfjh0apw2c/8xdwuRx447VXoFEr2JRKDZqOztWQydRwLbjZK/Je10XklQIIVFJ0blmL6uZ6SFUKWG3FUErk+NWPnsDUzRF0NC/D+ROnIc7m+ZBBvHGD2YyGulpEwn5E43HEYymWCIYDEQ7iI/kHGXYJNJCKR3hSTaF8Y+MT3CiJJokAVqgQNqxqxa4dO9F1uQfNTS2cxUHmxVAkhIuXL/BEtKLaiAf23YdUJIOrPTfQc+UKP0dNdQXuu28/dtyyA+cuXsDrbxxEOEbhZiLI1Wr4AyEumsl4vBTYR1NiMme2t7ex0ZXQwzQZs1hMcDpdKC0p48MXrZeREL13Ee9DVAgns2nWrRMmmApSOgCoFAo2tFOhrVIqMDc3y8bxguwlzzI9hVrBcAdqnFGBTvhHpVrLicqZXI4PjtT44gZing6LUjY407SA3hdJfGgiQP+WptWkj08lCxQch2MOmXwKdQ21CIXCKLWXQ8r3FgUHenHpwlmW3FADDDzBz/LrkkSI5DcUbLWseRnUSgVLvOh1KTWXJgwCiPmgpzWaCtOMbIZpYIy9pH1KKII/EEZRsQ0LATdPY6pK7RDlsyixWJChw0k8wYc4WvdIhkt7P2EvWZK8BPpY1LznBBKkpYWsgH/v8acu3L8l8yK/tvW/nK79/Z+xgMypf+yD/9/9OWu4xaRF/13nvZBwWqisiSyj0Uih0SqhVlFSYSGgiQr2xsZmVFRUY2CgC5GIH7fd9hBqa1tx5sxB9PdfRH1DCyxmGxyOEXh984uFOT13jE0bdIORCoYPCosyHOpiU2ebO9qLF9hSAb9UvNOCxLzTbI6pMo2Tv0tS/X/zGSz9m9EaKtwFTJUpGDkKLPpC6ELhsST5KXTfgYFrAdy4NsebB5k+t27bDpfHx9086j4ceP0ASkusuDk0yDdTbVUlL0ykKyuvqEZzSysMRhOu91/B0I1+KGjDE4uwclUn3D4PxkdH2BjT1NSE+oYG7qCSLr22toY/N8L30edIpjCrxcJdUIVazdHjY+PjCFKCnC+AWJzGiEkOW6FulkhMbnIpd0zpIEW/puAnCjEiwx4ht+imb162jA0yApGQOe6lpWVMoqmureVxI3XBn3vmV3jmiaew55Zd3K2gjvzN4SHQfk40FkoilZEWL00dDBGkCir+FfDSYUOng8Fk5DRYm70EoQAlz8oQCQVhNOggVoj5WqNRM+n6lPSzIQ+nx8WHEqvVApNRizQFSalUEOTy7B0grSNNGagLqFSo4Q0G4I/4EE1F4I+5IZIKoFVreZSejmV4gaWClTYs0niK5FJOoKUODqUPqhUqxNIpKKVyhN1enD99BkJkUFJaguWrl0OmUjB+MhAI4tjhQwj6vDzablu+AkU2G9pWL4dALoBGq+Gihp4zEkmwvIkkRq+//CL6eruh16rQvq4DF673IS/NMzWGkGk0OnbPOmEzFmNsaATrOlZAkMgh7s/i0pkrqCEs5frN+P73/xkyuYBReRPDMxDm09iycQPuvGsv3nrrHdbDTk/PMTpvfsaBtS0rGKvW2taMeec0H6LPnjvHCLmpqVlsv2U75uamOM303NlebN6wFqGAkzGj//jtb+HKlT64FuY53bC2vgH9A0OYdzjZn0EdJsoqoLvHXlKK1Z0r4HPNQK8SI5uKIJ8rjLbJDxCNZ/C17/4cX/j2V2CuL0dX33X88F9+iN5z1yATC9CxspXZ1u3NbXjuxZeQl+TQvKKZefByiZDpNY6JqUKwVz6L2YgHWaUQRSVFePf1I1i/fDnal3fCHQkBMjGnRiZSGS72ov4gmqqqYTOa4XX5uKtLOmPSZT+w7344pmYweO0GLl64gHUb1sPhcuI73/0e3nrlIK5c7oPTF8Deh/dBoM3AH5rH5NwUcgoFMiIJxodHsW/37ZgYHuKpJW2ufucCVq5Zi5ffeRt/881v4+lnnkHAs4DmxkZcvHiJjblkbv/gQw9gZnoKbo8L5VUV/4O994CO+y7zvb/Tu2ZGI41GGvUuWc2yinuNncTpvUAKhEAIl8C+u5C9y/KSsEB26SwkS0ggbAgJCXESp9hx3Ktsy7ZsWb3X6b33ec/zTMzm7nvP5oU3555zz2XO4ZhY1mg08///fs/veb7fzxfdPT1YWJpDAcXEuxwQi7JwumxMoHnjzT3IL9CwJEQhzEAmlkAgk0EmV2JVexdefXkXAuE45Hk63HnHXTh76hQKSoyQGpRweu2MXF3b242qknIsjc/CqMpH2B1EPJmF2mxCWiTGhWOnIfAFkadS4aqbdyJlzIMlHmDtsDgpZLJMUpCFRC2CIC2EAnJIUkL4rW70n+5DkbkQWqOOZVligRgvvPBbfPpTn2YEJU0Mx2jNEAlYnkTgAsJJxlJRxFJhNDU24PTpszzhk8qUvEZS84BkWeTrUUnlnJzZd/wkF5kGfS6V2lRYhAKdEY5FF8YvT3GgVllVKYwl+QjEvaw1Hj2/gGySihoxS9UMZg223bAOGUGcp2yXLg7jcw98Fp45H9588W0kQgn2xxCGke7lgDsIt8OLivJSlJaZ2GCeSsZ4WlVfR133Ahw/dgrplACTs9OIC5MorizB1uu2IUVyonSSm2HGkhLY3XTYiEAqECLs8cAys4iJy2OoMJUjHU9zciyt9dR8IWwqBRdRWFNFZQ3CUT/SQvAaSZ6zWDCGLetXY/++D9DRtgoSKQVrOXDp0mVUl5sZ9+ij6aCxmGlT5DspMZswNz8DkTiLW2/ZguqKGpzvH8GpUwMYnVoAiCiXzaKwUIf7Pn0v2lobMTu3gKGRMQyPT7CO3mJ1sB9KplCyTI72TMIiRuNRVFaWM6OcCGI0RaKmkxAk+8yD1+2BWESJoJS6C4iEtPbLWCoTTxPOMM5/T+ZNmmjksI2ESMzAH/DltNtsjiPZb07aK5WJOYWbGlUkrSorp2tLAovNwdM6bX4+d9ppAs35NxmwSTUSDXGXPBaLcNFLHfdc8nkaYX+QDzipdBwrVjSxb6CsrJJhDI31KzAzNYOJcSJdGfiezy/Mx7JlEclUgok1dPAgCUssEucmk5DuGaEIujw9H76CIUJXCnj/1dIeKBIg6KfwqEguQEkkQoxybEgVIJOyeTZPKsXdt92M+clJzM5MM3KTGk/sSyQmHBcwudBKVk2wgoAaqmkI6X5S6j62dPqkC/dXWvIRbKn6P07X/gkV7qRBzuEjuVD9kNpyhZ1OBV1xSSEKDDq+GTo7uzA5OYxsNo2f/vS3HKLxyiu/wNj4BTz4wNdRVdWIQ4feQl/fe7jhhvvR1rYBCwsjeGv3M8jT6NgE4XItchEfj4cRjwf/h856roDPFcVsDiVZCrNL/0Pqw8z3D82um08DDZ9w4U5pdxwcxdQcwiflDjFXJDMfZeJ/sHcYsbAMNqsdtbV13EXX5RdwoUudB6vDhlgkyAUpMcGp60OjOdL6XbX9GuTp85m0svvtXbBbrDDlF3A3vntND8qrK3H44EHEY3E2rxSXmrC4uACTychaZJKMaDQqHqfRCb2o0MgcdgqSIN3U3NwCImxuIcyUigOjRFkBL0ZEEZArpLmkt0QcpuJiRCNh7nRQ98ZcakY4FuVDhTcUxNTsDJqaG9n5Tfzd3KldxLrd115+DUZ9Phpq6uCw27lYs1otrHWkLi0FaVB3mzbNphXNmF+ax+WhIWzZuAmFBUZ29w8PD6O+sY4LFQqKuuWWG3gacHH4IgyGfMSTacTTKYikUjjcToxNjLPRqdhkQpJCM+RyXgCkIhGM9JxCMR9UaOGnsShtODanBcGYH+6gC0qNnH8uUgLEQwnEBSm0dLZCX2Rg6UtaQB0KKd8TxHRnkk0ijkwsDkQSSHgCmB+fQNDnh8Np41TUNZvXIZpNwhfyweFxoLNnFWtyBUIJj/+9HhfMZhPsfje/JyKpjCcRxLLfvWsX2lY0wEeINKMO3lgEbpcHOo2Ou3t+jx8lxcXcLqMukoQ+y6QI7/1hPxLeJAoU+di+4xrkGVQorynG7OIM+k9ewvbNGzA8cAkhTwAb123G5k3b8Mc/vokTx0/BYVlGNpqAXCbFtm3rUV5egqYVTTjTfw5Hjp2FyWzE9p1XQaoQoe/YccQCIXz7W0/C5/Pg0qUB7HpjF4/ANQoVyspK0NPdi3P9F1BeWoGe3tW8+ZAx8dXX/ojm+iZ88ZHP48TR91FeVoRUIsgMbblSBrfHg3/+wY8xtujFj3/9NPSVJVBodHj+589i/1vvYU1XNzJIQCFVwr7oxr4Dx9HR08YUC1/YD7EwC4VYgKJ8XY4IpRbj/NQo9FVGbLv2apw/0QdZUgSjvghd3atxrO8Err3+Rvz+j7u4EDRo8lCeXwCNUIKJwVHEI3E01jayllwllkIpleBnP/0pb7Z1jQ3Yef31HEX++r+/CoVcixdeex2V3fVo6KlD78aVsPscOH7pPI4dPYkStQG1RaW45qqrEYxHsWffB/jek99DX995fO0fvoldB3bjVN9xTE0Ow2m38MTLVFzK125ZaSlSqQSq6uu5k0lrInHL5USRsCzCvryIpsZaPmwNjowgJcygoNCI4f5L2Lp6C37+9NO47vqroctXwmp1o33VepTUVnFBcOTAQV7jVEY9+ye8ThvE8TRW1NSjt3s1hgYuw7Voh8fhgqmqAtqiQhz+4ACidifCwQAe+G+PwI44nOkos8VJP05UmZSQcjqykBBzPSGCXpGPb3z17/Gpe29n1CSlSNP9nK/M44TeLZs2w+1ycVFEeMXR8XFoaIoSCHAxWNNcxp91aWUZLo+MQJOnZ4kLpTZHk1HuQMplMhj0evZukqwkT6Xh8DuS0FjmljE9ZkFpQTmmxxYRCoUBcRrl9SboisRsog1705gaXWTZDB3chcosNl/diYpqEyYnx+D2RBEPZhB1ZNFQVo3l6SU4rA7u5LvtQT6k5GsKePrh8ThgyFfDbDZiemYeN1y/EyXFpezh2P/BIZaMSRViFBYXoqq+Cv5QAFMz0/AHYnjokc8gJklDm6/lxhTRyEQpAU4fPomQzQvngpU77y6/j4k+NK2kWBWZmLTaMugMSizaLGx+Jd8RUilUF5egpaYR4UAM+/cdgtXiZA9Pa3M91q5bg+HBIS5mz5+j5lsAChlBCwpgNGpx9eYuzE7P42z/CM4MjCMuECFFhDikIZOLkSeXY31vBzZt3ITKqhpMzsxj/4HDcLr9vP9Q4R4OUSAXFeMJpFJxmM3FEMno9YpY5kIHNoqhJllMTlqj5aZdPJZg/0ssSlIXKRRqOevQyeDNJBhKsfa4ICcDZzQCn99LjWluQuY8c2QCpW0qzdIqIoLRFIBM7iQdotdGOnHSw1PjgB5k5s5QLkk8xs9H3Hea9tLEmf5HXXeS6FLiMEm6QmE/iouLEA6GsbJjFQLeEEZHJjiteGh0FJo8FVRqmoj4OP2XfH9KjYKlQzRBpkMKUWloSkQSA+r6MxpSkJOr0n1Bgv/77/sUgxf6+k7xYTQWT8JitSFFTUWxFPkkl41GUFyYzzr4iYlxWOw2RiXn3He5afJHG49kGifJEEljs0IpZIzy/a8fn3Thvm9jLaYKc4Sf/1Mff3HHnRaIHBIpZzxlmsqHyBS6oKkIo4KdRlv/+vOnUWwqxjPP/AgDF0/jS49+HR0d3di37w0u1u+882GsWrUBu3e/gJGRU7jvvq+jtLQOx469gYGLB7Fx461Y2bENU1PncfDgv/PPyenJ/HxT/88e/7nbzq+XdO70OtNZbDqdRf3sJ9dxP9srzEllMv8RuPTR13UFrXlFc39gzzBmp9zINxSgtCwXwkBhF0XER162snbd7bBheWkJKxoauDhWyZU8qiumf2OxsUkrnUmgo6UVyQixXeP40mNfxo/+9ceMuCIjDhlR09kES1HWbljPRInJ6Ul+H+LxKPzBIHOUtVodbA4bL3Kl5fR6ElywEyuXOhikVSctqVaj4pRSGifTuJD4sXV1tSgrLWfdO8lQKqqrYHe6GDFFRWjTikY+VIyNjMDncuKtt94mcAT0eXomODTW13NgB72Wt956E1/58mP4wx9eRUVZOXdJyI1PB5qJqQnUNzZibGgUoyMj6Onp4QWJWMXFJSbMzI4jkYmynk+Vp0YwHILD42WX/fTcLOQKBaPFaLpAYVdGQwF32dMJGocSTkzPRjY6sNACaDKXIJKIweG2IRQNsLGsfkU9LMtW2JZdSEaSUBRo8JkvfxaRdJI3JpFMzLhImhBQRDvdEiS9ycbCUAuFuHS8D87ZZdSZq1kSUtNQjX/7za+gLDHg2pt3YMfOa/DmO+9AJiFjqxJ9h06i3FiMvtOncP+XHoKX4sfTcehNevgiPpw8cxR1jZUQS4kaEWY8p1aTD5lIgcsXL8OQX8jFDYWgEBVBlBJBJVLh/NEhOCddEEWAKpKeGLVYdi/gy3/zCKrKq1Cg0SPmDUEvy8fF/iGoFFp88dGvcCeMgo/aGmoY/faNf/h7VJSb8bOf/5SJKPR+//cnnoBCJcJbb7yKyZExNqb6PV4m0fzmt7/G/v19eOUPz2Lo8gU4bHamivSfOY+2Fe1ob23H4OAwv/+UmKpRqHHHbTfj3194Dg8+cBc8XisySGHt5g3w+D2Me/z5r36NB7/4eYSSSfh9ITgWbXjxV7/mtSGFGJRyNWRZNQ4dP4OV3d04PzwCo7kY80tzaG+tR01lKbIqwBJywlhXhq4ta5Bn0MO2bMPQwAi0Qg1qiqsRj4cwMjWFtEjOvHrS8GqFIoyePo+vPPwI3DYnrMsOTI+P4btPfhvf/6fv4OLgRbS0t0GskOGJ730PP/7uU5i8eBm9veux58Qx1K7vgMKch9vvvhm/fOHfEMomcPiDE7h983aYlQZ0dKzEyMICDGYzdNoCfPWxr6G1vRPbb9+OxeVpnO47gp6edi5m6R7dufN6fq9rqqoRiiXQd/osyqtqIBMrWDYyNjyI2qoyOOzLaG1pwtn+05DmqVFUUgZjXhHefuUdOJacaGktR8OKSqzfsBmRtBjifCWcHi/sSzQBlUJrLESRuQjxcAiW4QksTs6i0Gjk7v7xA0eQisT4UF/VVId393yA4OIiNq1bh1ODA7jt0c/BngrD4nQhjyPn49xFVQnAwV1kAHVb3fjlT55DT08rY0bVhjyolXLuEBoNRRgaHMTo0ARKS00oNBVjfIJQi/moLa+CqbiQ5VCuiBdihZQNkNR9LS2t4K6kTKuE1+eDTEopzgL2/5BkIrem5TEAQJyiznMKwxfH4XWF/pQ3ojRIUNtaCJlcyHrruqp6RMMxPhDItVJo8ilgLolYNASbxQ2vI4pMBEj6M3BZY5CQVywmwsKEE5mwgNNOiV1eVmaCz+tGvk6DhQULbrrpOpbx0YFhcnIixy5XKzE8cplpPGKZBGrSWKeB7jXdmFme5aJXolBww8GgNWDT6g14+gc/gXvJhoxIAFskAHmeAlddswUelx0quQQahZzpIRs2b4KmyASrzYF4OILDe/dDEKVDvhALU8twOryMRVSpcuv9IuV+mM2IhIKIx6iRFkVJSTGuvmojApY52J0eDF6ewviSCykK0JIKUVpZiqu2bURTXQ0unTkLp8PJBsOrtu3gRt4L//4ixsemc02jrIj3UpryUvFLKd0kb+QgI0I0kn48HOVDZDJLhBc5Aw1o4u+wuyAWSNlXRKQihVLOhTs9lDI53G4n75VUuFNhTCZfqie4QBXlGoA5Yl4udZ32hra2NkjlCoZG0BQ6GIlyN5466VTrpKiTT4jUcBCRKHk1iEQTYzkLIUlpfyd0JF1n1VXkX8vjZtPa1WsRDkZxtq8fhUYTez1oCkDd/Pn5Bea+U5ONU1nTtIaThp6KdS66+KBJWFVC20qlckZDEoGKJgskJ/z63/0NXvjNr3jSFI7EOMWW9rdsRsKTkuaGOsSiQSbYEUVneHSY8alkGC4wEbo0yxIqptYQupP8TFIJ72k0MVOo9B9bO3/Shft7aysxV/zxNJuPfWH/G/+Dv7hwvyI/+R9/dwFfxFS4U4AOjY5oYskltAAAIABJREFUcXvyyScYPXj58gD+9effw5Yt1+Deex7CwMAZvPjiv+LeTz2C7q4NeOutX2Ny8iweffQHUKny8LvffZc1vJ976LvccT958g0MXj4MY2El3B4HEokwUskwYrHgn14Gj4E+0uWmrhJPAdK5m5G+mCvcgfrZT+aTuyKVSTAzN2eQvfL4k3Tnw+CnD6ViGDhjhcMa5+43uc4JXUULlkSu4ATK0opKjA0Pc3EUC4dYbzs8dJllM6TTrmtohFanw+DwEHdA25tbGJVIjHNdgQHZdApBPwUoEBmmlLX0Lq+HFxvS6JHB5siRQ3wzkhGJTD703swvLfBn2NTUDJVcAY/bC783wFr1WISin5PczWtqaGBt8jx15yMRTh6VqeTw+QNQa7Vs7Pn8I4/g/f37WAdNHQ1i+3rdLuzdsxchXxhFhWTIymL92nXo6FyJx//hG4wD617VjfnZeUY96fVaLCwtwO60c0eNCDI01SwpMvMCRSE89PlOz45jYXEGbatWwONzI5pMQ6KQYcli5WQ7KvxJd9jY0IhYKMT0AOqIM81IQHkBtCmIEQ6EmavL42GLFV6/h1NjaQRMxtTG1macO3seM9OLKNSb0NTViPU7N0KikUOkIL1tjuLArn8q2IUCTgFUycVYnKKk0xQGTw3AMe/E1i1b4PF7cfun70RMBe64031FMhLSF184eRGuRRfOnbiIltZq3HD7Trzyxz8gKUxhRVcTSmpKEM4GIMmTIo4Yyx2QJOO4AtmUmKOx6VQdCgeRFaaQFaQ4YVKYkUAvUCMyH4AiKcNK4siv6UJKmsTFyxd4FHzwnUO49+rrsfe197F21UYMnB/GwZOnIFEpGEe2Y/1abNu6hdnulHI7PDqC2sZafO/HP2RtqVScRTYVRZpitmmztFrwwQf70NvbjWNHj2Dt6jXISOPYt38vlmYX0d7agSP7jzEBaOe1N+Lt3XuYOFJqJs24m1QqcNqXUFZWhFtuvYmNxKu3bmJec1Igwr733kVNQz0OHziK6YkZqDVqLNrmkZGm4HV5gJgQWZEMCxYP3KEESqoqMDY5ztORYqMYNS3l6N7Qhdr2BiTJ1GvQYWhqGs2NHQgsuGEfWcDC/DTMVVWYXXKgqrwaM6NjOH/kGDauXIW26jokWSMahVwk5mvMtrQEp9eDjlWrUNvcjBVdPXjpuefgmp3B/Z99EBdmxzEX88GbiuErX30Mzz//LEZmhxHw+LF91UZcs2YLBEIxVGYTxhbncPToMZZfEPJy07VbEU+HsLQ0Bb/fkQuPMhSipKiUI++PH+7DvXfdib3vH0BpZTUnWlPWwpnTJ7Bp82oUF+lgWV5AwOHHks0Ko9mMNb3r8cPvPIt8hQDbt26ETCFi/fHk0hLOT0/i0w/eiXgggXWrt0CqzGO5USwUxHuvvIp4IMST0YqqSpaCECc+4vejrrkRQQoCm7XAMjMPV8iPbffchqhMyJJAKtwTmTQTQnyWZZYBECnGaXVgbmoGTY2NsDudcPmIfpLLLLAsLGP96jXs66H1y2a3YmZuBnHS5MaybKa+5dM3YtFjpcAMLvKSsTS8bjJGl6Ksqgb+SIjXE/IEUWORkj1JZkPXMnVas6kkywyy6QSnYq5ftxoKtRgOjw2+sBemokImn1kXllkiKBCLEaYJnlYFQTaFpcU5KBQa+L0RSIVy5KnyEY0koVUakAgJcOTNM/AsByFKiPm1KRRiNlhu3rQBdrsV5uJivv7P9p+BTqPkrvzZM2dRXVPNmm9C1pL0j95f6qBHQl5EownQ6GJocAzdXb04fvQEVvd0Med81jrPWNRv/fM/weZc5o6722KFXEDYzSzM5RWYd9hhLDHBYbEh4PLgxMHjiPuiSEZJuhjiCS/5qHp7e3HgwAHWltPEIpmI8vSKGsC33ngDHHMLMBhNGBqbwqWJSYTJT4AM7n/oHpb0KaXE7lfydOTNXa/j2quvxubNW2A2mXH23Hk8/YtfQq0zIM7IThGHB9LhigybVGxSI4JCAJOJGMsx5dycysJgKOROPRWmfm8OeiBX0uS/mKktFMRFxS7tiZQoGvB7WYZCTQIyOXMYISXzcgGfK+ZpPSYfBe0NSrWKp1qbtlFCtZWzCKhxRAZfr9PB7ylBGchHRs9D2ndCE5O5k/ZIago5XXaWRq1sX4EZIr6p1FDJVTh18jTsdifWblrLtCQivkUiMd636LOn5pdKQ2vtHBfPdBAQUEZKIsGHESrY2eQbCEEqlsHtdDG6UatRsAmXPAM0daYphN3phlAgZwRIPBZET3cnysqKYVlaYmntO2/thtMTQFxIPjIZ+z1yKGgJT/QKC438J01gdLr/9QFMfy3cgb+4cP+oYTVXpAp4pEQ3wLXXXosvfelL3DH75je/yUX8L37xC/5Xjz/+KP+b73znZ7BaF/H9H/w9Nqzfgfb2Hhw5shsezxK+9rVf8An+mWf+Fg0Nndi583OIRAJ46aUnkIUI997zD9zlf/vt5+APLCKTiSMQoIuRwo5yqnI2ulIqK3VA0xlEwmQUEUIqo1FbFpv6PrnCncypZ3o/pMqkc1r7j1JkeCHI+Wj/9Nj3zkUszlGAhIIXI1LVxOh0rtbwwYdGllRgc/eW2LoyMSOnFufnuSihwp2KAtLdXeg/h/W9a1BZXc7JZ9FEgkd9douFF7llq5UlG4RDpM4QeRFoQSApjS/oR2FBPhRy6sqmGQ8ZjlF3X4XF+TnEIrmuQVGRmW9gomlYl5d5rFxRUYnPPPAgThw/iRMnT0KqknG3nfBiFy5eQldXJ/xBPye1OR02GAw6FBTkQafWsxxHIVVgamIGKzs6mbH74ssvobuzB3KxAk6XkwkltbXVsNqt2LRtI8xlZly6fAlvvv4m6mrqIcjSokqLSZR1mlNzo+hd0wVPwINlhxtiiQyegJ8NWUzDIXlMPI5oIJRLsMvT8oJKBxFOMoynIJUqePEjzaBKoWaJkZ+63IkYtAY1c+epqzM9sYx8rQGtq5uw8+5rERWmEM0Q1znNXSzS7cbSKWTFIsaZ2R1LmJu8DEE8hs76NizPOSBICbFmwzqcPH8a/nQEW7ZuwvzEBIRpId7ddRh1FXXY0LsOhw8e5cMpjbS3bt2CswNnMDQ5ic/9twew7LUgLckiKcwgIYjzmJ8S9sRpGd7ctQ9dXe2QqSVIiCgEPsa8bUqLzIcaqpAYxRIjjPlmuINBBOMhJLNJ1K5owsbutbhw5CwOvrEP0owCIX8EFwZynymRYEz6QpSYzEzbIDlVGhn86Oc/hSJfyUmS1IVTKeTIxlP48feewvXX7URVbS36L17Ao1/4Ih548F54E1Y0tzWgvKSc5Sj6vAKo84jikYJIosI/Pv44JiamsWPrNlIsoaq0GD6vE5FwgCc9hAu1Wq2sq+/q6WEJUUVlNf7+H7+JQ8f6cNX16yBSZjE6PMTpuU4PYedq8OY7H8BgKkZpuYni5hCPB1BcrodSI4LDYcXG66+CorIIy6EwVrZ2wz66jF3PvYzNm9eyyS6/sBRnTpyBe8mCPLKExRKUEAadSo1Q0A+dUoWW+gbGE5Isp6i8Eluvu56TUGenJrHvzdfwne9/G++cPICMIQ+nB0dw/z334/G//So6ulowOj6Ke2++BQl/FC6PH+aWRmgKC9Hffw6ff/gLsLqd2Hf4IMorTHjnvT8imQiyIZw6h62NbewP8bt9EKWkbOSkyPrWlZ0oMhbi2NGjaG0pw5e/8gU8/+yzGD0zCwEy0JnyUNPUgLLiUpw5fAKIZxGPZtG2qhXQiqEqzWdyiDghhd8Wht3uR11tPW67+UY8/OBDKDcZUENc+0QSG67ajN+/9BLqS8tRXl0OVUkBhs8NobWuGcdPncSkYwkPffkRTgq+0Hcad911J5777avYtKGNNckdXau4MCPjOq05pGWn0DZlnhKHDx3A1k2b4Fy2cmPD6/YiEo+hpb0BEpkM8yPzcNp9+MyjDwAaIY72neCApUJdIWRZKTwON06fucym67ZVHcgIMgjFQyzDcPs90Og1mJqbRYKKO0UWBYUSZDPk9fHC63UjGiNOtxrhcBQqhRjJRArxcIyZ8GK5kjvAsUgYSpmEsYGkK6ZpYySehT5fDpFQAo0oHwmnAEk34JwOw+cMskk3Gcugc2UrlpcX0dGyAuvW9qK//zTmZ8Z5Ivr5z38eT/zTtzk0q7y+hilm+4+fxE237IBYnIVryQX3vBsLE0uQCCRoX7kS/pgPaWEavevW4PDxw1i3bSOq6yrgd3tgn1vEpb4LiARo3SCWohDOgBf3P/Apbvq8+8bbcC5G0NJUA68vjMUlO0skaHpOPiAq3GkKQlJOSiBtbWlmv1XYT13hLB/Yo+kkgukMuta2YevWDZBTIy2ThdcT4qTsUpMJF8/1Q5DJYPOmLaisqGLT4ePf/DYbV6kBRGsa0WLSyFGyqGikLnAyFeONXkzeKxkl7Iohl5H51MOHKU71VsuZXkdUGfq+kD/A/hihkDCTPu7eU3ONEsbpQTIQMpNeyYfhRhsHN4oY9Uh7xs7rb0RVTQ3mZueYyEMTXjroRYhWk6LkVCvLSjn0UC7ng6PVYueaoLikCKWldJBIIp2Ms0mY9h0q3Mms2ru2i6fBNsoOiCc5jZckrOWVpQyOUCmVUMgVsFHSuNOBdCqBoC+Yo/4J6JAThtcTZRkjoSSlEgH0Og3UqjxEYrHc5KmsgtfXiYkJEHJMIEzBXGxEkcGA1sYmnDp2HF5/EO5kGv5gzqzM4U1yOe+ThDGlKTgdTEgx8HGPv3bcP+4d+vO//gkV7gKWYuSc2cCOHTvwd3/3d/z/n3rqKRw+fBhf//rXcNVV2/H73/8aR468z8xsq3UJ2WyKdWtMn6HgJYmICz3C/wX8Nlx77WfQ0NCNEyd24dKlw1iz5nZ0dm5mJvnzzz+FRNLO7Hgq3oJBNxfuOYIM6e+p+5h77nAo8SdOPI1H15/Mon7mz3/D/mffMVEtwNleQU4qw4l0OdnQlSCmj0Bu/oSvPNNnxaWLS2yQySSooyviYpGKD8J8FZlK2Iw5PDTM5hKQQ14h544BjU3pMEJdcsI2GnQ6NlMFw0Gm0dD3X7o0yLpX2sxcHheaW1owcOkia21pUaaxHWnzulZ1QSEl7JWSzSikp6NO1OXLl9m1vzi3wJ31MnMZSkwmHtPShkoSFnLlEx2BFkbStE8vzjFBpaGuAR/sOwCzuYwNo6QHpekLbWjZTO6kTicZCu8gc+7mLZvZwf+bF16AqagYpcWlbOijDmFDXT07/bt6u6DQqvHdf/keKkvKMDczza89k0lymEUk6kdltZmlQ2TamlxY4tE+dW2IAFJcbGatIZuTYwk2dVEENUVSk7ue5B8kJYmEE9BotPD7Q0xuoeKzoakBDpcNTp+DO+RUvC9ZLOxjUBYp8eCXPsuddWJQk242nU7kZGQiIRMKyqtKmZAUCfs4ECXg8cHr8mJkZAyzC/NoXNGEtlXtOHbwEMSZLJNlZkbnUFRYjpnpBQSDdODKYsOGHnS0r2JZUjDgxcLiAi4OX0bn+m6ORw8JQhBIxUj4M5DF5PjD87uwsqcdxtoCxFUJBFM+ZGncKRFAlEpDlZBDGpAj5iLKhR8WtxUre1qRFsqxrns9ZoYmYJ1agCQJDA5c5hCQbFbKGzYhNIOsI5WhQJuHOrMJmWQQj37pC9h41VYe5bscdvzm+V/j8JFjTMMxGI1w+8gYRnSFJZjrDWhqreMNIeD1wWFxIuKNoqaiDtZFGx8MRBINbFYLmzA3rl8NsSjD1yp5EYjIfPjQUaxa1Y21a9fxpICoNtfs3IlT507DVF2Ci+N0sJBCmE7D7vBBLNHC5QnD4/fDbC5iw7tYlESeVoKpiSEeQYcyKfzwt7/CiM0CTV4B3v3DW7BMLKC6vhwXLpzHgw88hPfeeBf5Si30MjX2vvkGasqI614EY7EeUohRWVKJc6cv4LrrbkRDSyuGxibw3e/9Mz7/+c9Ap5LDVFKIuEKAkcU5nBsZRWGRCfffdQfe3v1HnDt/ljXYa7vXIiMWwRr2wVxXCafDw9fngtXJhvBEOoj39u5CIkFJlUWM6Ywnoqgur4VRZ8K+3Qe5a6jQqFHdWIemplrMTw7DkCfDzTdcjfHRMex9az/8wTBSAgE2bN3Ih9xQMIJ1azbjN8+/Ak2hGmJtFnc9cDcuDV5GhaEah986jK72Xjz/3ItQqclEKEGRVo/KYhPOD17GjXffxLpaQTzJB/KVG9ZyzL1t0YtP3XMHm0e1Og13/A98cAxSuQC33H0HpqdHYXE7sWnrZsxMz8Cg03OhGCVZgyCNRDaFsdFRrO5ezbzxcJSKPyeMpgKWNfi8QejEasZPkiGxaVUbFAY1QrEQM9lnhmeYqrShZy0uD41j4PIQUlkipsQRiKTQ3rMK5U3FcISXEcuGUFZZBLkyjYWFCQSCHjakxiNZuF0xlk8IRSnIpRTgRixrCvkT8qSNjIRCat4IMiSfh5IIIET4IHOhXMZpsTqVHnkKHSrV9ZgYWMTB/Wewoqke4+NzKC4uhM3qwJcffZi7qm/+4WVUVZSitqYaOlMBZm1LmHEuoamrHTOLc1jZ2w0FEdxSIthnrGgw1WJiYAxBbwBevxeRJBWjInSv6uScDTLmp+JxXOwfwKXzl7jQDUfSLPMh6R7hXYmSpZTJGIpw/733QqPKw67X38Qfd72D+oZmNpBHYwlIRRle00g2OTu7SKRiZIUS1mLT7w+JAJ3dK1FTW4l8QgWrKFE7QSlBjBKmxpQom8X8zAxsyxbcfvNtbLLdsHETXvjdSzh3/gJkSsqI0SAUoUOcklniYQ7ZI1lqkvcWwnySXp8aND5/iPXxdC1T0Uz5HiQEJ3wiKQDooEr3F02haRpB7HOS0VJXWSDK7RFkyMzX6VmeQqZQmm57/QFUVtehrKIaO7ZfDb8viKnJSfaUkG6dpreU4kyaf5K2EhEmHAmxbIUKdPIOEFufdPtCYYabRtRIKjIaGYFMkhi6TtweL+/PZIKn10Py0/rGBnR2rsLszCT7majWMhqL2HBMz0PFPhUXRIsjky6lZdO9T8nAVA9RiGIimeJGX0FhASiumX7/pcUF9iKSj6qirBjtLY3YtmENnnrq+3AF04ynTmfFCITDfIigB0lwSTJJ+yOx6D/u8dfC/ePeoT//639x4X7lREqnSCraaSG7++678Pbb7/ApljrulOZJzuXPfe5h1kU3NtZidHQAGo0cDQ3NKCurgclUwnzRHD+bbkJKq7RiZmaE9awqpRwrVvRgavo8CgzluOOO/4t/y127nsPo6BkeoZVX1GNs9CSisQhTauhCZU15NtfpZlNqrpZnVzSRUTacAuqm/yKgzv/rXabC/UwPFe45mswVsy51HXL8+I8kxfIkQIiDB2fQ1zfJBiEtFcEKOXq6u7GwuAxtvgEKlQaRZBRzczO8uFEgCZlq6IYhXTYVhdSN0mm0KCoqQjgUZPMYbRTUpSA2PFEY6IY/3ncCX3/868zujSXiKMjPsW6pKG9va8fBD/Zxx6CmppoXKurskWacDKX79x/E+vXr0VjTwKmCY+OjPFmhn0mplhly5vv9/N+hZBxOuwslphIUGozQa/N5ikBOehp3FpmKMHjpPKamp3nkSjp6Giu2tbWyvnx6aoKlNolkGiajkUe29L5UV9dALBdjaHIMQqkI0xPjuOnGG9kFTxpXuVyMcIQ2RRGPRgkVNzA6hmAkzrIO4t5S1PMVPBd1QuhwFQpH+DBEph8aP1I6HkllqHNJukTiGtO1Q2N0mUYGRZ4SOqMWrStbOJEvkU4grzgfFbWVbJai958OigqlgjsjpFXk8b5KBopmpjHp7MwUenq6ubAYHR9DQ1MTGzZnZidQRyFNqRTcFjtj+FRKLeQKNVMg6Bo6euQk5BINpAI5ejq6cOH0WSi1ecgz6lBaWwKxToxkJsOF+6FdR2CQ6zFnXcTO+6+FR+hGKOOFgA+2KYgFGUiSEhhQhCNvDaCxtgbGsnyIlECe0oRCrRGOOSsO7T0ACZuj1XDZPYhHUhCkBTwNEStJQyqGMBFBQ0kB1rQ1oLm5Hk2trZhZWsTI1CQ8Lg+WFpfh9gRhps7zjh14bddrWFxawM2fvhaegAN1VdVIJiLsrUimBBCmxZgaGseJA6eQiQn5oLBz+xasbG3iNYTIB1aXCw4vseCNiIViqKmrYwLF5PgYFw9LtmVce9uNCKaiGJ0YRjjgw549+xGJZFFb2wCvz4+1a3u5IHO5ragqN8LjtPE1ObOwBGF+Hh775j/i355/DnF/HHKIUNdWg/f27EVzQz0si1ZMDS+iIE+NyuIiFBrUEKRjEAnTuOX6m6ES5eG5p3+Nxx79ChobV+C3v38J0zNTWNnZgeICIyzWZdzwqdvwzL//BlGkIFGr8djDD2Powjmc6DsOt9eNltYWpMQCjCxMIIokGxU3baDuqgbn+/tRVVeCU/1H4XW62AuwbF1EVV0pgt4oakubMT00C7VajiWbBdoiPRN2oh4HNnavRDoZwfTUNDyuKGvgI6kEoqkkwokY5pdsuPHmOxEIRHFp+ALK6o1MTjp25Die/Pq38cunnoFCIMfg4CUYTHpEQ0kYVTrYFpZRWlOOSesC7rr7Djz902eQEqVx87134vTRY/DaPagsrUJXezuzyynDw0lTRIsDBUYjVq/phFxN5j8nH27Hh0ZQaCxEnskAUZ4MIrkclwYGsWHzZqSyVFQQSjjNrHZhmhoKcSQDCSyMzrL8Kp7JoveqHnSu68TpY8dgnbEh6olAnFHizntuZ8PnkaMHEY+nYbdHIJQrULeyEtoyoKBSBqEsy/uRz+PiQjTgjyIRJQRgLqVSq1dzE4RkCsFAFFqNmhMrSd7H8jQGJaRy+uAEFVNJ6HQabjTQRkGhWDpJIbasvgqpmAjHDp3B9PQCZ3jkafKgVeVx8u5Pvv9DmEsMuGr7NghVEqiL9HAnQhDIZVDp8phTTmhckh1KM2JkvAm8+uzv0FxWz0xuqULBe47b4YDT7uCCjnwQwVCIr3cKwKL1kdZOmmLptHrerxOJCDrbVyCTjPH7SaCAFKQ4dqIPvkCQMYNFhQY01tXi3PlzbHq0OrwQSHMBSfT5kNPzM5+9j0OPrhiCyegpV2vhcDi4QE4RjlEkxvT4BGYnJpGMxvDfH3+ci9ODR47gwKHDtKlRbCpLGEnjTYUtYT9J2kQoX3rdHNwnoFCkXGOIinsq+AkPTIx2+nxomkE1AJXmtG/R91LhS3s2TaTp+8mbR+s+NZ3SKeL2p3jiQ8+bpy9AZWUNWls6oJQpcHlwkHXmAiIV5evZH0HFOOncqaFFnjJCXtMhxWWxsoySDhNUcBPAIx6LsgSFDgvr1q/j64n2R2rMUYp6IBhiSQt5R0hOuzBPE7IUTxY4JCkLDqGi/ZUyMsjTRshJqsfoWhSLaCKd81yR8VYqFfOhnwhYlOdAr4c+a7+PwsxU6Oleget2bGKj6rmzYzhzbhRpgQQpgZgPzjn5UJZzVkgZ8NeO+59fdH8S3/EXF+5XfjjpoUnn9dBDD+Guu+5iysc3vvENPgl/5zvfQUNDI7773e8wQ9xkKsBdd92NDRs2c5QwGTkIGRcMkhObnN1i5OcbWZZBRgun04oLF45idPQkL4CdK7dh8+bbcfr0Xhw/sRvFxTW49ZYvcpH12mvPYG5+EMlkECIhObpzQUzUXaebgm7WK/Ie0r1vPJVF7SdUuP9JKkPc1Q8PDB/9cK503z/6d0ePzWNs1Mk3DnUDSQddbi7lkatKqUGJ2Qybx8YLIHWELRYLlCoFBytR58bj9fBGUKDLh0Qsgc/n5WKYQm0i0Rg73ynEg0KUlpYXcdvtt7FZMxSiE3qYKTJ9J07l3ncaNwoFLB+hz5LQjfs++ABKpQr19Y1MetGo83icG4lFMDs7w50Pl8vDByNCqxE6i7RKgxcvoaerF16Pj8ebdHjgoCitlsfgixbSCi/whlKgL0BtTQ1UShWGR4Y5uVVvKOBpTCIWw/n+sygqKIRAlIXNaYVcq0RxRSnECglWruxAMODnolenVSOTTnCQBEk0LFYrHM4Qp7JSsFV1dS0fDFOpNI8raRRLEgtacDm3QCJGaVkZ6wqNBiOmx6eZNEELdSQRZzOoRCWGUC5ETUs1k2Aqayug0aqhNlBIhZq7MrQRUlLtli1beAJEqyqFLhHblzpxtGFfSf4lHS39e+ryyJQy2K2zbEYO+pzIEoUmmUFFRRWzxecXFtiUVFpUjrkpO5qqO7DrpXdRW1YOpVKKSCqGwbEJXHfjDkZknjx8Gn5rAAUaA4anx3H13VuQ1iUQF4ZBdk0irQgFaUgSYugERux79Sx+99tn8dyLv0RKGMeZQ6MQxNLQCmX4l+/8C3730svQ5+txiigrAikXyv4geRn0nDq7/53duHpDD/IVYrS1t8Lq9qKptxN/eGsXxBkBvFY3d+t9gSjimTTckQDuuPcWlFQacfjAXtxw9XYsLMyhtbsTGmMRR9lPXBjG3lffRLHWhL7jfdjQsxLmggJce8010OQbcOx0H8rr6iGRqyARyDAweAnBsJ83Wjo8UcGQFAKBWBhFZUXICtI8IXHY3LAs2ziIRCgWYmR8BK1tLVDLs4gEfTxtSYtEmLQto7plBfZ8sJ876IU6PW669wYMj4/AYfdAkBFDmCHiTAES4QBcjgX0dLTAOrOIHZu249039jBO8c3Xd+NHP/wxjhw9woftW2+5DS/++kUEIn707tiMgfEhTFkXmZ1fpM6DMJaA1WZBMBFiiYNYK8aCaxnLLgc0agMaqlfAoC7C7jd2Y9v1G/HeB7sBMqHLNKDRiKpQieGhBXQ0NMMxa0MmnWJjIjH9q6sr0LmiAQGnHaGAF0sLy1ApjEgJBRgYXcBNd12NlAisT5bJNeyHoBwNiBJweOw8+djctQl7d+1BoULo48vPAAAgAElEQVTPn5kyT4qlBStESSDgCcBcXYm0VIz65npO0BUpJZDkyYFQFO4FG6aHp1BWbMb09DjrZ4OcxCiFzxdER2crCosKMT45wR6BpUk7Wtqr4Ar6kFdSyJjKsdEZtHatRCwdQ0lZEY/50yQNjAngdwagUuazufX4oeNMo4lkwmhY0YBowI/G0hosTFkRT0ggkWfQtKIcDsciJibnoZAXYXbRjigCqO8qwooNZXC5HbwOOGxOBH2UR5Hm4lMEMbPnSZdP9y+RTKhAIt+M0xVBsUnFHVySEtA9TvIY+hqF1lBmBnHFtVolJyNT57qtoQVqmQ4VZXUMBLAsW5jNrVfrIRVIsGhdhNvjRJJQiGIhGjtaUNnciEA0ggxxUrgwBST0GlICyBJivPrsi0i4QjDlG7m4o0KOMhpGhsfQ07MqhwzUalmvPDk5xQcT6tbKJHIYDEaYigpQWKhHNh2H3+1ieZ1EKEUiK8TQ2DhkUjmi0TDWrelFJpXEyVOnucFycWgUSr0OEpmEJ5jbtm+BsaiAJY00jaR9gqbiGr2Bi2mXy8FFJzHOpWIRnDY73tn9DnrbV+Lu22/nPI2Tp/rw9nvvIZrOIE7FNclHYtEcJprJbYTGFfEUmBo1QsLmJhO0bfI6QEmh9FqT8QSHw7kcTqZWMfmFWOsSKWvkkyQhpU6yWgWxhKCu4P2Z/iRPWCKdQZHJzPsjNYMo/ZYmCISjDAZ93HnniWsqwWFF1NSi5hYdcMgfQFhkOgTkPFBJ5OuJ/OWDWChkbxc1PGk6QDXT9OwsVq9dh3feew8lpWVQqpSIJ5L8fTQxob2finzyvNGD8MjUrad9aGp6irNacrAQAZwOF081aRJE2FRtnhbRcAgaes5YjIlARAiMRoMoKdbj+mu3QkioZ4kWe/Ydwcm+QSQhQjSV5mwM+r3oIEjI5Pz8v0plPolC/M99jv9fhTsVb9R9vSKPeeyxx3ixoqjwr33tazy+JPc0GTDvvfde3HrrbVw09p87jtGR04y0y8sjM2seNBodI7HowqPI39raRqxbt5W176QX27P3ZYwM96Oysh4OxzyKiytx111f5ThiYub+6Mffg9UyB6VSAsAHqZQWTkpnzSW30oM57iJKYxVh/cnMJ1q493UDZE5lbft/auRfwUJ+9MMZHgkjGJJhaWEBlsUF7oSS2aqmuhp6nYGlBBqdmk/9FIJBMhbSttOo00NBEOncwUSSFfECTIsfhR9R55tuKCqsamrrYLXasGxZ4o7yDTdej7q6ataPzs3OMJKxsamRk1lJjkPjNipC6VRNUiWSN5CG7+jRo2hqbsbkxAQHFBHWsb6hHsePH+PxnF6vQ3NDA/x+NypKyzjV8mz/ObS3d7CxLBQNw1hchHxjAZxhL9w2B4RJAQb7L0Kv0fGmZi4rYwoAddyJx0y4LFrUXC4bkpkEF85UAKzbsh6uZJBxVVKiFnHXIc1hOmQko04SHR6Wxu2MBCNTEb0/lIBHZqJcEFYaTrudDzG0odFhR6VQweF0QpgV8gZGKXVUZKYEQlQ0VOC6m3ZCU6iBQqtAIhvj8CQyhVFxT1pCr8fDkh76ebSLUvGYTCWhoUTVRM5UJRVJ+RKgzj/LQ/wB/h4yxRXkq9nQNjYygKDfBYVcjBWtLZiYnkQ8SXhKMcxFZgTdKQycnoV/OQitRIt1PT14663d0BoKUGQsgghS/v0otZOuK0OpHsUNRqhLlUhJoohIiX6ThIA6JzFAmlIj4kihe2UPmlc24MLgWZSbqtB/8AySjhR6VnRjcHAINfW1SGWSsC1a2bDcf26AiSfG/Hwc3/c+assK8chDn8Ezzz4HsSoPa2/YjvWUnDo2BfvMEt5/ex/m5xcRS2ch1yvgi4Rx085tWJqeglGvwaruDhjMRSgwmZjmcvz9gxAnMljT2QmxgAhEWpw90YfqqmoIpDLMW+y45oabYTKXwWJ1sXnZ5rKhpqoc+97fywQb8hc0tq5AKBXBwNAAPBQmlsrg/PkLzMXXFxoxMDgIfaEBleYizE1PoGfNakzMzqCufQVee+dtzC8soaq0HC1NTSivL8GhI4chl+VhcnwO+Xn50CrVsC/Por2lDtdfswNvvfw2jPlGLM0tQavSwelw4zP3PYDW1lYMDFzAuf7zzP6+OHIZnVt6IdTKMW2dZz3yy798Hl+6/2EoVHK8/t7raO5uwdnhfhjMOtjcDqxo7oBWaMDvf/UabrvlFkSFIYxMXkKBRotzfQPYcdMmzHoXIZIqMD+yBFVWyEZzcs0JpHSPFUMQT8DnoMKdpEJl8DlTCCQTuP2Be9lnAYUYQokUgiwZbBMsSYknQhCTmdTvg0Ysh2POjoSPTHACzM5OYP2mTTiw7wDq61dAV1wMmToPFvsyGxGTmSgS6ShUiSyE8SycCw6ICS0bCkGfr8PCogVnzo4inRHg6p2b2Ii+bsM6HNq7F0adDhXmUkwSkz4SgFSdh7klO8pqyiHRSCFUEMs8CplAAvucHeaCcgjlcvbxHNhzEPn5eWjrbONU1M6WlVCk5Thz7AxO9Z2FWiuBJj8LXYEcMTK4uiMYm7ahda0Jrb2VmFyaYhKJWpmP+UkrknEhJxALBSIuDqlLGgjFQOngVDjTOk3FbzgSh0olhUQi4EIwEiUcIKUZEByBpJtiDn8ilr5SJUeBSYNUIgVRRswH0NrqGlRV1GBieAKjFyexY8sO2D0ONlLS2k9G2qKyUozOzKJ9VRd0WgM3AxJZMiqmIBcrEXL48dqvX4IaUhSodcgkUqxxnpldgNVO66kQnV0rkKdRs5SC9sPJ8Sn2HJGBknxXhQWF8PtciMdCUMllKCkqZkDBxeFx7gCT1+bgwf2471N34/z5c3C7KdwphoIiE3zRCE8zhCIpbr/jZi5WybBMZlEq4Dk4MB7nwpsOqbSf6bV5PF2hLjiFJD39o5+issiM+++/Dw31DTjRdwpvv/se4tkMH8bTAsIT04RTwvsldZSJVU+fDdFl6H2mw0w0FueGHU0waL0lHCN14GmPo6KVptNJAlqIRDzZJPIYNcCo0UfkFCr26XVXUo4KUWyQRW1NHR/IwsEgp9xal5YxPj7M+u/CAgPTXIRZwO1xc0MuFA5xXRNL03Tah7r6WgjSGeSplczTn52e4p9B+4BOo2ddPDW8aCoYioQ5+8Ris7K6gLroVKxTB58mBZQ/QocXIhDRgw4ibp+bJxyUDUJhSrmDXYYnEhqNkqfbKpmUyUckh6ImK02+U6kYamsr8OB9d6G6shSXBy7h6PGzOH12BBa7HxHKU5GJkRUJP+y0Uy2V29P+q8dfpTIf9w79+V//iwt3uhjoQqLQHDq5klSgvr4eTzzxBG8WFMzw5JNPMpP7W9/6Fp9S33hjF/bvfwfbt2/B2rWbUVpawx2L//wg88jly+fR33+Ei/kbbvgU2tp60N9/HLvf/i3kMjG++tXvQ63WYnZ2Ej/4wXcZz6aluHifF0JhEumMH2qVBFqtnMOguPMuAKe5koN/3Xk5Kub/v+Egucghh/eHXPb//Hqp436yM8sad3pQt4WkGFceV8yq9NOYe5/N4vCxeSwsRhDw+eD3eFgTSYu2QavjxVSv1eL8xXOQySRYuaoDhUVG1phdvHQJyzYbPKRnjcdRoCvgIJ6Ojg7+byqCqdig0KXW9nZOLd3z/l5o1EoEfR42qNGorn1lG3ZcvR2v/vFVDo0hrR8VrrRw0Q3e2tqO5SUrj0S3bt2KPJ2OpyaDg4McpLSys5NHnc3NzbwozMxMQZpOoqtrFUsjrHYHo7MotY/MovsPHsDK1d24RNxpix3LE9QVbEEsGGdZCYVcjE9P8vVE1wyhKek5O7rbYa4swbRtFp0bu5GRA0KNAt6An99jo8HAixelMlKaHBl+Duzdj+XBJfhcAZSUmrloJ0MljdfJlEuvl7pplAxHqa3lpjLMT84yFpI2QE8ogKqGejStbEZbbwcHgHiCPsaKSZRSRjJS8iZxxGlTCgQD3G2hjYPeWyoySbtPDGAaTYuUMtBwNk2axUwW5870sxSI5DNUxOv5uexwuW18KG1pqUc8EYbdaYEv6IVOn8cHjlg4hgJDMby2OAJLWQSXkqgtKeOpxfDQCG9Yre2t3CHv7unGkSOnUdtUAIVBColeiKKqIgTlCWTEKSCZhiAuQIGmGKKUkjWqxKvXFahRWlSGqC0C/1wQzmkb+o714447b0Yg7MfJUyewceM2SOV5cFnt8LvdmB8bQXlJATZu2IADR47hxjvvQV1nC/YdPYCj+w5AlhWju70LBw8cYfIGeRDUGjmuu2obzpw+jvauVrSvamWj269+8TR+8aOfwT6/jP179kBCtAphLsTrW//3Eygur8ZPfvgTRBNpSElGJJaivKoey9ZlXBy6iPb2FTxBqqur402usKQEmkI93v7gbSzPL3CADH1GlKC5duNmvPL6Gzhx5gwXKY9+4XNsdMxKhSxBOHb2NHfWiLZQVUoINxnOnD6HTFKC5QUXGqqqMTRwCTXmArz6+xfws5/8BK+9/h7MZgqN6sXc3DxKi834+8cfR4Ci4JMpfPq+B6FW6lBSU478qmJI8xU4dv4ENm/bgrN7j0GaEMCgMyAjy6L7ql782++eRmtXM5uGm+vbYBmxY+8rR6HVSNC+vg2aAgUMKi2y8SRmHDOIqNLsk5m+PA2jWodIMIDapkYOBssgDY1ciUtnL3DXrsxcycSirEKGiESEux6+F/aAmwPhKGlSlCbRGOH40kikIizzCHq8kGVEuNx/HnqVHAa9FjanDXVNLRAJCS0og9MXRDIe5aIvKyBJ3jRuXr8DMyNT2PPuPuzcehXefXM3G+LIWFzb3AYCIA0MXYIv5GXz3sMP3I+nvvkEdCRlSKaRX2zC6OQsS4pIjlPRUoVINgSNjiYuIpw7fgFhTwyRdByreltYAkEG++mJWcxNLMK9FECZwQy1RIPF2Um0dTRhyTYFbYkawUwQnmQAK9Y2Ir9UCatzngv1qD8Jjy0GlyUCSYbIMJRu6YJCRQd0IWJJWnPy/iMl88M08EgkinxDHrzBOIpLDGySpMKeEjCNRQaeNBOnmzrE/oiHCSfRYBQKSoFNZVBcXIIacy1W1LTBbfFCq1ThnXffZnNuXUsDT1+sTjekYgUkGQlTuRrbWjA0MsJ+A78niN/+8jdY2dwKKR02sgJ4PQHGTPpCAc7voAkUySGbGxqhUapw9MBh3qNJG02fOq0pg5cusB/GWFhAWHAOVgsmM5BIxehc2QGf286FIqF2GxuaWXITisaRpBOOALj9zju4iZeXp2MvEWnMieji9/pRXV/HP//MubMoMBawx6ukLJc/QI0haVaALzz4MAr1OvR0daOutpa3011vvgmH34MM7eV5WiasUfOO8YUGI2MUKcmbdOQUrCWUynKhU0Ihf53WUdK5+ymwTyaFRC7H5quugsfr53Rj0nRf4bP7fT5OK1cplDAUFPB6T6F27KcgnKhYArO5hKERS0tz8LMZVs17QaHewCAJmvgaTSZOH01kMtxII3+BXCpBabGJBiiYmZyE2+Xg1xmNpxkWQft4ZXUVa+uvNOuEYjFnXhw/fIwbEydPnGAwRSaVQ1KaTCZcOHceugIta+tpokEKAHo/Z2ZmuEDnyQwd5JFFcwMFHEpYqkTSPUruJVmnXCzA6t5VbL6enrFgbHwRFmeAzcIJOoBKJNwcEAvFLD/6uMdfC/ePe4f+/K//xYU7STao8CBqDCGEfvazn+HMmTP8d4888gieffaXjB7853/+Po+ASC5DF9ejj36J/xwfv4yh4X4sLMxw+I7bHQQEMu4arupahdW961BSUoHJySG8/PLzqKioxT33fA4WywJefPFHMJsr0NKyBr/85TMIRxLYufNG3HP3vXjppZewe/cb8PtdzHHOz1dApyPGaS7l1VCghF4vx8bJQlQEVRCq/muQfzaRRMZHOkZAQPQATwACMld+5EGF+6kusMuf9LV8wv2QbvMfxXsmp63LOWdx8rQFx06McIhCNBzmBbvMbEZNZQXHcJNZp76hBtW11cxgpWI/nc2wLpq6JsRz59AJmp6KaKyX5cWkoaGB8ZKExppfWkIiGuOAJaPJiJLSYqxZux6dq7pht1nwx1d+h3P9Z1BeZubDBm0ktCjRnwvzi8whJ9034QmpAC4sKuIDAi3GhMaigwI75u02fu2zI5dRXlrGqKyqmmp4gwFk6FwmBqKpONZuXI/BiVGE3AG4lxxQiuSQZCj5TctG0mQmDblYhA3r18PqsGBF6woMjFzEkmcZ1a21kBYoEczEEUmTZg+QS2Xc0aBQCFooKYlTJpZifnoWu3/zFirLKpBfoOdEWCISCEkTS8EraiUXMaSbryouxXDfABQZMS5fusy0hjxzIdZevQXOkAsZEZmnxSxH4oORhLTwCcSjCSRSaY6vprEqdXLpwEV4LzGNr2nwkgZPmEQKGq0nodXo2Bh77NAhTE2MswSqqamex5ciGWAo1AGCBCoqTMyNd7jsfHCljZIkU82tLbhwvh96VTGWRoKwjQagF+ejotiM9tZWnDp7CpFkDOs3b8CidYnxbOlMDKGQB/klesw55qGvN0EoE3IXLh3JwKAzsVGJjEa+sBsW6wKijgBWt61DodyEI3uOQSNRYmlpAf/01JNM/untXYvDh85iZUsbTh45gtWdK5GKRXDrbbfhG09+G6XVtZhbXoQ/6IHNYsNPf/RDnD3bj7N95+H3+DiYaE1PN67evhVfffxvUNFUibvuuwNGvQ5H9uzD9rWbUFtZxRrRc6eOQiYRw+30QCCQYM/e99Ha0QWNroAZ1hBK0He6n7vUUqUE93/6Xuze9TqGLg+hu6cXza1t8IQD8EQog0ANk7GAvQcHDx9G77p1GBydwHv7DrJ5zlRSwPdJaXUFjp46CWfAg1tvvRW7Xt0FtVKD3s5m2JddOLL/FGP9jFotXEuL2LamF5/91D34ymOPQ6hV8XXFBvHLQ/jiF7+I93a/i6999W/ZAL133wcYHB1HcWkJ/MIomnuaceTsYbR1tGOsbxCqtBJF+iLYvU5IixTo3bYKx84ehtVuwbYN23Hh0CXYRmxsRC1pKkZzRwNUEjmTkoZmR6Esz+PuddAeRNTr40Nx77peCGQSloRNj0/C5/Rwl5wMm7NDU4gKMujYuAYKow4ijZQ7wlT0pGMkj5AjlSDCioQ3fJfN9v+w997hcZbXuvc9vfeRNOq9W7Ll3jHYxgXTMb0lOJCElE1IYJO2UzZJIATypUFCSEIN3Rh3G1fZllWs3ntv03ufOddaAnayz/Udh33OnwyXrsSyRpLfeed51rPWff9u0JooCIURdrkhSSbQ3tWGe+77Ip5/4c/o73LAaJKwOfnOe2/HoSP7ICOfjzWA4uxiWMwWBDwe+N0uGIxa1t+nZuSitacHOSXF2H/sNNQ6AarKi1CamY1j+2th0quRnpUDh9OHSCKKpEoEU14a0ovTIZAuZC5cqmtG2JuESidFXkk2gw9obSAefLY5D03n2yEIJpEMCZGiopTVHLh9fkw5bFDnqGFZZICxQAN/3MNkHL89AMeMHwjKMT/uhlxEackL2me3zwWdXrXAtZYrWDbodLqg0apZ20z3YpxCgggxSTrpBJlUyWAuQSgchEpFBBTCJ5IgQcDJlxOjk5x6St3hksJi5GcVAEEBjGoz53fMTE9CJBPivQP7kFuSA5fXC4lICZ1Sh4KsAjSePQ+5UoX7v7gHUqkSx44eh9fhZjmF02rn94/fF0aS/IUkndIoWMJBOMfrd+7C8cNHeC2n8DZioK9buw5tLU346lcexDvvvg2n043ZOTukWg3jFc0GDeZnZ7jYnJyaglypwbzdwcneWblZ7JcymqlzvWBopC4yrdNigYill9m5OVCQVIP2kESUE6Sp0UOABZq4kvTD53TjuV8+g5aGJqyqWYa777qDp6FHjx5Fa0c7khIhIglwYUtFLQUkccYLyW5EJP8Qw0b0mUj0Y1Tkgpad9jha0wsK87lzLlWpkJWVhURCwGZQwpHSa0ooR2L7Ey6YOPG0/1KyOP3epCOnRhsF+M1Oz2BufooNqQlBEruu2bXg7RkdR2t7JyM8SddPXX8iudCe7HE5oFbI2eNWXJCPugvneWoepUAnmYx/dyq4qes/Z7dixepVDJYoyi3C1Mgkc/TpOs5OT8HrdrFPi9QONEmIJ0n+I4bf7+PJEE37Ll1q5QM4kfWoBiH+PB3GVq9aCjqg0D5FkyGSeKqUYhi0aljSjHB7AohEhLA6vJiizI0ohRnKEY2LoFDIYNQthFB93nG/3FX4f/v3/6PCnd6subm5fLO/9NJLfDqkx4kTJ/DCCy/wuIt0vb/73R/4hvrBD/4du3Zdj5tv3o1Llxrx1tvUNRdh9ZoNKMgvhk5HYU1SZrLSybOntx29PU3IyirALbfcD73eiL/89Xfs1v7G17+LwcE+vPDCU/D5wlCrU/C1r/0b68LoQUXlgw/u4W4bod3UGik0auK00htbAq1WBpVSgpvdOVi6/Uaob99x2Sua8PgQOtcM39tHkXC4IZp1QEjO+I8f/6hxp08xu/0fOu70OTrpf1K00587uzw4cbKdu9vUnS0sKIRWrcJgXw+jutLT0jiJLis7c2GcF4tj1jrHOjZ6Y1vSLKxZt9ldLLugzgCZY3p7e7lzQjjJcQpuMZlQVl7KOryi4hI89PA3Pv29hwb68MwvfgoBBVhIJRzAQEbjifFxLv7HxyfgdNJ4MYn8wqKFyGWVEpnZWWyaIWwijTGo0KcIbK/Nyt0OKvgpPMJkMTNeCxIw45sWnnnq0A6PwjlrZ5avSWvgEz9JaqiT73W6MDE+yuir4bFheIJeZmtXrV4Ceaoa0y4rj4uJlkNdFDoMkYmJDi7xGHWLBPjwvQ8x0tnP3aSly5fBkp3ODNsYxfHEiOAjgICkLPEIbOMzaD7bgIDNzQt8Zn4e1m6/EgmlGL4IGcxIDy5goy3hMwVJGpWHIYSQ5UqEkaNuGh0iiOMtF0m5OL9UfwmTo9MoLS1CcUUJv/7kK6DkPkrYI8xb3cVzKC7JY222yqBGJBpAemYqYz3D4QCGB4cYv0mdqppli1HfchFiKclcZQjaRAjNSDDX50DMG0amJRU7rt+JpDSJoyeOwZKTBrlKhqDXhUxLGibnpqAy69A62o7UtDSk6IxIRICMrDwIZVK0tregpDwfg329SNekYnZ4HqUZZQjZgkgzmtHe3YGEVAhzTjo0GgNKs8vx7FPPIhlJoKQgn7tYhPBUaAk7FoZKrURN9SLEiL1MyDKfF/FoErY5KwQxoLy4GFdfvRUvv/UGuseHUFCagbvuvA2jfYNYv2w19r+3j9MB77z5Gka4mXVm1hv/4Q8vYM2GTSxhSs3KxNDwKCqKS5lcRMbpAOFNDQakfpwn0d3fB6Fciiu3XskUBUr9HRwZYg72HBkjZ2aYdEMEp+lZYoUrkFuYh8MnL+Cvb76IX//618jLyqRMHThsVmjVRvR1jGBmbAbiRAzpBi12bNqI0uxC/On5P2Pjrm3whALwBLyICpK8yd94/U14+c+vwO/2s7FWYzRg8dIaXOxpQlq+CZ6YE1KlDB21rdi2bifOHj/LjPTsilys2roKB08dgM0+hzVL1+LI34+i0FTAI3doEihZVMzStN7uCVyxbQXmglbW8DumHMg0p7IxLqcwD3KtmmPQjxw8gq98+Susob1wvg4pSjWuuekG1LY2Yv22qzDvcfAkKhKKIBGhzV0MUVKKUNjPOmHSZSQiYcjjAli0BiQYC+iDPjUFheWLMDU5h+HBUTi9TuSXFjBfXEONBXcCjkkrZEIZers6MUeafbMCqzesgT8UhdXphdKogVAtRk5xDhLRCLrqLyFFZsDkwCQ0KhNLrTLIjK7XQJeTgrgiAbVBxVOcD/cewhXrN6GuoRHZRTkQSGN8aA25vbAY0mCbcqC6uAKZ5hT0tTehKC8HvQNjGJqehkcYw7JtZfAmnXA4PXDZQoj4Y/A5YpAnZKguWYrx/mlIhDKW93i8Ln7PUleZjJyE2KOCPRQJcueYinOtnhjxQSYdERXE6XVDriQ0MZCRQYSPMHdElVIteyXmp+c5BZOuLxnay0srIE/KIU1K2Xeh0ioxMjvMB6uIMMoSo4gnAmFQAFEwwRKm/t5hBMMx3Hzrbmh1Rvz+988vkFLovyStGxIEIyHuVivUMqamUCFdVlwMg06Ps7VnkJWZxVI1SpF2OuzsHSouLWEj/9T0HOR6PSbHRzmXoiAvBx2dvZAo5KhasoTD3shXRY0I0gUtFO1k9pRyU4P2GCWF4JEJOujnSSjvi6DGTgSlZSVQG3Rc5NIUU683IBzw4/TR49j//l6YtXps3rQJVZUV6Ghrw5FTJzDvsEGskCMQDoPO8eTxWSjcJewroi4xyWcUShWEAjHLYOiwQKnVhBqmAj0hEMKcamGsLXXeAhTCRwfXeJxpMNQgo2YNQRbIj8TadbeLQ85iYUpMpe83ycnQJLu65trreB+YnpzF6VNnUFpRjvTsLM6ToH2SEsdpOO9xOhCPhJCRloqx0RH2jkUpakYoZNJMdXUNQuEQvAE/tu3YCaVGjXgwhtNHTrA0k0ym5y+c5aRWTpIFyWcTCEej7Keh+4t+V5PJwLKZgvxCBlRQ+ja9nuTXIFnSkuoqdHZ08L1LByyHfY79DTKFFGq1FjKxnP+OjMAUsBcMkzFMwT6HFLPusvXT5x33y16iz/wF/6PCnTTDrJ0ELUIZrF/fvHkzF/BUyL/77rt45plnWG/9+OOP4MabbsGO7bvwzjuvo7b2FO699wFODiRJzOBgF3fzAoEIm0zJkFdWVs7djEOH9uLgwQPYs+crWLmSuuvPwev149vf/j7ef/8t/vjWt76HFStW8uly79692Ldv38IGQ1HxznmIRAuGROpkkP5dLiaGt2UAACAASURBVKfOkRB7hCVYe8Puf6lw/+SqJvxBOP/zj4h2DUI8Y4cgQudjYKBQgIsrBIiQOZVNsSRzX/iZnxBtaHH6JFmWmu5trS50ds4gJzcP8/NWjI6PgbKXidleXVHOqEUq0skU88mDug1EnqFT9NnTJ5GemQmxQskx6vSGddrsPJpbs249RyCfP3+BTS+pJiMsGZnYtus6rN945affjzi6L/3uN8x6JYPR9Ow0a9jZaOn18sFMo9WxfpBO61TAm8wpbFoNhIjWYoLLSwaZCGMoh0dGWD9nMpoYy1dcUoyS0mKmXZhSTYyhSiaF6Onq5cU0zZzK0eglxcXo6GhHVkYmYxMpSIV+Jp3+aYNPz0mHJT8TQrUEUXESUo0CMiWFTiwwfCkxlFLq9Do9Llyog4dCXjZtYhOq17+wodLmTgmBQjHxbpO8qVInZbhnAH67DxZTGlQqNZQ6NWw+B5vqaEFORuKsY6TFlLwLlNZHnF8yNNGBhcI5iHVPxXXQE0BPWyfOfnQGgrAQGZY0WlMxNzfNMjJKSqWiyOach0wtg90zh/ziTIxOjUNlkMNkNsJoXkij7e8b4p9NRs00IxF4vFDoaNwa4mmLUqCF2K/D2Q+bEHNFkZmWisz8TCgNSpjTTcgvL8Cxk0dhMRqgkcqh1mtxsu48BHIBa1bD3gBSUzOg0GiRlpOBwfFB9PZ3YsniKpg1Kbh0ugkF+mxM9Y7BQBu8UgqRTonN1+3EudqL8M640NbUAUTJqCRlhBwVBWSuJl+JhrjJfjdKC3PhczuQmmrm8CBKHRRLFExIeeLxR/Diqy8ikIyguLqI8x4iviAyzRbUVC7hlN2I08GbsNflg8/tQ0dHF6prlmLtFRvRMziAD/btw+b16zFvm0dfXx+0CjlqKisX2P4hP4KRMIpKifEtwbzdirUbNnARRSE2zOuORjl5d3p+Dkuqq5GTmYn6pkZkFuUir6ocx0+cQFFuHhCK4vTZSwux7qYMnDl1BiatEkaVFN//9mP4zVO/hcfuxTXX7YDKpEVmfjZOX7yA8upqHDl8HH5XkE2TGrUGS1Yu47H24OwwoIjCG7PC6rIj4owh11yMU8dPIzMrE5a8dNR1tWDt1uWcJaAVq3D03VoUWrLYDLdy0zKEBRTiZueUzqWrl2DWPoWJsSnEfHEoRBI2jj/585/inQ/fhzfoZfPfzh3XYMZqw+tv/B2ZKSnYtmsH2gd6UFxVDl8sxIFjRMeiQiceikIuomAXF3fk6JBMB22jXIPWs3VYUV7FfgFPIgJ9RgYEAiHCfppMiSGQCpEI+uGbsSIy64ZWpsbs2DS2bduC841nOTgsmIyh7lIzhFIVdl2/EyFxFJaiDHz44Qes0faOOZCtyYR7jvC1cmTnZsIbCSMiAnpGe9l8KlfLMTg0jIK8QnT2jyElPx0ZJamQq4UY7etD0BVEeUEZinPyoSICSCSAsN8Bc6oRU3YreqZHIEkVQSgXwDEfgM8hgESswMTQNIRBMQoseQh5IhALJFzoCSUiDsOJRIiTLeNDHxWDBGZweJx88CZfloiKt7k5SOUSpvKQ3EmulEGnJ/pMgE2QYXcIkUAU0WAMIiFNVhNQqeV8H8qF1ASIMeowJd0Md9gFiVqMgdFBYi7C5wjCP+uFJCqD1+pCKBBbyN2IibDnSw+gt38AFy42sK6bgnrYyCkUwGAysGSQUk/LSiqwbesWHDtyFKZUI5sqI6EYB6cN9A9AKievDmnAhZyhklNUgOHBPiwqK4RaKeVivqJ6MQwmCxe97LuSUvwoJY6qeE+XiGUQCgiWmWQIAp8iaIdMJvnn0XvC7nTwNDQzJ4f3NVqv6LBP6yttqERe++uLf0Hd6dNYWbMEG9dvQCIRwwcHPkTv8CCiSHLxv3b9+gXSC02yAyHKsmYzLE2OVUTBSpK3QMFNwKVLa5CebmHjqFKlRTiagN8fYrloNEJBekEoFeqFDj1z+cnAGmU/DTXLCnLz+bqGAxFGhnr9HmgMBlgs6SgtLkNPezd6evp50rxq3XquCdpbW6HXqDE3O4OmugskSkdmRhpcdjsGBgYQpjEtwPcyqRqIyqbVG1BcXsYm1dtvuBVfuO0eDA0PcFIthQ4GQgQ5wKcyHsppSQrwKa2G7lk6eNAH7b/UKKSMASrcCQKxqKKMpy3kfYvEIizjkckpfEnJh7eSgjxUlJFfbgJ1dS3wBZiozxMeCle83OPzwv1yV+iz//3/qHCngo5MqVS8Dw4O8E+lm5XGyn/605+Y405G1SeeeIzHNHfeeQ+ef/7XcDqtePjh73AX4L33Xkdrax1z3ClCWyCUcVQx4amoc0wd+l27bsDAQB+e+/VTuHX3ndi0aQu++73HsHzZCtx00258+zvf5O7nhg0b8f77e7l4J7PK6tWr0NXVDJmMzEJuOOyE6iMO+sc3pFSEhyRlWHfjZyvcuXMeCsP+2K8QG5yAZMr6aeF+YRkQFiZYU8ZmVOpwiBdSz0iGsuCA/y/d+/mz41Crclhj19jUBJvDDr1Gw+OzYMAHM3XlltQgJy8fjQ2NvIgQc5VkLUadjnnAtDn64zEmpFCnlEZrZDCljjt16ClCmSgGTBCRybFizTrcefcDn/oKDn64F60NDRjo7YZaJWcDJY3MaEOijp5cqWTXOB3AkgkB2jraeeNavmIFWlpbUb14CWvwSMYxb3NgzuViTBfxeKmDU129iDsJREQIhPw8KlxWsxKzc3OYmp7+OEJZxqZcIsRoVArk5udyF5tGuLQZUkfA7XVhYHwQ814Hlq5egUnrNKZmplk7yPgyk5E3RCJ3VFZWYPW61UgqhWzqjMZiPJImugAZi6gbRt0xwmIRT1mloNjqBOQyJW887JEgzrkYHEIzOzyD1rZW3HPPPdxxoemHRE7Ugijjw0hOMD26IElqbWiGXqGFRqqGXCCFOCGEXqVFdroFfX09kGvUcPicgFwAb8wLkVoAtUkBhVaGpCzMm7lYIsLk5CREAjmyLbloa+rGkspFjEgVKZKcjGsyGRH2RRBzinHxaDfEYQnUUhmqllZi2jq1IAEqz8XA2BCuWLUSfocbSTLweR2YmZ1EVWkJutt6eFxqykhDUVUZZu1E2/Ax47iysgZDrX1QRyRI+qI8xcotLoA+LYUL0Xfe2Yv87FwMdA8iGohDb0zF1PQsj5KJz33lpnU4dOAgnLY5pGrVePiB+9Da2IDs3Hz0j01gdHoWEzNzuOvmO1BbVwti3dSsXc73SltjB7JMKXDOO6BTa7B13WqEA0FOERwdH8f9X3gAl5pbUFhUhEstTZwYWlpUgLb2dtRUV6O/pwdzE+O47967UX+pgYu6nJw8fj9KlUqeqMg0Ktbl9vR0w5KeBq/LzUVDw8V6LK6oRFyQgCcaQsHiCgxPjEMvVaC7pR0aUwpqlq2C1e5Be3sr5JIkVBIhNqxYjddeovTQCL7x1T1cCEMtw0Pf+Cru2/Mg9u0/CLfVhxRDKkaGRpFfkM+HRku+BY7ANNxxK2KCMHpbhrF+6RYcO3oSG6/YgGWrluOHv/xPbL1xC08KxnqG0NXQjbyMfDbhilSAUCXGnI3QfiEsX7EM+/fvg1QghkaigX3ODpNBj8e+9y209rThozMnsOeBPRgfJ9mFHL987nd49N8exNDYOIxpZpjSUxCMRzj5lpsdAgkSoTBkAiFP+eh9QIa44oISLK9cjHMHP4KENLmZGbCU5jMLXkaFcSjGDYSkWIjivHzunEvcfqQaU5h5PjjUB4jiKK4owODUKLSWdLR0d3P2R8/kAMpXV+Hd996FNAooAyJE5iLov9SPjLQMZGRaGPPY2tUFf9QPgUIEpU6GrNxsxJLA0bMXUbisCHmLc5CVlw6TRocMYwYi3jgaLtSj4cwFTPTO4MqN5ahZng+FQYz+2XH0zoxAqdVgcsiOmVE/H8xpGigMA54ZkgSJIRXJuXNL64hMoYBEJMDE1BTKKypZ/0wfNA2kaXPFonL0dPdjamoWgXAASTEglYupJwqJVIAUMurPz7FkTSlTc/FH/G2S81Gxlp6mg5HyJBxuprVYHfOQ66Rs0k/JTIN11o6ELw5NQgW1mDw1tJ7J0NXSjpGhCS5Cf/Xsr5hK8hHlQ3DhnVw4UImELN+h7jdNhrdt3oojR44gkoiwTJUCfezzDkTDIZ6eM49dJEZCIEJ+YR5cznns2HoFY2KNxhTYCaErknF6LLXzqdNLVDjqyBIhjRoiVLiTtk0iJhlpjAtgOqiQt4sKSsIc0yGb/BWz81aoNCrungulYpSVlcFmtXLi6tuvvY7jh46gMDcP1+3YhqycTLx34ENc6mhlnOf6DevR2NjAWSMEVtDoTAsm4UCEDxC8CyTjCEdCWLKkmvXsdEjNzcuHSEJhSQQPiGFycppNrBRoRPIftVbNazM1twiiwPS1jCyWSAogxMzkEKy2We7el5aVw2Vzo6XxEueIbNh0FZauXMk8L6fdzpIzakoEfR72CFlnp+Giojka5ik6I7bTM7mWoHWPUtTJEGrJyMBXvvgQ9tx+H6ZnJhi3GQh6EYoGuTtOjT7alygPhhpNhJsk+Yw5xcRwCpfLw9ksRNyjJquYJJpCAWOls7Iyea+kny2WUOoUHdaksFutyEo34YXfPYPRoV689uqbaG8bhC8AyDV66EjeeZnH54X75a7QZ/t7Um585sKdCmMypVKX/f777+cY4ePHj+PYsWP8Jidd6iuvvIqGhnqOOH/66Wfw7rtvoaOjGd///n9iamocT//ySchlctx886145ZXnsXPnLbjpptvxxHcfh8/rw5o1a7F//wds8vre934Ir9eDH/zwcTz66BMsEXnkkW/imWeexdjYGH784x/xDU6uajowbN26ld9UP/npDzA12Qu3hzBmhECMQqORscGMOu4PoARr/1vhHp+xIdIz9E9XUWjSQ7a49J8+F+0f5eJdaHdDGAhjMF+ACzUJBAmV9HFqKplwqENFHQNOX6MRc2LhjUEfBw52YKDPysU2YRYJTZiVmYmJsXGUl5Zi7bq1SEplOF9Xj5HhYWRnZiEvNxtW6zw8TifGSUbi83CU9OrVqzmwhJJBSS9ORpjurh6eXNByHQjTgUaKjPQM5BcUIC+/GGMjw5gYG0ZBbh5Onz7JvFlasKioJhoNhRZRd82gMywgGcUCdHZ288GIDl7UDSFGLnXkSe/e2dvDBikavdpn53ghXrK0hpnMnV2dPKKUihfS/Mi0R106ot3QyI8Y9Pl52QvdomgElpRUlldQ0qpIKkJT+yUULirBpG0acr0a5iwL01ZoUR8ZHYHf68O1O3fhjTfexp6H9nABKVGKeLxH49JYkg5TUcQSEcZZUkeFnP+0l1D3mnFiNM4VS9gsTKQZQv/Hg4SZi/IiSNKKsfExxmOqNVpIFUruLtJrOz83i5mJafR29sBjc3NMuCop464kGTMDbidcDj/r2WUqFUYmxgAlMDg5hPKlxShZUoSEyg+xXAKpXAG11gi73cPSkpAvirMnGpCTkwKtVgGvww6L0YSAy494VIDm+iGIkmIsX7EGQyP9CEcDHGFNBYDRZMTo8DBSNEYcPfwRUxsyM9PhnSe2+jRMFj1EWgUH70Q9HsQDfrQ2XsKKDWs46GZRSTmmh8aRqjUwVSJAo2OjAYMTkxgen8L46AS2br4GHW2dTOBQqZREauN7M0KeDYsOerEY29eswcTgwIJ8ICGAOasAnf2jMBvTeIojUyrgj4Zx5KPjfA9GQyFYDGY2XOrVMiyurkJvfy/uufdeTIxNIjUlgznZ/f29vPl4HPPISLewBCkaCsJunWeEZn5RPt+bY+NTqCxfzEZq0ud6w0GMTY4jnoxjemIS4UAAP/35U/jLiy+hr78PYqUEcbkAOfl5aG1ugm1iHjdcew3e2Ps+/vjyy3jx76+z/8Bnd2FucBwrFi1D48VmOOx+PPbNr/ABtXdwAKPzU7j9gfvw4qt/RTImQNQXRdgf5ECe4pIySFUSdPY1wh6YxvKVi+GYcSLmEWJkcgbbr9mF48dOondwDLtu2wp9uh4fHT0FnUiJ0vQSeFxO5OZnQqITY9Q2hTCSyM/OR8v5Zmxcvh4H9h6CVJxASVkBfvjk9/H+0b04fvYk7vvSA2jv7oPRnIY3/v4mNmxYxebO1tZ27LrpBgQp6IiAoaEw5HTfWx1wz9iwaFEVhoYGUV5cyvKoiNePkMOLmZFJyLQqRrVSomNrfT2CDhdP1FavW8dkn4ysLLRfqOcuplgqhU6nQnqGEZGwGyUlRejt7oFYLEeITJTxILbfei3ON13E6MAgJEEgYPUiHhBj29bNePfd9zE9QZ1Y4N77d+PNvW/izj134Q8vv4qatYswZ/eipWMAt3/hVri9Vlw8cx4JbwLlBYvxpS89gOnZEfzkB79EzfJcWPJkEGui8EToUDgHjz0Kjz3BZCaajpEMoqqkHN2tHZAL5SABcph0/2Ip69mVWgU3FwiVOjwyyonUWVkZ3I2lapBC3DwuHxdjrA2WJaAyaNgYKiGfCTUSfAHoaDoVorUvyp15sUzERSIVXbSfZqVnsJne6rKxlM5k1CHFYEZuWj762ocRtEeRa8jH5PgIKsrLEAuFca62HkMjM/jxf/4Yh48fw7HjHzHvnaQ7tLgl2WslhFGvZ3KK1+3lLi3ESWTn5vHBkHI0hnqIahVnLXmCij1lAhs3ruSEVxG9XnYXIqE4546IJApufsQSAkgggVquhkwi49RuMvGT9p/8KqFIAFEKhSJPkELJdQNNaWhfpDAlQuBG4iGmA1EOzJ133AWny4X52Vl8dOw4Thw/wdcry2jG0qVL8NDXv4pX3niFDZZ0OKEDg95oZqLMmdrzLJP0EnZZKOafSSjI7JwcPpAQ/16v0qCsrAJplizY7E4uxImkpTfq4HA6YTSa2BuQYUnHwOAwF/t0mKDPk/STJJCzs5MMfiDCjDABBhCQd0+qUKGoohSVixdDqzUu7J0eJ5NkViytwdzMNCbHxnm6QablJKd46+AmbHMwxCQbyqggmSYdtBx2B5wOJ+x2KxtLCdcai0f4dWWjaYyOB4BKo2GZHN2HixYtgsvhZNmydd7KNB6RXMwBTjYrkW8SCxkn5BmIxKHXq6HT6hHwheEJuiGSCtDefAZ5KWb84FuP4Z23DmDOHYVMa2Ac8uUenxful7tC//rfc0IuHaoKCgo+UwrRJzIZosesXbv2059IGqvdu3ezZIa67Q88cD8effQxHgf++Mffx7PP/paxjT/80fd4MXvyyV/wZnDHHddz0b579x2crkqFL8lsXnvtVTaaFhbm41e/eg6NjY145ZW/4g9/+CPefvttRkx+61uP4t577+XO/7PPPvtP//qXX/4rjhz5AH6/HR6PnwmNZErVaRfSXe+OFGLN9bf8k1QmeLIe7t+89r9dRcXWtdA9fMc/fd7+xK8R/bjIH88EmkuSiLAxdUESE4n4eMz2j9ScECX4hb0cB11XNwnrXJRPwiSzIDkA8VXp35KZkcnP6x0eQk8fhdjYGKd1xRWbOHabRvvZWenYvHULDhzcz8EzpaXlPH4n5BWpBknmQfjDSDgIjU7Fb1bS/tH/mgxGNlGSxpA6GRRkRClz5AsYn5jEsuXL2ZRDxRh1zmmho643JbUS/5ckCYSRPHfuHNLS07kDQbq6NEpyJT1lNM5m1u7eXnag08JGnfrc7BzWDRIekcaZRP6g6OlNmzbiw3172ZR6+MBBVFct4qIrFAujtbsNYWEEeeWFSM/PgsPnhj8S4AXXF/JDJJFwV4K65645O0KeEIoLCiDTSHlUShMciucOJ0LwR7zQm/W8qFGXhbi2zDd2EYWAEjnV3EGhbihNb3JSLLhw6jQMKWbkFRWwedYfDrEMiTobC50LAT+PHmQyJm1j2BXCmy+9CZ1YjhSVHvKkiJnene1dfEjo6u2DKdMIV9iJiCiEqDiCWx+8DgNjw5CrNMgtKIZGZ4AgIYEoKUI8kmDjk9fnhnt6FqOdPdBSQFQ8ifziRegZHMfVO6+F2URMf/DEpn94AA63A7bpeZw9cI4T+zZtXMfpj/VnmlBSYEHlkkrG6knkYiT9AQRsduhlKrjDISi0akzOTGJuegZahQqZlnQUlBRBolbBn4zDFYtx4I1SrIZUIIXT4WYDHYW2CIQJ7LjyCqypXIw/P/dblGVacOOO7Xj7nbdgsFggVOjQ1NaDI6eaYMkwsVeCzGWrNqxHWUU5jh4+hN72AVy3fQt2XbMda9aswKFDh/DgV7+KjuZWnDhxhhevtrZmPgzLxEJOHVxURkhSijEPoK2tjUOM0rOyOE/AZXdzYWTJsEBOQVopZthcdr6uZz86he98+9/x97ffh0IjZ6nUug1rce7MaSSDYaxZvpInh/kVpVCZTXjiyZ/AkpGO4e4BSEMiyBJijE3Msu/jaw89iDde/zt7RMRqBR569GH88jfPYd3qddAp9JiZmIJSp8S+Dw7gC3vuw/7D7yCSdGHp8ioMdg9h08qtmLE5YEhNQ0tDK9rau3HbF2+FI+bGvHUG7Rc6UGDKY8/Kzl3bMDQzALFeCgGlw8ZEUCbkyEvJw8t//htqFpejoCQXP3r6x3jqt08jkAijoqYaTrcPdmKuZ2bA63EgForyQTsiSECsUiCKBEJeL5M9dBIFzBoDUz1+///9Hj6XG0srF0MUT8LvcEEtU6CypgaTM1OYnZpEYX4umurqFhJbtVpEkkls3bUTLqsdrZc6YLM5UVFeiHgsgO1bNmL/e+/Aa/fiqs1b0dnbix133Iwz7RehNGu4SeGYssI6NQ+lVIWK8nLsunoHBnv7sGnDRvzwP34AXZoJvRODCEpiUJrUqK5Zi+6+ccjUcgwMdyEnNQ32cSdUIj1TRAwpFP5Xiqd+9STWXFWGmDiA2XkbZiY88DsBSVyBZFSIAL/nglDLxZzk7J6jAk3D6bVatQ4Olx0SOVh3TBhGxsqStyI1ldfYmalJxCIkBQnxPao1GhAmGRLJZdQk9ZNwbgWtl0QFY1wkBwUmEY5FuKik9ZzoINQVpe8vVykwPjrCBWhVeSFIEJ1tyUfIHUf3hW6sXLoMGoUKjXWNmJu14p57v4DhsUmsWr0Wh48dxf5DRxnrqVRpuONOGMkVK1bgzOnT7NGhaYpQJmH5IZmR7959O9594004nT7mxxNRRKCO4f0P3oab75sIzp+vQ8ulNly1ZTssmZkYHhtHMpSAVCiDQqKEEGKW0skVEj7YUwEfDfuZMkN6aiJtxelgQEWqz4vDhw+hoLgI5ZWlGB2jkMI6PProd7iJNDE+iRMffYSe7j74fX6IkwmePO/ctRP3ffEeNNZfRO2ZM2hsbmY6Cx1QZHLyF3h5KhsMR6CSKzh88NbbbmdKW2PzJcYopxhNnEhNsk+SP11sqEdqZjr77sR037DOnbKaCTgQ4Gk0TZvJ60dNKCqo5qan+fq3NV7CscNH2EtF64/GbEBJaRlKCstYO9/WfAkGo4659eTLIk8ZrWdjY6OMZab3Dk0fCDVMU3C6p6ggJ2woAy7oUOhys6Y+nqCAqCh/PhyO8n5EBlnKGCFPATUQy0vLuGagQxH5KAiUkFuQxRI7em0oUZU08NRoJPoeNRaIix+kpGBCMUtjeP/Nl7FhSTXcs3Zcu/MWTNq8iMnk0KakXLbq/Lxwv+wl+pe/gBqnJKn6zIU7ySY+KVRoYVm+fDmqq6t53EUFNxXQdIO8++47ePbZ5/Dkz36EJYuXYPPm7Xj00a9xgURot5///ClUVVXj5luuxa2778Btt93Jo1J60Pd59dVX8frrr7GGnk6MVKQ/8cTjWL16DTZtuhL33XcfXn75ZRw8eJC/lqg29A8irXRTU+OnRBlQpIbHxd+Xuu30QUl5N7tzsXLXTf9S4U7PNT3375DkZ356gX3vHIXv9QMQaNQQPnwDHDoirQNDw+0YHibTqQjVVRtRXLwMSqUWH+x7DjbrJBfuMpkOTZdmIJeZcf31N6K8rIJP2ZwiF42x/u34kaP44MMPuKtrtdth1BmwbNlyXHPdLtZWk3aeTuBSSl+jpDYqTqlYVyjZIMSxyhT6EQmjoaGWneOFBRR7Xr2wOYTCTK65cO4MXzeFWsWpdKRVbqyvZye8dWaeF1SDXo9b776dDwm0mVptdj6QUUJpcUkJM9rp32CzOjE7PY3yklIMDg8xi3ZwZJjvD4pkb7hQx6NQSkukdEHqgNLIklzx586fRWlxCQewjM+MIis/BzafE/mVhfAnwkjIBHAFPIhzAh9JkESMkCT5A2kYXfNOqAUKTPWOovbIRzCkmXmDo/uSzFjEfA4nQ9h9z2746TBDRUWcwnqoa5GEWCxDJBiGjsI6AtS5DWGwoweSOJCWmwm9xYSIMMkcW9KJUhodRVnLxDI+lCSFCZbrULiHQamHPC6Da9yGsCOApC+OgCuAS/VNzEkmo5nNY4PWokf36BAKFmXiunt3MoGHDiKE2hJQmIqA2M5ShPn3CXPQz5t/exlKkYSRceWLq1Gzci08IermKXhEHQn6oZLJOWGPRtTDvf3oampDVloWdDoDPnhrP5QiKXRqBXsbkuIkKqpL0NvZjkU5+di4cg06e0dwou4CypZVQmvSsfyFutk0rSB2ffWKFYhACq1SDwSTOHX0FDPS09NSuTDYvOVKqCgN1OfHRwcOoTQ7Bxa9Hu0dbQjGYsjKL0RzVw9k+hQ0NLUhHIpCq1Oz7po209KiYpYHffmBPXw/zM3Os59i374PIJUqeDOlkJpDhw5iw4YNTFGgw+HQQD8Hi2g1KjZkEx96y5bN+MufX+KgKJKBFZYW4Wz9BVx5zRa4fG5UVS3CO2+9hXAwDo+LEJxWjIxP4sabd8A6MYmm0424cdc2eEMB5FWWYsWGdfjWvz+O8vJFOHPkNNLUKRDERQhFk/CHQsiwpPB7mNB4dNBJyoUQSIRMDnHOueDzJSgtAAAAIABJREFUeKG3GOB1+7G4pgr7DrwFjV6O6sUlaGtqR6Y5D55gBEtXrsK5U+fR1dONm+65CRPOae6stZxvgcgvwqrVq9HR0wFfzIeaDYvZmxF0BSAPSzA/NsP0ntysNHz7iW8juzQPr7z3d0AqRFwAvne8bpKmadnA39PTi/LqRVy4Ryi7IB6FY2YOzslprKxZic72TujIcN4/BFE8gTU1K3kakqAQGJcbJksae3FyszNx4uRxVFVVIhSPwGBJwfT8PBsIy0oqkZmRiz/9/kX28jz85T0Y7OrA2OAA2hpbYTamomt4GJbSdKzYvgESowIJxGDUmfjnN19qQ3lZIXxOK6c4U/fQbrMhsyAXQ7PjGLVOYuO2zehtG0MoIEZuSSEgjiIRCeLUoXMQhUTw2H0wp6hx412bkZCG0NxZxwnIaakZmBy2IeIWIu4XwWHzcLARrZEKmQwmvYF1wWTmJA8Qm9TFQCji4ykSmT5JekBENSr6iE1OhnXqIgtIUxyJcDeeciEktH6IFogyNFWMC+LcVafdg7B+ZCSlYovWbuqAk3+JpIbUySaZDjVmNCop3+NquYoRlYU5RWg93wKzLg35GYWQCaWYGp/BxbpGuL1kmJXikUe/heqaJXjq6adQV18PIUSoqKxgehhhKmmfoYkoNWDIgEm6b5JZ7dy+DYcPHoHNaYPGpMGi5VVYtnIx0jMtiMYimJoivng+ByoF6LkyOVQiKfzOAIb6RxEOLKytChXRd2RcwGempsGoMbBEg9Y1koES5ez55//AZBWamH7j376Gc+fOMuSgunoxX1/y2nR1kW68lyJpuTmFZIyv9a6dV2PrVVfhyIEDOHjkGNNZKI+AZEc0BqSuu1AsQZqZusw2bN56NSOFt193HZN/KP9DTzkBQyMLevBkHHNEHNLpeBJbmFfEe+ns7BwX1typ12uRmZXDwAaiPKUajJz4e+zgITQ3NJCMnNd0IqxR1zxdb+aGIzXF6DmlZWX8/Yi1TnsiyThJWz45PcWNjNSUNKbv+ClTJBTiBh7JjCjlnOSx1PSi55InikyvNCmgBmVcEIVCQXz1BZ8dqRFGR0ZZ+kSFO0mUqipLIBCKmebnIP8QUWUkYsjkUi7+PW5qdADhaJCbQVetXYp3X/kbGk/W4rEnfoi+cRuEWi3Ups8DmP7lqvv/8gvpcEjvD2qYfubCnaQdJHuggodIEv/4oIL+/fffx1NPPcVGs02bNuHhh7+Ml19+DYcPf4i9H7yPhx58GE8++SSeeuppLtyvvXYn7rjjLtx5513/VLh/0nH/1a+exSOPPILnn3+eebi///3v8de//hWPP/44d/fppvza177GvwYVs5QARp2E3FwyCDlA9XAw4GSDDfHbjUY5F31XDadgybYb/uXCXfeNu6G4atV/TRg+7s6LUk1I+dOPPv38xYsH0dF5DjfeQNjLrE8//9prP4LNNg6BUAqpRImapddh9apN/8eXsr+vDz9/8ie80BAbnU73L738MjNl/9XH0eMHGalJkoTiwjLs2H7Dp089X3sav332GUaLkcmUushEHCGEHHWbEtEozDoaaYcx77LBR1g9hwNr16/D+MQETwV27NjOvw9x+82GVOaWp6akYm5+HjqzgYMj5FIpjyMVMjmmJseZCU/dJQp7Ij3ovn17WeY0PzuHkCDCNA1DmgmusA/OsBehRBRihQhShYy7V9SdIpwXbYrBUAQigQRGlRGH3zkIo0iB9ouXkJ6di0iIkubiiCbJzBZFSp4ZV+7cDHfAz0x3lVrFpluKjyaJjzAOJmnEAiG8/sprWLNsBRrOX8St998FuVmLqBSIU91OI0VK7oOAKRlEzlHqFYhRrzIRhyAqgDwshT6pRcOJeoQcfjhtLlSVV7IJzEMehiwjJHoZSpaVYvHqJfDH/QjFYlBqVDylCIdjTPagUbPP7YVzzorh7m70d/dBrZLilltvQ0ZeDnyU4CiX80iVDMWpRhObEo8fPQq304OZ4WlkmFNRUVKOeasDtUdqoRRLkYxGIKDun0aBPV//AuqbLiDPbOaOe11DO7pHRrFh1yaExUkkhHGW3dC4NTXFBJMxDQO9E5gfn0VNyWLUnaxFRmo6pifHUFhcgKUrl6CjrQFf+9L9+PPzL0AhECHDaEJnWyt3LZeuWA4qUSYdbnx08gx2bt/BCLaPTp5E/+AYiovyOTWxpb6J/23UbWRTc08PKisrWaZAB0wyT/b09SEjM4tjxoeHBpgBHvDRVCSGkuIiFBYVoqujE1MTE4iBusAqjM7N4N++9wgcARfMaWZcvFiHhgtNuPaqHZgbm2QZjSvowWhfPwoMabj3rrtx4VITTjadww237sYH+w8xEakstxytdS1QqwzMlaeiNyMzjWVrpOeXK+Vo6mzBtu3bGE/pcwWQmZEBuYbkcyImlIhlCczNj7GhXq8xYooCiuQqlFVW4e3X3obL48TdD92LjpEOSBVSDHUMwj3pxp4vP4Q//OmPMGVoUFRdzJphz6wD3ik73FY3igoLkGY24E9/+zN233Mnbrn3Tk7NfeON13H15s0Ief1QSKVsjKfO4rh1FnKDGn/+26u4757bUUHEDLeXee52pwuxYAQ6hZLN3EqBBD6Hk4OUCDVYVFLKXcdlS6pZ+x9NxmDJTYc/GmCpAa0pVpsX/T3DjJdUy5S4947bEPA40XC+DqeOn0F2dh5mXNPYeO3VGPGOwxFyISYifnwEMqkCUpkSaRYjhoY6mNEuTAg44XPeYUVSJsLaLVfgQnMDpBEV2puG0N7eg7sfugXr1i5HU10zOhv70FzXDLVajqrVOQgn/Wxi1+l18HnC8NrDCLnisI77oVHIEIsKEY0mWZNN5RBNakiaSJz/OEjDLYJMIeBuO204tA+RtEUqITrRFK+NiUgCIV8QEeriSqUcUMQJmNEwMrMyEAwF+OBF/h/qPpN5lMJ1SLFCchxO7oxEIVcQHIC01FKEiUgiSsJs1nHuATHa6b/crFx0NPYCYTXnC+Rl5SEYCONsbR0mpqZZHrn96q0YHRmBVCjG2TNnefI4PDrK0hTq7Ao+1mtTkRtJxFBdXYWe3m6sX7+KDf5lFSVc2FG2SIrFzFx5+r1m5qxIUgK0Wg290QhhlDCiCjjmfQj641Cq9NzhF4mJrBbn0Da9QsM6dKlIyPv2G6+/iobGeqbNUPG5ZvVK3qe7u3u4UKaJEE0yKBiPHjTV9lG4EpkwhQIsW1SJu+/YjaDPj/GpSbz57vvw0bWUSZAUiLipRvpzlVyN1FQL8goL4fB48O3vfhdCsRxSkQi1p05xMB89yCRL+FR3wIeN6zci4PYzipkm6pQIS5NnkkTl5uWxNDXgC6CirAydra04vH8/+ru7+GBGtCtLVjrDJkS8pkf5oLCoqhqmFDNm56yMFXaRVDEehTfg4YMDpeqSaZeUDLTuks8nHo1ApSS0tRCUFUD1FuWqVJRXsjSN9myr1QaxlNDRJPFcSO+lpgcFLqqVSm5I0Z5oMaqxdMkyuANR9PQPc2AjralypQRSsZAnej4fgRgEMOlU2LFpAzYuXYrO1nacrK1H9+gMhBod1EbTZUuRzzvul71El/0C1rULBKitrWUy0Gcu3AlBtHPnTi6m6aYi49r09DRefPFF1mv/4he/YO078d0JTUhs95/85Cd48KEHsHbNeixdupSLbircqRNLhR8V7WT++8eO+yeF+5EjR/HNb36TF0aS4HxigCX0JJ1e6XPXX389s+Svu+461t+TeZZO6N/5zsOIRG2QiL3c6afTJzHdSct1xVAKlmy9/l8v3B+5F4orVly2cG9sPIq8vEqkpPxX0U5PosLd47Fx9+Haa7+K9PTCy75Y9AWkAX/ogS9yd5vemO/s3QvLx2m1l/sGk1MTeP2dvzGphVjAudkF2LXz5k+f1tLUgF8/8xQjEpVaLR+2WlpaMDQ0hLGRMagUch4tkuZcppJDIExyd5m6A1XVVdh05ZU8zai/eJHRX1arExkWIksAeqMBfRS9nGrmRZHY5kEfsWCnUFRcxIYfMh8N9PfxoYI6+aQJXLNlPfKWFMEZ8MAbo4VXyJHtwbCfo6SJe08bJ40OhXEBpAIZQu4AXLNOHPngMDavvwK9HX1IxJLMXSZNoFQlRUKRROXKChQvKUOEmMoSKWJkrEtJxdT4JNNtxoeGmaZApI14OIGpkVGkmlIQEMSw6YbtCIpigFwIsUzMKZJUJEfCxO4XIpwMsD6UkgERFSJFZMS5A+chDYsxNzHJ5kjCGpJfwZxhgT3kwg33XA9LcSbCxERgyelCOBdNCMhczKl90Rh3c0YGhzDY0wepQIAd27ZjUTWZKIG4SMCIQTLK0oYZcQcQDUSgkqmo9YLe9l7Un7yIFTU1OH78JBKRJGQiETRKOUtH1ClK6HNMWLt5PcaHh4BgBC5/ABPzTqy6cjmkejXzkqk7RvpsCoFaXLYI549fwHD3KDbUrIIsLkKKzoDGhotItZiQECeQX5SFlBTtwr9Xb8ClC5cQcNuxbuVqmA1G1tiOzsxgYnKa0Y10yCeGMmlS77j9dtTVXoBtdh6WLAtmZ60sd5NIFugmBCCuXlyFzk7aSMUQieX8PpkYH0N2diaWU2CZicKtwli6eDGn+La2tOFS6yXklRYiJS8DpcsXIbM4F3piiU9PwWdzofmjWkTmHMjIzcKU38WTC0UwjpmpGYRlUlSsXQyHxwWX1YOhriGYlSb4HUEsX7qSw2BOnT2NW2+7GXX1DWwEi/JrmcCGKzai/mI9v/epk5pi1nOUu8NlQygWwMTECMu2IuEE5FIV/JEYrtpyNV77yyu8ce669Tr0TPRBb9Khq6kDMwNT2LJtO06eOQWBLI7Fq6q5WzbS3QdFQgLrtA1Lahbj6q2bOEjstXffxs133YH6xgbUnj2D67fvwNF9+/HML36Onz31NAqqymGPBpFamI0Z6yzfH3qZHDqpjANfCLHIrGevD8JokvXtJCHSy9UQJZIIBaPIzcpCWQEFgbVjaHyIUn9QWV3OvHKH1QapzIChgQlkpGWjqKCYvQMUpEcSjdOnzvN07o4v3Q6BWozzXXXoHu+FOTOVmfvUrfa4/fjK1x/C8Hg3Gi42cJBUijkVkXgMW7ZvY11+QpREd1sfKsqWYGhkFGPTA7jh5h3obOuGTKRD7YlzWL92JVpaGjA41I+pGTuysjOQiAETw1NARIKILwpxUoIYIRbVOj5QkXwghSYpiHMqJb2mRH8i0hMV7aSpJvMuHTBp3aP9kIo68nQmwjGmIZG8johjxOcmFrhcscB6j0giUGkU3EmnaZxSoeSpDElMiGVOWncyIIbD9FwFPE4PFEpKwJQhJ8eC0ZEhXk/p+WnGdPjsYQz3TsCSmsXp40SNGhge4gyFJ//jP/Dtb/47HvrifSy7OHnyDJOW3MEghFIRJCTVIc65UIh4MskmfDKrB/wB7Lx6EzZv2oipsQkkElR8SplWQ16SispqboxR42FiehpulwfLalZBLFBCo04hlgxPEqkoTCQiIIuuRi5FLBKF2+VAOBTkpPD+wT6EoxHeX8j3lJuTg+bm1oUkVPGC1MbtXuDs00EgSshJJFk2eP2ObfCQD2B+Hg98aQ/qGxpx8Ogx+MIhuDxB6E0Gls9ctWkz44odHjeEUgkeevjrUCtNXBsc3P8he7fIqFlQWMi/x7LlK5CiN6H2TC2GhoegUMsXyDuxKEuZiLBGBl9q3tChfGp8HIcPHURXewvvV9QNr6yq4PfBWP8g+6qIElRYUsITAfJ8UPOJ8MYETKDXkxpT1M2PUNFudyzIT4loQ9PjZAxSmYTD/ehn156tRcAfQnl5BTraOzmPw+N3gYT25BGg+434+ZS8GwmEIBVRwJsWORYjT9jFcg0mZq2YmplBWnoqIiGiCgU5ME4mFqCifBG2X7UJyVAQU0PDUGv0OHTiDIZmHIBCBcPnUpnLlWH/T/6eyEakjGhubuaD3Wcq3KmLkJ+fz0U2ffzjg/68ePFiLqQp1evAgQPMdKcYYPozmVlJAkNaLtKyP/30L/nrqdP6yff774X7q6++xmELb7zxBjPiCTVJRfxtt93Gp3DCTpJEZs+ePcw0/e53v/tPv9PPfvYDzM72QyjycPeCUVUSEb/pb7BnY9mOf+a4//9p3CntJ+WFH0KUavz0+3tfPwD/O0fx3zvuxN+WEaHk44fTSeFSk6itfRfBoA9bt97P8plPHiQr+tMf/8BsYyrQllDQxP1f4JP8J4+mhno88fhjbOj9xiOPsMmIXkjqVJCOTaFU8Gm5vLzq0+eQw/wvb7wIp5twesTUFaKkoAw7rr7+06+pO1+LQ/veQ3dfD8QyBTKzs/lwQMU7FUJ0QidTLI8RjTp2sVMBSpIDnU7POE8a+VI8NnVENDojfB4foxn9wQBLBahLEYuEuQgyaDQ8cs0rKOBApL6Bfqxbt47HeBQPTdr+MMKwhh3Qmg0Qq6SAXMJx7clEDGKhkPX29FwBVbrRJMSRBOzj81CLlSyfGBwZRUlZOS7WXkRmajoGewegJqmHJIo7H7oHCSm4mzQ/M4+ui+1MwTEa9Fi8uBrnztTi/rvvRGd7G7RKJTpaOqCUyZGanQ6xWQNthgkSlQxKkplQUbNsOdraO9gYlBTycYLvS73SiIYTDfBO+pCiMmFycphNt63NvdAYZFDoFLj9gTshT9FgyjkNpUELQVzA9yURH4hoQfxe0j/SPUFpuhkZmczVN5IxFgK+pqRDJzY9BTTFieQQFaDxZB2GOwfgJYlORADnrBtpBhMHsYTjC9MKSqw06XTMsZ9yWpFZVYDUoiyoNUqopDLudAapu6NTw07hHkHq7uggFUigEEihFMrQdPYiUrUpGOkeRml2EUb6hzhtb3hiiOkZWo0MZpMOi5ZUYXZ+hlGlp458hCvXbUBxXgHTGkimQFQY0s+T7pK6i2fPt+PKK1eiraUL61evgFQpxtDQCHzeCFasWIXZuSnMzk1iw8YNOHPqHCYn57Flyw60trQgNTUFOq2K+czUOVPIJMjLpeAeN6dGtnW1Y+s12xGTJmHKs2De58Si6gp8uP9D7Nh0Jfa99CrMYgUHMDWP9LMpUBUV4EJ9C4JqAQw5qYwDralchtqjZzA/Ng+FSIGC3AIuxjKzsjA42INIPMnBJStWrWJZFfGZA6EQInEqBjWcUEj+jNyCHAwMDywYyhIJSGVyyOVqpqaQBO38idOYHBtDzboayIwKvo9b65oR84QZNeoinnjEixVrV2JwaBB6pQYzQ+PYsfMaTExN4ppd23Hs9Emsu+JKprDQ4aurrQPXXn01hnu6WdL29/fexa177kHTcB82XLsN86T7J2Ocw8HmVMqXYOPlx9peUmHTRCoZCENL8jK3H1qlFmF3gENyPA4767uVKjmsczMgMiAFXyViUqSas2BKycDo2ARcbjsmpsfh9vswMTWDRx79DoxZBhw6fRgt/S1Qp2qg1i50p0dHJuD3xJBTbMHuu2/g4nX/3g9QUlzCxfLA4ABKKysQiYX5Gut1Rk6MLikvwLR1EAUlJcjKKMZQ3zi62tow2TeJng7C9yWwfOUS1jyTxM8x52WPC5m/Iz56rwhZbubltFEJY2ltLhvrz8PxMKQyAWNKlQo572tZ6emMiiQGORE6yOCrkMgXPEIuL+RiCmMisR+gIW18LAapVshpzC4HEbkCC+u5TIFknPCJQp4u0XSSDi4hf4R/J4IrJIURmFN1cLsd/DtSIUeTOZVUA702FfUXe7Fs5Qpce8uNsPscGOkfxvzIDId19bZ0Yn5qDlddtRkXWy5hbG4a7mAAIhkhAMmUu0B9IaOnlKy6AhFu3L4VaTo90tPSeZqqNWi4qSASSgjKC4lYjiQx0MNRHDx0GBkZOVhSswpKpQESmYKlHzQtDUcCnIaciPt4WuGjaxUOMVFFJKEApAUZJEmTSP5Jrw3vSZeIEqfkIp8wm/S7UXosrd1VZaW4ZusW/PWlF1lak5Jixs9+9nPsP3AIB48c4aZUiiUDVVU1GBkdZ+rb8PgYrr99N1auXovCvApcam7mIMF169dDp9Vw44oKZrPRiKH+IQT8fma/035HUyBSG5jNKTyRokRWev/TPU+hSE2NDZgYG2UTKh0CyKeXiMcxMtiHiopKTM3OQ0/TTaMRLreXpThk7KYOfSwY4MKZ5KOEaqTuNwWJEftdqZSzvDMpFLAfbnp6FuPkKUgKWEZEEmS65wgkQb8nHUwIxEASn5DPA71KwVkSlHK9qDyf95nxGRuGxycRikVQVloEr8eOopwcTlXNy87iQ/ZLL/wZ9jkrH7RsDg+cwQimHD6IlNR8u/z0//OO+/9d7U6HL2pSk6qBFA/0+EyFO30DkmvQiIZ01rRoUmFODxrZUAH+SSFOlJlPDKyki//Od77DWvTZ2Vn+/7/85f+5cKevpQ/6PvTx3HPPMRucZDg1NTWMKHz22V/h5Zdf4YMAFTXUMaZxExWUwZAfsagfSiV1McmEIeDODeUihYIx3BkqwOrrbr58x50K0i/cANW1/yxrsX3j54iNT/9vhfsnL9Hs7CjOnn0bVusEf4o4qySd2b378U9fRRq5ffMbD2NkaAgSEWl7SxCJRqBWqvH1R7+N7NzcT7/2Zz/9MePDqMChEbvdbuMuHWmOOzs7cONNt+LBLz386defqv0ILd3NfNom+QZ1hsqLKnH1Vdd8+jW93R149S9/4kVnZHgMxWXluFBXx92iouJiDPT1cRIqGVQ7u9qwqLIC58+fZ1OOz+vl0Q1p7chQSxuKVK3hYp+inEm/F0lGMTI+xmM6UTKJDWvXYmxilA2tRGgxpphRs3QpS6BGR8cxOzOLDVeux+T8FGadVkzNz0Jt0EKiWOgckFSHHP32ORsUchVvKnqFmosViVAEl8eNux/8Ijp6uvH3V19HjiUbw4MjPIbMKsrFzffegq7BHuz/4CB/fZYmjTtfZNKj6zkyOoxVq5az+cdsNiIrJR2CeAIyjQKucABhYYwJGiqthgv38ZEx6I161juywVOYXBg7hxP42Q9+wUmROpkWGXmpTEYics/c3DzSszOw4+Zr4Ap74I37mQOtECm5yKNNgfTzC2QbIXdc6PrTg14XHr2TPIhMRGoFovEwZqcmoFergGACF46fhxIKNJ3pR4bFhIDTD4NWy+PtSdsc1HoJ8iwWjkN/f+8h6DPTYC62IK04F9NzsyguLkQoQQFKKhw7fgzTU/NYtWYFGzzFCTGMMg1fcw3F28dEGO0fwdjABGQiMW9QJ04e4Y5kWqoeGdlpUBiVCEYDyLJYEHB4kK5NRXFWHqJkELv/bvzmV09jpH+Qpzc6gxFtXV1wecgHomBDmDldA53WhLGRGbz++tvIzqYUYEptNqD5UgdiUWJGS1G5qIInCOXlpehsb0d+bi7S0kxw2m1oaLwEoykNVYur8Ns//h67dl+HqEyIuDiJhqZ6Js8YFHJErA5kmVMgV6tg9XuRl5UDSQywB/1wiQl9LELtyTP42gNfxdEPj6KruR9lhSSREHNgEBVwLpcd8aQQmTkFmLPOY9fOa3Do4H42bo9MzSyY2nQq2Jx25JcW8sGWO7t+wtMt5fVxyjqHnJwsDHV0w0/89lQdxFoprrp6M45+cAhhZwAzE3NIy9AgNScTGpMB7R29KM7J5nCrzVdfjYut9VixbhVa2ztQWl6Bve8fZPPiWy+/jdtvuhZ37r4Zv3z6F+gc6MeXHvsmbMIoPPRkCZUr/4u9846O+y6z/p3eu0a9S5Yly733mjiJEyekEEILBEhIWGBZdim7oS7vwhZYWF7K0kNCC+nFIbET927ZlmQ1q/cymt77vOc+SgJhYWHh/WsPv3N8CCojaeY33+/zvc99PheIR0OCOzRodTI8z7+dg4tU3bs7ryAdiqLM5YZ3YhrN5Q0wKHVY2bxUwmFWLFmCs8ePC/+5UMgI2aKQV6O0pBJdfYNif6pqqMTAWL9kKyjUGqxZtx4nz53GfNgjg9tzwVmZGeH7nZ08KtCpfArGEiMMWj1u2rcP58+dk/cUqSRmq0neI2arAV5vECXFpcjmojA66esvwGYvw9xkAMlgAmOXp+H3kNqRw5atWzAw1I90JiGDkkF/CFaTQ2xApODU1tYhFkuIVczhdmBwZFCGS4n+ox2Bg/5Bv08KO1I9SE7hEDstErSVSIJyHphnsWZfsB3SCsJ1h3kSeWVGDif0hgslosBgUyUsJov4mikE0DfPA0ImtYBZ5IEhnY7BaNULdYuDhRazSdKj6YE1GmyoW7QEy1evgycSRCARlnRtdUYNh96Il595CcN9Q9i6fQcudXfCXl6MlZvXo7K5HkVup3D6acsguGBiaATekSnU2YqhiGeQz7FrbZdDPm1v44NjqCyvhU5jQiJBpGUO3mBIBis53Lh0xQrYXUXo6OqSbhn96BaTHuGwR14vChoiAKmUwh2nL5xqNvdDKtssaqlo83m4cOGiUNA4JOp0ubB52w4ceeUVHD74Eu6/77149tlnUFJaDKPeBGVBiVgkgrrGRtQQpxkI4seP/FRsfpF4FO7KCrzvg++Hu7wcrxw6Bp8vgHve+z40NDRieHBY9j6L0YyJ4VHZu120fc5MIR6PwhcKSBfCZStCdVWt0NDYSWMHhSAEqv4ckJ+amhASnNlglDppfHJE9hmNntjjepnRUqrUcj/TRsrB1LDfC69nDlkGSqWTwlpnjBX3PinsKVqpSYirkBTWcDgiz00+kxerpBBjtBoR94hAdhUXw++bl1kPnZLJwWkUF1mwvLVZgvKS+QIGxyZQUVWGm27Yiy3rVqGWgoVOK0Qik8GKq72DGB+dQiQeR06hgkJnxMScHwqNQdJx/9D1l8L9Dz1Dv//zr1lkKFwzUPO1608q3H/7x7DIoG3mtwt3KuBsgf+phTvtMi+9dBCHDh3Ev/3bl6WAp2pPi82VlUBqAAAgAElEQVRvF+70wvFAQaoEixraNaj8lbi5oPvkY/S+80qn83hLrBYb9r+xcCejPR9e8NC9/gSZDFCaDG/4WKrjKgKf/cbCoEeZ+w0ed37h0FAHXjr4QxTyDD2gZy8Ho9GF7dvvwpKWX5N42E342le/In7t6vIK2K2MK89jdnYKa9dtwF995G9f/7lU3X/w/e9hZmZKQolYjC9dthTVdTUocrnx/vd9UIpbXgyjefTpn4hdiAoPvetETq5cuhJ7dlz/+mN2trfhpz/+vky3d13pwfX79qF/aBgX2i6INYk+3PHRMbEfccHiwYi4SKr5nHEgmYYDsfQXnzh5EstWrxEcn8tux6pVK6QNyPYyk1a5mM2Mj6OyvAjBUBiXOzpQVFyMJa3LhGHPG5OWJy6AoVhEuNrc0LgIRSIhlJSVCM2GUezVFdUY6h/GsqXLBKt1+sxJ8dnfePONmJydEqLNy0cO4WpvP3Zv2YnTZ85j7bb1gJGhVGfkgHS1uxdmtRbRWFToNtygabM4f+4MlPm8IB7pK6ytrUZ5dRX6RwaweEkzUrkcXG63+H77rw6gvLIc1TUVuNx+CWfaOrFx22rs278fJ06eXghnUWnEVy0pdSYr8tmsMHfbr1xGRW0l4rQolJVCpzXKUBoRcTwUU4GdnpxCKBCQmZIch6yyryYrEnWWTkKhUWBw4CqQTSHsm0etqxqhiQCOvHAWTosTep1FlDWNIgeTRY9N29ZhzfZVGO7uQ9oXkeEnXzwOtcOK5156CWXVNVi/YQNOnDsDq8WCwcF+XLfvWkzOzMBdVIJUMILglAc17nKMXR2AzxuCSqHF7LRXWrXMEljauhiBoBcmlxn733Yzukd7EE0HUeIqQnDMgyVljZjsG4HLaMPpM8fxnnvuhgoKKT6i8QQmPR6hU5y70IalLa2Ymh+CQW9Bx+WrUsBBkcTmLWtFYTxz+iLWr9uGEyfOobSsVLpUxFgSq1ZVWSH2Dc/stLQYl7YuR19/D5atWo7y+iqcvHAWVQ012HfzTXjl0CHcfsctOHnyGGorKjEyMCSYO4fLhbUbNuH5V15GIJnE9PCYsPk//+AX8OlPfBpD/QMSXhPyz2NxQx08c9Oorq/Ci4eOwFlUhrGRcVy35xpcab+MlmXLMM1AKYVKvNIT89NQ6pTYtGUbJkYmEQnGUF1RiaHBIZidRjQ3N+DyqbO46fq9sDhNOHnptNhrfNPzKETS0GuU0r2yFruQU6vQsKgZ/d19GBoYQl6jwpa9uzDunUJFRZWg+U4ePYWli5fh2cefwv333IO33HobbrzpRuy86VqMheax9bZ9UDlIKlpQ/zOZpKiu9JGQLkMlecYzK5YFDgKXu0ugKShw5tQpGGMqxGdDuG7PXnScu4yjBw5Clc3gbUzwtBvF2kZvtj9ICpQO/WMjUOjyKK4uwvjECJauXAGt2ohoJIGO7g6Mzk6gcUkNXCVFmJ6eQzBAsooOBosB5Y0lggFe0rIYGzetx8TkqLz3OFBJdCDTgqlTVFfW4vylE3jnvXegrfMSgl5yJdUY7x1FbkaLqbGADOrbHHZ0X+2UYb6pqTk4LE5JKqV1Y0nzEhQVlcBmsYsySsW4tLxE5lDaOy+ho/cSKkpLkYzFJG+CBSi7kRanVVRP2ipYTFHkoDJLohTpKDwZ0WZCdZsWCO6d7LoIRpLFLP9bR4hCShRUFTTIpQtw2V2yFtK+YisyQaPXiG+etpZUlDM3C4d7zg0pmIRdXo76pUuQ4J4S8ImCrU0r4dJbcPnMRTnw3H3/vTAx3CmTgMHG0KOgdDfpCuewZC6ZhTGnwlzvGCw5LaxqiwgJzJqoKq9EMpKCfy4soWQmo1U44aQDDQwNSoE86/XIAO673vs+xKMx6fwyFBDcGYQbvjCUSwwsi3eufxoW8MghEg7KvbgQoEgBKi8WtGAwiHWr1+LyxXZs2bIZF86dQcuSxRidHEM8lYDNbIUyq4BRY5DB19PnL4ilisjKSCyOWCqFfbfehA27tsNa7IDeYkRD3SIoFVrEwklMj09hdHgUID3L55e1k0O1c/Oz4vW/1H4ZFqMVDosLLrsbBq1BOjV8PqXwULDGSAtFr6KsXDrWPJQUFbuQSCXhdBWJACpDrlqunzMI+wKSPJ3NppCMR5FNJaFTq5DNJBENB5FIJ+T+Ipozk2VauVmEM4pedEIwvZiiH+8ZdjcWbJd5EceIjjUZ1Fi6qBblLgcGe3sEhsGE2Gg2Iyni99zzTqhyaVy7fSsunDiB559+FqEUO61OFAoaSepld0xBeIKO+5NKLDYWx18K9z+9LP/vv/M19CNFcbog3lCX/k9wkK9ZZegzv/XWWwV/xeEHXnfddZfgIe+9914pwF4rsul737BhA+677z584xvfkEXqj1Hcf9Pj/vTTT+Hpp5/BQw89JP74G264QRRJ/n8OrT7wwANSyFPhf+1iK+trX/sXhMMTUCiC4lOkgsKLf8ftoer/YpX5Y16AfCAM3yf+HfmJWUoDUDZUvqFwp6/2kUc+jWQqhBj5Yhw00nDAzo473/wgHI6S13/Mww//WNL27DarqIVkzFKBqG+okyn/t919z+tfe+liGz732U+jrr5WJvqTqTj0egPUOj3uevPbUVleJV/Lxe3xZ38umyx9exJskYiLN725oQW7t+99/THPnTmBA8/8Ev65eaEIsMCf8c6LDWZx02KcPXseO7fvgGfeg9GJUVGMyivK0dXdLdacSDiCq71XsXvXbllU6JUnj95ltaK02I1EJgWL3YqxiTGsXLUSHRfbYNKohLN/uaNd2mw2pxMej1cCW4hpa2pdAl8oJKo3f2+7xYaSoiLpHJDoQFX+wpmLUsxyoU9kknCWuCTghB5mizDajdi8ezPmZubRc6UX8wxHiYRgcthlDoMhP82NdZJwyLYqNwAqZkluLIU8dm7ZBs/cDNwlRaiqrRJFfc47L4eDgZER+X1Hx8Zxy823IRL1Y3p6AvF0UiwW8/QX6pSyCbIpzsMi/c9sZ+qUKmFm83UmhlBvZuqiRhZZtcEgXvmFMBKFePn5mhAfxuFk2g7cdqdwj6ny8XtS+SyiqSiMJq2Ei0VmQ3jupy/APzYPVUonPt1kPI5Vq1tR01gGGArQm9TwT04DwZTQKBJUsq50IZHMSaBVPJnFuUvd0OhVqKurksMvD1+kAK1YvATP/fxJLKmrxf4br8fhIyfQvGQZEvGcdBIYm51Nx+F0WgG9CsZiK6aj07j+zhtQVl4Mz+gMVtS0Yqp3AkdfPAx9KgWnkX+PQw4RdqcL9c2L8eWvfl0Y05OTM9h/204ZEnzhhcMoKSGrPYKb918nxfjo2CxLIYSiC/fu+99/Pw4eegkqplSmU9iwbi0uXmhD8+LFYEnA7AKmZcYyCYzMTMBZWoxwLIwPfOADCKQj8EcCWNG6HC89/TzOnzyL2qYmlNXVo6BS4dFHfo58LIeWpiZ87sHP4s7b7oLDYsbea3ahsbYSfT2d2LFts6hxfcNjcBVX4Mihw7DpidIkbUeLvE6HtEqJQeJcG6qhNmgFj5iNZxH0hWU4mrhXZhDc+953wKhQIB4I4NSF07CWOcSLX+UqRaWjREJkOMjXPzIMrcUsNrVVy1eJwn6i7RxW7diEcC4Oq8WO08dOosxeiog3CFVehXUrVqJ1cTO+9e1v4s3vvgv+fBqmqhLkmY5r0ECpViIUDSGdW1BeYyG2ZxVi7bBazILyY6o9hQa1SoUzTxyR3IKmukVY17oa5w6fxBQ7XQEvzHYzWpa3wOOfQ31DIzyBAEamx2B06gBtFjaHSQqWqoo65BIKeP3zmPXOQGlYmG0xGm24cLEXmzdtkiHOvDKBt739rXj++WcQT0RlyHPePydWvkQqLoVMWWmVDOsZ7TqE03PyGitSWuQCBQxfGYY64cD4sA837r9RsJ1nz5/B1PSMDBcWucrkADExNQyz2YKlS1bCYXNKi5rqL21ptCbyxSqpLMJjjz0qlBzaGKZoETIbkM5nFkLf1Axq0sq8DYtxzqwYzWZRTlOcK6IoRHS6WiWPz+4C9yZ+LQ/vCSqc2RyQVUCZVUqhS997LBaGwayDxshDgAqRaByFTG6hMCaSWK2A022XzAu9zYZNu/cgRiMfw4/CKZiVegnpOnjwZXzoE3+HKSaMW03SkU7GiCyOAcoFbCWHZY3QwAEzNNEc4E1L14WdmJkpj8zzdLdfxfjIDLyzQUESxlJx0NCYKSxQc6obarBl+1bodSZJL+XvyXtICnIZrV2od0lCi8QisrdziJWhTVTXqeJT3KKiTyJKV1eX7GE7Nm4RC8qxE0ewZ+81cBQ75fA2PjKOkCcgRTftHfc98AG8cuQojh8/KahTomDXbd2ILdfsBEwq+BIBmZ+pra5DPJSSoeKpsWksbW2BzWGDNziHkbEBGSYNhoMiDMxMz8E364PbVopEmCFlOlnXuVcwiyPJtTuVRiwcgd/Ljr8Ki1sbZd8k3pEWI3aymMkyNjSETDohhxd2K5OJqKTFkh6TTScRDPll1oH7SSQcRyyWlg4NE7z9AT9aW1rkkDAw0C/0L84f8AnlOLPRbIReo0ImEcZ973obmmsrMTcxgZcOHpbC22izYPXGNSgtcWH3ls348Xf+E4HZWeRSWYRoO7O7oTdYcfFyp7wf7Q6n2I56ewcRS+ZgtP9lOPWPqRv/lK95Df148eJF6aT9yYU7v5GqKz3r9LLz4qmRA6osmlkUfeELXxCeO7GQHEzloCOLbX7sjjvukOCCP6Zwp02GHHeq0hxu5emDA698HA7A8hTCN/DCx24X+8wHP/jh1607/N0+9amPIh6fgUJBRqkSSUY55zjko8QdoZr/QpX5Q09udmoOgS9+D7nxGainvcjZLf+lcA+HffjZzz+PRNyPTJa4KkCjNcCgt+G++/7jDVz3P/TzfvPzbAl/7Wv/LMl3bLHSC8hwp/VrNmH3zl8X4xcvn0Nbx1lZ/PnDZSgqzzQ0DRprF2HPbxTubRfO4IlfPIzOS5eRyWZkUIlhKfRgUlljAElNZZV4Y4ORkMQ587BGBBg3GBIj2OWgT5+BFgy94Ebj88ygsa4Wfr8PZdUVC0mpszNSTKWjAWzftg3nzl5AghjLDL2iOin4nTY7tu7agXAiCj99lCYzyovLZcKdARkdHVcQCIYwM+cTFNn4xBi0BjU2bFgng63c/IL+sKgYS1e1oPtqD5wlTuFMnzxzFoNDY1i5bBmqK8rF6z09MY5jR46jpbFJ2uSL6uqlQHW7eCDViL0knIrB4/Mjr1TIANLo5CiS8QTKSyrEC5pOREVJyepUmIkEUFxbiYyK7Uyl0ANkE9Kq5G8rxHPIJ7LC8o4l42hdtQwFEgC42WrVsoVplGr5x4Mb025p7ZJAKbUas6PjMGu1UKMgBUAwGUdGWUAqx5Z6ApUlZZi6Oo6ffPVhXLtqB8b7xsVutHbLKgzP9KOmvgzjk5OodFfCoTXDrFpAf9JHOzfrQzalRcuSNXjl3FmxZLmcZpSWFkmoU1NjvbC9r3Z0Yc3yFRImRUb0Xe+4G5Mz87h4+TLaL12WoVASXJzFRfBmgrjxrn1Ytm0ZCgYSOrRwqqyY7ZnBqQPH4B0axpbNG2Vo0ml3ig2AfupNW3fiV8+/JPgzp8uI1WtXYnx6AjV1tbh88SL27rlGGPLHT5zGHW95G/7137+NQkGF1qbFeMubb8Njjz+CVWuWyQD0xbZOQXyyBV1XVYqaSqa8DiORS+LUpS4s37gSa7dtFboOg6A0Kj3sDjc6OrskTTcejuHYrw4jFYwj6PVjxbpVuOttd+Jz//B5bFm1GA6tDsVWKy5dapMh1OZlSzHl9UtCLDsyodk5OO0WWB12jHpm4K6tQV3rUly50oXJcdrMShDwhWExWuQe5vtJocxhz/atKLVb0Xb+DPrHBlBav3CAdOjMUMbTKK1gp6caj/78UVSUVsj7bnJuFgmlAr5MHK0b1yKlycug47GDR3D9jt3wT3mQCiew77q9kinQ3deN6/fvg7O8HFv37sXV6VF86ev/hqIKF7bt2SH3XTKTRDq/8B7l++r8mTOoKCuDXqWGKg84zGZ0neiATWWGIpnDu257G7715a/LYDEhAcxjoAraebULi5obEM/F4K5xorK5EmfbT8PiMMHvnYPX40V9fTMyqYwo2PFoRKgxc54wJj1hFJWW4robb8Dipnq8fOgANIqC+ID9vqAUVDzA5pBCgmmqKgYdGaHQKqX7yPepNqtFeDKOZECJySGuV1Woa6wVIYmdnLHhKdx1x11iQ6NgEAgF5W+22xwwGkyYmZ0VOgcRvHyNaNViBHzv1W70DfRCo1cilgiLhY6UEQoxXKPU2oWwI6qfTO2UEKR0SnzvfD7J3Gb1nkolRGnmUC9tFYlESg6v9Lrnk1kosgoppoik5NArOxhOt0sKXc6g8ADCF4SHLaIl+f0c5rQ6zCivLUNRZSUM9iKYLTYk03nx7OuMJmTJQjebhEdPssyCrTKPbD4piZw8uBcyedi0ZsyPTiM85oUim5N7lSnAAW8YFr0DPZeuwqC0SDiXMp9DJp+VgLxIKo6NW9di+coVyGVpvbLIYCzLSqrDGqVGrGYc5KSVJp2Kw2w2ioCh15P7DglSkkNFIiUD6Oxq0Kqzd/s1OHv2rNiOWpYswdDAoAAAhocZAMfDkwrbt25GV1c3DAYT+oeHkMhkoDEY8Def/Fs0tTZj2jcHpU0NT9SDBJLyelu0drhMRRJmSIV9fGZY1muoVIgm43KApBKeiiahz5qgSxOBaZVOD/dnncEoKekalUZQjkRecj7LYtPC7w8IGnV+bl72kamJUQT8HukwADkhljGxlXtunGhMBmZxJ2cdodMKBpW0F7L43cXkzEdwpasTNqsRPu/cgi2tkBf7WU6pFFEkHQ3Cbdbhg/e+C9XFLnRdasfxk+ehMhsx6Z3F9t3bsXr5MlS4S/DQ974PnVaH0fEJaA1mpDML3PdoLC7WnkwOiCXS8Hh8UGgNkib9h656jQmf0ddgSWEhQ+fPvQ5srsVo2YJF+3/rJUFdkYigH2mf/O3rf2SV4Te/Rm1hAf8aUYbFOy+qoD/96U9f97bzaz75yU/iF7/4hSjjbW1tgm6kheaP9bizgL/nnnvwqU99SlT1Bx98UB7vS1/6oiSDUs2///73yeApedxcVKurqwQH2dV1AXp9BiZTUgZ6SJYhvoqK5i3+Kizfc/MbPO6/yypTSGfAgj3V1o3k0QtAPAkV/V2ZLLJF9t9ZuD/8yGcl+KmQX4gO12qNMBrteOCB//sn32fDw4P40Y++DYPZKAQJeijpO777rfcKIYWXP+DDTx/9gXye18Iwrhoi2uSzWNq8HLu3Xfv673D69HH84pEfou3VQm1R82KYLWb09V8VVcCsNwgPml5DorGSmSwMpDm4i4WDzgWVN9emTRvQPziAQDCM0pJi2K0W8dXZ7TZRBUkKiMRjMn/Q1FArKgQRkRx8nPcHEOfmOTsHo0aHG2/ZD41WBb1aKwOV9DnzNauvb5QhQ8Z3F1QahKMRzHlmUEtVWKuWm5sqrFFnhMVihd6kwfbd2+CLBDA5OytePGFFd3bhlZePYPvmNeKjJFIw5AuIn7mstEQ44CXFxRICdersaeG20x4zND4miYdE3TXU1Uma7Oz0HNKJuCzmGY0C5mIXIrk08loVjCaTbCjcwDm0qlWqYFRqxYbBpFGyhd9137sRz6Wgpi+WKqZKjQzDpLih5+iDNYjKQjWZik0qFod3YhJOgxkuhwtpAOF0XKwVuUIaCraDs2p0HG7D1fMjQv4geWbRkiYEY/RepzHvnxcvbKWrBPoCMD06BLOBVjAtZjxR2J0V6OkfFFWPQUr0YztdFiEoDPUNoNxVhIrScgRCIbjcxSirrEZ3bz/6BwbFT241m2Sz2Lh5I2pbarF6+xrkLQX44n7pUlw5fRnJmSjKDAvq1cbtm3DuchsUhYIMKl9u70Amo8CBZw8hl0yhtqEYe2/Yi4OvHJTod+/MPNYsW4ULZztEhYjEkrDaizA6PIEb914v6hKUSYSjATQ0NuJyezfSqQzS9LUW2VBXV4FkMiw0mYq6asSTaVzu7MSmXVulw7GydQ2efeZXuH7/LXjsySdFsXvl+UOwqKiUlaB52RJJzFza3Ig0w57mvThz9BgqK8qxfedO8D30mX/6EuwMUVMpYdbo0FBXhWAsiqqmRZjweCQN+WMf+ySefoq5CAHo9CZMT83IQB490KQgLWqshTKbwWB/DzQGtXDamZi4ccVq6AtqWE12NDY24IlfPiGtdtpXArEI0hoVShc3wFLmRtasxImjR2FRauDSW6EvKDE1NI5/+MQn0XnlCgZGh/Gu+++TVMzeiTFsuW4XrrnlBvzNP3wEOqtRBsxTtMtI510Jq9WMl1/8lQSsNVTUCCLPqjPAkjZKWvDY8BjufNOb8cxjTwq+lOtAsbtIlOUoQ18aq/HCoWewetsKOGuc0Lt0OHnuKNMrROk1WayIhaJQQ43xUS9USrW8b4NR2skacPd73oznX3gCXNCigRDKiiqgUergD/qhUGcw65uAvdSGgjoHhV4hBwYegH1zfth1DngGg/COxRHw5nDDDdegtNwtnaIL5y/D7SjF+9/zAcxNzWJ4eEiSktnRpCebxVZdXa10CtlhFvU8k0JPbyfm2CHwTErSp5xkBEuslteRNkWdXiPrG+dWGGwjwVQ6rRTnTHzOKvMyG0M7JdcxFmjcM/gYFKskbRZKJCMJIUUV0guFPb3MvL8oKDDLg/NSmXwKerNeLJLMpOBj5JVZ5JQZlNdVor5pEYwWOzR6C5RaWpiU0BiMUugTHeh+FTPMdYe/W47Fr4odY/XCmpSnEJ+RUD8eMngYScYSiM6HMdk7gad/9BQMUMNosAu+M8IDWCqODRvXinech2sW7xxKJcCAHQYOuPLvZeFOocnv88Bk0iOeTMj+lS8QwLCQGLoQutaB9WvXorW1BXNTczh14qTYa8rLyjAxOg49E8IrKtDe1Sl2Tq7T5NSH2UlgR9hmROuapbAU26HQKTA5PYPpuTl89l8/gzHvhFinLHo7YoEEip1uxBJRxNMhmdNJpfNyCGM3SgKz0irkQ0ClvRaqjEqCpLg38p5jArxWrZOOJ7vetEqWljhEzHQ63Jif9Ur6aZxpqYWMHAQSiQhsNqsMvdLiE/DR3sSkZaO8/3jvLNhjQsJgZ+FOO2owGIDP74HPMy3oyHwuI0ng3LfqmurhmxtDbZEVj3zrWzj+wkGcOXkGE14/zEUOCSa8/S23otTpRE97J04cOyl2nGQmh9rGRXI4Y7gTD6+0i/mCEcz7g5KMrScO8o9Q3NeX1eDjhWJURxcOIX/u9b+9cP99vvbffN7+x4U7N3C28V67qLJT7eb17LPPCvmFSjhvUKrwtLGQAkOCDDGR/HoOVfyxhTvDl3j6ps2G/nbe2O9617tFeedhoL39Mr797W/g3nvfj5HREfRf7cacZ4HF6nIZUORSwmhMS+uSOC7i9qhsXjtZitad+//wcOprf2g2B2UkDhU98JRB6dL7PYX7D374acTjPnlDciHmoJ3F7MS73vVPEsb02nXwxRdw9VU2LIcBaXNhIhwXLLYOqdYSJ2V32JFIJiTSXqfXQa3TyMZx+y1vR231AlaS3/uLx34oxSyn+1no8UGo7HCwjNfyZauxa8s1r//8np5O/PTh78vwqNFoRlNTk7TymExbTjtOPCG+2/6+q/AFQ6IkcFCIBQwn86lacTFhwWxzWGEwGVFXW42qirKFpLvJMXi987DYbaLIk2s9Pz8nhBESYLjgNi5qkpCtZ558FjqFSvi1VUxojcWEa1zIkiHuFntOKBLF1m3bUV5dg18+8bgMINc31gtTmYtXR0en+FLZciwtK8aKNctw5PgRbNu2AydOnMSFcxdRVVmJxQ0NsmBSxakqL4fNYhE1i9xv37xX/PwcZiZKjJHtRIfFs0lE4iGEomHxtJcWFcugKO8njUEHfyyCPIt8bsJqtQRU8eDBzT7HAqIAwS2SGMCDzNpNG6C3W6C1mpAu5JHKLKAkqc6Qo89QIr7+jF7nc8xNhzae7jNtGLjYjS1rt6C5pRWRTBw5bQ4FbRa5aBQz/SOoKarEgcdfRDqRQzyeRiKZQSAQl6E28vA3bViNMqcd3ZfOY8PSJbAZTRgYmcDgxDwUOpeE6yCfxszMHO7/4FvhD/mEYHDpfCeMGj0a6hqwqGUJTpw4Bb3JLLYE/p29tH1ZbPiXL/0jli1vFZtEIBNGTJXBE796GpFEDKqsAmVWN04dPIYPf+LjiBSSQo4hbWJkZFC8vIdefBkD3cNIR1O458PvkcKV99uB5w7g5r03QZECfvGTx4SLHgrF0LyoHjaTDQUeLLV63HrrTXj2wFPYf/N+/OP/+Rc4i53i9aS97I47b0UiFUUhl8XpEyfRd6Ub+2+4Fjuu2Y7enl401SxGX/cIKuoWIaXI4+///tOw6FRoqWtEaXEpVAYdTHYjPvrRD+OH3/gGKp0u/OQHP5LDXFNzEyYYYe5hC9opw9INtTXYuWObkJA6+vrQsnQ5jhw8KgNqFrsTvkAYI2MT2Lp1Ozo7OkSFLCpzI5GOSct8w9rVOHXyqAyWMhpdp1TDMzOH6bF5lJVVyqGaBxh2wmoX1WE+EYGjtgIxZR4qhwbPP/kUSs12GLJAnbsCTpMDy1qbhYqRzOXw0c98Bu//0AdRMBhw411vwle/+x943988AF80KO1+Bkmls0kJyEonY+i8eBHKTB6atAIOgwOKVAF5XwYl9hKcb2vDunXrRZU+d/I0jGoNimwWSSwdnZwSO8vWnRvhjXvw1MtP4es//Bq+8G+fE9tJWbkboagX0UgcRc4yscj09Y1gatKPG67bi46OLtiKjLAXa6W4V6RUYLCCSWeVwVKDWYFQfBY5XQE5LUCPgV4AACAASURBVKDUqeSQ7WE6ZE4Fq8qBuf4ApodjUBTUuO6GXaiprUbb+Uvo7uzDPW+/D/VVjVDnFbh86ZIMtHMAkjNHLNZ5+CgpcQu/e3ZuRlIxxyYHMTo5jjwyCEYDgnUkHYVfzxkJ2jMJv+IaLF51Wim0WqQSaSxqakTAz8HRoFCpOIPFr2fxysKPxbes3WSQp3PQcUgzo5C/nR0k2hlzhZxkYnAWiAe3sekx6Ixaia9nEcn1LVtII6/KQaUrwOIwwlHkRkPTElidJcgqSKfRCFGMBaleo4ZVbxLcaSqaRl1VnQzcEgUczyVR0NAuFUU8E5NOYRopIZboyNTXWjDY1oWzh04jHzPCanICeRXUCoZTKbG4qUlY7/HEQkovg5NoH2RByjWP9iEWt7RcxuJhCZ6ifZJdOAbHnT/fBpvVLlYh1hBalRqHX35FPPVM7qa18/KFtgXLqUaDqtqaV4UcvcjVpGRlaNtZVIOSmhJcu38vGlsapAMSiqThqHBgOjSDkclRITtxwJU+cJ/fS7e/rNsWi0OU7qnpaQnpK7KUIDaXQoWtGvn4AkWIFDLuWUwppx+fPiDeD1TBteo8rvb2wel0w+8LCNGMLH/S5miV4bwDLTFOp0syVMiGp/WLFhx2e/jccE+kAh5PpeEuLkVZRRV8Ab+o7Uyk7e25AjUhB+k0CiqF2LmSCR/eeuNe7F6xDoeeewXnz12BgQcXvRIGswYf+9sPAhTXvEF8+9vfgzcYgcZkhZ4zD6EQHCYrMsksZuY8CEXiCCZSsmdpDRbZm/+7i/XitS3LcedIAiXeN9o9/tQC/n9z4f7f+dr/rMKdE+W8iViEX3/99ZIWx4uDGfS5s0jnv7vvvltQjVTlWXR/97vfFXg8i29ef2zhzuLlNW881XseDM6fP4ejR4/hS1/6Ej7+8Y9KO+krX6EvduGam5vB4088ir7ecygtLUCry0sxzKKT/0urzM7hYizZedPvLNxVnoAMnr52sTXIf799/b7C/Ycs3BN+GTRh4c5BI4ezBHv23IOG+pWvP8wTj/0C3/nON8VHxwPJ6NiY+Bqrq2tF8eYbtLS0WOgxEofNRUCnRbaQxeLGJbjp+l8z2S+0ncKxk4dEZSDhRU7oTJfLciHTyve1NLVi97Zf22peeOFZXDh/ApcvXUZNda08j7xxOKz52C9/KRsA0Xokxyxe3IJUOov29k4JzqL6NzExLqoyF6Z161ZDb9LKIaOpaZG8Bj093TI09NrQbKaQkyI4k2CLVCUIyFAkhiXNrRJSMtDTh8sXL8DpcIpqSyatKFQGA9zFbgzRo+wuRiSRlAEcqj59V/vEIsPC4po9e4VzSpZ0y9IluPaaXXjs8V9iaHAYtTV1CAei0GnUqKosR011pZBH2i5ckL93bHgExUVu7NixA52dHWKVYUx599BVdPX2YsW6lejs7sDQ6BDWrF0lSbBUVLhAMrzKaLcJU52DgtEE1aI8VAWFIL0iXj+amxYJcaSn7wquvX6v0GkimRQE8Eaer0EnGzUKSmm3soXP9xlju/nfor4lEpjpG8HxJ15C0ptGIpZBWU0xPvDxD8CXnEfSNw/vyKik/J093YZ0Mo/uK0PSZkdGgxVLlyGmSOPGG6/FpdPHsGFZM/yTo1ArFHAUlaJ7dAqDY9NY0rAYvpkp7L/pGliserR3tQtvXa01QqMyY2holD1hwR+WlpRgemYGp48fF4zanp078Y53vE1eP75G57ouYWB2Es7acoRTceEkWw1GHH/lCEqKK7Dlmu240HUeehPRdwaZv12+dDXaz3Ti5CsnJTirsrZKsgsefeQJbFi2HMVmF5559GlsWrcJ9P+xtc4AqKb6RZgcm8CqFa1gn+OON9+OH/zoxzjSdhb3fvwjaF3aKvarU6ePo66mGm0njiPh8+HK2fNorC8XtSydVODNd74b3/rOD2C0WcVf2tl2Afv2XCMdIWhU+NFPfo5jx1/Eoz95GEalCgaFWtj0PMD2jw3BUVwKvckqfmj/7ByK7DZcd911+NkvH8fGzdsxNx/E6MQEgsTdsVPINcvjkdkFiiD9AwPwhbzij3bYLNi/9xqEPB488fNHhUATjsXQdr5LChraZ+hJp62lrKYKo75pKO167Np/A9Q2LS63XZDDnqmgwu71m7GmdRnaL1zC+vXrcfjoMfz7976Pf/jc5+CPR1G1pAH+jB8b92wXAlGEHZt8HkpFXpjrCkUGVzs6kI0koUqrUWx2o9hagowvhfbz7WLX4AGFc04HnnsG8UgIm9avwZFDL0NvMgplZd26VXjp2Eu4eLUf//jlj+HwmVfgC8whEJ5HzaJyBIJ+GC1WWO1O5HIK9PcO4SN/9bf44j/+C5pb65DXx5FLplFiL0UqSitQUtYghTaDaNKL8fk5lNaUYnJuGlqjAbNTISxf3IxcSIH2o8OIeNMoLXehZeliKbJOHDsNl6UY1+7ahzJnOXzTHlEYaXfh2kMhw2KzwFnkEBtJLB7B6Pgo/H4vxmdHYKI3HBlBq2byGWTzGVHDWbhRmAhHoyjQs240IR1LifWFNhsOkXJQMaXMyf+ycKeSn84khW3PNY8CEWdvxEuTI5p7AcdrM9vEK8713eEkz5tpwkGk80l4/X6BB+iITCwUEM/EFwp3TQF2h1FQlizA12/ZCldZGZJZBaLJPDR6s5CRbGoDFKECjj53DKcPnWUjDgq9Gjuv3Sl0r+v270bLysW43N+BYCYElVGJZCaOdDSCxdV16GvrhtKjR9gTR4WrCpMj02J/KmU3M52S4UYW7pzl4r7B/UqSShNJJKmyy2xTAmVul6jVMzOzMoj5zne/S7pL69auR09PD86cOSNFLfcoHlxZc7xw4IB8jAcWdhAoJDEQKxaJi9WQKj6tPxs3r8fp86d4roDJakDLilV4+33vRFKZhs6mx3zAL7YU2o3SmSzi8bD48m1Wvm4moYBR8TaoTKgraURgOorAtE+yBZRMyI0l4J2dkzqDHZFsnoeoLDTICrLRXVyCcDgqXWIe1Pm6UyySQ5BeIwo75yFYN9Afz0MZnyu6CZiiTTU+kc6gpLRclHGig9UaBawWA04cO4pkktkDgMmogUqZxmc+8WEY8zl0n+vEKwfPYNobQWlDBcx2AxwOvSRDu0xGnDl+Cu1XrsITiSFRUKKgVQoQoaq4DN7peQQCEcwHQojlC8gqlcLDd/w3ijtrw02bNqHF7MT2s8Mo9cX/1Fr9Dd/3v7lw5/uBwjf//bav/c8q3Kmk0rtIJZ0DqnzTUV3nMCqtMFTeHn74YTz66KMYHR0VD/oXv/hFURDodX/qqaekiF+7di3e+973ytDqb3PcyXwnA57eaX4/FVkGPlFl3717N+6//1783cc+LkzkBx/8KOx2EzZu3IZNm3ZI6ASvr37t39Ddcx5uF1uGQCyWkTe0waCBq8iAXcPFaNnxuwt39YTndxbqf0zhHon48bOfMWxpHjHyjgsLia12eykaG9bimmve/frD8Ln76tf+GYGgD4FgUAogJj3Oz3lx65vuwB23vUXis3v7utDRdUmiyLUatcSLv+PO98mAihyawkH86KGvC12AF9FfrAGpBlPNIR+axfPSluVvGE49eeoYXj70vCyExe5SeDyzMuHv9/mweeMmnDx9CkuWtohFqetKH8bGJiS5ki390dExFLmLxA5jMhlQXl4Go0mHublZNDQ1yAAPvdNUGshUZttWbzLAGwoKnpCUFP62I+MTwmWenZrFzMQkbr3lTYIi7Lh8WRZwohqpRJeUuuXAFgiFMTg0ikVNzbL5MWU0HosKmYbFNtu9POWXVZTh3NlT4n8/c+qMKD9MFyRqzTfvwdo1K8SnyeAnDjjxe0ZGRlBdUwNXkQsejwcWh0WUxzMXzqNuUQPStJr45tFQXw+7xSKtdLZwWaxYnXb0Dw9DpdMjEotidnpWOuf11fWYHBoTskBtYzVqGqoQioUwNDkGR3EJ3BXl0sLmY2fzBRjYzSJ1gn0hlVLuHybMEg2ngxInnn8ZwWEPZvvoVa9CNBnBO97/DphLTJibHELX5TZR4D70kb/Fww/9FP6ZEKw6B4IzYaEg9E4O4e8//lF859//GZtXtKLcacfl9suwF5WioNZhet4rtKANK5ajkI7CpFcJASOc5KCZGmvWb8HnPv8laA1GTE0tRHBfu2e7sLrvestbEIuG8eRjj8Nlc8FqtSOBPDoH+6Bx2bBoRSvsRQ60t18Sjyt52794+pcoqnbjne+9E575aey/8Wb0dg2gv30QMyPTKK6vhslukw06Q3JGIotjBw4i6PHCabbKWuIuKcHIwCD++q/+GpFgWCxPn/7cZ2GyWfDjnz6MmjXLUNTaBL/Xj9rKCpw7dVqIDfVlpVhWW4Nnfv4o9Coi5pzo7BvGfCiNcxcu4c2334mGqkpBqU2PjqDj/CWk0gnse9N+7Nt3HQ69+CLmp6YwNTKGRQ2N8n7MKrK4cKETK9eslkP40ubFOHP8OOLhOGpr69G6ci26R8ZxpbsbTStX4JUTJ1FSUY6t27eKGkfLEDtGTCItqPIIBObhNJth1mjQ392DyupaXGpvJ10bs3M+VFRXiI2GCaKxTBK33f1W5E0aRPJpZDR5oQPl4ykk/AFYVDoMd/VCmc4in0pJeNXu/bfg2V+9AHdVBXJ6BVLqNGDWoq65CYFoHAru3cym0CoRCXkR9weRCSewaeUmqDMaDPYMY/DKEAa6+yVoS6/R4cMf+hB6e7tx9ORhsWc1NNYjnAyKEv/8sy+jqr4EaXUOW/Zsg8asRt9AD4LBeSgNBZRWuKHS5zA3P4O6+nqsX7URQU8cj/zgUaxdvxqltW709XQtBIilc+KZDrHrkIggHA8grcigooa0phRi8QQC3hBWLVmNnnOD8Awk5MDxpjtuxrkLZyT4q7uzB+lYAXqlSZCsBrUOTqsVqVcHRFkw3fW2uxCLRYXgNTwyhOmpSZw5fwqucod46Fm0M+OCBygOF3IN5MGdtkPy+zlnwL+dzznFI65vBoNRBil1dgvmA/MyU8R1iAhY3usUjiory6UzwrWcYgzVdpPBJGqw0UAks1mKenZb+vp6UFxWhGQ6CYfDKao+Ff0Ih+U1BZlToDneYtNDY1LD5rKiqqEOpdU1yCn1YkfigGZ8LoLjTx+Df9AHZspxMJSD1TmmV6vVMhvCgcdlG5uxZc8WLF7TIom3eQ27hjFUFVei7YlzcFtKoc3o0XWZac998t5qXbEcGh5YmDr6KjWHzy8POupXuww8LJEwpcykoVctDO1u37EDTz/3LG6+5Ra0t18RpjULXh52WSO89z3vkQPAd777XXksEmQoXHF/5cGrurIaw/3DgmVk8u2u3dtx6OhhaA1KmBwmvPU9dyOryKFx2WLULKpDNJkQvLTbVYZtm7cLXYkCAXF8tE1t3bkdgyMjkkxbXlQFl6UE0fkorHozZscnMTk8Krhbu8Mqv4sw8RV5aPJ5zM3OyBA+uwKpdAYe7zzmZuck/4SHN5VWLVZeBgFGYzHZ792uIsFFksgjswCBIPzhiMzOlVVWCTyCDPmS4iI8/+yTgJqBhSG4zGq889Z9uGn7dnS2deL5519Gz8gULEWlsBVZwKzA0mIrGqvKsLa1RXj1jz31PHSOIoRSaUCnhqoAuK0uJIIxeOcD8ATDiOfziOcLMFosYrv8XReLdsJKxKERiGJP28RfCvc/cGz5Xbz23/ct/2OrDB+IKCMSQIhlPHz4sKjtLMz5QlFVZ0HOFFMW5VTm+XF60+l5v//++4WkQpsLB1d58eP8x8L/NcD8tm3b5HDAx2Uw07p16+R7v/KVL0vr7SMf+Si+/JUvwDM3iYqKCgwP94maXlRUijVrtuKZZx6DQkklI4ZUKgePh8mbeZSVWVBVZcW+2XK07vrdVpk/u3D/+edkI6KFYMHyoobeQPa3FW++42PCc3/t4uL93IEnBWlGCwXjwXdu24Ntm3e84TV74plfYHJ6XCKeb7j2FjQ2LH7988Mj/ZiZnXr9/4sdiG1Q8UoqcanjoiwYmzZuw769N7/+dcdPHMHjT/xMDjTBQACT4xOorqhAV+cVOOxWGYC0Omww0LqRystGQP+jDKSGQqIQU1V/4IH7hVNuMunk9aJVqbm1GdEoE2szSHE4h+mpajWsHPxULfgj6XGkb33e68PBX72EYocba9aslWAmorg4Kc9di2EtWo0SNqsZlVUVCAc5aR9BKBTBspWr0Nt3FdOzM7j9tjfh0qWLqK+rE9sU0WkmgxY7duwSNCTb1ww3oZ9wcnwUWzZtkiL9/PmziESjWEyk2Ni4qIz1DfUYnxhFKBEWf/+Vq31CgOHmXVNVjdqqWvi8filAqfJ4/D5R3sGhoCw9u0mEWeQk08gnGTjCDZtKTR7uMjfWblyPSc8c2ru64CxxY8vujZIky4MIEwiztFjpdVAqNaLIkJM+0tuPA088g5byepQainD68FmQ/KUwqrBr33YodFm0tDbBQguXRgur0YKe9l78/Ae/RC6eRzySwze//0185sFPw4ok1i1pgUHFJMAIhkbHYLKaxT87NeNFkVWPnRvWo/PSBaxYtRzDE+OwFZWgdcVqnDt/EUq1DnW1ZBjHZYiUjH8W0IODQ+IVH+gbRDgYk3YtcWwsUIxOs4RykTDCjsx111+PCe8U3LXFMFg1iCbCqK9rxPxcAAceewk1JVXYumOXtNi7u7rR09GBNc2tePnZ5+G2WrBy6VK4i4vRsnIVXDYL2s5dxMEXX8TGjVuwedt2RFNxvHjkEJbt2ISQRgELD1WBAA698ALefPttKHHYUWwy418/90/Yt2cT1EYdqpYuh9ldgUQ8iwwL13gCeoUCF86exfTQkBxEq+prcf2N1+P5554TWxMPoZUVFXLgyqQSyGQhFpNTJ0/C4bAgEgwJwYes5b7+EWjsRdCbLcgqFDC7HKJGS4pmMinFJD2sVJFLKorx0E8ewl994P343ne+jSSpGsQxWkxQ5JWSrsswsVA0DqW2AJVei/d+8AEEsnEYXXYkGQxWKMBsIP8/Bi19qQUl+ts70XH2PFYsX4GN23dgZGISiVwW4/OT8CWCmIv68LZ73s0evxSssWgQ6XgMylwGuhywff1mlNqKocxq8OSjT6C1ZSUe/sFDqCmrQjaWwi033YTp6SnorXr4Yn5c6e3EsuWNGBkegWfWi4ud3SipKUdlUy2qGqtw5PjLgmKdC3iRyARQVe9GeaULa1evwssvHYUirUfUn4bTWYJgMoz5uXGUlbHTW5C1XaHWS6BOLJlCy9IaKVY5nEdrQWlJKYLTYWiTNpx/pR/XbN4JrVkrVpeeK1fk96ksr0FtWT0mhiegpJqYyUBPckxBIdbF1uWtKCsrRXNLi/zMwcEBjIwPI5VPiAfayNcPecxzEDabQUl5sVgF/SE/ZmZn5PfgWsm1m3YIKu6JVEKECb3NJF0TqqhxWu/YYdQbhUhiNhExmUJeQdJMTjoEHHbUqQ2wmKxCDKLFkeE9Hs8MInz/LKqXIKZ8ViE421Q2BX/EC5WOgEfOyyRRUVUCtU4hVJrSugpZf1Ts5EKHsDeBJ3/8NEpMpRi/MgpFRin2uHQyIxZTkqzUDPSj+K/IwlCkx4ZdW3DH3bcxTkEO8kcfP4Qr56+ioaoeF8+0IxENw2qzyWGUiaH0cFNVpreeIhD3BnaXiXFsv9yJFStXYnJwEAaVUsK13KXFqKqpwtTMFKamZ+FwFuHq1X7Merz4py98HpMTE7hwoU1ms2gp5IGN8wLsUjJAic+rxWyWvYZe9apFNSitL0fvYC+C8SD+7jN/h6VLlwu1hl1Wg9GMzvYe3Ln/rbCoSQQrvPo7phEI+XD6wmls2bVDDtB+TwDV5bUoc1YiE0thfmYGLzz7LJKxuGSB0COp0WnE1pSPL9QDzEHh8LNaq4HDUSRhh55ZzwKVyGqUzg5tMjzccP8z6gwL5B2Or9Lyk+YQNv3uKuQVKoQiEbGnuoucOHTwBXjDXhgMBbz3zptxz803o/fcJTz2+PM40z2AjE6LupbFKCt2iZXXoFXAZdJj9ZIlmJmcQnfvAPqnZhDL55FVAma9CaqcAnqVDmNjkwhT8SdSu6CA2WoV6MJvXzyMsXPNOpH7vz2a+kvh/geKdumoZzJSP/8mr/3/a+HO0xRP+bxYqO3Zs0eSUamMMyCJCU9UwliEs2AnaYbJpp/5zGfke6ie82vJpqS1gXYatgVYELKAZ9FOjjg/T2sNWfBsvzIp9cUXXxQLTmdnO775zS/jfe97ADt37sXAQA8OHHgc/f09cnLllUwRT5VAJJxCNJqBTqdCaakJLpcRb/JXYdlvDae+lpz65xbuj/zks6K4J+lrVCmg19NjzgGPIrhc5bj55g+/wevO35UKDZniVst/nZa+cPEczl44JQNPzU3NuPGGW//AbfDGT3/voW9Ka7e1eTlu2vfr723vuIjHHv8J+gf7ZdKfA18Kqr46nbSLGTTEf7RrjI1NyeZBnyFvMCpDLPgWLWoUOw9fr76eHmkJuordsNqtkiBIT6daqRavXCqZls/xFF9WxuTHiHgPI9EYXvzVS6gsqZB5gLxiYSBqaKAP2WwczU0NKHE7YbcYJOTnmWd+BTVboDHGYwdQUl4hbXrGkxOXSa48i92e3m64iuxS7ExNzopaVcjyAOJFWYkb+/ZeJ/i29o52tF/pEHTZ3LxPEmRTmQwmJsexbHkLUtkcEtkUSivK0NnVCbPRgMqyaoR8Ifi8s1i8uAkXOzrgKimWaXyiHPlzSGNI0W6QUaC5sREupxNzMzPQ6tSi/DjcThl2vNjegb6xQVidBlTWVmPdho2YmJ6VjdnlLIJKoUZVWRn+5kMfweJFdbAZLVAm8hi+MoQ8sYeb18HoNGLXzXsl3TWaZiGnQmDeh6g3jIe+8xOoCyqh/nzoIx/Bhx94P0qtVlQ63ejv7MeKJUsxNelBfX2p4P6C0Rjmp2ahSCdR5i5CH4dSa0qlG7Bq5SooVRpicBaK/MlxoR9s2rJFCoxwNCacZB6q2OZ+8YUXUVNThYJaCZvTLr5jkkbOnD2L5uWLEcxGYSm2CdOc1ilSpxrrFuPL//gVrFjUimSUA3JqtLVdBk1gZhUpLiYsa14kSjCZ+olsDktbm8XbOTszh6NHT6Og0eLd970Pr5w4DK3DAqVFj3wygfbz59GypEla57u3b8P8+BRcBhPOnzyG1Zs3IJjPY9HK1UjzsD82AXUyj6g/hPLSMjzxi5/B5bJjYm4Gf/fgJzExOSHIU7PNCqvNiqnpSVxsu4Bb33QbXnnliBzET5w4jgc/+Qm0nbmI4y+fwPJla2AwOUQxm/N5UVlbKyFqJDBZLSY47XZBgIbCYdhdVuzdfz2+9/AP4KhwQ6FWi+VCSapIJoPJmWnBvu7cvVMU3EA4LGm6IBo0EZdhfc4jKWjbYow68wFiSUwPDiMVDqOuula+f84bRCgWx3zIh8ZlTchpgGtvvkkGakOxMPK5NNS5HKYGRrBj7UZJK87G0pKkyyTZUCQBq8WGU0dPIBaMYNvmrejt60FdQx3ShSze+a67MD3Sg3/+4hcx4wmgoNUhjhxKGmuwctMydPd1YMYzhayK6csGLF3WCIfDivHhYYwOTiCdUCAdzeOOt7wV//e7/wmLSYuKCgcK+ZwM3oeiSUx7giitcKCoxAijWQdfICTKpYVFdagAU96Fy8f6sG/nzbg6MiCo166uTkmjbqhtEmuJnzkB+ax08FgQsyPI9x431VAoLOsv54DKysoQCPsRjgalwLfJEH5cZnqcRU6hmUjCZi6FgZGrYgGhRYxJsCzYocjBZrdIUZfM0uaglfWXIVOZZEaoHvRL6zUa+R3S9MiThqLWSB4HU6ONOhPsFod0cRga5Q/MQW0gQSzHh4caWpkVYnI2bVeJbAK+oE+Gbbk+lVWUIJ6OIa/JobG1Ee4yF7RkdoOhii5oYMRQ5yAe/8FjSPpjyEZzkgfAtVmRVwjKkMAHFqS03lgcZlQ2VshQ5ptu2o/e7gGMDoyhvLgUFy6cF6sVsyoqq6uFwc4DP/c8FrKEK9C7TVtLS0srenuuoq/7CkaGiGB04Nrrr5UOTnd3lzz3o+NTCAaCYhX6xMc+juHBQbzyymEh5AgiNx4TtZ2dZ4pE1+zaJesCA5Ry2jwmAx6s3LUC7/nr92F0loKFCcWOUuli0Qpz4sRpEbiMBQtMcMBhtgv61GwkVYWpBBnE8xRXcggHI5LXUFfZAL1Wj7HREZw5eVKSU+dmp4WJX1xcJAd+I5HGXq9kkrATzswSHvyzmbx0A0mMySvz0jWQICUoxKJDW6mWrz27cekEcgXS8QCdwfzqATUtezCtTsxmiacD2LllLT75wL0IDI/h8K+O4MDLJzGfzULttGLDlvVIhEJoWtQAr2cGJQ4b1i5dipNHj4t1tXdsBOF0GlDp5H7jwYEBcZwnyOSBHKlnGqaymuR5+c2LRTu78nRU8DXg9ZfC/b8v1/5YX/tvPsqfpLizWGehxjYI0YwswnmxAGfCKf05XOBeQ0LyYyTJ0L/5s5/9TApwqvAs+Pkii5/v1YvFPgt2FujT09OisrOQJ13mwIED4o3n9dGPfkSK8r17r8F73vN+GI0LA7O9vVfwH1//P1CpCggGFoKKqChzITWbtXA4DFLA3zBVjuXXvpEq8/+rcP/Zzz+HaNQrCz1fFA4dLTDV1TCZiuB0lGLH9nejuGTheft9F4vP46eOo6evG/lCFkadDm+/692ySf9Pru//+FuYnJzAhrWbcMN1v1bcO7su47kDT8DjmROE3/T4JFYtXS5tSx6iGMmssxjRceUKpqc9Yk2hG8fn9cHlcsriTfWInnbiKg30R6qUCEVCElpkMOgQDgYxN0PcFZu6ChSyBUFjKZQFFBW7oTUbEI7FcbmtHRaDCZF4Uhb3trbzWLt6OUIBDzasNxnt4wAAIABJREFUXQm304yQfw56tVrYsTaHGydPnEXb5SvI5xWYmJyU1LzGRUzWS8NhdaDtYhve8vY7QcOfZ96P/quD4iOeGh+RjkJ9eTWmZqYxNjkmmw8DjTx+hvwoEOXwkcuBRY0NUnSSl5tXFqTdTDtILBiFXmuGWkFSUQbheAJ7912Pnt4+zM7OyYASVXduwFTu9Bq9RMPH2J0CYDDqxYfoCcxh9/W7oXcYhG6gUBHTZsa5s+cRDqTZeJAhWHexDXaHWaKpqeIycIXppaV2N8KhIJpaGrF0+yb4sykZwsqCgU052PRG+DxeVFRWwWizYWx8Er09Xejt6ERgyo+ZgTmYVQZUlrpht+jw0CM/wltuvwuemXm4rDYp6HUGFcxmPZYtWYyaijJEQ1E4iyuQSaeRTMSEfEC0XDSdhtnhgt5shc8/j/q6GmQScRx++ZCEpvCgUlFTBXdZsZA28hYlyhZVY9wzI0SkC+fPQwU1HvzEg/jhN7+HIr0dmqwS4WAUA0PDYBuitWERUuEISouIJrWK99NZ5JIAJZ1WJe1etd6GZ184CK3NjB3X7cSR44dRVVWGwwd/hZVLl+D85XNoXb4Ey1paYdEYsGnFWhx48ilMz3uQVCkw6fVhZGQCt990M9LBKCpLqjBwdQi33X4jPvX5T8NgMeOam27Atmt3YXx2GtFcCkGmq0apoqnloGoyWuS+CAa96O3sxmj/KNwWN9RZLaorGiQFkm10i9UmQ5Iclo5FwhLhrtPqUV5egXDYj4alTdCW2jGTDCCSTSOTTMKiNiKSiorCzkKCfmwlpyDzBVHhc0q23LVQcBg/Q4VUgTyRbn4/zDodXGYLMvG42NEY855IZmHle8rpRCyXgNKgwsad21Agpk9VkIHLQiKLWkcxys0uRGbnUV9aBY1aifk5D5J54IWXDmLDho04/MoRVFdV40rnFezds0tmZP7zm1/HmkW1gnXtGxlDJJ/HZCyA1s0rUdxYgqeefxbLVtYilSvAZnHi7Xfdieeeeg61VXVQ5Pm3qXC1bwBevwc5bRrIZ2A2mjA9OYtQKIFEKi8HhJVrmqA3FzDnncOsJ4KmpkoCcaDPGzBwcQqVlgbEfGnE0mnoTDohSFFNLSkug91mf9VXrJKUSo1aLyJCLByV10MCdgIh6S67nC5UVFYILpFFOw+0ZNzPzs2KjYRULCaohiJ+DE8MI5VJIBgLQkW/uJrpytwTFhCQ3Bd4uEonOVhtgtcTgI6FbJZpmFkRPpR6A2JxIggzYrVhEee0MeE0D6fdJYIEh7tnfUyb1YuXvsRViiWLl2B2dhqRRART8xPSHZDHTmXhKnIKhYb+9/KachhsBqjZYS0q+n/svXeY3Hd9LvpO731nd2e2d7Vd9S5LtlUsW7ZsbAPGgCGUhBLCPeSe3EvOgbSTk5yQQigBk0DANGNcYltu2JIlWb2tVtre++703tt53s9auSQngQR47l+MHz2St8zOzszv+32/7+ct8DQ2i2m1mK9AmVPhh197EvN9M1CmGXZQksfAxs8y33NE3iw8rJTF0E/Td15RwdbNW3DjZr9MGnbt2oLrvb3Cruu0JuzatgNtdfWyZjvsdvESPPjQwxL/+Y3HvylRwdx31vSsRj6fwdTsmFwLlAuu6uiUrPi5mQXctmcfvDW1OH/uHIaGh2SdNpBsspiFNIzH4rLW0h9w+MB+Mb8uh5dQv6YR7VtXwVLnQFlbQTjAiEsNLAYrzHbHir49VYBTVwVj2QaboUoSySwmg0x9SWTlWHpVLAoZxTWasha+lvSSzc/PSIEfi9fm56ZENpPLZtDe0oLR4WExafN1YvymycAGWjN8iz6Z+qYZv5pf0f9zkkevBDP6OZXIJFNIZ+LipdDpjDBb7ChWFEKeNjXUIRYJ4/Klc7h973q8854DmL0xKMTN+Ut9GPeFsJRMoWdbD/bs3YX5iQkpsaOsa117B+LBIK5fvSbpb1a3E4F4HOl0CUZijUpFQHsyxVK2irD8OoMBGhqHfwq43wLtGzZskEPZrduvgfvPRmt8ruiPIol967Dz8/DdLwTceaeMfiTjRuMoWXJq2gnKeREyr/0WOCdgJxAnE3/kyBFh5nmyPHbsmDDzlMtQF09QSL0av59gniw7gT0/RoadujYy93xzkLEn68vEmXPn3kJjowcf/vBvYdOmbThx4jV85zuPSyZsoZgSsG61aKHTqaHXq2HimFSpwP5pjv13w3Dn9n9+jnLXhpB69nX8Zxh3RUMN9P/tg0jx/a0A0ukEjp/4jqTKUI+2IltRyJiUi5yAd6MTA9cCaGndiAN3HZYIuVt6dT4YylomJsdx+dpVGaeS1SAzRB3thh4ynisymJU/KxcIf8bb/5BxK0/zPLTwon7pledFc+711GPHtj3ynHJDmF+cw8XLZ5FIRBHwLSMZjUkcGpvxWltaZRTY3Nku+dYBf1CaQIO+AA4ePCjFS9RtMp6S7ACzdUu5FbZgx67tMrbMFvJYWlgUXTkNV3Mz8wLaN2/YiJHRYZFNmGxWaWul1IBlOeUipKjFoNfCYtJh3dpOJEN+VDlpzIkhn0rg4P0PYGB4Eo8//g9Ys7YHCiX1gjlhMmYXZiTRZW5iDvc9cJ+49AmIaQgaHhlHbXU1rl67gmwyAbvRgvmFOWEV21e1SXHKzMICPHVemK02nDx9WgxGrEZ3uW2SF71jxza8efwNGJV62M1W2ewDIepcS2jtakcqm8H05IwsaLl0TkaeBJaUDVXKCsTDYUmwKaQBFvI2NnqlmENhViGSTmJNdw8G+odx6s2LMvVob25DXZUXG3vWIq/MSvzcwNggWppaMXJtED0d65BLJTExPoZ3fvRDiDFaTFmSVA2VGiJ94qieINFotYgkgu8ZTiVMKgOuv9WLfDCF+cExvHzsOSzPz2L71gNoqHMLK/bQO9+Jz/3PP8HHPvQbKOcymB0bRUtjK/yhlVZDPu+MBmVsn1JvhNFqFwDmqXWjmEsgk0ig2mmHt96D7z75Q6h0asQySakhX797C5QGLc5evihs2dmL5+XAWO+pQ7XNidFrAzBmlNi9bTfGxydx+VIftvasE536JOVUxQL+4i//Al/5+lfR2c4EDBVu9A1g34G7MLPkx3I4hOo6Dx544F78/eNfwdZNG3DmreO44+A+9FG+sXod1q9ah8FLffAv+8DI1UAkhE3bt8LjrUdHSwc+/9/+EA21lAauxrxvDt2b1uP8tYvoHx/Gpp3bsfmOXQjmUwgwPpPjeS2TNFTC9jFKku8fA4t7ymr0nr2M2aE5IKEQ/TNj6yanJ0WXvHrNKgzTzN3VKV0EdTVeTE1OoqunC3FVEVNxP+z1NZIw0dXShkx5xehH3yK13gQH9FFwTfax8EWtkvSRdDyBbCIFg0Yt7HMmHkPQt4SDd96JeCKB5VAAC4s+BMMxKVBLZ9Owuu2wEpBaTKhrbRS22G2yoxhKIzy9DCSzUGQLOLz/TthtFiwHQ0gWsnj95Ck5vH7lK1/H8889jS994W/Q2dyC5378NHxMrjLooDWZEVcUoaoywdpsx867tuNqP70rQWzbsgvbNu3G2M0p+GdjuHz2mqwd+XwaGzZvwAs/eR533L0F0UgIi7NsVE2jVNYgEkuia50HOlMZLIVnxCc7A/j7svAsuhDD0lgUTc4OLEz60NK1Cus3bkCplMfI6Ki01dJMTZOnUa+W14zrNOMoqWNmFB6vY4I0ZnNzOswNlklp1GsTeNNXIhXzLocAMi7H0VQY/vASfGGfaPwrqiIqmrK0HjudFonSNZkNK90eFSAVz0Cn0SGTzqOcK0nzp1qpQSSTWukDUatEPkEQp1Pp5PU1G8zSiLoc9ImXS6c3yPSgylmFYqYo4GxsYhRKnQJBFi0R6ClU1LTI+s2SJV6T6XxaIhIragVc1TUSlWqpciOdLECd1uBHX/khwmP+lZzwskK06szzVqh0sg+xEdrASYOKcpqCAHuuibReK1VlfPTDv4FjL7CbIQRlqYLG2hrJK29pboFarROj4/jkDEYnx/Hed78P/kQU0/5ZzC5NoaDI4Xf/6+/gG1/9GuK+KKosDolrpDmbccHTM9MCnEuKMtR6Lapra6SgjsA3Gg4inyrCatTLHnTf0XuQLKWgtumQKqXFH8J1OptaSdEaHh/DBz70QfGF0bR85a1ruOvAA3C56uT7ed9arQFqgx4ZBhNEY9CwQE+nkchlHtzZiMvnl4cWEjtDA/3ov34d1TYHTp0+ianpCVjsJlk3SXpyApLPsL8gi2AihEwmKxMWSn/pdSDoN+r1UnxVKjMljN4TNWo99UJaUU7ltJkRDQUwOT6KT3zoQTjUCsyOzmBsdA6XBoZRNBqRyCSxfuN68YqEfUsSe0wPiMVkwvzUJEZGBqEz6lFQQA4lpZISGpUWCqUKUzOzkgLECFEmfJE8ZGcBk3d4Iy5jyANN77ewya+B+8+D3yxfUwu2JRa+JRP/+d8F/MLAnYCQme58sXgjAKeEhkCd2vdbzanUpn/2s58VsE4Gng+SzavUQBGwcwGkRvjWjUZI3si2E9yTZWdT6gc+8AH5Xkpv+AtSI0/W/5lnnsYPfvgENHTKb92BwcF+yUNlZTW15U4XT8k6Ae0arVIaJrkw3zFVjZbASt75v779Z4B7xWLAXL0C17sqKKohzD5BNBn3W6ky1AT+69vQjSzCgQqSqYSwjQ0N9ZIiwtQCylBa29pgtNll02T5B7Wa3EwlflCjkYuHPyudi0s0llQdKxh9aZALXlJlxBgag17NNje1jGT5865cuiwGRAL0lsYWLPnnJD3Dv7SE1R2r3m52U6OKpr/ZGWEgOGpcmFuQTcFhdckIjVnqdrdLDJ3+UFBKk6jP6u7ultElK9r5WFtaWjA5NYXlpSV0dnSgttoDlZYa1ByGhkZw8OB+9PX3yZt4cW5BAI/JbJT6eYfDBGUxB2UpJ5XMZoMOGocbWqMZI8PDmJmexeq164TpP3fpItx1NZLKElnyy2GAjAwnOtzQGpqb8fqJ42hqbUHf9evIJWjw0aDW48ZyeBn+4JLoPlksxQhLssNxJj5UFJIgw/p1s8kmko0qow0PHD6CgZs3MDLJcqMm/OTEG5K8wAWeLAybGAcHBhHPJxFMRqWpU7J4C0VoihVoixxMq9HS1gx7gwuskHn2+ePYsXk9OtpW4dixVxGNxKCj1KalEYfv349MuYSzl6/grbeuwaq1QlUANq1bh9Mnz+GRDz0MncuMxo5m3Bi9gfHZSRw4cliyiTm94XtGZ6Yet4hMMgFFrgCzQovYpA+vfPdZPHL4KMLLS7gxMgJ/IID2llZ88ctfgsPrkVjPL33xi3jjJ2/g3nuOyGGcBWBMzjBZbJI45HC5JemgoaEZkUgQFb5mnEjkkxLvqdQqka1UMDo1A5PTibfOnIdabRCpQ7aSQfv6DjR2NSOXTwlwnx+dgjZaQSacwujQqGwU3BTuP3ofhvtvoJjJ4Xc/82nM+Rbwxb/+W2hVrJBX4ktf/TK0LBdZWMS3v/09MW1PTo8BuTSMOjW279qM+qYGNDY24cSrb2D0xrCk0DgdFtR73JLO8KlPfQrBSAzf+OYTmJ5cxl994QsCjsgOs9I+xSxrhwGNG7vgL2VQMhuQKRTlMZIVJyPMdA+aQ1mmwqhTdbGE1595DfqETsxqfD4UBhX80SDMNrO8T+u9dahzeBCc9mFxYQHBSBi79u1F1+Z1WIgGAJ1Krjut2YR4OrlCCjBBQ6uR15RrW55yCY0S+WJFjGw0NTPJyWm3CoP56svHcOCO27GupxsFtrkWi3DUVInXhNnbHM0z5SPkDyCdTWJqehKb129Ba10zpvrHoc4B2lwJa9vasLa1HQOD/Ziam4Ge16pOLT6UwwcP4anv/QjxYBL+pRDOnT0lcjleV8FkGCUrcNcjh7Bh73qcv3wKwUBADPcnf3IBX//iU1BllGioahBWOlOMI13Joq6zCo2dVdKmGfBHMLewIpfYsXc9Yjk/ypoUfD5OLspoa/IiF0vBqDZj/Poy8rECdm2lSW8YBosOdY0NYhL8+Mc/IelkBD08+DXU1YjenFNHNkUnEmlpiCYQ5FQ3QmNgKASdWouG+uaVhBidFovLC7IfkoDK54qicY8kwpj3TaOkKsAXX8ZyeAFqo0rStxjzS7kE6+apNaaWWa9jwkpOdPvxQB5usxOFFNsprbIHcJ3n+4pKUB6+ud9m2SFRzCHDUiN6mhRqmPSmt8t/0tCpdSKvMtsMmJwbl/jQGnc11Ao1EomU5ID7fEE4q+woKvNYtapL3k+UgWitethra1Bt96DvzZs4//I5mZsyIWZ5OSQHDKVipXOCsp9iMSsEWVmhEO8QG0QDQZ8Ad+bKP3DfvTIJIMHHg0twOQiHxYGGuga4qmthYGcHKrh89YrE7uZVebRu7cB97z8KvU0Ll9mK7/ztt9D3xnV0N69GZ3snXnntVbhrq7DkW0J1TbXsj9PT82hrbcSD73gHVnd2iOeIk1aWNZ06+aZMCml85vV2va8PDY3N6N6wYSW/vJTH1772DZG9sB32vY++D6FQHEazE+948F1QMVmLf1gaqNeKWT2XJ6POrhitsP2eei90lC2xP6VYkEPN8sIiet96C+MjQ+gf6EM8E0NVbZXo3WtrvIgsh+RQrtLyui1JTvrM3KwcxPmeoieoWMojEY/CpNdDrTXAZLbJpCjo89FBjusXz+GRh+7H0b274F+cwxunzuLG8ATCiQwKzPxXlHDXXQdhYEMyS/tyTChyCe54/fVXkMhEEI5HodYz9pnRnGzxVks0MSWQNEgzWpqFXRabFclESiaLvFHPThUF3/dco3/69mvG/d+G4v9ZXftP38svDNx5JwTeVW+XNpB1JyPO/ydLTIA9NDQkjC/18J/5zGdEKsPG0x//+Mey8d8ypd7Sy/M+KbfhIYBaMDLuZO8J5gniv/Wtb8lj5/1TPsNDAu+fWe5f/OIXJA+Vmd6hkA/JZBo2mx4Op15ikbih8XMmE5vaVLijT4vO2f8TUPP+lcyx/ldvvn/rqa+wxVSlxGSrApc3KZi4Jxspue8yo8HIOFQ4WSODo5CEBmrdqed78/UphIMcbeeFIdbo1Vi7Zi0Gh0dkFFvf0CTOcwIusmfcPJmFzlxvHnbIujNlplzJyyLONAc66AkMybiTCaUmkgCeoFOAPFYY+P6+PtEIUn/d2twqcVcz09PC5mxev1F0dxxrMnqRU4TZuXmY7TZMTkxJhnR7S7ssGPlCHrX1dWJGvdZ3HUGfX+6DDBRHygR1bW2tkrHOx8yLmkUc0sSWTEqKi8PulI9z8aNhicZNLsS+xSUYNVpsWLMahVRS6uWrbRZcunABreu6cfnadQwODEl0HAEpWyuHJ8aEdeEi57Y5JB6QizMfC5NZQtEIRsbHRF/OmLW66hp5nhj/wk02noljCxsnCzlEkzHZRChdYQEKa8uz2Tzm5xagriihhxpWrQFtzfWidTXZbJhdXJBEGeYMBwN+NDc2Sszn9elh3HnvQfQPD0itdx0lQqUyam12yWeeGJtEolhAVWMTrt0YxPz4HJo8TWhrW4mpvHK6D/fs34JwNoSySgmHuwYn3riMdCSDw3ccwNjICHbs2I6zl8/B01qP+955P9LIIFFKw+KwihFYStKYEMDEgGhYtPEukxWVdAFDF66jxenFwsi4sMXnLp0XDXXPus1IJxKiZaTc656jR/DXX/mSyIYePPwALl64AIVahYMHWOqlwoEDjOPsxcDAIBKSd+/BxvXdOHnquJSqkMElGM6WK5LrrdKYMTY6LiNil7dWjKrb9+1CjcctwP3Ua29AkShheXZBgIZKo0I0kRS2OhWLo3vNGtQzDWhmUmLWGDvn9dSg2uWURCO314sTb51FNJESP8RH3vcwFqYn8Mi7H0I8lcDA4ABefvFVNNbWyX13dbRCUcpj88Z12LlnF/yhCP775/4EO7buxvDQCO6+/25MLywiHItKstaPjj2Do7/xKIKKLIyeKqSLBQGVnHbJhs3JZLVLTMouiw26ihKnXzkOQ0WPkfER7D2wD06vGxW9CgqNeqWtuFRCei6CsXP9SEUYnZrHvffdh4WgD2qTFjqLSQBfwaiEwqRHtlCAgdX02TQsBoOwr2T+GBGXLTHf24xcKgsNy2/yBWHGFGoFGltXJGU0S/JgU2T2c6kk+mozN+5sHnNT02hs8opfgjFwtCdS027TGFAMJ6DNZDE7OAS9Wocmea/b8PDDD8q1zJIdHjpfeOYYIoEYFhcmJZs7kYrDXG3DxZGr+PTnP42RuSGMz4xBUVKgGNPjrdM30dXaiQeOPILvf+d7GJ8Yg8mugkIPrN7YhHQphtlZP4oFlZiAm9qrUF3vhD+0iGpvDUZHZqTAyWV2IuaLoM5Zj75LQ1DktVBBD5Q1SOeTaG1vR3VtLZxu94qBNJPmVY5KMQ+tRiVNtiqyjQqCr5LoyilFIuu+sLAga5XTUY10Mi5rDL0ZYiJn26rdIRndNEiGE2HMLk9jLjyDSIbXb1F6CxI0L7rtWApEUOu2irae6VlM6ErE0qjkFWh0NaCQKWNmfl4Mq2Sr+RwzXtJqtYgsI56MQ2/QIhhaWWPJ0JOFT8QSsu5bzVaJ7nVU2RGM+sVY73K5ReJEcoz7FSODubbZq+0yWaipcqGiLMPstsJVX4v5mSXMDMzBVDEj4Y+L/j8YiEKpZGY8G5H1IiHk4IDyIe51nV2rxJA/NzMlSW4f/uD74bI55DU1mG0oKCq4++BdGLo5hOXFRSwE/CL9iqQTcuhkQ2f3hnUIpJbw6c/9DgqqnADwJmcDfu8j/wVb2jdgbGACM7Ozsl5TbsZs/NWru3D7vr0YuNmPyxcuyZrP53VmZoaltKKR1+o0giF4q/F4hVE+ceo0VGotdu3ZgYbGJqRTWTzx7e8y3gttbV14z3s/iJuDw2hsbsO67k3im2KMMxuyCd4ZHiD7spa5+DrU1Hrk8/Qu8OPhQAgT/X1SdjgzMylTGBPlQOvWIBqOYmpkTFJv9CbGu2rQ2NyKxeVliX7l88mYZa4pjLlcDPjEa8YUIE4cKEecHx9FIRnBPQfvgMeox5Xz53HuynUki2WkCmWk8zmZPt91+AAU5RIaa53QqfSIRVKwWRhFPYlI3I9QPIJ4IiveEY5sScgwHY/vD/bDcB+hj4L59zQZo0LfIANBNgvh99MSmV8z7v8+d/6L6Np/ZcCdd8QLgYsYy5Z44iJ7TgBPnTtbUmlS4OcYDcnPUypD/TuBG0E8P04m/VZeN0E6P8+FkCCTIwSe0AnmCdYpk6Fmnu7bnwbvjz/+dbzwwvNIJqlDjMiCZLFo4XTqYTbrBKzzD3NLyb4fvKZE1/Tb8pJ///n9D31mvF2BS9uUKGoV/+K0yXPnSqUGwTuBO6kSiOb+1OuTGLixCI+3Bhu3bhCNZHNbmzjlSxUVsvmCtGgy6pHFHwQWZPAMRoNoFbmiUPJisRilKInMNouEuCBxI+Gpl0CexwilggeWlQ2fh4fB/n4xmzBFhqd8u9UuhR0cmTXU10l1dKVEBkgPPYuhuLGrKsIoRYPRleKhclkkJb03+xCLxyS9gGYaHsLIBNGk6qmpkRITTkGqq90Sd0mDHWMUafbi6I9V1GRDCHD5GPVWncQmVjurkInGUcpkEWcOeluryGyaG5swMjOH+aUlDI+OYTngh93hlMxwJvO4a9yS152OJaHlqDuTFhCXZToDdYnlgsTHjY6MQK81oL7RC6UaqKjLyCEn2tcl34JUkaezOdESdrS04sqlK+hop5Y/hpA/hNB8AJ2NTTCZ1agoKmjp6MRyIAiVVicJO/ffdy98y/O4fv0q8voKNFY9zFYTPN5q6FnuFA5BU4Y0bpLJMJrdCKVzUBmsyMYK+PLffBXFUgU967rQVluNwWtXkMzFsXHrNiTTOdy4NopSBsgmcmhp7kDPpjUYnxyDo9qBTXu2IqnMIq+tiGSGml0jDYGxJAwlNRrcHommy4RjuHDyLWgrSqxq6cQzP3we1Q4b2tsbsXvfPhw6dA/+3//6+zIhaW1rwn3vOIqnjz0DZ1UVjv3oZajVGrjdVVKtfu7MOTTWNyAWjuHovfchV8qhe2M3bty8junpceSLeSwwt5hG33wBre2dMBgtOHv2ghT9uD01GJ0Zh7PGJRsVN3m33YnFqVlEgyHRGT/wwIP4zpM/kBF8OpXD4QN34MK587LJOOxkttNoqfOA8cM8VJaVShy4516MTMxix+YtyKUS8rx7a2pw7fo1YZdv9N0UkMNM/9/+2EeQTkQQjwbQ3dMNi92FL//d1/Gudz6Cp59+VqIG1UY93DW1K0bcXB7Xp0ew/933I5SNw8gyrSwNWQpI5LaGWnONNBAr8yWo8oz5K6F/bAirV6+Ra4rSmlQhI1/H9zcB2pVXz2PxxjRqLQ585D0fwGBvH1KZHOxVLly5fk0Mgi071kFf60C2UkS6mBPwxYx66lx54yRJrVXIpLOULdLhiOW5JZF2bN93G9hfJHKqUlGaf5lyQ60FU5fysSRKyYzk00cCS7A6LDDXujETDkpPATO4a81mLAwOY1d3D/KxFEwqHdKhKNZ2dGJ2dgZda1ajsakV3/3H7yMaYaGOCb6lRSlLqmmphsljRd/kDSzF/NKgu2X9djz9nXMo5AvQKQ0w6S147LH3Y9E3hdOX34St1gaVsYjlwCKCgbS0va5a0wJXjRnRuF9+L17ILCkq5yooJssIz8VQyShQTAE17noB4nzt/CGfyP9qvF5JcSJTSxaWsbzJeFT8Bg219TIFIOsq05NCERkW8CnU8hjZ5ty5apUUyREYEkhVOV0C1FgNL/LBVBJllBDNhNE7chUqM6C1EsxHkOEBQa8WHxAnNGT4mZxFUGkymBH1RWCAEYq8kvSBGLS5zlO2Q4mNWq0SIoYN2pxU0ggth/OyAirqsgiYAAAgAElEQVSoBLBLDC9UolNWapTIFcgKa+T9wWmnxE7eanrN5yS3X6NSQsemT+432hJqmz1obm/BzOQ8Jgfm0VLdhEpJieuXB6HRqZBJl6CsqKHge5dNz+UCMukM7rv3qEweU4kYoqFldLa1YnxkGLlsEUqNHt7WVgzeuIFoJCw59kVNBWWdAt3bNmDVxm55H46PjeDCxXNoWlOP977/UZkcx+ejWBiYg29iEX1XbmDHtp3YvmMbLHYL0pkkykWm05gxNT4mk6lANCzxyUzpmZ+fF9zB35uvD09llD9yYsxgCH8gJJ0la9f2CCjlY3jxhZcQCIZhd7lx297b4alrxuz8Iu48cFD2CE6jmfKiBH1hJtG/G61WVLlrZF8iuOZ+n4zFsTgzidHBQZHETU2PS5Tr7Xfuw+z0NG5c7RUzro1hCioNNm7eKofKXKkskZEbNm4UsoBYacG3LAdIrjX0rNgNOsyMDCA4P4UPv+9RnHj1FZw7ew4TnJDb7EhTblPIC3myaX031IoKDuzbiWiABA7xgQILCzPYtHkD3jp/Bj5fCFNziyip1eyHFS9DIBAS4C64Qib+JRhNZjQ1tkhWO8E7D67/1u3XjPv/+az8Irr2XylwJ7hmHCNHOoxt/Pa3vy2s+aFDh+T/uZgQwPMNR7aHMhdKXLZv3y4adbKTZOn5OV5UZNoJ5snIMx/+1tfzY2TgmQVPcEoG/xaYJ5P/pS99SS5GsiG35N5kmZnowhM/tXdWqw42mw5VbhPePW3E2rmVRtFf9jZKxn2HEiUdzTv/ckz0z/ctPp4V4M4X7fTrE5idjEu6SkNznWjkuKDFUxm4PY0SvZRJJcTgly1khb1hnnYqk4Jer5HaZY60yZBxtMtRa211jSxKvLD4utwy/bJIgk/Krcpkvj6+5WVMTUyKCcpstEKj1kls4333HpF4v9dee002Ijb0UcZTVFeESQr6g/K91J4yj5iAgcksjiqXJNKQRWd2utPlkNY9/sJMn5lnnKDTBZVeJ1+zbu06icxKsIhiaVnaVHlq79nQDaORTEAEhXQGi7MzmBgfx7at20SX3z84KCkirpoahKJRiYHbtn0HXnn5VWzq6UaTt06kCfMLC9iyaTNCoaCYb/k4k+kEujeux8zcDCKxGJYWlmVE3NjagEQ2hpGpETiq7SgpK/Kc8zBj1JpEbuBb8gnDxMWPOlSrzohSqoBcJoHm5ibR/pX5eYtFWm1VHA/n0jCbdOhY1SwNr//04j/BZNTjv3zyt3Ht/EX4FhdQ7a7Gsddew/qdu/FXj/8AtY1elIta7N1zmxwiYlE//DNTaKl2I8ZGTrMZ73n3+3Hy+DnMT/qhV5sk2eLGUD9a2prQtqoNC7EACqYKcroKCihCTaopX4DVYMYzX3sSHosT3Z2rYYASEZ8fR+85Ao/Hi4/+5qfgdtWgq7Ea6VwR6zdtwPDwuJjIkskU/vhP/wixRBTPPPcCamsasWbNGpHElQoFxCIBafdc17VWJBZs3q1oINfj7OKssEdmmw1+f0Bi2fbs3SsM3c2BfvgCQTkUaowrZTeUF9V7G0TOpShVxNRISYTFZpfYunAyLtnWNFRnUmmEYmmsbWtBNhbCxz70AXz961+Fu6Yav/fZ/y6At7dvAN66RuhVapQyGdzo7cXV3msIhELYvnM3DhzYj3/68dNoa/Ai6FvA7h1bsO/223Du8hW8fvxNdHWskfUrkg5hzaYNImEz2RyoqDU4eeUiLg0PoLGjEVUuGxqa6lEol+TAqzBoEEklBDToocR9+w9Jss7rl0+zZwtKjQrk5RmZmc8VJHZPVVEiNh1EkeA0GEeVxox17avR13sDmVwBi/5lrFqzBs41HvhzcWSUZRQpxVOrxW+ho7elVBKWuFTMIcsCoGwBZ068JVOmXbfvxeZ9exCvMBmDBTNM2mej7sphv5QuwFABvBYnXnjyKWzuWQub0wa1w4pwKY9QNiFRivpKGfVWG/KhELycumYLKMXTiCz64LY74CLwsdrx6k+Ow+GohrJcwN7duzA7N4m9h27D8UvHceLSSSwG/WKc1iotcFk7wQy6NZ1rMTs5g/PnzyCei2LtltWYCUwhkopg3r8g08aaereANR5KeTihDpidElqlAYlQBr6pENL+AspJFVQVrcjpOBUz2kwyDQpFomhoacEDDz0sxUBsWh4dG8bU5LhMc5ymFRY8Ho0gFo5CyT4OtR7zs/OSqsIirFpvo7w3zQYTzCaLSBXtVpsQNASCJD9YwjW1OIYp3wRS5QTUFhUiqbBcG5RasP9gccEn67fDahbATO1zeCkIPfQoposw680C3Ana+ScYDAlZwukFv5ZeIh4QyLbzNWTLJQ2sSqgE4KnIwpuMor/mcxeLRaXci3G8DXX1AsrGx8ZRYpMpDwlcLvI5uOtdiOQSWLe5E9Weavj9IYz3T8NbXQc1NOi9MoxEJAMUKigXFKhyuGWiyujFdz78bgz03cQ/Pfc0KqWs+KhIIjExiaZGp9uF1atWrfgMpkYRysaw5cBO3H7fQfgpMy0VVuIzVRXc7O1DW10LCqE8fCPL6KpfjTVt62TvWl5aRN/NPiwszIkplARZndcj0ycm/UCvRkEmClnZsxhBScaYezDLJIklSDZRIsQY4Hg8IX4u6vjZQzEyOCplaSWFAgajCXv23C4RxKPjU9iybesKqVWkb4iHoSz0JhMsdrt4frzeBtjtLvm9OcmMR0Po772GqYlxzExNorm9SfwHW7dswbUrlxAJBqUPhI/D6a6WtDRPUzPuPHQQ01MzSMVTUuBF6RZNuqdOnJBptE2nRnhhFl6HBUatAj85fgLzwSDCiRQWQiHY3FViQl3d2YaWhnrxiT367gdw6vhJ3Llvv0zWmC5jNOpkgsdpti8URVGjRly6HDQilVkRIayw7sQYLKy7976jAtpvHQJ/Ddx/PprkQZsYjKT0zypZ+ln39EtJZW7dMV9EgneCRd5Wr14tenb+P9Ng+IeZ7DSn0qRKtpyfE4bg37kRyHPExCx4ymXI2vMXJZtP0M+NlAcCyiB44xuHIOFn3Sfjq3gzmbT4nLYRt6VXkmh+2dtIcwUXt78N3EUa8y+Z/FvM+62fw8V18GoUfVeneUBHVbVL2Nh16zfCH47BYLIjGk9BoSjDajWLto2MJeUKXMhY3c6ROE0wGqiQTCQErFrNFpl+UBNnYDkRneiZjDSecbTF14ltbfwY9bMmvUFY+0SCTvaSRC2uAH815mZmpQKbr8Oqri4EYmFheujUZ2QlD2pMluHP4ibgdrvI/0gsFXHi7MyUjM5oemXD6ubNm2SEaHW50N8/IO566nl5uJocn4C3xiuvX1tLu2yGdXUexKLU3MZFrnPonkN46ZWXhW1lAoY4LzVKidTzejwo0Ngzt4iNnWuQiaeRyGWxe89tGJdsX/5+OZEQ0HyXKWRRARt0VRKtlS1mkK+wxjknLClBOzXzZKrKWeozs5LMQS0gN52gP4BoIIpSOotaV41oYTdt34nhsXHR+rNsxGRSi1batziHIwfuwA++/z0o1Qps37xNABrlNhNjE/B4G5Au5XB68BKcTc1Ys2ErdBqTSL1YajI3N4l02I8WuxPKVA4f+OCHUFtTj5effx2TQ7N4+dhPMDO/jPWb12F8ehzWahu8q1pg8jqgdRihMWqgZbFHoQyX2YbnH/8xytESvM5q2HR6uO1WlIt5dG/cAJ3JhlOnz6KSyQhgYUMsGSUmCLz0yivSeGg2WNDQ1IxjbxwXA1o8kcSd+/di7+7tuNF7HfU1HizNzqOrvR1Wu0VeOxq+Tp55C3fffQTjE+OYm5mTqdrNgT4cPnIPLly4JM81Eyt4CGIqj9XGqLsW+ANBzM3OoaWlTfL9qfdl5OGNgQEYNFoZnydiEdgMemxf342Pf/SjeOLb30Z7RxdGx8bFm3H3vUdZOYzR4RG8dfItZJJJLCwsirFq3cb1YojLZ9KosltRSCXgdBhlsrK6ey3ijK0rQg4cyVQUh++9C7//J3+8YlxMZfHUCy9ibGkOTz7zIxy8+wD6xvsllq+hpRk927YgDzZjplHtcKKltl4iL5cTEdEQFyhhQgVFslgqDUrJPBwWO5SJIuoMTgxc7IW5pEZ4KYD6ukZE4wmMTUzIQc3dUQut04KUogxzFZMw9BIdZ9TqxfS3vOSXNWFhakoSPDra23Hx+hU0r+2Eoc6FrBrIoiSJIyxyYXkZ866NKg2U6SzSvpCUNjFFI5qOo2FVJygeS+TS0CqVsKpVKEciAt69HjdKhRwCi8uYHRmHRWcQucb+u+7GN/7xe/A2NuOhI/dhZnxSJqL3PXwEL775PL7/Tz+Q9Kk6TyOOPfsatnTvxfT0rMjwTpw8j0wxic7udphcJoTiQYzOzKOq3oyG5lqotGXkSgXEE2nEIwlpRK5xVyESjCOfAnzTKVQSZRQSChg1Fqzp6UFTRyuC0SDaOzqkyIfTq1Vr18q6RB8Izfqru9g6fBb1Ljcmx0cwPzOFTGKl/TSbSMu0Ua3QIhFLodpdtxIxW6JQTCnvCckkL+bgcNllwstGy8XgHMLpAMKZIJaiy8iVs1DrdZJrznIevl7JeEry0UnO8MbDTyIchyIHOK1OGHRGLC0sSWY7jZzs1lh+m5AwW80SxkB2l7r1Uq6EOg8JjLwcakjcUFLR1NQo8ZD8mRabWUgzsvgswBvsH5JStUKuKOU/nOhW1CWoLQo465yoaa6R1C2yxzf7BrGqrQPrV2/C6dcuYvT6HKrsLnS1rEVjQzM29KzH5YtXJAqWqVOUhMTiITmscstnFKtWTRM3UN/ggcqgRrycxvs/+Ruw1juQKmZQpISxVJQkn1KmCK+9WkzGPa3duHruOs6cvoD5xUXZ/wl0SWBxLWCOfKVSxL49e3CtrxeZUkb2PoJLnVYjBx4iUIIndiUwHjMcDMiUuLW5WSZelIXUeOrw3HMvoKdnAy5fvox0PitTFrLPrW0dsg6/eOwYbtu3T9KU5ufmEaYklHIzswnZXB6NDU2octXC7apeeU4rRbzx6itw2+3o7b0mpNHzL72AQ4cOymSd0iWSG3xfBEMhNLa0wVHrwXs/8EGZ5Jw9fUZS2fQaLWrcLizPzqD/6mWUUgkoCzkJcTDqNHjl5EmoLWYotXpEM2lZL5eX5rFlQw+MGrX8ObR/n8RWfvqTv43eS1cweLNPDjWciA8Oj2EpFEG2AkSTCSQ4YWcinIRsqGQfIMJhr8FDD73zZ4J2vpd/zbj/fwhzxf+YxJkzZwSL/aK3Xwlw5w//afDOCEcaUMmIE1zfalMlCCQQJ1hkuyoZdQJxuvNpaCWgJ+N+C/SzyInGVMpjeELh95KdZ0Y874uNrPye/who/9dP0B/om3BEzRKPX/5G4H5hmwJZZUWMoYylY/HRPwN18s5Ml+F/b2P6118axvR4GMV8Voo21q5ehZa2dtFsM+OZYNvT5F3J9M2TGcuK2ZSMJy8wxoPxAmdOLZv5aOikOYmpHDJSNRplfMmLrFAoY2xyQkyjZBI4DoyEAsI40NF+4fJVuKqqZWRsczhw5sxpSVngfXOMxlp7gl5uAisTBYW83gSyDY31Mg2w2SxS4sPSD0436FgvlQrovXYNBr1OHteadeuw4PNJfCA3gA3dPdLaykrnmzcG0N7ejpnxGWHbduzdCU+TB+MLk1KYwrGw2c4aeQ388yGoNBrUt9RBZdLgie88IUZLTU6BNnc9NnSsg9HqxMLiIj74wcdw7twZnLtwBl2rOyVHOVfKiy54bGRQmB8+p84apzC+LHIiS92+qlMix+KBMOq9HsxOzQiL62BEpkaHC2fOo6GmDh/+4G/i8b//psSQeRobMMZxp4NNn2lEQj4ARTj0epgNBjS1tmJ4cESYem+1F2+8flLSa9zeWqhq1fB0tEFpNMGkNyMRTSCvyCOZiECZy2DPmh6sbmjB0889i9bWLpSyCsxOLOHmtZvo2bAe4VgIM755ZFVAXlPGfDSChs46tHe1wqI3SMtoIZFBVcWBjD+N4esDyMfi2Ny9Bh5vFb77w+/id3/vcwhHM/jy334ZBo0OH3nsXejrvYZH3vcI/uZLX5EYtnc99IjoN7/2nW9iem4GGzZvxOf/8PNobG/Hno2bhF3ubG6FQa3F1s2bEIxEEYxF4GOPwNoeYYPPvvWWxNI1t3JSoRDTNIt2dmzeKJnja9d2C/OzGAhgYHRA5Dic8pAZjWfSaOtqlfQexoe6LGbUuVwI+v1ivqx2udFS34JoMIIXj72IrlVdqPZ4sKZnAyZnpvG97z+JbDoLs9kirFt7ZzsuXrkiUyOdRokHjhxGYGke/sCySMGaOzoxNz0nzcYs43rXux+GzaRH38WLMp04f/0GxvxLeOzjH8XX/vEbuOOhu1DlcaPIXoZSHplyQdJm9CQi0lmoSivXj8lkERO1WozMFeTjWZTjWUSXQ1DlyhKDmVgOYlVLu+i/U5msVLbHU0lh3Dbu2Ah/PIyFoB/dmzZCrzdi32178f1vf1/AzMTklERwEog3eWrEw1HQKbH18D7kjApkVBWUVAqQl6UeXdaLUlnaaaeHB2GCSg4yRFqJfBbJSgnNPWuRYdpFPodCOIzF/iFU6fTobGuA0+3A1NQkmurrkU0kkUvl4PU2o7qek6ZXsKFzLRrrGtF79Qo++smP4MKNM3jq2I/Em/LNf/hHrGtfh2x0Bezs3LUDeWUZP3z+afiTISzGgwjEI9JK2r2+EyXkkcknxCCcTeaQzZag12pgNVlgMTnQd2UCBlrIszpkokWkYwX8P5/9fZmETM/PoK6hCS1tnfI+JuvO1CkSJ9f7erFl4wb8+MkfYm1nB06eeB3lAvO0ibkYp0mj/0qmNSU5XncjAssBYd8ZVVpRVqDWqiS9pamtEXPzE0hnYzDajVgOzSNbyUr8YiLLYqSigEk2PlOKw4hVmlJNVp0ksdR5alGidEWhRTwQhVHPEjzKULLCoDc1NUv8pAQE2K1yAOQek06spN9QBki/BZPApEm7UILDYYPeoBPPAmMpJTbX5sD40JhMDKLhhMj2GC3KaVi1x40Z3zRgLMPTWoNYLgZ3XZWEIkwMT6C1vhXaogleezOmRpbw0cc+gWefeg4D/YMo5EorbaBQIp6I8mQjEq8iW2B556UCTDqdFAqpdEqs27QOCqMS075ZRBIReJ0e7Ny0WVjoUr6ITZs2Ip5OIRgMY2BwFOPjo8jEV/ZUvcYAZVkpjDrBO/cddisk00mRixFlloolifflc072XbxNfKaZba6EeAYoG6VRlpM9r6cRQyMjOH3mPEJMAiuVYLGYJYxjy5ZtGB4exeHDR3DspWO4fd/tssd6GrzYuG2zvL68tgv5EiL+CNRlNVa1d4npfnl+HtcvXYbdYcPFKxfx6vHX4Kx248ChQyIxYvIXD1xXrl7F6u51sFRX47Of+yxmJhalIIyZ9bWeGgR886iymNB/9RKCi/O4cfUaqpwOuF0u3BgeRiSZgquGbdjs1oiJl6WDk+F8GoV0EvvpCRvox7sefAcU+aJo7wkqc+WyTPuTuSKCiQQCkSiy1CIqVbJW8ZBE2RgPPyxwO3z3PT8XQP0auK88ReJ/VCgEs46Pj//c5+1nfcGvDLjzh/AUKydbnU6kMpS3jI6OCtv+jne8Q/5NIM+oRxpLCdw/97nPiaSGX8+yJY7en332WQF6jz32mGxCNLMSqN/6PL+fjDvNr2Se+e9/yxTxs37xz+ubcO+vELif36JAXs3Fk/pSAmYOHVcAO7fqW15XAneC4R8/dQW9V2egVQFVNouYW1SKCnbu2iUZzDS/6EwGaaNkuRDZ9kw2g3QmLWNYgniJ4apADjs0OVInyed/YXZOJho08bmrqpHNFhAIBqWNc6W2OSz5sTS0VblcojmOJ5PwBQLYvGUzRhm1V66Iaaaxvg6d7R2Ynp0Rxp2SCneVe0XPpgBaW1ug02mkpZR6dQIAgnrml5NBqKl2S+oCFw7qm9l4yuiuhfkFiSrj68f7dThcK02CapqJTfDFA+ifGoC3owGtq1rgqHLIz+Mw46lv/ggdnV3YuGcTfCkmX6REDuDS2PDSD16AOg3s3LIXu3fvwdLiAi5fuYBt27eIVKaIIq70XgZZqlwmjrrGemm2o8GJcXgcgcQSSWGaRaOoUEkFOn+PaDyC/psEktVIJdKgbTXsT2L37t34zg9/CKNNi//x53+Cv/zrv8CWzRtw80afxKd5XFUiNWFSSzKRk3x0i94Mp80lZsuRiRnc/uAeVMx6aKwmWNicWCzCF/ZLyQmZz/DsAm7bugOBUBD5QhlatRHnTlxGbRVz3OPYtmMj6tobYap2Iq+qwBcNIIeV2Md4OIJMLImZsQn4R31YmohCVwRWt9RjTUcTMukwfvNjv4m/+/q3cPudd+PEibdkY434fYgFQ9i1gyNhYHJqBrfdxjQouxji6pobsHX3Tjg9NZIk8Wd/8Ecyzn3zjeOodVfjU5/4FKZmZ6UdtrbOizeOvyHm3IY6L2ZnZiTLvnM1mfEJaJVaFFNZOWSweGpyYQ6BREIOZ+VyHp6aWszMTmHHnp34oz/9Q1y6eAHffeIJXDp1Fp987MOo9Xpw/vJVKTOZHJlCJpbApg3rcPjuA9J6aTJb8YnP/C6gN+KO/QfwyrFXMD89I3F4oUgImUQeVqMSOzf1oJTLCECnjrNQWWk6vHmjH4ff9y6s27wGpUwcvcffwNTYBFq71+Pzf/1X2H5wvzSBLmdiApQK5SIylQKi2RT0VjO0b7djMlmlSFmM3iDZ4IM3hzDWN4QNbWtQo7EhOLOMo4ePYGF+HjqlFhfPX5BDtYWdAqs6cOnyJVn8yUg++tj78IOnnsIjjzyKtWt68Of/408xNjwqbbI0s9jsZilTU1WKMDusmFyeRVJVRkvPali9NWKsJ0PpsNplSsapw+hAPzZ0r0UiFsSli+fhMJoEdJy/fg0Kgwn77rhTJHHHX3oJbr0RjVVuOExaZLIpGCwGLPgX0dPTjVpPHfyLUSTjZJC10hFBfTgZw/sfug/LsQW8evJFsE2KhnezxozDdx7C+PgIjh69B32jN/HGhdM4O3gNRYYLWE3CXlvN2pUmS7VaABj/7fcH4XZWIZsqktREKQsU0xWUUgqEfDEpb2prXYXmplZhqvfsv13iR+2uajS3tsFAH0+pJJK8HZKC9nu468B+BPxLuOfwQURCy/ir//W/EAtEpb3WqDfDarAh6otLitDS3BLaO1gaZcPN4T44qm0IxgNwuE3whedhtBhhsOpkekhfRSSegVqjRnV1DRKxONQKDQLLEWGk9UY1tAa1FMfxUFXOM8ebUZFJkTOyfZd6arLoXGe5LzJOlAc6AlFPNZllSg3jEt9HCRaDBti6arfZYHaYRJYZy8RETlPldGOMwN1ggkVnkwMyfWZMSOE+M70whYq+BKVJCWjLyGuK2LJ1vSSQGTQGpKN5tHi74HE24/tPPIXGuhaJbi3mKmIQVpUVCPqWZVLKpk2FUisN00zQyaZSMOv1At61Bi16NnXDH1zG7j27JNf++Gtvgn2vJFwURjUe+8SHsBj3rTS0Kio48eIpHH/6ddkfS6mi7B082NCzxOtNSrDyK10q/I9kGsktvmc4yaZEhvwaryWSUlaTSabJWq0eLa2daGhqlcjL8xcu4vy5M5Ld/8ADD4hE57vfeUIYeK+3HlUuNy5dvozaei/CqSgefu87UdfQKKk39VUehOcDUkxW43XDW1WN555+CpFoGKfPncFcMIBsqSz+tn17b5cknuWFJZw5ex6r1q5BXXsrPv47v4OFqXkoC8BA/w1kC0nEGZFsNSCfistrMTQ0jKbmNpQVGlEm8NCu0WvlvW1jGWIsBE+1GxpFGYloSCaTLJT7q//5p3jmyR+iUsjL9DSWSGNmcQnFikqy3JcCQRQqClnfC2+n1aneZtxJBN5zz70/F4D+GrivPEV83xED/2fy2v+9J/dXCtz5QwhYOXYiy84bddZPPvmk/M3M9xdeeOGfgTqz3sme/2vgzq/jKP0WUKeunfr2W8D/1i9DAPrTUZI/9x30U1/wqwTuw80VnN8ClPUrebxcMG5FIq38vZLj/tPq9x8/14uRkaDUrucScZg11CEasGnDehmFc4OhFIGGTovNJlIkGpHYxppKpyUJweFyoaiAjGepS4+GI1iYmxcTi9Qls3UvX5BGvuqaWmEx+XA4CWlpacbrr72GNWtWyUa/sLQkKQtcEDnCmZqaFk15TVUVbGYLPPV1iEbjSKfSMNJESoYOkMIYVjtTQ8coPjlAvX2B8/em7p614ZT3hEIRSUiguaujqxNrVq+W9AuaqBj/xTFcyO+HyWJCQ1cTZiKLUNvUYhx1uuxw2e2YHptAjaEK/UODaN/chWA+jEQ+BWVFiXIsj+XhJfgnfNAkKRHRisSltb0FLJ5jcQUjsbiBbt66CWplGaFIWCRHfJ4jybik+TBJhsZQPWMktVpouPCX8mISCobDMnqdn13Cnm074VsKY2xiXDa1ls4m2RBtdpNIlSKhEGanl1DMZaRSu39wQKLBeMhyWZ2SlEIwn2VrbaWEd3/k3cgp2SbIghMV8oqSsKxMOdKVKgJqlUxeSCSRJ8sIPZ578ll4qqrQ2dGOjbdtRl4LaI06KHVa5EtlxHhI0xqkFdc/v4QLJy4hE04iHcyisboKm3s68Od/9t/FUPvdJ34EtdqKmzeGcOjgQfRe7xMQ23vxMmwmEzZt2CB+ipMnzuAv/+yPcdvB/cL4js1MorG1Db5lH159+TUszixgcmJGrgEehvbefjsGR0ZkE+X7YHFxAXWeGtx9336J0QuFwqgUyDqnJP2E75tEIY+FYAgWqxNmo1HMbTq9Glq9Cu0drdi0ab1U1k+NjKK1rh1tHZ342698Fd76Frxx/DQcFgu2bVyLh+6/G/OT43j2uedR1Iz2XW0AACAASURBVBuQUSoxOjknbL3VaBSzd1V1FW4QmJaK6Giqx9aN3bh6+TKMFhOsdgeSiYxM/ox11Th87wEUEsuYvNkr11z39t2YT6dwcWgIJY0KeRVNhlqJ3QvHYxhbnEZNYx2UBp0k8HDiw5QoSsyYp62FFsp0Cf6xBYRG57Ft1Xr4ZxeRiiegUapFlhROxBDLplBWrxjLpfSsrR179+7FxYuXxLT7zJNP48aVPil/gkKFydkpVFWZsLS8KEzjPUfuFknO9YF+NK9ejYVICO6GOjR1NUu84fLcvBhb9922CwPDN+B021i/iWI0jko8jdHRKbkm9t9xCGajGW+deBNr2trhX1xEe3MDYskoAjE/4oWUHBwPHzmKeCiDmC+N2fElZPMZeKvrkWYGvEYBe40RI7P9sDuMmJqYwOrWTuzYtgOvvXoMal0FWrseI8sTUNgN0LmsCCcTCEUiSKWjqHJVyaFHJhV5mhFtUCo1KJeUSIaSiAVjiEey0uxqUFuQTRQEvHtrGlBT40VVY7Xon7ft3C2Z7/TIzMxMo/fKZezcvg0//tGP8PFPfBL+wBJmpydw6tTrKGWzIskhG6rTGMQU7jS7hNFm8kg8EZNiJa1ZhZK6gEQuBq1NCb1FjVSWUXoVychOxCldKaBYoGfIhQS1xFlKD5gEVJSoSMYy2hwW2HmgKBQRWArLGs+yJZa4sVBNzUlrIinEByUfnEYwN5y1HhazVeQ7jz76PiEZ/v4bf49QMCjXI1uWrVU2yfTWMP2oUIZVb5H2z0wkKcy/1sD2VKuA2anpKdirrSiq84jlEygoi1i9tk0ANhs1PbV1aG3sQjZdgdtVj7NnLsJstmKwdxCN1Y2osbmRT6bRd+0aQqGoGITJvDPJi7p+nUIjKSdk4bds2QSdfqVzxWK0SvIZiYq5pQW0remE1qbHfe+5H/5cFAV1CYVUHpdOX8Cpl05CmVdAQd6lwo7giiSCUX/OAyyBJskjenH4M3ng4UOg9l0ScNpbUMzlEA2HV5LN3LXQGSw4fOR+aeClD4tZ8cy9XNXVId4FyiVffvFlmYTdfdfd2LtvH147/jp6dmzEfGgRnas6sWf7bpx8+XX0nbuC8cFRhONhuJgKRFlLJoXtt+1GMJHE+MIi9h++G+vWrsfo0DhCPj/OnT+Hak8NTC4nPvxbH4PbXoWZ4UkM9d+AQpGDqpzD4Tv3wOt2YmhwCM8fewUWRzX0ZjtOnj6FkbFhKUjklJjk2vjoEJoa66R4sIvxw0Ydei+ex5/+wefxxssvYXJsBIVCCfFUFkuBEBQaPWaXA/CFIqLvz/PAo1SJ9FEoyUoF3et6cPTo/T8Xdv0auK+Q2r+srv2nn+hfOXC/decE6rdMpwTyR48elVIm6nuoeeep/hYwp+6dBtNbevhbQP748eOiib+VMnPixAn5fjKzZJn/oy1T/9Y761cJ3IeaKji7uQIY3o59fFsPI4w4K6qlNXVFI8OPFYsVXOkNIRwqS7HC9OiYZPNyoSYbSXMmjVaZLDN9C/I8MgWBIM7n92N8YlLAEP+97F+Wr2Vpk06/Eg9FbSuNlTQBcyFfWlyShJQCc7z1Rhm1k/lkOgTruMku03nPv7lYc5Eis04pDDeOjes3CtvMTYIjQ5ZvEfCMj49h185dMlmheSoai67o84JBGdk2t7TA7/OJHIapD0yT8XjqUVNbI8kTzHfnZIA/k4xojhXJiqKYABciS9hzaC8SeSZS2DA6NIjAkg+5dBoffu9v4Gvf/AY6t66CpkqHcCYm7Kgqp4SlaMLSyCIcZTuWZ5cktYFxnKQUGXHmqnZIjbbdbsbcLM1MapEH9d24gW0790hWczpDKQWzyXPSkkrtMFMnOM0IR6MIhVhPb5XNkKCTEWiNbV6s6ulAAXkxzS37/Bgfm0AoEIFeaZE69S2bNuIay58yGSmu4fOt1KjFqJnO5aC3mSUH28jiGI0aZbLtuTQjkiVdJ0kNZYXNmCxX0kGl0KCYzsJqNEClKMFeU4WyihpS/s4aSSqisY5xkZSRMKfaYrZAlQNGr/bj//7Yp7B94wbM0ijV0IRTp87jxtWbaGvtwtPPPodar1fq7HuvXEQ5k0WN04Y79+2B3cY4xoQAje27dmNkYhzuujrs3L0L73nPo2K2YyLMgw8/jIvXrqK2vgGT01Oi+SUgpYmrprYWGzeuQUOTV6Y1169fwwff/xj+8HN/AJfbi4N33YPBkXE5oFCve2j/ATz7zNOS+OFw2NHR1iKaVRq92BSZSaRQ39CIUDqNV06dxOz8LFq9HvzWI+/EQN81zAWXsRSPoLqtBRevX5dDWS6VQo3DjZa6RnS1tiEa9OPuA/txo68X2XwOL770CsxWOyrQ4K5Dd2P9jm3YfeduqDUlLEwMYeRmL6rcLvFtnLx4Ea8dfxOe5nZcv3JNfD6rN/bgR2+8irsfvR9JtlRyv1NWRDda7apCqVCRVlCDUgd1poCF3jHs69mK2aFxTI5NobW1HfccvR9/+/iX4W2vQyKflkM7q+HtBiucFpuwvePDE5L2RF05gRrBOk2WbY01+L8+82m88pPX5DB8tfc6amrrkKOxd9mPbft2IZgMwqjXIRGOoNrtxPzSDHRmDUwuC8xOM6KBEAxZwKUyQltgkZoBV673QaVeOdS2d7agt/eCRPjVd7Ti5eNv4vA9h6BSkmVfxoNH341v/eMT6FjdIROEpalFRMJRbNm1CSpTBUarGidPvIrtmzchmYghV8kiXUpiLrSIuYgf7d1rsBQLChCbW1xAS1u9EAGUc5DBX1oKoYrMqUonIHR6aJHifZSZNQ9eH2Xo1AbGRsHmcEoeu8FpkhIkTu0YpdvV1Ymh/kFJJaI0cVVnJx566F348z/7MywtLcgakMzEJbtdVVbBpDWjpb4ZIX9YCmpkXayUoTNqEctHEEj6YHLoUdayEEgh6w8NkZT3SbpVidPMhBQgFbMlKWTje4HEh1KtRKaYhcfrFGkFmWmy6jwwlLJl6JRGYeBRJI5kzGtREpSUTJCixl69kiRWzJXgslehob4JU+OTkrhSUORx971HYLRZ0NTShMX5RWH8ZydmcOD2/XBZHfj+d78vRUQ8AAYDQWQLORiteulZKCqLKKrLUGiB6honrHazJHa57DWorW6EVmWGVmeSQwRyFaRDaTz5rR8gE87CoDJIURglklyHSaCwwdWkM4g8h/Gsdqcdq1d3wu9bxIa1G1HOlzE1M42xyVHUN9VDZdFhz8H9mPbNYWZpHj23b0JDgxfJaBzjgyPIp/II+oKYnZyTYqRyviRMMZtTUSAhopQSK8pmVJSzalYilSVRzWiQQwQnBEadEUajDdt33oaKSoupqQkBwWwvb25qEfKMXgPfckCIspGhYZH6fujDH0T/yE1Mzk3hC1/4C9kr/+HvHseJV97A5MQ0jj74Dnlej7/6mnhKGtpb8NAj74LN6UZNTT2GR8YwNTElQQ0nT52E1e1AVX09Vq/rxoP3P4zLb53HxOggNKoMVtd78LHHHsXy7Cwu9V7Hd596Du1rNyEYT2JmehKjI0MSTWwy6yVTn54lI83QJiM+/lsfxuXTJxDyL+PIXYeQikZw7fIleWxKjQEzS4uIp3NY8IURiqdR0aqQK6/IgBUKHjIr4g3g73zXocO/Bu4/5xn4Vena/38B7rd+CJ3rZN8pn+GNixDNpgTjTKAh6PvCF74gOvdbwJ2yGQJ5JstQOnPrRsBO6QyB3i97+1UC9/66Es5vUyDPeTN/R8asEYlzfS2wXXIlQ5sfYzpGOl3AyHAS2axKtIX8vajtJasSDQUlVi+TTmFpaVGy252uKmERYokEVDoNjBYLXO5qDA4MQKNSYHpyAuVSHu1tbTLyjYYi2L37NlkkmV87NjqK+sYmjE9Oy2NhLCSlMuFQEPX1XthcTpHSkOGgRImeAR6sePii1p2ZxGwEZBkKpx7r13dLyQrZ9/n5BTmpk2ivb2oU2QbHxzxd8vtpTOX98RDh8/klA5yMh9PhxOzs/EqFeJVbwCrHEqs2rILaooTeqkFJWYLdbsGFs+ekNITTAR4YeEhgxXmynMTIwgiS5QxSlNmUtTDmNXCoLDAVLVAVlRigtMXllp9b662GxsCCmsyKCaz0v9l7Dyg77/Lc99m99zZ7T+9d0qhXS1a1ZFnuBYPpK+EQSi6EFAg5ODdwSEIoCRAghNBig2kuuFu2bFmSNZJGmt5n9sye2b2Xb5dvl7vedyCLde+5h3NPTO69gVlLy7I02rPr93/L8/yeGk+tKpUatBoDwtE4du7YxatS8mFwam25xMZEvc6IeILQnC7GftGqc2FxDjqjHgazFgod4f/KHB9O8pCOjm7mMV8dvo7VuSjMBj2bluk5U2sUUBvVSGdyeMvbH0Aql2MzbJ6mZ2o1Pw80IbK5HFxosDG5VsGNK1fR1NIKNengjSbIlRTYQvjBjZQ+kitQg0iTyPlpIhes8usZCvnR398Fu90CtV4FebGMLY3dUBYBi8YEIVOEXk+reRmuXr7GRkiaMr16/gLKMiW2bx+CRafDjq2bEQ/5sLg8h7GRG3BaXGhuaoPJaGHMpj8SRorMTOksv58JsxZNEf97o8CgJpVSKqVyGSxWG8Jr6zhx7AjypSweevfbWX9bq8nwyivnMTfrRTotcGMzPzuH++6+j1N9aTpLk7GjR27GSy+9iGQiitbGRtj0emTTaYzOzyJczMPsJBa8iQ+4fC4N6OUwElOdjMhyQn0KcJhtKCUEzN2Yxa6BTUCpiGq1zA1wuVrBoncdc4srCATiPPn/8089jJtPnYSCNmtSEZlEAE8++j0oahVs274T166Pwt3Uiq9++atIp3NIiEX83n/9Q6wIceSVxErfSDkuFQtc9JK+mHSwtG0wQI6n/vkRfPGTn2ZazuzCEq5dG2VKRVN3K5RmBSryKmQKMkensDLlRcjr40TWcq6MbCqH9rZ29pssLc6z7OUv/vSjvP27NnoDq/41lCGFxW5HsVzj4BSVRo2yooJ0LAq1QoZMKs6McZ1Vh2wlD6FC2Qo69NS3ITqxAI/OzFsVhc4Eu6sJt991F376xA9RKGfhaWrAnHeFUyVNOhMmr08gXyjhpiNHkKuIWPUuI+TzY/fQbpx98WVoDHpE00EsehfwzBPfwxsXX0NvbwdWI6t4+Y1zGJ64DmdzI3KVEmpyGQKEfXUYkcwl4bBZmWldKZPelnTdBVQrMpRLNYgpCRL+LKrFKuQi6fQdjLstlkXkijlUZTUUpWW0drSxcdJqNsFhtyGwts4FHWnJJTUpy0uSsTRyQp79RKVKETt2bsfawgo0NSU2921BMkZNfHwjfMxqQTKbhC/mg1RXQ01Z5kJXpHd/tQqjychNFw02Skydomm3CCWRYKoSfh+kE1nGQZJlWatToFASYHUYuRB22pxIhNKoCDWUhQqaPM1YWfJuUGTEIuQ6xcb7lp6TYgVGnYkLV9L9l/JllGoF2OttOHjkMCw2O7YMbcX46BibPy1aAz9+ut6N3Rjn129mcprJRFVplUlb3vVVyLVSVGRl1shXJSLsLisThtzOeshqanS29COXyUNp0PCApcVdjx9++4cI+WLIJQpQyWlLS0nUeRhom0DeCrWG5TzJ9AZO1eNx8VS8o6UDNbHKDWiU3pd6BZIiBQkBf/ulL+L9f/ABtO3qwJl7bkOlVmJWATVh165ex75d+xFcC2JibAJD27ZCIZEjHUsxBGF1YRUqnRLHTh3jjAuSn2YSGSzPLyDqCyO0vAan3o5aSYpCqYZ9h44wZz5Jw6hCns9RuUKN3bv2wEVp3FNTOPviC1haXOJN6X3334XBwT6MjFxDV1cHy7i8S6t47bXX8bFPfhLNDa3wLizj2//yLQ6Bow2cfz2Agb4hHD1yDN5VL9LJOF6/cAGiHGju7oKtrg733/0A5sZnsbwwiTqHGts7O9Bit6BaFDEyNYsnXjyHtr7NyORLvD2bn5tGIORDuSZy4U6+HpNeC5VMgr/61CfxT//wBd5GP/jgA0hEIhi9epWfb53JzHkkvmAEgWgamaLIOEkJeSVo4l6tQkneHIWMPWm3nb7t15Ziv80T9zdT1/4fWrj/8odR4U5FPLG6aW3wP/tFhQkV6r+Mmf6f/Xe/7vvezML9okFgqgxxaKkwpsAnhZLe5HRRrSCZJHNpBXqdkrvWTKaIWIimIzouvuixpZJJpqrUOR1ocLv5OapVymwuJaZsOBJmownRCChZjcJsZmdnsTg9BbNeD4fFzMEz5IwnqUG5WoNvfZ3ZtTQ5V6k0qEpkWFsj6Y2RdeVk8Ont6ebpY1agCGkj60ZJ7kTTcroPY+PjbE6lPoRePyre+/v78dpr57gZoyKXfp7VamcdYyQS4Wk9NQxUNNJtEH6MDi8q5CPRICLhME/ftwxtZk56a3sru+mn52bg6WiAUMshL1CAiATr/jVUahU2i4qSKieT0s/Li3lkCmkoDEosry7yRF8mSqCryOHUWuFSuxBYDbKmlnSP3DgS5rGcg6veyXINsUBbB5EPTRcl0xotiEXikEhIbiBBIV/g7QWlhtqsDpitFuZ/V6qAXFGDx1OHYrkEhUoCqRbYvn8HlFoFHnvsCdxy7Bh0SgOv1yUVYtfrsLK+wgmIpKGnEB/Sy378Ux/DzPwiNwO5HG00ylyUUKNGa2OLzcq+BpIfXXjlNdx55o4NwwQZC+kzZTIxnSTDK3MpojGiBpWYQey0OzeCsCiwp1TggDJIK1CUqqjFs9jZtQnvfNs7IalKOejp6//4dayu+KBR6+GyOpHNCNi0aycuDV/B4X0HoCDKQzoKhUbBBps6iwuL00sbiXpyGdo7Ojh0i99/ZRHrgXW+jzWplPMBLl+8yH6AVb+fEzQnr49i1/ZtXNTc/5YH0NDWxlSMP/vTT+DIkVu4kSrWqhjauh2jV0fw9JNPYm5mGmaTEQ8+eD/OnXsF0WAI73rwDkSDQVy7chX7bz4KpcGIt/+X9yMY8uPG1cv48j9+AYM7NsHssEOmVSEQDfHnhKZ0hUgax/YcQiYSh81oYLJNuVpCKBJjGsrY+AzOvvw6pDIdjh05gfd94ANwtnqgUpHbTsD01Tfwpc99Dn/z2b/BnXffi0995n9neg0UCiwHfWjeOoCksoyCRopslTZKNVTEAoR8Dk5KiS5XoKxIkPfHEZpZxa03HUFWLPKGIBZLweF2bxSAkhKz3iulKgqCiHKihKkrYzi872YszSxwkA1NXsmg9o6HHsLzzzyNgpBCQ2MjyqhiamEWNx87htX1dUbVGXRmlnCEEkE2Tne1NGFkZBidvV1I5lPwhdeRyqWhVMmhVysRmFvG6UNHIROlWFsNIxhJ8ur82vXrOHrqIA7cdBDe+SXkksTSBlZ8PozOzMJgt+KBt78NNy6NoLu1DZUSJe0aIJTynOaZigfR2uBCRcghHosgkAwgKIQhM6mRFvPwBQM4dfoULl97A4lcEnlJicko1PxR6ieZU8UCqXrUFB6J5HoWYrYKiSjhqXhbYzsPDiKJKOvpqQikx0emahqOHNi3Fzdu3EDQH0AhX9wgSMkVTF6h57mQK7J5l/C2xFs3qnQwKnRQ1OTQqHQcT8/XQNqoyoEi8hDlJVSkJdibHJhcnEGFmkGNgotTGkTQ9J1ITeQxInY/bUUphVROGvZyFZksNfBSqDQypr8wlcjmgKQmQzKchFqqRm97H3zLa7xlmZufhUwjY3kdvT9IvkPAgk0Dm9mnRMMUhUaOA0f2czN9+PgJGAxGDpX6wfcfweLsPJbmFyAIWfYXHTt8HOfOnkMwHObCvFApwOy0IBj18/VOZzJAqqANg4ITYAmZSxX1rcfvQC5ZwJPPPIOuriZIJAV0tLfiiZ88hZA/i3KBrsVVSGpy9PVsgndujrc9dDbQ514ml/Mmirw/lJDdUO/C9Nw0lv3r2H5wB/yZODoH+7B99y4ksikUyMUjLaNULZCbh31ga+tr2LfvIFaWV3jAo5SDZaMURBYOh2Gz2zl3g65TtNHO5bIo5XMcRiQrAIVoDs8/9ixW5wMwGRz467/9Ata8Pjz6vX+Fy+2ESqNFX18/nC43m2ZJIhoJB/HM00/zQEwqqcDptOLw4UP8uKYnp1kHf+7ca7jt/vuwbetOlr0QkcZoMuD2u+7A2PgUnnriGRSyBQwO9iCTTPA2mzauVo8LzZ2d2LdzH4LLa0jGAmhyG9DV1AgF+aBCEfhjScyt+CHTmpAmIlQiienJUawH1iCRVZnZT4O6rUObsTw/h/17d8A7P4N6DxFvLNy8ri8u8eaiuamFMctTS8tYi6SQKZYgUJCkVMlNFmXF0LZeb9CxJPrU78yp/7el5r83ZOl/VMP+xqQy/6MfSsUcFVI0eaXfU6H4yy9aL5Ex75chCf9PTae/rmD/5d+/mYX785Iknm4twN6k55sndjwZYWj6kS+UIeREpskQhpIK+UxGhH+1iHpPK1SEZCSMm1aLeDLGoRVUQJMzvpovYm52hpudYDSM9u5uJs/QNJC6YuKhN7qcSMciaPE0oKelFXEKSalVMToxgfrWVl5p0STJu+yDjlJGq3SorrI3gCYCdAlbXlpGQz1JWDZCFMbHxyFXKfnQZ3wdxW1LZEx7oIsAFf1EMiCHP/0/vUGNBhNW13yMS6TtCRlT6aJOWwOahBAakhBg8wtT2Lp1K2soKRSCVscWuxXedR96B/qRqQow2IyQihXMjY3j3vvuRigThTcegEBptNIqpKRBr5VRJV62RkHCRvgoQY/SAsuAS29Bq7UFI8PXedpEBBf6eRRZrzNqIFPKWWu96vXxtI2IH6Sv968H2fjltBOXtsYHIMlUrt+4jgM37ccr586if9MAT0ko8TYSi6C+wY14IopdN+3g+0YJmOfPX4R3dg0njxzHbSdP8xSFiieJSolipcJkHZvTzgYiq9XGGn9ySdEqt1ymA1zBk1+SkBBxh6amZKYkPfSZ207x9xAWlNJsCQNosNuRK5QgFJIQxRw3HLzWhIRTeGnLVaYGOJuBQg42u0qSAhxKLU4dPIJN/QOoSSXMV6cihqYz184PM/pMaTMjJRQxemkYf/Cu96JvsAcWjxM/+9nPcOmVC3CZnHjb/W/jfIUtW4fwxhuXUe/24PbbT6OxqZ7RaiSVmp+egpDOYNee3ahvbuYAGpLO3XPXvbAR9WVwCC898wIXLYQ/Gx6+ivWAH5/5/Oe5UaStEWnQV72r+Lu//TS++pV/QKlUgE6tQLNdz34JoryQ1nnLlp14/Llnka6V8PyFlyDVyTC0ayvsThdWfT4+4CvUtKUFHBjYhjqjHcoqbSpE/hyS3p9kTONT0/AFQgiH46zl7eyk+zHP1yyS6ezfvRVP/PQxrKyu4F3vfjdefu11tHe34y0PPYQzpx/AviPbcXlqDP/lEx+FoJEgWshAbzWhXC4iSQxus569LZpSFY997Ttwqu3o7+iF1KSFsc4OgYx2MsVGWI9SgXQyickbE1icXYRerkW9tQ61QgUWPSU0Vli2Q8QJMZ9HLp1iLfzIjRsY2DyIEsowWEyIxMnToYanvh7JdApzCzNob6jHnqGtjENcXPNCqpZhPbSOVmpulueQL2ewffsW+Jf9QLqGVCCD6yNTOHPnbXjgwbfCHwthgvwQmSJTcLKFAq5MjGNkeppJS4ePHcXZn7+IQiaHI4duZikdmcW9y4uM2Jwn74dYYlRkXVsdVpI+lLWAjLn+RoiVIsLhIE7fcRo/e/5JaE16LvwTmTTrzdPxAvIJETqFAelgEWKmDLPBiE39g9CpdDh//lUOD6OE44nZKaxF1vCph/8rHn3kEd6E0qaL5DeUClsqsjqa5SAmvRlRX5xlZxQSVy2JGOzqQ8QXYBmewWDi+0cTczK4k7eEwvHKshKKYh5KqxLWZiunYb587jy6elsQjoZ4KEBNFofiVUu8kU6lsigJlGyr4YaZzN9UIAnFEiwWLQxaHVNHbBYb1FIF6qxuFDMlrK/4md5SgsieCDpzCOlI5wgNa+i9ajIboNQqMTDUj6amZm4a9u+/Cc8/9zyK2TwnaV8dvsbSFyI45TI5LC940dzSzGQW8h/pzFooKVcik2Zjr96khVRag0Yl56LXZfGgq7kXnW39eOS7jyBXjkGtFxFNBbB5yxZUqyqo5CaYDE48+bPnUBUBIZmB2WCGkM5BpzOyl4SuvS3uRqwvLbL/gdKalUYdXr9xBeuJEDbtGCKRNdweN5o6W7ES9CEQW+fHXySMZJnSrdewe9suZqeXqiWY7VbWZpO3hMKeSqLIwVT0uhaKeSRTUdbGayVahOf9eOQffwgDDCgIFXzsY59gyRAx07fv2AaJTAaTyYI4s/3prFexxGvHnl2YnZ1hItvc3BQTqih88vbbzuDb3/4uyyr3nzqF5sZWbOofwne/+x3c+8C98JAESKZGPJLC8MVLeO6px9HT0cZG/HylBEeTm6+X9Q43arkS7EYtnBZ6LpVstJUptVj0BRFKpJFICbyJX11cxMLsNHxrS8gKKW7oiB63Y9t2+LyLMJn0PBSjplwpl0KrkqOWL0BNnjRHHUtspuYX4I2kkK/WYHa6IFHSIMjFSdq5XIY9HRRIeOrkyV9bcv22Ttz/vSFL/58r3H/tK/0f8A1vZuH+83IcX1OE0Nhtgd2mhU6nYLkMSWIKlFpIuEwyrPKavMLYr7WVAnwrMZbO2BwORk5RSJDVamb0I4UhVcUiKmKZqS5GswlNzS0QaX2JGhaWFhFPxQE68Ii3rNKgu7UVqVgMznoXMoUCArEo0y0SkQT6BzYhHk9w4U63Q7HkFFpB06Dgup8NTTqDniUtNBXOCDm0dbSznps09tFA6BdJrQbGSNKql4ph+nvaitCvhkYPT9dnZ+f479vb2/iQ3rRp4N8c/BSBTbpJcqTTv6eY66nZKcwvLzG2z93q4cNCW5XBbjJDtFt9eQAAIABJREFUoVchXIwjWs5AkJQ5ulmnM/EkqJjPs16aEGx02MZDIagghaoCFIM5aKRqpkwoFRpUyhtBGZBVoNSouEky6i1cIFOIh0apZFayQqpiagQl/KlVGp7W779pH/7x61/Frj07ec1dk1aQETJMqaEYeakM2H9oHweqpHICwsEYvEtriIUS2LNrD6eaErdbYzIhGI8iJeSYi0uvPRvtxAriyTQ3QXTIUsoeFdtEBKEGljj+NBGMhkOQKiWw1Vk4wIXCipqaWhGJ0STPDq1OBTnFsVJhQLizGp9xxFPgwk4pV0IuraCUycAkVWD/4FYYJDLMTIyzMWx2fhb07goHYpi/MYHGxmbIbVbMLC2jki5CUijj5mNH0DrQjeHhK5DkaXovQSEp4Btf/zak0jJ27NiB/t4BhMJ+rPm9mJme4/CaYwcPY25qEg0Nbgxs2waFVo35+XnotCYIhTLmF31wuOrxoY98FD958gmcv3ABkXgMd95+G1584XkYdWqeqt9z1x04fvQQvvSlLyInZHH61pPo7+nE9dEbeOnFF7Fj83Y4bXV0ouKz3/wSFB4DoFeguaGRkYmz07MwaPVosLuQC8UhF0ScPnAUmRjlFKSZI09yhtV1H4RSCf5ghGlJ4VCUD3/KICC9cV8XBc2okcsl0dHRDovDgStXRnDm9K249MYVrPt93JCGkwlYm+pganJDbjPA6LChKpUjXcqgJqeqMY/w7DJ2dGzCFz77BZw5dQdrxb/2nW+hq6ePNzPElCfNrkSsQavQcPCa225l09/eHXug01BqZB5PPfs09HoNmpoa0VTv5sTSmbk5WBx2pjJZHBZYHXakcyms+tYQ9Ptwx5mT6Gttg1oiR31jPZ568VlkinksLS/g5NHjWFiZx+jKOJRmFZYXvdAVTTiyfT8OHziMRDqL1dV1ZAtF9HR0oporcJDPyNQ4Xhl+AydOn8bZs6/izC23YcfQVnzyE5/ERz/yYZx/7RynilL4nKfOxSZJKq4NLjWkJgkm1iZhanQAKhkPGKhAsZtN3Ni2d/Ti9eHXWcpDnGpC0wkpQFlWoJguIx0qwaQxYteO7WhtasLo9RuIxaPQ6TW8KQpGgpzq29vfx9cuksrR1o0GCCRuJL06yfaa2usR9ccQ86WglulYP01JzG6bA5WCiHQiBYVOyTIEDrjjD5rkF2E/5NnRQVSKKCgFmG0mzpIgb828dwFFsQaLVY9sLo+agn5PKELKJCDCSY0bZ/IxUIFMWxeVgjxSUhgMGihlUvY2NNY1IpfIIRaI8wCFMiIogEkhVUKt0rLxnSb11Ewo1QpkClm8+z3v4K3nL9O16YyJh+OIhCJ49ulnoFDLodXrIOSI7U6UGgkcLjtCkSC0Ri0qEtpGbWAvrXYr+5GIymJQGaCWalBIVVDKVmDSG+Hzz8LkVkOhB1R6Dao1KfRaMyhSmDCc9LqlozmWrqx5o1DKVEjG8hjo6sHKnBcWoi6JZVC0VJLQx3YrdCYddu3diYmJcfz+770Hjzz+GIx1FtS1uVGQibC4SUJVgqxag3d6nrclRYkUHb2dmJqdxomTx1kOSkmvCqggrygQjUdhcOmgo4Y9msXoxRs49/NXoJcYuZj+2J/8OUaujjAykr52792HUCAM/1qAzx9KaTXotUjkCEpg5GEMyXso9ZVoOS3NzWwip2tdXBTxrne+FzqtEc888wxLIdUGCqt6ALl0gclLY8MX8NzPn2JtOsnCzHUWNt47jGaYFBqYlHK4rHoe1GTyIjRGG+JZAfFEFkJR3KDJqVQ4f+5lrPoWEYuHefJPhbvH40GpIPBAJZEiz1oWqJXQ09GKeosVcrECSXkjkd0XCmHOH4NAWRMyOTR6I/p6+pnERc8xfU93Tw9uO/07qsx/r1z9pRn16tWrTPF7s7/+X5m4v9kP4n/l9t7swv1zRR+MLg2am83wePScbkrmPZqw67RKFItlLuQp6Ig01RM31iHkZDCazWyGJKTXjp07uJiemJpgdji54cnISCameg+RYtQ8QSF0I6+/dFrWiFLRYdMboaVY7DzpgqWwe1yoyqSYJNpFqYyuzh42u9XXN/EUzh9Y4wRB0moTaq+Qy/PBQ3IQosY46lxsrmlqaeYpLJnBzEYja7Bp4k4SHNJXUqFPPgWafjscZpZI0LbBYrHyVoUaETLPEjUgHo+hlM9j27Yh/uCHImGUqhU26yl1SggUEy7ksGv7Dnhsbg4miRYSmI7MIwkBZeLk18jotWH2pahpCqmq8p/X+LZlZAjOFeGWmaGWKFHIiTwpSCXTHGpBRTatjYmzW6tQXLgMLS1NuHzhIh8eg32bMMw672ZenafSaawFVlnWM784y+bWeDKO7r4urK35WFdt1OvR1d0JIU9R5CQdUmA9EMHl4RGmA9kdZhw9cRhlSQ0pMplSxLlCCa1Wj3wuh107d2N6YRGZdIpNTyRtIQ1oKBDkNEwKutJpVShVBbT0tKKsqiFdyEJvMUAsilDLtfAtrcBmozRJPTcoJMVQ0ORerKBWqjFXm9bqgpCBVqmAqlqD22DGvqEh1JktHKAzcuMqXjt/nlGXmio1FsDQzQdw8dp1xNdjqAkVHDlxHPo6G9Nxggs+6KHB2twyfvSDH2H37l1Y9q7i7jvuwLJvCXa3nfWb2UQayWgEeoUS/X09GJ0cx1/89d/gjz74YRj1Zqh1JnT0bOKpET0PdjdRHVTMYTcppDBq1KzNfPD+e9DZ1gKPmyRASQ5G2b5zF869dhEJIY2jx48in8ywFj6WSyGrEnFx6TpqahmGBrciEo5jZXmNC0Gr2oBudyNkmQI63Y3IJVMsiSLdJknHaLK4Fg4ix8x3IxcRqUwO87MLPG0jvG2dx4E1/wpPyk6fPIVYJAqDXsVEiAM3HcDo2A2IxD2W1uBPxlDX3oR53zphf3DoxBHUN9ahp70VdRozZNkK7rvrrTh+ywloTAY88/IL6Orpxsz8PKLRBMRiFQM9AxwGRCZKabWIA7t2MTGKQosEUUSulEe2kENPbyfaW1rx+I+fYiPv3gMHMHztKroHOmGyWpDLp5n7f/cdZ+DUadDR1Iwbw1cRDIUQz2ZxZfw6Vlf8GOzqgtllQd+BLfjRCz9mbfSDZx6APCfF/PgsktE0nDYPB5ARsSMc9OPStcsYW5xB99AQxm9MYn0xjP7WFtx39z1obG3E+Tde54bXYNBibXkFQjqFnu4emIkcI01gZOE6akYp1E4dltZ8vJ7XUzhXqcxBPFajDeliBmV5hbnexUIFkooS8rIKwZUoZGUZ9GojBvv7oZLLOC2WtjVqrYoAI6jWqkikM9xkkymV5BNUxFAi9QY4oMqfV4NFA1VVh5g3gWK6xoZQsijQfaFhCg1XkqUsjCYdM7npekIT8XwmzwMAapL1Ni2TZQplAW3dzWy0X/Au8VSezgWS5hUgoCKpQU7gQ5EorBIOwrJY7JwyStNSIhSVSnkoFMT/p8+CgvGX5XwF4fUwnwvU4GsUWubMu6wu1ppnC1ncdf9diCQjGBm9ivaOFi7aaTtFj5XQkRRQRk392NgYxqbH2YxOXhyVUoOOjk4sLS5CpVZAppAwfECUUOEuQR2FbqECtUIBlVQBi84OjcyAxelFCKk0IC9DY1EimolCppZzGJtEWoVRr2FzKr3eHocHNpML589eQiZZRHg9DZfJBSEpoNHqZjpQMBpHtkRyRDX7mIi3LqXNpqzKAXNKsxxFeQVtg50sYatWRb4enz/7Og7s3YemzjaEIiFMTk1wY75/9wFGj5577hzWFolwVsb2W7ezVJOACkIyj9E3rkMjJ7a+gHsfeCvz0we6+nH1ylW+HleKNXgc9UiQvM5shlop55AyjU4Ld50L3uVlrHpXuPkliSn5wwYGBjHtW0F/7yCOHD6BfLGIp198Ae//wAc4V0DIlBBYXcfSxA3MTIwhEFyFP7QOpVGBrdu3wm2yYvfgEMRUCsV8Dkv+EJQGC3uQItEU03OKlJysUGN5cR6h0BoWF2ZQLGV5CEhDKBq40fu2o6ONG84bY6MoFDLY1NuNQzt3YmFinLf8lAmzHo5gzLsGgeZAKiU0WiOfo8S9J9llMplgpv2tt/6ucP8/15+/CTPq/+VntLW1/Sql8H+lBv7/5b/5TRTuJRlQV6fDwKATGrWc9e6F/EbxviGhkbNhNJ+vIBSgdDi64FaYT054xngitmEurFWY9R5OxJgAYzVbkMsKaGloYgkKpb81NDRy3DUxeZfmZjmmmwItKDDF5XHxYcCr8ShNlUiKo4fNZMP09Bx34PsP7ue4ZTJDWcwWlsuQPr2npwd1bjcX6HTI08FGhTlpAYmqEokQzYcaEJH/TKvVoKurE8QfM+vVMJJx1mZDNptmCY3FaubimDjm1AAcP34C4WCItZZEUKBJlz8YZIYx6Z5bmhs5pYOIFCQr8CZ88AlryEgp55FSyClQg3ShVZQIraeUokxx30oFlESZWPHDoTNBmanwAUCHGdEfWppb2ORZ53HB519hvX4qkYHNamY6D7G37WY7m20VMhUc9jpcuHiR7yMh2kiGUK7kGSnZ0trM8hfS+JHhrCAIrFFvrHeztEGl1kOqUEOqUvHU2Ls0y7hJl8fNfF9Kp9vQsGvw+vnX8f4PfBC+cIgNtDQlp+eVpu70q5HRnmrodCqY7Dqkizm42+tZ+qBQybhhsZM5VChAozNwQ0DJgdQYkZmoXCjDO7PEkoomd+NG6Eilgr6eHmTiUdRbrXBbrLh8/lUMbh7E5cuXYDNYYdHp8dOf/QRdWzdDqICnj9KKDEduuQVPPPcMztxyEqvTSyhFsigksoiHo+yPIN4/ya544lgtY/fevVhaXMDolavw2GywGozMPP6Lhx/Ga1evoKWzE0/9/HnEExlMTC8w4rSvv599FdTASIpZ5DIJ2C0mbO7txvzcDG45cZxX5Z/+9Gew/8AhsvJhNbSGI7eewI9/+ANO4b08chlqpx5ZWZ6ns6S71hsssJjsSKdyKOfy0InAoW07EF32MWGBjJ3kz0ilMzDbHVDptJxga6II+ngCz7/4KhshaRr52A9+gPMXX8V3vvdt1qz3dnahvaUJN8Yv8eN21rnYh2B32XH6ztsx713CIz9+DNFkDjZ7PcsP3vf7v4cL5y9g+NWLOHbzzRgfHUeBjHrZNIZ2DOHGxCia21ogkapg0ZOBMoiVZUoktkEiZtHX3oV8roQV3xoa29pYfkN+kD/+4z9imUs8Esffff4LbLBs7+7CpqFNGJscY0pINBbG+3/vPchT2qJcjZHhq5iYnEIgnmCpXVNDM1w2B+RaNWxtdUjX0rg+fZ3pQ7lwFjpo0OHpAIoSNsR7V5eRzCUw7Z1HTS1HS3sH/N4YdvRvxsL4LKwuyixIskm0scHDATBf/ocvsU8kmk6ggBIUTi28US+0Li3ixRTidE3TGpCOp6CQKhhJSljTxvZGxNJxNhnSRlMuVSMVzUEiypAIZ+Cy29DW2sLPFRW9ZBKvdzshVyi4iMlmC3zd0erJIC5ApZXxtFlv1HLKp0whgyiUkFjLQFMxIh8rcVFN+ECr1YR8XoDOpIY/E+AClog6RHghU2gmnoW0KIXD4mRyilwLCKU0rG4TQskA5Bo5E4skMiJ4FVCRVZn4Q8MV0v8TKScezcJmNiEnFHlQQ7LJSlnkZkdFmNdSgUPtaLJNKE+astJm0W2rg13vREdTJ14/f4EL96aOZqwGV2F1mLFpsI+9PZ1t7bBaLAxGoFXBy6+8CpoMkv+D7puQK7F0kAz5NIl2Oe3ICWlEI2EO47HXOSBWSrBYTTw8UcmUXLi31ndicnQKft8KS4W0JjUkShnWgn5oDSpUUYJaI0FFJvJzVuewwKjVwWn3IJ0UUCsqIMRFZKICctEc7GYnrl6fBIWOqtQ66HR6HpqYHbSly8LR58TBW25G72APsqUs8uUiv3b02pJMiAZHuVKKh19EBaNrpG9xBcV0HvG1BFKRBO588C6o3Fp+3DREIrmRtEIhVDRil/P1vJgWUUwUsba8ho7WDly/dB21ogTlXAXFTJb9B2khyVLTnTt3IuD3Y3xsjOlwNEAhYhYNA/YdOohV3zre/Y73orm9A9/6/vfwlofeBre7kXM5IushzNwYwflXXkIo5EMml0B9ax06OlrR7HDBpTcjF4/zAAFaAyyeZoTjaSQSad7C0dabNioLc3PwehcQCq6ikE+jVCjwtoqIckTTkSuk2DQ4hJVVL/+M3q42bO7sRHB5GRqpHEI2i2AkionVdeRr4CwLvdmCpoYmBl8kE3H2Zwxu2oSTJ39XuP9qAfxLMyoRESkz5zf19Vs7cX9Y24KTUsub8rySVIYm7rRWIplMR4cVNpuGucexqIB4PM8FeX29ARqNHLkc0QSsMBvdUKnUmJ6ZZlNqJBJibF8mvbF+Hx6f5Gj2zvZ2Dssg3TIx2EkTSQU2rWiJ4kGGnsmxUeZKE6qpf7AfCqWcDVwUzGE02bC2uoa11XVGXREZhSbhtPpc869xYAenLGq1XNQR8YdTUms1ZsLTn1G4yppvnb+POnv6O9Ky09SZTKjZTBJt9R6+0FPRRmtnQm2R5CObzWxIWRIJKFVa9HR1bxS9uRzq6tysPaT4akoBLBbyHBZSLAPnLr8OpVMNtUcJQVbYCIIob8g+SOKiUEqYKEAXIpEmZToLLr9yCS69Dd2edih54k6H7sb6z2jUIZaMoFwrQavRIpVKM62GZEJkTiUpxfLyCsZGx5mkQ8ZPo9WAg4cO4Bvf/CYbrgxGHXzrxMqvZ/mP3mJm0yBdyIhpT/+OUI0UkEkHAR0epSJN7lOYnpxi/Xpffx8XucTCdzgdsDjtWI4FEAiHeFpO8dikT6fQDtK40yFLGlr6RYcB0SM6OttZ+0uBUmSKI7MQyW+oqUkkYvyaUBjS6OURGGQaKKtymNQGZi83t7XCWudg46+8WoXLZEIyTGFPciTicWSjcZRzOXga67HgX4FIMddQoruzD+F4kovS2HoAI68Oo9fTigZLHZKJBGwOK2LxBC5euoR4LMGNSX1TIz/W7vZ2vk0VPa50BidPnsK2o4fw8huXMHz1GstLVnzrrOGlif9b77sfbc3NeP6Fp1AsZmE16FnSc/TwARw7cpxJP08++TROnrkDxaoMYzMTiOfSKFYrrAu2O6xYDa4gX84x+3vb5k0QSlUkknk2VZLMRF4q4/4Tt2LmyjUOJaHnkHB65Dlp6+ji20mlszh//jU28wlSGRZml2GQ6zDY24exietsjhNLebz/Pe9l861YEtDS0YJENo6bjt2MQyeOQmc1cjF/7doGsedP/+QvYNab+bNIRBJqwKdnZtgrQdpsiQxw1W+knb7lwQexvh6GvKpEIpZiTe25V8+iu60erQ1NWPOuM4mnsaWNsxZ27NjOk+/N/QMbiY81Caeodnb3oKm1GQ9/+mHsP7QXBvJ6oAaX0cTSjHOvvMo668vXRtDZ2cONK7HiPY2NSBXSmFwchTe2wEnFdTY3lEUFkKhAWpRgcXEOwVgAN504hMHtg7xB3NQ7gMBqGD/+4RMbKZ6SKmNXrw5fgUGlQVdbK5aW5qCz6eHsaMDZN15FXiJCqGahtMoRTkc4X4LIQlQQa1RqHjiQ1jwY8TN6UW/S8UYkHEpBIZdDUqWE0CocNjObEddWVjnlWK1QM7axWq6x/juVKDD7nLYOKp0KVanItKnWjmZk8mne9AXm4kj5y6imKmh2tjBhJZlNsBFSo1ehodWFlBiDwWri4owQj7TZEtMVZKMCLBobk4OUaikTZlxNFkwuTcLV4EQoGkUVMmjUOh5YUJYFSRnikSQXjsSFp1AmwgZTQ0DXcnrshF6kiXlWyMHtsaEoFmC1GZmQpZVroSgrYVRQcZdnk2pNVkMsF0dWzMJTX4eOtlaWJtFwhehWxZIIu82Jr37t65xEbHe7uaCmn0sGUuL1Ez62zm7D4vwcbBYT0jmBPRIqrQpypqdJkc8WuKm3GclfUUUsEoJvfQVSeQ1mixHxTBI5MY+arAqVDlDq5EyloeaEPi98/9U62K0uGJUWiBkR85NeZFJ5xOIFpBIloCJhyRptk6vKGhxNLrzjT98LCVHC6LYZ11hlrDGTgHJ5KNQqFKsZLtwpnbaYLVBqAmeTUB4CTcPdDXXIEj3JbOTMCZIJEYaSNiDlCp0vpG+VQCVRMs6UPofZcA5RbwTSoozTdElGSmhJOj/JvyWKZQ7qIylrT083byx+8pMfo629mVOv49EkPvbxj+P7j/0Ad9x7H3R6EyxGJ6qFChYmJvDMkz/D/NwEMvkEbC4Djh45hC5KJI4keMAm1eihczagvr0bgWAE0VAY2VRqwy8ol2NxbhZKhQQj1y6hUilApPeXnIK6RJblkq7fQXJCVFEUCYEqwda+XjJ7wKTRsuE/nk7j6swCisRvVyphtzuh1xr4fMhnsyyxHdy0mbG9v+7rt0Xj/ps0o/7WTtwJxSiXkwFwA9P4SWUTjlU3QqL+vV+/WrhTgW6xqtFQb4RWq0AqVcS6P82Td/p/s1m9MVUvKtDS1I65uVk2f3rq6lDnciCdiLOel4rzi6OjaGhuwfLiEn/wGusb+DAjHSJhGfUGI5NJqGjatHkAPt8aRq5ewe49O/mApxUxBfw0d3SxFIa0uTS2rnM6EY5FkC8JXKyRHESj0bJEhtaoNDWg26RCg5jtZFLy+VeRyWbZOMWBFhoNhwyRi5+07XRxKGfz2LVrF5aXlhgXRZx2MqZ6vcu8pqaJcmPTBrud4qnptTAZzGzSonCjYDjESaNU3JIhMpJLQt+kR9mQR45oDcyQ1UBeo6lKFrVaCWJFYFqMQW2AqiyHLCvByqQXTe4mdLZ1QA4lZqY2SCSpdAI6g4axkGT+SsZSXJAR/3h2dh4arQ6Tk9Ms66HGpLO3m3XIw8OXYLUaodNpIFYK3MiQsXrPnj1IFATmImdyGT44SLdPOES93sCGZKvNCplCg8//3Rdx84H96GprY00tPT9kAipWyrA3uKF2mxj9SBsMuvAH/UE8/bMnsX3HdmiUag7QGr0xDo1chWanB499718hVQCf+uzDKClI32lDLBXnkBdqFCiMi+QrnQ3t0EKOfCwHRVkCj9WFYCLBWMTO/m4Mbd6CZDCEspDj5pEOuVZ7HcpFmuCrka+V8dzZs9i0eRsXkBKFEpFwBDoq5rMVxL1B+OdX8J53vhPzywsc+LG8ssp6b43OiJmFOWzZuhXxSAQmtQqRVR+62zrgdpGfoRWOhgZkigJ++tSTWPT50NjYACGTw9T4DDwuJw7evA+VchFDA/0oFwU+NFa8K9i8iRJ+F1FX52EduFApQpRJkBZF5Ms1lnyJ+RyUUgqlyWHL5l5MzC0inSsjQRMrMu8WijiyfRfKpFcm7J3dgvm5JURicXT19OPwsRNs4GxtbsZzzz2Hh//ms1ArdGhw1bP2WqwVMUT+hYKAw7v2YHF8iuVX5Gdo6W7Hez/6QdQ0cmREgek6NJmm1MXRKyP4xpe/ASFVgEqjw3LQj7omD7q62hjtSuFq9N4b3NKP22+/nU3TH3rfJ1DIpnDutZcRjhGnfQYemxOPfP8HWFsJcDjakcNHmSv99gcewNqql5OXb4yP4+VXXoNGp8fNR45gdPwGvvi1v8fExAgjABOhCELhCD/eQDDK5kyFQoPlJS/jDqUykqaVUZEIUNdJYWwwMo40OBNGfDaEwMIymtqa8c73vQuxbAy+dS9uufkoOhpa8bWvfAPnXr+C03fei8XlJVy6NIzDh48gGYthoKcbk1OTkOmBGf8CYFBifGERFOlb12qHTCPlbVY6SShaB8tGKHPCUedg/W8iGWNSC11DFpfWmStOQwEtIS5LGx4h8qfIa1Iu6MW8iFQ8y3I4hWwja8JoMUIQM2jrbkJJUgRkIqeWZpI55FYrKCclEBNAvb2J0bklWQlWtxHZQgqeFieEGhn/JIwJZIJYrgxlRQshUgDyEliMNsjkNYhSAZ42F1Yiy5Cppczzz+XLjLKkRGKVQskTYSo+SQZDIVWkeafrIBWSGr2GQ+uIH06bPUJTSpWA1qhgsgvJ/6xaKxRUVAZzkBTlSESSaGxpwpJ/CUqjCluGNkEtU/B1/cxtp3HhwkW+DtN7nV4XlVaLaCYHu9uGzZuH0NzYxmhISslta2pCKLAOIZtGMS/yxqGnvwcylRxmqwn+VT9QlqO1oZPRstF4jAvPZCqMQjEHmUYJuVrN8qZsSYBEXoXRokOxkOPiWaWh0EYTb9i0MiUHxtmNLmQSJSwv+7HuzaCYLTL9ijT7tG3sHOrGWz/yDkg0lB8S5/eK1WZjaRpdxzOZPEsdazIRKoUCZQrOkqmQiseQySTQ3NqASCzEG1syJlsoAdjpgNlkgW9pDUVBRDab5xwJMipXUYa8KoNZbUEpLiK8FIGsIEd4NYSQbx0yWY3PbMIwUzd2efgKFr2L6Bvo5cHP+ddexUsvPofNA0PYtHkIUrkS3qAfv//BD0JDaFa5njMCgt5VvPjc07hORbckj7bOBhw7fBDNTifmb4xiadmHxv5ByHRWGOwuJEkauLaOWCjEW1waIsUjYSSjIQSDq4gG1xnfSEO/Kh3CtAW3USK4kmllFruRN5pOswHt9fUwqTV8dsSTCaxEY1iPRKGis0ym5EZUJPISnfVlEQObtvyucP+V4vE3aUb9rSzcKTbe6dRx0Uz68mAoi49VPL+Rwp2e4A2Nt5p/0So3kSj8m1yGinb6e7FQ5imQgXjG0RBy6TQnHEYCAfT39eLwzQdxYeQa1oNB1Nc3YsXrY4MiJcrt3r2bI+Sff/ElFPNZpNJJDhqizt7t8TB+anZuARkKDuK1oRxdXT1IpzNYXVnlKTgVyyQDoKk3FVsUG016bIrFptuiCVciEeXJP1FmaKVNU2uSvFjMNmRzOT5U3HV1LN/RaTSM3aLCgYyxVagFAAAgAElEQVRUFM5ApgwqyD31Hka3kRmsv7uHNXZr/nVEIxF4V1awZcsWBPxBBAJB5tYTmYWmf3q7BQlJAjWriHQtA7Veh3QiDxUI11ZCoZqDXCmBpCpCUZbCrXNCL2qRDqZgN7kYwTXY189Uk02D/bg2cg1nbr+N47XpImvUmjA5M4OpmUlEo2Gm7VDMNGleKb121669SMQTmJudQktLA4KhdZgtZsak7T9wE6RyBdKlAqCQ8ZSUtgCJSJQbLJPBwtg7hVKFcCLOMpaQfx16tQZikfjwIhtcjXYzgqk4Wgb7YK+zI5VNcMrk4tI8VpZWcNcdd/FElIJhXr9wHs31HZi8NI7rZy/DaTZiaO9WPP7cC7jrPadw6PhRiDVaq5c5zOpb3/4XdLZ3oJbNQ1eWwSpVY6C5G5lcAdAZEMlmcc/d9+Hzn/kMPvb+9+G1F57BySNHMNjTg+985/uw1LmQrVaxEglDb7VCqpQjn80hGYnAYzSilC6i2doE35wXgRUfdu3YhYnpOSSTWTS1tiItZFAlHNkvkK77d+/B8uwCJkfGWPpBkq7Td5xBRsji2bMvIBBdZ/0vyVUMepJpUSFZwL49O3Hp8kV85Zvf4A3PRz/8UazMLeNzf/UwxFwW18cmYPN4IACI5QTWe7udLqgJ0UfMdFkJdS4jnI3NGJtdQCCeQjAWhV6pRD4UxtaubpAzkHSnjrp6jNyYRL4oYmpyBql0HG6nHUHCh1arOHPHXXA43XjkkR/hpgNDOLB3G1aXF7hQGh0hzWiBi3PSQr/17Q9h5/79sDc2oqbTQ6LRMuuZZGXvestb8fLL5ziFkT7399x7C7R6DWLRBN76jofw06ceh8FmZtObUqfFG5evMKKTUnStGmoePEy22b1/L/7k43+OP/zgRzA/s4CfP/5z7NuzB1oNseiJuS2HLxBEz2A/Xh++DIVGxTjFvfv2wulwIh5NQKfVs/8hRUVAKIaJ8Skszy4z5k8rV8Gg1UKhBtaSy1C5ldh+0w7GIf7rl7+LVpMLvZ3t6BzogsKo5sCc+++4C1a1Eam4gItXRnH+yhV0dHaikMriyZ88hQ98+ENY8a+gIiljPbGGaCWJqkmBi1en0NFTx1IKimsn6Z5Fb0EmnmdTbilfYoNptpiAzqTkoChixVPBYrQaIVXJIKltyB2ouSYudSgY5bRK8uioFVr418OoUMqmFCxDEJGHhqLjSyJv3Gjbk4pkYKq6kArkoKkZkc1lIUpzsLeYINSyTKQiNjzhMslDQE02yVzUcjVr7CvZGqqiHFqpHE6HHVBV0dTdiCtjV5mBTtkPS0trTB8jKZCkQqoqYseTBLHI8jySVIqFGgfEVaWARqtmXwklQGfyOZjsBiZ7aDUKliZWiiXoVTqkginYDE6U85TgS7pwgSVAe/fuwd49e/BHf/SH6NvUC71Rzw3i2OQ0J+3GYiU0dTUgEk7izrvvgs3qhN/n50l1OLCGXCrBPhgK4AkEAjzQ2cjjMDF2sShUYDFTSjbJe2SIhtaQTkThXV9CU1czJpfnYawzoiypcJ5JIpKFUgk0NLr5+SNpKfl46smbVS5CTJZ4SGT3ONHW3oenf/YKEn4BMmxkYNx04iB23baf5Y+ksSfYgsaig9pi5ITwcDDKch8i/JAMUlYDFKUaFMUaG0c7BzuxlvSjoqqwbr0mIWSvHlaTFQaNkYOQiOdP0iWiuFVqZd52kPxQVVUhH8nDN+GDSWLB/Og8unraseSlILsm3HL8Fnz7299hvxZhjHv6+nibvLgwDwqRvPctD6C9oxXf//738aW//zKSaQFavQNGkx0xfwgXL76K4TdegVWvQn93Kw7s3sXJvtFoDDWVDiqLkzeDCoWaB3eUNk6DESJPBUJ+6DVqNp6v+1eRTIQ3QrpKJaYJFQsiurt7sDC3wKQ3uh+L87OwmvRwmI3wOO3c3KTTKXgDQSRyOSbXZCh0SksbwhJ7DEibNdC3GceP/o7jTjUffRZIGnPx4kXGe/+mv/7TS2Vo6kkFdHuHFRazGql0EbOzMfxxtR5HK8Y35fn91Yn7L2+QJkEGAzHHwcZU7nhpvAKa/EvYAEKJkPSBmp6eQktzE1RyOXQaNeuaqQDwBXxQ6/XcndOaN7gW4IsMBT8YLBa43HWsr71w8XV0d3ewXn3L0BAWl72Yo7Q8oYBYNIKGujpUKATEaOTihC60dLDNTc+wVr6to4056Hv27sGPHnuMp+ZkWu3qbMfK6hJMxo3Dqb6+HlOT05DJFYx/JEwWsecpTMnpdPCkmAxMzEyv1bhBIJQfUWqId0trX4fVgoMHD+DylSsIRUM8lSe9OR3KS0tLHC5FGEKFSgtfyA9rmwWKOilKmhLyZRFalRGFNFFZiDhQhERagYS4slItTBU9BpsGkPInse4LsaRncnKSWfVGg54n/kQNISMaTZs0aiNmF2Z55UyNgJyY1QYdFw01MsZGonDZXYyiSyVjvEKnQvz4iVM8QS2Vq3A31WNk/DpiyRhP0YnoQUVQKVvkYCtKrM0WBQ4hIuyc2UCs8DJrjCVKKVRGNSKpBKyNHvQN9vJ9IY44eQvo/UGHulqp5i0HHeixZAbKigzf/cI/I+4P4y/+6s9QVFZwdfoGUpkUDh2+iSlAFBUu4yTcLF56/OewQglJKo9+N5kvjRibX8Dcygrz6XtaW/DQnXfhh9/6J3jsNvZNbN2+EzqrDa9fG0HH4AB++vMnse/AfkYSEsVoV28vpq5Po5avIhfL4OqlK3xA3nb6brx09jWUqiKEYhZmuw0f/t8+gPPnz2FpaRlX3rjBRj9CRsZiURw5epTRhL61FXT1tPI09dlnnmV86Znb7sT16zdw4thRnL9wHn/53z4Nk9OBFd8Knn/yccxev8YowzLkECUS1uLXlGo2OdfECnZs3oTOlmZoJBXk0mEsB4OYWPSiopAz1q2WL6LD7YZJIeMCR65SI18SseT1IZnO4vr1EbidThTI0KvR8EF86uQdWFpdxXPPnsXjP/kXVIoZfOub38CH3v9hzMwv8ecoGY8x/ePxx3+Ke+65D7FUCkM79sJa50ZLbz/ia36Mjo/hmeeeRcC/ioZ6O/tfCC/a3d+PslSCpbUVHDh6COSbieez8AcDEIUiGq0uLI3PwKbWsm+jrtmDyZlZdLT3wruwgke+/wgOHbyJtdezk1O8DTK7HDDXOZAvU/halbMTKNadAt9Ic04hQpUKMDU7h2AogrHr43BbHFBUJCwvSCdisJF5NBWEzqVE385eNs5qayqEF0OIR4KMGqxIqlCqlNCpNWh2NwMVOQL+KFbX/IjEQ3Ca7Ji+NoF4NoMPf/yP8ZVvfhVKkwJLcR/itRxj+4wWA1JCkvXkMokMQjqPcq6KZCiL5oZ6KLQyCJU09FYlN4WUWUDf29hGibAbwUYlocSsdMIkSlHl9xpNC0lqlMvmISRKsNlNkCjLkGnAU0rKciAje2AlxpPPalIBk9KKYlbkDV22loDcVOVgOJ1Gz4UhscdJnUZoPpVchVgwDkVN/Ys0VMrblcJpscBWb0M4E0EgFuTpOf08Gt5QRsSpk6dx4dUL6O7swfDwMA8A6DpOScpCmiJgJUweUauV/L6iSbVYo0TQjeuJzWaGSKnGTgdfK6p5EWWhBre9CfmsyK8HNTalchGdXV2YmBxFNBGBRq/mYjdXpOevhv6+AezZfzOuXr2OlpYOmI0WDF8exk379nHhjmoF6WSMtzPkF/EH/HC7XKiVfxHWpzbAaqmDWmWAVqtCJLCOhYUpLK7MwVhnQElVRSARQk0ugUKhhLQiYaoJn4tloFQoQ6+VwmY3wEhJrckCcsk8JBoZ7E4nDu47jB9+5wmsLVFarQp/+PGPoH9XH65du45aoYqFhUVcm76Oj/7lnyGPIm/gmKZSlXJRVUznoCoB63MrePRfHkXbUBtue9sZpGs5FJBHrUzNHFF55LyVMVIo1WoQOpUBpUIRpVoRQiHH1C21TA1FWQHf5BpSKynE/SnotRpYTWY2qJ+65SReeO75jXT3agX1TU2c2UBM++dffBFzC/O4//570ODxIJ3JYu++gyhV5dBoLSxh8vuWcOm1l6CWldHe5EEqnoDRZoWzvgFmVwNSQhm5dJYHf1QPxKMRfm+kUnEGGRSELJPS/AEfypUiS3BJRkNNLmn/6fyngR5vykWROe6ZVAI240YejMmgZdpSIB7FeijM9CalRo9MngLBrCgUcqjWRDR6mnHzvhO/tob6zy6Voec2FAqxT4TUE/8RX//pC3d6Eo1GFdraLdzVU/gRFe8fLbuxN619U57j/17hTjdMxTtNF0h2Qcmi9F+auNMvCj0hPbfJbObpNbm0SatOxTWZPxrcHkRiYS5CFBotivki0vEkDDo9BgcGcWN0DHqzEXVOGxdqS95FOF12ZtR6fRs8dTpYKIjDYiQufIW15xS7Tb+nA66poYEn8J56N3bs2AalSsUadpqYvDH8xr8VoqRBDPnDrKlvaGji6ThdcCk0it607FpXq2GmlNV0mvXV1Iz09vQgnUpxc0Lf53Y5OcI7SRQHIQsjG1flyKRzbCKjlEYqmEm0LeSKKFRLiFfi2HZ8CzLIoKKQMFWG479rImoSEbVKCbJKFdqKGgP1/dCJOgixPOPuqHFYXV1hDBbdp3Q6udG8FPJs+KR0S0KbEeXCajdz8U1Ir0g8Cr3RwBP0opCHWKxwlLZOQ6ETxNemtFIJ1gMB1NW72GDWNdgLg9XM2nkyq1IiotNZx1uPaC4GsVpBLBHnJNlt27YgkYrx5KimlkBnNsDVRFsJ+S/eKzXGpWmVaph1Bvi8K3w7Cp0KQrnEoT3JUBDlXAl9A/3Qmk3QGQ0oi/Q6qHjtXq5xnipPdCEUce3seUSXfDiwaSfH3i+t+6Ex6vkCrqjWQK6EP3j3ezFHxZ5Ow7z5J595Dp29fVhY8fIGYs/u3Ri+/AY8LhcykQQsOjMC3nUsTM7zhubG2DhMZid27j6ARx99FAaDCtt2bMNff+6/YX5+BmfPvYJAIIJ/+ucfYMf2TQisrKGvt5/1xslkHNu3bcK27Vs4zCQeTnD0+gP3vRVXLg+zvOiW06dw6733IpmO8bSulI3ha//w91Aq9VCT0U6uhNnmZFIGSQJIA+6wWiEkY+hsa4ZEq8NLFy+gIpPBabXCptMhn4ghn07A7nSgVKuysW1+cQEanQ7Xro3AQu8HCm6xWLF7+3YUC1VMz84znedTD/85UMzC713h9EiD0cJm4dGpMVwdeQMWmwk9fd2IRWOIRuL8npNJNbh4aQSlao0N5PF4BG1tDZhfWmTs6NTcPB569zsxMjaKUk1EW283Iskk2ro60NPZi3ZPE2avjeErf/d53Hn7aTjcTrR3dmJ2eRWf+ctP45YTt7DXhZoNmvbqbWZcmRhFvJDDki+AvftuQqOnHdlEHhWxiqmZCXgaG/i9QOg9MoCTVIwmf6sLS8imUxCySdTbLDiwawilmoCSnNJM5fyYf/roE/jghz/EJvRMMs5s9lKthMa2ZkxNzCAVTUIjU8LjqYeYzCOXEvCdRx/H8dtvxcDWHlybuI5Lk1cRLmSxffcmBMJ+/kxSQUwG9GQsy3Qo+nfZFLFdgcEdTSyBIKNdMBBFIllAS6udWeMFscQFGw0JCKFJZvd0Jgmj3sAbQ8pmqGZJnqJARVbkf0NyQiqCMskK1JSlUKhBjEugUxASMIGu/g4IkhTK8jw3//9HeecdXNl9X/dz3329NwAPwHvoHdiC7Usut7GKYhMti+bIkUNNZFFxt+RYshzlj8gZ2+May/ZYsWSqUBQtmqRYJZLLun2XW7EFvZfXey83c76wZvKHEtkTW54xMbPDIQlggffuvb9vOedzCBPk5Jdmej7fuLlUqEtvGFAlhqMG5NNVNHkcMJtUeFs8SBaSiGcTKNWZimqBw8E7TsMt+w+gp6MXVy9dxZkzZ4WmRCkMddrEFlIekquVxDvEnAFOz0mn4saAjTIpQ9zu8LnrctjhsjqFjMKi3eXwyXOqodUEZcrNQaFcEDRlA5umWPqwnC43HE43kpE8tm/fih07diOXKQgZ5+rly/B7GNZUl8FFKpNFsVBGiQSdQl6GUJzcNuoKRkfGkcuUYDYYUS7lcOzYS8hXE9AsEPILA7Xou2J+HPX9lNxQqsnJdjGfg0GvwmQAXCRjFRsoZKoi57DbDWhp9cOo2nHq3UmY9Xa0BdoRTUaFrmNqmDEzP4eSUsaBB4/i8IN3AGZex3roczxrrVicmUcunMDTX39SGqa6roFdd+3BwQ8fRlbLQW/QyzOU5yf17bqqgkahgUtnrqLJ5xMJValWEqkOGyGLakMxUcby1Criq3HoyzqM9A+KMZSDLG5HeJZSx+RrbhJcq8fjgtvrw4WLFzA7PY1777lTPFbLKxu468MPwuVtRqFQRCYeweVzJxAK+LC+togbfDYcvh2BUDecniYsr4Tluc5E2HyOEIM01teWkU4nJQPGTPgBN6WL85LTQDkXt2+1ekNkoXL+C2GJWSUG9Pf1oZjLwmY2wcHNuUiKgWQuhfVIFBWN/aMORQZMMQTSQLR1HQO9Qzi0746fWEP9ey7cWeOx+WEg4b+mGfUDKZVh8cykQ7vdBKfTKJKZx9N+bF3/pye4/r+uzv9b4f7jvmbTdQzhwjIQhw8KrqAsVos8ZJ0OpxiVpMCHhunZaYm5Z+JbbCOCTDIln0MjGsONaOQkIos6bybCcZXF4nd+YVEe/pxk72bgkcslPGOaV5jYRiPNjYlraKGuPp2Gx+3eTGlt8kuBTzmJRHMbdJskgzJvdj3eP39BuMH86YijpIQjnWIQUxXJTFoe4s3NLTASW5lOYmx4RAg5r7/2GnaMb4fZQsNsFn6/TzjkDCCitIaH3+XLl8UhT+76+noEraE2lHRFBLe0Ia8WUGMyLdeW/D2rJZLQoZFq0FDhggMhRwiZ1Tw8Fq+kCTKq/PqN6xgZGdnkvavU3Xeht6cH0zMzQnUgz52mz7ZgC3KlAsKxtU2tuc0qD8ViroiOYDeqxRrqVb5nRdFHd3R0yEQ/nU8CZhV9W4ZR1+skWTCVSOOHL7wqhuLh0WGM798pyMoEH6weBsqUJIqaiZjtfR1oCQagGhvC665UGzAbrYhuRFDKFuF3OUSH7Gryo2E1yAFK1ChlSQb95qq0mivBZ7GLjp+rdofLLev1Qrkm7OlCKgNjTcGz3/4uRjv7YbVbAaOKYrUkG4BKoYix3n6sEXs2NIy6JArmUecJq3Fj5YHTZkdPbw/+6i+/AoNqEMMzX5v4WhQmvUFkUOfOX4DB4oC3OQi304GFmZt46IF78bnPfw7nTp1BtpjD/kO34rvPPocvfun34DHxkDDiyJFDuHLlKn75lz6NkydPSDN37co1CYtJxNPSYM7cnMRDD/8s+kdHsWPvbigo48qFk0jFInB5W3D61BmYLXa4XF5s374TL77wffEvjI/vgEmvk+3S+RvX4GtvF28BqlXceegArl88j1h4Fe3BoARzscghu7q1LYCbN27i+y+8IBsnj9uLYKANV65MSBOVz5bwG7/6OHr7e4F8ATYz8Z0xrIU38M6Jd7Hv4B5MLk5i/8G9cn+KJ8VqQ6NuxN987VtYXQ/j9rvvxj333g2dyhTHHJLZLL7ylW+Ao9Md41vEaDe+a5ccsPfedz8iq2FEF9aAKvDSC/8An9+Jw4dvE79GINSB577/ouiiJ2/eRDoeg6+lBVV9A1PrC4DDjEKFtCoLPNZmJNcyQsmIpCIij3N53WgOtsLudQqzW/xAmobwxipWl2bg0Km4bfcONDd7sLC2KHSRlZUozp65ir/8yp/L4X/m7Cl87Ztfh96p4sAdBxGJR2TqvDA5DZQ1eI0ObKxGML24jg8/9AD6B4bwxrE3YPU6EC2lkS4msBHh/ceAIsDttot+mk0hg5S4GWhqdyEQakI4sYFavSbTUbvdJc/LWCoK1aCJgbtW5+9KggbpXgUxwPPZSPxfKV0VbF9dYauyGeRWLtbhsrqRjedl8l5ONAS1yWba7bPD4FJQqOZRIbO9oiCfpsnZIAQwDmX4vNMqlLwYxLvgsDhQo/Sq2Y2qVkGxXkQiww2UTbafZKsrYlHVw6gzIdDcimvXrgum0mCmBKgMVdNtavu1inhmGMTGUCZuSTg4YYFcK1ZhNZqkKSEhi8U1m4pGRZGAIZpz9QZFCsdokthAlp116EjOqdXkdeGYv1Asw6K3QK8Y8fGPfxzFfAmrK2uyBTapqnivxOTpcKG5uRXZdBaTU9dle0ijfqFQRnfPIBwWtxhNL106C5tNw7un30CgP4CSUkeSE3YAqdQmhYubVvoWGPjEFGunwwq9ToPH48TsdBg2oxnyKtUqsLgM6BrqgtfTiukrK5ieWIQRFjRKNTR7W+QMrerrGNw1gpHdY8iU8nJGVdN1zN6cxOkTJ1CIZyT5l40dczD0NgMe+fSjyCpZdPR1weSwCI9fZKKrcSRWUjjz9jmZwjcFfMKRLzcqm+e1PLts0FV1WJ5dQilWQMDbjEwqLeepfE1zE2bm5uT9psTSaDFjZHQMmWwWbx17A6VMSiSc3HBsROI4fMfd8LY0I7G6IjStZDyMm3NTiObzOHLP/ejuGwLjOdLxFCrlCiqFAsolUs3yWGBQWpGNlIr+7h7xddHszoFIKpOUTABh+PO6UvViqC6XKmLqZrHv83ig1WrwudwINPmFZJQvZRGNx5Fngjh57pqGbCkvm2nSq7aNjuPoLXd+YAv3HxFkWLTPzMz8xNfhX/ITPhAT9//zBaNBlJz1z9bbsDO6KWX5//345xTum5P4zcKdB0w8mRQmu8FoFFyZ39sk+kaydB02q0xpa42GPLCDre3SyVMbzkk9O2euuTg17+wKycHElTp14jcnJ4UWQ2oNi2eSa+6+Z9NsR347ZQp6RRHCDNFX5MzyQU79Iot1h9sp8gXe4Ax/YhF6+fJVpJMpufFdLjfS6bRoHZPxqGAIR7dskUaEjPd4NCpdP6cVPR2d8vWFIic+WVnRchrOwBc2ENwYcLo6eXNKmgLi+jo6uhCLJ9DW24qV5BL6dwyIJKSAmhhV6Yxn0IauXINNMcOtc0HNG5BaTaPZ3Yp4MiyFT1dPl0hwOIHjJJxpri6nA+FwRIq8Cxffx+BwP4rkJJsMiKVisq5mOBILrWKuAq+3Ca1NbZidWRAig9KoY3LyBur1MnqH+uFgYiUnujYTcjyIcgUsTs0gn2bi5E44mzxYi4VR1Yhw1MNqM8Jg1MHhsaO5sxWqSYXBwPXzBqrEXdYVXJu4gVImB6OmIRmJoKLVcefHHuLAURL7wIhu1QKl3EA5HMPcWU6H7VhYWcKH7n8Azzz/grCJNzbiqJca0DU0welVcwX0DQ9gaGwAxVJewjT6untQTGdlq8MCqZ7eZNNHohGM9A1g9vpNtHh8Ek/O/1bTFGRLNZnIEZ2mKhpiiShiyRTWokm8c/w8do6P46EP3Ylf+MTHodTKYoSkwbmlox2dw4N45+QpfPZXPisMZDLQM+mcrN6NKjdCDfFzcAPUO9iD+elZ2XbMzi9jLZIQf8HIUC+GekIo5TKom0yYujGFGxNs0sbQ3z8oUizSYaBXsbi8LFjOUHeXMOIlnl6jEU5BKrwKvVLH2NCQyAh+7mMfhcVqEokZ6Shz84sIx5KiP07FE1hYWESlUsPDP/Mz4h944mt/h1K+JKa64cFhnD5zBjqDgj/48z+Cp9mFfDktjGfFbBQcqGowYnlpDZ/5z7+CA7cdkkm/BmY85CU1k+ZWNkv33fsA2lpaJbr9iW98Az5/M65dvYELp8/jwQ89gI7uICZvXIFOK6G7N4h8pYTR8V04cfIUIusRCX4pQEO2XsDEyhQszU4UOWnTTNAVVZQTVUxcvCbPGb/HA1VHUUlDCCRD20egM+mEta01KrCZDHBT35rPSKE2PDaGXXv24frEJM6eOovDBw/BYFYRySVxc2kWqs0IT4sfU3NTcHncMvFEoYQTr72JBz70ABLpAmYXllFM5rF9ZCveeeddlNQ6nG0uzMxNCxGEplgGNK2uMKHUjgSHBToFe27ZgtPvn0d7J5nSGtS6AeH1qJBXShUG3rQIlYuJvaQvsQl0um2CZkymM6Jlb5A+o9Xg8XHiTPKTAbFwBkqNeQfYLISjFfi9LlhdFtSUMjLltFwXuWQBjQJtCooQgaSANltgMKjQKybUy9zSVeGyuaSJplTB10yCVw2lWkVkegNDA1hcXhCzu8fhxsbqBoy6TXRgQ+HVQH67DqgpQsExuZgNoQidi6N2q90u2xIW1bVcGWViJRtAa6tPePosFMkFZ0PDxlwvW1/AbHXKNoNYR+YU8Nzh5/qbWpBIpqBn8mqphtGREUFF5tI5hNqCKOXyqFfKghdVjWbx9jDXgL8bJV7NLc1SoAaD3Qg0ByUUKhxZQqWehs5aRaqaQrpcQoNG3kIV5XID+UINZgtkQ+lxucQ7Q+mP3+MWqU0ykUdqIyP3Fa9Ng0sPnVNDe2czhrqHceyFU1iaiqPV64NWUeD3+TCzMI9f/KVfxDsnjgu5JZFIC+6T741Sr0Mhm4E6d3pbqkVBc+psCopKCZ/61U8j1N+JTDEj/qe/++sn0O4OopKqCgrUYrOIGddkVlEsFWA0GFGvEIHsElxpMVmCy+aUoj2dSmN4cBCnTp4S4APfU55zZocDbq9XhmO857719a9KPgXRqzSHb8QT2LJ9HKNdndCKeRw/eRzL8QhG9u1D3+g2QGeCXjMin8rJ0C+XTskWxmJWMTM7JZIZAgXamwNYX12VEDhuiDK59KZkils+jTkyBEDoZVDEs5yNCrfjsn1VVMmJ4EaoVitJ0my6kJMGK1MqwmA1yvaYm5OR/lHceds9P7F8+vc4cf8/CTKU41JV8NP8+MAV7j96cb/s6MZdmvtf5LX+5xbuIt+xWQ+VSa4AABkhSURBVEQywo6WHfzY2Jh0w5y2s+23WazCU902Po755XkJR6G+OLy2jmYG8tjt6OzulH+nls7v94pchYSD3p5eHHvzTbS3tWNsdEz08uTfkhxDjSVZvqR3xCNRmXr09w0hEo7K13Pdw3VYT0+XTGV8/s00unwxKzIOHhhzc7OYn18QfTpJGR6XU8I6duzZKemwJG6weH/5pVewfes2ibqnYY+TgYZaR1OzX5oWynU4zaVxJxaNY2FxCbFIEv09A6KjD4VCcojtvnUnri1ew7nJy7A1ObBaCMNo1qNRrMGmGWCuG7EwMY8PH70f509cRL1ch91ulsaA/HSaNWng4nqXk0ROx/iDxuJJMe5wysINAx9GnOJx3c6icXFuCUa9Rcw8NJFRz3/p8kWR+/T0hOB2O9DR24O23i6kylRWaihWKoLManZ7cfbUaQwPD0JnNqDAFFwdRD7RqJFYkEJLaxN8LV64fG7RUU7NzCDY0YFUModTJ09vaotdTCVUceSO2wFKZXJ56BQjYrE82n1dWLs+h5e/+QQs1TyOHr0NcytL0PQG6E0WnDh1AaFgB6auz4tMzGK2C0aSNI/HPvUJOXS7ekIIr63JdTAzNy+bF1OdU3+jHA5NdqeEMS1NzggrmCZjd1MzwvGM5AvoqS+vlASH2RwMoq2jG1/+g7/A2tIc9o9vx76du/DRB++HxQg8+9yzaGlvw76DB4XW84d/9qeSKzDQPwCP04N0PC1EBiIRaQzNZBNoC/rwu7/7Rbz11ju4PDGFS9emMDA0hl3bt2Py8iV0BdvwyKc+iReffw7H33kX169OiF43mkpg267dyBZLyBQLWIuEsWVsq0h+eJARIacqdVh0wOOf/AVcPHUSb/zgFRy4ZT/uOHoE62vrQjm6OTkLRW9CJJEU3KPP7xF/x+d+979ifTWCT/7C47AZ9agUSzLp8vjdMqn+2Y88hB0Hb8NTX/9bdA/14tY7jyCRieO7zz6NQFdQCj8SIa5OXBV8J2VR1O62tbTjc7/1eVw+fwk/fOVV3Lh+A9/4zlP42hPfxMTNSbz6g2OConzkow9j+vpV1KtpeLxW0d4+/MijeO65lzaDvUoVFPUK5tYXMB1ZQHN/KyqNGtw2F5YnV5BeTcKpt8Frc+PMyTOwGE0IdYXQN9oHvUXFwSMHcOuBffjq3/w1VtaWxPdBeZrd4xEDPNNQ/+F7z+D+u+4WQs2WvdsxE9/AYiIKlR4XKLh2/Sa8gWaR5+WzETHWOk2komhQYMTLTz2PTzz4iLDP/9e3vwVHmw2t7e1iVicGlSjbl155EfV6BS6XA+2drbKtWo+vS6FqUEwopWqiKee93c2pqWpCPp2XBNTVlTg8fhvypTw6evxw+5nZsIFoJg9F1TBAmgxlI3UNOhiEIFLMFKURo0yjrc0PvUmHVV4744NSkOUSeaTDeQlZIhdbTH8mQg/qiEf57OoXzfbSwpLkZ5itzIDwIJmOQdEzcM8JRU89tYZwOIFAk0sm69VSXYprMdgadeIValTqcNhcSOaSMm0nQID+n0QqjxZqjbMl5CIFOMx6CfazOczwNnkkh4DXkqbpJBFaJBA25muQQpISiR+3kSzc+YeTea77ye+nh6evu1cKTeqm+LM1efxYnl/A8uIygp2dghhls1Mjq91mlpyLbD6Pao16fytyCSZ5huFvtiOaW0fD0hA531o4Bivf/0pVJsBsXPj6OawMO8qLHI5FfKmYh1JXkEsUYWiYJNvA5DbA0qTC02ZGExGYxRp0NSu8tha88cIpbB0YRjySQliSju2SGqwoevja6eVQRPPNxowyR01RpYEhrphoT4WbXKWGvYf246777oSi6vDfv/RlHNh9CEOdw9hY5eQ6zUWsDH74T77JzNko54tQOMjI5uXM5uvLbSjJLByK0WBNEAQpLYrFArfPJx6wFp8b0zevIkzWt9aAw+XF0dvvlo1ELhpFTyi4iUc26rH1llvR3NGLSlmTxiOfzCCbTmFpcQ4uFyVXzFKvCyo6lUlBr/H5Tex0btNQa9Ahl81unnWABCgS2+t0upGIJ2QLxewNGUpRzgsNdjYqKuW9dUHZxpIxVOo12eQy34L35mDvCO649YM5cefWhrUSyXs/DTPqB1Iq8+Oq83+NACZy3P+pH7yJqHEnt5td+Y9431xZpcjKbmpCR0cPGjpFVqOcCE9cviJrfxpRWPAGO0MSMtLZ2SkXDx+2NKtwDRmLhNHk8yPU1SlTJU4ZKRlhIioLBRbzekW3eRPHUzhz+pxoDnt6eoQ2cMcdt4upZXx8Gzo7Qogk1oXDTvLL4OAgXnzhBTT5/WhrbRVmdm9vn2jIVU6BGNVN5GAqi7fffBudHZ0gyJHmVtbMnFhwpbcZJlIRLjEn7pywZ1M5WIxWbNs+LlIWrveIcbw6PQF3hw+ZehauHq9ITfwWN/QVHYxVFVfPXMXObbvxPifPLg+Meg17b9kvSaA0pPIBxodqd0cn1pZXkE6mJfWVvOd4Ig6FKxA9pyklmcwZzVaZpAz2DQtCj3Sc3sF+SRB0ex0IBJrgc3vgpn6xXoPJ4UAszeRUPVxWO06+9y5OnzyBhx5+SFayGpuglmb5uzSufs08WGvIFXMYGxnBk088hV379uDG1E1o1CTyUKFJLZPB9q1b0dPVLXHjRvK3zRY8+71XcOPEDeiTZQy3MQNgDh999EH52umFJcTiGVw+P4OP/+zD+OEr78DttIkJ9Ng7J4Q4cujwAayuLuIL/+U3sbg0D6vTIsmJNWiSpMvXw6o3wqwBU2cvYX1mAUcOHkVN1eOe++/Dt574JoKBkLyv5XxBmrtirQJFb8GLPzgm24bHH3sMh2+7FX/9Z3+KT/+nx+Bx2fHSq6/gtiOHceb9czAw3KWtFblCEX29g5i4egOvvvqayFYCrS2YuHYFI70hVMsFaVRdTQGcv3IDOoMFqs6Ip775FO4+fACf+bVfEiNra8CLpiavNI6f/+LvIJZKIZXN44fH3sT+gweRSWbgsNtFo9rV14mf+/mPIbGyhPj6Cl7+3jO4bd8+7Ni+HY1KFfMzsyjX6sjki4im0gj29KKYSuILX/ht/Npv/Dru/shH8Oax9/D0089uSruWl9Da7EWtXhD0anhpA06zDT3dfegf6EVd30DPQDemV+Zw5sYFJBMZwf5xkjc8MoC9u/cgvBKRojNXqmJkdCv+8s/+Al/6/BdQqdUwu7iE9VhiE8W4sSHkpZMn30WT3479e8blGq82FBRLVWQKRSmkykZgbmMRRo8Zq8kN8WMwpr0r0IkDO/bhya8+gfDUOlw2Lx77xMflfti9d7c0GGxqrly8IASVG/NTcLX48PcvPItDd98p2zyfy4O5yUn8ty/+DpqaXDh74wpKNgMKBh2ylOjlSU6qwepyoqEHkokwGqWybOGmF+algDv35imMBnpxYNct+O4zz0AzsWAt4K67juDNN47hY49+DK++8TIsTpMUwJpSk+Adk9WCaDQJAyxIrmVF48zvy1WUXrEilcjJdJEyGaNJh1I1h2BnK1o7fYjFo1hPRKXYbO9olUkii1eXk9dNGtlkVprXGsN8VEWws+TFG/QmWC12eY9orqZEp1RsSMFermnyXGOhm0zkoNBQajRIgUo5oMVqQDaXliwLatg5IKAchs0ulSo0O5ayZego66mVofEZWSjDaPxHkoxJJ3JCMfFzG0uzJaUtOhN0lToMVR2WlsLQWxS0dbSKXEuvmghKEm2/w2yWoQsTlvm7chvBe4RbT0riWIRwCssBA9fBqmpCCwc2Zeq99ZIrkUkw0M0AvWVzoEK5ByVdqoHKwYogiqPRBOx2D+oFDRaLAZH4CvxtPiTLKYTjKZGD1soN0eszQ4RFIYtadiwbfF0bQKmgINjqkGAmYjltVp9snQvVHPztLugsVdg8KhxOFZ2hXhjqZsxdXsHU+VV4zNTpZxFoad/M1qjWEUvGxe/CJRuLbr3JhHqDOGOrIC5FUqXjAlMvXiWrx4bf/K3fxGuvvg6vqwkBXxA6xYSN9YgMV6R4NxpEBsVBVI6bi3xBptD8Q6+Wy+kSf1siGkOgtVleZ5pT12JxMcUTYuC0mdDa5MLdR4/g1ImT+PZ3vivQADZQj3zko4hFIuItGtixA7ff/wCaAh3IZgpIxVJybm+E1xCPR1GuFCU4rrm1Rbbd09PTyKUTsq1nIc73O5NMolatiLQqm02LkXJi4gr6+gbkOiC1rFgsiTa/u7tDZDj0tnDqzu10gUnLqYQMB2LJhGxymf69dWQch/Yd/oklz7+3ifuPzKgkyJCc92/x8YGduP9bF+68OSRUw+GQ6RKnSpyO5DIZ9PX2yoTa4wnAZLfDYDHLGnt9bQVatSLr7ePH38Xg0CBWw6vQGop8LxquPC43PE6HxHJTGtLT3wO7xwmb3SEP6Rzj0nU6MWuShMAunYEavOmJ4eNhmyNe0mwSViunFU1+nxyeDIPig1YCmcwWOSz5EKL5kyYXMtVpfiH9hcUYSQ2pZFqCn3bv3I0oHeoq5LDk92VRzgOFHPnZhQUkEynoGiq2bxuX4kCvmjHYMyBmokg6hoZFQ9lQQc1FLJoOLoMDkbk1bO0bw/tnLsja0kvZTXgdg31dSKRS2HfLfrx3/Ljw5EnycTlcgs8yqnqMDo9hZnZWDh1KYxhgxHAe6jXL1Tqmb96AqmnYuXc3Ypko/K3NaO1ow/LKCkKdHULo4JqcownVYEKWUeUOF37w0stYmJmVNNf7H/wwFKsGnVUPvdkiLHyDqsP6ygomrjBiPI977rod3/mrZzAw2otd+3fg8tQl3HLbPpGf0BzmdrqwOLUAu8WFXUd2YsfBvVhbieKlJ15A5OYGPvbQHchVk3jksYeRLWVhMNqEq4x8A//j81+GVqxj9849GBwewl/8zdfQ1d2LQjbNiBHYzEY88ujDuD51Bb42P2o6DRabWxBo66srKEQSuO+WIzBWFRy9/R6429uhqApWFhbx649/BiN9IwgF2iXNk4dGPJNFOJ5GLJyEUm/g13/5M6KRffrJJ7FldBAjIwMItAXwh3/0x2gNdcmKPZbM4K6778Trb76DTz3+Gbz13tsw2S24du0SWp0e9HXx8NTgD7Rg2+790OnNOHPyHH748g+wfcuYNKdrq0t48cXn8dGHH4DFYoTH68eR2+8QH8LzL/0AqtkKg94gP2M2l8VnPv0puGgKDvjwK49/CtuGR3Hvnfcg1BrCpTNnRePb09+HTDEHHVGrdhveeP5F/Pyjj+LU+ZM4et/9+P6Lr+L3/+R/yvf1e53IpSLo7W6D0+7GqdMXodVVDA8NY2VlCY998hPwuGyiWZ2Yn6bWCa2t7WjvDAo/PlfIQddQkI1lcNuBIzjx7gkk1sPwuz1YWFzB9PIi/Az9CgRwaWICwY4guno70KiWpEDQK3o4bU4p6KcWJ1EjccUIph/A3uRGqVGG1WEVyZQRKpwGKyqpPJCowWmyo7MlCFTrWF1exY4d4zCoCnxep0x6NzIx4WX/7be/CYPNJuzrufl57Ny1Bdt3bBVGu83tRM+2MVStRlR0NOhexejIkIRTUVZQzBdwc2ICxVoJ/lCr6H3tMOLca8exPr8uxWKoNSjm78nJSWlw6ffoGW0DDHVkSwz0MoiWu1ytolxsQN+g7MeMfKIEq9EiHh5fwIdYIiUbRSJXI5E1VOqAv9WClja/yOCWlzYkeZfJw5QNMmTLaLKI9jrU7sf6RhjNIbfkRJgNKrS6BreLmLyMcO4rJf79dVSKNYmRjyWSYrJkCjZnJExurVfpw6lAp1eEyAKlRl7s5lTbbBTKixj9VAUOsxPZRBaVWl3kG5TOVet1MbgXckXxLkniMb8emphiKVMzNnSoZUvQClVoNQOypYwUnhz26FSjeC7YYLntNqSSKUE5EjCg1TmjMEpByYEGNeYOhwWZSlEaC+qeed12dXTh1RdfhZWSvLpOpDOkYDForSPUIUXj0uosoK9Bp6owW+3Cyq/l6jCoKhQDUEEVkXQKfr4vkYT8Tm6XA9F0HMFQixS4TDTlhiCXzkLV+DOW4Hc7NylamZx4tswWhs9ZkEhFYPOp8LRaoBjrMOlsGO/dh9efOYlSrIhSuo6d28dx9sxFMYYy14IgCJJQKBPV9CaUGQXK9UatLj4p9nw0ZbN4JzeSHrI//vM/wd8//Q9o9rVIGBkvHG4cePbpdZtm2nKpJCQXEl5o/uQZykKZE3fmCfBzOZynnJQ+L5evSd5/LtWddhP6OtvQHWxDZCOCXK6MM+cv4K233pPhAq9xb6ANOrsDX/27J5DLl8UHUKs1JGyQ/rZwdB16oyo4Z6ads8GnrJYXYTqVlLwEvrY1boGjUfmZU4kEMqkE4omwYJwpC2KzQNkrm1163gg44IcOCkwGymKtyOUzSOfS8ncXKmVUNQ1jw9tw+4EP1sSd1yuHpMePH/+pEWR+rFeyp6eHT4UP3Me/deGuU2hApXtbk/VgNLKBOvXGnV1iAto0jQTQEgxJ0bCwuIBCPosK0XBLizLJoXmTDGzqHlmIs1DiVCARiaKtJYBQe6uYoLLVIoZGhmW1c/3mlEzoeX+X8gWZ0jO4h+FBnIzLqkzRpAlgqBKpGtR2xlJxeThTGkO8Fi9gSmv4hwcVp+jUWHr8fnkAcTJUKFUlOIQUmIX5RfR298JiMqFcLohWn9+HK+1wNIKNCPFqOXHKc/JCbGVP9wCiKxExTLm9TqSqaeSRR7wRxZ59u7A6s4JaqoLeti6sL6/JA5IFH2k8xVwKbp8Xre1tqJJjWy6LN4DTMB5mxXxeuMtGswk2uxPpLMkCZiytrGNyahaqyibIDq1RxPZd2wGTgmBvJy5OXIGmGmC22DA6sg16VYdkKi1MXU5eL555H6feek+oCsHOIA7ffhA6F5lxCmyuTapAMV/E1YuXsbq0gmBXuxSLX/39vxV+v6/Ti7dPvyN4u4GRbiSTCUnrHOkbxsk3LuGBTxyFI0TdpAq/oQkvfet57NqxBYc+fBCapYq6ropaFbJifvv5Y1i/tgCfyYtkNIGRsTH88N3TOHTkILKJJMIry6gWs2gPtaC5zYtYLgxXkxfQ2eWwZM1h1RTYSjoc2nELAm0dMPl8IrcpF9L4vS99GQOd/ZidnIaLzY/WgNXuwOLqOlaWNzYNfLUa/uN/eFTWwgxSWltZx969u/Hkk99BrspDoCo5A8MjIxjesg0Xr1yVkJ1Dtx8QOdTbrx/H0QO34rnvfUcmsXGSGlSzyBoY0uRxOBCOhOGwWzA00C3vWWdXEOfOnkU+WxRtemffINKlOlxeL15/43U0qnUEW1tw19EjCPUE8Vu//VmMDAyjr7MXWepVMwVpAje4ZRnuxZ6D+7G2sYZrJy+gpzOE519+DqH+XsysbqDcUDC3uID+vg7s3jaM3lAAkzNzuD63BIuTNAorWttaYLcYYSRMul5HIVcTLFtDUdAcCuDg0UNYWl3GYN8glmYX8d1vPw27yQpdrYH3z5yD0+uBuy2AdLWCdLWMrTt2oqXFJw3K2TPn0CjXxccQDLRjYXEW7QOtuDx9FRljDXWOGs161HQ0e7pFJmaCKn90FQ1e2DB18QZGg324evYSekNdQrhi1gIpFaQ/HfnQUVh9Drx39iSuXr8ufou+wV5s3bMVbV0BKYIWl5ZwY34WHaPDKJpUuILNMmygJ2Px5qSgCmtk3LOYsygwu22wKkbocxqe+sZTGOgbQtBJbKNJtm8ZhqU5rTg3cQHtvV7AyKRkPUqFskx7a2UNFp0bSt6E8HIcxSypHQ7UzAWM7x+DzeLAzPSsmPPoB2DJS/1yJl1CNlYQ742qV0SOQNMdJ682h10afCN9KH5V7mG72YxkLAunjVjAunCwKQNiqqeOugEWrGaTSOs0TRH/A83rfA5TS81iSqfU4HE5xNvDcohMcE7crXazICvL+bps72jwz5cLqDTKUtwXiZR1cAhTR4HTeRONtkxKJrJQhdNkgYmBX9kKMskyTDYDGgYFdq8LiXQO2UR+8/NsVuigk2fP8tIqHA4XMqm8DIdsdvoqGjL9rus1BEJtqJRKUrQN9A3i+qXrsKhm1MuaoAozpQy8fo/IQOKJCFK5mBiCmTrqcDpgMTmQXk2LTEjRQ7avnoAfkURcaDsMz7PajSgrJZEL0RdQKRUFfVv7R38Am0aeD74WD8pqCeuxCPKpGlrcPugNGtLVDCx+FRVdBSa9ijZ3J0wVO9YmI9AVNShlFdU8ZGMLow6FbBZ9fV0ik7s+N49CqSZ5LtwAqVyUaA0oqkE2cdza8Mz80H33Su4Jp9BtbR0w0/tTryMSjojEk0VwOpsVKhSn2BajRf4/zzNurm1WbgVVGZ51dobgtDvBxDwW+LFEBKND3WjxOmBRN1nxsVgafGvDsThefe01OWMsLjf2HjoMu8sjRumerh7s2bNXtPIbG+uC08yVcvD6ffA2t6CpuQUmqw11kpVYxJcqSCdSWF1cwuT160jGosgmk8hn0iiW0oJ6ZiPMc5NbPBakxI5y20lQRbVcFfqM084mpCwrpUg8Do3ZAqoevV2DuOvwBwcH+SMz6rFjx36qBJkfV5z/bwfUl2AtVgwd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10" descr="data:image/png;base64,iVBORw0KGgoAAAANSUhEUgAAAu4AAAGlCAYAAAClanP4AAAgAElEQVR4Xuy815NcaXqf+RyX3vvKLO9QAAoe6G60756e6Rn2OI7hUpQoacWlVkvFKjb2QhF7s1cblDZ2byVx6bTiLsklhxwOOdPj2qEbQAMN0/CFAlAo79J7dzLPORvfV9N0f4B4Mycio7IyT57MPHm+733e3/t7P2V6etrh59t/9TPwxf/2H3P61TNEIjadRo1ENM30xALtXp87yw/Z2m+CniQUncXBj2UrVEr79Hp5FMoMOnkMp0ss6MGl9smOBPH7bar1IqlkGl8gSrXTpNktE497GPY6jCWnGInOgx1kp1Dmwdo98vVNzGGNYMDg6PwcYyNZGuUGfleYkCdNyJVDUyNYtou23We/sU+5W+bSzU94uLKMx2NiKF1Cbg+5TJJur0V6LIWuq2iozGXnGYmNEdJjuNUAAwdMy6FPn2K7zlahyFBxUWu2scwhiXAMv+5lND5CPOjDo+sojhuGGrqqoak6tmKjOwqWhTxeqdulPbR4sPyYh7cecvb0MQ4fmcGye9SbTXnsyfFp3KqKZdbpDRq0zDb3l5eIx2IszM/R7jSxBwoRb4x0JIGmKECXAT16dpdytcitOzexHZOFuSkmczMEtBiK4gNHw0JDDKTtwhY/vfhj+mqVzFiQdr+BYrtw+qo8PzY9VB0GfZtKpcf6Zp1ax2H28CKhgJ/S7hbDXpMTx48yMTaOS3ER8UfZ2S/yaHWdiZkZCuV9Cvsb+PwGuu7C5Y4yM3YEt+on5AmgaCoD26LT6aN73dRaRdbWb1NvrmKaBVSXii+SoN5V6Lfg8rtXWL63wjPnFjl6fJRiZZPesEynVyYSDpDJpLAVsFHomRbVSheGBo1yh3Qqi9cT5p0ffUCz2GRiPMep0wv4wjrVehm34SPgDhOPjPG1N/8ZquJFVcS5UrBthSEqVQv2Giblmk27WWdn8xHmoILbZeL3mhT2HhMKuPB7fCw/WKdW7WLZNtlclNx4AH/Q5oMPP6SwX4LugLHxGIdPjLJwdAKv20U2MY3dinLhgyU+uHST5IiHN7/6MsVikY8uv8f4RArDpXH1k2tMTk2RHonx3HOnQLV5eGeF3Y0uH7//gP31MpqjoYhr0ILh0MIeKjg22Db0+wNs20ZTdBRFxbbFFeGgu2x0F9hiRwxwVByGaIqDbdmolo6mGNjDIaoKmltH8aoobo1YPInPCNKsd/EGgpx+7gyZmVFqnQbPPf8SQ8Xk3oObNDtVbKePzwVer00kpLN4ZIKLH16mUm5iuFyg+bCGHu7eWmJybJRjR6eYHMty5vgJPLqLwbBFrV2kXM1T67ZYXnnKfimPx+ulVmjQq+ks3XqCojmMz2fwBAy8rijNosmju09RVYf54zMcPjvH1OE02bEkHq9Lfq/BwKRV77K+kgfbTbfTRDe62E6bG9fvkBubIJXJcvzUabzeAN3ukI/e/xhD8zA/PcvHl99nYizDicXjfHz5Nh+8e4VGq86pc4fRPAM8foNjp06ytr1JOBGmUi5TWC+ztbxPv+3wC1/7Mm995Rv0ehorq00i0TH+8s//jEsfvIvm0QllxvjqL3yZ1889w0Q8jk/TsKwBD7aWuHT9Infu3yIzFuDIQo6lW59y9eN7tJsQTyQIJjRGZ8LMHcpQq1ZoN/ssLBymVGuxsVOm0XLwBWMMLQefz0s07OXQTJaVJ7cp7D3h+OIkjqPzwYc3qTQ6zM4fYnJyhvW1TfrdHulYmmggyvbWNiMjQWanJyjuF7n0/qdUCg2wbKLhCMFwgps3HpEvNHAcFRQwFDdwcN9x69guF+lchq+/9VW+9vkvkfQHcbt0FN1NB40nO1v8+ML3WFn7hM+9cozzi/Pk4lkcwpj4ebCxwnsXvo+udZmcTLC7t0YiFicWSzCeG8Pvj5LP1xlYNpquY9km2ZyICxUM1SLo8dEotClsd/l//vBtSp0usfEgx87McO70YaYyaYadAVcv3+Z73/8Q1RPCH/EzORXj9defpW9adBtdVpYeMT6WIxSLEk1m8PmilMsFVAZkk3G2Vgv8zm/9JatbA3R/lngizeLxY3zxjdc5NprD4wwxVBsUBQcLwwEdBcdxUBQXNjZD20TXhvKv45h0e3V6VpmBWqPeL7C+tcG1q/e4+uEDVpeLWKaKbRmoqouBGOlBA3cIJubCLJ7IkcuFZZTY3Npia2cX3a9x5txxzh07TjY8gjb0ce/+JsW6ye2Hj3n4aAW3YXD65AkCYQ+XP/6QXmtApz2gbyr0u6YIJDhDU86lquFDMTzomob4NgPHSyA5w6nnXmVmYoaXnz3P9Y8v8f2ffIeB1iaaCbB47CSOZjM7N81YJkdI04lrOl5Hx1DFpVXCsQtYnTK9hsny8hb/6bf+iKs3HxNKTHLk5a/gDgYlP1nD4cFYb7fp1et4o1EC6fTfYStFUVBdOlZ/gNntYjabOMMh1kCcMfFzKAz6fXkcx7JQNI1+vUFsegpfIiEfF+8z7PXk/rrHI68zTcxvP9s0cT2rKsGgi2bTlI92KzWG/T6qcTDPyt8ZaOzsYJkH722ZB/uK7e8c/28dW35GTT2Y3392HKvfp1uv06/X//r1qj2Qc7vYXC7tgIcMFWtw8Fgs5sXr1Wk0+ig+A01VGZuKHcQMx6FfbdNuDxmYQ868OIs7lsFl1+l3h+iDNsrPwf2/OrPLNxTg/twXX2JmJs7u5iqO5ZCKZXH7/GwXiiw92qFUHhKNjDM3PcdIOk2+VGR1/RG15g6d9h5e94BcKkQ67iMdD5DLxvF5DHkhD3EoNssUa3nMQRdD0cHUiXlHyKZnUDU3T3Yek6+sM7TqtJp5Th4/TNjvp1VpEfUmCLlH8HtGsInQV32U2k3ury6zubdGubbP9s4qitbG0E1CXg8zU+PkRrMYXp2V1SfoaBi2TjaeZWp0jlgwhap5aPR6bBfz9KwBbXNIpS4u0i66ohANhPEpXqazE6SjAlrcMvho8mgalqPgKCIUiWGn0hla1IYWm8Uy5XqDRw8eYeDw0ovPkhtJY9kD8sUyuqEx6LRk8EgkIjiqRb64T6lcYDSXoTfsS0hIR7J4dS86YNotelYDRzfpmR3W1h7TbFaZn5nG7w4RdCdwaWEUxSvBXYzJQq3Epw8+YW33AehNQhE3kVAUewDVUoVTp0/gchtsrq9TLtTpDw0qbZN6q8f87CH6nRYM+4yPjRAJh8hmsnjdAXZ2S+zsV9A8PlrNJoozRFcdQsEQuurFb0TIpcaIhaMyGDW7HQqVGrh1LK3H9v4S2zt3aNS3UHWHarOHyxtHGbq5c/0+2yv7HD82z5HjY+wWnuIN2rS6BbwejZmpSUrlKp5ASAIVtpjkFCqFFkNLE0TA3VvLtMsNZmfGePOLL6IYJuVqmSNzp4jHRgn4cmSTi3Lf4XDA0LJksFFcXko9h6W1Ak/XijQqeRrlDXzeAQuHcqRSfu7cuiS/qwDjWGQEjyfMx5evohkmx05M0DMLPFleZmdzB81xGBmLksz5MK0GZ06e4PSRZxiJLLC53eb3/+BPWd1c4oVXT/Lss6d5++3v0WiUCQS9FEpFXD4v2bERTp07xnDQo7LXZHUpzycfLLG3UUVzXBLcLcthOBgyHMh5FnvoYPaHWJYlExMxsYtMznFsVM1GM8SMD6pmoCDA3UITMCXYwdFwhqDrmkAHNI+BO+DBUh1cugtd0eXfl159iRPPnaTaa/BofY2J6Wl6gxbF4ib1ZoXeoIPfZ5BORRgfTXBodpTbN++xtrJLJpOl3uxz/8GaBJPR0RGSCR/PnjvF/MwM9sCi12tjWSbFSomNnW26/S7dQVsmb/dvP6C02WbzaZ5QNMjp84tMzY3z8eWbrD7cRrc9dLpt4rkoIzMJUqMhkpkoqWRKJin1epmh2Se/VyUUiDPsm6TSfvr9Bp/euM/41DRuce6zOaLxBKpqsLayzcbTbV48/woffvAuJ48fYSw3yo/efp9PrtxC96gcOjpFuZ5n7tAcZ585x41bN6m1aliDIXQ1tlb26LWHvPGlL/L5N3+Bx0+26ZshQoERfvL2T7ly8SKKrpOZnuUbX/4qX3n1JUI6GKqDOehzb/UuF658yJVrlzH8Q549u8ig2eLD9z+hWR/g9XrRfRaTCwmOn5ghHAlQb7bodk2erm2zuZPH7Q1jqyqqpjIzO0k04ifoN1h7+pBTxxcI+NwsL62ytVXG7fehahoet4tQKEIqliHkjxIJJhmYJvniKsXiNvn9AisPdxhNT9CsNNlYXWPQg3bHodkaYA3FtWMcJMniGtNg6NJR/V4yY6N87rXP8dUvvMVkOouhGVioFFst3rv8AT9678+JJhW+/NbzHB6LE/YEGVpeqh1458IF2u0Kfq94rxLBsBdDJH3mkJGRJJOTs7RaPQy3gTkwWd9cB9XBK+ahQZ9EKI7ZHrL5tMCVq/eodXuMzCZ44bWzZNJhxhMJirsFrl76lJt3nmI6BsFYkOmZBG9+8RUK+SrrTzYJen28+Px5CsUiHdNEd/vw+QwCfp1mvc7udpXvfucST9faaJ402fFZjp08x8vnX+BoboSoDh5sGXMUx5Ej0hHZtypG4MFYtZ0BltOVN0UdYjk9Wv0SfauG7oZCscTOdpmf/vAqb//VB2AZDPqOBHdLJOBeDU9IJZ4zOH5ynMnJFPu72+zu5RmqCslsknQ6wUx2gsXp4/SbFpbtRhx8O7/P/QcPKJbKTE1NEUtEeXDvHl4jIM/vnTv35fwUC3qplov0+w69gUbfFvHfQNV9BBM5xmZPc+L0c5w9vkjEbfCdP/ovvHPhbQyfxdhsjmQ6RTQhks45MvEUQcNNzBMgFojRN7us79wi4GkxkfQTdPvYXC3yv//73+Kd9+4QHz/C0de+gS3mcstCMwwJ3uI8Dk0TVXBIt0uv0SAyNiZhWgCu4fFg+Lzobhf9ZptutSrhXbxO3gS4CqD/GfiK+yI5SB05fHDswQDd5aLfasmxYni9Etw1tyETgs/A/W+TXbdal+D+2SbeQ5VCnkkrn/9reNdcBraY13s9CfniM6tiXlZV+XlUlzi3uoT2XrUm/4r3HnS7tPL7aLZICmBgK4JWJLRrEvRBEdeW7UiAF+NhOLRxuTVSsxOMjkYIeYb0OgefURxDbB3HSzwg9tOx9AC24Dghe/0c3P9hwP1rv/HrPPvmy7jdA+qVPXa3NvG4vZw88ww90+Hmp0/I79Z44ZmXOXvsiLxY9io17i8/oFTbpd3L027v4tF7jKbFj+5mZmKciYlxTKtLo1OjaTZ5vPaUZquHPVBJRLM0Sm3Gc9PkcqN0By06vQoet8nQLBON+PB4dAbNAelgFoMwihZjqEWpDV2sFyo8Wn/K1uZjwn4xszVo90okUyEa9bK8SEUgiyVT7BcKKLYlB2TQG2A0M8ZIagJUD53BkHq7Q7Pdo1JrUK/X0VVVZvgzY5MEVB/TuVn8RgiP7sWrGKgCpW0B7RpousxMRXI6QKEytNmrNVjf3aNerVLO5xnPjXLy+AkCfoNao4WuW1SLe7TqVWYmJolFowi9t1Dew2JAsVHC7fIznp3Bo/sRJNUb1ugOylhKG4s+1XJBPi4UAQH5qfgoQV8GQ1QkHBe9IVRbTR6u3OfOwyv0B0VmphNEokEa9YbMlqcmZ4nF4uxvb7G/u8PE5DQ9Cy5fu4lL82JoOhO5LOlMjIFlkkym6HUHlKtdbLyoqg9DdeMWqohh4NY0Aq4AkUCMeDiGoYtJQqNj2dR7fVbzm+Qbu9hanVpjlZ2tR+iaTbVax+ONoAxd3Lm+xP5GlcnJHIcO56h19pk/kqM7KFKt5MmNZGR1QzN8mAOLarlEPBLH7ClsbJbwehPcuvGAZqHGwqExvvjW80RiXgaDIdnELJ2+B5crw9zkM6iqV6rSjWYDTTMwHZ29ep/bj7Z4/HiT0u4mdqdELAKHF8YJR30USjtEY2F2d/cZHZthfGyWD957n729NcJhlXBYY/XREuVCgcGgx9ShDMnRED2zzsmjhzk8fYSxkXmKxT5//Gc/YOnJXU6cPsQ3vvEmn3x8mVs3rhOK+OmaXUbGR3m6u8X45JigcdqlDoWNOg+ubdAsCZVc/AY61tCSivtQ5DFDW4LS0LSwLFtCuwhgIvorYgJWbBRV3BT5WvGcmLxVVZC7Qq9r4XF7iISD8rpu91p4/B6p7AhpX4yjkVycr33rLV7+wivcefSQ9y5dRDEMUokwPs+QYnmfarOG1+cj4PeSiIU4d/oY+9sV7t9aZXxshtXVPSzbwNI0StV9ZmayPPvcaTweg163j+KojI9P4lgKV65cldWlgdVgfm6Ce5/e4+blB2yt7pFKJ3nmpTOYTo/bt+7Sa1rYA416o05QBPikj7GplIQB8V09PhdbW0/xBxTM/oChaUtY9PlUouEAg75Kr28ysIdYtkMoEqbb6VGttGhUu8xOHmH1yQonjy1y8vhx/vzPv8+FDy/y4qvnmZjK8cGH75NKpwmHQ+wV9qlWq3jdXikW3L+zTKPR5mvf+DovvPwySw+f0mhoFHY63PhkidVH67i8AU4//zy/+s1vcGwyS8jtSIW1ZXa4fu8a9x7dlYr7fnFTVs2CupvCXpWd7QKGy0Dz2GQnY7z48mm299dp9ds0G13y+2VqjSbBSAhHEQFeIZGKkErFmZkep1KsSAUuGkjw0Yc3aDWHhKMhdMMmmQxzaH6O40fP4PPECQVSMmA/3bjPvQfXaLUaXHz/Gmmh1Noaj5Ye4Qyg31No1k0cW1QnFRxrKDJDho6N43ajBgOMTE3yyquv8aXPfZGp7CSG5qbZ7nLt7g0+/PgdNrbvEx9x87k3znB8Notmq9RqJncertJodjiyMEMlv8uDpVvkxkakCj4wLc49e4rpyVl6vR57+U0czWJnf09WPKvlGh7NTa/ZI5saJZ0c4S+++wOavS652TSLZw6TiAcI6DoudEr5Oj959wrlRh9v0M38oSwvvvwc9+8/oZKv8vlXP8f4SIalRw+xVZvRyTHa3SqtdlnGibXVAu/8+Da7Oya2GmdkcpH5o89w8sQZFkezjPp1wgp4VJlXiCGKJUKazLdF5UsVmjv9QYNOt4LbD51hm2JlF9s2SSeStFs9rl65zcdX7vLOTy9i9R2sgRAkhHyvorlV3AGVUEJlbDLC+HiSYqFAp2fiCYcIRIOkkykm0zPkkpOkYyJpjdHptGXi0+52uLv0kG5/SC6bY297n2Q0zc7uHteuXcHsVZnIJXj84D75QpXu0KBj6gwtBU8oQTQ7ydjkIpMT04ynw0xlovzh//1bfHLjY+KZEIunDpMbS2NaJsdOHmciO45P81IvNvD6opgMuHHnPWYnfSxOJ/ErCrvrBf7jf/h/+cmP7xLJHeXIa9+WY7xbq6G53eiGIcFbqOKCPoX6LqhV93rpNxqYrZaE7+TCArrbkM+ZrTZmu8Og05GvEeq7OIaA4WH3QFkXqnYwl8UXF4lfG3cohO52y/sC4v+24i72//vw3m+0DoDYthkIKNd1Cf3id66sbxx8Tvk6obAIYUokAIbcX0D7Z8cXFQB7MGDQ7THsdGTC4vL7ZXIiEhB6bbx+kcBZdE0H1bHkPG8YogqCvO/2aJJLhPiTzoVIz0yJJ6TQ4/O7cFstmTjKz+uLo7hELBAJuC3Pscwrfw7u/zDg/ov/07/h+MvPYdCk1ylRrZZotvqcPPUMmu7jyqVPMRQPb7z+eTKZDE3TZGV3n/WtNXw+C59nwOqTGzj9Kul4FKvXkxP9SDZNz27xdG2J/qBNvdWmVOuhaj6mJhdYeSzUfUgmUsTiIcxBC03tkM0EiUa9eFwazVKTiC9JwB1Hd8Vp2y4KLYvHGzvs7O9Qya8zPR5hYTpDqbiHpjuUqgXK1QqGy4PLHZTWHn9AKGotSqUiIQmWGTkhiApfu9Oj2exgmiaaMiSZCNNvNjh36jQxX5xYIIky9OLCj9/QMRSRzRvSWvFZtiyUJNNS6DkaLdui51i0Wk2WnzxmY2OT+fljzM8dwiUVH4t2vcju9g4Bd5Dp8Sk8HhfDYZd6u0a1V6VrQziSwusPMLR6shLR6e7R65bR1D7dblsOro7Zo1gsMTVxiFhkAt2OoGkhdN3PUNg+yntcvXmBtc07pFJuFo9OUSzuSJALB5O4jQCdeodOq8G5s6ck7F+/dZu9nRK26fCVX/gis3Pj7Jby1FoddvdKNBpdsNykomMyufAaPrKJFF4UAh43hqhHCHVAteiISVMESQXqwzaX713k1tIV3D4TyxQlwxb2oM/AsmjXBjxd3qO61yU7kuLoiWny5U0M34BQTMOxujIhG0mLcrnO1tY284emeP7ZF3j6ZIe/+N676HqURw836ZQbjI/FOf/8EWbmRhkbnSDsTXP7zha6nuTMyReJx7IoHFhNRPLQt6FhqTx8usVHH31MdT8v7R6aauIoJqrh4A97yYwmiSfieD1+mk2h/G5Q2t+lXt1HU0wadVHSNbHsNvG0h8OL48SifsQVc2pxkZGRSTpDg7ffucTb77zL4sl5Xnn9DPs7u5T2CgS9LlbXnzA+PcGNO/cJhSOEQiG8qofdJwXufLJCp+agKZ4DcLeE8iMUdgXbEsFGqEwC3C0cR2jqys/mXgHxAuaRiYqqKVL9FOAubE5908Y0bdKpDB6fm3arSa/XwXAh7Tset4Y5qHH89Az/8t/8c1whH0+39/nBjwWsjpBJheh3isTCQe4vPZDBQFM0xkZzzEyPSTvHw3t79HoGqfQU3/zmL1OqVPmT7/yhrIo8++IZbEVYWYTdbozR0QnMjsWlix+iOn00V5upyVEeLz1hZzXP7et3ZRI9NTfBVn5dloBT0RFC/hjXrl0jO5VmYiFHbjJDOByhUKhSLJept/KMTyRIpeN8cuWKTNSz2QQvv/QChurj48vXyecL6G4vyWSGdrtNvz9kfW0bx1Txub0sHjnM+fPn+d73fsDyw8d87etvSivO2z/8Ib6Aj/lDh+j2Olz/5JZU9aPREZYePZG2h3/1G7/GydPHuHXnHturdTLJBT545xY3PlnG44/wzV/+Br/4+VfIBgxcqoWj2lQ6Dd67+BMery4RivrZ2l3n4f0HuB0dZ6iQ3y8RCgdR3Q6HFqd59fXnuHD5x+hejUqxzt5eHpehoEn7kk4wGkLRLPx+H8lEBq87zO5OmWggy5XL93DwEIoJsaTDxFSCxeMLJCJJIqEMGn5qtRpP1x6wtvGQfr/N+uM1nD5Mj81y59pt6pWGVN17bQdDdyOY3baGDIYmjmqgeHwovgCJiVGef/kFXn3lZaYn5zFULw+Wlrl+8yKGt8Pte+8TSRi89NJZzh1ewKX6uXHzIbfvLfHGF17DpQ65e/sahkfFFwyQL9VIJTI8d+YZ4sEk/e6AJxv3Wd1+Qq1bJ5nJ8OTRU+Yn5tjbKFDM14jFYty9cxtHtwkkAkzMj5FMRrB6LUaTI6QTY/z27/5/5MtiPCc5/9xxjp88yvUb96RK/sXX30BxLG58eg3VDe6ATq2+TyIWhiF89P4NNJKsP2mxX9AIpBdIzZxg/uhxjs9PMB3zkHSBxxriEwqqZeOoCpaiMBSWDwFZmrCyNWn3KjTMOsVGlWKlTDaTkVWIRw+eyKpQtdbivXcvUNjJSxVcnHNVqFCajcsLoYSL0fEYqXSIp6srDG3w+MNEYiFOnTzNscVn6PY0bMuD3+9l2B9weG4BVfXw4wsXeLy+STY3StDjZXZyTlqbNtYfs7x0k/zeCvntDTrtNq1Oj8FApd+38IWT+JIjRONZYtEIxxfGJbz/l9//PTa3twhEvYzPZJiezZJIxzh55jQjkSyNYk/ajCYmFhhgcev+BY4cijGedhMXirZp8Ud//Ff81n/6DhZjzJ37Ev5USirkonIlIFqArlTeBXx3OqjCauI4B4q3bUt49yWT+BOxn6nLB9WOA6W7L/eTlhthgS0UMfw+CeniccGz4rVCZRfwLY4voFpA+AF4u9AMoYhbUoH/bOvVm/I9JKwLu8zfs+bU1tf/juouFXaxv8sl95XvIdV3ca1Y8n1lEtDp/nVCIOBdwLyLnvycnY5IQKQ+jstQGaLLuUXAu8erk0n7CWZCRNM5eQwx/x8856Lf6eGyW+CPH5xPXxDht1TsAzvSz8H9H4bb+fyv/yueefNzBN0W3XaJSqXA1m5eltpGMqM4g6H0qo2MTZDMTlDrCgXVpFDYotPeJ+Qd0O8U6LVK6EJNsSxyuRzTM2N4fAqF4hYDsy3LlfVun71ijaEtPFVdzO6AgC8o7QGaJsJal1DIIJOKyqAiJr5GtYPXCBEIp/CH0lRaAza3d6lWy5idMtPjCXlr1arkC/tYqo3uERm3j1qljctwoWgKlYb4bmUcy8VoZpbpqSNSEer2BvT7ffb2NzD0IbGoF9vsMjk6ypH5RXxGBNUJ4jPCBA0/qvBs4pKK+4GPWPgThFlGw1JVOrbQSWz6ilDzG9xffszKWpHsyCSz46OMJwO4FJNms0atXCcUjpFJpiTsds0OhXqBliibmUMUj4FLSDFOC7NbQKeDPWxJBTIQDmL4POzt71Mttwn6s7j0BFFfhlxqHLfupW8PWV5/yKXr79Hu73JoNoPbGNDpNOi0LbodjXatRyqR4PU3XqBQLXDl2nVKe02igSS//M1vS2h7srXOxn6e7d1dPC4v2kBjfnqRY0fOoalevC43LhUMx0KTsCiAV5R9VUzLpo/FZmWLG8vXuLn0CZ1+CWvQRNcsgj4D2x7SbQ55eG+TRlGo+3FOnJmj3a/JaoNidAn4XYzm0tKbKUA/mUqRSiSJx1LSKvD9H3zE/l6LrfUy/UaPbDrG+ecXGZ1IcurECaL+JNW6iaYGCQbiuFxhXO4QpqnQqHfQDS+eYIBmz+HBg0dcv3iVva1dTLtPKBahbw3oWT2yY2lCYZ8MbPVKjZ21DXwug7npSa5evkCxtI9l97FpcvhIjiSlHmwAACAASURBVOdfOs7MVJaReAhDt2l222jeCFc/fcR3v/sjhs6QoyenpCJZK5aZGE9TLu3T7fVw+YJMTM6RzY6T36nwwU8+5tGdLYYdW1rOVFUEWednirsjE2H5vykUeFHylSLngTIiSvFSfRfg7pIqqKoh+wxQDJlgReMpXn/9dZafLPP44TKDXhe/X/gixWuGaO4e515c4Mvf+gKVVpP7Dzco5Ft87vU3qJb3CId05mYmufHJJ1QrNRLxJHPzMzLpWVkt8ORxnfWNJl/60rd45aXXcBsqf/Znf8za5mMWzxzFH3bR7DSJxqMYhov8dp7trXWCfpEMCiucSrncoFvrce3SdZq1HoFQAEsZyHMsrGCGavDp7dscPjbH/Ilpktkoj1eesrVVpNcbYKsDRnJhQmEPm5ub9DodRlIxFg7NEw2luHnjDoqi0+0O6PT6MgESyqU4t9ubeUZSI8xOTTMxMcmli1fZ3trj29/+KvFYlHfe+QmK4fDCK89Rr1X46P1LFApNRqcOs7yySjgW4p/8k19ibDRFrSpsNF76HT8/+Kvr3Lm9TW5smn/8z/4bXjg5z4hPRXFsWcnbLRe5dOV9ORf4gjqf3v+U5bv3KG3vyUSt1e7g83tIZOOcevYYZ84s8sFHP8TtFQp1lZVHTwgG/Yi6oOUMCYZCtNptAoEgHleAVnPAwDwAtm5X4ewzLzExM8n9hzdB6xJPRJiemiMqwF3xSIvcrbuXabeLtBplCju7LB46yudffIMrH13hu3/yl9Jn3etYaJqbvimsXGJWdNBUA9XjQw0EiOQyvPDqS5x/4Xm83rAE6bWnTyiUnhJPKCwtXWFyJsnnP/8yUY+f/G5F/o7Tc7Ok4hH8uoIiLGGGwnZpl/2K6KvKMBIZIRMdo1nvcOHjn7Bb3aLcq9LqtAgHA5w7doqQOy57Dj64cFFeB7pbRQ+5SOYSjE9m0Zw+c1PT7O+U+dEPL1FrDhkZHeO1V59nfCLLhYsXmZ2Z5PjhOTY31ni6voLmUklmQjKWjWcytGo9Snst+h2DO5/u8mC5hu2dIpA9wuTR4xw7OsNMNkLKp+JTFHyqiu4g55pStS57rSLRMIYBnWYJXXfYLe1z5+kjPD4v02Pj0gPuCFuM4qFQKPKff/d35Nhtt2og5yEL3aXi9um4/DYTM0kmpjJsbq7LvixV95NIJFhcPM3c4WeptRS2dw8S8HOLx8klcpSqXb7z/R9RbDTI5tLS+nnyyBFCfje9TpUf//CvuHrpA5r1Eq1OVcYXEQVEr5bHH8IXT+DzBwgFvbKfpdWocuXyVWrNDobXIZrwMjKeZGpumvGJGcLuJJ6hn2xsnNH0OIZL5f1L32NuNk4u5cewujJm/Pn3fshv/rs/wB87xNjs83jjcWnPFUAr4Fr4zgUgC3AXkCno1RMKyeeE2u3y+XAF/LICGQm7qdX/xsJiGAfQ3+ua9GoNmRAI0O83DsBbWGyC2SzecFiq9UKJl6rIZ9DuEsnFz/zyP7OmiOMJZhCJgPicB/YXXQK5gHix1be2aBdLf0d1F89J+5RI4n6WlIj74ljCYiNeL6wv3UrlIDExTQnyLrsjXyMSKCHwHAQCFXRhvdFwYSK+pz/iITmRIxrR8YejeH0HaroAdwXrICEQkVd3obo9EtxlT0a/+3Nw/wfidr76r/9n5p87T7OWp9etSp9tpVLFY7h46fx5vC6H5ZWH9EW25Y3LMpjwfcpJYVjHGVZR7A5mry6bcrxuN+NjYxw/toBl9anVisQjXsIhHz2nz+Vr11jd2KHXUzC74HX78Ae8uNwK3V5TwoTbLRodXbhcLgzdoNsekE6NERWNEe4AT58+pddtyAagWNAnJxDhPe6ZPRSXi8zoGG6Xjwe3H8gAKjyCjU6FYDDMeG6OiewhRpJT2Jabra09mq0Gj5/eo90tkUwHsQYdxnJZjh4+Jq09biOKx4gS88TRFbf05oqmK+EbNhRwiQ9tiSqTRs+xaVt9TKdL3x5QrNS5fOMhhVKb2ewYZw/PMjuWkM2hhVJJTp4jiRGpnorjVRs1NvZ2qLQa+CI+UIdUCpu4dZO5yTQ+L1TqBUxM6T22bJVquUO7q0mrzFR6lkO5GTyaVx57v1nl6tI11jfvo1LDo3eJxlzYtot8vkunPiAYCvDy6+cZOH0+unyF/Y0607kFfvGtX8Lj8XL38SOWnj5hMOwzkojh9Ewmc7PMLZyiM9RpdXvSkxzyCN80snkzgIpbJDeOhWl32KlssllaI1/fptmrsLOzxtKD29h2n+mpCVLJHJ9cvM3Gyi7JRISTZ+YxRUOu1aTRKRAJ+zh8aJZI2Es8HqFYqtDpDMllJmjWBty5u8ba0xKrj3axezCSjHFEND3O5njry28S8HqlXUpMWPVqj2YHDF+KStMiGs7gMXyy4TPoD9Fp99lY3eXiR1fIV8qcfuZZmcxu7e0xOp7l2IkF8vvbfHr9KvVSmYnRLAvzM9K+9O6771As7WANm5w6M8cv/8qXCQc0NKVHubxNoZ7H0txsbde48M41Wo02o9NJWS0S/uu5mXEUxaJQLPPc+VfY3qtw/Pg5LNPNn/zRD7j28T3sdgePJkLjQeOpsAIJn6KYvO0hB6q7UHJkU+rBdfo34K6gqW45zjRDkYFA2MYMb4ivfO3rfOOXvsXv/f7vcvnDS/SaDYIBHbdbEakovrDD0dMTnHn+mDwfTx/vE/Yl+ee/+k/p9hooui17IjrNBpc++pB2p00yE2dkIsVuocOFCw/JFxx++R/9GudOnSPqd7G1/oR3L7wjG6+TuZi019mYsiG3Lcq+nTrJWJBYxM/y8jKFQo1UNMknF69T3msSDEWICsXwzCGSiSi1apWPLl5m4dgsU4dyEgy6pimBr1yuY7h0dLct7SKVSoXZyUkMHUYyaYr7Vbotk75pkstOSu/w+vqaDLKjo+OsPBINkBn8bj+tVodCoYKq6Pzr/+FfMpYb4crVy9x5eItA1EW/W2d3a5v9vQovvPoLfHD5Gv5ggH/6j77N1PioVAz38jUKxSFv//gWW9smRxfP8Su/+i2OTael91n0SdQ6ffYrVXa31wiFfFQbRX707l+xv7NBu1yi1WxJMDE8BqMzWZKjUWZmx6V9Kxhws/J4ib29HYJ+v4QdAdEiCLdbfQzRsO0No6kuatUmiuYhnsiysHgCj98rbTmaWyGTGWVq6jCLh8/IKs6TlQfcfXAVn8fGMTtyDPhcLubHp1m+94hPLt2UUCz6LvqmSBZgKJRkofiJBj63C8XnIpYd4eXPv8HC0aOsrYvEL0bAZ9Bub/Pw4RVKhV0mZzO89vp5zFaDzfVtEskReZ2fP3WOkXAKj+qWfT+3H99ADyok00noacQCI9SrTS5cfofGsMZ+I8/G7gbPnjnJ6YWjpEIjVMs9fvCDd1hd28RRdbqYBON+JmcExHiw+306LZOrV+5Je+D01CGeO/8M9UZZVpwFeHvdgoVs+qaYUxpMTuUIBXyEvSE8SpAnDze5dfshnZ6P+8t1qq0oenSasYWTHDtzhPFsHMdsE3S7SQaDuByb7d1tCsUCYX9I+vU9oolfdfD7POQrVW6vPJYQPzeWZTQSI+DyM7A0Hj9+yO/+9n/i5vXr9DtNhgMBiEJXsjC8Gu4ATMymmT00SrVewhK/hyeEzx3FHHgJJg6huOMkk2meP32UqVRa9nVt7Tb4ix+9Q2IkzdHFOaJhDwGXsGq0qFf2ebz8iFuf3mZ9bYX9wjqtVomB2UVTXISCEXKTOfwBlxQ0dANKhQp7+2UGti2T9ZHRKJmJLN5ghJGRWSbT8xwbP8KoEOs0nV6vyvW7Fzh8aJR42IslrUJ5/uhPv8vv/d4PMHyzzB5/DU8sJmH4M2O2UN0FoAufuABfoZYLq4eEedvGHQj8HTVcAqrtSJAXWyDgotUyZSJgtjq09vfplCsS2gUwa4aL+PycPJ5sEP1bdpbPQPszxf/AbuhI26HVN+ViDZ9twrP+WQOpSCoqKyuy9+YzT7tU2QXoS4P63wgwYtyL/WXzrKpiNlvSKiP3Eb1xjRpu1cTsWbJqaAtJTSysYRjyZg9NXLpCKKozOZ/B7VJkb2MolsDtMeg7wseOVOllwBDRRPrtNRzNwOn9vDn1H4rb+Y3f/PcsvPAqH126xObmKu1mgVhA5/zpExw/eohg2MNPP/gpT7e3wBCTv7CK6LhchvQoDwbCK9aRg0lRDlajcLs9svzuDfhptJpolkk6FcAfdlOuV1jf3GVrvSgbEnXVwG1ohMJe+mYf0xKrkHRlI4XfJxqj/Pg8PnTDQzASJRSNMbSHbG2uy8bNsM+PYonBpuLxB6RyqKgufO4A+Z1NVKfH3KFRGWyE+j49PsdoaoZkdByPJ0GrM6DZbpOv7dHuV7i3dFMmBUcXF0glEyTjabptYc4IYhAi4Ivi9Ybk6h22OSDgcklAdQkFVICUSCAsk0a/geqCVrfL9fvL3H+4htWxOLtwlOefOU4w4qLdb9PqdXApbnTNg8/rk1akpccPaTYrHFqYYm39EfXKDh6vhW4MWDw6y9AZUCqXqDeahGMjaHqYpcfbOAMXx2dPsDA6I1eBsRWDYq/N5Ts3uLd0lUgIvEaTQ7Oi6U7l1p0V9ncq0iv8/EvPMMDm0ZNVejWVdHSSN17+Mo5t8GR9i6cbGxiqwsz4CGGPh5F0jqHqY7dp8mRjg2I5Ty4tLCRuQkIpjiYJeXSZUDn0KLV22atvsl/dZGN7mWq1SL6wx+rqqgSJ0yfOsvZkk6Xbj2TF5dQz8ygeh0J1h2anTDQqVtKYIRYJYDtDqTLu7VeYmz7C7laZetWmUhxw65MHDLsDEtEQY5MZxqfTvPLGi6QSEQJel5zkNCfEbqHP1l4XXGFpZUoEYngdQ8K7CGjFaovb9+7xdG2FYCjG3KFFXB4/129d58zpY3Q6NW7euEIykWBibJRPb3/KKy+/RKVU5Hd/+/9iOGhy9uwi3/qltxj2qmxtPUTTumQmk6huN/fuPuHHf3mBRqXFs+dPyAZrzXBIpYQVJ8PaVl6uPnLv3iOOHj7D3m6Nv/yzn7B8/zGDVhOvftBQKvztQk0R1hRplRF+958p7oqofigqqlB6lJ8px45Qr92Iiq5QsgyPH1vxkEiP881f+jannzvHH/3xH3PpwgV6jQoBEfBdCl6/8G8OmJhLcvqZRdrtAVtr+8xNzvPNr79FsbLHTinP9MyEVGqELeX6jRt4Ax7i6TAPljZ4+LDM7o7Fm1/4Oq+88iqz4yOY/SYXLn3I0vJdIqkgM7NjrK4vM7DaDMwGZk9Y6Bx8bg9bmzs0mz1mJ2a4+O5laoUe4XCSSDzIidOz0kZSKOxz7cZNxqdHGJ1M0hEWiXQCXfew8nRNru6USkcl7Ip5JhQIMD6elVWZ9975iMJuhUatRSqdldUQoUwKW5HPF6DfURgfm6bd7LK9tSvhXfSo/Nq/+BVpn9jY2uVP//y7tHtNoiGxCs043/+r75PKzPHoyY6snPzGf/cvOLFwRMLF6uYqlhHgD/7kXT7+ZJ1TZ17h6994iyOTSYIq1MoVTNvBtIcYiiMrUfv5Hf7d//m/yqZMu9NgbXVN/p5Da4AroJGdTvKFN19jd2eTBw/uSNuGaCCXdr6BRbMhrHc2w76C3xslHIximX2SqQSJzCjBaIxKtUq10aDVaTMiGhaPnuXEiRdIpsao1Ku888EPWd28x9mTR5jMjXDnxm0+/eQKujXEGVgEXCEeL21SKtYxBbiLGqRQPRHWGV1CpO7VCSVjHDtzVlZzu12Lt778JUJ+FXNQ5Mql9/nJj94jlgwxOhGXqxOdPXuKZrNFqVDmy69+maQnjUfxycblQneTYmsXR3dkw3osmKRVrXHt08sMNJOdSlFWUOamJpgeyRD2Rnm8vMbmbpGVx9vki036zpBwMizV32jUTa2YJ5UY4e7tJ6iKj6npOaamJ3m6/oSh1eW1V59Fpc/4aI5uv8f9pftkcimCviC2qVIt9tjZKlFtdPGFMjx4WGRjHWxjhPG547z8+iuy8VjYJtPJJGMjaXRnQD6/LVeQOXLoEJpqE3CrpAJ+mcitrG3wcHOdo0dmGY0HSLgNROfVAI1Kvcx3/uxP+IPf/wMa1QrWsIcjSkWaGOc6/qhBKOkhmQ3I8/raG29w6+YSW6tV2m0/im+S8fkTPPfMOc4tTBDzehgMFZ5sl7hy/VMWjy0wMTlCvrDJ1tojDHVILp2U/V/720U+vPAB7773fdrdgtB5hTxMLBFnfCJDJCZWcKqzs7VHty1AVWU47JGdSDJ1aJqereAOpjlz+jVOzp1gMpYmIvrNhAA2KFJsrBON+mRj8db6Ch9fvcjVG7e5fUv0TU0yc/JzcvUYAdBihRgjEMDt90uPe69Wk/O+7vNJqDUEwIv+Hs/fhefPvO4CrA8AVcHr0en2DlZ/aRdKUtUWoC6aW4WqHZkYxxOJSGuOSBJkguByHUC8puHyew+aWwVMa6IKYR18lr8F7n8b/oY9U/r0RaOqVO+FEi9WwBFg9fc26eGXavuBmi6Ud+HT/2wlGpFwiE3YfsxmQyr0useLauiI1WYUt0826AaMJuNTUUIu0U8BkVgYLZzCVFwIz5tIcFRrINqmZUKgeP0HXvfezxX3fzBw//X/7Td57itf4+6DFR7cvUmntoHHqTM/mSIS9pMcyVBqVNgrFsiMjBIMhLl9+55cwm5omTKoCVVAdNKLZQ8bjRqVWoVaXTS2BCVIC8VgOGgQDBmytC1KN1ur+/RaQ+zuELPXJhjyoWk6fUuUftv4vQaH5iaZmMwyNzfD3v4ehUpF+sd9oYCEcKs3pLhdoFPv0mx18AQijE8cIpue5Oyps5Tzm7jdJs32Lk+e3sXt0liYOyyXKwx6EsSjE1JJGaBTaTepd6rcX77D1tYqudEk0UiAoD+ISw+QjI+D42E4EKqRB8VS6bXajEQTxAMRDEWTzUUiIAt4bw7asiwvgtbTnW0er27w+OE66XiGo4fn8YZ1PF4x5arEwgkqpToeX4Cu45Av5um2qhxdmKJU3KTV2ieW8LBbWKPVreHxeui0TeLxDJFwBlXxs7tfk0Ei7ItzamGRkVQWYbqsdHtcu3+HDy68LVdISUYh5DdJpRKsru/y4N4S01NTzM7PUO+0pX1EtX141ThfePXr9IYq1WpTLrNm9UziAQ9eVZEQ0HZUlnfLVMQKNKpFs7p/sJyWaTOdHZNBUtccNN1mqHbZKD6WzbJbu8sMh23ZAFsq1tjP1ygXaqi2QbPYlktUnTgzTaNfQfPa2GpPHiPk9+Nx67KB0RSQgE4immLQVSjle5T3+6wsbWB1+8zM5siMh8mMxYilIiQSMXK5DFbPhp5Qz87ycKWE6XjJpkdJBWL4FBc+l5u25VDr98lXK9y9d4tavcXk5CGCwQjDYV+qy512Fa/XLbvsQ5EIb//4R9LeJZbSvHjhPRq1KicWD/PSi2dpNvY4e3qezc0lZg+Ps1/Jc/HyNa5fvsOgbTM3P86JE3N4/C7u3X3A5PQx+kMXMaEu4uKjC1eoFto8Xd6gWalh97u4jZ952gWEyebUA9VGLgk5FI8JWDuwLTkieRJdb/L6FCvGCJ+kqHiqGN4gmh4iOzHLv/1f/i1HTizy4Ucf89u/9R/Z2VhBd7qEA258PpdczeLwqVleeuU5XIaPZ88+RyQUpN8tsb7zFMejy0Cg6BqPnjxhZWWTwXCIx6Wwv1Nl6cEejYbBmXMv8c1vfZvJqQnpu3/3vR/x6e1rzMyMMjs7Tt9ssr39hG6nxObmE6yhSS4zyu7OvlRx4+E4H1/4BKvnwe+L4A95GZ9NkB2N0zV7Etxj8SDTszna7bqsBg1tSypY7Y4os4vVETwSKkWVZOHQLMcWj/Dp9fvsbZUo5WuEw1HcomQsLHzOkPPnX+Tjizd49tzz7O3mufXpHep1ca3G+MVvfZEjR49QLNRYWd/l5s27nDpxmOnxNPdu3+Qv/uKn2I6f44tn+B//+19nYXIaHZ1qq0R1OOB3/vBtPrq8wuTMcX7hK1/i7OIEXtuk067LVY8cIUp43bLhfvnRMv/ht/8PXnjuCBEXfHzxCssPV4mEw4zNZHAHFT7/5ss0m3UJN/n9FZKpuFwacnlZNFELG2JI/q9YbmxTdEL2iSaC+IJxHF2TzZBifAuh5HOfe4u5+VMYepRQMMWdpTu899FP6A7qjOcyeA2diD/Cnf+fvfcMsjM9z/Suk3POp3MOCA00gEEaDCZHphFpkpJc8speWet/tqts/1mnsnerbK9MaVcSKZOUREsMYp4ZkhM4IGYGwCDn1Dmnk3NOrudtgKLkquUvlf7wVKEGg0Z3n26c/r7nvZ/7vu7rV5S698yTR4gGuvh3//t/4P6dRXW4QSfCiiwldxVHue4ZbXqsDhvh3m6C0ajCjX72tz5Js5Fle2uBG9eucu3qfbXFkZzIZz/3Ek63VeVRJJB7evpZPHqvOmiL4LJdWmFhc45So6qsQD6nW1G9ZPOQzKaoNJrqnuS2O7AZdJgNBjXAtTp65mY2eeuNn9M2WlS2JNztp1hM0BUKkUnmiMfy1KptvH4/FquZWquiSEU93QG6w34luCSSSZaWlzDbTHidXho1PV5XN7W6VlF9hkYOYDFH+ekb15VgEOwaYvrItNqIiVhiNNrYMzHMQE8Ao0GOOE0cDjulXAqLrkXU48RmMhFLptlMZZRdJew24xJSVKdNsVkhVUjxve99l+/87ffIJDPKMiHPty7EEZNeHezMTgj1uAhGPegNRmXlKaR1lKsu7F0HOPHcK5w+dYxelxGNUNLWU7x/8YpCyJ58Yj+BgJNMNsbyyiLVaoHB3m6GeoagqeH//frXee/dH6nBXadvgFGjaD9dXW6sNhgbGSKdLHH54h1FWGq36rh9bjVQa0wexvYe5cXnPsWBkUlCRjNm5dEuUKntsBafweWyqW2GfE9ysple3+LP//z7bKRs9O97ftd6YjCoe5AM7aJSy1ArwVGlMD8ixcgQbHY5lDDfLFfU++jNuxhH8aRXcnn1/vJnAsmoCu3hUaBUwqvlZGrXblOuKN+7Kxr95edVA/sjy4zKwCkv+65aLtcfUfTlOqx9FBL9x4OfDO6lVIpWpaKUfqVyP/LNy+8fe94fv+1xgHbXLrM7wMtzlC/OadNRrGl2n2uprA4iKtRaSKMVtKhQpjR6rK0cfX1urBbZruqwOi3YAoFdEUhrRqfToWlWdkljVicdo6CUoSMOh9+EU/95Zvff+Z//LRNPP09dAiXFGLX8Esb2NnZLh2QqQbpUxWRzUCxLgLOmVry1alOtbWVF6LDbd18szZayEWzF1plfmmNnO4UWm/ISB7oCVOt5KqWskgnFD17MVdXgLevAaimvwpzyArE6BfVXIhxw89SpY+yfGmNja514KqZwW9lyhWqtoTyn9XKDUqakbCG1WhunM8BrL3+O3q5hTBKKEgtPK8lOeo5kdlV5PEMBPz6HF23bhFn86zo3jbaVettAplRiJ7nNyuo8GxuLuBwWuqM9dEf66YoOYDKZ1Ho9m8kpTnnA5UPb0OKxuzHpjBgVU1VutBqqiEWkRq1ZJldOU6rVeDi/wrVbD5nYt1d5pYWbr2m0GOodwuXysr4TYyudxWw205DDjNmAyylBwgrFyg4dfYlyNUet0SCTEUJChWiwl2i4B4fNr6gg83OrWM12pg5MY7W7qDU6XLl+nQ8+eAdaWdxusbJAIOQjnkqRjMXwuz0MDQ0qz2EynafTMrFv4ghHjjxFviirOB0hbwC70YpFLkrix9DoSFXrrKdzpMsZWq0ipew2m8srKtj6xLEnGR4aVaFJScU3qLG085Abd8+Syi2h7ZSVQiD+8lZDx8N7KxRSdTRVDT09AY6eGCeR36TSydHUlVVAS9RNs0GkRj3bsYQ6FDmsdob6xlhbTDP/YIfN5QTteonRsTATB3owu2RFbCQS6cLj8rOxvEO3d5i9E8dIZ1o8mFnHbfezf3gCl8migk0S80lUisxurJHLFpiZWVRB1sOHjjA63KfIRTevX1I0IHnNunx+Pr5yiVKtQjmfYX1pkUatSl9vD9MH9xDwW3jp2WPkMxtsxJaptassbWxw/sMbZFMFenqDPPP0EQz6DkuLG/i8fXT1TbK+naTZ1vGtv/k+uWSRVmlXUdFq2rsquiDJmi1llWmIkiOrWLHGiLoqLGDFghaNRO4Ujy2YMrib1EVYBdc0Zsw2P6eefp7/7l//95itNhaWVvnjP/4T7ty8hLaZJ+C24HSaKVfzdA1GOHh0inKlqvzr/qBLEY8KlRxWi41qo8HGTkyFQR22AI1yi1oxx/ryuiJsaPVupo6c4MiJEwwMj2OymPn4wlnWVufweq1Egh5llbp5/TIGfYOkZGnKRawWB5l0DpvdyVMnnuInP3yHxZkdLGY7To8Fd8CAN+Qm2tXFL86ex+mwEgg5FfrQ5/co+83a6oZimBeKJfVcxeffbNZVGD4aDWI228gkCqyvxNTNWgZ3oQiJL1wyFcK4j4a7cdpdXLp8jbu3ZzGZHLz08nOMjo/idPnoYOXMmXPYLCbGR3qYfXiX9947RzHfYnr6GP/Fv/gdRnuGsGpMNNpVYsUSf/ujM7z9/i384QGefeEpnj46RsCpx6jrUGu2SKQzrO1sY3V4uHTpIgvLd/j8689RTm7xxvffYOb+PC6nnbH9g9Q7OV586Ski0SBv/OQHmG0tjhye5vaNB7z33kf4/QH8Xg+ZVJH4VgFtS/IOLRxOMy2NEaPNjDfsU0Qu8Sc32joi4WG6IsNYbV7WN9e5fOUCtUZVYUOtZgv7xvfRrOeIbd7H55TLbIu3vvtzNpbSivgk9wlR66SDQWOQtb9OUXAsdguesJuh8T51rZ+cHKVZrVAq5dne3uFv/ubbWFxaTj93mNHRHpVtWVnZob9rkhNTpzC3TZyOxAAAIABJREFUxfsr29JFdoqrJApZrt2+Q7Q7Ql80hNduRtOsks1laDY7DPSPKq7+1voKwaAbl9dNPJXj3t0FPv74phJxApEoE3smFB7RoNXx4+/9RH2vRLAyWAwK32txmtg3PaGyWw6rhaJsYDa31YE1HPYxOboHm9GLx9XF8mKcSrXNxPhhfK4BvvLl73J/bpXBiXFeevkF7HYXb79zjlK1yYsvnGa4x4NR36GQz9NpNjAbUFY7Q7ukUMKVRpu1nSJ+TwC/w4YZ6SAoUmzk2dxe5uMLF/ibv/ousa2UwtPIcKrR6dEYdBitGqweA6FeN3aXSV03ugJDzN5PUGp46Jt+julTp5VQ5tF1SGwluHF7ho1EikjQzYmDYwz3hJUIUG03lK9/fWMFn9PJ0sOHnD/7C7LxTSrlBFpDFY1ZuOxRXnvtFDZ7h5WVJa5fnWNjNYO2Y1XCQqtjwmT3Mb7vCfbtO8STR08wHI7g0ICJGu2OdJ3EmV+7Q3dXEJfVrMLqW9urzC4ss7Pd4qvfvkBw4LS63gk1Rh5ii1Fq9S+H3RaVbE4N82J9M8v6WanRu8x0GaRlQG5Wdv3v8veMNplxNCr4LmFNGcQFtSss9seseEWrcjrV4C5Kt/jqHw/5qg9Dht7HJBbjLtZxV0HZ/XhyfdpVy+VwoFGHjFIi8Q+G9V2m/yO8y6MDxOPBXX0N9fovPfZiqxGEbKVUxWoUm6BGDeCi8svZpCzClXjjk2tK6JEtrfjcXW6zuh6KaObyWjApp8PuYUbsher7aLKjt8oWQ8K1cu/Q/mZw/+cZ2+Hl//p/YujYaUztKkF7g6i/gdWUpV7PUiiX2ElliaWypHNZakIAqbVUCUt32IfPY8as0RLwR1X40mJzcWf2FjfvXWdjM0ZVDn5NM1qzDr2xQ7tRptOqYVLpbp1i7sqNUFh283NzeDweHG4X6XRWkWmCQY8KnokCVCgWFaJNXvSFXFYpn+Llbbc0TO07QsDXTSnf4Mi+YwS8EeVBF2Ukll0hXlimWN3BZAGjToNRDggGOw6LsMadtLUOag1Z7xfVWlGjbXH/3i02VldxO32cPP40w/3DGHRtxS4uFQpY9Rb6o32UclU1VAhC0ygnWvUMtRSbLTWsl2slTIaOss08XFrk6v0Hio9/9InDdKpl8kmhA0QVdzhTLHP33gyjI+MqsLq8uEj/QA8WMyQSS9RbKSrNFJlcmnq9SSpdpNPSK3KF2xXAYfeyvhYjlckzNDZOOBql3dGxtLDE+Q/OUMhu4naLj9tCq91Uod1KqUDQ62Ggr1d5gYXtW6/B1L4nOHL4SRodwWMaCTplcBc1fhclJZuRVLHMaixOsZGlUk+ojy9MW4vOyvETp7DZAuSLLdp6M01tk9XYHHMrV9neuqfKspq1Ei6ni2y2xOz9VXWjb5dgeCDKyaf2ka/GyTfTNCihN+mV4ujzhOjrHmJ5ZZ25xTmcVjufeOlTxLbKvPHDs6zOb9Ks5RmfCDG6L0y+Lgg1kyLLSAlTJpFnon+K7ugwqXSN2cUEAVcPT0w9gdNqVVmDhkavgljX791mZn6BVDqHBgPPnH6OieFBxbePb60pyk2tViWZTTOzNMPMwgzVYpG0fA+rVSxWC70DXbzw0imOHd6D1dhmYfEe+VIKm8vFWz98n6tX7+L0mTl0aJzR4S7EEGyz++nuG+fijdsqUPvD77+n/NyCGzJqQC+Du7r+7zLlZUgXq4wM7JKzkPtCtVbdndcVEnK3+0ZhH9WOR+xk8oG06LRWLHYfn/38b/Of/v7vYrLZWVra4itf+RpXL5+HRhqXDRXekgPHxNQ4U4f3c+HSOYbHB4j0B8iWpaOhqohL4iNvKCylLGFs1IstNpbnKBdzakgx2j3YvUGiA4M4PAGEMry6Ok+5lFJKY1fIj9fl4t6tW4pMJMNRqZBXHQHSneAPBFRJ3PVLt4htZHE4nHT1+PAEzDQ6dfbsm+Ln73ykblQejwOT3YLJYlDe2p2tmEIyCirO43GrDUkulwZNDbvDyPDwIGaDiZqUz915QLlcVSqrXPdkgxEOhYmEIxyefoKPL9zgzM+vQNvGS6+8pCg1/YMDGI0Wrly5xtrqirJnSVbnw7OXSewUmdwzzed/5/PsHxnDqTOpYHu20uQHb3/Mt773Pu5gFy+/8jTPnRjDb9eqbVW90WZlK865qzewufxcvXadgcEwp4/vx9Kp8nff/DYfnD2rDn3esEX9evHF02h0da7cPM/wSJhoJMzt63e5duU2Pq8fu9VKLlMhvi1rdTnItVUgTWMwEemPquI6GWfMDhf1trxebHidvYQD/SrMu762TC6XpVyWQ2c3eyf3UKkkuHXj59jNder5Eufeu0pys0q12NlVGkVt12sU5lCnN6tAtOA5I/0+jp0+yKuvPovP5aKSFyQwLCyt8JW//ArdQ25OPX9AYTHlelerGHjt+S/Q7x/GrPIbaZa2brGdX2A7leDuzAxusZB4RVhxMBCNKq+31WrD6w5QKpVVmNTrsyrFX3op5ubWefhgFZ0ScsyceuZpxkdGuXPzLt/52x9SytVwOBxojR00xg42t4mhiT4Meg12i43NzZjCCss22WI20h/tZaRvHKPGSTHbUtmsUGCIRLzGX3z126wnUgyMDzM6Nqp46XfuL2FxeDl57BD7hqJKsNG1agrhZ9ZL+Y0EPuNqk9sxOUhmOvhcIdwWGwZNiY2tWbZSK8zev8m1S9e4e2OeXLamsJCKBCJISUFOOnTY3SZ6h8NoDE2KxRJBfz+bG01ahi6695xkcM8+AkEvzVyGWqlGIpFVRBOzvs2pQ5OMRYPYTUayjTIXr1/g9t0bavu3vrzA0vwchUyapuRddFXsfiP7DvTz+qefwunQcubM+1QqBlaWMjx8sEm7Y6XZcdA7tI9PfvpzjPQNMN7bS8BqxUIbQ0fC4XnK7SzL2w8JBVw4zBLarrATWyWTy7O+WeXf/dnPcfoPK1+4IxLeVd5F6ZYh3SC8cxmetTRKFTXkyuBucu4Kjv/4IZx1NRQ/sqdIeFXoML/6UN7ycvWXBUxilZFBVsKoooCrYV3Y7I9+L7AM6XNQXvhGA4MQeyq7YVZ5bjK0P7a8iBhTy2bVc1B/XzZuv6LiPw7APubUq+fyaHBXaEm9Dr3MOIL5reRo6yVAXFO2GAsVak0tpVqHRmobu6GuxM9ytamC/6K4W6wGfH4r3oibWraofP5aixWDzYHetnvYURz4jnSfmH4zuP9zDe4nf/+/ZejwMUa6PfQFtDQrqzTbMSw2reKbbseSJLI51jc3iCVjCiHlsLiol9IYdXUmh4YZ7B0jGOjD6vCTq+Z5OP+Ai5evsrYSR9OxYjSZaHeqjA5EMZtkmmhhczjYjqWZn11SBJR8Jk9/bx/ZfFb9YCnmqiDoWjWllo6NTBDxhgj73NRqGdLpLaxOGwurWywsbDM2Ms1o/x7GeoexGq1qQCk0isxvzrCWmKfSTGJ3aFUYwyTp6LaGiD9MG2k8c5LM1FWAVKsXqk1A8Ykf3p9jZyvDyOAEJ44dV8zTclHWZGXMGj1ui1tRVTRa8+4JXddReDkpESnWd+k7mWwWv8uC1aYjlk2qsOjF69fIJlNMDPbjMEu4qqFsLW5vmOW5ZQ4dPMTw0BgL80t4PS68Xgep1BotsuQKaxSraTLZNMlkRuE1ZUZzu/2YzXZEaH04v6AOWtLgGA52sbqwyq1rV8hlttBragwP9ivLQKlaUYq1hFR8bhduj51EMqFUms9+5vNMjk6RLpeUjUVaR6O+PixGOw2hbOi0xDN5pf5rTXW2EnNkc5vKMmTRWwn5w+gNHjQGtwq5xLIxVmMzJFILlIqblHM7FHNxpqb2qW3OzWsPWLy/TSPfYu/4AM8+/wTJwjbpcpJSM6/Cd6KWRiNRIuEu1lY3WV1ZUxz3l194BZ93gG/85Q85d/YS2laF3n43vrARrbWF1qhRjY42qw2HxctQ3wQmk41Cucn2TgVNx82x6afwuLzo9RYx8VHIZ7l48TxL6yuKtrK6LAU8JznxxBOYBNdWr2NTjOMqiWySzcQG3/j2X6Ftt8nGk6TiMVVyFIyG2DM1xosvPkVfd4Dt7UXSmS0ikTBvv/UR7773IYGIl/GJPqYPjhPwOUjncjg8Pko1DV//+ve4f3edYqKJMCslZyACiE7TVmq/HH6rin7SUQq8HDxkFSzDvFJ0BAcp/kp1A1dakBrW5aYg7y+vf7vLxxd++3d58bVniHT3Mj+3xV/8xTe4du1j2tUkbqcWu12rNkh7p/ditOhYXptl78ExJqdGSBZ3WF5ZVvDpermpyCF2i51Ow8Kd67MUcnG6egIEwl7SuSJasw1fqEv1OuTyJTptwZWVsdsE9+lXG6ArF69x6OBBcpkU+WyOPXv2cevWfbXZE0zk1loCmlr6+rsZGIoyfmBA2Uj27D3EWz86QylbVI2W6VIeq8PE2PgwC3OLiq2eL6SxSN6hI5z0DmarVlmxxsaGMZm09HWHmF9a4e69BxycPszs7Dx54aBL+UrAz/59B6mW9Pz0zfNk0h0+/fpnGR4bVMFECYCuLS2ytrbK0soST51+hrM/P8eVS3cYHN7Lq69/miPTB3AajVjlgJgs8N03P+DNdy/jDob4zGde4rnjE3hNLczCuS+WmFla58z5j0lkcmQzeV597SUGeoLoqiW++3ff4uMLH6LRVDA62njCFvoHIlTqWYrVJIcOj6Np17EYzBSyRQJen/r3Megc6uAhDbJy3RBxRPyvgxND0vpEoVbGG4pgkNxNto7P08uTR57DZrJy7fJFTHoDyUxMBTmr9QKJ+DIba/ehWaJZrHPr8izFZJNmTYae3VBdWyHopMnULG53THYTfeMRnnz2EGNjvYwPDeN3RDFq3SxvbPFv/uh/wRnRcfjEBHK8iEsTa9POay98nm5PL1aNNDMnWdy4Qrq+ynZiS/HU3UEpjPNRKeSIhMLUqkU1jCr2+PqO6mFwO42EI0Hlb79xa57tnQLNplmRffbtn1KNvmffP8f8zJqiGLVUwBNcfhsHj+1TLcSJ2A6VimweTIq9YXPYqFWrjA+McWTqqNpmJOMFvL4QnbaD7Z0S3//BO8ytrhPp7VHFbwnZMhq99AyPMj01yon9o4SUkt5C2y7TbGZpNPJki9ssba7jCHTRaDsU+lSyRtnUOtdun1PWJYdRz7UL17l26QGJWFGR4eQ0Lz/3apg1tnD6LAS73HR0TWU3bLXkEBVEb+nD3ztJsKtHKerZnW2atSbBULcKLIYDLo5PT9DvdQkrjKX1BT6++JGys4b9Xja21jh3/jyXL18ll47TpowrYuTIsXFVoCUq/PVrVzl25AXOnrnBj988h9kSRm/vYvrYM3zxC7+NS28kaLIScbkxa6RFtqz6G5q6IpuZZXWNkLC8w9ShUs2ozfvMwzj/5ktv4Rt8VQ3FCuEoVplHfHWD1apY6vJQg3VdmkRbu4SZR6r7r85eu2/b/RM5CIg6LYP2rlL+H38of7q0lnY62Hxe9bnEJiMbZ3mb0GTk4whCUhUrPWK4yyAs9pbHBwZ5/uLLl0OHDPSP7TGPP/tjS4xOp6EtRZCyeRVEpW53aJf7pM2yGyY1aKSZt6P+vNaEnLyWW2307TLafEIBHiSAK1hIGdJNJj02u2wvHZSKdSJRj7rmOhwWtDaPyi2Iqq8+hu43HPdf95r4J3v7iS/8HtE9k/RGHOwbC9Oqx9FoyviDHvR6vWItiz1kduGhSu9LnbisjsMhD1arXhVeCIqqWutgMDqwu92kM3nu3p8hk6wQCfYr5JieFgGvAautTVdfSKH35hbXOfPeOTZW4kjEprerV6EZm62SavqUEFm5UmFi9ADPnHgZr8WDWSdlFKJwbNLUdegYnMwuprn3YIOIv4up0TG6AkEMBj2VVoPV1Crb2VUa7Qw+n5V6qahYzFLAIqq2nMQ7GgP5YpNstkJRTqcdDYFAlGZdz80bc2o4FzazL+ATU5AKELnNVnQtHXarD63eRL0pTvk2WlnX6YzUOzrS5TIbsS3cdiuRkIe2tkamkmNheZEbl6+osJEMJ25/gO1EgWbdwOKDeQb7+jl58rhS5GIpubHqabQL6M01srkNcrmY4ifHN3coV1u4fWEmlOpVI5XMsLa+QTaXU1YIjzdEKV/h3s3balAWjvxLLz6lhqZzF25i1DuU7SgcCXBgeoJKJUtsa40Xnn2WSDiqClFUq3PHSn9kEpvVq9j49aYEkzvqBt5sF9mIz5EvJ7GabVj0NlwOtxoKjVYvlVabpe0FHi5dp1TZwayvk45vEd9ZZ3BIAnF27t6a487lOcqpKvsmR3jx5ePKflFqlXmwOCMyM+12SwVprdZdVbRRaeBxehgcHMXj6ePtn57nyqWbGDoNurs9DI5Gle93J7nGzvaaylD0940x0DOG0WJVh5diSZBfRsaGDuP2dmEwOFXzoKHVYPb+LSIRP+FIF3du3yOTyfKJl17BajJhECyogrbI9qHFenyDb37/m0R6/Fy9coGlB7No21qePHUaf8SPP+TD6RSyQlZZn8SacP7DW5x9/5KyLUmWY2yiH3/YRZOGen5yGP7f/sf/m4X7O9RzHdrVOia9Tin9cnOVgbzZEGLAruIu6ELlR9ToHmEMdz2PukfoyF2rpNzILepwLMqzwejE5fHzB//qX3H6uePYHC4W5mN85f/5OpcufES7kcbtkou6nkKloNCAaBoE/VYOH91D72CAxfV5NmKbtNo66rUOXrePUr5IPt3m9u05PCGPuhEIIUmQjHv3TOPzdJHJ5BXnW7oO4skN9u8bJBh0Uq/VuH93hqm9+5XSXS6WVA/Chx98jNXkoJivM/9gUdGt+gaijEz0EOzzkEilSaerzNxfpyvcz1Mnn2RhbUGVET1x5JBSnn/0w+9RKafVACl4WKlkF1SioFi7uiJ0dQWoV/IUK2UWFhcZHBomX6yQTueoVxuqRfjYsZOMjx7kG3/5JusbRZ5+4SWmjxxSGRrFhjYaWFyc5dadW9jtdrLpHLdv3SfSM8Cx06fZN70Xr9uBqdZieX6dN94+x8OlFNH+Eb7w+U9ycv8gHr2Mgg02k2lmltc49/H73L13B483wJ7J/XQHIwSdTr733W/xcOa2GpQsHh06a4exiUHsLiNzK/fYv7cfl93AIWmstDko5ArEYkns1hA/+O573L+/hsXsoNXpEOoJE+3twSW2OFcAm9PG5s4a+Wye7vAAU3uO4ra7WV5cIpvO0GyXVGA5k5OgbpJsOkFqJ83OapLUdol2Vac2tLIole2ebH60ml1FUlYgZqeR8YMjPPPSCVWKJeHM/vAgRr1b+cL/9Gv/AU/QxqHD+wkGomxuJvH7ehkb2keXN4K+LcjdDXZy99nOPySR2VJEFsldBSOirhfU55bGYPl3lfvQvTsL1EpthvqiRIJ+Moky7713kWS6js0SwOnx4Q/4qJaKZFN5dJgopApKUDLaO/SP9XDw8F6ScSnZS+F1u1TPgoRT5WdKVOw943tVuVMqkcNgMtNoadlYz7G6nOH61QXiyQImi5NWQ/oTrDj9A0wenuaZZ46wt9+Lz6DBpKlRbibV0J5J7/Bg8R6ZakV5jA16G/2RLqJ+hwIXXLt+GbvLxdTkXq5cuME3v/ETJZqJrUOCyTK8C9ZXZ2hjdmgIdnuwucyKt16uytZC0LgBtXmTzYQwZPMZ+d4Z6OodJdDVgzfkZf+BUfojHrT1InfvXiLkdHBgdBKLdHU0Wty4d4c/+tKXWN6Yx2Rr4Qxq6R8LE+nyCOJEWUktOi+XP37Aw9ltLK5ufD1jHD71LK++9BqGSoew0UXQ7casrWGkQLudpabJsRi/z1ZiRQ2S2mZRhVTFomrRhvhf/8/vk+rs+WX7qAy6wnSXwdfksCsVWkkWQt1qtag+ssxYPK7/31wlHm/J4P0DhV2EKqHQWAzqmi8bRVHJ5dCvGk6bLWqFohrEJbwqdhlb0E+73tzFP5bFX65VCr3F5VTPQxR6sVaJ9bHyqPn08eeU15EIQ8pf8Mjnrg4egrR8hPaVr0MVMonI+ehtjwUaGfZlcJcGaClREqvMrmQj94umaoqVrFh+eVYd8KSFXJqu5WtXn7PdUbOS1WYg3OvfPQBYbejtbjoGOehpVAHTbzju/2Rj+a//wPtf/QTR8RE8dj2HD4wQDNgolDJKWfI6PbSaDcUcn19+QLqYUAl+GRplFdkTDRDb3lEqdb5cIZmXanIdpZLYWYroWmYO7T/O/slDysMeT6yRyGyo0Kb0rGeyeRbnlmmWm1SLFaYm97N3zx7y+QQdXRGttsHOdpxoaIhTT7yM3xFWlJi2Jk2xsU25U6XWETXfRamkJRUrUC81lNrXLcEpt4FsJU6ysKXW4TabSZUNSSiyUMhgkuILoaDY3Mr322rq1Gl1bXMTndaGzR4mkxVl06pIOlaHk2w6iY4mI31d6kZo1JmpNTUkU3mlLNkMRjwSntUbKdeqZMtldVGXFZTBqiORjbEd2ySXSjPzYAa73cnefdN4PSFVDvXw/izlQoH9+/fQHRXlrMLa1hIdbZV6K0epsK1oG61aSZED8uUqFrtgtLpUIjxXLKobllTwNWpl8vmy2mjM3J9FK8hGhxGfz8nw6ARnz14mk6ioAXxotJ+RiX40hioOh45IwEM0FFbMfdpGErESIe+IWvlq9XZKJSlRahBwCWGnTL6cIl8VtUE2GlY6zY46vNTRUanVqDYLpLKbrG3M0ewUFJlA/p1Dfjceh4v4do67txbZWU8yPtLNF774Et29gh+t8u4HZ1WAKZVLqeGo06pjM5jwWP0MDA5j9/qZX4pz+dJt7t1+iJEWE2P9eP0W/GEHbW2FSi2rTCJ0DNgdATR6IyazhVKxgU7jYGRwGq3WT6tlo1RsqYNmuZBgev8UAY+P1ZUlzl+6zCc+8Qki/hBWVTUlKfy2qhVP5HN8583vozc1uXL5I2IrG4ogMDY2ztEnj6nDSTobwynDlaGK1+3kF+9c4fzZ63gDPkJdbnoG/AJuUt7b7t5+lme3+dbXf0Qh1qCal6bcuipEMolXUtRiYdo3dj3uKpyqVqpijRGfu6BCd4d7nVanLDM6IcxIoYdOi17Y+2YbZqODfVNT/Ms//JeMjgyjN5pZ20zxtb/+Br848x6duhx0BRmqoyr14Zq2Cpn/9hdfYVisPdoa92ZvkswnMTs8rKxuK/tWcidDKl6gVG5g89mxuuTntIFBtjGBHnQ6m0KAHj9xgjNnfs7K6hwnjh+gXJRtRRy71U5sO4XV6lTZEqfNTjKZZnRoHx+dvcjmyo66gfQMRJXyr7VrWN3YUsSKra0ce8enOf3kU8zM3yOR3WBorFeRia5fuUg6Hqcl8lNbo9p/xQMtmz2H14nNZsRlN+Jy2bl567YqqwqFo+r7JY2sImRMTU1zYOo43/7WT1laSvDUMy/y5OmnWVlaopTKMtTdo2xXq6uSabnBxnaMnWSKUCTM6adPY3ablDASsTtYml3l2999j0RJz77Dx/jdL36GfT0+/BI+btdYTW5z7vpl3j/zU2qlIgcPTquDdl+0G7POwJtvvMHM7AOcbjPDkz2sbM8xsWeIvQcmuHztI7w+IUB5mBwbVrQn8fYvzq6Qz7b46ZsfsrKSUHmVSHeYg0cP0Dc4RG/vMAaTXbWsXrzyIdlMmmi4n71jR1WrZi6TZXnpIR6fUV2TllYesrQ4p3JScw9WFe2nUdKDXE9lwFEoil3FUqNpoBfrgV740SYOHJvktddfwOO14nc7sUlxnt7B+macL/35n6vm4KefOU213GR5LcbE5CGCoS6CLjfteoFMag6MKfL1NZqdmmL4Z/N5PB6nCvELVlUY98Oj/ezEkywubKoCuf2TE7RrDZJbeeZnNojHypjNnt3yHtn0Cpe7oUHfNqrrnLQIh3o8HDq6XymTkmGwmSyqoEuyNtVGnWQqhc1q4fDB/ZLHRdcx0GhqmV9eIxbPMj8X4+H9OIl4Xe4U6pfR3kVkYC97jz3BU08dZCBkwqvr0Kqm2coskUwskc1sEU9v4QmGFCmsXK7RHQ7QHw2wtDjL3Xt3cfsC9Eb6eXhnmZ/8+CO2N6QrQ2pY62IoUqKH3H8Mtg6RHg99g1EFdNjZzlGtilJrx2RxYLNbsTks6r7b1tgIdo0RHRzH7LHRMxAi4DGS3l7CY9FzbM8BfBYvurZJee/f//AsX/nan5HOb6C3SiurbO1bdPf4mNozwNLcLKmdEiZjgO2tCqWGnvDIPkb2H1GH+X5fiGFfGJeQhzQVNK0M7XaBjr7KzPp9rt65QF9/UKnuNmlrFnuo1svXvvkx11Zkyw61XE4Nu8J0l+FWhUx/Fb0oVpTCblhVBlgZVGV4lrDq44cMsXLd+o89ZHAXNV0VNjXbqq1UFHU5lIp1xuSwKTtMTVpNBdggQ77JhNnpUL+X95UW1cL29m4T6SM/vvxeDgTqZ+VR+dLj5yGD+2O1Xf2dR+Sax+HV3f/uvq/T8ffEnHoujabVoC34V5MUfOmVWp7Z2iK/lVD3kMceermPyAbAKNYZq56RfRFVPNbS29TQLjAGeegeefl/E0799TP2P8nfGHv2BaKjY4oe0RV2Mz4+QLlSUjfOscERrHojlWqO7fQaO/kttlIbVEsZwl4LBydG1M2gXK+QrZW49nCBB/ObdDo2Bnr66An2YtN4mD54Ep3exFZsiw8vfMDG9orithsMgu4qM9w/iLbdIZPM8olXP4nbYaHaTBOPrVHM5wmH+rEZwtjMfoWaq5Ol3I5TaZUo1aVQSLa7dqUiNaoGtjdTbGxuEAhb6RkKYDS3Sabjqsyi3Wqo8qiqkEEqOVx2m2r8a9WEtW3EZLESz6RY24hTbZiwmMPYrH7o6HG5verUO/vwAR6HlZ6ukBooDEYb8USBUqlKNBzEK2QBk1mpnk001OjluMebAAAgAElEQVSQzGVpGzrsxDcplLI4nA4ePJxldWVLhXW7Ir0cPnBI2VAS8ZikVdizZxyDycjdubvUW1JfnsBmbqrgcKuap1gQ1Usxo5S6Yne6qbaazC3NqKpyGe71Gj0TY3uZn1tme30Ns05LJp1mavoI8/MrzNxfUkPfoWMH8Xd7eLh4Vw1pI4PdmHQ6vJ6onLfZWE0wOXSUwd4D6HVeioWqCtL0dQURc5AgKgvVsvK+GQ0mcpk8bZ2Bpk6nDn7tVo2A38HWzjKbmTVmVu4QT2zgtlp54eSLxLZz/PiNd5mbXVVq7u/93iucPLmH1Y01Prp0GYPdgSfsZX11iWxih95glBdOvUhbZ2Qzk2FmaYtLH99i4cECJk2HIwf30WyV8fltWB1aHG4dBw5MsbqyweziEgaLEIPctGtSiKHh6OHnsRh7WF7JoTc5FYZNLBVHpg7hMVsp5HO8d/G8ss2cOvYkIZsDncJ8NVVFea5R592PznH33lWyqS2WZmfotFtq9bhn3yT+qB+rw4jdJf5qE3aLmZ/84ENuXZ9nbHJSqde37l2gR2hOAS89PcNsrCT56z//FsV4nXqxqQ6AWkNbZTT0MpwLwUg47o+pMioDshtiUjYQRSHbRYmJwiOV9FKmhkkUEysms1OVUb3++if57Gc/Q9Djk7gtW+k03/jWt3n3nXdolgtYjHLo1agK+VqzythYN3/4h5+nrydMpVbm3swNwj1hUvkSH527ysZ6gmxM8GPiM9XRNnZwuG27PHnp3nS4MVtdvPbaZ1Tz7+27NykUUoR8LgqZGDaTEZvZxtZGUm0HIpGo6oWQTV4o0M2Pvvsmi3OrGIwmxidHCfYE0NktFMplGtUOK2vbOGwe9k/uU2g98fZ2TDXVYCt5mp3VHerlNj2RXnoiEW7fusF2fBN3NEBRRAufQw1n9arw/DeUMHHi1ClW1le49+AB4Wg30e5BLl64QzJV49Of/C1OPnWatZVV4us7PLH/MGO9Q1RLFTLlMn/9vb/jzLkP6emL8ge//wXK9bwaBE8emmZpZp0//tPvsJXTcvDEaT73W68w2e3DIStuXYuVxAo/OfNTPjxzhiePHWfv5DgrizPqvwsP5/jJW2+TTGWwO0109/lpaEoYLXpGx/vJF5MEww4CQWG1axkZHsVpcZPcKfCztz7gF+9fpN3Wq+bM1z71Mi6/Q1kYheMtg55sSK7dvrTLtQ8PEfZPMNy3VwWvZ2au0NFIo3OCfCHJpYtSWLaDzeRB27KzcH+bpmqJF59Gm6YEJeVKJ5sEiVeY9Ni9Jsb29vL8q09yaHqv8tiW8wWVYVjdivFHf/I1RiYmefWTn8RstHL2o0s43EF6BgZUmZmhXaBR2cTpqqIzlcjmc9y7P0Mqm1F5DlEEi8UKLrdTBY2b7TaJZJ5mXcu+yb2UsxLQzajhXQKTlbIE6Y1IC5LBIKVyJvQtPfVGQ9mthif6mZ6eIBzyMtTTg0lrJJ6Ms7S2QL5cYiseIxByc/jgJB67WRF71jckaGjm+u07PHi4ytJsgZUFCTda6Wjs+KITdI8fpm//AQ4dnmC424ajVWJz+RabO3MYTCWVSxL7gtyb1jd3KJaKOKwmAh4P165ex2i20tXTTzZZpV7U8+7PLrAwKwSqDJpWFUSd1WvRSMmUtUW010v/YDeFfJH4Tp5qSf5NDIrVLfEDnbGlWlEF3KAxhzG4ozh8bhxuEy6HDl2zzLH9+5ka2YuxY8Kos6nn9Rdf/TLXbp2n2oijNYqgZMZg1hAKudm7p5+l+Vky6SqR0AibGwV20hVcXSNEBvcxMjLF0f37GA57cMmZr5yk00hjNWoxmnVsxzb42YdvceiJvYSDLhqVMmYRhnIN/q8/+wll08HdBegjprpc92SItwaDmH/Fzy6ChqjjMmQL5tBot6qiq8d2mseKtrwW/2PDu6jsYm9RFC2dlvzW9qOB3IA94FfXX7HaiIVFypnkuUmIVfzuynMPiJ8+t7GxawuW192jh3jWZRuqBvdHQ/wv3/boELDb8NpQ+QN5X5lL5H0eP0y6lpod5CGCj7ZWUAcVuRdUynWKuQrN7KZUviOWG/G5y5OU+4lq1dZoVKfCxIQfZ/8QJrEWPhJ+WlKiJj9fgt7+DVXmn2Qu/7Uf9Phv/TbevgECThvD/RH6esSP11IhuYAviEVvIpneIZ7bZnZrjra2yLFDI4TdehwGA2Ys1DptlmNbvHvxMuuJHGBRXu/BnkGaZQPd3RNM7T+iuOepxDY+twm3SxS8FA9nbzE79xCj0axCiuNjk+zfuw+HSdLRDbRaGSWk8MlKrtBCb7ZTbBQotVLqJtVs1xRyTjaCfncXZn2Aes2g/JDrm6sUKhkcbgs2pwGXxwLaCvn8jiq7kVBpyBdUJSQ2o0e1uRrtFpqatlojZrJVVhfTOEwBooFuxkdHQaNneXVHvfhVhXyrQXc4on4Q05kEAZ8bj92Cy2RWqqcMsm2tnmwhT7lRI1vKkStl8QeF6pIkFk+wsZUkV6gqQkZPpItwyIfN0sZg0mJzOVX76sr6Kj6vjU4ri9cp6mmVUiGHz+NhbHSS2PauX62nf4iLVz9mZ2cDo0EIQDV8Pj+thgakMhlIJhJkZCNisDA/t6QoDs++cIL+8SFuPLhNLLZDJOTD47Kj1wny0KyCncf3nmIwOIkRF4mdNI1qg+6uqDqhtySwIsUMLfHV6RRZRw4VbbFztBuUKxn0BqkCqbCRXuGnv3iTtc1lJkbHef2VzxKLpfne99/iwvmb0kHLJz95gs999nm24pvcvn+fbKWAvytAuZTHLKz8Up4TR09QabbZyWa5dWeR6+LtXEsRcHro64rgD3g5/fQJGu0ys/N3GBrvJtAlLOx1FueXOLhnml7/IHN31hkffoLurr2UyxJkMmEyGdBLM2Ojo8g/xWqd7VKJn535iFMnn2K8pxubhI6Fjy71RB0d95ZXuHT9YxrNPL9496fq4CTkmdHxIYw2A2OTI5gt0uRXpaeni3ffPs9HZ2/w+me+wImTB/nww5+BvqVacVsdrWLsn3n7I/KxElVp9ROlRg8GGcIf1XnLFKRwkI887vJ6e+zdfjy4q/IPUVE6Mrhr0Vn06M0ODGYXQ4MT/Ff/5R+oYhp9R0tbr2E9meJv/+47vH/m51TyWZx2jfK4C4VI+NWDo2E+/emnOXBwPw6nh1y5wFZsh4X5VRXom72/gMvuZ3BoDKfby3YqTr6QUjXsjUYZp9fG3oN7GB2fYH1tS9mQZLjI57L0SjOt3U58O0EmWcRosPPEE8cYGxtjfmmRsD/ID7/3hno/sXg8+/yzStEtyc9WtozN4lAMefGaSxtqMpbCGw6ogHLfQK8qSytnC4q+szg3g9NqpFGvks4k2c4kcXqt2J1G3G6zsoTEt5JqUxMMRkhl0uSKOcKRCE7x4V+6S71u4OjRkxx+4jDBQJCIN8qAd1DdBDstLYVKiw+uXuJP/uJL9A0H+Rf/2afRaWsszDwk7IvQHZ3ky197kyv34owcPMHTLzzDnokIXpuG1M4y8/O3uXv3BqVMlk994hU67Qoz965h1kubZonrV++o8LTZbODA4X188Xc/xze/8y31PHX6Jj19TmwODdGuMAatBY8jwPvvfczViw/IZxsEgmE+8/qr7D84Rj6fVn0Co2P9GM0dGp0yV29cVux8s1nK3/oJBQYYGx0lnlhgdu6yem1IUHB+ZkYVlxmx0KpamLm9SS5ZVw20yl7Z1ioveEeY8mJQEmJWyMb+IyO89pmnGRqMUMwmFVPeZnOzsLjFd374HhMHpjl+6jSJWJL79+bo7h/A7jZTKG6jawtiWIbMCq1Onna9zfZWHIvTjsvlZnlhiXwmpwr9ursjyhMdT2Spl8Hn9TE01E98O8bizCYPbq3TKJtVmF8nqD4deD0BThx7Cpfbx8WrF/EHHEyO93FoapyekE+BDhq1Ck0qbCXjzK2uKCDCnqkRrObdAWltbUuFKOcX1jAb/eyslLnwi9sUM1IpH8TsGaFn75OERg8Q6fIy0G3FqUuT37xDwNVicMhLo1VgO7nD/dk5xaKX9tJSMae2bhqNCY9bynPc6Noe9owe5c7tRb765a9y9/aNXYxfp6EKxzqGNlaPid6BKIefeAKr1cHS0ia3b9xXh1RVsubosHeqh5dfPMXqapx3z96k3HRidLjUdWlkeETd48b6++kLdeMy2dC0m5w5+z4rawtcvPoBO4klXB4Dp586qRpTz57/UG096GiVfaiUb5LL1nE4uzA6+4gMHmRk4gD9fWE8tiaaZhKHrsxEX4iox6OAFslckis3LzMyOkivlFLpIJ/PcOvafd587yFb8RBWn095w4VbLttIwX3aw4JItStLy+OHDN3VfGH3z/9R8FQIMiJkPX6oa2mr/Uu7jfy5WFGELCPDrdhi5LAnM5Mc8OVAIMO8DAR/b6cxqmIkOVSIv10wk/IxZZNTzmTU21S/yCPbixrcZZAXb9mvDO7y+eRzK6zlr7DbVUPsrxY0SeNyfRcPabfIBlzaeHWUpXWQDmZdm3K+RLWQQdOQg52IP3//NcsPqGy2DSY94aibkSf2CbNDbc3aeimXq2Nx2pAx8TeD+68dsf9p/sLv/Tf/A+MHD+Ew6VXb5G5RjUXZANS5sCOHsgaZcpql7VXK9RSD3Q7M+ioepw06Rmo0SRSzfHT9BjPzKySSOdVYKjYSQS4O9u3lyePPMd4/gt1gwiJoEk2WZidDvhZnaWOBYr2qwqr+QAiTUZpWhZ8urV2g1+mxmD1okfIAO5VaRa0O86WkCkZJsEpe9F5XBKshCA0rJr0To8nC8soCC6tzJHKbqtHQF7bh8ZmJxzbRNLV0BaIMhAbwWCNkM2UKlTIduWlp24pxujgfw6L34HMJnaFHVXNns1WatTZWg4FaMaNWvFLUkEjt0GjJAG7A6/ZgMZqVbUGU90arSaFcIVcusra1htNtV0QLIVaUqjWasgKtCIFji72TI4yNdLG2vqzoI6VamwczD9AbWxh0oqKXVbiqVq2osFk0EFI2iEKhpCqjU9ksd+/dppjP4vH4cHmCnP3gIyrFIs8/85QKp21sCb7MwLkPzqrQ7amnplUTa65cVaSF2PYG0ZCPaDSCw+VEpzcScgYZ79uD2xpSimWzIWHCXjRaA22503WEZS/gxF16hDCopR1Pb9Aoxn+9XqDaKVBoZDh35UMWVpY4NH2I0aEJdYB5570POP/BbcWGfu2Vk5w+PYXdqefWw7tcuPoxDp9YWvpx2UzkMylK1RL+UJBcUUpMcly7eJ/NxTgeuwykfYyOD/LSK89z58FN6vUSOmsbu9uoKsln7t1lYnCSA8NHSaxXCXiGCQYH0entagiWRkx57es0OjTtDuVGk5JOyztnL2CzOnny4EHsRg1mrfgOO8hCOlkq8dH1i8wuPSC2scDW2pKqAbfZDHT3hOgf6lXNkS6Xk4HhIT6+cJMzZz7m9DPP8/Sp46wszagcibrwa/Xcu3uPc2cukNnJUi821AVWDhOS31D2F6XIyMwrWMjdcKpCdD1CRQq2SylIctXViS1EjsAaDFYpwXFhdYSZPnSSP/jPf59RaS5EQ0OjYTWd4Y2fvcW1q1dIx7Zxu4y43EZu3b6tAm4HDo1w6pkpuvp6sDtC6C0OqrUmZ957n4sffaRuCv5AD+N7D3Hy6RdYXFrmzs2bqu01HlulQY79h8eYmBhhdmaR+3fnsVuljVQOtC7yuZy6OfhdQXLZCmPj+wmGe5V/uCca5a0f/4yV5XWcLg8njz5BT0+P8qHbrW6mp4/wnR98m82dFfbsHVa0p57+AWXlswjbubPrNbWazdRrFQa6e9UG4/ad25y/dIl6q0qzUyEQdODzeijkSszNSKhV2O4uiqU8g4M9FPIZlubXaTR0HD31JCefPo3PH1SbP7ctpBplTToJL7d4++fv8I1vf43hsRCf/NQJnA4dBo2GpblN+vumeP/MPc5emMXbPcHkoWkGxiJ4vR1Smw9JbizTaVRJp3d47dXn0XYaxLdXFB++K9zDlYs3FUlKejCeef40z734HHfvP+CHP/wBJkuHqUO9jI5HlUJWKbXIpmu8/ZOz5FJSd+5icnIPx588Qlefj+WVe5jNTfoHgjhdWgrFDDdv36FSEV+vcK99DA7uwet3s7n9kGxmnYDHxMLCXcXLl3tGrdiEupWr5xbIxCScKgdJWf+LP3j394qbbTHhCNmYnO5Xr6XhwRA2E3Qadep1DTfvLPLO2SsMjI5z9PgJttc2WVpcZnLPOC1K1JsZzEbZ9BXRGetYLBrsRjuzD+YZGh7E4/azvR3HaDCwsbnK4PCAsu3cuzdPrdpRryWv30k45MdjjfL2j86zNivNuhZaNHAHbIxPjvP6Z/4TZQP58pe/yvDIIK+9LMSZHnTiVxbEorr7FKm0qyxsrHB37j4DI33YnWZ2tmOk0tKOmyaXLuKyh7DoA7z1g7PsbJTRtJwYrD04whN4eoZxeK0M9ds4uj9AxN0g7BYRoUKulODarZssrqyhM5qwu6yUaxK+7qVUbGLUOpgYPUhveFIVBV78+Bb//kt/yuLcHPVSQdnb0LfRWXV4Ql7G94zz6U/9FkMjE1y9dpO/+atvkE4Jda2DP2jguWenOTI9yQcfXOLKjSWqbTfo7Hj9Qfbvn2Jqv/x7SRbBSLmQYXbmGoVSTB32vvv9b1Mup5meGuOLr7+uug6+/LVvqMxVLl9UOQOrwUEiXqRS1WH39mL3ddE/Nk7/UJRcYR2TpcjURJQDwz24RUDptFVg/+69h/R19dEdDpJN7Shv/xtv/px8MYgneFr9XMfvP1TXO6Pdjm9w4JdFTBIwlYFdYRdlAFbNp7Jl2MUV/ypu8VcnLVHNld3wVwb/XXvMLu1F3i7Xa9XO+sgOY7CY1NtatYZqZpXWVWVgkaCrNHir6/QjvOOjwbwhdtJMRj2vxxvTXfa7ftdL/igcK+8ruMrH/y9qvvK6G43/wG4j3wt5m90uZVO7BDLlza/Xqdba1JKbCuKgDhh1eT673vbHD70Udjlt2PwReka7lJCxe1/pqMZUQWXqzJbfDO7/NGP5r/+o//rf/h+8/KlP0m7UFX7KZjEqtVyppur1JatOFLdVWk3FsmHWN2hp8rT1EqBpkKsV2UhuqkKEebnJpfLKHyXe1GymgtMW4Nihp9g3MkVUmj47LaUYNzoZmtoCa8klGvoWSxvCa5eBvqP4zhabBYNePH1lfC4/dptLKUaCbKvXqqTScXKlNJVqGW8wpLzYNoOXkKsXi96FSfnPaySyO6zGF7lx/zJ1TYnewai66IoFYkgY7a5uHFofbQkLNdvMbc4RLyVoG7TUW3rFYO6KDmM0e3DYfDQqbUrpLGGPi6DLitmgVeumZC6tqph1Ri0hf0jhC1WVRlPCg7vV3+vbO6xvbmKRoEu7Rijgpdass51KE+7p5+L5a2rgPv3kcWVNEF65eOvzpRzr67P4vDIWl9HrW8oi4bLZ8Trs+N0OZYcQJVAaVYsFweiVVTjV44/y3R/+iJXlJT7x6stUqjXS2RwDA/28+aPv4XcZOX5kD5Wa0AJ2mFvYxGox0NcTJBoNqJCLFLeYRVGoNunvG6bZMGLUeYgEB5RfWUp95DCj7Ui5iVEp7srWqlQh2TzUVIGPfP9j6Q0WVhdY3VhnbGLPrpXDYOTCxev85EcfYtbpefXlE/T3S2uih2qrzDu/eEexo3u6utBpWorpm0glcbpdxGLCLLZx4RfXWZnbIuj3Ee7yM7F/hH0H91BtlFSqXmq+k+mYauOVGI6mruXg5AmMHb8qR3E4ZcCRYh5BsWkx6ESB06iikmanTakDs8trbG3sMDU8Tl/Ig0noLvL1aVDlWfM767x99j1m7l9nc22ZbHoHs7HBseMH8fs86kAglqvpw0f56Pw1Pjx3kcHhQU4eP8rW1gZd0V7cHi83btzk5rWrzNy5Rz6Vp5KTCnGxIelVAHU3hKpVF1L51VKDu3yvtbv2lJaEhx+FmdTgLl+PbGo6GM16jFY3bl8fx069wO/9zu/QF/Rgk/WnRkO8VuPqzdu8/97PWV2YIxpy4HDqOfvBWWweE08+fYCTT+9XtAmLI0IsWSUeT3P10nm211aQVYvdEybQNUwwMkiz3sFnc9EdCnP79mXmV24jgILuiI/4Tlw1sErJUaVRVJsxf0BY7j58Dj8zD5aIdg0zMHwAg86C0+HkzR+/y/LSOj3d3Xzx9f+PvfeKkTTN0vOe8N6bjHSRPiuzMrO8r+pq72d6TM/uUiR3CUkUSHBFSoIggBIg6UIUOEsKIARyRXJ3yTXj2LPb47pnunu6u7q6qrq8t+l9hsnw3kcI54vqobnZq8XeTACFqsqMjIiM+P/vP9857/u8X2d2z7ii6ZgMFkxmK7+8dI4Pz/2UwdGg2jCOjI9TKteIxnZVl0huHq+XudkD7BmfRtPQce3KDT799DOisYhC105Nj3Lg4BwBf4irV67z3vvvY9Dr1AZ9amqUTqvMvZu3VU7CvtNH2X/sCGWheOCkJzhCjz+sEjTz6TQ/efddrlz5lGCPmZl9/QR6ugFy6UQFAy7u3lolEinTMXjx9g1i8xroH7KibWfIxXewGLSUG1n1vOGBkJJJLD5ZwGZ0c/7TK0R2EkpC+Nzzpzly4hi5XIE/+MN/i0Zf5eCxYfoGvGot31yLs7Yao5AVSZ/gUMtqmvHKa89T72Rp6TJEIk+o1dNKziWywmgkhcPey/37G5jMQaw2J03ZhLcyag036lrsJjZwuyUhskk+WeDI3LP8+PvnWXoUp1nVKwN1NztANMF1FSils5mxBWwMTQU5eHSM0yf34rLrcZotWM1u7j5e5/f/8AecOHGKF154hkvnL6h18eyzJzEa65RKaSwmHbvpOGUJczNpMeutZOMZZhRKuJ9ipcZ2dJuHCw/o6Q0oROqD+49ptrQUSxV0eh2jo2F6PWEuf3yPxfu7igQlqMTx2QEOHp5hdGSMuw/mWVhcZ27uAC+9cIbekFdRi3xiNGyUFO2krWkSyyY4f/kiLr8Tq9WssgCEpy0a4uG+QZXCnc3W+cmPznH5whPaVTGCetCY3ZhdPrxBB/v29fP6y7MM9IiOXk8qs0MsscX6+oaSxGQLBXKlPKVGRZnmmw0tgz2j7BmdwWP10m7oOHfuCt/543fYWt+hUW50TcEGLUanCX9vgP2HDvPWW28zMDjMd7/7XT758H0qpYwKSfJ4haomXfQqm1sx7J5BSjU7JmuImb2HeOPllxWVTG+ysJtJcu36eR48uoDRViFbiLG4uECPz82Lp0/y/InjbG/E+KN/9z3WNjdwOF343QGMOid37yxQFwiA1UHfcD9nX3qG8ekhLl77FJsfjh+dwqlv4zablNlbpzXz+OEyRo2NTr3F6soTItFttiOSSm2gd/BllZgqiaO1fAHf5IQyqDbFGCpZG/29NCo1JV1RWnAlMxQeede4KoWoShV6av78Tzvu6muKjNT9qniXhPsupBgV3NRBMeIFhSzrssXrVcW1eg5pXpXLWL1eJctRP6+46l0tuwpOEqCFqVvsZ7e2VIH/q8L+qdZdUcGedtzlMYQqJvev1ZrqMRStRoKsNN2Jq2wA5I9skuX7su7b7EZyubqaSlR3oxj1XT27ejyTTrgFysiqriHuEIHhfvW9vj6Hqm98Xov6u7uxEAVc89eF+19eYv/V3OOffPvbvP0bv0Gj3VQLr0D45VORi5R8kOrg1htVUSBR2TLq1Ok7lFoZEuUYy5FVyrUCrWaNHm+PughWS2VMNtmlttQi83hhlUyqqroC+/YepT8wqLTBsuB1KBDNbrKxs0Isk2A3nVF6QTEJGQ2ibx0kGU+qYsrlcuD3uXG7HQR8PiqlkhqXCYLL7fbRampUN7jPP6EuiGI80+m1VFoFstUYS2sPufPgBuvba4wODjE1NMz+PXMMeMNY8ELHprjFO+mIwkhmK2nc3iCZVJnBgT20tXbKlTY9Puk4F9A2y4RDfmwmsyqU6u02kVhUhYu4RccrkdGdNoVSXl3saq0Gm9s77ESiGDR6pZMfHupDdrcihXG43cSTWW5dv8v4kIQEHWBre5tGS8Zvbba350kk1xgaCtFqS4JnBbfdht1kIOjzqKAZ6fqtra2pEKegN6BGv21MfPDJZ1y+epUjRw4r7v7NO7ew2kysPLpHuMfFV15/HpPVyoefXuLRkyUmp0cVmUUMvdVylbm5fQz0S/z3XcYnppU2Mty7B7slgMHgQKOz0mrpKZWa2G1u1TEW+YNoxSVRVqtrUWkWyZcSLC8/oVgURFuIgaFh8oU8mMwsrGzz/T/5MZlknOk9PfT36wn0mJk9NMXtB3dYXFxkKDyE22ljeLgPo8VAbDdKOpXBpHXxFz94n93tLMeOH8bhMTM6NUxooEelh/o9PqKRCEvLyzTl9WjBYDDi8/Th947hdo2h0XowGgQZaVX5BK2GhGh1sNicVOoNJLtCJCz5dJbc7i7H9+/HaTZgUt1s1AYsWa3x6eUrfH7+YxYWHlIpJbFZavzt3/4aqXQMk1HwqHZGJ2fYiWT4yc8+wOt38dzzLyqpVl/vKOVSk4/e/wWLD+9QzqVplIS33d38ybElXcRuBLbmV/SYLlWmqyGXC5VMeeSYlPvIxUTpV4Wyqm0qtrjR4iYQGufEs6/zm7/xNmHZhLSEOGAg2+rwaGmTf/MHf8T6kweMDflUFP2tu7fV1OrAsUmOnN6DPxDC6RzkyeIu9+48YXN1GYnaKuWKeHsG6BucxGRyqaIl5AnicXnYjO/w/qc/JluO4bMZKGUyalLUkoJOU2PvgQlsdkkJNTAxPML1q/eg46B/cJbhUdnk2XjvZ5+ysRblzKkT/Ld/42uE3GIsayjWfrXRYSG6yZ+982cMjPdgtMq6VcVoNCktu9nc9bGE+gcZHZnG7ycpedcAACAASURBVAlTzDZUYqrN6uDcJx9Dq8LBg10EbCjYx4P7D/nn//z/odYoq9f21a+9Qjy+xmfnfkmlWuX5r76Exe4iEs9jtoUYHplhJDxBKZtVUeM//NM/IRpZV/IBX68VodWGekPoO1byqSpLj9dIJ0potHY0eitGm4bAoBWNXszeTUwGA1anGGatjI0Mqc16p6lB2zTxwc8/Z3VlHYfDzKkzRwj0+TCZLPz4p++iM7QYnwzy+psvE4sl1IYnm6mqBojZ5CWTrXHi5BmOnTzI4KibUmOTzy/+jGajQKNWolkTfKOVckmrgpQMZieFohiOs9gdOvGXote3qTdyqoiWzbDT6iHgHObDn1xm8UGETl2QduK3MCr6mEjHhBCltZgwOPX0DHvYd2SEuX1D9Pis9Ad7CPr7ebK0zb/4l3+sfCnPnD7O+z9/l4nJIU6dOqhCYvStlpLPbO5E6Q0P0NG1ScUytMstDu2Zw+5ws7C+xvnrn6lEUY1BQ6GYpScYxOP28eTxmvJCCQzBrDUwf2+F1fksjZYGvVVDsM/K3P5xgQKyuLiOyeZhemYfhw/PYrcZlYenX4KCzCYM2jbVRo2F1WUuXb2okifDA4OMj4zTaWlUOF+/5AGUyxTrdc5/fpt3//wzEtt10FgxmKx09BqC/X6On5zjjTdO4PYYyeSyPHx8k3Rqm8mxcUUEevRoAb2YbnMZxd0Xo/ehmUNMhsdU97debbO8uMO//8Pvszy/QbPSNawbzEaMThu9w/3MHdjPm29+lWq1zns/+SnlQprI9grVsshcq11JYyuvSDVjUwdw+MYola288OybHJqexWe3UaPB8sYSP37v+2xF7+H0d5TU5/H8IppWi6MH5njjxbM8unOfH3zvhyTTKb759tu061pF/0om6xSqHZVqPT07wJ69fSqU8MH8fQZGAzjd4ndI0dfTg80s6cxt5h+sUMzVqVcqClAgUtH5J7KhmcTlOavSRvORCKVEShFbjOauz8xotRKYnup2u6UrbjAoaUqz0fjPtOWKlvLUtCrcddU1r9fVZkCSRP9LfKR00lXBr0EZUeV1SZH+ZVdd8fOfkmC+LKqlM97N1dAqus2XBbvyVojuXaQ+ZQklbHTlL0oCI8tAt+PwqzRVWirPQyZ60ll/uuP4Vdf9y879l1WjyHJkaiC/d24ngracxWgzorM5aZdyT4k7Ushr6Th6sDgduAIu1bST96wvaMLnM6tNRUNjolUT+Zz+14X7X01Z/pc/6re//W11QolStzsoEXVYN6xFcaBl9C6lT7sbLiQWo1qnTr6dZzm+xFp0Dafs5J12woFBbHonWvSKv1qupWlRYzsWZXUrgs3mpaO14vcPKAOU0Gk6lNR9F5ceKmqIHJ+xRJJMLkOnrWOgfxivx6cijgtF4VubMZm1Cl8oe4xiLotBJxSAOl6XD5vJh0HjwWEJEfQPYZToOW2dTDFGrrhLfDdKPLbL8sKi0rseOXiY6YlZPI4+dFpJWrTS1NTZiC2TTEWUPlKIBj3+IeyuHgolwe+10HbaOK16/E4LdpNZdZUazQ7VSk1hBqVrajAaKTeFqFKh0qoQ2d1iN7FLOpWmVWnhcbg5eey4YpRv72xRrJbZSewS2U5RyjZ4/uyrjE2MEttdZzsyT62WZH3lkdKLDwxIJ91FJhWjP+gnPNBHMpXG4RIDbVuZZkf6BqnXW4jv5NOLV7h49TL9/YMMDYxz7fp1Uum4itOeHA7x2ktnCIR6+dF7H3Lzzn3GJwbo6/eyd2pCRcaL7ri3N6g42E6bRxkHR8J7aNSE7GZVLHz0DuKJEnZnL/WmVhWOdpngqMKxRa1dIleIEt3eJJNIcXD/cfp6wlRbdSLpFPceLfKLn35MbHuF6Sk//f1aLPYGMwemVHd9fX2d/v5+NRUqlbIEgn4SyahCmPk9ffzgOz/lyaMV3vjK63iCDqLJiOqqCXLQ5xQ8V0sh/SRYZicaxWw34Qv0AA6KRekIevE6Q5w5ehS3yYRFb0CgXIVKg3gmx+LqOgcPHVSL3MrCIiPhMEN9vUhWnknEQu2WwEJZjyX4s+9/j+u3L1MsxtDrUvzu7/42LreVar1NR29WnoZyCT74xTl17Pr8PQq/ZnME0bQ0rC48IbYxT7taQtsWr4Ikocp+SK+Od11XdKguTMoELWNQVagL3lQ68d2Ojpy7qjsv57CuOzKXY1oIGlK47zv+LG++9RaTo4P4LDpljk5Wm9y8v8Sf/cmfsru+gF/MvVbY2N7AYIexvQNMzg4ojazTMcDOToV7dxdp1mtYDRJypiM8NMng8CTHjpzAY7NjMVrQ6AzkGg3+3ff+iBu3PqddzOF3OXB7BDEpBWCJoyf3EY1uKlyj2+lScqzdWBmvL4zO4CJTaLC4GFXGsbfeeJ23XjxN0K7DqJViQ0OtreXczbt88PmnTM1NMrNvhLX1eaLbGzy4d5PDR+YoVgoMj0yqCYtO4yGblo6UFYfFTq2Yx+UwMDgQxGIxodUaeXD/EV9c+YK+/l4eP7nHsRNzrK7c59LFczSbDQ4eP0izoyGbbzA8sZ/9B05is7vYXF6kUynxs3feIRWPKERjMOylVMsoCdpvvf03WXq0xscfnWN9VZCKTQyycXSZmJjux+Jq09a18Pq86tiR5MneYBCHzUoxV6aca7K6FCGxm0FnkLTiA7jckvmQ5s79u2p6IROr4ycOEYnGuHnjLiajXWU+rK/tUqnpmdozw9TsGN4eMRKn2Yk8plYvYDboKBWrZNKSmC0dSr0yAwu4oFor4XG66B/opdGscffuDTVNclhtDA2MkNzOc+PSEzYWE7Qq3alQq6FFqxGDm/g0ukmeOpsO/6CH8Zk+pmYHOXxgirHwkFr3b958yHe//2N6+wcYCPdQqSQZHu9hcMjP2HCfyjTY3oiwHd3FJVkXfi+dmgZjy8yeQaHi2Lh6/xY3Hl+j2CzQ7DTVpmtoaBCX3cXdG/MsPtlQacoTY8PkUgU++fAWbcT/oSPU72Ag7FV43E5bS7pQxR8cZHxiBL22zfDAgPosJBuiWquwsrrM+uY6W5Etgj09HD9yTE0fy8UyFr0FnTQALHo2ImskkiW+uPCAezc2MBudWOzSMGrj9NsZnxpmbv8oBnOHbDFLJrOD32dlPBwmth3l7m0BFUC2UsXmdBPqGWB6fIrZcQFMaEmnimxuJHnn+z9l8cmqmg5LA1cKd4ffS6AvxMTMhEr7nX/8iEwyqTYfF8+fUx4taQjJhs/uMCjK0syh4/SP7KdcdbB/+hSTA/0IHiKZjXH77jXOf/ERekuJvftGsDjMXL50g3KxwNzsBM+c3s/W2hoP7z1SBurnn38Jq8HFpfP36QlN8vHnVyjXs/h9WubmBtWE48at66BvYHfqcDmtStap1ZjY3thldWmDZr3N2Ih8hkZy6STR7V1KpV4cPa+T39rC7PWqrnpqYbFLi5GgNb9Pcd3ljRAzp9EmRvnucfifmkL/s2rpaREvi67Sw9tsiuf+X95UkBJQlLRTCXay29WGoJpOq+dqS4dfFesayuk0BpsNq8ejmitf6telGLcH/V0KTamkiv+m6NMUd+Jp+qteT0eMqU+77uJpkclztVKnXOje9y+72Q1NtDYnqUjqqfzHSCOXoJlNojNKaJSGtqUHs9ulmrguf7dwr5UriiY02G9VhKKG0akSjuX2a437X/au/xV9//e+/Xu8/a23aYsJQ8Ys6tNA/b/rjeiGuIh0QCOGKyEGt2tkm3nipSSZiowsO9j0GtxmF3aDRDYL8kguhjU1Us6VM+QrBToGCSZqKrmBEC3aor2jjsMlJ2eTQqFArdLF2+3sbKqTymqToqqsdtDpbAqjWUu1WcRq0+MWUkWrgUWSyZp1nE5BCwZJxsvYTD1MjO/HZLYp81mzU1KGHimAPE4f0WicDz/6pTJOjo5PMD6+F6+vF4NB+KUWivldFbYk5BBdx8jwwDg2i5tWy0AyWyGbK9Ju1RkL9+O2WlSXQYr2VkcKkLbq3glQSmRE1U6NuqZKIh1lY2NFHfSNUg27xcPJ42J+CiiNd7PdIlcvk8lU2FyJqwvmK6+/iNHcYnn1NvHoEqnoGhtrTwgEnbz6xkssPLmPx20jHO5XOLwWBuqVNiFfDxODI5gNFir1Frcfz/OzDz7AarUzFp7g3r17yrzrEuf4ZD9vvPYswd5efv7hx1y/foeRIUmInOHAgVlKxbTaLIl0x2AwKwlSuVilX20M6rTbWswWN+2Wg1iyQbNjp4JJeRVkERe5iclmpFjPYrG0lUZ3a3mD0cE97J87LhgDFtZXOX/xAreu3KJSjDMzE2BqyqPSYo+ePIjeoOX+/YfYrRZCfT62N1eplWv4/V7GJicoFZr86R//kAcPFnjuxWfZf2yOR/MPKBQq5DNF9o7NMTuxVxV3iyub3UlIJUeov4d0tsrqShq/Z4x900c4sncfg14fJq0iwpGp1Hm8usH1Wzc5efokFquZdC5Prd5hYnQPXqsVt06Dpd1U6Z7lRpsf/+IDfvTeD8kXd/B7W7zy6mlOnTlBplRhaWObR48XSEZLLD/eIp+WbqtOyYU8noAqJBqVPPMPr2IzCQu7zm4sQ7Mh3XMhA2jUplWNRJW+XYJUOt1zuMveU9eELwt3rVyEpJjXttEYNcoPYrf5cHsGGdyznxPPPs/hIwcY8LvURmc3X+KDjy/x3k9+QjG2it8GNlOHRDqJ3qZhz8EJxqfDCifXadlJJwW/eYiF5SWa1QIzUyIrc9LTO8iBA4ewiD5Uo6PR0ZDIFvnRz/6Ca1c/p1XMcnBuFqPNrIyuS4tP0Ir8QsAeei1mkxBOhrlx/SGpRJZQ3yAbO2KsbqDR23jllRf4ynPH6bHpMGqEmayjVNfyxd15Pjh/kam5PRw+PM3K0gMe3LnO+uojnj17TKUxV2stfIEhnK4h9DoXAf8A6yvruG1mpibDOB16VWSK8fP6rdv4gkHu3LnB8sojhof9xCPLLDx6oHwms7NTVOqCPTRjcgTwBgfV9KqQSeIxm7h58RLbG+vYHEZ6R4IICnmwr5ejh45RKTX47LMrXL/+kGKpgdlkZWbvJK+8epb1nXmq7ZICfjTqZbY31+gL9TI6EmZpfpl8ukK50CaVzClZWjAUYGZ2hqtXr5PJpfAEbIpi5PZalRJbmh+S/mrQW1hdSZDJNugfGGZ2/wR9YTHGS/BYlERyB7/fxdr6Bqtr20qfbrFI0mSbeDyqiqn+nkF8AS+pdJp79x9iMVnwuD3YzAaMGjO1nJZzH1xXyamCy1NJulqDImBJuq+Kkrfp8YRcTB8a5/CJvRw4uEdNL6VA+8XPP2Z+fgV/MITH72ZmdpCpmSGFWxVJZ7lQpJgvKWmX3qiltydIn2cArzmADrMy31++e42FrSd0jELIgUDQh8/tRdPS0aoa2FqPE4+LDl6L2+nho/cuKfqN2W7G6THjD9qw2XSE+kI8fLxCq2VkdnaOE0eOMDkYVmAEua7FEjEePnmAjBZb7Rb5bJneYD9Omwuvy4vb4SGZypLJpmhTJJPO8/DOCo/ubNKqa/EGgnQMOiqtOqGBABNTAzjdOgzGFq22SHEqWA16WtU2O1tRlf4r6c7iwRIy1tzeGfZPz+Cyemg3DCzMb/JHf/Ad5h8t06qJ9EFoMWacPh82jx1/r4eBIR9en00lPW8ur5HeTZAr5Km3KooAJfhiq9vF/hOnGJ06Sny3SV9glDnxGFk65AsRbt2+wq17V9SUzGDREtmJcfniLQXJFXnW1Gy/qgPaTS3RWEZ9LvunjxDum6JUavMv/tUfqsaLw9EmPODEH7Czsb2O3+vghRdOUSimWVvbJpUsEI+lFeZYpGJ9IuszazHpNTSrTR49btC2vqi67WJQla5xanFJdbNdQ2EsbreqnsQEKpz1QjSGd3QEZ39/V+v+tNv9ZZdaCmlZI780+cu/dUJkecqDlwJb7iPSFyW/keuipVvUiyxF9OryGuS5pHMu35dNhHS7zS6nMsxKY0WKevm+FFomh3hIOkruIzcxqMqkVTYD8vrl+eoi+1F6eyN2q6Tw6VVRXRON+tPbl933boJ796auA0KJMTRxuswk8rKeNNXvU43vKIKdztWjHtdhaqEx25W81apv0jS61HNIGvHIoO1p+rZwLp76p35Nlfkrqsz/kof99rf/Kd/61tvdzd/TTp0a/QgjVAoEVSHIutfVNskB16JDWQptaqTKaXK5KML+cpjsuCw+HBYfJo0RozT5EA1XhXo7J2Bb8q0iD5YWyMtoiTY7uxEKpSTDw4OMDo0QjybpC4aIxiOsb68rhNF2RMJdUEFQ4nb2eu2K+5vLJ7CqsboZs8mIpt2mv29ALRCpeB6bJUhPz4AKifL5POpvidN2WTxsbsU5f+ELNrfXCfb3qO7Rvv37lRbULMENeqgWM0ruYdRb6QsO47b7FO+20jSRyBSJxXdVyqKYUyV9VLrp8gBBXwCDRkKY2sSLGXZLGXKVrIohj0WXyaVi9KjIdR+jIzN4vWEyWSEjaKl3BONkpVzU8MXlOwRUMNIesvlNyvktkpEFlp7cJZ/Z5eyzZ0jndvEFXIRCAe4/mUdrsGKz+TG2Ddg1VgZ6h3C6A6ztxPnzH/1EncSHZvfx+fnzbG5vQLvC3r1h3v6N1/D4vXzyyQXuXH/AcF+IN15+TnXco9FVZUrc3o3SOxRWI1ZJNhFzVL1SVeFZFoMTo9ZFpyOd7hLriSxmq7wvGqw2D1aXk1w5TbEcZ335Adpmk2YFnjv7Bkarh+X1HS5cvszFj8/RqKUYGDCzZ8qPRltm38FpJidH2dxcJ5GIMLanXwX2xGK7ynw7NjnJxlqCn/3oI1ZXt5md28PZF0+TzyVJxRLkUkW+9vo32Ds1q/St5y/eYmVji51IBF/ATblaVwjDmemj/Fff+m30DQO9zgC6jpamVku2WeeXF84RT0QIBD30DfSiMVrZjOZAY2e4b4jRYIAei0Gl1FWaLc598QXfe+dPyeU2eeWlg9TreSYnp3mwsMLCyhrR7RjlXItSukalUEOr12C1m3nppRf4jbffolZN8+GHf06ukMbhcHPp/A2y6Sqajug9Re8oC7JWFevK/FyT4l2mZt046i877iKpUUZzRf2RwDLxHuixmd24XL14B8YJ79nLgWOH2T89qc7xzZ1dfvGLD3l4+xrNXJRejxmLvk2+WqKl73Do9GHC44NEo0mSuxVOnXiN4yee5cq169y8fkl1y4XMc+joSfYdOqIY1zaHh0KpwfraNte+uEgmsU1kc5HpveN4g376BkLE45skoyu0WxUGBgbp65vCZgtx+dJtjHodZ8+c5pOPz7OyEcPk8HDmmZO8+fxxeux6zDr5zQ1U6lrWdgu88+P36B3s5fTzx6jV8lz49CNuXL3AieMH0Zk0tMVwohPj6gylKricgpKtK+3p1HgYn89Ou1MnuhPliy+ucOjQQX723l+wvb3A2bP7cbl0vPezn7Gxss7+ub28+MorBEMjbMbzfHzhC5UI67AaJR2CzccLqjASb8XE3KjCwXo9bp595jnu33/CFxdvsrOTUQFW0sF97rln+If/6O9z6dKnfP7Fx3Q0dWUIzWUypJNJRZARqanJYGY3liOfK9No1LHbbbz4ykvcvHmL9c0thseGsDlMbO6sotXXmZjs5+Tpw2QyBW5en2dtPY3XF+Lg0VnOnD2Iy6bj3p3LxJMbtNsVSiLtKFYwm5wKCdlsVilkc5gNVoLePnpCvSwsrXDn3rwyAUsjZXZmkH3T01RyGv7N//sO6VhNUOJqXVXeN4NZwQbkuNRb9PQMBnntG6/wzItH2Y6skkunKeVKXLl8g4X5Rdw+L0dPHOIrr56lP+Qhm02R2I2pwLu1zXVaxja+HrcyjnZKoGtIuJiJSGyXpfUVdhJbmB0W3C4vQSGDjc5h1Dko5RvKq3L95hdsrC+raVVkJaakLSLBE+a5xdZhfGqQoZFB7j1coNU085XX3uLM0ZN4jDY2o2vEcjssrD8RkjvBHi8Ou5vzn1wm6B/kpRdfUVOcSrHKF1dv8Gj+CWaLhnQyTyJaILFTUFKWQDAgAiIS6QTeXgeHjk/i9eoIBh0USinSuSR6nUF5OIrZMtVqhWqtTiZfxGRycOTQEXXttOksKq310cNVvvtn77K1nqBVlXVBeiMmbBJs5DDiDJiZmunjra+/wKeffsTDWw/V6xD9vDDshR4jJDGbO8Dk3CH2Hz7D6pp4dawcmhkn5LeQSm7w8ccfqIm2v9fLbjLOzRu3iW7sYjGYMFk09IZdKmU5FBrA7ggSj2Z569Wv47b6+MEP/pwL56+qaYWQ3g4f2cMzz53g43Mf4/N58XsFB7vEcHiMJ48XyUvhq6kxu3eMl587hVnToVquKNrTd79/k5tX9dhCPaqALsXjZDY2CUztwdknOGNU0StFjvDWS7sJDOLbGhj4FRXmy6Jb6c5bLXWdFImNdO9lAyALrhTeUvxLQS2sdunci65dinTpyCtdebOpfl4kMlK41wtF1XRsVqqqgBf9u9XvoyPNlkZD/ZGuujyOUPe+vAlquZwW1UFbISRFFy+1kLwWo3jaemWyLhs7VBOiKzrX/EfZjMoGlGZOt26Tor3YNGA2aak3NSqvQsyqtVIFiwBspJOuMarzIODUUGp1DbsyvRW/oXgWhwakCdoUviQYTBgMul933P96ynb4p7/3e3zzW99QenbpqMulXwD9YsaTfwsARnBe0rGTcbbiispIWgtlTbf7nsnHaTYqmLQ6HGYHdrMLvcaEUTEs5GdKdHQVsuU4GAWdVyWWy7Ae3WFxVVIXt2jUK4QCPfQHe5ndO0MiucvD+QdkC0lFJxFqRr3eJBGPYzBqGRnuw2zVqaCUarVMrVKhv79PIeAk+TSbKdCo6tTCJnIbSRX1uXyqe761FlVufI3ezPkL5zl19hgafQu9UaMKUUk/DfeF6PF5VHBUOlHA5+4l6OrHqHeBxqWCiSTVVbo1ejGqtBuksxnMJgNOqw27zqo6KIV2g0QxTyQVIbK7RrWWIJfZxGbU4vEFMFt9+HvGqFb1VKpCDZF4+W5RdffeAvcePeH46UNYLXVWV65h15cxaevoNR1FHZEU255ePwcPHeDuw0cUq21GRqbw2L0kNmNoW1rGJ2dVKt4vfvEpq8urDAR83LlzSwXPtFoVJqb6+Npvvqp0lpc+v8ba/CYzoyP83d/52ypopNUuKl3uJ1c+V52hQrmg5BY2g1m9pz6bB13LSF8gjE7nZDOWVB1qq8PN+Ohe2oIMbbXZim4ST6zS7hSZHg9TKdTZO3WUZtNOLF3i3R+/x+XPzlMuRjl8eJRvvf0at+9eVhi2V156lnI1x43bl/D3WnG6jZQrZcqVGoGeMKsru3zvj98lEc9w8tQRhkZE295QZI/N5XWePfUs03vnqDY0LK8lKBRb3LhxT5xCSrJls9uUbOCVF76C395HvdQhHkvR0GnINcvcfnQPu02r+NEOt5WmzsjaVoq1jQwmg4sjswc4c+ggejlX9DouXb7ED//8u2Qym/yd33mDtaV51XEUctLdu/dJp5KYNQ5qxZZKfx0RNF0yym/95tu8+MIZdNomycwOF698ztDIOH/0h9/l8YNlTFrTr4g3sigrGYIq3AUJ2TUWyTZbadyfIsNkATYI2lIMwzo9HXSqQ+pw+PD1j2EP9XPq2ed4/eWXWFldYn5hhU9/+Uu2Vh5jbpcJui1YjTqiqQQGu4WDJ44oneyDR4vY7EFeefkbuD293Lp9kwvnPyGZjKpwp96BIV776jfQWax0dAa2tnbJp8XEVaDH52B17TEHD82yub3J/OJDqpU0tVKcgf4AgwMjbG7mGQzvUyExhw8fUAi6d777Do2OQWUjON02/tbXX2XY71Bj444k+rb0RDMV3vvgE1H3se/kAerNMvduXGd9ZYlTZ46RL0iwSwuTxYY3GGJlI4LZ4uL1V1+jUmwqc6foqB02AyuLy/zyow85cniOcDjAJx//GLOlgcdj5MP3f048luB/+cf/ExaLjUg8y7U786yuC2u7jK5dpyUBLGUxxdUxGU3oTGB329RnMTw0RGpX6DQ7ZNOSrijEECfHjh/jzDOnePDwliK2CNZRUgzL5SqxnSher4dyWVJnDQoEUBMtnEbSba1qM//g4UNqimhhUlMySRQ9ffYQZ87uA22Vrc1tbt18QjxexuPr4ciJw7g8ZqoVkSzep9ks0tPrwWzQs76+qaQKpWJZYWqDAR8bqxu0agaVD3Hj5l3u3ZvH43Erffbbv/kcJn2HfKLJH/7+T7nwy8fotVJ4iKTOiABp1QRIp1VZFv1jfTz/+nP0hF08enKHSrGgOtViuL1z+xbh0UG+9vXXefHEUdwWGdV3J8LFeoXLd69zd/keDr+VnpCfVDSPvm1mcHhIMa0fzy+oKYO876Mjk1gNPgL+YUZ6p5XZ8OLFT7l+8wJ3796lUWlRSQstTDwgYlDV4PQbOXB8ihdef46PPz5Pq2HiG29+kwPjM0qmcfXWF2wn18HcwuIwMDY2pAyyV764i9fTz+mTpzHrdVz54hLnzl2gIZg9ibuvywbfTXQjpczZirMumEFNE7NTy+C4k5EJvypSq3WRFxZJpQvYbM7uhLNZVhfrQrGipkwup5e5mRlmBb9qdnH16n3+9b/6DosPN9T01ag3Ka201mTC5rXQG3by8mtHOHJiD3fu3eDu9YesPN6mISeMTvZWBhxOryK49QwOc/yZ5xRKc0Okggemmd07xMbaPBfOfc6J46fxB7386N13SCeSyvgci+xiEuSsrUN/OMSZs89hsfqI7SSxGWxsrmyS2c0q0s7qxjreHjevv/Eip585wQcf/pyL176gL+Tm1eeOcnhuH48fP8HqtlOt5dSUYHJoAGOnQ7FQ5MrV2/zg3ScYLWeV0VSO+WI0qgpuMadKbFA/yQAAIABJREFUcS2Te5GvKO65UFrUOimOXa0qdOU+8rNfkmUUg71eVzhJ1ekulVR5Jl3xmnTEpUNulwlUN81UjrUvTaDSbVfIRqHDaDRUczn1HI1KVT2/SHZk0yAFuBT6ig7z9PnkeasZ0Z5bSa9t0BCvn0aDRnkPxQbWlUfK6/aFQ+DqVRvgmminnhpSv6wjlUxH/Q4G9TxSfFfK0iDSYzIb1PWgO1GQ81KPTd9AFDc2CWhqtyk39WjrJexuB4WaFpfH2u24N2tqAtwyWDEYtL8u3P+6Cvd/8s/+GV9/+5sqAEn07NJNr8vOVCUyNjBITLHRiEEnu6+WMiDppGDQ6Ki2pHBvkJERW6OK02bFYtSrBb9bQEi/vU21XaXcLBBPbFGopKm2CmSKaRXctBOLEYvFKORymHR6+kM9TO2Z6MajV/KK/1wuFxSmK52T9NUUu7sJtSEQmcTo0ICcPsQTMVwepzKhiWSmgx6jyaYSPm0Wu7pYSBJs0O3FqBHTqlBr3Jz77Lyijbz82gsKL7khEoxKhZGhMP2hkNoEaNsmnJYgQecQZtzoOjYMGjF6gEjVpFvS1GipiMta1j4NGDpPUX3q6y0SxRTXH1wlkZHgmBqtloy3OwrJaHUGqbUkgrolEmTcDhc+b4hYLM+9B09otOrsmezD6ahTKawxGg6oC6iYpm7fuovNYuPg/v2UynVloioKO1k6so2yWoCsNhd9vZPsbGRYWVgjLvSeuKTDSnehTM+gl33Hp6m0mupCnNxOMNTj5ze+8aZK0QuGfOhNGi7dvEY0Hlcj8/0zM+p3FPrQcEgQjT61Ea+0IF+vsxnZVSQan098ATV2U2m1kG3trJDPxxkZCSnz8ejQPhyOYTK5Fj/56c/5+P2f0axmePONs/yt3/lNrl+/RKdd5swzhykVkzxevE2hlmBoLKi0/TvCr69qePQowgfvfUYumeOtr72O3iCLWZ3enhCrS6u8+sIrKrlSUgEKJUGMelic38Lv8vPe+z9S9x0eGeb4sWfYN30MXceiAn8WtlfYTMa5/+QBxk4To75FT7+XcrNCs62lVtOzu1uh0zFz9OBJ5vbtVwXU1UuX+PgXPyWX3uLMmRmV5Do8HOb8Z+d5cO8e42PDmA0OfvzuezjtLmbmZlVwzFfeeIuzp88o3r5G22Ijus3Gzg7v/IcfcfPGDTTNJkadEZ3G8FTb3tW3NxsimREDk3I+/apw74aSdLsvcn5L50467tK1tTsc+PuG8faHmTlwiK+++RqJxC5b21He+f5/YGd9GX2nhtdpwWjUsxmJ4PSKmWxWmY87OjPhoWkGh6cVQSMW2eHxwzuk07scOnBQXbC9PSGWN7ZUUWA0mBkJj2AwytnbJJdJs7DwWDHUE8lN9DpJ7MkrA6bN4mR3t0atJmQqyScYYbhvmCvnL9PS6MiUCoyODvC33nqFQbfkRnT1/DW05Bsd7j1aURQnpxSaG6tsrq1RrZQ4cfI4O/FtdX9JV36yPE+l2cDp9nH8yCkK+TqRSJqh4QHcThOL84t8+NFPCId9zM2N8uDuVcrFBPvnJnj/Jz9lY2OD/cf3Eh4dZmFxg1gkRyFfxWayMtATpJDOsrq4qpjefYMDHD11lLWNFdV1zqSSZJNZKvm6KnjaHT1Wt5O+8IAyVScSUSrlFHaHXjUqdrZ32N6I43DY1UVTigq3S4yWy0qHLabjvoEe4rsRRZyqt4Ro1aJ/MMhLr55keNSnuu/pZIaVlW2Wl3cYm5jkzLNn1PkdS0XY3l7F53NgNnYZ5cV8GYvZye07Nzl29JBad7Y2Nskma2QldK5QUZ+9yHFeevU4Q6M2lbXQKBn57h99wpN7CWiZlVxCcLFtnU7Rr2SSa7Xb6AmHmJgdIthvp1pPK2Rto9ZRwXSpbI6jJw7wW7/1FqOBIG6TVRVFpUaZmqbJ5zeucPneDbQWkU9W0bUsuGxehscEfgDNRl1RXTLpDJPj00yO7sOgc9PrG0SvbZDcXePGzQv88pdfsLq0Sz3bQNPSKtma2WnD4TMyNBGgbyRALJ1koHeUM0dPMDU6gqbdYn1nhcfLjxXC1Ww1KBpboy4p2kWq9Y6SjDltOlKxHUxaPf19IywsbZPOgsc9ym60yOWLl4hsranCUnxABruGvlEHx0/PKTmoQatXnjG/tw+L1cbq5hIWB5SreTKZFK2mVk0Jnn32OabCw1RyZT47f40ffOd9VueF6iM4W6HK6NCY9biDNnxBMWeblBzH5XPQKOm49NlNNfEV+oxo1c1mi+rSC+t836HDKoU1sh2lb6gff8BJZGud6dFZnj35LOlUnF9++DNFT7t+7QGr69sYxFw+M8K+w7P09vXh9/WSiGc5//EFXGY3Lz33qpqq3H3wkL6RMK+9/jJHDh5UWvvr96/wtbdeYHLQQz4Zx2a3qM3u8uYS+XyKUMBLtZDnyqXLbG8nWVw14x/8ahfPWK12fUBmczcVVSg8m1uYXC6sPq/qmCu9eSqNPRj4lbRGut5SdIsfSHTm0m2XYl6K25Lo1w0GJSWRLrrIcZTBVXkBnyYCa7XqM5ROuirKRTJTqXSLdgmuy+XV+So/Z3I5VbEvZlbZVMhzqPvWhQ7TlcIUozFFqpHK2tiRaYEsuZJE291g6DVQbhqx9g1idrm6dQcCVu96EZWXSnxOT6cHdkf3/dAZzd3moE2vJrx2kcZI/dJss7uTVt+rVRuqcNfV8oSnhogmRBrUYXzEjlXf6k55tQI4+HUA019X3c4/+b1v881vfUvJTGS1q7dbFNui/62r8abbYsMmuEP5j1YoA3LBkMRqKQ7aNLQdio0W8VyGfDGPx2nBpxCJ+u4YR8JrmlVq7QbFaoHNyDK5cpykpHZpWurC0Kh0aNTaCvOYTu2y/8CMciynM1HGJwfY2l5hdW0Vu9OpWOurKxsKB2k06rDa9QQDLqpt2VVaFMGgXu/gsLlUeFDfwAAGg4FqtYTFbFQprUK3qDeaKsY8sr3L559f4MDBWcWM301GlFnQaNApJN3I4Bh+ZwinKYBVG8Sk9aLtCPFaFlRN9yDW6BTHWzY8csEU2oK21cRu/NKF3aHUrrMSX2UrvkY6H1GdWJ22wUBfCK3JwmY0TTpXUbti4W1LF1YKYdl4PHz4WKWYDYfdhII6hoZ9eAMutbm6deMe22tRxaP2ensY37OPdKHMhmD5qFKq5JU+1e8eILaeIh2XhNeKSjLt1EvKua8xthidHqOhRXWDK5ksY2E/X3nrJfpHwlRaNXVc7MSSLNxfkIwgvv76a4qkIqNOl9ODxyla8Qob0QRmh5tWQ0cylcThsqqJgFCBNje3WV1dpl4tqtRctEYmJg4xOHiUbK7F5cvXOf/Bz6mWUrz2+ll++7f/Jnfv36JUSHDmmQO0mnk2IkssbjzAbNNyYGpKpdZGdwu8//5Fbl67i6bV5n/8H/4+6xtLqiB0uzx0Glq+9Y1v4XQ5lBQpX2kRixZJJSocmDnEh++9TyGTUhe/VkfHzJ4DavQvxrv7i4+5t/CYx0vzFFNJleLnDTiodURCYEQB6zVWUtkqGr2DIyeexev2sXT/PrcuXqCUS+Dyavg7/81vMjs7xp1b13n44B4HD+yn0dby//3+v6PdaBMI9RDo7WXPxCwvnn2ZXl8fRq2eWqPF2tYW//7ff4dzn31Cq15VpmqDnIfi8G80VXHWqLfVsdfFAv/Hwl11kWQXIEl6HeGHdzXGJrMGi81IoK8fhy/I0JiYyY4pH8nK2haXzl+hmC+ip4nTblPUDAk2Eoxib6gfs9nG2MRehidnSWRrxHfTeOxOKuW8kq8F/B5sTgeZYkHRcqYn99LjDyrjdNMgR2aT9eVVnjy8T7mQxeex4nQZqFQzeNxu9s8dVNH0m9tpHj3ZRGcSo/Qsjx8/ZmhsVOUa+JwW/uabLzHitSk8muidax0NyVqHJytRFfgjCZBbm6sYtBrMVhMtTVulXVqMOvp6feQFg+eyUyxXcFgFdahnbWuXvdOzKlX54uefc+3aLzl4aIRaLcPywjylQp4DczMszT9W5KDpA0OcPHNEacJ3tuLQ0uJ0eJgem2ZlcY0vLtxUhvbJ6Ul+62+/Tb1V4/bt2yw9nqeUFTNai0y6RKXWVohNkQ6JKX1jY1FpnG12HVaTTunh08kiQ+EwU9OTaoMkgUORnaRKMjaZTWh00n1voNcbyJcq+PwB+vp9HD4q/POiCmTL5Wrq+e4/fKKyDiQYrNosqYljq1VT1KaN1a7Z+NBBkdbkWdtYZc/UONl8hnK5RqUow1MzUyMTyve0sHKPUJ+d8LALq9XC3eurnPvgPtsrJepSPIqFu2OgraY+gtbTYLSa8Ye8jM8MMnsgTCBgptOQtNMGl6/cYTu2y/MvnOXtr79On9uNgRbpQoJUOcFGfIurt+9QkCnEbhK/L4BV7yadyBIe7UVr6Kj1Wz4P4YcPhseY2nMIt6sXh0WMikW21h+yub7A8sIWN648pJKrqewRoU4ZrCYcPhOhQRfT+ydo67XUaxqmJ/cwMTyIzdxFUT56LEFWBex2O7VahZ1oklpTZGkGJXXZt3eMPr9LoVhtNo8q1r3uUVy2YbY3U/zbf/0H3L1786lkAkUP6h3yMTo9QLDPz0Cgj+nwFEPBYeWBml97wG5xjXhmS10/fZ4gjVqDoYEwfpdbTQyuXrvLD7//C1YXErSrBjpNaRBp0Jp12FzWLnLVb8Jg6tBoNSjna6STWeXdMVpNaIwyqTajM4nZ0syho4ewW51cPHdFNamkwz4xMcypY6cZHRhlc3mJK1cusLm1qYLw0tkSTq+DuUPjnHnuGB6vRx27uo6V859cpF3TEB4Y5eate7QMJo6cPsNrL79MnzNAfGuN5fXHHDg4gVVbIxXfpDfkV68lmt7ls4ufkc7EGR/tV34KaRj9y3/zCWb3S7+iwOR3dlTjsJbPqyJaCmSLFO5+nyripUiuFUtYvW7Cp079SmYiRBcppKVg/7Izr/TmT9NK5evScZfCWrrY4htQmRtqCtQNR5JuvySqipZd7icFvxTvItGRx5Tu/pdddnldqp56WmB/SaCRqYGYU2VzoaQ61YwqnLv69i7Wt2Uw0za51WZEmPUihdTRVL4H0QMLtlEuBfJzUsRbzTrMT821ssmUxo3HY8Fm6CKDpZYrFmrqTyxRRTLIpPAPD3tVk0BkMSbZNDRqdPTdcKim9teF+19b4f5/ffv/5uvf+qbIz5WeSfB3MhiqtTWKBmKWMXtLUtI7iDdDzJdtKVlbbQy6pye+TkeyWmc9GkFDDadFQ9Dlxmmxq05btdUkVcqTKeZVlyLQ7yIWWyaXSVDJVzEbxDCkZ//+/cwvSJhHnkDAx3Z0CYdLuH0l1QmvFCtUKxL102W79w8EKFUz1NpFzA6r4uXWq1AryyvUK+mPP+BjeDSMxtAmmUypEBWP24ter8fmsKn7LT9ZUoWQoA+FN+7z+9SIWdLHBP3oMHsZDIziMg1g0HpptS20tUJI0CMAvoai6Mgut0Eul6NczBP0ugm6PFgFzadK6DqlVomtxCabkRVWlu6jo8zUVFixyG/dF6pOiWK5psZvsvExYFTpfffvPWZ7a5PRkRBzM4MMjfWQzMXVQtysaXnyYImRgWHabQ3+wABao4O1rU20ug65Ylp1Wq0mO5lIVlEsCsUG/X1BHCYt5XyaciXH3OE5OnoDV65cpVOtcOTIJNNzQ7hDXorNBulciUK6TjVTx1DTcHjfXtV5aWhq1OpNHE4JPMkTTZQYGd3LSP84O5ENMqWIkuJks2k217dIJVJqepMvpEmniwSDexgbPkmzbeHu3Qdc+vxTVeyePn2U/+7v/V12IpssLtzjzDP76emxsZveZn7lIdduXlH0l4MHj/LoyTrf/8F7LD5ewuWw8L/+43/E/Qe31IJos4thS8s3v/5N6o0a8fQumUKFeKJINlXntefeYPHhvMox2Dszp7rRPk+PMqbK/KnSqPBoeYHrd26xvrZAsZLH7nGym4orv8XwQIiahLHYXUTTZfLFDjZbgGI0QWp7h0o+jcFS5Xf/5/+a6dkh1lZXuHbtipqQhPrD/OmffJ+N1S3MVjs2t4fB8DhHD57i0N4jOE0yKTKRy5f54Z+/y3e/9z3qlQLaVkN1XNRFRVJTVRBIm7okCMt+SI5L8aI8HcG3pRsttBehaXf0Si5jMncw2zWM7dnD+J69KjvhW2+/ydLqMh999BlLCzuU8nXMRh0Oh0Odb2K86w3JeNbA6dPPMD1zgFB4nI8+u8ryyiZvvfGmCgLaTcToaBssr3dZ/VLkv/jsC0wOjStTU7KUZ35jg+2NDVKRCG4pqFtlJUFaWp1ndHSUs2eeVbIDnc7Oxct3KFX0hIaHWVpb5ujJ0zy4f5dOOc/feOVZxnsE/dplfEr+T6zU4tzlu7RaWvZNj+JzmLHb9er9ml9eYn5llYHeHkI9HmRvLUnGy6sbSkeKoG8NZg7sO6bQeu/96B0WF69y/NgEq6tPVCEuvo3+3hDZzC7ZbJRnXtzPN775CpVaifn5RVZW1lXqq15jwaJ3cvfmEwrFGiNjIzz/2jOMTAxy6dIl7ty4CfU2Zr1NoQmLJQmFsTA8OsR//7t/j08+/QXXrl/C53WpbmC7pUUm8H6/n7nZaZLJmEJVypEqqbE6JYdqqvNSDInJdJ5jx4/TP+inKXI3M0r+JQWUP9DP6uoqtU6BfQemWN1YpCfowevx0GjUeHj3LnabhVAopLCzo+NDhPoC3LxzRwXFuV39HJs7wtzQJMVahvuPrtNoF/D6bfi9Pj796Bo//M4nJCMyOe2gaQtWzkBbp/mVLMFgNdMf7uHVr51ldNyj+PGC+U0lizx6vMLl6/d49bWX+dpXX8VvM7Ob2mBnd51cPcXK5hobW1HczgDpVIGxoQk6NTNfXLxKeDSIv8elDPu3bj7A6x/AZPMqyV6veH6cdjKpTVYX76PvNLCbbVz+7AqpWAGd3kBVdMpaQRXaGJnoZWRqSBVEO5EUw0OD7JkcJeh1sbMTZWV1k3wqR6VSVkFzwVCfOo+v3LiJ3Wng2JE5WhUh89SU8XhkYBKnpR+rIcClC7f54Q/eZX19rcvyNuhVwq/NZWJkapjpfZMcnz3IkYn9WDUOtUHaTKxw9eE50sUIOkObUDCkoAgdMQDX69TKIqnc4uLnd9halnwLi4yDVbqzkHxE7y8yllDIydhYmI2NTbY2d9R0Qo4Pq8uKTqbmFqvSumuMHfZMTytfw7mPL6hr3qlnTvHmmy8R8PcoP8L9O7e4cf0y2zsRkukqWpFQ9njYu7efY6cPKBKZ8NxFFnjv9rxaV8bHZ9BYbJhdHs6+9LJK0DZWm2jLFSKxDSWX89pNKutEZLgao1Zhot/96V8oyelXv/YCI+EQ2pqO/+3//GP0zhdUR1uFGElgkUajDKGiBxe0o3TevWOjFCLRpx3usuqqOwcHlRFVimkVbCShR0/Z7l9KYVTw0NMQJPlbyYVVsJ1Mj8RorVVFrhThsfsPVLEdEMnuU4NrLZdTX7N4POr+8m+R30g3XCQt8nOymZDX8+UGQB4/t7VNIxVT65LZIixfMWJLvk6HWkOL0deDLeBXun5p/Asesq0zd4EiCq8rSO+mmr43MeBxG7A7uybaTrOBz2dTBbledBFtYckbKVc7ZONp4umu/n7vtB+bs/u61PshC9DT31+CCn9NlflrKt3/92//H7z+9a8qo5tGIx0RA02tgVqzO2YVLJhFq8WsQeIzlExCgJHSb+4og5cEPouBr81mJkVS0kPLWUYCPQwEezEajSqFdC2yxeOVZSKJCLVWGbNJ4uSbdOoaSsUWdrtLRcMnE1vML0iCnyxgIs8RU2dRoaGWF1bZjaVUKp7X5+Hw0X1k8jE+PvcR3h6/MsFEInHKhRoOm5NEIk54qI+h4UHK1TK7iSSCVZWuql2Ci7xezBLP2qiTjMcJBryMjAzgcJqU2Uuj0ZNNV6hVGvQHw4yH5tDp/JTrJnJV0NlciHhIqC31aotSqaxSHzOphApfOjA9Q8AumngtTZqKYdygQiq1w9raIzY2H6px5dhkmOXVdeKJFFannXw2Ryq2qxCMdptTYR4XV6RTXeLUiaMcODhDJLbJdmwLvcFEIpJmYmKPen6j2Y5B78ThCmC3ediJ7pDJJMlnM1RzZZbn19VYfmQkzNGDc2xsrbC2sawCZ2SK8vDBE2U+PXRyFlfAREffxO4Q7GQJXd3Ii6dfYXNlC4/HgbfHwVZMdPsVrEY7Ory0mw6OH35OpRSm89tgKVNr5+lo2iw8nlfaVpGx7Ma3KeZrHJk9y57hk9SaZs5duswPfvB9SvkMBw7M8Q9+9x9Qrpe5fvMSoT6rSoCUEXcsEuG9939OICT885fY2c4ohvvmxg4DfQF+9x/+DtdvXMDhkuAgP/UavPj/s/deX3Ln53nnp3LO1dVdVZ1zN4BGI+fBDGYGEzkjiiIpirIl2ZJsn7XPeu/20mdvfOFdm7s8a1qWZMqyaIlxyBkO0wRMQM5AZ3TOXTnntOf9NsD1X2DesM/BGbIb9etGddX394bn+TyXXlTa5lgyyaYU1YmSakQunLioCD8i37C57RSKZdp9YXraJeVQpxJKN7bFn7BNPLvK3NIUm7sRNrbieLxuBobCSncpB2sqXSCTbjEztUEpVaZVke1LHYujyh/9869gsMHOdoS5uSdKKhMMdHD/7gPmpufRm6zoTU70FjeDg2OcOHyCgMNHmy9Io27g/fd/yY9+8D1SkS01CRWDqqIQVOvUxOhb25++y2JM5DByuAttRhanQkeRFavwpgVjatSZ0Ju1WF1GOnt6CHR0oNfr+MrXXkdnMPIPf/8e927PUi83sVnM+6mm2Tx+SQYVvSjwe1/9GkdPnKVcN/K33xHdt41LL56nI+Bjfn6aUi1Htpzl1oO7RGJJLj1/iVNHThAOhMnka9y4/UiRjc4eO4bXoufKtU9I5NPq/GgP+VQTLya2jrYepdk1WOy0hcPMLa3g8oWJ7u4RcOj58stn6fHaFKNejqdyDRYjed7/+BpOj49jEyMq6VkgDHK/iSXz3HswS99AD51dbbS0FRZXV7h56y42q1mZqJs6PVZbuyJ43L31KenkCm5HSyX6yqZtfWNrfwXdrJHLRzj13DBv/s4LKlV1aXWV+/emlfmxURaSRZVSuq4wt/5wO52DXSr5slzKUy1mKedyNMtaZa7OZUuK0z840sO//tf/gh9+/4dMP5yhzSe5DXVlHmxotQTDYYLBdpVqW8xnVEO6ubmtpDJtAa9EIqiANcGYHhw/rLTDi6tz2KVgjSfpCnUzMnSAO/K7SazTPxBicWkGn9eugsqEI7a9FVXT+lwuTX9fSOFhxU+TzhRxONvI5xuMdQ0y0tWDRtMgnY+Brqr8Pol4knSywD/87c/55U9vQ12KR50qfjUGg0q2lDJAONuD47288vZ5ega9FMsJgoF2lbS7sLDB1NQyr77+MkePj+FxGUgktiiUcmzvbClD3u5eDIvZQjAUxOXwsbaY5NatRxw+NkyjWaJRqxKLZbnwwptkCxqSqQrBUJhaPa/uM7l0hFCbF6tOSylb4vrnD1lb31JFuNlmxOzQKra4u82twm183nb6+3uUlFOIVvfvz5CIZ6mVSxhNDfxtVsLdQWLxJNdv3VKFclu7T/lnqsUqDotDbXt7OocUw//ezSl+9bOP2drYpVyWbYtdMdqtbgtD4728eOkcR8dHaLO6lERTGuZcNcNabJqHMzdIZ+LKWyB0J5G29Aa7yMSSrC5vsjCzxvSDJZVRUKtplJRKRl5GixGLU4+nzcDZc8fY3tzi8cMFtbGTCbzZplcEL61BrxCblUYVo9FBNpsnnSnQEQ7y1a9/hb6ekNqWJxMZPvvsUyLRDSWXrdfE42Mm0O4n3OPdJ4Bt7iiTt6apV6FhO1spLPYAdn879vYAg2PDdPh8OHUmOr0+NjaXsZnNjPYOYzGb2drdJpGNkUzssrjwCJ25zOSJUUxmPfN35/np+7M4Ay/tm0obDTXdFhPoMzmLYraXy0pfLhPzYjyuinVBRwqaURXlOh2ZjQ31X9HGK5mJGFWf6tDl2s8kMCrQyLyfJCrf41kxLxP1zOam0rJLQ6B+lkTi1wFLRodDfU2K9mo+ryo+uY6S9cj1hTMveN9qlWIiQXx+QYUciazMLGnXInFxm5WmvZyrUm3o0Du9uHu7lfpgv+GQBlCMpZK5p5EsPPX9bWK2tpowmvaHOppWC79bzrOWopmJbPaZwbVUqJBIFEnFsoR7/Hg8ZpWSKjcXxZHfR5ZRrf22cP+NlO3yy/3T//1POXzhOOWKFrPVi9Xux2ByUCrVVNy3WW/CbbfS5nYgTZ/OIPIQod1qRFquAnaEvJGtN4mXykQSe2haZbQVYTobFelAbxVMW5at7S0VaLG4+AS7xYpOtOYNE1aTC7dLUHQNqrUUq1tPKNZyGC0N/O0WRWKRQCjRZgpBwaA3qhVfd59oQf08eHyPSqWouN46rR6Xw4XBYGJjfU2t6cQEFY/HKYrerNYgncmpLretLYBD0F82q7qhlfJFhXbz+e1KX1wTkoIkEDe12C1OHJIcaO0gW9RTVlN3C5U6ZHNlFXwjOMtcPqsKWeGnDw2O0NMzqKaGhVwFm8WCxSzKhQLp1Crb21MYTSK5aCliTiSawOXzKqlNdGeLQMDPzu6uCv+RAv3+gwfoNXrOnzuHwSSypqIy6EjM95mz50kmM+qGVq/qCYUH6OsdZS8SIZ2KsbO5LoRiph/NE9+OK63q5ZcvqcCo+cV5vD4HulaLlcVlbA4340eGyVajlMo5gsEgtWpL4cZefeF1Nta3qCiAO6Rka1Io4Hd30NdzEKNedO2dbOxsshtfRW9tEE1sqSlebG+PajXH4aPjZLJxMukcxybOMNh9AKPJrcy43/4vf8/m6jb9A/0NgJz6AAAgAElEQVS8+dYbSoe3tbOuKDJjo710hv2qWHnw6D5reyu89fYXmb6/wJVfXCMRjXPs6EF+/w/f4tPrH1Bv1jFbnEqDe+L4MSWBSqaz7ETjSnufiCTpCfZg1BowGrW4vW5o6rHonHQ4vfg9HhVaEY+nMUn0tkVQjnPcuH2L6dklaq0aLq9FUX2cbqfC5NnsXu7enWF1bgNtXYfTbkVvqHPu0hF01pZCJF6/fhODXk+7P6i2BKlISiU2Wux24rkcQyOjnDl5Bl1dx+Ths7Qw87P3P+T9d98jur5CtVxUUxTlSWm2VMGuJDM10TWKkVwSKkX3vj95Un4mvUbJk0RSotMZ0Jv0KpY92NnNsROn2NrZ4Mtf+wKBQDt/8+3vceOzO0pfazIYGR4aIR5PUq02yeSL9I2M8ju/9xVGDx1hcWWLDz76nM7OTl6//Ly6uSwuLxJLCrfcoib4U1OzTE5MMjoyhsXkxmEPsDC/ydrGE7789msY6xU+uPIRTzZWqZQL1FoVnn/hIia9lUKuyvrGHhOTx3B7/Vz5+DZRwSAWizx3cpyXzxzCZxVWvZop0Ghq2IhX+MkHHxPq7OLo+BAhv0lx3uW5KFSaLK5FlAa3s9OvNgOC9vzkyuf4vR76h/t5ND3D7MIyO7s77Gwvo2lk6etsVxHvBw5Mqkbk6uefUC7nFS2od8TNxJEBqrUi6VxaFZRilG1zteN3+Pnkl9eo1zW4vH56hrqpNkvKfNwbbqdcKBHdzTDzaJ1MpqSIJgePDPJn//yP+PCXH3Dn+hQ+V5BDByd4svyEregOHr8Hs0nY9TXCHX4sNjOffn6dak342w4ssomr13G5fCRiGU6eO8VeUjZfw0QiO9hMFiWxeDQ9RbGSwGqTgKWkMkN2doZIZXMsLW2h0Rrx+b1Y5fnVi5nXRLnSIpUpYzHZOHV4kv6OfZZ7OieEL0kLrbK1scPubpKPf36Pq1fmaFWMSoet4oUlJVnWRdoWFpedrv42zr00wcEj3aQzuwT8frXpfPBwjkePl3jrrbc4NDGIxSL5GClymTTzc8sI3CIakfexn1A4pAy6i/N7rK7s8PxL51WRUc7XaDSNjB44jdfXi65pplavshPdYGruHun0nsLheuwmDgyP8uMf/pLbN+9Rb4gMQofbZ1NyFaPdjMFio6d7kO7uHsaHx9DXTKSTWeafzNHSFenq87C1u6AaT7fby9z8EplMAafbi8spGOF9rE5ffy+HD0xiM4n05Ca/fPcDdrfE1FmV+EosTtm8WRmdGOLcxZOMDoaxi566asTp9KugqZWtKTa254lHdhjo7VdhUL2dfYwODqvNTC5b4M6tKf7qP32HrY0U9bqcExq0ennfa1VD0jvo54tfeo1CLscP/uF9ItEUNpuYUuWeVlLbNbNNQvWaWG1ejEYb6WwOf8jP8ZNiwtfsZ5bkC2q7Kfdqn9+BFiORSAajUXTpJqx2I9l0VuGa+7p7OT55mo8+uMn9B0u42rvxdoZxt3lVSuxITzeDnV3q9yphjpNDk0oKubi2yIPp22g0BSymOvemb2Bz2+gMdnHl3Y8oFpw4vCfU+3ufzlLF2SneN/Zxi0/TUKWwluI2vb5Ofi+itOae/n5VxEtBKtIaKaQV+B5UIS1FtBT9MlUX6Yv8kam+8NifXe+ZFl6uIX9XhSq1Wup6xVgceyioHq+ST4U88zQwST4n15Br7kP99s2yUtxv3LxNvZDfx+JaJC17Hy5gdpiwOgxk8ia0RhNaix2b368KdfFdCK9fzcaF2iTFuDTIRq0q7MXganfa0NT2GewifZEaXH7vzz5kECleh5ZIFwQCZTKoP2pKL/V6Yz+YSgAmWrv7txP330TlLp3c0IvdTFw8jMUqUx0Lbm8Yp8NPTnSQsSxmnY32QDsHRocxGJsYTVoKpaJKR7XqDUr2YHU40JpspMplZhdmaTXLNMoFSsUCZosFh8+CQ5LQUoJ69FHIFdhY38PjDDLYPa6imkW31aJKqhzhxr1PWYssCDEel1sc4TnFQTboDPR1D+D1Bng8O008FaNnsIdyrUSzXlC6bXkB9/T0qnXy9PQMWWk+LDb1XpSfW/QzilFqs6hwT9Epm4xiLDKqgtRud/D8c6cVDi0W2VKrWzEwChKypTWyvBylVrfR1SPFZ51EsoAky29ube+no9bLSqJgNjvQWx10DR2gIzDC7maWUr5Gm8+Ow1qjXNygXFyjUNyiUkrjdXvY240hVhFhNtOoqJS/3cgeGdHfOvcNLXeu3VPBN11dIXSmBsVCjrWVTcbGDigUWTqdJ5GSN7ydrq5BFRAjHPtKIa+0nVK4L08v0dvdzZmzp5UOdmpmhnq9og4NiRW32i0Euzw0xBRDjZ6BPjZ3dpUHYXLiCJl0VqXolmt1irkCzWoTh92j2OBWh5dQdx+7iQSJdAyjCba31hT1I9ThZ2bmHi7RJBu0alLcEQoxeeQw7W0hYjs5vv2ff8TS7IZKrLxw9jTD40MYjQbe+9n7hDs7uHDhJEZ9nWQuyvd//iMmJ46ytxrh2ofXKeZyilJy4fnjPJi9rzwMJoudRCLB0ckJlfq4srZOuVJRTZFMTA+MjmO3OIjuRvB7/BwcncSqce5Hmss0xiCFe4rucBi9qcbmzjKfXr3C6sYKfcO9JPMJ1eTu7iaUpyPYHcIfCDBz/wmrc+sISkKIIF/9w7co1JP0DYwwPTevyB4uu59bnz+gnq9jMevp6u1gN7FDsDPEkcnjlIsNRsaO4/d38/P3P+H9935GbHNTHaq61j6fWapylWpc2w9iEhSkQcgxLTEXCmN//yYkCcIavdAJmoruIVQgh9NO/9AoX//jP+H2vTt4fA5GR8f4u//6PWYfTaHXaFRz+/obb6pt0EcfX6Xa0jE+McnvfvVrtIUkgfchG5tbDA0Ocvr4MfUcP556hLfNSb1a5P7tm0S2I+rrowcO0dLaKRX1bG6nlKb97TeeQ1etMjc/x8LiE4r5POlsnC99+XeJRmJKDpHI5Ll44SLBtk6ufT7Lp9fvozXq+NIXLnJ0pBOXSZ4GWQ/LZFFDotTgo+t3cLmcHD84gksVuQ20Og35WpNIukK6kMfb5lbNbzaT49aNO5w6fozOriBzCzP86qNfks4n2NpcUZHr//zP/pzoTlyhWq/duMmdu7dUkm0hn6ItaMbfbsNokuLcJmA10qkEvd29GFpGPvnVDZUz0N83gtvnIleIMDk5zPMXz/Hph58xN7PK4nyUaDyPwWpk+GAvb//eqwr9ePPaIxpFA+GOTuUZiWcS2JxmtNoyVlODgwcGlIfn6rU7RATQrBWJYINwRxtOm4OtjQjjk4fI1/O42txKoiZ+JY+nnYX5RWqNHIODQvLq4fChATSaJvlyhb2omOeNeH1+Hj26h8liwOFy0WxpufdgSp2vJw4fYKAzSEbRqWoUi3nW1rZZX99hY2WPxZkEmysF6kUtmqcBftJwystWYwKDw0yg18kLrx7l4GSQ7e1FJsbGFVzgnR//jJm5Tb7wxtucOHYInSFLuZxh+ckK+XyZvUhSSQPtTgc2qxWLyUo0kufa9btcfuUyXeEBVhcFG2mhs2ecsZEj+G1y78mwFVknXUmQK8nPN0vAu4/y++iDqyw/EURuU02mxbjZ3R+mpmmSLVbx+bo4dOgIl86/jF/vploV6eMiG7sz1DQpVtZnWFtfYWz0oCrGRR7icvrw+QLkCzkaNDh56jg+t59MMsvi9ApiLMolS3x25bZKl8VgxCEEj7E+zr5wGodTx2BPELvFpYyoO5FtStU0diEeLcxx7OAEDpMTr9WLU4KFNHV1n7t5c4r/69/9BUvLMSpVwTuLpUiH2arFKWSZLjcvXDpNZG+b29eniMXz6vVrsxtotCrk8gX1upJ7jcsZUJtqkUx52r3KKCooQhkaVatFrDYNExODHD48zt3bU9y5M6MSaEcODNDTG2RuZkoNDfr7+3DZ3Hz4yxtsrKXRmgLYvQFMDisOp5mJg8OcPDxJvaJjKDxMb6BXKQFSxTTv/Py7WKxVvD4zP3jvHQVgOHX8PLN3HlLOicRoH2WrzJw2m5J2KLmgFMJiGJXgJYdD/Z6lwI5LQFMuR+DgAWw+n9LBK2OnSGxyOZWWKqZP0bFLIS3yFkFAimZdCldVdD/Vwj/7vnINo8Wirq/08GK0FnSkx7P/GJHNlsvK4Cr/ex/1aFZfl0GiPEbMs5HH02S2t/cN9+IFkWm6oLmdXjoGu3G5LYqek81W9oP3RB7TkByLfZ+i/GzyWAGICO9evExGXQuLUaNCwGSoKChIaf6lMbBaZQu2X8TLPUy+n5qs7zOH1RZABUbJ0yv/NoOBusaE1ub4beH+myjc5ffy3J+M4h60oNfYFas83NGjjESJRIFG3UI8Vibc1a9WuANDPQqjpoqESpXdzTVyuYxi6sq6xWJxUiyWWHwyy+HDYwSDITX12Y1ukkhFsJi1eD0updXbXN8luhnj/JHzHBs7qtazEtC3lY+xl95hZ3eeqanrFIsRPA4tbV6nivq2mV2EOrpIZbK4fT5iqThTc4/RG5sqUl6KF9ETSppmLl+mUmmh01rUBF40oFabiUQiht0hrnqLItdYrWY1oerrG2Rrc4+h/n78fjubawsE2zyMDY1TLtZoYGRvL8fKkxhtbX1MHDpNLlMnkUozvTDF9t4KWkMDX8CLxeRUh5eQN/w+kQBVqZRbSirS0pRwu8SdHSOZWlF6Yy1aMmJUazQpZHPYzVaV2ihvxHQhg8Wqw+d1Us01uPHZbUXPGZSgGLdDsZSrpSo9fX1qAptIZfD4/Rw8MMn62iomObTkbtkwsDCzwtLsMsG2AH/w9a+TzhcVfzsajZCORSgX0owNd3P+uUnGxnoo5FKYbTbuP55mcX5RsZhHx8bo7JUVuYZINE65VCYYDKvitb2zWyWDRpNFlWwoyalL8zN0hfz09nUQE/NvrcL8wpKaZsuadGxikL6BAfK5On//l+8yd28Fu87On//Jn/D6G6+SSqf53js/VOFB7WEfowcHaWqr/Me//I8qAGlvbZe71+4oCsYrr73IG2+/wnd/+EOVniibAqvVxJd/9zUWNxbIlTNsbm4Sj+4q3vhz557DoLOwsxFlYvwwhpaJkb5xmpX9EI6ddFyJw8RzUS6l2dhc5OHsHWxuMRrp1BRqazPNmVOXmJqaV8l/XV29lLOwvrituNdWG/z5v/p9NOYS8WSafKHM5voOHb4url25RyZWxOe18sabz7Md3cDmsBMIdvLg/gwTh89gtnVw+/YMD28/ZEOCRep15ckQLbs6qGXyLkhIoRo8zVyQM1zQcZrm/uEvJA+9WULWpHA3YDaacHs9DI+O8qWvfZXrt28zu7hIe1uY2UdzpONRjDqNmmgeP3aCWDrDg4fTKuBr7OAkx06cUNMdt9dBNLajhqmHJo6xvrOrmuqAz6UKu40nc2ryJASl4fGDONu6+Pz6LDpjm2pSX3rxLJJZu7m6wsN7N9ndXsPrtfK1r36FUqXC7ftT7ERTvPzCS3R2hFlaS/Dj96+pNOIvf+EFDvUHsOmaqslQeW4tDdl6i7nVDSq1KoeGBrAKwUTfUr/vYkNDuqrhycYuhWqVYHeAyN4eN65d4wuvXlbUoJnZe0wvPFRbt52tLbKiFT96ko5AEJvdydXr17l9+5ZCPBYKGfqHenF6bJw8fVilTpqtcP/edSUzKeYr7G1lKeYavHjxZX7vS2+hNVao1BJ0tLfxy/d/RTZV4crHwl6Pq6lroMvP5LER+vp72N1IUs5rSUbzSirj8rrQ6puk0tsYNDkmDg1SLOSZm19VWRASIKTV1QkF/SoWPpuRWHcTVU0dm8dKe8AlQlUVahOLZhR7/fDEMEeODNMWMKr3VaXeQGe0EY2l2duLKy28SDHE61AV1rQW+vu7aNVKDPf3YLdbWF5eVq+9uekllhe3SEQymHUB7l1fQNuSKeZ+FohMDhutBlqzlroJ2vucHDrRw8uvHaej3YZVr2djbZcPPrjK2maSF557iYvPnaZWj9NslpVccjeSoFDIKxN0d08n9UZNNWw9ncMUCjW6unvIZ1vcubnIdqJGMNzPofEJBrs6MelkgJNhY3eF+aVpUvFN7DaNGtB859s/JrqTxmw04/Z5aGiqdA90SRIJ6XyNQGCA8YNHOHPqHGGXm3I1QaUZY3HtPnvRVdrbvWxtiExliXy2pLYMIuUZGBxkeUXOeQMHDh5UjaLI4yQcb7hvlGZFxy/ev8rubgatIEHdTrqHexk+OITPb+bUsQO0t7Wxtb7B9vYmBotRkVa2Nzfp6+xiuG9YMdzNepEylNVGbXUtyr/5N9/g6rVpmi0TdTm49S2sThMOj0XJQc+cm+DI0QMsP9ni+99/l5amhsNtUAnGXd3dDA4M8vknV1Xo3sjwCOWqeIQSyjAv54voqpviCfNaGOjrplFv8fD+EwqlujobxHQ8MtyFvlUi2Oljb3cLndZIbKeAQRPg448ekcm31NDP19HGuXOneOO11zBo7IQ9IWxaPQaNnlQuwS+u/Bi7u8HYoUF+/tE1bt6b5Stf+Tr3b3xCNlknlbDuoxNlMv6Uuy41lRTt6bU1rH4/Vq9IOfc565JOmlpZVfIZRyiopFBKvy3sctlWlkr715Niu1pV8hYV7vS0gFX5GE8TUeVrgn0U2YzF51PFrvwcUuwr3KRIZJ5KTOS6IpNRyMhaHWubX/0MKuRJ0yIbjbNx4xbNek09VqRrap3YauEbHcfd7sPXZsNgFBlvUclmhG4m11fXFMmN0YBJUrJlqm61qK2Hy6LB6TSo35sq9p8m+Qq6WGnghSjUerah3df5qy3A0+dQFfbyb5Bhvl5Hy9mx//XfBjD9zy/dpdv6x//HC1i76tSLTZWoGQoEFRM4mSqRzjWYX9gjGBrEanVSq9fU4S0ua7fTqli22XxGYezkTSsBRW1eP/FETL2h7S4XNqtbkTh2oztqAi96v0h0T00A3RYnh0cO4XcEaGms1I02Us0mK5vLbK3Osrx0F5oJ+nt9hNsEwyia0TIul59svkixViWSjJHJp6nWs9RqIpdpI56Mq4lBvaalVKxRLjfweX0YDNJtFmlRV0xUYRfL5MJglOJOVpEeha2amXqCzWrk4Gg/HW0ujBIFLK9ZrQWTwcvCzDb1ihjYzmO1eNmORrnz8CZLa9OqKHe5bfjcAZXSmUwXqdb3k0UbLT31pkbx04VZ7fcbCYcdKpQjHk2pm6mYzDRNoUjYaTR06qCoN4tUG0msFg0eq5u9LTF6buPyOLj86ss8eviI9fVNuru78fg8ahUtZIpsJq8QebKp0AnS0hZgaz3Gp1c+V5O1Vy+/jNnmYGVNAoG2SOxtUcxGuXz5NJdeOMrYeA+aekUh3GYXV6hXWtitLsWo7urrIZ3PYLaa1QRb0Imr6ztY7E6l9U6nKorwUMyIBClOOOzl+MnDHJo4pNjTU1NPyJdKLK0v09bZxuSJ4+g0Fn76vQ9ZeLCMx+zmf/tf/ldlghTpweP5aXbiO7gDDgwW4Rs2eO+995SUK5vMKYmPGItfefUFzj93jh/86Cd43B3k8wXcTjMXLh6hZS5S15UVEnN7YwO3w8bLl15j5ckWDquPsyfOqiAjm9WpCsBkKsHS5pJa63d0tKuo9+XVWTx+Mw1NnlQurl5bt27M4HR0KEmNaM4lHj4drapVfaVURGeu8Lu//zKBkJ3dvSQ7O1EK2RIee4CZR0skYlna/FbOnDlEsZJX69Px8YPkcyV6Bw5gMnfwN3/zDp9/eINmsYgsVvWy93yKHJWTQ2RAFbWCFWa7TNz3P6cMl/sJapisBiV1U0QPkcC5nRyYGOYP/+k/YmVri7/9bz+gmG9QK9Wplgoq9MhqNuNwOCmUyiotWDwUXn+A/sEBLjx3mo6giydLU0QTUdrCPWRKNe49fozP7+HgUB+FWIQLJ4+RjEdJZLM0dQ62divYXP1sR/JMHjtFZ8DL9toK9+98Rja1zehoD6+9cplaocns4jq7ySyXzp7H4/GysBThpx9cpVyu8JW3X+RQfzsOkQApktO+QSxVhTVBzBaKjPb24jTqsKkMiqri76fqWubXEjycXyLcF8LrdTDz8AEjfSHq9RxzTx6wvv0En8/J0pMnZJI5/uDLf4Df347ZaOP6tVv8+J13KRfzSqs+eXxCJQv29nbSPxDGbjeytDTDzTs3qdZbbG6mqJRanDt9hj/8/S/i8hjJF9Pcv70vR0ol0ly9ep+Hj5ZoaCyKtPLWl17l7LkTXPngKrWSkY3tFLW6hksvvqjC6n7y4++QjC1zdHJQUX9uXr+ncJSyone4jDx38bQyPe5upShVGgpfarYZGBwK4bDqFeFkbW0Pi83K1//ga3R1BYjEFonEN+X4Z21zjXgqoX7vBp2RcKhbySCWniwT7AjQ1uZhbXUVj9tJX2+3Gs4J3vXDX3zG5tq2hDFSyeuYn16jVRPixv40UCaHYsJsCjnAqscVNHH4TB8XXzqI0VghGGhja2OPd9/5mGSyypkzZ3juwgksVik2hDhT4dbNe1htZpwuKz19YRKJOHu7EXRY1XtetoHJVJnFxSje9n4CwW7l+/AJWUS2LwYNi0vTpDPbFPIRAgEnmVSOBzeWie8WlYRTjP160RVbdIrfLeFaOoOHwbEDjB0Ywec0srbxmEx2nUYjjagJzDoDO5s7RHcTyiMgydGycbbYzYrmYzYbCXcF1ebEarWiFzwrJjZXI6wsJNjZztKUxGmLmc6+EGefO4W/zcbIULdKC01EdqlVylQbTWLpnNomivRGhgO6Rouudg9mHVSqNbV9+MZ/+DZXPn5AuSJLhJYafIicyeN30T/YyRe/9CoHDw3wox++z89//qEiC4lWX6eX8y5EvVpXGvZmrYHTZadWL1OtN9AYzJitNpxuMyZzk5HBTtp9IaYernDnzhOaGi1ak2wf/YyOddPus1Nr5KlUc5hliKR1sLMmKMx59iIVTDY/no4wh48e5ZXXXiXk78Jvc+LR6zBpxZCdp1CLE00uky4muDezxsZemp7+AWYef05n+wizDyR9WquKbCm8xQiqitlqlfTaOhafV+neFdHladdRzWZViqoqioeH9pOoJUlVpupPddwyxS6n06qQlQm8os08Nao+m77LRF4eJ/IZuf4zOozSnD+d4v+6IZANwNOpv/xdeYw8/hlLXlCUa59+pgKbhPfeqlXRCuHHaNzn0lst2OwmJXOUTb/8XgtFka/IuV1WGnbJlpGgM5NBoybqLrsOk1Ukz4I6lSFPSz3OJAmZT3GWygcgxC+ZxJv3jfzPPp5RdJ79f/XvdodVav1vC/f/+XW7+o6X/3yI8GEbTrNNJSw67Q6FXRRH8m40TTYrBjc7FqOHZEwmZ1p1kzIZNZSKOaqNhqKi1Mo10rs5xkcPKb1vohAjJqtdieM2SniApL4V1AR+ZWURnbFFOBzA6/RiNboxmHxg8qJ1eInH4mwuzrK7NUOzmeDgaCdtbjsuwbWVG6rzr7ca7CQirO1sK3C6123C7jCQzWaJJxNqHytmnmxaTCBaBvr6lMNakjd9PpciQEgyoqSwev0WpEmXF7PH1a4OvfXVdb74hddxu02Ui2nVeUokucXoIx0VGriHUHAErd5KPJthZX2RSiNDvZFDp20Qag+ztyem0jWyxRx2jwOtThoHDcVinVQ8QbNRUKSYocFe9oQqkRGNshm3w09He6d6fCKbxNduZXXjEW6XAavBRGQrQT5bVkmtHaF2dcCWCxU8HgmGqtI/3IcnINKbOAO9Q+gRzJoZt7OTpcUtPvjwA1LJCGdOH6VvsI/FxUUiO7tEt9cp5aN89fcvc/b8Abq7vAoxlStXmVpYoi80qOgCgljcje+xG9/F5nIoakgkklBaZNHZZjNiwM1QKRRx2oyYzFX6h0LK8DU+fkQZpsSYKnrca7dusB2N0R7uIhzu49NfXWdpegWr3sof/cEf89qrX6BQaSgc49LaExXXnckl6O7u5L2fvMv0ozml7c5mk4pNK4X7sWPH+O53f4ROa1Ix406PnldeP0V7j4NkNkZsO83cw2mOHp7khfOXuX93hoCvi96+HgqFAg6nC4PJyJMnc9SaIjcRNq9O0VJkXR/q9JDOCCu7islk5/q1BwqBFgx3YjLaMWrtTD9cIraTUtfT6itcevU0njYLxXKTdFKMiVUqhSblEqyurylUpBCGHj5+qKQuFy9cwCGr75YFo6mDH/zgClev3JK7smokJURA7j+KeCATIjGpPtVzynZJPl8ryypVrKSCSpRJu8Soi57fqHCBwvY9dGSAf/SnXyOZzfEPf/8+87Mb1MoSUy/Mep3ijcvfF1KDEGGEuuFvC3D+4jkuvXgWX8BCMrmlQtTiOSFHVdjci6tGweu00yoXOHboAPHIrjpTtHonpYoNi72XSLJBNtekzSdGyy1i0RXaO8QEaOXl5y+hLxuZW9piYWObNy6/hNdtZ3V9jx+++4ki7Xzp7Zc5NtqFUwUbNpR8SIzghaaO7WRa3YRCfi9OkfOpdLkqFY3gInXcnd1iemmDhq6pcLK6RoUXzx6lUstyZ+omK2tTdATd3LxxlUImzxd/50u4nV5lLJyeWuSv/9O3SSeTlEpZugeCvPb6yxw5fJBQRwCjXgrDJ8wvLVFqaHjnpx8q3ORrl1/ga19+RUmIdiUe/tPrBHxeIns7fPbZNda35HmzE+js4I/+6dc5d/4En3z0Gblsg2S+pfjghw4eoaM9wI3PPqDNZ+DNVy4o8s9f/8V/5datezSaNbwBC6PjA8RiCcr5OpVqiz3hYTvN9A8GGRkOK+/H/UcLmG0eLl26jFu08SaZ1tUpVBLcuPsR2WKcUFdYhdcZtTZSiSKNqkZJyqRoFyykNPHj4yPKJClynl/+7GMWZuc4MDrK5mqUx/fnFBtdSDxi9m9JTeW6dU8AACAASURBVCFaa6OWhraOs91Az7ibiZO9dHZ7lPcml6rw3e/8lEIOTpw5yukzck8xKIlePltldyeOSRpKp41iKa8KtXQyw+5WklbTQKPZpFJvYnP4GBufUBvjhScrKs22Vq1gMWiwW4Q4VafRzODxOthcifD45jZbqxl1tmr0IrnQqVRWm8uL3ujE4ggQ6unC1+FGpy2SzW1CM43VLJFmTWVGT8dTeN3tXL92j3pdL05xOsLtitAWCrYrXr6ECkpjazUZ2NnYoVrUUMjquX1znnS6hsVuVb6ZA4cGGBjqpCvUxshgN/qmUJ4MVBtaVrbiZMtNxfvf2d1E26wz3BtGI/KtbJFqSce3vvnfuHF1SpHY1CbOqMcquRwhPwPDXbz99mXGRnuYmV7ku9/7MduRDbUx0hskmEdDpVSnWW8paIFsqjWtOsVKSQ1yHG4nnoCVzi4vp45NkI6W+eBnd9jcylNpojwk8n0CHR78HgdmG7i9ZoyGpkKgrizssDSfYHuzQB0H3mAfw4cmePm11xkbGEZXqxCQYZrZgLZVoVwXqMC8Yrl/fmuKjb0kJrtM+r10+Ee59sGukqEoIpvT+WtJixSkgoeUottgF++a+DX0akIuBXM5vU98aRsf25+Sl/e13SKXkTNQDKyiaZfCWgUWPZW87Cf/WvbTRZ9+rpJOq0JcPp5N5uUaSguv1+9P7vP5/QJfxilNaUab6mcRiY1cTz5ESiNBTBa/79fyH2keZbIv2nyZrNs8LpximpZhZLmirlfIl1XuimTDyIdM66Whdjn0Ss/ucEvQlH5/yNGsqiZaah75r/wsT5VGzwAySmop1BkVBCJ3EfFPSZKauw2sXlr16m8L999Q3c7IKwZ6jzkUjUIZUaxCMhGklweDTmKXg0S24tTKekxaJ/lCiUOT40rft7yyRCqTw+Px0x3ug5Kezq4+rB4n9xfvs76zoQJyhF3X0R4kthmjnCtTLhYxOYyYLDpsTjt6vU1hHI0mJzaHVyEbYzsbJJMbmPQ1Xjh/it5gLxa9lUqpyurGExUxXaHK9Pw825EoHR1eRsf6WF5eYnt3B5fHRSyWVGZOobOcPXOaRlXMnAlcbitLq4uKBpPJpujuDuL1iGxGjK82kokqS0/WOHXqBAcP9VEsJNBqGlhNDpyWdrJJcNpC6A1OFa1dbTbJVwtkCzGcLhNul0Wxc5PJLE9W1tSqT/TF1UZNhSzVKno1vY7ublGvVZTZSZL0THo/J45coFnTKDNaIpPko88+xGhtsrO3zNnTRyhnC6wsrmIwGFlZW2J+fl4wObhsHoYG+lVRa7TrCXYJgcWMx92Oxxagp+sAXncfn3x6i5//4mdsbz3h6JERDhwcYmFhQemJ97Y2Keaj/LN/9TUuXjqG2dIil02xsLTCxtYeo30jiiHe39tLvVXj7oO7pLN5JieOKy6v0Hd29vZIZjJcvXmLJwsLdLT58Pg19A4GEThspWxUqYsOod8YoFQr4/GGmJ5bJrKXZnctQXw3rf5Nb772Bv/4j/8JRrOTR7PzfPzZx6oBKFaSHJ4YJ7Ib4z/8n/83leL+ZNvrtvDaay8yNDTMtau3eLK0QktfYehAkFPnh3D5jVhtduYerfDo9gN+5423mBg7wu2bgr5z09kbpolo+KTBqpLP58lKmIzoOQslItFdqpUcdouWWiXH0NAgNruDDz/9lI29bYJd3SpUyap3kdzNK6pDJp5Dr2/y8hvn6Btqo1Qpsri8qjIGNteTmA1upmdm6OkNc/78CW7fv4nDauKLb71JMZWmI9AHGj9/9dfv8MnH12mWapjkJqD07PurTCHHyHtXincVvyTEGVFaV2vq78l2q96qq+JBLwx4g1YRPexOK0Pj7Xz1D7+o9Mvf+dv3ePhomUJeJDb7QR4yvZfvJ8EkIpPQmYx0hDo4cmKSQ8fG9te2lpbyQ1y79SlrK+L10BPwd1AsFPC4HXQF23DYRK6m58miaPgP4PPLhMvK3dsz7G6nVRiTXOf0xRPEo3ucOXySQ93jzCxucHNqisuXnyfY7iaym+T7737MysaOKoQvnDqo8LMaqpjkJtrSUNXoiCTyqknx2czYtEjrSlOYTq0W8VKLe3ObbEWSatskWM8jB8c4f/wgTSrcfniTB48+xesz8ejxHRqNKpdefB6Xy4vX1c7K0jY//t7PiEeTlApFDh+d4F/+q39JdyiIrtkiFYuTTmcIhDrJN7T8+2/9Z6ZnHnH85Chvvnoch0WvgsLiO2lBcbOyOM+HH3/IbjwNegfB3i6+/kdf58CBIa5c+ZT1tV1KdQiF+6hXNWRSUmzkeeG5Y5w/eVh5O/76W9/mwYNHaHQ1rC44cWpSnRHRnT2ldV1cXlI0l1NnjvD8xRNsbO7xk/c/weaSwcEhLpy+wIEB0RQXmF+9y1Z0hmh6g4GRXhXsNisSmIUdwu29ihm/ux1RXH+ZfL/00iWVTirQgNs3brC8OMvBsTGyyQp3bkxRFTxvy6QCmFq6hvJziDnX5tGhs1cJDri4+PJx1SjZbHY0DRv/+S/+O9WKgRdfOUdnrxuzRadwsoKUFMmf2erGafewvb3D+sYqTpsQcwrsbSeVLNJqtxII+lWTIEZckfFtRxKUqkUG+kIcPdyPyVJBb66ysbrNlV/cpp5xEd8Wzr0ktDVVimlnfwcWibYXNrukgTulsbTjMENHu5VqI6WCuuwOC9Wi3F+KmI0ufvXzz6k3TZRrLVWk9/QOcOr0GWKJXR48vI1WK3izInaziRNHjtOsmbl1fYHPPr2v3j8un52eAR8vvHQWu8Oo2NydQT8uu4N608jiaox1xYwvImA0SYlu87kU2SWbLBHbzPCL9z5nbWkXbVNIIsIAN+DwWQl0ehke7+H115/n1ORhSsUW3/x//5JHjx+h0YtcpEKlXlVpzCLhFMO5/Gmq+5eEE5nxtgdw+S0Ksyr56DsbSdJxOXU8pHI19GYbg0Mj9A/0EPA5CHd7cXm0RCMrrK8sE4+k2VpNszC3R7lqweYLMXDoMJdeeYX+ni4axTx9QR9GTYNodI29yDLZYoSllQXmljZoaqRxc9Lb48dq6OThzayabkuB/Azf+D9Wokrq8RTlKBN1obaIXKaSy6vPu3q6lYb9GZVGmUo72hUj/dl15WsyfZfCWQyoMonWW62/lpD8j99PvvbsQ6EidTpFuynGE7h7e1SDIJN3lZYq4ZPiYZPCXWQ2SpZSp1kVkZaqmJXcRn7e+MIijeQuOosZgzdIcKhL+Q3kQ2S4vw6NyuRVAyhSmGajqQLC/G12NeCU+4E0LTKll+m5XF81JU8TZfdxly0B2CsOvPiaTCbZ4gqprImxLYTGaKUlgZO/lcr8Zkr33ufrhCeMihRjFnGmRkez1qI7FGagtwevw058L4GmYWTiwCk0DYOSgsjaOZ1PMbu4hNvjo6drELvRj0ZnIV+vMLezwPzqCls7UeLJJK1aE225QSoSV9INi9eG1iRre1nLF3E5XXSFOtGoZEcpRGQqG8PtsnJi4hgD4RHMOgdmg5FCKUGNLOliirmlRda3dskVsnT1honF9xTZoaO9g+3tbSVxCbZ14JHrd3bQHnBSLqZ4NDdDU2fEZnGQTifQa+p4fW4V2lLISdFdVDeFl196jhZlSqUcvaEeQm396HCoJkY4pslsgogcAjRVIIcwlOVgF814Ki3T/xS1RhGr00KhUmB7O6ais+X5FO1sPBJHEmlctg6sJj8Xzr+sirATJ4+hN+u5fe8m69trJJMxTkxO0u7xUClm1WQtkYlx//5D7t15iMviUqt4s1lHPBtBZzFitbqpFTX0do1x4dxlDEYfd+7N8r3vf5/lxSk6Q05eeuk0c7OPFaYwHU9QqaT583/5Bxw+OcpOZI2d7XXKxQqFXJnnz19ga21VJU4GQ21EYhFWlzYYHTzIYN+ooqpUmiWi2Rjff+9dlhdXFRv36MlhDh8fIVcoMDuzRTpWxm610tXVTqvVoLtvVG055mfWufn5FPHdpMIwvvrKZb78+1/D397N4uq6YrfbnFpypT1CIQ8Wo41vffMvSeymqZeqtLW5OXf+DK+//gXu3LvPh1c+xB80c/BIJy5/g3wppV6ry092qRbrnD1+mnB7N/dvPyYU7qJvsEvxjoVYIkQi0bVbHFYlAXr4cFrptLWU6evpwO900NfTQ6VW44PPr1DVNigLHrWuxW1vJ76dZ/b+MqlYXk0+vvDF5zn73EEK5SzXblwlX6yyvZkhk6yST5fU+8/r96AxiNcixBdee5lcJMHkxFmyeR3//ht/xY3rd6kVK5j1FhVkJK8TKVmfFe7CK1YHvypg93GQ6hAWTJFM3DU6RWcSqYBoUC0OC31DAU6fO8LEwUOsLSf4zt+/Ryqdp1qpY5YVbauB3WYll8sqX4UU7p6Ai2BPO/6wh8HRXto63FjsWh4+uMHi/LJqFC+cfY56o8HDRw84efIEfr9LTXqWVrbQG32kUi0sehv3b88wOycNbBOHx8mlt15TvOugs42zY4dYXN3j+tQjzpw9pggq+UKFd97/jKu37nLh/AleOneCNo9VFYOGlkw+NRRqsBtPKBJQ0ONUGnchJolxr9JqsraXYjeWxeHysrm9jcvtUgE6AZ8btFXmVx/y6PFVKpUkT5ZmZDyF0+Oiu6sLu81FIVPh9mf31ZZMwt5eeeNN/uiP/xi31Ua9WCYdTShJmcvfTqba4L+/82N+9JPvMjrSwflzg5gMNVwic+gcJhPL8slHv+LjTz4hkkijMTjwtAd54eWLCgQwv7Cg6B3C3w6FutWAY2NtR01e337zMpOHxnkyPcs//N332NhYB30ZX4eRC88dp6uznd2dDdXA3Hv8iHgiy5//sz8jFPDz8cc3+NVHN7E7Ojg8cZrfe/v36PL7iSc3WN54xG7yCdliFH+wjZnpOfZ2U5SLGuqSjpyvK6JKIp2gsyfIwYNjtFpNEnEJgooyOBDiwNgIU/fX+Mn3PqKY2y/cW3XQWcBm13L2/ARHTvaRq+7QMpTwBhyEQ2HVNJYKev7q2z/E7Wnn/Asn0JlKRKN7Crkr02ytxky5JHpcM6VCiVg8wujwANlUmc8+vkV/zyCHJscolNOsri2rhiIWyyDJ8B2hAJMTIwwNdZAvxtEZYXl+k2u/ekhiu05qr0CrpaOhbxDq9dE/0qlC/mJCNCtU0BgNuD0OBjs7mDwySr1RoFjOKD9CqZRXdDCZYC/MbmI0utS2w+vzMTExyYkTp/j0sytsbK7Q5nehaZTo75FsjjFSsRKtuo3/8I2/IRLN4mrzcHCyl2OnD5LNx0nGY3jdLsZHDijf1q1702zuRtXW2OUwYjZoFYkt3BmmnGty88oD5u6vUMvJsESeK53SflvcJjr6vEyc7Oe1y+eZHB6lUoJvfvOvuH3nPgazMN/FgyGkNKHG6RQ6sFQS6IIQZsxqao9Rg84kQWMONYSR94LB4KGOl0isSk/POMePnuT82RM4HRIoKCnTcW7d+pi93U2sZifRnTy//MVNkuk6JqeP0EA/fWNDdHaHCAY82Iwt0vFtItFV+noDOF1GlYKsaoxCje2diGoQ7dZO3n9nVkljntFbfj0dlyFGo7FvGJX0U+HGCt1FCHPFoppiV7I59XUJTVLBQuWKanJE0y7mUqMU1aJnf4rglcJ9n9a1r6mXYlnp45+ZN2XCLgXxM627eI0kGyefVwW7QyhtYoYVxp7kY0gjYNSr5NOW/ilnXZ7zdFqx6GXarhj92azaDsgUXz5nsxmx+r0kd+I0qyXl/2qa7BjNJpJbERW2tb8pEM+znmDIgcdtVoW7NBNiRJUP0bbvm04lm0bEtQI7qKNpNZWRVR777EPFOrnahXawv1n4beH+myncj33RzvBZFxarka5wJ82GhtXlbYqFKuGOIF3BDto8PlqlFj3hQRVXbEBLXVMl3yywuruOyWrFZHbSrFuoNvREc1laRi3zK6usrGwT2YuhrQtfNUlRjGrCx7YaQSedXglqGU6fOMLw0KCansfTGUUcKRUzjAwO4rF58NmDdHUM0Ob20dKWKYoxqJWnVC2zvLbByuYmJpuFVDpGLp9maHhQpaLubsXUTVQCKjpD7YyO9NLe7mR1c10h31otMYWINq5MKBRQj8tmKqRTJa5fu0N3Ty9Dg/0YDXr6urqwGBw0q3qFhhNucq6UYXt3F18goCQ8pWqeYjmn5BVCsRC9fTqTUPg90YOvb4gGMo2uYVWBFDnRtNcl/riF0eDgzd/5Har1Cn3iwPe6WV5dY2l5XU2zO7xtdPjcdIV8FMspfEEvWzsRRQGJbkV45cVLdAq2zqbj4cxjCqWWMvocOXSWCxdeRaNzsLi2x/ffeZfPP/4FFkOZkyeGySQi7GzvUJRY5laRscPd9I2EFXHD73XilSTUcp2zp84yM/OY9g4fwaBf0V42V3cwYmZoaExtVioU2YhtqNAiKTCie3Geu3CU3oF29TtdXtzj8aMlgoGQCtCqVAuEuwZIJStEtvJ89uFdFhfWqVebvP7mq1x66RWGRw+yvr3DzTtX0RpLoMuj1VXp8AX527/+eyLrSVpV6O/rY/LYJG9/6SssrS7xzk+/j0af4cLFA3j9sLG7SlNpikvq+R4fPqj4/Our28oD4fE5lf9BkjFFS9oV7lBG0bm5JT668jndfd2cPDGOz2vErNNiNUuAhZmb927LaJqtvRSxuKzOPTTKRu7emCGyk1SmyC995TIXLh5mZ2+Lze0NEhI7vxhhfSWKUWumIHr4Wk2Zx9raHUweHOELL79BsL2fuSebfOOb/4n7Dx8p06xRYxHVh1qzCv5Ule6K2y7yGVlzt9SkXf6om4nIRFRAhwaThLCYtcrgJqvmUFcbr7x2iVMnTxLyD/Nv/903+OSz68qzIoe0Ud9UGQrCeZdUX73ZiNlpYuL4OC1jDbvHxMBon9oyzc8+UlkBB4YPcWDskEJc/vi991TROzY2rCLRRdUr8p9r16fIp4ssP9lmayON0WKlLdzJc6+8oSRTToONIz29qji5OzvN0aMTdLT5icazvPuLz7hx9wEnj47z5bcuE3DZ1NTIpNFi1Gop1FFYTbm3tLns+xkUQkxoicFcQzovyRNaxYguCzFCq6OqNbC0ukKuHKGlzzI/d5vHj++QyaTRGkx09fSpRkQGALVilUe3pihmZSJm5Oj5M0onHg4EKKXymDUmvJ52lTCYLJT467/7Dj//5U8YHurgyGHh/gvVR0N/eJCVJys8vv+A6cezbO8lqDXNOLw+Tp09ydjBAcrlLOvra0Tie3R39VIpi+JPr2QfFy9e5MXnnieTTPOt/+c/MjX9gJYuT/eIhzfeeA6/W4hI6wofeeXqNWLxEn/2p/8Cm9nKtc/v8+N3PqK3Z5yXXniF40eO47RbyGT3SGV3uHHnY+qtCgaTiUeP5rCYHbhdPlKxFNlkkbXlLXLFLG1BN7193UqSJgSqcKeD4ZEwLoeNzz+a45NfPKRekgmfvE516CwtNXkdHm/j9KUBxifCpPJRjCYTQV8ndms7u3tl/u2/+5aSPBw9IVuQEpVKVeVziJHcZnOrWHYpSAVEIK/pgb4eyoUmP/3JBxw+NEnfYJiVjTkSaSluBYeoU/8Nh9oZGe4hEPAQj8fUObO2uMnOSoLtxRjpuNBfQG8z0d7t48SZcYIhJ9tbm2TyZdK5EnaXk5Dfh9frUv4tu8PKwGCfMt7Klk48EFOPF3A529SkW4yeFy88T19PL/PzU+RzWdr9Pjx2K+VCBrtNZIx+sjn4xjf/hqnZFYWFPHxshKOnRtmNrLG5vqm8BgcPTBAMdRKNx1VTnEjtYbcZVZGVKyc5evwompqRB9dmeXj9iRog1CoCRNCrM8rqNdE1EuDw6X7OnTnAeE8n5UKLv/jW3/Hg4axK3xXUsOB7FYJQo6FUKinOvA6zQG8w2TS0jBI65yAc7KaYEVRnlQMTJ7E4+1hZyXLu9KucOHqMdo8FfTOHtp5Hpy2RiG+qe6NOb2V6apX/8l9+yMrqnhgksHhstHX5CPaEVRhUs5GnzWukq9ONlooKTfN6fFjMTlZWd1hb38HrE2laOz/5wf39QvKpifLXOnTZTlYqqmCW4lcm11LMiqRGyUNarf3pe76gCmj5e4p7HmijVtw3kgpr3t7RsX+WPpWU/FoCIzp20bXXavskGUFKPp3G//8j9/0zWR4rjYDJ7d7Xwsv3k8JdZIm6xj7L325D1yhTKNao5grUq9X90CaZ0D81oBrtNtzBdoqZPA5Tg1SmphoNT0BY/1oVpNRI7hGNl/C5BYGpx9HVrTDXQpCR4Z6Qp/aJZCpVab8BEW+UdLLylcY+trLGvuxGtrTiSzdSUYW7hPipxuW3hftvpnA//RUPAyesWO0GQqEQFosNjcbC3MKqioruCXUyEO7GVNfS296L1+5DL5NVTYV4NclOWnjdUVLZMs2mRKNr1eRROK5yWIrOupDNUM1niG5tEPC7VQFXrAvvVKv0woXMHp0hPxOHDrMbS7O8uq3WsdLdi27bYXXQqmvp7xlSmni18q7nqDYLCl2YzqVIJJNUqiV1c5YEO51mPyJ8eyumYq+1LUmAtNHf30lff0itflY3NpQG32q0UqvuI/n8bV6liXfYfdy9OcX2VpyTx04pD4dKWwyFiezFVTy0SL/S2TTRWBKr1aV0ntV6mXwhg9liVHzjUjFPMp1SgU5iEClKRPduAk3NSiXXVEZNi8mC3eogGc8ofbboN9uDHfT/f+y9Z5Cd6XmeeZ2cY5/UOUd0N3IcDCYAkzPTMEuigte7Xq9r1y7/WZdLsmrl1cpykGzJpMiSxDRDDjk5YiKAGeTUjc45nY4n57z1vI2huVX7n394qlg1AJqNRvd3vu957+e+r7urD7PFw/lPbxBe3eDA8F4aA3Uq/JYtiirjVGUlZ985y8iVmwz2drFvXy/Bpjqi6RTXrk2QjFc4ff+znDnzBYo1M+GdFG+++yFn336V+OYcrY12tNUshWyGcl6Qmin6hxq5/8wJlWUoFTJ0trTicdRhNtlVvfhu0YtHrWWnJ2cw6qwMDu4lnkuxndlmenmSbDbOlgRut+P0dDWh11fUcFUpmlhc2KJbWMhGreLASxCqkK+wuRZnbHRht10vV+Tw0eM8/tQzDA7tY3ltmYWlSVLJLQzGCpvrq1RKNVViEt/KUivWuPf+e9l7cC9HTp5kcXWeH/7k7zBb8zz/5TPo9FnmFqexOl3Mz6wQ2UzS1zPMgX33EIum1OFNFWSVcywtzDEw0EFXdwuFQp65+RXOX7jM1s46X/7qYzS3esikU1SKVWVFmp6Zpr29m2ikwNT0GjqNA03NzIXzV1hcWFbX2iOPnWLPUAdbWxHy+QypRIxrV28R2U5RzsiQbFErehktrTYjJ48d4l/9i3+JXm/h5sgk/89//M+7LZniOZX206p21yQjdhmNFnEhipVF8aLv+hFliFf/rR5own2XQVyDxWpQvHCz3UKoOcSzX3iaIzK4Bzt4/c33+C9/9bdkEjlMBi3lapJ9e/sUrnVifBaD2araHRtavfQMtuDx29h/cJhKOcP0xAj1wQaaGpsVxi2ZzSuU489fepXjR48rC15bY6vCogp9YmZhhWgky9ZGGpPFSkN7Ox0DB2hp6SHo8XG4p4d4MsGdqRk6WlqoDwaYmV9XTa3XR0Z59okzPP7gCVwmvSKrmHTyUDIRK1ZYj+5gNOsJuOzYVAO0DG4VRW1S+Rd5l2sqpHJ5VrajFHVGksUUV299RLG4yWZ4TqEg5TDkcAVpaOimWNJRyBRxmKzk4mnGRyfU52sf7OCZLzzB4aH9mDGKuUDhWOWQOLO4xH/9799VSLyg367aJJvb3Tg8BhW8W51fIBmNMzu1xMTkEjWNBZvLzSNPnOH5rz9DOLzA9etXGZ+Yoj7UhMPuZW5uhVy2wrET9/LQAw8rFOJ//PO/4MbNz8CQ4uDJTn7nG89iN1UZGb2kmjCvjtxhZTXOU08+S2tLE7PTq3z/+z9l//7jnDn9kBJIstmUOlDodGU+u/gxmUyKQLCRV199R923GoJB/B4f0a0k1y+NEUsksLvMeOrsVKoFfEEPTo8OvaFAa1MbC5NJ3n39CtV8jVpZrlAZ3DU4PNDQauLI/a209njJlZKqaE7C2i310hlQ5t/8yZ/j9MsB5gCNTUGWl1cYvTUNFRPtrR0YZbJTF3eFRDyKw2InGS0yNjLJ/kP7cXj0TC+MYDDrqG9qp7m1D53OwtbGNi6nhTqngzq3F6fFw+jNW4yPTrI8vczi/KoqGDO6HDS21XPs5BBdXX7aWhq4fu02V67dVsE/p8urrrU6r5tgyE9dnWwALei1etbXN/jg/Q9V+6hW2P+Dezm+/xgmrYZEal2VlFmNZkw1s7JMGvQmHDYfyXyZF195jRdffUXgQoSaXBw61kNnZ6MqQxsbm6bO51MWPQknjk+MMLcwyfrGmipG0xnK9HS309+5h6nbi7z584+YubOp8IrlimwR9Fg9Zhq66ugeCtI/0Mypw4dwWj1cuXSH7333h0oMkE2PbFDkZ2o2m1VHSiKeg5oZna6G1SWfx0CgPkhbaxfxSBan28/gvpPcmthBqw1yaO9JBrrbcBmqFJLbaIs5Am7JyomeqyVXqbG6keBHP36ZN98+Szqfwig++ICVQKOfVG6bxkYPHR0Bjh7Zg7ZSJOjzUefyqYPIjdsTzC6sgN5APKpj7lYak+BK71JjFGv8rsqu8IXZLJntHQwWs/o4xU7/tcFdlG2LdxfbKINyZntbDe7ycfL7ciBQzaZarRrOpa1U2Wh+bZiX/1ZBzruKvBqE7/4d8nvqaxI//N0WUnX5ygGiXFK4ZClMEgpMIZsjEt7ZLdHL59XwLkN7VUqkyFOz+3A2N2EWG6DNtOuTz+RUWNXlse2q6bFN4pth1WcgIrm/vQN3a4uyBIulx12pawAAIABJREFURqg1CgOp1VH7lYddwv13zZeCh767RSiKNCdCq9h3RDlwBTCbpQXZ+NvB/TcztsOX/o99ZM3zig7T1NJCR2c3Uq8kq8Hl5WWSO1F6Wts5dfA4A829cutFpzOR1hTYyG+pCubJuWmWlrfJ5LSKoCIP7VpJh9MqQ7ddNX4uzk3iddkVjWZqanwXF9XbRktzgN6+FlbXlmlqFDqBlaXlTUbvTKtyoPbONpWM9rg9imsunHUVlquWlLfR4bGj0VXVIGU160imk8rfm8vmlJqelxBgoaqoAeqi1EhLq0mpxkJDWFhYwmS0KUVJbrjh8KpiXMt2Qa+1MnJlUjHFxYZSqRYJNAQplCUFbmR0fIydiJSC5IntJBSyy+UyU67sntrl4CFWkEQiQUXeQBJwTWWUoq+tWElG87uBEquF9vY25mcXMGjEi+aho6udnv59BIKdjE0scemzK7Q0NNDe0qD+HRqDXuAliqozOznOtfOf4jBpeOa50zh9Zpo72tHU7Lzwk7fJpIw8+NCX6Ro4SCqv4fy5y5x9+zU2l6cI+XSY9SWyySjVfJJqJco3vv00X/zKU2Sy8V2UY2MjzY1t6LQ20ukyDoebql5830nGx8exWpy0tHcQzca5PXWL8fkR9vR3KZ9vKplVh5eAhNfqG9kKx5ibXaO1rYNcQXjMYaU+Wax2Wlo7WZnf4ic/+SXJdIlgfSOPPPYYPb29ZIsJ0qltZqbuqNZM8RfHYymlsuVSstbT0NbRzND+AXoG+9VhbiU8SzqzTleX+HhbKFVyLCwusr60TtBbr4LAoYZulpbXFaXFbNQQ8HsUVvTeB49Q0+aUKjc9taBCsM3NUhZi5PjJIdUouLQk6/ua+pnee+I+vJYQ6byWcDhOsVBj/M4M77x9Vqm2LW0hvviFJxkcHGJ1dYX1zWVGbt5mbGSKiiBLayZVwJPKFDBbLZy+/xT/+n//56oSe3Zhjf/rz/6SkVt3qGZLCrar1+9WZYt/UYqYxCIi4VQhBqiHiVLdd5UesfjIlkuxzrUapWZJqYfZbsYX8PPY049x+NgRGhpaWVre4o//7b9na1UsXVkcrprywsqB8nvf/RHhtQgmq1FZY+57YD9De7tZCy+pDUxze4hsNsP29hZOl4uIFMO09/Lv/vQvOXjwGAPSNWCx4rLWYdDaOPvJOXUtbK+niSViBBsb8QTb8QdbaWpq4SuPPcpyeE01Nu7p6JY8rnpg/+KNDylUqvzet7/MUFczygJcKatSuGpNQziZZG17UyZz2hvr8VgtCjkp3ydJAQgZQxC28i3JFvJsxZNsJRLcmbnJ4tIIka0FKvk0hVwSo8VMa+ceOrsPMDR0ksh6kkI6T3hpkbNvv6XsIq6QjScef4S9fYN0tnUp0pBGb6FQrTIyPsZ3v/s9UvEYp+45wsGDsplKky1tEY+so6+W2FhZ5+KF28RiJSo1M846D08+9zj3njpMOp1gdGSUqYl5VXZz//0PEE2kmJpZZHjvAdpaOklsx3n95ZfZ3BS8XYl7Tw/y7DNnCIplb32NS9evkcyWuHx1lBMnTtDT08qnF65w+/Y0HT19HDp0gI72Fq5eusSpkycoF3MKINDQ0IwWM3/xl/9FhZl9Xjt9XV2U8lXef/MS2UyeYk0yKkYV4hTsV6GUpre/Rx1qZ+7sMHZ9mVqlSq0k7S2CNqphc2sY3N/Ik185Qjy/gtasIRlL4bC6sejcJBLw4s9eVd+HE6cO0dLeiNVi5bVX3lM2u2NH7sFX51cHi+GhIS5/doU7N0dVqFVIXlpzDbNDo/Iwp05JyDvAyJ1F3MFWlpaWcDssdDc3sX9gQFHKVteWlC0sE8vw4x/9jJt3Jsiio7G9kaG9nezpa2Sov5uZ6Xne++AjClUN7rqgKqYTe2VDwI/VYsNhdigB5+OPP2Jqeoz9B4ZZ39lhcM9+Dg4dYGt1iVIxQntzPV6bF4umDj12NFXBcBrJVyucv3aZv/q7v2EruULvnnqeeuYUewd7mB5bUAOuNGQ3tvjlmM7m9hoL87Okcln6hwZZXZojEdumq6Wd2GaCyFqWS+cmiW/LfcFARatX2zJ3vY2mLg/tnUEeevA+GkL1vH/2HK+98o7KxUiviZDjRHgSwkh9g5fp6WWoGtWW1RtwcvjeQzz06EP84hevYtBaefixL6EzB3j/0xk0eGgONuF36mjyWmmu8+CWw44cbCSPg2xm9cTyRd549wO+//0fsL6xpEL8YoXsG2wjXYxhtEIg5KS3d5du5rJasRptGA2yGTXx8YVLTMzN4rC1UQo7cTY27qrFd62CEjBVfPS7CvjnQ7R4ykVhlsFbBufs9raypDgaGjC7XWpYzkajqjxJVGUZ0tXnFQqM1aLoNJ9bYURB//zv+zyYKn/P5ySWzz9ODeh3+e+KfHO3rVVx0msixkgHzS43XZ9PEC8YyKezCkspg7tqfq1ld4OkRhuullZFY5P2WPGdi0NCYAR3b/7o8gm2o0WMpW1llSnU7Ow52kugOajoknKPkpfDtftvU/++amk3rKq+jN3W2EKhjNZkVb0GEvyX7EHVYEXvcCk61G8V99/Q5H7v77Zz5PEeVlc3mZ9fVkgvuThymQT1ATd7etrobGkj4PYrlU9usLIgLpk0FAxlVjfEDrPI1kaSVFpDqQKFbBazTpQnDflsjnIhr24CXp94SS3ksylCPi8NIVEt9Dg8Ntx1XuwONzazkxu3RonEk0RjMXKKyW7GZNISqvdR53FhsznIpHNqMJSBWNZ6u4dGDcVinqLglUxmhebbpW6IhUAIFmLBka++it0utcx1FHKSyDaSy9RIpQtqdWQ0GNSDx250El7Yps5Zpwb3Qj6HxqhjKxEhUUgTSSZIpfJKcZASIm2loPzPfr9DKTCiwGdyOTKC8DObyeWKjI1OkYjk0WulTbVIMV+mzuOlpbVVFdmISmC0SKmVnlB9C339B1lc3ObGtZt0t3XQEAioquH6pjYMVruq1T53/iPGr15he22ao8d7OX7fPkwOC/FEmelxaU41YnO2s+/Iadz+Jq58eo333niNlelRrMY8gToThUycUjaC0ZDjD/+n52nvalBFUK0NQTzeOoWiK6RreF31mISPToX17XVu3r5JVaPh3vvuJZqO8snlD8iWEuzbN6hoNaKySdmQbBVC3pBScqem52hta1fNppHtDVqaGmnr6CYSy3Ln1jQXL1xXZIdQfYjTZ+7HXeegWMtQ0xRYXV4g4G+go6WHH3z/h6wtbSm13udx0dHdhD/oUa2r4e0w49N3FLJsYLBXKSZSWrWyNIeuUOOpR59UHFyd2c3Zj86RzqZ47OEHWVubR2uq4m2wMrc8yUY4jNtWx9TYHEGvX/ksB/Z2YrRbWd3YYWV1C5dD1DsPJp1smbTk8hIU1bO+HOPDs58R3U4QDLr4ne98hZ6+TtVpIMFiwX9+ev4Kia1N7pU2XL2ZV155H03VQF9fN1/+0iMM7RsmV9TwF//+e3z68VVKqZy6lsWnKMOUqDJyJhTyw+eZIgloyo1XBnlVby0HPVl7q/Y9LTpDTa1LrQ6zOoB27+niwPFDuD0+IttpXnrhbWIbUQy6Ki5PjY6uRg4ePMStW/PcvDGlQo/CBO4baOT+B44w0N/JyvoiCxuLagPmcFgIer14HG4iW0le+MmrCIepo7cXs9VKf+8gbkcd165eY25qiWufTqjiJofbhb++A0+whcbWDr75teeZnVsgEU9zav8RKerl8o0xXnj5PTL5Ml/64hMc29uL1ybhWXHeCVlGR0GnJVUosxOL4XGIkmv8Fc8+U6opvKQQNmQrlsqkFGNbLHar4THSyQ1S8R221tbIZZIYzFpa+3o4cOwUaNzkUlVW51ZZmJlkYz1MMpXkyOFj/NEf/D5+tzRAOijVNMysLHF7/DabkTDvn31HXGQ888SjPHT6FMtrE9y+cwE9WYxymMhX+fDsFdbXc+QreurqgzzxzJMcPHRIDccet5/IVoTLFy+g1Qv1Q5ovO3G6ZSt4jZX5JZZnFqhWs1hcVfYf7+T4yf3Eo3I4SFDDgFhqb96Ufo097B1q5/qNm2TzZVbWNwiE/LS2NtHR2qiyTUKTWFlaxaC3c+nibeaXVunp7UQExs72ZpV5euHHb6qQrGBen3j2FIVqnulZCRFG8PlD+LxBUhENH7x1jnQyqsgykoHRmqvYXDoGhprp3OMlV4vTt7eXRDqlcg5iG5wdX1Okp4amRg4cHVDhfLn3yr3ns/M38TiDOB0uvB6PwnPOTM0pmks2kSeRStPa34reomFPXy/3HjyJwxJieTXBp7dHyVfzNDe4ePDYPoIuGwsL86qQrFrV8sbL73P1yijrOwlqVgeDB/bx1JMPE/BKCU+OrfAmL7/+Gtl8lieffJx9+4bVPc5mt9LV0Y/L5ieVKvDiiz9haWWSPft61fOrr29IFd4tzk3Q2uKhrb4Fh86NveZXCEttzaC8xdlagesTI/yH//qf2Eis0Dno5/TpgzgsJs5/dJWN9SjBUIj+gXbCa8vEolFMChVoUgjGrY11krEdFZ4vpArYTXV89skEO+E8Go1JNWJKC6zDZyHQ5KSxzUtDc52yDe0dHuaH//BTJR6J/S6dSCkBzGLVcuKe/axvbLAwt45ReP4uLweOHMbt9TM+Ps3evUcJ1fczPhdhbi2HVmfB6zQRcFY5sbeHnsZ6vHo7ppoJXU0OEDqykgkTktUvfsHPf/4ike01ZdO02TW0dgbAUCRbzmKwGXF57YQCXtx2Cxa9ZCU0ZNIV7kzMkCoVaGk6SDEaUkq5KNNKTb/bhCpKtwQ/VWizWlUBUVHc5c+VdeYuaebzFlQleBQKKhQqg2tidZViSsh0uy/5eAmXSsBVkWNqNRVKRp7bTqf6nEKFkc9jstt3Ge5C9pLPK3Ya8dj/SmmX3c7/eOmru0QbJZGLsSwXV6hQeaYYNXnMuoqyO4rv3Buy03VwGIPHz9pqXGU+Pn8JzU0G989fFYtbfa6mgU4VUBVAhmxmzQYRF42qBfVz648IH7paaffrFTSmyUSugAq3ytcklDC1OTDa0Jktvx3cf0NzO/1P+Og8GlA/eFmHNda3Ui7VWJyfYqCnjSYZhFoaCYZ8aARzNj/L4uoyNZOWYHNABSTXljeI7+SIRXNYzXbymTTVchGPW3BFBuLxmFL03XVOLBajWte3hurpaGlSCrwE52RdYzQ5MJldTEzPsRxeJV/MiYaGVltStbx9fV0qtCqYM0E9Fsu7aycpyJEHqBRPKB5pSRon+xQWUhoMhWsqDaNmixRRVEnm0uSLWQJBPw6rE5PepjCJ5dIuqqyjrVWpaqmdDOsrMaW8WywODh88xMb2OtuJLUqaMk6Pm21RfiMpTDozq8uLeDwOWtsaaG5pUHaaeCyGy+mhrb1LKTbXr92kVKhSH2gmGsmzOBemva2bxx5/lE/OfUg8uUu9SWei1Pn8NDd3EI3muXF1BI/Dw56BAYqC5RPlwebB4rSwsjJHemeTm5fPodFlefK50/jq65TlKJcw0tV2HKOllUzVgtnl49bV20yN3mDy5kUoRfG79FDKUC2nsVpqfPVrT9Ld20Bba1CFgwuVCpF4Vg3unS29GPU29RCWnMDiyjIrG6s8+PD9xDNx3vnoLaqaIgG/l+WlZXQ6owpt5XPye/UkomlWVlbp6+9WBy7xpzYEgvT1DSvc3WefXeP8hxfVtSi86C986Qn05pJqpZUCodX1JdzuIMlEmU/OfsrG2o5irw8OdNHZ26iU+VBjE4lkgvX1FRobg7S1tRNLZAmEAkrttmosPPHwkxi0ZvyhFs5+9DGRVIT9h/r58KM3aGn1E6z3MDszTiK+TU9Xv/Kgy8+gt78XpzxImprYice4cvmqCkH2dndRH6pXle/Ly2HCKwliOzlWFjbY3khgsWi578EjBBo9tLTXE95YYXFug7XFTXY2wnz5S8+qa/OnP3yT7Y0YAb+f/fu6+Po3v4XVGuDP/+x7fPLeecq5jLJtScmGPGBlaJcAtgTIJFYkLxHdFSLybjj1bsGqwnwpJKRBi8GoxeqQsKmWuqCHIyeOqLzEyso2q8tCXChj0kqYz0VnbzMmm43hvUd54ScvE9mOiiWVhmY3X/ryo5w4IVameS7duEIsKUp1gQPDwxw/cBibwcI//sNPCG9uUt/RjMZswu3x093ZRzwaIbqV4JUX32NtNYzb42H4wFEKVSN6i5ff/d0/5PbtUSTV+NA99yDxrcXVDV569SyjY1N85YvPcmSwH5/djNNpQVut7T7YyhpyuppqcpaDscspnQi7TYDbsRg78ai6FhTRIVsgvBpmfnYCn9+A221g5MZ1UtFtxiduYbIZOHzqBL6mZhaXNvHYfCxMLjA5KrattNpOPvbYs/zB7/0+dovgPrOsrK9y9fYVZhfGKZYzjI2NqoPV8SOHefKxh3A4tFy5/hEby/MqxBnZjvHKL95naTlBVSvUj1a+84e/z9EDh5XdT6e1spNIcfOmDPfzZDNxdTjVanVcvXiZjZU1pc7p9FV0lgqdw40M7ethcmJMDTlul1/dp5YXNwkGfTQ2u7Fad0u5xL8ebAoxtG8PRw7tU9SvYq5KLlnmwoVrrIYj1DfWc999R6mWE9gtZkZujPLqy2+j0ZS4774DHDjcw+jEJKNjiyrjpDdaaGpoZnMpw4UPLlEsiFe3gl5W64YyFpuOju4QGksOvaOGp8GrWkrFSiX898nbCyzPb+L2OOkdakVnKiHBa4vRzcToAv66RkXSkGCkojMtb1ArVimKCGOAQJtYGkOcPvUQ+7r2Y9S4SOervPL+u+SraRpDdoZ7m/DajSwuzqlyopHb07z6i09YXoopYkmwpZWTD57iiScfplRKMjs1phC+n356UX3fjh07xPDwINtb24q73lDfijgLpDn20/OfUCjGaWjyqaBge3fvLroyvUNDg5uWetkS+TCUHbh0Hswas4iZ5CmyuLnCH//ff8bK1gL+ZjNtnQEsZgPr4Qi5dFH53Af6ugivrWBUfQ97cHu8XL96nUwuzdTUHercDnQYSOzkGLu1RCIiwG89Umcv2RZR3V1+F74GO519AYaGevG66vjkowvMTM+o9mLRxWvaMl6fkyNH9jIyOs7Gehyrw4XWKNbOOpwOP/19+xgaPorV3sD6VpHb48vMLc1jMkn5mY97D/bSGqrDpjFj1tjQ1CykihW2k3Gu3LzCa6//kvHRESq5DIVSDr2phsMtBwydGKopU8QfrFN5lXKpqHoP0tEMZpNDfCmYXA66Ok6wNq3fLTm6+/rcsvIrZfuujUXmBQl4yvCZWF5RQoY94FdDt7SlSnhVEJDKE18okAqvq3ImITIpX/pdspYcBrI7O7vecINBUWYcoZDyy8sMIrSZX+efqxK8uwcKGZJlGyDDv7x01QIVrUkN9iZdRdlldMUkBdnOb63t5pYKgufVqkCqIBqDIRuugJdqXRtVrUGhegX5KC3esWhGiYLl2AYVk1Pdu2XDqgooDbvPDqHWyMsbcCtPvJI9BfUoxzWxQucEPSogKKP6b3lJV8Eu3l4gDHIt1n47uP+mBvemkzYC/XYK2QJajUm9CQf3HGD0xg1aGgPUSlli0TBev4OWrnrWo+vMzM1gtJrQGoRJm0SvMRKPpAkvrdHf1U0+m1F+yaHhYXXR3R69TSqTYHDvgKpT3tnawmN3YNEZ6e3sIhgMqrKKclWHXCPhrSiziwsUilnVmCoEkVw+hd/nxuP1MDc/p5Qyi81OSYolBLWUK6pBRWglu/xRA6lsBp2mitNqwWO3qba58NY6yVKWbFFaBuXUrVV2h1Qih8VixW610drYgMNsY21B1DcJmTpYXt6iraVZ4SsDQR8Wu4lEMs7i4rIKBzYE65WfOV/Mq3ZK2QoLbkluEC2NrXR19LC+usXordu0tbSqoNfKcoSpqVV0Bitf/+ZXuTNxg6XlORV6im5J8VUQfyDE4tIGi/Pr+OoaOHr4MDaHg+1IjA0JUon1xybq7iz6WkmtaE0OA/XN9Rj0Fpr8fQz03ktNE+Dm1ALRbIG5iVmcVj03Ln1ASpo65WGqPOg5AkEXDz18kvtPH6C+0aVsP5l8kZn5FdUu+vADj2E3ujAZrCogtRJeZXp2iqOnjqo2ywuXLqhDmoS0tjc2FSauuTVAKpsmmcqTiouFSaNCTrL58Pt8NPqCSkWXOvnbt+9w9t1zpBJFfHVu/u0f/0tS2TArK4tUtFK4FUajtbG+lmHs5jTRzYRaxQ8PddC9p5FMKYnBakOvNbK2sojDZlJ+W53BQf+eIRYXV5RH94mHn1IHqIameq7euslWfAu9qcTC8h3uObYXTbXCzMQ4DSEPVrsdu9PHSy+/jS/YTEtLO339vaxv7Kqpggs8fvwYe/YMsbK8yNbWNqsrMcLLOyzOrigcXqlSYPhQLxaXhu7+NpLxKLGtDJGNJKvLy3zj28/jqfPy0x++xtitGWVJe/KpM3znO39IqWDke3/7Iq/94nXVKSCcd7HKaO4WMKkbe+l/MN1FfZPBXTWpanZLiZQZXrp/jYL2Min7mXDcDWbo7u/E5rCxuLzG+kacdLqiNkgGjY6W1iD9Q73kykVOnT7DR2fPcevaLbTaGoF6J08+8yCdHT7S2QirmxtcvXaHTKbIEw8/zgP3nFLM+Zdf/oVi+G/FdsiUCtQFQjicXhKJGF2tfbzwjy+zMLdMR2cXDz50hkS2xtRsmO/8wf/Gxc8uKmb9Uw+fppQvKtvM2+99wrkLV/nOt3+HE3uHqRO6wt2nioROS0UoGGFZDm9bEZwOr+KNy7lmdOwWNqsOn8+Dy+EmnyhRzOWV71mnzyuf8PjEbSZHritkas1Q4fC9x9HZLAqZ2tvew82LN7l0/joarZ2qxsrTT3+Zr3zpK+qAsLy5wo2RK9weu8z25gK1SkEx2+XB2j/QyxeffZz6kJPZ2TtK1T94YD+JRIof/N2LTE+vq8/X1NnNP/vn/6uqs9eUZCAxsbC6wcTkKKGgi+jOpkLmvv3WW8xOTyq/quJPixvKXKOu2cnQ/n7ujIwoS4nFZCK6HWFhYUNtKOvFO32gh2o5x/WrY1hdLs48flpZ+9KxPBQtpOIlpqeXsFgd7BnoZnBPByadfK8yjN2R4qEIXp+Z/v5mXG4zb7z5AWMT60RE6bXbVabhxqdTfPDWBfX1yfUoFiWDFCAZwR9yUtQmsbilbdJCS1eDopUV0gWWZ4VWFVZ2q47eerx+K9WKjrWlbbLJAj5fgKq0P9aqxGNpMskMPZ0DxKJb5Mt5Ooa7aW7tYP+ew/S1DmDWWYnGEly6dYWyJkdjg5umkAuzocrExC211bh2bZLLn82xs11Br3cQbKznyLHD7D04xMbmMstLc+TSaaXuSw6ss6uVxsYG9XV4fZI7cjC7uMTC/Aob4WUahL3e20E8lSAnFBCLHo/XwtBgF25nHbqaDa81gM/ow6WXZs0q+WqB6dVZ/vKv/orFlTm01gIun1U1lkuRXEQIZCUN3e2dKkQfCgXwuj3EIjGmJmcwWYxMTo3R0BBSra0Snh67NU9sS4g1kvHQKCSvVjDMbjd19VaG9rfS2tKA0+FmYX6JWzeuk07H0OmqeOocuL1OOrraVGnc8somNrePQkmDz9nIvr4jnDh2moamLtX1srQSZXJ+hZnVWQrVOO31Vg7tbSPktVMplrHqnRQKWhKpIiN3Rvjs0kfMzUyQiu1QKZSUpVRjELqUkfoWP/lSmmotT2tHE8VKQRVLeV1+NGUtgwPDLK6GiRcKhOr2sDixK1r8+uCutOu7vvLPy5BkMJcBXQZ1cXML9UwFUEMhIpNTSj23ej2qaVXIL4JvlDCoKO16s3k3yJrJql8L3/1z77oM8PX796nPp1pVTabd8OndUKzYbeT3lP9dePF3m1mVJUU1YVcpVTWq8dTtcygYRSm6qQ4jO8vLUK4qkaupyYHHs2tvsbslFFBPxeRAJ5kJi4FcpkBsO67mKHnOqYHbasHl0GESPKQM5hod0YiQwyrq83mlTfluLmrX476r+EtAVV75IhgoKT68iD8F9etdW85vrTK/ock9cMhIXbdFERakGCgUaKWvd6+yNjisZrUGP/fJ+8TT25RrafwNXgplGeYksJJSle9yk5BWVFmttzT5GezvZXx8DL+vQVEkZqemCdb76BpoVjSa2bkpxd7WVk04LG66Onox6KSBs6Sa+kqVmuIMJxMJurra6epsVQphoZBRxRhbO6uUannKmoqq/BWZpVQqk0qlCPh9FAo5pbhmUilCdX4cBhN7errR62qqlbVqgUKlTCqdY20tQiyWw2iwqoZIic6YDHq6OzrZCkuwtqTY7hJwtZltChsYCNWrMJCsZdfXwthsQlXpYnpygvD6mhr05OuJxOPKziAc3Tqnn5CrnsXZBR5/5FGCwQA3R8Y4+9EnaE0Wzjz+EFOzE8zNzWC3WdCUi/i8Lqw2G9FYhrVwDL3ByvEjxwgEAkR24sQTuyi0pmapw56ip7eVqelJLly8QktbL92dQxwcPkF3515VH35zcpap2UVW55e498ghLp7/QFXSyynfYq5QIUNLe4D+4TZFM2hp9ylqjxRnrcyH1Up/39B+Gv1Nyt6zubnB8uoSq+EV9h/aRyKTZHpmCqPJSj5fZmJ8nJbmIHqL2H9MLCytsb2VUiqi1+dVeMjIToSetq7dEhefk6mZOV5/9QN2ttPKyvDv/vRfYzTnmJkZUyGpdCZOPm9gZTHN2K1FEpEMFqOOzu4ATR1eDHaN4vOLoFCrloR/RH2wnmCghUOHTjI1tUh4Sdphz2A01cBYYXRilLnFRWWXaG4J0N4cUtjLxoaQ2h6ID1pnsHH95iSNTX3Y7T41/JZLOa5fv0gmneTE8ZMqoLu6Ok8uE1e2srnJJT45e5FiVqeu1wMnevE12ZUNSuquW0Mdang9bO+9AAAgAElEQVR//a33+NbvfY3m1gbOf3yNl198i0K2wle/9gWefPIxhb175Zfv8YsXXiOXzKDXGNAKJaIqlpjdYoxqcdcrqSgBOrHN1BSLXm7BorRoNLuUGFFrJCMipBuLXY+nzsqpB0/QO9DLpSu3+OjDy+RzGvWe1lKlpSXI4P4B+oYGFNp1fnqFuak5dX3bPXpOnBrmwQcPqsP11RtX+eDD86QyZb76/Ldpa21Fr9UwcecG9568h6WVJc5+8BFtHR04nB5W11ZxuwKcffMCi3Mr9Pb1KgxiPJPl/KWbfOvbf8Ty4jqRzQhffPI5Ctm8esi98fY5Fdj+vW99m0dOHcNmLKPTiHtdp7IC1bKONDUmNtbYTqbxBRpUDX04vEIssUFjiw+bZGxaOumob8eg0eCwGpXVa2ljiRu3r3DxwllymR21vm/uaqa9t4PllUWaQw0YqkZuXB5nenYL9C6+9tXf5ZkvfIFMNsnk/Dib0VUWl8bYXJ1HX6kxNTavbHvtnc08/OhxujpCpBNR1lc26OntR6cz89JP3uT9sxfRmMzUd3Xw/Le+Rl9nJ3aDG5+rAX1RQy6dxOmwEUtIOM7Mp59d5I23XmZ9TbzTOXU4tIia6rPR0tnC+npYva9KxQylvOBt40zOztPR08zJe/biMBt567VPRIKja08PLo+T2HaWVKzKtpTp9Qxx5NBhxdWuVdJ43VLUkiKSWEZrzpNIb+IPeUnEYty8Mc3k1DqT00s43XaOHDzEzc9muHZhgmxajBEKJIfmLhNcLGwVXUr5rXW2KqEWsQsGSUZSRLcLqsDM7rDR1deCxWFEW9GzshxWSWuXy7lbupZKqx2THE76e/uYGBunWANnYzMOj5eOlnYG+wYJ1fnU2j8a2WRmfpqG1pBilSfjW6wuz6rBf2FuA5upmU/PjVIsGfH6fMqq4/W5Wd9YVZx06R+R55YK+4V2iVPShtrS2kAmnWZuRjoQ8qphOdTgpbW9mRklMuWUJaG+sU79PMwWKTB0sHfgAF6DB1vNhlFrolgrq23uX//td/nk/EdUSKnwd1NbUBF7oqLwVuHY4cPojRp8QT/RSFzlZMKrguLMKnKTNMqaTSbcDi+zk6ssTm9QKxuU/1+CHYJhtrgs6lAQbHISDLlVhF02T6lkQm3TZHPscIqtIovNZWEnElGbFLPDh83i4/CeEzx49CHa6rswaq1UqgbimRKJUpW57RUujX5KNh2mo8VHMOCmJK3OFSnw0WLW6FVRlLwH3nn/LNdv3lLCm3DBdRQJBL109jaxvjOP2VZj78F+6kNBovG4gl30tA/Q1NCmeg/GFubwOHtZvCNI67v5nmpVKeDqV3f55CrrIxQUsdPI8Cy897szl3jI5eNlEJcAq8nlxOr1qqFf/PAy2MvQLq/dQXzX8iKbl2ImqxR3UdDF+y4EGhnQP/ezq4NDTbJF2l1rzd1gqqj5YsVRg//dr01cBTJ/WHQlqsUCeXW/k2dZiWpqR5HxQiE7Ho/QfQwYbMJp14MziM7moKbbHdyzmQL5dI5csaZmOrFFir1OxAnBTuYEDyo/caHnWAw4PVYVYhUykdhm0ElXwq5dRnzvnw/1u7bju2O9cGF/O7j/hqZ2IHTIRPvBoFJ5w+sbqnXN6w2oMOjw0DBNzc2srCwzNSlr3xT7DuxRNzJB2qUSKcWplXIak9lAMOTEZtczONCnAnvFQpXl5VVMWh3Hjx/B6bOSKabUSm9nO0IhU1Fv+ly6Qntrp0LrSUhNvLZL82vMTM2wZ8+AUkVrSBHDBkkZivR5/A0OCpUskWicTEaG8LxqzHO7HIqHnUhEKWRS+BxOWgIhupqaqNbKypftCHiZW5knUyiqIKyQLQx6q/LkyoNAVwWH060KlJSfu1Rle2Nbrf2lSMrucivevDyMK9WKotWYTUZisahqM5VqdhXMTKXJ5Yv4PQE8Nq9q7BSP31OPP0lvbzebO1u8/u5bTM/Pce/pU4xOjKiHUVtzE9lkXHkgHA4PsXiBWEx88RJafIDG+nqWhH5Q0TO3OI/bZ2FtbQa326JsR++89zEWk5szp5/AYfPQ3tFFJlcgV9Zw/fYdxm/cprO1mZmJCVZnF1UjnsVSQ2so4wvZ1AHLEzASbHTgcFtVIVQqmsNtcxD0hXDaXAR8fsU7j8fjRKMRAsEA8WRS2aLaO3rY3Ilx7doVQn43GkMRh9vOyrKgQeNEIymG9sq11ajCYtNj0wQCUgrShdFo5ec/e52pyWVli/o//82/oLOnjpXVOSI7WyTTMdJpPWOj6yxNR0hGZaCwsWeoBYurhtMng02anZ2IGhrrvA7a2toIBFoxGFxsbiSolDU0t9bT299CrhTj8pUrzM4uqTXs/r17qJYyhOq8qkk1HFtXjP5cocTo2DylkolaTQrDChiM8jAQ5vs89aFGnnv2ebZ3wjidRnS1KpMjs7z8wjtsLImnuszJh/dS12TD5bUp9TjoDimG/w9/+ksee/IR6vxebl2b5P23L1DIlPj9P/g6+w4OUCgWWJzf4nt/82NysbIaToVZp4heCuklvkxp4dutspa1rjwglOKuQlXKsansGnpZBZulhKOmDi4uj5F77jtC354+9fD97nd/QmQ7q7CwUrrS0dlMfXOA0488xLnzF5mbXlJ+awldu/0Wnnj2Ps6cOUwmu8Ps/DRvvPGuCsL19Oylf3CQ3r4ulhcn2Tc4hK6mZWN9S/1s6psbkbzi/PwGb73yMbNTi0q5rG/y4fJ5GZ+e4aGHn8KotxLZiPPUo0+r8i8ZAF569QMuXx3n+a88z6MPnMRh1KDXCSt898GixUg0V2ZkeQWjx6k42neu3+HD997C7tTu3qcsZvrauhnuGcZqsiDH1jxlbk2M8NqbLzM3JejNJNSyeIMehvYPMT09idNqpb2pnds3prl1ZwGTzc/z3/w2p+47yfZWWFFgROAoFGIqGBrwBHjpx6+RTmcVovCeM8MMDrZRSCdwOetwuQMqrP6zf3iNCx9fUwHChu4OfueffIfOtnYsOif17mZcOhMGVbilUfSI7XiCxfAqL73yArdGrkKlQL6QVrmFzt5WRY6QwjC324Fk64IBHyZzHe9+eI4jJ4/wxGP3c/nTC7z92oeq1bqzt4Ng0M/ycoylhRj7h4/y1BNP09HUit1oolxMYjblKNd22E7Mki5ssJPcICGH7y3JatyAqpmdWByjScPwQD8bCxnOvX+LbKpIRa5RKopwJOFHp9uqDvTuoAWdtUxzVwCLVfZMWhKRLNevT6hBvrmtXh1ApbVbaGZimSmXS8rnK2QZeW8LTEB6O+am59mKJqgZTXT19NLe3kkoFMLhcJBNJVheEP+2BrPNoqhTpXKWZGxLHYYz8RLVkoPx0WVKAlZwuVRI3OlyqO2xTShhhZzaTEvo2+J0YLKalY2jpTVEbGdLlV2J5WR1YxW9RYfT61DPVPEoyzbNardhtVoUOlerM9LT1k1nsIsGVyMmvZWidHOkI/znv/4bPvjgLFVtBptLw5697Qzt7WF7fZ25qWl6enpVk6mo0DJACs52U1qaE0Ui20I80+IPeNVGLrKeYXF6m3JeBvfdFkyNCYUMFiKQy28hUO9Q144MioImlPe93SpgBY0SV0q1Mm6fE7ffT0awu21DnDn+CMf6j+HQOzEqQLSEayGn0XJreZofv/pj1sIz+Lwm3G7Z7Olob22hr7WVTn8Ah16rbGo//tmr/OPPXmNzJ0lvZwd2s57Izga+oAO9vcCZR46rbJMgKbejOyRjSQZ79zLQN0yuVOWtcx9SznnJ7LQqJVteNrsJs0n/K9+3iAyFwq7S/fnw/v+ZuFSTnUZZV+SAJ9+Dqthp7vrSC6kUtbslR2pYlkE9m1UB02I2h81XRzYaU2q8s75eoSRVAdPdQih1eLgbTP31RtXPA6uq9CkeU1QmNSQLwvQuk17+fymZk3KbqoVchnuTWadELbPDprYskncS8a9i9YPJQjWbxpjfJoedjZSeYmF3+O7oDqj8olhfZJA3W01Kdf/V6y5AQ/m2Pn/d/d6I+i7SjxQylasyIxXVQeS3ivtvaHZvPGTB1lxBoyug1VbUDf7A/n2E1zeVKhYItRJe32FhdpF0MkFTQ4D6UB2LSzNqWPf76lVIJFPIodGXaOtowlvnRa83k0tniUZ2VHNpV2cnvpBfDd4S5pHfr5Yq1Ioa5udW2DOwTwVjI7GoWtvJelnY4jIQdna3k83myObz7OxsYbJX6dvTjM5UZicSZT0cY2kxrIbkUkUqowUj6cCgqeA2Gzl1SNoKTcpikC2ViBfyjM1MkJYWy9kl1cZXTBUxVMDrcFHn9uF0+1hYXieTr6gBvM7jQVsqs6e/n7LgrCS4oZc3kRm9waDe5Bvrm+oG4Xa7FU1lfnZWMXu7Ojp57NEnmbwzz4fvf0p7WyfPPfcMDpedKzevqpt0Q0s9pUqe5dUww4P95DJpksK8F2Z32QoVG6G6Rr725S9h0GqV+uTxthBNJZhfm2FqZoT2tnqWlxe4cvkGW+EIx46d5NDBA0QSO+phZbDYFRN+8s4oRp2GxE6c1fmwuu2aTOJ/lmHMxv7D/VR1KfSWguJ8y/tZSBIhXwCHTb6venx1QaXwSKjL7fYxPjFJJpOmp7uHYEMDH124yPzsNA1Bj7JV1Plc6uDlcXkZH5vEHwgSbPTj8ThZXVhhdm5OhRPPnHmEl372Jhc+vkIqmeTr33iak/cNkismmF+aJV8q4PW2c+mzKa5eGCcbzypFp39PiyrlCkjS3mLlxq2b6uYtHuL+/j2UKnoSiQIbm3GyYo3w2ujorkerL3Lt8nWSO1kM6GgO+envaeX4oSNS9Mji1irRTIxIPEY8VWRlJU4sWlTDp7dO1thBWltCfPzxOR584DG0+hqVcpb6gI+d9SQv/egtRq8uYHfpOHp/LwMHO9X1GY1EVQvu6Qce4W+/+0PVUHz4yDE+fv8y5z64iElv4J/8z1+nrSvEytoiZoOH7//Nz9heyaEpStudRtWRCwry1wd3CR3V1LoTZR0TVUUVR2lqd5GXGjU8SChceMy9A638zne+it6ow2B08t3//mOuXL6j8h4mo5HGpoDCjsn/xJ4j4TWxoon7NNDs4pu/9xxmS4nNrWWSyTjzs0sM9O2jvX2A8NYWDc0B4tENutvacds8GPUWpmfFamfE39jM7ZFZ3n39HNMTczjdbnr7JZxax52xcRqb29XBM7YV46tf+gYNwZAiq/zoxTe4MTLNH/zRP+XkocOYBWmmrEFi96thM1vYShb57M4kZp+D5qYGRi9f49MP3+H5rzzOzdGLhAIBDg0fIOhpQK+zkBLs5/oq10euMzs3TmIrzNzUCCZ9TeE8rVI5XsxhMUhGx6CupfBmAqPdw8NPP6ZUV+EvtzcFKBWTjI3fUMP6vuHD/Lf/9Hds70TwN7g4cF8fLa0eWhsD6gCZzVbUdun9Vz9jbmKVisZIQ3sHTzz3LKfuOYnF6MWscRKwO7BKM2JNo4pTxL42MjXOD374PeaWppX/NJdLUOd389yXn1JCy53RESxWE3abSdkqDEYXN8amePTpJ7jv1FFe/cVLvPv6u+pw1tnVQlNTM3NzO8zMxnjmua9w9PBxRQIxyCO7mieblxbWOKn8KqVqhGQ+wfj0LLlUjddffheL2U65WlSDo9BKVucSvPzT94nv7DZE1qQm1qBFp9ErNddg0WIRtKBXz9GTe7G7JERcJboT49btGzz40D1YbQblu47vpFVgXWy4IhgI91383WJZkyyN3IPXw1v09vQqHPCBA0ewWb3MLi4TScYVKthuNrO5vkEkEmdBfNhmA1azHqNGj8tSx53bC0q5lje+WDKlT0N93bWK2sLKobGUK5AtFLB7Pdi9Dhwum2rLlmaqWlHyVVV2YhEG9vaTrxQZG5tUwdDePYMqK5RO5vD762ltbSfo8nFkz1Ga6lpVsD1byrAR3+SV19/khZ+9SL4UJdRi5flvPMaBg73kUhle+OELarsm70cpSers6VZIYLFHeJ0NJGNxtnYWaWtvxqAz4bE38vMfvUN8W7CDOsQtI2huvUmD2W7A4tbR0OxU5XPTU/PkM0XKBcET1jCZbSo06/K5eOTJh6joNXx27Q493Qd48NhDDLcM49RYMGl2szZyKEhXy7x+/gP+/uf/QCKxpa71uoAVu8dKX283fS1NNDvteExSolXihV+e5R9//h7xVJUTR47gc9i4cOEcBmuFli4Xg/s70eoq3BkfV5mx+oCf+++5D4/Lx7UbI5y/eolKOUCtMKi85ZI38nituH2y9a5QKlbIZwqq/VrKveRwIkP150O+aguVAqW7HHaFUpThvVBABnZR0WXAFgSk2GZkaBcUo3wbJegq6rso9LlIdJezLnOBwYBHqG53g6gKsChD7t2DxecUGvm7xDIjf48o/rKVthg1bC+u4rJpsbmEN19RP4/MxjJel0Vt1CjvoiNFKRfev2BvMbupWpxozVZq8S1q6Qgla5Ca2c56OKEEjUbh4et2C5YMJumh0cpDAo3RpH4W6nV3eBf1/dd/vTvMS1dIDb1scKXrQK/97eD+G5rbCQ0WaRu2cOyevXR211MuZVUVuvhkl8M7oHMTjdcYvz1LrVChIejjwMFB9IYisdiWwt5NTs4RT2dI5xKUa1V8dQGcNi8b4VX6+ztUmdDlq9cxmm0EgkHVMiesYJkO5EEs7Nw6bwOtrV0qcCVq/p3JO0q9DQR8tHcIF1pdr8rrVy6ncXi0DA51ks6lGR2ZJB4tYLU5KRSLjE1OYDRrCXhstDTUsW+gl47mJvKFIrlKle1YionZWaX/xKIJUvEEFp0Ol8lIX2c7vR29zM6tMb+4xexCGKvdqVSO7dUNfN46rA47Tq+HaCKO3mhiJxJX/+ZCQW7MBRw2F42NzXx24RzxnQ2G9vbzwIOnFUrxH3/yM8XmtjvdSi3KZVKM3xlRzZJra0usrO2ut+XXyVQKo9GNxVKvynGuXrzBqWOHFbpN7sAOdz0Gu5uR6Qlu3rqB2ahnbXGOai7Pwsw8mWSBk/ed4oFHHlBBn2s3bzAzM8vU5ChOm1n5+JcV0zyCy25CpyvR0dmI2aEjld1Qdplj9xwgk01RkptHMsVg/x5FqhjqP0g0kSUazRCqb+PS1eusrYc5deoedYP64JNzhFdW2bdngHhsh2hsC42mSHtrE6sraxw/dYpUPkY0sUkiGmVjc4fpmXkeuP9hYltZ3n3rE0r5Mh1tfv7kT/4VrjoLk7N3mJiZQqt18f571xi9Oas+JiRlJj4bGMoEGurUGnt1dZmtzTUOHNjPvn37aW3v59boHUalMVcjZRNlXF6pXq+Q3ElSSBaJroc5dmhY4Q+llbVQqjA1P0uRospErK3vEF7PMD+/pf7M5tAxvK+DQMit0Klms+Qx5DrIoNNqMencvPPKBaZHVrHZNHztW4/S2tdILBlja2ebOp9TlTj98mdv46trUnSG0ZsznPvwHBazjseeOqWQbUKg6e7Yy5u//Ijp22EoiX9SGMAyVMi9t6IUd9Fj//8Gd7Vfr1Z21SaNFqvVhsNhxeuzc/8Dx/jCV55Q9ga7o46rV+7wp3/6H9ja3FEf29fXqw4AibRsMXawyglPs3vQb+tu4syjJzDbNaytL5GMShNshofOPE5Xdx8TkxPcGLmhaCoupxtNRYfb5SUS2eGTzz4m1NzCxNQSNy7fVnYFrV7LoaP7lSdzfmFFKcud7b3sbEX45le/gV6rQ6s18YMf/ZzRyQX+6f/yzziy7yilTIWFuVWlynV1txEMuNiK5/jw4nWw6AgEXIxcvEA1HaOrI8h2fJX9B/bR0dGJDjvFop6l9S3OXfmMxeUJtJUM5XSS2clJnBazUjaPHj9MLB5lYuwOeweHMZrsfHbpFmWNnqbuFjxOE4+fPonPYSQZ21YPyPD2Dv5QM9/9679nc3MTb8jF4D3d9A4009zgY2t1RxX0JOJ53nrpE7bDOTQ1Ky5fA088/Rzf+ubvUijoSCcreBxW7CYdTpMw/HeRbUtrK3z/77/Pp5fPKzZ/NhdXP9Mnn36Iq9c/U8VNRpON9rZ27DYHHn8jr73zLkfvO87hI/u5ff0KV86f58CBboaGe1T5UHijxNJ6gYceeY4DB4+re0Q+m2QjPI8vYCZfjPLBh6+RjEvxHuTyOfJpuHn9NqdP3088JVvHVR64/17mx7f4xQ/fJR2VTVBVDfUKS4oem9WpcLYmh5m6Ri9PffFxjt5zmAsff8iVy2I/2+b+M/vZM9jOlSufMj8tB0ZRactqkyT3SAnW2Rxm9cwQkeOee46j19RwW03Ue1vJSwna7WkWN8KkikkVqBOLmuBXJyam2bdvr2p7XV5YxO3woKmZCC+v4/XWkUzFlNIvB99MNk+tXFN9H2KJqUjtls2iBnd/yIPDaSYlzwJ0bG/FlDAwMLyHreg2a2sbCpfrDdXR0N6siqisFjc9HT0MdPXSVNeCx+JTB7KatkQ8v8NPX3qFH/z936O35OnoreOZL95HT2+DKtl759UP2Q6nVUZKhlGx8WUzWXKZvBK+orEdPEETX/jC09S5/Lz4wzf49KMJylm9aq4VwpSslHUmDSa7BkedkYPHevnq17/AT194jUsXbim2vHihnU67sjTuP36AR59+jMX1NT69PEZDqIdj+04y3DZEndGJCb0aBkWRTZbyvH/xY/7xpR8RS2zR2uanf7gdl8e+a8swGyln4jjMBrV1+OzqFB98cgenq5EzD55h/9AA/+2v/5rl8AQN7Vb2H+zhwTOn+MkLL7J3fz91Hju1fJk3Xn6TLRFhikV8/v1UU90qRFrnd6osgWCiZbCUjYTgoIv5vLKR7GwkVLmRakG9a2P5da66DPAytCtkpNwr/T4yW4KLTCvriCjuuwHXorK/7NpsjOTjiV+VPynV3+9Hb7WogVw+Xr42UeA/L3BSXnfVfSQWoar6c7HjVGIb5DYXsTmcqu3WZJOmU50qR9SUS9gdVf5f9t7zyc77TM+8Ts75nD6hc07obuQcmKNEiUqzskYjzezYHtu1rvGWXf6w5a394q1aVzmM08zY0kgcBZKSKJJiEEmQIEAix0ajATQandPpcPrkHLd+T4NT8xdYX9RVLBQJsLtx+j3v+/zu576v2/BIQXe5TFg9TmxOMxWDh4bqztEahSCTiGWom50k0lWK5bow25uCTgxmtY3YKdb6+x8KK6m2WGpTp+Ae9UpZmq7Vh1Rf1Ksy7KshX4WlVTmXYrr/XnH/HU3uPcf0tI9Z8DZZ6OgKinoZCnmlOGJ2aYPF1TQzM5vo6hYy20naQkEGB7oJhzw4nTbmZ5clvKC86blSmpXVNTnZ18oauts7JJlsMBvQG83Ek1lSyqfpceB0WeTkpvi3Oowsza/R1dWHPxAgurnOlZtXBKWo0tB6A7IOVVYMh82J3WGiocljtYHRqJcWPYVl9PiaJIS0sbkl35tBXxf/s15Xoa01LHhB9TlX1zfFUxdpbqZcLLMwO0tLsIme9hZZqVp0FlojvWzH8ig06lJ0jVgsTnRlA4fdg8frx+52CeZRb1L4TJ2s5XRao/hrO1p7Ge4fIZmMcWfymoRsWtqbMVlt0sA5PT1LZ3e3UEHWo1sktrf58ovPs76+wpkzZ2lpDtHW0oTdZSOvvMt1J6Wimc1oikN7d9PZ0cL6RhSnJ4DN7WNyalqGXuXd89jMdEVauHXlBnMzUfYfOs53//SPKTZyjE9c55PTHzFzf0o8hkrVTW6lZSC3mBGf+9PPHpWH0cz8JKeeOEJrW5h7UxNUKgWCPh+RUIRMIieqqhJeNzazQma5MT5BIqOILiHxf29sbjNxa5yQ10sunSWb26K3t1kCp/HtFAarA5vbwurGPJlUDJfTSVwNfsk8W9EcU/eUFasg/v1/83//Od09LRRqaRaWF7h+Y4rTH1xh6eGmhChVGEuReGoa1amufVRPrYpZtujq7iQSbmZg124Zlu8+uCMe2Vw5hdtrYCO6SFu4RWGRKaS3ef65U0IEqlQ0EnJMJBQSUE+ulH00uKe5NT5DNBqThL8nYMGv8J9BL4lEgt7edlk7q6mkVrZw6ewk928tojC4I7vbGBrrwxN0UVVVr9qaDAk//dEbhIM9mAwuVpa2mJq8i9tl5pnnjuPwWEhlUvR17+LD33zO9O1FKjkN1YqGWmXHHqNWwUqFkzXrI4/7F4r7F1YZqTBQPnf1MDCasNlthCNN/KM/+2OOnTwgFiTVQnhncor/99/+e1ZXV+XwMTAwJLSaubl5WZ3Lc1+V5mlr4ktWnO3hsT5Ro1XeQ9mh9u4/wK7hYeYW5rg3NSmWhuGhEcHedbR2ks2nuHz1IlPTM/I6zc8ukognJDfS1dst1i5F6Bgfn2Tvnv2kkim++fJLQtSw27z85PU3OXfpCs9/+UUO7zlMo6ijXNSzubXN/gN7cDrNzC4u897HZ6XoraXFx9rMJPpqjia/Da2pIYxuvcWK2x1mYyPF1NQMs/MPqVbSQpRRDbC5ZEb4/oGgi0hbgK34KsEmHyNDI8S28rz73hly+TrDY7t4/rnHGR3uwOc0o2ARinK1kUoy/WCWn/9I4e7iOLw2Ro4P0tYdJOC2Uy2q0xdCDDn30U1W5tNoNWoY7ODU409z4uQpGhobOqMTu9NFk9uBTQd2vQ6jrk6xWOD0J6f5wY9+SK1Rlu2R0VJj36ExEvEt+VnU6nppGvX7Q3h8Qc5dvkzPrj727R/lysVzLM3elwbNXSNdrC7EOHtuHF+4nwNHniES7sJsNLO+sUh0fZbWjgCb62tcOPsJ5eI2obCDdCohTP6tjU1CLQH0ZlX3Dt1dHTT7Ovl3/89/JR7N77SAKbOM/GrAYnWJBc3gtBHpbuc5wV/ukwDotcsXOXvuHXbva8HtVijIJOtr6+QyJcxGK93dXew7uJtEOiatwLLN12k8UhoAACAASURBVMLISB+aRgWrwUylaOLB1IYAAJxeFw63memZSexWixC9Pv7wHLHNhJxpi4UC7e1txLbiYpVUgpG6nqXqXaulouy+NeS10Ot06Ax6bA5V4qNDp2xaRvUcUlYUWF3ckE1LJBImmUpiNqvuixLekCrdcuB0KvRmD309A9iMFskLNTnDaKlRqiTYTq1z5dok/+Wv/oq6vkhLt5OTT46yf0+PNGWe//gS03dX6e0ZYmsrSTKdFZKVuheUKyUcHrMErNUmeHsjydpikvhahXJWkUTU2b4h6GSdsYHZrSfS4eTZLx9mZHcv5z+7w8Vzt6UIT5HfFKM+3B6ivaeVk888Rqmh4Z33LuDzdPL4kSfZ37cXv96BWVokNFQaNaqaBlOrs/zHH/wnsoUEJ04d5PixAyIIup127k7e4uaNy1RViLirl9X1FPemouweO8apUyfJF7L89X//KxaXpuge8PHEqcPy4k89fIDFaaDeKFArFtheTbK+ogqV7JhMXeQ3gzgCXnxNLnwBu/TEGE0GtHo1ZDbEmljIVygWKwLSULk2pbZ/4TmXsiRVclSrUclmyW5sCgVGedYrKtuQVqq4EZ3ZTHYtKn/O7HIJ+tFgt8uwr5R55W8XgeSRLUdvs0oDsN5i2eG9Pyp4Ul9X/XnFgVefS7CUyt6Yy1HaXBLbazmfwGB2gd2PpqyaBWpYKknBOKpDibK7GKxm9O4QFrsFrdlCqVynWNbIPBQOWkhkGxg1VaHcKBiBRl2syr8uC5Id64sa1sVuoxjxjYYcdP5OeVcrrkfqu8lmRa9V+eYGWpMZk7b2+8H9dzS30/OkGV+/RvjAyrPbHPHT0RrG4/MRS2R4OBNlcyMtyXxtrSIhz662dqxmI82RFipFLdH1bRm2Vdhlfn6e6akFEhs5vvrll+lojWDQK0SYgWqjQSqfZuLBBLHElgwdLqcXtzNAfCspQ6Hb5WI9tsnE/fusb21SrSslXTFT60RUmYrHLSHCUlnV3ldkPW4xK5+XXurLG3Ut5XJdUGHKp1csZkmmNqVoYPeeYblxLS0uCP96qG8As9HCxPht8auFFc4pm8disDDYM4rPqbz1OpajaywsLzNxewqPN4TL5WVrK4HD5cbj8UkrqsLIZJI5KoUa3W0DHNh7hFIlz0L0oajK6k2mvMp3Ju9ISU3fYJ/4uS9eUHzebVpaWmhtbeHShUuE/H5aIkHCEb80w8VSBRLpujyE+nv6BbUoN1a/D6fbxcz8PDduTuB2uhju60FXafDgzgzFgpHNeJ6nX3yBsQPDLC8/5L2332Lq1j1ZkfV0dTI7Pc9GNIpeX8Rqr/DP//z7dHRHmHp4l6GRAfm73Z+aoKU5QFd7u3Cy08kMzaFW8oUq8WSBQKiZyzdukVXBHY1GArUmo5mbV65JBN1sMIoK8sQTB3E7naSTBaYerlGmQqmmhqMizWEffo9fapVv3Zrlrbc+YWFhQxoCv/6tZzh8YgyNripNmncm5/no/UtsLsQlbT+ya5D+wW6m52YkeFOuqNKrbeyqDbg5iMfnxu70SEgznoxhdzhYWJmmo6sJg06FpKvSHNvT1crYnl1sbm1R11jEq90o1enoaJfhXVFX5uajXLl8h+kHi8JUVt+TCtq5vFYajYpw3nv7OqlWNawupbh8dpLlhwmMOgSb1zvUScNYxmRTB1IdgwO7+K//8YfUqkaaw53yPpi4OS5FXvsPjqI3G8jlC5h0VpZmotIrUC8p36KiEaihZcfjruoeldquyjiUIihj0qMHk7IqqZuyemCrh4PZbMVqtdPS2sKf/ZN/xOFj+2RwV9Slz85f4i//8n8Io9yg14kdIRgIcuXKNXKZAja7QxR4nUFLIORicLSHP/jONyQQ99m5syyvruL2eejt7xYV+MqVK8KrDwab6ezuERVHNV2qw+ri/JKErJXnUvmGdVqT2PMOHj7G9RvjrK5u4HTY6enp4mtffZ5GuUpLqINf/+Y0r7/1NsdPHWfPrlHaQx00+TqYX1ijua1ZmMPnL1zg9Lmz6Ex63E7VZ1rgyP5d1KoZZlce0jDp0dssaPVWoqsbJDbWaQsHySS2WV2OMj+9TDZTkgekP2THaC/j9OoZGuzFZnEzfmOWe3dWyWbrHD16hJe+8jw2u/JGm9hKRFlanZdugM1ojKV7i9ybuIfVaWX42CCdPWH8bhtmvYF8tsB2PMP5M7eZub9Jo2HBH27n23/0PSlGujk+RTyjsicd9HZ20uL1EFDqnKZKtVLi008/5Yc/+gGlckZoHCpgvu/QKFqNjqX5dZZWN1GmZovZRVtbLxN37zK8bxdHT+znnbd/STq2xqlTY5TLKR7eVwHtIgMje2lu7qPRUAHsOsVSgq34EsFwgIf35wSFadZWCUc8UoSXTmSFsOULe2ioYjCjno72VsYG9vA//uJvWJlZR1NrUK8plVFPA71sXytaDXqnk9a+fp7/ylcZGBrGbrRy+dJ5fvXLH9PVa6d/wINWk2NzfYNkPEF7eysWi4G+gV4p6FNbWDW4KuU90uwVW5NR72Rufptq1czekQPC5U+loqxEZ8V6ubWR4vrlCTxWP4V8SULFfYO9ZFJp5mZnSSbiIha5vW4sNhvFckVeB5vNRpPfi8VqlXu2WXn/G2qLUKeuUeVTDeKxLMVsSX62Ab9PDiqZTIFQS5CmcACdwUxndx/BYBij1iDEsSZ3UAAB5WJcnldbWzn+z3/9b8hTINBi5vhjw5w4MUosusq9W/eZHH/Igf3HiG7ExfpYqymWkharTc+R43tZXlnh4vlrlLJ1dA0L0YUMxbRWWPrqVqHeu6qrwuE3EO50cPyJQXaNdGLUe3n7V2e5evGuHNoVAjrQ7Kezv40jp06Qq9Q499kdPK42Hjv6BHvah/DrnJjrOjmY1bR18o0yM5sL/OWr/wOdpcGpU0cY7OqU2WErFiWTSTJ59zZNkQDBUIR7U/PcvatAAJ3SztncGuLSxavcunmZsbFOnj51kvbmdi5dvsL4vasMj/XitFm4cXmcB3cXpbjK5erH59knW7JIiwtfe7Pc55R9SrHrDfqGiFpqqM2ki3IPymVLbK2nd7pevgis6nTCe1eDukJFquFa2WD0xh1FXYbtR4O9lCZZLPJ5lXpu9XmpFnY47Ao3KQo7YPX55HNI0FO6Nnb89F+UMInPXYVXH9l1FMkmt7FJJOKA3IaAHvQeP8VCjWpsmSa/Fa/PIjkEhYlOp0uYXDY87V3yzFDvv2ReS62i4BYm+bxyONFod4KnamDX7jwz1O+pZ4O696rXSqtoeA0ol3awkErc+/sfWp1U3GEyG2Xz4DDVfz+4/64G995nLIR3GR8NxHFcTgdGbUOCSnNzi+rSY2x4LzXF4W2U6OxqwaYeeBotRoMNrcZGvlAilohT1RRFqbt2ZYKNlSTHj5yit6uH7q4uUdLT+ayoohuxNe7cm2RpZVWILarGu5ApYjWb2b93FIPJxIXLV8jmsswvz2G2qFBNRRrb1ACeycbJFzOi2Kt9k8WiHsA6kqkMqIa4ikb8vA6bRaggKtzS1hHBolimWo0oXduxKAMDXTT5/cS34iTiaSmASqXy4p/LxHOCEVQq5NziIvOLS0TX1MCR5fjxk2gVMLihxWqxS9uczWJnfnpWAo5DPYMEfU3U9FUSpQTlSlHW+KqFc+L2TRwOE8dPHcHt9nH+wnUunp/A5Q7IQDX3cJ6QP0x/9xAdXW3UtWVi6RgbW4rcMEVrqEd+32TUMzDUJ4r4tZuX2YjFdprMJAmuoZyDAwef4MqNSWYWl3j561/B53Xy1i9+yfil64SbvJx67DjvvPkeK8tr1KsZDOYC/+yff4/u3mYezt/jyPGDwqW+f/8O3V3teJ1uwXoptFwwEBJiznY8hdsf5LMLV7E63dL86XZ7iSc2mJ+eFv+xakZValh7exCTVik/JibuLqEzGTDaGtjsFcIRN+WyWmGaicXK/Oxv3+azczfkBtLTH+bwsd3il65rdESjWT587wLz9+fFo/r444fYs2+Yibv3KBQbopQ/nJ6CRon2zhADu3rQGnWUKiUhFSk/+fTDe7R3BDHoCuQUPaRakK2My+thK55GowpDrG4ZJHw+nwys96amSaeLTN1bELqKIhuo693p3lHdnW4j2+koe/aPotOaiS7FuX7hHtH5LAadjqMn9zC4p4t8JSFYVKWIHthzlIvnrzP7cIUD+4+iq+t469dvSqX017/5VVLZBPOLC+g1ZpYeRikkKrLVqSiFXQkjyvOsGlLV4F5VPu8qFQV2F/VdKfIqralUFc0jugxyzdrtLlpa2/jHf6YG9wMSVq1r6vz89Vd59dXXxfZSr1fF4676GNT7PbYel3Ip9TBUKFWjCQ4cHeOP/uE/kEHnzCdnyGRzgv4Mh32EmgIUiyXuTEyrNgYsDgvt3a2ktmNoG1qafF421ja4PX6XfK6G3RHA7Qzx5DPP8vY77zI5OYHVZmH37mG++tIzOMwWmjxBfvnrD/jlW+/yxNPP8MSx4+zqHsRisrO8vikearfXwbXr13jjrbcxWPQ47RZ6O1t4+YWnpB9h/O51YtkU/uYwG1sb3Lx+mdG+TvYPD5FJ5bl3d4m33vhAeiWqSiXWZNlzuA+7RyuvY1tzD5M3F7l9c4FEvMTBY0f5xre+hl3ZZNKbLKw84N7Dm9QbZWF2T914wNSdaemR2HtihF27OxnZ1SV2t1vjd0glclz5dJJ74wugteEJR/jen36fvft3S2vv8kqcRLpBX8cAx/cdxGtzYFJEi2Ke93/7Lq+9/jNKlTRujxH0ZbGcxLbTkt9Z3Yhhtrpoi/QTCnZx88Ydeh51Hty/d5PFubt0dPoZ2tXFxQuX6Ohola+rSq9MeguZVE4EHUXy8ngCnD19hZWFDZxWA4EmFy0tYVGUb43fwhMKUNfbKdc1nDh+gv1jB/hv//6/cf/6XSFoKHa0cso0lFVNdW6YDBhcLvztXZx66jmxuKkA/JWL57l0+SOeeX4PL754hHoty6effCT2SsUUX1icIZPJU6kYyWXr3Hswjctlp72jmUajLhsMdFYOHT7BqcPHuHrpHPH4KvlyWkLmS3NrJDezQgcq5NXmSxGWVOC8yMriKvlcThopwy0hHG4H2UIem1WFyh1EIj55Tt2dnMFqsWCzG1jbXKHcqJPLl6VQKb2dxao30NockcE9ncnLe62to5VivUpXT48Epp1WO16PV2AIukYRtyoKa6gtproP/yvyFAl3OHnupaPsGmnj7u0bbKxssr6sCu6OsL6VYmZmHrfXI+hhi7nMyZMHRWj75WvvU8xUaQm3cuf6HJtLuZ1nY11xx7XoLFUcfj3NPS4ef2aYZ587ilGrbHuf8uG7F6nXVYDYRaC5iWBbE/3DQ/iCzWxsq0JBODB2gOFQLx4sWBsG+b5rmjplTYXrs7d5/YNforNBX28HfW0tmLQaykW12TURi8fwqyLBcpU7kzN8/vl12Vo7fTaOnTzIpasXSCdjPP/0YxwdOYjFYOX06TM8mLvD0y88LnSxzz+7JCSjWDqP2dxGR+Qk9UKalhYXzuaICHmKoKJEmfqjgVXdE1XGoFKuCn5TbepVcaQa6NWwLax1g2FHCVeNZYrlk8vJEK7+XWEg1VAvqrl+p7RI/SNiiNstQ73eYqYQT2BRYWSVi3vEapeg6iOfu+Rx8nkZ+mWoVjQwdSAoFKTBVYmIjUKCvhYjdq+VTLFGzRCgvqnEIht2u1GEx+14gbVVZafVY3WbaW/zojebqBod6C12asUiOpva2Cl7o0aY7Erckb/no0OKQrXKDsyoo9bQy/CuAuBywFA4a5UbeuTVV39OkWvU1tXrtUpQ9vdWmd/R5N73pBFPV432ti46Orqlie3K5fPilauUS7S19vLME89SUO9Wjapj15LOZdBoFA5JFRO5MCq7iBzmqmxsxvjs00vkUjW8LoWOstPR3SvV6rl8FpvdTLWhFIwqK6vrQvNo8jWLVSK6skZHR5swimdn52lq8pErprh2/YpUaY/s6cNgqVNt5MkVVLW6UkYRhVetfMoq1q4xk0rkxZ5hMeoxmmq4fRahVZTLJSGiWPV2sVEEmpy4XDbBiS0urVAs1YR1W8irRs8YLrtLWuKyhQqr0U1yqRKJ7aS0qIaDajugUGgZmvwh6lUNc9MPaWuO4HXYCAf96MwaEuUUiWSS1ZVVquU69+/doVrLc/joGA6ni1yuxtlPb5LL1OjsGODBg4fUqyZOHnkOg9FEuZ5hcKSDWGyDC+eu4DD56esalEFKrcc6esJcuPQJ2UKOQDjI5OQ90qksdruXF778TTKFCq/85DU5QO0b28+1i5e4/NlZhgbbeO75J/nN2x9wZ/ye3LgUx/rlrz1FU8iBwVJjeGxAbD6ry8sMDw9jMphYX1UEgw12De2Swhz1d6vWNNydmiXY1EoymWMrtkWxnMRjsxLxN0lgsLevA5NRKQF1PO4I03NRorFt2rpVoHYCvVHdxKo4HF6MBhcff3iZt988RzZTEOvDU88+TktbK55ACJu9mZ/99E3GL19BS5aDRwYZ29PP3XtTxGI5TEaXHIA0jSLdPREi7X7sPhsWm4nbtyewWlyySdAoNm09xbGTYzQaOfw+JwaTmbiiTBTr0izpdHqxWOxotHpRa9TBTbWBTt2Zw+tqIraVYGFxXiwywyM9VLV5mjvCOOwuVhaiXD1/m5WZpKzy9x4aZnB3J00RJyurC9yffEhruIvb4/co5it0tHRjNTk4f+4CNouJf/Gv/jkzS9PcuXuH/bsPc+aDC6xOb1Cv66hVvxjcpbRPDmtKYVdqSflREYn6d0GkCctdqSpqHarW+hbsdictLW28/M2v8dSzj+FwKqtRnTfeeIPXfv4LErGkmvexuo1yoOnr6aa3s5833vwtsViaXK6AwQQje3t55qVTePwexm+OC11ncXGeUMBPa6QZh93NKz/6GZH2Zgq1AnVNia7OTuKb2zx24rhs4956832uXb4r1B+PJ8S+gwe5fvM6t8ZvSIBw955RnnjsOK2RIN3tnfz6zY949RfvsW//Yb79lW+wu39IVKStZJzpxYd4fE6mph/yzm/fo3ewV1By9WKZ5544ScjvIZ6PsbK+yvjkbaJbi+g1JYZ6mmkJNGGzerg1/pBXfvw61bqWhk6D1W5kYLSLroEWsUSUCnXMugCfn7kpPQwHTh3jD7//XQrZJGoY3tqaJ55SgckavV19fPrBRRYeLuPxePj2979K31CzkLGia2tCe6oUG9y7usC7vz6DVm/DFQ5x8MRhDh0YwWayEQx0MD8fI5uqcHjPUdrC7SJA5IpZPvjwPX71i5+Sz8cxmtRA0aBvaIClpVXJ4Ohselpauzm0/3G6W0b5y//2Q/LlPFaHFodDx9raDL6AFV/QJYLKc8+fYmxsgOX5WRFu1Ka1u7uNZCrB6lKM375znsR2jmDAQTDkwW63srmRYDW6jtPrJ18zoTe7+OY3v8WhPfv513/+L7l9eRxNeWf9roKGSs1VF6LBZqFhseEMhekZGJRCu3q1xMLCjLS0/sF3nqW9zceN6xe4cP40u4Y7JKSpsJzJRBG7LczFC7eJbsQINPnx+/3iS16YU4heJ/v276E51EQ6vUVLW1jcOh9++DFLM6vU8w0KCt1YUKhXDU1NAQL+IJO378m1bzabMVgMuDw2StUqDrcNf0B1OmiFN6+6CtQGweG0sJVYk+cQDQPVko7o8gYOk4321jZ0eiMbmwlc3gCBUABXwEMw1CRee7/Xg8ftFM69plIQ/K/damdhIcG//f/+A/HsFp39Ib70tcfwBYxsbkQF5nDj0n16e8coVXUsLCi4gsIiZ3C6YLCvk1Sywvmztyjn1Va5lwd3lrl1ZVoIVqowTL32WmsFp99ApNfDgcMdPHZqN0FviM8+GefD9y+TztTEhuLyu3H5nLR1d3H81JM09DYm7k/THGxjpLWXVkcQu4r1axTtsUK+nufincu8c+Y9KtoKPp+T3s4OulpaMOng/t270p6usg7qEDU9tcT4+H3pPWmKeOkdahZqnc/n4si+PXSH23Ga7cw8mGF2cYo9B0alt2Nqao6Gzs4HZy8wM5Omr/1ZyTl5TSWwOsUvrjzoahAV+6B0eFepqp9RrSa2K5mZ6zURIjKpolBulCquVw3TGtWcWhQV3+pxoW3sFFSm4xkKyTQ11QKs01Et7oRYTU4H1XxBrDJ2tx1bsEn87WouKRZKO2VL6rp/pLyrwf3vDgFKbVeHANX4brPJAK989WpjPNjvJp0tUdjYwmJs0NrqFPFgPZpldTUjG1azxYDFrMftMdMUcmLUN8iXQOsJY3Y6djYKyr8GpDI1oe4o5rvavqiwtU6FxvU7Fh/1fVYFl2mUof0Llrs8wBr1HXFQo8Gu6DbG34dTf0djO/SfgLFTzTQ1tRKJdKDmAVVSsrq+hMflIOANi4KtAm3h1gBmm55qo0qlBguLqgLZRq1Wlcrx3p5O1pajTE3OkEkWScYzMjg4fD7au7rkTeL3eXBYbZSKVZLJrKwq1bq8ubmNbConCog6ESvfVU9vKxptmYmJ2xSKWbr62jCaVctYSdBiWq2RrViMVCZJrdIQ/7nDGRALx8LsghBNPG4jZqtSE1WRkoFGVY9ZoxRHhwyKuUIKkyj6GrFYKPUylUzuDHYaLdmsQpmZpG7aZfZQzOVob40IklHZZNKJHBaromWom3mWJp+LUNBNMOCkUi+wmdqWkGk+X0SLgYmJO6RSMZ59/gQms5bt7RS3bz6kmNPR1T3M3Nwy83NbtEcULrGTltYmrI4GwYCbhek52kI9tITbJN19f+Y+pXqaaiMtb0T1kLh46SqpdE48rR29fWj1Jj788FMJq5w8/DhrK6vcuHyWx5/az7ETe3nn7Q+5dW2KXKqAXltleLiNllYPX/rqkxitDdY310gnUuwaHiEcDnF3UjVZgt+vNgQ2Vlai4rWs17RSoqQKSgqFHJGQS4J9e0fG5PpQ2HGVbVCkBqvNzdJ6nM+v3MTl91CpplhdnpLcRF9vjzTNXrk0wY9+8A5ry4qFb+Lb3/kuew8cwmBxojf5+MVrb3H18zNUyxvs3tvB0RNjPJydY/zWNDZTgJWlVblRK4tO90Ab7b3N1KiIEutx+8ll8mxvbxLwmzn1xB5sjhqdnWEhFxQVgz+RIp3NU6npKBaV769BIVfHZnZRLWk4/+kVKe9S1JPJybsYDWoD0kNLVxC9WSX4m9mIbnD1gvIub4snvGegmZauJpxek5Be8pkKB/ce44c/+JEUkPmcTRKeUng3pRL/+b/8p6zHV/jswjl2Dx9k4vpD5u6siB2sWlOUiB2G+87g/qh0qVylVK2J0v73rTLK375TvmSQw4nKIXh8Hr77/T9k74FRVLuqWgl/9tl5fvKTV9mOJgUf2dod4tvf/ho+jwudxsgbb77HxMS0eEUbmrKUdJ14+iBWpwW3w01/bz93b99h3+gBAt4QZpONv/nR39DWFSbU4uXmrSvyXgt4m2hvaZMNwcLCCteuTHJnchaD0Sb8bMUkvzM5gdliYXhogK9/7at4vA6aIxHefPM0b/z6E5556iv88R/8Ic0eVR1fI18vsJXd5ldvvUE8meDBzEPCbRH6+nqwak088/hjeCXfkGZi8gafnjuNQV/muWdOYrVoJfzqcnkkSH97YlJsV7Nzi7jcXtBrCIT97N2/R/BqzeEu3n/7Uy5cuMWuw/t48qnHWHh4n62NZRk62zt8UuOu8jszD6NcvnxbBveXv/YcrV0+qighRNnfFqmX4cGtZS5/NkkNEwani95dvXz1y0/REWnB5wqyGVNlcnbc9iDFQl1whZl8irOffszpj96lUspSrRbkwdva1UutUqJaz9C1q4NwawuRQAdOfRM/+MtXBNFrtiqkHCTT6zK0m516HD4rfX2t+Pw2cumkcPFbmtvxut1cvnBVqDc3rk1JQ/XeAwM0GmXcDhe3b9wllc5gdXgo1Ew4fQFefPEFmpvC/MW/+w88vHOfRqkhHmvptdAof66iGlkoqY2px0NzZ4sgY8vlvPQieHx2nnj2EDpthQsXPqGj3UNPX5Nga+Nx5UU343SEuTV+l0uXrnHw0BHFxmJmeoGtaAq3y8ne/aM0tzbJtd3T38eF81e5fP4G1WyFXEoRsVSJk9r0mOjv62bX0Aiv/uzXrC1tSP+I0aST70mvNoNmg9xj0RVxuEz4QgEKpQw+nw20ZVGSi4pjvlVmazONDj2hUEQ2uNlCDYfbQ/dAD90DvTgdTgnE+txqS9CCyaihkE5RViqv6n+Y2+S1X/yaYiVFuN0rvRr7DgwQUYeQeF76K4aHDuFyh/nkzBkpkcrlt+VZNzjUSy5b5fNPb1BIl7FbTEQXEmysZJVJQjpPVEu5UtytPgORHi/7D3Tx5edPEvaFuX75Ln/7yptsJ8tYHC4cXjf+kJfR3bs5cPgYWqOd90+flQI1pYb3NrXh0hup1xW5JU+xluXe4n1+/sZrO5mnSDOHDh1i79AomlqVM5+clk2dzgjTD6dZX1P3/ph0tzj8Zrr6Q+zds0vQm6qboKMlQn9Hh/y/se01HHYL1YLq57DgC3Zx7to4r/zkNINtx/G3BDCUUjRMdjDbZcAVfjrqXlhHUy2irRSp6izE0g3VRYWmnEVvd4kCr5RkNcyqAK8KXhYTcVHZy1oTukYNjdGIwWKlnM1QL6huhLJ46RVZRukjiqJndVjR2+xYwyqIXCKxsEQ8Byana4fj/uhDcd+VWKaUdnUAUL+alM9dpxOspPLUq8G+tc1JuLuNQnQZn6OBw6Y2bRUy6bJseBSq2mE3SvhUDfF2t1VIWFW9Fb27SQKlagulQqt1jV6sZbL1kkbUCvl8Gau+KmjJL6w0O6ecHZa7CqV+8d/VEK9X/7NsJvSYFF2mq6trx5j5+4//pa/A7heMJ/sCHAAAIABJREFUHP1Sj1TINwVaMZjsXL91XbyCdrMJp8FFONiCxxsgX82JyqaGBpVUTudKRLe2SGW28XhtdLSropMp8pmS4BBV8FKFSnVGPc0tkZ0QhEZVcHuxWjwyDCl+ugp+bq7HaY100tHWwzvvfCAs9kiLk0xOtYfV2dyMCb80FHGQL6XkhqsG23KlzMrakuAT1efVGCxoDRbymTzlfAq/x0pLqx+7xy6DuUFnY2ZqUTYBgYCbRGaLWCYmqMm6evxXG/KGam+PiIq3uLBKo2yUkE8xU8Nlc9LWqhrzlJqgkv0aTBYXsbiqfEE81eqNZDIqnJZOSokajarkO3Q6ZYVZYHZumudfPEGk2c2aah59sEhsM09zczeFUoO56XVqRSv79h7l6WefIpmOsR2PE9+IEwm2c2DvASw2M3fu3iZT2KJWVw1zZbTomJy4LzYNbyBIc2ur3IjOn7/C9cs3aFLqNw3WFmc5dHSIgeE2Ll28wdTkAoVcVfzeTjvsPzjEcy88jstnZ2ZuVirs94zuwd/kZvrhfYLhkIRPGxiZvDvD4twa7a0dgv0sF7J4nHYqhTwtgSC71eDeUPXZdWH51jQVIbTEMgUuXZvC6W2RNsZ8IYHdoYqUQlLdfuHiVd799QWWFzJUy0ZGRvfz/AtflrVftW7k7CefMX3nNrBNpNXM088cJbq5xeef3cRhbiK1nZKgm9tjweN30DXYJYi0u5PjEoRUaMONjS0Mxjojezro7PUyuKsdvUlLYjtFPJEknc5gMCiOs7KemJmbWSMYaKZaqsvrTFUrCDxFqFhfj9HT20lPjwqnpsVrXafO3Tv3WV/epFEvsWd/L0OjPRQqOfHPrq1uMTqyl9de/RXN4Rb6ugf54J2PWV/dkqHu+S89QddgG5evXqaUaZCOlYivZKVcSt2k1SCkXDGKKqNVYdhaXWxb6uAhDOK/53FXTHv1IFP+RLNF4R0tYil5+RsvcfLxo6xGV1jb2OD6tQkufHaFQqogqu7uIyN89zvfErSmz9PERx9/zm/e/YhkIkODsrRmnnzmCOjrPHb8JK2RCNcuX2e4bz/tbYPoNCZ++voP6e1vZmRXJ2trC5w9c5a2FtU82czMzCzZbJHZ2Si3bj6Q619dL8pPrXoX5pcWZPD+kz/5Hh6vHYNBz7vvfc5vf3uJr3/lu3z35W/RZFee7zqFRoVMtcJb776H1W7l/Q/fxeTU85WXnsdpstHX20+lVmV1c5HZuUmy6XXGlG2kvQWjQT3gtKQLGebmZ0mmk6wsR7l16x5eX4ToeozhsUGeevYUse1NtjbifPDuZ1JwMzg2SHdvGwGvhWw+jkZb5LFTh1ldnKeSr7IVK/LDv3kNo8XGgf0j7NrTT7meE5KTauYt5Au888YZLl+8T6lmRmux0zvcyz/+039AX1c71WKNmYcrtEb6CTf1EI1u8fnFC6yur7C2ukRsfU2GBPXz1uhNHDz6BPv2jHLl6hncLYrT7SWXymKomGnktfzkxz/DaDYLOnJbNQZbtXzjf/sqC4v3JTek2irdPruEl5UXe2VpjesXb7IwtcbmekZsY8N7u0BToTXSxudnL1EqVAmGwixFtzHZ7Bw9dkhKhS6du8D9m5Ny72zU9OgMJnkGKBypatNVGGG93UyotQmLU6mkUCmrgVqD02ehQQmbQ8Mzz+yju6dJSmQyySxXr9/aEU4yGe7en8Jh9xFdSbK2EhfyjFLHTz5+iF17Bkgm46wsrnHz/Djahlkh71nf2KRYKaDT6ejp6yDgC2CzOPjo/bMSelSBbKVkOtwWnB6XdB+ofIzFqsHTZMMdchFs8VCv52nUcrQEQ1TzDXLJGjPTa2zHs/j8EeoopTyJL+hjcGwITzAgfSWKlKQ2iarwzeOxk40nWJldkC11OlXmxz/7GdlSEm/QSVd/K4ePjuJQ7cNrG9K62t46SDSaYeL2HdZWF6nXFKzBIEWH6VRa2pdVc2q1WCafqJFNqG20sinphYQkKE6vgdb+Jp564iBfefFpMlspPnr/DKc/+ZxktiShy1BriEBYYVr76esZYmU1wY1b9+gd3MVzJ5+i29+CoaGG6lWyxZjw4a9PXOet374vX6ujs5vjR08y0rtLaDDXr19hcW2a7oFmocdN3Z3n/p15iiXVwWEl1O4hEvJTqZbEVrt79xC7hnpIJzYoZ9N0NbfgNTmwGFzo9A7uLizzF//9Lbq6HheUorGaRef0UjdYqKtrS/m2HyEPGxY3KBW5XiGVrUoHjSICma1mskpFL5d3kI0aLeVCiWo6TlHRXIyq8GhHtVbBZGUvKKcSwnrXOVw7KNpkXH5P4RcN9RIOn0u+bi6Vo6SzUdUY5d6bThUo5ArydZQNR/nj1eFAeY3U0G+wO9leWGZ7ZlYO4Tqjgd0ndhGI+HCZq1S2o2jKhR1izqPNwN+V8NUaUlQplha9ibrZjdnlENpYRWOSQj31UVMqmkYr1kr17FAZbIw7baxffAi3XZ2u1IfetPNrtSQznHq2GE36neKo3w/u/0vn9b/7Ys/+70H2PN3M0nxcSm+2t3Ps2bdbFAhtvUFPSx9GnQ2N1ojNZSWVSUiwzOMPki9XOXfhHGsby3LTMJuU/zjKntExuZhv3hqXsgynw0JbWzOtrYqZbGRleYOtWI56XS9Jb4vFwfpaDJ87LKVBH/z2Y0nIa005CupmYDBKIVMwGOSxJw6QTK2TyWXIKuZsrYI/6CXgcbEd30aNrw2NUQgX6URMynBU4LYpHBKuaiyWJB5LkdiKS8NrW3eE+dVFFlfXhB6gUFhKUnY6Lfh8blYXViimauhqNlLxHSVfBZRUq2alprjxippjFzycaqZLpuI4XXaMFiP79o9RVKz4B/eFnmM2OeQws7yyhM9nZnSsm2DQw71708zNrUnVdijSRiZRY/7BOjaji3/8T/8Z4dZ2Ju5MiR0lHc9x+NABdu8dZWZe2WpUAdA0uUyKXUPDUmqlUGuh5gihUJjopkJ2Vviv//m/sDg/K6E2i0GD26fn8acOc2fiATev36VcUOmiLAcO9vO9P/qWkDcUd/nh/Dwuu4e+nh5W1xZkAPc1BdhOZmk09FKL/unpz/FLU2GzoPieeeoxnEYb6ViKcFOznM7VQ6OgLE6lBFXKJLIl7j3YwGwNMTp6gMWlOT7+9B3MthJ2584Qeu6TcW5fn6dWUepaQCgEx0+dwusJ8ovXfsXS3AM8bmhtd1CqJjl0+CgPp1elddFicLC2tIDNapbrw+y0Sag3FPBwZ/KWoMtS6axsa/qHW+gbCTO0q0MCnIoH3d3dKZ77mYcL2G0+LGYvAV8zH58+K4SQeqUhPPPBwSE+/fRzHkzNS1nX7tFhTGYNGn2NnsFu7t2bZHlumXqtwP79g7z45Wcw200sLC0zN79INlsQFUTdRI8eOMYbv/wNC7MrQuDYtbuXJ545wf0HD1lb3KaS1bA2u0GjbpCCJLlBy+CuyEOKWKAIMxU5oP6dv10RDtSRVDzuWvFDqvZUq8OCv8nDCy8+xdPPPyGFHtlClR//6Oec+eQC+WRWmoaPPX6U7/3xHxIOBpl5OM/Nm3f46JNzEhSs1ys0hT2i1Hqa3Hz/+9/FqNEIdcjjbKG9dYR0ocyPfvrXHDsyRFerl3wiTjFXYPLOJL0D/YyMjrIVS/H559c4++lVllY2xFMcDAX42tdf5qc//6kIhS9//SUJ6yrR4I1ffszVq9N87aVv860vvUTY7USvqVBp6JhejrKVTOLze3jlb3/AdmaVx544JqHozo4u8f+/8eYvCEXsnDy2h4YKudca+H1hGjpFUIkycWecCxc+I50roNVaCIc6mJ1ZYHTvMMOj3WxtR5mbWeLOrVm2N3L09rby5FPHBJG5GlsEXZndI8O0NDUR9kX46LcX+Ov/+XNqaHjmuScZ2z+M1tggtr5If3cr0egqn56+yoXzdynXrdQNRg4cO8A/+bN/gMNmYmtDtWJW2D1yBKdVFZ8VePfdd7l46TzrK1EJjNcqamg34A81M7bnGH29XYzfvsCD5XEirR6Mmjon9h1mdX6D1376a7kXKWtKWnn9wz7+9B99H7fLwJkzH0g5UaQjgN6oBgE9y/NLFJJlZu+vs7WRlsbOoT3dNAV9jN8aZ3F2WQ6eyse9tZ1mdX0Nl8eK2+4hurDJ1O1ZakUVYFR0MdUqWZNyNLNFS7FelGHPH1HknpBsEuYXNtncSkvBUVPYRbjZTmu7i77eZsxGA5l0jtnZWVweVRyUkcPAejRBKadjcX5DtkG+gEsOLHa3iXwmTXQhirasmi53QqSFqmq/1Em3R3dfP7HtBGsLa8Q3ktSKylqmxeI0ip9YSbHCc6cuWyan30z3cCsnnzrMzZsX0GnLdISbOTh2gOZAL5+du8WPfvxL9Ea7EMhMJjsWm0EOJhanl0y2jM/XRE+fahA2ks/Fmbk/KXSWar7G2uom18dvsZZYw+W3S7fG/sMjDPR3koonmLu/TCau8LwVNjfjVGtleno65FeTSSt87q1ogpX5LZKbKSpZHUUF9qnXUN2k1YZOvNC2gJX+0TYOHRrjK889y9zULHcn7vHhRx+zEU/gaVIWQyv+sJtg0E9vzwCTd2eJx/McPX6Cp449RsTpl+xbvpjg9v3rLK3Ns7i2xu2pKewuL91dPZw4eJKBlkFURFy1Td95eA1HwCTf7yt/8zOuXb4n791QR4CO/jDlYnbHsmKx0NKhLE5F2lvctDT56GvrxFCqi93VaLCzsLbOT1+7hMkyhl2TlyFU5/SA0SpDbr1YkHseHlV2V0Gj06Oz2sT2qBDHDsVFf9SFoconFfRB5RuqGgP1VIzt1S0RAY1Ol1g+VYBK0VsaZTWfKBSbUzEddxSUcoGCcicYwanafisFNjayVHUmcATk6yirpXyogKrgihoU1YY/X5Dr0ekwkIwXZHBX/nij3YYnEmRkXztu1XOQ2oBsTETFL4iOyiXwxYdsGXSKq1+lqrNibgpT0VnkMKGGd3lmqL+vgDzqgoBURUwKjSTNqUppV9/eF4O7GtpVS+qj/64ogSqboBRBVfT3+8H9dzO388f/1wiejiK5nJ652XXxCyqfeUdnMy6HEz1mGVzUCjueSpPNZmnUGgSCATa3t9hOJYgpDvf6BuurKzgcFlxOK+FQgGRym3QyJf43RZhwe2wYzVbxICsPXUOjE9qMwtNVixrisQJNvhaWF6NSbNE7GGQ1+lDeZHMzivXu5U++/3X0xpo0lE7PLFGolfCHPJgMOjY2NkXVVin+5eUV4YarumylaFjtFmkzVUqKTmOQ5laVHNq7b4SOzhYePJhh6sE89ZqBggp1qEZ5tRpCR72kQVsz4/O1SsunCob1D3RisqpAjVMUsJC/VTCS6muYHVacTT6iWxuy/lRte6o63G6zc2t8gstXruBy2nC5jASDbuHLzs+vUi7pCIZbqJWNmDUeNta36erp51vf+b4Urnzw0adsrSfp7u5mbN+oWGIyyW02Vxdpa2ujq6OHWllZIoyiLCo/5dLqmpARPnrvfc6f/ZBSdhOvQ8+Jx/YztneYTz45x5WLNyllVOgxx+EjY3zvH36LojoQrC6wtR2jp6tPKBWpVIK29jYMRrOEROfmFliYmcWsM+J3ucjnMrS0NbFn34iEUMvZBj5XSIKDBU2BYj1HppiSwF8ymWd2LspWokB3/6i8blevfo7ZWsdgUCtBJ7evTXPr6pSEqpRXeu/+g6h7htHi5trVGyRiS3jdBrq6mtjaXuLkY4+j0dh4/71z1MsaCUEqP4niEds9brk2VaGdSWFCLVYezs4ItcXm1OB0G2hrbxYvv8vrldKqVCbO2toGVrOX9tZemnxBquUGVy/d4PNz53E57Bw+tJ/lhQ3Onb3C1kYWs80mhSNDY83sPzTCnTuTrC6tUy2XJMB68NBu2UKpjUUinZbDg8o/9Pf1sn/vfj5471MmJx+Ib/Ub33qOr3z1eU5/eIazn1wnF6+RSZQEoagOHqqcQ43linihykaUd1iprqWisnntMN2VlUatStX6V1Fs1ENJWQCUz9Tv9/L8C4/zzLNPSlDaaQ/xlz/8Ea++/gtRoDSNGl/5xldp7+wW+o3X4+f0Rx/w3nu/IZtRW68yLR3NmJ0GtMa69AUomsjWyiadLQN0tA0JzvSV114RNbqvtYlDw0NYTWY21reYWZmVMhSFHaxUG7z+i19z/vNrYp9T4bJQJMLy2ioNnZaRvUM89uQxUuk0Zz68ytZGgScef5Zvvfw1Wpt8aGslBRdkbSvN1du32LVrgHd+8yvmlh7wzAtPkiuk5cCysryMtlGnpyNCd2+ESjVDtVbHoLej09hwe3xcuHCOV199VcpbjDYHR08cl/botegMo6MDxJNxVldixNezcpDeNdbPE8+eZCW6yHpsjVhqXYLvbeEwbcE2EtES//Ovfio42/6RTk49fVwyOxO3x+lobSYR22b86gOW55OyTdJajfSNdvDkCwdlcFbhT4vNSUdzLy6j8kQXKObS3Ju4y5kPLlLO68iX6+jMRnYf2M+u4T2Uq0XuTd1kI7bIsRO7qVeyNDeFmHuwwPvvnMNu9TI6tpvF5Xl8IT8vvPgM+dw2c/PTJHMqcG5iOxElk07gdbjxu8O89/bnbG+naetq58tffU7lgHn/3XdYWl0WYpAqV8tlC9I02tLShNvmZvzKfW6cf0BZ3UN1BrHKKKuXOslbbUaKtYz0RkTa3HT0KDubhumHUWKxAr19Peza28d2ahm7zUh7S1iIRGobsr6+ir/JS6GYI5fL43UHScXzkj9R9kaV6VDscL1eZZ+Kgo1V9hW9QWWskBIln7cJbUOH2eogtpliO7pNOpaUinkVOlUoVvVeUSFipcznVUCxVkJjqtPS28Tu/YMUSklqtRJel4PmYASvM8S5j29y9tProqwPDCv05pj0kShcsFJ6t2JphoZ3M9AzTLVWYGZmnNnpG0Jgc1qdnD3zGfenp7A4dBgdelLlbTnEHzh4kAd3Z1mbjRNwhMSWury6TKaQw+sPUK+X0eqqEghVB5CVhTiz96PCji8XKpJ9UUJTuaqGeyt2n51Am5veng6GBvuxm6zMPpjj3JnzcnhWdiajXYfVZRQiUkdPB+vbMcwWK3vHRjg4uoeA24NNDXC6MjMLD3nvw9OM332A1mwTNPDusVFO7DtCl68HBzZq9RzFapJSPc9adI1Xfvo6Z89fwuhw4ApZGdjVwuBgNxPjD1hcUNkAJyee2I/VXqdYSNAebhZij1lnkyxBbHOLu3dVIdch2iJKZVcFSwbxaGdWltDqtBg8ATQOH7VMSjzvOouNrLoeG1VM2jp1aUGvUczmcDmU1xvqRpt4uvPxOLH5ZcqFooQ21WHSYDTI4aBeyMp2DIMFMlsUqlpsDssObUXt30s51la2aeis6LxB0kWd+MeV6f7vE2ZKyaQ8k9QgrQ5aau2U29wUj7wjHKSUzeO0ahjd34m+EMNUSQlVplJVz8pHyvmj4V0N7somowZ7VcyksfsFYFCpa8UaVFJ1i8oKpEAQymtpMMlh5lFGdmewV4HFR+2pGqM6pBTltVDPEKXufzHYy6+/V9x/N5P7ye+4ee7bYxSyOu5NzhLwNxEKByRwVyxWMRpdlIsqsKGKAAysrq7J8BsMN5FTF64O1re2WF1b3VHgAh5qipccdFGrFjEZjDgc6gaqbhhZanV1E7STTNRwugMkkmnKpRIuu194wFP3ZiTAqNT1poiVXCFOuazh4fSyEFtefvkpDAalKFZIZvNkyzmswoTXMr+whNXoIp8pSrW6UsRVi15za5hCMU8ml8Jo0NLWFqGQL7K4sEIk7Geov08Qh0pd3dpSnncLVpuZbC4jN223LUA6rprxDKS3U1JOYLJAoMXN0N4BIWfUihrcZic6rQF/OCRp7qmZGTZW1yhmCrQ3twlWL5MucOHCRVkVDw61sm//gJSYfPTxZ6ysJvG4g9RKRnb1HqRe0XL//jz/x7/41/iCIe7em2b6wQI+n5+xvWNsJ/MsKuV2dobh4UH6e3ulvbVeq+JwOfEGvMwvrmK2Wpm5d5ffvvkaGytTdHf6ePLZY/QO9/DhB59w4bPL0kCqas0ff/IgL778BAWlFmzGJCSstguKABKJNEvJR75UZWs7xcTtCbaia3zp2ac5sHeM1bUlllbnGB4dJJNJY9RZafJGxMOnlPpivSDXSqmsLEsW8rkStyamcPtD+AMhTn98Gp2hQSjYJLaMVKzIb98+TVJRXhqqsrlXvJC5Qo3V1SiFdBK7DQb6IzjceukIeO6Fl3lwf4WzH1+gmMmRz6XEwxpsDnL02AHm5x+wGV1nbGQP0Y11afI12FUToQavR+E9A+w/dJi1rTXWN1eE6azXWvB5wui1elmn+z1hzpw+y9bGOqdOnZCB4eKFW9y4ckcGaK2hTmuHg67eiNiDKqrAKLWNw2Fm3/7dOF1uMpky4XAbFy9e4/y5i4yon19fL9eu3mF+blEoL9/53kvs2TPE7fFJfvv2Z6yvpKGmrAZGquWqhKwkE9fY+UeryAGNBmVpNt2xyqibtoQSRKFRti4jBqMGm80sgbyvv/wSX37pRSEqaTR2fvLqq7zysx+zvbkth5tv/ME36ertF4Tf4MAQN29e4xev/4x4TKELK6Ik1ikxun+IYGtQfKLVUo3O5n6OH32SXLnMT1//MV1tYQ6NDLKro0tKcjQaxRsusBVLSvhKYzCxvLbF3/7tL1hd3hJrmcKn1lVgymSSttkjJw6Rz2d5MLUoCvSXvvJlThw7SndbG6V0Su5Vc4sbXLp9k5OPHefa1UssLy7x2OPHmHqgcKkOfE4no/0KC1smkV4nnlFtoFWaQiFsFuUbL/POe+/x6elPMOrMOFwuQpEmkult8vltRscGWFhapFSC2GqajZUYXf0dPP3843I4uH33BlpdnZHRAUxaPd2tfVjw8hf/6a9ZXF7FHXEyvLdHfNKK+68U3+jiGhtLKekvKFc0aC0Gwh0++sdapYhN2d0UgjCowmYaM3aFCM2m2NrY4vLn48RjJaoNPXqrmYNHjtDXN8iNm5fJ5DZpbvVIf4IKoCl2+M9e+SXXL9+TgLjCL84uLLD3wB72HRhjYuIiG5vLWP9/9t77RxL7PPP8VM65qnPu6Tw9OQ/JYRgGkRKptLKt4CzvrjfgjFvggDtgf1ngsLvYXd8Za8leU8k2LYmkRJo5cziczMnd0z3TPZ1zVXd15RwO79vUeu8v0C8qQALBGTSrK3y/b3iez+Ox0tDspFzOYqobyAhpy9PMq788o5Ppzp5W9hwYpl4pcfvGdUq1Cl1dPbS1dLJwf4nF5VkGR3oY6h9gfT7GC8+/QSGrQQI7KdNCNjGYcbhtFMtZbC4jja1emtpDmrOxEU2TzlXYPTpIz0AryUyUhmCIUCDEwtycQgkEniD4QPE6SWCMQAfS23msFidrUTHMy1TbR6lY+NykaCYUCtLT20k8HtVgJBny2K0+2tt2EfJGeP+N99lYWqdcLmC21fCHXdpc+Pw+HQqJnLIqQWbWOoFmN6MHBvD7nSQSaZoaGvVevDd+n6X5GIntLKGwn1Onj7Nnbz9dnZ1YTR7uTq2wnSjRPzSKzxthZXWW+bkx6tVNhge7qFcKXL18kWQqjs1lIVcukC3llMbkcXtYW4yxuZzGVLWyvrKmErWayUi5Lls1eV0rOjWul6U4s3N/Yp1qUXTRJXJF2cbVqdWtGgIoOFRPRMhATcpQH+4b0IT01155nZn797URcLhN2NwWnCI57WyjJHILc5WeXe1Egn71MUW8LrweG5lMmpmlKDfGpjDZHXh8dvbvG2F0cIigPYKxYqJUzpIvJsllM9y6dUcHR3OLy1gcVlzeuqa4Hjl+iKWlLW5cXVAgwcOPHSdfjOs919XezmZsQ+9VocM1hhtYX7Ph9jxAS5MLh91IJlfFLHr7fBmrqYrR16CTZJHcSvFpKMv02YLLIc9npxKV/xeMtKFSxOq0q+lUhopyem6uRIlOz2FRr4MVb9BDVrY3pQoOt1MlMfmtTZXNNDb5tFmQc1gn9lt5zC4X8c0sBVtQ/1uqaa9UPqe11JXiJwe4DFiKySTFqvHzwKcabq+D6PyanoGjh7oJGOKYy1llucv7Ldp2eR7y3KVdqJrsO4W1FO42E2WDG0s9syMDNlj1HNc/d3k16E6HPGIUt5j07tpZBkhglEMHF2aXB0O5oH/v//eQ74Ho/n9TuP96CvcT3wqx99FWluei5NIlKqUyzU1hLHYn8/MrxGI5yiUjlUId7+cM51JZ3MUSn1yjXM2TL+WxOcyqK2xqDlEupRUhJpMh0aeKoUGmEvliSo1NjZFONuMVCnmjBp9ISqPdJsargOqpRaogSX8SJmKwVvF4G5i5t6SHz4nj+wgEbJitBrKlgqYaZotZ7G472WyBrY0U2xsSKiRrbilQXGJNwemSzrKqiZmCDhQGvRhBx27exFir0d7SppdJOp1h7949LK0ts7WdIJst4rIHScTylDNViqkCFjG8mMuULQVGDw9r/HQuldc/6+zoxuH2UjWaKVbKzE7f10lGU7gRr8NPqVBXVnsstkZffwPPfvlhmjub+fTSVd55/wLtrbuILifpa99Ld9sAH35wkSe/8FWefOpppKleXY6qFKKju5ViycDU/AY370zS1tpIQ0SwfTUcdrviMK12GzOzS2RyBcI+D2+98g/M3P2MJ586TL4c5/ipo0xO3OeN195ja22TfDbGk0+f4Hf/6BvMzM0xN7vCZixFX3c7wwPddHb1EN1Mcv3WHTY24lRKVabu3uWrzz7FyZP7iSc2WN1YIdQYZj0qYVVeGoINFAo5DKadgI7V1RilXI2ergHFX969d5+l1TUGh3cr1m1qaoqOjm6aGzqpFU388uXXlSggZrueXV1a9E7Pziu2r5BMI7jcPXs6OXx8L2cyZ7PpAAAgAElEQVQvfcpXvvJbtDT38n//h/9CJp4mm0ng81jZNdymk9GlpQWW51c4fuQBNUF+eukMJbKYrTWamhu1ca2bzGxnk1o4SlKifP5Fq+10OujrHaCzfRcXPr3M+K07HD1yRE0+gUAjr/ziNcZv3tGIX6O1gi9gY2Rfvxq6l9fmdYvT1dOlOEqvN8zhQw9x47MJXvjRz/D7Pfq+iVlZtPUmc5WTD42yq79TP5OffnSDxdlNDFWrGtjEoLSTwid84J2JoFIBDBIY86uJ++dpqcIP/vx4MVlM2kS7PU4aGxvU9PmVL38Fl3z3Kmae//EP+eWrL2rokaS6/uF3v6vYxenZWe7fv8/8wiw3rl3T4B3R6ZhMQgqp8PiTpzh4bB/vvf8+i4urDO7ay5Ejx7HaTVy7fZ4nHnmIBreb7oZWzFJu1QuYPk99FbLl2tY24/dmef0fP2JyYk6bE5/XzXYyvYOfpEZnVzv5XI5cvoTRZuK3v/MNAkEfA7v6qOeruBxBxifmOH/zKg899gjjY3dYnltm78gA0fVFnnrsEQZ7einnpaE3amDcmx+9pnKEju5m1ZlOzczwybmLLE4vYjdYNZinrbWZu/cn2I6vapCPJH5KGub83TW21lP4GwL62bLbDfpeZzJxjp84StgXoiXURipa4c//n//B7cm7SnkZ3NvBsQf2ceH8OR1GSPLr1kqWjZUkcrbWLEa8YQ/tvWHCER9Op532tiaGdg3jdwbY3tpkenqaZEqM7ZNsRtMYrU7MNjthQSp6gqxtzBMMm3nwkb0MDHTquZpN1fjLP/+hcsK9nkYsNhdGi5U9B0bZu3+Q22Pn8PosGnhUKMQYGuglnymTSZZYX8ly7txtSpUSgyPd9A11kk0luXL5inpegr6gmpFT23luT9xm12AHT5w+RcgT4d989/8is13BLPID/SQadcAhTWSxnMfqMOENWIm0+NVIurmd0rNL8iSEFCKFtLFmJp3MUMgWVJdbKOZpaWsml8/q92NocARDxUikoZW33v9INzMyMJJixmJ1qi5/377d9PW0sLI8TS6TUY1zUpCJjV088fCTfO+/fp/rV25QKhQ1N8TiNuBwmWlqDmvYVb5U0vRto82M3W/SxGQZILW399LS3KWSoem7M9pISGZEY4uf577+OAODXZgMJlZW4mxsFMgXzTS2dOm9NDs7oa91W5ufzlY/CwsTuGSAmxGMcIWtuOB4ZzGbzfR0ddEUaeGT989RSJfJprM4vA6sbpsWlS63Wzc0rU0hTVb+7NwYy3MJTHU7pUKFpPi+ijILtqgPSooyT2OEoaF+vvlb32DP6Cj3J6b5b//5vzB2a0xTpe1uo+r8DbJeEf20GSweG66gRT+bkZCHkZ4OWhpCau6uW7xUjIL7nWR1dVaTjLs62vXMymXzpHJJcvk005OTlNKSNJ5nfT2G1Wagvc3PQw8eJNzcyKfnb3D96gwOpwObQzCsn9NZDBbyuSQWU43dQ0M0Rdo5d36BpqZHiTS4FPksj8LWFuKCdXg91D7Xagv+UTY9IgMRD5+iDatFCsWaasJVDlWv47LWVd9eMYvx2KRbitTCAiaPF2c9j7EiCOEyaXFW293UsylNUPU1BJE0U5MvTD6dpZRKYXU5qWJmZTlB1ereSWsVnKTRiN9vx+1zKpSjVBDCwOfTbIOBUmobi8ujk/zZiRUsbhcun5uQLUWzQ7a3TpVxaWhTeednpsoCHjBTLpRxmsrkqzvkGJ2mf/7DPx/jYLA5sTR16bRdnrtJMJCVmtZqUshL+JQ8oZpZwsxK1MuFf5LPyFRFJvJSvP+mcP/1FO7f/PfHsbakOHfmMj6npFomsBgNjIyOqmZ7bnaNfK6mEoyerk6i6zGdkAkrTigqBosUw1WdvInRQ9LKZF3U3t5EPpdSzJwsRuWLJ5xjSWz0eBoo5kWSYmRpKcbNm7eUEx/0B/WAW11eU0qMy2fB5hSpS4NOKCfuTDDQ10lX146BcTsdV8d/tpijUCsr5SS6EiefKGoIRtDnVu2uaHuDwYAasYrlgob6tLd26gd+5t409UqNttYW2lqaiW3F6B/cpazZ1bUNTcusV+3YzS7yiRzpWIp61aA6ZQmxCLYEaGiW36cgPAicDqcaQ1c347i8LhLJGE6rldbGJrxOP2acvPfOGUrZAhiySmd44NFjfHbrNh98comujgHKWbAY3Dz12Fe4cmmSbMHId3739zRgqVqsaPfrcXmoY2QlluP62CxmY5nO9jAOuwmf36trPUEMFqsGJmdn9fU6d+ZNVuZu8vWvPUyoyaaylYWlKJ98cInYirDM0zx2+gjPfvkJbt4aZ2srpxfx3pERers72EqlWI3GSGZzaljOZQqc+fBDvvjMYxw+NkwivU6+mMfl8RBf29b3MxwKkS9IYYHKqmKxFIWcgb0jB4mEm0ik07z48kv09/cpdUOSYz3uME0NHWRTFc6dvcDE2B1qlSqNkSDBcJiV1TU2Y5vIiep01OnqbeD0k49SrJYJNDTj8Yb4+Qsv6epbNIkGY55OKYKaAywsLSrmU/IKZLMk+Ly6qUy1VoBakaPHDrGxucFadJPVjTiZrARrlcnnq4TDfmXUR0ItLMytsbq0os/bZjHz9a9/nbGxW7zww3/gyvmbGjSDqcLuvX34w04SmS1NbnW4HEQaIvT19rN/3xHy6Ro//KsX8PvciplbXlonsZ3U5zSyp4OBwR7W1mOM35xlfSVNtWRSCong5HYeMr02aFiSHNA76XfC6hUl2I5JVf6nhb3RrBeG4O8EyyoejtOPP8w3v/ktwpF2qnU3//173+PV135JKZsl5A3wx3/yL3jqC4/rxuSNt17l7Xfe0qlrLp1XE6m8fiZTlUcefYB/9o1nmbw3yc9e+gWRSBu+QEhTR2uGNE89egq7wUJXuH0n6MNQ1kvTYjCQq5bIV0osrmzwDz97g/Pnbqh5XQg1YvyVhlzuHUl9FQN6tS4IHPj6735F5WrSdA90DmCuO3nl1bd57+wZWrs7ica3MVZNfPGp02QzMU4dP4xBzGCFMg2NbRjsNi6NXWU9voLVUWdtaY71jWU2tzdZnFom7A0pj/zYsSO8/c6bfHr2Q02mHNzdp6/5+PUpHXg43G4efOQYh4+MYrJVlUN99OghDuzZozK7pZlN/uZ//JQbtyYxOKx0dUc4dmxIhxmpbTGdp9heLbA4u6XG4poF7D4nrT2NRBpC2G0WurvbNIBpaNegZkJcvXqV8bExpibmyGUqGC1uRXU0t7ZrI3br9iVSuUW+9JXjGnU+P7PIR+9+xtL8tqbzGg0yEY3oWtzhEW28UxvN1tYAInkd7m+nIdRAdDXBu++cY3kxweS9BX2/jz24n0DIztr6OuPjk3R0tuNzuTFUDMSiSdY3N2nrbuXJpx6jnCnx//7Hvya9JY3mTlS60Sh5Ghad8hUrMt2u4wvZCDV68YWcirF0uK0MDHWo3EtCrErFmp594pHa2trCZDIzMDighapM4Pfu2a8T1VAwws9++o9sJdJYHR46dg3j8kVoaGzmmaefILG5SHz9Ps0NHoJBD/emprRZ3tUzwPXzN/n4vU9VqmkwmqiaqniD4nVy0CQUmUKBeEKSlG3ULBKiJpIzJ22tu5QkI3ejNCcSpqeBe9Ukxx/YT6TRw3YywdzsOoWCFZstQGNLm+KVb49dwe+10drSQDy+jNdnIBixEQrKXeFlaT7BG//4gSJ+O9tbcdotxNY3laCT2E7pVFj8KiIpaWpt0PentSnCyuIq5z66yvZGEYvRod6tTE7SPcU/ZKFet+IU+WBTUKU8D508zu7hISZuTvD9v/g+89MiGy1rmJmEWxWrYhbdCXczukxYg0a6+1ro7mjkseNHGOrtwWZxsLgaY2F1k4tXr2tGgs/r0zNT7v+t7Q0FLYiEtau1jf3DB7hy8SYTd6cJRkSy087JYwe4M3mft9/5iFy2rA2QIERHRvq5feuONn1ivJbNwtbmJpvrOVyOToYPfg2vy6Tb3F89RIZnddgUtWislCjLprKyM1X/Xx/izZNHKlfTVFCRw0hhWixKKFYJl1PkhRayqSy2wibFdFb/vqST5qtWUnkDTmNRp/EBj2zM3OS3E/rfs0WasZQzLG/VSWd3zmxJH93VF8LkcKrOXvxIiXhO/0waCpmui1HWLk2C3cHSvSVWZ9dV856ameLgvhB79jYSCjnV1yT0K0luz4vcp2bVbYMkPmsKqmwR9Ac7VNv+q4c0bebmXjHoaSMi2wnR8O8U+KLzt2jR/qtHOSGSnx39+//6+E3h/uup23nsT3oxRLaxm52ahLu6sq5UFQk1komq0eCkWjEon1umdLKui2+mSCZTpDNJJWn4Qy5SmbhSCuSAstqsGh6Uz2c0/l02QXqgNIfp7pWErzAb6yly+TpOp4+7d6eYGLu7w6KWKYjEzJut7N4zSN20w2G1Wl2cO/8pDaGAFu6SVidO77bOdtWCLW+ssbGxSSlb00lrcnsLh82ExSIThqoeHsVSmXQ6S7FYwimrPLdXD/pMKq0R1xIJLA2IfGilKBHaRXw7g83ixlA3Ui9XKWaKqqPsaOsAa12yP/F6ZSpU0nTAluZmHC4PsUSKikFCakRmJMEPKZobmunq6OONV9/HYXbjsjtIJWMcOrGfzXSK67cm2dU7iMviURb9ww8+g9PZzFvvnueLzz6nF2QumVbdfVDwUkYTiUyNW5NLOiXYs1s66LrKFaQp3liLabc/dn+a2eVZ7ty8wMrsTTraHPzzP/0dYslVPvjwUyZuL5KLl6iWchw7tlvJGTP3Z5mdXWYrlqK7pYOOtnZ6h/vZSMYpS9yzxcXE2D1dpXd0Rdh/uJ/N5LLKi5wOD6WsFNpNdHd3qtwpV0qQKWSQejOTKtEY7iDgj1AqVvn5iy+pRl8010JakchlSdLbWNvi7sQ9zn9yXg1CTvVH2FQKks9ltQB0Oo00NPs5eeokw3v2MLu4QjKdZfzmONHVdewWIwZDgZaugFJx7k1NcvLYEZaXZpTAIHKTYETQlg6dqH7hmUc0DXUtFmdmbo3JO4vYLEGi0aRO5EWmVCkbdMo5NzunATQFIekEPbS3N7K5muCd188wc29dizuHw0Rnb5NOnmNbW6RzaZpbImr+bm7sILq+zcTtKcIRmdZ42FiNsryyRo0ye/f388CDR/n03EUmxufYjub14hWajWysa/Imi7NfJu2yBTLKP0uTLBOqHTykFO+/wrUahD1sNOv3Rj7nkmFw/IFD/N7v/yFNzT1YrBFef+M9/vL7/10TRBuDYf70X/4rHn30QWWEL63O8JO//QlXLl/TKZVMIeX3kqZncKCT5778uOY5XL95m5wGNRmIbUcZ3tPFyaMH8Ts9tEXacVidKl0rl/MkE1t43C5sNpNOYwUJ+aOfvMT6RornnvsaH314loW5JdVjyuejvaNb18+5Upk//bN/gS/sZX1thcGuAXLbRa5cusG7H7+L3eelUK7pa/qVLz+r5I99owM4LVZsZicWq6y7a1y6dZ3bd2/re5/Px2iK+NjcWGNybFo128O7RxgaGeH8hXNMTd7F4RAspB9fwMvKYpSZu0u4vT6+8wffZGS0RwPfPjr7AUPD/fR2dzIzOUUhVeXdt89x48aUmuZ2j/TwwPFR9Tw4rFa2o3HOvPMZ4zdnyMv0zAIOv5323hYamuTzVcTjtzEyMsDugQHcTkmpPcvU3fvM3F2gkIFCxYI32MhDjz7Cb/3W1/js2id8euF1Dh/tYPeeXq59doO7t5dpivTy5j9+gMXkJtLQpsF5kgXR2deI1SVFdYWutmZOHD2EGZtueX76D79Qre79uSVcXhuPPXlCA5/k3F5b29CzPhL0YjXKJqjOTUlW9XjY1duj5+W5965SlGw8kQEJTQ5pIC3K8C9XC6h3L2D+PD/CqPrqXCmLL2DH6/WoVlx8HHWRUDY0KvBANnpWiw2bXYJg3Jq4La9LS0s7r73yMXNLWzi8Tew9+ABHjz9IX18v7S0R4uJDWL5HpMFOuMHJpxc+YC26QlNTE1O3prl5dZLZ6VWKeZELWDQd2B8UH0aAXD5DbHObqnz5LCKvM9PX18/Q4D4uXLik4W5SGvn9YfKSGO0yMzDcRamSYjMeUxN6MS/GQbv+nVJxm634mqJW5b5bXL7PoaODRJpdKtubu7PBpXOTLM1vKfJVkrRDoktviCBJ9FuxJLHYpm4CIw0BChX5PpqpVorKG1+c3aCaN1HMS3KoSM9EkiE0EBsGrLiCQdyNHrp6WnW70tPWzuTYXd589W1iq3G976QxkvtQGnfZINeMNcqWMr4WFyP7exUp3NXSqPdAOiEbUBfT9+f56KMLpLMyJS/j8bjweC1UKzkaImH2j+7m1ImT5FMFLly4xrnPrpOrpunubWdwVy9nPj6v948GfmropwGfx0mlUlCMc1u7IKrzzM0vkElU6ew+wslTX9McFpHCVgWRm8uq4dLq9VISasuvxhxmmxbjgkyk+Pm/tzmhlKNu96r8Q2Urn5NUxEckcimlv6wvYDLUsfl85LMlpc2oh6iYw2h3kkukd0Q3+fSOwdVoI2f0EGlvYG1hi82Y5N8Y6NndqXQb4aTLYNFmNZFI5JWoJUW71tmWfzKfJmZnuPTWZSwuF7mtOJGghd/5nRHCYac2N/r7Vmrkcv/0z/IzxLsjencZ9EmBLyZU1bxnNsHXjNEXUY+REh5rn29wPw9kkt/N5PbqtF0eJZG+2sy6TdKk7s8fvyncf02F+8jTbozhpE4yHXaXTrTuSgJlJkshl8dq9lCr73Sy1XpJiwGZHMtUsFguqZG1sTmksdE1Q5VCqUReMElWo07gRbOcTWdwuxy0tAgKy4zHE1AtZ71uoVYzsrm5zcz0PMmtjBq0ZWohmub+gV6KlRzRzU08Hg+JZFJTW+12E7W6JHR6VZvq9QdIpFNsbcU1EMlQrRGLrtLV2YjTaWN5eYlyWUxK0k9alS0tE1xJGe3o6KJQKioyzGipM7pngPj2FguLi3i9frKZgk7RZRUl+kyXzcvawiZNkWbFpSUzW2rSk9AG4R2HwkGdmiVzRU1cVeVZvaqNQVNjk0ppLl+8TiVjoSnYqvg+ed1qRiPzy2v4XD5cNodebkNDh9h/6DRXrk/jC0U4eOiwBiA5LDY624X/ayJTqLOyGscpuuq2MEV5AeVRM7I4t0AimyOaTDA5e5fbn50jvjKFqZ7kq7/1OL4GGxcvXuPOrQXKKaOgqmlrDavxVorC+bl5Ojs6eeKRJ4kEGilb6izH1nG63Kwvx7g7Ps1TTzyBzVHD7q6zuHJfNxZup5dCtqTNUu+ubgqlbTLFTZUpCXqLmplMqkwhV8PrCXHm4wtaiHZ1dbG6FlP05769+9XoNjs7x/vvfEQ2UdR1udPmVA1/pVJSLruYyMTge+joAQ6dOMHN25M6wcllsiwvzOP3Ook0ulWrKbrxhfkZXSUfP7aHXQOdXPzs2ufSgTAul5UHTx3A4TEQ3YxTqhi4euUWpbxZjcPBYFCTdGVCtx3P6sTx6OEDpDMJ7kxeV9+CIE2nJ5a59Mk4uWRBCRqiQ5QAl6rkH9TydHa3MtC/C7vVid3u4dKly/T2dunnd3F+RakZ8gXYs6+fx594lJ/99OfMz65TyhmpV02SLa4UmUplZ4LzqwtOA0cUs2vQVGFNvxM+jU7ehTUsr4Flp3B3WvEHXQzvGeAP/uiP6e/fh8XSwE9/+gt+9JMfkUhs0tbcwr/73/8Pjh89QK2eIZ1e5wc//IHiRaV5kWwF8ZvI5PDYkVH27e/j4OF9xDa3+ORTCU2D62O3eOpLpzl54rAypb0OH3azR+4tBIxz794dDerq7WyiXhXdeY6/ev4FLl+b4Gv/7DtcuniN29dv4HMa+d0/+m2Nln/9tXOAmz/9t/+ahtYGPjn7MZRr9LR0k95K8eO/+yF1o+g9LQQbAjx6+iGam0Ls2T0oIZm6PXO7wrptujE+oTjZtfU50sk1Du4dZjO6rrHrbp+Xzv4O+oYGePmlX2A32XA6LARCTn0/x27eJbqR1OTK3/+j79DWLmzvHBcunddi1mKqEva7oWTg5Rff4saN+2B2c/TIQf7g975Oc3OYTCrB/cm7vP7yB4zdnCGXL1O31HEF7Zo/4PUFiG+lCDR72DM6QMTvxWa1IgSM+fsrXDl3nY3VJDZXE40dPXzxq89y8sFD3Lj5KWfPvU5zq40DBwe5cO48w337Cbhb+fP/8n3qFRuNje1q9Hz2q4/T0OYllohpQxUOhmlvbsXrCjI1scwbr79DPL7Nkmj0gw6efva0nnvnz51TOdmR4wfZv2+ApoifXKasPoXNeI7+viGS0TRjV+5SyEinaULZLKoKkAbSrMhPuSPcATNtnREK5RwpuXvKRQaHumnrbCUg6NTVNTVxez2CBDVpwWoyiknbpMOXYCDA7tERAYfw4gvvEt2CUPMgDzz8Bb7w5BN0tkWQuI54bJWZGUF82qkYtnn7/Z9pMm4o7GN5domJG/dZuB+nUDAoA1v1/Pu6GdndzdzclN4LYkAvlgoa6NbS2qK5FPF4TLedmUyW9fU40WhaQ6G6+tqJxZepVHK0NLeq/LCQq+Px+JVGAyX6entZWdpgcWmOkw8dwGAtIolO92+vcPn8NEUJ8RTqSmuEjp4WGprDbMcTbG+lMGLEICFCYs6Wpl0kLdWyerg2N5JK89HCvVrXYEHBLlqtdqxWN06fH0fAidtr0RTM1kiDfq6unLtKalOSPXckHRrcZjZRqVWpmeqYXQbCXV4e/sIxnv3qae7du8fdibuaQv7wyWOMXR/nxZ+9zuJ8liomZekfPzRKd1sze4b209nUjt/jVS/M9PwSz7/wAjemb2IWGletRiFXIJNM7CSK1gxksxUCPpsmjstzEUxnPpchny9Qr1ro2XWEfUeeVbY6VrvKv4S1bpZRgNOr+EaD4F4lUluGHXJmVko7FJi8UO0kBb0ONielukmLXDXm2kzUCzmyyTQWXxBzpSARozqQqCS2sJaSWiwbHB4MMlQyyM/fOXNlICW+O5l4y7/xtTTvpFpvb2IMtahB1UhVtezSGJWNDmqVEkaLTRssYftbTTspp7V0nDuffsbMvS19blZLla98qY/e3gD5fEUpSul0UdO2RV8fjVdwWatUzYJTNWCrFyga7GqwtQoKOBCg5GrSybpcGCKxM1SLGoqp21u3B4PDpX9eLZaoZDM7UhnZ4opet17X/46+jr+Ryvx6Knd3XwFXm2g+Rc8iMH83druVsiSCZaXwsGE02Whpb8MXdHPz+nUNr6jXTAwP79Y3cG5xVldqQluQmGEJcvH4nRgtFdWyitZQJDAtrU1qmBNqhIQvmUwOnQCARaUxq4tRDbgJ+8Lcn5rWKYiM63v7uilXymqG9EuIj3zhCmlFxgmPWApqLVSQYII01VqZjeiimoOkuBdJjGwJ8pkKDqsLl9NNYitBNpPD45XQJq+Ga8j0sLevUwvGu5NTWkAJAUTYqKJBFsNRpWAi5GkinUgq6z3S6KVUzjA3P8VTTz2ll8fS6oaaLhcWV3TlZrOaSSblS57D7xede5lqzkh/x256OvvxeN1MTs0p8nFtaRW300JnRxtf/eq3GRg5zupmmY/PXeXUo48Ri8YVJ9k30Eu4MUAqHkfmJ60RP1VDna1MSs2jVoudZGyLy9evEk9JsuEy8xO3yERXKBQS9A03c/qZk1y7fovrn01CzoqpbsTpMKlmWdIihwb7+da3f5u25m4SyQIXrl/E39iIy+nnvdc/1ublgQeOYjCXCDV6NO1SLpKejl5u3byuh59QaEyWIhvb85itJZWoCApNthhra1s0N3bpxHns9hTPPfsV1tbWeff9twlFgpp4KVO9c2cuKXbPLGtAg1mOE6q1kjYpgaAkO7bSP9RDY0srxbJZI7QlxGt5aR6rtaoJuU6fnXQqSSy6QUPAzW9/60t09ISVKX/27FWqZdkwlTl67IBi/e7Pzeo0r625la1olql7S8TjKd02yAkmU8BcPsex44doampgI7rKuXNn2L//AImtHBc+vM781BqUTao7F+2g023BZCvT1BLigVMn6OzsYXs7zauvv8bw8LAGXY3dnKRU2onAHhzuw2yqMTczSy4j/hODMqrFNKkmVImRF7nh5ytQPUxFhioidk1L1ftBujgNG5NiXw5jKdxFXxwMSbhKiNG9+9i95zANDT389KcvceHKeTVMd3f38Kf/8n9TmcZmfJnZuQnOnf2UhbllHEIbqGUpF7ewWyv88z/9Nm2dQUWhSjMmxb3NGeTnL72q6YsPnjqmWt+A24fD4MFq8GG2u5mem8JSK7OrsxETZfKlGu98cIm/f/ENRvYd0rThjz54m0jAwu//83+Gr8nL89//Jck4fOvbf0h7VwevvvYqB/bt4/FTj/B3z/+QsVvXlE4iZldPyMXh4weU4vTYI4/g93jwmD0EPY1adBvMdqamp1lZWaRV/DmVIlvbm/zd3/8EX8TFg08cUVzh66+9QSVdZXhwkM3tDTp62pm9v8T42BTh1ib++LvfYX1tWbMDpPE8eHA/9Upeg9hMNQOffXabF19+l0LFzNNffobf/tbXVGp47uwZttaiWtxGl7Y0kbZuNuL0WegbaiUcDui5UTNXaGoK0dIYwWiQ8JQa9+7MMze9QipRwmQL0Dk4yCNfOE1Hd4Cbt8+zvHgXAzkeOnWM69c+o6e9F5vZxws//gX1qpNwsFn6e77z+99gcKiHX778kno4unp2MTe3gNsVZHDXKO+/8x5vvfk68/NzavQ+dvKA0qamZu5gdhgZHBmgr78Nn9dKNV/l7bc+JhrN0Ns5gMPo4vxHV8mk5OKX9X2VmuBLpXC3mHRDKIW7P2Tn0PH9eP0ezp2/pNvRvoFOrC4ZADlVCiB5HzJtl/O4kM8pUUk+3xKoJlN3SXQMXOwAACAASURBVNCWX+jWjXmyBR/dux7ggVPPcOjQPjrbfLgtkn1Q1MGMGKrXovd4672/o0ocj8dIKrbN7L1F5qY3SSRF/umitbOZfQd3ceBAP9VqjktXLu8khRvMPHr6YTVwnzlzVu+eY8cPEI3G+OD9s2xt5mhua6V/uJeFpWmS29s7U9tKRfHHIr3o6GpgsL9HBywT49MM9vUxOtrP5asXyGeKxNby3B3f0CEHNSuBSIhwUwOhhpCazfVRkXMhp+ZQ2ZLL/beysqyDqWKxrHhg6e/z2bKSvOSAsIiExOrSgCWTXSa8ZT1n5GyW7fjsvVlK+ZIQaXXQ1tLSQjQaJZ0XE7kRV9BG10gjX/vtJzl6fC8Td+5w4/YNPF4Xu4cHaPI3cvajqzz/N69oYN6+I7v5429+g9HuXdgNXuxGt8pX6oY6S+vr/NWPf8DHlz5WxLN4VnSqbbFqGGNsPaUZAYKm9fgseH0u/dXjiQQ+vxOM0jwNM7L/Waql4s5UOJfD44Ci0UWuLNvHnTNRBh07J6DIVWo7jHaRkEhnJNtRn1f18FIcSxHrdNsp5GUTXcSmn62KNgEiyZLnb66VKGzFcPi9O9p5QR4nZDJtIp0pY7E7cFihkktjlcBHQUeKZr5YwuLYKaQtwlgTEo4v9Dkzfoc/X8yKAXXHm2SlRDGb4/rVZcVnNwXL9PWFaW10E/AYNcVXGhBpcnC6tHeQ31FCLqUqMlXyalr1Br1K06m7w0qTkdrEJEhUi3gQqzrctApJUIg5kguhwVIy8CxirBSpV0RmWNJQTTMV7A7bbwr3X0/ZDv6BGo7GMm6vmBkNqh9ubY1w+PAhYtEYMzMrZNJFLDanrn8dNhuXz1/ToKLGpkbCkZAaLNL5JKl0krXoGk2qFd9QpKQ34FJNpnwwCrksnV2dNDY0s7oaJZMuKcVFiiCRySzMLmkwSylXVVNZwB/E7nTQ29tDuCHMO+++q2t/l9uqE35ZYQmaSbYAwi0NBHbigKOb6zi9dvyKgXSxvrZJfDOj60ILFtWby0RZJAn+YIiGSASb3UZSqgEZbtQMbKxv7rjS7RbcXhsNjUEMFRMrCzFCHnGyr9Pd047RWtSUv1RmW2Uy4UhYkWP3ZxaYmlkgkxWyjol0KoXFaMHj8erPz8ZLDPftY6h/N00tjSTSBT7++IKu8XxuYfum+MLTzzG85xgVg5d3P7xCqWKms6ub8YkxTFaDkhvaGgKEnXZCbjf5epWV2DbFijQLTsZv3uD2nZvYRLRar3Lr/DmKiS0yuSQmR5Uvfe0J5heWuH55nGJKZiNgl5873EMw4tPC7sSJYzQ2dbGwvMXG9iZNEpozvURyK0ffrh7cbiMma4XmtiY+u3KTg6PHlN5w+8ZFNZ41tzaSykVZ35jF7qjT09utF4lIpKT5i28mtKGanprn+PEHNBXx4qVPqRsqGtp1d3Kau+NzrC5uk9rK4zDbVIcoKZGClQyEPOza1a7Gs4bmdvJFI7duTTE+Pk4hnyBXiKmUSz6T24ksmVSWcj7D8O422rt9dOxqxWiwEV3Psra8gd/nor2jSWPOAyE5HFtUky+hKplcjp7eHmbnZ7h4+aIi5/buG9FDu7WllSuffaar4ohog5e3eP/1MyQ380ojsphMWqC4vGa8IZFBtLH/0AF27x7lb55/Xi8WCS0TSkkhK9sgM40NIdJpMQrm9bNTKdQoFSs6PavWd5jtUrhIEqUe1qJvlzbYIlIEkSUYNahsp3DfySfQiYpiIa2qi23vaqNnoE+uMqLRHEuLayyvLukl5/H6eOaZLxNqCHBvepzY5grLC4tU8jsXoM1axWzKcPz4MIdPjBJo8hAKRDRafW11k+Hh/Vy8fIsPPz5LqDHIo6dP6gRavj9eSwijSQzlabLJOEFBzjlt1HCwtJbiP/+371ExGMnm0kxNjdMQtvHdP/0mrqCLv/mrl9jcKPHYw09ittqZXZzjK197TtNT//HlFzm0dzfR6DbvvHtGsydOPfYgfr+PgM/LcF8/XU3tuCxexcyarG4wWlSKYLPZmZ6b5e333+LDD9/GYMnR2OkmW4jT3BjB7wyytrpOMrXNU08/wfLiOq+9/i4jB/fw5a89zerKnPqDlhaWePDBB5XvHAr6iPhDXLs6xn//yx+znS6z//gBDp4cVbzqytIimyubxOZTbK1lKAh2zlDD5bdx8sE9PP7EAypfGZucoL29TVG8Drufm7emmbh9X3ndkpRZN9ho6Gxl+MAALe0ekokVauU883MLtLW2kkpts2d0D5sbW3z4/gVC/jZOnHyUublZTj12iuHhfi6d+ZgnHn+Scq3O7MK8Sv6623cRXVvjv/6n/8jknQlN3+3q7dSia3FlDpfPjj8SIBj2auNlNVoYvzVBYjtPW0O7uH4Yv36fTLqgE1shCskUUD6b0sxKiIwU4r6QiyefPq3eoguXLmO2mXnsiRNEGoPcHhvH7QzT2Nim2v5iKaWYRzHUWSVKXqJlJODOYtYCJpcxUij7aWw7xN6DjzA8Okpbewi3HXxOO+Z6DZulSr64xs9+8Zf0dgfo62lidWGeTz44y+JijKWlNIlMgWAkxJETezl0eIT5hSluj41RqYm5vpu+/m41nF+/dvN/ToJlQCObmErFokQUu8um6dx2qzDMS6RyCZpbGhkZHaB3VwuBgIcrl66QT5Y4dOAIkXCITz/5lGvXbumGOLldIBkvY7OIEdaCP9hAS2e7SrhEXjd2+wZbW0sEfE4qhYIWnFubQkDKa4GZyxSVDpLLSgI4OuQSpUNFClqzlUKxrJ4Xja+Xk6wuU1W5C6pkM1JI+3XrKgFkc/PLWuj7mtwM7Wvji8+e4vC+YdaWllhaXVa6kBj+/Z4In35ynb/98auEW9s5eeoEzz12ik5/BK85oN81eRSrOaLbcX7wt3/HK2+8TqlSwe9309beSEdnlxr3JYywVKzT0OjQ92BxaVaTzaXxkc+Q0JT6+g6we//TFHLFnaFKrUjAbyOZN5AXI7tMJRV6LvkaOxtHQ1VSbrf1ecjmWg5QQUJ6mpv1HJVNuMVsoJjdKepFlmp1OvQ1lb8r5tVqIU89n8YRDGK07ujBc4LRlc1HrUQ8Z8LT3KTJpPVcEmOoTaf1UkiLP81k/HwTElsHmxtDOUfd4lDNOuWCTrvr1Zp6DBxOkanUKBeLeA0JbayK1Rp9rQ593hqGZJAtaBWjNBkYcBmKSgaU+kjOfNkoZAt1ymavMuhlsCYNUcXqVWa+UmK84R3EcKmoigRh0EsjQzpOPpnambJT2/FWuH9TuP+66nZa9pmxNeQIBm14fU5W15Y5fOQwJ06d4Oatm1y8eIOtWJZcpkZLUxPdHZ1MTkyTz+cIN4Y49ehJjXqfnB5ncWlecV7S0d+ZnFRZi9vjwu1x4PUJKzeuxjmZpMtBm04ViW5sE93Y0ih2wSr1dvVSLxuZnpTwHA8Ws0WLoc6uLiYm75LOpHC4rIqVcrgttIkJNi8myhShQFj/++tRCQDxKq1AEF7y5ZUQqXxausa6GqkcTpuyaaVgKhRk5SbJfhWCvpBq+mPRBCazTWBj1IxlLeZ6moW+s8Le3Yc5c+YTStU87V2N7N4/jCAyZOC5vLKi+n+RABUFGGwwEvJ51WySTmQVqVermnnztQ+olS20NLdw4NCoSgTGxmdJJ9MEAx6KhRSnTz9JY2sXFYOTy1emuHFrmu6ObqW0bMRWeOjhw+we6sJpBrvFotMNKbAdziBuh4e7E2PcnR5TqYTdZuP6+XOYKiXMVhMzC1OMSrR0tc7MvXkl4sgi2+k08/VvPMfKxjLDu4cZHBzG429lcW1bJ1C3b44T20jw5FNfwGQusxqbolzL6HsU20ize+AQzZEG5udvaQKjUExmF+5QKMQJ+t307RrAYBTUpnC3YSu6qTQC0cqKZGlk9zATk2NaaEgy7Z3x+0rDmL23wfz0CsZqDatJJm1F1V1GIkGOHz/Gww8/QkNTO1WDjRs3xnjn3ddZWr6DxVKko6eZ1vZuDWdaX5NGIU0oLBMII01tfsLhBvV3iKRLmP+HDu1nfWNLZx3NDe343M2srGxrE9nd28nkvTu8+95bbERX2L9/t67rxTy3FUuonnD/vr3EN2Oc/fA8K/Mx8kkDFkmuE4awvUYg4qKxI8yBo3sxWo1MTtzFJivSXInZqSXy6YqmTLodLv28W80mamXhDBcwKJO3SqUu63G5AT+fIdX/yXgkRlR5jxVLJlKt/1m0y4pzp3CXi0+2Yr0DXQztHVR/yJ3xRQ110c9vtYrf5+cPv/vHnHjwKNuJKHPz07zx2pvM31/Q74tsJlw+A089c4LHnj6lHOfOtn7yiTIWk5Ne4f/j4PkfvcD45CSPPnGK/t4O+tq7CTkC2I12naAWCmlyOZGcBDGZfaSydX720qu8+MqLFMpZpbT07GriX//bP2EjGuMHP3gRo8HFH/zu7yuP+o2332Jgdy8+nx2zoYrfaScSauNv/+5l1jY2OHL0oKIvjx4+RMjjJeQRuY5cXHa20nlqJlmvOymUDJp78PIvXubGtQvU69v4w0b27usjldyiVhQdaY5EKs7o3hFNuL1+7TZt/d3sPTiE12uhQdOF79HT04vH5aK5oQFD2aQJkS+//DZLyzEOnNjD8IF2Gprc+vmPLScZu7TA3L2YmjHlc+1v8PDF507x8KOHiMUWlbzh94WoVI1MTC5Rr7soFgzcvXVXA5qkGBZdfN/uDto7vcQ3V7AazSwvJbRBEX/A0GAfiUSCSxdv4PM1aPK0NKjHTp4kHPBRTseVqBXPpJX+IVIWHclXynzvL76nnhbZng6NDKmBd0umjS4bDo9XcwFEpSHoK0FwCv1n38g+bWAnbs3rSn+HJyNF+07BLo2v+I+kmAyEfTS0hCmUCmzGt7C7TDz25DHVuE9PLWKzBomEW7lx/QbR2BJerxmTSYAEohnfGTHabDYy+SKZjHzqg/gjg3TsOkz34Ci+YEBZ6x3NDbjNdYq5dRYXr3Hj1gc88fAR+jqayCUTXLpwmal7i7z57nniyZIG2e0/vEelNFvbUeYWFvH6vTQ2eDWHo629gVu3xzT9VkPPKnXm59bFE6+hfwJDkCGEbA2Eby/+GZHfHDt5iLaWIKtrS5gwqsRufUUSWy1cvnhVB0qyVcwkM4qA7WwdYjteVHRl38AA4XCEeDrBK6++zEZsiVotT3prC6M2oE59/ddX17Whr1aF9S1k4x0krHi8BCcuunrBW8p5Ie+HfPak9Zekb4M0YVYDXd0dOJ1e7t2bZ219G6fXg7fJRd+eFk4/epiHDx+kni+wHl3n3vw80e0UqXSNO+NzbESTtHb3cPyBkzxx7BBtbh+GAljNVuqmOuV6VpHJ33/+R5w9f0Mbr+bmRg4eHlX/2YWzt5gYm9ZuIhyx093TqK9hoVhUXb+EdWWyZZoaB+jf+wWM6ksrauJzIOTSLaX41KQNEW+V7fP6XWQzWpSn0uQzOS3cxSi60/2ZNDFUk0FFI17IK6pWG00JEhSdl0zNJeulkNJiW/CSVZtnh0IjjYCxTHErylayijHQiC/ixy70LbNZ808cJtkY13W4orKaQplKPqtbYuGmywS+nMtisduVS7+Tv2HR7Yo8Z3O9gLmU1gJfzuGWFjc+r10bDmlc5SEynV89HMJzl/fd6KJcM5DCR00M4rWyNjDyuhetfqQLlfwMo9O9g878fKkjNUxW8jQUcmDYwWTq2sL6m4n7r6ty3/Okl4GjfpVICFd4bSNGW3snxx88zr37d7l2bZz4Rp5Szkp6O6PJdS4hxZiqdO5qI9zo1YQ6KRSyGoaR1dCa5aUVjaQOBkNqtJOYdaom1tfWSCUTqlm3293YLE42ohukUgktnPfv3a+Fy/zsGlZBkeig0IjPF1CDj1AI1BBXLagmrrNLsIh55daKFlSYukI1Ebd/MhvXtDiHQ7T7EdVlC+PdbDDqAWGyG8mmxZhaJODzaTBMJBCmmK8yN7vM7tF9eIJeLUhsDhOj/T3cvHqL3s5B5ZuL0XBopBd3wIPRYtIVu1xF8qQX5xbxBPxqXgx6nATcXjKJPINDoxoh/NJLb3N3cofJLhSXVCrHJ2evMDe7pJ24rAeGR0bYf/QwFoeHy5cmuX71Hm6rC7ddSDmomSvY4NJpphwCzS09pJIV3I4IIV+IpflpTTuVICGJWZ4av4OQXE89coIPznxIJlfWyXw8uk1duvZKUTcLR08eJNAQwO310NjUTmv3MLmKhcRmgquXrtEQaVYZR76aYGljkkxhC5/PTSlXpyXcyVDfIIuLd3UbVyoXmJ0fk30h4YCfxkgb4VCbxmHLajSXS+Gy27hw6VOW1hZ4+otP6fbk1s2beL1B3fhsbxaZuxdlanIec9WshXu9KoEiZSU4PPTgKb7ze39EoLGRMjUuXTnPm2/+nI31uzidkv5ooKGplYWZKHPTq5TyVQ0Js7ut+CMexagJXi4U9GCx1njgoePkCzU1QTb626hXnCwsRNWkKMawmdkZrl67zP1ZIWo0Y6xbKJcMOiGTYrdOhURyQ6fW+WxFw3VSm2klqMjwx6SMaDct3U04vTbVFe8d3YPd4uDDtz8isZlXWUwxX9KyXKgixVxBUXg6bdcJ+s49syOTMVDd0cRo8fCrw1Waph3SjNw1O4WSNA8S2iGSNqEr7d6/i6/+zrPcn5nl1V98RCoucrOi+giaW5r413/2Lxne08/1m1cp5DL6+b925TpmufQNJYJNbk5/8QH2Hhpm7PY4HS392E1emhua1Mhus9j56P2LfPDJBfqGhzn92CP4HU78VicRT0AnfLJREKN7MBTGYvZRqZlZWlnh3/+H/5OxiduatNu7q52nn3lGcXufXrjKvn2H+Hd/9meUymWe/8Ffs53b4PEnH1Ye/sL0DD1dQ7zw969w9dpNjp88QVtbC0+dPk3IE6Beqer3fjMRYzOXQqhu0a0UHn8TQX8zn12+xisvvYDZVODRxw7rtPb1137BiSNH6Ops4/0P3yWTk0u/yOzMIg6fm87+FkW0hRq85AopIs1NGpQm8rP4WgqXJchP//5VZu4vcOjECM99/UHiqTndQmY3K5x9d5K5e9tUqnXKhhrhFj+/9e0v8sjpQyS217hy5TM1ovX1jbIVL7O1macp0sm1C9c1iKlUKaq8ZmC0jaHhFtKpLYrZMjevz5JKlujr79epukj1nn/+J/gDYcKN4tFJ0dHVpdvCkd42+vv6dLO0INsDi4XE9ja7unv43l8IKnGCSKSRvoE+FlcWFAVaFa9RJEQkEia+EcNhc7Kxsc729iaPP/YYa0tRzr5/lWxG1u5COrfpZ0emniLfEumI+C5ELugL+ZQCsh5bwx9yMrq/Uwv7xHaGStnO4OAeLdLv3PmMek00ztt4BbcnWyUxaJuNOg1P5kxUK07srkZ8oU7CLb34gs00N7cyOjiItZ5naeEm92cuYzCneOKhY+xqbSW5ucmZDz7hg/fPM3ZngULNQkt7B08+dRqP18Ht8VvMzi/ottPthc6eIJEGD7HYlqJTm5taNIPkzAcX2BZZZa2Ky+vAZjcSbvLiCzpV9x6JhHZ+92JBNf5C3xI0rgAgZAt98dIVPWd6elrpaGujvbVLsnwoF03YrS4CwZBKdS5dvsKbb71NMi0ZBjJGL1KQMKqA5CmYWF1Z0b8nU/daxaB4STmTJElbJr6SSK6niQxDHHYNx5J7pFiUAUERn9+twVGb8STr6wkcTj8OjxN7wErjrgAHD/Tz4OG9GIolNjdjLEVjTM0tc/OmyEzLeH0h2ru6OXzkIKcO7KXF7cdcAqvJql6cTD7B+PQ0P37hJT69Mobb42F0dIDnnjtNYjvBj/7mRWKxbQyGCjYhuIXctLQ2qL/J6XTqYCclfiBCdO56Qs8/mTBLIRoIOCjlcqTjaarifjZZFHMo2kLBy8qQrVCqU01toYWt+MrEzGoVPvvORFnaGEkY/dVD+lgpVuX1Eg67GFDL2Szp1VXV0NuCYQwVwUWjGvv15S0t8mWa7gl6sLldhCIeDc4TY6zZ7lD5jWz25bKUCb4kyIp0pyIBWEqdKWGhrMMWqb8oJjRNeXs7jk1SsosiWbEwPBzWBkSuAWkKhO3+q0RVOe/t0ojIRsDeTMkq8uEq5kICi82G0eEiJ6Qhk0XvZaNVzMjCvd9ZjdTyOWrFnN5Hgh3Vba7FqlP732jcf02V+6PfbufUl/tJpUU7vUE0liRXKOORibXNxNLcOvlUTdd1MvETHnoo4qVYydLa2aBFiJAk5MBV2ojNSiqVUmOjTMw7O7tJZ9JsbMSwmt2KKXTYJaxB1p1m/P6ATnGSyQSbGzGoCjPFRi5bISR/JgVvKkOhIN1zCoOlji/oIV/KqsGus6ddwzaKuTLrq5v6Rfb5/Fq8iIHIK65yCZ4oiOmlrIYm+XQLdaNYLurfswojt6eLcCBIPpPXafWdsQn27T/Inn37mF2a5970JE4JNJAvNQ4NXRK5hqyIJQhkLRZVVNbQ8KBuGW5cvaHGxIDPToPfj9/pIxBooXNXD2a7kw8+ucyHH15QTeszzzxKMBDi1s27Oi12Wm2kUnFaWpp5/Okn9AJYWEjw4XuXoFQn5PczONBLJhvD5DRw7NGTSlkQRm+tbKevc4S+7n7u359gZXWOu/cm9PWNrW5oCpo0CvNzS5w9f13NPaVcARnJ2C0mXG4bjz/zCIEGH+l8ht6+Icz2EBubeSwVK02hFvU/uAJu/E1uzl55n6X1Kbq7mpRG1NPWhU/MLXVJxq1qPHw0No/XZaYhEKClsROj2aVx4GJvMBqrbMejjI3fYOzObY4cPqAkmjvjd/ArdcbIlUt3mLsfZfrOIvUymKoGPdAEFdbQ1Miphx/lT/7Vv1GsYCK3zfjda9yZuMjq4l2E9CXPpbmpjXymxLVLtxTBaLO5tDHp6uukZqiRSMYJBFyq729vb9eVtEg9PHY/sY0saysJDhw8jNcfZGpqhuvXr3Lx8hndKowMjTAytIdctsrgwG6uX7/G5ZuXdDLW3zfCtYu3eeWnvyS7vYWRspo5LQ6Z8pjwBuUi9nDqoYewmsycee+sEoVktZ1N5zGbTCq1kiAZSeAViZrYmoQgI4WQFO5SDslnRCYiMoWXu0ImLhZp8D43EUkOk2xLhc2sUhkxigZc9I+089SXHtY8hJd/9haz92Pk0/IzTDS0RfjGt58j3BIikdqmramNe+PTvPnLN0kmMlp8BJq9fPmbTzO6f4iJ8XHKeUlyNbJ795DSCuT7PnZ9muhWgVLdwb6DR5S/XM/mcGrirh+zyUIqkSDkD+EQ47j4n4wVfv7qT/n+X3+fZDZDR28H3/3DP+HalRu88sY7PPXMl/juH/8+8dgmP/7JX9PT38zw7gHsNjszk7OcPHaaX776Lp98ck5lLd2dHTx84gFcdhcWg4l4YpML189h8VipWgxsxtMMDR5maz3JR+9/wrUr53G4jBw7uY98Ic7s/Tt88cnT9Ha3c/bcJ8wvLqvueuzmHSx2Mw89coyaoUB0axW3z83Ivt2MjO7G7XBz9cI1NbR/9N55lUMNjnRw8pERIk0WmhqCbK9neP3FC9wdj6oOuSr42uYgJ07t4dQj+/F4zNybvMvszJKiSLu6Bpm8J5uZqmIr56fmVLpisJUZOdjNoSP9FHIpMokCN2/MsLK8pRkM3/zWN9X495//05/rJHnP/hGuXL3AwNAQz335WZymKsP9wxq8du36FT2fhRWeTWX46EOh6izjDwRpa2tlZWNRzz5J/pQiW0LaUvGkZoGI3EWGJk8//TT1kom/f/4VbWDrNZliysbHsTPNN4hpv4TBbFKE8NDeYdUj35+7T1NbkN/5zhe1wLp0+Rrb8TyPnH5C9c+Li/fYWF9gevKO6nplcizfCpHciHygWBKDnxGnK4A3IGbOPkb3HtPvYmNYQpzuUCmL+TxKrZqkt6sFr2D37s/xzhsf8MmZz9hOCWLTQXNrGydOHFJm+YULnyooQVKl27rCNDRLw5/EbrfT0tRKV0c3TouLl37+j0Q3ZGOLsulFEhNpcTMwuEu1/dMzM8Q2o7jdbkISLBUK6HBJQqFu3BhndW39/2PvPZ8kv+87v1fnHKd7pnty3DSbZnNeZIAIJABRJCUxWOWLPp2rLrj84PzILteVH0gu27LurJOoQFEiSIoEQUJExgLYnPNOzql7Oufcrs9nqPOfwAfmVm0hTWFnuvv3/X7C+/164/W7GOyPqDxK7qytWJp+4cVHeohtrGmOhYQVTj6ZJ5GULatZGebVclnPdHmdpUg3Gy0UclVK+boWctIoq9ZbDO5Sx4obxNjG4bLrmWCxyP2dx9Bqq978y6+9yrWbt9jYiONw+FQO0xbJUa+HaK+HXaNRdg0P6sAqkcnh9vq5+MUVUsk8K7EMQ8M7OH3sGCf276XD5sQqQB4BJxstShRa3Fjnu3/3Q9779KpKM08c38/LXzrH3Owcf//Dd7HZHNTrVYr5tHoIzj91RrG7N2/e0rNPPGw2xyDhnmdwWNq0KkWdWsvmoFEuUysWaNp8tMw2LdyViNKsYTBZtHAXQ6kUyjWDEIysunUoZYs6cZc3UKbt8ksazabw+a0WRTjKdFtgBpJ6rrKfXFYn7wLx8Ec7Nal0a3GVRrmim02BVwjT3dMZpphIko6lcPg9mKpFHAE/LYtT0+VLuRKFRFK/XrZJEjaow/N2k2y6TDO3rihf2jUFQIicRTYDw70ehkcC+r0I+SVfqP3XlFMt0k1Gyk0TNl8Agz+iNJt6LoPfaaJhcdAwWvR1S4uZuVDWbYvZ6VJNu5zhzUqJljTehrZuay1OJ9WG4TeF+6+pbufkmxHGz3RSa5VZXttkSTS25aauPj3yMJtsLM6tYzRYtpPo6hWcHjvNVhV/hweTzaSTT7N07wYB+INDgjWke6zX6QiGyOdLpLbymctJXgAAIABJREFUZBIVjYzv6+vWgrLRquokcHhoGAMmitkKG6sZinlhippwOux43S6dFsslItMJjHWifVEK5Tz5fJ6h0QHlp66tb5KIp6mLBrjRxGGz09nVpcmnjXqbzY2krqJssjFwWvUCkzWwuOYbrYaa6oaHB9i9cwflfIGLn12kt6efo8dOqNwmncmyvLlOMp2jr7uPdDyuAVN9fZ309neTLWZZWlvRdeTevXvVnW9s1on6A/RHe/G6woqg2yokMTjNqkX/9JOrLMwt8dSZY8iPJijEqdlp+qLdajr1up188zu/R66Y58bNKT7+8Jrys50OkQ71YXa0ldzz1LNncXrczC+uEt/Mc+b4Mwz1j3L/0R0WV+aYmn6s6MJUPEFYD8dtDfAXF++q8UlIG6Z2C6ckwzkMvPLmC7QtNYJdAWVx3775hHrZyre/+k8Y6h6jXmlgtFspGapcvPk5C2uPiUbszEzepK87RHeXmK52Kxp0cXmGRjNHd9RPu1Wnq7OPnIRXiEFXUuzMQh3Kks8UmHoyQ61a5uSJ42ysbWgCZC5X5dLFWyQ2iizPbbK1nqFdM+gh2qLG4Eg/L776EqPju+ke7iGe3WB9a4FqOcf8k0km7z3GiqT3ejRRMLYeU3ye0WjX9aFcrFa7MHsrOvkqFyt0dXYT6e5n4vARnVR0BLup1YXE4qXZMpPLl5ibn+EnP/lbWq2cEmECgRCdHT10dQ5hsXv56Tvv0tHZy8sv/5bqV//Dv/93zD26S7WwpWl+kngo5BOzfXuDtWv3LtwOJysLSzRrLS2M0+nMdpGthXt5e5XaMulUVnm77e3Pr/wc/1i4y8R9GwvZ1mZaLgCZwKhGU5jIRnkGjDjcLqWhDI5F2LVvQFMOP79wnZnJVcrF7VXu0J4hXv3ai5RbJdWfDvaOEVuI8cHPPiATy+hKXUJqzr9wnJe/8hzLq0vb72GjrmxoCVWplkvQsDIzlySRNaoMRhI83TYbPreDib0HMdaNeG0Ogh6PqCtpIsFqJW4/vM3//L/+R+JbGfYfOsg3f++bvP/+R3zw2SVOnj3LmTOnKOUyPLp/XZnSu3btZG01jrnl4Py5l/jZOx/wy/d/ybPPnSfSGeb0seP0hiO6xas2yswsznB/5h4miwW3q4Nm2apnkBQNFy9/isNrZmBHD70DnSTjK4z0dWnQzPz8PNlchXrdzGefXqRNlW/8zpt0R8NcunyFVCbLoeNHOHLsEOvrKxrKtTi7qoVWsVQk0tvBoaO78QXN9PV2srmyzr1r86wsZEilypq94Al5OPXUPl546STFQpxSLkd3pFvJFCL921xPs7GaZXlqQ1nrJfl8mCp0j/gZ3RPF57GTSRVZXU6zvpYg1NHFM08/rw3hj956W301558+w827Fzl0ZIIvf/kVCvktwv4QhawkQdfxur2qkRfq0RefX9cQGfFCmGxStEiarXgSSoQ7HfT1hKmVyiS3CiQzwrCu88ILL7BjZD//07/938imyttI3ZaYBQUmIBNQmbjLqt6Iy2djaEevnvHpfJqd46N8+/ffUKndwsIK12/eor9/gFq9jN3WJrW1xYPb91XCKfxM8XVIaJImBDcdVBvg6+jE549y4OApnnn6FZxuH0tL88TjKwwNd1Ivp9hcX6TeLGh2Q3o9rU320nyMUtmg0gZfwEO0208w6MJkbBCLbZAp5jA7bBrO5PKIBhil3UQ7u7QovXL5lgZ0tQwi0wty4tQ4/f1RPbebLSsPJIjLZiady1IuFxkbHdHvP76R5OLnVykWSyrN6ezya+p3oVRQslt3tFdNrj3RMLOTs8w8XiSXrqgEVZKIhe5WrlfJZ+Vuk61kG4fFRXwzS2KzqN5K8WAoTASzNnvS5Ivk1OowKt1MfpZSqYrZYMVhF1/bbqVn5XKC8pXtiI2m1YDRZyba5+L48R0cP7SXZDrF7Pw8fp8dr8eB2eLkxz+/iNsX5eiBQxw/cBCXyUy7UifoCuJ1uDW8cSOxxff//m3e/odP1LR/7twEx46Mc+/OXW7duE8k0kM2WyCdTLJn9xiBoJvZ2RlWlmNUilXdGvYMHKBn+DVlqRvrJaptqxJjZGMiMt06ZpW5iEylKinnQk8RTn9TlTGKZZRfMpQUrGJmS2SRtu0zVgYJ26tNDM2GnqnbkhHjtkm1XMTkdG+fs/mMoiHlRbX4AqTzsgU14As4qGysaBHukdCkZpVMro7B5aNVKeMMhVQKI1sPkeIU01mc5qYiJpPLa+o7k2m9PLtioHY7pJGw0hRvTjlLu5bFWq0xOhrEHXJSrrswVdJUq7Jh2ZZTVg023SRIzWb0damm3dSs4zHVSObrmnTr7AxTbtoo5QpqhhUevTx/5XxZt712xzbPXnIDjA4P5epvAph+XXU7e5/z0z3uoGFosBEXDOIGbpefzlAQi6HN0MAgd2/fx+kWXbiVRrtGrVWhUM6y78Be1ZzJelK2UKIbEzaz6ElFbyiSFQnLWFpep5iXD7lcjGV27xwmW1jF7kKpFvJciAkntVUmm2yqzlZi7oVxPDoySF2agFpVdekuv52OTr8ywQVD5XZ68PmCJJIZLS6kO5eHT4saWftImpuYM4x2aVq1qFfneaWB0+6mKmspiW53WDUg6ksvPaspg59duMT+vYfZt+8As/OLSq/ZyqZVEyjT3rXFZUJ+r16Qg2PdqoN/PPkIl8vLqRNntLP3OVxYmgaioR4ktK1mgEq7wnp8jZW1GEsLm0w+muFrr7+iReGjyXkWV1YUy1hMZlRzfvr0Sbp6IqzHpdC/xpNHc6oUFXZ8V5+f4dFeuqLbJmGh9MhBPti3Q5uOrcQmi8uiNYxrlPXD+w8Y6O9hdOcQS0trTD2eZ2sjg7Fp1Gms2dLCam9x7PQBov1BhscGefR4SokHz5x7mTdf/hYeZxcYLGoczFRzPJi5x9zCPeyOMg/uXqAv2qHSl+7eATVA1moFvB4TpVKaVrNKpKePWstAPJWjJtMPk5lapcLacoxGucXc9Jxe0GajmQMTh8BgZX5undnpVbLxMreu3lFzpKS9yXR8fP8YT734FKV2HXeHF8wNCqUtRBIYX0lwTYgxFYPKI/x+B06HTalBNpnKSNSzTFZkei0mIKdfpRJnzj5HfCuhh71MefyBDhIZudwzGhttsliJxdaZn7lHtRijt6eTqal5OsMjdHYN4/Z3cuPqXdY2C7zw0hsIRezv/uJPWXh4i3Y1TbNWoFIrY5Cho2gGLTbsDid2QV3KZ7i2HbLVbNT1YnXapdEsq0xAVvGy2dHkOp2ACEe9pQbVbc37dtEukzTJU5BJS7Pd0vAOfY/F1GcEl9eNv8NLV4+fnXv76env5P7dJ1z64jalonyNmV37Rzh0di+5Ro6unm7dPixNrnL38n2SK0m9uOweE6PjvRw+tY9qq6YNYjgYoL83uu1DcdgUl7e6nqdcdXD3zix2q4fxnXvo7orSE42yvrzK2PCoJkParTIIyJEtJpianuIP//CP2Yyl2DO+i9/91rd4+513uXz1DkPDI4RCXrrCgqaNEer0cu7cWW7cuMNw327On32Rzy9c5q+//9f4An7GRsb4ymuvMDbSr9NokSel81k++uKCNuXFfI2nT32JseFdPHkyyZ//5Z9p2JJo92WrcvPmRU4fneDAnl0kYnENCltbT/Lo8Qxun5V/82/+Of193Zr6/NOfvos/FGZwtJ+puSdYTFYt3JdmhQpRZGAkyqtvPstmbImA38fUg0kWp9cpZmT7VKYuCDevlZNPHeD8M0c0jbFeKjMy3KeNuhgg45s5rlx4zIPbsyQ2s3qG1Q1VOro9nDwvYUQlZU1PP17XiXswEFaYQGdnhI8+uqBhZy986Tlu372mm4qXXnmeRGJNpSe9Xd24heNssFDIl3hw/zGXL97mnbc/otEQfJwNp8em770/aOHZ547T293B8sI8DouXS1eukilkeP65l9i94yj//g/+FxIxCa7btrbJuSyfL/lsCwHMaDHg8FrpGYgIII9ipcDoriGee/GEFurLy8vMLs7R299Lo16m3aipfn9pbkmNi0LZCXYE1SsjwWzJRA6Xz0e4txenp5PRsYPayK2vxZiZmcRgrKl5sVbKkorFEWH4w0cPSG5kSK7nyKa2MYPiIxFjoMtrwe9zMjo2wMryIqvra7SMbazKeQ/q5kmM5B6ni83VNKl0mZ7uAeLpVXr6/ER7fIRCPj23zRa3Boitrq+TyWZoNKoqhSsXS7o9WFtZ1+GSx+/Rgq+3L8TefXtwO4O898uPFfN49PA+FuZnmZ9ZJr1VFB+jGl8PHBrHbDPx8OEjNVC6nA56ugZIbpS5+MlDKsWGegwknVZMxkL0ERpcQDYn7TKVRlGLWfH7lEvbZBeR/8hQLba5qU2W6L8bJgOuiIfB0QCnTu5kx3BUTfCz89MqTTx2/CDJTIk//u67GC0h9u/cx3Mnn2Kku492uYzLalPeer6UYGltlZ+88x4XLt0mGHbT3esmGg6oVFSMk/19w6RTBSwmG0+m7mJ3COrWRiJWJBkv6eYmGB5jdN8bOAwVyqkUlYac61ZN/3QGAxqkJBtI3cJX6lgMLSqNbQG3aNeF7iKvlwQxyb0h+Me62a33g3jAxCcg56hI3Gv1bROoyFOkDqilEtg7u9QnIIW1oVbC4zarlEQQ6KVCiYCzTTqRV4O2USZ01TImbwBLsEvVAPK9OqxtnJQxBbv0WW9XilSR515+drAJ1KJaop7PqjzH5PIoEaa0uYClKdSXhr6n+/Z3CXUVmQ1lc1UlzjQtDsxG8RSYsHo7VKJTbts0qMltqOjPiMu/nfJqMGsqbLVQVM9j0+7ZblAUXSFXvwyaXFgdTnLZ8m8m7r+uyr1jXw13X4tsoaBGL5kcZlMpyvm8XsAiNZH46GBniEDIr3is+aUZFldm6YqEsNtt+oDLymp4sE8xdLFYbBtZVqsT24prpH2tZsKOn2QsidtpYmi0g7GdfQyNDfLw0RQry3GKOen47VhwqzlVprASztKqbTNKxbBodZm1cH/+xWeYnp7V9bEJK8VyRQNc6g1xgctE1cLI8JgaqGq1kqae6RTB5tXCPp/ZNrMKg124V7JqlZj5b3/nG7hdXj54/zOOHzvD1MyMxlwLk1xIB4nklkpwEptbdPgCuoUw2Rv0DnXidsnBvYmhaSIQCBINRQg6/XhdHTj9frLqopd1eFLJE3Oza8w+meUrr77A3gMTfH7pFtPzS6oVlcLd73bzysuv4An5cPn9PJ6c52/+8sfkMgVtNEJRB71DUeWZy8Qm0tlDNNTHyRPnFQ22sbnO5JMpxY/Nzyxx4dMLurkQuc7m5jqpzS2yiaL6A+RWFc66yVrh5dee4oVXzusF+vN33ufAvoMcOngCh13wlyO0DU6EIL6xtcrkzD3S6XnK5TVazRQ9XX7qyjh2Uyjk8bpsRLqChMN+JS9IkVlrtJhf2WBtI6m63UAwRGorg8fpU55xUn72QAc2uwOLzU5HMEpHRy93rz3i0/c/I72VoVYqYjY3mDi2h90To1Sos5mM67TZ67XpRDefLLIwvUYyltaDd2SoV4kFQllZWlrG6fLq62S12lhZXSedqTA2eoBnnv0S/o4ApUqe8b1jZHMZ7j58wFYmT1a2Pzabaknnpu4w2BOEZpFYLM3g0GFszg7W11NIEOuTyVVCkSEcdi/3r16muLWMqVnEZKgp1nRza41Csaxra5PJSqslIkqT6ralSP9HTbrLaVdPlFAFZM0tWl7Zn4rRWs1nkgbYFnNZUzXtMrWUv8qzKQ21FO4G83YQmAQdyb9zuoVvLwmOXvYcHOHg4b28++57XLn6kEphW0A/srOXvp1hXGEHNo+T3Tt2U07V+eXff8TqzJbSKuxOI6eeOchLrz/LnQd3yGUE8RneJinlcwyPjurFIO91tHOY+ekNbl57wFde/SrPnH9B35eN2ArTM7MaGHLo8ASNVp5UOsbFi5f56U/eJZctMTo8wFd+6w0++PBT7t99rOzrp54+xfrGMgsLC6rhfvPN17l85QqtppE3XvsqU0+m+U//+f/WP182KC+++Aznzx5nafEJm5uyXVxH1L5r6+uaEfDPvvPfE/B18smnX/BXf/037Ng1wktffpZ333uHtbUF/ul3fo/D+8dJxmN897t/xqUrN8gVqwyO9vBv/4d/SbQriNPu4c7tx3zw0QVyZQnrqWs+hqS6Prz9mORWgnDEy9HTBxRJWBBE6WocS9tCpdBgZTVJoVLD5DKy98gIp88fxmAUqohRw3e6u/1KqLp3c4q5R0nia0XF5tUl10BMkCEHoYhEvxtU9nL/zjIzU2saVuR0O3jm2af56ONPqTdbWhA+mnqgdIgjxw4qfSoS8tPf04Wh0aQjEMThcNNqGPnu//M93nv3Io2G4H6ddESCVMkxfnCI33rjBSaFXmWx8PS5F/jg/Q/55MJHvPHG14iGx/hX/+Q/kN7Kb3+mBecqGDqDFI7SZ7b182z1mtmxR6QkNVY2NhTfKlIMwRSWq0Xd4gTCQTolPdnroZTNsbG2rrkhHglpMtlo1dusLa9pw+Lv6sAtmRptK2Oj+zlx9DyP7j9UZr+8NgGfg8MHJ/j4l5/qhkXuA8knyW4VWZpfo15tS1+MyWqiKxLk6efOUasIJvghS8sL1Khro9EzGMFoqeN22dTwfOPqIxpiLPeJ2a/BgYM7tLGst6uUKiJ9sxMTyLzBpPjEermk6NVmraHhaDLxliLY43Nz8vRxDh3aqRvicq7Jf/6TvySbKdLV7efsuVMM9A+ysbzF3/zlWzqc6ggHdCizvr6qPhsJHwz5O1mZSXP501nadbNqn+Wuc7iNtEwtJbR1RQOYLQ2MtgZHjxxnfl6C5+Y1U0WaLcHTSrK5DAuaBhNGp51gn5ejJ0b51jdfw+M2qldJoBAWU0nzTa7ceMj3fnpF8wVOHjnJl04/z+6eIZxC8DfKtrRKpZVlbmmBt37wDrfuTmFxG3F4WgS8ToaHonRHfXjcPiLhIYUXyPY21OVRs/W92/OsLqY4c/oczbYPd9dBRSuWkknqAgL4VdEtoYpSdBraLRrtX52BdqsiDWUCLcV8rVxVmadIUCzCPK+2qRntioGUgYdov8XwKp9T+ezqmSrFriSJynMnztdaScOO0ls5TVoN+O2qKRe2vKGUJpmubptd22IUbuBwOzG7PbSMVszSZDQqOJ1W7MGgauAFxVittzE1K1Ap4hAkas2AxdjCsDVHxeCiVcpBJU9dah9tMNrsHu/E7bdhtXlEaK/4yJreG02a9gC4grSFLlOsa+HuMMh2pU3d2aEELvFYJLZylBMJQv0RfOGAYiKbZju1pgGr1Hsup96BQhv8jcb911S5dxwo4etrK6fbYrVpoqhEKwv2LRlPYrHY6B/uxxf2UG/XVZvbksx1Y1WT3OQDLFpc+R3pkijefWTTWbyeEPOLa8TjSbKljBYjNGzK0g6HvBiNosFq0hGKsrEWV13djtFRSiUJeqmxuVkmvpYlny3jtttx2EWTVlLyiBh+unu6NNRJSB6yKhUShqxKG62SkgikoBFihQT0hDt9mI0G5maXqVfMtBrSWdvxOOy6qpRJvkyAKtWippP2DQ4zPbPMyIhEasuUUuoY0XlBMpNlY3NNKQIyUe4b7MNkE/dfS2PofXY3doOVrlCY8dE9DHUP4bD4qLZbLKfWWd1YJpNP6iUpK/F33vkHTh2b4NSJkzx4+IT3/uFzRgbGyCYTatA5ffYMo+O7mJyfx+0J8pO33mXm0awSeDojXjxhKzavSU2lkc6oGgtDHTIlMWuKqYRNedxBPvnwIptrcZUlRSIhHj+5qyEX6USOakG0/4IDbWNx1Hn6+aM889IZZb9fufqA5194GbvDR6lioaNzBEweDeoqlzI8vPcFxfwiBpK43HV8fjupdFzDSEwSZy+FaQs6uzp1uiErPrPZQSyWUcKLxxXS1W6+mNOpmRjRZOszPLKD1Y01egf6abVMuB1B8qka7//8I52ky8EmASa9w0F2HhigdyRCsVJmbTVGpVRTvXQxUyQl7OdalXa7Rm9PF4GAn0ajzZbIhsKdDAwMKLFDDqVcvkYsmeXAkWMqx/L47YQ6bCRTm8S34iRTGWSZ43R6qJWqXL34BdGwcOmd+ENC6ditRe/y3DqmlkWNtatrSXqiw0w/fkI9n1GTrt3WYPfeQYJhB+lskrnHq2yu5rVAqtWNGsst0hfZYCmyS2QFBpHLiD6+rdp1lXhVRTcsTapJLwUp3BWNKleVaOMFo6ARYG3Vs/5/hbtB/1tndwfBsBNfyMHuvWPMLyxz68Zj3Y5J3Hlvf4jesQi+iJNofxcel4dOfw/v/ugTbl2ewiyXjr2tkg5B95WKWVbX5+kb7CYQ9rMRS+iEVswM05MzHDl0lEi4n+nJVZYWkrzy4pfx+b2SmcLyyjKLK6u6jhdTnMHYYmZmjrf//hfENxOEgh0cP36YuelpDQJ6+tnznDt/SvGMD+5P4XSH+Mbv/h7+gJf//f/4Q556+oySYH70wx/qhK6rO8r+g7t1o3b/9l1mZ2a0kBJJTk93N/v3TFBINtk3fpRLl2/xg7fe5tCxozz34jP85O0fEYuv8J1vfY2w38n04/v84t23mV9a0RjzcE8XX/ud1xkaiZDYSnLv3iOmp+aw2U3bGQ6JPO26hY2VLdWM29x2jp89wTe/9VtUiinWFua58MHHzE4tkcpUyVdbmJxmBneEOXNmApsdyq0CHWEf9UpBt0eLkytkYk3KacHsNv5rOI7da2bfkSH279sBdQO/ePsL0sky9YYs/tvs2LGT9Y04+UKBXbt3Mjn7CJvTzIFDBxgeGdPPXGfYr0WfNN4i05Ct5pXPr/PZB9eplQy4PEGivZ3gaPDMSycxm2S9n+LIwSPs2THBz37+Dh9++h4vvfQiuXSNP/qP36UsAWoy75XCTySKct+ZZHMkxRPYfTa6B6NaHC2srKhRdXx8gFDYqzKMdLbIwPCgMtltpjZXLn6hP08sGdfJdW9vvzK3Y6ub6q0KRcN0Dw0yt7hBR0eE7nAEQ6vG6uocJiu43S4inQP84mcXyKfzNKt1woFODU1bnNme5Mv3KpvWYMiP1+/WAVA+L3kcwv9vEowE6Oj2YbTW8Xnc9Hb3c/GCBI+JbCWiX+fxSGBcUxurPQd2USoXmV+c5+SpE8pHf+edXxDuCKv8aXFxCZfLo8+zx+dR6WakM0A8vklsOc3dO1PYbW5CXT6eefY8R48eVub6pc8vsrS4pHIOOSvkeZewOfEPBQNuclsNrn62oDhj8WXIhtHiAEm0tzpkgiqSIAvRHhcD/SPcvzvH4nySakUksx7sNq9mHoh3ReoBV8BJdMTH6fN7+epXn8dkrDM5/4THTx7S3xWit6sXmyvED/7hMhuJHOfPnOTZQ6fodXZgQ2hrVRpGkWhs8P57H/LOT9+nXG5jdELdLB41l5p+3R4jQX+H3hEbayndJsi5cOXqLdzOLjoCPQz093H02HNMLxQxtBqUsgXqv5IQql9fhhatOjavDGks2zJDyb8wW5RzrpKXek034jabWf1QYkwVqYh4iWxOh2raS2UZalnx+JwKjxBMpEzeNTtDcjpqeU0aTczOky9J4+XE4XJoXkY5sbWNnqWJxefH6nCQiye0IXCZm1gjfdsDmGoFb8ivlaDd1FDko3q5iknM4R6V7sjXtTZnKcU29HuXIl+2tKJrl5+tfzCo+S52fwivManGVwmDKhm82ESXbrCSrRipVBuYm2KkbeOxtjBFBxVYII3JVqLE2vQyXR1WQj1hhLLZtItMtL3NbrfY1IdUKDZ+U7j/mup2Bk7XafkSuFwhasIApU1/bzd2s4OZqQVNBhsYGyTQ5SNTTqnh0Gm3qaRCwiUkKn55cV115MGAT6UIqysr0LJgkmhxi41CscDyyoqaJ4ulElazEemEJeW0UmiqbleMSh0hN+fPn1Kj5ep6mqXZuEpohB3vckj4gpv1zbiafsQ463Ka1FnudvmYnp7Ww1HkPLIGLleqbMXjevB7/U727R3XhM5CvoHN5Na47dHRITbWVnSC5XZ5VEccjoRptAwkUwUOHDjEmZNHNao5uRUnlyqzlcyyvC7GtIoaI4vlIhannUK5LKpBov4QpyaOUMoXNH67t3sAt7ODfLFEKpfSnztTSJGr5ViKxfj0wiXteJ976hyVYpGP37uMy+bTCOlkIsPBo4fZe/ggD6Ye0BEKszy/xifvfUZ2K6OaZbk4gt0euqJBjAYD2VxJTUyiRUwkEkpSkBXpjSsP2NpMEw6GCXdKwqubleU5pp/MKo5KJERd3QEifcI/duMNOsnkC/j9vTz7zEtkc0XSGUE4unUF6PP68PtstJtp8pkl1tcnsdqbdEb85POiuRSWrrCyi5SEiCKBXrUq0Z5uLEYbtSrk0xV8rk4MTQvTc1P0DPRgMFp49GgGq6AQi0UKlSpebwcuZwhj3c6VCzdYnVtXTJfJXCUYtfHsyyfZtX9YUaBb8Sz3bj+BhkHRaJl0Ylun3hGgr7eP5aU1pcoIYaF3oJdId0Q9DMKsFhnPjdu3VXqUK+VxeESvaWJwuJt4bJ279+4p67srHKHdMHPls0t0dQTp7JLXrZtsvk7Q10U1X6deqvPk4QwrS3GNTxczmVV0lY0SZlOJvQf7OHh0jPF9u/npD3/B0nwSvzfKjasPqddrup7clr+0tHGRaZw0yTKFl2wCmeYIaUbNVuLjqP1jiqpcJnKBm3SaJA2n6H7l64VoI02oTI8EMRYIezWcqm8kgtNlYXp2gcX5mBIhrBYzQyPdSkupkmfX3lE1ftoMbj5+7yrzTzYUeSoG14NHxnn++TNkkpvML09y7Oxhys2irovtNg+rSxvcv3OP5555ipHRHRrqdu3aY+p1E7t27lItvJBl5NKQ1fKtWze1kV5ZWuevLMAlAAAgAElEQVTKRQnvEbOUle6uEMVshmypyCuvv6xhNUKtuXv7ERic/NY3vq7Ywz/+kz9SLrig+C5+dlklcZIzINjaaDTCtYtXNVlXcLUTE+P09UQZ6BmikKiRyze4cPk2128/4bXXX+fk6WN8/Mn7LMxP8uaXnyW5tcrHH/6DaryFEDM7v4on6GP8wBhju/qVyHLv3gNtnCUToC5R6jUDpVyT9ZUtUsk0Lr+PQyePcOzYbvp7Ogi4HPzo+z/g6qU7GvyTK7cxSwjbWJCXXz5DqNPBemIRv18mZXl93y1tJ1trFZZmYuQz24xug9WE02vi9a89y47RfuanFvjik/skEzJ5q2qehkgYpXGVguPwsQlu3r3B4FgvZ546QU/fgBK2ZOAhyMCpqWmq1SrdQgiy+/jen79FfCON1xckIGdIj5+v/s6XuXPrImG/n2MTx+mOjPC3f/sDPvjoPfr7+zRh+M7VaQrJsgb6qHxRCitlam/nb8gW3umzMj6xi3qzzqOpSbr7I5w+vY9INEC5WmF6ZpVDR44o1efKxU9ZX1vRwYZBpA71mvqZBOu6MLugzXmkL4LL72VmfkklLMcOHaS/O8Ti0qwiJ2U4IKSaG1dmSGwkMWEi6PHTKDdVzinI23bbjMXmUA+V2+OkVi8pSUfC/5rtOla3mXBfALtbmmQrJiwszCypcVGa4mIhp5JMm9mp2Neu3g6ivQEM1iYnTh5Tasm7P39PddyZdI7VlVU6uyKUymV9HoJBPz63S6elLrOPrXiOaKSflfUVIpEwIyND6sdaXV7m4hcX1aQr7410RXVJUm3W2L9vN6aWmx997wP9/mQbIVp2i92gdByrw4rLbSba68blbWsxu7meJ5loqG5/77597D9wmB++9QvMJhcTEwfpHepiM7OE22dmYDhMOhcnU9wiEgmyo6+XoegIVluI96/e59r9+5r4e2zXLoaDUYw1M6l0VjNBHk/d5+qlqyzPruqmSrZMmWpKMpXUqClG+khnH82Gjft3Z3Sg4fX7GBkZ5ezZp3VYl8slGRqeYHlFgrlMil0Wg6eOxdttLcidVrA4ZXsrSN42uWRWi0+puUVCUs5kMTg9WqQLB1/zL+rb/HPRnWsGjfqq6rrNFZ+JDEqkcJecFxmuyP9XCujsxhb5vPg5WvhcElblVx28FO6qyVeJmVsLckcoTCMV0782TVYKxSZej5W2ZJUYm7TrdQwmE4nJJzSMdrr6QttQjY1Fiusruq2U18Rst/3X4j0U9THQ7cDkCmJpCpa6Rc0Somr3Y5TkW0FZtowaSimNghBiRHePS4apJqwWkfyUiK9ncVha4N42vJqsgsQ0gzwPLrfCC0TF8JuJ+6+pcj/8pouqYxmrxasG1Ha9jcflpiWXTb6uWDy720HdXMXX6dLptGhwTZY64UgAq92h679Ssao6OCkRspmsylJk0tU/MKBTQZFAZLMVnfwIHaYkhJiWGWNrG68kKCNZu/cPRpTKsL4RU817JrEtC/F47Owd3829+5NUqyUtlgrFOAOD3Zw+fUon+9eu3SCZSGGzuzXcRx44TYSlSbQ7yuZGSnm2oiUWk1hPT5RcJqtEC7lIxJB74tQxVtY2mZ1dpDMUZWxwgIn9+7VZcTncXL99jzt3H1DIlzl56hRWm425lWU2tmJ0SCqoy8HRA/t19doySXEUYXRoXF/XZDJOh9+nG7aF2CKPJcjnxj3l7b707FMc2r+Ht/72ZxibFkVhSjLjxNFjWhSuxpeptyq47G5duQt7PZvKagT2+MFRTNYmhWKOVCZPKBRRtrjw20+eOK3R1xcvXGd9Wcg+diJRCTPxqcxgdWlFDTuSPCuoql17R4j2Blnf2tDCfbB/P3t2HdhecZtsqvET/bXVJg79PH29QXLZOBc+/ZBwpAOHy4TTY6Hdrqj/QRCjbrdPdaxCF/IH/DisTvLpEn5nAKvBTcDdwfLqsn7OjGYbTybnKJaqeIMdbMZTDA2PU6uYGO7ZzYe/+Jg71+9SEtmUvYovbGHixC56BzvVoGu1uJl8OMuTB5MM9PZibMt0Pabo0T279jA9PQ8No0pHDh89RL1VJZbawul1q2xrZWWRrkhECUXLq6tqXt1/cAdTUw9YXV1SbJ3X7SOXqLA0u0ZXoEvX0p09EXLFCl5PULMA8mkx0y6zuRynUTcR38yoVtRkaIAhy4kzezj3/BFtDn7y9+/icYY4c+IZ/vzP/oZcKq2bLymUZyaXKRflkpCgMVlzN7EJ37e9rduXwl1+i6FVpvByX4m2XQ5kQaFKYJno6LeDmbZxlGbR9lvNuHwOevs7ifaF8Ie83Lv7SJnZVUn2tpg0XOrY6YPMLz+mpz/E2OgO1leSfPLhVWJrGSxWp7KUOyOd/Os/+BdYLA3e/+Rd3B02muYyoc4AQ0OjpOM5PvnwI86fP604PLPVRaEMV6/eZaB/SC+KZCxGd1eE3miUcqHCxx9e4OaVh1qsiPRF8h/cEtBUq1I1tnnh1RfZt39ML7dHD6ZweTt49vlncbutvP/ez4mlN/GFAlz9/A42i0szJ4ZHBnn04AGtahO3y83pUyc4ffKY0qtsZht2g4NLN+7wVz/+GfF0iddef5NzT53k4uefcvXSZ7z43HFKxQSxDUlZ7eTCJ5eVBCUT9PGJnfz2119XvfyPf/IzMpksXZEADptJk25FkjY3varpuzaXjePnjtA3GOTY4T30hLv47n/+Cy5dEOSmlWypSdvSZmxPJ8+9eJSBAR8ud1u3ieJh2KZ+OJmfyvDo3jLFPJqSKZPCYMjF6J6Iyg2qpSZzU5vkczVNPRT53pNHk/p5kaTogdE+ltYWOfXUEXbuHSYUCbG6uo6IZFPpov69x+VlYu9e/PYAf/Ynf8X09JLypb0hITL189Wvv8bGxqzK4aT56fD28jff+zve/ulPFY060DvCR+9dIZcqQtOwXbQrjm9ba91CZF1t3GEnew8JkcvBlZtXOXZqgt/5nVfJF+MkkglKRdi376CGF3360btMP5nSTYzbEyCZStEV7dR7QLCEAizo7u9SL9GVK1fZtWOUvbtGSW6t64Q/ly8zObnE3FSMzeWK6u+tJhthf5BcqkAlX1P9bkXMdyYbdqdTtyfiqZEmU7wbgj6W4O+e4Qgur51ataZna3wjQblSpK9f9MsVqkLTqdtUctOyVugeCLD/8A6iPZ0UiiXF/0pzm88X9PmW5qpcK28335LEWagqdGHn8G5GR/dgt7q5du2mpn339fVQymdZX11hc21DhyNiI5CwQkEsy/9jdGiIasHAlc/uKB5Uik0xHGLaNrQLh9/pNhHt9uEL2KjLmdKUQUeXbkEHhwXneIYf/fBtBvrH9JkRDPPn1z5jKx0jV0ziDTgY3hlh795BIl4/DpMXiyXIB5fvcOn2LQZH+jg2vpNuMWyu5zUl+8HjSdZkAJYvaLJwf08Po7tHmF2awd3hJpPLEovFqZeMZNNCVBEkpEvNsoeOHMQf9DI3N0k6u8n+fefYWLfhEw+T10Epk1ctuwyYdHrt3KZriQHUbjOQSeS3C+ugm3LdiLA2hbzi6gjo61MsVDXISAynQoYz/soj1JbJuha2Nf38ynZK8IjySySIzUqFbDJLuWHGTkXRsNlii3I6pb4oYzWPpVnBG+2kms3hCHfSktWHsPTNJtKFNl6nEbvLTrOYV7Z82+qgsrlGYmkdm8eDw+vCVEzQzKcwtRs61JCz3Gg26VkY7nQRjboV+SvFuejea9YwVZuYpc2Ym1VqBotq3OV7ke/b5HCIPAFDOY+xViGZSNMO9CgmUn5p6JSkmrg92shISJRsd0Se9ZvC/ddUuJ//dgT3QAljW1BdJp3KmrGQTuYwiVZMzCi0VFvuCpgV4SRFgKyCxAHRbAnTNoDZ5KCQLarxr1goUSnWFdcnMd2hjhArSxusLid08uP2uLXTFV2uCbNecjLRkGm0MFr9gYDKZ5p1Schs6EPWbte1IxS+tfz5e8ZHKZQ2qTUyvPji0wwMj/HBh5/z8MEMlXJb6TUacCCYNINBZQhWm33blGOok80ksciqSjCNoj/P5jGa25w6dZz12AaJeAaL0Ul8c4uJfYc5d/aMGoU++fQCN28+Ipep8OrLr3H2/Hkm52Z4/+NfksttcXj/Tno7g5qOKgnEjbaJrkCU8dFxjI0mjYrwcb2ky2k2slk++vwan39ylb7uTr7+9a/w7nsfYLc61Lh3/fItvvH1b+HyeHkyO0mxVlRJ0sOHUyzNLZNOpvCHnLzx1eeptfN6MIkWcG0joZKOXbt2EQ51US21uPLFHVYXYxrkI4SDRr2kxrBcNofP78NiaZLLJRgeG2J4bIQHj55gNDvZvesIfl+XTi33HzxANp9meUUm4nWy6VUqpQzNaovlpXVOnjujE1ejrabmo1QqQa6Q0cMu1BXSKZ6EXUmMfTlXxYqNvsggkWCXNkDlWl0TdZPJHJuxBNHefjK5Krt3HSbg76WQbfD5hxe5efUG1VIai6XIwGgnkf4QOw6M0tPXp+aquak5bt+4ic/h1uCjXLqonPxwJKQbI69T6CVtvv3t3+PB40dsZRM4Aw7sXiu5vDSVDY4efJrPPr9CqrjJjt09xOMLrKzOMzQ8qD9HXExom3k6/RHVc7eUkGPB4Q5y7uyzTD2Zo5jKUc4VFD9469Z9isXtiGuHo8mZpw/zpTdfpEaT/+v//E/KZz526BgfffCRTkY8Dhdmg53b159gaAkSraFGapUWmLdXvlIACU5PSTJSDEnwklmkNaKVl0m9yGdk4r6d0yTvg9W6/Y+SOCwM+VA4oBptoSg8eTyl+Qn1WlunccOjA+zYNYTZWifS7cfjd6t+e2Zyg1ymhcvlw+F0qk/gm9/5BuGIn0+/+BC334zDK7IpKyPDI0xPLvLg7gOOHD2kXhmTRVKNu5mbWeThgyl8rg7WV9c5MnEAv8eGxWDhwe1J/u6vfqaynbZgx4wo1UA8EnWzkVd/68u8+frLFLM5lRt4/QFe/8pLhAJOSrkk3/vh9wn19fDTt97DZpHMCFHXSuhbjlDQz9GJCX7nt79BwBdS9rixvV0oXXlwhz/6L39KIl/mpVde5eTJ43z+8Sd8/smHvPT8SVwuAwNDMgRY5ic/eIflxU3MLjuv//ZXeO21VzV59sMPP2VheZFTZ4/w8NFt3fQkN9Jcv3iPbCqHt8PN+eeP0zcS5OChcTr9YX721i/4wV/9hFbVoQSjmqHGwC4fx8/t5uixMbo7nRipKQHLJWnQmwUufPSEyYeC7zRSqohZWyRpfg128vtduuVZWtzSxkfSDs+ePMudm3fV7NlsN7C5LdQNNU6cm2BwR5SBwV7WVtdZWtpgfTOhVJGnzp0l6PJx7/o9Lrx/hc2NnAQREIiGGBrp5StfeZ5ibUun5z5vgFrRxKfvfc7VL64wOjDM+K4D/OAHb5NM5nVoIxEVkpKt+QJmWRZt64wdATv7Du3CYmlr8Xb87CG++c3XyZcTLK+t0m46cLncDA72sTw/rWF6H7//ORaLi7yE1dhM7Ng5pKjVE2cP0BnxqWxrY3WDwwcPEPR7yRYyLK+sMz21wMLMBsmNEsWEUQPerFYXXruHwb5hsskCly5eoyTaYTEiuh30DkZoG8oEgk6VLD2evE/TWKNnqBt/yE9FjYdWYpKCm0hy8tQEwWBAjcMr8wmqzTaVVpHR3T089fwpUtkYm7EYPn8HhUKZXDqDy+2gQVUHUyJTEu11Ll2iWmwRDfeoh0moSVNTS0SjUUUYJ7c2qJRzuBzCi7dx6+4tDk4cYGFpSbNT5B7ZWstz98b8rzIcfuWjqbaoN2uaiRLo8GK2iFHVpvfw4RMT7N4zrGng25s6N6srIs0QmamgWIwsrS9q82K2oVr//sEOxsZ6MYvvpmqhUjbw4aVrTK/G8IU6GIj66QkHmXmwoK/J5JNZlRLZzCZ8HgfRziDje3brUEK8ZJJCvbGWYGRwD6l4henpZSx2F11dnXgkoFB8D/UidoeJjvAYAc84vpAXf4dbh42SoioyEqPsNcwWxSAbzJJd4VAJSiaRxS+SMIcdY7NGI5vUBFGZdotWXIpVKeClAfA4xBzqopir6Gv0j9kYYioVHr5dhljyQulwxKSJrEKqErZ7Pl9VLbkr4NMwJVO9hEXkJi0ZqJgpNKxKsxHKSzFbVC67y27AYTPo9yIHd7uco5aI07Y5MNnstBp1yMZpCx6tXqEuhluLDKNMdIYcdEa3p+SaqOoI6d9XrS6MLg/FbGnbaGq2YDM2tPlQHX+piLFRVdmQUKg8fcNYfB2a57G1EteBgchmpAFpW2w6da8UfjNx/zWV7bD7JSO7Tgd06mq3eomtp1lbSqjxQIrfUEdYsVESe943FNHCPZuTJMNByjVJ8Eyqa9vl9ukDIfHxXrefuelFcjlJ3xNTx3YXK1N8s8FMMCB4LS9bov0qlFRKoZ2/y6Hub0E1tust7XjFyS1aeAlzymQKNGpGJdWI49lsrREI2RgYjLJjfI+urRfnNnWdK3pHKWRFFywSA4vRsW0WaUnhbMfncZKISZKrCa83pIecEAy6eyIk4jEtvLsjAyS20mrsmjh0iB27hrl5+w4PHyyQTRYZGhjhja++SbFW5t6ju9y9cxm/y8iB8R3Kso/2RDUoQhIXD+zaT4cniMUoWMsWTWOTSsvAleuP+fEPP2ArKQViv+q0Zao62jfIwvQSX/3y19m1cz+1Vot0McfVazf47IvLLC0vUyxkMZlrPPfCCbqiPk1cFB12MpUnmy8Q7OjQJD9pqpbnBBu3pe9RwO8m3BnUla5MliORTmw2keZsMjQ0RLFUI5sv89tf/xYjw/vIFark8gWVdRTLGWZmHxDskAKxxMrinMqiFubXOPfMU0zO3yNX2sBqFd9BWvFpHR1BZQQLk1ewYrlskWqhpnKWg3sP0Bvt0YlTLl9kcX5N/D6Uy03yxTKHDh/XKd+e8cNsxXJcu3iDhbkFaqUcNnOFo6f3Y3aaOPv80+zev4dbt24z9fgxmXiK2EpMp72yvZAGUOLZo32devBJ8M35p57W5Eizy0pHd5C1rTUykgPg7eHc6S9z9fJNbtz8hHojgdEkxX9Sp7Y2q10NvQ/vTNIZ6CLg9ejU2eJwsZnIcvjEOUqlBmsLixjqddZXVinmS0xPzWJqbUe1f+f3v81zX36Njz7/jO//xV+oiTcU8rMwO0tvpJNQMMDCrHye43jdnRQKRYqlrE6ehUIjBAopgGSlrqFLQuowiTxmO3RJLh+9gMSbIRMjk0ScG5TPK7eMFPHCzu7qDhEM+dSvIRzpeCxFXooQc5vegQgDg10EQxZGdkQpFrMYjF4uX3rC6pKEvggho6bmvf/uX/8zCrUsH134AI/Xxv4DQ1SqGTXQPrw/o3jW/Qf30GDbuBwK9eBz+Ymtpvj4wyuk0jle+tJz+AMOTd6UsLQL719ncXpTV/w2k1ElQhKHUmzWFAH6r/7lf6sEKDGSdka6+d2vfgWf3UCrVuLy3WtsZtN8/3s/ppit6SpezriOgJ/xPTt47vzTHDt8Qv0nEqClF6+xxoPZx/zJX/4Zc8srDO0YUXLW4swCN69fZ9+eQQ5M7GTX+DD37t1i8sEs1688wOxx8sIrz/P0+acxG+1sbCT42S9+ponIsa1lDuwbZ/LeNJ99eJnYalwngMfOH2DHvj66ezuplRpc//wmVz8RDbmsvw00jE3CfXaef+04p8/tp8NnZXNjiUwmpT4ACSV7cn+LlYUilbJJJ+4yvRZgwOBIVN+/9Y0NfJ5O3Xol4nH87iCVQl23gZV6BZPVTNvaZsf+IQ4dG+fZZ85z985dPvn0M+otiPRGOHn8EIZag/jyFv/wk09ZmktgdwZw+F1094UZ3zeMwSoFoFW3TbduPGJeMIVbCbwOp3L552ZXyOQkbEjcqPK5FbXu9sRdvEEi/7IH7Rw+flAo1EwvzHLwyF6ef/4kseQKsa0Y9ZpZTeQjQ/0sLc4q+eTqF7cI+iM6bUymN3D7bPQNhTj/7EECHQ42N9YId8jzKVkMGwpKWFzeoJCrKY2lnG7QKtqplwWV6qFZa9PT2cfmSpy7Dx5t53zYJJHWQqQvgMNjwOky6VYyFl8FcxuX36NhXqLbbxRhfTnF+nqCsR1DOJyObemJbKfsLgx2E0NjPQwMR0nl4lowi3RpcWFZt75jY8O4fQ4NFxTYQCFT4v6dSZUUphMF/J4gyURWJRWCHB7fuwPaJVaWZ4lvxvSMzuXznDh9kpn5WRLJOGOjw1hw8uDWLIcPHmZ6ckEHaJVKS3HNIv0RypoUb2I47O7vZHhXFH+HmZ27d6jmvlYx6IDnyeOHlAtFcsUcpWZVsYCSND0xsYsDB3YpcvXqpevYLV78vm6u3X7AZ1eu0TYbOHBgmA6/k/u3Hqmvaiue0iGd6MqdDisdARd2s6RHNyiWyqSSGYwtC35vmFymTC5XkaGwwgrMdvOvNiCS9G3H7ooyNnISdzhMULx49e2AJBluiL/AZm4rs90gyaOlMuGeMIVSQ2kt5WqbVilLVeD06uxvarCQeLREUiZf7/E5tovsbAmXw6g4XQ1gCoZV326lQllsf7LlTK5jdPvVzKnc/GKGelNoclaCPqusQ6lJhoXDRLtcYGWjTNdgt9Y/rXxKE1jl6RDsYrNU2MZYinSyXNTvT0KaZBLeSqxirAgauaqDSSncGxYnXV1+3H4hGMngcHtiI4myUriXjU4dtMqk3OryYDNUaNVqNEwOGtWKyu2shgaFstDlpGloawOUTeZxuu26obA4Raa5ncqakU3w8PDwr3qWX1sN+//LP3jvqyYOPRel0RTEnhTNRlYWs8xNryj3VQx8DptVL/ZQKKATP0FHDQ73qbkokUorOq9SrSshoVFrEg5G1ACaSmW1GBd9n2qiJPmr0SLgcdLdG5F0bFY2Yrr2d3gctNp1nSRsrKxQ0oOsTyd+7733Pnt2H9L0PTm4ZmfmVNrRMtQY3dmn2tJ8paDyikKuoc7urnCXGsPW19aVwiJGm4Y8xFYLo2ODmlgWX4+p0aor2sfSisiFLEQjYbbWN1U68+ILL+H2+DTifHZhXrvUrUROQ4Hq1abGUR8/eQJ3wK+pn+n0BqnYEl96/mnC4TDr68sY2mJc8rBXYrddAQxGM+VqlVqzhsXsIpuB7//NL7n14A5Ga1UfELesoyTkoWbgzLGn+NKLb+DxBSnVa9y4d5+PP73AnXu3FflWzG+xd88Q+w7uZG1jRQt32ZJMHDlKPBFT7aRMau7cuMva0hoWk4mJQ/v0YNjYjLO5ltKDTtaBstnYtWuPypoCwTDf+f1/zvDwOGuJBIlMiv6+HqUn5AsJHM4mtUaaycl72KwunkzNsmPnCFupJTKFddUblsolnaR6JWLeJu+vhIKI8bFNLlvAaXMw0NuH0+HUr0+ns4qnlA2BqW3Tg0Smy5lcnoMTx/D7O3nrb3+kBXA1X8DrNHP6/FHCfWGsPheHTxxhdX2V61cvYWqYeHhzShnqVqMFj8usBWp3X4Sl1TnNHhgYHqVpMDB+cB/h7hAPnzwhkS4yMnqIsR2HefzwCfNT1+kMmSjmN5l68oDe3j5tyhxWB/lUgUioS82+Y7vHaBssTM2vUq4bqNQED9FSHn8yFicSjnLt0k2a5RZep49v/jf/lFPPvcJ/+e5fcPGjnzPYF2KgP8Kdm9cV/xjqCLC5EWd9JYXD7tOQqGxWkoBbWMx23T7JAyQaZGlKjCLD0aJdDEzbRfv276YW7jJu1kRVi0FDbKSQd7mdaiL1+T34Az59/VdXYuSy2xpe0UsePDjMgUMD7N7XrwbjmZk4P/37L5id2cJsktTXDOEuH//uf/wDyrUct+/dZnLmCa99+QW9kK9fuUFsJc3OnWOcPn0Ik62quQROh4fecC80LNy6PcNP3vklh44eon+0W5F9EweO8NO/+yUX3ruERUlTJhwul2JIi40S/+IP/ilvvPElYptb/PX3fsye8YO8+aUXCTrM0Chz8/Ed3vviEy5+fpmiTL2M4sdoc0r46kcOMrF/gqGeMWwmHy1JAjPIPLvA1OwT/vS7f8bDqYc6TX3upWd0o/TXf/XXHDs2oZ+3hqHK4vwsq/NbXLvyEJPLxr7D+zg0sY0OlWLnrbd+iNfr0AJg19gIG8sxPv7lBUVCivFw174Rpcbki2nVWKc2UiTXEuRTJaq1NgIYCkTtPPXiMc4/e5hicYvlxQXckiVQqRMND/Dk/ipXvnhIqdTaTsVsN4l0h7XhEgP8VmqLvfv2s7y4yPzsHOa2BWPLjsMs/pGSGpYloez8C6c4dGwvYb+Pe3fv8dnly1jsNvpHezk4sRu31YK1YeGtv3yHJ/cWMRhs+CIBXB4LLr80dYO4PBKk5eLqpVsk1mOUsmk6fNsJuteu3iWbEZmkSJ62janiwWib5fMpmmLwdfn4+je/xuzMLA+fTHL26dOcO3+EO3cusxlbp1JqUS5XFUgg+EXxCsTWkxw/elolIQ+f3MYdsKs/Z/zAAE63RUEITpsXm8nO6uKyJrbKQGB5eZNm3YDL5lHfTDZR4emzL5BNlrh97Z6iOxPJlGKPTc42Nm+b7iE//rAdb8CmE81ItIOOzhD5QpEHd+7id/rpCQ2wOBXjwqc3CIY7CYY7SKUzGprm9PopNapaBDo8FoyWBsM7+tW8Kmni9UqTUEgGLZJtIs2MgaWFVXKpCjtHDvDZR5eIrafUaOhyBzh55rhK+B4/uk4ysUY6lVIwQalcZ+LoIRLpJM22bIWfZ2FmhUsXbnFo31G+uHCLtZUM9YogX8U4LmFrZtUwW512wr1+IgMBzRjoCHUwPDhCPlvgyqXLZNIpgj4P6VwaHGYldI3vGVKO++DAgMpQZ2aXGOzfqenYjx7P8cf/6U9I52PK+t+5Y5BEPEkymaJcLpErFnSTaDFb8Lpc6oFIxhOOwAgAACAASURBVDK06kYMbbPS2UQXLs1Po2mkVJawKCOBsA+zTc6ylibaOt3djO97DrtfpGlC26ojrGnRq0uha21VdMpslYRsSaM2m/E4xKD5/7L33j+S2Gea36dyzqlz7p6enGc4HA45DGKmREparbTSSbu3OK/PPhhnAwf7ANtwONgG7tbwee/2vHu3kqC40lIriaIk5jTkRE7smZ7pHKu7uqsr52y8b3MN+C/QL2qAANN0V1VXfb9veJ7P06JQNagu3mmXrVUHk82K1SJt5e6X0IssDqcOOaRwlu/p8Uh+gda1u6tMSXIQL4PNTCGdoyEy4U6DUHcQSlkquQJNZwhfwLlrJpW1cAca2R0W5naUGDM41q1+A9Hl66S92dCgQ00qNZup5fO7KaylDJ1yAZMw90tSuItOXTZXRhwScNjf/VnBDg27B0u1uEvU8UV0W9KyOFUFIH++WGpoHopkoQkbvlQ3YrI6qNSaWKtZvWskibZeKmnopS/i09egYfbQFJ9a/feF+++safiT/+U4wfEKfX2DTN+bJ5tqsDyfZnYmjslg1y5aDJyCMJLkUVnHCStbimbhQEuSmERjiyHI7TLq9M1iMjM/t47LEcDu9JHOpQmFw2Q3U7s6rICfiT0T9A8N0TSYeLAwz8bWOuVKgVAgoCuYuQfTeIWQcHQ/U3ceUC0bOLD/mBpSbt+8rRp1MSV5vXYNNDFYDPrmTW8XadTaeJxunSwKfaRRb2hxs6tFkw8PdHdHyYlx0eXh7OPnuXjxY1x2Jw05KPIVTh49yf59+5H9ec9QF7fv3eSdDz9hYzOlWlGb2chw3wCPP/4YO7k8mWJOY79vfnqJxMa6ounu3Z3C57Jx+MhBPG4/tWoHqefW43F9bGODk0QCg3z88T1+/Orf8WDhDr19EV587jmuX7mqutjh/nHOn3uaw0dPYHU6uXDlGhc+/oTrn15Wva3TKgdPVdfEMmERo6XPH2DfwQNsbm1w6OAh+nr7efUnr7K6vEh/X4+mEsrErViss76SJpMsaxiVFLhi0pLp6NPPPMvXvvEt7M4gG6kMi/F1Du7brya0Zr3MysYsd6avUq5nNNRhYWmW0yePkdxeJZdLUDfWlMiwuhTX8C15/uItyBdyqmndTc6VSZeYjr047HaVSMxOL9KsdrCZnITDETY0Pr3AnklpNtxcuXiF1eV1PZxtBiOnzx5n8ug4ZpG5VLKaUrexvkxmK8fi3U124mU1nUVCbuqVkq6CByb6mV6aJdgdVbOOSLNko1PIVzBbPIRjfZoMt7g8S6uR5vyjR4gvP+DmtU91gif+B7vZqqly8hzE9Oj2urG73boVMpjszM4tMzQwom7/yx9f5aXnX+Hbf/U9IUdq2M9LL3+FU+ef5gc//iF3rn3I+IhEsoe4N3UXj9PG6MiApg9P3b6njZEUwYVCVmUsUmQKnafTaqlsRy4DSUSUwn23WP//F+9CmdA0VYvg0ORSkpAmCRxx4AsGdDPlcDk1ZEMSEsV43Ta26eoPcubsXtrGNDZHk6effo6dnQY//P4bxNdzeumK7tcfdPJnf/Yt1Y/enLrN1Mw9JvePMTI6gMvm4Kc/+BmvfP4LnDx2QCVZmYJM2ySZ0UsoEGNzJ8uVT+/x0aUrmjosvPHx0T28/rM3uPrhLaxtF4aGEYd8ps1oANz//L//jxw8OM7i8hrf/+Hf09c3zh984UViXpG9NJiPL/Hn/+EvuH3rlnoqpHE8dPAg/+K/+ec8mHnA+NAEsXA/po7w/E3aGJVaJV7/1S/5yd/+iGwxw9hkP2fOHlfc4oULH/PQ2VPKvY5vrpJKpkhtVYivZHF4HfQOdeMNudSf4/H5uXLlCn1dXVhNJnqj3cRXNpiZnleylehtBX148uF9ugH54J0L1PN1aoWqJqs2Wgaq7Sb+qJNjp/Yqyz0cdbGytEZfZJjjh07oRvDDdz/hb3/0C6V9lCWm3mQhEAxgkgRJqnQkrK43squFLpZ54/W36O8exmnyMj09p1tSi9vGmcdPc/bxU6S2NlW+mCkUuHj5Kha7iYnJId0AjfUO8+oPXueD9z5Rk58n5GBwrJfRPUOsx9cUMFCpiNkUVhbntVgYHRomGuriVz97k2yypqmhorSQ7AGBA3RMIoEUiocJb8zL/kP79HwQAMHeg3s4cmgcp73DcF8Pq8ubmqextrZOKBZgbHSEO7fv6rkid8F2apNIbxCH14jB0qZ3oIu25BlIgmi5xVBskHOnH9Phj+A+37/wPoMjgwpIcFvdPP/ki2S3Slz++CZTN++TSmWotqsaMOYMGDl7/igdS5VcKaXyJsEkT01PEwwEObhvL8Z6h+P7TjNzZ5n/88//mu1MEadXDNIV+gd69ZyZXVxUwIIYVztCZRuQFNoYLqeL7mgvG2ubGromRW2pVGRpYZF2zaQoy0sfXGXm/qJOTP2BsDYOgYiDXHZDGfEigdxMZEjuZOgd6NU0X4fXzksvPMP07Vnefv0D2vUOqUSFckEQJjJ8amMx7WqWZNputJtwh+wEom5t8IVH5RQSS6NMIZvTlFCRgnQsEOnr4tEnHuIPvvQcLmMbq1lCFzuIR94fjOjW99Wf/JK333lX6TZmU4NwyIPB1GR83wADQz1Mz0zrhsrrCrM8u8LMgyXaLZN6qsaHxnn9tTfY2kxi6MhGqaXkGZGnmB1G3D5BRzaJdrt48umvs5GI4A/YaZZLuzQYn5+6nM9i1C0LiamJS1n/HXJbO7v3h1WadSsNm0+9MTL0UGyLQVLXm1gNbZW7iJTGYLWpGkC13narok3l/DOYJN6vSqNUpCNehXxVp+ROa1vRmwKQqLStSpdRiq8U3Hp+m2jW6hhqJZVTGgJduhkwiCwGO4ge3hvY1ZMLhSeXxtoq68+kmAS7h2K2hLOV10WBbFAHDh2k6Qmp1l4JQw67JrcaBV/cceIwVqi1rbREYtloa9igegCscie06FTlv5uUES+vgzDxZbXl99rA5sTtklwc9HsYvSKj+X3h/jsr3M//cQjPUJGR4XE1MeazDQL+fj56/xo7O1ncbrsGIZgk07AhhjcDJodwam14Ag5NeRPihbjcB/vDBEJOLSDlQ7y2uoPFLBSSOsV8kaA7QDlX0Gh3QQ/5giFiPX2k8llWVxexWs2KXqqUSuzfP6E4Oik+E5sZ1leTmIwODevJZTPapR8+dJhUNkGlXsAsB0ynQ26nrJrYcqGGzWzdvSA6TVqtik6ZhUss0fQ2i418Nq1SCafPhVcvfBMOowtTw8ZjjzyBzxsklc8Q7JZpSZ4LFy+zubmBx23DZujw0IljPPrIw8qDTmZy1BoNotEoH3zwvmIrQ34/ByYnOXTsACajlXKlQ7EsF5hBQx7G+kaI+HvYTjf59ve/x0eX3qO7y88//pNv8u477xBf3eSh04/itAc4cPA4wWgvd+7O8+vf/IaZ6duYqeiKcTO+Sl9/l1IcZD0uCDeZoIYiQbq6enA5PHz44Ycktzbo6Qko57nerLNnzyHeeesaya0yrUoHk3TiHYiEQnz9G1/nuRdexOYIkCo1uH7vAZFwRCO6ZSKcK+7wyZW3WY0/IBJzsbExx9hYn4ZYJLbjVDolXenXyh1d9fb2DHDk8DHuTN1kOylG5ZTqsOX3WCwWVdN9cN8B1pbibEu8tt3FgYMHWF9PkNzJUixoLA3LC6tsJbYwNDvYjEYGR/s4dPIA0cEY8e04sa4QmdSWml9nb6+STsj7oU1vb1AlLWtra3i7/IR6ItQ6TTpSuHvDxCL9uB1hHE6fEoIapgrbmTWq9R3GR6I0S1mW5xZVkhIJdWkzuLy4Qiad1Sm+y+ciX5bNTg2b1Ul/7wh2e4Bstsry0qZq+lfm1qgX6pgtdkbGJnn06ee4c3eKjy+8xedf+hyTk6O8+uNXKZWyfOGlZ3gwfZf33/1QA3zcjt0o8lbDqOm8Ij0S8oGY4jTZT+QvZosaVPUf1ZgqhZEUcXIZdVS+JCtVSbAVVrQ04YFwSO8q+XuZwCU2E5oiK2+EUI+X5188x5PPnCIS8yr1ZWkpyd/8x58yP5tQ2kWbBk88+TD/8l/+MxzWNvlqiR/93U9JpDYJR4Ls37uXyx9d5uSRozz12DkwNFS+E9/eAFsTq8uuv9tUqsrb73zM9N0Z/P4Q5x5+lE8v3eKjt65ibrkwNCWkykbH1MAf8vGv//x/Y2isj7mFFX78k19isTj5wy+/zPhQN61GlY8uXuB7f/sj4mubOlgIBoOcO3eWr33tD5l+MEck0E1vbABTRxB3BsrNIg/mZ3j1Z6+yNL9ItVIiGPYwMtGv55cQVvZMCkVLzPRCiImT3CySTlZ19dzdH8Ehmv69wwRiQa5fv4nT4iTg9OmWsVyssr6+yeLSml600th88cvPkMns8NE7l0iu76i3KJvNU6o2aBgNGuw0Mt7N5N4+hoZjHNx/jO7QqBpphT1+9co13n//EuVqUyfZ0tg+cu4RlVrcuXcNr89M/3BIJRk3Pr3J7N1Fzp97gsRKivnZuL5mRqeZsQNjHDi6l8k9kuBpYSeZVt+AJJueOn2UPRMjOMwOfvXqW3z4wUUt6B5+/Dgnzx1XY/bSwgI3P72B3+PXBlE45+FIGLPBRnanzNZqmnS8LGGWupUSZ5N8GS2yUZO/b+OJeHj0iXPE4ytsp1M6cX/6cw/hE2+VXWgti3zw4SV20jn27N/H+MQ4d+7cZnhwXHn9129eJ9gtaEbhc1cZ3DNAA0ngNvO588/gMbo5NHSUaqXNG2+9y3sX32bfsT3KiM/t7PDs+c9hbNr5+x//SokaYiJOSeCesYYzYFHNfbmR1W2zGGGXllfI5YucOnmKh04eJeLxMNg1wOzdNf783/wV80ubqo0XE6pIxzKFIqvxuL53h8b6MVpbDI10qwfM5/PTE+1Tj4k0/r09fTy4P82dG7cp5+tMjBzg3u0HLM6vq87c5pTJv5Pu3gCdTlmLrGJeYAAtvYd6+qO6DRD55+T4BO2akdm7SyzMPCC5kaJaEgqVeF1MioiVJLiWoY3RigZh2V02lZkIRMRsq+PxiB/NSC4tHguwuJxMHJrkxVee5LFHhJ/e0LtDQsxSOUHCxrl2/VMKqbLmZZQrUjjv+p7cXivesA1vSGqHgm4f6yXIJqvkchVqtTYOm09NuYm4SKTaSiCTM1zMpqLjDsv5HbUQiHQ488hevL4JZuaieDxWNY0KZ1w8TLV6e1cmk0lroeoVxUCjRjEtwyN53gZM3qASZmSyLYW7oSUhU5ZdxKOYp9vSLOwaUAXnuGtQFWykbDubSpVpFguaqNo2WRVfLWeu0yI86hpNswO7qA5ERy+vnSagCJ7XgrFeotWoY5RQMX8vbZNF/z/VpxcL2lh0rC7qxSKWRp6WmI8lQLKdo5yXJr9EwPVZMJLDzci+UerCb5fHKp4HKcD1aRqUomWkRaXtoFSRaf7uzxEZj1gBG822atxFOiRNivyunMZdTb/F6dbvYZNkWtr6PQrVDm6v8/dSmd9V5X70C24i40LeSONxBnVKns/VdU0vXZxc2LKOymYzmIw2Mpk8DVrKChW27fp6nMSmFNUW3G4z0WiAaFdYg5zW1raU4SzdeClfxm52qZRGimmZDAsn1+n2YLEaSW4n8Hv99Hb3c+PmDQJhNyPjg4p4FMOpGFU6QgPpCCapqdzxiYlxao0CFnuHSqtKrdmWzyWFbEmC15CQMpMEJhg6OJxGvSxdHjcL8xvk0gXS2ynCkYjKdAJ+F9mdPB57iErBwLOfe5lTJx5hM5NhYyfOcnyGqTs3sJjaTIz3k0nENeHtoVMnyJdLFGs1Wi2TTm1lfZpIif5U9K2H2HtwQgOc+nv2aJiBUHkalZo+j3AoisHm4+MrV/j+D79DrrDJN7/1NdX/f/jhBSbG9mnzMzC0l0fPv0Qq0+C1n7/OjaufUMltMDAQolLLspXYYO/kpIYFNZo1vH4X+/bvx2SyKw7uzq07VKs5BgcjONxtTYANh/u4eXNJD82KcGZbBqWZSILl1/7oazz2+OMYzW4qLQvbuQo7qYIM5nULEYn5uT99lbnZ6/j9ktK2Ql9fgGqjxE46SbUl+McG6WQOk9GuTVBPd4+mPoqkJ5/NqBxJNjm5jMS5dzM0OEClUKasYWAWHj53lk+v36TVsjAzvUqrbmJtMU56K4WM7oREJNi4vpEBNfcIRk2myJ2W8HzLxJcTZFMF1c3KJXfq1EnddkzdnyIUC+slICFMx4+e4/lnv0IsNsqFTy4ztzRDjRyLK3dptrNEQ1YclhbZZJpqpcK+fQd0e1CrNLl54y4HDuynY2ziFMb33Dz5bImJ4QP09u3B4+3BbHTxN3/1bdaXlmnJNLvdIhgKs+/wATXW3bl3h7PnTjMyNMD7b79Pq13m0KFx3RC8+9aH0DDt6hQrdTotsxbiwjSW1bLoVOWikIm7yGcEISlfUrRrYS1VvBhnhYJg2UVE7gaOtVRf63C7VB8tBZTL4SSbzdKUD5GpRaQvwLnHT/Hlr35ei8jE1qZOjH/587eIL+doteR6bHLq4QP82T/9KpI5I4/to08u8WBult7eXjWmy9ZLpFhPPn4OOhIv3lKj4FpmHZOkFVrdFLJNXv+FaKi3sJntBHxB4kvbLM1sYTF4aTfNaqQzmhsEY0H+1f/xv2pq5fUbd/jtb9/VDIpnX3icyb39VMuy2r/EtSs31AQnacYHDx8k1hvl5S+9wpWrt+mJDTExvIdmOUsmE8fmhl+/9QaJrW2WFmSinlVvhlCrtpJJ8qUcExPDhPxeldhpkm3DzPTUEo1yU6eokb4QZ86fwmA1cuHji6qdD3kj2mSK+V2muDMz8+qz2bt/hAOHhtUkPHVjls2VJC6Lm0K+SKZQoSWafp+ZQ8fGGB3vZmy0nyMHT9IXG9fhxeu/ek0DquYkM8As9AfZekZ48cUXKZUyvPPeawwMB+gZdNHdF2NhboGLH13lT7/5pyzPJHjvras02xZaphbHz5zA6Xdp4JSczWsrK9y/e1eHMM88+xjDg/1srG3zkx/8ihs37uuE/MQjBwl1edUwXMwVKOdLxAUDbJJ05BDNdodsqkp2u0JytUBqvUyzIk2nhGLIJ18KdyNGs7yH2rhCLsYmhyiV8irh+fyXXuD0qUnW1+Z1auly2vjgg0/Y3Moxue8ogWCIqdt3lEglfqOZ2VmK1RxGa1u9IrHBKOlyilh3D59/7gsMhgaJOnqUivSr138L9gYTh4ZIZhOsrSxw/pFHeeOXb3L76l1aNROVUotMtkC9XcMTctPVF6HRqWJ3mTTVdHF5BYvVziNnz3D2zHG8djMD0W7Ncfi//6//xIcXPsUfDChytdWq0Wi1FHPsi3g5fPwA5Vpew4+CkQBdXYKX3ZUPSlKtkF3EPCkAKqHSCC736qWb7GznVSoiSgpfyMmZR47SalZ5cH+OSrFFtdqhYzLS1RfjzNmzdPf2Mz6yl1bFxPf+4w+5cfljmjWZuMvdY9GfI7IcGQSINMdoaWOxGZRqIihM2dp4/AbOnj+kU+/33rlBvW3B4fMxONHP8Yf38djjJ2RmrZ+JQq60e0Yszap+3W5ysLy0pCZW2Vr5vT7dAMUTa5isHU2BtVtFtuKmkKpTrbR2wRLi8ZB7UhrYmkh6rCpREaKZjHyDIS+hLkks9/G5506wvtYgGR/Q10aaan9PDJMa9He/DAJ1SKa0WDeIPlzWPkLusbtoiJRKtvWNmkpp/kEv3pamxrhLU9FCWPC6ZtNuYS2pVA2Ru37m2TCg2RpSuP9/hXelhl1wilKmy7ZfABkO0Z6L2riljwmzFYM7oDpzaRBkWi9SqkZTvH27ynEZEMl0394u0UxvU2rb8Xit1EuV3cf12RRfTK3CiO+KuZVGUzbvGlRlCywbB8XFfqbuyWVKuq2VnyAprfKayWYhlynjcNu1aDe1ZPDZ1sJdHrtVtp2ffQnpRl5CaWx+r3H/HVXuQ2fNRMctFHMV2nWTxrPLRd5s1+gdDGO2tfRwET2sFKSSIiphNGJ0GxoZxGCQcJVl1ZHWKhUNthAtrEzHmproacIs69dkhr37D2tx1ew0Vf8uHaPX5aFWqepKeWJsguH+Me7PzLCysUK908Tv95NO5diMbylJwGawUC/XVT984uRhot1uTp89xKfT11nf3NDCZm15HafNhd8bJLOTo1ptKLJLWOfyuHaSOXJ5McBklOASCHoY6OtSbTwNM6Vsh69+9Y85cfws2VKF1Y0VTQidezBFNOLhxZc+x9b6ChtrKxw6tI9cOYd8hv2+sKIIPS4/vX19vPnbt1VDdvrR44TD3QxExrUIE8KFCSPZfIatTBKzz0cineZHP/w+8wt3eObZJ3Udff3aDaXIRGO99PSN8fgTL2JzdvPWGx9w8cP3qeY28TjFP9BkcX4en09YrB0s1jZfePkFnbgIemtpJUE+U8BsaamRSC7b7t5eFhcS3Lu3Rno7T1EQcxIcEoqwd2I/3/zWt9h34IBKnVptmdJaqDZbbO7kWIyvsffgONvbaywtTOFyNynX4lhsVaqNvAY/ZXJF5Qqvra/pwSOcY6GPiD5cwrgalTrlQkmLmmAgRMAfJtbVw3YyxYYwai1GRieHWV5dodkykNku0Syb2FzaIbOZpalR0SZNCjx26hiJnS39uYKqbFTbhP1hXT0LQUNuQNH9Hjl+UNNkp6fvsm//PpqdNtl8ncn9Z3j5lT+hq2eCjy9exGxu09Md4OqnHzJ17xKdThaXva3aR0naFWN2tVallG+wOLPOs88+i81hwuWzcenqNXaSBQa6Rzl98gl6e/exvLrFX//lX7Ey94BaPqfGPMk/6O3p0mnj+s6WEjpEDiPBUD6/haEBSSW2MHtvlempZVrVuhbiMimTIlyKGyF0yLRc/tp1V0qcvOiIO1q4C1FGZDM6UpEL3yQXtJzDoqEVSosNm8OpDZb8JRKplkyGGjXMNiOBLjcHj03w4itP09UXVtzqZjzJ1Yu3SW9X1K9gtHQYGonyX/7Xf0rHXCGV3ubBvftsxBMcPHBcyRxunx2bQ1JRJ2k3RXPZUh19tlTQ82BkeAwTHl798W+4cuk2k+N7tXC5d2eBWlGaFucuNUdWuhbwhrz8y//pv9Wp483rN1QykS8WeO4LT7L30BjzD+bZXkty89JtlhbXsTlcDAwPEogF+OJXv8Ibb37AvsmjPHbqUUr5OPG1KezuFm+/9xYHDh/jzd++r8W0y+klHPFRbBS00BgbH6ArEmVrLaGDCNpWbnx6n0q+wfjkOH3DPaoFTRezzM4sEo32MjEyqYbjXCajxvDFhUVtXMbHezlwbFS1yOlkWU26nUqbSqGkWzmh1LnDDh5+7AhD490qhTl9/GHG+sdwWE188M7b/Pq1N1lby9BqO7A7vfq7FFlMOieSuSSjk2EGxl2Mjg3q5ur29SkeOfko+Z0mP/vxO9SqZswui9KgTA4LTpcVu93MxqoEAVkJhKw89MhR2u0Gd25Mc/nCPaZuzWlz/MSzDzMw3EO5VmF7M6WSh2w6g83ZZHA4zIO5BxRzdWp5A+vzGdbm0nSqklhpUDmO0r7Eb2EWk6oBT8jFw4+dVgnd5tY2584/zKPnj7G9vUK1lqPVKBHfSDAzu87EnuO4XQE+evcjGoUWXcE+8tmCklraphoTe4cIdPt5sDzD5IFDvPTcSyqVseNhazXF3Pwy3qCDBiU+vvwh9XaFp556ku/8P99mez1JT6ifmekFUmkJ9TNhspsZGh/CaG5jsrR1aj59/z5un49HH3uExx87RadZYax/ALc1wve/9zO+852f6PvOZjdroyUNbbVZIRD1qbyoWCsQDAcYHRvWz+321qb6zMRsLmmhEnoV8cW4d/Me8dVt1pcSbG6k1ccggWWCwX3okcOaUbG1uaMhdqVSC7PdiSfg5eGz5xgZm2DfngPcv73EX/zrf09qI65ZIyI/kQxFMRnWmnUt4BR3aZBCvqMBSBI21GyVCUTtSunZSZX44L07mpwqmNVYX4Tx/QOcPX+cVqvA2so8dkE6W0xMT99TzX4522JtJa6Dika7rWfw3gMjytKXoUu9WWHvvjGVG1344Daz9zYlgFTPJpmey/cQkpieaS2TTrsLZTG0ytTdTVe/C4erisM+iMvyyC7qslXXKbps0cVgKTx4MYm2y7vNpdEmyVPW3UGG1aqFsRhX7RbBHbq1oFbZkIQFSkqp1a6F9m6nqSN4nUxr4o3Jqjx2kcEYC8ldAoxjl0wjf1a05FpQyeioBTa3UxULnVoZQ6tORzTosuIW6ksD8tkyfo+FfM2E2ylSJqGwtXB57FDOU00laXuj+NwmHeKYPX7d3sv3ll+i5MAEHQ084dCuaTYYoV4ua/BStVjcrTCbdaWbidej05AQTNHU29XzJ7QoTYWtVWjVanidYmVok6o7iUbElGrQRkG3CJrm3fp94f47qttxDuUJD1tx2QWRZ9EUPpm6mW1tAhGnFu8SnOP0OJWQ0j/URy6XVSf65uYmmxtJvcAMbTm4i2r+ECPq0LDohHeTTOWdJRPKUCSKV9CL+az+DJkuGFpmmvUGboeLp598St8/W+kMCyvLrMcT6i6Xg75SrCi33GF0Y2xJ0EKDr37tC4pUs3ubGD0dXXWvrSQUuSahQhJssb6aUFd6wOvD63OoyUT4uSJrEQOhfN9yoUB3V0yfh6kjlIEOTz/1nMqHotEBJWdcv3kJn9vBzvYGvf1RJifHmZt/gDfoIltKU64WmRjaw8bKFhajnYnJvVy/fourVz7l/JPnVO/st0exG50qfZCJd7FeZCO7SbZVZWltg3feeYeFhSmOnziM1+tXE6ZQWMRcanN6Gd97BK9/gFufTjN39z7lTIKA14rFAjP3ZzQ22+GwYbG2+LN/+ieYbRauXrnNxkZGmcxWa5tnnn2U8088pmzxn//ibW7dmieVzFEp5mnXYdy6IwAAIABJREFUahw5cIigP8jLL3+JPfsOYHV6CHrDGJH1oYGltW1WEuvsP7KfSr3G3MI9SuVNSqVV2qQo1zL64ZfkQTlwl5YXlR3udNkpFPMII3N8fA+prR1yqQzJxDYDfYOMju1leGIfV69c5/bUbS2UZK26ldzU5q3TsrK5nKKQqLOzJgmk4rZs0zfUw8TeUcwOA+l0Sg+0XLpMqyoBRmYywug3tbC7rWpKFsNwMrnFoSMHFAWWLdbAEuaZ5/8R4ego5Uqdgf4o3bEAiwvTvPHG3xHfmCYcsrC+vkR3b4jhsT79WfI+uXtzjnCoi/7+bnqHgizF45pXICSHo4fPacLfvfvLXPzwA5LxVTqiaxQpS0tM3MJO9jC/vMjwWD8+n5vt7SR2Z4eHzhxRNNqVj+8wdzeuv1t5r0rokRz1cuBqES7LS43T2zWjyj9r4d4WE3Br92A2GBVNahGyzD8U78J7t1pV2y5r8UKhpIW9BvTUK8pq7huL8rnnzzC+f5Dt1Bbr60kGeid441fvEl9NUq9LQEiTgZEIX/76F0iVZOq2oxOkuZllhocmNFBmYXWWyYMDjIyFwFgiFAjpdEcwhZsb2/R191MutFhdTPDLn/+WyfE9+NxBXvvZu6S26lhNksvQ1LThjsmAyWXmT/7J12kbysTXVnenvVubnDl/miMnD3P70zvM31tmaWpV34cSUBLridEyNfnc88+yGs8QDQ/xxKOP4rKVaDY26Rhkxb+mq+K33vhYGfLiJ5DNUvdghFo7z9hEL/VKg5XZVfzuKH5vlN+8/r7iQ8fGRukZ6NEwplwxr0Xf4UNHefqJp/jut/8TqcSW4nJXF9cEoU20x8/gZDflaknRs7mdolKnMtsZiqUq+WqZ6ECIpz//CHuPjLK6mWBoYJSBrh4MzZJqVz957xrv/PYyHdyq65Vm3+ESfG8Jd8hEoEukMi5NSN1K7Cif/cbFO+zEa6zOZem07HhCXgZGR7B7JKND9MxV3YoMDsZweo34JDk4tb1LOJrZYnlhE38wxNPPPsbg2ACZfF4Ly1Onzmoa7+Wr7xCJOVhfXVCiUyZZZW0uy/aqBFHZtYnXYDEhIYl01iH0ihaesI/zT55nc3uHpfUVzpw5xSMPH6LVybOVlNRog9LEbt2cZ6B3P2aTk/fe+ghD1YzXFtTY+WIlg0NwnaNd2Hw21pKbHDt9mhdeeIm+SC9b6zu4bUGVY7icDhxuG9/+zl8xv/KAp597kp/+4EcamBRwBbl57S75nBhFrcrH9wSdON02LaLEkzO3uIA/EuS5F5/m5Mn9mAwNfE4P+VSFd377Cb/8xZsqCZIzSPJEDAJTkC1Wl4/9R/bgDUo6sBm706XUn8XFWc3GsNssmuZM00QinmTm7gylXA1TW4IOE7tNurVOKGYjHHPS1RPSQUDAH2N+aZ19B48zO7/IwNAQI6NjTIyMc+Gdy7z209/iMJlxWqwKKRC9usilRXsvTZTQZWQzLRQ4MVVLCrnVYcTqNODy2sgXWiS3ahhtJt32iZk/GPMQ7fUyLCx7t0zJ88SifrY2tnRz/cZrF1ma39DNvdQPgi7umEo4hMxiN/LkU+fYs39Ut5SfvH+H2zdWtXD3uEycOHEImU7c+HQKu9X5WTp6mXi8hNUB/rCFQNjKydN76Ok6wsL0LnNcNPBGGYzZHBp2JBNskc+IrOUzN6kafCVNVQpvNYPuzjy0wJV/L8W0qV1XWUhT+OfNJu1yXgvcjtGsplH5Q/K9NQDPbMXYrGJslMEXxdhuqE/F0GruEvWEqGQQmZCTelXoenVsVgNtqxtDc5cKI4+hUm9jbjcwudzaJ+i5Lg9NEEpGM+WaeBMaip8UwECtJReANBPS8DVpVqsEu4KIx9VazWD0RTA4diflPkuDUrlBqdrUxyaoSGnOGsWiJheLIf4z/ZB6DCW9vitixyaSH08YjwzeZQAkr5dVfEG7AVe/n7j/jip3V18RV7SpkpFgWDjXRuXmipazY5BwjLoy24X5LcEusv7ziAzj4CR3795j6s40AU+EerXDzmZBdXPyRgyGfES6/VSbIlVoKVvaaLCrPKYjq35hvMdiSmeJrycolSqqiwyG/OqiXotvk90pqcu8WipjMRqUzLG+nMDYtJLaTjE63sNTL57BEWoT7HOzuZ1gY3WTerWpUhwpSNKpvPKwDdU2o4P9RMIiO+nWdD6RtiTWt3Qi32wLdWQQk8FBJV+gNxLhiXPn2bvnkF4KqysLRCNRCpUiKyvLTB6YZGNnAywtyqUMvbEIfodHAziikV7FLaWyeT6+eEW3CedOn6PLH8MsI0PDrhmu2qlQbhfI1ArMLKzw9z//FStrs0xMDCnp4/70fcqFOm53UPVqJptMGKLktssk1zaV7xqJuPAHXar9Tu/kd2kJTosi4dx++YCJS9yotAaHo8kf/aOXOXLsKOvxLG+/dYnpu8LVTWvhLgfEw6ePc/r0aY4cP44nEEX8K5HIAA67m5q49NtqdcTqcJPKF5iemyKxJSajDCay5ItpDQcxGwwUC0XqzRbVWpFwLMjC/BzJ7SSnTp5U/FmtVNJ0W4vJwdjkXrzBiDKkt7e3qJRzWkhUakUMRlmfig6ywuZ8lpIY3WoyADER6Q4R65PJ4gDRrghrq4IS3GJBjE6adtdR86XbbyPgc2qaYb6c49QjJ/EEXKxvb9A2+OjuPoTZFMXpCrLv0G4QTCq1yc3r75NNL+D1tLn/4J6+r6OxkB68Zszc+fQBpUKTIyeP0DIWKNVq2ATp1TbicAXo7h5hZzPL/PQM0zdvY26ZMMgEqN3E67Ny7NQhPrp0ScPAwiE/0w9msTmF1DGiOsqrH9+ikTdi6dgoFyWYRYLFxATY1uANwUPKX7uKmN1IeaE1ybRdJl2CHpUBp3yJ/l2nUmJQlfRUsyD2RLPdoVwua5Fvt9t1C2Aw19l7ZJCvfvMFKs2swt97u8apFk389Eevs7a8ofpgm9tAtNvP0y8+Srkt2QiiK7WQ3M5SrTcYGRtjWggt/QFNZuzp9+IPBNlOltlOZIS+hsPiRFZWjVqT+7enKWaLTIwc5LevfUJ8RcJSHMiu1yyaT0nbNDX56te/RDTm1g2B4FrffPs9zE4b/YMilaly/+YMprqs2IUZbiDcHSJXTvHFr3yF996/QSw6zOnTxxnf68ZileauTLPRVhndW29dZObeEkajhb6Bbg4dHSddXGdsvEe5zjcuT9EomnFZI3x6+Y5SN/oG+3EFvFqAihxPiAuxaJTHzj3EgjC/q01uXJni9s37qpmP9UcZGe+jkM+SyaYpCP0p1EVifZtctqTYS0fAyujBbnqGgnhDQfWXiJlQVtiZZIr4/A73bq5gbArxQuLgDZjsYPdC/0QQV9hIo15U/nm92lZm/eZKhndevwJVO1aTA5ffQc/goErNBH0osg7R8vYORjCaazTbVU3yTW6lWXqwSjZT0YC3k2dPUigXKZQraiZ+4onzmMxtbt74mGxuE7OhTb3QoJBuMHVthfUFSRHVvFT1Sqg8wyoa6933o9C7uoeGyQui0G7hlVeeZaI/TLm0SSI5QzBiIRLp4tW/e4NyQagYdmbvL1AtdHBYJAnbRKVcxOWx0t0bVM28zeOgf2yIQ0eO4HZ7yKVLDPftwdS24/eGNFn69df/nk8uvcfoaC/zcw9UZhf2Rbh+dZpSTrZWu0ZCX8CBxS5JxnJ7GZGZqy8aYP+RcSYPjmAUJjYmVmbWmb+3wvSt+5oTYrU7cbo8+EJBEulNXF4TIxO9dPWEVSOfL8g9ZdDzRIzK7VaVcDCs09fluXWy6TQ2i6TkltSDpg27tYXbb9JQNE/AppIbt9fP4mqCSHSQdKbI4OAQAwN9bKwsc//WLKuzG7itTsURb65vU6+1labUMRo0qE+AAeJ/sVglsMisvHqDqUVdQnoEYVjtUKlo74dBtPBuK4GwBB6ZiMaC2JwdHK4OkahHt+giNXrz9Sukd4R6YlL/Vd9AjK2dJbDUGJ3o59Spw0pdW15c5vaNJWZnNqnUDLjtZnp7wpjMRs1zEfHfyZMPaarzjeuLVJt1wv12Dh0f4ltffZ7cjoN3fpPXot0koUFGs/LJJQBJilzRlktB3K5X6bhDOsk21suKOhR5iTaPzTqNzu4QTCUojZKy1hXP2O6oLl4KXUlPlELeapIQM+vulN1kplEq6aRdZDe1Rkc9fPJ4tKgu1+lUy9R2EjijMSXcyF0rE/5dZ6lVUZVSposERtKAjQ631h3y3hNjrrmW+2ypKp9Ok8ITWp3PGpJ2W4v6RqWqBl2v24zZ6VK/oEzwpd6WL5mkS5Jsyyibgobq2uVslEZEGgHV9ov4sdlWg6vDLgGZdRzBoG4gSqWGavltLpcOIaTR+33h/jsq3C2RHM6IyGH8u+lu2v1JJ2fELqsm6Y4dRhwOE/lSmlKlhEvIDz09hMMxvcCl8ErEU1qgCHJNDheRMXT1RTVUaSe9pYfDyNCEaum3t7c1zlnwV729fUpIEPPXwEi/6t1n5+cxGq2UMnUy2wUa5TpOh021gCJFaZbblAoSvmBk4uAQPeMhDLYWHWOLfCaH2WLRy7PSqCsmzdg24TRZCAd8+H1O1c+Lhr9SbNIf61XixOr6Fi2DncWlONV8id5whFdeepn948c1tKVWLasGXwI/EskkdreT+/P3FfEkrvnucBALHdZWljR+2+EJUGu0mJ6eYe7+Ml95+Y/wOgPKsZcLVoqeGmXa1gZVqtyfX+QHP/4JD2anGB7t1RTXpcUlWnW52Gy4vV7ywrc32KnkW7RL4gKvEQw56RvsVenRdiKlF2w46KVc29HD8fnPf5HL16a4c2MKq7XFk0+eVt1bJtdgfSXL4vwmycQOjYpsP5ocObSXw0cPcerhMwyM7qFQbLKZzOnz9nl9WggLpcZscTC3ssDy+gwYUtgsZYqZDZVGHDp8guRWUlnyInmJby7R0xvSgKdMKql4USEnSKS2vF+EexwMRLHaXFQqVSVNbG2u64WRSCao1ks02nUCgRgPbqyT3ahQK7b0wPWHPbgCLvYc2KuM9Y14nO2NBPPT85QyEooiYUUNTp4+rN8nkVjXyZcn6CLWG9FJfKXWwumKSayYRlsPDI9gsbmV7BBfnoFmmoE+N3duX9Pwlagk3zXKmvC5vpSkVmlrwJTN1dHVujDFdZXYlpAiD3aTm62VbS68fUl/d0aDVQvOlqHEoeN7WVhZYHx0gHOPPMQHH36kaNJIdwyfx8/UtRlS8SI2g1vDOWQUo1Me+YwJx0vaYCnc5XYymNQoLs23FO6tlrhRJOBG/r2YVkVzKZP6XR28HNrmzxCStepusJrZJO9PoxZxx88c5OkXHmIztcjhowc4cfgsG+tZ/vo//JA7N+9SrhW0iOjrj/C1P/4SmUKCTHqbQiGPtDWS5Ns/0MN2aoNA2K4R6bE+P5Vyk5m5OPWqmKsDjI1M6qYvsbGNz+3j1qc32TtxkKX721x47xbVvNgqdpOj2sYWTUOVf/JPv8X4nj6dEMciXfzkp79geX2NPXv3cPvWTTw2Dw8dOcutW3cVVxuKhqg3S0zu28vSyjbhSA8HDuxhbNJHb7+HVDqhOuF0usRvfv0OD6YXsFrt7Nk7zuhErzbCUiQltpLcvzPP5lqWQqrJ+nKSeqmOLxDEFwkpmUP8E0azVVGQTzx2moDHTCQY5YN3PuHb//FHyK/x1EMP8cqXXmQzscpHHwkmcgmf268bO8nQENO02WkkNuTDG5WBiU/v+FazTk93iM21DQo7NcoZmQ7K2rqjGmyn38DxsxP0jQZZiy+xMLdCPlelVTPiExN2qJ8Lb32qMga7xYHdZyHS002kt4twd4BavUQuk+Shh49SqKRIZ3dwO92KSdxYSVHI1XG5/MT6u8iW0/hCHiYmRjW8KV9Is762xPbWOlaDGRtOQp4ern08zfLsNq2alu10ZEqogWXmXQOkUYzTEtPuxREKcvzMMf7sP/8W1maB9ZUpqrVtHK7d5Mzv/s2rbKyLDM+lZJ9ysY7TJpIDadLEt2GiayiEP+yj2qrjDvroGxrYNXRbnPq+6g71MtDVx4ULH/DRB+9w89YNxifGWF5axON2MjY8zkfvXmJjPa3vYxkyudwWVUoooEG4TBYjDr9NfSCSXC0ZB+J1WF/YopprsLmyidlkwelwMzgywp59E1y4/IFOt6NdQR0mbKe3abQbBEKSa+LC5bRqxkQxU6JUqpMVeaPJQNAf4sGduL7npHEwWdu4fGbN/dh7cJCxiQEyuSw3b92jVhNZox06Ism0EV9d0XOqmK3isLgUjbmxnlTkrgwADEZBLMpZ0NFEbwk0kk2nkJsaDQmDqut7S0hs8rNlzWeyGfXec/nE7ljG5rLi9osU1aeEKZH8DfYN0azYeeuNT3SjOz62h2qjSDK3jjto0/daT1eYUq5IOVNmdSnF0vL2LtbQYcDhlKTuDnardXfj2jES8vWxsZ7RMMJwv5ujp0d56ZkTxOc7XP/YicEhcjHZ4KCyxnDUo4GLuzoXOftk6/GZDr3T0YArKaxFDiONq7zWzY68fm2spjbtapmmZKUIItEgEhub/v967IqRVSAbEmBkEC9ClerOFg6Pi1TZosWzjRod/d5Oatk0uZVVvH29+j4X7rs0BMKF392U7k7+dZItja1RcJgNRTHWDTbMnbrqzeX/aWDWCXu10tTJuRJkbFaVt0j6uWwYxIciAwy7w0q7WtHnJ1hKMTZL4FO+1CafKaqUSyRFGlDVaZMvyS+6id1hwdVIUax0aGCl3LLQ1etXIpYYcmXIonfI7znuv5vK3RTJ0zvhpVzPaSKZ6L6EeV7M17A7HNpNJ5PrmKwNJvcOc+DwfsVyiXlDjI9iFizl63icPp02u+wO/H6fBgmJAa3ZaejKSmQAZqOFcKQbq8XBzMyMoo1k6vcPU0BfwE0kFtTCXnRYrQrk0kVyOwX98IoWbmV+Rc2ngnoSCk3/eA8dWxuHhBsY2/jFyd/frRuk1c04yVSSgb5ejh06oJiy3u4uTDYL9+/O0K4YOHn4OF2xiDYiuWKFd9+9wP1b93jl2c+zd88BBof2KIJSTJW90R6cNh/VulE1e4JBE6NIJOTXy6fdzFMuZylVCyqfsFgcOvG/fn2WfXtPMNQ3odNW0fhibGoB0jDVKbSLzK4s8cMf/4SZB1PKx92dNgj2UCZsdvoGBliPb1BpiIGnpa9Nuyq6axO9g91qflpf39LCXbpkq6XFK3/4AueeeIo337nA5YvXMBuaHDo4rpOySGyIRs3KxY+vU8gUVQPnsFro7Y7QP9LHf/Ff/TMCkRgP5tdYWInjdPrwugIEPCFGh/eQK+RZjS/iCcikaxPaoiHMYbd7CYT6WI1vqSZ7eKSXe/eusZVYwuMWalCRSDRAuVTSKa9gASW4Jb2TUZoNpiaxSFCf+5WLN1VXKNNSiWSvVOv8+ucXmJva0q2LTIRkOh2MhTSGPdYdw2axEAuGuHLhskZbVyToqdNmbGxAV/OJVELXv2LCqbXqeokaLTKtNDEyOsHa+jYOp59OWwyTdQqZbTzODl9+5UnefvPv2XdwnKOnj3Hj9h2sFhc3r09pwRmOhtTcl9hOqOHQ6/8sJt1gwOfwkd+uceXCXebvJxTfJ/jIYjXN2N5+XF4rO9ur9PVEWF1ZVf26aPBPnXyYH3z7Vean4mpwFfyvNEZyess0XWQtSkcQe19DDMcdXb/L5SfFvBjEhAAiFAQp1uWC+IeC/R9MrXIxyudPePA6lVdqglUvoHCvn8PHR3EG4Bvf/IqG6dy9s8j3v/sqq0sJWs0GbUNVL4sXX/4cbUNNpU0SO6+XEC26u4M45fduqOjl3jfUrdM+8cVsxJf5/EsvsrmZJJetabpxIV8gn85QLpQ5PHmSn37/NxRTLS1OrXYHlWYZg7XNv/jv/zmPP3mSarWkpvJMusJ3vvd9llbmOXPmpNKrRgbGuHnzLhubScKRLmr1AuMTQxw+dIzp6fs8dOYE3QNeXB4zN65dJ59rEI10q4n05z97TQuVyX17CEcDrCfXOXX6pMqD7t6dJrGewusMMXtvmVKuSiAQJdrbRcdi5OiJo/QO9HPl8gd8+UvP0mxm6Ovq44P3LvM3f/23mExO/vCPvsEffeNLZLIJvvvdv+HWtZtYsKqcI5suqRbc4rIS7PZgcbXo6g5rUJrgEIuFtEr/hMu+vZ5V07YQhRqGsspjXvyDM0xO9isz++rFuyzMJtjZrihPvNM0UStCMV3HbrNjcRiw+5wMjA9x+tETpNKbqld+9rnHVc9978GUJg/PiPToQYJ207bblPiEoNNL75AkIssQxYHJYKC7O8b1a5+yMr9Ku2qgOzjA/HScxFoOEe7LRkhkPVIAyvZIsIMKHpQj0ekgNjrE/mP7+OKXnuXE/mFSO4u06jlNgy3lK/y7f/ddLn48TSzap3QxGabs7KRoVA0KI5BU2ZGDA/QPDzD94L4StgZHh/AF/PT09GsD1RvrZXSgn4UH91hbXeRHf/szDeSRoYTZZNThitCtRGYlGjPxaYmJU3w6UrhLAFq9U0cWRd6wg76xbvYf2M/2eooHt+fJJYtkd7LYBZvp9xLr7lLc4N3pO9qguL27ciqrU8hqdnr6g/QNRrAaTWSTOVZXpAEukM+JAbxKQ0ybRZGLGrSgtzpMdPUGePKZRzh8bJTpmZv6uX3wYBa7xU9qp8zaypYW2/K4JQtDWO3hUA/D/RPcuyXDpCVaDdmi7ybXSgEqd6bB1NAwPjGNezxeMml5DLtes7a8wCIpcdnU3I6xAmaRGhrwhT2Eoz5qjRJ9vTGFQlTyHe7dXqKU3ZXP2j1m9h4ew+w0k0hu0mm1ifiiLM/GWV1IUW0I795ArMfH+KQEuJXIZlOaSCwpvrevz/Lr1y4q6ccfFTNzhGeeOkRi2cjqVBdmpwzRjBicPhx2ozbMmozarNA2O7V504K4I1IZCWZqQz5Fw+qm7QjopFtIXcZOUzHX8vmvb61pIWvtGtBQPblLnE7LbniZ6N3lXJVNp5y3lcqulKaxi5E0FbYwOL1Umibs9QxUCtok4O9Gkjfk6Jb5eb1cFY2PDmRatV2cpDS1orWXKXqtXFVGvPixZNsjMmDxIcqXNCpC+ZHHLV92KwTCuzSZjARM1qq0zVYt4F1uO5X6blMkjZB4naQAF8StGGg1sKpjILWR0ubU285QSmWw+oO4u7sxChLTKEsHk6Igfy+V+d3U7LudaV+W8KhA/mUVbaKvf1CxTvl8RVfHMjGXhE5ZIe3ZM6ZyFLPdgdEgqWYBUjt5SmpsbWsCoMNuU01btVnVot0q6xaDuCfkTW8kEunG4w6yurqhzGK54JuNBi63Tbt/p3SV8gaWjIIGFPMlXRuGghHlqt+4dkNX08IllsJkZO+IxnZLZLZMRUrFjNIfZOKfK2TJFzJ6ELntFkaHhohFe0jspKjK1LqCFrpdvT0MjA1ispi5f2eGhTsP+Md/9A2OHz1Gsd5kRfSppQpD0SEC3hidjpOkFBelvBbuIWl4ZHJBmWorS61eoVEzaUEqcpybdxaRRerxo6dxiRHE2KDdapCvpclUs2RrBVL5Er/8+etsLCxy9uHTGsQ0M3tfk+okyc/rEbqPl/hWgnK5RqXUpFkx6e9lYv8w+XKe5aU4bmeAQkpCjEocPnGQ/UePMnV/ltWVdQytCv09AfzRIN09o8zNrDH3YEmNqwbxIVjNxGIh/BE3X/7aHxDr6yO+nVeueUeoFY4QbUkwtLlVirSdliJtmVw2wdBgHwMDwzgcfk1RXY0nCAS8uN0WFuamyae36OkJ0VTpS0svAjE7i0kzEAjwYOY2Hp+R/oEQvf0RnRS99+Zl9u09gsFiJhBx0Wi1+emP3+TmpQUaJbkv6jpxD3WJpKemBbNEYhtbTRJrCSXaCJ5LDtee7jD1RgGHy8TI3j7qnQaJnTSlap3TZ05TLhcwGmWTU9GU3XLepMVAJODh7MPHaLcLfPjRr3n+80/jDnhZXNrAanGyvLzO0tI8Bw/vJ9oXI7EVZye1hc/rxed3i+Ich3DYjX7eev0TPvnglibZOpxOitUCBrNEiLfw++z0d0eVqCNo0lMPHWff3km+9+2fcuWTe5hN0lS7SOfydJotxaNJISE0CNWxN3dXnHKJyGhaCneJtZdLV5pAubTkP8nERAp1ofnI1WGx7E6o6vX6buhIR1L7RCTZZnR/P2fOHSHW72PPgWEWF5bZWMtw7eJd8mnRVdapVHN09fgZGJHAGSdtU0M9MPJZj4ZCnDh2mGx+m3tz07gDbg4c3K9Nwv17M6R20nRFYlq4i0fm2LGHdi+EdlND2BxmJ7/46ZvU8kac1iA1Tflr0bY0+R/+1X/HQ2cP0WrXMHWsbKzk+Iu/+EstVL745ed447e/4diRE1y4cI3lxQ3Nb6g3i5x+6BBnHj7NvXvTPP/8c/q6Ly8vsbW5xejwpPo7Zh/M8e//8q+1QH3lD75M38Ag/+bf/lseP/859u2b1Cnt3P17Km2R80J8EaFoDF8ohMPr5uCRQ+QKBRYWpzl+fA/F4hZBf4TZ+3E++uBTLdyfff5pvvHNlynX00xN3VRtu0gOv/NX32VjZZtGHS0eJPTE4ZUCt4bPJ3kDETKpbQ1Dk+L90oWrtOpG6jINtbXoH/Xzj/6zZ7GaG6QTKW5cnmPq1irJ7YoWzRajRbd49XJHE4AN1hYOvxuLx8qRUwdoNotsbixy4OAkfr+Hhgxe7F5+8eobLExv0mladJt07MwBjp0Zx+pqMX3vPjs7GfUxCXZTfCvyfKRwz+1U2FzOk91pYhJGtEgN1DC9uwWSDavcDTKdNjpsWAWXODnAcy88ytGDovUuUK+mabYr+H0hLl+c4u9/+q6Gf4km/PnnnmJq6h53bjyg0ZBkUycnHjnO8ZNHePvtN0jtbHLq9HGOHjuSqWPAAAAgAElEQVTKQN8wC3NL0DLQ2x1lZWmexYUZLlz6lK3tEsGAhP8llKkuw6H11fiukVaoN24puD26LZLJfqNTxuyAcG+A7r4uPQ8tBgetikH9NyuLS3QMssmzqYHe47Nz7eoVXJ4AEfFeJeJEuoP0DkQVGiCbyVw6y1Y8SbUofhahlMlgq6VBa2LSrJbRoB+Zhke75DPXhdXRJpmMa8Mr94Kk46aSZVKJPGarTXMFQl1hHB6nhtgdOXCKN371Hr/5xZuUC0UswirXM0TFFKpttzsFLSonl2jyQ/T1dSNz12IppyQgMSRLcSqDJ4OlgcHS0WJxz/5xBSQ063U+vXpbpWQinxX5l8tjVInQsy88QTyRIL6xRTKR0i2AeiFSJXLlPP6Ig4fOHeWVL7/IzMw9Ll+9zIlTx5icmODCu9dYmN3mxq1Z6s0GvoCNnm4b/dFDUN6n2naZHocjLt2If/ak9HwTiooMA2xeDyaLRafZTmuLTm6Hqi2kwUTiz2vWm/h8u9IZeY/WC3lMjTLGcL9uJEWTrmsik9Q10ujIGqauNYtyzS1WrQVqTQm3kkGKQf08LvF/5lP6vYgO65ksU/ZqpaEbKKHRFIo13F6XSnTMbg/GVoNKuaZ+wlKpqcnhsmyV5yiTeDknLS63NkVGi1mHeDKBl/RpeWyFREJzc4wuD+V0hq7BmPA+9XMnz1VADiL7EfJRRzpneQ6NOoVSk7J4v9oNfOYK9Y4Fq8NOy2DG57FgUGZ/XTMFfj9x/x0V76OP2TCGstp9CU/WorHDbU0qEzSZ6BulsBbetuCcttOSKNfB5fQQC8do1ts0KrLeK2oxIIE0Q4Lns5lYWp1X8100HCSVSmrUvcPh0RWPJKl02iadCqTTaQI+jx5eNskhFpd1TQ5zs17ubenEnR4CvpDqvuTfSyy6YKb6h3qwuEyYnEYiUR/Z7JaaLUQzvJNKMjTaR0yMhnP3cTrd9PQMsb1TYLRvlLWFda5eukF3Tw9PvfCUau+lMVi+N8vXv/wlndxlSiXuzixSq5nYP3KESGiQttHBdirJjRuXGRyIMtgf1YCJWiNHo1XQAtLcceFxBDEZbCxvbnFr+r4i6aL+gIY3iWGp0MiTLO4QTydZWNrg6ic3SSys8+UvfoGzj57i1799Tbnakv4p6YqDA4MsrS6Rzkj4jRRrVlweGyfPHGRmcVopOaFgF9ntHDvbaaw2O4NjExSKFTV2WUxNRkd7eOq5Z7FY3bz2yzdZW0qQ3hLjWhunzcbISL8GWnUNxLB5hFAQxR/splYzcHjPMbrDg9SbBnLlKlN3b7K6cp9iLs3knkkeO/+MmovnFxZZ30yoPrZUyBDyevB73fT1iMa/TTq9o9MKmegEg2H+X/be+znu+8zzfHXOCd2NbjRyBgkSJBjFqBxsSbacxuPx7OzO7E7t7uzdbtXe/Xa/7dVV3VzV1dXV7Xkn7s7N2DNjWR4HycoUJVHMJAgmkETOodGNbnTOffU80Oze/QX+xXC5JJECBTS+/f0+n/fzfr/etUaFqdn7LG9NE4o66ekJs7q8xJXPJwj4YnR09eAJuBVf9ouffcSNS/eo5qu4zE0CAY9ycmsGeczUtSo8Gg6yurROZkd8jDKQSkuoGbfbxOmzhyg307o63IinWV3dwef3Y7cbNZSV3N6iv2eYdKJKaifP0WNjxNpb8QdcfPjJz+kf7uLA2AFKhSaPHszqwCcq79e/+Sp1Y51ccZfJuxOqwIoiLkxpMyaOjp3kwrtfcOPSpBKYxHYk7y8dks1yj69oAZP4dP0tDmU8CwIy2NLBm3/7PrWqWFisWgcug4EEumVwV+uBOGfk+S7bHNnnC2lA1HD5X0PYwxJQ/RIuI1gAfZA11CZjtewp7oqOrIvyKQq92DTqakN78dVn1JNarAstKI/LHuD6pfvE13OqPkuozeu3cPaZcfLVJGaHSdVXQbcam0aePn+Wmzcvs7K5pg8Xoa/UqhUdbOQbl1I3Qc15PWGOHzuDy+rE43Jw68Z1fvbmL8ilJHRlwWJwky8W9EBhdJj47//Hf8XJc4fI5nZJb2e5eWlqr27dYSLWGaCrR0qHSly6eFVpWQ63l2J1l+dfOkNrW4h0epdXv/qa1p7fm7zLQG8/Q72DKhh8/PFn/Pl//iFOj4/v/t4/wR0I8Sd/+td8//t/wMhQHzeuXGBj+aGylq9fvkYilcbfEiIai+EPtmgB0+MnM7qBaIv5KRSTWM0u1pZTLC3u6CZu7NAI3/zOi5TqKSWptHjCDHbv4z/8T/+B+3emNEAnA4YMXEJAGRgK6bJ/J57XA9PQQL/aKuam53WDodQKj4W2Xj/nXz6Ax22gUaqxMpvk84t3SadqOlQXC3u9G5lkXv9qcZhxBXxYPTbOPnccq63K/PwUQ4N9FPJizTNhMzm48N4lZh6taZ5Aqs/Hjw8R7vBisNRZWVlTBGowGNaQ/6w0GxfKGGpmttfSbK/mSWzkpbtSyRRC1jAY9qwn4uGVAUGGIrvHTcNlJdIb4vxzR+mMubCY63jcdtKpbeLxBJl0hfhakYX5ZUXmff2Nr2jj79s/+1APxKJAnjh9TDfDH338HmZzhe/81tcZHRnGYXXz8M4j3fgO9PcyPfOIucVpHkzNceWLuwT8MdaX40rviW/GlVYkPQlmq5QKudXemZDnkSrPZbWThdsjjOwf1cZQq8mJ2x7QFtWrly9TrZdx+mz093fqllGuaaPFrsQTm9tCrDuKP+BmK76O1+vWkLUI2RL2lXuXkFSkk0C2YxVpx63Udasmg5zDbdZsk1xjFVFV6/J70oBtwWyyk0pk8Xg9nH/+GWW072TSDA3v1z6ED96+yMKjFfKZnCq1YoWRe8ge8lDEX/GrQ7S9hb6BdnL5NOndJA6nbM6lUDHL5vYOre0t2vWwm9umNerlyLFDBIOtvPv2x3jcEWKtI1y9PMny4hK+gJG2mFttoLlskZ1EVoCLZNM5UrJVz5dxeGx0D7bqe/TM6WOsLq1w8dIXeyjXcEALsmzmIP/rH/8ntVfarUYGh6LEosM4zGOatfGIpUkCmV+WKcn9LJ+X10jYmgX1fsv1K4q72NEMZSlOElukDKx1HWpbox4M+RSGZo2K2a2cdVkJmdx+qkUBBDQwurzqTpAttrxHhNDSkHyROBaljbZW2gu/Wux7AVS5F2vINUvNYFMyi4RYZZsjw34xnSWXSODviOnXVsGs5B1rs0R+J0Wysud5lwesXcrVSnlyNQtGl2yHxTrl1O+tJMAP2Yp8ibiUN5kc4MTfLqq+PG9kwyJ2vEa1rAcct89FXVHaZUrZnA7mxWJNnRK2WoZ81awbTNnCOhxiCDbgDbj0QPKbwf3XNLjv/6qTum9L204Fn2i3ubVKWv6qN8rM3qrMZnNIJIJCqUpFmhmljh4T0VAUq9GsD2m5gYhdRQJdUkpz5+5t+Zfo7epSaoXwuqWcJp3O/lffnHjxRFWX0144GNCAjKjLUp7gcu8FNPO5Il63X0t5ZJXZFokp0WY7uYU/6CLW3cpWakOxiKIMiEISiUQU2ffU6SNUawUqlSIOIecYXdy7O82RsXG219ZZmV/H4/Hwne99SyuHL33+BTcvXeGZcyf52usvk84UWFyM43W10+rrJRzppWQwsLGzzeWrF7Gaa5w5OUZQ/K/xOeoN4XRDiz9GqzuGWYop6mXe//RD9aidHD+idiJ5dxWbRTazcaZmZlT9vvHFXcqpCr/3e7/NsTNjvP/RuxpUC7haufjBZ+pjlva25E5K32himZGSpZe+cp7PLn+ggWIZhBfn5EFaVOyl2D5M5j2/YkvAxTPPnWLw4H5lsl/+7BbLc8JFTyjpRGqnpblVAod9w50M7h8gGGlnbmGD9E6Z8yeeob/3IA2jneXNLSbv3qKUS7Kb3CHgbuGNb36XgMdHqVSSYj4246ta+jTYN4DX5VV6T0vAi8NsJZPLqXVKWgNF6c5UcyxuLzG98IBQ2M52YoMP3vuUp8+/omG4ULRVB8e/+ou/4eaVm+RTu/htZlpDfsIyiAn/Wb4JA7hsdj24ZFIlXStaZCVvrRFr9/PP/sV3uH7rIr2DwySSZZ5Mr6mqIRaneq2g5UTPPv2CNvXOzq3SEg0oZ/rwkTE+v/KRBqIPjx+grbWLh/em1XL14OFd/tUf/QGPZx6o1SeV3WV1LaEeaak0F21FtlGZ7SJzDxeUmS8UpVK2jMMpwTUvm9srePx28qVdbE4DZ58+js/rhrqNN3/0Adl0iYAvoJkA2UAVC0IXsKlCvoeENOo1IUEwUeClVfhLCV3LloQqI/ZJ8bv//wb3L0ubZOgXJVwLPqxyEK7TPdjG6Pg+LM4mVpcBj89Do2rg6qU7rMwncbtc2O0GHK4Gr3/7BZLZdQqVIk6nl462HqYePKa3p5uPLrxNtK1VVRuH243dJhi2EolkmkK+zEDviPT1Eg22s29wHzarhYf37/GD/+svqJcsNKo2VTrl+5JWUJPTyvf+4Hc4ff4Ik5O3uHv7AYmVnHqDm80q+8d6GDsyxoOHj7h37S5moxWjPBzrGU6eO8qBwweV137syDGqpRKp7QRHx8bpjMW0dO6n//Auv/jVh7hDIV7/9nfo33+Yt37+Iaefep7B3k42Vx5w59q77CbWmX8yzaPHMxrsb+/spLOrQwfJ+YVlYu0RfH4HtUZeFfT52U1SyYoqzq1tLfyLf/Vdbk9e0YPO/oFDjPSO8cf/8x/zcPKBIgQFP+P1e2nvadWimWKxyOTtaaWihFrC5DO7mvUR8USK5GweK5EuP0fPDtPXG6WQyTF1b4Yrn92lWrXgC/j0tRU/+OLcquJazTYzofYYJoeJU+cPE4252dycozUYYmpK/lsG2iPdTFx/wO1r93G7nRqK3DfWo0Hhja1NxdvKdVfIF7FazHooTG4mtLq+mm+S2iqxvryDoSE2LglpGDAZLHpN2qxm3T7KhsjidNCUwqWIgwPjPfT1thBrD6kglEwk2EnssDS/TmK9QKNmUIXx6PGD2o762SfXdMsjxJfRsVECIR8T927QOxTj1ddfoKujDa/Vy71bD+iIddLf28uj2Yfcun2LRw/nuHxpEkPTSaNiJBqOaRB8aWn1SyJMjUibn0DIRU5U4YCHaFsAh9PBwvIah488pfYW2VS7rF6liMw8ntH7kdtrUwpZd2cHd27fpiAdGyEX+w71aSur0KlkEGwJeOhqj2kfw92JR2yspCjsNqgUaxryFxSyWBlE8bbaxcMM7Z0RLUCTwL0IFmL1EMFL0LqZdEZ99MdPnWBdbCkGI/v3H+LJ/Rmufnab3a2i2i3FiinPcnkeSQBRaTK2JqGIIFRDtEZc1KmytLykBwdtbjZCqQFHTo/RPxrDYC4yMtyleNvNlTR3bj/h5MkXSKUN/Mmf/I0edgJhE93dXs6dP0FHWwc7Wym8bg9b63Em7jxg8uE0npCb3qFWzp87wvHDh4mvJXj7/Qv0DQ4q5SvobtHX5Y//tx+wsVZAEOOhiJ1DY6fZN/KcqunqD//SuiLPYRE45PWtVutkMmU8XjtulxWb26GHdFGY5cCSXt+ibnXh8zmo6RGzogN4UTo0RPgQAcZmo1EuKDzD6PbrPUVamqtVeauKdcikB2ilxORSe95zXwvmcpZqrUldrvl8Wrfv5WKZUq6ITUQjt5NKdheXqYrJH9YAqdwXnXbJKZi1WTWeqknvMIXNDUXGyuFDqDEabC1n1c7TcEugXFUgvNaqHg5k2JcCMGlplVybHPDsTqu6Jlx2g84koqQn47vqsBAvvXyILUg+r16pkEmksRlrSqyR18AqBVcGg5JnfjO4/5oG98hTZextecwGo7avUbdgMdpUPRE2sgRETKYmVotFlRJp2treyZJNF6kUqvjcAZzi25OHstNCpC1IYieOx+uiqlQLGRYkrWzSlrT41raG/jRB32ho+KWcqynTPej34Xe7tWzBZHXT3dvPwsIySwvr6q+VwbRUyOvaWygnotxW6lliXQHKzYKu7jweh37tgpEU7+/xE4fY2dlkZXWdgC9CpWqkVGjQGgrj97jIJrMMD/fh9FqIdXVx7/4Ud67fZWx/H69+5TldyQrZYqB7HL+vjYbZzEYuw/TyAg8e3yexucwbrz5HLOIgnljAZofddBafO0h7Szdui4cKdWaX55mYuMUzZ89pmK7SqJKrZVlPb5LYSTI/vcaFdz+nmC7xz//wnzB2ch9f3LjGwvw6IX8nH793gWa5xvDwMHPTcyQTKWXQSvFMR2dMm0vPnj+BzW5lZnqB1G6J7S0ht9S12lrU36dOH+V3/+B3WN5aYeLOfRZm1liZ3yQV38XUMKoqHgi4CEQsvPL60/QN9uBtCXLh48tMPZgjFu7m3Pmv4vK3UTEbWV6Zp5RO4vf41O/b1zWor6tZ8Fv1BpmMqIm7OiAEgyFtb5PVYYvPp0Vc4p4y1ht4PeIZrZMuZrnz8DZGW0Mfqp9+eoWxg8fxeFsYOTCqlIS//PM/48N332Y3sYWl3iAWa+WlrzzL5198SrFcxu12Y2wYiK9tUylK5bkMovJgymuY8Z/9y++zGV9hZHSc2dkEP/v5h1ozXi6lVVk3GgzEol1YTVLu85CWcJCWYJDOrjYuXnqf888cVX9pW2eMzfUdZqZXuPLFZX7/n36PpcWHVJvSf9DBw4dPyBXzdHbHcNrtPJmax9r08ODmY0q7ZVw2J1REu0C3JsncMm09PtoH2vaIIwO9zM4skooXufzJHQxVCWcFRJxnYyOlJWlauIRJV/dyAJYtzj9+CE1GFDj1rZu00HovgGYSu8TecK+/J/E74XVioJgXsorY2yzY3Waina0EogGwVPG2Oujr6yC9k+HB5Cwbyzu0BsPYnSgtpnc4RqQryMryKqdPPav+/88/v4TZ0iTW4cHpNrGxscL62jZef0DVqqXVFVpbo8QivSQ3c7T6o3zllVcoSEV5tc5PfvwO7739mWILpdVYAs1ynxKF6sxz57Uy/t79CdpaY3SGerhz/TbxzVX6R7pw+pzEkzukt9N6eAtFIqrWy4ZO+gmWFpe1P8BmhFPHTzLYM4DLYmNxdZUf/8MveOfDC3jCYU48c44DR57i0rV71CtOxkaH2Fp/xNXPf8aBoR5yqV3ef/cTJbf09/dy4OCwltItL6/S1dPJ/tFBHj2epNkUglVKW6Cl6dQf9PPyq2dxeq3CaKKYge7oMP/w9//AtHCwK3m1WnhbPIoKffGVsywsL3Lj2l2oS5uoS/2vkhWRcL/YiBw+G337Ojl+9hAdna1sb0uQ9iFXv9jz7wsxaGRkRL3tt65NaHByYLif177xTT65/Al2T53+wTDbiUVKhQI7iTw+X4xCpsbCk1XWlrdwuWx09UWIdoU1y2MVLrYw9k0WNjc3cdhsuBwOpqceq5rqsfrJ7tTY3hCxRq67hm6HZHAXKLRsaIXkIsOG0GTqNgO2kIWRw508/fQh2mJBEttxlhaW1bNfLzeIr2WoFaXHwKjvI2mbldCsCDaiCnf2ditLP18rcej0fsZPjKo639vRy+L0AmMjo3S3dTD15K4+jx7emeFnb31As2amXKxikQrRhpFstqj2PIO5gT9kV3a4L+Tm0OF92GxN8sUKdyYeMTh0kKWFVVxON6mtrG7Utrd29X0lpWES2JSmbmmkbVqaRLq9nH/pOC6flV/+8mcM9PcrZKC/T7CoWW5cnSK5WaRRthAJdLK8uKUcfXl7y/NYXjph7IeiXt3UmcxiybETCARZXt5Qe6ZYO022GvsO9FOqlbGaHQwPjzJxdZL1xSTri7tUss09nrv8PMTfrlx9UdtNDA51KClGDh5tbe1cvXpdC57S+TJNcxOb30rXSCvjTw1yaKyf/s4Yma0MuW3obB+io2OQeLLED3/8C67emVRL1ehYF1/7+nP4XE7SyQTrywuauZif3+D9jy+rT76zL8iJIyMcHzvE/YmHfPjpZSqNBu1tASKBgAaAZ2bW9AArZWHjR/s4+dQLNE0DinJsmB3/bXAXtT1b1DyT3Ger9aaWRQlBxezxaZuq9KyoVTCXVX+6hDflQ7ZdcqJRbGTTQGVn+0sKjJH0+ib+rk6MTo8q8aq2CzZUXDMyv3/ZflptSD5tz/KmLoJCiYZAAIpZirsZ/Zxy3YyztRW3V7z40oNixFAvq4VGhuSabBlNFiXfSVlSOZXU4VzIW0aLRZ+jVpfgO02YZcsrh99GA4N0vLR3qv3XYLFro3d2Rwh/Qg3aU93FDGVulCka3TqgB8NuLZbajue+ZMM3sTREAMwSEJhDmxeD2Yb1y9dIrJm/Gdx/TYN764kKpnBWh526IPYaZh3QS+UiVodcyOIbtOqNR37dZLZRLDdYXxVKQBOHzYOhbsAsKxmzAafHRrkqJ1uXBuWkolnCMfK5YnnxON269uzsDhMKB1hf38Rt8/F4apZ6pc7Lzz3PtetXlXsaaZNAZpyV5aTeSD1OuQBzqjKazA4cDrcGZ11eI26/GX/IpeU4uVxR/Ymy+jk8vl8T5vIQT2xlqFcsjB86zuPpJxpulQbTc+dPspFYxOoWukSB6bsznD4xzhuvv6Dhjc2VFCODRwm0tFJtNknUMjxanuf+owesLMxy8sh+wgGrrmW9HpcqNaL27h84QF9nn17sxVKZGxO3MNTrHBkfp1Qvkiql2CnskMlKi2uGT371OYm1BN/63jd45itnmZ5f4u13LhDydbA4s0A2lcbjdCnWrJgVG0pGG2utNhtOh4HOrlZlDYsosrGR0MG9khOrQV2DaSdOneBf/Hd/SN1a5eMLn+jDQNpFM1IBXQOfspxhcF+EwZFOxsYPks6UVL0fHTlM0NeG0eajKqvYUpHJB5NkkknGR8cZ7h3TU3soEMQjbZzVKoVCnkq1RDK5w8DACIVyhap46nxe/VlbMOKW4KSEgUwGrRhP5bOUGmUuXPqE2xP3GRoeJZXaUSrI2KFRLn70IZ99/D659LaqJcGAm1defV4faBIMlcFxZztFKV/dI/IgBwMLTk+Nkf1dnDg9TiAcYHjfUSbvLfHmT96lXBYkW4FSKUtnewctgSivvvLbWq5z9+5jvvvbv8PAUB9//L//L/QPRhna387S2iyLSyt43GFmn8zT1hqgs8PHxuYKPr+P9G5OV+U9vZ3cvzup1hqb0cfco2WKuwWcVrvaCp48eaxtw3VTmu59QUbHh3G4naxvbbOxtkO9amZ5fgtLw4LX6dIsiZBMJIAmWD2xmcjgbhC02/8nfFqr76Eg//GjaZTBfQ8Jaf2yVVBUEwX0Cee90dA2UPl7XZnbmgRaA3T1dmB0NtnaWeLEicMMD+3j/Xcu8uj+Ik6HC69XAqcSHu7S4Jlw9PcPHWRrM8UPf/QjEukNxo/2MzzcjtNhZmV5XXGV/pBfsWJ7nOYAmXRVWx7PnT1DobDL2soak7ce88uffoyp6cTj9JBKpJSL3TCYae/pJNYd4eChYXxixXJ6ufCrD3hw/w6Dwz0cfeoE1yYm2BAlrS4lUT1U63KQauf0qXN8/NGneN1evvH6a2qRcVqkX8HM9k6Sv33rTX76818QaGvltW+/QUuknUtX7zBx4wkjg4O0BCzcufUJXR0RKvkS167c0c/tH+hieKSHVCqpfPqxQ2OcPX+Sv/zL/0RbtJ34RorZ6SVy+SpOn5dnXjrJydNHuHP7HvOPN7RgbG1hjZ1t8biLsicMbQfdA91aHjY7N6PqqKip9WqDZqVOKrm7p5hi0Lr6A0dGGDowQLGSVwuGqdnk3p2HrC4ldLju6OjUjebywor+rPsGujn21AmmZqfI19P09YdJp5bJZbMYDFb27zvKznaej9+9pO8pUeGCEQ8Wp9h47FogFN9KKRfcbLbhdbnZ2FhjXarucyWs2ClnDezEC7p1EGKUHDLFJiGDuwxfzWZNcxuC86xZmzhCVo6eHqZ3IEjdUFABQLo5NKQn7d1beQ3XihWxnGvs4TOrMjQVNWjn8rsVbVdq1pUw09YrlBmnWj3lOjlz4hROi5nZxzMszCyzuZzgw3cvUpHiwUpND0ViP0omBWcrDa8GbC5obfco4lhwwlvxVTY2klgtHvz+IKWifH9V7FYPiQ0hfO3qhniPwqEYErLFvKKUOwaDjJ8aVmvH5OSkBjntjibhkBePy83tm7M0ylay21nsJj+bq1nuT0xphkVyKvKM9bRY8AYs1Bo5moYyTpdZ/fQmwf+WLGzGE5rjGdwXVn++x+3n3JlnaXFHuXvzCX/+H/+e3a0SVAy6xdP8i0RbdINmItzqVQR0VSx3DYNaTYzymtarFKjjjbroPxDlpdfO0NUeJGB1Y6nY6GwZJhbuxWSSgiszDxcW+c8/+RGP5u/SOxTmmWeOsRNfY3N5XhHKAg/45OINtpMVTA4r7oCN9kiI/o4OFufmeTy/QDAWwuNukknE2Tewn5GBcd7/1ecszq8SCDnpHzzI4cOviVcQHB61kMl7oizvj7g0QdfxhXwEAnbdKui6QvaotYZ2bogtJBxy/DfRo1bDYJMGbimkkkaiGqZqjrplry9BrD4uv0/RtzIwVyt1HdalPVVeJwmqCvtfQF+VbA6H16V/TrUkW1AD2dUVDKWc8toFseiKRJWmRLmora678ST5dIayNYDVKPanqhJhZI4Rxn3TGVCbiqlWoqL9HnmaJhvOcFjtNdLJIAx6CZjK1qVUNeh9WTaugsmUQ4yUTsmAX8tn1VoktphAwEGtVGQ7Ls2qNf2emrWqYm6FpGMxSJeGY69HBCN1g/U3g/uvaW4ncqKOpbWow53N6KBRkepkodSWOXx8v944a7UyJpNVWa5yc67UGlpvbDbaMNRN+vCwSOhSznAGtBmzUJTgoeAk7eqZFfFPBim/26NkkViHn2CrRwe5Fn+U5fl1Jm7e48D+UQ1FuX0OIrEuJiYfcffOrB4SxAdfq0iI0KRrLwMOSsU8DmuvGwoAACAASURBVDtE2t0MH+ihXCuoRUHUDaniPnJkVNnE4kGVIejxgwU6ol2srm8oKm9jdZXf+/3fJlfdYTudZXFhm5m788QiLfzbP/p9TafLnyXeeFH66+YGO0KOaVS0A+iTjy5Q2N1hdLgXs1FO8/K9SrNZU61HfX395At1LT3IpHe5fu0yx44dprMvRrFZYGNnU/3FhoqJf/j7X7I4vczZ86c59dxJMsUq7733maLcZO1dyO5SK9cpZWsYqiYqxZJaGwSpaTU36eiIYLRBIrPDViJBNl3Ajp1Koa5hJ5e/hRdee4mDx/Zza0KCPgsszsyT383ozUnKMyTYc/joAF6/gwMHD/Hg/qzScJ46cQ6PJ0C+Clu5LNPLy9x98JCdeJrx/Ud11W+sG2mLtuk6fTeT1ZItuR62EyktxMjly/haWigVSzpQyM050uLGZhB1uE46u0umJLQGJ59fucx7733Eiy+9QLGU4fLli4wd2sfK3AJXP/+cfHqHSiWvQ7kQCAJBr5q4t7YSxOPysy/pal6AZRZLhbHDPbz48mliHWHqhjrizpqbT/Dp5zeJRKOqJC7MT1OtlPna177By8+/wf17S3x28Q4nTp3l6Mnj/OStHzMw0sHwSIwLF3/JxJ1bHD9+Wte9ly9d5OuvPas4RMGsra2uS3MGvX09GgIbHT2s1971qxPaIiwh7u7umD64/S0teFoa7Dsc0+4EIQZIgHtzI0k2X9LQmYSBJMjlMHtZk8Fdmc6iuAupp4ZBAMuiFH1phZH3lWQ2RC3SBlV5MAsyWGgFggb48kNW8xbdpjXI5cT/vKeCyspckHqdve24AjaW1mc4fmKM0f0Hee/tC0xPrSrWUnBi3X1tdPaHeO6lp7CbbYyOjLG5scXnl6/w6aWLmC1Vzpw+yPkzx9TTubEtDZcN7A4n//E//gV+XzvFoomvvvoGXq+Lza0VPA4XM4+W+cmP3oGyle72LuZmF0UWVE5zT38ff/Tv/rUOP5evXMRuMrK1skpiUyx0Cb7ytdeYXVri5u17at2SFXnTUGDfvkH2jxzms4tX6Ozo4jvf/g7t0Q7dMsoBOF/I8/Nf/owf/t3fEe2Icu65c7RG2nj4YJaPP7isw9/wUB/37t1Q7J3XE+DOxAMadbFihTgyPqLfg9hn+gcGtcV4euahhhyFvrWxEieVlgd/gBe/eobRsUFu3rjFw3uzFHZrFNM5XaOXS0XqzSZOn5uW1rBaQCRn0dvXwf17dylmBb+a1yCjeKGl4t3htdDRG6Gzr5ON7XU8XkEbdnH7+h3u3JwCg5nOzh4cdgerK2t6WPb67IwcGKZQLbC2vYovIPa1Ju3tUdbW1/H5grhsLbz3y08p5WvKMxd7oslh0wFSMkTLC2uKTezq6tdG44f3H9Co1MilC3jsPqhYeTK1pIN7QwKQDTkw7hW6CaFCcTBCRLJIna8JT9TO2RePEmm3Kz5QAseCDawUyspY39nIsrGcwoaPUt5Aeqeg+Zd6o6iYwuNnThBPpJmanqEl4mXs+BD56g7VepWDo2McGj3IzmaC6fvTULGwvbHDxI3beqgQK193R6e+TxOJAtWqWbMZJludUMyFw2PG7rKohbRSbdLSEtYQut/volwo0KhYeDy1QDqZx+3y6qZZfMXys8wXc3iCTqI9AUIxp/rmBeObl21zQPoEBNVqYjfdpJxvUExlSMULGKpOfY33gvYGRfVZXE0CYemnEGmioJsvsTm2Rbu5fXOOze00AoM9cXqEaHsYi8XO61/9BvWSiZ/+7Xv88M/fJr9TwSgKr1rtpEhIsJzSoirULfn5SA+A3I9quFx7w2dZ6CnmJr6ol31Hu/n6d14iFg4QdgeJeTvxmyOYsWt5UN1g5N7CND/44Z8xs/KQnoEwX//aM1TzaVZmHnPu5AnNckjY9KNPJlhci2vBms1spbXFR6WS1c3J0MFewq02wi1ufHYfj++uMHFjlVQqr0V9L7zwGj0dxzV7ZbbblaxSkoNXqoLfb9MDlVhsfW6D3iuFYS7Np1LIKJ70mlkO7VDP7WIQkdFkxeJwqiIvKrqhKs230txsxSTzh8OlwVIhoolKr8p8U1p1zfoaaUj1y8CvFEXKr0txkhwCC8U6mbV1Qj6jHjLkZZdwaa1cpmD0YjXWKUnQuFhDFPsWW1mHbREd5fAhAVz5nN2CgUZR7KEmJdWIlUUseH6/HZPNhsnu0Osln91DQtal7MsmmQnp9xDLlfDdm9Qa8jmOvfu+qakDfnU3pb9fTGxjdnv1ICCISfHX24TtX6rsoYTt9t8M7r+uwd1/oIQxKO2mTawGSSuXMRqbhNv9PPPSKazOJusb68S30+wmS3ralGGst7ubTCbLbiKjIVOjyU4k2kMmW9Rfl3W3pNCddjPhqISiShgbFmwmCwGfS5vWLI46kbZWKpUmjx8tsLSwQSlX4dlnn8YXsOLyudnJFJmcmKGUqSo6qdksKg3BanGzvrpLOrmrq6X2jgBjx/rJVWRYbLK7W8Dn8enqWqqm5Q3q9UWZnloGeYA0mjpYJjc3+cM//Gd4gw6K9QYXLlzlzrUp3E4L//Jffh+TuaQlJpKsxypKxjYFYboHW7W06cnjJT775BKnTx7nzMlxdlJx9W2vryeV4S03v5Sg7pAK4zK3J67TEQsp8UVUzVwxh8Pl0TDSOz/7UMs7Bgb76B7uplxt8ODBDI1Kk3q1rDdYWfvvbhcoZ+WUv2d3EASb12Onq7sNi9OA1Wvh5p3b7CbTtIc6lXku7F5xyVlcLmKdMR0EdhJJtjY3FONoMtRwOo381vde5eTJA0xO3iabKfOtb/w+1B24XS1K5EnkMpTEM2g0cumLq2ysJBjqHKYjLEN4gI7Ojj3edrPJRiKh/t3kzi6ffH4ZfyhKV88AiWSCTCrJ2eNH6Yq0YJKiCyOsbG6zvr1DKBrhxq3rfPbpJ7z2+kv097fxV3/1A4rFLDubaR7fe7SH0BI1wC2DezeZbFLXnLWmVHa3cP/eE5p1y14ts7GKy1VnYLiL88+eUe+pYAJ93ggLCxsakBYEV7VWxOW1a+L/W9/+PoWCINY2aZhsDB86wNqqkHHCdLb5+Pjjt1iYkxDfkD54P7v4MWdOHtaQq6xixeec2c0yOnqQgwfHaIt28vYv3+fzT29oqYjP7cHndTE990RtExZnhXDUidft0pZUq8miaLuUqI2FvIw7ipFslM2kNnOk4xlomrGYbHtKXGPP/qJ4MhmP5PsWPV0evtWaZhxE/VM1XUuc9gqa5AasWECrhUJePP4NLBYpX6vSGoswuK+fQKuH9fiCFqh0dXTx6SdXWJqTELhd165dvW3Y3fDs8ydUPRwaGiaXyeB0+/mzP/1LFpcW+Na3XuHo+LDa0u7cu0mhkiedEfLKMjSlKMytVJn1rQ2ePH7I6ZOnSG0V+L//j/9CLlmlM9pBPJHU10GKR4TH/m/+3R/REvbwzrs/ZXHhMWeOn1Q72UcffULPYD/ZYpH5+SX17nd3t2IwlRSJJmUuH338GbGObr7zW79FRmgTNheBYIC7k/e4/Pllph4+xuKw0N0ZUwJSe1sXdyfuszizhN/n17ZLt8+jLZc3rt2iWi0R8Ds4euyAbhsnJu+rcCFDU0dHqzLTF2ZWmHuywtzcKk6fj/7hNvwtdg0wy/tTNp6ZeFozPaIW1oXF7XFrQ2dUCCQdQZxOA3duT+J1+tla3aGwW6VU3CvjEhW2a7CNZ188x9T0Q5KJOC+/8DwXP/ycq1/c0e6FWKxdh7D5uXm9Btw+K8++dJaO7jbe++hDCrkU3Z0RPSTPLUxr26MRNz//yQXJkOLx2zh19qgWzM0tzLGb3aE1HCYcDlLMF1WVl2eEhDQfTDzBZnIrz315YVW3jlou05Qtm0xEYLRKi2pVN5GKZbWZsLUY2Xesh8H9UaW3WGxGEtIoLGt6RHHPsbWSJr6aJ7crZI66WgQFsx3riPLcS+dZWFjh5s0JOnsj9A3FWNmYU9vmq69+jcH+AQ3QLs4s85UX39C//umf/IByOUt/bzvtsRi3b9xncX5buehCW5P7akdvSEt9yrUSm5txcrkSLS0ennn2KZ46dZTbtybYWs1x/ep9DURKcF7UWKvVpUq+tOQ6fVaCMZdy2Fsjreym8rqJlmyN0LZk8JMBT6yoct/Pp6WF2a6klvh6mkymoCKY1QUtETNDo+1Y7VKUJGptg8X5Ag6bHaPRQSqXprMvgsVpZHC4n+PHjrK5vM2jiQV+9dZlstsVjGLtMIhttSnnOm25ttoM2O0WAoEWFZUEbCDbaUxNKgYTJpcTb9jHviO9vPLGs7S1hbCbLQScLfhsLQqPyBeyujW8dPkyl658Rt1cJNbt5/y5MTojLbT5/HSGwvrnf3F1kh/8+U+ZXchq2Z4chIJBoaWUiKd38bYYOXi0h6+//hI+q4sL717hrb+/QrFooL27ld/+9h8y+7iC1WbRAiYdnKWPol7W70sOWKZaUX9fQqjGehmjfL0hoZ4JelEsWj6q2d09Eo3NqcO2ADokVCrKuohvMrs6DAWKOylcTjMNT+te54XFrAOxySjlWELF27PgyP1Yrjnxyku40+YLaIFbdXcHp6lKqVwnnW/SPtRDfHGNTMlAKBbSdtVMPIW5uI3PZcLW2kGxalDbTMXkwh/0aGFbfnNDB3m73y/LK2pNsWW5MNfyyoqX4qZyTrbzeTxtMf36ZKZwWAQnLJskgRsIK1+oYnUsNkFgim+oQD6xg6lZwRqMKDGnlE7j9Lqx+9wYSxndDMhw/xurzK9pcg8cqOOMCuzPRClXUBVXTvXyhhgc68HsaKptRlTMTEpCnvJGKDM40K8Xq6yE6zUZEJycPfcC9aaFidt3iMc3qVUKmIx1zHIjsNooZcrqh5dGLpOlrDfUkbFBiuUSD6fmWJzbxNiwU6uJ+hvAG3ITT6TUZpBNieevitdjwuFw0qhZ2d2psra0RVV971WeOneA/eO9rGwuM/V4Bpfdx7mnz2jL23p8i5XlBOlkBZvRRcAb0HDXxvIGg4O9ZIopugcGWF6KszizTrNa4viJUayuBvvGuujoiZAuFFhb3aC3vYuOWJd6v8plM7dvT/Hw4SMO7u9V1S3SGtYKardHMIezLCytquLhD3mZnLjJyso8vT1ddPcIf72kKDm73ce7b3/K/RuPdNh1B5y0hIL6wPJ7PNgtNrWB5HMV5eIaarJsNlPM5wmGg1gseypJ71Ankc4Qly5/pr//wjMvMXn7PrPTc1r9Ltby9G5R1SBZDRsaTYqyLhOyrKXMP/mn3+TFl55iaWkBmlbGx57B0HARFLJMxcDs4jJOQR22hNjYTDL9aIEj+w8z0t2n/mttYDahWxnJOIiqtpNOc+nqNcbGj1Ftmpi8e19tPi8+e0YHd7l9iCd+ZXuHyQePdQW/nVjh1q3PiUSERuMjW0ixvLjC5mqayRv3KWWLSAevNPy9/sZLrK3PgamB0+NiO7HD2mqCtZUkdmH01qta6lEo5/AG3Azv76K3t1fRehO377G6skUgECKRjPONb77KRnwVo9WN39fJ3Mwm8VRaMX9uX5Dezi4iYT/Tj6+TSq3pml8Kai5f/ILxgwfx+ffsWlIWNjM9R3ePXBMd+jy4dXOCd37xIUuzazjNDsKhFlbXljA7zBhtVa0Wl5bdZqVKR3uU737na1y68QW3799Xn6fY0mT7ooP7dn7PW2ywqvIjJWP/aJWRwV3eQ/84uMvDUdREUYHkva04SFHhxVesPmOzqu6iTInHXTZkGJt4A15iXVFinWEsdgP+oFeRrG/9+GeavRCHvsliVItaZ0+rlmzJobtcLpDN7RBr6+Knb77NwwePOXXmOC++dFqH23v37tAabeXazVscPXZCH2bJnTxOZ4B4fJvVlRVi0XYNpv7irfcppGu0BqNqYxGfqnz9Qsx49euvI4u+qcd3ODK+H5/LrUSla1du6fVkFs90vcrWxgbtnVEs9gb79w/yldde4803f6Jr7m9+55usb27T1zvEytoKM0/mmH44x8TEpLbKRtsiyqP/3e99j6XZRd78u7eU9y22L3l/tra2MjM9rwHBUNBLZ3dEiT6pTJZYRxuhVj9dXa3E2jr51c8+4sn9BdLpoj7sg612Ih0BLX7ZXEsgpLlCpqAoNrnPSleGzePi5Nmn+NrXn2dm9j5TU3fUgtIe7VIe9/bGLpViQ18Pu6dJ11CU0UMjlGsSrpynv7uHJw/muH1zSvMwvb09yqAWe5cUkwWCLp57+TQvfvVZ/vZvfsTiwpz61CPhIE1zWa0/AX8HP/g//4ZCpkFL2MWZZ4/TNFt4PD2tQ3dPT0zzD6mdBPHNBMVsHVPdzbVLj1QkkQNJMV9SApL0TYg6rxsiufas8upWaVSFkmShYQFHi5mOoRZ6h0KY7QY9+FlNBlpbItQKko0xM/tI2PBZqiW57uXPgb7+XhUlfC0uEskMM3NzGvg+dHRIC5LE8vFb3/4evT097O4kmXo4xcEDR5h9ssBf/NmfYzY36JD7dyjCzasPefxwhVpFNjwNrE6IdvgJhD0asp6dnVcrWmdXlG988wWCIR+PpmZ5OLnKlcu38fo8dHQG6erqplYxaYg9uZPAH3LT3htRhOTW5jZel4++7n7y2SzbiQSJ1Da5Un6vvVKxnRXsJhMuh4W1pSTrq9m9wd1poCViYt/hTryBvXyZDKkClZi6P6tFYundMsLr8QZdtMYC+Hx22oJRqikz7775BekNUU73Bg/tXTDJ4C4NriY9LAma2ev16HtShADJpdTFr223Em5rZf/RAb71vVf1vbW5sabZNLfNhUs81zS4fOUq7/3qfTKZNE1bjUDMxcGxHo6NjbCvuxsB0Qqbf3Jyhl/84hJTU9sYzUa8ASc9fRECQafmOswuEx19AY4fHeXogYOsTW/y0Qe3uT+1js3qYHTkFKZGp1pdRb2WpnWr06F+drm3ZHYLVJsWvHbJztmVwy6bGUFCmrwtX3Le7QgaXYZpsRwJ2UUseUI90oIko3FPra5I62p2rytDCD8er4ZJ7bqgEAuveW+D3mxitlnUHtOolNnNVGhpC+6V5zXqVPNyAGsQT1Zw+5xKsdna3EXKARqFHXJrG4QdRVxdvZhjw2Q31imm01oCFerpUIU/vrSBs61DlXMRXoSAJD8zxOJisuLxOSgWq7qVl8OJHFZk2ypfj3xIWVm50tR7qsXY1H+WL0+KqTIbm/qs9LVFqRXyLM9uEIoFtZ+kVirrzOVwO34zuP+a5nZaD9kw+8taP+93edTzWigUGRjpw9/qVQtJS6uf3eyuXhhSNiNMdVGd4pvbSuRoiiXB6MDm9ONy+/XiXBVcYz6DUzxW5bzemMSf2JQ3t0vKVIQ5HGb0yKAGyXYzBWan17RmemlOQk5O7B6LKnOGpkUH91qxQld7K16PR1F92XSDrbUkuZ0d/H4LJ84OceTMCOV6gZn5JdaXExw7Nq7evabRyL3JGfKZJg6jV5Vr8foKS9bmsKui4vR6KOQrJJaTNCoS0oOukRhjJ4epGPKk8gXK+Qohp4fOSCs+rx+DycnKmrTWPVBl95WXnqGjI0azZqNUaqjXeXFliY34unoNpSjj448+5sSRw/T1xihXMri8Hk2aX7l8l8d3FvTE7fRZ9kKzDgmg1LQG+9aNSQq5GqlkBgsW3A4v+WyOUKiVbD5Lw1BjcH8vrW1Bbk/cJBxq5eUXXuLD995X1u/BI6OEWsPcuzPH4sKmWmkadfE4qo6JxV7nuRePE4naOHL0IB1tXfjdXbidYTA4yeaaZHNVsvkqHV19TM8uaXD42TPniIgPziTNuxJHEBVNCZPqh6vWK2ztxHH7vCTSGb744irxrU2OHh7l1LEj+Bwe6k0jmWKFm3fusLIxS5NdJu98zuBglMGBTi1SEb///HSc1HaOUr6oOK1g0MXJ0wfJ5repNQu0xSL4A35u3rjL0nwC6nasRhsdHVG2U3Flzz/9wjFOnz3Ounhx1+I8fjSP0SgqlUE7AASPJSQh6i6aRVlN29nNZwlF2uns6MDnc5ErxtnaWcZiNTDYN8Ivf/IrfPYgzz7/kqrBYtl68Oi+rimlIEseXomtbT5+7zNmHy5gM9jxCstdugD8HkLRFjKFtHozrWYDkVavDk2PZp4ob15uqGbBjtVQNnYmJVYxC836HklCfFuioIuKKYOtqE57lve9J7NiIbW4SXlle6tOsVc4bP+1VVWwc/J/IVRIoFUY0G2dEQaGe7DYTZTKBaWZ3Lg+webGNmVhHZsb6jNv6whRks1UT7vy0mVle2DkID97810eP5pj9OAwp84dUbqTz+OlLRzT4ptDhw/T3d3F4sKyPoSloCabzek95voXd7l9/T7J7Qyt4YjiTmW1rkOEzUr/YB9GO0RjQc6dO045V8Jp8rC5sctPfvoPhGNhgqEAt27fwOly4fLYOXvuJM+/9Bz3700wMzPFV159RQNsNqtLqSjhUIRPP7nMO++8qzjVtraoqo9vvPE66WSSv/6rv9FMiliQYsJSDwa5feMeRsnguB1Ki5HMRLlWJxIL6qAXifjUGrKzlefJgyVmp+d1BS+Bx+5esQkVVXmtFSVnII2Ze+GwutFEtKud737/2zx18iATk9e0mTmdymiZ0eOHT7SgjrrYMWzYvDAw2sXRE0eoNovspiWHVGdqcpb52XVVcyPtURwumwafxZIVjgQ49fQ4o2P9VAq77MR3mJ9ZJL65xckz4wRbfeymKrz1tx+S3qkRbvPQ0ROiWC1TEyWxnGWgv4O+/nay2R29b5dydS1digR6WZrdZmF6WTeKtXpDV/OSy5DtoQzuVodw3cs6FNkdNqXb2AJw7PwBXO46pWpebSmxqBQUWcili3jtPu7dmWZzLY2xKcjVqrZ5jh85itvjo2Go6jZnfnVFhadXv/6CEpqkSfnps88RDvjZii+xlVjB4/Fx48Y9rl2+SVtrUAv6SvkKU5OLTN1fJrcr0mQTs71Oa8yHz++hWK7o9kcCocMjXbz6+jlaWnzcvzfNh+/dYH5umWgswJETQ4wfHmP6yQqXPr2hGN+WsJvOvi4Ojh3m0YNpklsJQsGQ+sxTuxkqtQq5UmZvCGRvgLSaG4QDbpoVC9evzFAs1jFam7RETbqV8IX2rrvk7hY9PR1KStpcT/Hk8TYbWzl9H4yMDuJ0gNfiIrNe4e0fXSGXrFBTTv2eVcYgLaDSuimefrs0mMrPpq5WPWH0W21OqtYGBruRtvYY+w/3883vvkYgKEjLNW05bVTrWE1GXHYbC7OLzMzMcv/JQxa3VzB5YHisi9ERgTYYqWQLJDdS+D1RHt5d5crn9/T5KK/z0P4esvk0G5txLXzqHIkw2Bfl0MgI1V1YWynyzjvXNIzb1TnKcN8JrE7pathrlZYAp8MpnvOq2lAEcSgEFVHNAy6x/O41lErQXe+PJhvVcoWmWdpJBT+9V1pX196DqvrDjc2GhkktpaT+O2qD8QT088XTrjN5tUq5ZsDlsnxJpNy71xZ2c5idbs1lNQo5GrvbEIhqOVN6bVPxjoV0mvTaIsNdPpJlWSjXsAe7VUyx1RKYgr2aj/G2RdXOKJY6szeA1W7FLcJUsaYUHe3eyZb2hnDJFbqtunUVWo4gjyuF4h5+1S4NrFUaRgsOuzQ9G5SmVEzt0sjvYmppIxS06wFFNj5FabD3OPZQtXUpijL9ZnD/dQ3u4WEzzrA8MASvZFekXE9fL/sOjtAwlUnnt7G5TarSLCwtsZvMYbO4VEGXRlGrKOnS5FkzEol0Kh9UQjlihxC7jFSSF/I5dmW9JGU7PrcWBNhcdboHonQOtqv3cGklTmI7j9UYYPbxEulkTlstpWRJKBjCMbeZbXR2dOoD1eNpYWl+jdWFFYqZLBZ7jWinB1eLmUBIEEtu4utSvmQm1hYmFAoxOTHFTqKIyeDSi1CGGAnd2pWLK0lrKa4xkVhPUS1JUrfCwP5OXn7jeW7dv836VlpVzHIuTXtUrCOiqAxTqVq5JQivjS3Gxw9qgZJ878srmxTLNYqlLFtba9hsdgK+Vi5/cR2/y8HRw4Pq/xUMpcsf5t6DeS5fuKk3XrfHzP7RAY6dOMYnF7/A6w4x/WRWOa1iTxI0Z8ATUtKG2CFEdZWbvSfgwNtiJ7mzpQjP8bFxbl27hs1h5Pf/+e/g8TnZ3EwyO7vGO29f1AOQBN1E9XO5zAwMhekfCjB2eID+ngF62w/itLeQSOZpNFyEgh3spItgc3P19j221nd48dwzDHR36oxYbjSUZyv/kC/UVJkUO+tOdkvRZXaLmcX5BcX9CcXm/PmnCQXb1GpVKFS4d/8Oq+sPsZhzXL/8MWdPj3Pq9FEePn7M3/34lzyZWiW7W6BWqmAWf17AznMvnKRQzVAo7urK+KnTx4hvJbl44RrUHHgdLYqO28kkyVayDI92MzY+TLVeVCLH9nZqb5ORE5U0otdjKlUinShirbsY6B+kWCqxvZ3k0OExbC6jIvq2U5tUK0VaA63cuHQXtynCv/6jf69qT7aQYGn1CV9cvaB5DaFLSCDw8f0FFmY3MDfNtEXC1Bs1bVIU9WJ5dRGbYlkFe4puGTwBL7lSiVKxrKVLlKVpD1I7BTE+0WyalUDQ0AKmmj4sDKa9Uqa9D/n7vZCqeO/3eM97FhlRlJ1SmGa2qEokvy6MdS1sMkqtueRQvAyPDujrKjdseb1WFldJJuOi6+uQ9MpXn1cixNLaMsVaHpujSVdnmK62Hi588IUqSafOnSTY6lI6waljp6iVDLzz84946uRpxUMmkjuqbIZjrSytLuo1effWDJc/ua1M6paAX8lTUjZUa9Qx2swEo34tsOnsblP2u9fpJRSIUCnB7Tv3WVpexeYwsbw0RyQaoVwvEom18q1vfQPBaVy88C6nT58gmy3R2tqlWEqfL8Rbb/2cN3/8d8q07uvrprunLUyTlwAAIABJREFUk77+fqafTHPt+hUqtaKWZO0b3a+vyQfvfoa5acPv8eoWJb4dx2SxKlLV4TNx5MRhFucW2FxLMv94ndXFNQ1Nt3e0qk9cAvy7KbGryd7TpIfJQqmuBKu27igvv/YcBw72sL29ycrKJuvL26wvrlHO5simZVtm3WtqdNa1NOv8s6e0tCmT2aGcKfDpx9dYX0pre6avRWrhTayuxhWxKa3Ep549zvGT+xk/2K9h27kny3z04SeaP7I7nUw9mGF5KUm51CQa89LXL5a3KLlyjo3tVWKdIS0ZKpeLKjA4LS5K6QonDp1jYTrOX//FT7l+5e6X4VS5N+zF2wQVLOE5USfluWOy2zB6jER6nfzrf/u7pONL3Jq8jdW5lweJb2zpAPnycy/xyccfs7m2pWHQteVt8oWmcthlC1VpFqkbqzj9TvwRlwIK9g8OEPZEafXJBqXBdnqNlc0FCtUqd+885uaVSc1VxKJtmrdqj/Tx2Sc3iEuWRJRVpxWP16GbKQkhyv1ABKG2zpAq+pJ3WF/ZYmVhW9X4cFS6BEL4fV7mZtZZXUlSrTVo72yhX8LGh8eVZX7ho0/1pVC8Xj6nNrZipbzHVZcIr6mOywEH9g/hdbbw5t9+QiZbUSyq02+kfySCO2ASUCBOj5H9hwYIheRgskujaWdiYppTx0/zzLnzuo1660dvMX1/gdkHGcpClVGC7peyuwynmoORdlQroVCATDZNqbz3TDdb7FSMFaxuO4HWEN1DHRw5dRBfi41GrYTPKUjXMKGWFiWHyQHw4qdfcPPeJEtbS5gcNSLtLYRCPjKpBKVMSZvEzQa7bs8zu0VV+4MhN8dPHmUnleHho0fYpX/j2UN0d4dxmOw8uLXI/HSWh/fWyKR26ekf5diZN9QC0xAikKyujGY8TpMOplo6Z7OrhTHgNmBy+zR4KVQYwSSKr9vmtO21pUpTrhkEmW4ySMBTgvt7d1IBzchaopLNUi9kMdg9OrCnMrIBr2iOLRRyUqzsDf4yXNelB8BuVetMXfzotfIeCrtcxuTxKXZxa3qO4tYqflcZj82KzWHVrym+k6XF56JQqeK1mSk622l8+d8s1sw4rJILsem/r0hgIddIoVOtTDGVpmn34mjx4zA31PZqtcp8Y9DrUDYHTq9Tff7apSDvyEaTrBRv5jK4TGUM/qjy4OU1kj9TDrRWj1u3QeKcEs/7b6wyv6bJ3d1ewe6XAJ+FsKSSJdhgNmNzWDBaG/QMdZHOJfRhubG5RXonq6qHVBDX6hUtbbJZJAhRYnDggIZYpclOij6kuVRWlHJjlqIXWb/29rRTrmWpksXpt6gCZHO4lJm9MLdOKNiOxWBhfWUTi/h8nU7qpRLFXEnxXyEpfWoaiLa1KwrpwcQkzVqFfWO9rG7NaYtbRUqa9I3qUHykw2bhlRefJ5stcOfOI5pNWZUFWF1dpyZro0Ydu81IV1eXro7Wlrbp7upiY2OZaIePts4gO4UMtbpZffH1el49p3aridHRcVpbu/n8sztMP1nUw8Drr72CydxgeW2FfLmsth9Zdcrgnc/W1caRTmxz9vRhxg8NUKqXGTl4iBu37/PLtz6Q5xnhsJdD4yOKW7tyY5LNzTTVUh1TrUZuJ4vT4sHtlsKplGLQfF6xy5gpVzN4g3aS6QRGg41ISxvx9S21Mfz7/+HfYDDXSBd2sTta+MEPfsSVL25TK1b1TShB3IOHuzl8opOBwSj7hoYw1f0E/e0kEjlcjlaisX52sxXW0xkWVjd5MjXHybFjHDl4BCmLS2Sl0tSuN2OpmpcGSavTxOr6nBYgySZvZ3udpfl5Urtp9o8eZt/+I/h8bRrUmpt/SLG4xsrSJGuLM3zzG1/lyJF9bO/s8md/9tdcv3qPbCqvWQy7yU4w5OT5l59ifXNFVW6L00R7Z4hkKkl8MyXVS3REe8TUQSKd1DbfuqHK0P4uLQ+Sg0842KZtvOJNDrT49EH16JEMK1ukNoqYDTZtCRas5tD+QXoH2vGEnKxtrmrt+tjImG6KqhkX3//df65FUCZTmbXtJyysTlGpZZlSAtE6GysZFmY3qRTraofx+TwYTDb8AR/LywuktpOK0xN2daWRZ2x8FLPdzP279zQI7DQ7sZvcShWQ1b+E2cRHKyxroSdoi6psPcQaIzxhGYpko6I+VuEZV5WyIsqaPNAselgVJrZNVXax/mhGoWHA7feqkt490E48sal177Vyk2w6o2qu2BzEnvRb3/sG5UaR5ZVVrYC32htEQgGlDD1+uES9ZmPsyChNS5nRg32cOHpC1b5HD5f51le+o9aA+YU5FtcWCLX7SKTWdet39/oTrlyYZHe7rJsBCcpJGF4tWLLpGO3nm995nVw+x4O7D1R4kIZFh8OhQ+LPf/E22UxKrSsSQE7lEoRiYV5+6UXSiTh3bl3j5VeeY9++g3R3j2Izu5Uk8v4HH/PDH/0/GjY/eHBIMxF2l6h5dTK5JInkqh5AvF4/ye0sj+4taQDcJ0x+t5eC5C9MJtr7Qhw7Kz+//5e9936S7L6yO897+dJ778r7qq5q79GNbniAAEgQIGjAseRoZ1cSI8SRRK1CM7G7EwqtdkMxy1XMKFYacUgOlxwaEARhSNhuoL0v731Veu9f5ku3cW+C1P4H+EGsCAaabaq7KvO9d7/nnvM5Kjy4d5/RucvT29hd34NaUPGwW1U6JB96mBMXn+LGq6tbqNbaaKpEGOx6HDo6ijMPTfEAOzezwt5xm8GKai6PPFkJ5TpUBhMks4CRqR585vknUGsWkEpHMNTdz2Sehek9tpQ4XFYmSKytbkOutRHo6cJDj53GgSOD8HstaMhVDmteu3SVm5hJyKiUFCQzOe4GoJzD0585D3/Qis2dVT4M6TjI2IIoqGA1WXk1P9jTB6fFi+WZXVx+5wFuXZtHU5E6jdhElqHOBcrnaTQdjzX1EehEqJ1qHD4zgP/tL7+JbHgfr732KtLFLCxWE2/dnE4n3B4nJLHZ8RS31IhHKsgkWgjtZqDUCTpWhcmhhd1vRnDAh4Dfjv5AAON9k7BorKjJVRTlLG7O3ESl3sLayi5uXZ+Gx+7EkYPHmMIzMjCGt9+8hGgkx7YmEl2oFdTjceP4yWN4MP0A4USYD6wHj03g8KFJdHsDmL2/iB//5KdMkrHajfyeDO0nUCzW+blKXRKE6vR6qLk1jGQiB5mwntUyH7rVWuosIPyOxEqxWqIiHAk2kxFGvR0bqyGmfpAVUWsW4Q7qYbaroKOwqscMWSkApMZ7fHBRJimexoUzD+PYgeO48s5tvP6zN5FJlxDaKqNSoNpyXsDx/YF+QMoyD+4GPXvN8/ksZ8aISKTV6dCgzaxJD43VDLPXhP5RH8YmumG3GOGyWDE+PAqLwcTbxcW5FRjNNswtreCdD99Co1XhzITX70NodxuS2IZJT6hMIzeBJ9MZRk/Tts7hcLJVM1vIQ29W4+CRAej0AvQaA+Yf7GD23g6aVaLoAH2DUxgaPdsZwInsQtvyTxCMxCinllEiu1ht1OyrQ0vQcN6MjiykVlNYlQ5jPJx/8l+2xTRbHRpMjV47FdtPSGWul0sdj7feyO+3fCqHeCQPn8/I//bdvQILaYS2dJoFprpQCJsG41K+woFSKjAinGuCtqfJHEzFZbjspo7QQtQXakzVaVh1L8o1aIw2WIYP8pagqnTK2ZrZBKpkU6ZwqsmIQr7a2S4ASIfiUJsssHttHUFP14ao1SOXq/Jhw2KS+HDBra3M/yeQAc1pQL1ARZLggCv9e11uAxol2uhLaKu13LVDzgm2XQ4MDPxGIvqURtj/Pv9ata0MQS/z4G40mdDd24NiqcRcYFKC3R4HlGYVLaHJN+5CvgST1gy7zY5QOMTti8w5rVPlL7gZlVbJtC6m1bpGq+KgJ1MSGm243E72dYu6FpxeB6PvyCZDxSf1WpOJB826AjUpEHm6UbuhyHXIBVqx27jlNE8NjmYzqxPTd+/DoFXjn/3Zn0Cu59gvf/vONGZnVpgiI7bBasjgQB/6Bwa4fTCeyCBXyHGbayaRYvZ4d3eQAxrpbIlXsDazjctcnB4Dc8XJh0lZ0EqlyAi8gwfHEd4PMXWhOzjAQ3ulXMfo6Bgy6Qwzkx1uB1LZBNrtMg/vdPNbXt7lAqhcOofTJw/j+ecfZ4IPYbbmFtdw6/os849Jjf3yKy8inUsiVyhhZnYJ68tb0LQkVHJVuGxOPPuZp/Deh+8ybnGgf4D/XaJGgcdvx73pGZQLgEXnQTycwuTUCP7Ft77BX8tOfA+SxozXX/sAH7xzBcVsEVqBiAJNfOa5h+AOinD7Dcy57vaNots/zF5SgzkIrcaGSqOBUDqKmYUFJENJDPgHcf7kIxBNdsQKZcytbKJYrKFcKKKvuwvdficWFx7AZJTgsOuwtj6DVGYfCmG2RD38vjGcO/8Uo0Fv37uGBjLY2Z1FMh7G0089jGCPA8lkAtP3F7Eyu4e99TgaFRoUWvD4THjo/BGoJIVV4a5eH9RGAZFEmH2JlUodNYXKieiB1GE+12pltleYTBreBtHDy2y0wmjU8SqclOuV1U3OMFBDdSWnQK0yQS43YXfYMHVsDCaHDuFklNfm3V39GBs+ikvv3MfnP/cy+gcpoFtCMr+F1Y37SGfCWF5ehNCUUEw1MX9/G82qyPx7UpJ390MIdnWxQhMPJyCJEvvERamK3iEPDp8Yx/XrN5AIZ6FuG6EWLSgVq6gpHcoEDeSd5lORFUeyqpG6zuWBnwRVO0VNLT4QMFWAqQcdrjv9eWpGpjAsVTcSAo7+sMVpQ29fEOceOYX5pRnG/jWqQC6TZ854g5ohLXr82b/8p7h5+ypTTEiJpcIhv9eDpflNtBsGTM+sc0MnWTkmjw7i8LEjWJhbg9fdj8nRo/C6fMhl83j7nTegoAiXx4hUIoa1mQ3M39lBMUXYWROaDWpZbZJnCPV2E0dPHcdLL7+MhYVFaEUdnnr8UfaTR6IbWFlbwKXLl7G9EeLBU280Ado2rG4r3F4XzAYDfRq8+NJzsDvc0NNAV24iV6hhdX0Hf/u3/wVKpYhg0AlfwIVyrcRrYrvbhNWNeViMes4XJGIFbC6FuXSHgsVej5fvI9VmA48+cwZnHz2E3b11JBNxSC097l1b5DIjOkj29na2jUREEQQVugNBxinOPFjgHEq10eRW6GCfC5OHhjEw0ovVlVXsb4Xx0ImzuPXRTSQjSW6gbYgC7H47HD4Lzl88DbW+jY2NRXT7/FwVv7uZ5eZdu5PIUVYsLKxw+7LV6UTXYDd0Zg2TZKjdMRkOoZjJMmu6WqpCLRmQTOVQrsnw9bhw4twUDDYgkY4yHenIwYNQiyK2NnYQiURRqBTRP9jDtiryut+8NI/rH0yjXqKwXidcTAMIo0m5yZcOi8QG10Lv02LqxAC+8U//ELo2ENreRii8j3gqjny5AEEj8EBMWEqitTTkNjZXYkjFFcRCeaRTeThcFni7HNCYBRaHyHJ4ePIAhruGoROMBHtiW9qlqx9hYzuC3Z045udX4LLa0BUIIhlLYbB3FNev3EOcFHeouWyJmkEJ70mYW9pIxFMZmBwWnHnoCHq6AqjLCm5cvYeV5VXYHBbe2NChuSYT4Ulgoaun1we9XsNdJiqRGiprbAWiJSW1ktIzlMAKzTohGKtQqWibXYNZb4LN7EYqUeStS4O2xUbA5BRYXFJpmkw9yZYKXKpldVn4etZKargd1FegYeiCUqJwohWri2HkEjW0qUuiLTAOkoKhtK3j9lQa7qwmFEuFzoCr0UIi+hTdUzQqCCYt3L0Ofi8cmOiFw2aC3WqD39fF9qx8IguBKHQqHX71/vt499J7qNZlHtydThtKpQzsZip1FNj6ScIfdbrQ90GrFWBz0PvUh0KpglyxwL5z0DOY8JT1JswGOwrZEh86fIFxBHyHWemmtxN51xtEn2KVXIJAgVGInIfyurU8kP/WHkSHRknf8aJTI7zNxHYukA3w//dBQU8dZPZ7EwRBVa+g0NAiWSVwgxpKJgVPr4/97hvLcUZjd/U70arVkE9SmFXNGwXKeJEvnkSySlFGNZuBvroLGzVQWwgSICKTqWJ/rwBfjwNGiwGZooJcWQVbV3fHl2+noL0ErdS5z5MQQ62mZBtWigU4uwNoSjrk4ymeBcjyROH1fLbEbdwknglGOx98iU5FhxVCdpMgSs9MlLKc46i11IwIthhVjI3UakVUm53DC30PaTPxu8H9Uzo3qG1VCLoKTGY9EyJqdQVV8szSg56Ai3odv1EJ40YvFinypLATYi2fz/N6nfyj5EulH1N9PKl9dOwjHxkp9xTYjMYiqBSpvdPFimCBbjAagf9La0en3clnTQpbEhPeoDcjRdg8vYk58XKpAp/Xh4nJCRC7qSTLiMcTWF1c5bXT089dhN4sIl9II50qsKeTHqYK8UtbYJKCz+9jlnlbJWJ2bhb5XI6DLBTGmpyaQCQeR1lu8HqUqB56rQouD1WOE9+cqqTbXChE7OJ8Ls+WE1rLd3cN/FbxvHDxAhaXlpDOFvjmLctZ1BslOJzU2kqorypXK68urnNo8tGL5zEyPgir04GPrt3AresPEI+k4HU58NXf+wKKcgYttJFO53D18i0USG0pNuBxOPCtb30D73z4Hm7evYsjBw/BbFEjW4ozVeKtt9/H9noaUtPCoeIjRybwld9/EYKmgQwFYZJZzM+uYf7BCuJ7cQjkTRQbeOX3X0D/uB2VegYevweTB45DFAxc+iOqnfB7eyArFTQkBdeuXsX6zBaeOP0szp1+Gi2NEdvxNG7en8Hebhi5TBYnjh3BxQtnUSkVEInsIVtIIJ3dQji5glq9xEOOxzmAh88/hXgixZSKTCGEldW7KBfzXExithCBool4NIN0WMbaTAjVXIPxhsSdJ3/uyHgvl+vQAJIrJ5AqxhgVRj5uGt5z6QrKhQYHC2koJoRkoZhi9U+r1jABRiUIGBrq5/dyoVCFWmXkplDUROxvx7C+tgurzYInn3kMZocV4XgMiUwWZosN3YFhvPn6ZTz5+FOYOjiKaj2FvBxFPLmNZquCra0NDhFqYcONj+fQKAu8mh8Y6OfwZrWmQKejUBetQHVoc6lChdfhJ88e4hBreD8GpSJAaJlAJcU1KvNgmwEdqimnQGg9kYcFGsb/m+Le+IT13Sl8IuIPkQ9IKZFEkb3HpLbTNUL0CDqg0+8kmw69N1/84vO4e/8GZmYWYdCaEAsnGMNKuEmjWY+R8QFUW1kcPDIEt8eKaCTEh2y3vZtX4NP3l9j2c+jYKHz9Lvh7unHl2h3YXV3oCvTB6/TxtXDt+mVkcgkMDgcR2tlCW27h5oezyMVbUAsGXunTv5MyFNVGHaMHJnCQGpCTGfzel7+K47SdUBORJY1MPob796fx93/3M8gVqok3wO6zQaUXkUglcWhqijeB4xNj0BmM6OsbRqVY4UEjFsvi777zX1EuZOD1mBHocvGWJhzbR99QF1KZGP/ZliIw6SMeKqBGTYd6Wj3bOOzVkgQcPDEIm5cGIB2a1QZQlXDr4xlsroYZa9nbH+DsAB0mKRhst5g5dxPeTzLikKhVKp3AW4xAjwvdfV4u/6lVZGyv7GLh3montE/fGUmEyWlDsC+AF77wHMqVHHY219CqV9kGkoxUIIhaGM1Gxkru7eyx79XicGBgbACJXAp9o6NMuHFZ9IxpfXDjJsq5EvLpCq/a64IAo1OH3okA9HYBJoseVpMJ/YFuHDt4DPu7YczOzWE/sQtvtwNOhxOJcA5zN7cwd30LzQoN7fSuoZ1ipx6etpZabQt6s4ZLfYw+I4YPduGJJ86ims3DTUF4qxGpbAbr2+tw+e3Ilugen0G92kI51yl3qpWBUkHmYLqoUTEGUm/RwmDV4sDUGB46cwpBV4CzCJRVoA3SwuIS1lZDiEeySKdy6OkOoq+7G7vb+xgZPIC337iEeLzAJXxkMTp38SReePEZvPf+e5i5s4xINAeTzYr+QQ8PNdlEBqG9OKpVme1bVBhIGy7aRNBQWiqVuFlXq9Nid2+Hr0PaBqkkhgtCq9FCqbUhV8jaUGY7EW3EyKshQcOe93KxjnK5ilpdhkrXhskuwuUzo9Guoi0SO7zFz2sKPFLDaySSQJ3aoyUV3DYHGtU2tIIZM3e2kImVuASObwRkk1EJ3Ichqmhwp/4V2oR01HaD0cD3h3qrDoXY4iYN/H1OPPX0QzhxfAI2CrEmM7A7vNCoDZxbsqjNvEX9L9/9Lt5+9z3ItTIXOg2N+BAIWqFCDYlojN8jNVlgNZgOicy+Z4oNWIijbT+Fr+lgSTagwYEeHJqaxNWPr+Du7Qfw+g/AFzjBAejfDO4UxvykWwl6Y6dUSWMwwus1dpCRUoMVehra6YMGdwJSaEwmPlR2fq7WocvQJyLlh965jc7zm15r4nf5h7shWRwc6BSVEgpViTcaHpeOm25LZcJrN6AWqOlaBbNZxxYpouxRU2qRaEdkT6k3MXXQw5bN1dUMD+O9fVY4/Q4OwqZlHQptIzStGmx+D9RWsjGRwEI6BpGVKAXeQCWyB5PDCo/HgFhZx63cDnUZssoMbaOMZj6Fls4KyeXjrWqtXIKWsg36ThsqoU/Ju98UNVBROxdBZqoKVJUMq/Nqwnm3qAuECJe/s8p8SmM7IJrL0FlpuU8sWBUHOOjGShW9dYXQcB1MnChK0KsN7PHy+f18rZMybzDoOUFPbYuEREtnktxe5/G6Gae2srKERrvBfOR2nXoeNXDYnDz0x+JR6PQqOJ1muD1uOOxWbG/tokHkmqqKBy7yNKoFUs7brBb5urwQNCL7iMm/duvaXSbhBLo8cHvJD5bnCvBKodbhjVLSXq2HUm2hUCxhYHgAE4cOokh14AuLKOXJG13C4HAvzHYz8mWZLRZ2emBYDFxsNHlwDPFEFLlkFD29Qc4AZHNFpNIVZFNVRPYT7L23OywYHR+hfhFcvXEbXq8LPq8Vs7N3ObxE4amZuUW0BR1sZieufHSNw8Bnz52D0+3B9u4ebl6/g0wyA4vRgBOnpiCINVb6crkKlufWkY4UkE8WYDbo8e//9z/H7MoCbty5y5sPav6stYqYODiG69fuIrSbRyFJCkUL4xP9eOjCcRisxCRWY219DTarC2tLO4hux7G/vs83rm/+y3+MriEH0sUoVxx3dfcjFIkjzqx+C0xGUolNUOmBna1dXH33Pp4++xIeOftZXqOF0yk8mJ+DStLxyjeZSeGZZ5+F2WxAsZjH7Qd3EI1vQK0vIp3dQZ0GwLoKvT0jKJZkDkQ220UsL99HqZiD2azllkKz1QgNBYeqOrz98+tIh8toKwqrM2arBr5eF/7R//h12NxW3Lj3MTb3F1BVcnyzN2gNPHirWjqUiNpRK+PAwVGk80mIqiYMJgMqpQrymRwGBwf4NcmRFaUhoaVQmkDH3/P52RUOHp8+exqjY5PIFivY2Y/wCplKt2ZnFjE2OoyRkT5MHuqH0arC5t4K7ty5wStwYq83K2qsLe5DKbZg0OnZe7q1vYP707OQJA0/HD0uJxo1GXoDocoaUNOzRWzyIEDIHgrdVspUaNZCuyVyCQfZZcgr3fGyN3h4J0WTPmiDQKtd+mBcZLvNAwUr7/SThOWTBJiJXqTTokJkKZUKBosRPQNdeOlLz2FhaRq3b9+B392FvZ0QCrkiHxLMNhM3QI4e7MKR00OsJG2sb6KUq+KF578MnWTD9/72+xxcPHlmCnavFXVRQjiZQ1Guort3gBVOo0GFO3euc8uu223D3vY6jGod9teTKKWo3ZHQnoBK0jCDuUrlWx4vjCYLxscn8MqXvoj+Pjd0OgWtdgFbW1sIh5N4793rmJ9bZ3WT/OJ7kT3IVRluJ5GfnLw2fvGLX8LE1BR2trc4XHbv9j2898477C+eGOuH22uF02PH9ZtXMTo+zGH7rc1NGLRmyIUmX0MUcKXB3UnUDpIgqDG23wKNqQ6nw8YYU1HRYH89xgovER56+/1Qk/JWKUOn1eLAxBi/7ndvzyFNB/S6GqKqzbYPp9/OHQKPPH4SjVoVs3cXcOfjBVTypFJKaEkiIyaHxofw1T/4Ij9Y3/3Vm9hYXYRcqCMZkxnf6QsGmI+9t73LAxsFsa0uG5pUdW+zo9GqIkgEEqOITCQCVVNEeCuO/d0UJB3ZcST4hjxwBA1coEdqbq0k48mLTzCad2Z2GrvRdVjcejicNlh0Tqzci+CNH15Gg0BIgsiKOx1QyZeh06mg1VHjqQSdTQvRKuDA8SG88tUXUMnkeLMhCE2srq1DS57lRgFKXebhZ3sthkpexPZ6FJKo5obieDqO0ckxaM1a5tKTSOSgIrGeIDwuF4x6Hcr5dGdjpLSxuRbH7kYMWrUBZ8+eglaScPPGbahFExOlchmZn3l0YDh5ZhIvvPQE4yK/+59fxa/fvs7DjNWuYl4/+bXzZCPVa3Hk6AH4fF62mlgsFi4eIzoLHfIDwQCW1paY6kM5B+qjoGE/Hk8ikyxCEvSoVRtMPSLPOanShIwUW9Qc3mSAQqNVYzyj3iLA5bVyvUFZluFwufkaF6ksh+5LewkOl1IImnzyoZ0dfs+szSfZgtbmMGdnO8eqOzWz8n8poCrxFp623qdPn8aTTz2NBwv38bM3X6MlDwZG/Hjm2YdxeGqED9UEY6BavU5Luhl2g4Xtqd//0Y/x89feQrPdQKDHgqefPQWvT4NsKoJKvgKL0YPF2R1cv7LI+E1qaSevO1ksaTtPTnOT2cwzBXW8UGGdViNia3ODM1b+wCQCA49ADRq+FRYYaTtOB0MCZFFeiOyb9OHp8kCjlRDbjcHqtvNmkbILfBuUP+G4qw3MQCc2utZo4HtlIVXgPIbJpMbuRhypjAKvS4O+w2M8Z9DgL9SKyOTq0Jqpn4YwoETrUvFhgoJJNBjX2hpUcgW33mSIAAAgAElEQVR+XS36Nio7K8glC3xPHhiw858Lh0sssASD5CoQoBg8qJppi0t5JgVmkxqiifzx9Y71ptlkK49ZXUfb6IBYK0AntVARjBAreZiqIQgmJ+p6J9SqNto6M53SOocZwtA3m7wJILWdgqrklyfhR9OooFpvo57LQKPkobHaoGis/L3/zUD/O8X9Uxrd9Z4GWto8dKY2XF4zvAEXK8Nka0mlMsx0JnRXIp5jVOPx46dYmd7f30el0nkzttoNXqsJUhOyXIDbRz5EF6+99vdDiMczrBKo2iqYdGaU8xXoNDq2KgyMBCFq6nD7bHjk0Sfwgx/8BNubMQh1HdBUcwuqQUvKDnGWzfx31IUGRK2K+bhrS5vIJvLo6+vG0EgQSiuPfL6Iaq3OiENares0eggtPQolGcUybRccMBmsKKbzfMOUK0U89Mgp+LrcbMO5ffs+CtkC7GYTjh6exMmTx9n+szg7g0OHJ3H89FGsbe4gFidvWwHzM0v8wDdaNHjsyUeYGnDl6i04XQ4Y9VKn2KdRR99gPysgxGfWq02Yn1tBPJrmqmq6ORoMJsY2plMpOjrh0GEqQtJBUKmxsb7HqzBVU4V8qoh2o4E/++f/E1Y2VpDNFbC5uYPBoUEkMjFQSyYNgYSNjO7HUJVLOHJsDIOjQVidRr6Tef1+dHV340d//3NsLYUBWUQ2neQh7exjxxBK70OlUzEJgUWfZgN+Xz/sZgesVhMK9PCPxHHtowWcOvgYPvvkF5nRXChmcHf6LpoqA4w2D67fvo/e/hEcP3UapWKJvdo2qw4DfXZcfu9V7G/OoylXoDNZYHF5cfGRh7GxvYDl5XvIp5LQaMgKUmXiQV//EBqyCh+9M4Ot5Sg/IjQ6EUazBgabDs88/ySGJwawF1nD6tYc0ukwq+hmg4WpFnRzJeZ0Q2jDaDWgTsaMSg4SEQ5qlMhXODDb092FjfVdyEUgul2ESeeAzeSAnurd0YbL5cPx4w+ju2cENaWFkfFhbG6u4S/+4l9jeMiLx544BUg1kJhjsZnwweVLPHTWKk2EtjNYnt1CvdxiJOnpEyc5O3L73n043Q74A24ORWkkFcKhMFvCSnS4ERT09XfBTSHre0vIpmU0m52DcL1Gyt1vFHairnzCaCcP4iehVKIN0IROnnia5ymkSv5JGt47hIUWvH43+3BzVKdNCDprZ3B/6tkLuD9zE7u7u1xURAcQQhIKAj3YjTBZdRgc96FnzAmLWY/hgREUiwrkchvz08vYXd/C+GgfnnrqAkx2C9b2wrh+ZwZagxFRwo6ZzegKumEy6nHv7iy3aRI9pcvnw856CKmozFX35AUnSw8N77lyEW6vF6Pjk3j00Ys4fGQcPi9tDBRksyns70WhVlsxPbeBH//Da1C1aZMgI5vP8lrY7wnwVsDlD+D5l16G3ePGh5d+BatRg9j+Hn711i+ZGHT02AG+huOJOGQqwaIVMpWlyCXG+O3tRLCyQK3PAgwGOuy7UG834PDZMH4kiFh6CzazC6GtKGrFFsrZMlLJPFv2hsa62XO+vLQMr9eLr77yJYR2t/D+ux9hbzvFqNk26jA79LB5bbA4NTh77iD6egLYWt7D9Q/nEIvk+BBAe2uN0Yi+oX6cPX8IXo8Jd+/cwOLMHAoZwktSTsON8xfPo14v47Wf/gwaidbeElONdGY9ys0SY4B7+3wo5OOcw6H8Sy5W4a1CsyVBY9LCP+CF2aODWk82ScLHlXH86ElUSmXs7GxCUNXQ1ePgQbqSrWN9Jombl5agVKgOjTY8ZJET2Y5BLZ1U+tNoKVARicMoYvLkEP7kT78Cj9UKjZrUPTWWVpaxuHwfao2C/l4/irkaiikBKwsxzE6v8UZJENqQGyVMTI7yYVJuUmDTgLaaim8qvC2jELPJQP0HLaghYXM5hpl726hXBbaF9vf1Mm1LLrWQiJWxvhbma4IsUsMTHpy5OAmf14Xv/c2r2NnMoQ0N3D49t+iSRZLwnERJGhmjrWyBLWl0GF9YXORMj1ZnYNZ8MhuHL+hklGOtWobD6UA6nsH2RhilPOWuJD6cqlUquBxOFpg4X5KVUSoqKMtNRmBqjBQiN/GP6R5JVj8SqySRLCgkLlVRqdWZ7x3otkGjaqGYKyO+U0MqUqVaIbbQ0XOcvn90GKDDIjG9yS9utljg8vi4cVdPQeWNZcSyhAq0oH8kiLPnjmBwmNqmnTDqrfC6A9wPUsxmeVtA9Ln3P7iC73znh0w+C/ZZ8eIXLqBcjiCyv4+GDAz2jGNpdhuXL8/z/YloRVQAR1x+2s/Qgc1kMvF1T1tFsvtRyzW/6C0R3b1TGJ98lAkyNPATBYrUd0I7ErO8Toq5KMHhscLltaBWUXjLSPd8ys3Q7yePOBUV0K9RdwL51ivlGvwDAbRrFcQiefb9u31WbK1GWUnvHXTCHXBAaitIhDPIhBKwu0xsUyKeO732hJgkJZwsLWQxkesiqiWZi4zUrSqQ2eeQORUckXc8k5E5t0X3bbovN1tt1NVGoOsgNCZjB0Op1Pjz0VaUwqhsddGQlYiG8AYP7i2thcVUGtSr4W2oKimIzm4IjiB/TrruSVnvWA9JFKHSKJFpPBSypUJHCqXWGwKUfAaaUgzpQgtNsxe+LjuHbIlu9LvB/VMa3G09bUjWGtpiFV2kWJlEGE0GVsljsTgMWiPUKgOyn1gNnnzyWV4Fz0zPILQf4VUfDaWkirTaVCJBYRoDLBZSTmmFU0UhX0NVbqBcqLC/kG4sdqsdNpsBfUNeaIx1vuEePHocs/MbyGdkVHI1KJUWtwISo5pIK4QyogBOQ1Dg7wnyTeKD9z7C3lYIXX47zl84ilorj1yR6r5TrMKTYkv0DKqJr9Va3KiXz9ehEWjtREq+wNgoWiaQwqw061yhTdYcrUoFp504zL1wud3Y2t5GoNuPQ8emkMzmmWVdLQFbqzuolah6ugqXx46JgwdQqbYQjYUYEUeBP7vLCrla4WKeQFcfbCY3tjZC3LootEX43C5Gy0XDcUSjETRqRZw5ewgGoxqRRBr7uwmuhyakZilXZpvPxOQws4fpkJRJF6HTmVCtV7nIhA4aDbmBbCoBRSlgYMiH4YkeGO0GeAPdcPu8XDzz1huXsb6wB6EmQWjLOHxiFP/4m19DS93Cjdu3mIXsdtph0Ztw+ugFDPeNoVwsoyo0cH9pEZc+voP+7gl89tkXOMQnlwvY3NhAtSGhXBWxtRvjopKnn3kWFVnG9Mw8Dhw4gO4uJ65dehPJ8Bq6XBbIdZmP/xcfexSR2BYy2RD2tldRzKd47RyNx0FPYKPWjpsfLSK2W0CjSjcbqpduwOG2YHxqAIOjXShWk4BIq00aKgTk02Uu7dLrVVxesba+DoGUEI0KSqPCmE6isoT29uBx2dEV8MBgMKPdNGLu3i4kwQqVoMWxoyd5U0Qr0Cef+hxGhqfYVqY36HiQ+5+/9WcwW4GXvvAYjHY1BIloBRp8fOUKXy8uuw/1sojrH96HnK9zTqG3p58tCwsrS7DazThyYhKxyB6vx8vUDixJHIqknIlCwaO2Cm32vzY7KrsgcbCxUe/43Jkcwx73ztfPPnci/XCzBj0OKIhKGh46qjv9NB30NG34/NSwqGUGNqPhJLIhjeHZFx7Hlesfsqq2vxNhshRRbmgLRyv0wdFeFKpUnGWF3WHG1ORBtNpqbGyEOKBWLRbxxMXz+OqXX2Q61YOlZcyvbmBoaBg/f+01DA4MYIh81noNrl+5z1uRWCyCzzz9ONaWtvDxB3cgl2TehNA2wmAyYnt/F129PXji6WcwfmAcTpeFlXYK8mk1aq6c31iL4f70MqYfzEDdJhUSiNM9zWBipfjIkWMwWu3QWuxoSjQ85uEwazF95xbmFuaZtkBNpa2mwnhEaljVqHVIJBJsB6zVqfyojlQsg3pNgEFvYWsfrfidXjOOnR3mcHKZDjGlBnQqI1LRFFKJDL8OA4M9vAG8c+c+l7YNDfQilYpjdzv0idJL288GjDYtbG4buvrdmDo8wKp8PinjwfV15DIUhJW4yZTCZF29QfQP23DsxDA2NxYx92AeSkmNeFSGWqvHgalxtp68/+t3UK/UP9mWatESm3B4TPD3uNE32I1QeBuR8D5bfHKJMuKhLKMXaRCm9T35x0Vtp1id8JKUeSLLVj6fgcNBPRlatKl0KNfE2myC+eatuobtC5S7ILILqbtOl5lthNlcHtVWE2qrFuPH+vG5zz/G90AOSwsi8tkiQvtbMBlVvJ2pFBQUUk2E9+jnU7xhIk8kKdFd3W70DflgtuugoAYC4ZF9hvoU6LogC6QkNBHdiwE1Iz5+fwb5LG1t3WypoQJBanoN7+WRipNlCbA4tRg96MdTz5/G4UMH8IsfvYvXf3IZaGvhcOnQ003I1xKi+2nuiHA4LIhGKd8k8DaURA3KVVFWykD+fEMb/l4nDEbiftP7SEFdbqBWId+xAoWoQu0Ok9xk0KFWqfKGJ53MIRpJo1IheldHuKCNAl2/Xp8TRWr/bNLOXNUJfCZLUNpNqHSAw2XE4EAQAY8Hy9MhzNzZZGsOM9xp60ZqO7H1CQepp1ZkLR+uRBXxv9Wo1hucxRKIg+6wMBXuqecuoq/fj0KugIDbj+H+YUitNlLpGBYWprG2sYntrTCuXZ9Go9WA2U7laT7S57GzFoZCjqCGBnW5hUy6xlSXJuWtdAJfy6LUYqY8WXdIRKyztYcwhpVOBkCQMDA8hSOnP8eYQ7r3mfWEHG3yzEEWQiK7qPVabk9O5+pwe8yM5SQeOQ3vdHChcqFCTmbiikGivBBtLLSsbGcTOcSTMn+fKOAai1f43to3QBsnDbPiyeqyuZ4gBg28ljbMHic0Oi3TnijcSv8lawodjsRGlXGL1DIsKVlU8gRbkBFPEEZXDytZvAwSD9h0X6dgq+AfhsrTx4M7fxABrFzkbRB51amFlVph6TBDBUmS2YpMtsrPRfocQjnToYvZfHxIENuU4u5swPg5oVJBraN+nA7jnb5WOhToqSRyf4+bX1tmN1uJ6Osgrz+Xdv0unPrpTO7+cQ3UDgVKvQqjVQuVlnyPel7hUnmJzeqG0NIin5VZtaSHE+3J8rkir8HIq0VeJy59UehhTs+RDmqOcGJU1c6lTXIdilKDnk6iVNSu6ng/LVY1qs0sHD47N3GVqg047W4Y1Dr2C5JdoVZsoFGtM/+dFON6W0Hf8ABcTjc++vAqttd3MTEewB/+8WdRbRWRyhXZkqI36XidazQaOj7NYqeRcGczyb46i9oCFa37qWY9FYbFYWKbi83qRKVYhs1k4vAgefB7Bwb44s+WqDHRCo3OhGgoi0KqikK6yOSbdrOMttjkgK/Z5kKpUkGhlIdWL2H8wDC37K2vr0GS9LCaXUwtoTZGQlrpNBKOHjmMYlnBysoyIyfPnj0CX9CDlfUdJhPUSGUR1Hxiz2aycHudsFg1XLdt0Nqg1hoRCkfYp0ZsaFKQS9kU6vU8+gfd+MJXPw9/TwB6owVGqw2zi6v4f3/wS2yvxNAoK9Cqawh0GfCv/vwbcHjteDA7h9nZOQwPj4CQMccPX8CRkZMQGhIKSgX3Fmfxszd+wdjARx+7iEK5ALVISDsJRqMT21sxbGxEuNTmscce5eIutU6H4MAAVFoBN69dwsrsXR7cJW0L3i4Pzj38CGKJfeh0TcxO38TOzjKTLEwWG6vgWpUR6/MRrM2H0axKfGAUBAWDwwF4fEZMHh5EsNeJTD6HcCiH2zeXgZaOLTBOlx5Gi4REMs4qN60x2+0abDYL9Bo9K59k6fH77Tjz0DlUKwLmZnbhc4+gVGrBbHLwzfjegwd49vnPcqV9sVDkgx0RkP7vb38b8fgOzl88gskj/cgVY8jkE9jd20YsEoXJYIZSBO5enUcxVYNRY0Qw0AOH280BS7Lw9A0EKMbGvQdqSY+xiUk00cLSyhJSiRyaNCBqDXzTpIcXFXGw9UVpcNkG2VeIHkJ4PR6QhA4tgJQYUqzp5q2lwNYnbYmkcHENvdTAsROHkM7kGBVIWzQt4UHHBvGHX38F07P3UClWmSJEVi5qd6V7vsPtxCOPn8Pq1hp3BJTKRfi7Avwer1Ta2N0JIbKzh5eefxZffOl5mCxGzK0sYX1nFyNjI/j+97/HoTwiKHV3B5CI5PHG679GLBrDP/vmP8HM3Xm8+g9v86FfgoCe7gB0Rj1m5udw6NhRvPjyyxifOgBJIyIcWYfVrofd5mAV9vaNBYT3o4ju7UFsNmC3WpGKp9gy53W5MDY+isGxMRSVBiKJKJ565izikW3cu3UHC0trECUVnB4HP4zpgG81Wvl9kojHufFY0mj5WlpZXGPbBd0bKQynNOg68mBg3I1QbBNqiZCbOt7arK1sIrQbYeuD0+FgT3w2S/kKwseJUIhbnisxqpEeqmTlonbTrqEuXHj0IUweHMKbv/gF2zsyUbIFqNnb3FSToujCE09fgKTNQdIUEYlsIhMvIpdqIhYudywHFiMBbxAPx/nga7dbYXdaWLVVqZu8LaVQ8t37d9jmQQHqZpUaPGXUKx1+PvV6NFWdQykBDEQ18aLrfDAv5YvcNut2WKGltXtdi+mb65ib3kZDoTZKgpdQiJBq1wW2IdkdJi74qyhN6Ongd3IIv/e1F7G2MsOZImL4q0QDwnt7yBdSGOwPoFlr49rH95BJVDj0x15sNRm1G/B4bBgeC6B/xI9SrcDPi6HxEQYg7O1RXwDZPtUoZ2W4rf24eolyB7sI9nrR3+dHKpmEzeLFg3trSMVoQBFgdZtw+OQQzj9+BG6XDW/+7H1cvzSLpqKG1aqFw2mBTK3jghYTE+PIZdMcIKdrkm0MFitKchFKqwKtqQ2zQ8P/c7ltrGQTvz+yF4dSpsyNgfNgzYaAUrGMYjbHW2ODxoByqcrPgnKZYAkCK+1k4yKsKD2306k41IIIjagHtVlFoikOc+ssGuiNepw7dwzHDh3Ar1//GO++dQeklzCO8pPntkQDMpUOUXGi1AkQ0+BOB80WUaoIO2rSs3d65GA/nn7+ArqDDtQrMgaDfXBZHcjmklheXsDHVz7ksr1CuYF8oc40KKO5iWMnxtDbE8S96wvIJatw2wK8wVtlqEEnoGqyCbBa1VAapKKLnDGjlmLa3NPXT/c7ysXQwWjy4AkcP/8FlLKE7mxBr2rwBpIQx+QvZ3qWmpDJLcZMW5xWiHQgEUW4HB2lmsQYOtjTCUbQGVhlF+nzUyA4nEB4L8NDMh08HU4jW+yUUom7IXy9Pr4/xXai8HU7YGyXeSgnJVsi77hKBaVFW03CfXUY6EIhCqVSQ7ZQgc2kx+5eCk6LHjZzZ5BmbjwV5ZEIQ6cuvQ2CzQOYHL+1uXCwg9HLYJQl2axcbhOEQrzDjic3ld4A0epiRwCpjPT7RJ2J2fDcs0c+IpGIOdwgharSQr1UhsGo+e0Wpp6hvh4FZreLwg987CbVn75fvxvcP525He7RNtT2OsxmG5SmgqZYhcunx7FTh9jXvbCwxuowecTpo1apcfkLmgKMBiJtKKwWcOpclNjmQeR/UhFJ/VMUhVd+5Psjljq9oSikU68rkPiCourdzsUAVZNVPnoY+P1+9hnTYYHUd1qV9/X0whtwY3ZxDoGuLljMLizOLSMaiiDQZcPnvnARAxN+QKXGjVv3sbG1DYvJhkqhDLPOCqPexGUX0XAGK/Mb1HDCRTC7uzuoKmW2T0AtchtiIhxCb48fdaXCDWjdfb2wuMyw2GyQ5QZElRm7WwkkwgUUMwW0mXhRY2uErCjwBXrw2Re+gGqrhWs3LrPlhdT/Yj6JTCaFcol4riKrMoQJpEPzyWPHIUgqLM8tsNLi9drZBjC7tIitrRDkCt3U9aiV60jEE3B5LBz8rRMblvPEEjdskq9TFOjAQ0U9WUY/9Qx6ceDwKB57+kn09g0gnkrj0kdX8c67N7C1Eka9ROQCwoKW8B/+6n9BsMeLe/fv48H0LE49/DCqhOGr6PDc4y/DYXBzSv/G9C38/Q//K3vJP/PcEwhFotBIJpw/fZGDlvuhDKsIP/mHn3CgaHR8AEdPHEW1LSORT2J5dY5VvfDWJtNdiKxy9uzD2NneRbGYgqpNCgixzCVMHTrEXnu1oMHC/Q3cvrKIVpmS9bTeU9DT48fYVB8zjZ985mE8mF3A229ex/pKEu2WHr09PvQN+NFqU6tnDpFwCH6fA0MD/s7DTtJhfz/OIa3+4R54g93QaS2Yvr+KdsMMWVbh4oXH2IP/45/+CFMHx9Hd44fdbkFvTy/GRibxg+//EHduX0f/gB+Th3uZ5d4Uqry+pjZQCutBUePXv7yEzeUwH4aoxOvzn38Rd+/NYmF+icszyNdLnudCqcYHBEmvwccff4jI3j5bMijsRv9QpVrpDOUtgQvF6KFGgzsRSn4bQGWGOw3vLaiocITpQeSF7zCcafgkvr7JIuHf/K/fwve+/yOsLu/yw45IFYS//Pqf/jHu3ruHlcUdZlzTFo0Qq1Scozdq8Oxnn0SqkOJmSMq/EIpVozbDZvdjZXELq4vz+Nof/j4eefgsbDYr5pcW8OGVS5g8MoEPLr0Dl9eBkfFuDA72sGf85rUHnP/40ssvI7KfxM9++EvUy+TTb8HlIjuPBruRML8nnnvpBfiDft7Cke3C7XfAZnbg48v3UCsJiO/t4YO330JLqcLptKNQKnGwkfCsFFq0EuGiWmPqzVe+/Cze+dUb2N+OYn0zDElj4HI26p4gu5lZq+eSmVQyhSZdAZIWWp0RK0trvP0gyw9tb0iwcLjsXLBktmv5nkAXpVqtx53bM1hf3OYDmNvl5pI0UpPpdaSmaVqv04Gf8ju0zodY58NI/2gvb2P6+oP4hx/+COWsgnZNi3K5gaaghs5qxYmzx/H1f/QVFOUdLK/cRrtVZZb26uIuErEcHG5XJzCptLC/FYVQF2G2anHq7GFudd7YXOH7j1xvokQIPb0OXqeLtx2kzhMznrYMxLEXNODMUcdm1cHT0faBBlciapHl5Mzps0jG8vibv/oO9rcTaFYpnErWAYFD0bTVMZBfV2p0mmKJve20o2vYg7MXDkGuFdDV5UUw4OfSr/3QHv9/m1WLaCiOhelVtBQqZer4mgkdLCs0mOkwMt7HdhkKaVKuoi00sLCwxDYnKlEjW49Y18Ck8ePy+3dQzpdhthmYWEPXyKljZ/DOry5jZyvOh2CiofSNdMPmMTHCM76XRTJcYOytTiMiGPAimU7D7rBzWZRSK8Nh9WB+YRE1pQG12oRaswFJV8fphw9Baec5sE2t12RNjUeS2N3ch1FnglFHBYNFlPMKZyJJiafnH/0alSAmE1mUKwpd6tBoBe4toRCupG8i0OXg0qZGBUhEqT+kAK2RWrutKFfL6OrywGrSILqXw9L0NqqkeHcKrtky2AmpsubKMyEN9HQYJfoUq7OExnSYYPZaMTDW1eH/j/VjpLcXFr2ZswtXrl/Bd7/3HUZCK0oL2RwdrHS8bfMEzHjusxdw/PghrC9sAXUNbEYn04B++INXsbi4iabQgtkhoW/AyUICEcqI/U4Hbxo4ZVlhUbFULPA8MTp6HMfOvcTlRvQcJiIMqdwkBAotGtzJbklbyDaXDhFXvVRuoSFXEOhxcpkfDaZ2nxNNakbVUavqJ2HPtp6bRhVZRq5Q77Suuh0smMQTFSh1amN2IZWSEQnl0N9jgq5JVL0mqhU6ZBRgsujgDLo5NExIyHa9hlIkBA2qXGBpkNoQtPrOPbdBbfNkkaEtKRmFAIG2eLQa9Y5AbTTwVoI3qDzdq9FSqZlL36pVoJZEVsNV5EEiYd4aQEtj6IhU1QpQTPIgL2gNnYlTVHVQleRrp80uF/mRuNP5ZXrNifanFpuMjaSiREmj4t9Lh6TfDe6f0uB+9vkhtA1l5AsdSkyplkNXnxMnTh9kX+fM9BJ7aFXEHR4eYErL9mqIFQJi25LNg9ftdKJsiSgVysxgJnWP6pLL5SKGhwe4ZS4cjXAzHBVMkCJMdwt6s9LJTa2lNt86F1SQ75NWVkQyULW1qFeIHlBGb1cPpg5N4ebde6w20M1wbyuMbDILb9CGow+NwttjQL2loFCsYXFhE3W5DZ1ADXQCnFYrnnj0MWRSeSyvbuPBg3lYTHboJB1SqST/OVpzU/mLgDpGhvvg9dlYhSeldfLQBKLRKKq1Fif/lxe3WPEy6igJ34JOL6Faq7I63NNDDZwejE0dxI3bN7C+vgCfzw6LWYNyMYtsLg2TxcKNjXdvzSIRTiLoCTKhY356ju0wPpcTx04dRTQexeraJowGK5RyG+lknvntJpsGEwdG2Ae5vLyKyamDcPndWFlbRyadR73UhFBvwGzS4cLjZ2C0G5HKZzA+Oo50PoumIOCjj+9gbXEXjYICvUSqYR1/9e2/RKDbiVt3biKZTuHshYcRzxaxu5dHb/cBHJ06zRXKiyvzeOvtV1HMx3D61GFuvSTqyYGxI9jd3YfO5ITL349XX/0F6rUyDk4OoafXA1HfQjwfwdzKDCMF9SoN4pEoFwyRWkyrR5EOf5UCypUU2kIZnmA3xsYOMMLu1pUZrM7sQqxSsqbO62Z/twdHTkwhX0nhoYun4HD68IPvv4FbV+e52ddh0zNNg16nZkvmAqGhQS+OHx/lwZre57Mzm9CbTTh17hhkWgtXgfBuAsV8mykuJ0+dhMfjwgeX3kUg4EFvjwdevwNnTp/hB8/rr72JteUVTE4Owf9JPTqpbLk8NX96oBLpQSLhjdfexdYaHdYkBAIBPPHU47h3e54RidQ+S6hCp8uNUCSNf/Vv/gKJbALvvPs61DRg67SM3SvLdaZFUDiVBgtardNQwkUcNMz/piWVRaTOA4AY4XSv58FdaDOBgg7clBsJ9Djwr//8n+P/+vZ/wtZGrBNO0oo4fHwKX/sf/hgffngZNmsQ7+BIvP4AACAASURBVLx1GcloAiJREvQqLpciBCdVYR86OsGFUi6PH7Oz69jfSzEdhULGn/vcs3j66ccR8Adw49ZNvPH2L5mY5OtywOW1QaWRMT4+yMHwlfnOsOnzBaCXzLjy/nUua9GotJwzUKn13Izp8Lrx2Zc+B3fQA0knwmTTsU+ZyBSUkxnomcC9a9fxxs9/inQixipvVamhQoO6JGBsrB/dA10coD567BCef+4R3Lh2g+lN09NrPISSx9dq06NczuHQ5AGMDA1jcWkRq8uraDRF6LRG7O9HePNoMpsQ6PZwoJ+q1c9fOAunh8pwQpCrJb5P3roxj4XZdWIHob+nH329fZidfsA15RAazJ+uKXVWhzsqsgC9UY3ggBtWh579uHFqr7Z6sLcdZ/sflc5orWZMHh7HH/3JF6HXV3D3wcdYWekIAIVcHrVKnQ84qUwOtRKwv5XkLoG+Pi8GRrpQrechK2X2y5fLCg/3tKnsDgaxt7uHYr4AssPSvZ3IIlodedPVPIhQJoMO6qKgQautgSBST4aNG52J5f/g1hxi1EZdp+B0Z3AnbzX5adnHLCr8viXyj0qvh9WrQ3DIhcGhHrYmiHRv1WnZBuJ2O3H3zi3IxRrSsQJaRPFIFjlgR7ZEg4mGfw1OnzuOWqOK+aVZDIz0sU2ODhkjgyO8+ZqfmUMqVoDHOYK3fnmZLSg6QhxSYBFtdAd7cOfGA2QSpU4uRK2CwWaG2qBBd28QPqcPVy9dR1NpwWmhrYUNpUqRew1OHDvMZT+UfUrEM5xR0hus7N1W65voH/WirGRQU6pQazQ8DNEGhlR1QgSWixXk0kWIbQ1UbQ2/djpJz4cTr9vLW1C2gAgtLkvTmjRwuI3oG/Vxn0lflw/lfAM///E72NvOsN3OZDOiUCgzIeng1ChS0TyufnCHrSr0unZKoDp0GeJ+k22GB3gKx9LzT6Nm37vaoAaMEnRuM7qG/LjwyHGcOTIOgyRBbArY3NzGL17/JSLhCCbHqKCshTv35lCpCjCYLegb8uPhi0cxPtYLj9MFh9nBX18slMK//cv/iPmFTUgGASOTLjz19FlEQnFcvXIbHo+TeyTI31+TiaPeaXkl6+DEwZOYnHqEaSc0eLdrlP9p8QCuFTpkFFLbyfNOKjzdq4w2M5RyBRqjgZunaag3mHSo5fOoKCLMZjU0qjbSFYn93GqxDUUy8ABN/HWb3YBasQhRrWHvOfU5GC1GmA0i6DSkFPKsZhcyZLOpw+l3wm7TcGCWUKvJUBSDPVZkS23YzZ2m61y+AqdVB43QYF8+d+ip1AyToH6FtsYAndODhtrEuTAYLPzr/BvrVbRLOd5E8MaklOb3RssahOjpY2tYW5T4YENWGQpVt3n+IgSkwNclPVsZDczCDvgQUSZR0uTkjQcdCH/T1UUcJPLY/25w/5QG9+5DJnSP0Ykxxw/7dI5Ux1oHXyiIrC6TR8put0MltXkwzyWoEZUeMhpWTshvSz5m4tXSgE9J9Josc9iuWMwh4HXzSnYntItMPs8sXh2VpFA9cK3B3lmjWY2WKMPu1mByaowDXJFwEg6LC0qpjkI6z4EyUtnC8QRkpcnYJVLH8ukChxOPnhnF6JQX2UKSgxMri/uoV9pwWhwQGg2YDBqcP/cQVKKWm1qv3nyA0E4cAU8ApUKJvx56ExPqsVGX0dMXwOkzR5Et5hFNJnDu7CneKFTkGiLhOOLxFAxGE4d4qEVSrZVgsphRLBaZZ2+yONHdP4hUOo17927z339ochxaDVBtEBrLhFq9gd3tKO5fn+E2TcIaZpJZpCM59uFeuHgec4uzjLCjoqByroZIKIF8IQ+NvoUjhw+xCrGysorHn3ocw2PDuHP3LleaUwCyXW1gsL8Pf/qNr0FvM7Kl4fbNOxgeG8LRMyc47f/uG5dQTlehF0UYDcBf/6f/A8MTvVjbWsTi8hIeufgwN8hVGhpcvvoALncXF3wsryxgfu4etKoGzp48wuqBXrLhoVOPcmFLtlSHKziEvXAcv377dQx2eXD29CHkSzHUxCJWtxexuUtDjIo58qp2g4cLwnSRAkZFP62WDLvTiNW1fR6UyqU6sgkF+ZgMoU4s9yY0ehXcPgevbwtULmXU4ciRE9jdTuD29Wn2fJoMIqu9xCqemOzH/embeOj8Ubz08hM8xN6+PYfv/t2vWAF84jMPo1ytIZ+XuYwrm6xwsRhRho4cPcT0EeL5nzx5CEMj3fB4vFzYdPPWXWQSCbzwuWeZlOHvDqDVEnH95j00FIGLQeRKHXduTyOXooFAQqArgD/4o6/g6sd3cfXDO0xSsTKVgKwENvy7//BtJLNJ/P0P/hqp6Aaj+iKhKErFesef2lLx9UeYSw4stcnnTjjIzo3/t6Ezus22Ow87ahOmPEK9SRsWLSRdG8FeO775L/4Jvv0f/x/s7Wa56c9g0KB/pAuv/MEXWVmqFjX4+U/eRng/DLSIM99GT183fy7auAR7nIgnoxifmML9O4v46PItaCU9Y+COnzqGcxfOwWg2MUZ0bm4aoeg6/ujrryAU20WhEse5cyexs7mP2furyGcU6DRWmPRWzN2ZRTktQ+JtggA1WQaqClxeFx77zOOwui1si3P7XRxyTCUz6O0agdngwsLMDH7+k58iE0+i1aqhuy+IvXAYcrnEShi1froDLnzllS/DaTPjV2/9mge2WCjHs7TZrOd7E/G0g90U0NMjHksinUhD1VbDZnFhaWkFco22bRaMTg5xN4VGa8aXvvIK+/Y1OmB5aRqRSARXL9/H9INVbiP+wotfwvjwCL7/d/8ZPV1kndtiAYGGjFK5wg9Gek119LUFTNAZVdxmKVOdeb2NTLrAimZLRa2pOowe6MfLr3wGkfAKdiObKFXykMQGFBokajVo9VomkmgEB5Zmd6AWdAgEHZAbRVb2yS9N4T9qMBbaEivug4P93Biby+W5pItLvigyq8iMsKRDI9keerv7sDC7gnqTFDwKy5Fdj7azJRRTMoppmZVdyke1myLEVqf8RaVtASqif5HtQwdJr0dbp8AZNGNsYgCSDlCaZXi8Tig1mbGG+XSRh3Wl3EIpV2fhRhBasNsM6Bny4eFHT2Dy0DhnjD748AOcOHmQQQhBr4/JaIVsmTeXrboaxYKIf/9//g3S6QLsbjtGx4ZQKhbhtLpw6d2PUSmR/UxCg9pTjXpoLaTmD6G324/L770PLZGg1AYYTLRpJTRnDadPH0M0FMbS/Dpf9/R+1RlMfL20VBUE+xxoiw0+0BMOxusNot0kTC0NiGpo1aTimxDZjyKbzPFGhgAN5WKn+IesVfQeISAMvRpGq4Tufi98vVYYbXSYbCObLGFtKY5UVGG1nIY4uoZJeBgdHWIy1Or8NpRSR3FnnzNZHwTxk+Zkssr8t1ImumfoDDoImhZaOgGiRQ/fgA+Hj43A4zIiGYsw/peujUwyBavRgj5/DzbWtrEXSQEq+h4Y4ev2cBbt5MkDMBu0MFLJUE1BOlnCv/u3f439vSQcfh0effIwHn/yOFZXtvCLV9/C2MgYnnziUcgVGW//8ioW53d4yyyJWoyMHcXIxLnOoEtfBK0piOBSb8OgqrPK3oQEudpgq5HNooUrYOf2b7XY4JZUspu1alUe4Hc2oggGbTCatIxFTCVL/GO2nbSbyEcTMJF7xayH0taw4p2PpXhbSodYvdREsyrz95E+Nw27tA2n4bxRKaFWzPNmTkXNrW3qMmhDpdWhntzj64uG7EabZJYmYHRyw6uSCLHPvNgywUsUQFlGU2eFaLIBDSrVA28S6GtvKA2oalTMCLTdg/wtoWG9oKihV7dYbedDj1YPUab+nEZnQ2t0QE2MZdpUcOdHG0oxD4GyOxI9b4hwRgfIDrGMDoS/G9w/pcFd5VBg9hFyj2gTLVZd6IRNSXjCQJKPnU7jVoudPcqVssxKDQ0IdGOm1YyRkF3o1AuTJ4uGfA0FXAwSWi2FLzCiVJAHUaK/RxKYSEP4PVr9kTWF2tFkJQedhXys3Vxtvrq8Re9JSC0dF0iQv9vl8cDp9UFQq7G9tY9kPM1+TbopHjs9jpNnJ5AtpHH/7gKyyQYrInarEf39HnT3+NiTm85UsLefwOZmFLH9FBrsK9RwmUirTV59Gmg64bGuniB2wnvIl8rw+jwYGRlBNBLB/l4IxVIZWq2GAz21Rv3/Y++9n+S+7zPPp3PO3dM9PTljAEwEQGQwgEnMlmhKpJWtlVdO61ufLV9dXd36vHt3Vbt3tfat7fPZli27rExRFClSYgKRMzAYTM65c8756nk36B/2H9Av6ioVRQIYzHR/v9/POzzP6xGUpsmsl+1CMpEQVGZ7Rycq9YZMxOPBCPq7eyUhkSalcqMsPF6ftxXTN6cFe/ncS09hfXUX1y7ckULl4MH9zdRKrllVWuRTRSTjWZEbQU1tdw+KpQJ2dwN49IlH0NXTgdt37yISjKGUKaNWLOPw5AR+799/A0anFYlsEt/7zvfRN9iLkw+fwrvvfoTv/cuPEdyIwKAiCiqHP/3f/wQHDw0iVUjg0pXL2Nffj+G+fSg3DLg7vYq1tW3RCEaiYawuzQny8uXPvCBGVmXDgMHeg+jpHQbUFmTLKly+dAMXPvoAR8eG8ekXn0U6F8G5ax9gY3cZsXhQqM61UkHQVBPHhoRSEovHkE1n0D/Qhd29TaRSJVhNXsxPr0mgCzGXSuiErW8wqGGy6NDZSS62VopoTv+ZqhgJR1EWY7MOk5Mjglb89c+9hL/7x2/B47fhD/7wS6KjvHp5Cv/yT2/i9MmTeOqZ01hanMWtm1NYXtyFxeyCx+1FNhuD1+uTqdjy0gqsTiN+5/e/Dq3RiPc+PI+dvQiigRD+/e/9LlweK9LZDFxOH0oFYu9MMimbn5/HzRs3hXnNe8zlceCLX3sNd2/N4trF21CWa3DanVAo9GioHfh3f/QngKaBleXb+P4//Q22l5agUuhRr6mFokAlDIv2ZvASPa0NOdw/SUtlI0qtO82UUpYpia5rJqvSPE5tmkbfQHuXA//Hf/7f8L/8r/8JG+tRySVQKMsiP3rxM89Arzfiw/du4v7dFSmUVIqKYNVafH7YHU784Tf/GPlaAdNzd2AzG7G7GcAMaUsl8ojboNKRXmJDvpjHzuYGdPTQNJLwtNrRt28IO4EtnDp1XJ4Jd27NCNe5UGig3deFGxdvYHuxqQunbM3j8SESi0Bv0ePY6WOwEBPb1ibFYjC0g97eTjmMlA0V9rb3cO4X5yQERa9T4KVPP4dbd+5iYX4JDUUNJqcGE8dG0dbRJunMNLpHQ3EEN8NQVrk11APKMhTqOtx+nxgGc7mS0FYMCj08jhZcu3pD3keT1YL+A93QmDQ8RfHyr7+KgaEhTE9dw/371+TgvT+1irt3V6A3uHB49DiMeh2WZu/CaGggk4oLlpRYz2iMchweuGpBiZIIxWekhOMoNAjuhUQOkM2X0CBtQ69F3z4/vviVT2NzcwHJdAKhaBC1UgY6jRIuF/X3KmFto6qXCTgTK/OFDFKZtKTkkvqhVCiRyxTFjEhzHrM9uJnhpD0ZpzREJcxucvw5gGPTSA2yy+4Uikm1rpKgHj4DhU1vcWFlbguJQEq2Vg2JSidwgDhINRQaMj4rULNgVOlQV6vRMJTh6bDC3+6Cy2sTA3mhmIZRr4bVYkOLnamjewjuRcRbQLkhfQ92t0USort6/ThwoF+ej4V8Ar09foQDe+jx9cLn7EKjooHD5kW9TtKQBn/6H/9PXL99A4ePjaPF65CzqVFW4Z2ffIR8mmnBCjGya80q2LxGCXeanByH02xAd3sHlDUtNrf3cP7SBZx94hS6u9vx3rvvYWsthMX5DWi1Rily1JqGmFy7+/1wuJyIRtPIpItyxhIJyjt1cGBQoAvbW7vYWN1ANpmC0aATj0qNOuU6tx4cWuWkMOXZwvySjl4PnF4TFOqi3LecYmcSJQR3irCYbRIkNj29Luecy+kWD8vOegiF1IOJu1R5bIzpUVNCwWRaGtTpRRDzepMC1NApUWHCskYNt7zXPkwe2ScI12qlhA8++ADBHUp+9PA5PUglswhQ2lOoirF538gAPv3yszg40o/d7Q2EdrZlUMYAtB987x1sb4fRNejFxJEe+Nst0lxduXgHfp8Xj5w5jmg4ind+elG2gkRj0qw6uG8CR08996/J0SzQdbQlN9TCTedWnwNCvniNcqLNwrVzsE009dxut3U1Wey5Eq//Avx+M1SVLKpaKxR6E8pF+vggdU0mmpCAqVavQbTulAVnBAPaDFligiqRixxEcSpPHb5o5w0mqOs0IReFm851U0OlllAl3puleFQm5XzRF8cmgt0IZan8DPiSkEpVVTwBQgTT6SVwq6Iyo6o2iNeOgysO07hOKZv8aHBA2tAgFwpJ4rPS4UHd6JTndzUWlG1VVWWQST1N40qrW/7Je5nSORp9iV5W1kpQkNAnxnJuoTS/Ktx/SXU7yroMFMYyLFbypOqySufFwTaRfFJOy2gkZSduNptkYsIpCxMky5wwsKBU09RQhMFgFKY0HwCClNLSna6HTq1DrliUi5EHBTWQnOjRqUREIENIyMllElyLzykc6WSi2FyL5apihkSF61UGQjEQyQGN3oBoOCbIJnKgq5Uyenp9GBkfgMfXgtmZZcQiRWSSXEmmcOjIMEbG96NYqWFjI4DtrZCEWYSDERgkOY0dJSkbzXURV2pjEwfR09eHRC6DFPVqW9to87eJdo/6Lk7WGUjlavEgX8o33z+mOpZzyOYSGB05AIfTiaWlJUmcjQSbU7z21jYxeTEsKJNLiUZ9b2sHLocb3X2dsl5eW9wRMEpHexuykl7XgNVsRiKW/FeN8+buBnx+6rYbIr3p6m2Dq8UlPN9IOMagOQmnGh8dxgufeRZWjwPTszNiogqE9vDpV34d0WQO//W//BVWZzfA8YBaU8XXvvEaHjozjtXtRcwvrMLtcMJlcaCnexiD/aOYuj2Dj89fQF1BSs8eVOqqJGa2dXUinSKBI4eDBx+Cr20Ay+tBbFBne3cahw4O43d/698I6eH6nSuYX7uP3cAWlmfvg1JZGhSN7hraelyo1isIhYLo7uqQa2ZjfU8QiKqaCfevb2BjMYJ6VSVIO52W0+Qievo60N7RjpmZRVSKvLbyonulvp4oLotNj3B8WwrRyzeuYH17DZ/6tccwNnYA165M4c0fvIf9+4bwwvOPSljGR+fOIxLKiekwzORLDVGQbpw9+yQWF5Zw6dIlfPGrX4DF4cT9uSV8fP6qaIG/+qUvoVTOC71kbOwhqLhiVSiEinH92jUhzCzMLcBmNYmpzEGzX0WJeDAhRjSmgOr1dqTywEMnTwg1Qqko4+6Nq5i9dRc6JVe2JCvw4U0CQtN/wgkJ9e7ETQjHnWZUSVZtmsepcafhifRAHgf8UwoWT+oK/F12/NrLz+L7P3wLiRgnqTWoNTUMHezAsZOTskO/eXUBm8shKQpqtZwcNq3tnfC1deLVL34Z6XIZVrsBxUIcNy5fxu7Gnpgu/+RPvolsPodwLIw3Xv8RsmkmCQKnHpkQHKfd4xWqCE2dpNVwoxTYjYkxnYXxztoutpdDgqIkW77V34bltRX09Pfia7/zDbT39eDKtRtYWV+ETq/Awf19WFqYFRJHKp7G3NQ8KpmCbExOP3wSswtLwpo3WYzw9hAJ6RQ8KtNsE9E04pEkZm7NQK9W4+DBAezb3yd8coWaVJQGItGYBC7ZjXa0OFpw6+Ydke6Z7Q509HpRbBApZ8JTz3xKDtHV1Xnkc3F47DbcuTaHqbsrqNS1cJrdUNUayGfj8LHwqRZhtznFF7S2ti7PFDZjxNB525zo6e8U2dHGyobo6fkMJY6UnVhVUYev04bhkS5pNuLJmDT3TFeEogKf14VKlQhPhUjtssmSFM+JZBwmq10wuUzzzKSpr2/IpsHpdkJB2k61jkQsJTpgO69ZPf1MdZngUm9LzCpNf3xRXkMNLJ/1lH4cGT+ON3/4PiI7SQEBMNqrXlPIpoheDfE9KgU1I6jEhkYJpamK9j6aZPWoNbhZcaJOnjcnqdW6bDpCgYgYN/n+cMOrMxskqXovsCsbus7uFrR2OeBttaFezcNDA/TgJGxqD3SwCZJXSV56VY3/68//HDML96UR15sUGBjoxsmjj+CPfuc/YHM5DdR00JBp7lYLY56fxfGTR3FkcgR6tQrVQl3kHJeuXMWzLzyFUjEjU+RoII2pOwuYnlqSxpfwg2Q2CF+7G20drVApzbh9axq5PJ8VOqGD8TPle2MyWmSrU8zl5CytlLJo1Cow6hltX0YomJV/8h7WmgCHxygSV6udw6e83L9s8NeWd+H3t+K1z30WP/rBu7h7Y0HCDW12E4K7EcRDlQdSGZoi+T8WZU0UIQd4Qu3iNSSZWQpUNQpozUbZnLX4nThy9AAef+q0DLlWVpfx//z5fxVfmMmog93ikJ+lmK8ikkwKwnl4dAiPP3EaXo8Nd27cQHBvD8U8Gzcdzp+7gWy6ArPbhP5h4ood0jTdvjotzaxOS4RjHtFgCZWSEpUyr6MaevvHcfqxl1DJ5ZDKkMRFn4UapUJRZGvEIvK8rvAazxRAAy7vAxcTkZNMrdWgxUsfSxn5IhG+BpgUBUkS5RRaNl/E6SoUSKbLUFYKsOjr0gDQ86dTldEoF1BS2pCJ7EFv84jspqLQiRxMmY+j2lBDYXNJ6iv9Niy66QtR6XWiaVfVS5I+T5lPNR2H2mgBCnGoyiTYNFDlGfLgpamXRBLDop7FfaVSl58xq/Wg3lCCg/cit4WaEtSuVii0emTzNTGo6m1WaEwWkdhI4FYpi1ouK4NQ/ozKbBRKRwt0LX5JkOXRwsKdmwZKZYiK5CaGvHcGP/1q4v5Lqtyr+hTUZupVucqntpH8zoaERlQqJdG52fhha7Wy3okn4nLo89+5OmVcM01qTg+TzdqwvRuG0WBDOBxEsViSFR8DFWhoUumUSGXT0Gt1skKn2YSHRamWh9pE7ZkeHR0+tPo7cOnSbTG+ZonEqzERsiH6X5fTI5Nn6g5ZtOVzVUlJJZmFq1KmCxrMBpkYUf6Tyza/v/37+2A0GUTfyjQ3SnvUCi1CoR1ZHyqVBkF5EcHXdKEr0NLqwac/91noTGZc5ZR0Y1vSFZuPOIU0C+2d7bA6bKIZ5wMvHo+IpMigU0pynYWTrDQJIdS2lxDcizZ1kR6X0BxqjYqsxcPhmHTmBw4MY2djC4HtEBrcFlhs8ndpVGp4W1ySDMvOmE7/2bkVFIXepISOU9POFlidFiRS1NM2G69KMYfJyYN45vnHkSnmcYtYQrsLfQN9MDltUKiN+G9/8XeYu7OABjcN6iqOnxlBR78LuXIGao1FGjXSgCYOjOOxk2fFNDW3uIiPLl1AIBJApV6A22dFT18PVEoTpu9tYGjwCHwdA9jZi2JrZQPzt6axr7MX/9Mf/yEcLhvy1RxWd9YxOz+N99/+CcqVDJ564WHkKjso1ZsH8u5OAIV8Tn5uJugxwZDc/J2VJLZWEqgWmfaqEf2hSllGa5sLnT2MkW9geYHGq7IUq62tPtidNhilcN/Fy599HsFIGB98fA6HTuyXsJTrl2/i0vt34XF48OyzZ0WrurWzg9WlHbkv8jS9WU1wOu04dfok9nYDuHjhKo48dEwCx4rlKnZ3Ypi9t4DTp07LwTwycggebxeC4QjiGcaUpyX06/yHl1Ehf1ddhcmsRorXVEMvzSnT+sxGIrwYkc5DxCrR7jSjBfZYNBegZVgGU++KNGkR/0jjkEKClsSLykw/GdDwYGsW8TyQZYJG7apSKfcHCzL+Ob2pjpY2CyYmR0XbvbOZRJX6am0VHT1OTBw6KBSPqeuLKOeUMuUsEdWnqsPf6Uf/8AEcPn4CoVQCBw4MIZ+L4v7ULZka1utaPPPsi5LzEE+EcencOURDu+jq8uLzX35ZjLFcI8cScbz9zttChKFMbml2VWRyHnsLluZXEAlmxPjmcDmEMnJ/bhGdvf34/G9+HUdPP4z7C/cRDK8iEd1APhuTTWAqkUImnsPm0iqyiYRkPWRLRRjNDuwGd9E72NkMsPF5MTw0CrvJjUZZiQvnruDCBx9DpazhxKnDeOGF57A0v4SZe7NYW18R/C3f5kqpDtIKg4GAHJh2p0casXw1L7i8/RODcLfZodYpUC0XJcRlcyaAufsbyBcasJutMKjUco1zg8nnKjc66VQK8XgcJcauU19NLOVAmxSL03enRELmsNoRDITFBMfCQmVQo63bjVdeex7Q1DA9fQeb21to9XpQKGWE3c5pMlOimcxMMgcn37x2KP+RQ7zWQDKRQrFM+ZkRffQ0VQoo5uqSHaBW6mG362G08Pohpk8DndaIvS0awGlYq0JrUEp67oGxA4JQnZ1awdS1JWQiFTTKAOeepLTQ9cjnHc8Geh5lmmnQyjWlNtUxPNYNnaUhzyCiCSmn5DxQq1Qhlypid4uhS1roTTrxAUh2AZ/JtZqkLRscShhdGhitegwPD2CgqwtuowM+WyvMGhsEslFSIBDK4a//v79DMBRGtkSOvRMvvvQYDo2M43/8xp9h5mYQ1RKlP0rY/DrsmxiCp92N7m4/xsYHYTPrsbW6jcWFTdy8cRft7a0y1SSyMxpMIrCdRGArDr2OGSR0TuVg9+jRv68HbmcbPr5wQaRr+w8MiceMhiqG/zTfT0r8TEgm49jdWYWWdBitVkLhArsZpFMVlMoNkRM5WjjJ98Jq10ojnkmnxdsTCmSkwR5kaGCshKW5LSgbGvh9fqG2hXbpXWiaE5uYEFK66HvkGUN9Owv5JpKREjC7zwGtSYvxQ2No8dvQ1etGi9cmuFQmzt64cVWoPp4WF9bWt1EvKYSmtBEMQGMhztmFjjYPHFYt1uYXZLvNrXo4GMfuRhzVkgpaqxHuVjs6Hk/ByAAAIABJREFUOjzwONxYnF/B3k4Qej1gNqukYaPUiTkSzJwYGHwILb6HROqrIB3PahI9tzwMVWqYmHqubAhEgttSpqFyO075FDdKLK75rCUbXxhblSYP3uygXLgpL5QtlE7blIoUMlCXM6gwR6NRgUVbQypTRKmmE1kMMzMoS+MQwO13CdqX+B5KW/gbaPam7IQsd34fnHzTnE1pAq9nFuVs4HT1lDQ13MRQmcA/a9BSClRpBjOV6lK0c1hKKg79ITWtSfIWYLSJZMfkcojuv0ZwhUKPqkIrmw/q2GW7QjxloyoFOuWZqkoeWoMONfKxH7yy2QoMZp0U6iL9Ec9AcwPwq8L9l1S4qx1F2H1q0WdRGpNKZcUERuMpb3giHKklZXQ8yRTkChdKWVnpCk+1UBWOL7FInOEx5OjEidOC8ZqauiWYPK/Xj2AoiHw5Jwmq/FoSD262QKlWIltMQqPnVVSDv7UFx48fRzqbx8LsCtbXdmQlzAloqZgXFJ7LSU16EW5XC+y2FsxML2NzaRM6jU6Y3zUF8VMxaRw4cTUZ9fB6rWIoYaJcIp5Gi9cnN2QyHUarvxWBvQS21pPY205CqdSg1e+EUt/A/vExtPg6sRdIIBWLYWtjW7pmdp/cOJALbjCbUKpWJQSB74+XaEtVGTvbGxJFzsmnk05uahJrCszPLaLV55PCnhMNBrtkszXsbEfQ7vdJ5Fs0GEW9UpWVI4t2jVKF/r4ehKK76O7tQq5QxOWLdxCLsSlQo8VrxcC+HjkEicOkyZMPKZpCHXYTOvsYvmSHv6MLba1t2Ld/CHOry1jbCOGDn1/E8swyGuUKNNoa9h30YWCkVdbYkUhGTMcepwcj+4bx+MNPwGJyIVcp4aNLl/DRhY+Rzadx/MQEkklGXGqRz6rwzFOvQKlxYG5hDVPX7yAXz8CkMeFrv/lVtHf6odRrkKmUsL65in/4m79ALLqFI0eHoTXnUakVYNRbsLcZEBrLY2dPIZWNYGNzHZlUCdFACUuze1BUFVA32PlDGs+egQ5YHAYoNTqhn5A3nk+Tg2yVRDrqMz1+K5598TG0tLbg/XMfwurRSFhKJBDFtXPT6G7vx1e++iVkC2lcvXYD5z68hHwuA61aKVQjcvVZnFDvfP3WXdidLmkKiqUS4pEittd38ejpR9HW2YFTpx6Fy9OO6bl7eO/cm3D79EJ/uXL+BgLbUViMailyqG0lv7lSYLR2TahM3P6MjIzB5XHj8qVrqFY0iEWbmxcdN2CCgyxL8c3pmugoeUA0H6dyiDUnaCqZyFMawwka8YJ8MVRGvE8qBUh4pVTmmeeexjs/O4fFuT3UaypodSoxrR4YHZSk4b2NCPQqs5i7GVxWadB05cHA8H44vW6cOHNMkJu1Wgprq4u4cfU+UvEGyhWlpPqOjQ8LJu3ChxcwPHwAz//ap9BQVJAvpbC6MY/bUzfh93chFIjj1tU76GjrgElvEtzr7nYMGqUeDocTbW3tuDc9C5PNjVOPfwpHTpyC3spJf1j03an4tiRlcus0d38B60urqBYK6O7pRL5cwsbmnuh1va0uuHwOtHZ0o6dnPw4OjWJ3axfnPziHm5evQaWs49SZo3jmmWfFDBcLxvDWWz9GIhWVHACuq6OBCFLphDQVLo+3ySTPxWRCO3liVHjnJLAwHr2arSC8lsLUzSXksjXYTGbYzRZ57lKily0WYDFbZLLMnIYyGzGFAlq9Fu09fmlAWVRwa55KxCUTglPvOo2dJp3c47/xxc9ieu4udne3RGJnNmnR1evB/v09Iinb3NjE/alFMQFL9oPBALVKLVkEeprZ6nUUSmVYHDZ0dbWL3E+vseGfvvUjKeAZGNTiN0GlLcPf4YNBZ8T9qQWhPdFrU0cR44cO4uDoQWys7mFzJYz7t9YR3S1ASTIVN7bCs6YTkqZHYueaXgxKnUDChraCth43DDbqbauoK6vwtnhg4qRfoUQmWZTQK4fVIwVIvpBEHQyLqcgmk4ZW/jmdWS1DlxZvi9y7HpcLHodTmh5OcO/em0epoMI7P/1QcK2cCA/ub8dLL53Fvr4B/N9/9rf4+N1ZZJINKWaMTg28XT60tHswPrkfRmMDTodFPAeXLtzEwvyKNKg2K++BEtLRHPJpoJBms6xCXVkRPwmJKa1dLbBZXWJoNVt0cHtsiEZj0gzqtFZp5Ln5dru8iISDmJuZlrOLwyKD0oxwKCvbQEpTlVrA7tGhe6AFdpcehWJGpDfMvYiFS82z0mkVdGUinBXZB1GkxLuG9pJCN2vqw/mJNJNTeTZy+94MdqoLA93b1oreoV6kixlBHqsNHG5Z0FCWMH3vjsh5hga7Bamp1agltJHEH27Q7i/OI1+tQK2jnFQDm12NfQNd8LX4kYwVhFg1c2cN+UwNepMRNqdLaEKHD4/j/sw0ZmdmYDQBLrdewpfYUFCqlYyX0N31EMyOY9CpqRhgkraxOZQQchZN9lqRSzJVlb6KYioNnVEHvUEnYUmUCRPnWFXw+iJWl2z3hpDuOG1WN4iyVEqoEjdrumoWijyb1YagPht6K0pN/LkU3dzuUqGQSeVgc5qbv5CLolA3SBIr3+ZqMQ91LQ+tXo2qyiwGUFW1KDIafk1q5BtFPu8hNJhAvACvUw8tZUrkp1MCSRIVG45sE0ogYXs6HbTOdkFC817QWKyih6ccRunyC/3KoCMciNN0hRhvBQWpUqNKGgObY0qzlGqhVTVqdVSKBahNZgloYhgjm5uipNtXflW4/5Lqdpj9DRgdNNBwykxdFdFcVeg4YTeZEI6E4XDYhbxBlBinjtkcDQ01mI0O3L07K8UxWdNM/1vf3JQbxe60opBPCwtYqTaK7pFfP5mOo8pJEqf2Go1Mx2v1imjUKYngio5FJYNCwoEo1lY3pdvs7W1FJh0XBjLqLMBNEmPe27MPjYoK7//sQ2STBbg9LkweOSAR1Kl0HC3uVjFXKVQFHD95AKNjg5idWUKLt1VIBTwFuVE499FVrC/HEN4jcSQlceQqfVU46r29o1AprYhEwpi+NwOtUitrba6g9UYV1HqdaE1pruLEjYl4mQzNqwFxh1Pjb7NakU4mYLPZZRrOyPh9+/tlWhsMhqFW2rA0vysUCKfNIRz5Sqkg4RsmA01hVbhILiik0d7VDoVKi5vXZxAJRWC1mIV+MzDYi0KhiFA8CZPBjmg4gnqtJOEgmUIShVoRjzx+Fgf3H4DebMTq5g4++ug6VuY3EA/F0SgXYbEqMDLZiUefPoTt8AZ2dkJs8KFXafHImYcxNnEIRpIA6jXcm1vEz3/2HmLRMDr9nqYeuK5BtazFmVPPQKNzYGV1G/FwEhP7DyGbKkvBZHc5YG9xSjT01u4W/ulbf4m99UUMDZLRXYSvzQeP04f5mRWsrSzit3/3K0jlA7h4+SPZCK0sBLEyt4NKFtCxqVGpoTdTbmWHmil7VivKuSriwTTy6dIDhKIG2UJKYrq7hlqEEHTt9g0Ua2k8/8JTuHL+GqbvrOGpJ17A13/rawgE9/DTn76Ncx9egELYwKS3lDE6NixhJ8NjB3D5+k0kc1nYHXZsb+8il6jI3/XScy+hf2gIIwcPiaTr1t1r2IuuoFxLIRKJSKET3k2gXq6gtdUt8g6N0ihGaV4sRFxyev6pTz2DA/vH8M/f/n6T0BJLNxP21E39I+9T6itpaPrkxWk6X80pO0eZfMBTlUjjKmVtTRIFDwc+pBVqJhNW0DvUij/4H34Xf/1X38atm8tQVbUyre/q82NouF+oKSRkmPRWmfxThsENEylGPNAPjO3HK597CdHYBnLFKAr5LPa20vjwFzckIIe4zmMnDsl07frVGZx97Dk8+8KzqCqK2Asu4tatj7C2uSBmS06DaWrc178PsUhUTHqVPMTYy4Th7q4u3JmaBlNleocPYnh0DB6/F+l0COHgCjrbLYJ+XF/bxPzsMna396DXaNDd1SYa+bn5JdHVkhjj7+rExEMnMDp+HL09A9jbWBdJ0k9/+KawnycfOoQvfOFL8Ps6Ed4N4Fvf+n9RqecQT8al2KsUygju7coW0GxhPgKzKFKwOMz49KsvYitEAlBGMi7sBhuS21ncv7suDbHFYIHVYJIkyIZSiVQ+J/4gFme5dFrIW1JPqVWyeWlrbxV5VSIWlV9jkZArMLSGOmcTegZ78OLLL8oU16DXYKC3C+VqGqMTvSiWwtjYXMLN67eFlR8JFpAjXlanhsdtQ0dHh0z+SpWaJDFbrEYcO3ZYML7L8xv4+dsXkE4VhXBz+tHDUGjzYhq1WMxYX91CPl2AmdNIlGF32GCz2wS7q2qYsb4QQWAzIczwRqMZLEPhIwc9JBwJ3rreaAb/oSphQXa3AT372kRPHo7tiE+irdWLRDSG65dvo1pRwcZiR6VAOLwn31eplJOzRaXVPsAMc8NkgMFkQVdvjzTrpNgwt4GSsQvnL6NeNmBziVNoyFavq9uL02cOyzb47R+ew81LK8inWcnyGaOGrcWBti4/xidHMDd/G0adSja7G2u7UKrU6Onrgtmswd7Otsg8FGUdCtmaeDs0RiVqyhK8bRZ4290Y2re/WSCranL2MdirlK+iJKZzHRolCPrQ6XQhGgkhy60uNc+lBlLJMmLRHErEHqoBk12L1i47jFYVctlkM0+gCDnP8pmqXA/lfEM2RGxaXA4HaqUq9naiqFZlVtDkhMi0vQkqIaZZZ2RtQOKKTnwgdpcdgXAIpVpNwvy6+zuhsyoF39ve5sbY2ADGhgfgtDokvOrtn76H8xcvIxpLSGVJ/Czfx9YOG7ytdia6IBlh2KJazr94JAurySoBeDa7S/IldvbWoVDVMLS/E109bigVeRgMSlRLVVy7vAClohOdXWelMa3WCVhQC7qQOncWmwymowS2lCugJESj5oCEUrqBkU4YLMSIQkyixK+brAaROhVSGRjVVZG20LzKaXO2UIdVWxLiyicvbp4UKjVKCjNKxRIMBq08l9mM8mtyjk+zKDfXSpsPWk0D1UIOan7AnyRbK4nD1kKn4EBEA009h1KxCnWVkuEiNCYTrAZIw0YZr46G22pz4s4X7x8ZTikUKBucAg2p1mtw9AzINF5dL0FtsYuevl4m9U8BTaMkTQePD4Oe5bhKTLyk2HArxoJerdejns8ikiFKk8FbFiEaSUNR+1Vy6i+rboe1Q4mGnjIEtSCf6M4X41qN7FmmfQm/S0xR7MQ5gaHWnWmm9aoSHf5OKRb3ggFBZsWTCVn5cW3JhwdxfywyOcHn4VWrE4GlQGu7V3SvcYYmcEtUqyOXy4u20mw3wGI3yZ/JZnPQsIu2qoVBu7sVkmAcq9mL0ZFDWJhblQNiZW5N3PdMhRw52AOFKoejR8cl4OZn7/4cnlYLDkz0oqPHh82tIOYXNwR/RH63y+5AIpxGKlbE4swGUvEc9Do13B4Tnn/2SRw7chx37szh5vQMwrEUQrsRQctxst7d1yYEkmA0hmK1LKQKi10nplPKgIr5kiAAqXdOJCIwGk2Cilxb2sDAQI8UgplMGplUFfP3txHYDEpYVTOSviiuex6ulXJJzL3Uzu0fOQi1Wof3P7qKTDIJs75JPKHvgAxoJv2ZzXakUxlhfVttBqi0deQqWRhsRjx05Ai6e3rhb+/H22+dw+WPryEdiUHZYPNRwNjhbrz2m8/j1r0rqNYUcLV4kUpn0N7ehcF9I4jEMijVmUIZw43Lt7CztoE2dwucNrPIpNxu/r5xSXxlIUZN9ovP/gZ2d1O4evUq8sU02jqY5DqIQqmAf/z7v8bW0hy6/B60djlx+tFH4HL78ZPX38Tc0hS+9m9fRbYUwvUblwVzOT+9icBqApqqRpooxqKb7Tq4Ws2oqyn7MiCbLqCabwBVcmjr0uQVS3mYrCrobUpMHj2Eqel7yBcz+PXPfBpXL9/EzPQa9g2P4NGzj2JoaBDT0/fw7jvviU9Ap2pOKRwuo3xmE4eP4P1z53Ht2k2Rz1DLXchUsLcbw7PP/Bqeef55+LxtuHNvSgp3lb4Ihaoo0/V7d2ewvrwrRj/qR5946jFYjQ6889YvZLLf29MpU3SDwYRXPvN5XDx/A+++9b5IriqVgshc2PzxQKpSFykepuYERtz+fHgTiya/0PzvbKw5cSfGj1IwHtCCpyNu0NIQ8+Orr72Ct97+AJc+vgtQHtDQCGmju69PEIGchtusTty5fRuxeEA2I/tHhtDR0w6Lw4KTp08gm09KgBbpKNsbYaCmx+ryBo4em8ToyEH8/L1L2N5J4syZZ/D402fl/UQjjw8++DFu3DgnoSrUL5PG8crLn8POxg7mpucQ3WOxWpHi2OdzY3l1GXWFBh39/Th25mF09fXA47Jh5v4V9PU4sba2ioW5NWxvBZphLeUKDo4OyZaLoTD8ugy48nZ04eDEcTz65HMYHh5BYGcN777xY1y5cBVqpQajk2N49bUvyAaI99p3v/v3sLn02NxaQTIeQyISEw8H33eL1YLB/d3oHejC1MxdtLR5oLeyqc+JoVPb0CC6kWxSc1IlwdDazE0pGmfVNHyTAMJBBdftuXQGCk7YFICv1Se5AfF4EK0+D6qlGtbWd0RzKmmXBjW6+rrxzAsvyPOWz9pTRw+LdCIYXcO96Qs4d+5dhPZCYrYuZCsit/D5Lejr70WmUEC+CnR2HYDJ4ESpkMenPvUIEpE9wdPeuT6FudklmcSPHtoPm0sLhaYiCaHpVAK7Wzuol0kz4gCmAJPJLO9ZLl1FZC+H1YU9VAoK1B8U7k0pV0O03VrqxCtlkV+ycNcaga4BPx46OSYR8svrzXyDVm+LMPSXF9ZkA2TUG1CrVqTJJSiBGFm1WiVYzlyB5wonsGpBvLZ3d8JopYZdJwOmeDSOe7dmkEnUBHXJr82iks91JsumE0msLu4gHiJDnRNUGuD1sl3jNo0bz2QyjGwmIdPdcoXEDa2gNTWaulwbRDnWikCW0heG3KgbsrF45qVH4G61YW09iHy+GVpIOUUzibyBwF5ENO71ModoNUnrJeUjEQtBxwTTbEWSeikjzeboW1BKU2Bx6aHU1uRnUCkUqJQgP1+jqpQt695WACVKDtXMVVXKmRRh6i9lGg+2dJ+w26ln12qJcNSIAZWIZgImeD3uhoKo8b3VqWDz2GD3WGC0KtHZ7Ybf78C+ngEoK2pc+OAmPr5wBclCGiatDhaDGaFAFCaHDrYWGnZriIRSKGYArcL2wNdWgkLQmNxsNn+eKgrQGnXo6WvFwbFO9A9QLltDaDeON39wDeViKyaOPC1Dv0IR0KiIfSRxpiFBZvR5UANezBZl40PNdz2fQS6RETlM93A7tCaTXLvKekWaZaaqRsI52HRVGFUF5Co65DJpSfO1t7TDrCmJrJEENKXdK3VHCVrBMtIMLnvPUlrY8jVmGxjVUDWa/7/eUKBGdOh/99IRufjgv/F74WZEUSlIs0ZJJJtUev/IkueWgM2WfM9KhSgf+OK1SMmTyWmX/16CXhoEpcGCGgeoBqMw2TmFV5ZTKCtM/4p55DBHY9BLoVcC5Z+A2uaQhqVUbwY9sRYxWihTUjRrm18lp/5yandnbwNKU0kMeNSsE5dHCUgikYZKrZco62QqBr1BIysgPmSM1FJV6oiFIhjo75NgGbvTia2tDUEnrq5voNHQypqeeLaGogG9TivBAypFFXqzFoePHRL95sLimsSoUzdLHSOT/ZSaBrRGJrgRR5mTh7PTacbgAOO+Kd9ICDN439BBLM5vY3U5hHiQa7mMdKMGA790SXB/xHRRK6ozqeD0mdHR7Rdu7trGLlZWt2SNZzOa4WOwC1RIx/KCmaR0ghOkU8cP49mnH5fDdTeexPzSOq5euiWaPqvNiFNnjgn1YXVzQzjSRqsasWRYQje4AufBodUYRbaTziZg0Olx5PAJLC9sSsd64sRRSf/Uacy4euGuNA2ba1tNcyDIUm4eJpywkSVPWdLQ/n0wGC24eOkWIsEQDFoVHFaLmG5SmZRgt/R6M/K5HBSNikyjDCYl2vp8gK6BTC6LgyOHcPLUU7Jl+Ie/+Sfsrq8D1Rx0hjKOnhnCb3zteSxvzQr60mS1igY0lczBaHTBbHajXKtL0zN3bx6by+sY7OmD1WxAndz9qhaj44exFwo3kVJZBX7r63+MVFKB9957H26XFX6fHVa7BZl8Gm/99PuYvXcHbpsFnYPd+PVXX4NaZ8ZP3/ox7t6/gt//gy8B6gpu3LiG+XsrmLq+gOhODpo6C3e10GisdhW6BnywuI1ymNFgmIrlBLNGxrRWT5lKRsKabC1m9A4OCh0nn8lgeN8+bK3vCjddb+I10oGJiQnRl3743vvIZlIyzcnkYxgc6hamcFfXgEyGz5+7JNz1Np9fDLEz86t49PGn8eKLL0qRefnqRQJxEU0GkExHkC9ksbayjnAwKpIomvlOnT4Og96Cd976uVy/Pd3tomu0Wm346pd/C++/ewFv/vhd5DI5kaGS5MGCXaYs5ZqofymN4ouTRK5R2SBwTcxDnTIMTuCpcacxlQ90SmX4Tw7lrXYNhg524+mnn8J3v/s6FuZ2gCJzGYhpNaGtuwe1hhYvvfgKerr78a1/+Fssr95DtZaVePmR0YMYmRwV/TmxiNFYHJcvXsXG6q54Hpi0/NBDx/D88y9ifnEV3/vhj9Ha1oajxw8LCSiTiuHW9fMIh9dRLCSlmLFYPfj93/tj3J+axdLMAu5euymZEPx+ervbMDs/i7pCi2NnTuO1r3wFJosN0UgAWk0JCsSwuDCPleVtXL9xR5jhpKAwVbSzqxUXL17BxvKWmOYcnlYcPHwcAweI9hxEIhTE1JVrWCTKrwYcO3UCr33+y/J+37l5HT/44bfhbjEgkQojm0pJOujizKLc315/C44cG4PX78AHH30ogSu+jlZodTr4PB7kEjksTa1LNgCZzSRl2a02uR8bagW87T75Osl4Coo6NfoJKSLYqDmcbrR3eqBQ5LBvaADhcALzc9TKs6FXQW2A/F2PPP44Hj37lGATnVYrCqU8rt76GAsLV7G4fFueKZSzGbRWSZGm78dqsyCVL8DXNYSjx56G3dSGCx+fR3e7G4GtFcxPT2FzbUOaICbFDo/sR0ubQ1KIu3q8aFTzWFlcRCjAoUodqysbUrj39vQIznPm3hLWl0JoVDVCQZHkIIlVbwiVi80qJZnUElL24Wgx45mXHkN7r1skj9FYCB2dfpEsEzlLU+vt2zdgtxrFHxAltSRdRypekC0Kn8OpbFRCk9iwq/WUa5KkUpNnAYlJ+WwW4VAMuQyTvYtCDKNumsUIz6pEIolKsY5UooRMuiw5CTQEd3d3w+9vly1pLB5BNBqSop2fNZNgHV6TMK8rpbKACDgdZwGm0ZvkM3a1mPDkcydRRRGLy9tQqUiIYjIvaTF5wXaura/DqDdKPgib98BeQGRLLocZhydHMT8zh73tKJYWdrCyEm6S13RqUJbMzaMQ3UiAqQHpWBmNihJmDo7iCRkI8Zzlc9mgNwvemVrpTwp38TpQUkephV4Bt9eK4ycnEE9EhHTEc40TWZvdLFQ0T5tHpv2hxBb697XD12pHLpXB9koQoc3UAwMtiRd1kRTVqgUMT3Ti8MmDyBXzuH7pLgqpGgwKSvDyiEVycl9yUq41amG003hdkYC0nn4vJg/3i/ad9972ahjvvXUHZssATpx5Rv4Mg5J433KTQ/15Jl+HWdfUnedrGpH/CWcrl5HPiAWo0WJC+2Cb6L1Z/LP4pZeNOTKFTB6d7UbZamZICwBgphSqUoNFW0C5qoTS1Q4UMqhrOCDTop6lV6EBTT2LGv8OJYRqw+e1wWoVuWyDYQp8lYtQMATvAbr3kypQdO2FkuAb+Vnt7KRFpunzmuW+5QaB9RE3sNKMPPiDwmZXMtvPIAZxIroNipJo3znAaGgtSJdU0KnqKCkMsKlzaDBRlSQhCzdSGpRrKmiMBvkazKzRWW1Q6nQP5JeQLRxf6UTmV4X7L6dsB1z9RVi9ShTz1B6imWaq04jOq693PxwOD+5NT4k0hJp3TuXT6SRKxSKMOi3MRh1sVosUr3weU9tIs93dO0uIxbnupQ6PD0MNFJUKnHZqwvUo18tw+3yo1zWYv7/cNGE0GMSkht1jhVLbQLnG6O8MLCYWoVkpWpxOEgbKMFtMMJstQN2KzdUMkuEUUrGE/H0sDJmi6HAa5WuNTYwgmgoLISdPx7uZiaOdsm5PRBM4NDqKaCQoa+hQMIo0Jxmpqpi4+jo70N/bAafdDJPLia3tiKRBJpi+aGb0fE3SVK0OMzTGGlwtRgTDDJpSiXGGD0mH04NgaE9WuQa9Af7WTuFUszk4duy4SGGILQzsROCwubAwsyDYTaWiIe8xizluI6gHJTWGmnqNVi8x4VsbW9AoFIKYpIEonUuis6tbDvqF+QVBYfpaHUhkQ+je54ez1Yz1nW0EgmmcOvkcbIZOvPH9txFa30a1nIbeUEHfASdeePVhNLR53JuZQYvPi53tXTEtD/aOwm73IRKJY2trG8l4BtvrW9g3OISHHz6NlbU9TM+uYXJyEgf2H8S5Dy+ikKrj1Vd/FxZ7J977xYcYHurD2dMnhKYTigXwve//A65fPScBPJlCHi985rPQ6o2Yuncd8dQGJg71Q6NTYZ6eh/k9TF9blNRCFpZaNWkDlCIphXXd1duOcCwpus5siizsOix2S5OSoKzAYFCgWKfRyChUgmImJ6Y3TsxNFie2gnvC+m7x+AQ9tzIzi2KF+scybG4DRieGUa1VsL0egdXowf3bc4hHYhLMc+TQYXx4/jJ8HZ04c+o0iuWmhpFaapqz333vZ3L48RqlJIrGWRIFPF4vNCq90EnYGHe0edHW7kOb34dHH3lCUi9/8N2fiOSIh/HudhilAovxZlFAZKDQZESzrnpwUJSachmhylAmwzV4Q6Y2NDc2EwINAAAgAElEQVTzPuZhrSaH2qbF0ePjGJ8Yxz//8w+wt52Q6ZSOwS1OCw6OTSKeLuHsY8/CYrbi9R9/H6HQChTKnJhrjx17CF/48hdw4QqL7yQMejsuXbiFRLyAyYmT0sxpNEZ8/vNfxs7uJv75u98SZN2zzz8pWvkrFy4Lts9oYPESF5OU0ezFI2dfgFFnhc1oxN//1V9hfXUJLR47xseGcfPWdeRLdZx5/HF89RtflxRTysJy6QD2AvelCLxza1auP8rMGAw1PNILm8MoDefGyjaCOxFZTw+OjsLf3SUTvlI6g8DqDgKbEdShwcSRw3juhU+jvb0bf/kXf46lpSl0dLswNXVb9NZ6cp5Jtyrk0d7Vilc+9yIqjTx+9MPX4XA74e9qh1qtRzIWQ61QQSZURDiQQCyWlAkkZYapbAoNTR1WlxUWqw1PP/6MeCV++IPXpRFjd9Xa3oGDo/2IxjckqlwBDba3YigUS6gpSvC0WvHKay/jsUcfh8nmkLTqhaUl3Lp5FzfvXAGUGdSqMdhtJhQZzAY9AqEYzGYzevp60TvQD4u7HaFgGahYEA0EMTzYhXu3riC8u42VxRVUOIHTmdA9MIAvfe3ziCV2sDh3G6srM0jQlA8lbGZPM5K+UoXH5RTNPifOy/M7qJVVMh2nGVCl0jwgH/EJ2Uz3pXlTo1eipd2GJ54/A4MFEr3e6vNifHxUgq6YoDo3Oyebo4nxYWxvbooXams1hVyahbkWBgt9G1rR/XMbymf06OggLMTxQY3drT0xL8tEslpBOBLC6Og4wsGYhJvptXq5XxwulxjiSdm5f3ceBq0Zk2MTyKRzUvClUklsbG6KJ4pyJsIX2vpaYOR1RAnVbhQKbkSoj9booDXqhQDT2e+RbUWJmEm1VjCL9DJlMgmBKUSiIXnWu+0eachJsuI5uG9fL6LhXWyurUHV0GN1KYjNDQ62IMMorYnbM4UkQrd4nEjEkwhsxpFLV+RZp1XSyC6zYDHBMvyPRs8SvTUNNv9VmajLtN2gfVC429DV04JQeA/pTAoqtUYwssTdkkWvt+pRV5VQU+cxcmhQAAnFbAHpaB7FFL2uetGhL84uC8jC7tLioTPDePqFh+W8N2ksQFGFRCiBf/n2G1iY2UWh2JBtmsFqhJlBRyhCpVVg+GAHHjo6DIfVgVgwgZk7y7h1eQ5u3yAOn3wKGlRFdkbiCaUr9AkpSMXjoJHce5J26hXhnOvMRpSyOZHwlilvsZrha3dIQBFNqEwQJf6Q8lH62TgUq6v5s+qgrORRTwRQUllkkGYwalGoMGlai3omCeTj/1rkflLXsSYiYKCjjahfgi14DzZN2bzWiK/lVkAgHCjLr7Pe4W/K5ypYW0/K7+/vd8rEnbImbrP5+1U6LeoSqNRsSj4p4/kZ8vFRypdFBscGIl8zoVbIyOeYztfgMFRRUllh0xfRsPpRNzhQb3aCUBmZIkzvCYv5pv9FJFQc/KiUqKaTvyrcf1mF+6HH3BiabMXqyo6knhG1Njg8KJq9ufk16NQmMZqwiysVGV0MQSpyFcewARbuTITkZFktznMDWnxtuD+9LqgyhYomOjLb01DXVWj1teHZ557DRxc/QKHCDrwKm9mKoYEhzNyfQjgWFP67UluX4BO9VoFctiBTxVqlKp1+oZTAwGC7TGuiIQZwKGXaEgtHkU2lYbeZ0dPTBq2uBp2JDxkLFFolHE4X8sUKIuE4RsbGJahod2dDqCI2m1keTslkGjoDjaytOPfhFRg1Rvh9PpkUTBw6JBq64F4CO1t7smkIB0JIpRnmYoLeRB1eu5gXM1lSRiLiHuchxfegWKYm1CCx7dR70oTHAtNstMHn9SEaDsNmsQmxJJdi4d6kLjAUgUUoA3ysdhvsToeYa8gxjkbjTdazmHIMUGiqaGnxCeJqZ2sXZiN9BAq0dbkwdnQI4dQWCpUS3K4uLM1HsLdRQmgrhWQgAlQ5Xa/jwOE2PPnSEaxu3xf5j9fvxer6KnLJLM6efhJed4cEPN26MwWj3ipr3VOnTiCTS2N9IyRJeU9/6nH4vR24fOE2hgcPA0oLlDoH7t5bwMjQGM6eeRRxriptRnzvB3+LCxd+gp4eF1R6tbCyObHLZMKwWoHJQ0Py78EAUxgXcf38PWQTpWYghBJiXDabGvjib34WTz/3BP7x29/BvXtzMrEQaZaepAsn0qm4YML0DEsp1RCPpKBVKHHk0CSikYhIEtZ2tmR6xdwCA4NTlGoUykXsBDbxxPMPQ6VrGoNCgbRohVOxAhbnluB1e3Hi2HHcvnsPFqsdTz55FolkRJj0+RILXCNavG7cuHETOztbEvKiJiEjl4fb5URHexc+/uiSyM9YtPv8bpw8c1yIR/VyA2+8/jZi4aQcwtzWcDWqglp0kJTJyPJbyWKEE/aaGPWaeSRNM1MzNOMTqkxzikutq1qjg8NBKYFPUJqLSxtYmNsUEySN0z6/D6MTh7G+FcS/+frvIRgI4Yevfwep1C4UyMDtMeOb3/wj4e1fvnEBly7ehMvegfnZHShgxe/9wTeRKwA/+tGbGJ+YRDS8hel7VwX11uLzoFgqY2V5BX29HSgU4iiXMogn8sjklHji6Zdx4MAEEpEIvvOP38LKwjTsNgNe/dzzuHjpY6yub2H/+Ai++ttfE0GuQa8Ganlsb9+Dx+PFuz/7GHevTYkhNlfIorXLheOnj2JtdR33bs+iVm4IvrV7oAdnn30K2zubKGULUFXUuHNjFiTA7R8bx2df+yKcDh/+45/+KTo7aJ4fx3/7y79CJpGF5cFmK5aIorXTi6MnRyVN98L58zCaqQHuxdz8MsJ7e+ht74TT4MPd27MIBeMie6DssFTNoaauwuG24syjZ3Fg36iE3P3Zf/hPop3nRL1/Xx++9lufR7WWwofvvyeG65nZBeRLabS1O/HMC4/j8JEJ6I1G0aCGohEsriyLnO327VvIZuNCtmEz6LB6RSN97+4crDYr2jr80qDQnLe6FkEqSrKRGkcnaTBdEVnRnZvTUGkob9DB29GGYw8fQi4TRToWRDoVwfLiEuwWMybGDslkfnlhGS6XCz1dfRKqtbYakK0q8X1SDJBfLTGd5B01k36JkeSm1e4149iZcZx67LBcF/lcWu7b+cUlXLl0U9CUbDwp/apwXV9TYWl+74HEUQubU4+ugW7shSPYDATR6rfh4YcfQld7K9LxDHY2drEX3EZrh1ekhzeu3cGZEw9LSufK0rJsukiqITJRJqHQolZSI7AZQ7XI0DcF+vv6EI1GsbyyLlITctqZYDqwrw/+9lYszC8jEc2iVqaWuiCDLRaENSUbNK2ADyi/YRNtNKpw4sQRxGJBBAPbKBSy8Pl8gu1kCBwld4FAEJ0dfuxtbSAejcGgMSMaziAcoFehWUhpzHU4WrTo6HTBbNLB5XBhdz2K6TsbsuX4JCyRfRK/Z7PJJnQ1YhCZwCwrDVaH3MzpNDBa2ASpYHfqBSXK0DnSjyh1VetVgnF2eO1Q6phl1EB3nxdHj02gu70L6roOoBk2XsRHH1+V5/7mzh7cPjtOnDqARx6eQJe/DS6rA6qGColUGj/+3jt4/fsfIJ9RoVSpyxmnMenQUNcECXri9BheeukpORt/9sbPMT+9hMhuFGZ7J8aPPS3PvkKOPgy9PAvIyK+XS0JN4Y/FzQa9YzRtkvqiKgaQrztly8FtNl8cWvramum5Wiaps8chDdNsgRYVFHNFlHM5RCgttbbLcM1rV0qGjc5mQ3F3TeQkympBkk5VtRJqKl1zIv6Akc9ASwI3+Hf964SdZ70AOKrQ1QviA+Fghs9sTv53dymTrEGn1zSxn0RJcwNuaF5DTIXl38eXnum2AIoKiwwONbWUDHj++xcbGR4Seo8faspnilmorR4orS7U+KGSqGMiQITNKzNhSjLtZ9BhLZ+Wn+lXUplfUuXeO6rH5IkBFEp1zMzNCfeZoTB6gxnbm0EoFUxy03EZj3QqCY1aJ9QSo5EBGwXR5mnVBugNRthcFlCRRjTa7k5SuLxdJDlk8licX0Upp8DogSP4o2/+z3jnvXdw7dZF7O6t4vTxwzj76Cm8+eaPEIoGUK7mkCsm4XJbJXE1uBcWEwt19zqiENVFDO7rgL+NKzNgezOP+dlNFLJlpGLkYCvgsBnw8GOT0JoYMw2ojRr4/B0IkqYQz2EvEJG1NBRFQZx53A5EYmHEEjHs2z8syafr63syXTfpTLDbrOjs6cTQ8AFYLB6RobAAoAGOcdnxWAI+nxV9Q37UlSXk82xKlIJE43SNk0U2KURqHjwwDJPRhPv35mAyOLC9Gcbk5GGsr67hyJEJzM0s4M6NKenCKddx2u2IhOKIx5IwWyzC5WXYSygUFowkjSQ6DQNgNMItNltsCMoaOIfODi+U6ipiqSBGjvRDbwe6ervQ3bMfFz++hw/evo0EjWqxLLRKPrjK6BiyY/x4D2wtOoSCYXT2dSGRjEKvVMDr9qCvqx/FYh0raztYXt6QxLyvfOXzSGdiuHFzCul0EW2trTAbHIhHCzKptTlbsbAewLUb92HWuXF88hTAkCFFAx9d+BmWFq9iYrIH6UJMfBLNALA4ujpb8PQzZ7G3F8K9u/NYXwnh/u1lJIIZVIsV6DVa6LgJ0lXxyudfwpPPPYn33/9QJo0krwBlFEtZmG0GISERoWh3e+Fv78LOJqeAJQwP0HzJ32PC1u4maooa9Doj2to6cfzYcQnA+MV7v8D+kR7UUEQiE0ckkhLTF4NQNld3YdJZMDYyhtnZBXR19uALX/oNwYK6vTacu/Ahuns6xAg9NXVXrpvN9R2kEjmZRk6OH8STjz+Jf/72dxAJJdHV3QuXx45TZ46Ltplr793dHeFos4C6fPEmCsw3qDUPDB5ILNw5baeul2FdNRZID/TusornY1ZOjyYWkhsIki44cacRsbevA6NjY/jo3EVJL2SqMVRMRu1Ba1sH8qUqfue3/x3OffwxLl85j0w6DIWiAJtNi2/826/C30mihQXv/fxjfPT+NWRTSrS1DeDJp1/EdjCMc+cvoLOzA8nYHgq5OPbv64fJZsZuKAK3pxVDA71Ao4DA3pqg0aZn1+FtHcLY2GGsLCzi6rnzSCeCMJqUePVzz2FpeR6XLt2Av6cTn/3i58S86XbbEI/vYWH+hmjx796ex+4qtdcNZLJpdPR58dxnnsX0vVncujaFTCoLpaaKI8cnMH54TOQABrVJpoXXL91DKlPAkeMn8fJnX8N773+Mc++/j4nxA5Lw+vrrP8HG4ia0SgNKlRISmST69/fipU8/AafbjDfe+DEcbjuMJqMEGW2ur0kgjVFhxS9+dh7hUFpwtnyONlRlaNhcd7fC7WlBJlFEo6zFjcs3ZRLK5qKlw4NHHj+Jrk6feIgWZuewu7eNoeEufPkrr2BxeRazc/NyrVaqVVTrxNMVxChKjv/ezhZ0Wk4/81A1rFhbDSKVKAh6V2/Q4wtf/jJMNgvef++CUKS4DX/8sVPy3t+5fh/Xr02DRDqeD3biHicGmPQBp8Uk29dwKIBELIaOtjaZtm9v7CCfLeOJx5/B3P0l3LxxTyggomPgVfgAgyG0MhLuODnUcGDDjasFI4f3YfLoQUE7xmO7cLot8LZ4cf78Jdy+NSXfI7dWJr0Fg73Dgquk94i5GpxIOtwuJLJZ8Q60dtjx5NPH4XZasLywiu2NAMLREEbHD2JwqB/f/84bcFg8KBVKQnZhcUqkY7HSbLitFieG+kawvRaQYDEGBJLVbrHYsLsbRiiYRDiWgN5oEL+Hy+0WctnORhDFHAcMhSZphH4FSqI6XPC0OaXYMhhVIi9huFQun4S/1YNINCj+MMpV+RnFopkmHrZSRbGQRyKSkgk9UYvUPDPYirppg10JX5cFHZ02KBmgpFAjsJ3CznoK9Qon7MQiqpHPFuSzsTscSKULyKWLUuAJrUSlgFKjbCITzRroCOjRsYgsyraOuvdqoyLXgcHWxG1a3Hp0dnswMtKHQ+OjaG9pRylVEXgAoEeqWMYvLl3Gd3/yBlo6vDh9ahzPPnEKBqaUxxJIxFOIhpPYWY/jjR+eQzJaQrVRF9KR1WkVRr+nxYPJwwcweegA1HU13n/3fSE/peNpeNsGMX7iObmuWLhrdQwqUwHlgrDIqXWnZIWf7ycvFu7ZREpC1/iyuu0PUplpyNSipeX/Z++9n+y+r/TM5+acU+eEjmg0ciRAAsxZpKSZkTQaWzO2xl57PA5le9fr3VrX7qxd3rJnd+2xaxxmNKMwyhIpipkgCRIkACKjAXQ3Oud4u2/Oaeuclry7f4F+EatQlIpkx3s/3/N5z/s+r4vCjljV5LLZYCtRpb0niqVRJLO2zMZmWrMlMlg3R3wQ6tCPY9he+P+p7VKWJP+9lDNJw2qpZiSbyKrPXEANAiOQn6sUFcoNIbmZ1LNZLqryd5dL1HUD8Z2SXkwjzT4FS+jrSYLYYmkSMl1Nms12hRrcIWy1lNpkNOfkDOl70lZPk40Lt96EwysWRinudVCsW3DaDdRyKQy+GHa/XFyg4fRj9oX/28+sUS1TlFygqUG9LICRXw/uv6KxXfBB23T0hnVdL3UO6VxG28BEnRbeuSSv89kcLptNnuNak54vSUjMjsftYDue1ACNKHjipQ7FwuQLwpze0bBPKBjA5/Wrom82BTl29HG6evZSKBYYm7jJ6OhFursifOVLL3Lh4nl9GAllY3NzUQOx0vIm3jIJWlotVlVXA0EHbo+RYNgFdRvZtJn5ebGNbLC1so3F0CAScvL533hC15KBmJvF9SU2trZJZ0pYLF5d5y7ML2k63W4zEo1G9Ka8trHEvv39qnjISnTs/hyz00s0x5qxuSV46qd7Tx+RSJB79+5pi2JqO68D2NbGGh6/FW/AqpkA8amLN1Z8lHL7dzs8Gu5tbYupt1eGYrvNzeZ6Sguh5EZ96OA+tjbiGpwS3ms0EiIWjrI4v0Iqkd0NSblcqt4KWnN1fUtLdMTT6vKYae+MqP99eXmddDKtXnK7w0g8FSfU6qWlO6zV8IFQjMW5bd5/84oO7uV0SeGBVnudPfuaGD7cRSK3yfr6NnuHhwiFPPjdJlqaRB1uw2rzkivUee1n73Dvzm3+/t/7W5gtZdJZsTTZ+OzyDfZ0DxPwNTEyPILR5mJpK83HH93SoJoUswzvO0prWztvvPNz3n3rRwwMNuHwQ6mWU4uHhH9CYZ8qibI6vHz5Oqa6g5ufjTF26wG1nNirDLik5MsJw4cGGDk6ohX0sm1QbGKjooqyPDxFiZRWPavNTW//INmMMIzLNEVDSsYJR0Mk03HS2STNrc0EI1GC0RhuV4gPz1/gwP4+LagqVtJsbm+TTOV0cE9uFViYWeXQ/oNsbSbx+vx8/etf06FdLgyfXP4Ap9dBpVZW0o/QWS5fFLpHWktw9nR18fmXPsfbb73L7NSCeuOffe4ZHnviCYrlsqp7icQmK2srfPrJJd547T0SOxI8lnrrmg6AQtaRVaao7WJH+KVNRock8cDt2lh3WxClREVW+0YpaDLqGnVgsIdzj57jJz9+lXUJjJUresCLdUPUQkEwvvT5l3nrrddZ1ktETi9FLpeRE6cOKOqxrbOFTy9+xscfXKVatLJ36JBmBqSw5b3z76uf2mW34Pc4iYRD+oDcTGaJxvaotUpUpPt3r1CpFBm994BgpIuXX/4yn174lDd+9FPKpSx2e4OXX3pC1dYf/vhneMNhvv4Hv4/TLQ+4Eqn0BovzD9RGJxccU91CeluahnMEoh5+67e/wHYiqdsNsZlJ9uPl33yOts4mlhfnMTdsrM7vMD+5RjyRZf/hQwzsHeGVV36mqLbhfX088eRZPnjvAqM3xrUcrmowkC5kdBD8/G89rTa9n//sVVY3lpS9fuTIIe7cvkE0EGZxcoW3X7/I5rpsXKx4XU6cfgsOv4W27iYCgTCXP76GBTcbK3G9mMng7mvycuzkYTzC0vYG1Bp3/95Nnnz6tA40//E//ilX5P1hsipzubk1iC9kIxCW312EleVVpTo1am7S21UmJ5ZIJ8vEmtoxGC289IWXcXnt3L17V73WgwOd9HS1KUpzeSbOzWv3WVreoC6XWo+Z3r1diteNhoJ0tHVx48ZNFhfmiMUCOvgKinV5QUKWYR040ums5qIaVSkYEltmXQd2URnlvS6uLqvdoXXrdiGY9DQxtL+fBjmK5R1VzLe3N7h585aegVoetZXCbnXpQJ3ayVPJN1SJdwqbW1bERpPaF1x+AydO78XttbCwsMzq0u4mVAKboVCYTz6+QjgYU0KLKqmGBv6Qm3A0oPQgv8dPa1M76WRWLZJCQRNFOxqJMvlgjvWVJOWKgeaWNiVmtbS1aMndzWt3SCXSu+E/KTKymdVvH20P07u3W33yEvq026VzI6eve/nckimTkhux31RKDUpFGZZc+u8X5XmczmA1WbCZHCR2cuSy4p82aheK3QstbXb8AfHOGyjlDawuZcinKwR9Ht10iFIrlKimphZ2drLam2DYJcoqu90gJVhmEzaXRTffgggWAIBFN3p1ipWSVE7gb3IRaHbT3OGjv7+VYwf3sae1g5ArhK3hxGn00zDYSBQL/PSjd/j33/wzIm1NnD19jMdPHyfkcGp518rKBp9evMqNz8aZGF3Xbhahpsi2T/j58kXJJSkY8unXUS6USca3SCe2yKVTRJv62H/qc7oJ/eXwrosDE9gtUohYpVIqqVq+S54Rdduq5Un/X7W9iB2/Z3eADvstu3zzWo3tnRK5vPyMpYzKhKG4QS0tmTOzDtg+j5WCPYIx0ER9Zx17I4fdVKGChcTajvrHhf4itCHxpCcSRb0YiMDlD+wGPVdXM7S2eFhfz+7iKaXkrio5J6H7WWhYHSqA7mzliMQ8GgqWsjrxm2vOWzZYdp/aIeXyLgz4stGDuZalYvKqbYhsnEq+oD9Pp8+lyMntfBW7w0vAI5YYKzWfhKtNUMyq8NMItGKsFqnZvBjLGYqJBEanF7O8RuRz/jqc+quZ3RvWNLEOnx44RrsDs92Ny+dT5JuwqcWekt1J4DAbVf0V5arSqOHx2ujsaGZxfpV8vqKBFWkLFQyaqNXFgqzmzboKrtUloGGlULLzd/7wn3Pt6pjWVEvae+zeFWIxF48+eoLxB/eYmHiA1dEgm1uTCM3uYdKQtLVBBxAZUoaH+4lGfeTy2/p1trX1s7GWYOL+ghZeyOHmC9g48+hhjI4apx89Qb6SZWJqjEwmSyzUqj5hUU+2txNYTCYtj/J63WSyCcIht+LHRkfv4vNHdegW1rrb42Q7FVcveVdvJ4NDg7rynp9Zo5CpamBVwlRdPc16iZG6EavJrDXLjZpVBACCwTAbm+u0tTXR2d2qvjOvJ8yrP31XvcxCs7GZrSTjGcV1tbe3MNjXpzxqUSWEuSuqu9frISMrO6lGb9Q1zCQXGiEApDNFVeLz2RRNMQ9WaZyrgc0rleI1LTQR76TZ5GRheoPMVpFCUpoJa7i8Vjr6I5x7+jhjk5IBKGhifni4k3DEzMHDA/QNDpDKlJmb3eKN1z5kZXGB3//93yFfitPa1srK6g4///kHSq3xegI8dOIYsdYOChUpxSrzvW//mFi4ma4uIdt0MDczx1uv/5T+gRaw5UgXhGFdUf96JBTQSnXZUOzE07SGO5mbWOO91z/ctcKURR2XIhYz7T1NSLBfvn9D3aSe4lIuSzDo00FHtkFS6+7zRUikZDjN0dwcUFV94v4EwVCQ5ZV56oYy+w7txR3wEoy2KWP4w3c/5tmnz9Czp0lVwKm5KQ0G3rx+j2iggw/Pf0pbtJ1iqaKD8fMvPUVze4SO7hYeTE/gDYiav6gP+9EbY3zy0Q221/MYazZaYq088/QTXL70MYvzM2qn+vrf/pscPXacO6MTjIwc1bX8m2++yeSDGSYnppWWIMHbarmsRCghbEggVbzcorDKYKTUAf0jJRu7VCg52M3Samwx6QNl92FkpK29maeffpLXX3+LtfWkbuDkLxm25ed/6PAIB4+McP7980qCkpCgeP0Ffzo01MVvf/WLOoBIedCH5z/Wuvfujj5WV7bo7h3k7Xc+UPWnuSVAa4tcLu1k8gW2UxWa2g7w+S98mQYV7t+9yMLCGPHEFr5wC8NDh5iemOfdV9+mUpBacXji8ZPKS//hT17FHQjwwhdfpKM7jF0KZWslJu7f1wDY9et3GNgzyJ1ro2xvpNg70s8//ef/UNGY/+VP/1wzBaGYT39XXp9daT5b6yl+8v23WJjcRJKSQlGxOlxMz8xwYN8gzc1+fQDfvzfByvyWklJq4i81G9m7b5Df/Vtf1cDuf/yT/5sHk/f5G7//NYol8UTXCPuCvPnqe9pemYwXFbMqZ2prVwysVWqGgrZaCqLPULWplUvwcg1jDVfYxcOPnNIgpdgaJOuzE9+kvTOqauiVyzf00njo0BFq9Swun4Ge/hjp3KJ6l/OZMgvTKZrDvTQqViYm5ojHUzhcPr2c9Q/3E2sPU6oUWV1Z4dSp4xw/fIhLH12iPdbLv/mX/55kMqNDq1jPhob7aWkPU67kyOdrjI09UKvCnt52hocGdwurRqco5OpaXiO+YjlfJKMh57iMFzKwC3JTLohyHlkdDvXpysjj9FnpHujE6qxhtlXp7GwmldlSJGJ//6AGHUU5D3jCjN+bUvGkkJbAvBW316QIY6GmrG9s6FZlaH+3Emrk/SnUllqphtPqJJ8t6UXU6XFrCFXwixImFsV7//4RlpaW9FyXbZa8Zk2GGvl8dpfr7nBSL8HKYgKXw6cbXV/ArV0ecvlJJTNsrm+q2qu+fosVk81Me28Tnf0tTM1M43LbyReTRMNhtUVKk6hcpHO5nH5OyTLJG7dYKFDI5miKRthcX8Nucmj4fme7SDpZo1IRfB+4AhBpke1yEKvFoUPw0llBD/gAACAASURBVPw26WSero6Ibio2V3c0SO/1BsjmSuzEs5gaBqWXyCAo1JCqQdo3hYZTwWFrqFovIkmpXKEgz2GvlUCrk86hIKcfGWKwv4OOWDMhpw+PxYOxasaKk7rBRrZS5sKdq/yHb3+Djp4unjx9hkePHMVvdSkUVCyzYlG8eOE6r73yPjuJNB63n2i0Vc/rvFh0FSEq9nu5jAiH3ks2s0W1WiAS7qav7xxmWRMZDIp2RJDTZqvs6XcV94q8/uoUsnkdSCVXIN528eN7Qj6a2kNqbRJriEGQ2NkMzRGbDtUyKxQrFg2qKkYxv6UXK5MQ8Lw2LOKpk08pdii7n1opLaxEnFYzWRmYGw2KqQIusXR6HdjMInmYsWljsFw2TTpD7VoZjdisRrK5ijbHp0RQMwhww4zHI5S/Bga7g3I2p3ZJ8eUX7RFFK5cbFsjEVaG3eb3YyluUDR7IJ6CU00uz0MEcHgdGm510Ok88IZk/Kw4JHLd0YnR5aZRLysQvlA2Y7HZlz+trcGtd21cNLh+VTBpDOfvrwf1XM7aD1VPWogtZvwRj7Zw6+xT7DpzknXfe1cKbkN/F7WufYTfWiYZ8rK0t6eEugZUGZbVC7K5QRY3PaWuZ3MTSqaze7t2iuJkMWqudKNTo23uUTG53JVQvFklsr+L3mRgY7NZiE6GXlKtZbA5Z85Q0yS/V2avLa6peB70RmptbMJlqumIUa4Bg3G5cv8vaSlJtFIKFlEBm71AbNq+ZQjWL0+/QKmyxRAS8u+UTK0sbOnjLECShHQnZyuBcKmSUbSxlGvK9bMQTxLeTHNx/kGxuR9nfEalJb2lhdXWb1cUdDA1RgJLEomEyuRRDewdZWl7Ultj4VpKB/r2qpEuoU3jsuVwKl18Qcjb8gRCLiwnu3pylUigR8kVIJ3KKn/N6nbzw/HPa2rg0v6FEEatVAjEOZWnLil4GMBnihD3fP9jFxmacpYUVKuUsx44OcvTYPtLZEldv3xZYLeVqkZYWKbHKM3FvnvxOlUJSfoly664T7XQxfKiLdH5HPdxyWPUNtNPcZueRx48TiTZx9/48t25McffGjHJuf+OLzzI+eYOW9i4WV7fJF6v6upAAzYGRIZpaWog27aFadfHuG++zs7XJnv4eos1N3L4xyp3rN9TWY/PU1c84Mz2jD6lA0IPXI426HczMSBOfldxOg/ff/kRRfBJwMlHF7TUzcmhQyQ7S1hoLt7G9LluYWT2U2tpbNB+xvrWBxxMk2hSgXMtgc5toa+3g/ugUVpNDh950PsHwoUGt+TaaXCzNx7k/Os7Q3i4OHuolEnVrcZj4va9fG8VlibAwu6aFV9VqRZnHgrILR2XNa9VLcala4v74GDaLna21bSZG59iWNtCGlWhTC4+de5hPPn6fQj7FY0+c5Au/8Sztbe0kk2W2toq89+5H5At1Vhc3uX1rVJsRhWwgZAQ52H0eoYQU9fOLcVEVTbns/mJw1wuwEmdkcK/rwCQECf2dmwyEIwHOnDnN5cufaRGYKIiCf5ND3ekw0dnZwtC+IT67ek2pPUWtu6/o62X/gUG+8BvP09vXqqv/7a0N6kUjE3cnmRI7icXLxx9/Rrlao6e/Ha/fjcPpIhCMcuPWJA5fN2fPPcfg0AC18jaXPnmXm7cv09bdrkHVzE6BGxduUcgVsNsa7N/fw+HDB/ju939M1Wjk7BNnOPvUYSz2Gi6Hla2NBK+88rpunr76la/wrW/8FfduPGB4qI///V/+z2zubPDDH7zCJ59cxuV3cuL0UU4+dJRwwKcB6Dd/doEH95YxW5zqfRUl6vjxYxzcv5fR0cuYrTXm55aZmVjUAVuKWfKVCq0dbTz74uOKif3B9/6KWFOIo8cOMDZ5n6ZomEalxtyDFW5fGyMuq/aGRXGQ3oBT7XVGW11L5eamlyjlGtocXavJ5qOO1e3i9NkT9A90apZHqFG3bo5qT4aU7QiJR3Igx08com7IqBe+pTNAe4eXTCaD0xbhzVcvkYrX8Lj8GmzPZAvYbG7sbgfBmF/Z4h6/m+W1FY4ePcze/kEuf3SF3s4h/uSP/5NmBUrlvAZG+waGCARcusman18lLgVrLh8nTh1Tzv7M1CQ3rl7XkL1s/qQFVIvAavJ38XfL+meXgLHbPSAWDWn9NFFulLB5zMTa/FjdRs2VSHeCnPlejwuPw0l8I8H2eoqQP6KtvjubKaWS7Lbruhna209bawtvv/2udhUcOLpPxZaJBxPsxBM0x2JU8tLMXdCSt+HhESZnljUT4A8EGRwc1MDqd779V2xubCgmWTJXseaA0jrEU97Z3oXT6uHt1z/UwqRIpJmOrlZ2knElIEn54C5pJ49VCg3tdg3D+qIuYh0BxbEaTJJFKeu20+8LYWyY9PIgVjW55MhWIplO6Pa5ORZWa59QrExYuHn1LlvrOdJJ+ZlK0ZdRn+UHj3UysLdXP47YipLJlBZYPf3ko1iNTn703bdZmF7FYXcpElmsMhZBydSE5iK/B9lUaNRzt6vEbtT3lVg3K406hXoNq89CoM3KwdPtnHtiP31d7TT5Y3jMHox1IwZt4qyTkXIgq5PLY3f55o++y8GDh3nqoYc51NWP12hTkkuisEOJErduTvMf/t13VPSz2+S1JRDbim6Z1jfiirjdzWua1MNuNFVVMW9q6mWg/7FdSozDrWce+Ywq3hYqukoQhV1ef8XkOnWTB7PdoZCMfEJaiNHtSqFuwWB3QznH2uK2klfc9R3WVjPYgw4leOkGM11Ql4GG/KXsq1DB57FoWZriO60mVUzyddkeN3QYdzkseK1Gfe/UBJAvfvp6UQf33cDwLtZXVHY5u4vFKm63jbXVtH48Ha7tuy3DsjGQbYFYb8R77u0dAZtQi6ykVtb0a7E5rVgLm5TzRYwVaeLdxUnK59rM1Qh4nGQLJTYTdc1yWIwVwq1t4PQq/ljQqqlMBWdE+lkcJJdXNZ/ilS6CSoXk1hZOS/3Xg/uvanA3WDM4/SbMThvBWCd7D5yitWOY5dV1lhbnpLaLmQd3sRrKHNjbxdbWKoViltNnD7GwMKve8nyxgdvnU6uGvCbLFTkQs7qyF4qKNLE63R5SpTImh4t8oUqlUMeOkbo+CEy6qpaAV7FQpGGqaW2zoBBDQT+NaoPx+w+o5OtKLRAPoTC1I00eItGwrqGEi2w1e7n26S0WZxfo7mqlpT2kdJqNnXW8QQ8DQ3vUx9re2sbOToKbN+/oqrC1pZtsJq9eeiFFuCw2tWg8+dQjmCwNkvkMn166Sr1gIBTyEW7x0jfUQyqbYWp6Wb3ORizUq9J6Z2N2dl6DP2fPPaEZgdu3blMoZNSLnUglOHhov24nsqU1gjEr4WgYqynI++/cYG0+jsvmUxRZJpHAbIb+/h5sZrm8SFmGDF4WLd8RW4qoIoKFknd9NOano6tZC0GEdwwFvvCFx7UYR7z93/7+T9jY2eapZ87pdmF09B6fXrhJcrNEMVXTQgvhzTZ3Ozn79CHmV6fIJMV+IF7YKO29fh4+ewyLzc7k5BozE2usTG9RyedpafISa/XRv3eEqzdG9QJnd/h4MDVH354O9VOKAu+wRbl57S7Tk/fp3NNKKBrk9vXb3PrsloaAJcx54OAI62vrPJi4x77hXk6dOaYc5M14hli4j9R2nW/8p++yODuv4SObUULLJh45d4J8Kcv4xCx7ugfJZ0rcv3sHDFV6+3ro7OzgzuhdpXQItlO+3qH9e8hkity+MYUJF163n1wxhdO/W0W9sRSnUjKRSRewexqce+IE5UqWvr4+rGan2jGMDTe9e/bx/e/9AIM0nFDiqefO0NoZ5f6DMfoHh7g7Nq7eS6EHNcoGZZzHV3fUAuQNe9m/b5jNtRUqpTyHj/YxcqCTEw8dweOKsriQ5vU3LjLQd5Sxu3O8+dobassqC2i3Lqxq8LrdOrQLp1kfA1LUooyBXWbHbh8DOihZLBJOlbX3rvop6mI4HNTGYhlmt+JJvSQLUk28vvIaPHBghLNnz/KDH/6ErZ20Wngqwv23SyithcHhLpo7QgwMtlDMpwh7w6S2MvR0DJJL1Th//iJXrl7j4PED1E0GtrZlmDOxvLxDzRSgubWXfSMHOLxviPjGPN/61n8i1CQP7yLT43OUdkQtK2G2NDhwoF9Lxy5dvY6AFY6dOcKZx/fT2R3RwrL33vmIyckZWtrbOHh4H+ff+Yh7N6YZ7O3mj/7of1I73I9/9CoXL14hGIvy+d98SS+L87PTLMwsMXp9kkxCzi4v/nAYfyDMv/gX/wvL89O89toPGBzuZm5ukY/OX8JYl86G6m7radBHR08LDz98SqkzQ0N99A/18Obbb9LSFKO3q5uJ0Vk+ePdjtjakN8Gqg7uQKUy2ulI8RO2NbyQpZqvazCqXMZmpbE4/h4/tI9bq0kFcNngPxhaIb21rbsGmYUKbnnn+oIlAxMm+gwN0dIb46MKnXLs8wdJ8GofFj81kJZOWsHwNi82pYT0h4nTsaSMSC7K6saIBehFNHtybwGXz8/7bF/R8kCFT2jQ7O/ewp6tbfcPSbr21ncXji3Hm9KMcO3qM6an7vP/eG0p8mpme0sI5sQKKarv7+tz9IxY/URpFgJFBXnzDgv8LtXi05bhQz+EOOpVKJp/b63HqMJJOFsnLtibSrFjV2ak5ynkJXYLP59PGSq/PRSqdolyv0j/Uhz/sZ2V1WT9XS1MUh9WhwduFuRVOHX+Yja0U12/cob2jnd/72u/qgPi//Ys/IrGzrd5u+dl27mkmndtW3rxgZCOBJr7z5z+hURFUXzuPPvYot0evqeVT8MpibxDUpYAUpEVbztJAk4c9Qx1kiknNJTndZlXmnTYfpYKRQl6GLJv60WU4rDWqapWrVUrauBkJCvmjwfZGkvh6jkxa1GQjRrtBc0mHT+5RC87cwhqrK4sqWIzsG+Rzzz/DzkaB//wnP2L8zoK2AUvGoJirYGqI+LPriW7Iek7yMZZdfKzLadHLgnwfdUudbL2A2WMktsfO8bN7OP3wEC2RZhy4Cbgjim9eWptndWNNQRa5IkwsrjI6McnBQ4d45MgRjvYOELHLs71I1VBifGacV165wKcfTWrDq1BgGmJJ8kp4165igvTKyOArdigpguzqatf3uckYpq/rlGYASkbBcQplS5qoC3jtDaXpiCVrZ3MDl9uluGeLRzCWbiyVrL7+qqU0uboPXyyiQpgo2qZKlnp6HWOtRsVgpFqoqMVKgrPStaLDt8WkfxpOK/aa2DDN1Bw23V7UJTgt+F6zhaA005er+BxiZXPoAF4T6o00lwqnvVpne7tAqVTD67PpsC6bbrEuibL+S5KL5JN+2TqcTpVIF6oEe4dwSpbFZCW5FtfNO6l1pLY3kyroJsLtENtVhapQcaSvoFZS+1CyYsEdCOvzQMK1QhNUa4DdRaFi0suX32lQZKSlltXvS55xYivTLcyvrTK/otHdmt4NcDpdeIMx/JE27K4off37FSe2E19nbXkal7XGI6cPsLm5oqv/M+cO09/fxU9ffYuNzRQGs5VIzA3Git4YhdggpQGipvh9fqVHZFIZiuW6rmilVEI8d6GAS9dHwlKdW1wglUipolFHiimENeukWqiRTRZpCbfQ09WNy2Xm6MkRpmYn8YXCTE8vs7NTwOuOcOfGKMsL8wwNdHLkyAiZbJL55QV9OImC4PN7OXLsAFuJLRbEq5uRpHhNK7tX5tbIJnM8dvascoL7BrvZf2QQh9eiVJVPPrrKyaMntYq8ua0JswSIkmmtHF5fj2sTrIRjhPkr69iHTz3KubOPK1Hm1q3rrK8vE9/Z5Mu/8yUtIZpbuUu42aJr+lSiwScf3Kcp2M7S3BozUwvKABbySCwSZO++A8zOLGoFsQxhomJlc79c68JOaptQ1MO+/UPKNV5cXKRaK/L084/wd/7w6+qTFE/wvbEJzRAcODish8Xbb15key1NIVFE9qNy6IWaLHzpa09hdFXY3M5y6dJNCsUizz7/CJtby7jcHp5+6gUsuLhzbZwL771PfHOZ5z/3GIeOHGN1fYe5xUWGR45ye3RCy3qEFBRraqG5qY+JezOM3burG5O9w32M3rrN5YvX6O0ZwOowq/IqbbYfXfhQ68DF63r89Cmsdi/xjTKLUwl+/N3XWZieoVEqYDPVcDnrvPjS0yTSCW7dHqWnp089jQ8mxpSKFAgG6O7uYml1WX3h5XpJH5gDg/3ks8JTj9He3c/NmzcwGAtksls6uG6uJYn4o5QKkvQvqhLvCcqlxEOpbFQs5L59x3nuhS/yT//Z/8jSzBRm8rz4uYfwhd0srqyQSOXZu3+YZGqTlZUlHQjmp9ZJbKT1ASDqiF+Um3pJGe6lSgqXz8xf/xtfxmi2c/vWFMsLeZ549Le48dkDvvVnf8GGfh8lRQOK79Tv8VIsiaVL8HciOe3aYJTP/Atqh6Ax5f9JA55ye2VdIY5Io0GtV4cOH+HOnXvq85WOAWn1DYUD+ufkyWOqrH/jL77F+kZSqUXymqibygwOt9KxJ0q2mqSzM0xzVHIZLbqBOnrgJGaDk/fe+4ixB5OMHBhifnGBRDqvP/e1tQwOdwvegGQJPOwd7KO7s4mfvvotzd74XB7e+Mk7bM4lqZbF/lPiyKHDmIwmPrtxjZqhwf5jIzz/8uN097WSSOzwn//0zxnZP0Q47GHk4D6+9ZffZ3x0lkceOcPXv/7X+eyzS3z80SVtVe3p7eXv/OHfplwvcuHCRzSHOnj1e2+Szcrrw0NTc5sSZX77N7/C4uI0Zots+oJMjN/no/OfsLywrpmfeGJHKRhNbWGefu5x7o/foak5ypmzp/nzb/4FL3/uBU4cPkp6M8e//qN/w73R+9oy7PcF/tuFdTO+okx16SAQe50QJkT8EKuT1WxnYN8enCEbqWwen6eJmfEl0tspLaMRRdrmNOKPunFqi7CPkQODGA0VzaEsL+1gs3r4rS9+mYl7Y9z87NauPcXpxWCVUGUXJx46iMlSY3rqgar4tXKR9tYWFmaXuHd7glpZchRVRbPK1rMpFsHlFOUywMVP7uB0t/LkM1/gqaeeZOzuFf7sT/+YoM/G2soqq9IyK5QxfUnudhCIyqyeYSV3CDFDrA5GtcrE2oMEYk6wljHa67oh83pt8qrWYWR9NUkmUSISklBpgUqxSjpeUruD0ymBYLOGn2VrVqOmwtBDj5wgkd7WPFNnawdeu4+L5z/lzbffR9Ao1ZpYVEq0tLRy+OABbbX98Q9+pO29La1NulFqGAvMr85g9zrp6GjlwL79/Pg7r7G+miYcalNxYGl1kVqtpG3ZYudLSmO216tZpPmFdWIdUR5/5jSp3Dqx1oDiBM+/9yG5jOBdpXAvxN7hwzgcTu6Pj6rwkNyOY6pXye1sUivn9efmcnmVbpVKiqXVoBsbT9hK/742krlNAiGPvrflnG9taZPGNS2v21gsUEw3NEMlQ6BkD6QoSoZJ2YbIJk7UYwm1ySUtFvMRCHjIiVBUK1OQy5sfWobcPPHcYR45c5DttR0SG0JNCxDfWWdpeUrPF4PJjsnq5fbdWZbXE/QP9nP8yDAPHz9AxOEll0iogvv+xxfIF+388IcX2VzJqBIfijpo6xAB7DSXPrnJ2mocu82Gy20jEvTT3NTChfcv4XI2M9R3ejfcLCoDBgo1E+ZqnrDPtDvsVzPE0w2dMxIiGphdBMIe9WxXCnHMVg9WQwmTO4zB6aOaTlDMJSiks9Sl5MpoVFuVnJuquiupSy5Yu2V2oqob3XbdtuqPTlpMK9Xdc9ZowCaW4XJZPe4GASoIqlEuq2JHqjfUEpPLlilX6rS0ePTfk/e9/DP5gPJ3+ViChi7WjFTy8jWJKGPEFYlidvtULV+e3cBnr+E25TGU8uRLcnY0NBug+OCGCZPFQkU7XhpkDE7soWbcThNGaXGWbFOjqv9co1ENI0ZDHUcprm2yYhHSn7GUAMoG5NeD+69mcK+ZE5jdNVxSLtHTR2tnH6tbSQLBVkxmp/qX11cXyGfX6WgN4fM7WV5bxGSV4TWiyMdkMq9UgIYxT6OxO7hLW5vcgCNNQaqGuhI9Ai6/JuHX1uLk8kVt9OzqbNIk/uqWFFqkSW4n1SNoknW+aZd6QdmoKtSBoRFtCHV7zHR0x6iJn60qn79EJlPVz3l/9B6rS/PISfTlL30ej8/F9NyMrmDFD57Opnnk3BkKtTyrG+tawFSXhrKakUKqTC5VZGign5WVNTLZDMcfPsiJMwepUuLdt95nfnpZ2fYOh0MJMVI643R61VMuB0Y0GsPlcDE7tcjC7ArDQ/sJh6X+eQ2z1cjE9BiHjh7k8PHDTMzcxGjNIZms1YU0Y7dXcNpdSkq4dXOMcrYKxbpygWNNrVrdnUgkyAo/FchmG3S0d+rgtrS2gMNr5viJo+o/vnf3nqI4Hzp7mL59fepnvCh2hWKVcCRIJpfQ4M34vQWyyQqFnayi1Vx2oTrYOHy6m8Onhwi1tPHa629r2PP0qaNkc1n9Xe/fd5B0Ks/aYpy5qRmGB/fQ3OzF5fGqP29tK8Ghw6eYm1tm7MEo/pBXh/HmaC8PJmaVruLzWjlz5gRLi0u8/94Fzpx+hIHhXsYnxnG4nMxNz5HLZ2jvaccvpCOXtFfWqWQsXPnwOgvTs5gbdayGKkGvja/+9S8xNjXG+NQY//0/+ydaCvPO22/t8tLNRvV/y8qwIevoinjRbTSFW3Wo+a0v/y6HTp7gG9/8L2xtzClTXB7MV6/exmowU84WCQXChJpCdA31YHd5mZxYYHVph7PnnqR/aD9/8a2/Yn56inxyjWeePcGBQ/spVxuMPZjG47VjMOQplJNsbsTZWE+zOr+BUeqBxOdrkCKYrPKX5aH8xDPn9NIoCLliwcidG4tsrVVZmhV+8V1SO9vUhFEsdhdDDbdDiq9q6uHVMiaVNOUVKRe9+m7xzS8qzUXFUz+lOhTk4WPSGvienn5mZmdJJpPUquVdJT4SJRKLqnK9tT1PLldgdmZZ2dZCU7HYoGsgzENnDzG/NketnueLn3+RWKiFm1ducPLEw9wfneTu3XF8QR+PPXGaS1c/o1IxkknXmJ2O4/f3cOTwMe6N3VXKgihO/Xvb6OiMavbgwzcvcu/auJ4NJquZfUMj+j3dvX+furHKyOFhnvvCU3R0tfHKz17RxuJI2K2s+D17enn//Mc8eLDAocOHOHvuYcRc/t7bHzE9uaCD1mNPnGV5YwmH08vI4GG++40fsby6qUp7954BVVPlUiHtzZVqjmjYz0BvF++8/g43rtxWtT2Tz2qZlctv49jJQ0zNPKC5tYnm9ma2U9s89ugZBrp78VmD/Kv/9V9riFdUUsGOBnx+rb0vlXOqnKdSu2KATJ1CEpLvVche4kE3uGRb5Od3vvJ1VufifP/b31EGvtEqjaNmvAGP2l3KFTmTBfsa0O2ABOGi0SjPP/u8DvuioKdTUqVux+ELc/DYUb785Re5d1/K5ZZYnFtQfOTewX6mHsxy5ZPr1Cq7oU8tLIpFaWoOk8qKVc/JdqKBN7iH51/8sl6Qpyev86Pv/Ff8TjNrqyu64ZTq9bqsSHR6381dyGtMBkZRwYXAUxMfdb1MVMK1YQtmZxWTvUIw4iEaCTA/N4+xIYQoCRw21CJmaBipFevsrGdZW9rC43JqUVcwGqRQzlGqlXB67PgibiqNMsdPHeX44aN0NndSyzX4t//237Em6MVkge3ttOZQDh86gLkOH5z/gIq0b1qs5EsZKo2c5oTaetvp6mzFbGgwel2sT8VdNK7Xq88veWwZarvFeSIghEMhLeKbW1jFE/LQ2h3SjV8o6iW+uc7c3AKBUCsmU4BC3kxv7zBur4+r16/Q0hKiVigxdvMW8ZVVjIaCXkwcLheJZIlsUkKWDawO8DVZiLS66e5v4sjREUVwSpeB5IPEIhXwNtEe7ePSR9eYfjCrSmu50NCODlnKySCvw369oXhns62B02VWj7UMxoI2TpVSmIMGmns9DOxvoas9SnIrS6Nq1q1Ja0eU/r5O1pZXSSXz+IPNXL02wc3bk0SaYxw4vIeHT+8n7HayNDXN9sYmO8kUW4kS5z+8x856Rm1Bjz55iieeOsnPX/8pt29OaQtza1MbIyN9jN+7z+2bDyhkq7S2jdDfvX+34dpho5jbvZB4nUUliAmBZdfjLmAKqyrOu9+nDLM1DRIHHGW15uRFjDBatX24UsyS2khSEgJPkwdjuUKxKK3yu/kfscXIoC1DvNtlwRt06HOuVK3pH7d4nQT4oFsTdOAV4a1iFLtqDWu9psKL4CG3tnIEgw62t6UZVUQutyrxosL7JJsmSrcc10aDfp36npFnh/S8SIeOK/wLq8w8ZpsXRyOD3WnTYLQM4XL8y++wUKyxk9jFett9Too1M1ZfM+2tLqoGacuuUBRsazFLvZjTzylNtHWBETTq+j2L0i+vEXnt/Hpw/9XM7TRsaWqWnA6gbr+XSFOr1mjnyxCJyFCzpA+6UiFNpZCmWErj8joxWw2qDqWz4vcqYxPckaGgBU5yWIgHT3i0Ep7CbmR9c4uwK8hg/wjjYzNs7yT1QRUKuQk1h1XFlhrpQj6vARIJjoiCHQwEKYmKXSjTt6ePoN+nVpzOnm4tWZicXSCeSFLIZgn5gmyuxlmcntNb4+BQj9IycuWslkrIpCJBJJ/fQ0dXlyqGc3NzIsooYaSUr6kHULjkmVSO5ZUVDSp27Wmjb6BHPV6374ySz5W05j4Q9GtTXzAYY25xRdUxWS+HAwHS6YwG3aRYKhYLsr21pt+v8N4PHjlEtKWJ8alRTNYKtVqerbUs2+sFIqEQAb+fe/cekFzL0CjW8doddHR3kSuVmV9e3y0xqUvlvRGP04vdbiee2MRsM9DWEdMU/ebGOnaXkSOnRoi2RXT1Oj4+w+L8Gr/3td9TdN/HFz/iVR4/ugAAIABJREFU0sU75JJV8sks9VJZ/eAuj5FQi5Xe/S2cOneSu/fv8WDsAY+dfZxqzcjs3Ao1jExPz5FJZIj4/fzdv/W7WCw1+nqH2E5mdAMhlxlhjOeKWfb09tLd1Y8BJ9eu3+Ljjy+AscTJE8cZvTvGp59cVN/y8MgAM/Nziq5bXVpXZKc0NRYqMvSWFLFZy5m4d2OC1fkVDOUKDmMDv9fFf/cHX2dybpz7s7f5va9/mWRyi9u3b1OtCFkmoKvCSDCkh+3NO2OYbT6SmzIsefmNr/w22CzcHL1OckcIPzmcLpsGAClDcj2DseEk1taGJ+zF5rDr4LA0u8yePXvUn5tI5bh+9SbVUomw30n/wABPPPmc+lNmZu/SIIUv5NCHw2dXrrM0v6iHuvx85BCUmnljw4gv4OfJZx6nf6ibbDbDxnqKtaUsN69OUiua2VjdUouCRQaghoTAJcAt3siGrjb/X7Vd/ldDm1Or0pioZT5S0iTFL7tWGXkAyP/3egWnGGNjfUM9seq5BMKRCHVDHY/PxuFjA9pa+dml21omIgFis61OS6eHr//B15hZmqZQSNPb00VPZw8byxscGj7C5OQCH370IV297Zw8e5jPrl9neSlFe9MQrc3DjN9bYXp6lnw2QWtriEo1ryrk3uFBvVC//uM3mLw7QTKR0rDU3qFBRcOOjY9jssDgSC9Pv/iYBgPfeOs19SPvP9CvhWctLZ1cu3aXa1dH6e3r4/HHzqqV4gd/9RNVyyWQPDQ8QKlaJNbcxsbyNuN3psAsIf0Y4Ug7Pk+Y3/vdr5EvbXH+/dfZia/y8rNPc//WPW5cual2jMmZCQrlLP6gh8eefExtaBJElE6HU2eP0SIXvrZ2LZv5P/+PP+HunQlF/EnJl/C1pVBIlFUZioXQJbQuk9GuWFlJK8gFTi4FnX2t9Pb1M7z3EDcvj3LxwkVK1YIW1Nhcds2uRCJRDd9JIDaV3NIwvJxHEo5sb+3CbnaTT1eVLCJFeKHmGF/93b/Gvn1dTE3exmQq89orrzEzNc+hkUPMzywyPvqAUrmxm6EwNghHo7Q0x9jZiZMvCq3JQkv7Xp578Te1XbSc3+FP/vhfUc6lVC1OCtRArDLixVbz1u6QKJdG+SPUFSGZyNdo9zjZe6CX9t4IY1PXaBiyWKRNXqw60pZscKkyLh/J4/LowJjeKVArNtha2SDg9uDy2Ai1BLG7LGSLecRJ3tXXw2p8laa2KH19PRw9tB+/w81f/eX3CUtvx4UrLCyu0tnZyZOPP8rM5AxXL12nlKkpPrFUlW2DUT+mKyiWDAPlQo7EVpZqSTIhDsKxEOGoT6ljywtLrK1s6BZW8yUmG5W6Qa1xTW0h7BI2pExraxSXy0q1KhsIN6mUeNyNVEvSg1Kjv7+T+ekFPnrnA3KJtF4WpKzKF3CRypR08yAOPbFnR9rtPP7cSfKlhD6LnVY/d27e19+1WDIH+4fwu8O8/9Yn3L01h9vtp5gTrG0aartDu27s9GBoYLTUcTqltE1sO+LjblAxlDC6TLijNqJtbnp6Wnfx70Yrba2txKSfoVBQHKFcFtzuANeuTnD+wlUcPjcdPQGOHtvDgcEukhsrVItZ5ZO7/U385NUPuP7Zbd16nDt3muHhPr79zW8yPbmGzexheGhY8zb37o7xYHyedLJKR/teWkPtlLLbBPyCWGzo+yna3kbdaFPLzE6yQj6dIOA362ZHLCFyzkpLqgztInGUqkYtl6wUK7KcUFxjaj1JrVjWMi+73UQxu5spUvW6/As2umyM6ruDsaBI85UGJoeFcMClLHgt+irV9AIhwpEc0XJWSz+LbEOEduZ0iH/doFs2IcrIc0HaVhVWYTNT1XyI2BoFzL17GdgtZ9vNQWQKdfJ1sesWlWgXcDv0dyazgFGySLJtFduOQBsaBjKFskIcfOEogajMB5ArGwkFJIRc19BuI7ez+z6tSvtuWS3OxUJFrcmy/ZIh/teD+69ocDe6y5RNOaw2g+LwZJVkd7oxWR1sxRNUyhVt8JK8RT6bVOuJPCTkYeL3BZUZLbd/f0Bu/1s4bW6MOEjFcySTO1RredwBlybVzQ1oaW3TUJT6GY01gkEvJpuJcq2mw3smuU0hI2n5DEaDFZ8nQC4r1fXQ09WD1SYhkTr7Dx6mpaWD8xc/IJ1N4HGbKeXy7KynWF9Yo1aUB3GQg0f3EmuPYLRbNVwiNIhQMEIuU2J9bUvtJMGQSy8i6VSOgDysQ2EW5hZZX1/XkKvUWovNoLOjU9dH09Ku57AzMDigeEzZOmxs7OiAZjKYdAgSxcwlhIiVZW3s9HsdBANe/XmVazLw2PAFPDq8pjM7WIx2FubWtDRDVr3r61vkxfOWyNHd0sKxU0fIVCu8f/Gqps3F1iJrWPV4NoxqEZHBwe2xYjGa1J7jD9k4ee4Q3rCbShUWFtZYXljjr/3O79C9p40bt67x81c/ZmMlTT5ZoFooYrcITs2Ow9ugYzDCybMHyJXSXL9xk4eOPMxOPMf8/Jr65pZXVzE2DHS3tqnFQVRlk91JHTOtzTFu3byu9gGPz6NYsMNHHsbliCgi7fz7b7MdX+Oxxx7V4OcbP3+NvcO9PP3M40zPTCkHWZjmolKdOXdWG2/lNSeIUofZw1uvvsvs/RktjXAILz3g5Q//wR8wNn2Pm2OXOPXwYdx+m/pTV0SlMpkIB0L09fSysbnB2MQs80tbmOo29u7dz+HjR6maG0zPzyBPUClr6unpUATh2kqcctbE2N0Vjh47Q3Nri9qFxLc7dn9cVY39I/sUIfrNb36bzc0tDo3sp7W1m1rDSrEiSL8ysWYXA8M9Gv67du0qaysL5PMJRcFJg6YETkVNEZzciYeOUiintNlveXmLxZlNXNYAPR19XPnkBqlkVuvrheusoaPabpOqPIh2w07ycNgtShOVVAZ3+UuVdoNsOo363wnfXYJvgk+MhGNK4dhJJDTQJZ87EAxSqqZpavXx/OfOatD6w/NXyeWqlCslpfnE2rx84SsvMDE3rr7u1cUFHBYbQ/1DPHT0NOubaf7rN/4LQ/t76e4Xys48mYyR/XvPcXD/o8Q3cly7epXRO1doivm0uOfji1c49dBj9HUP8O0//yZ3b16jUiqozWKgv5tqrcTkgyl9SPUOtPP4M2d067SwPKukoKGhXt2YHT58gp///DwfnP+MpqZWjh07pv74y59cZXV5naamKI8/dZbFlTktoLp/Z5Kx0VlqeOnuO8jZx18kn6/z+ZdfpFhO8vHHb7O+MssLT55je3WdV37wE3a2dzSAWihlCYdDPHTmDHdGRzGYa/QMtmtQWR7MXqeP/E6Zv/yz7zAxPk2taiAQCOnvXrbPcukRe1Ys2qwbCsnHCM1KLkiiLkTbAhx/+Ag+nx+3w69K7+SY0I3yita0OJ3KZY/Emjhx/JgGhS9/el6taoVijnQmTVtHN6ePn2N48KhaBD+5/LGeWy998QU87gaz87coFuO6YZPehNZYFyuL6zrEiwUwkUjq6t7nD9DcHFNSjHD30zkpkGrhsSee0sFX7IqvfO97LM/Pi/9Cz3ZR3Knuqutq4PpFEZMM7mJnETujVaw3XruSwIIxG/ceXKapyYXRWGZ5aQ1DzYnLEWRzY1uDiYMDe3GYvNy7NakZiNR2XHsvxJrX0hnTZ1W+WGZpRWwp7ZidVgzWhpLJhgZ62Vpe5tbV2zRqFu3tSKVzesE7+8gprl2+okVSqZ2iUnnkUiwhR8Ft2sT3LdadhlyA5IIktBIT/rBXqUJDQ/0sLSxz5+Zd9ZJLu6kM7VaXi56hbvYeGCCZSVIsSSO2oCQDOnCajDbi21m2N1MEPEL8sau1bfTmfa5fukUpW9GBTy6sMpgVy1VyGSGXgDsAnX1+nnv5EXKFJKsrq1pOtby4qLSYYMSrw7uhamFlPsMnH4xTLTsoZWs6kNXEymT4xeAu54JVPB+Cg9zFdgqxR88SoeNbGjiCNsJtXrr6WxSf2dPdScjvV7Sky+KmlKvR1dGPyWTnnXcv8/0fv4rBKc2xPo6d6uHhU/uJ+Z045GNWqszMbfJnf/Ez5maW8Xg8xCJhzbiN35skuV3EJmWILc269d/c2iKdKqiI1hRsIxbox5CPqx/f4NgNf/rDUSoWr4b48+kcxXwBv0NsRkZW1iWrIeWSVVoiZn1N20wm8jWjEtOweLS8sJSNU9xO6WVGW2Lzsok0avOuBEh/WZKUTMrAbMbvs+k8pIhsIcQ4rWrtEo672F92sx0N9cIrPSZbVseA2GOkEEn+W/nYgi2WzylqvPw78vHk4vBLGph8LBVfzGbqlaoO5XIZkX+3JIKnlFfa7erV9/ulXGo3CC5Duzwj5P2nBnqTGavXR8XgIJctKg6zYnRQzOYVH2lplNmO52lqduvcIR9f7EHy9Qns49eD+69ocG+4ShQbGV3VygpduKldPT10dnWzubXN1pYgl8pKQZEqXFmN251WHWAFS1YqFVTdaGmRYThHNl3CafFRqwhdYodiPodJLgURH36fVD5LlbKFA0cOkcuLTzvL1vaOpu1dLicWiro6llY/WYdSt5JK5XA7pQTJpyssg8FO/8A+PL4QW9vrbMaXaO8MMj05QXozy+biJsZ6nceeOEVbTxP9+/uZX1xiZTXO+mocqlaMNYsGmqDC8MF+LfgYfzCtPFzhlM/Nzqpy9+Uvvcz09AM+OH+Bzo4unn/hJd544z1u375Dc2srBrOEpsTSY2N437A+ZHd2kizOS+13iXR6i2IhSUtTmP5eadvbplQqk8ykiTVHVXGx2eVztnD1ynVsJjctbe1s72yzNLmEsVDlxOER/tH/8A+YWl7iT/7r91hejCOB9FImSygQ1PIrxULWK9gsRszyLjaUCUad9B9oV0a0oO2SSWErr3L86DGefe5x1uNr/OgH57l/a4GcrFtzOexmQUM5MVjrtHR79CFQMmbJ5HOszcUZ6jtAKp2nSplao6IBqq3VLTakobCtidOPPka0tZVyIcvM3DjZYlKbRGt1Gx5vG5FgG7l8gaX5KRbnxGIzRGo7xQfvvU9HZzMPnT6qr7ex8QeYjA5FtJ06/Qh1qRjPZnA6fLS37uFH3/kxH52/AMUMDlONWDTEP/4n/4jphUmu3P6ASIuH7t4OXE43MzOzON1ucqk8dosNl8tOoVJV/714Yvv7Bti7fy/FepntZIK1hSUNPzU3RUild3A4/eo9vX5liq9+6W/y+NknlaCxsrbJz37+Bisri/y1r35JbSv//t/9X4yN3efJR5/kcy99hXfe/5QrV2/wxS+9zKnTh0gmN3U7cuWzT7QufmVpGmOtTFSU7VqNycl5hkZ6OfbQQbZ2VvEF/WzHc0yPL2nN9/Ejx1mcXWVzLU6jKgptSVUcGdblQBaVRpFhysauqk1IHrYl8SMKysxiURVew6lybssqVKgFLpcOjMvLyySEWNOoY3c41Grm9ht54XMP09oR4MrlW1y9JGqxBKQrGG01DhwZ5IXPP8Urb/6Ejs42ooEQC7NznDx2gsfOPamvOxncT509QjK3xfK6ECKcHD34DAdHHlWv+/bWutJklpZmOHr0JNeuj+P1dtDV2c/WxiYP7l1j9OZVUCKSKGUFVpZW8fqc7DvQR1OLl4W1GTw+p7LWpfBsbn6JJ596liuX7vDBB9ewWz0MDQ0x0N/L9OQM4/cnaYqFee5zT5PJbxOOBvVSNDW2TLnmomPPfh557EUePFjipZdeUjb2pU/fJ5+J8/S5k2wuzfPdv/ymntyfXrlENp/RzY5gTlfXlgjG3Dzy5HF6B9sxGoxqE3z7tfd1mBMPuwxzPl9AB3GrGdLpBLGmKPuG9/Pqq6+plUYC6HLZt7vseMMujp85osOXzxVg/PYUd66PUhaahuAGHQ6aO7voHRhgZP9eKpUMN69dIL69rHaHWGuUjq4eDo6cpL11kNs3xrl69Tpen0/VTa+7Riozi9maJ18QxORN5fFvb6Z1aJMh4u7te2ysbxEKRmlpbSaTEWJJOw2jmVyxwGNPPko2k2Xq3gPG7kywtrSuNgV5Xkioz6gt7btWGfHPquIuPneTkYYZRUKanSZaOkNE2j0USut0dfvxe62sLAt210i9amd1dQuP20N3R69CA6SASSwp4sEXu5Ev5Ka5Paq/m3t3xykU64r1bG5v0aE7EvUT9HrIJVKsLq1Rb5gxmJzMza8QiYTp29Om4cip8QdqM9neSu8OPxYRZkRttxEIeikX82zH04ofrRsaBIJO2rtluHRT1HD8BF5nQC0KkoWQMqG9R4Zo721Ryoy8dyVAajLtPv9ymbwO4pJzCPv9SvQQlvzE/Wk2l0XUqulgJz9D5XcLyaQg3Qzg9EHLHicHju6hYRCcYFrJZAGfFCE2097dhNfvp1o0UEg6+Mafvs74nYRuyIUEU6/oR9z96xcNzELksdnF0iRNtaLoVrHY5fJjxOQxMXCol96RDhrmivaTiCfcb/fht/kxVszEIu2KB5Z81f2pSWx+Cy29Lo4/1MuRg7147GYCDrGHuvjBD9/kp69cIZuRTYMBn8tOZ2ebIn/XBJHakHLIID6/Q0vGMpm80rpaQs2YMi4s0gXwy/IisSaaTOSqPhwe567FJLWBmTLVfFl/Nw27S4PywYAZj8w05Qo1R1iHWPGUW4Qwl1ijUsji/oWlpSZlYQYjfuvudmJ1VVum1D4TCjlwuixaEimXPBmuBZqRy1UIBO27IVh5D8jQbTKqQr+5mdNzW7juIqSoYp+vKEVGRBz5Z4JwFBX+l1jIX9qZ5HNo35LbpmSoSt2ozxIplRJcqRQl/XLDKrQai0Xmgt3BfRc9aVLCjckTolIzYqjkaFSKVLBSzJewyKq5LJjoXWRwIllU8dPhtOj3IYLsrwf3X9HgXrQmqFkKVMvi+TWqB0xeGKLaiMeuWBSyQZ5cLq3FAFJ0ImtsUUuk1CSbTWmIRlLz2lom5r6a3EitetiV83JoVwmHvbR2BPE3eTFIiVI4TDYjNht03ScHt3i7TKQpZpJq09neSLO+uq03Zjk47HJgmC109wzxzLNfYGZmgRs3bpDNp4g2e1hfWWJ5epnMVgpzo8aTz57hxNkjdPR3cOXabR5Mii3GqSGmeqFKfGOdWq2stgRRPi5/dl2LQLwBrw5S9++N6ppSPOaLc/OKBXv2mRfY3EzxyeXPNBjS0SHqn4RwGhw6MoLL61BO9NTUkpZMyQBbLqfZ3tjAaXNhlvpjo5FStayKaJ2qhn+amgLMTE9qYcaeviHdMkzfn6WayfP4uVP8vX/895iPx/n2997i+mf3ye/kaBSLirCUj1MoCQdW2qrFOyoPxQL9w23sP7EHb9TF0vIqZpOEYLNMjk3zwueeY2BokO99501Gb82TTeQp5/NYDAYteHHJJctZ5cTDewk2u7U4hKpD/bISHi3WM5TLeaxGu9bHC1N5T18P//Cf/iNdv9+9fxejVXBnVdbWtlhciGOou+ns6CGV3CG+uURJir0cLsxGG6tLqwRDfvbu7dbfZ2InoR7cQrlOZ1c/zW2drGxsE/C14bCGePPnHzB2+w7lbBynpUF3Wxt/+Pf/LtOL40zMX8X6/7D3nk92n+eZ5nVyTh1O5xzQQHcjNAAiEwCzmCnSkiVZkhUdxmOvvTu1H3antnamdj5s7c7O1ozX4yDbY1k5WCZFggEkAomcu9E559wn57T1PAfUzPwF+qKuQpEFnD59Tp/f732f93nu+7rd0g2RUCkbyYQsPA7FgA7dHyKXS+H1+whHE/icFZjMNnzVQZx+n6I81xZm6WitZ//+Pv75l+dwqo7WSjJq4EtvfJUXn32VonbSzbz57keEExHtSslk5faNT7h/9w5N9Q2cffIFSiYXP/r525w5e5Yv/vbrTE6OQinDtSsfcuHDXxDaWMRhsWqnVq4hITUFgi5OP3NcPSRyeE4njUyNLTMvQWDBWh3lSuqnEJCESiNj6VLRoLpJGd9KV6dsaCpod0fuZ2G8f1q4SwdUR9/SdX/UhRdee3VVUNN4QyKVMQnRwKCa6aY2P3/2r77GxPQgN689ZPDeApmURVGFNreR5vYaunpaeTj6QI1/ojsWWYtIzr71rd9Tqc4/fP87DBzeQ2NrDePTc8zMbFLp6qSn4xidHb3MzU5z6+Yl2lrrysmpDxfYiRjo7T2o0ovRh3f45c9/BFmhQPm0cBfyUHNLg+rmh0aukzMkeeNzr+IN+Ll1855KdHr7+jSZ+NqVYSxmh5Io6uqq1Nw9OTGrvOiBg/vBmNeDTCKcZGRoWjvI/Qcfo2//ET766Dqf+9yXaGtp4vwH52hrqefJ04dYnh7lP/4//xcrq8usbKwRi0dwOtx0dnUSjmxS0+ihf6CLrt5OpVHEdhJ8/OFlpicWiEcyGmXu9fqprBTmtpGSFJ12q2Y9SLEpmuNITNCOQpUwadR42+5WzUoIeAMM3hxieXZZWe9I0etzUlUf5PDxo0qJ2VhfYHZqhGhsHbfPpsbq/QcH8PvrWF4M8/GFOywubHD27DM898yTeG154sl51rcmGXx4n9BOkvB2hls37mIwmNjVJXkZmxo61Le7j5OnjvNg8D5b61HsdiclY54nn3pcpzsz4/OM3J9ganRemeEpKULEeyEBTFJ0SvFukGvQUu7iqunVgsVhpWAqEqh109pdTa4YoX9vG01Nfs3EuHtnnLGHq4QjOZVh1FaJZruBh/dHWFneIJ1JYXWZ8QRctLU3kYzFmJkSb0ZazZzde7rw+p3alJH1Jx1Ls7UdoqpGMhhMLC5tatPqqSdOU13h4a1f/Jy7t++RfoRolGJOchYk0VvQwuLvFpJNIiXYTgO19X4eOzFAT08XP/juDzR8SsKipOEkU2Wn34Ovxs2egR7sznLDJZNK47AKQrGk3VnJDREppKztUtwtLS1oOrVMGaQocwgv3GAjm0ElQ7LvCubV6oXKRivNXVU0CrPdkCOXSWC1lhQjOnBov2KNh+5Nktw2c/mDESYfhtQbVpDcBjl86OIhB3+jymKks28yCWFK2PZiHi5qcqrRbsZb7aNtdxvN3Q2kCiJ79ePz+KhyVGAtmpTTXhkIMje/wj+99Q73Hg5h9pjx11vo7qujq70Ov9NKS10dxWye4eFZLlx4wOTUphJL9vbvpqGxmpHh+yqz8vuFIhfQw202XWJkdFKpao2VTRS27RQTeW2eaGHsLlN8TEUTtoBk1HgpRJfk9KiJ26oTNwg1R8yXBkw+h3a7RXySzFpwizbebCIdFqRiDNOjXAyZVrqtQv7JEYuJfCSnnXXt8PvtmvEgsqdYLKPFrvw6peiW2kZ+pmjkJVRJmiVy8hKZjMhlPqXTyJosMhr53EU2E4+X93XppktzRop7eYwALcQuEk/ncXpdVAWcusbYSlJolw3GUqx/uv7LGxNtuk7kLUbyZuevKk6Ty6fJu1kxpAsZz5QvBzUJilYAqxYjoR1BHct9W34NJZMJgxhsf2NO/fVU7kVXlMoGl2pmRdsqJ0fBflkdTgKVlRQRA4YEIOTwBwRdZsFkLStgEwnpzMQ1AEa+Ty4cs0gSKiT8wsHU+CLFvE2xQ5L+1bevk6KwUQM+dkJJclkzJqOHPDYMckrNRcmnVynm47g8PooSKiEYVjUxmRQxWFkdpL6xHa83qE76u3fvs729SXNrPYtzUyxPzxPZCCHD14HDXVq4VzdXs7C8weTkHMaClWQoz876pnYj/P5KmhtbVN6wur6FzeagsjrAgYMHuXzpkuIvxUntdjqpqapgeWkZh9NNRVU1k9Mz2oWQbpLJaqK9o0H57jJK3AnFNbzG43LQ2tzA2MgoM+NzVFXWagiUzeFgbWNd8X2SNmgyZklnIrR1tGj3nqKJodtjpCJJPvOZp/mX/9OfsR5L8aMfv8+H715me3mTYiZNwO/RzUqKHSEz2MX1XSpSKCXZe6iD/cd6iGZ3CIdF79uEqWThwvlPqKgM8Oprn+XcuevcvjFKdDNOVjTWBmG8evH4hO3swhMw4w96CdY3cOjwKS5eukiwppIHQzdYXJin0l9DqVBO4xMN3/GTx0jnE5RsRfxVMoo0kIimGLw7TilnwuO2q4whm4mxs71NNl2kqalFPQ/RaISmxmqi0S3tANvsLqqCteyEYmxshVnbjGMz17C5lmN7M83s1CSlbBSHqUhTTR1/9Cd/wMLqJFvxaXxVJmanJ8lmzMxOl9P4SnkTeTEiF0v6/sWb0d3VQ3VtM57Keg6ceJwLFy5w+8pF/C4TRw4PcG90iFQ6qUzmZKzEF377a5w58ywuZyXZjInLH99idWWBSFx08WF2ttZ5ODgIRQNPPvcSrV19hJNFxsamOHzwoGoJhR5z985l3n/7xyQi69gtduX/Z3JJ1jcWqQg6OHSsj+b2RowGB6tLcXZW0wzdG8Mt4VnkSKUSWIwWMuksqWRKR7bFokENqqJI0OKoKFSCsjlVSESy6GqnRTSSor+2ykG5TPmQQ3FFoEpRg+FoVDtGZosVl9dNa0c1/9u/+VPOvfcm9+6MsjQfUURmrpDG4S7R3dvOgYE93Lt7A7vDqlIkj1fG3PV8/Ru/z/ziHL889xN297VqgSxEmkSsgCETYP+eUxw9coax0REWZic4fKSfufkF3j1/hVAEOnf1E9oJ62c5+uAO5lKG5qYqNcEvLy/R0tLE0eMDTC8MEmzwceLx43qoun1njGg0pyE5QqS6fWtYJWXdu9p0ZCypg8vLa3g9lZw+fUbD1bY2NzSt9+H9YeJyb9UEqKlvYHF+mxeef50KX4UebE6dOEZNtYvwxhJ/+1d/xaWPLxNNhEkkQip/a2wshwWdOnsYp89CfXOTGpIX55ZxWx0szCxx/85IOU3Z7aWxsQGfx62ToJ3QDivL5bwGOYSJnydflKKwpMz5x584pebbgsSZZ2BualFZ6QVLCZPLTFVdJUeOPUZbWxMiFeAuAAAgAElEQVQ7O6uI2mF7e4XF1RkqGyrp7u0hmSkyN7vB9kZSu9d79w3w/DNP4zBlSKaWWd2YJBzZYn5uhe3NuEpUvF6fNjNWlpY1RVckRs3NTexshXlwd5J0MksiFdMEXTHoD98f59rlu4Q24opSzebEzFzEoMY+aSzo6VKzPgRJKAQSoxwkbVbFjFbUe2lsC5BFskFMVFfYdZ9JJkzMzyXZ2cpQU93ArvZOjh0+zIX3z3Pt6jWdtIgpz+YyK59azM7rK+vkMgJgcFPfXEfRJP4p6TAWlQGfyuRp7dyNyRxgZGSW5557gdc/+wqb68v89f/351z95KreY/K6pbgL1lbQs6uNhblZxTJmMhCJJDVxvLLGzYkzR7RT/MPv/rAclJYt6n1ZMhkw2G3Ut9dy+pmTSNtmfGyCmHSp3W4iOxHNkgjvRMjnMkr4kkmJSEq3NlYU++l2OdU/srywzcToEmtLEVIJUfDLwc2At9ZK30Ab+w7tYnZugs2NDQr5vMofW9ualXY2N7GM21LB2kKclbkEhYxwx02KO1TZtGy4EiomHhr1wEgAk13clWCBkkwdKgKaW3DyzOP079/DTnhTmx7SILAajDQEq9nVVI9JCC/JAj/40c95+/33yBgKOCrNdOypY29fO5VeGw6zGEldmm3w0Ud3GRkWhKWfikqvhjFKKKL4V/YP7OHU40ewmC3cuTnC++9+TCadpMZZSzW1Ku+T+0bWrpJOHEv4KiRsSLT55RRt2axF7iLSIHm8vF1ZC81eB7KyCineIRADSXkOtum9kt1ZJp9NYRZSTLGcgSGddCncZfrx6Zf8fSBg14I9lSp3y6UukiJcrvdMWvxIBk1bFdmLXEuCelSq0qMn8XpsWnQLYUaKdfk58j1qRi2W6yCrzagGZ7fXSSSWUgmWJCbbCilEJSR4aDmUyO9CDgFyMJEaRp6raDRQFXCQNVj1oCxFeN4qaccljPkUxUyynPguzYC8gA7K01uR6ki3Xaa5gtEUGKZ4c35TuP966nZM/gSeagkC8ekCEhIco8WuXdxMNkO2lKNYkjAAu+LNOndJUNIO6azIQKKqEXcrQ7qoKaZyUUrEvCz0UrhnkmK6S2taY2tbA9ligUBlDfGIsM89nDjxLEdOPcv7ly4wNnWfTGIJozFJNp9Rg6rE1iciMTo7Ovny7/4uQ8NjOvI0mqzUBmtU53rr1g06OtpZnJthenSU8Pq2jomOnuxj/9E+SjZYWt1Q056pYCCbKDLyYJTtjW08jioO7j/G/MwCS0trmK1mjamvqKpieWWNaCxUDkkQCgl5DdaQcePXv/Vlbt25wY2bd7QT4fN5qK2vorapmmQ2pXIS2Siki+b3umlubGJuaoHJ8Tnq6hp0jDc+OU04FMUuXFqPhYYGH1/++qsMjTxgbHiW6eFldjaj9Pbv44vf+BrLm1GuXXnIyN1RHfEK07e5uVExgBIcIoW7wyIJeFk9kR840oPVXyJryBAKx3HZPKq7Fxf9/Pw8J06eYejBHCND80S3E2TTKcyGPG6XA3+FG3+FS0fKNc2NnH7qWcmZ4K2336S21s/DB3eU315dVcf2Tki7R9GYRH9n6Ohs5eiTh0lmImSEJbsTJ58ssCFpuRbh0rdx+uwp4oK0MllZXlnRYnFne4t8LkEmk1QDohTvbp8EC2XUbzE5vsTWepE7N+fY3sqSTCSwGPI4LVDtC/BHf/KHLG/OsbIzRt4Qpbm5mXzGxOD9CRbmV4mFk1hLNowFswbdyAIZjyXYvfcQB048zcCxJ/jlO+/w/ls/x5yPc/LEIebX5pmdnVTtZixW4rU3vsievYewWN1UB+q5feUOO1uL7OltZHhUSCHy+h5osfmFL3+DgslB5+69DA6OcuvGbU1wFRHo8tIkI4NXyCYj2hkP+DyqZY1E11WS8tJnn6Olo0XDnw70nsZlruZ7//BDHj64Syy9RTi2hc1sV9O2GJBkUiQaSfGVie9CDMyyaQjFQDovxkdjUx2dqrZYNJIG7BYxP1l1Y5ciUu5pSeQVM5TRZMEvkoimKp5/4SyXLp8nvBNX/JxsfPliEk/AQlW1n5bWetzS6fRaSGWT+Hz1lEqy2Z5gcmacxeVJ+vZ2KBVJaC0PH4zR0zHAC8+8gcXk5u6dO1jNBfb1d7MTCfPd7/8Uq6sKj6+Kq9euMzc5S3hzHWNJZEV+LFYDG5vCZXardK+h2UdLV1D9BzZnDYWCG7erho3VTWxmGz/76T+p0bexsZ6OjjZd58YnRKrVz+c+/3lF/sm1IAeon/3kh4zPDOOtdNK1q4v5mQ3+8Nt/RiZVJJXK0L+3D7u1SHhrgz//f/+jEpxEUxxLrlMV9LD/YB8zMxPUNFXS2NqA0+OhNljP1cvXqK2qZHZijtGhSR2BS4detPXBqkrm52bICf2iaNBCX6afuXxWD0h5UwlvwM6px09Q6fdp6qd08K9+fEuDVFKlDK6Ai30H+vi9P/gWVX6vGuIdVjvJRIQPLpwjnNzB6nGwHYqyvLSDyeCkULQqpvWJJ09T5RcUYY6t7QVWl+e4e/s+VpOLikCQAwcOkcmlVNqYyiTZ3SupyG5M2EhFDdy58YChwQcE6yrxeX0q55oaWVDjZiKeU9qR1OxSFEgFopSMkhQUZS63dIyl8y7q26IpR0Wth6bOSrKGFAZhiTtkXZPAngDxpIdIuMC+vgN0tjRjFErQubeYGB+mKFhJk1mnwr6Ak+qqStZW1lhdWdNufnVDAF+VQyVWqViK2E5S00Or6lqw26vZ2kxw9OhJDh/cx5XLF7lzo6xzT6XSKukRw3pbRy0vvPgEO1ubzE3NsbOdZHlpi1QuS6DKqRId6chLaJ4Sb6ToyYmpFyWKVNT7qW8P4nTbqayswmFzU1sRZHVpjfqaJt5/7z2M5hKZfIRcPk4gIGF72zgcJjo72lXScuv6Q0LrWXbWCtrAysnU1wnBFj97DrRi9xTJ5pOsrYZYXQrr3ldXW6X4WaGkkCnhtvmZGNkgFs6qh8xYEA22fA5SvEvhLgW8rANSMFoVTSuVoT3go6W9i+PHH+f5zzzPrpY20tk4O7Ed7j+8p4bo/t52agI25qamiO7EuHXrAW+9+wHpYhF3UAL+2jl+vI/25iCZeAinVRojBX74/bcZGpxWYorFbsLhsWiKrvjVaut92B0Gwjth1pbChHey2IwWKmyVNNmbNOMkbzVTSGR+FfZlcZXTVEUHjsOp1JRcVILqyjITMX4aPEL8KoO4zEodK2F1S2KoT6uyXDKiXXNDIqNrqhT60g0XWaIUyPJc8iXFuFPUCI9ClaTrLioF6cCLHl6mBlKES8NESnUxmMr3yHWv0hyLSXXy8v+bm0nVk8vJQgpvuV/E2ycNUDkgVFU5webQnxtJZXR6lYgmcJigtsrxCANaerSelBs28lrS2hAoEInnqAg4cYnPTsYqRjOR7W1cDhslDfFDDanSiVczeQmV8Mi+YfO42JQ8Aq/zN4X7r6lux+iVgAuTFtcymv2UwJEvZsmXRDtpJJ2J6ShTOnfBuiBOlwun08P6+hqpdIy+/h7MVhMP7g+qLswpKWsSvBArkE4YcFilqyIHeQNVVbVq9jPjoKttL9/6vf+RngMn+OCTq9wZukVzo5979y4zPvGAVDSMWRb4vJH21l38L//rv+Xj67eVxy7BSLNzYzgcBqYnxjjz1Fl2dXXxD9/5DtcvX1fJxx/+8Vc1gS9VSDMzt6JdK1kgRM+3trzNxPCcBlJU+erIp+VEKd2tLJ4KcWRLQbmGw2FXnbREy6cScUxGGfmm6d7TTn1DkLt372Kz2env72NhaZZ8KY9BcFMmt7KmxRRWUxVQSU53Zxf37w/rRihpjBaLdFeiSi4Q1mqwxs6eA/Xl6cHsKsP3Z1iaX6dv7wH6Dh3m7tA42xsZYpsxwusbyGH/pZdfZHllmQcPhlW7bCSDhIb7q9x89vMv4Kq0c+/hfYolCzsbIVx2B6+98TxT01Osr4VZXoiUI9hFKpNIYzMb9fOT6Yp0eARpJ4Xn73zj98mbjPzFf/73mAwZ1mZmiO5sU1NbRaooIV52DeEq5EoEq2s59PgR1jakAJjBIgFBTg/DQ6OKBd21q4fqmgbWt0OqKQ/WVGhXR1IYxQcg0w3p7o1PjrG6tkh10KsBLPFQmtWlFPdvL3L7xoSGezjNJuymErU1Qf7sX/0Jm/E1ZpaHSeWitLW3sr0RZ2hoTGVd2VQal91LKeUkWNlCTU0D16/eoLapjd37jxOoa2FyapLhO9cwF+I8cfYYD0cGmZ2don93HytLYbp7Bjhx5gmqa+qwu9xcu3qTXCGGyZEik9/BbrYxdn+CrfUIn//cV3B4AmoCEk31J5euMD+3oAfdVCpENLRINLyuoUKy0Xs9Dt0A6xoreeq5szS0NOKwVdPbfRQbXm5ev8mbb/6E+cVxFiWbwGRVvJ5onNX8li+jWGWkKvpzKZJE4iC637JstdyJkepeCiX5I5+3x+NWbbYclMSDEZeRqXZ5BUvWpprf02ePMTLygJnpKTKpslkqnU9SGfTremAyCEvezO6+Btq6m4glCly/PkG+4CSdTdLUXEtrWxNOhx+T0amhPf4KP1/50leYX1zg+pUrtDbK+LxZcZ0/+NGbJHMmPYyIHCO8vUMyHMViKOH2uHTULOY+QXrW1Nfw9HPHiSY3sTntUPJjtlTR2tbPLsE5Fgv8u3/3b5iaGKGurpZjx06pP0EM4G+8/jqnTp1UKcLoyBg11ZV852//krHJQQ0IEyTo5Mgib7z6ZU6depxMLqsFbCy6oRSgn/zwpzy894BobJNUIURtfUApNRI6FGyo1lRW6VBJd+qj9z/k8N6D3PjkNnduDKrMQdCDHpeg3wQJt05tbT1Gg5m5uUX9vOQwLpkDYga0uWwcPHSAx08d45kzZ/jg3Hm+990fsxOJaRfU5rFx9ukzfOlLX9Tgu0pvAK/FRaYYY3l9hn966yeMTIxqB1xi7+UAFqxu0Oc8eGyA5o56NcgmYluEN5dYXVxRuWIxbyaTk4OehbXtTZ2aShZGKrlDhddLOira91HlQtc2VuskNh5KsbUcVRmNhLgJySmTzT0yT5dH+NKrtFnFU2PX4lDkg3npaDrE5OnEV2PH7DJidpkJeDykEyZstmaMlgaa23bz8osvUuGyMzv6kO/89Z8zMzOkniJTAZU3yhSlrbVTNfnz83MYzHna9tSza28La2srpBNZCclkYzOO21uJ1epX+VJNTR1+j1NxgJtra4w+HNf9zGQ2a9qmyFC6e2qVZJVNFlhbjXD/3rDKR612oUJJsrKBdCIjS6jurTIJkH8XA3Gg3suhk/vwBKza8RV6jMvsYnF+TX0YN67dJJWNYXeVqKp2q19JOr7SaJC1QxKaVxdCFNNWopsipxD5CljdJpwVFvoPtdPeU6dUoYmxJcYeLmhmwOHD+xkbnmB7bRuf3c7xIye5cWOM6QmZjBu0cBefjc5CZDQohbvQfizSJRY2vgeD04onGKS77xBPnH2Ss6elqWBkenKUpZUFVjZXFSHZ0BDAZcyzMDfF5vo6q6sbXL5yg3zJRFNnHQPHdvPUM0ewW/IM372DxShwCTMfvH+dB/en1WNjsRsVMGCwFJTkUzII/aVAY0M1DouHeCSlHroKcxUVxUZKDkt5qihrXS7/q6RTmeYXHnl/LB47+XhaNdpiuDV5HOSjqTJYwilm45J2pXUq6bBgE266HLzCSZW1/GpqKWSZoqy9IuMtd92lMy0mVOlMy+OkXtI1V0ypRZnM5FUqI8W6aNilM1/G+Zb/XS4GkarI+i3TAjkkyM+Qgl266CKBkXVPUmPl/vEK2cjnIZ6zqyJC+P7iy/Aa5PFiZDXqa5GCW9Z9kevID5GGQSolCd8OVVBYhMsqEuecJDXLQU1+VlG78p9+GXMZ0qqoMOhkSVJb9T3/Rirz6yndjZ4oRkcGu1VO9TElkmTzWXUsi+wjmU3gD/hJJBOqd9ezpWipTWUckDDERTohn6PoxKVbK7gwIc7EY2lWlre0o1wRCBCLJmhubGd8eBpTwUp/7yF+56v/grbeo0wsb6oGLpcO8+G7P2Nmaki7kQZNxrRRU9nAl7/6bTqE4WwWOV6Sm7cvUSpGGRt5QK6U12RHCRf5+MMrREJheva00tbdQk/vHiam5onFQpSKGUXuSdz40sIm6wsh1TmL7i2ZkJszqTx0iTqPRiWq2oLH4SWbkbG7WbGXsUSYaDJEXV1QiRDhUIjf+q1XKZFicW2J5rZOllcjyqsvx037WV2bxyrauFRBR2wdXT20tnarVvEXP/0lm2uLVFRYaGytoKW9nkQ8pfHoxqKV5pZ2egcOcP3WPR2P5hKiQUtTKuU5dfoki0vLLC+uljtZhZSyYSsqfJx66hg9e7uZXphlfn6dtaVVHR0/fvYxjeAeHpxUosf0+AKxSFI57vIcLknRrQxocJFQYbyVVZx84klqm5u4e+8ag4M3ywETejLPUTAnqWupobWjm7WlkNJgOnd34K2wsLo2pUE4knYrKMp0qkgiXiQaydHa3q363bmFiXKcudfJU6fP0t25SxMhRyfGCMU3yKS3aGmuVqd7dDvP7FSIjy8NEQ2lsRot2Mwm7ZQ+9+JTmNxFFrbGqar1q9RAUgEl1lw8AzLdsJm9OMx1HDn8BH19A7z3zjnGp6Zp6eqhvadPPRMTD+7js5vo7mxmYWlOk4KbmloJ7+Q0IfVLX/kK1fVB1jZ3+MU752huqyeZ3WFtfUaLpaE7D5kenWdv3wBNzS08+dQTJBIJbl67wblz71PfWKdBPsuL44S2FkilIkocErlALp9R0/JnXnoeo9Wqv6fjR58lvBVncWGGpcVJDa+amZ7RICnpvikbOCtj0fIfQXBKFLZsAnabXRf5fEE+qzK7WNPvNDRE2ioFJU74/T6lISWTScUb5oR5bLXh8QSVif3YYwdYWpojHN4mGgnr2FdkHCJfC1QEVboT8Fl4+bUzNEmCqcfL3/+Xn3N/cEYpMZ994xUcTqei2wwlJ3fvDuLy2fAGnEyMjuAWSlNHOzWVlWRSJd5+5zKDwzN4/V7W1+YJb22SjMZVc+n2SsiQi62dED5/FZ99/TUOHd3L7Pwo84uLDI8s0dt3hPqGTvb3DzA/N813v/vXrCxPK39cQsLGx2bxeCv56le/Rkd7h0qORoZHNL32Zz/7ARtbS/T0dtHZ2cHt6w/4wue+zOkzJ4nEQoxNinxqh3g0wsXzF4mHomxurLIV3sRf6efAwCEmp2boP9DHwGN9GG0yHQpz8+o1Khx+Ht4bZWF2nWSiLJWRyaEU7qurK9TW1BMKRcvYtbww3POKqpQ1T1B6/ft6+czzZ3nyzEneffNdfviPP9McjVS+gN0r051OmlqaaWpuZlf3Ltrb2kinw9wfuspHF87R3d2F2eDgwe1h7t16iM9fQXN7A5//ndfp7u1kfHyETCJKY52fxpo6tteifP+7/8y9exMYrXaKEkSTy+Cr8uhBzWUzUVtZpyFLhlJBpShyTUW2Ezy8N0U8lFdDpUyEEqmMouRUJaNXI5oOKXpmkXJJ00MuSgEk2N0mvNVWKuorqGuu18nr7NQ2JWMtNU0HOHL8LE+cOUWly04uFuLH3/sb3jr3A1ZXZrEUpdC063Xr91WxsiSa+B3Np9h7uIOO3XXshLbJJWBlLsTi4jb+ilrc7irGRifxe31U+J3KwB+8N0h4O65SH0lvlgTu1s5GDh3cxdrqMpGdqE5FJQ9EpiUer4NAtV/N4CI/FfKNUnWyEq6T00KrsTPIY6f6wJzRA0ZoK0xbUweD90a5dX1Y5RN2p4W2rjqeeOK4Shjfe/cD1lY3cDgdFHMiZSiSSZRIRIrE4oVyToPVSGWdmz37WzTZ3ECB2E6G8ZE5xkemOXLkiEIEhh8M47G7OHXyNFc+uc/UxAKlnHSl5TBVZrjLHi+a/ZJZch7A7pBmnR+Ty4knWEd9cye7+3vZs6eTSo8Fs6Gge+X9oQdMz45jNGQxC0Y6LU2AMsVk8P4wBUF4Vrlp6qimttaNy2GkpqICM1alOd2/M8XI2IIW7lanAX+VVY3KkoGyvb2l3gEJ/lqYXcRqsjI3PY3bGKDJ1l025EsNKjIo2ZnSeS3I5bBBOqeTSRn7mGXsK+MfqZnddr0WJehPZCDZcLLcbS6WKNgs+veJaIZCLKUHGjGcypfGYkhGdloyZ8ToWf576eBLgS0dcjGpSqdd/nxa8EvNJJ1v6ayLLEa69eKRkyR4QUZKcWyzmslky918lS7n/is+Vd6bPL9062Uq6qoVrGglRuQQGsaQLCdni8lViuxoVGRhJpXwSN2hU1jQ12QyGsumWfVA5fUgIY/VvUEOG7JX2JxqVI1uRfR1y5cYayV8Ui6M3xTuv566HVdNFrMri9/r12KpWMir4UP0yp09rZrIKaQUg8GopIFAwK9d9Y2NHWVqS2EgyWTSoRNNnuitxYwqekSRkKiWTA+TcmEbsdpcOtqTUV1tdTNPPfc6/UeeZjWcI5bIsrY8zycfvs30yF3yyTD5eFxwslRX1HD81BPUtrTS1deDr9rFytqUEiZu3/yY2YVZ9u/bx7Ur17h59R7RcILHjuzVU7PczDU1TTqikpCb+dlFJbsII1nxWiWbxmirXjiTxO4y0dndxfz8AoVsnpqqWjrbu1jbWmJtc1VRHGIii0QieghIpxK0t9Xx2TeexWgVhqtVUYMzU6vshKJYZdTrRsfLm1tRbtx8SEtrr2rDTVhZnltRfX5ne70GjRSNGbL5NCuzG2RjeQ4PPMbegb2EYnFu3RpmbGRau8e5fJqDBwcIhcOKo5SJRjEvHXcjew/sY1dvFwsbi4RiIT2obKys4nJIvHkDLa3ljUJG2tLBiYUimkAoabXSlQ8EvNqRkG5HoMqP0+sm2NCoWE8hoshjrEaTGhQN1hy9+/o4dPgEG6tRPnjvAt6Ag/0DnaTzWzi8RoK1QSYmFqDk0hCl8eFFPO4Kdnfv4s6da8QSO+zq6eKNV96gvaVLtXtXb11nYuYhifQqHW2yuOcIbyeZmdjg1s1xttaSmPIWLIYyJquy3kXLniAOP1o0zShnPklROOzhKLMzK5QKDjzuRk6cfI7nnnuJix++rym5slEEqmt0PV+ZnhMpp3bA4/EoLjEuudyEQwWePvsZvv6138XkMLEZjnH9/hCJdJpkMsLs5BBdHZ1EQzEuf3RJzXyBSj9PPf0ky0tLTI1P8nB4GJNMb80Z1lemSITXMRnziniTYkN6PeKfePb5F2lq6WBmbpVsTiZieU0MXl+f5eqFT1icW1LdblEoBTKOL0hxlFdj9KeFuxTzZjlRS/eHMg5S70Q1GMniKzuXbMzys23azZPCXuQycj+L/ljCxkQ+Jl1EOSAJG1+6hxL4IhuHw+2mtrZRtdnS0Xn2MyfZtaeZYinHT378C+YXNvB4fBw++pgSTU6ffomd7QT3HtxXmZ1M7ESneujAfmqrggQDAaxmL9euD/PXf/N9TBaDBpOsyuFzbh6jyaz5ETanhP7EqG9o4ytf+So9e9o0jVhkV++fv8wTTz6vBrG+PftYWVnkH7/3V4RCKzQ21NK/fz+DD8axOyr5yld+j46OLmX83711g9s3P+HWjSvEU1EGDu6lr283V6/c5Btf/zrBGh+R2DbXblxUCojb7eDOjVvEtmIsLq6wGYridPnZ03dADY9PP/cUA0d6GRq9zvLKBBUeJ5lwhgc3HzIzucT2VkiNqDU1NUpCEfysw+YiEolpl02uSZGNSWhQ0Qi+qgre+O3XePLJEzhsRq5evMJPvv8LBEWXFUOazYI/WKGHmoraSvr29xHw+lhamWZ1XdCZZvb29bG2sMmdq/eZmVyktq6ehvYannj2OEeOHWZ+dpb1lWXlXbc1NmEoOvk//4+/ZHBwlo7OHi28hkaGlXLT2lrHgX27iYd29FDZ1dVGZ3cryytLRHcS3Lw6zPZyQileWYmjz+WUXS8HSbkIZUcQqow0i0SOKbpkmfIUjQXVqDe2V1LfVs/u3t0szCwwNr6Mx9+Gt2Y3h46c5vETJ2ms8pEOrfLe2z/iyrX3mZsbUwmk1+elqbmB9pYO7t8fVMpPZY2Dl14/ozKNcCiMHS8/+cd3mZ1Zx+UK4LB7WV4Sk7yPA/v2aArv9auCITWSK5g18M9XFWD/oX5eeOFpHj64x/07d9lZDxHaCqnvSyQ4YuguFIXJLVNsmeQmNY/CarOpqbOi3s2h43s0NKu/v1fxiaVcQSk/v/zny0TCWZUqSuPpwN4+luaXuX9niHBEri+HHoykchSMYz5rJp7KkikWMDsd1LZUc/zUXp586hjVlV6imxFmJhb427/5AU6nS/dkQX3azRY8bh+ryzL5S1PIilSmXBQKF7ycvCNbtoAXhBtuw+70YnG4cPgr8VYEqWmqoam9ioH9HRpIJoXge+c+YHBoUM2/YkSWACp5rmClVw8p1cFaNkLrLKzOYCBLXU0lA/37aGvpYGJ4lp/+9B0ejswpyaaqRpjvfl589SkmJsc01bm1pQ2vHNztTpU/TY6N4TQF6fLvJicnDMXdabTpo0YFFM06zgGbmVKsXNiWi+8SJq9Di3Mxm+YjKS3+RUJYkrApg6hrrESTZemIGFSN4iHKl5N/NbxKJDhlFoCSo8pSGtMjTXhRsYmapGqUoljSrMsVv8dT5sLLv8ViOdyecqdeWOl6f+ghwagTR+3Yy5r9iLEvxb98yc8XiETeVGa7mzO5X2GBtZsvUki7qB1E4mXRQ4LUY4qxFPSoSeo3szZw5L9ycJDHKyNedPb5MitezirxnTKqVn5nmp5qLacc/6Zw/zUV7o7qLGZnFiOi25ITWY6Gpno2t1ZUW1bXWMNWaLMcm64nOYeakibGp9WQI6dBSV0s6QirjtVVCc3JqpEiLqPIdAGH1UpNZTVmu+VFGcQAACAASURBVI2tcEgTAWU0ZsZObWMXlY27SZccGpf82L5ernz0nuoL5QSZjUaQM/HefXv55u//PvdGR1jZWcdV6SaTifDYkf2q6b5755a68GdnZrl6+Q6h7QivvPosTS0NvHPunJoJe3q6VYP24P4wyVRGNw3p2CbCCWKRKJmUGPvkfWZpbG7U0bXP6cRtd9PVsYt4LsHc8pyGOUlXK5fJsjizzOqyxHknOHR4Nz17O7C5bWByMDE5q9HhxVKS1vZanvnMGYYezvL9H76Dw16H21GJ0+omGUkwOzXKY4d78brNdO9tIZGOcOXCTULLMY70H9LNpLt/N7PzG7x3/hJbm5uYTHleevklJiYmGR2ZxWQQXFeR1pZOXnjpFZpam5icn+SDC+8rki2yvUG1PE9vPwMHHuPihx8zOjSmWs1MMq4EAun82cwWpY5IV7izu1bf08LqMiaTj5OPP86bv/gnTAYzAX+AcCSsIzuzzcSZJ57DaLJx/foNhh7e5uSZg1jdwmfO4a8MILy3kPJ4/RQyZkXvmSWoK5lWicaZU2f4/W/+C1wOPyWjjbvDQ3z08TmSuVUs5hgtYlwNx4mEMly6eIflmR1FwYlhSCRTwSYPe490YXEKuzmFoWhnfVFMvKKnLaneUwymFnuAuuYuzjz1LJMjD8kkw6xtLCpvXQKT7l67z+bWJocPDWgHNpGOYrQ7ScVt9HTv59vf+ha1jTXsxGMsru9w/qMLpFNRpscfsKunG39FBRc+fE9Zzt27u2hv69LAEJEqyYRqZXWG9Y054uFVsqkIIh3V0azFRjEnxIAqOtp7OXL0NB5fUA8cWxubDA3fxVCKs7m+ytLsgnbaheBUVFKHFNKy6IvOXbBjeb33ZI/XgkjTKcuEGWW3y2jYXNa6G2QcrqYpu2YIiI5b1gKhRYl3QXS9MsGRLzFrS4dUJkci0XF4XEqS2dje0tTcp595hqoKL0NDt7WDbbe5dTzs8gY4cuI0X/ziN5hbnGdydozKgIfQ9rYawjtb2nHbnbQ01WG1uBkZm+ff/4e/VMObz2dhdX5OHysYOAk5Ep1YKJano72Hz33utzl+7LFyt8gEf/f3f0ff3r16Le7p3a+pnX/3nb9gYW6Cr3ztCwyPjXDjxn0wePjMc5/nscNH9UBy8/p5RgZvsrmyTDIdp3tPJ/17e7Rb6nFJnLlEldv48MPzNDXVsaujk6W5BS68d0FTnyMJmUD4ae3oUNlHV08nXbtbKRrTTE8OskdwsEubrMyvcfPaXS3cZcohSEiRgsmBSeglEpamDQ+K+jrS+TQWCWFrb+ZP//SP6e/vYGlhio8/usi5dy4QjmTIlUrY3XaVNna0t+FwW7G7rayvbrG5vcK+A928+trLvPfu+4wNTrK9Gtb1rrW7g7beRvoGOjl79Dg3b9zWpNNkZguvx4vVHOC7f/c22bSFw4cOE4tGuHz5sobYiKm2o7sTh6XI8sK0SiaraypV+mQzOrh/a5yxoTnIiW63QK4g8i0x88s6K8XHIwKIFuxS/KgTkpLZQCDopq65gkDQS3tnK5JaMzYxg9lRQdFWR3fvUfUntFT7MGa3uHvzPFZrkZs3rvPJpRvs6ung9Nnj7NvXzzvvvMvFS5cI1vn57Oefp6OnmYnRKWbHVpkZ2WR+agmr1a4BSKJFrwh4OLC/Tw3TS4vic5LXLt0aK74qP509HRw+fIiD+/aSTsb5yfd+oNMUqRsDFT4NjEtnsoyOjpdDpgxljXtDc7NidQumFANHeykYckpgEgNnPLyDyeTgyuUHTIxtaAHl87koCcd7WxKSrVgdJmwukyYCi89SQqfMZhfxdEbxjFYJfevr4MzZQxw5shePzUw2GuXa5Ru8+YsPmZ4NqxcrnojicprpbOtkbWWHuYkNbaYZxbyfK4ivXgt2IRVJk0o+G9kPbDY3JqcJm9uNJ1Ctn03v/rJWPZ2QPWyJxZkNVtc2SOcy6kOTFGbp1NYGnezpbtHPY3pukqGRQZ2ySHK01+Uml84S3o4wOSlG/6QaNyurPTS3VdC/r4Nbt25ptkddfR37D/TpdSghZzvbcSqc9fQEeknIWifJkRJ2Je9BSGjyJZ12KTqNbgzZKMVkmbAlO73Z61TZSjmJXKQ45URfKfs9RqGRmYjnRH9elp1IIIqid3NFfD6rrptq5NesDDloF/Two1IX0cs/0q5Lwa5/SiWdqEhHXApkKYKlrtJQJ/n3RxKZcuBS6VHCdfkxusb/NxMrhxhZRUojP99lo/TIXCzPK+hHWXc9Hqv63eR75fXLQaL8HOXXI91+eQ/Cv5diXcy2IrPRQMDSo9+fUIYkhOlRVoi+TplOiKn8N1KZX0/lbnBKUSKUioyOP+S0WFtXAeasUkGkU3bvwQPtLmcywnG3sH9vvxZaE+NTxONJrGJcMZlUqymdv2g0rqzYdLJILJLGI3zh2mo1GUkXSUyJ4lK3Wp3UNXbgCtTzYGQCi8XOc2ceZ2LkIeNjY8TDITKRKHZjkX379vLsi89TtJj4+OY1IskwRUOGYDBAdaWfqYkJ3Ugk8fS6GgZD7O5tUdJLRNjcK+FydysYZHNjWxfWeELINjLOy5JLZUmnc1RXVWuUezwuqK8SdcFKKnwBxYkFqgOENeLbyHMvvIDT5ePih58w/OAhhbyc5OO4A3b6B/ZRV9vC4MOHxJNhTbGrqHKwp7cbIy4+uviAWNTKyZPP0dzUycq8aHwvYTKkaGuvorO3EaOlwL0bwyyPr3Ggaw819VXsOdDPZiTDnTtDPLh/T7sS3/rW1zn33vsszKwrV1+IQMcfO8G3f+9fUlFXy8r2Jv/w/X9gYW4SuwRBuWwcOv44BqOFj96/yOrSKtFIiJQQAZJxChKqY3NgtpawO0ucefowfQO7WN3e4uOLd3nlxTe48vEnrK0s8uIrL+rvIxKP8uKrr+hiFY7GGBkf5eqVi/TulQ5cAznELOvTkJ+CxDuvbpNLG/F7goyPzDI6NKEEod6evTz/7Kv09h/GYHaxtLnBD3/697S0ecjm15maHMLt8JKMF7h7c4yFyXUKqQJGQxGH3UBTV5CBY72UTFm2t0Pk00byKUiFU8QjMaUWJBKSOuhkV99+zjz9FCurc7IfMz05prjM3b17uXPrLiur6zx26CDRnS3WpYh/7CQzU5s0NLTzta99A19lgO1EnDv3h5iamaKtpYZ33/oxVTVV6gO5dOF9zj51ioIxT2VVHeGtBMcGjuPzerl46X3u3b/B6qK87xgls/Qx0deYjhcI+Ouoqmrh1dd/h76+g3zwwUUufvQha2szBKucmjC6trxS5mPnipiNIjWQOGo5MMuiKhpJGc8XKQo8QWTt0lx/lJQqm6Us0tLBKW8cBS3gHU676txFiyxFvxRSfp9XC/empgbNdJBNX4q2ZDKrj/P4PZoiLCl8Ll81zz/3Mk0N9Vz86G3GRoaU3lLEoozsY6ee5Le/8lVmF6aZnh1R2ZZs2vXBJg707qfC41WZl2BWRybn+L//w18QS0bxeS3MToxqmJa8B5fbicMjCcpmnn72Rb7wxS9R4fcyMvyQxYUFTWHs39dPplAkUFGrErj//Bf/iYX5EU4+PsDUzDhz86vsbGWpqW7nxInHMZsKTE/fYW1xltDmBplClvbOFlrb6tnYWCORjGkScywWZW11XbuXLY2tDD8YY2JsSht9sURKOeRtna1EYjvsPdBPIBggFBWC1Sb79uzBkC3id1fyl3/xHU3AlQ6o3xdQWsjW1pa6VCR4KS34TiOa/iqsapGp9O/bxx/98e+zZ3eT3guXPvyQ8x9c1i6dcNzbutrYu6+ftdUVLUYsNgNzMwsqezp8ZEADgu7cus/K3DqRbeFPm3D5fTTuqufVz71AS00td2/dYmNrg0ClndqaJq5eGeTjCw+prWrj9ddfYWjwLm+99QtMmHC4fAQCFbS11BGPbVEVDOjhRgzCxpKJy+evMTkyTyEjI/9HhmkpDgt53QfKVJlytoB03OV6k/dhtBqoqg8QFDOi10qgUghjafLFAnZPgFTRTVNbLz5fFQGPicP7OkmGlrnxyTU+On+Z1ZVtenZ38uJLT9Hd06IYXzlcb2xt6WHK5bczPTHF5nKMdMTMxvKGymPi4bhOk4LBKiqrvHi8Hra2oly/PkhJ2kc2G55qL62drXzujdc5dfyIei5+8F++z/e/+z29hz1+J/sP7deU0ft376nxOyZ41RI0N7eyFtohlNikfVeD8reFwibkJyGNCd5ybXmHlYUt1pa2ywcJySqUhpnLrpNgSV42GPIko0kyySIZSem0WSjaDAQaKzj2+GFe+MxpdrU3srk8TyYa4+233uPqJ4PMLiTx+x3s2tVK7552TRpfWYzysx+9RzpW0qmTjKfLplRB/kmb91GIqtmE1W7F5jERCFZgtLpw+py0dTXQ1l7P+soqO+th7Gavhlgl0kIwsekEr76uEkMxTCkfJuB3sbYusjIxqfu1iRDa2iK8syPoCBJx8XQUlaYjenGzRSRjBfXICRJVZLnNLUGi8W39fJYXNyHtptq6SwuoUiqrUiKZestiUszkyRmd2CxSlENJiCmx9K845ga3TYv4T4t3czan+34oW8IlWnEhxJQHHJjyeXLSbZdufC6vKEjVpivHXchcctIpf8n0UWRhUgRLKNPWVkq15VIQi2RFZLOqiZfEWE/Z0CoEok+NrlLgKxVGNOe6Tv/3OnqR6EjxLOu4UGvkZ4tMRw4A0pEX6YsU9CKRkYL9U658Wd4sBlmh+JUL+E8TtTXb45EUSH73cr1LRopKeNI5LGbxS4nhtUg0W8Qse8pvCvdfT+HuqsjT1B5kZn6hbEa15qlt8OP0GLHaTeza1cuNG3eoq6vXC1UKXuFbz8/Nsr62piFL0imUsboUDtKRl0RJ0d/lUiYt0Fx2u3KuXV6bjlukyA9F4ioJOPH4WTa3t3k4Wk4KfOXFVxkdHeXO7TskwjFyqSROq4n6ujrqmxoxmm2EE1EyhSTh+AaVFV79mRtra9hsLuKRNGsrm8TjYZ586gg9e5pIJYXlu8rWRozKyhrleEsnXC7A5bU1jGYL+awUEQ5NR93YCrGyuCE+GFpbarUrJoljXq9HR/sSbPHa536bx44/rkXVtY8/oarChd0O94fu6/PVV7cSi8dJFQRtaaa9o17Nlw11bVy8cId4wsbnv/Btnnz6ZWampnn7rV8wOHiN+mYXlUEH+XyGhek1Qstharw+LdxbursYmVxmc32H7Y1VXB7BLx5hZGSc7a2YFu0ScLK7q4d//a//LZUNneykcnxw6SM+ufAOpvQOr7zwBO5qSaa8wsrcKquLUsBIUFacZDJOMVdGXHn8Vr0ueva2cuj4QYYnJrl1Ywi/s4qooBtjG7z8+jPUtNSzsr7J/oFDOGxWHo6Ui6fxsRG6u5s4+9Qxlte2mZiZ0995sMpPJpmkuamL6ooGNtYivP/2hzLP5NTJJzhx/DQ2ZzVWZxXD4xP88p0f0VhvwWpLs7A4rdHippKTh3enWJ0LqWRIJgMup5Wu3W30H9yluniRPJkMVmLbKWoDDcR2YjwYHGdHEu4sXpUzfOXbX2do/DY7oQ2Vsezu7lUd6sjoQzY2hBlfgctu0bjzvj0H2VyLsbunV+lGdq8HOaqNTEzx8ZXL5HMRludHNK9A6DAXz7/P7r1dWNxmDcbY1bKH1559HYfTx0eXLnN38A73bl1kdXlav8dqMhISY2gkg8tdTU1dJy+/9gX2HzzCx59c4d1f/jPbG/N0tNUQ3tliYX5edxPZ7AwGc9kEl85pMS+Lq+jbyymq0v1REmJ57CljVxndSuH+aGMSbb3o3KWbLHkKwuEWCojFZFajcMAnyMJ6VtdWSSQFZWrXLp+YtdxuH11dPWxsh6lv7OSZp19UqcXQ/SvEwuvEwiEN9zDaAvzWl77O86++xOUrF5Vnv7S8QGdbB/09e3ms/wB+p0uTKItGE/F0lnMXLnPx44vs37+bc2/+mOnJCQxGIYZ4VJ9usvr43W98i9NPntEN+b2332FybJw/+qM/0MCucDyJ21+ph9zv/+PfEA7P0tTiV7N9Op5X2obZ5Obg4cMEgxUszIywvLhAIiYa/wJnnzpNIZdieGyYU2dOsrW5TFXAx8yMJKsa6eroZfjBFMMjE1qYJuJRlfaI90XCmA4ePagpm9OzUzjtZhrra3HaxFBs4OL5q1qgyZrndXtJphIapiXJ0OLNkAAVSYeVgDvp1prtLppaW3nhlWdp7wqytbXAwvQ048MTGsAmE689/X3U1NextbVBS3MDhbyE+URZWVtle3tbDYK5jIHN5bBKWWRDNtqsVDYHOf3k4/jcVhKJsF6/gtkUr8Evf3GB8ZFlKnw1HD16iJ2dNS5d+oh8tqjJ1jarQ8PjZF2UjI+OrlaOnjjK/Nwct67cZnp0hrR4cvKinCgqYUWKnPL8tmyYlm5uOZQJjBYTZpsBj99GdWMFnmoPFTWVHNzXRzwaYujhCLF0CbPTg7fST0t7LSeOHGBhbJyPz33C1OgSWcwqu3vumZOcPjvA+sYKn1y9wfUbQ1RWV+uEsKGmhqXZFW5fG2FrfVulf8lwQlGx4kExOQx0dHcxM73A7evDin41SVBQtZ/u3m5efulZ+na3Y8jl+Kcfvsn7717U9yfBTz17OmhqruPOrZtU+gJMysEuJ2ZvCwm5H405Orrqqa/z6UFV8iRW17exW91k4hm2l9ZV4pdKmzStUiXnVvQg4/JY9b7PJmRKblVzv5gvcZmp7axn4LF+nj51kL09bSzPTrMwt8TlyzcZGZtlYzOpBeXBA3tobQjq9HJ2aodbVydJxaSozZdpLI+kGrJmfKp1l4Anm8OE02fG7nVSNNkx2+2YLGYam4IEqys0j0IkpVtbIeYXVzWl9/ChxwhW+rly5V2mJu8S8Lm4dfMW0Vgcf0VAPVIicZO1SVLXJXQxlZZEZkn7zFCtwXRGZmcWy0VwhRNPwEhndyMHDw3wy198SDpkps7d86sCqpTOYfjvuu3SOf5vwqXkkYLKTWaRwl2kMlrUl0ok5ff6qONuFcaRFPU2KXIlL6PcbddmhxTaqf9aaMu071N5it5X4gUR7GRa1kjLr0KXxGQa2knrFEIKbXleOfGJ4VSoOPIcImWRr7I2/tP7pJyUqoGnjwrvMhmnTItxucuSSCnkRfYjZnD5qq5y6uNFO68+KNENq3SnrMn/NG1bCn/53CXh+dMQPyneZfKhxbp6qMr/lX+X95f9DQ7y11O06wfbYsNf6yYcTWGylXC4DWxsL2nwgYz+pDstXbhXXn1JR3/j45M4XC5yhTyZhGAIN7HbnNpNlc6nXD2JWJxUvIixYCcWyVHMm7SzLclquXxSzZ2C7fJWeujb20vJWNLut8SpNza0aVjOndt31fRlkTGOw0LA76W+voF8wcjS2ooi0oxmSRyrJJ1KazCI2eTQmyUVT5LNJjhwqJOBQz2srS0xO7WGAZeO7nd21mlsqsLhsbIT2cFktbC6tEFjXQPpVIGtnQSpWJ5kLE1bc71SM7ZCwrbO4fG4qK7w0tTZSn1zM5NTs2yurONzu6mrq+b23TuMT0xRX9VIb18/G9sb5AoprDYxHmYJ+KuIRiV8SbTBHTz3/Gepb2xhcnKSn//TD7E50wzsb6OQi3P9ym2WZlaxma1UVlcSqA6ysLhNZCtMJhHBG7DQ3NaknTNJ7pubmdOxa0tjG3/4x/8zu/adYS2a4fbgA+7ePk8mssBXvvASMytzfHT+Q5KbYcLrO0qTSSRSKllJpyWww6hxxmeeOE5jez279/dx9dZtRkcm1KSSCou2P8mefR0cPXOcm3fusm/ffk6fPsLY5EOu3bzO+JhEz9dy/NhhqoONpLI5BgcHqamuUA51U3MbsWRG9ZnXP7mrBq/GmkaOHz+qxZbZ7uPu4DB37lxlX38jjU1eJalIgNbC9CYjd2fYXgpTzJaTBIXZ3L27g4a2KiLZTWobKtnVvYcP3vmEufFVbEY3mxsRZWc7rD7au3r5g//hj3kweZ/J6SHGhu/SUFfJN7/5u1y48CHvv3uZXBJ9DyJBsps9Go7VWNfC17/5TXYf6CdVKrGyFebNX77F9MwIdlOS9vZ6tiQF9OIlmlqqaWwX7KSFYwMnOD5wBrs1wMTcMufOn+f8B29pQI7NUsLnsSslSFIaTSYvBw6e5A//+E9ZXF3m3oNb3L19jWJGCEVepienWFlexWyQgkf7loqdEwO1ymaKMtEt4yDFW1Ie25YXa+nyyOasHXcJVjGbywZBwbzZbeTESCdaeQ3JKeF1ufAJzrAuqBvA4vKy6syT2ZwefO0OD9/85re5/MktvvCFr9Hetosb1z/h3bd/SCYp0iRJYbUQCEo41/9O954e3nz7TW7cvEI0vkNnVyv7e/dxeN8AQYmqt5i0sxpPpfn4+jXOffAuDfXVGmw1NzOt17rN6sbnD5LHxWdeeoVXXntNJULn3z2H1WTgC1/4LaKpBFMzc6xtbPDxxx8xfP86hWJUUX7SVc2nSqxJGqPBRFtni+pmt1fXCEkgTiaJx+fhpVdfoLrKz/LKKg3NTYR2Nunf08fUxAznL17k4MGjjA5PceWTq9otFtOuGLqDQlrKJDXsx2Q3Eo5u0d/XQ22wQrGfH713kYcPptheS+h6JFQVQamKfMlis1JVXc1OKKSd6Vg0pjpXi8WM2++nq3eXJiKbrRKuk8Rht5bpQUJ0E/mTxUx1sAqX28ZOaEsPE7FoWKcpIn2p8Ac1H2J+elWDqYQe4vC7eeG15zWwLJVKakp1Q10za6vSIIhz6fxV/H4/ba2N5HNJlUAlYoLGK2F32KmrqddDvxRbBw4foLe/j7u37zA1Nq4H6531bRKyLifLpCOVH6tdUcb0UgiZ9PMzWyx6wDTZobWznsa2Wkq2HC1dLezt62dkUKgxMR4Oj+KXIJ6mWmz2Ers6WjCkCqS38px78yI7sbSaeF9++Tnl9n/3ez/g6o17ir58+bVXFRbQu6uLtYUV/uo//S0b65t6AM7GUxTyOZxeB7aAlaaWJqYn51me3SSdgJLJhi3goaWrlVOPH6epPsjmyirv/PMHrK9sKVlN0KkDB/t1HV1eXMTvcjE8OEJOqCYGE1lKWFwm9h7opmd3szbARBZVKEoAk0kbKZGNiGZOmLCzuLShsiub06SNCTGv///svfeT3ed15vncnHPudG/niEY3ciYCARCJARRJyaICTUmWTa88llzjnXVt7dZO1VaNp3Y9I5cs2VpZEimJAUwgARKJQCOjG7EDOud4++acw9Y534bk/4C/sKsotpq3b9/0fd/znvM8nycVT0FSEnPY4ZJ3BXnidOtU0LnMqKl3YH1bDbZvaudU0pvXbmFgYBxqtRXjE/OMqa2vr0IhR+F3KqwuRjE9GkYuJYWIcIqccisEMFGBV6aOAElllNT1F0Oll0GkkEIi17Dvh6hS67oasGP7BjjtdqhkWpz97AJCkSg6uzvZwyQrizAy3I/+/rssy5yYmEQqk4HeZIBYBl67g34fT2lIshMOJyFXCEFBBoMB4XAcsWiKrw9CotY12NHcWodwKIT+++PQye2oMtULRRShGbk7LRSm9AzyBSlk0gIT6gpUsKdzQh3PfHMxikoZ1OUiUqQJWvui39aIKQdjzci/ZuD8j7IWqn0ZQUlSFdaUi7n4pUNIOkOTfKFjLtymyNenlpJVlVKWKpHLg7rsdBv6vScde9agMwNeuG/qjj/pvDMdRiPjwDYOfmQoDTUVFWtEmhIfvKkxk80VWZIjICupsUBhTiI+YJKmnfYCKsQp2ZUkNU8K/CfFO90/6fBJ08+hS/TycpIrpbiuoTS/6rh/OcW7s1nDeCaLvRqRWBCJbJAT1/QmDWamphAJhiGRlHD02AHEYymOoiczZGV1NSOi+h8Nkr8NYpEEeq2GKSvpRBIFCtxIiRH2J4GSmsf2pO8tIQOZqgyLTYP6ZjdIp5VMJ3nxWvWHmbJCWmgKgiGXO3VCOA0UZajVWgF7VyowS9Vg0HJHkBLlSBuXyZJsQMpYR6LDbNzSgNo6J2t3R0fmkYgV0NzUilXfHJTqEipqLGjf0MIju/4HwxgeHIXJWIFgKM0YM1qMt2/agCNHjuLR4DBPCWKxCJ/QW9Y1wmI349IXPYgFY8gmc6iqqEEwGILfF0AqkcCJ4xSXPoFg0McJqZl8Cs0trXDX1kMsUWNqahHlkgJv/M1/hkSuxqkPP0AuG0JzvY27q3137mFpaZlfS7VWC5vViVQCiAdDSCeDUKiLMBKxxWxltFzAF2RGd2NjO+oaulHdtA3QWJEq5TAydBtLMw+xZ2s7xqaHMTc1hkIijnwig3ySpFJFRKJJJgpJxUWmI6zrakdDcxP2Hj7Io8fHwwM4+9FHEGWzsJlUMFnUEJEDnrpJIuBvfvx9RFJBBKMhLC6GOHGRONLPHDnO81Yiq1QSqYI6/MUCvOEgIvEkhgZH4VsK8saxb982dBG2bHIG80urWFiYQVdnPY9HZ2dngLIK8WAeV87dQmQ+xIU7ffbMVgtc1RZoTTKorVLsfGobQuEo+u+NYn46gLg/zyExtDGQGdlgdqG1qwtqswbB8AKmJx/CYpXhRz/6Hj759DPcvTUMrcbGEgZShXuqGjExsgCD1oLvfvd72LpnBzJiMR5PLOD9Dz9BwL8MkSiO558/CBQzeO/N38Hu0ODos7vJ9YV8qogKSx2qqltYY3/1Rh9+/9abGHs8gFw+Dr1WBqm4hHAgDrncgN1PHcKep/djam6CWc63bl5DIhJg2dnywhJisSRTFZgSQNV7UYjTJoOy0EkRkGTk4yAZjUAmELGulDYELphYtiuYkchsTZslkTGypEUmk6uozAdSIs5Qd8hmt2NqepqDmVJZKsRy0OrM+Porf4bh4Qn81V//GH5/GPfv3cHtm+dQqizYWQAAIABJREFUKiSRSsSh1pghUdjw7Mlvo7G5BTdv3sTs7BRKsjSMJiJLqLC5awO6O9dzEBF1niemxpFIp/H2279DJpfE6uoywv4gCDwiFcuhMziRSEvgqKzFxq1bEQ6vQoICnnv2GTS31GJydgo912/wNG7wQR+GBvqYMd+9sROhQBRBbwQBX4jDrKw2QnFqEF4NsyyBtfIyMdo7W2HQa5FMZXDypVeYTGTUmOH1BvDPP/spdu15io1+l7+4zGUCGR5pQ3O5HMiX8oxndNdX8bq3YUMHDDoNmupqMT4+jV//f+8g4I2DnD7094iFT0QfCiIzWayML31ioKdNl7p8NmcFNmzdDrlGBKOR3qs4xkaH4A94+cCl0iih0RLlRw+xQoxoIoJYJMJUkxPPHuGpysTIJERFJcaG5jHUPy0Y0wwKbNm+CSJJkQkS4rIcWzZth8dTx4fC3/76tzCbDGio9yDk8+GL8z1IxkkPToZSQClX86ZutJjRsq6dJ44zFIQXCkCrECMW8jP5hgy3FNLHIMgSoS4FJCknTIICiihmXgyJqgxPUwXqmiog0QAV1RUw6s3wLnkZgXrrzk2WBZksOhSRgctmRn1FPUoJMX763/8NZYkczW3NOHLkMJZX/PjNm6dAsA2d2YoDB/aitbkWm9Z3YvDeQ3zywWku4vbs2o0//O4PSMbjoC2orr2GA27mZ5cxN7aEQkaKskgJmU4Da5UDtU0NcNfUYPBhP1YW/EjE42w4bGqqwjf+7GU8evAIPZcuIRmLIRaO8bWo1hqQKeagNhKysRmehkrMz8+g2lWNSnsVjFojHtwbwBeXrrG8qJAtIhyKM0SBprabtm1mk/+dG72IBCNsxKTJUEkiRpZkRiopTDYN3B4Ttm5thc2qRe+NW5w/YNS5MDPtxfzCEqqrq6A3qLiITkfT8M4nkYqJkWOROPk6CdcpITT4WuFeBnkRFWpArpbA4rSz3FCukcPdYMfx5/agpcnNk+ip8WWcP/cF2jvaGQ2q16gxOzqJcDCCB/f7sbC4ysZbrUEHo82Inbu3o6LChoH+BxgdfMyfi/HxFYRCBSjlRHtRoaW5jROkaWpEOQlNLdVMYaFDM01z9JpKtHvqkIhnIc5R04EWwBJANBmu3SmZKc9FaDqW5R+xYZSkH0qZ0Isnb1sqBwkx3cUi8CdaSd3nIsQk9xPUQ1zA8vq61u2m75/o3J9UcFTskzSFuukkd3kiQWFJGx0INHJYLEouvEm6Qlp2KohJ8kLXBKMkKUSPDMg5QZNO3XbGQZLBlW6zZi6lx0prMzXbaDpDRTqZ0Ol2dN9Gg3IN4ygcLKhof0Kpob/FzYI1nCUdqMnQT6x4pt2sHR7ocRHNhl4Lej6CL0qQWn4llfly6nZsO9yGpw7vwOZt+xCOh9B7/wb6h6g7kWOixuz0NDLZBJqbaqBR6zE/v8DjcsKkOZwO7qImIkJ0PQWd1HlqoVZq8PDBAMolKZYWAhzZLiLjZJkwkwU0NFEXW8QJmzKK9iX0kVjKxQh1Di1WMwqFPI9jSftcKuQ5QEGhVHEHkfT4ZJCjMAoS7xIze3Z+BeWSRKBiRKI8Dq92W7Bn71YuQgYHp5iTW1dfB5fTAK9vFia7DrXNlaisdjA2cHR4Brt3HUAiUeDRJ2mvm+vqsGP7dqSyFAIUhz8U5JNxY1sdNmzegEcPH+Hy+Ss8et6zYz9WV3ychpqicKpCDmajkZ31VASR/vmFl15gPjfpg/sfDuPy5ds4cuwVtHVtx+UbfRgbGYZRJYZZJ8fwyDAmJsYZCWcw6PH0089gesqL8eFhJKJeVNRQ51GKCqcdjx4Nc9dapxZuV+NpRSAuQk1zJwKxKKYnBzD66DacJhUK+Ri8Xootb0A0GsHw8BSnTFIkcj6XZb2vhoJG6D121UCslqGq0QWZssQFfyYegbiYxrp1rbjfP4BUOscX8uGj+3nTIwRXPJLG4IPHkImVfMAposi+BrPOgaCPDn5VTGggida9vnusxS5mc2hqrsKmbeux6FvG4vIKB+MYtRS4RfxuA+KJPHQqM7PSh3oHkU8XIJfKYDCR9rQaYmWRN/vaRjfyxRKmRmfg98ZQSJEBLIN0IgeD2siBIiabTahekUcy7oPZIsXf/8Pf4s3fv4OV5Ris9iqm+xRyeWzduAO3e+5DUlbh2edexDPPPs+c26GJZZy7dJ2Lr7t9l7F/3xZYTCqcfvdtVNdocPT57QjFlmAx2ZCMlKFU2OCqaMDQ0AQ+evdDzI6PIZ2J8aavUioQ8kcgV+hx/MSLePXPv42em1+ghCx+86tfYWFmlrnZSZooZbPccaeinLXBZTHK1IGhwAwK7ODNlwp0IhmUGB3JhidOVBXGvbRgU7edsGGkMyZMGv0OmXRLIsLfUQaDnM3nFZUOWKwWDAwNcseUDmvpdA46nRGbN25BMpXFCydf5vHu6dMfo5ALQ60Uc7opmdqKID3selgdDp4WdLS3IVuOo8rtgM1sYYkPhZQZ9EZ4vavIpFK4cf0abtzogUarQihG3d8AypQQXBJDr3Mgm1fC6qrBvoMHkc3GMTk5iM2b2+Fw6NisGQhFsGXTJlw8dwYXPj/Na8/3fvA6+nofYn56BatLq0y/0euVnASaS+R4WlgSFSFRSLFl+2YsLc2zRv9//z/+L57qiYoyHpn/88//Ca0dTQj4VnD7+h1+/ePRKIr5HFxVLjZfEo1o3YZ1TOjq7l4Pp83Kz/X2zT689+7HWJr3sqaYZF4UWkbo2IUFL5tqy9QBpuyIFOHpRHSaYHb5937w19i0uRMLC48xMXwPPVfOY3V1AblSHpSfqTcb4XRZoDUSdccHv5e6yUBlpYtpYKRVLRak8C5E4V30c0Gg0klZckLBQXRIIMbzhvVd/JiI+ENZFBaTGS6bA6loFjd77uH9332OWCIDCWVWQM5BaTanE83tnSiWpVArdbh57SJS0VUU8hTClOECkmQ/FDCFsgRi/qwKCLqSqMD8b6mqCJNLhYMndnKA3NDQQ6YkOayVmBif5u/n5hagUCrZS0LcdFGpCFFehJA3gcnRRUbO2uwWNDbUI0qpuffHkC9JYXM5sHf/LnS0NUMulmL4UT/GHj9Ga1Mjujo78T/+n/8Jn98HJTVm1tehbV0LRig47UY/ihkJ0jk6VKiht9lQ29aCltZ2OO2VmJmcZzO6Ti/Bug4PTr7wPO7c7MXnn56BxWjCzPQUe6SIf63WKaG1ytG5tQ0KA609RezauhNueyVqK2nyOov/9t9/imw6j6629Xh4j/xMo+zbcFY6YLZYeOJD0ZV06IsnE6CjUIkO6GKwBt3mVKNrYz1a29xYIYSrP4xn9h/H1Su9uEDTE4sRFoed8zqaPB7c6nnE2RiSopjCMlEuUXeVMSko0/siF0GtlUKtI0yyHCKpnAk7eosGniY79uxvh1YnRcgfxLUv7iGXF6G1rRU1tS4Us2n0Xr+NaDiBaDTNfgyL3QS5RgZHlRW1dZVwOi0waNQo5/NYXvTivfcuIRjKQ0veOJcTu3ftRN+9B/D7vdDqZbDatfB5fdxcK+fLqK5oQmfrduRSYd4rZWWipxQIXAdxOsfrHlPtqGpe06TLSAIio673n74Y90jUGKkERrkIJYUc5RytcwXWvZMiiXTebBJdC12i3yZZChWxws+FLriAeSxx153WWe6t0PpLFEoRUXok0OvJG0hUOoE880THzoMD7nILkylCOj7Rnj+RztA1w4mqvNYLHf8n+nMq2Gl9J9ofPUGS0tD+zEGSvC8IhzNq3tD98BqglLJxNZXMC+bUtQMKHS7o9594p0jGR9NakjxTt/6rwv1LKtwbt1bAVG3Azl0HUdtEnaphDA0/5LjsQiGJVWLVhoPQ0um1JBNOkDIJ3LVuRsYRW5XS2MS0WMvVqHXX8ffTU3NMiXk8PIZ4JM+nNeL86imoR0fjZCNS2SSHHaSSxIxWsk4+mSLskNABpIuNNvJYLMwaVirSk/EcFHINtGotG/3ikQQi4QSfLuk+aBRLGC/qXtmcKjQ010CmlCOZKGB8fIZ16hu6mpi1S0EzZVmOY8rnZxYhKsk4IOqZIyc4GvqjUx8i4g/g6QN7seupXRgZm+YUR5IhOCoq0Nm5DrMzc7jf+xDe+VW47FW8gSsVxJ23YHp2mvnZJCOiQw4Z+SQqMW/41e4qTuy7eeMBZuajOP7Cd2Cy1+CLi5ewdX0XPNWVuHDhPG7fvo5oYBmdHW34yzf+Bsv+BE5//AlGHvehWPCivb0SGq2Eo+hT8TykIhlam1thtbtQ29yB9g2bMfB4GHduXkNgaREGhQzZdBiV1WZ889WvcWfy07OXMDcf5JTDVCzOqDmlXMoMcoujCplSGiVFjo1R3RvaMfjoAZRyCetgyYBLfGEKxWlpbURDSzMHVigkckyMTCMUiqKqzgpKRdFqLYj4ssinxZweK1UoORjF71/hw0405IPdpkOF24pYKoZoPM5jYbvJColEBrPVjlg8xQSkwEoQvdfuIRFJQSGTsrmoa2MbCqIMwskYWjs6WJNNqYnkVdAq9IgEUogEk1BJFVwMOqsdUGg08K36kE0mmav79OEDuHn7Lj+H2vp6JJNR7sxs27wTl89fZabztu178dzXXoXJ7sbsSgTnL91EU0sT3v3Dv2Pr1m4oFSKcP/0ulMoo2taRxEmGDV1bkIxSN8QKi60Ct+7cw7nTn2NmbJJZx5RYRwm7lEwqEimwdcdOfP+Nv2Dz7+LSIv71Z7/A4vwC9GrSQGdYgkAFuDDKFZL36B9CQ1KXXWAAU5iKUKizLpbH4AJHmzpWtGhTx522aXqOtFHL5XLkCBuWz0Msk3EGA6UmUxG3rqsT586f4yRbynTgTqBai2NHj2KgfwhNLR2QygwYGBiGUUehIDl4lxehpMdcLKPK04hde3YzZtVitCBfTmPHji00iUc6mYHD6eLDGUnNmuob8cuf/wIPH9xlnXgwHGC+fCFLSMEizCYHckUVR9V/67vfQSC8jKvXPkNDgxMmowpylRor3hCaahsxPNiPK5fOQSov4ODhfdzVnp1chG85yGFBdChuaqhFOhJDLB5DMpeEQqfCiy+fxNDgICKxFL7z2utc0NhNlYhFE3jz3V9j244uTE+O4uwH5zhvgYp+OoBQQUlCWYNVjwKysLus6FzXho3d3fAuLWF2ZhHXrvYypo8kGnqtCpWVTkQjEabTyCg0icNaMkgl02zWhVyNhtb1+N4P38DGTe24cOFdzE33o5AjEk0UsVSUWn8s+6NIdDKKMpUmmkQoEOBNmqYICpUWyWQRi7NBzM/4oCD2N9FBOhsgURQhXguFofdbJCYuuQbpVBaFvBh2kwvjg7N4/GCKpWrZXIkLd5lcBVdlJWRqFTZs2Ymm1m7m57/163/Bxc/fh6iUYT01TbxyTECihyZhaQgdLCk5tUCTWCWgMYlR3WTGS98+gq171qG//x4mJyah15qxtLgKEWSYm13mySvJKMjjRN4BjVyLa1/0Yn42gFAwDbPRgPoGaiKZcKd3CCUo0NzejBdffgG5XJrXhIH7DxnDW1dXyTLHU29/iFAwBINZx3jMtvYWnH7/EwzcG+U1K5khWJgWOqsVlbUe1DU0Y8vG7Rh4RA2Ys9AbxehodeOpPXtw9dJV9lvoNBp+/CRFVKqJTKSAyiLF/hO7YXBpkErHsXPjFtRYHByAtDC/gn/99VtQKLXYs3k7HvQO4aNTF7mDSwx3o8XAieIUaJeMxRGNkBStDOrl0rUtUYhhsCpQ11IBu1ODTCoAi0GH+uo63O8bQv/gHJOgDFYbntqzG3WVVfj1v76DB3dnUM6SjE6MtcgHIZSIwpc0lP4pg0or5SDGTC4PMR1CDHLoLVJUeQyQyYpYmF9CJkkkExPveRariT0WRIshuSFN0oOhKDfSCJkpU4nY+0aFoVmrZ4384vwqhkcXoFIZOYiMWJlSKWGms3ywU2kkqK62c6OQZEzpeAoOqxsdTTvY7B6PBPj+cqkcrxPFFGUhPHFUCEUWF7w0WSPmOmWVUJNCqJGRoUOlWAZ5OcevKX9UqfleEDjnNK2kWoOIXHS/JHVhLbhCKM5JPkid9gTLUsCwDyLOUAjSk98XJGYSPgTQY6XimEOb/oPvg4p8wkGSdp2JX3S7QgmhEPnzCtwBp845NRHZr0TepLUuP0lx6G9wToJCwt14UjzQ7Uj2whNXYs+LAK1WmNrSXsC4yCxhh4U6jwr4J5Id+u90PzzFpclsOitMzL6Synw5lfuJ1w8iKorAuxpElbsC+VIKUhnpmLyIR71wWs3cSQoHQnzCzWWJQaqH2+PG/OIcG1GoMNAqlXBZXaiucmNlyYdIOA6VRg9/IITV5SBi4SzkchGzoCGizc2KfDHHaXLkjKeLk1jGdBsqVsgkKJNI0NrWhGwujkIuywFO4UAKMrEWVrODtaG0IAb8Id7kaHSrUWk54ZRCS2pqrXBWmWGwGGAw2NBz5SZUSjU2b1gHs9nEBrtHjx8yskqvMUCr0SMWjWPLjq2caHi/7z5EBWLtNqGto4GNQAuLK0ykKJWksFpdSMRSmBmfgX8lABmpEuUq1ohu7N7IhTuFCFGKYY3HDZVGgXB8FW1drXj68H523t97MAyp3IZUTomtW/fj1o078FTWYtPGrbh27Tqu9VxEcGESL7/wPL712vfgSxXw2YUenPnkbSRD49jQXYPaOjvOfX4F0XCamcCkI+/o7MDX/uxVJLNZ9N69h77btxD2BiAplhCLBPDDv3oN+/bvQDgexbWb9/DZZ1ewMOtFMhqHpJSHVq2E0WjCps3bobPqMbk0BovTAKfLxXr8TCLJGMBYIoZgIACL2YD169qx/9BRJKmDIBZj+PEYevt6IZKH0dDqgVHvQDIEdLRu5YVZrtbh2vXr6Lt7DWJkEAwtQauWQKOXMruain6iyLjMTjZK5gn7qNYwuo0K3Muf30CSvBniMrQaMTZvWwelTgpvIITKag9W/VSczMFhtcGkM2FxzseJucSfl8hLcHnssLoqeAHMxDJYnFtEa1sHtHozFpfnUNdQxXHx1JHo7OxkekguW0JTIzHyt8PTuAHhRBkffvwZezAW5mfw3PPHudj/1T//I1KJKezZ3Yin9m1iZr3L3ohEFpiYmcHt27dxvecWVhdWkKXiUafm6UwoGGN9JBVCVLjr9AaMjY3jg1OnkYrHOeAsFiGpVBIFwk7w8Zb07Vk2WJMkla4l6qDTwkqZCkJKpcAEps2BMWxUpBNFigM3hMKdNn6NTscbCWUqEFNbRUnIGgU61jXjxa+9iP/x03/i2HsKZMtmstBptdj31F7WPau0RhSKxL4Hdu/YCZ93BY8f96OANJsODx19BoeOPo0zH59BLpWHq8KJwwcPIhKIsIaa5E5FkQTeVT+qKqvxbz/7OXpv30Y+n0E0GUYsGeepAmVNWCw2UNK33mLHvqf3wV3rwr37PXC59Ni3bwdGxibRc6UXZr0F/pVVjI8+hkojwtFn9yOVTaD//mOszAVRyEsgk8hQV+eGtJCHP+RDLBuHwWbCwWcOYnJiHNOzCzh24lkcOHCAvTC3b9zF4Gg/DhzeibmpcVw83QMxFIiHEygXRSwZkSrEqGuqxvjsCKpq7Hjm8AFUuByc9JhLl/DO26cxMjAFmUQBvVaLhvpapsqs+vxQq/QCFalQ4qKZ3laJWo/KukacOPk8bC41BgavQacuolSgzz8V0OCDTTQWg5aoOyoZ9HoNLbXIJNM8PY0lE8xfjsfyWJzzIx3LQ6NRcwo1mf4UOjE0eiXsVhPcZKYnpIlEhnAoi9WVJNY3b8bSlB+XP7+KsI/wsXkuRlVEBqquQlkqw9ZdT2PDpl3QanToufAJzp5+GyikeP+g5yKk+5J6R8woUyo4KLinXKZisAitVQqnR48dT3ejutGMVf88UqTLKUtQKkoQCsaRSuShkKmZQtTW2gCDVg25WI2JkUVc+PwWFueCsFktsFhMLG9JsD5djZb2Vhw6coivCaLIpGNRnDvzEbR6EdrXNeNffvpLxBNJuCpsaO+sZ6jCzau3OaQvnSwjWyCTtRpKvR7ueg/sDifkMg0G+h8jGvPBblehvt6Jl158Ee/+/hTikQhPA0eHxzj8h1JhqWGkNEvRsqkOaosUZosWnc0t0EvVUIjluNpzA4Njk2hsasXR/YfRe+0R/ukf/52ljEqVnKeXFpMWmVQc0WCI5VQGowmxRI4DA+n6VhmocK9E96ZGANT8CPA0c3GeCGL0Outhr/TAU+NBNp7AxbM34V1Ko5yjlYQMk8Kkjg6fFIZFMhkJBTHJaJ0AFFolyoRKJIOlRsb0MZI4lYo0IUrzmqRSCes0+26KxAlX89pE9QJRYtRq4T7ofacmnU6l4TVYrdSy0T2aSHJDgrvJcjEn0ZL52WjRoKmpjiV8i4vLCPl90CrMqHV0oFwiWhGvdBSUgUSMZLpl5skTDpKaf6VUjjXoVHRzl5saDGv4SKo/aCLFkpJCCQpG6NJ5oAhBkQ6eGNDvUriS0MWmrjVlYoj/CASgwpgKeCqI6d9UPFMBTF8CLKD8x5AoKoipQCbfEeEoqSPPpCU53Z8gI7NaVdyYosaMz5dEKJTh2/BzYJSjnG9PD4eoN4zhX0trJYAAXWNPTMeEfaRinw6C9ByYRb/GhWd06dr/J0mbYFglTPHaVIyJMkXO9SASEnnLvircv5y6HS//6BiktjIXmDRaTaSjLL2wmGUIh5fQ1tiIoC+EdCLDHd1omHSreRiNZg6EIGxiIZ+DipBUxSKsJgvMZjtWvUGUyoSpEyMVy8C/EkIykeUCgpi+pMsy2w3cvU+mM3zaJXOcxWrgjvbSkg+5fFbgEasEkwRhJ+PhDNLJAo/olUotnwyFLiWN/WUcXU5Ffr6cx4bNjeja0gKtUcPGpA9OnYVSqkWDx414IoxiOY9AOMwR4CaDRUApFbKQqYWTJZ3mPRVVqK11oqLahLrmWk4Tu3P7IQLBFCKhFMQlBY+jA14frEYzUxMKmSK6ujYwQpMCYWhDJvOb3WFk0+TXX30RzeuaEM9lcfnqLSi1VoyPLyPoTyOVFKFr/XZs6NrGBfel858jG/Jjz7Yd+E9/9xOsZkS4dPUuj6F9cw8hEwWg05QQpMUukoBaqeDQGEKoURENmRSZXAYT46O48Nk5XuxJr3ry+eNoaarnAJZgOIHfvvkuem/f5xAuSTkPtVIGV4UDx599HlanDQ8fP2SyhlKtw5nT5xEJxNgwRkXc0OAjpONhnHzhWbzy9VdRkqsQyGdxuecyHty7hkJpER6PHaloDlqpHcePfgMWWzXSBRnOX7mC3nuXUSpHkcuFkUr6oFRLWGpAI0S5SAWNTMlMY/IK2BxOiMpyeJciGHowgRRNYGQS6HVitK3zwOYywB8Ow1HlRjxewKP7Q1DLddAo9OwD8C6tQFIWNqPqehesFXbkMnnEQjHGo63v2gyIpXjQfwfVNWaseqd5w3LXueHx1KLG3QiLxYNCyYRsXo/VQBY9PTeYalQqpJjvrNep8en7byHsH8Ohpzfhe6/9GVRqE8RiPcam5nCDjJmxMG5dvcuHPipMVXIpp6dSwUatGupS79yzAza7A35/CFcuX4fNYoHRoMP4yCh3qLPZLOv7acpE3XW6toitTkY/lUrFmy9JE2gRF1JZqXighVwCKSHGqGjiMe6forkpIIXG+qFoijtedM4mHbrdacb2Hdtw6fIlpiXRhIRO7ISAbW1pZtNqtZtwiUDAn8Z3vv065mdncf1aD8qSDBQ6Gf7yr3+IuoZqnPn4NAYeDEGtUuO//P0/QK80MoKUQqLG5icxszCLlrZW/OaXv8Xo0CivL4RoDYcj/F5RaJ/JpEMokmD84o59O9De0Yi+vivYvLENVqsB4VACV6/fg7Oiis3cJGmTyov44RvfRiITwcVzX2B5PoRiVga1SsevbTYRZpMoEcbt1S60rmvF6OgQIvEYjp04gfXrWzHUP4bLl24iEotg4+ZOPkQN9A3xtC4Vz/KIW6fTwWDRY9P2dRie6Gejd0dnM7rWtXMhkUkV8eavTmHo4QRriU16IwdDra76OG1aoyHWNoX2ZJCIJ4UOmUIBA2m52xpRXWeGw6FG0LeI5aVluJw0fchhbn4OmUKBZT8iSQk2mxlGlY4lDMPDI9wdpzCsTK6AwGoYFP9W73bzBh2M+WB26eGpJ++SHJmCEPEejhYwNxtHc/1W7N91BAP3BvDB2+8g5g+yl4iIMFR4WBwONpTvOXAcldUNSMaTGHxwE3dvXoJcTIzuINKZHMt/qFvOchkCaogpBZJIYyQgLkFpkEGmE8HhNqGq3gqJIg2LVQtXRQ2vB/2PhtjE6K6pRmdbCzZ2tyMejeD+nUeYmvDh9rVBRHwJ2K1WgdBTkEChdiCRo1TRajS3tGDLlo3oaGnE9PgQPnrnLVTW6LB5axf+t//yXzlRunvDOkZJysVinPrdh7jV08eAhQQF8ShUUGhp0lMFnU7Lun0vJWRHg7A4NHA6jWhva0XfnV5YjEaYDCaMPp6E3xdi6YRar4PGoUbdugrUt7lQ666AlahhJjsmRqfR29uHSDKNurpGtNa2oOf8bZz9+AqSMZKsSGAmP4aJpjQiWM1anqa0tHTj6tV+Rh5TjarQyVHpocNHLeSKLELBJZQpxTRJ4TsiROIFKFUG1kzn4xkEvFEEfYT9IW7sn5I/qXAniSfJFEm2oVCLYDBRyJeWTc1iqRyFMoX2KOBwmREILqNUyvJEg9oJtPdTp5emJFToZVJplrbQ3kpmaZlSwWGPZLwmbxq9r3ark6VQ6WySGxIEyiXPKHfbtQrIlVI2ZJOPpK2lEctLCyilZUBcj4JYy/kp1MVmako+CnEpyxIQ1qWXJFyJS8mcvtZlLhE2cu3LaHUiHvZxwc0HynIR6ZIIUlpfs8K0kgpwkrdyMo40AAAgAElEQVQ8Kdzp71ARTSoBktQ8CVgiYyh10ekAwDjHtcTTJzx37vyzRFHCiey0bpC+PJMt8pr8pINOv2s0KeFyavm+vd4E0/3o51Sv0POg5gsdDshwSgV+LEp7g5AMSwW4gLuU8WN+goEkAzJp1+ngQdI4gRhT+qO+nR4vHRSoqKeu/BNkJE0C1ywBfN1/Vbh/SYX7npe74GjRI5ONYcm7gHgiDrlUCbVKhEjIyzo6jVIHuUzJnXXvsg/xMHV55AiHoiwLMRhUnPJGzFDiPBeLUsTCeYTDWUHjHicCTQ6ZFEUOU3hBnvV1MiWNac3CJpVNw2a1orW9GZOTU1haWeUPjUavRToThUIpQkM9GWCSQmy7SIR4nLS+xMClU7SUO2dkpqVFghaUymo9Nu9aj/rWOoyNz6Dvdj/EBTlcdifjIgmtpddbWBZTIhQW4TCleew5uIsT9B4PjEJRlqNrfQujuFrXNyGdy2J6bgnzc6uMS8skSxz2RH/3wJ69iIdjmBid4tOyTKZiIx/pVH3+Fei0cthsBrz09ZNo625DUSZB/+gopmeXWBM+PbGEUJAMtN04evR51n9fvXwFkeVVbN+8Aydf/jZC+TLu9N3D2ONHSAamUFejQyy6iJmZWe50EOPa46lGMpOGzmCFs7oa67vWsXP/87NnuIPpdlXAZbOhoa4Ozxw9hmyhjHfe/RiXLvVgbmYWUtpMZSKYzDps3rYJLe1NHOeeziWxbetunP+0B8317fj2t17Ho/4BvPP22xgd7sdf/OB17HpqL3SOCqykkui5fgm3rn2KGrcYnhorB4moJSYcO/wSzFY3IikR7g48woXLHyORWoXJpIB3aQqgEb3RAFGZPkcxKCBmXn86neSOCoU3jQ3OY3UphHyGtIeUpilDc6sbZrsW8Wwax59/Bb19j3H3zgCS8Tw8VfUwG02439vHHW56fu3rW+CsrsTYyAjUCiVqKmtgtdsQz6bwaKgXckUe+UwcJqsG23Zv4cckkWgQjxEJwYNYUoaKylb4VkI4//lZRMPL6O7uQD4Xw/jAAHKZEL759ec5xKehrpkNydFkHLPz07h3vw+XL1zH+ONZLmZIY0ha61gsyqSTareH9aSU/khd97NnzrFRUCknHXwI8VhCCNHgDjRtNIIOUeiuk4aSNiQhBIS7LyCNuxDURF0VMjGTDlKy1m3nYCYxFQY2Tu4kXSV3kyS0cWigVMngdDqwSoxzMrDS6K0MNpbWut1IZ9N45RvfxOxcgNMPKdQoHAxxhoJaT2N1Ff7ijR/A4TDig1PvYWxonD+vP/2fP4MoTymFEsRTUQxMPsTNuzfR3NqGD977FGF/HBajAwqZgovPdIoO6VlYLTqEI1EotSo899KzSKRCGBl5hD27NmPXzi1sAL15+yGOHD2GhbllnHr7AyRTUWzd2Y19T+/ChXMX8LBvCIUcSYEMUNFJjiQUAMLxOKpqK3Ho6AFcvnKe/Rl/+cYPEI2t4uG9AfZM9A+O4MSJY8yWJ5ypTKRCLk2Ehiw0RJ5ymKHUS9DY5kZndwtuXO9BR0c74wFp8nPlwi3MTK5AIpbBbDCumez9LJOSSBXsiyGCSCadFiRPdICyGtHe1YbuzU1QyIoYejiIhdkVNvbnUUKaUpPlUiZtyVVSVFU5kYmnMTY8zmABo8XKw3g2vqaISCP4KiwWM8rSMkzUWKiws6eB3s+l5SD8wTy83gJ27ziGE0deQP/9Prz/hzeZd1/ICAnbBAmoqPEgXZBi/8HnUVvfhuqqSly7dAan/vDvyKdCyKQpITfDh4EnhTsFuohF5PuQsnyCgu2UOiUK4iyslQZ4mpwoihJcdLR3bGBZ08joMBwOK6qqHKh0OdDS2MDd/Id3hzD6eAEj/dPIhLPcQKqsroVMocPo1AriGTHMjhq0dXTiwIE9aGt2Y2LkAT587y04bFqUkMf5izdgsluwfecmPP/CYV7TP/z9h+i9dhexKCWCiyCSyqA16jip12Q08G2oSRUIBZiQQo0mwkmqVHIU8hno1DoszZHXIIBcvgytxcLEmpauWhw5sYuZ7CatAUqZBu+++x535mOJBAw6I2RQYGLtOUWCGS6UdGZKvjZg27Y2NNS5sLJAtDQt3n77Avy+NIguSI/BZFOjutYCpZoMp+QJUyAayiAcTiMYTDJ8xajTQ08IxngGi/MhpGI0ChEkN/xFDWVKuH1iZFeJoTWIobOoodLoIKUsFqUSGzZ1sdmVsxmQYblrPBrnqbuc9kCpDOkEZWkk2WtDk3SJTMZSnFQ2gwJJLsrUwSXZnhj5jFC8Urou0QtLYiraCRMqZ1mQXm9AVaUN7W31vG/nk0p455XClEAEJrakM2TUz0GUozR46nKvPScqmGmKlStCrleiJBYjk5dDKctBrNChnEuwNlyiMCCbDIF46bIcTQ2EbjNTY0jexcW1kGhKRTTLc4jQkiLiCq3Aa7df09RTIS6ABAT9Or3G9DJTGjY1MZ905Ok+6KD+5ABA6zKt05WVOl7HqeNOsmM6MNCBl+3Da7p1krjYbGru8vv9qbVuvJS/p88OPV6DXkBfRqNZJtFQIU9f1O1/or2ngwl10+m5/pGYwx1+AZlJj5H+hoQY+F9JZb6cyv3od3ejc3ctRsYfYH5xGn5/EKmYEMSQTWe4WKDFh8by+UKGx+MoUK9GgVgogfp6N6rdZjS1OrBjbxc0ehX8/jg++agHgZUcRgbnEV5NIp8q8AmRNmAycLFhAyWYLCYkybwJAXlGaZOxOBU380wiKFHKKhsxirBYtFzwc9quRBj5FyFBMJTkziNRNuLRBMsnctT5MshY6+fyOPmiGxwYQyFVgllvYl1xQ2MdSzYmJ6YhFtPYtwS9WYbjJ4/jTu999N8bRsSbRHtLAwqlNOpaPWjtbMPY1BRqaxuxPL+KBw+GEAnFWee/oaMLkUAUkVBEkBCVJTAYzRxSMjszjlQ8yjHpbR0tqKqthsqkh9KgxbLXywVqIQf09xPz2YQD+w4xJ/fa1euI+OLQqU14/Qdv4NHoOCbHxhELriKf9qG9tQrxRACjI6OcdOlw2hmvRkQVOhxr9Qbu/jkcZiwuLWBqbAy1zkresDdv2YITJ7+GUDSOM2cv4ouLV7AwNw/ks1zYEj2n0u3Euu42iKUFpg59/ZVv4uyHF7F31yHs338Eq/4IfvPm73Hhwjm89tqr6OzegDmfH4lyAQNDdzH++AZaWnXoXFcP/6IfWpkRT+87BpujFrG0CDfv3cOV65+hXEohn4khlYhCb9TC66eCJMPdSJNWB5NRy1r0UDiJproujA/NYWhgFMVcGTIqfowaVFTZIVaWYXE4UVXXinC0iJGRWYQCcb4NxXwvz89BVMwzpejoieM49MwRXDh/DpFgAB53Debmp+ENryCVj0AmL6Ocz6KixordT+9A3917HI4UCuXQ0rIJYrkJXet3MUL0809PY3S4T9jwwz4+IERDIXz/z78Lk1mL7o1dvCBTGu+9h3exOD+H61d7sTQfYLQejTCNJhXTlGhRJONbNBaBTk/JpSr09T1APltmogp124XNiIgEtJoKenYq3nlTkZBUhoyrRaaN0OJOewlLa6hAp7W6TAdLkq6RjlTgAauUGqi0GvhIepbKs+dEIRVxjLtOS93LPAdpJVh6keKDAKUV19XWMrf81Ve/jaWVEE69f5o7btT9r6qoQDwdZdPk3/79j6HVSPDWb95k810iHsX//d/+EdKSgnGx49PDuHLrEiMUKRfgFz9/C9mECEcPn0SduxG/+PnPsLAwCbEoDScFG0WDUOnU+PMfvoZV3yL67t7Cju0b0VBfhVu37pCoG0eOHWOD38fvnUU0GoOnvgb1jTVM5pmdWkQ+B5Z6UBCMlDqBcgXCsRjcDZV49buv4PyFTxGMBPDcyeNQKIi4IsHE6DzOXbiMp3bvhXfFi5vX70Im1rC+l6YVZJzUGhTIlhLYuXczDj6zDwvz03y4thosiAaTuHalF77lGJQyJYfCkZ6AaEsSqQZisZynGqR7y2RSPDUhI4DWoMGmrd3YvW8DUvEwJoemsTDtZ6xjtlRASVLm4tFiNaKyxsHTA5LwpRMCupNoLyVadSkAKU/d7xKUaimkCkplrcPWnVuxtLKAjrZ2bNuxHb19j3Du/B2s+vLo7t6F40ePwr8yi9//5hfwLc6gmMtwt89oMsBkcyKdl6Fzw24cPHyMMYCff/IBfvWL/xeZuA/FQpIxnFQIca5AWYQyTYmIgqGgdB3acsqQq2XIibJcoDqqjVBpxFCoFdBoKHAri2whAXdtBaQySkwGYyvj4SS/x2q5ASFvFL45PxxWFyoqqqHVmjA+tQhvKAmVzobG1jZ0dLbCZKCU6RiuXbkAg0aFyYkJLK5GYXTQ4agRbR1uDD4awPD9UWSjOcRojafuqVTG16TTaWbZp7gk4gZWKpVGkQpNcZmRnQq1DMlEEDUVlVicWcX0xAwgkkNtskCsFqHCQxOsdUw/IwkR+R78/gDMFjODFxwOJyRFCSaHFzE2MIeVhQBLV/Rmytew4OChbcimIxgdHodBXYEb1x/D70+y9FQiE8PM1DYXy4DMVjKQb8UH732OwUeTyOXKjCS026yc+TE3M49ZSmdeyfBBktYJ4r8JREVhWkfFI0tZ1WQglkKp1sBksaCyphJ79u5AUZRiWVMmFUEkGoJOo0cxV+Ip0urKCtcKQpIz0UjEyNIUiWxza3IcWvOpiUB42qAvynshTY2oeBTJAZtTy/K9MmQwmyxoaqpBU2MVN1ziYRlmRmi9Imyi0JxQygm1mIG0GEGhJIVCrYYEeZZ4SrKCJKW0Rp2hwhkyLbIFOcT5EEsvZUoNROU8B8iJKIQgL3TQn5hBuSYhugoNKVj6JRTlQhopTRkERjpp4bnbv0Zo+dNtCBuzRlRaM5ASbYaLe5LkJCnFXsAwkuzNVSGoC6jjTo+BDahrcAGqbahot1jV3Eyh32FJCz1GkQgLCzF+L+nx0yGDCvZYPMueLuqm0997EuhEBxB6bk9kPfwJWPME0N+k50v/zlCarF71VeH+5ZTtQNu+Blhq1VheHWdtey6VRSYB6JRkfolhbnoBaqUSKtJGqcQwmCwIh1MIrQqBP21N9SiKI/A0mdC5pQ61zfUYG5vD2NAq0nEV7t8ag28hxqdthZRMj8IYK58lEomYNcsiKTmsNUhnUqit9TBHeWF5SRgdZWgsJGbphkIpgZgYDxTmpJVj/eZ1jJJcXFlh84rJaEEqksHMBI3aCtDoNTA5DPA01nCq6pXL15BLpWEgprFWj3CEdMJSpNNxuN0W7N7bhbHZx+SbYgNI0BvH4lQAVc4KTm6jVMCW9W2IpVJoaGjkYuPR/QeQKzQ8ek5GsihSpHC2yGScXKGAcDDMMfI0CV5eXITJYGQGvlKjhKehDp4mD+aXaNIRRUVlBcYmphGh4rShTdA3j04iEcqiTGEnSg3ry9IxIU02GvdifWcrYvEopznq9UbYbFaWbVBXi4wmpF2mDmCplOdEWzosVTrsCMcouEOOyto66EwWRCJJTI5Owr+wDEmWNKRiHqHrbTrUNdVy59dqN2BidBzpaAY/+cn/itq6VgRiaZz68BN88PHHMOrVeObEMcYJTk2NolSMI5lcwr5D3XyImhyfgaQkxbEjz0FntGFhOYIlrx+3bvegSAkghSwG+/tx4OABFEUFDI0McrJmKZdnvalcqcLSYggqqQmJSBGPH4+gkCnwYVAtV7DJWKlTQ6034ciJF+Gu7cSpU6cxODiERIxkEXkO9Mpl4jAYDTj67Em8/sO/wu1bt3Dhs8+gVSowMTmCWDIEhYZoRinIJGJU1xI5YSducRx8GAadE9XVjSiJldi/7wRy2TLOnvkEywtjOPbsIRhNOh5LX7nQgx+8/ho6OxtRRpaDnsbHJ5BMx5HOZ/DBR59gmjCm0SR33DU6oTNVLotRXePhArtYyjAGzbcaJuWogNTLCDpNqnaKBbJQCd0Q0raTJlRCwD2abROzvSxo3IWIa0ESIyDNSGcpglIm464nGc1JJmO0WBj5Sgci6sAr5TTtMPP1KZPLWcYxNTOHaDTBI2O9QQeXy8Ud1ZdePonFZR8++uhTFIo55kxbzCbE0zS1sOC5ky+gLKL3eADxSBIyuQjffu07CEfi8Hq9aGiux6dnPkJVdQ13WM9+ehVDg9M4tP846twN+MW//Axe7yyU8iJcDgsCwQC0Ri3e+PFfY2xiFONjj/H6917F9Wvn2fyVTKXhrqvD4MNR3Ln6kNNdd+3eg9m5SQR9QSYZUfGqUlNIiRhixmSKkcqk0dDqZknbRx+9j6WVFXz91ZdRU6NHMhJFOpnDb978A549cQLL84s4e+YiNCobT3YScSogiLKihEiRx96DW1HXWMG+BzqoxIIRtDR04qNT5zA9tgyFXA29RseTBErZLIuIWkEbM8kaiKue4fc2z7kXBpbYVdaQlyCJZDCFldkgfCtRlkGJqf6Q04FbjjpPNReTZMYOhWJcTJjtFtYlr3qXuEtP0hOxnA72lTh87Dj+04/fwOUrF+BdWeLpQM/VW/AHsujrG0ZTyzp845WTWJgdwTtv/QqRVR8Tecjk3drSBq3BgvGZBXRt2omjx07yVFOUz+Dvf/IG5qcGIJbQ+hNFnhI1iTNQEj6zIhExpeVMA2FahVKCkiwLuYbMzDbobVqkcmkoFCrkC0QliWDrto382pDfSSXTY3F2GclwCjajFfkMMDuxCLutAlKJDGVKuoQY4XgaUpUeDpcLZocZ5XIa7a31eHi/D76FZc5PSBXKUFvUqG22oXtTExt7B++OIOGnaegcT5ypA0zTS0JRUmBfOpqEb8nPBt0cisiJxHC6q6DQkg44yftjLlXCnRt9CEfSsFdWoiguwuzQwOrQwGzWIxQKs6Zbo9PCZNKjWMixZ0UuksOqrcTiZAjXL/eyKVSuASwuLWpqbCyxmJmcRSJMRSUd9rIseaDuqq1Cj/WbGlHf4OLrfW5mEXd7hxH2p/l5EKWGfDkmo4kbPUsLPsxOhBnHyMnLZSEYiP6HG9kiocMrV8uhUKsgVcpZ7mJ1UAhWBYxWJULRVcRjIXiqqxhRTNNBwhmT3G1lkaSEVMBSDVxgXCox4W0VRtQ2VMDtqWRKGRX7//aL32FsxA+NHljX7cHL33gOK4EVnHrvDHIZmvAY0NFWi927NqHOXYfJx1Fc+HRCmDxSwqt0jQapEGRBxE4neR0dXtPxCHsuRGTSl1BwkQJytZmfZ6pITZE0xMUkyrk4F748xSQGO2MZKY1aKH7pH55crgUZ0V5LzRT62ZP0Ulqi6TNN90Fddvr7dB0KUpM1mIBESEQlrbnBoOCGJt2O6C50G4NBCbtdzUx2vn+6RhRSTmGNRCiBXsLXO0MGSH1G3XpuylB2ToH9StFIViCKkSYe4IPAE6kOox/za6Fba7/HIX3MuacDifB5ot+jv0k/FggzlED+lVTmy6rbIXEWobCU4K61w+EwYGF2DhEarUCOfCYPv9fHxWBrewOkciCdzWF+0Q//cgTZeBZGLV3EORx6dgc6tjQilIhicGgSYyNeSIoGTA4tIhnMcQCFXCp0V3RqNXfGORGOfqaScteG0gN1Wj1/YMhARMU3ffiokCezpFxC4yiiaeThrq2ExqjCatDPXYbmjjY2mc5PLnB3Ipspo8rtwaadm2G2G9n0dePaNTabGjRyVFW6sOoPQCRVIRhcRUuzC92bWjCzMI2VUBBOZw1UMgMunrkGaYmKWDkfOmgVEymFcRMlBtJjsdnsCIYSCC1HkIym2cxCODLabOnxB3x+SMUSNg+SmValIuJGEXqTlhFsOoMKuXIaMq0cqVwW3uUIxAUKNqnC7NQCYsEkdw+zRXK2A1IKZaBZhKKE9d2d8AcCWFxcEhiuSnKhi/nwQKEndMERfYc6OQuLy8gVie2qgqvahcqaKgyNjSFTIHOnCd4FL3yEo8vloJQJfGm1kcJeJKw//tu/+1/Qe+sWJkYn8KMf/S02bNmOBV8YH35yFndu9yKbiaO1tRkHD+7H0uIU+np74Klz4PBze3D34V303X0Ih9WB5599gQuH6Zll3L7zgJNAX/vWK4gEl/HFhUt49bvfQjybwJnPzrDZSatQweN28wjZZq3Gxc9uwbeU4JE/UUZklCGg0cJut0OukmMlEMT3//LH2LX7CN5//xPcunUVAf8iM8XjoQhI1qjWGeCpb8XOffuxvLQE79ICd90LuQzMNhP8/mUUixkma9TUuXD46CHcvn0XUxOLkIu1aGhoRZW7Hhs378T9+/3o7b2DkH8ZXes7sGPXbug1Zly5dAPPPXsM7a2VyOTDnDqpUum4Izs4PIBf/vpXGBkeQSGd5s4lhXtFQlHkMgU0NTUgmqBMBUKBGrC8FIJ/NYpigagPJZbXGAxG7mrTAZLkNUUKTqLinIgJchmnoNLnjNsw3A0SumjM4SUkGV17ckKSUfe+AL3RhMamJkxOzWJlxc8bIdGkqqucMJuNWFxc4NE46RzjTDspwWwx8X+jc8LLL73APPdLl69ykI3VbOaiPpGKIpiIoJU03qICF82bN2xj6YrNZYNULUeaizMZRgZH0NLUib27n8G7736KixevY0P3JnjcHrz1m18jmYhAKsrDbiGPTRRlmRhPHz0Ir2+Vg4+ePXEIXu8obE4d+gcfwGy2Ih7O4v0/nEEklMTu3Xu5ACETODGgSyUJlGo1d7epg0obLx00Nu3sQltnE25fv4VILItXvvEyFhaHsXXjBi7WT334IU4cO4KQP4CH9x4jEcvBuxRFKkHFv4zzFeTaMg4f3wubQ4fZuQlYTEYsL5DHQonem/1YmSc/iZRfJ5GYNvUcG/qp67m66ueuWSqZYaxpsVxibXVFbQWaWitg0Msp0AIPeh8j4E0gQ1piMqrpSPqiQXtbMzQqPQb7JzC/4OUJTG1TNdRa2oQLvK5MTS1DqXXCXtWIb73+fTx34hncf3Ab13ousfyFjKArqwlMTfuwfeduHDm8H+OPH+Gd3/4aoVU/CqUcHFV2vPDcS+gfeozxmSms37gF67u2wlPdgMaaGvyf//AT9D+4QQII9nWQqZqTOYnjzuRYoaO4hpoBpHQCLXAQYENbNarr7fBHBJoMBVLFYiG4PTWIxjPIpOhtE4pzSa4MaVmKxbllFHIi6HUmKKUUyEfTXDHvW0WxDK6aKn6d9RolNm9cj747t3k9owC7okwGjVWOjdubcPz4bqzMreDy2RtYng3Au+BnIg5pu4nsUldfCZfViod37iO2GqMKDXlRGQWZAjqbGVKNGFaLEgee2onx4QncuNrHElKlRguRrIwKtx0VlWakcwmkMknYKx3QGzQoFDMIBYPcGSazqCirRGgpheFHc2xSJkmTUi9DdY0V7ho7G48X51YQDRWQSBWQzOSh1EihM8nRubEBdpcGK8tzyCRz8HtTyKaAaCTNxToBBciPQ7VnOlXE44crKJHOneydVGWz5EPouHPXXSKBUquGVKlg+hBRWWgPdlVa0dRWi0jMh4X5KT7oF3NZpn3ZbU7MTS9xtglTWNIFpoURs99oVaGtsxpVbhNaW2rhrqzGqjeCf/vXU5ieCzAVp3kdITw3sWT2k9MEYMijrtaD5qZqdLY3wWl1YKB3FZ99SI1HGV8DYlozdSqmzNBXMi9jHxAdhggtLS2GqZ0PscYBjVoCGQdHApGkEGLGgUXpGIr5LMSlNKfpirNExqNp0VoX/T8Utk+Y5nQfdM0KgUeCTp467sx156L9T/IZKu6pu06HA56aikRcuFP3n+RMJFWhAt1iVgr6ctarF2G2qNZSVkt/xFBSoU0HCirOhYaOkFJMRXckQgnXQqATvedPUlef7AHMoM+XWOpDf4+Lf0ZZEqaWrrkSe6FYuiNa68xT3baWb/WVVOZLKt2VFUUUlIRgLENvUCJKiX0pwKSzIpvKcagIadh2P7WNL9aJqWmMjk1jdTGARCgFq8GEsjiL7q1tqG13I5CIwusLY6h/CpKiGr6lEOKBJKQkZaHTKCj0RY4yaR1pVCotw2I3QKVWCKPQbH7NqKrkxEn6vLB8Qqvm5MFELM4Xw6YtGzE9P4OR8Qlk8+TWNzOCan5qAQEetYlgsTvQ1tkOiUKCZe8qluYXUM5mYNDKUFdfAaNNj/nFFSx7l9DW5saGjR0Ix2MYnZyDWKpEvbsJD28PYHpimg8OG9a1s4M/mStidm4O7poqlEsCn5cMI76FENKxNEuMGprrkCsJrvLAKgV0JBhpSJOBZCoFq5EMeRJYKD12YxNkOjGURgWWAj7EqZv8cBaltATFVBH5tCBbEFNHlTqZxLCg7yU56Ex6ZHI5Hq0z91Wch6e2GhVO0m5Pwrvih0ws5ajvQDAGrYF02sRqBWwWMzQGHXbt3suTh54vbuDOzTvIJZKQSyXc3VfrtJDIRUilY/i7//w3uH/vLsZGxvDcyRexZcdOLAUiuHjpCh4PDsFiUKGull6TPNata8H4+DDHWZ/85vOYWZzDxS96oJQo8dTu3dBrTSgUxLh0sQfepWW8+uqLyOfCuHDxPCdWBqIhXLl+E6FABNKyBN1dHUJ6rNGJP/z2LEYHF7kbSZu2ijZcuYrDcuggGIxFcPKlV7F5y15c+uIahgb6kUr6kUknkYjGIC4TwksPV1U97C4XHwzTiQjj/Kgg3rZjB1ZWKQQkgFwhgcoqJ3bvfQo+Xwi9t++inBeh1tMAZ0UlujZuQu+9exgYHIS4VEZnazte+87rEIs0OHv2HDZsWo+OjiqkMgF4V+fhctZCq9JiaHgQ//7bX2JoZADZdBJqMpOKJAiHyCNShMdDwT1EFEnxJGVpIYjlhaCQxlcQkvA0ahWTlGi0TV13mmAJ3RDaEEj/SF0WFiYy350Y7jSI5ZQ/NqZSR13GpAiq7KlLX+Ophdfrgy8Q4Vo/ISAAACAASURBVIWfqDKVxMuWieEP+GE0U/Jtig3lRIXi4KtKB3d8njl0mBnp/f1D3EHVaTUcfpYrphFLxzgq3mo38nTqqV2HuAMNWQlSjRBzPzI8jFIWWN++FVs27sOjB2P47ZtvobbOw/6W3//+90gmEqDJtsVkYrMqZcZv2rkd/mAEbe3NOHBgG4LRCWgNwMjYANxVHuSSwNu/+RBLC142GO/YsROXLvTg/2fvvYLkPMwz3bdzzt0znSdnDCYAGOREBAIkJYpZokRRsmxLdtnyunb3ZnfPOXXquGyv17K00lqSlSlRlESRYiYBEETGYADMYHLOPam7p3POfer7GiPvzV7rRl2lAgVMh+n++/+/8L7Pu+2NIp8TcjNCDQUnFwrzyAnTOHrqEEwWI+72D8NodOOFF17kwt1qNuD2jZvceL342Wdg0KohKMpw+cIN9N+kJjQNoVgGg1kLjVGGz7/8LJOtRodHEAlHIRORjyOAkaEpbG+GWHtMxROlFfIWRKyAUCSFzxfkCzs1pyRRosKdCiaT1YSmVjtOntgPjVyG3/zibczNriNXFKMspIkoGfw1cNhtkIpkCGwnsLbhg8Gox3OffQICYQLRiB9jD8Zxd2AcAokBrqZd+NrXv449vbsxMnQfg3fvQK2Qwu+PYHllG6mMGE8+9SwePXMSU2MP8N1vfhPe1U2UhEU46hx48slnMTE1ien5afT29aFz91401LTCZjThn//h/8XdO1eQz1bCuIgJT8c395IkFZAIoVbKGGxAEh6SeZSFechUYtQ22tC2241YcpulWYQfpRJLozViOxhHPJ6BRCJDrcPFVBJkgdmJecTCcWg1OsjECpYuZfNF1lGXBEIYLGZu3OrcTjTX1eB+/12Mjo+jTBNLmRx6mwKPnO3FqUf2YX3Rg7de+xBbnijL7XJkaJQpYLTosa+vA+0N9Ri6PoCRgRHIFUok8nnE6Dtj0ENtVKKuzox9ve0YHxrD4OAUIyn5ey4pw2LVotpuwXbYB5lSiiqHCZYqHQ8MojFKMs1BkJdCkJWiEBdj+O4cG78LNJxRSWF16uF2G1HIpxHyhxGPFBCKZpCkLatMALVJDneDkY237W312Fhdx+LMBrSqKkxPLTNJpcbpgLCch1gohLXKjXfeuI58liATD2lULCDbmbjTsSnifAMxhRaR9lpOab5q9nM0NFNuRpozBQjHGtze4HyMdDKLdJKm1CTBkPHUNhxJQK5VwFFrQN/BJhw81IqmehdUEg0mRpbwrX/9NeaWvdDqxbC6xejaW4NqmxVLc36kU0KY9DpYzFo01jnhtNlx9cMJrEwIeStNN7lKAZlUAAEdT2Ih0nkRbynpGEMxCYjVbMwkzwFd48gkW8hk+fxZpGMln4dUTkmkNPQASkkfCpFYJbiogrf/PY+dZTA8lSYMNAVHEhzg4USatxQiLuYrU/aKlKbi86g02pXpdhk6rRxqtYSJMf97Eitp1uk56XxNxTm9bvNDHTujJxlNSWjInWA9ARNjKuFNlbRUKsaJVEYyYyL6UFNA96HXwzhhCpxSVLCSjHsUC1hHT8+5s0HYCZ6i5mXHqFqgRumPGvc/TOXu6lYjWt6C3UbGpQJ8W14kIjkoRFokwrS2L6Gq2gCrwwy1WsUUB0pNvXmVpp5B6NSkPUzBVWeHu9GNOEVcRxJYX/XBYa3B7MQsM7fJ9MLS2lIlSayyfKl08Q6Hs2KekIBd416fl5m1kVicsZBCMqRoVDDo1JCrJcgVM6xtjSWTUCk17OpPRFP8ZSImfCpZ4O5UrVVz+p2QOKaZIhKRBAwaJXq6m6EzKmCs1mN+ZRH+gA8yhZjT3ijcacWzwTHLCpkawpIIKwtLcFVbcebUEew/cBBrviCuXr/B6LV8NsPhUGoVMbhjCAVCMOqNMJrMWNvY5OlbkUJPijn+fWkdur61iUIqzwjKUjGPw8d78Ngzx2GtN8IT9GFjM4r33riK1TkfcvE8BLkC67NpOkrmHfqic3dMTnslxaUnWBYjFNEUPovnXnwSHR1tmByfx6UPryEWyUIEKV/EqJCSKgjPRZLJHM4/egaPnH0USnU1Ln98Cz9/5VcIbHkZrUUXVY2OYqmFiEQDeOzxkyjkUswlfvGLX4K7sRnJXAEffXQJEyMjkAmKaO9o4ItuMptEU30jPMvLMNtNrB2NJuJsStSpjTh/5kmYLXa8+dbbGBkexBe/8CyqHUa8+uovcPh4H3PcP3r/MoL+OOQSJR49c4y1u+ueAB7cW8D87CYXkHQcSYQiTthVSWUsDcnkszh66hFodBZsB8LwU5R9wM+0A2pw6PPQaPVobe+EyWLG2roHwlIJWxtraGppwfOfexFjkwu4cXuAtbmEaXzs/ONY2/JhYnKC9cFE3qmvq8f+g4dx5eZt+ALbUAiFePzR83jyiacRi+Xw5ju/Q/eeDnR2NmI7uI656UlYqx1oamplv8Grr/0UD8YG4PGsQi5RsC6UkG7kI3G6q2E2V+Rj1MwG/Cn4N0NIxDJMfqDjgCbmRUo5LRU5HFAmI4OWCEmW21AhXinIeQjDQ/eKZIZxkYRflZKGXVgxR/E2h4J46rgpJd8IFUn0c26nDSqVHBvr68zrJ811PFVBzxmNRhgpMK1YQFNTC38XV1Y87A/QqJWQiCUIRyPI5BLYe6CHJUcD/UM4fOgsIuEwEskwmlrrsLw4g5GRB+jp6eHkX7ncjPnZLfzm12+gqsqMlsZ6XCAqUjzBrAkiI5H0iNbd9ppGCIUa9O7dDVeNGkpDFPlyHFteLw7uOQyNzIhvf+PfMDczj6NHj6K7txe/ee1NRoMWM2UIxSIo1XLI5DIk0hGUxFnsO9yDjq7dGLo3jkJRiS+9/BVG6y3OTWF48D7rjU8cP8CT/9mpJQwPTmNseJa3InK5AlaHBbVNNrz0J89DqVFgeWEN9+4MgTx3UpECFy9eR8AX4EEGMcepKKLPRiZTceFEhn2aEJLGnT7fgoBQhHLekjW1OrCroxbCYgnXLt7E/Mw663OLZMzTajjD4fDhI2wKnJmZYamYu8aJZ1/4FFo7XIjHvbj68Q38+lfvQSg2wFnfis9/+WXU19fj1o1+KEVydDTXY211Hddu3EMsI8SRk2dw7vxpbK0u4Jv/8A/YXF1nXXpnbzc+/9JL8Pm9eOudN9HQ3I7mlt3o7doDs0qFV3/8fXx86T3EYwEkE1FkcykuHnjVzig9AVQKKRdVlHkhooEESOaoRJXThJo6CxKpIBN26D6pFJnq9PAFg+wHqaquwt6eXqaezU0scRAeSZ4osZmm9JlCxZRN02Oqn+j9aWqpR29vK0sG58cW8PPXfoU8acPVahiq1Th4tAPnzhxALpHA9//lJ/BvpXkKSsZUaogpEfTEsT04TT6AS9dx8e1LcLsbMbm8hM1YAqpqIzRGFVpabGisteHOjTvY8IZQFss4BVyrVXB6KP2OdJ7MC0rQGFRsws1lYqDuVSQQo5gRIp+UILCZxtSDNWTTJBQVQiARQKeXwWRRI0uyO0IwlsRIpotIZIoQKkUwWtWw12tx5Hg79u/rwNryMh4MjMNWVY9bN4dAAnOrxYJMIg671Qa91oJXfvQu0nE6pzyUcvBklagplWKVtsZsBJHQzkYAqVoBs9UAR10VTpw4DJ1BjXw2i/5bVzC/MMYbtEw6x8GIYqGMz3ERyl2JJ6Axa9DQ4cD+I83o7nGj2qiBjgyhCRH+2//zHdwb9kBvBuoatXjmhdN8/pmaWIJnNQihSA6NVo7GejtaWmowftePqds0Ea5os6kYVRs0LDuUyyrnt0SKCtFKwU3xy9QkUrAee36kykrBr6ikpmaJM0tT6zw1NUWUU0GUktkKJjJf4sk7S01+T4upTNd3EJB8X0Y57qRYVwjtvMsQVqbx9BiVoCOa8FfSVOlGnHaa+lMAEm2mqBmggQKBP+jnSLJM96EJeUVPX0YslmEmPCcQl8tM0aGhTCicrqSuUrJuls7vxGqvfPeofuDX/zAFlYaI1IDQz+0YbqlYp8ekQp0kPEy6eSj1oXMU6Y/+WLj/Yep27HmsATJzHlE6sSbDPFnWKk1Ymfci7EtwBMGpM8c5oc7r89Nyk6fOs5PziIVSaKpvYlnLdtgLnVGLE2fOYnZuCVcv34Td4mTjSzwUQylHayZCRxGPlJzllSJCKpShtZWMhJR2moTaoEQoGIBeZ+RJGGEnKT0zEg4yasps1UNjVqEkKiGTy0IulnFTQLIdiocm0wWtAlOpHJRqJQwmShfVsDSD4snra93o3NXAJqeevt2QqRT44MIFbGx5oVIqYbM6GaUXT9AXSIywL4S1pSXYLVU4cnAPapvrYbRaMbu8zPSbYraE8HaIg28C27QOpFAEJdwOFzyedURjCWTosVDkExtd0BdXlrkgLaXpiyPhFNmv/YeXcORsHzZCPtwdnMStqw8wM7EMYU6EcjYLnUIBmUTCBlyam2aLxKl3oqWtBbdu3WGDEzF3y4IEzn3qBPbu60FZIMObr3+IDU8QQT9xoWllloPLZYdSVkZTsxOffvIxKLVGlAVazM378Iufv465yUkISnTSApQqNTc1gZAfrS0u7NvXhfv3B/H08y9gd98B5sS/+/a7uHP9FlQyIZ58+iwOndiP/vt3cW9gCAaVDtV2KyYXptHZswve9QDGBqfR2tiDw0eOY8u7iZu3r+DMmeOQqyT48ML7zJcXiApYnF/jpNLFmXmcOnmYNz/LK1v4+NJdTIwtwr/hZ7weNX8ahRIykQjZTJoxn45aN6QaNQ7sP8QphjRRoUCmFKFH8xSlrcbxE8cRjkWxurICg97IKcFPfPpJdOzeh3VfHAP3RrjYMGt0+Oqf/TlShQIufvIxcoUklqfGWUd8/JETmF1awr1796CRSfCVl7+MY4ePwxeK4a1330DLrnqepEVDQegJE6jRQ6szI5FO4tdv/hz3h25yCBX9HsSWTsXTTEuqq6vhlT6FEpkM1Zx6uLG6xYFU5UKloCajM0fFl2miWElQpa0OTXiIrJQv5H5/MqcGnE7ATI+hCwNz3IXQKBWVSUupCIVKgebmZiYFRROEYCxBr9XCbDEy8o3QhyS5SKdTFRoEoQdtNtTWE7VpFnabnbWZoVCIyQ5ut5sTVn1+HzK5OPYd6MaeAz0YGZ3GscOPswZ2c8uDY4f24/ata0inIzj72CMolAWYnvbgkyuDGHkwDpfDhq6ONrz99jvcUNMc0GzSIRwJk1oEBpMd+/pO4vMvPYdkxoNAbALLGzNsUH/s9GMQFxT4+7/7BmamF7Bnzx60tbfgwgefcL6EDFLWWBONSapUsCyjIMyje387dvd0YmhgFMFgDv/5P/1XGPQyLC8s4Mb1qwhG/NjfRwFM85ibXkQqUUQ0lGapEyU8V9ur0N5dj9PnjzBhRKUw4MG9CbQ0NSCVyOF7/+tHmJmaYe8L0Y7MZiMymUpkOREnYrRZJOJFuoL9pBRIuUaL04+eQfe+Zty/dxPVBiPmJxYwMbKAfFHOaZYKNRWmXXji8ScxNHgPQ4P9XCyTz6XKZoRcRbVKiqfSk5NLKEMHs82F8595EsdPnsLAzSG01rXiyN5ebG2s45vf+S5mVrfQ1XcAzzzzKeQSMfzz//d32FhZg0qrx4GjR/DCi5/jSfErr7wCjcmCY8cewfEjx1CtUeODt97A97/7bQS2PUino2xQpdU9H6vUjIjK0NDEvZTn40kilfF2gag4Ci5wFZDKylCpFHyfxcUVKJQaDm0ifwVp9rOpNNOltjwBHlAoKNhGTBCDymPVNTdyozs0OAG5SoXO3jb0HeqAsJTH5N1JXLh4BQXaVmj1MNkNOHZiD/btbUY+lsTvfvUORoYWkc8JUBaKoNaqWKZ5+EgvjuzpwS/+9YdYm9tEdbUbw7OziKMIhVENnUkFi0UFt9OKuak5ZCiRVCBEJpOARk0oRAnL+iQKCWLpOA+tZDIBNCop9Co5b5bzWaKqa6AQWrC9nsat64N8XaPtFG2qFWoJN++UbUDhYIQCpawLIRV6Dg1au5144snDqDLLsTA9hc2VIJRSMy5fvoNkqsB0F7NRg1qXG+lEAR++M4hUlMbClJhaZjpKBedeQSBSE06b2lQhh5JYAq3ZAKONzLy1OHy0D9FIEBqVAlevfIRYzAcjHZ/zS8zsJxyv2WjFyoqPmy66zltr9GjtssNdq0GVXgGTyoi1pSBeefUyIokcTDYZOjodOHFqH3a1t+L2jSHcukVYVzWbr+sbqtHSbIdvGbj2VqAiOXl4owZLUEwiX5azh0enAnLJMBe6NHGmMDBRqcRQCZFWgVReA6WOrnUyzicopMIQ5JMoJiqkKSqMqXilwpUL9IdmUzJ37khodsybVBBXkkkr51tCPP57EmnFxLpzo3MwNRM7WnhCM1KhznKbYunfcZIiIaxWNfR6GfsYqDDf0aKHQiku/MlwTHQYIs8Y9JVCPxqj/Bwa9Dw0zpIMhqb9HMZcKfYJtU3/TfUYBUVR08F+Ewl9PytNxA5phl43X1+I7/5HHOQfqGoH0HbCjrwqSsG9SCSICS5BnauekY804SNXtYPxVgrGlJEBJpsucuqgQqKCtcqGbC4Nf2ATzbua0dHViampOdy8fg9SkYonIITfy6VpckippyLotRqmgFRY0IDLVcN6VYpvpkKE0gJlQiXUai2kCjlyGdK15yAWldDbtxsipRgr60uIJaJ88lHKZMzcpQIHZQVu3RpCMBCDhQgrtDbUkbkji8WFZaapWKt1LM/p6GphOc3lT27yWlgikqKxntIyE8yop+CkYp4uCKswaij4oRZWtxVaix5ihRRr6xvwLK5jbXmDtYF6nYElLV7vFkw6E4ebUOhGNpFGOkOYKTFlKiOaiDGZJ7Kd5AsO6VutNdU4duoQsshjYdED71YEgrIMqWgKiXAEcjLwKuU8oSMpCkRlTiptbW/HhY8/YaQXfZlLpTSa22pw7JGjoFSWt96+wOhKStijtEy6SFqrzJDLyzh59hDURjUMZjvSOQUmxtdx48pdeBYWISoXaLACpVQOjUEJf8TLJ4OXvvg5XPnkClo6d+HTzz6F6YUF3Lp+C9Njk9AopDj5yEEcOL4X6751rKysY3ZiATqDBbliAaFYFGqlEeODs5BAhZ6uHiQzcYTCW3C4rIwD9Ae20NjoQrXVCIupmjcYQZ8ftXVO5ohv+YK43T/Chax/PcDMfCoAqCimiXsiQUa9LKxuJ7RmIxqamjE1PolYMIpshuKrc8inc5ArZKitdUNnpELagMmJGfZhtLTuxpnzn4G5uhE3bw1hZmoazmoTvvbVP4VMr8KtgUGkMilcevctyMUFHDrSh7KohKufXIBeIcdf/8Vfo7OzB5uBAH79xi9gspJcRASTRo+O5l3MoE+m81jb9uLqwCX0D1zmtD9yEVCYEa10KaCnva2LpyVUCHe09uDCh5/Au+5lE2OWzKnCMgxGLZv7coRmFNEJWMHraPJ6cKodr3QrmkvSqNKIc8egSkoaOl5UchnkMir2s9AZ9Dh48BBu3r6DtY1tiMQKelhmJhNekpKPZTIZ/H4/UlmanBZgt9s5rTOTTGJfby9nKhB3njwRNBmVKRTY8K2iUE7jsSfPwOasxpWrd1BlrudmhV7DE+fPIx4NoLnZBbkGCEWimJvfxHe+8woS8TQc9iocPtSD3/7mDQT8Cf686digz5KyQ9Q6Iw4cOIzPPH0eRosIc0sD8IXWEEkksK93P5/H3n/7IkaHJ2A2m3mqPzxEvO8ohAX6Tij5uypTyvlzEanE2L2vBQcP7cHI4Ci8G0n8X//tHxiNOXDrNi5e+AC+8BaOHDvAIVNrCxvIknY3nOD3XqPTospahSqHGi988VOw2U2gU93o0Aya6tswO7mAN19/B6tLyyxTUKuUMBh0vF0h+xhJ/vxknqUJWIYupISDFECsUOLA0UN49LFj+Pjy+3BV2zAzUpn05woy5Mukv7bAaa9HR2snpibG4PHMQEzBORRtLhEgGt/m8yhlYtCkrixQQ1/lxK49e3H28cchF2uglxvQ29qMeDSMf/7Wt9A/MoKa5nqceOQwtpZW8cGb7yARjHH4VVdfHz7z9NPY2FjDO++9xXhVIvl0tnVCJ5HhJ9/7Lt55+3XEY35ks1HEaYuaIy2ukCXUdBxrVDLOBKDtEZlQufwSl5gqUu00wl1rZUkRXSc+/vgqZBIFBEIxT0jpPiKaBBeE8HvDyKZoO0mZH0IOLJKrZTh28gQXWq/87HXWmNtqSELpRkONFWqBEt/77o+RpPOISger24Yz546ipcmGhclJ3P6kH+PDSyiXyAsi4hC9aqsFzR31kAsFuHPlFnJxqrwkiOUyyIoKMFQZeAhBeRROhx2RIOFVCc9XmeKqNEpODiVPBskQ4+kIUqkY3C47qs1GrC4sIJlIceBUjaMZ6WgZAzdHMT2xWkkgFxEogdLLnQx5oABClIUolHPIowihQgiTQ4e27hp86jNHoZSXMD02gbVF0s6LcXdgCsl0DgaDCiajghtjyiP5+MMHiAUJkVIJPmJ9O31GlKxMBZyY5JpFCKholCqgJMmK04yTZ/ehvtmGublR+L0bcLlMyOcTsJgsuHTxCrKpEpQyPSQiFWan1xCJJSGSC2C0atHUZkVTSxW0ChH8Gz74NqIYmdxGppiDqVqC1l12TgqmnITp8RXOOyHyVVNrDfbsbUNrcy3W59P48LUFPucV8gVI6NgRyxkVKZbJUMpEmFevEudYelsmakqmkm/BHHeaXEvIuF3xrtGN0mmLPtocVqbsVODSbaexpmOYCloqXnem0LTlp/epMo0nyQnlahRZskJT8p2CnkOYHmIieTP6MMiJJ/oP6TT8FSCEJMkeH07MiTpms6oevoaK0ZSKfJrC0/FNCF+a2FPxTsMYl0vHRTbJd+hGxfYOkpLNtZSkStsJleT3rzuZrEiV6Ub+E9oK0Msj3xw1LvTzO1sCfj/+KJX5wxTvjh4NBJo0m35QIlpFAU6bDS67G1ubm5zQ1re/D7UN9YxnFIiUCEXSuHzpKiigjLjslKxKq5fGliY+qSRTWYwNT6OQFaCYFaJEXV4+h1QiWYH5owy7zYR0OsEn15oaN5MbyERE3WwylkEhW4kOJp2ujlBRQpI3yPDyyy9BpdPig4sXsbSyjEQsinNnH0EqGUOJUFNQY+D2A06g1BsNFKDGa0n6Is3MzvEXjQoBOsmdfuw04yYvX76FcCDNqDcK86E1P5lzSHNM8eYimkZKxbBY9HA1OGG0G5AuZFgfnQjFce2TG2ySNJstLO3Z9gcZoUmBUDTNKxeFzCCXUsSzQoBUKoW62ibWJi4vehCLplAWCmC2VqO7t4OJEmueTcjkSp5WrCwso5TPQy2TQ0arNRBHNY+Dh/ajpq4BH1z8mNeCIgGdYMr4yle/gEc/dRYDQ/cxNbeMX//6bQS2IlDKxFArJLCYtOzmb+1qhL3GhqnZZYQjZN6RYHl+HZurmyiTQVUkhVJSielO5iMcRLR3bzc8nmW+X3tPB2QaJYbuD8Mzv4ZsPIlz5x5BTaMNmWKCqTjpRBFXr95CXUMTfIEglpfW4V0LIx3OQ6/S8ZSAwjXqmx3YDm/BWWOtyHPEYiTiKU5gJLJLPBZDa0sL4skMRken4N3Yhmdhg1fkPHFXqljrns+RhyCGmuY62GpcPGn0b/k5RCwcTPBxJSBNQbkIo9nA2wC6iG15/bBZbYBQhr/9j/83mjsO4MaNQXz80UdornfjxRefhdygwZWb9xAMhXH1o3eQSfrR2GRlOsvM1ATMKg3+5i+/ju7ubnhDQfzwlX/j0BIyqNotdkgFSk7YLAtlmFiYwi/e+DGmF0dQzKZYt02THpJPZFNFNNQ1obW1HYsLK7BXuzA6PAnfhhe5bIovBFIpGZkIH1bRMBLxRavVQqlUsVGTgtF28GgP/UpMFKLJu0Ih4waaUgsp8ZimnURjaKhvRFtHB27e7MfGVpDNcPRzxPnW6TTMfqcLFxXuyfRDqYyJpriUFizH4YMH2Cg3Nj7N0huaeNIkR2uUI5oMYHdPB+wuGwbuPIDeYGeZ29LyMj79+OMw6ORobnGiUE7w9iCZKuEnP/kdpieXGP/WWO/Enf77vKmilb3JYGRaCkmEDNVatLU34PnnPw2pvIxkKoQCCrjZ3w+NSgOd2oDRoSkMD48zxapz926sLnq42c0ns5DR9FCrhpgoGNs+SNRyHHnkEBqb63D39l2EAjl8/ev/GS6HFdc+uYRLH72HTCmBfft64VlZhWdxi9FzqWSCQ9e0eh3MVWbs2tuAxz5zDBIZEVyKmBpbwdyEB9ubUXiWtjilmD4bPkcw+Yc01DJodXrG8tJ5k2RStD2hyTEFKNEx/YWXn8XCwjRsBjPGSave/wC5fEXjTsQPs9ECvcHM90slQwgGvTwcoA1kMLTNEimSzPl8YZSESij11Wjr2oM//Yu/hFqhh7goQUuNE+FtL77zvf+Jm4O3oLWosGdPJ1ZmFzF08x5EZQlkag2q3bXo6u7ircDK6jK6+nrZ4FxNjVUogdd/8XOMjQ4yBYd07vR9paKn8DBzgOQESqWEz2m8rZQqKphTIVEritCb1by1orEk6XnpfCkkLbNQVBkmiSrZFbT5DAWjlQkqRFDIZBBQsyMTwel2MhRgbHQOErkcRqseu7pqYTaooIQCb73xPkpCGUiza3VbcOBoF44d7oZSLMHvXnsX7715BaW8hDcF1ORWWQyorrJAq1TyVpHO72WhBOlyAXlBHjUNbqj1SpZ9UsDd9nYM4UCYJ790fT124gAam9wwWYjIVMU6NiKXROJRzM/Nob+/HxIxIVKBXKqIZCSHyZEFRIMknaImjIZRCjYi07mPpvP0RSDPCSEpBTIRb6Ud9SY0tlZBIQOHkHk9McilBkxNLiGVTUOtlUKnF3PDYNE58PEHQzKxQAAAIABJREFUQ9jeSKGUrxTuFdMk+PxGBSkPAMRFKDVKSkRinXqVy4juvfXQm2XI5hNwWi3I55IIbG9BLlVhamIe/k3KOaHBYAkJSrqWCCEQl6DVK9DYYsOu3XUQCQrYWtuAEAqMTSwjFIvDWiNH38FdeOJT5/DKT3+D1aUQUmkBhHIJahscaG2rg8VoQGijCM94gY8FSi8mGS2hRgW5QKXYzhdQppVHpRqFSC6BhMg2lOhqUiG6FUdZZ2PiWCULA1AUwvyd3TFxcnDSQ034jt6bJDgVCUpFL14p7Cua98rgpKJf3+GfVwYoJKMpcQG88zOVELx/r/9IA0+a9R3YBElmqIimHyFTukZDWQ8VOhgV4FR45/IlbG0muGbKZAo85a9xa3kST5IZIglRE8bFO2ngGRtJE3Wwvp22BaT5p9+fw9Co+SCNvqxSuNONrjv0d2Si3fld/li4/2HqdtT0qOBsNWJ8bJoJKCTLImNirZuQThpEon5UW81oaG6G090AqVKPaCqLe3cHEdkOIxqIYm5mDhKJFLW1tdi1q52DUibGppmGUszTCVaJcJhQU0W+aNDBRFxuCkEi6Uh3TycejIyz6Y4mU1R0C4pEkMmzZpkmllabnlnutH6XK4klnYN3O4BoOIhjRw/Av70JMRm/1kPYWPcz+o8KFGJgl4VlNk1OTI6zpryxsRGLnhUYqozY3UtkgXFs+2IQFqmrFEAiK0KpksNqc3Bo1PzUFCTCMkdhixRCTvbTVxl47T47NY+1FQ/jCs8/fg63b/djdmYJxSygVqrZQBjwR/ikqtJJ+SLk822gtXkX7FYr7ty5g/XVDUSihHeiYBk9bFWWiuE1k+PYaOLMUyKrWqqAnFlXxGEu4BjRS4wWXLt1G9FIiCdpIlEBf/5XX8KuvW24cvsaNrxB9PePwru6DaVYBq2KsIlS2FwWSLVSCBUSRGnDIVKhnJewPGVz1Y9yQQApsc9FYm6cKBQpW8jg+InD8G6tQWOSY9+RPSiIChgdnsLE4AzyiTxOnz6Bz37+Gaz5Zjhkg+g+b/3ufQiFYpw5ex6xeBpv/vY9bMxtQgIJb0Aobl2lFUFjkuK5F59DPJ3H4vIWXO5GZly/+srPOIlxY93LWxCSlNDJh4xoqUSK1+BahQo6jRKZdAqZXBINbY0oCAvcEJEOmzY/3vVthPwRyIRyLlwkMgma21qwuLzMBJa6ujqOtH7q+ZfRtecUlha9uPzRJTjtZrz4+echlMvw23c+wPDwMAIbiygVgnC7dUzpWJpfgKQoxJNPPIETx49BJFfgp7/8GWob3XjuueeQS2UQj2Sg01k4lGRibhpvvPsbhBN+PLh/hyfuZFoNbUe5AGluqofTZeV0SrFAioWZJZ78RMNRxnuRt4EmYLS1ogsAIUcpL4DMtRRtz7kLxP/m0z1dTMggRlw3IghU9O00OaGTNh1LTU1N+MY3v4X+O3fxbz/4ETa9ATa+UsCa0ahjspRaqeSJMuEpUxmSyuRZXtPU2sxEDGIq+31BBChpOZ1i4gxN8nf3NiJfzMJkNvG08sKlS2wO3rv/AH7x2q/Q3NCA7t1N6OlthkhcgEypwsLiOkoFFd577zoS0QLOnjmLG9duYXpilmkRBp2OZWhCSQkmqxxPP38OZ04dZS8JEZYi8RTu3B1Ea1MdS5d++pPXcPVaP8ss/uzP/xyjo2NYnl2AlygvAjJnqVASivj3UhuNePqFF5iy88brb3Cy4FPPPIX62moM3r2N+ZlxxFNhxt6Rhnfo7iS/V8VChgt3ImA4XE60dtXgs198HKmcnyfnga0U3n79EiyGGtZjb61tMfpRKVdUPAlErCJJgowutmHIJRTEVPl8+fOTyOCoc+PkmcNYmJuCWizH1voG1imEKSviYQNdaCl9WiCmizGhFsWIR8IolAn3aeFGqrrawn6Kq9cHEEkWodJbsf/YKTz/wossMzRoTdjb0YaNtUX863e/gYEH1yGQ5tHZ3oCt1U0sTC1DSN9ehRxqkw6d3Z18DFF6s7uxFlUOGwwqA7ZXvViYnMHI2H0UC1nkMxkuRgv5MqNyeZooFvDEkLwqVCzS1jNXIFQwGawBsVKE9t1trHGPR6KVQYpIylp4rV7DBQw1sPU1tZifX0TAF+TmXK3Q8IaXNn003VZRPoEvgng6jZpGJ5567iwaahz40Xd+hunJRWQLJSiNelTVGHHq3AGcPXWADbjf+sefYnlmDdkkoUNzXCQppWJYjRYeppCRu1CWoCyRIUOIQakAdqeVcYtEDdt38BAPAw7sOYCZqUlcuf4h2nfVoqXNDYtJjRqXg6VSlM3wyeVrGBoe5WTb3t69yCQKuHntBnzrfoT8CaAoq4QnkeRUKUVZWGREMg3FKHyQmlhq8EoVLDksdg2TZRw2C2MjBUUFNAoTbt4aQCwRh94sgaVKi/3790Eu0OCXP/4AXk+KmzLe8nA1WaZhPheJTEkhFLNGwbx6uhZWObXo3d+EhiYXmhrrWTdOUAIKHUzHiUoXw9rKNlYWSYpqgMlkhmd9Bdl8kpGtjY3VcLkskCmEiARj8PtC2CYggUKEuhYbDh3rwbFjh/HLX7yJudkNxBIF9rbJ1XJ+Dwg5q5U4YJGRb02DyHaETabIRVkOIy1nKr9DlgYcFcILFanMbqdCWi1DIkPfPwFEyQDXKFzfPwxM2pmyU+FOhSvdnxpNmsRXsjQqBfgOc52KeHr8SqNT0bqzNIVDrCp/txOwtKNzJ+kOT90fGl1J7svhd6QrJ5DAQ+wkadfp+0yfOX2PjUbaiFZ06PQcW8x4J0JQRYNPKEmdTsqhUPToO6ZS+redoCelUsyNAP0M4SXpNe48Hj0/4SK5YXmIr6QnoEaDSFD02v5YuP+BCnd7Zwl7j7fg7u0JlBitRUZOCphpQm2tHTPzw7C7qqFQKyEQydDQ1IZ13xbrgc1GM9aWNrA4v8KTvqbGBp4ghILbmByf5mJJIlSwLCESDiERp1RWAaqYAKPClpfMgHVoa2/D4NAICgUpQsEcsukSu7vDYaI+5GDQq9DcUovNzbVK4plcj1JJzIVJPp/kYKZEOsHBJRT0RIisUiEHo0GNuto6npQkkzFEYiE2XZopHTIdR/e+LpZKXL16A9lkCXqNHk0NNTCYlIyEiydS8KxQsRfkwqqnux2Gag2iGeJHq9C3fz/u3Bzgwp10ZL37elEqCHHzxl1kk2UUcmWo5CpkskSFyKKhxY76FgdW15eglCl+7+4+e5poHNN47+2rCHrDrCU0W0zIknmGDbwShIMRJqjQZJlm7rlMGp27OqA1GDE2NY1MJsas5Hw5hc989jx29TYimo5hbcOPgdujWF/YhiBLa2kFmlqcUBoU8EW3efqgpWhujQEyoQJzUx4MDc4hm6okklJGRa3bwbSWtc11tLW1Ip1NQKYCmjvr4A17IRLIMTO+jJgvAbvNitOPHmUUntlqgVKtx0D/fdy/N4T2jg60tbdjw7OFi+98gmw0zQx2l9sKgbiAXV3NqGtxoyxSoppWxBkB+m/fwuL8DAxaAybHppCIRtHS0oR0IomVxVU2YtIJSaNQwKDVcLAWYep29bYjlo0jnopzU5lNFhAOxBDZjiOXoPWgBjKFnMkO3sAWXDUOVNlIe55HbX0XPvPMn2F9PY5bV25zs/O5F5+DxmjAz179JcbGhhENLKPGRcFStfCsLmJ0eAxKiQJ/+7d/xQEvm74gvvO97yNXyuOv/+YvEYlGsLS0glp3I9rbdmNkZBKvvfZLLC8tIBzwsfxDpdBw0REJhTgwy2xRw11j50nj1OgCQoEop8nSdKVi1qsU41Tw0HugVlMsNk1pSUpD2ysK8ajoEWnSxKmpD6csYlEZSmps5XIuwHu69+Ab//ItfHTxY/zoRz/lUDAq8ul6YjYbYKDi3WjikJhAIMihaXQ/2mhoDTounsiInc+VWXNLQvxHz53BxOQYamqr2ch94uRp7Nnbhdff+DUH/Vhd1bhw6QJqqMhtdqGpqQZ2u5V9NP5AFGKxDm//7hq2fVk889TncOP6ddbC5zMpRpxSRZHOx9HQZsfX/vIL6GhvQiJGVJ4SZucXcPvOAE6fPMbbi5///Le4cu02dHoLvvjylzA3O4uR4SF4FlbYyEhG9HSuwFsGs9WFz730FXT39uHuvTv46MJ7ePGlz2B5dRRz48O8fdvybaC3u5czI0YfzHDzSJuLeCLJxnrCXNpq9Hj0iYPQGICVlWV4Fn3Y8iSQiwEbJF8L0oWWmihVpcESgMPHyLRIBnBq2lOJ9MMCgSaFMlhcVpw4tR+RkB9Wownzs7NYnl9BKlFi6opMLuTAsGqHGb7tbQhLYng3A1x01te7eAqsUqmQzxYxOb2MSAKwOBtw+tyT+Ppf/Eds+fzM6e9sbUYpn8YPvvstfHL1XQhFaTirjFxcBbfjyOQJOyiFuVqHvkN7kEok4PUGYLZVoaG1lSV+SoEc1z++As/qCg8CiDDC52zGzdGylo5fMgWSVlvEGF2xSMqZAmSIJHO8UCaG3eHkRjSRiHGjSq/faDFCb9RjbX2VC4jurk4EQwGsLKwgl8wCRRESiTTEcgUfmxT0R8jHTd8WjDYdevvacOzQIXzyznXcvN7PJueiVACLy4jmdhf29rSBar63fnURs2MeCEoi3mhSk65WSqBTaXgLQHkGoFRxsZJ+Eag0elitFtgdVkBUwq7du9HQ3MJbtIsXLmJmYRSN7U40d9RwGFl9jRviIrC15uNhF2mMycdBUk3f5jZfd7KJFDf0KEgQCud46k4SUEIqUgApFXDFfJ6uFMgWcxArhVAaRDDZFHjiyUdw8EAf3n3rPZZq7WrvYdP2+OQ8DBYxdnd34NTxkxh/MIeffOcdxIMllPMiUKrtDsubJHa0vWDsobTEuEmxXAiFTgyLTYv9RzrR2FiHmZlZrCxRVokWNpsVJr0Nd/pH4FkOcAZFU2Mrn1OG7vcjkQxCKqW8CjMM5GuLbPN2SSyWcWEOMaDWK+Cuq0aVRYdYOITNzW3WbAvEMpagEgaXNjRWSzuctgMQk2KgXIZClEXYv4lsnjY5gBQZpk/lE7RtzfC5UqSWo5zKQaiRI5ZSQJzw/34CTkUwHaPUrFBRTTfSxtPf042pLIzU3ZmokwdDypPunWk8Ta2JAEYFPz0W3UehFLN0hlQFPKmXiPgxZFIhT8h3bjRt/z/dSGtORT4V8PUNev79mJyTKmB9PcYNBT0HFd87GnZ6LZW+oIKgrKS3PvxdSF5bLiOZyP1e+85Tdn4O2kQSiaaE3ENDLt2XmgMKcaLH/2Ph/gcq3Fv6FPjS157GL199B54VP3/odJKkYtvuqEKuGGPqA2GfYgky/lEiYhberS0meVCSYywSh1qjwbHjRxBPRLC2toqtLR9SiTwXsjoFaXdpXVPgUKfmxgZe44eiAai1CnT3duPqtVsQC7UIBnLwe2Ns0kvGU6yxpamgwajkFRsV4YWChLmzND0XivMwWzQoi8Q87SN4C0VxC1HgxsNkNkOj0TPZwrO2zIa99o5dPG1N5ZKQKyU8Rcwk81BIFTh8aD/LVZZWlxEMx3Hr1n0EKfymWMaxQ32QKUsIpbdgsGhhMJp4ErrmWWMNcU19Lfb3UZz6DWx6/IgRL1cgZ/yTWF5C2+5aRpwtr8xCp9aw0YewcefOnEOppMRrP38f/TcGkYpnIXi4aqMFmdvlhM+7zWmT9H5TIZrLpmG3V/FrIJlRMhVBWZRHpphBE114DnYwdYamW9PjS1iZ2wJyAkav1dVbIZADaWRR5azm6W06noFBZcGGJ4prV0aRiOZYKyqX5lBt0bFpJxAmYoYKhUKOV9gmuxaRZBAORx28a0GENsNQ0EXSrMbZx09CX22CLxBiisjS/AqqqiywVJl5OjwxNIWN+TXIJVKYqvQcntTU3gCjXQWBiDBuQp4ALC8usO/i5LGT+OjDj7C0uIxdHR1s2psam0EskuRjiTYeKpmY0/fKghLq22rgbLTDs7nKSbzML95OILAVQyFdSSDV6zWoslsQTgRQ1+CG3UWyGZpm2fCpz/wZYjEhPnrnQ4iFZbz44nOwOmz41+99l5NR15bH0VhvQXt7LSYmR1lWRhO4P//LL6Olo4l55u+8/wG2QwEcOdYHpUbGBh+SIrS1dCEezuHVn72OlcUVBPwUmJXnySthGymoxmTWcuDZ3n29mJmex7pnG+U8xWaXWSaTTqf5PaCanIp1JpIQk11AXN78Q41q5d/4fw/1MmQuJUMgre2pcCdJAb1/VLj/3d//E4YejOIf/vG/w0MFERVPIgEHShGrPZ1IMamEEIXpbJYLd41eDYVazjx5uUzDmE+6ANOF4uTJk5idm4FMSVOoHL7yp19FS3sT03S2/B4OJrpx4wo6O3ahvs6BKosJeq0ZMVqnU75CKI433riESDCPz332C7h67SquXf0YpXyOXzdJyYhW072vE1//+ldR43Lx5snrW8eGdxNDw8N47PxZ2Gx2/PQnr+LipauQydQ4//in4Pf5MD0+ibBvG1qllpnnsUQKyUIJ1a4GPPvCn7BZ895APz668Db+6m/+BPPz93Dr2sfwbm5wc3j48GHmhg/cHOSCk2wE1OyTHMdkIeOeCrt7a6FQU55DGqKSCN71BKZGSD5ATHOa4ImhUmqZHCMQFjnXgQrZkRGicqiRTuY54IumXiK5EnpbFfYf2A2tSoJaux0PBu/h/t37SNOggEhaOiUcNUY4aqr4eCPD7OTYPGt/KSnaYNRAyYZkKa7fvI9UToIqZwseffxpfPHFr2B1dQNjk5PY09UJsaCAH3//27h75zKy6SB0SjFkEjkHZqULOZ54trU24NS5o4xOvXnjFoy2KtQ3NsJitKCjoR3f/9Z3MTU1wxrqZCzHGxji0lPdUGQuEZn5xZUQJkbVSSoNpvhh8AsRf1RK5Giq/JAdXltXy/p2ysmYmZuBXCljdni5XGBQQGw7xls1MnKSFJIABCQpk0iUyJWzECkAm1OH44cPw7u0jWuXbyBL8hyxEGoTyTdc6OlqhdPiwJuvXcDUyCx7mMhHRXpvCgPUaVRQKRQcyJRI5VGWKqEyVqGpvR1utws1NU42gNM5gwqfocFhXLt5A6tbC9CZFdi9txVtbY3oaG6BSixHMpzA7958B9FwDL5AAJtbW3yck38rk8ggQSE6WRG2/Vk2jRNZRiIjGagETmcV8rkMIiS9kgrhrLVDqZcijyTaOxpRX1+L/tsDnPDd1tKBcCQCv9+LXCmHto4m9HR2YWl6Ha/96AK8KymIIeXjhSbKhI+laTEV7fSlFkpLkClFUKgJBUmNmxZ9B7uZ6X6n/y4HxJnMBrS1NLNU5ubNQRRyEtjtdTh25BS0Wg1+9MPvYnp6nK/tDqcZZouWyXQEDJArVBgaGUeW0kopLVgrgdmohNmo4kJ9cyuIRIq2MRKmTQkKgFJugcu2B7l0hrdVpXQQAuLK/v5WwWqVKXRMqIZClkUhmqokTWvkXMimt+MPiVtEYKkUzox5JFnPQ6nIzsPR37PETSHmoEb6/xqNhGsn+vuKlrxCfKlsLSp6cbpRQc1M9Ic3+meiLO3IV+j+VNBT8U4F/o7JlSSlO1N5uivhYxsbyVNXeX3U8C0thStbETaTVhJqGf3LdJuKYZa+EzuynB09Pt2XjlFmvUuE7GUjag01FWKDCoJkBmma2pPmXSzk35neF35v/qhx/8NU7paaNGqaDPD5iYag4YPIbDZBplAy8SMWD2JXdzuEMgGWPSs8QXYSeUVOrn0xopEwX6jpQ27vbOf15dr6Gss81te8WJzzIBFIcGSwyUCdcwRHDh5g9BrxnZc9S7xqX1xchUFrx+z0JqKRHKMoCS1FhZhaJeYIZ4pIphttBuKxLOvvjcTLbXLAHwxDLFFhfYUmWUGIRCV0dDTBYDRyR1nb0IiLly9xjPyuzk64XC7Mz8+jLCC9sIgnQqTBp5NJTUMtQkysKMPnDSNOyZYSOVxVFuQKUTgaDEy3MRgMGH0wwRfCptZGzMzOosrixMqSF57lTaRiechlOqSIESspoK2zFk63BaueBbgcDtQ1OOFwm+ByOpHLibE078NvXn0P87M0BVTwdD28vY39fb28/t/c8EMAOUuPyOxKpB+zyczr+Wwxi7KwhGQmgb6DXdh/uAfj00Oc3Go22ODfjCAciLIZkN6zzt4WxHIRLuBJFrS2ugW9qhpWSzN+/epFeNfDjAqUilOw2fRMdBkdn0EmW2a5Rn1jDfRWFaKpCKptDmQTRazOrUJJXHBpGVZnFXbv7UGmWGRz0tD9kQoTWFTm7YcgJ8TSzCLr6IkjLlFJcfr8IyiI4giEIkinhQj4ojxpsVXrcf7RRzH8YJTDjqgwIInC1Ogs4tEMP65aIYNKLmGpF534XA1W1LTaEU6GePIoEWixvuSHbz2MfLLIpkBKKXTXk7beB4fbCrvTBolCg1hCjOaWQwiFipgYHefH7Ohoh9VqxcDdfkhEJI0ZhU4rhtGo4QAvV40TKyvzePLpx7gZuHt3kOksZJStabByE0lkDNpAlQoyNDf04K3fXsTYyBSCfj8K+RQX0jTFiMUiqKo2cZHlrnFjbdWLqckFyKRqxo7SaZiaETKwVSYglckPGQ4F5Uo4U0Uz/e+JqZXCvZK8x1Q3UWWiIiXMqFyO5uZ2/OM//QuGRkbxj3//TzxRLpVyUMgrEe9Go4F9HGS+3incBcIy64tzpSzq6+uQTGRYAhONxLmp2L2rl03R2VKSDbQv/8lLcNXbcG/wNhaX5nDy5AFcv/Yx5DIF6mrdaGluhU5LhuQkqqvc2Nzy4/Xfvg2vN4SXv/gF3B+8j9+9+QbjVzVqDY9+6LlpYPA3f/MfYNQZ2QMwPnEfmUIWA/fu4djxo3A47PjhD3+AW7cGeBPe2bUXGqUaa8ur2FpZg0FrhFxKU78YshTmVe3A6fNP4vSpR3H10iUsLi/gv/zX/4RYdA2XLryLqckR+MmcevQgVpdXcef6AOQSOUQCKWLRNORKNcxVBsjUAtTUW1DXaIFRr4SKcJ0lBaMjb127h9A2SZooNE2NQjHL/O32jiZOD707MAiUiXBBjVilAcuL5NBX23Hu0ZOwW/TIxKIYGb6LhblZkD+ZNnJ0gddXqWB3U7CbGul4DvcHRvn3JskTyQloq0G+gU+u9SMQycNorcfeAyfw+Re+hGJZiMGhIRw9tA/Veg2+/a3/jquX30c2HUJjrYPxt8vLKyhJKMRMhTOnT2Lv/m6MjAxjYnIKXfu62DtCW4yje4/iG//4TdwbGEQxJ0EuVeAAPdLh8sBPSMp2Ov+KuRhmqgzhVajAkQhYzkDccJI70jFK03nepu3uZF59MBzB7MI8H88ulw16vQrRQAgrM+uQC+RIpXN8HSKDdKFEzyPn82RJkoHNqUV3ZzvUIj0ufXAZmSyRUsSodlfj0JE9UMkF0MhUuHN9EJur20wCyqYykArEvB3Q67TQaNS85UikMhAqNUiXAJPDitr6Wuzdsxtrq2vY3dnFgUZXrl3Dhs+DjW0Pn5t69rXzOaXBXQu1RAVRUYgf/eCH6B/oR0lQmZgSLUdCwXuEN05R0xfGljfGzUJRSEUtYLNr4HJbkMmmEI5EIebBiREGi4HzFfwhHzc0BFxobmjmAu7B0DDS2Tw3iLu723BwXx9uX7mLC2/fw7YnjXJOjFKB5B+VwrHExvaHeUwicCOu1ZP3iag4gFIrRZY0UAIq5iTQ6VScQ6FR6nB/cBwSiQp2Wy1czjouSD947z34vFuMJ6ThibmKAgI1kMokWFvfwpY3yOGBZKhWayRwOcyQiSl9CohEE9gOxdnPQ2neRKaSiQycuUIAmHyxjHQ8CWFuGwKpls3IGfJmFpIoZwnCQfamMhL+OJQqCf9eHJCUqww/qOD+ffroQwnLDt+c/p0KXB6OPPyTCmQ6s+5M1clcykZemriTtIapiWTErmAguX75PRWmIqXZKdwrx72If54ej4rlnaTUneJ/R8JDz6tRS/nzp8EmPbbHE+MCnu5DygS6UQFODTxd9+lnaCvA78HOYFBQee2VbUGlCbCYVZDKKpP7kkLG7bWyVOHE0y0apc1Z8Y+F+x+mZK88a7U7B1edlnWl1OHShKC5tZWnPJubQdwfHOLVrVwtRjDk5fV7KVdGx65mNDY5IRDSdI9WnAqUBWJkc5TWFcPC8gp30BRxPNw/ivh2ArFIHnqNEA319RxqQ9p5Kpq6erswPDLJk3bPkh+ZVJkP2nyaUEYlKORC7OnbxYgtMkEVcsDczAKi4RD27e/GsUcO4dbdAXh9EWyshFjHTMTbmjob1Go5a3I7u3owMzcPn8/HKZyEesxk8qy1JAkPGbkoJIpwZW272iBVkQZajPn5BXg3fSAVZoPDjUQ6BJm6BKvTyrpgWt/X1TvxuS88h2A4hFu3hzB8fwYmXTWOHz3N7+PFy5cRT0VQU2vjAJrNtVV+H1va61Dl0CObi6PK4uCp2cTEIu73j0KQF0EpkSERi6C3u5MlQ9NT8xCJKHpezhIQtVYGh92BjbVN5MmMIySGawq7OlvQ1d2EmflRmE0UkCXG4sImCjTEEIugVsnQvacZECchlpfR0FDP6MpiQYRzjz6N//FPP0b/9VFK+4BMVEBtXTWe/+xTGJ2cwurKJjwr69Dr1ZwoarDpkSuUeN0/cP0uU0po2rTqWcH+IwchU6thNtlx/84DZDMZPPXUeZYfTI7NIOiNwrfm49UyJfAZHVrs3tOCapsd6TTw8YWr8Hu9UEgFOHPqFIfp/PKXv4FKrUVgO4wNj5/JIoKyECq5lIk5ghKFuIig1ovgbrWjIMrypkCjrEYskMf8xArS0RQTQlRKKRpb6hAhr4XTiiqrhSebYoUeekMtpqZXEfRvQySQwO2sQ1trJz755BI0KhFC2x4Ui8mK0VMhxfETRzE+OcT2HO+RAAAgAElEQVQa/0gsjMXFRYyNjfEF88CBLjz/7FOcuEk6z1SyhJU1H271j2J5aQNhf4DxqAaDmsMvyAPhcpF0xwinqwZz86uYHJ1laYjFYuELTyhEMjI6me4g0Jg39JAnXMEK7kzi+U9ykZP9m0kepIuspKYSyYZO4h27dvHE/e69IfzTP/8L/F5fJdpbUGB6jU6nRYr4yxoiFVTSD0nSQFNXsUyIJz79OE/X3a56NiCTX+Wrf/bX+OD9C4hEvdjyLePUo0chUxY5h2H4wQj69u7FhQ8/QktLGyf7tra1o7NjL5QKikvXMQr0zbffxjvvv40vvPQMxsbH8OZv30YxW2b/CG1WSsI8+g7uw5e//CVIRDQRFjKuc3WVUnlHcO78OebQf/8H38G1q1d42ttQ34wadx2C3gAWphchl8p5ixWNxzhds6FjN5793BdgNFjwwbsfIBxO4mt/8ReQiNL46IM3MXD/KgxmOXr27OL8ggf3hiEVEvFJxoEnMoUK5iojahudePazT6JcptczAzk1TZDAuxbFhQ9uYWPdx4UUbaCI0EPGfndNDU+T7967D61ax5g/WqvTFLAsNcLV0IUnHjuLciYBvVKC4Qf9GB69j2wqxbQkCpSprjWhrt4NrU7NksMrl68ikcgw5YeKJSruabuz7NlApiCG1uJCQ0snnnv+c3DX1mPw/l2cOLQXarkE3/7G/8CNm1cYxdvWVIdUPIaFuXmWsFAQ0d4De3lKSlQmCsw7fe40lMQnjyfQt2sfvv2Nb7N5nY7dVCKDEqEtH0axk56f1hRiKXktZLzJ5aA5QpVKxTCatQwYIFklTdyTySRLIqudVi5QBdREJhOsh6+pqWbjnkoqx52Ph7G1EuC0aeIsEi2kgkaVQCAtIlkIY/eeekaMSksKXHr/CmLxDIQKGWoaHXju+U9jZXka6WiCcaBquQmri2uIRhJsgqX3jszgxPumz8ZEniQy/qaTUBiVOHHqKLp7duPCBx9DKqT3Io3pmUlAnIVcI0B7TyOa22q52bVXWXnCvTi9gJnpGaxtrLC+u7W5GTPDU9DIDEhGCpgYmcMane+yeUiVIhgsxFDXcIBfKhXhAYFQIIFUrkJdQws0Bj3EUgEWl2Z4W+2ucaCjowODg2P43e8+ZC9ZVZUJDU12NNa4MXJvAmuzMSxMkj+MgogqhTsXsVS4U81GWnepkCEFcqWYBy4kqygJcyiJyryVJUQtbY70ei3c9nqQwoKSvek6KBXLUMwVsLK8yuhTKghNZiMcrmo0NtUxuWpr04exkQlEI1HOXyGpzNnTJ2ChoMFkDgP3hjA6PsFS1fpGN8tua53NkIjUCEWL3DinYkmmZghzQSSyKigVZOiVMY+dJnO0zU74E1xAU2FLwxJuJskM/rCA36nJyJz/v9+oGN8ZlFSC7AjbSHLWf9eo7xTxdD9OTKWwPJWUn69SVJdYJrQzeadrDj2/ggLgHk766U/y1lAhT6+Bth70WDsppjtkGnre5mYTn8Pp30kHv7lJ24PKq65o1snALWVC2c71gs/tJIeRS/g6QYU7GWbp86bQJzbDloGcRMwfvTiTR4nY74UiKwLoHEKeqz9O3P9A1XtbtwWnHjuA8alx5EopnkDaXXaUSlKMjSxgadHDMgaFikJKhMwBpwnA7q52aHQSmMxqJJNx5DIl1NW1c0z29MwiFpcXWVMeiYSQS+ZgNVmRiqURC0dZg15XXwOr3YolzwqeeuY5RCNJjI/OYWVxiykrqRTF2We5ENMZlGhpJ/Z6CukMGXHEPP2j9TNp5Hv6ujhpc2XVh5H7c/CuE69WygljcrkQsQShHTUcN7+xts6mJ7mKgouSKIN4pzKgWILFYmDSRu/eXmatG0x6eFaXsOFZJ5EbbBYLa45Xt5Z5iqM3GLEwPweTWYGX/uQZmKqtuHr5Hu7cmoDV6ERbSyc3CHcfDDHn3uWqZgmPd2MdRpMezW11PLknAkY4FEUimkUwmMCWJ4TNFS9kAimqTCYUc5QQKEYsloBEqoRSqcZ20AeFUsoJiX5/gCcGZMzLFzIwmzU4fKQHFpsOFqsZI+NjUGlMXACSOVSjUkMizaOuzoLHHj+D6iozSzqSJL9x1uE7//NnuHLxHvIpIcQCIYwGBfYf6EFJBHg8a/x+kM63ub0eJocRvmAABn01pkZmUMoX0drSjGgszqxiV10tLBY3m58pIfX8+RMIhnyYn1+GdyOEhellnkT2HeqEoVqBlfUF2JwOiKQq1tImohEU8hk2MPbtOYg3f/s+UowWzWOFqDJp0snSql0ElVSCUi6LUjmHKmoC+prhbnFgZGwC8YgAAW8KmyvbKJIGlpNHpWhu+//Ze+/vOuzzzPO5vffegIveQRIE2Lt6I9Vsy3KRZY/tZI6TcRJPNpNMdmc2mzOT2ZlJThJH49iybMuSLImqVCMlVrEBIEACIIjey8Xtvbc973tF7/wH/sXw8bFsg+DFLd/vW57n87Qgloqzh0OjVzD1pL2rGwvLfszMrCKdyEOvseJrX/sOdBoz/tcL/0Qh2kglSUNJiE0Rjhw5CpvdirfffR0HDx+A3+/jLcbtiUl+v335ySfw7FeeYbZ0hRIuIcYHn36K12ia7AshE6XGscAhYzTBDodCcLmdMFl0TBjZ2PBjYXYFxEyyWohCAZai0cFJxAJaaYuEEsay0mFMRBdaA//vE3fadBC1hAOZ2ChFhTvpq6W1jVFHO/78z/8Drlwbwos//yUbTKlZpOfIZjNBpyfGPFFQSDtfZukZIR8VKimMFh3aOltRFlQ4iIZSQclo++//7C/x3jvv49atQaQzIdz/4AFs62vG1WuXcf7CFbhd9axDrq+vR0NTA1OaaCOh01rRWN8FIZR44823cPrMJ3juW89gemYKb77+Joq5Mge/CcQipPNx9OzowmOPPQK32wZvvRPra4tIZ6u4cHYUu3ft58/cO++8gvEJmjTm4HTWQ6VUsfQnFUsyXpCmXslMCiKZCrv2HsIz33wWSrUKr7z8G4TCWfz1X/8n+DZn8NbJX2J+bpwJUR63A6uLS9ha90FYJVqWBKlkiQt3rUELq8uKZ772FchlAmz65mHSKWHWmzA7tYaXXzoJ36aPX0vyJhDjWyAQwe70oG9nP37zm99Ao1KyBIJ087mCBAZHF+57+Ct47htP4fJnH0OGPGZmbuLsuQ9Z209nGBWUOrsGDpcFrc1eJGMxXLz4OW/KlAoyc4rhcdv4fTY6OoFsUQy10Ybu7bvwwx/9iBMWP/nwA9x3ZA+sBjV+8uN/xNVrV1FGAQ1uJ0seF+YXWKrgbXHj8adPYGJyHrdGJ6HXmXDs/ntgtJpx/coViApVLM4uYHPdx54M2miWcqRNLvGUj7pIGjZIZFScSGomS4mUCzrScLs8Dmi1Sp5W8iS0CkQTSUZe2pwueOoaudCfmp5AnZs2l3qE/T6cO3URhTQFyUhQpOGDUsmvO0nMqOiN5/1o6bTj0YfuhaQkxyu/epu10wq9Bq0dTXjksXtRyMZx7vRnmJlcRJO3A77NAP8uNCQg2phYImdpEpF/yCdVlQmRKuehs+tw+OheNpe/+ss32TtFxXswuIVsIQm5VgyVSQGLywBPgx3dXe2QiiS4M3YbvrV1xmUSFKGYK/EGs5gVIhlOI52smSzVOilvmLVmNTK5NE89SdtfIuOsRgepVAWTyYVsvsTb13I5BZkSaG6ph91uw9Sdedy8NcUSKqVagZ7eZuzdNYAr565jeSaO6Vvr/JjLNHEvEVmGgTW//SKvk0BS5QRPibTGe68KS6xJr8l3hCzzs9rMaPC0M2FuZnaWsdI6tRZKhRxLSyvcBMnV9D61YtfuPuzq70N9vZcf3ws//ik2NjYgU1E4o4m9K1IhQRlEmJmZRyAahLfRyd4ZykdxulqhkBqQSmQQDJMHoARhPsDvs2xZA42qArmkiHQqzwU0UesykQyyRNgixp3aBEU5UXtffnGm0hidilfaxpOJmgOHeFpeQz3SpJyeeyr8qeClTQKb/wFOUad7oTaprxXDNaZ7bTt6N4SJJLQ0Cafm5wsJ+m/RjVRw18gvNfMpvfbF4l3Eb60BoC/W4dNj5MAnIf+sLTap1tJQaatAtYHRKEcqVWRkJP1cmazGaKftwd1AKBoi0M+j15alNbS9zVP2jpgDHmUkmxEK2LAqLxO2u/D7wv13VLejY2c9/vQvf4CrQ5exFVqB0a6CP7QFvc6CxXkfZmeWoJRLodXJIBaXGA1HukvSk7a0epEvpBAKBRHYCkKntcDhqINUpuSAiKowj9m5SQSDAWSTWcRDCbhtHpQLFZ7g6YxmJDN5LhaFkGN4cBwhcv4n4lx8hcggVy5DrVFCQmEVcgorUrERSiIUwmzWMd9bJBchEAmhAgmmxpYQ9EWYOd3SbIPOKGdz3a3RaUYrEjqL+MBEodAa9Hjv/c+xuRHnACWVSgS1WswYO2oQ6E1a53ZibGSUsOnYt78f9z54D1K5dC30KEsfhBAgSuGhx45ix8BuXLgwiktnx6AS6WAwmHhFu7iyiHA8AqtVD6NWha3NFXR0tMBk03OEOaG5SFYkFatgNjlw4dMr8K+HOTXV66pDOBj4QqNJhyVpkmn7EeIDhMyB5PoXEwmgkAWqBWgMEuw5sJ2nSxVJmdn6dkcdPv7oPEsuFGIlZFLg0P4BPPXECTZpjkzeRKqYQGNLM17455dw4fQIylkJRFURLGY947eUWjnW11eZhmEzaXH/Q0dRlpaRyGZQKgkxNnIb+XSeNxqkvfcFtljW8uCDT2BqahFnPvoETocWLrcVa5ub2NqKYXF2BelYHPv29aK1w4PVjRWE4zHeABVLVX7eKbTr+CPH2dj5xmsf4vr1QcaEbm1SemKOi1Y6XNQyCY0lkEkn0drlQfvOek4Q3NiiRiGEdLzKk7hyusCpk2qVAm6PmyfuerMBOoMcepMGO/r7cH2YgncySEcLsNsa8a3n/wAtzV34+3/4f+Hzz0Isy0JF2u18DocPHoPL7cb//Pv/hsYWL2vCaSNx5fNrCG6G8dd/+VfYv+cAT+6rkCJbyOOdj97Dq2+cRMAfRDoSq6UDq7VQKFSIx5Ow0CSp0cNbnHAoyuY0sUDGE/dKtcwa2EK+wr87XSpU1N8NXCIPwt11KB3AHL4kJCxZbepO/yylQ14qhkImgUxOWlUrHn/iKSQzWfz61d8guEWPqSansdlNPEGj1T1NbChdmCbuIMSgSoL6Jg//3hFGsspwZ2IWne1t+M5z38b5c+cwMjSEfD6NPXv64K4zsFzqo49O82SwvrER84uz8Hi9vA1yOFyw2VxcWKgUZrz+2luYn1vA448/hVgsjLdPvsHmeZVCTTkxyJezOHB0H5548jiEwgI8bivy+RQWFv24NbqEA3vug1Wvxy9+9QKGhq/wWWU0W2G3mVEuUiZFlo2p8WSu9r5TaHD0yDE8/bWnoFDJcfLNdzE5tYI/+nc/xMrKGC6e+whry3OIJmJszpcKJPCtEdGKpDIyxOJZLuq0JgPMNhuOP/EEdmzvxcLSOBLxLciEUty4dhMXz19BKp7gi1Kr06JSpYYIaGxuw/79h/DCC//COlaSK9HznSkq4W7agy997Xt47OH9uHTmHYTXFzG/cBs3Rq4hnUqxoZAKK2u9iWkhTquBvQaXLl1HMkHFhIIbCgqOom3LyZOnALEOCq0J23ftxf/xH/6KJWin3nsfvZ316OtpxssvvYgPPjqFdDaF5oY6bt7IZK1S62BxGPDE049iemYFo8O3eUOxY9cAE7GuX/0cHqsN64tLCIdiiJH0sFBEIUPG1Np0sPpFvgC9h2jaShIvLtJRgUIthdGkg96k4rAliViJQkkAfzAGq6MePb07MTBwAG1t7Tj32WmcO/seujs9QDGFC2c+hZBY5GURYsksVBotT6pLRQEsdhMCyXXoLQLs3bMdDp0Lp97/DNFEFha7gzdvO3f2wqRT4ebwCCbGptHobcXU1Cy2Nkh3TkZDuiNUjBMVEjpQJYNUo0S2UoCeCvfDe9DT2YoXX/gVMnHye8iRitOGqox0JQfIAVu9CQ1tLiYEtTTXYWTwGoYuX0MqkoVOZeKE5PmZldrzVajwOagzyCBTCWC0aqDWadhITA0nhaNRoUhfiTglh9PzS4FRFZitctidepSrRCeizYaGh2tkMicjdFtbI5qbGjE/uYzoVgWXz40hmyDoQ61YrSWNfoH2ptAsKU2va4UfFYnFUhEyFd3NUuQrRQ4Z7BvoYf9Vb89OCCDDSy/9AhurqzAbjTAbDZidW4Q/EIVKr4fH68K27Z1o9LqhkCpx8dxVDA6NI5FMQCSrwmrRoKuzFRII4VsLMLBCrBCiqdUDp9OAZCICscSIlqbt7DPb2ogiFY+iTIm0JBeRUACjjqUy5RIhn6uIx3NIB1NQmdUoiE187ojLEVQptTpPHrqaObVGcBEjT0mkUhGSRHtBbVt5l8lO9w49V/QkUVIsNZ30/fR1d6pNUt1stgSVsubfoIKZmiIiudC032xScLNBDHUq5mspqLWJN/2bJuIkgbkro7kr3WEUqqqGkqVC3eulLIgSIuEME+oIYuBwqGCzqVneQvcZy3YEAkSj1MjWmovaVqDyxaarJqmhL2pKSD5D0316fGK5GO4GM9+xpJ8n4/TvJ+6/o8rd1WLB0YcPcpSxSi+ERFVGIhNE77Y+fPLBZ5gYJQNgLbwnn0tyUUYGpcXFDdaFKlUaXnXSi6zTq5gt7vK44G1yIxDZYOpLNBrG6tIaYoEEZm/PIxpOosHbBE9DI+q8rWjr6EO1LMfpjz/DlUtXUS5QkIAflXwWiUiUCSv1zQ2Ymp0GBJS6SlHt1I3bWVKQoiTHYh5VKtzHZ5FKpFGtZOGp13IwxJ69e3Hp/A1MjM2gUinBXafDd/7wqyhXS/jZT0/Bt1GsMdylJbS0uriTpA8RFebUC6eiUQgqZTz+5Uex/9Au6M16XLlyHcPDo9DrlWjrckAoq8DidCGdEuGNVz6CVqHnEJJMPo/p+XmkaINA0+BcBoJqHseO7UVVUkG2nONAiY11H3QaI8wGM0+vkBdibnIZxQyNVAWIRKJ8gel0Ov4gJeOpmomLIpFV0lrhnqdpcwYKrRDeVieK4jyMTh369+xENEoypC1MjM5ALpRAI5WxSfhbz30fBpsd1ydGUJaXkKZEz5dPYvbmCqoZAdQyGWshSTMp04i5aaLXRCkVYc+BAaSLRFUQwmx3YOjqDUSDUbS0NKGpoQFz8zPw1Hlx9NgJLC74sDg9B1RTeP67z2Lk1ggufn6Vw7rkwgo8bjtUWgUXOxuba8gXiQxBRkwJlAolnn/uezAbvbh0cRynPzuLQGgDGyvLXORS8UqrdqNaASGlTsajqGuyoP9QB+Q6EWNDZ2dC2FqPIxbMQFQQQFwVwG61sH42FAvxxLhSzbG5T2cw4ub4LGQyHVOKDAYznvzyM2hr68Q//svfo4IUnG4tmzfpQlZI1dje24eT77wGh9uI/oFepJMx3Lg2iunJWXzja9/EicefhlplZMbB3PIcXnvzVQwNjyIZT7IcioJULCYzN27xKGnEs5BSQqKwNrHxbQSh1+qhVWuQzReQK1S4yKJmtIb2ookPEQoo2TT9W5nM3TQNKt7vIgdZPyylJETRF5HgUjS3t+C5bz+PN99+F5cuXUYqUUaFGmytEiaTFnqDjosU0rcnkzQBLrAOklbmRDAZ2NOHbCGLtbUYhq6OoqenFY899hAioRBWFtcYM/rHf/ynaGuvw9TsbZw8+Sbc9S74Az5EE2E0t7WypOHAwX2w2e0svQgH4xgZHMPGegjHH/k6f0Z/9csXESZGtIK8ESLkSgV09HZg34F9KOZTvGEj03djYzfuTK6jb9t+OG02/PzFf8GF82dZNqdUSGG1kjaUwR8QCKQIhdOIZwosQ2tu86J/3zZ0dLXj80tXcf3aGA4eOohIdAWhgA9+nw8lVBnZV86XcO38VUiEEghFUkTJ9CaRw+5yw+aqw7f/zR+gsbUB6xvTWFuZwcbqFt4/+TaSkSgjTinhkUKhCEdHKbM2uw29vdvx7jvvQiGXs4+BGjShzAi9ox3Hn/wGvvrl+7G5cAtaiRAffvA+3n7vXcTCEZSLOcg1QrhabejZ1gS9RsnUk8sXRxCO5CEQyqHTK7GHzK1qLV5/9T2UqloodWY8dPwE/u0f/FtEYwn84he/QL3LgHuO9uP86Q/xySefIBoJM8I3FokxilfEBRHpjJ2IhBI8KaYCUqpS811iM+lw35H9+NmPX0AwlGApEXkfmM5BhXu5zJNK2v6o1bXgG0rgpqKf5DMqnQJao4aRqDShEImUEInV8G3FYLXXY9v23dg1sA+d7R2Ymx3DT/7lv0CrLqK/rxO+VR9m70wjGAghSoZNkRxZEqBX1FBrdQikNiGUxdHS6kSj3YPLl4ZBZh+92c768KNH9uGJ4w/gzsQE/vEf/pkllSKhDLOzixCWKbCHtlklNqPTEstsN0JnMmPFv8UDgL37+rBzRzde/cVvODGXJCzjoxMQiERsqBUohDA69Wjs9DCn3O7UYWryJjx2J24OjUGvNiPsj+Dq5SHIhTSoKqCUK0CjlSNXykGqoDAtOfLFKvPuSQpTLWeZYpJOVBAJ5dnzoDVKYDQLOduA8kxIHuO0e1mmEgxtQqWToampASaDAelontNZh6/Nsr+M2eP0lNHng4fNNOEVQiihApUkFlQA1syrMhWlDhPbXcjm6o6e+i9oMQYOXnrz9Xd4m2A26NFQ34iLF68jkS5CpFTCbDOgs7uJzaeJSALzU8tYWtpAJkuceQXMVg2e+8YzyMSTGB0ZxzzJbIqUsK5iXTzd52KRDvfc+yRy0TCbzSnb5S6ZRWWw8ZlYyISQSpIUiwz+FWSyUkjUmhphppyEoFpAHjqUM2lUkxGejtMEmwp3jYbS3mnLWZOg3CWr0LnMksMvJC70FN1FMd6diNcK7xobns5nntLLCXVNRKJa8exyafjnR2M1gtRdCQ2bZml6L6EsDQUX74Qrpm0pUV3uBiqRjK7eq4PVSjjkEss9Z2fIJ1Dkx+5waBAKkYqhiPY2Exfm4XD2tzXO3Y0AFfAUEplJl7ieo9+L/m56vu42NA2tNkgNZgjLlECe/33h/juq22FtNnD3r9apYLFqIFaW4KgzMNKMTE2zd+bZMESa8Syh9UQS1ipGgjmIhSqWoBDZQa0Ro62zni89krRQnHM4GkQ6k0RdnQNymRxyoRIoCjEztQCpVIlAMI5kqgidzgW91opCrsyElmwqiUQ0iHwqiWo5B7vDDJ1Zj0A0zOYUmrgR/s/r9cBiNfLhAbEIwVAEM1PzSERiMBgU2NbXCIVKDK3RgEyigsHBUeSyaTS2WHHswb1IZJKYmgzg5sgSkrE0tCopnnr8Iayvb3J3TRNf4h1P3KSQnALrob/z/W8imU5gaHgEs/PzrOdTa4jxrudI8nJVxtSbsdEJyCT0nNI6TwqJUIpYJIpIaItT7+rqLZCpJahvaYBYKmdailAghkqmRi6dgxgSjA5NYGVxE2KhnBNC06kk1EoVpBLSg5ZrSCmZhNMBSfpRruRRreTQ0OJB/74e3Fkeg7PJDF9kHa1NHVia28Li1CaKiRwMSg3EEOOeex/EQ089gVNnz3AokMPhwPVLQ1iZ2QBRtFTUkGlrq/98Nc+6ZirGSEtKDZW93gqH24q+vp14/52PMDM7g3qvG3t27cD6yhr27jmMg4ceRbksQTqVxvvvvQ5Pg5Ubjg8+/IgJRGa9Evfce4RXc1ZrHeYWl7DpW8HSwgwt7GAx2/Dw/U/hyOHHEYuV8ctXX8O1659jbWkOiRj5GURQysUwapVMYshlUmhsd3EAzt4ju3B16AZujswiEsohtBnn30tEhbutRrghL0Od183/yYa+QgGjN6cgEMg5GIYY0I+deBSe+nr88uWfc6Oq1khZEpOKp2C32Fi/XyxlUO+14/77jzC15OqVQUxNzuDRE4/hseOPQaM1IJ0tYXx8EmPj44z8i0VDbEwkeQwlEavVeqTiWUSjETz08P1MaQoFw2wspvU5FQFkIKxWxTyJZwNRmYYgRQ78osuBfBpEqalJY2orVSYyf5HSx0QAivAW16ZHtBqt83pw4qnHcXVwEBcuXkE6XmT0JE196XkyGYkWQyEqacRicW4MyEypUsvQ3t2Cnbt6EU3FEdhM4txnl3iS96UvPQ6NRot0oow3X/8Af/onfwFPnRU3x4fw1luv4RvffBZnzn6MYqWA5vZW5EsFbNvezUa71dUVtLV04NVfvYFwIIdvfeOPkM9W8dOf/C9srFECshgVQQkVVDCwpx8nThxHNpPmRsftcXEs+qXPRyCXaXFg/z6cfOPXOPvppwgFg2zObG32oJCPIRjwoVwQIJ0uMwqUiiuX14Y9h/pYIz58fQQzsytMQzKZ5YhFwgiTv6BMycVtLE9ZuLPAsolqRYRkPM9SmfqmZjjcHhw4eoTTYtdWZrG6PI+RwRtYXyK8ICUaZiAWitnkTrKHfDmN5tZGDqaihpY2LLl0nk2W+RJJZZpx8OjDePYrjyDkW4BTr8bVy5fxyq9f5YChbD4NsbQCs0eNnbt7sGtgO1aW1vHWGx8ik6bwHCmbU48e2w+j3ogXfvwSShUl9GYbevsG8MxXvsxc7HffexsH9vdg5/ZWNuPeHh+vxd0LRbh2ZQiRcBpSiRYNjQ04dOQgLpy/yIhQ8u1IZVI2arc0u3Bgbz9+/q8vYnZqkYlI9HvQZ6uG1qulRzJaTkOUG0LiZdngWBFVoDVr0NjsZRkWBdaRabmxsRMedxvL/sjj0dnejdamRpTySaws34JCWUIuF4dOYeTm6tLn5zEyNsqhbbkcUCmq4XDVwx/dRCq/jp4uD3rbWnHytQ+gUNmgMZrgbfLiiScfRndHI9ZXV/DJx35Fc/UAACAASURBVGewvraJcDiJ0eFJVEsSlmrJRLU0SZKlqbRySJRKpPJlKNUatHc2o6urFbPTMzh6+CgK2RJe/NlLHKrFAUAKMf9+ngYLOrc3QqIgiRPFHJexurAMu9XGksP5OwtMSaPnL5sGTHolcpkccpxvIkYiXoJALIDRrAKEOQiqIqTjJaQzxOsRQKEWwekhUgsZJSmlnPw4NPgpY8u/BalcwAZ42qrRv2QCE8ZGFhDYTLHRmc6MGo+Eing6iQUgxYqEpDJKarDKnJNBr6NCq4PWpEdbVxP2H9oOgSgN38Yab6LoedtYXodJZ2Cp1NraFtJEYJHKYHLo2Vxr0KmRS2TZ9+TzBZFMZyCRi2AwqtHT08Y+IH6PVUrIk6xQr0RrexNnqawsBdHgasbKYgjVUg7lPEENSpAraU5igLAUq3l/SJ+dozRdJW/nycRKk28ObCIql8nCUsuMbwPCdIQLdzpPqUim4jUSyfF/0iS7NiQh8gqF31FSL/njSGpTG6AQuIPLEjGZrEW1aXqBDJ0iLtbpn6mwpu8xGOWcD0BTcroDCQhAaad30Y3097vcGsSiOZ6U05dKTdIyAhHUfo7ToUZjE20gyDsAbKzXjKp3mwZOaq1W4XJrYbOpuLHZ3Ewx+51kOdRMkM2WGPXUUFDDRhJgagapeaBag/6u+mYjLB4nBHINROnA7wv331Xh3tzvRkVRYM2o02mGx2tBO4UEhYM4c/osludXeJLb2trAsdzE3V5Z2sT0xAoKORHEAgL05yAU52F16GB1GaGnFafBgDtTs3zoma067NszgLWlDZ4mUtJcS3s3jEYbQoEElmY2EQpSMUDSDw2Cfh+yyRQKmQSEyOPwsd1wN7gxPjWN5SU/wqEEr7xUSjFrWmkUKNeo4HC6MDw8go3lTQ632L2nB1WxALTJolTVydtTiIRDqGswob61DulCDnqdA1cujSKXKEAtl8HrsrNWmEQFQrEE3vomjI2Owb/ph8PmwNNPn0As4ce6z88yn6np21DKgUMHB2B1WCHTqGG02DB6c5KnXWTORV6MwDrhMdOoCguwOg3Yd7ifJQskOaCDgGKrI+EoSrTeK1eZ7COXKHF7YgbrqwEISiJUSRMnEPEERCSWIp0vsYa+tkKjgAiaCJTQ0twAnUUBrUWMjl0NMDg0PBW7OTyHldkgEoEkFAIZqoUqBvbsxDPPfx0ffHYG80tL2L1zDz54/2PMTCxCUBZyoqdGrYBer4NMLUVFWME66Q8FchgNRtZamgwq2C0WzC+tY35pDl09rXjg3sMYvzmGnX37MDBwGGIJyafEOHfxLOYWZ9HT042zZ8/C51vliOqHHr4H3oZGtLbuwI2RcQwOXsHSyiTSqTiqRQF6Onfj4P6HoFAa8PnVQQxdH8Tq0jxiIUr8pVAhISxGLeuZiTbkdJvQ0t2AIw8dxfWRUUzeXkQslIFvhRpCkg0I4XbZoZQr4XI50NnTxUjThpYmzM7N4MKla4glMixVIGPesWMH0N3Tiddff4Pj1gn/t7q2BpGwwgxjepzEkO/v34avPP0UovEEfvXKq7h1ewJffvYpdHa1cpOwMLvO62yVUo+h4WtYWpnhQziTpu0SpUuSbhacwkkUFjroPz3zGaplEXLpCus0yWSczRQQicT4/UKaW7qAqACslCk5L8eoVEoPvFu8cwYxYyMrLJMRi8RcvFOoGR3apO196NEHcfnaIIaHb9ZoPRUh0z7MZiMcdjsK+SIikQhShE3MpjlRV62TY0d/D+xuG2LpBEpFET4+dQbHjhzB/v0HGMWazVTxxuvv4k9++KcsbVtZm8VP/vWf0NvThSvXL/Nk29vsRSwZgZHe9woptrbWYTVb8M7JD6GSWXHikWd4u/Diz37O0zuxmD6fJTaoHj/xGJ756lOcrqtWEqHChFShhKuDo5i+M42enk5cuXwWlz//HNlMHu0t7ejb0U2Rihi/eQuxaPwL7GKFdfpWlxnb+to4tMi3EcKGLwi3xwmDWcZmdfos0fqdqCCpZIJTKfPpIlNioqE0U2Icbic8jR7c/+j9TD3Z2lzH5K0xzNy+zUVZMpFCMp4l2xc0Gg2KlRQUOhH2HeiHQCDB5c+HUcmLkM9SImsW+YoMEqUBza29+OY3n4VKAciQw6Wz5/DJx5/y5UrbB5G0DK1ZheYWFx55+F7C6eOnP6GikTwnanib6rHv4B5USxW89POXUSiJodIZYHd7cPyxE1xoXL9+ASeO38P0qRs3riIZJ9mUCPl0gTXffl8ElYIQdrcTh48exMzcDCMfCxTgJxSip6eDp7LVUgGLc0sscchniiw/THOmBdj8WC3XJpAmA+VylJFMJVn+RFppg00PV70T7norM9HdDi+2b9sLl6uVC0j/pg96Sm41WiATC1CuppCjdNZCHoKyGNFIEKdPn8Kla+eQKWThrmuBUmpBV89OxBNhjI59jrYWGySVIt59+wxUKifkWj28LR7ce/9B1HnsWJqfx5mPP+P3B4U3Lc1vopwXceEuZg0xbX1I512GWClHuSpij4TdaUNTcz2Tonq7OhGPxPDeex8wgUYgEbJ8kjYKnkY7b0aNNsqUkMG/uYlYNMxoVKKp3RqegEqpQy5VwNryOgRFISep0utAidTJFBVugFAqgIQw8hIajhRQqdLzUYXWIIPJQmx5uiOII65hDCgFOAUjASb1kExOKq0ydrKSk2Pk+hySkSJE5JQGjdtJRkGhRWxtZ9oPSWQ4LRRFFMplyJRSqA0G6MxGNLd7ODQpEllDcGuDP29LC5sI+6IQlWlTrmAtejSRQEUkhEIrg06vYDluLJRAMV1FLl9BKptjMyzx4kkuQ36PQiHLJtyygFKvtfB6XXA6rAiHC2h09cC3usnvJ7FYilCkwPp32m6LRdRUk7FWjoJAy80lFerZ0CYE2RRgdNdM4lYrqsUiCqkk8ukck+mIkV6OR1DJZmu4SAkV4ZQwX5PL0Ndd7jkVyVQE05+hYCOaZJPOnL5S6SJLaGg6TsXx3YRTKqipkK8R18DSF5NRwUx2+l4qlkmf3tpm4iEN0WRoKk9adSrME4kCT8btDjUMBjl/fyCQ5ok60XJIosPoSrmYA5mIy06yZ6ruIxHakNbSm+l9TBhIaqr9fqLrCWA0KfhnUENC30uhSyTHURp0EOltQGzz94X776pw37a/iXXtW1tbzNO2uS1Q6qTwB0OYn5lHPBhlPjZ9SChgyFvfiMHBMZz79Cr8mzGUckVUBUXoDXIYzCoUyim0djRDp9ejUBQgFs5gYmIc3Z0dHEUd9AdAyCS1jmgBejbBpWhlJJZzDHZTWwvW19YQ2gwgE4+gXErj4NF+7Du0FxtbAQwOTbD2j0xBqBRgMOprGl27EWarBRO3ZxDcDIBGFfc/cAhurwcShZIGYxi8eh2+9XWYrBpIlAL07uyD3mDFyTdOIbwZgctGk38NfJsrkCpkPM12OtyYm55DOEBJhgp0d7fAaFFCplJBKFHg3NmLEFSLHMne0OxB355+LK6tY2p6mQsw0oKlokmUc3lYrAZoTSrINBJeURKzd+7OPE82aXUdjUfhIxNTLsUTzoGdu1AqCPD+u6cR9tO6WQIhJbHRKSoQIJ3Pc/CVRFTTqhHBhI4St9uJiiAHqaaC5m0u7Dywjc2iN65PIP7F1FlSlaKcLWLfod346reexXunP+LmwWpx4PNzVzEzucQTPwpqVZDhTU+sdT1Haq+sLEMmkrLfQKaWQ6uSo6m+kSPZL1w+D4/XygjLVDKKjvZ2GAx6mCw26PQmDN64ieuDN3DvfQ9iaGgI/q119kmceOIET3MNRjvCkTAWF+ewsDDFxlxBBTh66B6gKsXK8haEQiXmZlcxdecOwv4gFyEKqQR20mJrVUglotBopejp74C72YPJ+XnMTC8jlygjEkzy2rlSyqOjvZnJHZubW2hsaYXRaIHL64bDZcLk9B0sLq/yFqdYzLK/gQrNU6dOQSSSweP2Ymh4iF35NLF22q2IxyOsj330kYew4Qvg5Vd/g6m5GfYC2O1mZp2Hgxns3HGADZinPngfYxM3IJMXWX5GF7R/M8BaX3o99+3fw2FTJ0+eZGqTAFL+PGVSeSQTGTZ21i4LCoehya2ecWz0PFLhT5YmQuyRkZCkNPRvWg1T4U7vS8LtkReELrKOrg786Z/9CB98chrvn/oIsWi0Zs6SiGA1G+F0OPjCIMlWPJ5AKpOESq2AxqBEX38vDhzbi7mVOawubeH8p5exq383urt7eCpUrggwOnoLX/vm19Hb24nllQW88OMfs4aZTHv33ncMA7u2M36WgpdUSjWbsamg/fnPXoEQKm4AiQH9xuuvIOwPsceFdS5iEQ7dcwT33HeILzWb1cYNMTUqFy9extzsHNpamrCyNI+L5y/y5Ig2JBazCZovjMD0XOYzBZ4u5Ssl6K1aNLY44G2oh88XwsrqFg4dPIBiOY7RmzeZEkHr966uDqyvbUApU2Jj2QffagipOKXJ6jiUyl5nxb/5w+/AZLawt+bdk29AKiiyrv4yNYYR+rxKoNfrIVWAQ8sOHdnDGLlT730KYVnGqa6kX88UiEduQH1jK/7kR38MuQxYmBzD0twCTn94hlniuWKeA3KsTjOaWzx44MFDkIpE+NefvIj1NT/Uej26ervQ17cd0UgUH354Bn5/AjqDGW6vF7t2DzAljMy3e/f2wWTS8fO3vLiKZCzF6FCi4hCqlsyShB9s7+5gHOCmb4On/rRl3N2/C3fGxzF7Zwp6rQHLC6ssC6IU2GyBUJBCxg2S65H04ka9lt+nWTJbymU8VSUdc12TB/27e/HQI/fxOa9UatnTEo5HoddoYNIbYdKYfyvCjiczSCSSiAUCWJidxqWLZ1nCGM8kYHV40FTfw1Pnmbk5+IObUMmEKOeymLk9A63WBIFMDXudHTsHetHU6MHIEA0IrsFiNnImCU/cC2JONKVpK7HnieUtU0o4qTZF2maRDGabhQliQkEBbocN0UgMY+O3mKCSyqW4QSmigG19HWjp9qIqLLL0LEtoyXiSTcUqpRIXP/scVpOTN2rXLl+HqCJGtSBENV9FJlVGOllCJltl2ZZcJWTfQiZLuE0aVlWhUAuhN8thMMlZ1qZQKODx1EOhVOPa9SHORSF5q0JeZe15yJfCxOgy0rEKb3apmKPinShAWdLaM5GxZtgUUDibpAKlWo50IQ+FVgstexJkaG51QSItw6jTM1FnfmaZs1AS0SSU0hplh9Jh6b4nKpRaI4NYWOG7J+InP0SWTa0lKiglgEYnRHdnM3tjgsEgook4NDoVJ8K2t3gQjVehF3uAUgaJrBBanY63g2SuJ7ABDdZyWXrG1RCIlVCoFYyaLgZXQIlrRYUWErURcrMZhWgE+VSKBzJEpqH8FgplE1eyKKczPEnnqTsV0UxmoQ1ELcSIinm6C9TqGiqbims6Q2kiT/jqVKrA03F671CDQc0CTeOpuKZzyWZXo75Ox9+36aOhX40SYzQQrtfEfwedPWwc/oL4E41mIZGKWW5D1Bg6A5cWY2wyZy47bValFNko4OLebFbwnUEFPkltNjeSXJSTfIZ+Dyrq5+civGWomVRrAV+0YSbZDeMrKwJI1Sou6n+vcf8dVe7NnSY0tFghlBD/V4uisAB/yM+H8MrCOiSVKvp6uzgQQywVob2zF/F0CVcuDmN5cQ0B3xZ/iB1OC4xGFXLlJK/9mptbsLzs46n86tIGZEJK7JNCpyVpTREGswWhUBRp6myFQjQ3NfOakXTvpJccuX4DAUpKzSXR2l4Hs9OCbKmEzfUw/P4wF2sUEKTWqFBBiRMwaQ25sryBdDzHBd+zX38CSp0SqSzp/4oI+kN86ZfKWRSreXhbG2B3eHDp4jWEtiLQKnTQa3Q8rXF7HXyw0YdlZX4NiUiKLxq9UYG+/jZsH+jDwsoapu4sIRoKoVLK4PGnj+Pg0SNYXvfj1Ptn4PfR46Qo9Dxamjxwecww23UoEEu4ImDN/9zUInb29HPq7NidMSz7l5HOkSRGCofFAaVCh7WVEAav3WK9tZjOE0rKFFLMcYmnJlS4USFPBz9NWWnVRpxgV5MVGpsCcp0UqVQKd27PwOtpxY2hcUQ2Y1CKKZnOhae/+iWMTIyzzta34cfkOGlxgwwLJja6ivTjJmL7q/iw9W1tMFWGDicBXV4SBX7wh3+EtY01vPXOG6iKCti9eweUKiE3OtVqATqa6tm9KJREOPn2BzCYzFhYmMPa+hJkEhF6t1Ph5oPFRoVXBUtLFF8e4FANSnB98vhxfv4vnh+E3daEtbUIxscnEAlG2ESpksng9dajp6sdt24OI52J4rnvPgtveyMuXLuC0Rt3EAkkkEvkUMzluXB3U5OqVCISSbHZzmxxwh/Zwq59vciVs/x+ISMX0XqIw15f58HU9AyUKi36B3ZjaOgqEokoTEYd3C43bo6OcNhSV08n8gUBTr71HuYW5vDk049iY2MN3rp67B44zBPohflV3Bwbw9r6IgLBNSgVCoggQTqR4fU7ST5oOn302BF8cOoDRCP0OIScakgT31g0yRcpbanIZEr0H+L709SdJu6k5aargdCNtKIRCmitT6taYrcTTYCQZCKmPBAHtqe3D//5P/8txian8F//7u+wtrbEFxdNaqgpIW41yTqoKaDiKJGi3AcJh1Y5PVYM7N2BeDaKVKKAMx9dQEdbJ7705a/g4sULmJ2bR6lSRHdvJ3bt3omZ6Vmc/fQsB8Ns+Tdx3333oLOjFSajCRqlCSKhAmKxgguc//M//Q0XzicefwJGoxa/efWXiAbDLNsgTW2hWoK3rRmPPfEATGYdEvEI6/KpiV1cWoZYIEZbaxsmJybxycenEQnHYTPZoNNo+XNDjQVNAMnIRqmvuXKBt0jbd3TCajfi1tgdRCJJHD16hLGWFFxDqEMKPNu7ezefRQ11jfjsk/OIhwh5W4JGb2DDntaixvd/8D20tLQjEU9i8vYYOls9WFtcwj/9/QsIbJKWVgST2QSJrAqBvMj0pkAwguk7SyjnSD4BxGMxFCtSVMUyLrCfefZJtLV4cevGIJZmlnD180FexVPBK5IKYLYY0NDqxpFje6GWy/HSi79g+R/pkFvamtDV1c5T/DOnzyMSyjKlpaGlGbv39qO1rQ63bl1BNpvg1zwVT2N2ZoGbNWoiqKAj6Zpeb8LQ4AjqGxtgsKkYGWw0WSGTGCATKHD1wmXkkzk0eRvw6SenGbWZzeW4KaHtZ5loJeVa4UM0JSowCPVLRRWhbmnb0dLWiN0Hd2DfoT4UKzmWNKz7fOy36Ozo4M0kyVDikRRPJ/1bMczcmcfi7BSK6QyCAT/cdW6EomGkc0WolEbkc1WW7FDRQXQtUanK8kUiiBUhhtXtxCPHH4DTYsbpj09hcX4a9913mD1Fv3jxDRRSJajkGshkCs4mKJMh1aBBrlTkDahEpoJaq0ZDAxWvhI6UsoyKdNliGaAkgpCwitGJUfTsaMfOvd1IZCKYm1uAqCplSVx9XR0PuNYW19mwTK8BhTnJKDmqKEI+VUAylkc2RVsM8gtUa6FIilroVCZXQon9T2A4g82pgVYnZmY6pRtTobi4QD+7CI1OCouNJtoKxENZrC1EEQnkIRZScU40FJKLUONf89JQqCeFt0klVSb0EBI0EAlDodNws6UxiNHa7maOe3dHDyKBOIYHbyASisHvC6JUKLL8h7YPRF+h5sDhNLJ+n6R+6ys+Dl/kdGgKMKIQJp0QO7a3M3lrY8uHZDILtVIBs1GNA3t2YM2XggpWPv8KZQmiqSrE1RQEJdqY1oyWVJjSprQo1EMql6FKXPLIGhfbFa0TKr2Gp+xlOlSTWyhlCyxdYq27qIZjpCk1Fcw0gSYpLk3N/38Ne80gKpfXpDAkJbpr8iRpCmFiCdNIU3ImaxJlBuApNp2xJEwiehuR8GhrMjUVgt2uZvpdPkvEMQk3BER3uattp8+8Wi2ppWEz/peC2moNBBX+9I06vZwfNzUDNFylpoGGQvRnSA48ORnin6nTyvjx0+9JchuWsVHQk1ICj0eLunpdzRtAA4IcyZykSCd/T5X5HZXtgNUtRFuPiznPMrUIRUGejTY+XxjLc2vQKVXo6WjnN9jS8jKMFidiqQLWlzc5iCcRi0ClVHwRMlCB3kiBB0lotBoEA0mEA2kUsxUIK1VYzXqWFehNRkzNL3ICHxWgzJKmlZFMiXSBkshoHZhlU6iwWobbY4POrEMwFuUiiwxbdHioFdQMyNkU19HdyoSKsVtTmJ1a4DXtjv5WmB1mZIt5aFU6JMIpzE8t8jrVZDPC4bEhncsxmpAkClKBDFaLDYJqCc3tDTy5o4t16NoIooE4F0Fk9KGDqbWnGQarhbnmmWQaK0uLOHL0IFq7emGzN+LSxSF2yCcjSSa9OJ169O5o5aS52flpKGUqGDRmuOx1sFsdHJE+PjOBmZUZZNIx9Ha1s/kp6I+yserq5zexuuhjnjzps2n6RZ9IPpgo4UxEB3KapTKeehN++KPvY25lGtv39BFFC5+dPY9sOottXX349PQlrMxvQlKRsAbZVe/hACvaeiQTaWz5/FwcUscuJb64Xg2dQcu0DDo0UqkYWptdaOtqxfjMHOKRHA7uPQK1Ro6J22NsPjRZVfA22nBg/wA3EsR5b2zoglSpw2fnL+H60DXWb69vLHFn3+D1cgHT3NrMBAuapt+ZmOG1sFwsx+7+ndBp1Fhe8qF/5724dHEEwyODiFHwVlXMxT0lsxL/eG1lCdlsHN/7o29j39F9eP/0R/j4w3OI+OPIJXO8dqVGq7nZDZfLhaHhm5DIlSgRWUirRFVEmNEmvqw3VgJcAENYMwnRReZwuuFtaMDUzB3k85kac91sw+cXL+GxJx+Bq74OaqUZL730aywtLeLBB+/ByI1Blo7s33cIGxs+LCwuYpqCcwqE9JutmZLKQDZJyFOa7IjQ3duOe+49huHhG9x0kbTCoDUj6I9xASomvQjn2BAfnIqg2n//38OXaod8iYkj9F6hP0Osc7G4zJcLSYWINrJ331H8xV/8XxifnMbf/O3fYn5+EoVCGlqNEmaTHlqNmi/WVDL9hZ46x4W7u94BrU4Fs4MoKiY2IF66cBVHjxzF/fc/iJNvvYX5hQXkS1l0dDWjvbURt29THsAG7n/wAbz37tv46jPPoM7thsvphsPcBKXcBKFYxjrc//v/+RtMzc7gngeOQioR4szHnyAZS0BGl6m4gnQxg5aeJtz7yCHodBRaJodUXEGBV9uU+mriBNbhwTHcGLqFlcUNli80epsweH0EajmF6OS5KBFBjGy5AJPDgr0HBlCpFLG0ssyvVUdHG4TIYW11nTciJE07cvgQm4bHb00jHk5xQZeI5WAwmqExqyFQFPHIE/ezEY0uSaLy3HfsALKJFP75f/6Y9eflIhXaRghEeS7cCXOn0xlxY/g2RBUlkzY21jZ4Uk36II1Zhx393RzwszA1hc1lP5YXNjltltNFZVKotUrUNbpx4PAeuGw2vPyrX2N5eQ1CsQhNrY3YvWsHn1kff/Qp/FuEQtXC01CPg0f2wVNvweeXz7DUkLY2FKBFrztd9uFwqGaiJY23VIOAP4Tm1iZI1AIYLGZUqjJIREbU2RqxcGcO2zu74LZb8df/8a8QCAaQyeWYkEKMf5rc3TVL67Rq/vnZbAYqlQrpHBW5InR1t6Gpw4XWnjqenK/61iAQCzEw0A+5VMI4zXQiDY1aj2pFiNnJZWaQj1y7xkSudDzPE0uS5pSYaSiCRCSDWC5l4Ta994VFAdLJCFz1DlREYjjr3ejs6eD7Y+r2LShkVezY3o3r14YxcXMOoooEUokSkXCC04vVrM8HN01VSggUSeFprIPLZeXPGCWsCioCBMIBJNIxnsZTEzM9P43GFg9r3KVKmtpKMTu9hOX5NQ4So/f45voGS+TI80B0s+BWkDGX2bu/GzVrRQqlotRkMQRCETI52rxUUCXJhlQEjVEGp4ewixps29YOhVyJG4O3MX5rgTMwSEZjs1OYlBKlLBDazGBjJcbbYhoM1c4XEUplIWMFqbiTyOi5LHEgImU40AFpdpoh10kg15aws78LJqOeG8+tjRBC/hAb6SPhGJ8/2XQBAT/d7WTorsBInxUBoYxJu1+FqFwjnaQLFeTLpOMHXC49FAop+3dIKkXSHofVAI/DiHROAVlFj0Iuzxkc2XwV1VwYUrmC8aUsZ1FoIJTrUKoQllHAybB3v0imJNLoUKLpO4ECcnnk0ylIMhTkKGTUML0/qWC9y3snLjo3A5yGWiP6kFSMNjA0ZaezleSYJF+hiTudL5Q4SgMCmnBT80RFMBGV7HZCeCq/+HuErEig/0+tkiJTrHkfaMNFVJpasmotvZQKdfr53AIIak3F3f9dp5MhlayhMenP0OOh+5zkO4RzpO9fXoojGExz/UANRw1JWduo0PSe4RckZ1JK0Nig561ALJ7nYQdN9KlZ/v3E/XdUurvalWjqsEAuqyKVDrHhq6mtA+l0FeO3ZviSobUyaVwpMEQkUUJntODmjZs8Da2Wi7xyJuMkmZOodmhu8TJicG11C+FgCplYFjKRBCceux/JZBxGqwWDI6McFkGJdRTKQBikZDqLqkgKGcU8Z5L8d1MvSql4TR1N2Ar5sbK2xQYdWuGLBBT8I2ZGr6vewmEghDu8M3EHEjGwfWczhDIRUpkMTAYrsrECFqZWkIjF0dLehEPHDmFlYwXDo6PIZQqMENvVP4BQ0A+BqMwXod3hRC5NzPBVvijkChla27zwttVBqBCz8ZTWvqFAgBFWbZ29sDu9mJ2pPQ5qQGi6S7CEQ0f3MuYyGNiC3xdAS0Mbvv38d6EmYodcitsL0zj18bso5pOw6NWs0aOEVbPFjXPnruP0hxdQSlegkqogFUp5ul4o5VGsECqKDKt0N4MIggAAIABJREFUSBXQ2VWP73z/a1jeXMCxh+9HupjHp5+dhcVk4rX+u29/gvk7q1AINKhz1SGZzSIQiPClKpPKeSJA+mlKv1TLhbwOdTidkMsVnNKaTsdhtynQ2O5FMJFl0yeZzJVEtxELsbm5jqqIMJ8mPPTgYTaY1nubmERBY6BEOo03T77JjYZYVEUuE8O3v/Ut1jffGruFdDYDkViC0RvjWJytpcg+fvxRdLS3YmRkAqhqcPXyTczNzzKJQCaSsdTE7XRg3+49mLw9wQSkH/zZH6ChownvnDqFa1dHEdqK8uuhkEiRz8Wwb/929PZ2493334fZboNUqeaAl4qgwJN/lISYGZ9FtUxyEwFaWxrQ0NyMhaUl9PT24sOPTrGesa2lFUq5GsNDo3jo0UfRu6MfRr0Tr7zyGq5fv4xDBwZYgqVSqbFtWx+/hxaW5/Hhxx+yXyAQjCKTyvL6VaVQIplM8NZq244u7NrdjytXrmLi1iSj3MioTEEksWiKqSN0sJaKxVrqpIRwZFQAkbmIDl1a69YS9Kiwr/0zSWsIaVdlgoBWo2GjeGtrN77x3PcQT6bxd//9v2N1ZYk1pcR6dzmt3JzQ5502cTQ9zuSyLBOyOsxoam5gjCch4WiKF/D5WXd+770P4qcv/hzz84uAuIwvP3OCMaTvvvs+kzJ27dmFK5cv4cknn+aYeJvZDo+rHVKJhqdj6xur+Lv/9l8xtzCP/l3b4XJ58NGp00jHCAfLZGMQC6K+zYV7H94Pm03H6/O15Vm0tTTzJTW/vIqr128hlxRgaWEdS/Pr6GhrQHNjK8bJgFwRcyYAraCp/SEKlMlhw8HDB9HQVI+z505jaWUWu3ZtQ7mSw8aaH9Fwgpuf3bsGEPBHcObjS9Aqdcz4JqqD0+OBwapBHjEM7N8Go8WIq1eGeUK6e2A3TBoD3nvjXabtkO6V6CwSeQVqoxhOtxFWmwMXL1xHMS2BUqblwocmYEUiaqll6N7egkOHdoPI8aODtzE9sYhoJI1sPs+yJ8oQcNbZ0bdrO2xmE05//CnW1jZ502myGNg4bNBoMHrjFhYX1yGRyWGwGLFtoJeRqLNzt7FvVx9vQu/cnuLNU4k+A5TAKJPC29CEldU1LuS39XVDqZNDIJIikRLAaPBCVFWi3duM/t5uRANb+LMf/glLaejxkTmxTBN3opZ8keZLIWac7EgTYLUaqUwKCrUcre2NkKmEKAmzEMgrjNSta2zAY48+iDuT47zJpK0NBTdlKUmYmiaVGec/u4jFqQ0IinIkYnlUBVJOAqfCjAZUciq62MgvgEqi4ve10WaAUC6BzqJBA5liDUbcvjnMevNCjhpYM27fmkc0kOCEYGJiq9U17KtGq2JKTojoa3IVDh7ej8ZmD8wmLSLhIHzrPvaEED1pbmERm1tbyBTozrLCYJVDoQa/10j/PTO5wBJKGtBMT88TuIPvQ5vFwPknuVQRuXQZpWyNKkX5KbTBIH4/FV1sZC5XUCU5nIKCmsjXYIbNrsT2bS38Xr81Mo0742uc6WGxqlnaQltOtVQL/3ock2PLvDmiL4lEAJGQkIjE3wcX1qRdlEjJaEWFu4AxgXXNLii0IljcMjz40CFsrK0yDGFrPYICmZIzRGrLQiaWIZnIsdGSTiUqdE1WNUwmFZQaJRKJOLKJeG1ARECGXBEyuQJ6nZQfI/3ddD+plHKWWLmtJoRjhHLuQim2yu9lGrxREasxmJBJRrm5karNnGFQrBKhqJZxQZ4diZw2joBEo+E/k97a4jBGFJMQUH5KhYhCtfAj+gwy8YXTjWoTbipySULCb2Wys7HnqCaPof+dJCxUMDP+FMR7ryAcySEWy7HXiSQzVGR76nRsuL8bpMSoRkpQpcAnkYjipCCkx0Ia99qsjhsQum9/G+yUp+agVnCTuoEm+TRpp/+fJDT0GOiOIR/LymoC0Qi9/ipYLUr+HkKxEjaSZEW1zRhJc8g/RhjqGsIyR7p7GnISO778exzk76hsBw4/sQ1FSRjVYhIWk4IJLmaLC7NzG1hc9CGwFWAjm0algRAKrK772ZCaiCd4KqDTKJiHTddoXV0dVlZXeGpJ+LThoZuYn13h4qqcLaPeY+GgmkDYj7JAyNg9KtipaKY3KFEWCMCoVMqQzsRRzOSYX9vR3gRPkwehaASLy+tMJyFdN+maKVQjlU6js7cJ2WIK6+tbSMaSjIrad3AbR1yvrm+iWhFDkBMh7KMtQQJypQRPfuUEOnq68cuXfwV/IMhaapIzhAN+RkUK6ENSBdQKDWwmK27fJsNpEtt37ED39k6sB3y80iMuPaXpbWysY90fhFKtY8ZpLpuAxaRHPBaGQadngxsdTIx1VGjhsDrxta9/E2qzEdlKGZdvXMfp85/AYdGhwW1GLhOH2+2AXKHH2Pgc0w9WZv1QiVUwqg08Rc0WUsiXyZBEQAZak5XhdOrQta0Z2XIW9z7yAOqaGnD+4lluZqgRmJpcxWcfXEQ1K4RCRlo1AcKRGJsRO9o7EE/VWM10ISqZHKJC57ZuVEolLqZy2SSvz3bs3o6FzQD8vhQ2V7b4ANLr9PBvEdueHoceX/rKI7DZLAS94Ym2WCGHWqfFW2++hxuDo6yfLxdS+N53n0djYyNGx8YZi9fY3IKLFy5jeHCEUXsH9u/Bvr27cHNsHMWCGBcvDmF1kQKSshCUKQVVjQZvPZq9DWzyKpVyeP57z6G5uxV3Zhfw+mvvcGIfcagrFO8sLGJgoBveRhcuX7sEm8cOhUaDzYCfPRMKORViMvgW6fdNY0dfD/78z3+EweEhXLs+iINHDuO1115lScoD9z2Ae449gL/49/8RDz10Ak889VWUy2K8885b+OSj9/EP/+O/wO1w8PtcqdEwLo80tr9+5WX+eaFIFIl4ii9iqUSKUjGPEslzGj343ve+izfffBOjI2PQaoysbyQtPBUhFNxDBzhNoVjLzo5NAYp5ohvQRKY2haFtVi0ApLYilYho8l7hTYeGp51i1Hsb8Ojxp7C8voE3T76NUJCCr0qgK4M47lSkEnKQEHsks6DCnSQ6pN2nz3s0FmVedjgcQCQawPPPP4+e3h342c9/xZM2Wtsff/IBpqvMzS1CLtVCJpMjmYpi167dPNF2Ol1QKUwQCijVc5UTZF/7zSscxnL0nqMw6kz44P0zyCaykJAxTEjRZUXs2N2NH/zwOShUxEIn7GqSqTRGs4UJMD/92asopuUo5wXYIqkFNVFyDQRVCYe6UDFDlznJycq0zVKpGFdL5siFpSmsb83i3vv2YWNzBatLAZQKNAWVoae7G+FgFBc+uwKz3sqFPyU+N7U0Q6GVIpRcx77DO6HUSnD1yjXUuZth0bugVxhx9vRZzM8uMN1Bo9Uy/UplEKO+0cZN8tzMKm5cm4RWVZu+FsjrIRFBrJZyM/Dss0/Av76GKxeGcPvmPNJJulQJpyiCinwnBiW0Bg1PpuPRFOJRKhwT0BpUaGnxoqWpAUvzixgeGkOuWITOpIen2QOjRYNsJoH77jmCY4eO4vxnl/DKr15jg2a5RH4ICcsSqVGj1OX9h3fz+5CoK+WKGssrMTQ3deOrTz0Nm0GPMx98iNd//TKisQgjTgmXx1Nidv/TmUU6XwkbKwkHSYm46UyKhwAmm4GlFCXk4GxyYYX8STYLBnZtg8moZQ3+zoFt8PtWEdrahLBYxbWL1xAJJTE1toJiisyaVcYmUmgdSxtQ5Ncml6fQszKTzgrZMuRKBaryClRGGTq629DT2Y1rVy5Br1ViaXEBYpEKga0kpGTK11kYrSmVyDlVmKQ7VaEQ/lAYMqWaKUeUVTE3exujw8MIbPp5yp7OZaDXG5DKZDnsy+zUw1lPvgULPPUO/t3nphdxZ3wSKoUG47emUCqQVEWEpgYPhx+uLfsgFaj4LCHiEBn3qYKmbV2pTEjRPG9YISHTqghGuw71jVa4PXq4XVqmtmWSFcxOkuQkh7ZOL/Yd2IkL584gGU8jnxYg7M8hn6airTZNpsKdNeJ5YhoKODGV9OZiImMKqlBSDWBSQK6pwt1Em1YrEtEocikh8qkqsqkSDxukIhnTgOKxLHLUcAgE0Jk08DY5GKG5bVsP3n3nHfh9a5z9UoKYjd50hkl4wUzG5iLL7ig4bvv2bqhktHnJw2zfg8zWEqqlPAcTypQ6CMVyTkLNlQSolMoQl6PIVTVQ0Zknl6NQoUaUfjBZ4grIBEnymoOoRDKTCqr/H3vv2ST3mV15nvTeu6os7w1MAQXvAYIAaEDXJMV2UnfLtkbSzmhHq1nFKDY2dlYTWhOaDbVCakndakOq1YZN70EQhLcFW4VCeZ9ZVem9z9w4N4GO2U/AF9v5Bq6Q9p/Pc597z/kdmomlsqnV9dySO8DOe72LLdMHDQ8NrEPqXfc6051mTzLz1fD6mEOgEnMs74wHdcH7BlPIZChjrAfoORy6+s/yO66ps9b5GJwQUCpTlzXWqWGsmQTRmC/L94Q/J5PVh/x5cSIo6sngJOnUSWOU7HLyV5Q/z85xfa+iudmCpiarhEyxICducm42Jl3/upa+Br2hjq/kxJP7Bw8LBCoIcaizs/NhSOsXVsP+//KBT3xtJ5KlBdTKSbS3eSR+3mrzYGZ2VYojjn1ampuFjU4Hc6WkRiaRE7MJT9Jc2Nh14IW1ectWwXk9mJqSeGqLzY65mUWEg2HpqjOWnkU5g1u6+3qgM+qxuhpCOsEAHyaO5VCWaDJe4BlhbaugRGOjGx09nUhk01hi94JjLJrraBCifEMBDG7qx8w89cJRea7UbPUNtsLhdSEYiiAVy6Kag5hQdRo1FJoKnjh5DNv37MKrr/0bAsE1kUSQ+GDU0+luQ76YRzIdh8/jxkB/nyQGjt17gLa2TpGXUG83M7skxa/NakVffw8i8bh0o9ipzGQiEsXNjglP4fVZlBJulwvdrZ1o9DSgp7cf/tZ21HQ63Jt+gA8/eRcGA+D32GDQAT29XVCodQgEEvjed3+CmXuLMjkwa01geJqc4lGRCHASQ9iFspi1GN65GU0dfhjsJkTTMWGjU7LT3tICrcqMM59cRDaeh9PKEWNRDiR87Yxc52cwPbMoBaDFoIGWXZEGYjc5OVAjkYhhaHMXvvF738TnV27g6pXbWJxdwPYd/dizaw9e//k7EpThb3Lg2LG9cPvcMo5fWV+XApkow7OfXcPVczdhM5hh0JRw8tkT8Pn9CEVisDqccLm9uHP7Hi6cv4hoKCzdA2pNA8El0aJ/9tllzE2uSRovpUM0MtJERjlNKhKDzW7BN3/vG6J/vnV3DK+9+gZCayT7pFBlgaOs4tjxgzh67BB+8Oo/o6nTLzxihvBwgQuHUtCprUjH4sjn0zh0eD++9rWv4uq1azhz9nPsO3gQ7733ngQoDfRtwPDWnfjgnU/wzMnncfSxJ3D+wmWcO39W0IUsXDgVYBCLgqcnZQ3ZYhLnL5zFD3/wfaysLiMSjqJWAYwGk4Q6cUpktRnwp//jf8Abv3xTutZmo62OAc0UZArBooY0Dpl0KYmIrCFfLMj9CDJO0g/JWq7fqF/kIqysVX+lxTSZdNIdIs/+5S9/FYH1EH7x+ltIxnKoFGvQCdXBIZ3NZCyJQr5uouPjsBPT0OCVjmM0EZVwsLW1gLxfjx9/HMdPPI3zF65ganoWpWoGL3/5OYyN3sRqIAqnrUG++/zcTjxxVMg9W7YMQa+3S2dvbGwcFy6ex4VL56VTt2ffLrhdbnz60aeIhmIw6vm9r6LArmt/K17+8pPiP0mkQiiWsgiEV0XaxQ7fxOgi7tyYRSFdFX2602GSyZPX1YhIOIV4LA6rmSElcVSVSlSpO3e54fQ4EFxfQDofxkuvPI319SCmp5aRy3BaYcDuXTtx7/Yobl+/DZvJgVqZRjPKXTpgtBokx2L3gWGsheeRySRx5NAxhFZSIufggZSmd6Y1mszUIJuh0FVhsetw7NgxScD8q//1v8HrciCfzUrhzuemsxrx4ldOYvfeIQQXZ3D72j3cuHwfqTgxdRDONvGKDpdVwtloWMxnC0gwjbqUh8Njx+OPH0CDx42PPvwQIzfuoapUwOKwYduebWjtaMHI9Ws4+dST2DG8DdcvXsWbP38bS4sBOeTwqJQtZKEx1NDW7cc3fufrWF5YxNgoX4sWNaVZzLmHDhxEe2MzLp7+HO++8TayqQSy2ZQQQ9i1Y/EuwXHkYBt0csCgmZANomyeCdEq+BrcUhipNApJNV1aDcJks2Ln7q1oavVAq1VgYLBfkLw6RRUjl65IkUzqx/UL9ASpkE5S762ERqMXwhc77uzmp7NJMflbdVYoykr5PGGsQmUEbG4LPE43HoyPwmCgVEIr+Mv52ZA0CqolJWpVyv8MYtBmOBlDo8w2OwY3bMb41H34Gvi5JTA3M0sWC7KZrOwnNF1zqsOC1+m1o6XLjZZOlySbqpSUZV7H0twyamWFGKMrRaZCG9DZ7hdz+zx9ZwoDKvRmxFNCDaKchkV1rsBQqxoU2hqqbMBrAE+jCx1dftidOtit3Hsc0Kks+Pj98wgGY7DYaYhsgMWqQzFXEG9FIlYWsgwPA5VSfe2o0ilaUwhVjDI+ZiUw7KsCSllU0FqUMDuBrkEntm3vg9/nRTZZw52RScxOrMCosWDLpq0SJEeAxFo4jjI9E076rHzo6W2VRhE9VuTVzC8uCcaTB1u9VonWZp9M+Ii1jKcSYkzvZPBbJyfiRmhLjUjFwqhVS7DanQKOUGi0qChZvFZRLdWLbZFn6RngUC/Yq1IAF6EgjnV1FmUao6sKlJQG8QbpdRU0NTtlsr+6GEaB5sxcEVk2TihPMmhRy5ck/ZdFrUKvhZ6fAYtulQotXiPfPJlWUWpJuQm730Q/0kTKP7s9JrQ0WxCN5aXrzqKYhwFKc1iglzhRUVHuo4XNpBbZHQ8GlNJwCkCJDotwFumUr7AW45/566NDAA8e1MTPzyekDmEhz0K8q9sJrZZBgsQ+kgFfw/oaE+Uhf0eJTz1pm/kYnFQ8lGJWARunIL8u3L+Yc0PvLgeMrjy6OhqFphFPxqDRmpFKVzBy/TY8Dju6OtrkBByN57C+mhRWbGwthUKuLOxzduRKpSyMFivsTjdyxRLm5uZk/MLRDTvgChYlWp2EB/gaXaLBzBVyMhYMr8WErEJcWEVZqWvdqMst1YSk4nTYsHXnMArlEsYeTKGQzwpRhgZOpqwqVEoMbOyXjerW7VEk42k4bCY0tjA0yIRYkocApoBqEJhfpqdNjDV2pw1D27fhxsg9RGNJGHUG2CwWpOIJ6cDRnJrOJwSh1N/XKZrGWzfvwWp2Y9/+vVgPx3D5ygh0WiNamlvEpES5wK3bd5FJpkUeQ6Qadf8c89HMuXloSCgDmppaDI0upxsmpxM2nxfhRBw3blwVFq3LaUalnIXBqIdaa0AyUcSnH17AynQIsWAS4HvD0TXxEow91mnF0FgsZGA26dDV1w6Ly4KykmNTjlAzUpzUyhWkU1kEltaRT5bhcTpFGxiPJqCosgtrQE2lQiiSQCFXgpnmGaMWWpMKVrsGPb3dWF1dR6mQwTd+51tIFMs489k5zM08wNbhbnz5la/gow9O4/L5y+jqasYLLzwNjZbos24srQZE2hCOJXDx7AjuXhtHq9cPk66MLds3oHdjP1ZDEURiCTkETj2Yw6mPPhWTKtnB+/ZvFzNYS0snTn1yHhMPVpBN5KFWqMS4yPGpmaeeSlk02V/++ivYvGMbro3cw2uvvo5AgHiyNIrpAhTVMo4+th9PPn0Cr/38xyL7iSTjKJZLkmSZThTQ1NiBaxevSNG1eWgQu3bvxNjYGGbmF9DV0y9oQCYQGnRGDPZtwszkHHZs34HHjj6G6YUFvPP220jEovjRP30fDotTCvd8pYJYKorltTncvHkVF8+dw9LiglwT3OANOoMkTIYjCQn3+rP/9D/hB//yQzkgOGwu6YpR10vqBBNUhZ2t1Yoxrc5ZT4vs49GYk1pidjUlAERF5rCc9qQbQ22ukZpwnQJWuwUHjxxGplDEm2++h2yK5J36zzc3NUr6ML/HajW7mFlksln5v/SYUOfLKQVN4AsLMzL+3rV7B/YfPIKz5y5jdm4BKk0NO/YwsVOB+2NTsBjI4k6ip6cHu3dtQ7GQQm9vL2xmH7RqC0bvj+Pi5Qu4dOWCbNRHjx+Bx+PCW794E9H1mEi62H2jtph41Ze+/IRIZRaXZ+Dw2FDVKLC4soqO5k7MPQjizKkbQhWKhWNiamPYFTX1bCwQw8pJEVnqlO4RSejyuNDV04nl1QUsLE3j5HMnpIAkgzoYCEOrVuPpp57GrZE7OP3Rp/C5mkTCkEqlJETJbDfJFGLHnu3I5mJi7udkZmUxjMn7s7g/+gAL83NSHNHbQxmVxqgTbGhbezuCwSA+fv9jOOwmZDNEwxXB+YfZacWR4/uwdVsvqsUUbl65jeuXxpDPsCioSSq0xUJpWwOcLo88TyI86SdiWA8pUiwMfF4XLl+8iqtXbqFYrsDj9+HZl58Vjvwbv/wlNm3sQ3dHM5bmZjA1Pok71++Lfr8GFcq1CnQmDfztTXjs8SNYmlkUGRAfP19Vig6d36u+jk78+J9+hJuXbiCbTCGby0qYETXYlMqwe0tzqk6nFYM6iwt+rsUSWfhqNPi9MBnUcmghxYINGJ3ZiIZmt4QHGS16NLU0i5SzUkhDp1BCp1JjYXoZ505dQjpekAIlV6ApmySRegdRCvdMEhVKc7Qm0HHpcNqQV+ShNClh99geTlDn4XAahAZGutftkWnksxUUuf1UWUxppWgnIEGlVcNqt8vriibCaGz2wGrSCZ0pHk4jtBaRkzM9SHx/+FnY3VY0tbvQ2uWF3kjSiBZrKyFMjE1Jpkc4FJPCmeSr9tZGJOMphFaj0KlNMBmYwB2QJhoR7dw/yxW1fDZlFFDVsIAHbC6reMRoTHS79XJoN+gsonMPBCIiffJ47Rjc2CMZGAxHXF6MicyF90sjqXSLa1RSMwug3mlnEa3WqaXDT8SlyamHs0GHzTua8eyzR2RSlwhn8cG7n2N6IgANjPA5GqBVGRAKx7Gwsop8rQK9XSe5Hsx6sZnN8Loa5DN7990PZArOGqLJb8TWoR7Z1yivunbzLoqVosAe9h7YjErejtVpE8xGTh6qBE0BRlu9WUFZZJnr38O+MLVHGp3oxjnh5E1vNsmLTK6sQBlZEshFvmaAgbQvkxYdLS5YtWWsRCtYC6XqSaYZFdTFpMjJlBa9aFc625gLokI2V8HiclQ07g1uC6x6ylPqOnkW1nxNnMyxiKZc0e0yCsWFnfRgIC3/TtoMC3fWHswI4GRfryyJtIU3SlhoHH3UaafRl4X2o5vIeHR1SVDdBlsPc5qbowypJs+D+vjBQQ+SSeYcVKSg54HhUWeeBx7ScDLZsnw35WDCkKlcSbr2lOP8unD/Yup2bNrrhtVTRt9At+hVi9ytlTqM35/BnZu3sXPrJrQ0eQXRVygBd+9OY2U+hFyqKkxZ4vfsDhPiibDoCO0ul2wY6+GwFBvxeEqc/wqOu5QaMbsNb9sser9sPotsJi9EFxW00j0mw5daSHai6sWpRroxbV3tMt5aWFqSkSsd5noNJKyFXYODh/bB6rTik1OfiyFmsL8LbV2NWI2sC42GMhCD2oiluUXpsB1+bDcWlxalm720EqbyVwIidAoytTNiGtQYuDAlYbar0dPTgs1bNuH0qc8Fyff73/5DPBifxQcffAqX3YMvfelFpLMxxFMx6RZcuzQich4mzPkarQ+L3jb0DfbjwfiELIgM09m+fSdaujqwnkhibnkJERbFuRyspCukEyjXSI4xIx7L4va1+1hfjCEbyaGYLUpIhsmig568K1QlGCifz8DtMmPL8EZkylkU2X7VaKQD7rK55f9w4rG+GpGwC5fNjmKxhFw6C51aDZ/Ph0gqgeB6GLlMAVa9TkynRH9tGu7GE0+fwOnT53B75DaOPfkktu3bj48+/AD37l5D/0AznnnmpFB6bl0bweBAH77xm78Jv79TTFvJfAaByDJmF+dx7swljI6MQ5GrYGN/G175zZfg72wWWdONWzfFAJqMZnH+7CVE1yPweqx45unHsR4OwuXy46OPzmKCTPRIGhoFR3d68VqIhKJchr/Jh2//8R+gZ+MGTEwt4B+/+2PBWCYTcZR4PZaZItclZtiJuUnsOrATD6YmkGdX0mlDLl1EW1MX7ozcQSaTgttjw+DGfsEhBtdCUGspD4mLntxsMMNpdcnh57kXnsZjxw+J5Oa7//hPWJiZx5//6X9ET0ePGPKC4RDW4+vIFJKIR0MYHx3FxOikBICpFBqZ3kiy4XpUpCh/+Effxk9+8lPpPFktVsQjCWGAc8NgaiBvPGyxc80NhZMTBtZwcWbXhasxE0aFNsAiiRHehYKErnASRK22yWIQCcWmoc1w+hrx6qv/imQsKyxnFpxMKLbbbCjmSlK4kyrDx+D0jB0dxpu3tLXg0uUrSKZiGNzQha7eDsHOzS8EEFyNiqZ485YB2G0MdhvBiWPPYG52UZ7nvj07RLO+des2aBUOGHRO0ereG7uN737/77EYnMezL5yA1WrGv/3kF0hFM2KkZvcyV8yipb0Bv/Wt5wVbxmj3ZDYmWvAHM/PY0DuEM6eu4vrFMZSySiSiCdgsevgbfGhuasL0xCxC6xGRMGRzddkZGwEujw3tXZyqBbAcCGBwwwBMNq0gU5eWgjDpddi9ew8mJ2Zx++odNHhaUciWJSXaYjfB6WZgVRk7d+5FNp+UoBsicRPxLEau3UJgOYiF+VkZd1usTqhUTFttwpNPPSHBRn/1V/8FqUQEanUZhVyqjndTqKG3WbBjzxBefOkEDOoyrl+8gY/fO4t4lEi5mnTiaCZrbmlB/8AmOchevXpZ0I0Msdt7aAfSGRaERVy+dF0oNFDpAAAgAElEQVSmH5xMeJsaMLx7kyQHLy7PoanJhW3DAwgFFxAJhpGKFhAKpjE2NotMrij0l8a2Fnzla1+D39GIualFvPfeRyiy8+w24qVXnoW6UsVbP30dk3dnkIpnkclkpalDOQELX4b30P/CKZ5Br60XLFqypEvQGTTo6umA3apHILAEi92OlfWwrGVGuw5aswp2lwMNjQ3S5Gn0OdHf043FyVk8uDmJmftzKKTL4qchjpROykqJfhCInKhQzAowQUvaUj4Pq82CoqoMrU0Hf7sfGWrmMwn4W5xoa/dJsXnj8jhyqTqKkc+fexPzNpqa/ChViiLlTGdykmTd0dUsh1RmbgSXwlgL1At3TgdotqwoIHkn7X3k/fvQ2OQRpOv0xBzGxyalGURfAHMavC4Ptm0dwvT4DIIr6yLzIp1teWkZsVBK1iqicsucBPD1KPOoqLjuQ65FBoD5vHZJBqdem8vG3MwK1taiMo0zmrUSjGY1UzfuwfjYAibHVlDIKWTqxi2knsZUZ43Txya6Zz0FoTx5qmBzm+FrsWJgqBEnTuzF/Myk8PtvXBlDKlkBiipYDBbR5PPzjxLBys/bpkNHTyOGhgZFTuj3Ncv05vXX30AkGoPFrEFfXyOef+6wHGAXllZw7sptkbJ29DZi244uKCpeJFfJYq9rzzl5ViuqqKj1UKhJd2GD49HcsV5o1QpZVIslFJU6GBwuoJRFPhRCObMOJJJQsLhQcJKrRUeTWTrh0QxN1VWsRVPIpgpAriid6Kqh7i1qcJvR7NUiGC4jky9AV2E33SDvFRsp0uEnC56+JE4BHq7RZKez+82Gx9pqGsFgRrTpLLypKuD/dLsMcLmNwofna2SXnTkCxDSyK861nsU7O/T1db9uYuUhiJQYmk/5/2Zn2USoS3FcTr3QcSRcKpYTg2z9MFCT94uvmWvY6iq/QzXx7/CxmPvB10Cp5a8L9y+ocB860IBYblbSBE0WM8x2G5yeBgSW1zB25x62b+mH2aiDzmiAVm/B6dPnsTgfRDmnQLkAbBwcRDadRGB1ScxxTq8LXd1dUkAsLqzU3cdZ4qsSUlR53S7hI3O0vrq+LrKWUq4Ch80Jp9ONQCgoIx9ybauMmuY4zWSAn2xydoJDUSlsmORq0BDTVBPm+s49W9Hc2oSPPj6N5cUVNHjdaGp3IlPKwGi1wKA3IZcsiYaQm+/hI7tRrZWQIDvc44Xd6kJ0PYrQ8qpwk9OZNPQmDYrlNJxeY10LeGgnLpy7gNFbU3j25CtIJUt4770PpfOya+d2bBjqxeDmfty6cxv//Pf/IguexaiDXl+Gu1GH4Z2b4PK40drejXt3J4UO4vM1o6OnF8lcQVIr05EENMQbmtiptyIUjYjplVrHuYlFZEJFIK9AKVdCOlsQHJTVapT3gV/IXDqJto5GPPviUxifHIfeZpIAqtnpBUlPDa+FkC1mEAknEF6N14sznskFj2aCy+tEPJ2STTKdTMOuM8Bk0EBnVOLok7vRt7Ef77z7MSbHp+FvacWug/sxPzOD8fHbGNjQjieefAJnz14U7r3H4cKXnnsJmzcMI57KYS26jnuTdxCKh3Hv3hhWF1aRiSTQ1dKGP/+LP0M4FUWulMdqaFUMwxv6N0lhNXb3HjZt7MbxE4dEu6zVmPHO26cwObkkKaMGrU6KOhal7BoVMhn4PC7873/9v6Gttxvjk7P40Q9/hpmZORTyBTnA5VIJ1CpF0e8brWY8++JzuHt/FDMLM1LMEklGKQXvnxQdlaaKp58+jtHxcURjKTQ0NgsdpVapYcPAoHRaGbTy9a+/gv1Hd2NpLYi/+4e/x/i9Mbx48ln0dndCq1cjGF9HoVZnq1MHOj89j4tnrkt6J2PhuSnzuxOLJsXouW37MCYmpx4m5jK1mKxqBs0wFa9anwypqH8kQlEt3XAW1dJ1Z+gIUWGU0QjajYu5CuUytfRq0BSoUSmFQiLpsR3taGrvwHvkuEfjMsng4k+PAhnxyppS9OCJeFpCythtZ/He1kEDtQcXLl6SNEWny4TOnjYJMEtn8giFUwhFw9i3fycKuSTC62HsGN6DiQdT0Gm02LRxExxWB/bvPQKDxgOjwSG4QDLu/4//9l8RDC3h8ScOShfq7bc+kAKZTGuTySJmYn8LD2lfwYaNHdDpqphfnpTU5umFRVjMPly9cg+BhShia1mRVlEf3dvdIZM3mp/D4bhooAulPPAwUKehyYZDR/djbmEFl6/egJ/m3FJK3stgYB0alRpdHb0yZckmijBpbfJ5xZIx0Z06nS4UijVs2LgJc3PTYrQcGOxDMpHF1INpkX8tLywI0cZicUnQzmPHT+A3XnlJpFR//df/FSPXrsBgUKBcTCOayEiTgQFvv/uH35SApGx8Hafe/wTvvvERErEqskxvrUG+Cz19PTj5zEkoalV873vfQyqTgcvrwq4D29DN8LlkEm+9/hbmZoOoKdXQWwzwtzrQ2tGIci0rBCyX04R7t25BUdRAW7PBbGzE+++dQjyRhM6ix849u/CNb30LHpMDN6/ew/e+/2PUNGq09zXhwOFt8DktuHf9Jt746XuIx4jkrUn2QN2cyjCwunqQhY3JoK9nEmiZPF2CVq+EzcXONzF4evFwrDFsTauBq8kFq9sIh8chewmpMG67GXarFcGFIJbGg5gdnRXteiQWE1kEDar5NI1+GjHaMeVYo6jAQNRhiVJDHQoEQlrUotc26IjHq2L7js3I5mNYXFjG+L0VkSRRt83nrlFrZfLV39+LXCGLpZVl4ZPTP0XEYa1GuVoFsfUUSgU6CpXS7GWHOl8qwuaxo627Ga2dDfA1ueX+4pEUrly8BpvNhtVQSJj/PpcHB/fsx50boxgfm5KuMsPTONXlHsTwL4ZCUb4jkklVCWVFETU1YLZa5Pu5eagfKiUPdxlB6M7NLWNlJSpTZZW6isENndKZZ4DZretjGL2zhEKW2nDKR2tyABE0JCt/JdcdyOGqpq4328xOI6xOHZo7bRjeOoB4dB2x9ThiESYt55GIJMUrxsNJOp1HKlMAG8QGqx6tnY04sH+XyHJXllewurIqidPpbLkux/Mx7KwdyWRU8mUCazEYrXr0DDRi81ATTOYurC35H+oBBasl/gWFlqZpNcoFmngLv6qwKI2Rn3nYhNdTvsvfVwqo5PLIx4KoMMfCyGmEFY0eQ11bXqygWKVUJYv1SAbVVB4KppY/vDFF2mdWSYHLrjWLZbtdXw844vvGlNWH+nWaQMXc+VCf/shoGo0QFJEV4g8npbwvFtNtbTYJRCKhjfpzNnIoXeHRlwU/i3Uy3UPhrMgj+bj0vLCD7/EQ1aoXuSmJUPw5MuYLhSpa26wiqaFsx27XodFvlvuS50PFQaoo7xMfg9OqyYkIenqdMk3gwePXhfsXVLi/9Ad70TpglXj6RCwGo5nBQlqMj09KbPTjhw9KSAPNi3MLQRiNDvR1D+DUh2eE0kGiBukmi4vzonvt6+8WLOLy8gquX7+NdLIknTpGhfN83tjgg9fnw1IgIGzgXDYn3fAGXyOampswPjEliMYiSRm5AnjeFI1tL6kyEcFB8rTK+9LreHLNiz6Ria3U2gUC64iF42jyO9A90CBsaYVWLeEdhQywPL8u5skGn1cCXarKCvoHB9Dd3Y3ZiRkJJdKrdXgwMY5COQNfixsqbU06F/1DPVJQvf/GpzCqXTAa7JiYHIfJYJDNktHXu/ZtF07v++98jHKujAP7dqCh0Yj1+Bxau4kcU0FrsGFlOYbluXUoKxp4XI1QKDXCJaf2esvmTTISTKTjsLsdqFSZypjAnav3kA2XUOGhKV9FJpeTLxe1cx6PV0Zx4cgqWlu9ePnLz+PO+E0YaMQxmnD7xl3YaW4scGMxCCFodSUkRl+mHRqZrGYxw2g2oq2nC5eujiCTKsBEPjiLPJMae49sFi34/YlpBJaCGNiwScI/SCy5P3oXXb2t2HtgP6ZnZsW8nE/n8MwTz2DX8A4xCRUrVdyfnsJ8YFFQf5MPHiC0tAZFGfjPf/Gf0dDcBLqRg5GAaJs7O7uEzDN69x66u9uwd/8OTExMIBpJY3R0BksLQaTjWUnzbWzwysJPA1cyEpUO51/+L/8JHf09mJiZxU9/8jampon9rMKgMsCs0wgtIkGzsEmH4yefxHo4grukVdAcWqiKMVCv00NvVKOmYFfOKEm1iVQOPb2DuD82jmQiAbfTCa/LLR1UBtccOroXi+ureP2Xb2J+dh7/w7e/jceO7EW+nMLdybtS1Au6sQLcu3kft64+QDZVlshyh9UjASWRSEyKcy7eHGe7HE7hCVfKTC9NyHeAUyl6J4SIIrxhygpKsqg/YgXXTamsGepjTt5oLJOOmUYhhxRqjJlYTNdZb/+gGIDrKDrqJTVSuLOQ4BGP/GVKrdgV1eu1UKqreOrp40KF+eGPXhOjIQ/ETOQlHSiaSEiCcCwZx759OzA8tAkfffgpNEoDYuEo2lo7sG3bDsGSbtiwFQadC4qaHmqNGh98/Da+9/1/QDobx9DwIGw2C8589jmqnHar9BIPnsql0Njmwe/8uy+jt7cVKlUZ6TT5+xGRe1FLS79CcCGKlbkQIutxuVY29vegVMhhamJWuuBMeK1UKyhU2K0soae/CUdPHMbk1Cyu3riNl15+CddunBUzaiqeg1qpRXdnD0au3YZGYRSDOhnQPEgwgddscchG7/Yy/wDYum2zdLMjoQjSsTSm7k9iaYHG5zIcdi/MVgc2b92C4R2b5P0jMenTDz8RaWEyERNdNIkYvmY//uOf/3vs27sV6egaPnjzfbzzxkeIRrOicaeUhYeQpnY/Dh/ZL1z7jz/6BAUSZbwukcp4fDZBzX7y4SfShCmUKnA3uHHi5BEMbR3AhStnRD7h8TrxYHQcyzOrWFtJQlk1IRJJokiSmNOC408exQvPPyvF7+T9ebz55kfIV5TYsLUfe/dugRZFfPLuezj9yXlEojmRTfKaZTH4iNAhLGu9GmajEfl8AUoNr5+KkEqaWv3o6myFzW7GxP17EnLka/JjObwCTxMbIM3YvHEDSoUsagyfghpOqweXPruMs6cuoEJ+OhF/lHmodMikOOJXQ2/QIJ9LQKOowqginauKUrWKirYCg1ONroE2IXCxScDsBoNRDaVCi4vn7mBuIoJiDijkKlI8Ey3LAyynWpl8TjrplFR5fXVKSDKaEHMmO+gKdty1ZRhMBqxFIjA57CKX8TU7RfrDAwUzBUKr62huaUM4FkcmmUJvRxd2bd2OD9/5FPduP0A6nap3zhkElFOKBEimiGzCaNWoPTRt07RltBrhayRVxgnU8nA4rHDYHZiamMOduxN1tKJJLbKTnp5WkW/euTWBaxceIJ2oiFSHhTt12fz+C3awWpHXqDWoJEBJpVPWfQGNTgxs6kBLs0sCz1isUzfNRoRo1XkYqilEj79Gj1yJ3X4jGpvcaOtskLVbr9EJqpRYZ9JXGODKACKGEymV9LQUEU/modSo4G9yobevCRqdH3rTdih4KmJXO5viKUMKd+rjOU3OpXOAzgwU0g93rP9vBz6foQwM0FYLKDHdN70ih0p2vdtbXNCrayhLmmx9ESUVi8V4JKNEbG0V5WRWcI1cZIUUY9VJt5sSJcpPWPxyzeU1wRAmFvY0grKDzp9jUc3vx+xMXN5rSlNkjS9V0dpqg82uqwc3PTTBci0X0g2pL/o6BpgH39VgSgry7h42P2pCiWHDRtjy/DmFQnCUU5NRRCJZ9PW70dhIczknYiXYbTrpvD/iwbOLL4W8UiFyHpJw2OWvP96vqTJfUNkOHHi5FY09WigrSrQ0NsHlcsBgMuPz8xeEL/2Xf/E/Y2FpTrqos3Or2LP7iBQYl85dQXw9gY7WDqRTaSwtLaFcLMDutODAod2IJ1KYnwtgPZhEPJJEqVBHR3rcDjFAhqJxBFaCYkjSa9ihcsLr9WFylgFEedG5l4k3UyikcG/vbEdgPYxEgrHHVRkT1ao5FAopNLU0oG+gS4IgHkzOSOEzNNSFbTu7oTJQ4w309W1AMlbGpfO3ceniiBSxdlIwYuuMRZNDg1VvRouvCVYSCKil7mhGS1eTMHhv3LohfN6VxXV89uFlVAs6mI0WhMPLcoCgeUVt0KJroFMOBBc+vyyBDvQO+Jtt8LZa4Gi0IprNYGU1hkpBg0gwBWSVqOaVqDJoI5WCp8GKhiaPpJRSTtS3sQ+FUg7h1TDOn7qEclIBVVWPQraKaJxsefLFtXDYnaJzjsbX4fGZ8Oxzx5DIxxFjfHO5Jl1Sjiqj4ZiM2Yq5KmKReN0joKhBraxIQIfFboG/rQOXL9+UbolFrYZRo4HeoMCeI0M4cGwvFlYCuHl9BIePHMH5y5dlYSdHvr2jBWabBavra+INyMQTOLTnAF44eRIqpR4qrQnpXAXnr17F2QufY2F+GhUm3KUr2DG8E3/yx/8eDpcTsUwMq+EV4YQzqZQrarmYk9CgYqkMq92L+2MzQlpJxzLQKFSw2awSJkQJQDxM6YMRf/Knf4AtO7ZgbjmIH//odWHux8IpKCsKwYzWD36MiVdh14G9UOsMmJ6Zlu65sqp+qPHWQGtkyqgSSnUJGzZuxN17D9Dc0onFhSUJeeEG3tbajIXZGXR3NmD37m3Q26z46NOz0pH9s//wJzhwcDvmV8YxtzyDSDopJuW+zj5h/b//5udIJSh9UsBucUnHJBKmcYnJeyrRjzsddjlgcQwcCsfqeEAp3FWy0TyiynDxrus5qR+mnKZe1D+iFPBX2QB0dWQYR54s7tnphFIjZJjg2ppkNFQrFenmNzZ44LDboVJqZRPO5dgtopxBLXjTP/rjP5CArv/r//y/JW6clBoG3/RvGMBKcEUY7uVqHs2tjThy8BB++urPsbywig0DG2RDO3j4qOg7W1o6UCyoYbU54PE48MGH7+DV135YN0MPbRTM4cj1GyhkSxKsRHkCJ2q+Ng+e//IJdPW2IBYLYW7qgSR2BngwzeXFOxBdT2NlLoxoKAmL0YyN/d0o5NLSPc9mysKyZ0GVyMRRUubRM9iKwU19mGfI2sQkvvzVV7C8MoGJ8RmEV8ls50FGKYFZnIbR2E1efiKdhtXCVGgXsoUirE4DBja2YdvOjTIFWFpYEr/N2M1RLM2viHTDZnVBrdFKloPDYxRj6dDQZjlsz0zOYpaTolIRxVoN7oYGPPvCUxgeHoCikMf1i9dw7rOL0tUks5y0FoPeAo/fKYm9gZVlfH7mrEw/WjtasWnLIExmNZKxiKwFN6/fEQyvz+/D48cPw+N34cr1iyK38fsbxQh85/qYSGUUVS2q5LjXKjLFHN62Ac+cPIZ2v18Kyvc/OIuK0oTuvj4898wx2PVqfPdvv4PPPzuPdK6MVDaPcqEkwUvc9Hmd87tNTjb9KRWKqZW8pmrQGDTYtGWDUGOyuSTu3b4Cg1EHi9OG9XgYrgY3+np7sWvbdlgMRigrQHB5DQatCWc+/RynPjwtmRSCQNGwKGZiZ160406XA5H1oDgvLVodKqWyTFtq+hpaetx47In9MoH+yWv/hv6+ASHH0Ndw/fIEgvNpkZAwVIlTKwbgkQRCv0epUpJGhkJVQ0ODU+Q/hWy27hepqcSPodUrYLSYsBoKQ2s2o6HZi6Z2H7xNNimu5ufmxOzrb2pBY3Mb5mZm0NXajr6OfvziJ29haS6IcoUYQYV8/9mMyqV4GKL8qCZrmVJDlWkZBBCymdTS7kdjo0v013wM7lsz0wu4MTIuUhmzWQeH04z+gXYJQZudXhIzdzxSoJVMPiOuQ3LgYpdYpRC5jEJTg1Jdg8GqgdVlRltnM3bv2wKX04KLF87K1JXrExn+JjMnIhYJh0unC4iEWNTXoNfr4PHZxZ/C5022fiVbwv370wjHcw/lIgyjc4tkk0SYsQezguNkzUCTtaehB97O/b+qoWr8UimVsi4zYJ03vlfEP/7KcSvBTP8dD6WUl0RtxcO/K+RIVGOTQwm/vQSjlt8rLQpqC/KpOAwKymz0qOrtyKwGEFoOCTGJ0hpqxznZlORSNtbUdTY7aSzMw+HjxqJ5+T1lJ1yT+bNriQoSa4QhVGC2MDOjJPfHgplJ4KTK8P54Y6edHXWu3bzx//P3JLtxTWXBLX8v+SD1PYEJtZTmJRJ5rK1lsLqaRleXA263UZ4f3y8qJHgd8bDBx2DzgT/H8CdKEYUHzxCqHBskpV933L+oyr1vnxIdG21IhFLYtm0b/M2Nwjg/c/YiVgJreOG5Z3Fj5DKCa+swGN1QqowYvXMfy9OrQiWhTCARTyCwFJA0Q/LPibtTavQy8qamrZwvYGVxUXCCHo9TjF/hKAkVedEZVhiI5HTBSn3dNMNaGBhDrnI9QdJDE09LkyStJlNER3IMpZeuSbWaRUOTHVu3bZJI7zPnrkiAEE1FW3b0wOO1iFlr947daGzuxNlzN/Czn74v6XMdTW3S2eI41WQywOVwwe1wSVCK0azDlh1DcPjs0FsNsijn8jnMTq7g+iVqzaMSua2sFaGoFcTEorfp0N3XLmPyT97/VEg2docVKlUO2/cMwNFsQY7By1YXlGUDRi6PYWl6FYqyBqgymS4vCbRmqwlanQ6VWkH41zQZUbKxurCO5CpHvAbBW8ZjSem2MhWTMiUD48LLeZjMwFPPHZGOSCpXQigUl84KGexcqTmuL+XLopNnccYTOfGNWr0G3X39CK5G8OD+tKTzGVWQVD2jWYXdBzeja2M37k+MC4t+eHgrQtEY3O4GOf0TY0j3O7Wpdx7cwcLUNPYMb8fLL7wAnZFUmZR05K5cu4rrNy4htL4uchWXxYnOjk70923EE898CXNLlBDE4W/14NatEVRKNSxPzSIdS2D/gf1w+1rxs1+8i/PnLyJJDF2pDItJB5uNYSc1xKNRMQY//exR0atWVXp8emYEwaUQEqGE+C24aVNDLqPHagUvf/UVNLW24Cf/9jPR4mo5ZpVgC0pO+B4DGzZ1yv+ZmJhFuchI64wcMNl5YYc/HA7Cblbg5NPHsXP/Ibz20zdE9/1bv/kyhrb2oIyMTKUSsbjoVq1WB86cvoKfvvqOBLqwMKZWnmFgqURKzFPkMzPd1elwiASGcphksi6jES67BMtwpFqEQV+Ps+a/1c2pREJW6x0cIR2ooFFTj8nXXk/V01BGUOMIXA2bnWEmOQSCq3XSAoM7dGp4PS6YTRaYDFbE4mmRbtVUFdE4lipZHD58AFuHt+I7f/d3UILBIwYcf+Ikjp04gffefwdnz50SzOCO3VvhdFhx5pPTyESTOHb8GKLxDLbv3Id4IovBDcPQqm2CFzSbDfjOd/4Gn5//TIqqI0f3C5Xk6oVrIhMjwpS8nCKNyG4r9j22FS6fGbH4Kvr7utHa3CKJohqVAVNT84iEkxIRHwpGYdQa0NXaiiLNkswwWIvCZLGhwd+MxcAcyso8hrZtxI7dO/HRJ59ifnEBX/+tV5DKLIsGeW4yIKxyMlh9Hi8mxueg1Rhkc4xFYjBb7HA6vUjl8tJJ/cpvPQ+724BMJoqbI7egVxmwMLWCuyNjUhg57a761KzJi6aOJtg9VjE9nvv8rISGxcLEQRaFFa7W6dHR24E9+4ZhM2sxNzWD8TsPEFnLIJupa69JifI2u9HW1YR4PCYBThWFAk6fCxs29+D4McrbpnDp3GXMzQSQy1dgczmxZXgQW7dvwqnPPobOqMCh/fskzfO1f35d5EDsOrMcYKKl2mBDS3sjhrf04+QTj2M9EMI/f/81FKoabBwawqH9O2BQVDE1Ooaf/evPxJDO90M47tV6aFC5xPlAPTKexkNKJBVKrRygWZg/fvwInnv+KYyP3cE77/4MiWxIoAIagxaeBh/aWzuxY8tObOYBsFRBKZeXfej7//gvMklJpdLIVZTQm8xobGqC2aiXtZIG5bnZBZEIcvLGqWOORBsaOBsZSOcRlOb8/By279iOyalxuJxerC4npHhPRolYpfyhPt0gpcxAvXeZiZOAihIJhxVer1PY9KuLq8iXINcqTag6ow7JdEYIOZ5GN5o7GoSnbrYbMD89h+XFAFpaWuH1N+DK5auwGIimVWNuchmFLFOfc2jwOkSGs7IYE1gEu6ISsKbTQKVVCmmshAocbit6BjrQ1t4oYUsEEOTSeUzQID0+J/hTSkUsRqMw681mI2KhGCbHF5GMcPLI4lWNYp5rSR2HyOaBcJp5JtIr5HlbXVq4GizYsrVPmhwTDyZg0FgQiUSRSEZgNJokjZWHfhbQqTQRtgrZcyw2k6TnEgfKYMFiKotIPEaLG5RaBaxmHZobKKHjnqjE0moElZoKbk8jeto70dE7jEBcAxbs1LQ/KtxpCJXPQ0nbUwXlVFIaBPWu+UPE48PCV7juzIepN6WlZhF8rqIiJCaPQ01zBMoqPWrxVdRyCRiVXGfJ0a9K4RsIpOF06oX2wj/zJvrzMq/1iqy31IxzbSYnnUU2i20J0CNpJs9wqjxSuSKMZNFLEwYS0MRuPSfq9XRWtUzi2Kl/VHDzVz4ub4/Mp/UkVPLbKaGrJ6o+0tgLmlLoTmzOKOQQyufG+5mbi8uUg513HgBoovX7WUdpZapNSS4nAsJ+/zVV5osp3U+83IKDx/pRKeuxe+9+0Z6rDFqcPX8eFy9cws4dW+BvdGFyZhI1pR6lohLBlSjuXp8QvKLNZpaLjYVDo9snDY41otgYhAAVrGa7mD7v3L4jCaoNjT4Uy3msrUdl1G4x6NDR0oJAYBUVaLAUXJVFndQHhjUBJbjcVjidNoTDURQo8c6xoFcJs7xSSeGxx3bjla+/iJnFJbz+5vuSdOhym9E32ASn04RKKS/4vM6eQcwvh3Hh7C3ZQOwmK9ZDNNAmxKjX29MlX6T1YEAIMN4GD5zsNvrsGN6+Vcyi589dwfJ8FAsTS9ArdHBZbajVKp4kE00AACAASURBVKigCLVZAZ/fLV/S+3engIpSFkKHVY09B7fA4NYhnI4iX6ogHS5gbSkq6XI6nRHhUERMkK1tjRI+xE2MmCaDSYstO7aKYWf05gRykay8j+zYsnMl5kOVGoVcXooyorSgyWPTlj5sHNoAq8ONm3fuIZPN1Ltc1aqMb+k7ID6DGspCKYum1kZJ9Wvv6pbx+bUrNxEPpWR9tpl1MJrV6Bj0w+FzYHZhTrSS+w/sQkNDI4qlGiamZpGIRtHZ3o49u3fh1OensDw3i+ENg/jSi8+iptFjNZ7D7EIA586dRSy+Js+ZCZe9HZ146sknJa47kafhmKYfdo+AtdA6KoUqygx6CqzghRdfwtYd+/CvP31bgnxWl4Oc2cFsVMu0iHxfLsCVag4nnzkiwV13x6dx735QXk86nkQhnUOJjHq9Ttz+NFw9duwx6TqOjo8JFUSl1iKZSmF6agr5bF1PTkc/P2uPy4ddOw7jl2++i3g8DjU3F5sB8dQ6Bvtb8JWvvIjGlk788Mf/htOffiab2dETewWfx/coEYmJnrVYBG6OjOP9t88izRdeU8Bj90IJlRhdye/lgcztdsNgNCAWI3JRi0IhL4QjFvHsfoghqcADmEqeJzcLrvjy9zwAC8mNGxXHuOzacGzLDoxeDON105kKBpNJGNPhSAzFQlmMg5wkUd7G9Ey1ikamGuLJOArlPJwuM3L5FL71ra+JnOe7//CPDwtYDU488RxMZhvuPxjD1NSoyAF+46tfAnWgNy5ewfLMHLbtGMZyIIjDjx1HJE5TdTNaW3qFnsHr6623Xse161clYOzQ0d0yUSFykxM1+kdYCHAfdrhtcki3OLXwN3vQ2uJBk78FodWYkF7OnbuM23dHJaiGCadMI+3v7EIqxkCuAgJr67DZXfA1NWN2eRoVFDCwqQ+79+7Bp2c+w8pKAL/5ja9Aqc7i4vmrmJ0MQKs0y6SwpblJ7t9mZSFVQzqZlKRLi90hJk6P341XvvYcXF4jpmeYGDsPs86GuzfGMTk6JRxuh80q642n0QulQYWOvlaRZ926MSITIprhWWzxtWr0OnibPBjY0IGBgU6srqzg4pkryCXZIFEK/YSBFGo9J0VqWMwmJJJJZIs5WF0W7Nq7Bf29rUgnEjj10WkEljm9UcFss6F/Qxc2b9mAkdvXYbKo8KUXTiKfLODv/+YHYsokTpFUJAIomjv68KUXX0BvTwtGb18VjOObb7+PQlWFnr5uPP/ck+hodGP2/gP87d/8LQKra0Kn4OfBgoRnznqQTD1EhnsBbyqNAWq9Eb7mRpx45nE8dngvctkY/vH7fwdPox2Hju7B7NysFITlsgoNLj8GegfhtNsQWl1BJLCOc5+cE58TDbk1Nbv0DmzdNoSnnzqKeDSGD949hWtXKYmrwGW2IJEkprIAnVENh8cEX5MLBguZ4yE0t7agXMnD6/Fi+sEKLp+fRCZZleuPGSIkUDHQjAoGkdhRxqnTwOpgToFa0K71z64Kht1TK0wKDXGvWpMZngYXmtt9GNrai2IpjcWlBTGyMuGVBuD7o/fR09OL9pYuXL10A2vBNSgqebS1+GXyNDuxikSkiGKhHhBERCMfnzsSJ81evxubhnuxebgX7R008hYl0Mumt2NhKYClQFAyO0j82bZ1E4xaLVYD67h/aw6BRTY5tOLDKJXrEzyuf1L3qurBS7zGVFxL7Co0NpNhvxHLy3MyAaC8kyhXSqAok7FZ7eJpo5yPhxgW0zSakKXOdZvdeB0bUCqVfB5VLRsDRCnWZDJC1r9Kp0eSoUwmC/wNzdjQ1w+vfwBTK0WZ6EsvWknzZJ2BzqKdAXo8oNCETDQq1zVoSC+qipzrUbHLa7GOaSkiG42jlg1BY2uAq8UPh00Ds0GJcp7rdBWlbAaaXBhFhQb6akGKdzl4ctL5sMB+BAhgocv1lLKbR7ITXvMiW5SDUJ27XizXaTPZTJ21zsI+lS7CYdfDZtMLkUlSTml2VetRU+thAv1GxDbWu+/cz/hz9c5+/caXxOdXb9XzoCA9h4e/EhNJ86pGinjepqeigmylhMbrNeH27TX0dDuk287H4MGDe7WYXH9duH8xhftv/8l2HH9mC8LrJQxuGoZSr8fo1DjOnD2H5eUF/O63vopSMYHR0Zvw+PwoldW4fOku7tx4IEUnOc4MZYmG42hwN8Bi0iOViaF/w6AUUOUCx9BG3Lw5JiM9foH55SeekGMiC01RjV4xiOULNQmjMZttaPS3YHlxEaVSQbTFXASJV+OotlpViq6aZhulsiThKAePHsTcUhAfnzojWmO314zNw92C5cpl0kLj6B/YgtmFEK5euiOLqc1MBr1TCDjJdFJ01JTfEBNGLB/j0nfu3i3oKSL8EpmwmIqoz71+8RbCK1F0NXXDYrRieWUZVU0J3iaiMSuYuD8vgU4mvQrNjS586eWnUTMAo9MPJJ0ySyNJMCJmIDp/EvG4aONaO/wPk92U8qWu1Cpo7+6WIKvx25PIhTPy5WcRxtAqbh5M0CSfmn+v0eqhVFdkwe4Z6IFKq0VgNYhiJQ+r3SYn7iTf62we1VIVhVwWuUJKqCI04LHr+GBiFoHFNSG2sGi2mZjGqMLeo9tg89pxb+yeGIV27NwKp8uOdDaPIHn88bSMU6n9DYfDiKwF0N7sw2///tegd9qRKFRx6tPPMTIygnAoKIu73WyBw2KSjrLd4cHd+zNobPCjt6sLTrcb127eQiQcQ39bJwLzM+js7cUTT7+EM2ev49Uf/xiBxRXp2rEz0tTkE0lHOpFCqZzB7j1D6B7oxHosjTtjy9JtTUbiqDGUg90VFUf0BqE8dPd1wOG2S4eHoUSLS0toaWnH2N0JVMpKQeodOrwLTpdV/B8DfVtx7txFSZQk6lOpKiOTi+DI0V04evwQLDYXfvAvr4lMoa+vHc88fww2pw7ZTErSSilTiMYKWFlJ4O1ffCw4PQb4eBxeaBQahNZCDw1O7Hw4ZcFloipDi1icMyeBh00GLXEjZPetHrZE7WO9w1Iv6usmVRkeKBieoZbxNjvu7HLqtTrR52r1Wtjsdkl1jMbqYVC8L4NOg8ZGn1yLNqsN+UJJaDrEztGEqVJX8OSJw3A4HPjRD1+F0WgRQ+qW4V3ia1hbXUexmIbZpcfv/rtvoqm5EZ9+8AlGLl3DxqEBZAoZ7Ny9B2q1Hh6vH3Zrg5hg47EIPnz/fXx29qxIDJ55/jg0Wg3ef/cjhNdj8h5RskezbIPfg/2Ht2DTUD82bepHMhmSVEuScWrQ4d7oKC5eviQ0mFgoAaPWhE39A4isrUtHmeQbncEkhfNqZBWFSg5tnY3Yu3837ty9g/tjEzh4+AC8XodwzwNLcaiqOmzZOiQmvVOnTgkXXjq36QzMFhvsTg9K5RqGd23DN3/7FWRzUUxM3MXkg0mY9Tbcunav7qkplUWyxy6sxqhBrprFhq09cDfYcGvkJrLJIkLBpMTcc9LPdMnNwxtx4MhOFIspBBaXMHl/BsEFyu8e6p3L7LXSiKyTEXc9NyAtunB2X7cM9Yss4PTHZzEztQwCvGhi7OhpE9xrNB4BlFkcfWyfEJ1++uO3UMzSAKdBoVRGRanA4NAQfuOVlyVR9szp93D18kVZA0pVFQY3Doqnw6JTYHRkBG/87G2EWMSlK4IQFt006yOWOYp6qAsLBzG78VSp0cHismLb7s3Ytm0DIpFlXL99TZ4fQ3dikRBikQRUGj3UajMMRquEpEXXVlHJ5BBZDIm0MBqLgd8qm9uB4R0bsWPHJiwuzIv58ubIJNTQwWN1SEOIa7DOqILBoobTa0VrZwtm52YEx0tZpl5nxOLsGkZvByTAiLWryWysB5hxoa+VRdopcaJcV6wmSdgo5nNQCv8cyFXyolFmQjQlXFWVGh6vG+5GG3bu3QS1poIbN67J3sTvg81ixfTUJPr6utHg9QlggLkl6URMOPOhYAw3r04jHiqK6ZBrBOElShog1SootAo4PBZ0DTRjcFM7unobYDSo5NCmhRZOjw/ZUgEXL1zE0tIinn36OFxOJ2olDd75+ec4d/omcmmV6LlprKWnhNcScZb0zKjJLJfrqwyDuQyXT4eOThKSqpKJshoISyHK64tNJdKv2IxggBvvT8nnqFLKe0gzKSVxXGc8disyuQKSuSLyJU4TanCatALJ0Og1SLIbrtHA5XJJCrHF2QG7d6h+7dSILZRUo7pUhB13SmZK1PmUBdUoF6CKYkkKxeum1Xoxb4CWmqtaDbnwmjTgdHZKh/UwaSuwGkjl0tS9BRToJ9egrrDJVJeq1B+vznB/lNvCrjiLXcqpHlFk6oU9PUmEa9QbkaxvpNCvVH/VGWcxLyZUDeWS6l9JHpVaA9TMPaipocozLImm7yLC4axkuLCzzxslkSyuRT75EOfIl8zfy/N8+HxZd3BiznqCOvulpQSMRi3cnjplJhhMSxH/yCPFgwADudKZX0tlvpiqHcBv/cl2bN3TjPB6UQrbeCaHsekpXLt+Q5Bzzz9zXDBSq+uLaGpuRlWpx5nPLuPS2RGkQllx/PNC4Pixzd8Ep90iaYjPv/giozIxO7WItVAC167dQz4jzSBoqfkq52Ahi9esEV01cVvEmTGdj2M1n8+PhblFFNktN+jF9MaAFAlv55eeJiPithQFeDw2DO/dJbz2myN3EY2uy6I5tK0djS0+6U5Wyuw2mhBcSyCwEEYpn4eTIz6LA7FYEvFUGBs3d6OpzSd4vPn5ZVQr1Dkr0exvQSS8jlQxhd7BbrmA798bx70b92HTuLCxbzOWl+ah1FWwYSuTRzO4enlUzJkmrRp+rwsHjuxGupyGxe2AUq3G5Ngk1lbWoVCoBdVI/nZXdxtOPLUfyXRCIqIj4bAUjM3tHdIpvHX1DrRllaTQcUHkPsEvu8ViFEkRlx/6DZQahRSh7d1tKCuqEmhCE5TWYEA8lsLq0hpyqTwqxYqMixnkQ6mPxWEVbSCNqzRnUlbCBdigIeVGiT/809+GwW7EW+++K8atQ4f2CcNfqzeIzIMYSHYHlTWtIDyr5QyM+hq+8s3n0bWxF9NLAXz08WeIR2lKToohjZuixUiutE+QeKuhFJYXVrB/9x4xaH1+8ZK4+Lta2zD1YFQiqjcM7cKDB0s4d/qcGKA4FWC4FFNm/Q0N0lXLZRN4/Ng+nHj6GBbXwvjl22ewsrCGRDSJcrYir524TnbdFZqqdNs0OiWcbjtsThoVq2jv6JECS6lkgapEb38zNm3uw+nPPsMTJ57DB+9/hLW1NRnxkneeL8Tx+FP7ceDoHiwsBvHW6+9LUdXsb8Azzz2BUpUTFT+aWxoQXo8gkari3t05/OJf3xGyEjcEMpuNOq0chvOZMtxuavdNInOhMVSvNwq3PZ+vIx8poRDGN01/D0kdPMCxYKcEiB1y7rdC8HiYnKpU0dCkFDQrPydiWDna7+rtwtWrN8Q8Rd03O2KkfZD5zU6O0+kQ/CX9K+wmk2bEA9KevVsw2D+AH/3gJ+I1iMXicPn88Hr9CAZWkUrH4W624/f+6BvQGjQYuz2Kc5+eR2tbiyD99uzdK1OWRDIPh8WHRo9frrtf/OLnMvmrKCo49NguKW6Zphtei0MLnRT43JA55fryV5/F/kO74HbbZf2h3nxmagbJdFqkNndG72Jqch6zk0uwGe3YNNCPhdlZZJJFwaVpdGb4WxqxHltHJp8SQsbOXUNIp5O4cvkmOjrb0dLciNnZAApZGrl9+J3f+X0sLMzib7/z/0ggHCUA+WxGAnNYuLM4ePrpp/DkycdQKCQxNzuFhZkFJKIpjI8+wPTElOQqWM0m6a5milnoLBps2T2IUi0j5lma++/dmkMuWUC5pha2/P5D+7Bpaz9KpTRCwSBWl0M4/dEF8b3QJEtErlLFiHhtnbWsqiFbysHsNKGlswmPHd4nmMjL56/hxtU7dbKW24Huvi5s305pyATyhQQef/wgYtEoLp+/hXi4hOByGsVyVQLZ2ntaJDTt8cf3YmLyOs6c+UQwu5yIdnZ3i8zRoFZgdmIW1y/cRSGrRCFHBnRBihzpgLJ6p7iKBmmdRuSIbDxU2TE1qNA90Ibh7YPiY7ozNoYGfwOOHD6IZJQp1xU0tbRAY7JApTWLZnt5dh5LU7OoZQqSdbAeiiCRy4txsru/FS3NbmjVKqwshfH5ZyPQKk1wWxwIhdZE9qXUMuSGNBsL9h3ci09Pn4bNboXXwxRr4jBTuHdzUSRXDCAiFIHdcxbDlHvyO8jCR6MzyLVK0heNsyC1VQvkqkwbVqGjswvxVAbReBLeJh+cXgvae3xoa/NifHxM1miVQotmfzNKxZx0OrVqdlM18Dq9CK+vwWa2Y3p8AR+/dxnJKA8IlGMIkl4Kd0pmSEiq8/Y96O6nzt2Knp5OrK0EpOFhMJgRiDCwjBzvtNBghrcMoZCp4rXvvSevtZTXiDeAckHeH+UxLPj0FgZ8WWC2maHSlFFVJGCylNDZ5RS0ZCIaweJcALlsBTWlTj53nl44aWTTid17ylaYbG4waGV6zj2MvzdRBlssIxzPCBGNHh69EOkcciBai8awHouLDtvj4NRiIzoHTwolivWzgqlU7MbI1cVoLEo7+MaoRYLLRoZ0ryW8rgwNBWAcu6r1dTkK7auKqshCOBTg9WnWViT/QF2sT64pmaymwqil2Eysa+WlWH+IfHwkf6HuncW4XF+UqjxMsf7vC75Hxb4w4VV1vfuvuuXSMue2zPes3p0vQ4my0gCLmoFePJRUkM4UEYnkxIDKgpt6dXlOD++Pz4GHAz5F8t7FiKut6/C5t8ljKoD19YyQZNhp54Gaj8f9gO+1eB2kdiMR6mEa96877l9M7f7tv3wM2w+249NPLkhCl8vnhdFqw5nPLsqpyqhV/7/sved33PeZ5Xkr55xQyDmSBDNFUqRIihIVbWXLbk0Ht+222x3OzPb0zO6+mD1nd2Z2dnrOTntm3dNh2z12t21ZVk4URVMUSUnMBBhAgMhAAaicc9xznyI83r/Ab4xzeChRFIBCVf1+z/c+934uPG4LXB4zHG4PXL4WXLp8ExdOX4G+rofdZkY5n0dgdQ17x0fFMrC2EcChhx5GraJAIppDIBjDxMQMsskqtEo17CYD0skwDGYVTA49bF4XorEMwsE4tCymsFthddixKsMzB1NrM3gZj9/3ZKkFx8aLYmubFza7EVqLSegB83OLSMWjsFiU2HNgu2DOFpdXYbXaJcnOk2khQZxkTWrvyYO2mGzYu28Hdu4dg6et6UNfWFzFxORd3LuzgL72PiHHLAaWMTI+hEw2LuG92xPTKERq6PB1wWwgM7aI4a0DCMcTuHNnVcKfXrsDZoNaSiv6t/Shf4zosCLu3LiNYo43KqMUTbDUyO114H/68z/E8soclpcDgmwr5gtwer0o56u4OzkFp96KfLaAYCghKDCSRPgGdLgsYkO6c2dG2g0dDhvau9tQIVlZWRFFPS0owRIaJQUSERILGOxUy0HFYNHD6rSJjzYSiguthbgxlOswGZUw29T40guPorWrHR98dApzc4t4+PghtLW3IJvLSfPt0uIaIkHiPRmczMNkUMDjMeH5rz0Ovd2IK9cncenyBAwaPTq72pFMJaBWA6V8Gvse2NUMvpWVOH3yDMaHt2Bs2zYsrW/g1p0ZOC1mCZ529vYikSri7tQS5qbmUc5WJBjIQlL6JEkLqgj6q4KXX/4yHnniEaysB/HDn7yLpUXaZZIo5cpyI1bWFbDTF69maUlZMgUcjEwWu7zO2F4ZWgtCqzPImrO13Y6Hjh3ER6dO4snHn8E777yPe/dmZZDu6GjDSmAW+x/ahbGdI7Lq/fjDc7j6+W2MDQ/i3/37/x1XJ75AAwXs2j2O5cUlsKbx8uUpfHH2OsLrYRl8zGaTlNFopRa3LtXnDBQpFFrksiUJf5pMJpRKBVHdN73ubFJsrkUZRgLKlbLYZERt55/Xmxdhkis4dFCN4U2S2Ds+NpbZHDp0CK+/8TYyuQpKhbpcoDngMSjKiz5vViqVFim2KGcLUpyjUFWwZ9eYtAG/9eb7cLucchAguWhoeAvu3JmSwcDqNuDl331e2NIriys49/EFaNQ67Ni1E6OjWyWDwRp0q9GLvq4B+H1+vP76a/jJqz9FoZLB2LZe2JwWKTyKBdPQqYzC76fftrPbj9//9tcwMjaIbC4jeQPedOnvXt1YFhvK6V98IgjW+ZkADBoDOlp8KGQz0GkMCEeSqDU0OHT4QZz+9Kzc811uE770zCPIZpISFO7u7pUNYTjMATws7anPPvMCIpEI/uav/6qpXlVrSCUTcsPz+PyCHhwcGsAD+3cKcYIDwer8KjLpPCavT2Jhdh5qhUI2ZnxOqciqjAps3T0EqMqIx2Os5ML0nWWkYhmUygqYbGZ4/S3oGWiHzaITEphVb8OtGzOCeCX3m5kVEon4XNEORVtDsVpBQ9OAu9WFAw/sRJu/RUrSbt2cQTaXl/c+X/t79+7FMq1w5SwOHd4r4XWT0Yl4pIrAShazs4tYXV1Ga4cdBw7twiMnHsTc4qQgKxcX5qV/YGBgGBYW38ViWFvZwOXzk0hFy6hXdLJppW2EfmnxATcYliYOktujkrTvVlCXa1ZbpxftXV6x8pWqSgwOjeCl55+Dx2ZEKLSC5cAKjE4n1Ho+33ooysD3/+/vIRkMS1NxMplFtlqB2qBGa4cbXqcF4+NbJaT+0YfnUS0qYNNb5TnWGVk0p4HJahTf+dNffho//OE/yEGz1e9GNBJFKVPH3DTV/iK0Olo81LA5LNLES5tMPltEPluVwjz6zIXfXeVhrigNo3WK8doG+gf6kc7ksRGOoKXDD6fHjLYel3RFZNMpKV7ic9nq72iiMk0a9HS3ySF4empasL1Om0MOsJfO30YqRuQyFdOmwqyhVYZisqIqhyy334Gefj/8fofgmBfuLUgwms9VGQ1pPma53uhYD7aODmNpLoB337iAVJjUGnXz4E9baqMOpU4tRJf2zm7s2fsADh0+CJNVjUR6GTcmz8Dr02DHjhHMz87i5LunodOZYbC4ZGvKQj+91iQZGApv27Ztg06vw/kLZ+SwrVI36SoUjaochtU8/KilTG+orxdtfj8mb01gZX0dmXwOBosGg70dsNj74Wk//svBnfaYpop+X3FXSkPMLxV4PiAeRpoPjEsSlfyuUVQFsNFQG+T7YIMyV8i0EVKBJlO+kYlBVSepRQl1NQekwvftiE2velWlhZLBgPtfXzIB94kvm352fjebKNRfDujcQNWbAVEO2/zg9Ze+c1pjGEqlKk6LDVX8tUAa3d12uXZzpllaTAn2kQM3H6oElVnMyAG+aelvbl0BsdYwcNpEbZrk63HO4gGC5UoSlr2v/MtBhKhoiw45ycQ1Dyn8u9wi/MYq8+uZ2/HSd3ehY1SHxcUltHe2ikobTWXw/rsfAzUtnGYnNtYDMqD529uxEY5hfn4NK/eCcOhdaPG4RP3IZWhBKGBoqFdO5V09AwgHU7L6Xg/F8PnFCSQjOSirDVFYcwysWLWwuu2w+zxYC0akUr1RKqCtzQ2tUYOVpTUZOJiCZ1Mcy3O4GmdSXTxhpSL27t0h39tiMICohGSDKGVzUsd75JGDiKRJKImJukCMHhX/eqEmiCghUxRrcDqcOHHiGNp6nGjrdWN66a74BCcm7mBlfh3dHT2wGq0S3Euko3C3OEQRDa7GEVnKoJZtoLPNh+GRTrT3tCKWziCerODK5eswsDBEo4BGX8PIjiGYnWb42vy4de0WVpfWoeZFTK3FympA7AoDQ71ywidLXqdSwevxCIM5GU1iZX4RHW63DAgrqyEk4gyD6oS20NXbhsGhIZw7fxGBwLp4L7v7OpEvp9E31IlqoySlSqUiq7JLyKVyQnggW58DCVUmcpNJF+GNLRXPopKvoFqswmxSw+k2Yu+hcXT2d+PDj34hqvnhhw6JZ3l2fhb79pPLvYCNlTji0QzqKKKjzQedTgF/l0t4wYFAEOGNMLZv3y6UoF+c/QTJZEyoNi++9JhchIi1O/nexzh26Iiw+y/fnMQab8RUD/VmuFxewfzNzwWwPLMiPk8uG6hImY0GUYU1SnpLc3jhhafx6BPHUVao8KMfv4UbN25LloBDeyaRhhpNYhFLhmj13rZ9CwxmEy5dmUClooC/xS8NsbSXZPM57D+4A718/Cc/wvDQVkxM3JQbElnkzDIUygk89fzj0gocioZx8oPTmLk1h/GxcfzRH/8hrt28DKWyJmFrrva1OjMuXrqJW9enBTNYq5XRISE6I8qlpmWLxKBUIotCoY6CeB910upIjCo3SZsfVNj5i8p80+d+P7wqtd68RzGgSnoM17Yc3Ek4YGMlldkGfH4nvvUH38S//z//E0KhtAQWaWc1GYna9MgqmeVcmWxews5cZTPQzUxLX28b4vEoNtaC8Hrdgi9lKZivtRWLC4ui6uutajz2zCNQmzTIprIyuOczFezZux8utwd2hxMedytUDTMG+kfhdXnx9z/4O7zx1uuC0ewfbkFHpx+XP7+C0GoCOrURjQq3DFX0j3Tj6996WbZM+VIevbyGRcOSCciXckinsjh/7hKCa3Gsr0ak/YbXLbNBiwP7H5DDFwEnHq8PJz8+IwfIrh4fvvPd35VNCv2cLf421OslXL06gVMnz8JosOGJJ57G9PQs3n/7Q6gVbBwsN9f9LHDy+mR7RZzriRNHEQmtwW62SqsncZqRUBTL8wzs1yQYqDPq5cCt0CsxvKUfK2vzYp1S1HVCsmKvALGN1Xpd1HHyv9EoiX+XlJrIRgrFbOWXXld6mUn+4SpebzCiUKtCZdLJlnP7zmFYjAasLq1g/t4qUums9Hd4/T4pmqrV8jCaga3jAygUMrKp9HkG4XUO4vLFSfzgBz+AWlNFe5cfh48cQHePH9Hw35xv6gAAIABJREFUKq5cviyle0aDGd1dnfD53Lj4+SXcnZyVIZmNo7l8SZRWCnz0uXNwp9pOpZAdDFqdXjINCg2EtDIw1o26so5qXYuHDh/HIw8fh8toxPT8JE6f/Visne3dfWJ7qeYq+OyTTyULEwnGkEjkwbiHQquCr9UDl8OGXCaNWCyJtUAUFqMF6jpZ1VnBj3Lzqydhxe3A0eNH8O57b4on3e+3CVQhFAhj4uq8DO7Mp5jMBtjdbOG1yAGXw3AskodKb4DRapJgd6NKCEAJpUoFpXIRGoMKVptZAAwcfjytHnT0+OFpNcPjcyIUDGEtEEYknBDVOJ/LigjDErTl5RXwgO6mrdBiQjgYxdxUAOl4GcUsN2Tcqqmg0qlQqlXkAERxzNNqR1dfK9paXcgk01hf2UAhXUUymUOuzB4BEpWU2Dbeh/379+AXH53FxXOzyCYaKOc48NHSAsEcK7VqOD1u2YY+dPQYDj64H1eun8fiyiRUmhRGt7TDRHqNWoMP3vkIJrMLnV39mL57D8F1bko0qLJ8UElmeDMMe/vODeSLKbhcxCob0OL1Y2k5IFYZFe+fRh22jQ7D47Lj3IULiCbTIjAxwD400A2jtQuO1kM8nzbnU9K07ncENLiF5Ib+/n/jWoJAhnyuJI+rGZZpYiS1yqp0GmxOubTyUKHn+1mt1cJhqIEYH62iIgHYei4Ofb0ogghdB7/6sYlTlAGeSjmtKVTwoYaqXvmlr53DOW0woqbXG/Le4HDNP6eaToIeh3X+4lzADSqHalHTRYVnr0Qaa2sZsbX09NhhMmvFa8+DgDwuqvJySIaQp8iK59ehst7X7xD/POli/MIZ4bY3UZT8mdHatbkp4OegrUcCsRqlCDm/Gdx/TYP7sRdbsO0Am1Gj2L57hzDPZxZWcO7cFRhUdrR7OqRgp14rwmbncOdBYC2MuxMLMGscaPG5mzf/Rh2lXBbbt48JlcZqd+HiF1fR3tKF1VAMZ89dEqWsUSpDr67DJoUfbVKoobPbMDe3hND6BpTVPLZtGZKV2I3rt6Hh+qpB6koDhWK+yQ6VAApvaw10dvjR3uFHulaSN/TK/CqK6QzcxLBtH0auVkY8k5HgmLwyWfebzElpBSvoGQThzY34ru17hqDUFlFXFOBpcWB1NYCe7n5UKg2srq6L530jvIFUJol6XYV1JvqjVdSyjNUCR4/sxdHjh/HZlSuYureCUDABq8EEh5Vp+Cw6B9rQPdQtpRDLcyviHTQYjLA5Hbh8/RLPsfeJGmbxRVaKZTyw7wEhIKyygXJpFa1OhygFgbWgIKV0ehMcLruweElamL23jI2NqLzxuN4nf52YPEajVtciUoZToD9arZbnrZDLQKGsymGko6cTBrMZ16/dQjycQiFdJFQFJpMOLq8NDxzZAbVBg8nJKayvhfDQ4cNwuq1YCwVErQsGQwgsh4TgwYAQ8ZL1ahGZfFQoPQzD0l/8+1//BnQGLd798H3cm78LrbqG3/ndr8Dv9yAYTuOt197CzvEd8LX5cPPelKx/g6thUdeLXD1WSMjJi0WAAw0PYwZWjlutovQ1eNFTAs88+wS2bt+K7qEhvPXeabz/wUcIhSLIpLIosuFQo4bdYhQVjDy5E4+dQKlWxydnP4PT6ZOAYzgYEPWyVC5hy/gwNDoVZu7dQ4uvFblsUbz8RRlijWjvcGKERSdUZmMbmLgxgY3VDWwdG8OW8S2oNspIpmKoFQsw6jTQ6kxYXgkisBKSdmF+qKCBljXdRKIWS+Lj5L0lyC1Imq9/BdQskyGhg0QhQQI1P+S9IWpJE/9F+8nmn/MaTpWHgzatoLSr8YbosNlRq5XQ4nfhT//5n+Iv/tNfYppFX1kGvRryPu3t6UKhkIPH7ZOhJxpjHqUiCDyqOiMjA1hcmheMZltrKwqlAka2DaPF58PHH50SO5ZSr8LglgHsPrBTGidPf/ALCY/u3bsfJgsRiC709w0hk6Ln2w2dVocf/uN/x92ZKWQLSXT1ezC+fRSfn/0CgYWQoAk5FFWqJfQOduI7f/w7gk6VIbWSxb17M5ibm4PLxYMu8OmZ89ISGmTwT6lFd0eHFGDxoEH03wMHH8DZc+dw5coNFIplONwGPPfS4+jp64TJ7EAuV5Wm5empWdyanMLhQ4ekefXnr72BWDABRY0otTySqRQ0ejV8LS2oNOrSjvn733gF0UgQsXAUgaUN6a3gIYf/zMZcbhjZ/MsXssFuwtZtY7hy/RIqJbYj2iSsyAwLh5VStSafn9YHIuJq1ZJw7RPhAvJpDgQs2CIesCZqL21wWjLS6aPQqQRP2T/QDrfDitnpeSwvBUVlM9uskks6fPQAIpFluL0GPHh4B2LxIEJhhpU1cDv6MXNnHjdv3kRwYwmdvd0YGBpEd3c74pENrCwzlFhDJBKTcPdvfe0VnPvkPN7++buy5WtUVMikC4Kx4+BOGwJtj2zANUvVekn+P6rTtK10D7bi+JOHUEEJq6sRfOmpF9DZ0Yczpz/G3OIC1jfW0TPYjwMP7IeDuZFwEHcnJhEPBnH7xl3EolmkGaLTaqVckPmDbCYnh1gFMader4QNiY1kj4bOYIBSqxSVffvObbg1NYHh0W7s2DEgdpgLn17AnclFbASKqNWU0Bn0sDmMYsGhCs7G01SiAhVDq3YO+3Yh3RCpydcgDyQUSax2C2IJNtZqxb7EzUJbt0eIbLFYTN573PiFwmFpam5v60B/fy+Wl1aRyxbQ29khm8pMIoWle+vYCKTA7jBat0nNYSFSuV5BTdmA3qqEv9OF3v52ObDznsn7Kf+/1ZWQPAd8/7EZu7+vBQODvSJ+zdxex/JcDIVs8zmiOM3JmIq7xkDWt1ves8Uqxax16I0VtHeZsWvPIJyOZoYntBaDv6ULJrNVNmUsZCRmlw225XJDDrBEVqo1DVjtWmn8FuRvqSKs9hSvQQoIGnF0uAs6rQJr6+tIpvPICUdfh/7eHrhbB+HrOyD3RX6vEsBkKJW00UZdaHYKrrzFztJArVQSlwBpL9Aa76PZqU4TukaLSQMa+i/FyaVAo1hAo1KEzWGCUduAslaSn2MtE4G2kv8flBrewZVqqOvVXw7m8jXvh1VpD6Pyr+CL4VfoLwyScjDnty42R7HTkP5GOEGzUZXXdfLXk4kiBgedzfnnPo0mFs0LfpKvmU1kpARVifpliJhNrVL2pBBeOy01LGiiZYboStrpNu0+QtSp0G7X7Ajh59wMkG+q7/y7wqVnAdRvrDK/nsn9d//FLrQPKrC0tIrDx4+hqlTh+uRdXPjsOty2VujqWty4ckmKDKjsPnLiUdy5M4eJK9PiESSqji80pvjbWlpkrac3a/DooyewML+MXeO7kcyX8eprJICEUeEq26LHtq1j2LN/P2weL+4trWJqaga3JyagqGaxb98O5PIF3Jy8g0ZNBa2C2CSuikritePqhkl0etra/D6MbR3GfHAN4WhcuNmKCi0wCgxv64HSoEUikxMlggUpbFGrZuiB5ODDgIxehkiVpibUEJW6gO5uH/7ZP3sR6WwS/rZWLAeCSKQzGBoew9LqIuaWFrGyHMaNa3eRiVWgY/I+kUSLx4k/+/M/g1Krx8dnPxO/vcfugkmvQDoTQtdQG1ytHjQUamTiWeTZvKYETDa9DCfZQgIOm0MUUjbMRTfCYo2gupNNFgWh59Qb5WJEZF8inofeyHCWHg6PGT19vYIqXF0NikeS7y6Pm9i2NvFux+J53L4zJ35bIaooVWjUOfwU5EbZ2dcFs9WKldUg4uEESuQec1DUqqUCfmxXH9p6OnDl6qQwk7u7umXotzrNgmkzmvUIBSOoshCk3MQR8kCxZVsfFpdnZZXssfvw4P6HhBx04+YE0tkYSvkYvvvdb8oh5tyFL/DZuc+wd89u9A3249rdSSwsLsOsMWGoaxifn7uMQr4Oi9WN6ekFhDYiwjfn4G6zWqXhk0M5V5zPPvO0+NXJv55dXsOtO9NCUShni9IEqFNrYGRA2mZAvpTFkaMPoVit4pNPLsDb0t4cVMNh8WVS3Xa4zFKos7yyDI/HIxfncCgmh0Iqv929Lejq6xQOv0pfx6WLX2BtdVVsB1//5teluOb2rduiLFZyzYa7TKYoBUFUMgwGHjpUSCXTiMcSMOkNMJuMsJitcgPPZamGsDRJj2K+LP52Dut8P4iyQ/zX/cGd/86CLrHObNplGNxSNzfD/NBpIYM7rVa0m738tZdx8uRpXLlyR1a0vKNZTBqMjjDwmUYykZXQXD5fkAu9+Dzr5K93IBKNIJtnS58X+WIez7z4JcFzvv7qz+V5J9XmoYcP49GnHkEyFsOZj85gYXYJnZ2dcHsc6Blgc2M3eBNyWJ2yMXj33XeEcrUWXEXPkA/bto7g87OXsDgTgFpBi5sJ+XxOKCD/87/5F+LR5vs0FF6D39si9BEGUxnoXV5cxty9JeFgo6ZqPm6VVrIlvDm73E4aNCRgmslm0NHjwe9966vo7uvA3NIa7tyeR2A1iGg4iXy2hK+++LwoYv/1e/8PPQlCwuGzwJ+TRq+Er9WPmqIBs82El195HosLM6J2ktJSKlYQj8axvhxDNsXiFiN0eoW085JTfeDgQUT5MzrzqWQeMqk8Crm85GGKtbIEKA8c3on2TqccvBPhNGbvriHPavmGBplMTvISJGlxY0BrQ6ZYADVYFwlZO0Yw0NeHt954D+FQApVaQ7Yjh44cxJNfehTnzp2EzaHGAwfGEQoH5AZ/9cptWMxerCytY3FxETabEdt37RIxoy72HDKfi9LgS3IRi3fGRsclu/Hv/rd/i1Q0iQa7KqSxsYpyrSEH8ubgroLVQhwkB3eNXBPrqio6+314+ImDyBbTYsM7/vCT0Ott+A//8XswW23SN7JlyxacOHYEZr0Cs3cnoFcAn3/6Ga5enESBm1ViDJVqWGwOFNJsjMyJys9rms/rEIsLnw+1WgeVlhaTJgudhKlCOYujx/bhoSM7cPnyeSwvLGPy2gxWFnLIF5oDGSEIHZ0+GfdWWWZVUECp1cLf6sOjJx5BJBjCxx+elmGIBy+SmLaNb8XcwoIEwc12MywuA4ZGOtFQVpBOp1As1OV1mctnZVu0a+c+DA0NYHLiNlZXVsVWpGhU5BpWzilw704A5QIPRk0PdEPVoEYitjSjQ42Onha0d3lQreZkK2nWWTA/tYzZe6uoVpTSE8HeEnK6mRdTKdVYX07LgaCYb0jOq3nwVwoGUqEhK14tPHdamnQmZqo06Oi2Y3xHP7ZuHRGizNkzX8BstCG0EZZrGttLTTozGg21vIdSmbx4zLn5c9gN8Pp47yvLn1FgiiUKwpnX6YHeHrtQVkwmM0KhFJaWowK9IKa2Y2ALxg+dQJU3Sgk4c4tIlCMPhyQAsTGXW/qmyFGvlEQxZ16VAhd9rAbdfXtKrQGNWiHBcopPimIGufUFVItpeLv6harWKGSgbFRQK1egLKahVf2KJ32zjvVXPO+8JvO1UiW6l4eI+yQZXkOZJTKSma6g777ZkkqrHQd24hr5vmpu4MtIJktNW6xDL49PnmJN0ypDEYfDO1VyhnH5+Wj3kfsCgFS6JJ+bf5d/x+U2SuESDwybeEqxx/zKgYCfI88AKhu31SoZ1GmzEXZ8g5ab6m8G91/P2A58+ffG4O5mGQbw0LGHodLqcW9hEe9/cEpKgTKxJGxGk7xAuDKi35fqx9pcFE6LXxRiqo6JBFWFCgxGFewuM/oGB5GIZ7F7x15RPb744rJgCGulHAZ6OtHa2gqodDDZnIgkMjKcBQMrcNm02LFjDEvLS+JX5wBoN9mgVmmlZp3D4GbNu5ovai3X2h1MWmAjEpN1Za3ANtAaRncOQKXnUK4TEk2cCLFSBbq6GhuBoKySjEaD3NiouJrNGikVUapKMsjTZtHT3wez2Y48OcqoYG5pBksrS0hlipiZXsTGagKVbAXpUBzpcBH79u3D7n2HcG9+DTPT01CjBr/XjOXVWfSP9aCtp1P8wVyZR8NxmE0m4ZWH42vw+KzSLHlv5p5c6Mi27+3ux4XPLmFjNYZcPA+PySmebgav+MbT6HTQG7Wwu03C4J+bX0IynkGbvw3BtQ2hNezaNQ6X242llRDuTi8im09IEEgq7ZVK+PweVMELsB4GC4PCCanFziWyYhIkP5cHg+6RdoxsGcHtqVnhWRPR2dPbDp1JLUg+rqODwQ3xb9ODzUCQxWrA0Gg35hbmBKuoqulRr6pRLNURicRlnWzVKfHH3/0OXG4XPr92WVbujx4/huFtY7h04wree/9dWInzbOvCwr0AlAoWRuhw++4CopF483vU065CHrBZUI+kZnzn29/Go4+dQE2lxnunTuP9D0/h9tSMhFnJe6fFxmo2SANjIhWTg4fZYZHNAelBJI2QOmK32gXByEMpvfhnzpyRRlGiMNfXaVnKiN3H57ehd6gD/g43iqW0lN9QKV1cnscLL38FGRJ8cnkUc3nB0G2sh2Rwiscy0iaYy5Wg15DFLpw8abfkIY0YNV7Eucngz9BsMMn7gIcJFos0g6f0ezd/572oaZdh8Ys4KqWxkFdwtqZqpXabbY5srGwygt0eJ44cO4Lz5y9KtkNCdmoVrCYTDhzYJ42fa4GgKJNFNkQ2qjK485ow0DuIuzMzyBZyaG/vQqFSwpeefwJOpxmv/uRV1AtsXlThyWeewNFHDqFSLOD1n76GuelZdHV1wu33on+oHzaHGwuLa2hvpc3Ci2vXruKdd9+VoWJ4S5e0s57+4AzWV6ma62E1W5DLZdHS6sbvfeu3BPnHvAhfe/29fWJnuzZ5GXaXRYpsrl25hWsXb0sRGS1V/NmSxpFKsqRJKwOM1cYsSBzeNju++sqzqKvKWA5swGx1ivc4HS9gYS6AfTt3y4Dz0YcfyfPJmzhvgCRfMRxOBnexVoLVbsL2PWPIF9ihUJMtg7qhQj5dxPy9DfHzcphiT4JO34DWoMXOHbvFhsXtkFajE8oIaSzlKlGMVZhtegyNdcHlMSKdJOFGg/WVJErMlhQbyDPj0YA0+nKTsra+hlQujTLfj3Yztm4ZEYrTxQuXJKRXqldhcZpx5Ngh4bifPPUu7A4DxsYGkYyzhTaNyRt3BO/L63xDURWiTndvv+RA9u44IBuEt996R1ToTK4It6cVJ44/BoNag7/4t/8HMsk4yoWS5HKKbFGuNlf+3J/ydUgaRoMWGekCoa2rIvjHLTsGkUjHEY+l4Pd3IxrPIRLLQWuwyM/4yKGDGO7rgE5VRTmbgMduwztvvYszp88jkyoIh7qqUAipjNasfFomboG/sKRNp1KiUitCSTa1QinecB6e/O1+pDJR9A92SC8GD7Dc1F39/A7WA1mUSiqpUHC4jBge7YPNZMLEtduiluvNZrkn2awmzM7MIRaMQ63TyWBFCldrWyvmF5fk65GqZHMZ0N3vhVpLzF5GBjixRvH3XBXDw6Po7u7AwsI81tfW4LJbhQhFrxERlcHVNHIpgm1IISFGpQm3IQ7SYNfJ4N7a4ZLwPDMVyqoCqwsbiAab2SQO5DysWC0a2B1mIeFkkhX5VcjWxK7KQZaigVxENPexkKoG1CTxWNWwOFTo6nVj+84RdHV14PSpM/K9m/UOCT4Sk5rNNEECFKNYwhSJJIAGrUMWdHW2Yt++nSgV85iamsadqVnBh/JQaXMo0dPjhMdjlS4L5qhoDVEpdYJ4HdqxC3uOPyXDORt0oeLhT9lslxXVnWJ8TSgu3FTIwM4mYmKaVGrZOqjBcqxNhGKTd07LXC2TRDG0BJ3ZAp3FjhY3fe7hprrPDFGx0FSkNU16SzOf2gyS3i+qRkOlglLAAf9/Ow3nD15/Nm0wHMZFlKQ9hQcPsfyw3FDZfB3TVqNr/rdNsYZqOa/VRABvIiaFIKMmran5HTDXFo8X0dNtl3sB/x6/hjDmK81wKv+Z1wL66Kna86MZHv8fH83gbtOzL3YeHoh+o7j/ekZ3z0gNZh+Zne0YG90Gg8GCheVlCYHkMxns3bVTdnCRWBhOn1uoErN3lxBZzcJtboPFYkE0EkEmw4tCDS6fBSa7Hna3D4FAGG6HH8lUFoE1DtRlGagfevAAllborWTREXFLVmxsUOUNweexYnCoB9FYHAvzS4KlsxrMouKwSbLpJ+MpVI0KFR6TTkJpDNlE4imsLm+glE1DpaiirccHvYVlRgbk0gXkc0W5udq0VkTDERTLJEDoZCVULOXQ2u7DP//zP4bZYcTViSsY3TKCzs4uUV45uOVqGdydncD88gxSmQxCoTgy6RJ0SgNSwSQ2FkLIp0no8KNSUyMWi0CFEraO9qJay8Lf2wJni1sGYybu6/RR+1qg1DZwd+YW9AYlRgYHYTQZJVhHjGVvXy/CkSjy2TpuXZ6CU+eQxsZYPCF+NLPVLBQBl8eKsa1juDExhXAwBpPOhEwqDYfdjBOPHUUmn8TKWhBra1EJ8JWK9MczeOyEp8UpzHSykz1+v1hliB5Lx9OoF6uwWPWwOfU4/OhBDI+N4eLFG7h+9YYQPPoHOiU06G3zQm8iDSWMwOoKSiW2smbFg9/a3iIHMVo4zAaLrCgzuZKsTOvlKrp9LfjX//Jfwu6w45MvLuDy5S9w/NhReFpbcOb8J5iYvApFqYzHjh2HXmuD19eFM2cv4Z33PpYAcJ00CpUKdptFuNVk0xNH8Cd/9Cd46ulnUFEocfH6dfz3f/qxDERs8WV+oFEpi7Vm1+4dCIaJzCxjYHgADWUd0URMApbpVPq+D1cvzXlOuxMTE5PNA1druzCOSSCqVkto73Jj594RCWvl8kmkEmncm5qTm8iDDx1BQ6OQQO7S3CwsetZHF4AGuclR2bJwLcnnRcedNlEUDRaNUY1yo17XiKWG+QG1kkgysnupTtETSSWpGSji7yR/ND3upMtsmj1lqpdBW69XytrcqNeIos8/c7sc2PfAPvzi3DnMzS2jWm624dKXvW3ruGwA6F+WQo8qfcp5qLU8+Glk0Lx7965gRzt7elGql/HoU8ewbXwYf/93/y8y4ZwonCeeOo5d+7ZCp1bizVffwMK9RRw9dlQGR39HGyyOJm6RTPSerk5cu3oV16/fkJsXD44jw0M4/+nnWF+JQKnQCI2FRB23z4XnXnoCPf1d90up6Bu3yHUilUugrqhi+s4dXL9yW8Lm3GYxTKxQMPxVw+pKFI2aTq5lRGwy2OttdeKBB3dhcXUK9xZmpZqdYbpUPIfJa3cw2DcEj9OHK1euSi09ty4MhnJwp0Llb29DlaQMHbBl+4D8zGmFKWYqiAYTUni3zkN/gYQKlRTGmSwa+dq7du/GpUuXpaWWgzstM8y8NKBEqdaAzqxFT18blOqqBJktJgcC82EheNC2RS81n+venh709HRiYvK6XC/4SnE4Hejr60E6kZLmav5sy/Uy9BYduvu6MTI2jBkWDrnNGB8flXKh82c/FzWXQ2iukIdap0Zbewc8LX4cO/YoHjn8GL64cBF/8zd/i1Q+i3Jdgb37HsQLX34OPocDf/Wf/wLXr1yUZuh0poh8qSaKe9PKQFRgs2RHTRuDYOqomtYltNne3Y5CuYg4g/7edhBOks7XoDUYMTg6gC8/cwJd7V5koiG4LWaYNHq89rOf483X3pWiuWKlgnK9IYffYrYm9jZaFWll5r1DK+SQkmBgm4w+JeweO/bs340bk5fQ3umCw9GknvC5unltAcsLCVQqbB/WiNgyPNIPr8uF859+hly2KocAp9cOm8WE5QWSWSiDKsVm19lJMtVWnD7ziViUaqoavH47fK0mqA0c3LPN5ztdQjrJg7kCg4ODaGvzIJGMIhAIoL+7U+xJS/OLCAWSuHtrFYlwBfUiB05atxUShKUnXWvRor3HJ+HUSiUNHcOKlQbm7i4hEcmhWGhmDRg0N5jVsNuM8vNPxgrIpSvI067SUEvmhdcxNs/WSWrha1tD6wzJNUpYnXr4OxzYvWerdLt8dv4zmIwOWC1OGc7v3Z1CsZhDvcKSJS3HR7Hd8WvzfdfT3Y7R0QEk4lGsrASwGghJS3qN1DS7EuPbe9He5sHkxC2hG6USPAAoJZswsmMndh19slm+JISxpvBBsaDp8eE5Vtlku0vep4ZqmWAHBfJFpkIpgGmgor6vVKHGgEWtaTOjhqKS+thmWMhtVUCZj0qeT8OQap3o3eZLZ5MOw7/KoXvzY7O1uvl654GgyW3fVMM3/52BelHSf6XpmtdvKt383PydAzspL5tK/GbzNYd6Hvh4gOCGTAb/+8M754REgk4CuwzoAhrQkA5D+3Hzc/EXvxa3YRRp+XWkXGqTmMPnXjjxzcdFdKQ8rt8M7r+ewf3EK7sQys5LlXcuw/SwSV6shVIeKkUDu3dsRb1RQSobh8PnFPrB9K17CC4m0WLvxtYt2zA9NYX19WXxqJEvHEkF0VBpMD2zjFpZKTegaCgGvVoDu9WAw4cOIJ7KYmp6Tsp7qGjms1Qic3C7bRLeyRdK4unjjdmiJ9VDgzIT31Im0PSuCT+1UcGWrQOoqVWIJTKIhlMokoZSr8DT7pKwIdev+WROhizaE7xWHxLxBNLZhDCU6X3khbyty4/Hn30cVq8Nt2fuiqrd1d6JA3v3yedL5mPIlGKIpWjL2UAqR7JHDQa1GalwCqV4GcFlFoNokONFuVqByajG2HA37C4DvJ0eKI1quQCyep1kFxZU5Ys5zMxNCxrRabfDbrdDb9CL95sXSPpTDVo7znxwHmaFVfzv9BMzNGe2GOVn42lxw+XxYXYugEgoIcHbfDYNbiV27BrCngPjiMbjmJy8K3jFVCotqjNDT2abFh09begd6oPN6cTVK7dw/tOLQrJAmTc9HTwtdjz8+DF09w3g3KcXcef2bfHYHnpon3hC2WZInBspJ9FIGOl0SPzoaphkmNwIbmD3rh3wt3jRUNQxvTCP1UBsPIDNAAAgAElEQVQQKDXg0Orxrd//htBz/vFnPxXV/sUXXhSby6s/fxVLS/Pw2R349jf+ADabF7F0Ae+8f0oKZMg7VzRqUCkUEuJy2G2C0avkyvjj7/4pnn32JdRUGtycuYsf/PBHuH79GnKpOHQaesWbJBpaPcLRiAS6hreMyKCXK2Sh4IUbNbicbt4FoeZaX6UTn7PdZsPevftEpdjYCCMUWUe1kcbBh3ajjoKUh0VYk/7ZDWmcfOTJx6TIi6vlTDKM4HpzvW2ztuCzs5eaz4eC2E2D2FYqZaphBZgtFricPmhUZkQjWaytRoS/zzcCV8pckUrwtNFsB6Qqmi+VUSySKtP0ussNgutZ2Z8rZCtmJCnIzHCqRlanbOrt6OrE/OIiNjYiTWQb1FJw89ijT2BlOYCbNyehVDMoWJTBnX0MFgvrylswMzMjQzP519xN7T+yGyOjg3jr9bcQWUtCb9DixJNH0NXfIhagT099ipk7s9h/8EHe12XT4XC7cWNyShpgGdKduHpNrBkMCtvsJhx/+Bg+fP8klhZW5HHQlkFCidPjxKGHd0lnA4dxDpvd7d3QaU0iGMRTCVy/fBVLcyQ9sWugga7uNhkweCg6f57DdxU2m0NC7PlCGcNjI9KWeuoXb+ONt18VUs3OnVuxtNh8f+3auUsONvTush6dTHkiZ/OZZpsuW3jZXskD8bbdg2hpdcqWK7QeRzyYRHA5gpWlMMp5/gyN8LbYiS8X609Xd7cQtGZm5wVXS8GiXMoI3I4OJpVWjcHRPgqLqJXKsFtdWFsKyfWNW5hypSADzdDoqATEr1+9hmQyI2E8t9eLnePbJOcyNzuPZCaDVD4tg3tndw927d2HqzeuCtJv755taGvx4a+/9zfio+cGgLQkDkgkufQODuCrX30Zh3YfwqmTH+MHP/gHhNMJ2L1+PPvMS3jm8adh0Sjxo7//a7z2k3+Ux5TmNbNUEczfpmWA70MSO5g5YSkSt0W0dLEMiYFZlvUwFD00MoZkqoj19Ti0RgNau1qw98FxbBnrE1+xlweYuRW8+tNXcXvyHupVldjFyFB3ulzIpUpSAMTQIRVmij8MqFeq9ME3mdoao1paZ7/03GP48ON3sGv3KGw2NebZsB1OY2kmjvB6EaUSt70aed6GR3vR7m/F6VOfIJXKyvXN6bHBabciuEasKzGNzWyC1+eWXMWtW1P3AycN2FwM2DphtetQbzRV0MBSUFCgHKRaWlrQ3ukW3O309DScVpt4wQMrAaQjJQRWEsjGG6jkuGkjw53kxQYa6joMNj38XW6x8ZVLadgsZuiUOty6fhcbK0kJivJ+xMGdLd1sgKWYlU2VRW3PZWitUItFot5QyuaOwnudOQQde4zoeVcJaMLbaseu3WNQKetYWFiAh+3B2RJi8TRSibjYknihIsmJAzS3KOUKSTJkhtvQ5nfJdWJtdQORUErsHTyI6IyEXbjg9dilFyKykUc62Rwc+f7asnsPdj/ygqjAcnARjnqzdEjm4/vbSKGt3G/NpuLO9tVNsUNWVCIAATDamz53Brz4QuTwz6GjVoNFX4dBzcBCEeVYUNpTxQp/H9W4iYTcnOZEHWfugJZGDuz3p3UKLqLKbyIk76vbPMTTKsMtBUOrHJCjMWK3mQEwiuoujan3/zv//qaQz/+H6juVfH5uIfRws8VcDF/f4v1vMuWb55umqCP0HVrX2C5bYSdJU63nvY04S/5djVoJs6WZE+Dwz89FC89vBvdfz9yOF761C3V9SLxM7W29WAvEcf6Lq0jEMuIZY9CPF//+QZYc2BCKhCRUFdvIw+/sRnd3P1YDq6IEeJwWdHS7kS8n4fR5hCihqKkRCBChlYVJo5Gg47ZtW1GBEnfvzso6ymm1ICflPWxzNMDmtKJUrQtikkqT1aQXHBP5xLwxMbzHtTZRZ1wvd/e0QqnRIJrMYmmRxUFUSRsYHOmTBHw6nUUwQKZsATaLA71tvRI2pSWCvmKqlyzf6BpoRc9wFzZiQcRTbCxMI5tI4unHTqCrw48Simjt8cJqUyCZSeHTzy5jbj6MbLKMRlGBUoKoSVZSK+RCTS8w14CD/Z1QaqrwdXlQlyAkxTellAElEykJEXIIIhO/pcUjNAimUwxahQzkvo5O5FJ1/PgHbyIXzsOkM8oNnnXaHm+zddHpdUFvsmBxMSjPHckjfMfFoiG0tTpx9NGDYv9gWx49sMQcsgiDGQGtQQWH1wqL0wqn1yOHn2tXbgpZRk07icUAk1GPrv4uOD2tMqCEg2soV1M4eHgnWtq8EmpOpFJyYeTztrS8jEKmBIfZK6o6V6D/6l/9uQRmc5U8Lk1ewlvvvI1aOQ+HXo2jDz2EKlR4670P4Pa04JWXXxEO+Rtvv4WVxSX0tPbgz//sXyORqWA1GMG7Jz/ElQsXkYnHZPPCVj02p5I0UCuXUS1U8Qff+A6ee+6rqKu1uLe0gB/9+Cf4/LMLEqTjocjjtMJusSCdo2eVoWQV1DrajpwS+I0lY1Dp9XDaueVQoFIqy5aChwWbxYjt28dRLDNwZpRBdnbpJg4cPIC14BoG+3uAshI//8c3sbS4goNHD6B3tAPJ3AaUqrL4682mVkzfXsWNi3fFI82Dqb+1RdRZUnl44a1UyjCZrEinimjU9Egl83ITkGxChao7LRr3B3feqJRqGeDo2yWBhOM31RNemHnjFXuYnqUnGlitOrEqNfnuKhQlQ1JHNlcQa4ZWY0anrw//6//yb3Dl8lWhbNSRR7GYQrlWkou7Xm+CjcFAQbUW4fF7AG0Dx58+JizpUx9+gmycXQxaPP3sIzK40+t66dMr2AiEcfjIQ5ieuwtniwM6qx7ra2GUigUM9g9Is+idW/MwaBzo7OzGkUOH8c5bb+DevXtQKVWSueFQZ3VZceyJ/Rjd1i8+8ebCQimBvfn5VRh0Jpw/ex7xUFwUV1pP/P42yVS0trbh0sVrIlYY9CZ5D7GOvbOjC9/5w29ifnEK3/+r/yrq7COPPIwzZ87Lz/aFF7+MZCqCzz67gEZNKYo06T8MGRPTyaA4lWmlhiVMIxIObG/34bMLV1Av1LG2GMD0nSUhHFEscbkd4nFmyJnvkes3biAUIavaKlvCerUk14kqD5BaLbr7O9Did4vazwPK2mJQHhtfQ3xuqO4PDA3I+5shaXql1RoNOjrb8NiJR4RY9MF7JxFNZJDO56Ex6tDe1Yau3kEsrwTQ3duK4488iGBgGW/++A1oGs2cR6HMwV0LncWBjq4uPHz8KB7efxRnPj6D1998C8F0Gr62Xnz1a7+DYwcOQlsr4e//+i/x0fvvimpOgk2hVEG1wSNxE1FKgYged71wpZv4uZqiArfPgu7uNgntB+Nh7D94CMG1BKbuLEKlM8DkNqNrqBWjW3qQS0RhVxtRShbw+bkLWFkMo1bWCFaQBV7c5mUSWWSzeegN9LNTV25Ar9aLmMMAKzdJGrMSTp8FDx7Zjeu3LmH/we2IJ9awtrKKYkaJ1fmMDO6KhkYUWeZedu7agv6+Xnz0wSkEQxFAWYfH74DFbMbachCVnBKlCslVmvuHZr3QokgYz+TTcLVY0N3ngcXGwayCjfUI4tF008aVysFsNcpBaufO7ZicvCXXNh4WmZNIhouolTRyf6jkiXCtiQjFob1Oq4xNg87+VrHK5DPN4iZmxqZuzEqvBcvlGlCJjQfqKqwWvYgf8UhGFPdMqiRTMN8fhDTQ2kUYi9zDhHvP5lQVNHr6/a3o7PbCTLpJbydWllaxSDpMtgCjwQiVgmowt+5aaesNBWPyeiWn3uUxwN/Cgrec9JQkYhWE1gsy4LPrxe7Wor3dJdvSaDAjYAaWOrF/o2t0HHuPPiVEmlyJPPsmmWWzCJXitwynFP3oDapzs1ltbiPpB978aHpqhAhENDYV+XqJ+a9mXqySzcBpIqxBLap8I7UBcENChZ7zvpKYyGZolB/NYV7ODc1iPD43HJ7ZnVFtBlg31Xr+fX4/m98zB3J+fQ7eC4sJ+LwmeH3s82gGRjk8c8DnLz7eTVsL779U5OlnFyrN/TZU4hxpg+HrQzCl9xV8XsPz+SpSqeKveOub4Vl+hEI5EYA8bqOEZJsi0H2izW8U91/T1A5g22Ed9I4kXnjxJXj9XZhdWMeZsxcxfWceGqUOuWRKaBYKRU3Udr1eJ6fwTKKIjtZeSXanM1nURAavwWZnu1kd4zu3YGJyUtSgXKaCO3fuolGsoq3Vi5e/9luCaJy4eUdCija9AUv3FmQQ1Rt1MFrNUlfNYqR6rQqnwyoc5CyLiQrF5qlRp0J3jw/bdo5AR066Xo8bE9O4N7WCVCQt/uXhLYOCdSS/vFooS0lUb1c3Dux7EBe/uCRqHJs+uVLSGJRo6/VBZQDCibiQJcq5KnKpNPxutwTjKooyLA49duwZgdluxVtvn8TU7WVUiyoU02UhsDAARaMk33A8EHhdDrR1+BBLh+BqcwvujT8r4uPCayHkeCNhUFQDuFxW9PX3SBsn1XEiAXUGHYZHtyMayuDk22dRjJfEm87BjW9sh90Io0UDb5sbBrMDiwsbWF0Owu2kQuGQ5r1ytST+YLfXg0K+KGjDMK1C+QL6+rrQUNbg8DgETdbe1YG5uRVc/uIaEvfLjWwmgxBixsa3SiBs2/hOWdteunIWux8YQUd3K5wel2wAkqmc0BUW55dQSJWgVxiFq3/o0EF85Ssvw9fWKjeU2ws38dPX/gmh4ArcZi0ePf6oePE+/sWn7HzEc19+Vobo1954HZVSDR3eDuzetRd1aNDa04MPPzqFs6dOIx5ulrFoVM2AIYfIHClClRp+55XfwUsvf02yFJcmb+LV136OmSkOyTEoGiW4HRbY7WYMDfdhaXkVwUiqucovNokppD9U66SvGIUiQD8hL5QcLH0eF/bu243ZhSUE1kLS7lsqRUUhvHzlGh7YdwjHDz+Kn/3kdfzi1Ck8/dzjeOyZo5hfvYV0NiJUmkbViH/8h7eRiZWRjmelRZOva+Fam3SyUSIqj/acmdllIVlQaaFXk9scXoSJR21ug5shI8ptxEYW6PO/T1LiYMJbFz2qvHjrdIDFqpKwFw/EsgLVaJp2DIVCVD6qOnqNCa3+Lnzz97+N6am7+Ojku1CqaihXcsiXmyhK+lXdTjeSsaiEXtk+WlPV8dzXnoPV7sDPfvq6YPRIpDry8AEMDnVC0Wjg2sXruDV5C9t2jEOpV0BjUsnrgqtxbpOo1q0vh3Hr+iy8zk75GmOjI9KmyiGKPwMOXtySsGTt6GMHpWjGZNFiYWFaSpB62vsk7FvM1/DRBx8jEFiTYCxZ0n5fBywmJx48dBhvv/M21tfXhMjCECNRlz5vC/70T/4I6XQUf/Ef/4Oogo+ceBgfnTqNXC6PA4f2ILDG7cQGRoe2YH52SRpdK+U60umMqKr0qytUVTzzwqOiRpKhf/XyBLaPbce1z6/i/NmLKGSrErhzOK2CA92yfUzyBh+ePCncZJ+vTfj+VMip1xUqNTkQDQ4PoL+/U8L25UIZy/NrSMTToohzAFWqFWhp88Gg0yKZTAuNiDaA3r5OfOXFZ2Tb9pf/+XuIRLPIFStQ6XTw+H3o7h1AOlfC448/LJSsVHQdP/6HH+HWtdtiBSoyAKjVY3zvA9AadBgbG8G2gRF89OFJXLp2DYliFd62Hjzz5RfxxJGH0Sik8Vff+79w9hcfI5Xk+4sbAYIKKfURb0euSAN2W7PkjJIpB4VKowyv34HxcZKClFhYmcPBBw/jypUZrCxuQEUeuEmN0d0DePzJh7CxMo+lO7PQN9S4PXEbwZUkynkVKlRV0YDBzGZbkndyss3UGTk8EmKgk/cUD678dyruZqcevnYHkrkQtu8cwlpgAdVSDaq6BQvTMWwEcmIhoW2Ah4ve3ja0eD24OXkLiWRGkKv+No8MpKSrtPq65dq2sLQMo0Un4ozD6ZLc1tT0FFpaXWjtdqLeKMDhtEuWZXVlHSqFBuvrYWnX9rd6RBSh/c5isgq9aXUxgNuTs9Jp0KioxcbFjSczW1TDa8oadFZN0+Pe7pbSO6vRDKPGhNWFIOaml6VJlN8HtwcNVVlEGqfDhkgoJkHbQqYmGFJu9+T6ItcahdhwOK8SaqDWqUT8sUqholICuDyIUh3n4E3rHq8vHPg4bDvtXrFJzt9bkUC7zqhAZ7cbO7YPQaVsILwWw41r97C6wu6Chlhx3B6KWla43DZoFE1EqlZvhN6kgbu9F6O7jkGlowVHIYx2CuuiulMnowNKrRDyHa23/MgX69CijHKJWZ/mJkvkewoCOm4VlKhkUlCm1gFbC9RGExqFrAzDDlMDKiJoqmWUYiFRrnmF1TU4/DbtLtwAb26U+PX4eufrmt8D/44gFoldJJudCDRqDZW6hLr1eh6kmpmlTa87VTgeruRQS1SjWBbJU+Whqkna4//D95Mo679SBsVgaTPXdL87Qaw8TdsLcZM8QGzy2ze/jybUoIFIpIBolOQrPdxuNtirZPDfbGT9jeL+a5rdH36uC+HsTew/+AAMNjsiyRwmb81hbTmMrpZOmHRabKxvIBxOyKoRVYbm2GbG0JxNfuXy+WYhgZousRIMJpVcdEOhMGw2jygHC/Pz4nFv8brwxONPQWux4Nqt2zL0K8sKRNc2UC7m4O/0w9vqw9zsAtbWQvKi4tAo+VFFQyqTm+unMvqHO2Cy8crRQCpbQCyaQ2w9i3yiwDEGW8YHoTMbsRxYQ4VtmcUKPA4nto2PCyqODY/CAVcpYDBr4Gi1olgvIl8oCIayUWnIEJhJ5dDW6sf2HVuwuDoLm8cqSKx14hXXk6gWidiid1gvN1mut3IZ+t/qaPU4MbZ9EMHEOmw+uyDiLDab/BzDGxEkSFuo12C16tE32IW6ooHV9TXBATKAqNUaYDaT3KDC9Uu3Uc1VpTRJroj1qgR2vG1WHDz6AHRGM8784hLu3pyVAhvSDjiQUGnNpsuiwvNxMEQYWF+VVj6r1QyFRgmLwyZqKVVChiTnZpYQC8Ukkc+Luctlk0NFMpOGz9+KXD6HGgp44suHhcGbzmXgdHoRWItgbSWIBBFy6Qpy8Zyo09/+wz8QZc/lb5XSkZXQEk6d+QDra0tIR0LYvmUH3I5WXLx0VQ4Xu3buxI49O/Hehydx+840zDqypN2wWWwYHd8hh74rl68gE0+KesFVnt1qlZrwbCot3t8nn3gUz3/lJRRrDVy8PiXh1IW5WVEp1XUq7ja0tDjw7AtPI1so4O13TwktiOqD3WoRxjAHYXoweSqzO00yFFG1oSf8K199GTMLS7hy9YYMXcpaGrv27sDkrSkEVpN4/tmXcXPiFk6dfA9j2wbw9W+/gutTXyAUC+CBvfuhrJvw4x++iXAggQLJADww6FjUoxD6BTGUY8M90ga7tLwmuQoOqk3bS5MWQ08z7xpSoCHWGDbv0XJRFIVMNrz3D6fNQBEZvIDZrILZqoNWSzmqiZWU+nmlRmwJwhNWKuFxezE6PCqHioV7M3IL4kEwW8iLTYXEHRYakSdOrzJzMFqzAY996Un09Q3gb//6b2Xz5vG48MpvfxXbt43KIeudN9/Ax6dP4cWXn0e6mERDU4eSQXKtFrNzc7AYbdKTwDByPlVGm78VBx98EKc+OoW11TUpcuMBgGVm7CB46MRDGBjtFbTnenBFLGJtzI801EjHi6J0k+0eiQQlnDoyuB1dHYPYsX0H/uZv/xtWAstyKDSYbbLF8Hl8+O3ffgX5bBL/7fvflzzjlm1DuH33jhys/e0+8ZIzRE53bCycglLF4G5ZDsYM11KEIHXpyaePoLu/Rbbul65cg8PsxMLdBdy+cU8UTbPeKhYBHqC7+9pgsphE9ODz1+LzIxZlED0vzx2RclXUMTQyiJ6edlRLRbHnpKJZwRrKBoY3crUCPf098LhduDExKaonH8SOPdvwyteeRz6dwn/5y/+CjfUkyhXSQqhq2mFx+GB1+KToaP++LVDWsnjzZz/Fz3/6c2QzpBSpoDWZ0dbfD7fPgyceP4EWh0387fPLKygp9XB42/Hk41/Clx45AX2jih/93V/hZz/9Jylf4jaDWypSvrQagwyajVoFJjMrOVl2o5YQbkNVh91pxo5dY2goS0gkg/jKV7+G+fkA3nnrDOp1NYw2E0bGu3DoyC5oUEYhmUa7pxXXL17Hp6cui++7UFag1KBNRSsiDa0yOrVOmk0bqEGrUQu+lAIJN8wanRoWpwV2nwXQlmGxa1DMpaBX6oGqCbduLCGwkkSFP04lYHNo0d7pRWd7K+bmF6Rci4cmKvFen10yCwMDI5JnWVxa5qgovPjhoRHoVCZ8+MEpub9ZnGrYnDrYnRaENqJCcGJANbiRgF5rhklvQi6dF/GMtCZa9Xj/ILqReEceULlVkWFOqZFeioqS5VNKeNuc6OptlcMfG1753omtJ6VnRYZJBcunGPjPS6eFxWqUDebaShrpOHMym+VuzVC/WDPY68M5V8N5lz0lShncfa02DAx2YnRsGNdv3JQ8Fw/jHGZZMNjV2Yk9O/dDr7Hj+9/7e4EWmKwajG7pwvbtI5KrLWYKuHF1ClevzwpXncLU6GgXxscHQTSRx+mRgsQmUjQHrbUFJse4DOM8LElwlL/oPaOq3QTHS5ERB3davUhp0bGxCw2UoZP7XNNcroSBbcONOiqpBOqpILS+Lii0epnQVBot7Mo0VOxcIGoyExVOP+EEWnreOZRzcNeQza5EoaGBtppHtqJp2n7qBRF/fukV5+AsYdLmoJ9Ol2WwJwiB1/PNIZ9WFw7bREJyw84mVs4ZTVtMk0Kz6VP/1eZVCbcyeC3uymbbKR8n/1kG+WpNDpX05JNusxmq5eOgqk+hp2k9amaoeHgQew4PELzO/Mbj/uuZ3Du2NVDWBLBt+xi0JhYx2PDFxUmEAlHs3b5HGkODoTBUagOK2ToCy7TJRKTeua+3TxTOxaUFFBmq0+mE4KDS0ifVQCqdRm/PMDwePy6c+xTlXB7jW8YwODiE5fUQVkNRJFJZVIm5K5QkULpz/w7YnDbcnLiD5eV1GUSYzmc4iJQEhky5FqpUaW1guKcq4UjeRDhgrywERV036pRo6XTJxZ03rXQiBxU54jo9NFot0qmMEGto5WGVNLGFvg4Xj83sTEaJ9eOUPBvA2noYsVgWw/19KBQL0Oh1yJdZE12CstYQVYs+Mq/Xi7AEVotQK3SIRaJob3PjqWePQmuuy7CaK3DFZxBCR3gjCp/XL6t3NjAOjQ7AbDWJx5s3X655UwmGEY3SjBcOxKT1U8/CiEpVOO/+DjO6+n3oG+tEXUHP7QzmZgLig9yzdxx9fX2Ch7xw7oqsV1v9LTKEMARENrfZYpNhnHgvf2er+Jx7+wZw8oNTWJ5bkoHM6TCLH9hsoSrngdfrx+cXr8NkM2DH3gE0FMR2laURsFisCS87G89jcWYJmWgCjz96DL/7ja9LaI3ZhyDLeuJr+PDkB7hz6xb0UOLBAwdFUZqcmEY+lxfM29Hjx6Sk6eqNCXicTmwdHUNkI4T23l5shOL4/POrQipqsKhIRea4GQ6rFblMSvCQx44dwnMvPQutyYLp+TX87GdvS/NgKhaFug60+XzweNw4dOQQHG4X3vvwY0FMxiIpCblSpTGYTLBYLaIw0OecyqRE7XY5rfjGt76JcDKB115/Rw5sFk0dX37+SVyfmMTHpz/F0089g0QshXNnz0qr7VPPnMDU/HXs2r9NyluyqSo+OXUB+UQFS/MBaJWsNOeBN4pwOC6UkO1be+D3soQrj7VwCKU6BzNWqTdDUaTK8I7QxLU1oBAfu6qJ3GMDYaWpqIiXkqg71f0CJj0xcPT5NrF2/x977xlk531eeZ6bcw597+3bOQPdDaCBRk4ECTBn0SItUfauZmZD2WV7Zqt2a6vWM9+3ZsbjtSxbWVYgKQbJpChmkETOaDQaQOccb845bJ3nAhxVbe1nfVG7WDJI4Haj+77v+/zPc87vNA7eXPmqkM5kZQA1mhoWjt6eHpQKBawuLIoHOVcsIl+it1MhrbEapUpIFHzg8XrTmow4fvIk2lo78OYbb4p1yuP14lvf+hZOHDsmfPE3X/8lPjv9IV7+xgtQ6Ksw2gxYWFlEXdlgNZcLZYQ2kthYjiCVKMBqtWF4eAfGx24htLEFjUorFqxcISOtv0+8+CSOPnRI3pMrq4uyIbGZzJidmsfs/U4FtoCur6/AbXdgz8gBBHwtaGkO4oc//gEisSgUSj00egNKzKbozVIUFvA14f333pegOQ9uuWJehhDiVW02mzRqRja5vSJRyySHfv58mvw+eUCXK1mM7h+Cy2tCNp9CJJaAxWDDxtIG5ifZjlyEUd+4thTqitjl2GK6vrEhQ2DAF0QykRa+Nxcn3FAy6BgINMHltsLIcH2duNi8bFroBJAHs0oBr98rzcA3bt6QCnmtXo+egS6cOnUMofV1/PY37yKXqSKdKUOp1cnhXW/xoDnYixeeexbD9I4ji3NnPsPrP/8FFmcXoNYYoTWa4G4Joru3F0cPHURb0I//9J/+I2KJHFQmF7RGB559+jm89MyTMCoq+PDdt/APf/93ctjngTRPjjvLghgHlMNfXYa+OqvnFSqUaQVTEqVpEA6+Ul2Fw6XFoSOjMqxcOHsTsXgeZpsNu/cN4vCxEeh1NegVSnhtLrz92m9w6cw4Ipt5ZLJVFNn4ydZf0LudFY4/FXeFirYqJTK5nOSEaB9SaVTQs1ipyYGu/jahloU2VgWNW8wpMD+7jvBWFnQj8SCm0yvhbbJJ2JlCFQ/MzF95mhyCmSU2dueOUdy5N4nF5XkodCoYzHpB6VoMdrz3mw8EV+r2WeFsMqG1zS+vQ2P+/MwSpu4uSTjUqDXIAdxqsUOtYoFQVmxWtVIZBr1ZegRS6VTD/1wjmUeJModLDQQ36Wt2wWzUojtzn4IAACAASURBVMSNazKFYroi/mXeJ3gdU8CpgO9teuq9IpLcvDojlhU2oHOIVBIfzAGXQgEVd3ZC6AGNgURFtneb0dbZhD17h0S8vn5tDFqtXu6hPJB09XZJMVc8nMLVi7dx7vObyJdL0JtU6Or2oaenDYMDA+hqb8N7732A8YlZsTgVKzlh4nvdDng9bqH73L0ziXAkArNdh2DXDlhde5DLU82GbKJJ8eF9Rin3NLlkoFbWxbIkijufowwklwvI11jA1OC2c/PE66cx1N8PkLKnprFogE5dh1FRgLqakwNBPRuTe5Vefv99hVytRklFG69O+jb4wfcti5d0Ktk1ffVBxbvhxee9tEF6KZHsYmzYWaQY6avXZcCWgVzaYxqtqg/sN/TDJxPMBNSk5ZR4YX5wg8u/F1+f+EZxK9z3u9NiQ1zq9FRM/PTETHq9xq+INRSDfp8Dz183MPkUhxqbgj8O7n+YuR2evirU9gwOH9mHar2KdC6Pa1fHkY6mMTwwhH379mBhaRkGs11OgysL65i9O4NMIoOA1y8q58bGKkrlInyBQINQYGQ9uko8jVSuy8RKppKo5LPo6+nCo48+iqs3J3B3dkHa7VQliJeMJRc7RodhtBhw5/Y0Vle25FTHZjclqjI8mA1WOOwuuUkZrXpp1aNbkkhEFjqk442Qq9mslvIOjUmHm7cnEFmPQl1X45HjJ8RfefkyrSBpqOoqmA1GUfRJE1HoGg9lsrfZ+mmx80HqwuTUPDaWtmDQmuH1NiOdzWMrvAGXwwy9oWFdYKNrrcyHkQqKGlPzcRjMWuze1wuHh8qMB+vrm8jmCmL5KVdLchHwxkt7is/XIn8vi8V8v60zJ02nRN/FI1mszK+jkClCp9IIEYX5Aw7uO/cNINDRhK1wFHfuLggfmqzvP3/163B73Th34Sounb0q3x8XW/dsFvGcc3A3Gs1IZLMwWizwt/jR3tUpa/Ub18almr6Uz8Ni1MPltsBoUmBkdKcMkWR9czPy1HNHUUVSSm/C4S047D5UShrM3F1DaHUTqmoJ//bbr+LAkcOIJNIoVupIZBIIJSP49NPPMXlnGjoo8Wff/IYUAn362RmxHxzcv19sA7fu3MbU3CxMej1Gd+6S5kBy9WsqPT4/fRHhjZBgE/nwd9ot0lTLr9mko2/+IJ598VlYnG4srkXx+hu/wZWLV5COR2FQ68Tv2dnRg5defhnupia89uabWFxcwJ07E/cb8xQwWllp7oDJbEKlXkaBxJp6Vaxbjzx6AmVFHRcvjyERS1L+xvNfew4miwE/+slPsW1gO6rlOs59cVb+/LYdfTDYFHjsmYdQrZcQ3krgi08uopiu4s7YpChnHqcLq6sbiMfysmHqavfD5bSjBiU2QpvSdFgslOSwJ9gxaQWkAi+NHvLvFPWGpYaDOw++fOA2mlVJDOCAXpeBg0M77RvsAWgoLXxwVGT44EOBgT2/34vhwW3SUnrn1m3JhGRyJUTiSclxEIvJgHcsutUoAnNYUKpXse/gARw+fBQ/++nPsbG2Je2oL7zwEro6ulAvVfDJRx9gauo2jp7YB7UBstpvaQ9iaWUZMzPT0Kn1cnCZnVqWwyAV533792PsBkut1oVmw7BwoZSHQlPHE88/gcFd26TNk2VZVHGpoKYTzKpkMX5rElubm0I9spmMGNm5B067C/v2juI7//gdLCwsQa0lYUfbyC1o6X8PoK+vDxcvXEIiEQOUbPbUCuGK3H8eLjc3tjA3OQWtWi+tn9wAMEzqafKJh75YzmPfwR3o7W8VHjkpOTajUxCBc1NLyGeKgvd0OExQskuiyYFgawvGb98R/KTZRI57Gtl0TpRoMTCrFdKwfPjgXgmgry6tSCNsKsX8QeOBrTHq0betD0ND/fjiyy+wGQpBbzahp6dbDrS5dAo/+f6PxMbIXokyWzx9AXiDHTh09CQefvgEgh4rkslVfPrR+3j317/B3OQ89AYz9GYbhvbsEVGAn3/fnh34r3/3X6QYB2qrqPZPPvEkvvbcEzBrqvjg3V/j+9/9ZxFWEqkMiqUayrzn11i1Dui1jZId+vIlZH1/cNczPG3Wyza0d5sfx47tFcV4boblQVHkyxUcOMrSuwOoVzPQoIpytoA3fv4Opm4tIR4uIpkqoa5Wo8oymqpGNqG0dzIfQSoPLVDpTEoOt+y2kMZLafptWHFaWgKwmQ2YGBtHtQAk4wVkMmXk2RVxvxeBTHtmrijk8CBNOwXLerjtYKGPUqkXqhbvH3qrQSheo6MjiEdSuHbphpBV1HzueK3o6A4gHouiOdAmBKSbN+5Cq6HaT5uFBmazBWpVDclEXKxLyhrzATYUcyWkMxkhC5XKpNioUFHwGlbCaCPL3SuWUwYwc4kMIhtJ6TLh/ZiHdqfLBr2J2EGSyGzYPrANly/ewspSAkXOnnVa8RoBd27iSP1RaBm+rtOJKPcRHlSouNPnDvLddQY52Lu9TZIz4Hyxtrwm/vlqgYp+XLZTVNSbW13YPtAtjPpsLiaHdzL7y9WiBCsZ2vd6mmAxmDB1bxqJVKoR9tSU0RQchrtpnyjafIbwcMucE4kxHIAZ1Kaww3shUaQPAqu8ToiPFLKM/KIGlU7fwB0qFDLYcxtOLC7/btTxaMss5zLQMPybSwkaUl1plDCxpZWI3IJSD5XFA4OCMIwK6modMtEIFBUO7o0eGiHI0K9eafjOBbd93x//gOTC38d7H79eWlQYKn1AiqES/qCNlUM0rxspaEoyv2P+qnSJaEexoAHi638QNG3QbRpBU8FFRvPy+Ts67V/56B8UOD3AT4pV6v4Hw8r83v5xcP8DDe5NAxqo7Tls394jAzA9s7dvTyKXzKGnvQPBVlorcoinMsLRddl9OPf5BSxMLQElhZyOS6UMCqUcvMGAwP+LlZJ40yOhiPj06H3OZtJQooLmJhdG9oxgdSuMObb2FWqo5ypQif3AjO7tnShUSpieWkCEXnUl+bJG1Cp5qYm3W+zo6ugWVYzCc76Sl6IKrVaHZDwnvmwGuaw2Pf7qf/9fkCnn8OGnnyK6kYBOocXxw0fl+P3F2fNSMkTF3GrQIxigQqZGLJ2U+nW7y4hQZAk2tx49gz3CUT3/5TVE1pnM98gKiZ57k00nwz2tEix0ScVyyKVLMgTp9Bb0DfQDKobG4ggIU3lZ1J2moAedPUH0b+8Ry857734Ki8krSgC/DvpAWULF+vc749OIbKWwxabQVB46pRrKOpsRK/D4zWimP3DvsNx0zp+/jqk7C9BrdOjv60CTjzX1eaFzbK5twajXw9/UJF97pVpCa0urKLkGkxF6ixHZYh56vQWhjbgw8YvZCiwmrVhyiCzr6gnKg3Xs1rQoLidO7YY3wMp2JQwGKzzOdui1Pnzw7llM3LwFbi4ff/w4jj50RHINiXQCuVJOVNmPPvwC1y7fgMNgxKvffAW7do/gvXd/h7t37+DJp07B7rbg3uxdzM7PifJ/7NBRBH0tuHl7GoGWHvzkJ6/j3sQ9aT9UK2twu+ywmIwo54swa7TYvXsY3/6334bF6cJaKIlfvv4Ovjj9pXjutUolXHYn+vuH8Df//v+Aw+PB9370XeSLKUxOTWDi9jj0uoZaZDSapNypzNp4ltkkkzDoazj52HEo9RrJhGSSRejqSpw48QiOPnQC3//h92T9qFaq8fmnn4mVp7ndhwPHdqK12weDxSCHso9+exrFVBV3b800tikaPSq0aGXzMngGA03STsxt9XokhHSedogaKqWaBGV5c6elSqq57yPIqLpLEInoDqpNVJ3op6xWZG2qUtMuQypAA6lGMpH82bpSho88w63EgmlV8PpcOHLoAFKJGG7fvA2T0So5gHA8KStwFjD5m7yIRyNi8dCxPt1qxrahbdg+OIR//fW7iISjcDm9eP6Fl7BjcBjZZBbvvvMOllbmcerJE0hlY1DpFBKcZFukqNt2O1YWN3H3zgyKxRrS2QyGhoYwfW8Kka0IDbyClaMvuaaoiVVmZN8OYbpHYmG0NAcQj0QEicoH26WLV7G1zibKJAwaLfbv3QetRoM9IyN4/Y1fYWpqFnUFA10meVh6PX48+eSTUpr1/vu/RTQWBphxsZhEdSIedv/+A1hf3cCtG9elD4IbC96LGO51exhid8rQ8NSzJ9Hd14KF5RlcvHQZBq0R2XhWUKGFbBEWvr9s3HaqEWj2wuv34cOPT8tgxe83D2WFXE7CqcIN0qjR1dOGHcMDSMZicjhZX2WXRkayObw+TTYzhka24eCBPXjrrbewvLoOjc6EA4cO4ZVXXkI+k8Hf/ef/iq21sLy3eCAg3nFwZA9GDx2A12uDx2WAop7DZx9/hDd+/iZYEsltIe1EB48fh9PllCKgkV39+M//5f9GhttEnQ1Gkw3Hjh/Gc889BrNWgX9982189N4nWF+JIJHIokAcZJmDqFaeEzygGkw8UN4vwZF29hoMVh00Rg2cTVYceWgnThzfj0wyiZ/84A3I+VmpRd9QN46fPACNuoRaMUdDNb78+KwM7okog8K0QggWQyyeZLlzENYZ6LmuirUinUnKIOVyOGWIyjBAadBJ6PnkKZY7afHWr34FRVUpmYRkIitBXV4jvH6YfbHZbXJg40DPvxMJV0aTAaUyFWATtqJhCXUa7STluHDo8D5pbn331++JJdQf9KGlg1khM1ZXlgSJem98Dgvzq1DyZ87BuaaUADUtaURrcoPK+xjvM7zm05kCspkqCkUO7qQw1iU0anaqEWx3wWLWo1rMo5QrIRkpIBVnA6wYqWVw1+iUUgDF68Jht0sxXDxK8YiFelzs0Z5G5CKtWFVojHUpHmUAm4B2nZF4TAt6eoPwNNlQLpVQJLK2VkeKofB8BelEHrWSGhaDC+urYelosDp0sDt0ckiqVgpQqatS2Ea+PLs1KDhQoGhye6UlmyKERqPDyuqq0O5auyn2DaFcV8PrMcmBiIMlD2cUrJlzYBCf4lyGpVzZknj6aUWUUZS0m/sfpbpGUJG07IkiL/dPziDarwZ3FEh4anxQ6OBAjWKmwXfnCG/xQqfToKjQy/dWVUyjktiUEGmtWIKqXm544e9bHkUZ195vxZPPx7LJBuGF9jh+PFDa+b8N3juVehZRqgX/yPnkAVqViFuq9hz4XU5DA9t4XynnwM7X5XOD730O7nwt2pn587E7GNa+/zk1jXK0B1/Lg78zX4M+d6r9fxzc/0CDu72zCG+nDgGfGwq1GtFYElPTi+Klbg+yJlmJAqUGlUbqphVMpI9PC86skCzCaW54+VLZOEx2q6yaaLvgSp1h0GK+LG8iKgRaNeBxmXHs2GHh+F66No4Mh9xCDZV8Dh3tAQzu2SaD5OzsIsKhpAz+rFAu5tNS0EGlzeVyii9QoalIMNVoMaGYq+Le3XkJznI9tWNXH/78372K2dUFfPjxZ8jE8vDa3Xj+6WcwOTOFi5evCo6qXizDoFaivbUZI7t3SIjp7tRddHY1Yyu6hLqqAH+bXx7qK8sx3Lw6gc6WXrQ2d+D6jeuiFJrtRqTSCZj1ZoTWI0jFGOZwo7mlDdu2b0cum8GNaxeh15MXn0Ig6IXFZUaulETfYLfg4xbmVuF2NMtFyAc0VQ2GNDlE3745iVyqImixaqEKLb0ulRIqZSp7NvEqB9r9Uvc+O7OM5aUNsS/09Xcg2NIsYT+GTxZnl5CVA5gPNf75ellURaoXNjfDqW4sr6+ivb1P/p7zM6uoFhjeUaGpyQanVy916TaHFeMT08gVUjj1xCjaerywO2xQK22wmjugqrvxu99+iUtnz4Iy1d7R7RjdvxNlBUtkslColYgns/j00/NYml2GVa/Bf/zb/1PsBb987U3cvj2GI0f3o707iOWNJdyZvItiLoftfduxa3g3rly7i+bWPrz+xtuYm56X/8awrt2ih81slpu7pq7A3j0jePkbL6OjpxfzK1v4xWtv4fyFi8glk9IEzABqa7ATf/lX/wH+1jb85Bc/wsLSPVnZEqG3uR6CRmOETquXAYw31IGBbZidnUKlnMSJR49AbVBjYmIWmVQF6ooSPd2DOHj4OD797LRwyPl9Xl9dgFZdw+DOXuw9shMuvwsujxeRSAqff3oWa/Nr2FwOic+9VmYBhwHpdAaZVAEdbV60BP2o1BRY39pEJJWQwx2VLx4seNPlA4jgSlozHrDBpDqbtk3+n5Iex8aQLVYZ+iXV/P116HUkNLGtj9wclVhkOLizmZUhu5bWAF7++tcwfe8eLp67CJ3WIF9LIluQICQ9vMFAAEp6Qkt8mOvEqz40MiTElvNnziG0FYHd5sTJk49idM+o5BLe/dffYHVjBUceOgCrwwy3z4PWtiBC4RAuXbqA9vZ2sblcu3YLaR5W9Vrs2DGMifE7CG9EoKiroVMb5Nohg/voySNyLRnNWtybvC1DUS6Tloc+EXuLi4vIpYtYW96CQWPEyI5d0Gs1aGlpxe9+9zHW1reELc2fN20vgWAL/uZv/gozC9P42S/+BblcUgJaMgNqtCgVC+jtHsDk5AxikbAg9DjEUfUkTcrmcMHt8cuB+H/+i2/D3+LExN0xKe/ipiAZTWB5fg2ZRFa2STarUTCb7BQYGBzEd77zAwm6GvUWWXXnsg10HvMqvL8yVN7f14XQRmMgYLFTLJGWwZ1hTIvLgv2H9uDA/t34l5/+DLNzy9AZrdi9dy9efvklaBTAd/7+7yXLQrIXDx1Wuw3elgAC7UE43Toc2D8MtbKETz/6FB+8exp6pRn1qhp6kw0Hjh8XG1VHmx9eL4P6b8uQ5nL7YbPZsX2oF8GgG4l4CGOXr2P2zhJuXrmHra2UePdpUxQcH0kbqjpMRobeGrYGKftBTRq4tSYVbE4D9uwdRE9PJ6KhKC6eGxNlkYd/f7sbI6O9ErbOJ6Poae/E/N1ZfPLeecS2Kkikyqip1FAZdKiV6pID4PVM/CkPfexmKNEWqVejq61TPvf8yqpkmDzNTunA8DjN+OXPfyHNr+HNpLRPEirA8DevJ6fHgR3Dg1hfW8fC3ILQU9iGS+gA6Wg6rQ3JbEZsbha7HV29Hdi7fxd2bh/AT378I8zMzMJsY6GUGyYrbQ5ZeFxNuD02KWQWrUoDm9kqQzOvfSq/7HvgIUHyvJWKwA5SaR66ayiUGoO7Qt0YrOmf5+DeaFtlkkOLyEZKaGiN3ATD6tw2UTAoSLGRyaAXu0UmzeucFBN6mlWyzePgyBC4waqEUltFTVmSwZ09Hg6WSXU2wWozyOAeT6bB5WCprAFqBhj1Tvhdrehu70I0FsXcwiTUuirzzlL0R2qMWtOw/lWqzF40GnmrpTw62ltgt7AgqiAdKnMLyyhWi+jZvhs9/UdQUWpEaY+Ec0KWIpXL6rCIXSQaLch9zmQzinBAYaPEzSXvt+Iv59dIC2KjfVVv0svQzw8O/Qyw/veP+4jdSknKnAhRUOQSQDENhcWFeqkEhVaLYpW8dAWQiQmiWlWMcdKXwf3321M5BP9+mPTB/8+fzQMqDIfyB8VMD5pLJQR7v2SJVED65HnfJyWGqr183Tp1IzwrBBtaX5TY3MjI67Ipnodlfi/i8aJku4JBi4hMvA44gjRat8l3ZxAWsmmWz9+gbP5xcP8Dze0wBCLoGLTh4KH9yBaKmJldwsTtOdRLdbQ0+RHwe5AtZAS71t83JHXM165PILwShbqqhaZew7Zt3VhYnkYim5YSFQaoeJIn7aCSp4rPVi6qolXYrUYcPX5ACjQuXRnD2loI+roGGrAhrgOHThxGspDFl+cuSfhTQrBmI8rFnKhn9Nzzhqg3qTG6d1ha7+KpBNLxPDbW47LKJA5vdN8Qjj96FJNzM7g3PS+kGavOhKMHDmIzGsLk1LSgGEtUOXmKRRntHc0SEE1lk2ht86FvezuqyGF5Y1mY7UqlCdcujUOvNOJ/fPXfSGjyys0bUrRCRc5utkNRqSOyERF1go8fkk6OHz2Bq1cuolLhZiKJnu1dsLocuHzjCvQmnQxmRoMJZqNFHnqlSgVr6xvIZApysKmWVPA4g7h49gqKaSr7KlSoLlXLsNvMguFz+Z3YtWcUc3PLmJyYkiT90GCfFC+ZzERxaaV6en11E0adVg4/Tpe1UehQKmB4ZAf6hnrxyeefwWx2Sjh5ZmoZBpVemOTkLPuabdg9OoSu7i6cOXcRK2vTeOTxUbR1sfVPC7ulFamEHkvzSWmVXZydRbWYQVOTFcFOPzp6W9DT2yJUh0g0i7ff/AB3b9+DzajAX/31X2BwcEgG99nZGTz99BPCqb54/YKgNzVKNYb7hzC6ex9u3JpGc3sPvvMP/4TZ6TkZ3DXKGkxGnWxnWDCiBsusevC//uVfoLmjE3emZ/GTf/mFFAWVs3nh6xO7yLDXqSefET79F+caZU8nThzGxK0JhDYZNFbAZDAL4o3mxPb2DmkvLOSjOHhsD0w2E2YX1hAPZ2BUGRHwt+LRx5/G0vIGfvyjnyAS3kQpG4PTocPTz5/Co888gmyhgFg6Jw3EE7fuYuLaDeRSJeRTxMwpodHqpdcgnUqj2eeE20Xl1oBwMoloIi5WKw4NzJQI5qxC1aTSIAWoqMw1Cpi42m5wgkkbaKxoebM16nkIYaiJAxOHGKqPDBxxICA7uiz+Wf43X9CLb736DZz5/HMszMyJ0kV/ezSZFs81Q9RsX/V5vCgVyoIF5ZC0c9dOdPf24OZ10mPuCjmFCvWBvaOCg3z7rTexFV3H0O5tCLYGJNTaFPAjFArh1vh1dHd2Ym5mAdeucHAn1UqBro528cvHwgkoaypYjHaUKxXU1FU8+fwTaAo4Ua7RqpKDw2bF2M0bUmbG9T/9yDaLE6c/PguD2obh7YNCFOEhZWZ6EcsrG9AbzRIwJ0HD0+TF8197Hql0FB9/+iE2t1bR39eJpaVlsVrQJ53L8mGXkeGPDztec4VSAZlsRorlgsFOsbU88cRJNLd7sLw2h7Nnz6DZ70d4c0uKnKqFmqBBrWajFPRs29aP3oEB/PP3fiqfh8xrenUzmbj8XKsc3FVqydO0Bv1SBMaALEu8Uuks0rms1N3b3FbsPzKKxx59BP/0j/+M8fFJqPUG7D2wHy+++Cya/V587x//UehRBOlLcI4lPHYLtBY92ruacOqRA3A7zbh57TY++/ALbK3EJLtjsXlw8KET2DbYD42GB8Ayrt+4LMOPxdIgY9kdJhRKKSzMz2Dq9hQSmxmsLkSEUlHM059LiyMZ1FQG6zAwc6Ejbk7ZqKmHAnqjUmyI7B1wedgeXEa5WEcswRIlLaweC4JdTvQOBuBvMqPZ44TTYsbYxRv44J0zCG9Ukc6SUMOiII1sqPgM0Wl00BnIEie3XC/vD5ud+RinHFyJtYVeDbNdj+1DXfC6zLg3MYFqUYFwKINEnM+inAw87K/o6m7Fjh2DmL57D7NTc8I95+vSJkI8Kw3fyWyWlRhwupvQ2d2Jo8cOYHTPdnzvu9/F1atXBUoANXnzNhj0Ogl2c7N0Z/y24Gj37hlFJJTC1cs3oVWrBG1MbzW3y3x66TRGpDIl5Di4F6Q1CHVNXbbSJisEB8nhU6dmNqSG8HpSejaoGDNMayJaWaeTvxstdhajUcSBDPNhmYLYmmipIs2JAx0DqVBzYK/C4tTB5rbAajcKVa5/oA1tHc0488UZqDQGKczK5Xiv9SHY1I3dQ3tw7MgR5AsJnD7zIVbW56HVq0Tp5s+I2+/W1i58/Ml5nD17TjoMnE4DAj76++sizM3PrSMczsJgNmD7yD6cfP4VGUxJ5wqFcrA6TPLM4oGM0IxMModkmm3YtMKwxLExyBarKqiqRRRIr9HQutJoBWNo/wGq8f87uDemNbLg1VoNlNUSavQL8YN2F3JoUUehrATx+MVcEepyBsr0BkqZPNRo5JQe+NfpFeewLvz23ys9epBPos/8gU1F0L33g6wPZkZR1O//gtbiB6QabmJ+X71nNjCfKyMeL4hlklx2fg38e25uZcReaTbRCqiSg3HAz2xXI6TKzyC2ZbO2gaxszPN/HNz/UIN796gOzX0GdHa0SjnH+kYYn392EbVCDXazBe1tfpRrZSkBCgbaZCC9ePEmwqtx6GEQNntrS5P43KbmZoR5mmfVeg0o5crIpwuiZHGQ4NHepNdIutzf7MfiKksm8qhkMjBoFBjc3o0jpx5CoKsD7330EW5euyNhVKOWtd8pVMpkwGrEZ8pTdHOQvu4NGEwGaUpcXFhDlh6/QgnBNi927B7EZiyKjY2IhHGU5Tq8ThcqvHAUVWnFJL7RpDNAp1Oiuc0nQ3sqk5CmutY2L6DIw2DVoqnZh0SarYn3oKro4bY1w9fUjmu3bstgmcvnUOOFTN8a28gUXDum5GY4NDSIVCYqinVXfzMGdw3h+u1J3Lh1D3k2w5I9Xi6itcUHt9slPG02ven1ZkRjaazMhzDQswNnP7+MbCLbQMDlcqiVC/A3uRt0BLMGJx99FPMLqxi7NiY2i47OIKCkb9YjAyF92FSo85kc2tqCcLudcsAKx2PwtQSwfec2LK0T0VVAOV+XcBRtBfTG5XMZKJRl+Pwe+dmFwmHEU+vYs79X2Nw7d+6CSmXFxPgabt2cE55xMkorUgWd3c3wNjsQT0dw7PgBGTw2N9M4e+YaVhdWYdZX8eqrX8f+A/vx2elz+PLzs9izZw+CrUHcGB/DvakpbO/vh16txYF9B7GwvIGR0YP47nf/GVcvXxUbAa0yZrMOHrcN5QIJQiXsGBrGvoP7sP/QYYxPTePtd97B6vKybFk4tCuVRfT0d+C5F1+AzmSXLcx7772P7du2IRaOIRZOQqu3yo2sVGZLrwFGkxWJaAJaTR1PPvOIqJNvvv1bbK1Hoakp4G3y4Mjxw6jXNfj4o08xNzuLQjoBi1mJP/3Wizh47KAEMOOpEtbWwhgfm8DFM2dRTJeRTZKGRDa6WdbxZAAAIABJREFUUTIQxVwGLgczHTZotWZshCOIpVOCCSQasrFubTQB8mFKQgaHR6rMfCBTcW+UfLDQgw+qxuFDy8prHQ8ISpiNhgYFQUVlpvGgZulZtVQW3rXD5cRDx49gdWkZywsLMBgMSFJVppUrn2+s2qtAR2ub9AIoNGoYrBb0bRuQQOnc9JxYtFRqNZ597lk89+zT2Fxfwz/94z8IItXZZBd+dEtXK7QGPWYXZuH1uNDV1YnV+TV8/LsvZVjjl75vdBSLC3NYWVqTHgSj3iRkFzYPH3/0GPq2d0tgPRGNwevy4vq16+ju60Y4uo5iKY2Arxm/e/cTaTfesZ0UIw/USp1cM9dv3BKiktViFhuM3eXEi3/yPFbWFnDh0kUk4jFBwi4trCAaTkg2hH5yfs+oqlFtZyCWHO5oPA690YLmYBtK1SoGBrswsm8IsfgWLl+62EBZUtmdWkYmnpWwucNuhdGkh91px+i+/fjhj34hDbqk9rAZOJdNNA5j9EyrtLKR2LVjWJCz4VBElNlEMo1MgV74ElwBN06cPIGTDz+Ev/+7/4Zbt+6IhWlw5yCefvaU+Mrf+dWbWF8OSTU9txrEnmqMBuSrZbS0+/Gtb72E3q5WfPT+B/jiky+FH16h9UNrws69h7DvwF4Uy2m55lgQc3diTGwnw7sGkc7GMDt7D/FoVLCei1OryMQryKTY7troFCjRty1Q8CqMBtaw0/rVUPlY5maxGmDgsKlhOZISmSxRlxwgudVRw+jUomdHACcf2wurpQ6XVY/o2jpuXZrA1TOTSEaARLKGIstiDFro+BxJZ+XeLAFeBSRfwJyEVq+G2+GSfx+ORaDQKmF1GXHg0G5oVVWENrcQWo9iayONWDSLbJqQBHLMtWhu8aK1JYD11VWszK8JtYb5Bl4/bAwm6zeZyUFBi47ZIodCHgJbg258+flnsrXp7OrFViQsXHSiHkd378bszD2Mj90U29eJh07g9tgMPv/srGxTKYRReSZRi7YxBpwz93ncVIHJiAcHdzYkW9Ro8rNcjB0X5UZJWK5BnCoUicepSTs2m6J5qGLnioGhcx7Sc0UkUlmx6fB9J7Y8XvB8QmkVsDp1cPns0JlV0BgUsNpV2L9/l5SK3bw+jny+ihARmWorbHYf+rqGMLprRH6ui0tTWFydk6CwyWwWwlpLIIi9u/cgGsnghz/8FS5duoxiOQWXS4OOdg8MxFyWaliYCyMUKgq+duTQYex9+FnYrFqhxnBwd3nZoq2WTSILtzigFoplyekxxMn7P+0ynBVkBqVdholawTg2skLy72tVGC1GmA3/fZD//5vVSC4S3nuRbbMEBfB/q6jkckA+LYo80lHZkPGeywGbdJgHgzs/JS2LDxpLG+2lDXWfw3vj62mABh78+kGDKf+bvI7YaBp/5vdtLplsWdCX2SwxwmzkVssgzp8Pveo8hH5lkeG9jFsVk0ZC4/yg2k87jTw/7h9q+Dp/tMr8gSb3/U92QW3LSNuZ02EXxWHs+gTMWhN8TicOHNgNpV6JEquHrU4k4nm8997HCC1z7aNERyCITCoi3tJ8pYRsgapPDj5fAItzyzKMMCzCYYDNwRYOP2aDhFXS2VJjvV4pweehn/AQ+ncNYj2RwIWrN7G4sIFcIg8NsUqZJKpMoDPwotPLyodKcoj+bHJ5SYpJ5ZAj9rFSgslqRGuXk0h1hEMJKMpqaMQXq0Y6n4bH50Imk0AuVRBVix7V7t5OUePpya1WWQwBjIz0whu0wGBRweZ24t7EPFRVC9YXaVmowmS3IxqPIpmMw6AmOiwvWD9eNBoeMlRauJucSOfCePbrp+AK2KDSa3D5+l1sbiWlbCMa3kSllIff58ChwwewurEKnz8ghB/6/MdvTMJuasL03UWhR9CXX8hleeQXzB5pHmabCQaLRZBtbJ6jetHT0w69QYNga7PQTYgLS8fTUpVt1BvhD3glGxCKRaEz67D38B6xRZEqEo9kcG9iBlqFBi6HG+lUBslUVJSv/oFeCUryhvrsCyfQFPDAarOjWlUhGsnh7NkrmJtdlAOMVqWQh0agrQnZYoNvPTy0Axcu3sTYzXsoZstwWXV45ZWvoa2jBefPX8Xli1fhcDjk8yyurQrOzu1wYu+uEbicLoRjKTz+1HP44Q9/jHNnzqOQzYmywRtNd3c7oqE4CpkC+nv7sGt0N5554XlcvTWOX//m15iZnEK9VBU1RqHMob3bg1e++QocHj/OnLmKt958Fw6bC+GNMFxOj5STMIBJPyy51eRqL80tQ60Gnn3+aWzfMYxfv/sh7o7fg6JchsNJf3c37B4ntra2cPXydawvrQL1El782lM4dHQf1EY9tsJxRKIp2YKcOf0lwusxoS1QEeMwwyGYddpuJxGXFihUeqxvRhDPZGS1zYY8jVYtwx1LTEhSEL6uYB3JYi/J8N5Q3KmWULWhN1QBjZoqFG/AatlSUOnhcM8htIGhJLGmgRmjssuQHT30DAaS2kAKUTyTlmAVsZEqqOC02RsPSIMeFqcDPf19KBXLCG+GsLmxCYPRiMcffxQD/d3IZ1N4843XxZs+enA3FlZmoTUxKVvHVmQTXq8LHrcHU7dncW98HiWqdTornnziCdy6NYaJ8duoV2sw6gwolDOyqn/0mZMSTFUo63Jwawt24v3ffiBNrkotr8cqcpksblwZR2wrjxZ/Jzrbu1AqVKUh+d7kNJQcErU6eXDanA5888+/iUIpg3/52c9kA8GSHVJJVpbXRP12Ol0wmk0Ib23eJ0vx4VhEIpmEUqOHP9CCVD6Dge1dePLZU6jWi/jod78ThGcqnhNyFwttSLtyO+2SNdDoNejs6cXHn3wiJVO8r3F4KOTTDY97VQmFSic/l2BzMww6HdIpvo8iSGXSorgzZG/3ODCybxceO/kw3vjl64Is1Zq0GNm/E48+fhTVch6ffPgJ0tECErGCNFUyy2GyOQSfyMGd2EiduobfvPOOWOx62rqwvLSC+cVV9A3tRrCtDZ2dHahW8tKiHImswdNkR6CF100ZhUIOl85dwtpCCDcvT6CQrSGTKKNAtb2mQL7YqLnke8pkUonSzOGB7z9asOwOM0zc4NSJIK0gV2QrpFJaW5V6FXR2NbqG/HjsyQNob3cgE93E7J1JbC0mcO/GCmKbZcQSZeQqZWhNOpiNZmRTWRExSN8gecVkMIowxa1Ta6BJBtmNyCbMTqswwg8c2iclZdP3JjF7b4H5c7HKcKBtYFUgBYDbtvViYXYWM3fm5Hpg4RALlYiWZDMwM2I5+q7NNjhcxNC6JNR789oYzp27gp7e7XIQprWjo6MNp06dwIe/ex9Xr1yC183g5jbMTq1gYnySV7NsurjRZmicJUpWk1UIIRyy6fYQOr6ygawktYViGQe7XDYFYsONOguymaLYuugt5H3L7rCgvbULFy9cE3GI5CaKBJk0aT9EB6plc/dAABB+u0kFtV4BhY4NsAZ4Axbs3NWH9rYgbl4bx9zcImoqFZyeJrFl7hvdi1Q8grWVBZqiJHBdKNeRSuXREuhAi78ZHocDt27cw2/e/VzsNFCy1ViFlhYjPC4rXPYm3BlbxuJiTHCW3UMjGH3kWdnacPNbLhRhcXBLqpT3ktNtEishbaj0hBMpLcFQ9q7QyksCFy0zCvpeNHIAl4OdYCRpDdM1lGYJ/98PaMrBj0ECiiGEUZQFOUraHkECCrJHmfUrl1DOZoB8BspiAqpCusFAr9K/XpdN3Vf+dskUN/o48gUe1kmq0kgwlUOyIH9rjT/zwKoiCEgRZeoyc3Cw5oGArykB1vu1qtFYvhFO5Za0SOwq7/kN2o00v97nvlOJ5+DP/06bdNP90ifZMNC6w2wV30D3Jf4/Du5/oMHd1q2Azk6+uh0BvxepZBL3xqeAYg2tAT86u1tgcVjgbg7AZvdgdmYFF8/fQGgtBk1Ni6DXh8U5lvxkMTwyhFCUqoEOAX8zJiYm5QRPfi9Dbyw00qhUaGtvkQKXDbLh03mYlMDgQBv+5JWn4Qo24erEHXzwyVlkEkUoaiqo+EaiTl7OiVdW2iHzBamCZskDvXQM1GQyrBvnDSYPq12LA4d3IV3IYXp6AYqSGg6TBS67A/Mr8zhy4ghmZu9h5u68kGqsVrv4UaPJhCDSWVah1VbQ2+uFr8UMl88MX2sAK6sRjAwfRiJSRjSckoF5fn4WyXgch/YfwvTdGVw6f1naXZPhBHbvGBHf4vTyHbz0jWdhcukRTSUxcWcOW5sJ8RGWCjkYdAx3KmBzmgUJSVY6VTBak2oVDTZWYrh17Z7QKMhxr1fKqJUr8Hrt0jSr4Im4XIFKpUVkM4ZkMoXRPbtkVdjZ1YFQKCJhU4vegpnpaaQTKTT5vGIlCMfCMNmNOPjQPmSLGWHV8iHBB1U6kYVew+ZUA/KFLJp8TlEG84UccqW00DJY7MRSJoPRAqVSI2zixcVVUTMMGjUcbhNcfofQggaonOtNuHb9Fu7enUMxU4LNyMH9TyQE9MWZc1haXBB2/IFDB7AZDuPS5StQ1pXYN7JbtkDheArPv/QyXnvtV/jyi7ONYCYqcLnNQh/IZ8nQV6Et2IaDhw9j35FDmJyfx2enT2NifALlXAFOhwFABsEOGx57+hHhBV++fAfnvrwOg8aCQiYvqE7aJvh1EYfJwPCukb0Yu34blNuefu5p9Gzbhi/PXBLlv83vxejoMCqKHIx2LcKRLSErLc2s4NbYGIaHt+HQ0b3SA5DOZmGyWOSG/Ju330VkI45coizXQ71KekUG5WIFbc1O6Nncp9RJLiBTKIrexU0N1SRaZKiCNRpQGzd+ruipyHF4V3JVTyOYlKc07DG8wXN9zLITrt3pHxdlSqFBPJ78CiHJNbDL5YLZZES9UgWLuDQ6DSKxCKKJpLzfGl7RMixmi9CYeCgxO+lxHkQ8GpOt1vLiImwOC556+glUywVUSgV8efozsSv8+//tr3Fz4hpK7CWu5aBQ0TdM6oIKq/NbOPvZVRQyKtRLKjnw0QO/vrouaiNDesSQsjjm5T/7Grx+NzKZDOZnl9De0o0zp89heGQYwQ43VlYmkYzFMXVnFolwEd3tA2ht4XURQjyRwsLSIhSkR5itKBUqsLnseOHrL6Czq03oR2++8TZOnXhIMK7zcwtQKGo4dOyglLhFQltQKdRwWG3IE9u5vi4tvH42HhdzOH7iAIZ3bcP4rRtYptVGaRCi1dZKWFjdZGZzOCPH3OqwwutrwqWr1xpDl5aNhyWUCzlBOlZof1JrBUXp9zUhQXVfo0chV0AiyW1MBlVFXXCGB4/uw4vPPo0f/uD7uHLlKjix8b3+4p88jUo5jx9+90e4eXUOWrVBWjKNBiuc/iZR5tXaOvbvHYZeXcflC+el9M2iN2JlZRXRRAZmB3+fEzriM/MZVKoZNAfcMDsMQhyh9eSpxx/Fras38eUn5zF7b0mU/XyGA31VMk4cgjkAUBVm/oe9CRVBRXJzURJeucWgh4LYPYUChTIHPQ7cOq6NoLVpEez24NjJ3ejrDSCbDKGaLWJjIY4Ln44hGwdSmTKSBW6CKNroRLjQ8M/fnz14LdBaZLGZsK2/S9pwV9aW0THQg1AkBIeTIV0XFmbnkYgwZ6WRYY84YR7qWXbEg8qO4W3YWGUh0l3ZBtE+ZqaKbWE3gEGsptBoodToJARKxO6ekZ346P3PhJJDa1VTczO6ejrEW83w6tjYTZw/dwYGnUYwt8TUbm1EpaBNUa8gHotBxfWEeKktUn7HhmWKyBzGpJ6HCqmBxBfiCckWLyPgd8Npc+Lqldv3m1PZ2q2T4iS3swmT92YkwKqESrII+XxNvNyl4n16laBl+Q9Z6XWoDErobVqxzLT3+LBndDsef/RhXL9yE2+9/bagmt1+JwIBP2qVAmbu3RERgJuFaDyDxeWwePM9bp942Ed3DQmMgYN7Mp0CTVX+gBa7dvUg6G+Cx9mMzz66jBtXZ2Vqah/chae/8bJ4/NmHy6+NyGcKz/zHZGZDNIsPqUI3Nj1iiykzD1BHTqxAFMcb+MhG4ykbffleoxiikNeQYZc3568+iF1l/wAtivJIgKLKLVxNIAbVfL7hma+UoM6FUQ6zVIsIUVrEGmo6X7NhV2kM3xzqeXhNJouISeM0RZbGcM8BntaVRuEeP18j1yQ0mvu+cw7mv89xf9DaGonmkU4VxSpJK5S8L/h6/PMsqpIMVIPzzu+FLKUAGAwa2O0NRCYPPg/U/wfe+j8O7n+gwV3pTcHZosZAf5c8oFe4Ep9dI0ABbYGAqKA1JsZNFgwNjWB2blXWdSwcMaiMUJSrcoIul/PYe2Av8sW0BEbZsDk1PS9r0VwuKzdiEkqoFnT1tkrT5u2JGSTjWSiLdbQFbTj1xBEcfexhXB2fwDv/+iEim0kpUGn2NIFyPQNaZosVKo0GkWhU0HmxWFyGH6rbXBXL6khZgc4IdHYHJKhFJZ5eUruZN2EHVkJraAr6kUymBfHIVjyrlSEWnfB+s/mshNGsNiVeePERFMtJtHa3IlXIYnFtE1q1GU6nDzNTc2j2ecV6kElm0N+zHTP3FnD54k3UikAqlhIKws7d26E1q+Bv90GlU0sRB7cNgAapeBqxWAS+JnrOTfD4rRgcHpBGykg0hvm5VTgdPqhhwumPz8ngTmGgzAbZeg0OhxUerwsGmxnFaqMKeW15Hbl0DgP9fWjtCEppQiKRwOrSOpwWt+D5NjfXRWGhNSeajqK5rQkHj+3FRngdPn8Q1y5P4O74HDLJvBwS6ItmkKV3oENu2FRRK7Uydo4MQas1ItjahVg0Jez5xYUlbG5uyuGFYSFfswOPPfswpuemhD9MZXdzK4ZQiF5lNXQK4G/+5q/R1tWJN954HZcuncPe0WEMDPbh8y+/wNTUvGQuBvsH4bDasR6K4NCxh3Ht+k1cu3IduVwOihqDcWapvSbVp1ZSoKejF088/RQGhgdx9vIlnD1/XnCA0a0IPC4bKtUUuvs86Oj3y0A6O7OOy5fuQFM3gdRnu41oLC1UVFa4QlUpYTRYRNHlAbS1vRV1tQahaBLxSAxWoxYGnQrZYhxFZRK+Zo+oTG/+8tfQqXQINgdw8PCohJkNFq6H9YgmI7g9fheJSA6FdB3z08uoFBUyPLKi3eemwmSTEBWD48VaTQJkgpAjL1jKbGow6DUyxEuIlg8nGYCq99nsCmk/lGIeFoWoqXJycK9Bp9E20HhK3sC1iEVjgtxkuZKeHne/T/ChtKrpVGqxvySzaWxF440QNRRSaqNWqeHyOOEJ+mFx2aVV1mjQC4HnnbffEhzmyJ5dMJt00KmUuHLpoqiCh44eRCIbgcNjF8LE/NIcurvaoFWpMX13CWPXJpFPK6THoL9/UA4W6yvrUgRDTFtdUUJdUxTFnd9vj9eNi+euQKvSY3JiWgbhYw/tl+2ZolbDj3/wCxTSNfR0DqCjtRPhaAQbW5tYXdsQ2pTX65PgIakjL77yAvaM7sD585fw//zdP+DQvkOYnZwXscDuNkqZ0frmeiNUTMa20SodBMSZcsh2NflkYDxweLcwyOm5n7k3CwU0cigPrUWQT+egU6ngcdmhN2qEXx5oacHly1dQUyjEw87AXjGXb7TalmlUYHiOW0L6BqrSwsvt1tZmWCxWtGI5Aw488vgxnHr4GL7/3e/hypVrcu/ZMboTTz7zqAR333rtLawtRoEqi6NqMJnsaOvuxsjBUajVNTT7nTCqgV+//TYiWyEoqwp5/VSuCLevFUq9GRpuKIpZUQFdLjsmJidRQhknTx7Hq6+8hI/eexcf//ZDVIp1GSrJrc/li9JUSVIJ7SrcFukNHBJ0qJJ3rdTIodPtscgBPpNKSEES1WEq3QQk6EwmqMxa6B1a9G5vw9BwJ+qVHCIbm4gux7A0HUIhpUSMG0q9BmqDBiadCcVsUTYeja5LhWxrifBkqNlhM6NWLyGVTaGfYdOtVezcNYSu9g7cuT2BlcV1FPNVrKxsCeqXtlGTxSzN2KN7dyEa2sKZz87IvYO2OiIhFdo6jDZakLQosjDPy9ZUO+r1kmBRY+EUlhZC0OgY0G4SkhM3Z/0DffAFmqRvg4cs/qxVdTUuX7iMJh87BAxYWpgT9K2ySlxwHmM3ZpFIVsBSY2YEuG3mMMhtsdmhE+QmQ8BD2/sQbG7Bv/zkLWSzChTyVfn+ezxG2Ew2bG5EZGvM+165qEA2S+sdlVxmIe6rztJVVAd7qQxWPdRmBj818LXYsGfvNvR2t+H22LgIWlWykFRKpNNENReRT9P+aoDJYMXM/BpCkYzcCx0OA1wOI5qbPAhtJHBveg35UgUqXR3BFjv27hlEd2crWvwd+O2vP8fpT65KJqdn12488+ffELJKmcjKagV6nUpCo/yH1hQ2RPPnzk10w7uuFEGJyncqXZbhndtDs16JMv38jfkfGq5yiYTUqmQro1bUZEAXDoBSI4M8w+KSJLrPBmBYmH291SJD/nmAdqTwAlQ13i8boVmxvdQbCrrYXDhA3yfNyEZHgsEN2g3tiJxxuFHWG9Qy8MvXo20QhR58cKiXEj7659miWmm8Pg8e4XADFSsUGXr4xVbTODBIgPX+i/DvzO8XxSr+OR4cZLhX/ffvSUOc52Hhjx73P9DYDpjbswj2WySxXa1VJRA6c3cBWugQ9NCL141KrSJFCdu37cTc3BrOX7gmNxyNUge31Y5YOCw8X5vdKGhEev6K5RJW1sMolzWyZiZZhQOB02XEo48fQTQZxdVrd5DP1KAqMYCqEVVq9NhhhFNJvPvbDxHZSJCrIkp5tZyTk6fL5ZGVMJU3hsK4uiNdg0NiIpaS0FOplIcv4EBbhw/JdEZqqOm3t5pMEsgsKoowO+xyg9pc3QKXY3xo0N7DGAbXcwyDOd1aPPXsMUm8NwV9WN3cgEqvQzyVRDJFnNscCmwkVRth0hkxsmsPYpGkhM6oLHF4pj9VY6ijd7ALfUN9yBTyomiQ2mG1uEVBSSaT0Bnq2LN3O3wBJ6xMvhPBGU8KDkyt1MNlbxbMYzKcRJVDWaEgNAGX0wa73YpgRysSmawUvEQ2wjJMDfT3YHDHNoSi5IInkIpnYNJbZVW4tLwiAzg92cQztnY2o3ewE6lcUogYE2MzWJzfRCrMljgIB9dk0qGzq0VW+otLy1LoQzoCNxRb4QRsVhfC0WiDiJJJCZe8WqqgpduL/+kv/wxzy1NYXlxGvaaWoqOlpU1ZK9sMBmkhtbscOP35p4iE10S9O/7wMdy8dRunPz0PDfToDHais6MbniY/RvYdwOkzZ/DLn70mqqNKWUVz0CUNtMwBFHMV+Nx+HDh8AMdPPYJL16/g09OfiqIX2gjBZjGxow992wIw2hSCMnPYm/Haz9+DoszhUidtnblSGUqlFnQwx1MpPP3UMwhvhTE9dQ87R3bC4w9gfGISa6v0zpP9r8LO0UE0dzmRKycFW3rm0/OS1SA9ZGBbPxweBxxuK0qVtLCQx8ZvIREpoFbQYXUxgmKWvSB15JJp2C0mUZmSySwi0QQqSnYi5ASVRq8u3/+kQXDjxJ+n2F6IQBN1lr+mgkTeOb2N3MgooaKH834Ai1YZBjIbTxIlEvGUPBi446Jq1NoelPD0/MwU9Br6hPXIFSqIZ7Iiy/Br4PamwS73wuP3iu+/s6tdilzIqvnB978Pm92BJ596UlT/0OYGrl+9ApNDj2CHH/FkFE6PU2xv3OT0dHVCw6BWWYWPP6THXSWbqaGhnYhGY+LnppwonmVuiHQ1HHl4H7r625HJJmUaZHaF19jc7AJOPHxc6uTZHPnxB5+hnFOhxdeOvm72KzgwtzCPazdvQa3Sw2qzIZNNQamu4fjJw9g5sh0z03P4/j/9FAGPXyxk/P44vTZ097XJ9UK2v0HNrYRCKumjkQiy+TKcTV7YPQ3CyiOnjmN2ehpffHJWNhsMH4fWQyjlC3RboMEC14ifljSqz784C53BJOU85VJRtnKCbWNwUwW0tAZx8CCDvgXMTM0iGUsjlcghk8mhTtRpwIHHn3kYx48cwA/++Xu4eWMcFMy2DQ/i1OOPQKmo4f1/fR8zkwtSIU9kr8lqha+1Df6WNnR2tOGxkydg0Wnwo+99D+fPnJEadx4Uc6Uamlq64Q40C7Xq84/fQ29XhxR2Xb99D0abBU89+RheePIkblw+h/mpKYqOuD0+KWhbHjzJD69WWftOp4ECOm1dyqc4bfL7w3ui1U7PP3MM3LTa5V4S2owCNTXMVhsUBjU0xPG6dGjtaILZpEFkcw2KfBHx9TySkapsdWtqBcx2Xkc+NPua5Tl04/oNKJSN9tYCp1JlTQ7IpUoBdUUNhx86hum5SXR0t2D/6G5EQiHcvDqGxcUNhLbiSMTTqMjX4UBXbydOnXoI0dAmfvWL15kLFbGEOFuVTinksZqyDIWGtsEAhnYOSuB4a3VNMl5kr+v0ZuTKRSHd8FBtt7tgtDikCG54sF9KdVaXVnHp0kW0tnnga7JARZyljpS3WWytZnDh3ARioQIKOerOKlRlyKzBaOXXooPTTfiBDn29XXBYPfjpj99EqahEvkB0ogJWs17sROxoKWYJk9CikKuLNYjWpnK5YadrcM4byEb+3XRWDXQc3k0chjVo7/SguzOATCoNp82GhcVFrKyui4CmqGmgrWsFWkGySSpbQqlKNK0abq8Jba1ueO023L41g81wDlke5HR1OJxGDAy0o73FL/fmC1/ewNzUphz++veM4vjXviaqN1+LlkBuFKmW0xpDdZjDKcPk6VhaBm9amIjx5HuGodVoOCs2GFpT+D5r9Fo0FPcHjaocuFnARFqi+MzVPKJVG01c92s0uMVkEERZr8ghgZu36toUFKnIVzMe1XMOzxyyeXCQEqYaGfQNqyODoQR6cLMjvQb0xN8f6mlp4fDesEXy+9ZQ4x8cAKToiU3wRgoQTiUnAAAgAElEQVQ5dRnU+Rq0sJLu98Bfz/cnfx+/Bv5EH6CEH7S1Ci7SoIaJFiE+KQuVr5R44i+lfImHtz82p/5hZnd3fxHb9wXk4U8VL5UuYebuIvQKLXwuN7b3d8uNjAPw4LZhzM2u4vSXlyQ8YtCZYTNakE+RKUsMWkb46QeP7EaukMPU3BKKRRWyKRbGFFGrldHZ6cZzX3sUG1sbOHP2GrJJ9rM32vOaW33YsW8U4WRM1NR8ugK9yiSDKosPeHFTFSeGTlBeRipFBXmAszwjHksLvorYO6IQB3f04drYWINKUeEDoQ5fwAVXswt2jwdjYxNYXViCslaTkF5LS5us0TY3wrI5cHuN2LN3ABojJMxK1YAhp4qyJoisO2PTSGzmkY0WUS3WRFHt7u7G/GzDAsK1Pct4lNoKmoIuDAz3i1o2P7+EzdUYrCYvErG8bA8sdiV27+0TBTFfYIreKSHFyck56DQmdHUMYHF2DXdvTUpIjA983iD8fj6wDNL2l+DAodIgHo6LukAaybbBHpQqOfFM82BjtbikHXN2YQ7xaBw2ux1avQ4dvW2wN5kRiYegVusRDaWxsRJGIpKQ4YtqK1WfYNAHr4/WAzJ0Exjc0QujicGogtgyIpEYorEEivmcoOxK+Qp8rXb8xX/4tlSX82ZdLEKG8Qvnr8oq0WO34pVvvIy70/ewuDiP7QM9cnD65qvfxNJyCN///s9RzSvgd/vx4nMvoqt3G51ceP3tN/HRhx8jEYuxC08OhYGAC5l4GvWyUqq9Dx4+iGdfegbTi/N4+503Ra016syy11QoKujpC6Czzy+FSJl0DWdOX0cqUhRCEP27sQyH0kZbICWGv/2//hbnz13A1SsX8PU/fQk7d4/g4pWbePutt1DOJeD1OPA//LtXoTZXcWd6DKvry4htxSUQzEAifc+0YYDh6HQI7oADSxvLYoXKRutYW4yhWtShWlYivhWDzaRHd0eb3DgXllbAaBhXngyWUfGQLIWE9/gwaaxexb9JW0GZ5R2NX5O5/qBBlYO7PMy0rAGnh7IxuDc87hnUKnVR3Omh95Mr7nEivLmOWqUGFR/mxMNxuJf1aUnoN1S/A80tsDrt8AY80hRbLOSRSlBRXILD4cK3/823xV984dxZjI3dgDNgltbUdDYBC4vcNrfgtNvR09WFbJoDshKXLl6XrR23Y/TIs1X41s07gr8T7nwphyoKOHRir4RT1zaWhNLCoKHL7sZv3/sQzcEADHoVgoFmvP7Ld6Cum+CwuDHQv0082XcnJzE1NQe90SEh3Xw+hYoij4PHdsvgzszID777ujTtphNFoYZYnCb0b+vF8toiwltrgv9zWFxShBMOR4Vpbne54A344PU7sf/gqPC9z35+QR7W+VwOK3NLMiSo63U0+VxSOU5Hk6+5BV98eUEyLqQeMSxbymWksI2DO0k124e34dVXX0Y+m8E7b/4amythIZ1k8yys0cHuteHhx45hdNcw3nztdUzcnkRVoUVLRzt2jAyL6EEL07VLV+TrocJtMFtgdXuhM9A2GcQ3//RP4Xc5MTfNgXsMl86fxeZmSAp+vC3d2D6yC81BD1776T+ht7cD1v+XvfcOjvw+zzyfzjknpAa6kYEBZoDJOTANw5ASqWDJlrzeWnvt867t8/muXHV3W3dXdec61561Xq1t2ZblsJZNSRSzGEQOh8MZkpMxAYOcQwMNoHPOffW8PSNpffc//2GXWBTJmQEa3f37vd/nfZ7P43RgbmkDNpcHZ06dxLNPnJJAHpuK+f5947V38Pqr78gAxVK+Sp32BXqxqQrWxL/cwPEpZYvG8LTOooHOoEKTtwkGtV7EEmIdTTY7NCY9anpAZVKhpc2Nri4/K8SgLOVw7/oEYltF7ESyqGsBh8eKw4dG8cSjj2Li3iR+9MNXxXakVRvlc0LgAXsgyGdnZmRwzzBWQgvSaNrXG0S5VMDS3KqUES3Mr4kIUoMOZpsLga4Annj8EexsreOlf3pRfOfMj5jtBsHFssipVM+jUM4KVSYQbJe+CYvBgGKujPXVDdicbqi41WQLd53qpk4QhslEBj63HaOjQ/jownlsbq7A49OjM+hFe2sTZiZnsDC7hXpBjdXlCNJxtqryQMTdNodMMv2VcHkM0mxqNKqk4A81HW5eH0epRPQfg/1a+LwuyY1wI5mKp6AUprlSvNGCSixRzVU9GNwb5BoO7gabDlqLDnVdrYEM7vZheKgTO5vrcs1gdwKFLnas1KtalDJlIX/xfZfMlIWUxGuNx2dFd3czmlwusfGsbySRYQGRlnk2NdraXOgMNiPQ6seNT+5h/PaSbK+Cw8M4+aUXZJAl+aYmQVO1HMy4SWWmjisxXsd5KOFwazZrxGNeV1GUqaGuYL6lIZlTRee/56ZZtGXaZxR1UcopHvL75teSgKh4UfhcqqiptFArqvL/pb9a0bCfqFZuQVkhOpfZhAb7nw8O7xyqaUHhECx+dZYu5VmCVxIrz0McY+M6/3N1XdpPH1DEHj4XWmQ4eHOoNugb1km+tiwMo3qvM+rEviqpJwESNIZvAQw8OEg0aDGN74vfn9tl/Jkvnv/pYbCVz12+h88H989mcHf1V7HnuF/8ogx+RraSmLw9J6vq5iYP9u7fjfXQunhvO1qD4neemlvA9PwGkpkqaoUyDGwMLbElrCS13o88chL1ehlT5G+X60hnGqUHSkUJe/Z2YXBXJ2bnlzA/ty6WBpQZElLB1+rEMy88h9m5ZVy9dkssCfQas7CENzo+OLjzBiacVbVKbDhWqxUel7tBTMlVZJhnIHJobw/mFuZkPausNPCM7YFW9A70IByJYWV1XSwOlWIWVpMBHR3twkFeXd1ArV5Gc5sX5547i9WVOcFeJTJppPI55At5tLcH8enl66jmOIMRM0ZFDPB5PUJ0UTJkVS2KHUWjqMLbZMeBE3vhaHZhcSWE+3cWoNf44HIEMDU9h3R2A/2DblTqcfGR9/b2S2X8uz/9QH4OKpUOka0YlufCyMQKKKQLcpgJdPoFm1ipFdmMjebmVqwubyKVJAmgin0HhqDRclAoIrKdhMvZArPNLL789dV18WO2dwbQ3OqB1qRAusT2vUpju7cRRXhzE9UiPYFaOKwGNLe44W9rxfLKCtL5DAKdHVDrNBI2po2Ch55weEusA8SukQRUrmdx7PQhBLo7hBxiNNiwshjCxfMfIp2Mw2Ex4jd++9dx6ZPLWJiZRVcgICSVf/ObvyVbm//yX76LnfVtDHT14nf+u99FoGsQBajwgx+/hL/86+8iGafvswSnSytFYgz9pWOk7xThDzbjl77xZaQLebz2+htYml+B3eyRwGcyGcHpswewe28fkskoLn94E3dvzqFaJDfZBo/Xi1KpwcUulfNS6PSF576M8x9+jLHb13DuuSfQEWjBnfF5XProGhTVMswmPZ58+jQ8rVbMLd8Xesut6zfR7GkWdbxcL4vFhjeU+/fHodQCkUQEyVgORqUToSUGpuvIZ6uIbyfgdVngJiNfrcPSWgjZQgXZdBWlXB1ma8OzySZUqnR8f4vdS6VoZErYfir/nuvfBgmi0RBJNB4vvA1iB/nZ5HhzYIjHMuKRLLL+naEypxXt7a1IxeMy1CigFguO0D8ApLMMTRagVmnQ1NQGs5WWuiH09/fKAHv37l0Z1IiDPHfuaWFU37l1E+uhFZjsOvTs6UI0uQmNUYVYPAq1RosmrxddHd1YXgjj/Xc/Ek9mMpmQQqSdrQjGrt9tKLMqJSq1ErR6BY4/egQH2PK8tCg2rX/1jV/F/Xv38OYbr8FsNsDtsaO3pw/f++4/QqOwCBpy3z5mQBQYGxuTz4zV2iLlV6VqDiXkse/QLhw8OoLF2TXZxHhdbrGKWBgWVigwMDCAUGgd8diOBOjZnMw1NVXpRCoNo82G9mAALo8LZ596DFq9Bq/+mCpnAVqlRoYuBgyVVVbZG9gRBBetFG6vDO42h0fyChwk2WNBgk6BB06NCi6fC12dndAqVHJQ31zfRjabFboVcasWpw2Hjx3E0EAv3nj1FayzbRhqOD0eBLsDwu9PxhOYnpiQdX5zc7ME8bIlDmQauDxNOHv2CfR0dcDncmJ+ahKv/fglucZy42KyuOHwelFDGbHYKrr62jByYD+MZhfszmb4vD60kjajAV575YeIxiKYn13C5NgC8lkGVKsSNCV9r8J+ASXgdholr8LwdDKTBcOPzAeRyd3saxNcI4duWvIsDjsMdgfUZjM8LV5BilpNOph0KtQKaXx0/gJS8TwS6TwdiWgLevHrv/E19PV24rUfv443X/kAKoUFNSrAWpasGeH2WBHZ2ZK8QAfzD8kwtBYFFJoq/MEOuYdENhJYmW8QfKju8nAV7A7i0KF9iGyt4+JP30chkxWLEwdahV4BnU2PfCUHq82Ejo4OOOxmaUOuFsooZMoYu3Ufza1+6CxmGGwWNHe0I5OrIhRKw6ixwW13w6zT4NaNCwht3ofVWoLNrhcE640r41iey6CSB7QKtRREFcsKsHuNn08OgjqjAi63AQ6nASY21NbrSMby8lkvktikqEuGZ2R0SPzzE3cnsL0el4MzNyUsipODFkt5axxUVaK4C9BTD2gsamitaujtarh8JuH/P/PUGXxy8TxWlhcRjaeQSVeRjBVRL2pQZkhUpZKuF6rwVCBIdOIhaddQN3azuO2Vt7C0GEaOX7vK4io1fE1mdAebYNVbsDizjumJTZSKwNCRQzj+/Bdk4OVnqFSBHEQYEmXHi8lEtb0kYXmtsiY2tWImC5PDinyZAfDGtcRoIhhAgXI+L79X1BHeXDnU6xhAbQzYD20kcj1VNv49t870jHMzzYAqLaIqtiynt1HbnPvZcFcoUrn+eQPpQ6WeWzwO2Wmy+PMVsY+J2i5bU/rgH6B9hSLW8KKLak5POoOpaqX8s17PrFLj3/G/5UuECRRR17IJ2I5qfB0KijLqxtD+0BLEvzeCrBR92LLd+LpGljTxBXiwUWiACxpkm88H989mZpev2tRbx8jxTlgdBkF0RcIJUZLJwe7rC8rgfm/8HhKxDB459QQGB4Ykaf7qW+cxPrWAQiYHi1qFQiounlsGRNm+5vE4Ze3NQF8uz1rfunxoBoaC6Ag2i92G6rhWpUO93Kgm7tsVRN/AICZnFrCystlQOUmuyJekREipUklYjrhE+mN5sWUYiwl+KuY721Gp1ebnon+oC01tdszMTottRVUhPUOFto4mONwuaX5cXwsjFU9IGQm/fqAjKKrjWiiEVCYpNoGvf/VLuD9xGy63BQvrq1DoNNjeiaHZ24yrH19nMF4GUapEO5Fo481fqcJILJ5RD7fbAZfVhLqiiL3HdqOHbYe5nHjIe7r24vixp/DT9y/ikyvvwmwpwmSowumywOP1CfFidmYRe/ftx9bmljTsbSxHEV7dQSlbFqWOxBglSSFGpbT1OVwuCb2GQmEkkzF0dbehtc2L9dU1RHaS8Hna0dLchPX1NawRIRdrVLeTvpEu0Y9YQ5YNd0mSLzLY2doShYF0i1q1CK/LiT17hrG5uYGdRAxmqxnFWklICSN7RoS4MTe3IEQTvi4FUQpzcLgt4mMmVpMh1lyqKKx0ene1KiW+9LUX8OHli8il0jCo1egMBvBb//7fY34lhD//zneRiSTQH+zC7/27/wFtgT4U6xq89vZb+PM/+wskY1EoVVk4nXrs2zssdd6bq5sP8hQdgvlU6Y24d38Si3OL0Cj06OxoRzobxdlnT2HX7l5oNHpshRL4u79+EYmdDExGszD4U+m0KBVQlCUI/O9++/dw6/YE3njrNZx98pSg8G7emcPM9KoMZDarHs+cewQaQw2hrTVsb29iYXZJWlrzxTxcXhu2Ipvo6AwKNm58YlIsKY0WXwOS0QJy6aoUiTGUbdBq0OzxiK1gYWkdhFlkM2XUiVY1K+RgwLIaDQdvhpXUaikc4qGtcfGl8qREsVKV0BTVFZNeJQd1rkJpf6FCwzpw3qCibB7mWpyteAqgtaUJrS0+bIU3ZPDn0E6ygIJMZ40GcQlEkrOuhNfXLOp2e7sfv/L1XxbrxCuvvIpr12+Knev48aMSsrw9dh0boRXobQYcOrUfidyONKcuri5i/4H9sFvtCPg7cf3yHbzx6nsEoyIaiWLfvr3ij12cWxL/prQf1vLS2vsr/+preOTxM5iYnEQmlUFfTw8W5ubxzjvvyCawu6cDo3tG8Cf/z5/JMMTehCNHj6BQSuPO2Bh2iHjUuqDVGZEppFFTVURxf+rco4htZ/G//4c/ht1ik8NRq78VmXQG7W0dSETj2NrcFHoTh2H+jJPpNJKpNLQGE7p6e+Br9uDs04+Kb/6NN14WLC4HoFtXbku+RlVTChKWQzA90CaLTToiSC2hJSTL8p58GiXWrZPQVa3LYN0d7JFynsROVOxH2WwaNZBqUUNrwI8XvvQCDuwdxp9+61uYmpyWLUlHsB37D46ILWV5cQk3rtxqqGg6AwwGi7xPqlzB63kAfRI+txv3xsYQWl5BKhZHMpaS70up1kKt10Mn3OcqOnsDCPR0Y3snDaenSZpEh3s74XOY8b2/+Q5u37yFZDyNYroKYq6FDlwhA4Fs+hr0WhXs1gYWl9dQhjlpS+RAxwxGi69F/rpx9ToiO3EYzGa4WtoQ6B/A2XNPY3h4ECadEqgUsDg9IeVS4c0tZDJFab91NtmEWsZD1tLsEjZWWQ6ohE5vg9fXgoMH9mL3SC9efPEfEV7fkOI7bgL8Pe3IVLLo7ulBoK0TypISL/3TjxDeCqNQqcFosSDQ1YFz555AIZ3E3//V3wq1SgZBmwEasrJNapjsJPZYhFNOq0rQ34ap+xPYXNvC4vyaIJOZI8vWavC1dUClMaFvcC9OHX0E3e1dqJdzuHjxFdwcexvZ7Iqw83VqvVhjtlaSqJW0QhyTYTxfl8GdhyKew3iwbQ+40dHhgcGkEmrK2uqWNJcWi9SbmZWywdvklE1MfCeKrRA3f0rJJjD/QPGZBy0pdZP5jh4npj0BlVEBg00NtakKX5sdQ4MBPP7YMVTKaXz44UfY2Eggn1FiZzMNVY1FWFXJqNCCWSyVUapVJAti95jR3OaG3WrBxN2ZRidLFihQBDIpEAjaMNgfgEltxN1bLKeKyffTMTSKY194XkKWDx8cwqm6GywmyfTw2sUguLLSyIuQu87QcGQnK6WROlUVWiOx0DyUKFDiryEd5oGHnPYQ2WqKxbDRe9DwuTcGd4Zci4kY3KokNOV0IyTLO1AhJ0jIh1hHXqMbSvrPh3c2YXOLmkwVRZHn5o3wBAow0uPygDlPXzqtPw9Llejpp7WG91paYiRg7NTL0C5fg0KCUoNM1QCl3ohyLg1VLirzDh8/a299QJ7hdYDDOg8QFG/49bllIIWmEVXl1qXWyDk8yAB8rrh/RsN7YECLJ57bh5ZgCzZ3opgcn8f9OzOw6PUY3TOAp556DDfGxpDJVjCy5yC0GjM8vjbMr2zg8qdXsDY/B6/dhFyCleBKbG6GsbMTg1pJ37hJTm9UnyrlRi07mzfdHhumZ5fktE2qBZsEeVLu6G5FINgtiv780qoMJ1x5Z5IpIWyQpEDeay6fl7/4AePNmwMiwyjbQpihklNHR2cL+oc6sLa2hshWAihrBGvX0dWKaCKKfLmG1ZUt5DPE7tWhUxPhZUJLS7tQM8LbG6K4nzx+GOuhZbhcFqxubaJnYEDwcZVSFWM37qKcL8NisqG3t088b0RJhlbJZ06JtYftkwMkBWhqCPT50THYjbpaKRfCek0Lj8ePTLaE6dkxZDOb0KtpYVAjlUpLuQtbJ4eH9iCRjEt5Umw7LS2wbDRVVqvo7A5KCQSJLTa7BXaHEyurG1haWkK5XMTAQCd6eoO4feuW+EOdNq5Y2+UgQAV/ayMOt8eNXXsGkSzE0dEdgFJlwO2xKamOjnHNXaSKp5IQrtPhwGB/H1bXqf5mYbabpZa6s7dTVADiDVeWV0Xtof8yk05ApahgYKgb7iY7DBYDPN5mublcOH8Z4Y0d+bk/89xTCIXX5GfHHw6rr7/+zW9iJxHHD156BdVcASODg/j6V34F7qYAijUNXvzRS3jrjbeRiEWl4ZGHr5GRIQlBh0MbskkZ2bcb+48cwoeXriK0uYXYTkSaZ1tbPLJ+PX7mKI6fOiGHr0pehb/49t/g+ifXpcba4bQiTQXTyOZUhrfs+J/+xz/E+MQsfvjyixjkz7Y7iI3tLK5eu4NyMS9e3TOPHpHWR9rBuH3Y2ohgmSFjtwWDu3uRKaRgtVmxZ3gU77z1HkLrbLpVI7QagUFvlKxAIpGWhlF+Dj12J1BVYWU1LJ9DWcTS7qJtKO4c0hlmpt1BLrCiCjUUmsZ9RyE3cSlqYukMMZI6VSPwpmA4SSuDOxXjaCQpwcoatXW1El6PG53BNqRTSUQjrPRuBF9pp+KNLRrLyJDPQzFRofS2O50OnDlzRlT/iYkJXL95U0LQzzx9Fu0tTXjxxX/AzMx9+DqacOjUQaxvrUr7JBuNOzu7YObnWa3H9L1FTN9fgVZlxdLiKkZGdlPyw9TEjAy+tFIUyznoTCo8+8KTOHzsEOYX5qR9lhs6Fj2N3RiXw0xHR7OEtb/1rW/DanTQ+4bTp09LsPf69WtCl9GpTdBojcgVC6goK9h3aAiPPH5Cgn//8f/+M0GS0lbGjQmVfyIrmWOJR6Jiferubpche2VlTdCFdI+SI+9rceDpZ58Q5N7rr78mGzRmGK5/OibbOtpkuVUhranN74evuRlv/OQtCWmarGYZyBkm5VBdU6jFW93TN4yvf/WbMOr0ePH7/xXrq3MoFLMolvNQsOW604+v/fIv4fFHTuI//M//C8Zu3kZdpcDogWF8/RvPs6wdb7zyOq5cvtNQVssQu5Pd6YBar4XOZMDZJ8/C6/LgJ6+9iaXZRVQFPViTrYjeZERNpZCDe7VSlk2Bze3F0nII1XoV/bt68ZXnnsLU3TG8/eZPENmOy+BEKxEV10qZ9C+WI9WF8KLTaOC0meRgx4GhVK+iqlJDZ7bB6nRh9+AQ+ru78MqPfojQSohga/HY+3t70Tc8iEBHE9TKMmwGDTZX1/DGy6+KPZBWE+azCB2wyc8yAzYhsQGWmxyt3oTmtlYJ2Q8OdeDVl3+A0No6TCabbCACvd3I1coYHNyNkaFRmNUG/PH/+UfY2FyTvhKGhD0tDvT3BpFLJTE5Ngniu4nZJanL2eyEyWGG3qLDBrsvYlk5VLZxw8FuCJ0Bn1y+img0CZubYWYjOjoH4fa2weZyY+/IPukHyaTCePMnf4/t6AScTtocqpKpSERKiIWKsBrtSETTgj7mrMhLgUBAVEroTGrJABw6MgSFsgSX3Y5b1+5gemIRpUoDG8jwOMlPPo8LuXQGy/NrsmmtlRUoljiwPfC4C6tGeDWi1DOgQRyknhx3YxVmuxK+FoscgjxeC27fmkBoJSmDey5F7zfXw/xzK9LiSgGuTJuJErA6iU62y+BOMlQ2zU1bTb4aB/eWNgtGhnvg97Xh4w+vYWlxC8VCHV0jozjzpReg1upQKJTl2sYBl58VZn04D9A6kssUBSnN5tKqUgsXG9+jKbHCcD7hdULNVmmVCuVcVoZ2jcHQoMRQ9ebwLgNvY1ij44UWm1q5jHpsDfUoqW2iTTf+9zMV++fDHQ+luTwH4QbJhUJKJJJDMsHSJgIHlNJ4+osP/jqq+RaLFnopKWtsUjjsS9j0Qbsp/z0Dvvz8ECWZrhOmYIJSWUOxbkQ1H4e61DgYC6lGDiPESTawvrxfPFT6H9AhxV7EX/NQnafaLwVpPHfQavO5Veazmdybuqr4xr89B7VRg/UNDnMJjF29A2W5hKOHRvGrv/YrmFtcRngnhXrdAIXGgua2HmxFkhKUWV+YQSG+DZtZJz7EjQ0O7lEkInFYjFbxkZH7THtLrVxDE5nefhemZxYaTFA1L9oc8pUYHh3E6IFD+PDyVQn88Q3l8/iE2MIbJAkdJpMFOzsRsR1wMOAHxGI2w263YH1tXYKX5My6fFa58YY3NyQwWiur0NzsRv9QEDVFBbOLy5ifW5UadJNWL8xaFTSwWl0oVytS7ETl++DBA0hniFeMoqqso7UjIGo2FdDVpXW5CDnsDpx79lkZmD759AqWF1ZgUBlQrRSRSGwLbeTUmeNo6WyBmlXQ9MsZdHKS5UAyv7CC9vYm7B7uEdWAgwsH9vHxSayvb6CrswexeARbG9tIRDPin6eqo0EdvX09songBZA0BK3BgHQmJ4M//Sq0OgTaW8VzvrkeRj5XgsvmEL58MVtCKlFAOstwql98mCqDBha7G6vLYVkv0kObK2TlAMLDjdNpR1ewQ0gcpAU0+5tgthoRSUThcDiFQkNevELNIBOLXaKwW/T4rd/8NTg8FhnOUll6N8u4dvWOlH1w9dgRaIPLbROEIJGB8fgODhw+DIfXg7feeQelTBb79wzhuWe/AIYObt6ZxIULl7Ayvyp+fhqhWAnf1xuAUW9AeH0NqBewe88wfuf3/wC37y3i9TfewsrSMjSKOhxkLNsMGNjVj4NHT6ClOYDNlQjefO0nGL9zF2xfrysrwhon05tqi8Nuwu/+3u/j40+u4fInHyEYbMVu0ifCSVy4+Im8ly0mrSia3hYXLn18CVqtATqVQZjiLpcNB47tRbAngHgiAYvJiYm7k7jx6Rg62tolyExvOQcjWrbW6A3nYGB1QK82yAEgmsiirqKTl8MzcZAN5YbXbqrhCsZoadugh5G5KiXXmvyYqFEslFApl+VgyBsAw8ZqJX2YHOi5dTKJTUoO2uRcKyEtn8+dewbZVBofnP+p2BiYMVHQgqNQS0EYByCVRgG7mwdfHzqDnTh+/IS0jM7OLmB+cUlwoo+cOSkbmwsfvIWNzRW097WgOdgi9ez09u7EEib7yrkAACAASURBVFDUVdBrdPL+TEeLuH97FiaDUzB7DPUR9zl5f1I2Y1S1CpUcDGYNjpzcLyFBqrcMQBv1evHXzs8swWK2C4ufhwiiK1lJT6/nY489Cr1ei0uXLkmJETM7BqNZKCOFehFDo7149ImTWF0I43vffRFmswlutxstra3yudzVv0uCstGdqHDxh4e65YC9vLQqbZP0F7d1tKCrtxUnTh+Sm++ljz6CEjpkkwWM355GIUPsnlqY7NxU6A1a2B0OvPX2u3ID5vMtFPLi+a6QfV6uQKOzYHjPPnz1ha/JYeqtN17F9saq0LCKlcahilaap555DOeefhJ/8sf/ETdu3ITGoBFb2NPPnhYu9dXLV/HmqxdQrzKcWobJoEFnbxCdPZ1obiObfBCtLa2YvDuJb3/rPwumVIr0lAqx4mgMOrR3+OWgTruJq6kZqyEeWjIYGd2FLz51FrMT9/Hqj94Q0hOLc/j+I8qUBxcpCpIBoA6NUgG3y4ZqMQ+lmr0hVVTVWpidzWhp78GXnnsBzzz2KP7+u3+Fv/nLv5CDq9XtgMZigtVjhcXIwd+APcMDmJmYxo2rN6BSkN6TQ7ZQglKjgV7LazIFj7p8HzzsksBjsVNt9sDmNGB2ZlJChdy4kUTjZHmdRgOr3Q2U1QgtrmJpdkHIQwzV1tV12J1adHQ0wazXYGl6BYqqSq6FRJy2Bluh1ClQUpSRzOZgMLKsKYj+ni7kEhEszc5i6v4kYsk0gl39clDpDg4inS9jbmlV+iy4qXa7DZiduwadIQ+9kXaLsiBSo+EcFiYjcFpsMlQmEimkk2SW00augEqvhclmQNdgO77w/GNQKytyf/nBP7yEuZklsftwOCNVze1zoZlEl42wWBk5uCtrChRKNRQLSpTLjGvySvOQZU5qAQOSCugMrFOtwmgGrC4DOrrboDWqZNtYSPGQoUI2zV4Pg4gUVNyVbC4tFlGuV1BXVKG3aOHxucR/nuWBOJZHOJyV7YHZrkFLmx2dQR+CzR24f3sak/eXkclUMXhoH44/90VBNvJaxxJG0mCobhfyZbGu8B5DqxoHZcHI1upy/ec1lGQ7vh9Uao0IIRTgFPSkVxQiitGqRZFCVa8KMpYXRr2mMa+R5V7eWoFic0ZCrFaLTkLkD0Ts/89Qx58cQ6f8PviZo6LeGL4poDSIQnzw1whI4IFlxu7Qi/WFFjN2kPCyn06zT4DwBF7rWd3XEHKIcGTAlaSaitGBQj4FPcv5SkW5Jj5ksPM+olVwEH/Agec9mwIPDwqyhW2EUh/aZqTB9UEplIRhOfh/Prh/NoO7M1DCwUf6RGHJ5IuIbiWwOLWMejGLI0f2YGCgC5tbO6hU1XA42hBLVTC5sCk+LClpoH3CZkQisi1BtXgiKRdmFpWQ6sBhmAMeT6lcLRFJZbYZ5WQs/i0lUGVFucuCY6cO4vTjj+Pl19/G1Wtjglbr8LeLUhOLxAQ5RwY4A1scUuLxuNzA7VYbHA67eDypqObyGXT1tGPfoWHMzc0hsh1FKsYVLhXPAHQmjdBC7t6ZRmInC5POLIMC1QC1itXRaWRySbF/9PX1Ip1KoFzNy8BVVykxNTmHUrEuTW9cnXGVS1pIU1MzQpthzE0tQKfQi5+3mEsJ+eGRR0/g1JMnsRxehb3Jjdn56UbbpVaL7XBMSmdaWr3iNaY/NLyxhbXVDdwfn5LDCokbJMWw0bSarwquiyUqrSxR0unga2mC2WFDaIMq745gMnlhbG5yo7nJi3wmKwchHgjsZhMMOhMsRhvWV7ckFGhzmuDyOVBR1wTlubkRkfrydCaDUGhTfHNmgx4mo1b40aTGVJVVDO7uR5312rQEVpQIb0SlWdJqt4hKnYxH4POY8W9/89fQ29uJFDnX2xFsbWWkyGttdVM2MU6nRcJRJH90tLdjeppEhy54mnw4f/ECaqUcjuwfxVe/8gLWtnbwwaUr0szHgyaHHw4VRoMGu4YGJXjKgg8FGtX1X//lX8XukRN47Y238forr4ni4nJYBP3W3OaD1miC19OKdDyP8bF78rOius7cQKaQhVbqy3XCPf+d3/3vcePWbVy99im6e4IY6O/F7MIaxiempA2QISaP1ymbhWiCVqVulHNV/PM//xAulxmDe3pw8NghIe/whrGzGcfYlTE4bVZQW0qlU8g94K8XcwXYdHr4vT6YdUZsb+4gxkNspYwiUWUqBkUb0GYe3HhRZfkGC5zYnsrBm43AVNTJJybJhFx63nu4oaLiTv47/wBaT0ig4fs6lclIBTvD2C2+Jpw+cQq5TAYzk/fliJDN0JJBf6cS25GEoE2JMrS5TGhp9sHr8eLRRx5DPl/E3bv3sbSyItSbkyeOoq3Fixs3PsbU1B34e1rg725BtsQWSqVkP/wtnbCZrJK9WF/YxPzsKsxGGybvTyDY1SE3V26eSI5hKD2XT0r5y4GjezEw1I9AZyfe/+l7QruhqkcSB0lUbIFc5UCdyjRyC+USDh08hCafBxcvfiTbJ6I+dQajKMa5agZdfe04cHgE+XQN//z9l6UFmXhMf3s7ZqbncOTwMdy5dU8USh6CTp48JNmR8XsTSKTYGA05ENscehw6OgK314UrH1+V57YTjspnhdshbhO5yWLYNZ1Owd/ux3vvn5fDBnGFxUIO2VyWV1EZYlju5PZ4cPL4MSmJuX/3LrY2wtIMWSTnXKGFp8WDod19QiT69PLHUpxUV9XRPdCBU6cPwmLRY3FmAe+++REqJdqrVChXcujsbhcVvbOHmxMnujs7MX1/Sg60ol5WazIEk/XuafJieHgYH56/LBYjd1MzwlubyJUzGBzqw69/8xu48NZ7eO+d91Fi9ogDe6UsXmR6p2lz4F+iuGuVsNuMoARBawvlTJXJAr3Vg8HdB/HCF57H0f0HcP6tt/CHv/878lnXGDVQGfXQ6NXQ6BWwWfSwW00Ir4ekf0JRU6NYqsj9SKM3Qks8GAeOall44hx4ipUyzHYrXF432v1tcr9g94DNbhX7IYvjmClYXgqjnFOgQEtDNC33Nh5gqDZbbBr09LTBrNdKB4pebZQDz1p4FQ6vDQpd4yBSV2vhaerE0PBuDPb2ILQ4jZX5Gdy9fU+Qsi6vT14Hr8cnVp2x8Qno9Qb4W33Yu7cP4xNXYTDXEI2F5BrptDZjczmOG5/cRzScgdVKyloN6URZAACVukICvCaHAW3dPhw9PoLennb2GeG//vWLWF/fki4G0uQcTif6BrrR0uQVi9n0+Lz0rvC9SuoMDwIVdqQ8tHhImrKxLaFAIE2kOgWUmjqsLhMCPR1oC7bhk0sfQ6c0QKPQYn1tEyYdM19URSCfz0qliEK5AIW6DofHiWBnO0qlpNwDZ2fXsLqygxq3K0127Ds4iO7OVtQLFYxdH8etG1MyWLbvGsHhp76IZr9Dck2JRIPLTgsMbTIsMGNQtUx+u7Zh7OZ7mVtqKs/xBOESRVidZljtRjm40f7C7SaHcL2Rw3gjgGokg13J4qUGVreSTiA/dxs6BlUURJoywNpQ5v//Hrwm8P1PrzuHbqrvtKIKepKDMD32HK4fICIb4dGaDPT8O7cjLhctPQRB5MTm9pDhLr53dcOXzsGff4743BUqmQVk98qnX61LqdlDdZ3WF6JnZZDXamTA5y+kIEhFhzQa/r6HQ7tsCh68Dz4f3D+buR2OQAX7zvTJqTeVKmJjbRux7QTsFh0CATfqyjzsNitamtrR3tINpcqKN9//GHNzq6jkijAqgcGeTvEOUvmMp9LY2NxGqcB2T4Y05LPN7glYjDrYGUBScgWWFWoKi1aqxQLMdi2cXjP2HNiH+1NzWFhYkuG8t6sHsZ0oYttRCbhx2uXNm6stUluoMLL9zmK1iewYI4otm4LHR2XfjVgsJhdZ8oHZ7GZ1qtG/uxfNbR14/dX3hOZBnCMHdyol9HlG4zHBzLEIiUOzJK5rBfg7PTDZzFhbY014CZGtiCDSGH4LdLWjt68Xc/OLUvJiUJlQzJcRj8QFQdjUYsfZ585AY1UjR95wIoJatVEcpVYx0e9GV3dAmuR4oNkI0WIRxVY4IqVKW5th1GtKZJNFFFIFGdzZtsrVmN1pQVNrExweFzbCOwht7sgqn3alvi4Olz2yzjcZrZianG1QguJp+FxtiGzHsL4ektcl2N0qgSoOZOsbm+gIBpGIJzAxPifWAp7aLSY9Ah3togREkjvwtrhRQUUOD4GOXiluWl1dh81ugNGkQzodh1pVw7lzj2HXrn60tgdE0b9zbxbf/6eXMDM1I9YVu9UoN2Mqv52BTimMonqoNRqxsDwPjbKCR04fwQvPP4O1rS3MLa/g5R+/idBKRA4z9MkT6Tk6ukcOSmury9Iuy6De8y98FcdPP4mXX3kDFy9ckGCSz+OEUl3F4WN7YTBzMDdIkcm1j69jaW5BbFX5Yg4VRQ1Gk0Uu/MxRPPnUM5iYmsHC4gI6Ovw4cvgQ7k3O4P7kJDgDE9FJS5fNa5HfT+WtvSWA//Sf/lRepyMn9mJozy5EYlFsrG/JgXJtgaU8CiSSiUZpCGiV4mtchdtigd/jhdtmE5/3diyGNH2hIH+5UWZDnyM91tLGxxY9BX2JpBJQaYKsXslkFsZ3nVsuhRyYqZTRW021jTcEWgtIH6D1hX5qetj9ra3Y1T8AtUKB8Ma60DWkEKhalQAri5i4QdHoVDCYjXKoI1lpoK8fOr0R8wvLmJycEO8sA3zlQgabm0tYWpyB3WvBkTOHRHHfiSUxPbOM7s4B1KtK+ZlN3JnC5Pi0HChCGytobmmGw+7EwsyyKFZs/80V07C6zHjsyUfQ3Uel2I9XXnpFmiX1WjVWVhYFd6nTGUXZJq95YX5R/nt/by/a/X58fOlj7GzHYTY6xMJUqhZQrOXQvSuAod39iO9kceniNVRrFQzvHoLVzhD2NtwuD1YW12QjyIr3xx8/I+2Z12/cQiyek5tbW0fbAwuRXw50odV1CdDy1r4VIka3UY/OFmge3qlqBYJBKX1i+RIbndlAKsVKjM/IaAv4Wt04eeIQrCY9Pv34CnY2EsLbFnVZpUNLoAWHjx1AbHsDE+PjSKeygrHrHezG2SfPCEhgenwCVy6PSZU5uzFKlbzkUBRqhXCvT548hkdPn8KlCxdx/qc/FdsJc1C0INDG4XA7sGtwFz756Bqamvw4dvIULn9yCasbK1LA9cUnn8Y//d0/YG5qWjonWJSXzRVQKNQlvF6rNnB0vEGolVQrDbJ9JX64oqijTsyv1QZva7scHh85dRqrc3P4g9/+HVjNOuks0BgNKFbLUOtVorg6OHjl2RDdEDnYBM5cgJJoQK0e5WJRytrUigpUWm6PyrC7rEKGOXH0JN5++z259tAmSfiUu8UKnZ40DiC0EsP2egzR7ZT8uY3gpxY2uw67h3th1Olw88pNoKIQcku+nJNrcq5UQiLPTZkG9qZWjIzuxvEj+1DNxbEyN4cbV29jYXkDZodLDod6tRoejwfXbt2S967XTUSwHmvr81Bpq9Ab1dLurFEYsL4UxfJ0GIUM7S4M2uqQSTKIWZMhW2lUQWfTwBdwYWhPF1pJBFtYw9TYguRo8tUSj+1weGxC5bGZzXLAXZ3fQiFdlg0Yn2upVJfQpxy0pJL1Ac+drx0HdzOVakj41ewwilWqZ6AHF97/EPmkVLmK9ZP9CszP0XZF1Z12TmbWlBpIkSA3H1odEOgI4PbYBNbXo2JX8ba58fjjR7BrsAu5eAZvv34eN65NoFiqITg8gsNPfxFNPjN2onlR2NlSpDaaGmFn0k9kIK5Dr1WgVsyjwl4Ku1NeExJzZOCWYjqStpSCw0zlOBRzdmkEeqXlV0kSEU1wfEoKIDSFcmSjQZmhpUTZ8IU3rCX1Bp/9AS/94YhXLFURjeZlEKfQwsMHv8dffEgI9oFpXyzBtEQ+KFeyWInwVSERL8jg/i/VfXrkpc+GNLEH6j8tLrLckkMFhZrG7+NmvEHAaSAui6TH8fnyZK1pWHaquVzjkFtsNK9+Prh/RsP6L35ZT7cSI8e6kS8XpRCH7WytnhYM7+pGKrOJeDr8oMSA6yE7SmUVlla3sRnakdSIQamAy25GsZCGRqORm/7WTgQ74bz44xTVBuSfATizQQt/uxcGsw7TM4sy7NFnVS0VoNHThuLGF7/6Zbz+5ruYm10S5NuRgwdxf/w+ojsx2B12YVHTV0Z8Fwd3Xvg5/DK0ykKmpYUFUZvdbhssdqNYRuj30pF60epAS4dDLmbNrR24eOGqVM1rlaQR6AXXRyY8vduVOiu3rWhqakU0GkUun0JPfwc8zT6Mj8/Kz4nrPL7hLVYD9h8aFSsPaTgrC+swaaxQKzXYDG+iVqniwMHdUJvqUOhqyFeJBitKwC2XyomiePr0CQyPDGJrh62LdWSSOdwZm0C9yuS4VlbzVJVzyTLS0QwK2bzcfDi4m6xa2D02OH1umKwOzM2vYWZiVtZiHW1ejAwPIJVIwm5zY2ZuRUotWOyEsk4KjTJp2qByCHS14MCRUayH17G4vIxAV6fYgpYYnqoo5MbE4bWvpxc+nw+37tyCq8kJCigmkxHt7Z3Y2oxjdWUF7QEfiqW8hLgYhOPmho227cEgDh8/gc2dBH70w9cwNzUHh8nGIkRRtJl7aG1rE38wWyk1egMSqRhMRiVGdvfg0UePI13MYy28jTdee0+wmpUc1Wcl9HoNdu8ZlPfb5tqGHDp4kWHg+dEnzuLDix9hamIK+WQBFhM5vgaMHhxEV38QTpdLyqnGrt3G2z95E1aLXhrNVbyIqdTi/yY6kbSflfWQBJEZ8iXZI7S9g4mpKWh5UWeJT5MbTe0+bGxtSKGP3eTG3//dP8BqM+PRJ0+gb6hTaCi0iE5PziAZTSDHQGMiKbSKfLaORJx2qDp8djd8Tqfw3FPppNhYMuWK1IQzbMwgKdFzDKmKOsOm7QovwioJivPGY7HqxadZqbCs6QERQMObUE1IF9xWKesqpNNZJOJswYQcmqiqdwbbceTgfm5Fsbq4II28Cu7RdAbEEklpGk6kUoKG1BuNaG1txejoKJ46e1Zu8uc/uIA7d+7A6bDh8OH9SCcj2AqvYmF+Ct5mD9q7/Uik46ir1VgLhdHR3oNgRycO7jssPtxXX3lNgq/hcAitba1w2p2YnZoXsgUtL4VyDt0DQXzll78khwdajehRzmWycDrsuHDxAxmGe3q60drShpXFdVy6+GmDktVOXnkQt67fEA+2zcaWWBNK1SKypbRkUnaP9EGntuLF7/9YNhh7RnfL6yice4UG8zOLsl2022z48peel2Ky119/U8Ku9I2yTIkB8v0HRsRPPzlxHxvrqzDotAiHmMlhlXkVFosBTc1u6b9QKqnwrkjDJ/M79OtnC+kHgzsHZ6C5xYWvfe15WE1G/OD7P0JkK4NCsY5sviB+4UBPEE+dewK1Uh5v/eRNRLYTIMKou69X0JQsCgutruH8Ox+IFYcHXNrS2PRqNOvQ5vci0NGK3s5ObK+FcPvGGBYXV4Uoo1DrodabpDHZ72/D4vQSOru68eS5Z/DqGy8jlkrg0OGjePbsOfzJH/0x7t68AZ2IlBVkc1SDa6iW6a19UBijqItfmGq5rOgVDFWWkec23kTLih59/f04fvQIPA4b/tc/+EPoFCrhjGu0BtQ1auitOkHujo7uQiS0grFrd1DKNeyUfC/T/mDQW6TMSkN7WKUAPYf+Ulm2gz6fC8FgD8bG7spr0uT3wR/0orXDK5/1ZCyDqXtLQsTJiw2qIbAwwMpt4d7RYbQ1+fDuT36KSrHQwPtJ4NKFZCaP7WgCaoMJJrcTnb1+HDowCKOmjOXpeUxNLGMtFIfR4pbB26zToa+vC++dfxcGkx4+jxtenwtb2yGk8yx+Ir3KDJ3KhNBSBOGVBPJpbrNV0Bq0KDAATF86Wzx1gNqigrvNiiOnRtHf04m5iVncuzotKOIi1VNU4W5yoDPYArfLIZSim5/cRylTg6Le8IlTUKLyTurSw6CihFTF5kYvuAo6s1pUd5fXgr7+TvT1dePjS1ewMNfIqxEFS9IYiVC813L25+BerJTks8UAr9tDq4xWclcTE7PY3IxDqVPD5jahq6cFgXYfFGUFxm/NYX5mXagzPSP78MjzXxRRLRHNIhWJopaKwewPQKkziArPAi8etKpSWAeYjGq4fVYUyw0VmsMu8aAU+YrFMrJk19dp46XUXJUtpUpvkEyQip5ILoryKRTmx2A1NFCOFD/4aPjQGwFR+We9+r8JozJUuhXONtpT+R5XczCn2t0Y3mmhocrNB8UYDvUNNb7RiirN1xqlDOcc3Dlwc/pmAJb/VwKlpSp0DNEyzP4Ljaf8LEmjdpUB1CoqBj1sBp3kDTisS+uq3iAbdvneBSFZFuS32Gx+4cGDx+eK+2c0xLd062D2AvFMErkiUXNFmDQG9HS2QqtjYqmMmlKJclUDjdqG0HoE4Z0YiqkiNFUF9GoyQ1WolHPyYh87fgTxeAJjt+4iESuimKMXVYVKtSTDQSDgk2r0ialpUSXowS3nM2hqcwoO0ub24N74DOI75IczVOYXHymT06zA5gVTbzBIpTEVFNpluM7yej3oDHRgdnpGbCbkWJsselEdOXSSs9wWaILP78ByaBU2lwsLs2vyfLV1JWwWgxRnMPVvtOpFSdEaaFtpxtraqpApWgMtQs6YnFpEKpEVvrNBw2AoA2vN4vtdXdtAJlGA3eCCxWLD1vamfEBbW91obrdjcX0e/i4/1BoDdsIxLM0twWyw4PSpE+jq60AyH5VVPRXx5YWQrNMMepMo72kGFuMF4eBW8qQK0JZhg0JbgcNrQfdAD4I9A7h67R4+vvixeDmDwWY8evqwNKcqoMPcwia2Y2msLEWws5ES2onFoEE+G0dHpw9PnD0tdI9YIg5/IIDp2XnMTjfYyby52swWDA0O4cixk3jplR/D7rIB6rqQbYicpH0jmUhgz55uxJJxLC6vwGQx4tDhUWxurEjL6yNPPSHFKC+/9KagG61aWpUaik00kcLo3lEJCN26dUs8qAzH2m0adHU244svPCOtiWxv/Ku//D4WptalpZZBXbUW6O3vhNPlwMLcilhfhIhj0OLwiUZwcXlxTZjwLIey2Sw4fHIfTpw5LhQfl82D65/ewD/+3fdgNCpx9MRBlFh6Q86xxYzN9RW5aDJaNDk1h7a2NnQFuxGJJ3D95pgE7Bjg9fkcCPS2SxPoQN8QzAYH/o//7f8S28NXvv4chkf6EY6uCbv4o4sfSpurXq2FRqGEzepGaD0moUzaCyw6M1o9HkECFohcVdDnXEO+UMH2VuKBmsybDktSKjKwlwqN4iVurKgLUbWt1YsyuPOQywGSgSWuW1mDbrWYoVXrkc8VBLXHi76oSSqgw9+KJ594FJuhFSwvLIpdjRIpiQXJdA7RREJqyWnxok/d6/Vi//79ePbpZ2TQfPfd9wUJSb/m6J4hdHa0YmlpFrPT90XhcvqoSOZlrb25vYWe7gGMjoxKboTq3Hf+4i8RicaRSMXR2dmJns5OfPTBJVFrqeAynBrs9ePr3/wqSrWSHOw1ai1KRRbbFPDT996X59/mb5KDDHsGcqmqDLIuhwuDA324Pz6O6HYULqdPrsKVahmlelGuR7TL6DU2vPbqT+Qm2d3TDpPNKCFst7MJqUQG2VQOLqcbZ06fkkHxrbfeQTjMNukaWvxt2H/wAJ5++kmsrS/hwwvvI5tMoF6vitWO1yeqwAajVuhPEjpWazE1MSuqKrdx+VwGuWJW1OEqDww6laj3Z84cRyVXwJ3b9xHdziDLVlAGu5UVDOwexBdeeBbRrTBef/V1ZFIFKFQGdPf3oau3A9VKXv4bOe7094q1TWuSn6G/wweLTSuEl109fShn8/jwvUuosFsgkRPPNw9uziYPWv1+rC8uo6nJhyOnjmJxaQ4lZoy8TfBYvPjg7fMILTNXwmBrSawBHCQqDDuKikv6BeEASridVvk7S8uKNdJGlJLZYQkOS538Ab+ogZffP8/uNBg1ehAkThqIrcmGQE8b9u0dRHh1FR+dv4R8tohiqSgDLD8J3KayE0RPBCp9znVujYi2NMnQZNAZRBVm8JUEGLvLIsVNzc1NiG4nEF6LyOtOC0Emm0GBtjPahowasb7Q6nfzyjWx4rAkp1KvoKm1DZtbUWxTbKkpYHZb0Rp04ewTh6BXlzB+6x7mp9exHa1Ao7E06CAGA5w2CyLxLXjcDpw8eRwutx3Xrn2MWCKCjfCqHDr0ahOWpkNIR6rIpuriLzdwAM1xu0YsZEUY9kojYG8yItjrE1W9ki9iYmxemlCzRQ7uNfT0BOQazQMDisB3vv09LM2uizedIAZCJji4PxxGCZQRpZdWGVpkaJWxqMRy6fPZ0N8fxOGDe3HvzgSuXLmNQrYg7zMO7+TaEAXJfBizank2MCvrsNjNorq3ttKCNYT337+IxeWQUJTMLg387S74XHbYDDZshVKYmVpFMpVH19AeHD33vNhj+PkvhtdQzubg8XugtDjlm1QrGZy1NJRttRZaChcatTStUjRiWFXF91xVgWy6gHyxJqFgg0krqGpuKP/loxBahCq6LGr9w8fDgZf//BCbKEM+sY21hmiSJwa0QOsYN9VqGAyNgf3h700mi0gmCz9T+KWb48EXoKIv6vkDJOMvFjPxsNDAQDa+WW7F+eAhgAN5RctmZiU0LO2rkTJWlw1BXaeDgcp7rWHbkRImo/Fngztf52IyKbPILz7k+Xzucf9sJveBIQesPgUi+QSg0WNhaQ2ZWBYuqx7trQ4Eg00oVSqIxnPQ6e1IpanMx5COpKBXaqXa2WI1IxaLynCxZ88QtBo17o7fQ6mkQoLM8UxW1MV6pdEoxzcUlXnSJ+gz5uRF/yqH5Qq0mJycRiGXg8lggMfllGbMMteh0obGMgazXDDJrTl/NAAAIABJREFUa5e6e4VSDgFdwU7MzyyIH55fw+60IZ/LC7+Vb2a3z4bB0R5RcOLpHMbvTiGbzEGnVMFlM6FOZB4lSzaPsZCi2Sc2CR4M6OkWS4WeraGbSCfyyGbYethYsxksemngy2ZZQa2BTmWU4WJjY1vCfw6nDk8+cwyroXmoTXpYrA5sb0axvrQuYZ3dI7vQvasTZQWHkSKWF1bF+67TGkVZYgCOqMt8uohKoY5qoYR6pQKvj/QDiJJvcZrR0hZAJJLG5MQMFNUKggEvDh3cLWpluarCvXtzmF/YQGgtgdX5HbGpWAwMKZZgNqvQ1dMhDY5lItqMZoS3olheDaFc4kFBCbNRL1SEx544i1defw0avUawWrwA8fWgj5Utua1tZNKXEKLnNZ/FuXOPC50kk0ujvbsbd+5P48MPPkUmmoVZpW9gC8nlL5dEoaT9iMhKDp78/c3NDug0NZw4dQQKrR5VaPHSD97CyvwmqvkaFFWWqNRw4PCoWA2ufnoT8W0y6QvSihjsaUMmm0ZkJ4Z6USH+fq54Tz52FAPDA3A4PBjsGcXU/Vn8xbf/FCpNGVanAUazXQgaXp8TuVQUbp9bynWuXLkJs9GCnp4+aAwmvPvuB9JxQGKLxarF0TMHEY3vYNfgMPq7d+OP/+hPsLy6goNHRjG4u0cQmQx6fvjRhyiVi433eTSKFm+rlJzNzyTQ7LFIIy/VDmF/6w3icWc+kDbEnZ0UjCTeqFUyCHIw5wWd+Daud2lF4wGWa9Z6jdYZ2igYeKJoRguQRl5PBqUZTCWWlW3CrKSXwiYAXcEenDxxAjvhLSwszIvljcop2e38NWkWe6Wo0lelfdbrdePAgYM4fOCgvH9effV1TE9NS/Pl4EC/VJbncylMjt+V743BwGwxD5XWgEK1jiNHjko2gk20uXQWE9xIpLLYiezg0KGDgtF76/W3oVbpGnzzUg7uZjsOnziAYFe7+I4j21tyeGRbMIPfNptdtivk8vvbArjw3mXxfLucTvR2d2F6agKpZBpGHbcwNimOKtYKcDRZsf/gHmyuR3Dxg49lQOvo9Mugt7S4Ao+7GeV8Vd7zFAaCgSAikSiWl1eQSKaQyxUQ7OrG3v37cPr0SYS31nDv3hiW5uZRZlC4WEU2m0OlREVQCYfLKhYJqvkTEzPy/ZDMxc1iKhWXYGCVF9IHhAt/c5MomLwmNPjPJeRKRaj0KgzuGcSv/8a/xqeXL+FHP/gxdBoz8R84dvKobHw21hexvbmGibvM0OiFXLMTKcLltaK71w+dviqUJJfVgfROFqvzm6gUlTLY8vrJwrfgQK+QambuTwr2tqu/U2wchQcDkKqsxurcuniqc6kUsqkk0mTN55jP4eCsFGsXg9DCsLdbRAji4E7FvVRnWM8g6FH6508/ekbK5i68+y4mxu5Kg6bJbJOGUJPDKPSe0b274TTZ8M5P3habZCbHAbssWEn68NUKFVS1GnQStCujyM4NcvHdTrhdLiwvr8owp9YboDXoRPGm3YE/Z51KL38mD3/lKsPwDe+0xWzAgX0jGBneJdSbYiktjZwUMzi4hzaiWNuIoFxTQGM1yNb32Ik9aPGYWfWJa1fu4d69BWj1dnm+1WKj+ZOfZ2Ynzp07K3z5Dz96Hy1tTQhtrMJgoPe9E2sLYcyOh0TQMVv0IgZkUxXZDPBQRLZRTVOH0aGGyaFAsLMJ/pYmTN+bhVptRJp0MpUKPX1deOzxE3CzidtoxUsvvoHzb32IakmJQo7FQTWhywjuWKGAoiZHe7n3KB+UYCkNgN1tlhK8I0f24YVnz2FjLYzvfu/72NqkhTULCwPwmawcHjjC0/LKVmeFqg6zTS+5Ml+zF3a7E7du3kV4OwGVgZkNBw4fGUFHezPKmQpm7i3hxrX7iEYz6Ns3gkeefx65VFbUcb2iLB0VTW4dylozanp7o6G4wveuUeacqkIjAIKHj8bgTttQY9jN0+YNNtP+fGLnZ7YxCRfkta8t3xW8JGlmvzh4/2yIfzA4S+BT/OlVRCJEdhbgcDCnYhQYBYOltMxQRc9my9jaYourXMoe2G4abPWHlhgO/9J6ygFebGAN5juLnB42qT5sRX04vHMYL9LnXweMPMiKZ78RVCWsQDZEBiMU5aK0q+aUalj02p//gPicSez7F6r754P7ZzO3Y3CPHaee2It0vYj5lXXMzYewvboDdaUIr0OHoeGg+CJb/O2wuzwIb0cwt7CGidv3scHgl9st/35+fgm1AtPjXOUo5GJqNNmRTVewubEpPHZljfXrZEFXxKvOFLWSSXStGr4Wr3hHDVYPLl++Iv5tk4QhDdLMyIGDQxyRTQzScJ3KciDq+eRFmy1WscvsbG7Lqo8qlt1tk5s7T/W0UvQOBvG1b34ZZaUSlz69hpvXb4vH2KTVwGU1y0qNakC2kJOCJx4mGMylP7fF3yxewHQuj60tDgUZsbNo1WpZ8fLQQaJFMpEWb7JNb5MASjJFOwPXYRU89vhh+FpcuHP/PmpKrfDpS7mC1F/Tn7v38AiMThOm5+eEDx1a3Rb1kN7c7U0SYYooZipCbhFWcL0Gn88p6iiDVFVlDWYr7URK2QagWkST14LBXV3iZcsVeYBoxuzsMmI7OUzeWRYevFGjgEEHOO169PQFUCqXoNbrZMXL9XsovCOeYK7XdToF2v2t+OVf+QZ+8KMfwuF2ir+efm42PEZ2IqIQHjq8D+FIGPPLi0hnkjhx5CC+8fWvIJ5KwOxw4/LVm/jg/GUkIwmYlBoZeioKYCOyDQuxZByQk0m5efEvBtfS6ag0xXb374JGZ8M///OrWJlbF7wbV30GvQJ79g6itc0vg3suWZFAL2kexIMmswmxPalraqk3pyWgud0n6toTj5+D1xXA5uoWvv2fvyUBKbWO62YqSmq4XHY47UYEO4PCLr85dl9u5MSA7tm3D3/7d/8oyFHiTbnqfe7LT2E7som19XUEW7swMT6Nufl59O/qxp59u2CxGuUm/dFHl7CwvIDenk4J/3J45mBToL1LrZdWXx5KiCvkinU9vINCjvYKNba3k+KfbLTuNRr92IBMoZ3DBoNt3FQJE0FJdjDtMjXxkKrVCuE7m2Rw18LA9WhdLQVaXIdL+EhB5vQwvvbVb8JssuAHP/gnxOIbKFczKJYygsJLpXMyzJGgojOo0dzsRQ+Z136/UH7u3LknP3O3y439+/ZiZM8urC7N4ZNPLstNe3D3MCanZ2CyuaA12HDo8CEsLs0gn0tiJ7yNtbUN5PIl8dI/+sgpsbRdeO/DRhFUmQH3IlzNDpx45Kg8Dyqs0UhEXgf6akMbW3A4XTIAU73ePTSCF1/8IUJra2IR4hZgYqJhxdOpmbMwS/cEC3N8fjd2jwxicnwW43dnpDinpb0Jaq1aBvcmb5ugJ3lTpTeZBJ54LIaNjU0pnWE419vsQ2d3J46fOAK/vxk3rl/F3bExKOtKYaJTrSdNiJalVn+TkGWUKi3efuc9WC12aSMmeSOVjMudnMFNft75s+7r6YLVZEF4fQuJeE58yCwaUxtoienC2acex9T4PVz5+AoqVSWUGp1sgo4c3yvs9fWlRcR2aEMzSfZlbW0Hap0C3mYrXO5GNwaD+9loAaHFbbCQMpPNQSnFSHqYPBapjif3m9dhf6BdFLxIOgOXtxV2gwOxcASBljZsrCzj3hi9/2kUGK6nVabG59MoAOLl3WLSyb1A+gJqVRRr7BqgD0EFb6sfz33xeezfdwDvvf0Ovvudv4TdYoWVhCyDFgplDSaLFj2dHVCWq8Lm56CYypF/X4eW1Bl2UOzahbXFJSSiOxLOoyig0uol1EyCC2EAhYoSCrUJOjMzTnrpUhAKCrdZpbIcIkl94tDPTRJRg4GONgT8bbhx5VNoSeDSk5ZehcXmQDJVwsZ2lJUfMNlJZXPiwMFdcNn0BOrg1rW7mJ1dhdPlhYcNsXqjHA5W1tagUtVw6OAotrdDWFtbkUM2Dz8upwseV7OU8UXCGcyML4gtjsIYrw/8GdNGx8KuGptpDYDOQgpZEw4c2IOZqXlsb8dRrnEbXoXHa8cQffoGDYwaA/LJKt58+V1pL08lyBfny0LvYIPm1GAQ1qBQcXBnCFYNhUEp9lSvz41dQwMYGhwQC9q1K3ckH8GNscVsQjGbRrGQkedeKvLwXZLcm9Gklr4PFpbZbE4ppool88Jibw02Y//BYfT3dWG4ZxjRzRS+8+d/ixs37qF3ZDce/6WvQlMtQKdXib2FlhZRKKjoa+yNcrx8CDWlBjWzG2pm137hYdBrZIv5kK7O58gsB225tJDwcFPJ53/2OwrRHZTmb8sBgWFQKuq/qLZzmGZ2hAcdonl5QCVBhtf2bJbbUaCtzSqwjoclSPzDObiTLd9ovCZcQFSWByz1xpfnn82vx2Ff2lv5ENsRISBK2R5xyBYKTLUx2NMvT/8+t11U5WlRFj47LY46lVhC6f/PV9UNW2WhAM0D1V3OKplMw9/+wI4jX5K3iM8V989mcu/fbcG5r5yC3mnFJ9duYfzeAuKb6f+XvfcKjjy9rjxPeu8NEt67AlDe+3bVjk02TZMSRXG1MhxpNFJodmY3didiHiZiHzQRG7uxkrijWYnSjkZLqmlF090km23K+wIKQMH7TCC9937j3ARIzsM+84XoqOjuApBIZP7/33e/e8/5HXEW6xTceEzCgHV4nWjragcUWqSyDLlYES1pz0CvaMM2N/ZQyzZRpVFNTe1pEVa7UyKJiUdjTLgKKuloc8TN7iGtVgpVHQYNjW0G9A304/zla/jqf/pbFPIZGPU6mPQc4eflZMnFnBskDWTFchnpRFJkOFzMaJRigNLOph/xUEwuZOruarWWhICjsaljY3j+ledQU2rw5OkzTE/PIZvISOHuMBtQzhVFR85uisfnksXn9r3bYho7c/6EcLnpcN/cDCARzSIRTQuDnosRzWlKTYvjnk6k4TA5ZJFPpPJyE9nMGrzxiUuYmJrAhzdvob2rH+VyERtrq2LYu/zCZXQOdqOqrEkaZbnIgKIl6LV6oeLQzKPV6BANphAORGTkS92x1+0Ssxod8lVJaG2HSmXA/NM5KBpVGVueOHUYPf090JutqDdVWFhYxuoiD19rUNVU0Ktp9CMiL4upw2OC0irVKmLcKZQUmJ1dlGJGpwV4CGcB8qXf+hK+88/fk8TU3sE+5ItZ1OtlxKIR+fflq5dRKBfF5BoMBmE16PHbv/kF9PX3iQnr43sP8b1//oFs+rqmBr//e19GKBrBzQd3ZbOlZthptWJjbVOKF6Z9khLz3HPP4/Cx0yDU4a+++n9jmWbbUlUKNerS+4e6MDwyggf3nyCfqsqUgqbVwaFeMQRHomGZkjjtBgkCe+WNlxFOxNFoavDcxdfQrKrxv/6H/4BIxC9TF5I1egZ60OZzi0eDxTYX9G9+60fQ64zo7+1CV383bt66j1yyDDVDc8x6vPbmy8jmU3j86KFQKKiHDgYDMhE4ff64GPCadQXefefHSOeywtDmlCmbykiHkbQkhmC1OU3wOl1o93VId/H6zXutgl2hQ5rpjZS1EGigIK6tIR0aGlV53dO4zU4LD64trntrsZUDs5pd+RbJgNMNMVvVFchlisJIFxNiQ41zZ6/g3/6b/wXd3b349//+3+HZwhNUGzmUKqQu2YXSEk+kZPNnIJqLhsWJcbR7vdjx72BxcQlaDePkXfj859/C+TMnRS7yg+9/T0yQQyPD2AtHYLDYJfhr/NCEcP/ph3g6MyuhY1xDKMkZHOiDXqttxd7XuOlXBSPXN9yDT735CZRrJez4dxGPxoQsRFN9MLiLzu5eMbx+9NEtoctQKpTPZWC1mjE+MoL19Q1kKZFoADabQ6YJxVoRHqYvHxkX3jWlV5QtUOZHTW5wLwyX3SuvFZsI1LWOjAyJOX55aQWZXFmKO5fHI8jUq1cvYGx8WJJKZ2eeysE8HkoIUYYUC6vViP7BPly8fAFLy6v4+ONbQnfigYzscTYiCqUyfy1BlBoMWgwP9cCkNyASjiKTYlHQkEKNCwPzHU6dOoZd/xaWny2K9p1lyfChQbz+yRfQaJTw6N49TD98hmy6LtcNp5cqrQJODxOSXTKRYOEeDSQR2AoJDYTXbblRhNakgsqslIMMyk0EAkHYHF7RsDc1RgyOTKDd3YHHt+/A47BCp6hjfmZGuP/lYk3QgpWGAmV2LsWIB1iNGpj1OjEWUt5SZU+WXG0taSxdeOXVT+DEsVP4+IMP8Y1vfEMaNYcmJvHSSy+ikEsjFGhJclSNOu7cui6H3XSxKIW7xqiF02VDV7sXiXAEuWQKBr0O1VoFJpsT41OHsb2zLd6EYlkNs71LZJujo8M4d+okVpaWsLayKtc6TeT5bFoMw5SgkVRCeldfTzeezc6JH4VMfUqumLxZLiuQKRah0qthc9hw/NRhHDs2Bp/HiemHj8SErVHp0dPXK+vL3Xv3se1nkakUk//QQJfsX41mQ8hH12/cEbRloVCGglKWogKxEHNDOP3Vi8+FGu1qtRXWxeuTaEa9mZPHdoyO98PvD8g0uEmuuoIyFSPGD/UJ9Yka/ly0jOs/e4ByrsULLzIhnCunFIq8CKmtbooPSMNANxJ+9CrBSnOKRrPv+PiYEHKcFg80Sj3m5uYxNz2N0N4OqpUCGmVqqutyMG0qqjCalTDb9aKrRkONnZ0oimURgaOztxM9/e1C++p0tmNrNYBHD2cRDEZw7NJ5fO4PvoRyKikNMR6s1UwSz8ZR15igogmKH9USmqRQWbxQ2NugoraIWvRyVfa8Vv3bOpiwYcO1kufIWpNZM6300JYcpwFVaAmNWKBFdJHGSauAPijeWUTTOMtmCjvqmXT554U0ZTKkvnDt7euz/bzjTs8EYQN8vVlUs9BmIX5gTBVk5L5uXQgvnIpKx70lpeH38Ov5weKdj3fwwUJdqGM8yNVbnsPW78MDKQPXNFDqmFdCqWVVDKk/79pzCiZEqX0yzS+Vqr8u3H81dTuGJ4w4/9whNHUKZMs1zD9bx87qnui9uYEazCoJVSFFgmjAVKYoaXTKWkXY6+29HmiMJuxsB2FR2lFI5pHPZFCut8w/vBAz6Tw0Sq3wmamXyWTyMJhaDNUK9a0NwGTlAaEX3o4+3Lh1D6lUXKLYrWazFDO8Y2hI5YXJYATeEEXKUhQsPEywuS04fuIYFmYXsbm6LQUvH5jGDwaEVGplDI31oofjdJ0Je+E4trf8KGXzcFrMcNvMSMfTKOSKUGt0aO9uQ1dPOx5PPxTizSfffFW6Tdv+IFbXthGLpGWkSVyW1WyCy+UUtBg7zoVMERa9SVzs5PNKaIlKgauXTmB4ZBiLqxswWG3QGVQIBjdQKmTw+puvo6xoIJ6OyYJYKpQR9EfQ7uvE9ONpMQhZjBbEQxlJt60VK2Lm9LjtaCpqov80O+zIURpUqmF9fV2YyGSPn798Dp9+67MyNt3Y8mP68VOsPvNjfnpNAqS62lxw2XWIRvZgtZrQ1deFCg1zTjfUehsePJhBPBKT4l6nA7weJ44ePS6P5d8LQGugL0CDvoFOJBOMjufGPYh6U4ntnSC21gJg9vLnP/NpvPzKNYn1vv7wAf7pW99GPBJFLVfEn/yrr4ie8MPbNxCh1EmpQjycwM7mLhw2N7o62pHPpfHpz3wWo4eOCsnln77zLexsbqNZrsCg1cq4nSmVQyND0hEtZCrSuaZcxuVxIl9kki+L6wocdg3GJ3tw/oXTIolaXtlGNJhDf/c4vvn1b4uEobvHh/GJAXT3d8FsMQrlg8V2ra7BP379u9BpDTh7+hhKjRxmZufQKKkkbZa5AmOHR0VDy66f1WCVjf/Jkwc4e+kojp8+LLr7VDKNpzPzEn7DIjQWichUxePtFOpS0B+E02qBw2LFyOAY7A43Pr5xB+EQ5VfcWOgrIJudjSWalWoi56BRValqmZa4QchIVEI0WoFM3DCUaoZwEGWqhtlkFE8BNySO2LnpUNeqVqnQ1zuA3/7y74gs5r2fvItYPCLdzWgsjMHBPsSScfgD/n2uugbtbV6hB/HxeMhmim4uV8DgwCDe+MRrKGZzIk2Zm51GuZZDVVFG/3C/pHD6OjvlumL+gUapwuMHM7h/7wkSSSIcq3C5HGLcJI2FUgsGQTEfguxx8vT7hgaFRsXJQbVcQSYZF3ReV0+3aLwXl1YFt2gyG+SQxCnD5KEjcjhkgc9Onc1ODGgD+UoBnX1tgjW8c/MxitkqDDqNoE9Z2PNgZTY5xRug1ipRqxcxNTWKZDyJtdUNJNNl5PMl2Jx2WUdGxwaFeMTihUm/0eAeYnsJkdsJ8cpqRndfl+QOzMzNYWvLD6fbJT+Lz7lczIk+vFZjF1ABkiUG+tuFw5+IJZFNN4VpXWE3jdPCgX4MDvYjvLuF7a11Ye8XqkV0DXTguRfPSwdufWUND2/PIpcuC74wkgjDaGF4U6ckrBKp2aw2sPpsFdFwXEKDzFYd/KFtqA0K4ajTVaiuK7G3G4Xb04WmwgSozLhw9RpOHTkl3PVzpw5ja3UeH/70PbkXCywqaUxVqIVLz2KCAxKSYkz7EhFOLxt0ORn1gp/0+Trw2quv46WXXsbS4iL+z7/4K/FZnD1/EX/8L78Ci06NreU5bK8+QyTsx62bNxDciyKVryJfqUKp18DhMsBhNUrBWCvWJIVXp9fC2elDR3+3SPwMRgaBhaE3d2F88iSuvXhNgp9i4bAc1rKFvBwMn83PYnHxKeKJPWg0FdisBvR0dmBzfUNM7NTzU4pDuYrF6kGqkEOlUUZHpw/HT0zg5KnD0hWmX2lvO4h4JCG6k6ez81hZ24RKp5di2OWx4LkrZ5FJJzA/v4Bivo5AIAKlUiOHOSJjtfLfrDRbCbj0DvDaazR5MGIeA6ctPB3V0d3vgNNrRTgalfuHZliuBZ1dTlx79aI0J1YX15CN1HHjg8co5Zpy0MrlOSnfJ7i3QjTFUMpuLmWSepMWamq1dYCjzYHRw2M4ee4kBvv6MDYwCIvRLojOt7/+Ddy9dRPxCIlaabmPaQblWsnC3WTj+qWGSqVDKJRBrliHQmOAy+fB8EgvXA4zhnsHsLawiVs37ov8kRz3z/7+lwVPzc46p6/qOuN5C7IHo5yT2kFpMKOotkGRi6Fpa4eS0hjev/uaGQ4n2QyjGoReTR5QWmZplVxrfFxls4ZqNgNd4DGa9cbPO9uccEqi6P4HC2Kuo1yn2VzJ5ShFZUheXchd/Eoe9imXMRk18rWZTEXIfsQ4HqTAHhTuIk86wDn+4se0EI37Sab874PuvRTkTEBmwd76ZaRgl88LAac1lT34kIKfgA4mGRdLMnHlGtG6N7m+tR6jpa//RbH668L9V1S4D47r8PqbF5Au5eAP7WInsIdCtiQmQ9JQOjp8GBweRjKdFdTg1hY7WmkoqiXotDV84bc+A4VeJ53AXKyISrYsIzDeiLw6iJjLZooiQaFj3WG3IhTak0WAeEfSH4ioIzeX1Bit3orZ+UVU6jwY6KTrHgslBW1otXFs2mKKcpFjeBLJFeyckb/qaXMjFKD+nIEK1DjwxlPt68ga6B5ox9ChYYTjOcRSWezt7tGVApfVJp2eZIRowYosHF39HbC7rVjeWJVN5cUXLwsr/aPrt6BUaBCNJoVQoWxAmLOMNo/EY9jzB1FI5aFsUHcMMfAxeMRsUuP4iTFMHTsMZ1sbfvyz95EvJNGoF4QKoiPKrN0p0ez83Z49XUU8nJVkRRp6qNslCi8TLyKTICO/KFiqjg43qg3KBbxwen0oVqrIpXJYW1yRjrvLxSCqo5LG6PB4EIkmpYu5vLSFtZVdJII59LXb0dNJL0EEiVQOvf0dGJ8ch9nlRDpfx0cf3hHznkbZgMtugMtpxeTklHRBRZ5j12Mvso2h4QGRpZRKOTGskhoRDqWQ5CGnWMHzly7jX/7xH0Gh1eDB3Cy+/vY3sbSwCGWthk9/6nVMHZ3AR7duIpFMSmLj6sIa1le3oNea4HG5xVj0+7//FUwcOYHbD57ga//wd1hbXUWjUoaejH+dEu1dHnR0eWG12hHajcuhgbHdenbXGKVeLUOjqcHl0mB8ogsvvnYJSi27Giasrwbx6O481pd3oNO0xuS+djs6etrFd/DytWuIx5KIRTN4990PBanQ3uHB+NQQbt69JemmKSYgWu0YnxhHYNcPu8Mm9JKbH3+M9dUVDI/148oL56FQN6BW0nPwDOlUHpFwAoVCUXTPLemhQgzIBrUBBo0JOrUBGrVOcgLY8eP0iQbUZpO4MS2q5cY+7rEqmw+7VhzvktIjKDQZbbeoAy0dJLGqrQ49dfJmM7u7agnPyuVaXgW+Zu1tLulmb2yu48n0jGxEZOOHonvweNzCnQ+FmOHQhEajly6ty2mXDcNqtSESiQo61WKxSMe8WSsL2z+Voua3JCN2Ft6e9nYMDA+KxjuRiKGcLwpq8cb1+xI0ws2vzeeFXqcTyhGLCUoBiGjs6e/ChcsXcPjw8VbQmqcLqUQCs7OPcefuB2JCJklhc3NbOqzU5TKIhzKMjvZehPb2ROLC14VyCeLvyvUyunqJ7pvCOz+8Dh1TkNU0StM01kKnmQ1WaNQa2eRohD92fFL06rdu3pP3lPp/GuJ8nR709HVgYnIUaytrwn2PBluJumUavmpcw6wYGOzH0eNHMPdsATNP5zA0PIRMNiU5EvxDCVSp0tpM+fMG+trlvSa+Nx4rolxlR1SLzr4evPzyy+jt6sSNj3+KZ/PT4rdgp3xwrA/nL58UVGosFMejO/PSqaf0IpmOisbY19kmE1ASY/q6e2VNffv/fRujDGbq9iGSDKFYKYiJnvx/1khMf3Y4fKg1dWA03NHjZ+Aw23H35g2MDHVje2MRgW2G7tXlcMrDJgskpvRSd8vGhs2sleRoSqBYFZIQpNHrZYxvsTlsp6rgAAAgAElEQVRxaHISw4NDIpG8deM2lGodDh05htdefQWKRhHZeBDbq3OI7G0iuBtENJpGMttCp2pMOpEl+DwOIWok6XVpNgVB6e31oXukX3ZgtdoK/24eNvsQJibP4Mql5+FxOYTrreQEi5SOSg27gQD+5m/+Gvfu3USzkYXDqYfHbUUkFES5mBcUKTu39CtYLS4oNJTfAL52FxweM4ZGe6UgSkazCO/GsbK8iUQsJc0hXmNK8rQNGqH7XL50GmsrS7h18z5KRR4YXTJpbjaJOc6LlK5UKEn3Wq02CMkvX2gVgEwW5Z1P4z+9vG6vUXTouXweGq1eJihMYO7u8+DFa6fR0+nFzvo2YrtFvPfPNySZtVYm6YQUHU6jW11aaePzFSFtRXvQ0ddAZ9HD0WbBxPFDeO7aJQz0d0IHNRKRNBLRjOQNREJ7COxsS95JPJoRJCq7uXqjAmabVtZUhVKNldWAXO8qvREdPZ04dWoKo0P96OvsQSqawd9/7b/g2bNFnLx6Ea9/+YtQ8prkobqYgwkFKbQps5UONAt3RweqZi+ahSya9PtU8oIbrRlpYAVqlKPpjCLN4qGS3XaZUrJo359WKhjCFFoDYttSMPN5C+N8X5JyIJnhPUrZC4l2XFf4XlCOw2uH5lMWB5KIqmUiqk6uxVy+2rpmROXTCkA6WK8PSD7swvODP1f4640WcrKVidPSvf/yx0EBz+d38FFXMV2nVRtxGsCfzYJcTgb7ia8HoVD8Hu67B6FSv/w4/NyvC/dfUeHeO6jGH/7Jb2IjsIlCNQ+NnoVAU0bG5CW3eTtgttixuLKKaCKLtXU/IsEEVNUSbEYVfu8r/x2qaqWknUbDaWRiaahlqtRyN3OUXsqVZFxOpz2LBI5+ySbXaSiDKUjhTkazhKY0FNjY3pGAJBbudNhnk2m5pmh8onaQiXUc5fOGZyiEVq2B02mDWqNAPEw9NtPEWgslL2qaTFjUTR0fw8TxSSxv7koBu7a6LqFLJp0Bejqua3VUC0XRcXcPdMDV7ka6UIRZbxT9Ymd/D67fvCEaRGpvV5bXwNyFoeFhfPatt/B49ike3n2IVCiJBj231GlWSoIrpA7ypVdPo3OoE3qbGXOz8wjsEGvHiGaDdCksHiPsDhN0OhN21mLYWY8hEy9IEWcxGXHl8iVMP1iQZNZMOgW9toHu7jYUygWoTUY0NTphgHMSEA7sAtUKOjtc8La7JfJ7eGQUJqO9RYpZ28Hubgzh7TS6PBb0dNnkFO7370rIFU2U3q42LG3u4cGDOWSSeTF1sTPvcZkFr5fKpdEz3I3J42NYWJlHR0cnZmfnEI1GJAGPWmke8uqlhmj5+Rr+yZ/+Kbwd7VhY3cQ3v/NdzM7OyuP29nZhfHwU/mBEAjOsRgOie0GRHtEVT0wnF8XPvPk5DE8cxrOVNbz9vW9jZ3NTEG/Ew1GzTT1/T79XCD9pCVRaFh4xD6Kcx1cbvDYqaO+wYnyiG5eunkKumIFaRz2vGzOPl/DxB3dRL1I2YRcpF7vjhVIJFy6eEakPQ6xorFWqNNJZHhrrx/1H90Uuwv+3WSw4f+4ctv0bqNZLGBwcwMLsEp4+mcPhI5M4f+kMqs28TJxIzgn4w2KOZSR3JBRp6Wm5OJfqsBjs6PT1wevySVd+bn4Wu+E9kb+QtqHRaKWoZYaCYFfF0EQ5SMsATsO08H853SaJQJjZkNdKpW7CZNCJGZmhZpwg0NCZy5clpZMSszaPES8+f0nG/jc+vg293iwUj3Qujq7ubmQzOWxvBZFOV+Te5gG8q7NdpDpyuC4UZcTO53T0CJF5LszPT2Nvd1NY8e3dneJpKJBgMjUlFKn19VW579k5/95330WciLd0Ht09XZJ3sL6yhVS6IJKAerOKrp42XHv1RYyNHIbb3gm3swPryyuS2vuPX/87QFEXrGIgsCPUF47Sc0UWLhoMD41he3MT6XRa8iDMZqsUlqVKSQzd4+PjeOfdj+BwmPeNvyV530TaYeFhhwY7Fj7dOHXmiCAWb964LSFVJI8YzGa0dXvR3edDZ7cHkSClWmrsbLTWUZKD2OPg69/Z3YmTZ06JVIad+fb2dkG1lgpZSS+u1mjka8r0g6Pu7k6fUK2S8Sxy2SqKZQXqKh0uXL6KP/qjfwGjRoX/9Ff/O549m0Eqm5Bk5M5+L06eOSx8ax40b7x/H9lcGYODgxJ6xilne5evhTl0OdHm8SC47cfG6hr6+vrQO9gLk92K9Y01rK2sQEM5Xb6GSlUJnd4MtdYgk8e2Nh88Tg8W5ufEr6RotCSLIiFgurVIERSCpmWnk2N5m0ULEwllFRZyLBLrIv1oKJTii3G1eTE0OACLToc7N24hHEnA7PTA6fWiUslBp66LAdGqV6GcLyAUjCNDYyXLZz3Z6BYcOzyOcqGIne0t2G0WKFU1DE0MoX9sWKZcTncvcnktLOY+DPRPYaB/FFSrU5vFPUIY1tUm0tk8Hj16IunhC88eQKEswOs1I5OOIZtOC2GKklAigQcGhuHzeZErZaBQ16DS1TFyaAAajRpPHs2imG9g5smSTM8MRj0UyjoIY4Vgjq3C69/Z2cLc7AoUTSPMFq8k7bZ7bagUU1hZfAY/oRI5yht0KGQbyObLIqETgyqLOqab6hXo7nXD5bULTIKEERKAaPDu6HLixOlh9HZ7xSdm1rjw0XsPsLa4h1pFiWKxLmnhxEIym0U2V6YXqxpQGsizV0Ktp9TFBLvHgpGpATx/7Rx6u9uhV+nRqColmZihS6vLi0gnEnh4fxqPHz1DNMSUb8BoVqPNZ0NHZ5ukea9s7KJUU8Bqt4s36PnnLsj1kU9mBezw/k8+lH+ffO4qXv3CJ2V63mBRnglJM++gaGc1wumfyt2FqsnTQi1SSlgttSSmSn2L/Z5PAgaLTDvkcE51TV0hh2N53+khqpWgCMxCJVKoX3SyW13slhyxZSyuo1AgQanFPuf1zVokHi8gl2Mq6n8b0XRQcLOhwq87kLxIi3L/e4Wcz074vhmVjPaW3aAll6FEmUfF/QZ76zCy/xwldbUkEH55bK4ffF58zkKokW5+6/lLd77R0szLxy9JgVqHtlbXng/w68L9V1S4t/kU+J/+3R9hJ7SFIBF1JqVgEyfGR7Gxto7lxQ1Uq0oEQ0lE4xkE/BEkY1kY0IBFr8Rbv/FZVFVKPJiZE93i3uYuKoUydMIl1QpTnQZIjmCsNiMazRqy2ZLogDmq5gicY+3JqQnpgHPEJ6SKfFmc+VazXqg0NJeqdcD4xCDsLqdIMOoVtTwf3vQ0+9HklU2lUaZTXmZBvBiJGqPuWCfJrMfPHcPHtx8jHE9J4Z5P5ERmwSTN7q4eJOIJNBtlHDk6ht6BXoxMTMHj6ZAbcW17CwtLi8hns1hdXcPWxiYbyxKDfu7SBdFoL80voJIpwG4h874qI0l1Q4+xkX5cfu4YGromgtGQ3DTbG6so5bNwu9rg7vSg2KDhTwWtxoxcqgn/VgKb67vyOjqsVvzB7/0B7t26j9sf30U+nYQSFYyNDSCZTqGqUiBfq8FotEFRVyDo9wveqc3nhKvNCZfXg14aQOsKKfxnZhYlGjq0HYfbZkB/j0OKKwZIsZM7eXgIA6O9mFvZwuz8BlKJCjgJNerVaPNY0dHZDm6Jrg4HPvelN5ApJGE02PD229/CxvoGhgaGJR03ncjKxKFRqUiYz7/60z/BwMgo4pkC/vZr/w9u37rNWSJOnzqGL/zGb2BjI4SHj8nCX0YuG4bbzW5pCSq1DjqtCaMjh+Boa0cqX8SP339fuqU00miVJN7oMDzeC1+HQ153dqaW5jeRjRckW516WY6FKdfy+tjh7BQ2cFtHG+xOD/RaKzRKC/76q3+LrRVu7E4JgiF6lKFVHp9DpAzUlt+68UBkEgYjEXuDuHPvrrxuLOg4CTl7/gSqjSyqKMHt9mJ5YQPTD+YlXOrkhZPQ6rk4q/Duj96RzqfN6oTZZBMjcjKRlElUJV9Gu6cDDpsH/f0D6OnpwfUbH2Nufk7Y1EaDCTqSZpJJ5DIV0dqyM8yutGwcRXaHVULtaB0FuPATYUfjqlqkRZTVcErCwlGrMQjKlSg5dojIi/a6TTg0NgCL0SjYQYVaB6VGi3QuIXIMMq/XVrZFxkHSk5khTO1e2SgNBiN2AyG5F3ltDQ/3Y2SwF5vrS9hYXxXzGBObvb42bAcCsLtdUiiTHBIO7aG/dxA/+v57csDkiNnltooueG83JIFJPLQ3FAxWM+Hi1TMYGhwSjNqxqdO4e/u+mL7v3Lolaa684UjFIcmG0wp6OLhLnT1zXtj+RHIa9fSqWKSAYrT4iZOncPHyZfzN33xNDiJsDCSTDERTCoPa5SJ3m4WlAmfPncCXvvwWbly/jr//278T3WyukIfOZMTA2ADOnDsOg4mTtDkJdwntRoUEUmb3uVKD2WIRmc75S+ewsrqB5dU19PJglE6hkM+iWCyIxr3CgC0pEJoSzGPWG5BPFZFlZ7mmRF1FqcsgPvOZT8Fq0uG9H30Hm9sriCbiUGgaaOvy4sSJI9I9Zs4G1xKyzCcnJ3Hv3j2RVdjsZlT53rd5pMM9fe8xGpUSrDY7zA4rTDar6JIpHdGqdIhFs8KIZwe3LvH1VTiddrR52rC8vCJED54cedhk567KAoJFH0PEynUxqLIaoEfFYmwV7qR28IDC8COacS0uL86cO41XX30RbQ47/vov/y989MFt1BQaSSRlQ8dhJQMdcFoNKDGZOJWTfaTI6ZRBia5uB04cPiQTob1gEIHANlTqmgTyGW12hEP0mtBPMo7nnnsTPb3jUKmN8G/7ZV+h+ZieAoZF6fR6aTglUzE8nXmASGQH9VoeiUQEH330seRP0GhqMVuk8Ikn4oikwmDO29h4L15+9TmUSnl85+3volpuYnNtV1LHXe5WgrZKp5GpMNe+nu4O5PNpMZxqNRZ43N24fOkyjh4+hA9+8iP89L2fIB1Ly7VCuVwxz6JLId1xmWhQ469Twd1uw7VXLsPuMEhQFmV8JSkwC5JFQo27zWYQqcRwzwTufPwEz2bW0KyrhVrUaDCRuSHhTqJ3ZxHHw5KOjWpONVQwWkyCU/Z1u3D42Cj6BrrR1d4Bo84k8kOLwSjX89PpaTy+P4eN1T2EdrPSaTaZlejtc8NHH0Iqh+W1XTRUWlidVnluL7x4HhaTGtG9EJbm13H75mM5sJ64cAHXXn8eKpLxGqQhlVEjOYVBcnWVTHNYaGrtHqjcndJNZ+iSslGFTllDXWOEhpr4dBT5mhpqBj3qzS2+DAv4fWkum0+FSBjayBIsJpWsH1Lc8mXQMDX7F8V4SybTRL5QE0kSsbtcw5KJYquBwuJ4v7vNPaNSaVFluC7/skymVUS3yHXCbFe2jKYtKkyr437QFaesp3XA+EV3nUU+13P+u8apABVTEgrVItGw0Jcu+v9P1Cs/V+f0SGeFopKDitMwNpXYvOAE99fm1F9N5d7mVeGV1y5g4sQEfnbzAyxtLIL8rrZ2l3SJ3XY3SsUG1td3kU4XpSuRYuGuBDw2I15+7UUJhLn7ZBY6nRmpaLK1UDda/OhkMo18KiebN53rNFVlMmm54Dn6L5aKwk4fGx8TyQk7rI+mZ5ArlWExsROukmRCxgtrDMCFy6dFuvN0dhE7myHUKtSDVwSDVS1RlkNNOes0atMaLYSkogan3YThsT4MTw4jmikhEIxh8dkSatk8zFqtRHwPjx5q4ecSEZw4dghHj07h4nPXYLC64Q+EEE7GEA4HsbK0iNnZGez5AzCo1JKU2dHViXA8ing4Ar1CBavZgnwxjxiTW3MNHJkYxGe/8DJimRjmFpeQSRWQTyVF2zhxaBx1dnbNKnT1d8Ll9uHYkfPY9SdEhrC2tiIs7LGhcXntN5c3UEznxAV+/vxp7O4FkK9WkWR3U6mBUatDPBpFtVRAe4dX+O7EaNb3AxyKmTJmZhZQLioRD2XhtGrQ1WkV6UCIxq1sGYPD7Th76Th2IjHcvfdUEFYK8vB1SukCsYOk0jcRTQVx7OwhkYsQFXrn1j3p2h4amxSOMqUlpL5QbuRyOPD5L34BVpcHD2fmcO/eIwS2dtGslGGzGPFbX/odHDt2BT/8/ru4e+cDaLRZnDs/AaNZj48/ugWPhx3Qw+gbHsXCygp+9MMfI7i7K6EavIYsZr3IfKaOjgrNhc+ZyarEZzaIHFOzgCXLXCV4xxMnJnFoakQwex1dPdDrrCjkavjHf/gG/BvbGOgbRCAcE+oFUyX7h3okopvYva11v1A/qJH1tXuwvLaGRkMp5iFuLlNHBtDR44TFbRJz9vTjZSw/20JXZzde++QrUnAycOnGhzeRCCZEXsONkcSlQi4nBiG1ggFZNpEKkdBCw24sEZNkXy7NLIzVLKLTaeSyvI84fWJBrpF04XyhKKNZSZVXamTRJqGHsAWSL2h44wGC49qDjns2W5ADF4t+ykq62204PMVJjVHII0TC1RQKpDMp9Pb3IZXMILhHhCQLWxbuBtG4h8NR6VxLYdsgaUqJgYFuDPV1Ym1lGeFgEA6XC+VGBR6fDxv+APKFioQ3sZOciEeloJ17uoAEDY3lIrq6OmC3mbCwsIhSoSrXOqVPZocBb7z5CkbHhjA/+wwmoxvRSEISi6cfTYtpVNFsimxnc2td6E88jBFDNzAwhGScUpM4zEazSIZo+uP+9Morr+HqCy/hP/7HP0exmIPLbcPhIxPI5bKYm5kXwz3lSCxWPSyKXr6Kvb1dvP+TD0QOQ+KO0WxGV38vxib6xRNEQ73T6sTDO4+QiLGbXhFJIqlYTP987Y038HR2Dutrm4K3JU2GhcfOzrZMC5rgz+OYvAaP0yGUHSZU5zJlZPIV1Ii99Xlx7eWXUKvksbwwg0h0DzmaNEmvcdlwaGJcgqyYZXD35h0Ui0UhaPFgxg3e4bZLarRGr4bFYECU8sNkRjZ50qY8HZ2wWW3Y3tyWgB6Sp3KFihwiOdiqVPOwWPTSLQ8GQnJwZ2eehZ5g8ei7YHKqSNdoBGx1+gw6Uo54pGgVGSy+NDodFFotdCY7jhybwqULp9As5fCj772DxWfrEDCGIFh1sFrUGOrvQqevDbPTM5KFEU8XkWdsvVmNnh43Bvu7kE1T7haV52mz6TA8NYjO3j40GyY0alaYzO24cOFFOJyd0OstSCfyqJTK8Ll9Qn6iPJJFGg+2TNjOZtKw2YwolnJIZxK4cfMW/LthZPMlBMMhCdVLZEgFasBsU2F4pBPHjx4SctLG6hYK2SL2diOIxZL7nogOyRDJFnNycOHrRqqXWqWH3eaFw+ZDLkOAQQ6bGytIxVIoZcvSMGNad7XCAk4lGGcGLDHolFkavk4Xjp2YkInyzNNpKaRJYeLXMdV5ZKwPPWwgZXJARYN7N2cQ3eW0WyNmV77PbJLRc8tGgEQxaeoSsKmS4p2NEbU8d+ronR4LzFa9SGCZcuzf8UPPDAClQnwZa0vbaFa1KGTZwqdUBnC5DUJYaiq02A7EUKg0BMM8NNqF06cmoFLWsL2xCf8WgwFjyGTqOHP5DF5+7XkosvT+NOQ1KxH/qGGB3kon1Tm90lE2utyo6W0ock9ingWr5lIOtVIZKKZR5bqr06Lp7pHa4cAbxHu0lk0hs7kGQyn68xAkMarud7ulMSLXNNG8LQkNu9ypZFHAAex+U1om5wHpWIuaWIpo3ncHshY+z4MwppZuvQmjSSv3zv5ZYj8VtZWA2pooqKToZ0FPLKRgO/fJL/w+/i9lNlyHJVF1/++kCCePfZ81f9CBl8dRqqCu1VA1OuRApKzmoajVZS1tspHKBsKvC/dfTeF+8mQ/vD4jfucrv4uffPQR7j1+hGgiDLWGJ8Yieru7JLgiHKIBKi8BLZkET15lHJ0cw8kzx5HMF3DvyVOYTHbhjfPGZwHCgpbdw1w6KxcNT50Oh0U0fBzjtQwcDJ4gbs8Js9kCpxjwbkrojcWkh1GvRTGbl1MmkVHjk+y4O7Djp6GH5pZmy7hpMskLyAWNwQYkwxD3x+AcnvB5Yu0daEd7XwcaagPWNwPYWN2EplJDu8eFk2dPwmhz4qPrtxHZDeDsiSmJ+z5z6QXo7V5s7oWQSMextraI6UcPsLW1gVgwCL1SiQ7qcweHsbS2hlQiCfrTtSq1dHhT2SxioSxGh7z44m+/AbISpmcXsL0eRCGdFxkRiRsGqwZNbQ1GqxFWuxunT10SLX2lWoLTbcP1jz6WzmwhU4V/I4BsPAuDVoeLF89hZ3dbJD0lnsiJy7RYEQz4JYSGWMWxyXFsB/yyIMlmma9ia5263rIwf912Ldp9FumS9fYO4OGDaVRqGVy8ehIdfT147ycfY3szgnqlCS03docZDodNOiuhhB+XXjiLk2eO4s7tB1hb2ZSCdHLqiBReSUqnaDLjja4Gzl25gIGxcSytbeH9n36IZCgBdVMJrUqFtz7/WxgePo23v/E2ms08rj43BrdPi2DEL0W62ejC+fNXUGrUsbnjx+OHMwjthlux1goVjEYd+ge60D/UK4VnNJLG5toeauWGPD5NvE3Gnas5JbHjypWLeP1TryJDvnsiLagufu37P34fW6ubsFkdQr3gRtRUMvhLhctXruDe3YeisyZFhb4Lho7s7jEh1o5MKgmzUYXTZyZg9ejQ1DSQL1bw9MkKns2sisHy6ktXodFpJDlz7skz5GM5mIwWORDwUEv8KDvWPR09cvihTpKEEo5AWahSxkFtN6UyNPFSv03Xv4p0AGojG5TBcNOqI8fgE3ZNGhzVtjYJSuE4kmXxTrIMf57ZaBLiCtnjHLnnRXpTx0CfB3/4lf9eulg//OG7yBVq0qUj1pOFGQ/gNKuz4GecttGkx/jYsEzOtrcDMJus0h3mhM3lsqC73SMUlMheBCPjI8gWMhidmJB7gn6QK1euIp1i0V0Q3e7GxhaSyQxK5SJ6+7rlZ66uLIsGX6GgqasqG/tnPvca3F4XlheX5fDFcX6lVMf21gbcHqc0DkgZSaWScsBQijG+CrvTJcVzOpWBicmWJpMEwnCScO7cBRw+egz/9R//q5jojUatSBlYuLMY4MGNrSpOH4bGe3H+wilsbm7i9vXbYlDna2IwW+Dr7sDlq2dw4sQU7t++K/xxIi0LmZL8bEqa7E47jBY9Tp49jY3NHSnizp89h8X5OTHXpxJxmegRMUv/AHd9Ik0p82OByt+Z9JRSvQa7x45z58/K9GfPv4lwOIxitYpyvSZF+akzJyRIze304Lv/9B1kchmcOXsaD+7PyAGJk1Gr3SpoyMOTk3hy9yHC/j2Z3rDbrzWZJHeBnT3y9EulJtRao2B6k5koSqU0urq8sq7dvHkHGuGJqSW8i9cp3zvK+SiHYd1RI5mHhZsWsFg0oDqckgwWOkTSUfmrN1nh9XkwMtANi1aJzZUNof0k0nmo9Ep4fHr0dDvgdllkEuZf9yOTKiJOk3C1DrVBjc4Ot+wpJApls2kYjCqMjvbg0LEhqPRaqJRO2Ow9cHl60ds7gjqxkE2NYH+dNjfcTjdK+QIK2YIE8zVqFfEg6Dix5TVGnRpoXq6Lj+jBo2ncuntLQvVofmbXnDC1zi4Hjh8bk/wS5gfw9VhYWEU4EpfC3ePzwmhVQ6FlyicF1Co56Oh1lLOZpNBlKnS7z4NqKY9YmPKcIpbmt5BNlsWrwqqRBTml6AwastitGBntx6fefF2Crn70wx9iYWFBsM21Zh1mmwHPv3BWaDc074a3E/jW19/D+nIQOrVGULQNMcAzdVYp4Wp8bDG562n3aUgTgA0ilVYNu9MIp9uMuqIuzQWr2YatjW3ZF60mE3KkUYXSUDQ0MoGpS2gVs1d06OtvR1OpxvTTNZGG0YPkabNiaKgTpf3immjF3UAK+WIdp8+dxBufuoZ6OiwJwMTMtsz2NVQqLfZ6TeuEhpQ7oxUNNTXl+8QYNsyrFSgyYZHPNKslKJjkZ3FDbXW0ZCNNBepEVpbyaAQWwJha+l0ElLFvGm19Xato5rSShTg/x7WbU0BBTbaULdCTvqNWIn8gmdnXlh9IYFi0C+5RUlFbMAHKjNn95t/xD7//gGgjhwFJg2W4XssMKxr4A906356fS3kULe47O/b73XmZAJANvy/1OejiS+deAbn/FHwu7LAzSGpfz68mJvXXhfuvpnCfONwJjaGGP/2zP8PCyio+vHEdwZAfBlMTOl1dzJJWiw3ra36Ew0ns7caQT5WgrFTx1pufkM13dceP5fUtGI1mbKxuIJ1MtcIWLBYJReDplxdAe4cTk5OHsLa+ItHqOp1eDHW8CO12q3TnGDj0dG4e5WoTdmuLJVzMFORkyiRHb4dDAnF4hUbDSSkyOIYlcYUnQVJhpFjhKZKBQVYjFCA+TYXuAZ+w3TPlphiXQoE9qMpVeF1kkbchWahgayeI+F4S509M4ou/8TmcvnQVFZURq7t+ZHNRzM48xNLCM4T2/IiHwzBrNOju7BLG8L3H01icX0KTbSAan+wOhGMkSERFD/sHf/iGdBOYPPvwzlOU82WooRTjGUNRmpo6VHo9/HtRZNMl6ZByfPzFL76FpzNPpcurbOqxMLeEQrokOMLevi5kC2k0uFA1WJRpJPdexqalAnp6u3D+4iU8W5oX86zb4xHt8OryJsLBFLKpqpjCqM8k0vLP/vW/wdf/4Zt4OvsAx06M4/lrz+NH77yLxYVNCeLg4kJqDJGcNpcNseQexiaH8OLLz+P+3SdYWlhGMpUSHB252fl0CTazQ/Sh4eguJo8fhtnlEI36zkYAxXQZOo5gG3WYLA4MDR3BysoSvB4DXnrxGNL5IIKRXexs7YrEanx8Ujpse8EQVle2RLZFI7JOgrkM0hXV6jXo6uqW8e7ysw0xSLMw5SZTb5ZhMGhk+jM8PIDu3l44PG7ZiLiAsYvK9NSnj55Cq9KKDIpj5lKFvEk/+OYAACAASURBVGcVXnrxFdy5/QgLz1ZF022yqIXEEQ6FJMWR+nGvy4q3PvcGtBYllrdWYLY68eDeEwm7YeF37MQRmG0mZJMF3L/xCM2SQsKcGDREsxgLHhatPCB7PR5h+TMUiQFKLGALpYLo6dn1osZdNgwp7Fu+ElJkSFNgH0XYu9Sr75uZhCTQZFeKsdlN8X6QgsFOM9NPGSBGPTl/nkoD9Pe24Y/+xe/C7XTga1/7L9JZTeXyQteg4Ys3Ns3npJZwW6IvpbOzAzqNAZtbAfFv0MBmMqowMtIrBz+GsTAZua2jXYroU+fP4NbdR3JYuHjhkqREBrY3sRcISD5EIV+S4K6jRw+Dv/XC/KyYS6mTpoZUb9SLVKWnt1smdpvrfgnYInUqFAnCbmfUfVmmBMVySQLcyI7mc2bQixAd0jlYTAxgsoqZlhOOoaERuNu8uH//HjRaBSqVAgfLPzeqWS0OWcN4SPzy734JL7x0Bffv3cdX/+IvUcwxoC0n05qugW68/saLuPr8Bdy/dQ+5RBbv/eCnyGdKcljjKN7qsEJvYY7CqBiQifv7zS/8Bt7+xtextbEhHdc0jXb7By92fO1mM4w6o8AEctkSSrUaaooaTET7TYzBarOgWihhe2dXSE1KnQbdfW147sULsJoZbufG3/313yOeSOPkyTOYebIgiZbsJOfKWXh9Xpw+cULCjgLrO9BIAIAKCq1ODoPUImq1JqjUnLJM4eTpk/jnH3wL0VgAIyP9Ikn5wfffgVGnh1apla4eD0s8rNCELWi9BiUdHP035MDrdBjE40E6Fn+EymhAXamB3ekVH4zLboRZr0IunsHD+08RIoFKq8Shwz4xnDtsDEHTI7QdQWA7gki8jjJvAg2DkvTSMSfoIJfPSDfY12YTctrYxCEsbwTR1jkCndGF/r4RHBqZRG9HDyqFKmwWm9xr2VwW+WIRbZ4uZJIpmPQ87BZF8sVgLh6clQ0l1E2NHIKZfvpk4RG+/c/fwu6uH2aLFjaHDhMTA9DpGkglE9KsCuxGcefeA7m+iTZWaRtQamrip+I9xBeDBRfTXRPxpMTPkx1PeUQynqB2Ac/mNrGxHBLPATdLHvKI2mThbHc6JN371KnDsJg1uPnRh+J/MVptIt00mNWYmOrFobFeyTMpZ4AbP3uEnfWIdNx5ffGgRaMmu8fMDFAybdbElHGGZhVlf+a9TukdCWFM4KXXKJEowGH1YHd7Dw1xt5INn4Few7RorZBxqtWyFKdmqxZur13M9Ns7YemM83E9XgNGxroR2gvI5EGpMGDHH5MJ4PGTh/HZ18/LnlsusdFRFFQtaxDSsfi61bVWKF3dgJ4NPhFtt9JQG3WZeCnKOdSZaqc1oslAOOY+mMyt7AsWwqQfpeNQBBdBg6rJxCK5RXo56LSz0E0mCbzfN7VSI19tIMMUVCnYeXCtt2gvWpVIevlxwIFnl5tF+YHkhnstv57SJjYepWAmVp7hX2VKIVvTY0E77mvd2WmX5FOVQkg2/Jl8nizG2W3nFIGHDqHR7PuehBSzD8JkJ55fL4bVfcUN/+6X5Td8znxNdW7frwv3X03ZDphddTRVRZw9dx46g1E0idl8ApVqCg6nFuMTfTKS394OIR7nSC+JXLIITb2J3/3yb6GzqwM37t+XCHqP041HDx8jk87ISVc2lVxR/ps3ZU9vJ44cmcCjxw+kc0/2tLBJdTThOOXioB5sY2NHzHRMpKN5jgQEdni4QHMEx5NeJpuXgAP+PTXw3Oi44LMTRioGe6tkAfP02op11wlVxua2wh9OIh5PC0XGqNDAabNBqVMjnMggw+/NV/HaC5fxb/+HP8PydgDTyyvQkQ7hs+PJw3vYWt9CMLCLAtFyTJ0bHMDLr7+O+9MzePxgGs2y3BEyokxmMkKqaTZUeOX147j6wiUEQ2E8vDuN0G4IjUodDodVZBzHTh+VDtP6RkACe/j7FHNpmEhb0BkltITygwI5r6UabBYrOnvaUaoV5aCiZKcACilSMqkUKgyS0mpw8cpFpDJpkVmoNBrodEbkMgUEtvcQDeeF+ONrs8LX5sLRo0dx+/pDbG1uo6fXg5OnJrDt38HGuh/JZFV00SaLDjanQzaYXD4NrUGF8UNjEugR2PFLgdnW1QaDzoRUPAe33SM6/d2gH0PjQyg2qljZ2BaTmq6phrLSFOpNe3cPjBY7dnc24d9m2qYK/YOd2An4pYNLkk5nZ5cYAZle+uTJnGA5WbhzBMuOu91hlnGthNZkimI+Lpcq0Go0ssCxA8Qiss3nwMBQH7R6E5O3JfyLRuJIJIx8Ko+15W2YtCYcmZwQU10oGhRt9MuvfhLxaFakO9VaAU4PO0sGbAV2xJugU7GD1Jp0OLxWFGp5HJo6igf3HuHpk1lyKXDi9HHYHBYp3GcfLrTMsxq9FIs8yJLwQWNdIVdCh9chpBUGXHETYcJlNleQDVmIBhxn8vctVlqLvpAxuLkyHY/UB3ZnW2FEUiQqGtKRN5poUCKXXwG9XgubzdoqTLJ5kd3kCyUxcY4MdeF//h//teAK//zP/zfxn2QKRQkpGxweQi6bx85OAMUSzXCkWrCj2AmHzSmkDLLn+XdQlGG36TE5Pgb/VgDxSEYO4OyQ9Q4PYGF5FclUFqdPn8XVKxcQCu1KA+BnP/1QPAU8DB4+fEQkGouLsygVi6hXGyJ34bV19PgU+vv7RQ4T2ovJNCTHtM5CQdJRd7a2hKBAk5/D6UC+VJIizGi0iF45yewFmxNGo1VIF02o8eanP4uxQ2P4i7/8PwT3WG8UhDRkMhsRCkbke9VqTh2AT3/uM3j9jVcwPzeP//zV/4xULCr6Z6YHd/T68PKrV/D6J67h5gc3UMyV8cF7H6NcbMjvxqLV5rKIjMVit8trz/d6anwKc09n5Hpi0RzYZde21OrmoQG72SJTAmINOfWgKbSuZFfdgt7BblhtZlSLNSwvbSCTL0lw0omz43jtk1fQqObFY3T9p3ewtxdFo67D9Q8XYbOoYHdYhWPPa7S/pxeh7QCS4biQPtgJJeWFRJcGtFCTk61UY3R8FKfPHcfPPngH4YgfNpsJhUIe9QqlX8VWWBbTYskWJ9aywuuQ5kn+oQYZQn3xusxyAOUeQm222miAxmRBR0cvPvXmGzh5bAI/fe97QFWBH7/zIbZ2AoI6HJloh9mmgEZZRZvTiVQ4hUyijLXNBFgfcX03GVu5IOyQZ7NZaPUqOJ0GKWj6BwYQyeShNFhgsXkxOXUcz198Dj2+XlCPYzaYpcNMFCc71GqlSRj8vAapETfbrFCqlUK3UrLAarQOyFVUsbS5iA9v8rnuIBIJSvF+/uIx6I11xKJBmVRsb+7h3R+/L9M/u8sMvamVDMxGDO895jxoNeQNVJCIp6TY5b7Bv+fUSQkN6YfY2YogFs5J0ik7/4I2VKhhMJlgsWvRP9COk8cPYTewhaczczBaHUikkyJ16R/0YGDAh0qhgHQkj42lXeTTNQneYhpztca8ELNMQ0irogSPaclmK2lvNGHW5HlbbAZ0dHhx9hyDo+KolDRwOTrw7be/A+o1aRwmCYdmShKVCnmS5VpFKQ20EjCk1SJH/wevMk4pehy4dPEUopGYHCLKVQXWN/aQL9Vx+ugEXnn+pKR7Vysl0ZKbLSZ5XcRXQbMbRWbuHp5iGPCChlovHjApsjm9bFD/00RVxYNwURCkLLDZIOBhlpSr3PYKkAyLLKWjg4d8TetQwLqFJutyA+sbSel8c6+x28nUbyAUYpOSEwB+HddIpUhoWoW02ELlmuDrwUYEH08Mo/uaeatVJ9Nevtc8KcjneY9kycFvyGOzuc41g1OAg454sVBtUWc0qp+bWnlgaBXmctz4b9COgg3+pY9fLtbZHGJtdfAhUh9CEH7dcf/VlO7eASXUprJA/7s7e+Hf2oFWrYTLbYLNrsXAkA8NRRPxJN3QSiwt7oh+VF2r4+Sxw7DZbWIs44LusNqxG9iVWGhivxjYkc9S31WF0aSD22ODx+uC378pNxcL91YccA0WC/WlLWOYfyeEelMhDHKONtPJFqrNbDPi2Kkp6fYRS8lRE2khxXxBgpA4jqVsgImF5TolDgZ0dfuEgavXM9VNK2xco92NSCSB0M4utNCI3rOmaLQ6iZTlVJsYJmLu0lk8W99AqpTF0KER0dyvLq4itpeWiUEpW4BZq4LZpJdiMlOpYte/h2alARURUuqakATU0AiVY2CgHcdPHZWbL8GDQywp2lqrmeEzBRw7eRylShGLC6tIMwmRxdB+jL1aqUWOSaaFkmza7MCYDC1jZL7C8CMi4qyyMHAjYeQ7jU00+p08dRwOp100rhx1x5NJwd+FdyPY205J0p7HbUEfUyFVSizMrqOY52FLieHhDlisZmxu+ZFI5GXj4iLDQpedao7W2aHT6nVyeOJYXqUGRkZHhBqRiKUlXdJsMMmmZLBa4O5oRzASQzwWRbPMTIAa/vCP/xCjE5OoMjzl5nVMP7wLh80IlUaFra0AgtKF5MjVIKNktnYWlzcQi9GQRE0gySh6CUqityK4F5K8AE5xstkcDDqdSEHY2WfuRnunC4ePHIbZ4obF7pIudq6YRJ0hPhvbmJtehrqhhUFlEFmQwWJEJpfG6KEJKJQ6PH06K+mh3g5usgphARv0diSjaVQKFTj5+njtSBVbWnBOop4+nhX/x+ihUdFrx8NxLD1bkXGqmEjrZPyWYNDrRebRqFZgMRpgs1pF3sKFllkK7PhRrS+GU3aOVOSWcxS7H9jN0S5NgKKn5Oc1aDLymoEnPChzw2DuioK0HhrtNHL/sZuX58SKfxhJrlRioK8Db77xGpSKJn76s/dR4iZWrQm//YVrLyEWj2NmZkYOBUqaCXX0D3iFGBWPpcXwys1Cra7B22ZHh9crqb7JRBYGswlWpwUDI4OYnV9AMpPH5OQEBge6JdGVIUUfvH8dyWRW3kNeX8yCYIgbN1SRXZTLMlk7d7Hlfdnc9sPn7ZB15vatG1icW8H48CEkE1FUK2VJ8XW4HChWSojGYiLlYdecplyn3QWT0SZUnWyugosXLosn4e1vfwMaPQ9JJfQPdMiaNzM9C73ODJVaL9K8sckJCVDaWNnC4vyiYOlSqYgYuNt7vDhxegqTh8awOLso8r71FeL/0i00Yr0Bh8cmxs/RiXFJzGQRcu35l3D9ow9Efmc227C+voVcvtgqeChv0Bth0Bnl0CZTgkYVdQWN1zYcPTkpdBLiSUn94TTD7LLg/JUjOHpiAPVaTrCxYX8K29sRZJJVPLm/Lhu/xWaRAwfTrDt9PuysbiIdS8r1JjxrNf0STNE0QKVjXkUFbW0OnD5/BNVmDvl8QrqGCfqd5LqkhDElLPhcqohKkQZVOkuAsmAhWawxyE4Dj8skxmp2lZnSqdTqoNEb0dPdj1defQnHjo3jvXe+K2sXjeecTtLL5Gwzob3TAbNRDTXTlvMVqBV6rG4EkS5WRW7BjAodJwZNhRySaaTmNcn7jWnL0Klhb3Oj1KjhyJFjGBscg8/ZDpvWBpVSJ0US7yjK0FgoK6FHrc42M/+fyzodCJQhUFPMIBTKDKqoNGpy0N3c2sb8wgLWt5bhbjPBZK0jkdhFNpNBYCeEZ5zWNuvw+OxQaZRivOQaymlttcIQQjLKAa+zXehfPL4xKblUKknzgoe0ZpUTsKrkMbSMv4CALLUqydtwe82wWjUoFbNCcbPaXQjs7kmTqavXg17msqiaCGzuIuynzLUmaONMtiYkN7qyjWajrKVce5Is+tUs6LVCmKEWm3u9t82Bw4fHxS/S2TEAI5Ou//GbqJfpcSjLvU1fUrPWlA45pWlcO4hiZgNBbTAgkU6hjqpMNTt7nLhw8ZQUvSS6BYMJAWYo1AYcmRjHifE+KBUNWd+UkuiqERpMiQF1LSs2GhoLVPY21JlIzUllgxp3lXTb5aNeQ7GmlmKX3WyuLyzeOVlM+PdQDy5D3WyKn+JAQ24xa6UhwK+j8ZRG0JYccf8AQvkisYsqBVLsvFPXvm8YZU3DMCZ25dvaTFIL8X08ULjwMfj7tkL1SOTjAaSFnuRz5PtL78EBv51NSj4XkRVTHkSt/X6Rz5qjJYX5RRDfQedcDi/8R0AxByx4duWZtv0Lo6tILvc19Szc62r1rwv3X03ZDhx93gZHhxLzM6vo7RjG4hwRh0p43Q64PGa0d9vg9Nih0OixtLyHldVdhHZjYlLwOh2y+KUzGdFyuu1OSclMptNosGioK5GO56Xg4KjZ5bEJtnFvLyCFJguKlnFNI10z6kuzmbxok3kD2qwmmI00xuQk+ZGphb2DXXJDBxnNXm5dxKQQUDtHLjY1v5ks9d41aPVmHDk2hrXVJfAGszkN0Ft1cPu6sLy8iZB/D6o6uy4u6Mi91mikmESF3UEDBkf7MbuyAKON2tPjUCjqWF3YRGgng0yyglqpAafZKMXkiXMnse73C6dZq1SjQVA9mfNkrfu6RVvbQBnHTkzJxsjxJ1Fh7JISX5nO5rC1tQO1QgGTwSJc7wQTKavkVfMlVEqXnZzoZq0qlBYGwgyPDaJUo3SiCqfLg1qTOkE3guEwtre3YLWY8MKLV3Dq9AnojAbky0XBrFEnfP1nH2NjaQ+ZJANg9GjzWtHd2YbN1V3sBmKyGXV22uFrb8NeOIpwOCGFP6PF6R2gXlZc6U0urlZ5z5kOygL6tVdfk5t+ZuZpS9NaqcLjbkP/8CguP/8SHjyexs8++DHSiZCkKn7+i28hX2OolFakARFSRiwWQYFtb+1K4c7OCDcxynTqUGA3FJExPzn3YrzRKSVZj7SPYDCMcqFVqBI/qmMBoNJJvoDJosDwSD8uXryEkdEj0JvsePL0CVKZIAx6pUg0bn/0APUiGf9eMVdRR50tZvDJN9/As4VFXL95C2pdE3ZXa1RcYNS8yoRyoQ69Sge304m2bpd03A1GJt7G8PTxvBjzRsZGBPXH6cTmxpZoMVtYZMZPG4UWo2gosLWxIzIDq8ksyNNWx70kRUCpyrwB3X650LoPRD5yEM3O9hg1yTQzElOpbHXhuUCT+MSijgZHdtxbVBmjjOWLeUoyqHEnppQcdzcG+ziSV8nkhcFcTZUKyVQS/YMDQk4J7u2JHI61CqceNOvytQ6HYtIxNJlNYsxs89rpjpWNmiE8Sp0WbZ0+wZVSppdIZdDm8+Dw5LiQYIK7Idy8fg+ZTEk06OyUmhhuQ+pIhb8r02KrYg49cmISDrcL6UwOHk+7HN4ePriH7fUARgfHUCwQmZiRUByL1SI5EbEEQ97YcdXJwcBubUlfSIPKZouCAuTnZ+ZmYHOYUKvn4PE64HBasbG+LfhMrdaAYqkk6bl2uw2L8ysiraiXy0imEiAv1u1z4NDEELq7O7E0uySdK0p66KeQoJwGJDNCZ9Tj/OULWNvckN/3M2++iZ+8+44cOLq7+vHRx7eQyeYknIpTFdKydGqdFPn5XFkmjAod4OtwiY6dPggy2PcCYVRoRtM20T/ik+K9UsyJBHFuehV7AQaeGRHeTcq6TIkNNA0Mjw5j6tAEfvL9d5Bi4U7Jq1Yn3gohvvAETI9FpSSaZvqPLDYdGo2ymPCS8YwUFpIMazGI4TYbL0oHl4ZV+i6K5ZoU7ywEOAnzea2yFcYo/zgoktWcCDlF9scuZ3B3C6NDozJJWFvzy9TFaNXB12GH2ayCltNOPm6hjliigAIJSUQcW42SsMzQPq6B9Juwm+nt8OLy81dQrldQaZZRqZcwMEyK0wCsRhfUDQPMeicq9H3UajBZzEgynwNGVGoa2CmZUqlhpJZfOu0QyRKRmpzwsfimIZr3HjGkT+buYTe2ApOV12BAJDSZeAmPHjyVvYBUFaaBl4pVyRWg/CweDyMSCcGkN2Jq/DhmnjxFoZiHSkP/Sl0KQOZ7VItNNGsawRGLpKLeALOZFDSzqGswW+kz00PZZJoySW06SYPlc+3scWFgsOP/Y+89mzQ9zyux8+acQ+ecpsPkPMiJEAEGQdKSEmVpy7uy16HWZX/x+j/4g13WeiXtckWJlEQtM0iBBAECRB4QGEwezPR0zt1vzjm4znm6WdryD8AXdNUUBkD32+/zPvdz39d1rhPQbdVgbpmx9MAIpaMBRLVqONWwmOT1M1GadseJdAIwkZLDIphaFpsKd065B5gH4HbDanUgnyuqUbUxFbpF7cUuTF2LnI2456hwd1oEEhFECEaimsIRUHF5aVEaxOTUINq8R/WmPNJ3dtOw2JyYGp/E8aE4AhFOJkyoNQ0XGRpW8KyUewpHOk4/TETdeZxSRc3Gp1WV1qxLjr3bgWyqBLu5LZoRtQ3kuzNVtZzcBXIp0WvIYSfARZCM64ffy3sukafJoL6wAaZmimdgOOTUf+P38dmvNyhe7YhWw22fZxcnP0fiVNUEnPL4HHAy5fqQWiOE/8gNRs1FS0YScqc5FH6zSeB+zgKb75NmCSr2DwOZjv559N+OrCpZ0B854xwV63wPbKREq2HiKgWrTTalhiUkv/9zxP0zqtzP/44fsVHg+keL6PGPYGc9g2yyoORRh7OL2eMjmDk+BYse8Dru3FnBvbsPYemYEPC44LBbpU4PBEPwed1CsRhgwvj0cqGBSq4ukRy78kjEJe5bPl+QyIzVCmkV7LCJmNI2j2PAHaIoXbOcYGw2kwRBFPPRto+8RBalOQo7y02Nmli0cwTa29srQeTKOoMbGrKbi0SCsIgeUMfwWC96BqJKS7t/fxWpRBrmjklexX0DvRKIra+tol4qwOUxYfb4NK5e/1CC0eeef1RplNc+vI3EdgWpgwrqlQ56wyEEfB64/G6k8zyoyrB2TUo7HB0fVpw03SUYAuPx2fA7Lzwra7D1tR04nB49oCzcwpEobt64BWvHjMmJKSSTGRWfBfL0mgZvjZOETq0BE1P56KRiAgaH+5WI10ELx2ZnEYjGMToxi0+XVvD667+UEOb4yVn45BJhRzASgZ08+vU1LN55gO3VpOzcLF0TohG30E50LQpoond7KOhA/8AADpIZJNN5WO0W+em7vA7E4xGFsDgcdkzOTGNtbV2FO0wdTI/NwEWUvVgQvYNIkdvpwzPPvIDnf+fL+N6Pf4zXf/UKCvkkbOYW/sd/+68QjEdw89Z9Cc/oQ+8wW3H67Hl8fO0mdnZ24XLYQTpfrd5AKBJFtlRAJsNUXcPiimcTY83p0EL3I444iUZVq/RMp0SWKBkQijgxOTWKJ558BpevPItKrYGHK0soVhLweR0KS7r+4W20G2bEgr2iKfB6y/Uivv6Nr2F7dxs/+enP0KIC0tLQeJj0BlIk/W5aOnZkp+rwmeHyWeEPevVMvfnqOzqkiPTz8Nvd3sHB/h76B2PwBX1C8uiLzmmOzeTE/u6BEofZCJq7FJcavydPazg9N7bfWooZ3EbyR5mIyoQ+cqeNwp28Yl6/wW83kEGTmYdMBwwN5EbvdFII7hGfnJMKFu7kxg7Eo+iJh2W1SuEsOc5tk0nTE3LFmcrHtc49gIU70aFYNKICmFMtE8wSqTtdNuk16uWiCjnynLsU9fXE1XyurG9gL3Gg4nd4sA9RUueaDP+6ilbTLKEnJ4E+jx31alXFv4RtpAShhZNn5mWld5BKwWpx4cqVR/Du2+9g+cES5ufmkTzYl7d6s0mRqUvvO53PGZ+L3SHkOxJiyJcV9UZVVIB4rFcTpp2dHTngVKolUe+oByB/llQT3oNqs4iegRhmZqeR3M3Ir590OX5etO3sHYyhry8qByiKVn/9xlu6J90mUCyQ+mJRcjQ57gw+2z04UJP25RdfxBu/el3rfmZmDn/3d9/VJI6HKLnNnLi5yLEvVzSpJIZtZcE0xMneWYEHDLwhlanWbKHYKMEXtuP8peNqgtvVDq5/dA+1ChN0fSjm+PnU5Qxkcphx/uJ5XDh7Hn/zl99ENpmSVsLiZNKmXZMxUobqLTrd0PnDgaGRXj37fN65r5ULTeULcE1y8lerVkAqdJOIO5FQnhF1w8ddHHePFQN9IaH1iVTayCUgIEOE22TVGcCGxeOx4+L581h6uIQbN+4LoScdYGQ8hnDUA4cFyCdzaNWAbK4OEkksDgq+SQok/kpnHiPEivaH5x8/j7HZMYEZvMeVehnBaAjPfeEFHCTzsJp8ODF7Epm9BFbuf4qDxD528gV0bH6EIkOYmzmOkzMLiHsCcHYMTnG11YTJxolCAw4iyGY21y0hvJV2FoX6Hu4tXsXe/gqy2QwqpTbeeO09UUgZXMbPkZPoaDQiUS6nxrQh5h4W9MWwurImaoqHGi6+ZpUTOjsSO1kFE3YbbTV0nI51zFaFz9EOlOmxQb9T2SYE3cjLX9va0DPUOxBQ8+P3OBH0RnHnxgNUii00aqTZtZBOldV0HXokSojr9TlVqHP62OpwTzILuGHBNz4xoqndvlJaG2g3m5r80ZCB0wQ2nmSrVMuk2XRhd5hkkGDo2aw4SOUksKU2qW8ojJHROAb64ggFI3IUuntvGdlcDccmx/HkxZPwu7pC6msNyFBAiLLoIF01KC1XFAj0gBQSpo4fBqYily4jm8hKU2ZrMh2+JttjCfzNLjgcVlR3VtEgQOmyKY2aa+koDZWUGDZO9Gcnet7bS/G2wWMnF51oOZ2h6OueyVTVMLFgZyHOaRuLeaaqshDXe7OY5QYmioyDzlUm/T66/B0V7qSuFPJ1vQd+/5EzjNxp2ERQIEtDELuRiH00BTC47Uaq6hG6fsSR5+fFJkJuQf+sHuXPHxXzcs1psBk1JgefF+6fUeE+c9GBrj2LxG4GflccjbJJSaXclO3ODuZOjQsxSuVyKBQ72NhIYm/rQP7lo4MDQsg2t7b07inaIAJHV4ZGw4Rasa0/jAYmVaWnJwyTuaUOXyMdCze5Izskeq37NaZPp3LiuEeCDMjoyguchefCyeNCvm7f6BlAdwAAIABJREFUu4tcrsgZoMY/PAGDPr8CQnZ3dxXMUa41NYqlY42Lkcx2C4ZHe9AzEEe51sUKqR/pLJxEc7xu8fIoXGN4Bjd3JmZefOwMHqw+wMBAL86dPwmbk77bv8LORgEbq0k0yi1MjQ5xokuqHvZTaSGlXkYHtxuiebDAarRbSqkcGo7j8SceUUF0cFBAt2MXb7S3vw9Ly4tI7O9jd3PnMAjGi2Qqo4KBNoOcajBOvVGuyvarXaMHrUmev12TYcn12OOP4tS5K5g7fQmLa1v4D3/5H7C1uYRjFBy1GyjSD9/h0GZIapG1acb2ZlITFCJkXrcZw0NRI+7c6sTVDz7W76F4ivc0nS5opO0mEuChDaYbgaBPhwtFhtvb+0ikEnr4z568AH8wjLWNdeTzOVkWBtx+DPaNYGjU4DRv7RBtLtPNGc88/ximZqdlLbiyuIKN5TV0Gy3MnziJ5bV17B/sSfg1MTKKRCKFcq2huPt8oaqmhk0VN37SmXyegDZD0kcYWkMElYWQ3co04AbiMT9mZqdw4vQZOBw+ON0+eIN+pFJ7srH71S9fw30io7U2rCar7tfQ2AgYCRzvi8ndg7QFFo8caWujbVIYSuFbB91WBV94/inkSykMTw5gemYK165+gnfeeF80smeeexaT0xN4+9fv4P79+3js8dMYGurDfjKFVDKH3e000omyKEYU2gV8XqHM3E4peCtWSlCr1jLS82h7RoGVkW53VLg3jTEpbVFVqEM8f3obG1Muugh0ZbNKqgx91j0uL0rFilBrHiJEm+PhoCZKtMHka9OznHqKarMBt4e0hoZix8ln5iidyDypRUxVTaUyWlc+n18HWU9PDPVSEfl8RrQai8uJcG8U/QP9WFxdlSCxv59FexChQABLiytYXtpCq0H/9Lwaa5uVAvQC6tUaLHCIV8oCZ3p2HD19cUSjMdz79AFe+OKX8ZurH+Lu7duYnZ7E1uYmGvWK3i9pXnRyIWWMhRRtabnvUKjqpisF8yDKbPYOGwPpbQJac9RO8PPze1yaOpEn3epWMTo1iKeffQJba9v46Y9/hmqphnLRoMHE+yI4dXYBTz75CLbW1vCr195CqVBDo0JPbBawFLL7YHPZNcXKl4v6bB+5fAkff/whYrEIZqdn8bd/8x0U8kSsOUEB3AzPshkiSF4PRa5OtwvhaBhT0wz4MYsSt7W1LV5yqVFRNsNzzz+pXIh2rYVv/uW3kc+WEInEkE3TWYkgjEc0j+nZGQz0DeD9N95CPpNXmikFrnSn4u9iE9/ucPph7LU0I3C4OL0oChUlvaRSrvOlhISy6Wk32miQHlAzLPMqtSPEnfamZgwNRuF2ubCxuWl4b9sMG0muPQqH6Tnf2xfFhYunkcumcfX9j5HLlOF02TE0GkXfQACddg3pvRQaZaDesKBMcSFFmhYo2IsUAu6BTrcxhR05Nox8LS/aJUWon95/AJvbh/kTp9XAXr7yGC6dPYO99VV8/zt/iweLD9C0ONB1eBHuGcETTz+P+ek5jPYOI+aPSNTOQmdnfweFQlaoaU80KIqa2WpT09w1NXCQ2MRH1z/Ards3xN3eom6qXIXb69K0RHaY1Jkcm0QmtY9UMiWh/9ToMVmzqmHyB1CttZHNNWE1exHyRuAw27D2cBGbG2sCLug21OG1B9yIxnwYHenTniJnk3Iem7vbcokaHAthdKxXmrJcqoRMooxysSU6GRtDTr4aNTNy6dpvHU1YfHIiUK1V0GHQoZMmAQ6EI0EJVxlCRptXhpuRf95q1pVdwHVLiiM/J9YABK+4R3HCQG0XnbjypYr0BG6vDVP0cX/6ipJpmTi8eH8Lu9s5FPINTEwO46UvnNW0wuJyKcjL5nJLW8c5hxD2QwqI2RfT+d+1k/PPxtMsZ7N6pQIrfcrZYNWz6Jjd6LijhnNMs4ry2qLQZiLnR+mlLIq5rxFZ51cmW4PbZYXLbRPPnU2LgpdsxrScCdAUwvPn2XwK4aZ7DM8qOYAZ55Sag0pTr+P12FVFs3D3uI2fOTIaUOFeNqgy/MPinw09Gwii+3x/bB74+sa5cJjlIf94Q+z8W3kty6jDICfVVKTasOBXgiv57UaxzuuRteVhM/B54f4ZFe7engLs3qo6YRtcsJldoqGEo35Ee33wUakfDSOXr2JnN49UoqgIe4fZguGBPjl5UChGHhh5qYl0EslsFpVqB7kUuYZdheOwWxwYjAOmJlKptGTXpMdwzMeDl6iTXSPrmviaZBOGg15Z1hWyRPecmDuxoFH1rTt3JJLjIUB2IRGyeDSIublZ7O4eYHVtG8VKTQcDNz4Wqf3xMBwuI9mtCZu4kRxxe8iNdjLcoKrCgbQOLvjRcRb5YaxvrUuAe/rMGXQtJjx8uIHdjQx2t5Ny8rhy9hSaTdrzdbC0tiWnmP5oHN1mFbliGdlSUaM2InxPPnUOjz5xUQ4xKyu7SCQKcLm9OHlqXl7sdATh76cvcDAUQDKRRiqVh9vll3CGiCE5geQI1soMHYKSUxkM0zXVMTYxhtHJWVx64gWUasBf/ae/QrWaRtBrRSq9D5fHJ+5fIpVimCS8Fg/y2bK81nnws+iMhO2YOzGN6blZXH3/GlYebCMe5gZmwd5OGs12Ew4i7m46Pbhl73nm7GkhMnfvLSGVTskS8PKVRzWevPfgIQqFogSz9VJZASbxnn5Fme/s7SCXz6DZrGjETkERkfRWtYHE7h4sXYu89XeTCSSSexI5Hp+dBbo2LC2vI1fMSYh8VLibLW1FjcciPQoNoRd6s9VUeA13P9oVsqGKRAI4fmIWI6PDsLsZCkb9Q0B0CdqJLt67j82VTT0TFKaaLVZcfuRRJdQSmdrY3EAum1dRKrSD3Eja9FmdQkE77Tr+9X/7L8WZD0lcGsf3vvs9LH36EKVqDheunMXw2BA++OCaUgoDXib1dSQgS6cKSBzkUS13RYmg5R/RSlKkiKQTXSyUipp00PJUGzKRd4qw2nyWjHyEFjnuh3xJMd9NbXFalbhKnwgrOZgduWLY7GbRYmhJSV/2bKYgfrzd7sBgb6+KezrPUPC5trkpZ4mu2aLPrFJhkV8UAk3qA0e1FM1NTU1gY2NLjhsuJ6kybgQDfub6olTMGnxdmx0zC3OYOz6Ph2vkb9fkwVyvVtCsV+Vjv3h/Re5AhWIRHo9XAVOVcgatRk10HIbSVGtNeewzEZL8df5O0t8Ye7+5uoaA14NapSK9CBtYOivlCkWtS43CrQ4lPPP6eY0smljAksrHJoae+KOj4wogYqYCnX385OcHKVjsoFwvoHcwivnj05oGvPPme2hWGEPfRq5An/owjs2N49nnHkM5n8PV9z8UB3l3K4VyoQKL2SaKgMluxuDIgLIfYj0xvPTSV/Dyyz9UwTM+MoFf/uINCfLZkDLOncUPD+NS2VjfTPLlXhONRXHi1HG43HZsrKzJCpaTFxbuJ84t4Otf/z0j8Mbqwv/1f/45Nje24PMHkNxPa32Q2mV1OTTBCIdCWPt0CYVcXtMHE324XUbhTlCE1Bp+fmyOmWnAQoE6HWKKtCXM5Wj5Z8SmKyyyRWpjR1QZFgDFClFh9QRyOBoaiiIcCmJldVVrmLkfpABRmOfzB3WN8d4ovvLV51HMp/DTH72C1eV9Ca6HRiKYmhlCrVpAej+FQqaCdseBYpX8f9LsXKKciXbYYiqrQ25R9W4V4XgIc8dmRFW7cesuOjQtiPdKJ/XII5cwOtSHjcVFvPcG0zoTMDFbgRQ9tx+eSA/6R8Zx6tQZXDp7ERMDY3CbXdIhNJpVJLM7WF57gLWNNYyPj+kzjcdjcFjNuHHjY7zzzhvIZhOoNyuoUvNDIarDgVK1dOjGFscGJ8H1ptxqQv6IrE1Z4BcrdRRKLbg9PaKEPXLxEcxNzOLvv/Ut/ORHP5A7FK1ATTRoCLlw/PQUvvKVL2B8bECmDtRRXfvkFl5783XMzE5g+tg4VpaXsLy4ikyigi6TyTXpcGhPqNdomGAg5NxPWJxy0sY9lvuIn64/focsjOfmZ7CytoqlhysKheMEgLwwynXYIJO+qIKdEwpOkwXEGTRTgg40imAUdDDiwehEP554/DI+ePcDLD9Yl7C7VGQKbxezM8N48qmzaNdI0WrD53PA4vZKOFtX3oNJjSSvo1ZnU15DID4Ih8+n68juJdFxeGFvFbWGLd0m0uk0zIER2L1e2CsHqO3vCiF3ubn/EAxiGrtFxTiL6kKhrhAlUnp1JpBOYzMjGnFpGkT7Su6NKoJVEHMPZu3C/bChf7JgpvZPola5uxCVt//W5z0adetaRIuRXzvfR0caG74f0oGpP8tkqK8xaDh0ozkSuYp6dpjYyoKckzu+3v+P935YuB+6VBre9ORbHf68YeN9+LOfi1M/m8p96oQPsBpjIgaRtFsWFAtUyTvhjzowMz8qRX65zIREupAUJM70u1yIhQMal03PTOrgqTdrGqEn0lkcHORwsJNHo9hBtwEl4k1OjYlbm0zu61AkGkVbNiI3FKrabU7kcgWJ9YjghEMeWC0dHYZERxjFTc9spmJyNOWyeaVSpxVfNBrA8PCgitCd3QSKpZr8VznKpvioJ0JP1gbsbocELdv7STmtuG1m9MRC6LSY2FpT184CkZZd5DBT/BaJxXD2/AV0rTY1MFur+0gepFAtFzA3PWqgX24vbn+6CFPThLAvIDrLbiKtUTCvhTZZs7NjePHLT+LatY+wurqN/b2s/N+/8tUXcPWjD8W9HRkZxZtvvileK9PpUvs5paHSTYDINUWv5FkSFaGIiOp9duiNZgmT01Ng8z85dw77yRI++OADoeiTY73odGuIxOOo1pu4fusmEjsZOE0uJXXSYYbhLi6nCW4m+50YxczCrMQ0b7/+G1g6VvREQ8hmSxphc3QYCDA11Ir+vihe+PKXEArG8a1v/yPS6QzOnjstNJwCYU4/6EFO1I0WlYw/9/vZQFh0SLJZIioT6wlJgFmrVTVCrRbJrexgYuoY9tNpJFK7OtiPz85pVLmxuY98IS8Khayu7JyuciTvRG98ANVSQ0UOA4dKpZJCiXhiNJoVZROcPX9SVqE8sNksWO1OWUumk3lcfecq8imOr0uw2jkTNOErL/0e0tm03F2MCUJBfvUGitFFJpeTEJNrkugEC3fym4la+gJBfOdvvoO3f/0m6s0CTpyZRYS0oBv3FJzjsTnFE+Z75cZNoSf5ubQ7ZENKxFvuEURNS1U1EGxISFk4Qtk1FO4wHINTJjaKBhdTEeXkPhtUR+OLaLeZ30e6hVH8kSrj8wWQTmbVLJJ1QwpUXyyqInF6chy9/QN46+131DBQ3MeURDbt9MYvlctC9hx2mzjgFy+ex6f37olyQr91h90Jj9sFc6eBbpeR9w3QYdnqdGJkfBzJbB5mWgZS/EyLOZsFB7sJWb6yMKdolg4qFCg3Gnk06mUVDrSlowCtf6gPA6P9spJb3VgRbewhm8ZkBpNjk0js7atQyReyiMd7ZK2YzRfVgPh9YWVBmM3chww+KKlG/CebiUg0imAopETYza11A3Vq1WBnoiCFZo0a7B6L7O9YnCzfX0a7RpFgA+UyC/ceTE6P4IUXnkW5kMHi/QcqVG5cY4oqUTZmIwRgddlhdVhQqdfQ19+Lp556Eq/+8qdGAnJsADev30G1Qp1LW8UPD34WA6QptchjtljEKaaG5tTpU4hEQ1hbWsXyyoquk/SNhdPH8MhjF7G9uY7Ezr50F6QJcSqS2EtpH/Z6PZQnSUvCRnRnbQs1OsOwkbWaRAv00Q7WH1Cwkp1e8nk2Yy0EQl7UGAffaqqByuVyaoCJLDrtDoEtHYZ4HRbu9OGmHEP+1i4zQkEnQsEADhIHmuxwymmydNV0e30BeLx+DI/246mnLqFRK+En32MQ0yaaNUiTNTUzqEannGVAURPlageVeoPsP/h9biH4bJrYZFJXQnoH+XOcHD//3JPSTLz2qzd1RpDGxRC9iYlBXDh3GveuX9fkjBQcThO4lzboOW93wROPY/r4cTz5+JO4fPICBkK9cHI9mZvIlPbx8e1r+Pvv/aMyDXpiccxOz8DrduPurU+QOtjR/l0sZ6WVcbjdaHW7SKaTCEdCGBoa1H4T8AaFfOczPCMLiPdHdbA0OnRN68UTjzyKc8dPIrObwX/6f/8j3n/3A2UjyDuF3uo9XswsDOOFF5/AzLFh+Zcv3n6Id975SEmlCyfm8PQzjyGZSOK73/k+9rYPhJSz8GRhaXC56XzSNiYnTMRmg29zocLC3WGStaYv4ETfQBQLJ45haWkR6ytrxp5EoIEv0eY+YQQKUVjNvYaUOj4HPfF+Uas4OWeGBk0jWOQGQjaddcVcQft0p0UKLfVhXczNj+LSuWOaOtLZh1QrF3UadL1x2VXM8/lm4Z5JZFFmk9cfgcUXgb2dQyJrQiLTxFi8A19fHwq5GjL7zD3xw8wJRn4dzVpD4CMBKxX7Ge7XbCytEuQmEmX9nXTEzc28nstYjBNph9Y+C13y+FOpss5P7r1c80TWxVYwGXQYFtREyLmv8+sImed/i8dpvWqg5kaA0pEXuzF95b5Eag2bCDoAsrgnRYeTLvm0Hxbth0fAf0WvOToa+L2HFHbVhDxHeJ79c6cbcdsPEfnPEffPpm7Hucd7UO/uw+cN4v69ZVi6ThRzFThp5u9o4MozZ1Fk4IDNheR+EasP95DaJ+Jug9tJ3+o2Fo4fQ89gDI1ODSNjY1hd3cLbb32EfLKKaq4Bc6srusrjT1yUu8DyMj2wKfbiqLSuAoDrlKgJ+bXZfEVIA4tDIqjtRs2wnQq64PZZ1IXX6x3k03XYzE6NzenbevHCeXx6555Enkx/VNSzlUiiEz4XleAdocDVelu0kTrtEh0GD54FDztYFo4ul0l+suRym21WzM7N4YtfelHppExxfPetq3hw9wGq5SLisSCCwaB8wz/55KboO9FgSI4xuWJFdlXkoDptVvi9JszOjWhjW13fRipVwe88/yU8+9xz+MFPfwzT4ehs+eGS3HlYVNMPm0FAdLtJp1Mq4PjoHhXukbAfsXhYmz75622zHcVKF4VCA6ViCaZOAz6fBYOjPZg/Myex1OryOvZ3M9hY2oHD4kMpV0GjXIfLTo6yCQunp9A3MohLjz6Bb33rH7G1voNYKCwvbSIRLM6YzhoKeBDpCYrq43T7cf3GXdTKVfltHyT34fb5ZF3IBEtuHAwrKZQLQpedFjv6or3weHxI5bNom5pKeuzt7ZHIOLGfgNcTxJkLl/DuVVrWbYHXysI9lc1iZy+htcJrbNUbPJdElYn1hDE+MY5teuEXqqDLF0ez3IGos2g0apiZHsWFS2cRioUwMDIg9JBJtqFgH3zOMP7uO/+A9eUllOnba2tjYKQPF69cUDNidztVRFy/fhNrq2sYHxuXqHr/4MDwNGdKXq2NhYVpRGI+9A/2asNmUfqdb/8DiqUspo5NYm7+mAKkON3yuT0K2eHa4wbNw7lSZnHWRTzkOxxr8/BsGZMmaja6LFhp+Uj0Ra2hLPd4aHlcBmLDsTxH75z28JCgMNcYd7LwMA44CsKIlBElCnhCyOVKSCULouBQvzLYGxM3lc42Pn8Iu4kDWGnVViCdw6kCrVphM0EuMQu0rtw7Hn/0UawsryCfq1KPKs47G8x2o6SwFaLFjoAP2WIBs3MnYLO6cPzEKawuL0kEPjY6iHt37+L2rXuGPWWpDp/XK+SfDTOnXCq8mm1UGw0h1RMzE4j2hHH//l3ZmtJ/PZtJ49LZC9jd3EORBU+pJG4+7SsT6QwabZO0Nbx3Qv/Y8NBWrmWkD/LgIl2ty1kLIUHT4ZSDKYwepw7DaqMCq9OEgaF+Fb50nqqX6ijLX70pCg+nln29EbjtNvH9U6kUHj5gaqZxHSy26bJDTT89rE+dZhF4Bd/+22+h3axrGsB9jYFcajJAT2/D2rBcZCMnuFLcYpfHgVg8LtvXNGllpaombcVaET3DUQyP9aAnFlH+xXtvf4R8rqQmmvso9Qduj1v8Xq6hgNeP9D5TcGviordMQJiOIWdPY2JyXFolBhqtLD3QeiGtZ3VlBTvbe0KIaW/KJoOpzNwD+DtYoNFYgOJLorjNJslcROXN8Pnt6I1HsL29Iw0UG6K2uS0hsD8QUqJrvMePkydmUMrn8dor72F/m41cV7qk/sEQnCzynW7UKnUkU0VUWbS5XfB4HCrc6XRG3RARmhqFmA7aJA7j8UcuwGWx4ZVXfi7v+PGZKWztb8NsbuLKhXPYXt9QxoO5a4Hd7lWzVKPzL4XvXg/CPT0YGhnDifkTmBgeRYQBhOkD3LzxAT69f1d7usMbQCQWwaXL59HbE8L26iru37kt+hfpJmtbW/D6gwKYuK58AbfRSLEoNdk1jabNMs0OfGygQl7ZsnIaMT4yCrvZgvd//QF+887HWFvcQrHcQrXRYSKgpih9Q1HMzA1jfm4Y0UgAY4NT+NlPX8XN27dw/NQEnn76USw/ICXoF1qbvL82l2H4QPprq8Fik2m/yisSIEB9Gp8P5j5YHdQOWBGOuEHbf1Lw2NQHAkGUCmXUyw1YTFaUC9QgWYC2RYixYVZhlgCZnukZJq7XjUk2BfFujxUjY3F0mnW5AlH0nNgvoN2yYmp8AI9emhXqXOwY1L+esIGmc81p2tNuoNk1AsAoQmXDwLwPrhEKgZO5Msz2ECJxH4r5ivYVm6UDq6mNwu6+6CcEqmIxj4pthiopGIlc+EP6SCzuFp1l8WFaKDoL955ez2EokuGFns/VfkutcZPjLvvqhhJ8afvMf+drs7jnZ0IHG14rPxu+vsLXZJ3JKarBUz8q/A06UFdceiLufA8sxEnvIUjK9yrnMT6HbMIOOe1HSapHn5X48IcUZkOQSgN/o0A1Ul6NpoNThc8L98+ocD9zuQeF2hbsDg/W1nb0MFo6BnerY6ljcn4Y9U5dqAgftIPdLDLJgkaO/bGYCqZ6o4jBsX44fS65DbSawPWP76FZYYpwE5Y2+dMOnDwxjRI3+eUNjf/pTlCu1WGVAMMqPi7RfqLlrE4DPoYnMRu7rfFbz0AIfUNBdMxEUoH9nTw63LCdHo28WWCvL63Kbu4gkUK9ycXqUjKk3+sUp5d2aoUSLSo5mjISJMnTph+vhHsqchpyTonGw0I2T5w6heOnT8IbDGB3L4VrV2/g7i0WqUS5GaThxOjoGK5+8KFGfedOncHNT24pCY9oYalAIV0Lg/1BzB8fk9MMC8+trRS++pWXMHNsBj959WcoNWqIhCLY3dyVqIxc1lAorKKGVATDHYU2V2ZU6ZDRbuugC0e8Gm97An64fEFkCzVZwOUyedFfQmEn5k5N4MT5OaTzBs2nmG/g1icPYO16UCJ6UKXYlTzxLs5eXMBzLz6P+dNn8KOXX8U//fjnar4qdYrXKCqywc+D0GVHIOqDzU1qBkV8CdGShgcHhU4zgIruDTQT5liUGoJENi2k0MxkXKcHUYpMKwyqYZiESUEz1AkwpffLX/0DxPsH8L0f/QC7O5u6h48+cgmbuztY3dzSIUYEhvxviue58TFme2x8DAfJFIp02qi25ctrNdFxiBsd0cswnnnuafQM9SHaG9UaWVlcRyw6iuPz5/DWG2/h2kfvYfHTG0JTzl48jZmFaeTLOa1Vbqi3b9/B3bv3EYv1oL+3Tw4lXD9E+dioUJDkcpuV2nn6zDkFF33/ez/CQWIHYxNDmJkZw9LSKra29xD0R+SlTxs5osx1UgmITjW68Hvt6I1GNJLWmJfOFh2DxkIXlqMgJomHJEpqif5CegdVXkRT+T+aQmjaOggp6GYDSHSZwlRlHThs8Ln8Evum02VpA4goXzl3Sp7LRKij8V6sb29Ls1HMZYUS87Nnc1AkHYkuFXYrvG4nHr1yRVSUbteC5dVNhUqNDPdhcfE2RwGi2wxPTWDnIImRkUlx+5999nklndZqZRybnZSF4yv/9AtdAw+vcDAoJ6Vk4kA0O3LR2UxV61UFqA2NDKHZqaNcKcnBhenGjVoVp0+cwfrSugRorMT5s5wYEOVnURMORyWAJEVGY+hG14iCbzTUlJIGSB95p8cl6z5+nm4nC0G3/l5v16R14NSR63yPRSsL3WoL+WIRwUBQAUt06iIHldMOOm/tbqaM+2Mxid7S1VSFvm1WXLh4FguzU/jFKz9Dp93A8PAI3nn7XX2/kXrYluiRFp4MmmJPwRemUJrBmeFIGH6/H9kkQ+qIvplQblQQ7gng5JlpTE+Ny6L1H//hB9jZ3pezDptuTjFYuPPf+b5JRdze2FLhziaR79Hp9yIQjaC3j423E+GwH6mDPYRDxmRwdXVV4lPSj9g0kBZB5J5GBJyuUZTabhIoMUbwQm67BiLISedAX0SCYKKzVifF0G0J+SPRmOhJ4YhTBQ0nc1ffuYntjRzqNcDlNknAGPS45cZEV65UuihaDJ2QSJETPUFCcsMuuGWi4SDkIvPSi1/A7tYmXv35q2iZrAj39OIgxc+mg4nRAVQLZe0T3TadmQxHIdbEvmAM/cODCMWjqNSMxoTNvNNmQT6XgqnLIBybEOTN7QTsHhemZycxPtKLxU/vIbV/AL/bI2OH2/fuoUENBZ+tDmmJNoyOjwgQorWiw0rXKTc2tzYwPjmErrmFoZE++AIBVDlRymSweGdJ7j1bK5xKttSc1ply63LAF/RicDiC+eOjOHVyRp3YD773E9SbdYxPxvHiF7+Aj97/BC9/722YO1btAxSH8v7Uamxqibtw0tURVZCFnDy9ORWxd+F0m+DyGBNr5rMJMjAxpHAEDx8sw2qmE5INOea4dEhdZCNuoNcEVnx+l55FghKigTRIb+vA7bNicCAioGFsZESi7msf3UU+38TMxBCeenwe+TpTYE3i2FvtHkR8ZrRrVVicLoTdBtVD3uxHtoZMl7W6lCuQrbKmesleAAAgAElEQVT+MK6FkwE+1wFHHZn9HNIJUmhYMKtm1nPgVQCT8e8slkdGA3A5OX0y0O3V1az2LDbpLPR1DeK9G6FKBE1k1msyySHH47EaXuztjlD9o9cmbZfWtDy7SAGiJSTPAtJjCb4IfT/UCXBfoDaJHvEELvl7ubcfFfYs3P+5vSMnskTOifTzOlig872zJlJQEznw8rLn82kIVo9sLnnNost8TpX5bCr33v4uhkeDKNTqeLiyrgMt5A+oADBbO/CFvYow5gHc7ViROEhrnO7zeDDU14NOsyl+nifogt3jEB+Rscwbq3toVbtolg1xqs/j0MFNdCaXpS+xTyN3ui5w3MzQHIkwc/QBbipUI+R3S3hKf1Ui4PGBAOJ9FECZEQpFsLWRQNAXxuT4NK7fvIMzZy8pKnx35wB37jwQV5cUADYXDGCi+p3FBGOyuVEQgediJhLDdEqfxyuP9EyahYEFvQN9KJTKCEaIzA7Kv5YhQ4xq5mHGhU2PdFq3sdOgYJHo6bHpWSzdf6jDnsmuRH5Z/IRCDswcG0N8IIb17R1sbe3h6aeexsLxeXzwyVUUahXpB0q5MgpZooM1eMjVY5BV2UigJVeQdAEiNBxTuDwcIdskKKNbDDcpBpqsr+8pHIeoQTjswOzJccQGDb/6ZKKIZs2COzdXFLDRqdEWi24PNXi9wNzxCTz9xWcxpSj6RXz/736IUqaAjsmYSBAR9zM8x2mVYwYPhEy+gFymgHAwhGMz00imU6II5fJFvW40EjsUbO2LFmIhx97pEiWg0qio8LFp02zLxlGBVS98BW2zBa/88uc4ONiRG8LFC2exvb+Lzb09NUSFXAkt0pvMFMfRNceDc+dPS4wmoefWgbysjUCUNlrNBvrjPfj9f/EHOP/IJYQPm7O7t+7DYY9hfHQON27cwIN7n+D9d14XQu/2OvGFF59BrVlBvcXEzQauXftEtCoilVZyofOFQxU/qRx1papG4yHZSPb3D8AXCKnw2t5dxfjUAI6fmBLVZn8/g1bTpgONHtDJg6RQSPl1m4hQVxD2e3Vo0L+9KreIjq6nWKlqUmVEbBtoCu1D3bSJpIiUCapNCnSPXGSMdFgWSER0ZClIJI5BTE4HfAwfSuWRzZZ1jdSHPHHpHNx2u2wIw7E47nx6H/kyPcBzKtSYskhbxlqrgSaoVaHziweXL13EzMwxRGM9+L//n3+PqclRTSE+/OAdmBTdbcL8qTNIi0PuFAI0NDiMTDajYnDm2JTsG1/+6c8kTCVKOjk+ieGBAXz8mw+FfLN4JT2P96V/oA+TxyZRIH++2xVNZHNzQ8/o6eOncef6XSR3E0Jciay7PG4kUlnk2RBEouLgN5p1aQiY6kmut+H575FQlI2zx+dTPoLdxsRQmxxPpJ+giJIUPI6lrVZUyB2u1tTEUTdBykkw7Iff75KAvzfeg2Qyi52thNBy/hwDzRxer7RBbHj/5E/+WDSmb//tN2Xdx+bvpy+/jEyGWQNMX6QrBoX3LjkBtclFdrkQioTlLMPwOtod3r/zqdB4Hsq8R/6IF6fPHcPJ4/OoFCt47RdvYHeX1EWrGg2uIQpcyfVnam+r3pSlJPceTgLIcaezTMdsEcedQEdPTwTtVh3xWBS1WkXvkb/PCN+rax3RlpZnCqePRLspKmZWAc2/5Jql1Gd6ZNswMBhDks46jS4sDJehE7mFWqsYxqfGMDQSQ62elZPYwU4OH7xzC7lsVXREJqEy+8DU6Yj+R4cRUiBpY8sQG07t/ErHrUig2rGw8epg8tgUvv7Si/jow/fxwfsfot62YnxqBtu7mzCbuWcE0SjXsLm2Jx2Yy0YKBItxcpnd0iT0DfYpzIvFOxsUrg3S99xOu5rLVK6ATL4Ku8eNkfFB9MRDSOxuK9yHzlEMmFvb2EC5XpeJAMWptMvvH+g10pCbtLCMIxaNYnV1EZEeH7rmBjwBlwrNQj6vSSbpmrViB8v3t3GwX0SNSDmnR2zsvA70D0YwMzeA6alB3Lt9F8tLq3KyiURdOHv2tBD3tXsHqBQa2tMlbjfRetWgpjHHolKqC5VWRhDRWbtJgJTXT7/4LvwBu1ykSDV1OP1YmD+F6x/fQJXhcWykqLWhTaYaOIOjzUmg+Ok2i+iVRPhlF9rowu62IBZliqwxUWTo2fZmSs/LwrERPHZ5Fg2LVeL5AM0ULAH4kUcteaBimj7p3POOCndWqtwfTd6oCq902YxMkkADQQ7aiaY1HSsm8gKAWGDTntHvt2N7uwCrhTaNhtvOmTO9iETdv00slUV1u4PlJdJEW2rW2SwYPPi23g9FrMS0+HfuUdzDibaT306eugSghxQVFtZHdpLk1FOESr49jQD++Rfpw8mUMS1gcc/XZAN99MVrJ52HnwPv25E7jO7fob+7KDVW+scfFvyHP6z8AjVpWmo6y9UwfF64fzaF+9ysH1988QpefestLG2sa4MhgkhqCzdar98LTkqYMEkv1r3dpIox+skSCayVSeHIiBM/OjkCbyCgYuKTj26jXWfhTk4mY9wDmJocxubmmopnpkNyYXFZcdxGPiNHpvl8SSp5joSCPqaFEoFtqjiN9vphdbUQCHrR29uH9ZVdjA6Ny7Ls2s1PMLdwHC5vEGarB9/5zn9R7HWjxmLXjGjUL+sscrQTyQxabYo8OOajWpse31b9adSr4mEzTdLpdstGjTZtQ6P9sNhMcrPJpcrygBeaevqUkBJyrfd3DuTB7ff6UEjnhNixACJKxvG7fNJH+vClr34Fn9y+jffeex9joyOYPz6Hcr0MbyioUSw/FHJKt7d25cdLZJPpnzyw1QmboERItsHswLmh0G6OoiZfMCz+fiKZQ6VUUeMTCNgxdWwIJ88fR6Q/JjTi3r0VvPfWNeyup2Bjslyzq+bCamli/uQYfvdrX4XF6cS1G/fx9mtXkdnLIhT2KQlPn5nLBYfLgsGRflidDhTKFezuJPDME09hZGQIq1vrqDVrcmjoNtsI+0MKotpPJMRrd9ltOvTJW2y064hFw7BbLGquSAVg8TQ9M4+Hm9u4c/8estk04pEgThw/jnq3je39hMSHbHAYeETLPB7MgZATs/NT8uU3wS6R1f4OPf/b4ikSaRsfGsCXvvolfOWlr6Brb+HOnds6CCbHz2Kw/xjeff8qfvnzn+DW9fdhM9O7oYWnn3sSTp8NlXpVzdRbb72r0a/L6VUTSB49HUpcbqcs8mg5GIvHMDgyCJ/fr5CatfVV+IN29PWHYLY0xf8tl+uwWd1youCDI3/fdF6HNKkh6cQenIccdAkqi1V5DXcaJk2rWDxQGKgU1cMgDdlEsnCpkj8tRsQhHYYbrzFOlduSyy70l4U7328kGEEqmccuPy9OudxODPbF4LE7EI3HdCDevHtXVKVaqXhYuBve+8VKRZM5NjJsgOcWZvHFL/4Ojp84jT/6xjcwPT2Cs2cWcPOT3whJLeaqmJk7CX+YEw+nUHAGXBFBd7ldGBoe1uHwyiuvYnl5TaFFtGfs6+nB0uIDNJocVVtF36o0yhLDks6UyiRhNZuENl+7dk1o9aOPPIrd9T0sP3goWlUbbYQjEWUT0Oc7FInB5/VJdErhLvnXnGRQQ8Gi2x8ISBzL+8gGulGvw+vxSDdBIbmFFqk+l4S1pBYk9ylcr6vwzGRzei+xnqj4p2y4p6cm5Bi1t50QGs57EoyEMTg8hr2DPLyBMP7dv/vfsbu9qsKd1KBgICC7VbqEUDdASpvFZDRJRLVbHatSah978mk8+cwTep/37tzGb95/TwmxFJWX6xWl+V68fBqXL56X/ePLP/yZXpeNSzHPRrCrJo66I2qDmLxMRxna+XEiSliUqHuXCaE85EFqFNc3m363ijhSI7jujPdaEH3A6+Hz2JUNaJMTDRbt1KA0WbSw0NFLw+WyoLeX1MCCxOXk9La4UVvNCnyjUQB59OGwT5PUYrqCGx/fw+bqngoL0hkE+HQYPsP00C7S+YoC0txeu/5fLBzWXs99qEpdVq2EweFBfPmLz2BvZxtvvvEOmh2H7kexnIfT3sZAPCxP8M3lLU1FCpWKON+1CrMRGJDDe2+HL+BR0V6nk5WJabAMMvShkM8pG4B8dLffh7HpEfQPRFHMZOTcVcjkVNDukQJYLCvkioVco8UEYyKsnIIzKM0nBx2znXzuBnKlBLwBl4pINuStSgM2BkNVzUjtVZA4qGpazvrNZLMqgLC3P4ALl2bR7tA5hinDBNEaKupIc3PbPbB3vFh9sIlb1+9KU9FuW9BpGVMDPhvSDzW0ZWk6LhETEfOAFW4vU2qZHOoWhY5uQMemF3Dj+i2U8iXR0ZhXQgqeqBi0Di3zzAdIH6Gmgdocuq7R1adcIzABRONuRKJ+FHMZdBgKRavPRhfzx4bxxCNzqJvpHmeD1+dGtmqDrVtH1FWXSNTtsokyI3rHYSKp6B7OkECOcsepSUw6VYLXRiCog83dDJqZsvR0LHZpZ02wKputHmqRWjh2LIqhYSN7gF9HRTuBiFyOXPOK0OwjH3Re7xHnnN9DdJzPDL3e6Srj99kxMRmWjotNgdxkPDZNOEjzOdgv63fzvyn/IUhAks5LwNZWQT9Hvjura95PQ6/TFrrvsDNJ23D+OqLViPZCNJ1WmIdBUXzmDhk4OkdYcxhiZMNt5shKUij854X7Z1O4nzoRxtf+8Av40S9+jlQhh2qDhxfUbfb19WJ8YhI3bt9Bm5675br8xRnEw+CPgJs2dXWNQO0u0hTCCsxhfPudm3eV4sY4bvoxR2MhHJseU+HOgoXFj0K56NHLjrNjBBMUDtFwWrGFAz7UqmV0W3z4WfAEMTI5oEhujkEZE10p1BAjYuZx4PGnn0SlBTjdYbz2y3ewtriKToOiS4scUPg9dHrZO0gbozmmrZoZkEALsS7KhRL5QGBl4fN5hDzVmnU4fFb0DcXkBUu+bXIvh3zGQBynpqexv3cg+ypSMnjY2UwWVJjAarGI+kGeNy3TuCk+8fRlWJx2rKxtYGdnDwP9fTi+MIe95IFcDD756BMVmETTyJOnTRVRbCKABgfXEM6RO9okTchFLYAH4+PD8gwmnzNbqCJbKClanQJWogT0sF84PaepSLZMP2ofFu9tSJzmtjnQqRNVohCxjmifG3/6Z9+Qz/X6VhrvvXkNa4sbGOgfUDIqr0VhOD43+oZ6hUimsjmlrV6+eBk9vT3IlUtI5zJYWl7SSNvUbKOcLxsR75x0UHPQaWKA9pyVPMKBgJx0wkG/ihQW5R5fCFv7CTxYXTZ0DIEgHrnyKJweP5Y3NnHnzk1k0xk0a6TKWHTo0+7ssScvy6KUaza5n1UQEIt7NpBEenojETz+5BX0DffgzOXjCAb92FjfxcFeHXOzl/GDH/4T7t25gVxqF6Z2HXaXBVceuwSHx4ZyrawwoxvXb2sUybXOpop/eLASLRLqHKSrwjG55kTiYaGBDFpptEoa85vMHWysb+FgPylEPhYJY393T/eVAUgUqEbDEYSInAZ9ohvQojBbqGBn6wDtuknoEnf9coUFvFXPrWKrqac1W1BhAJWsMklDMEJ7qC8QkmdikWR4W5M+wJFuOBDWdGhrk3x9g6vOwp0N1vzcHBZOncF3/8v3kWYyspxVvLovfFYpguP6I8WCBS6v/Y/++I9lf/nn//7PEY34lMJKFHl/6wC7WwlceewZ9A0Modao4OLlC0peXNtaUwQ86RabG9u4eese9vfSmj7RVYc8aiancs+RC0OT3OsaJqYm8OwXnsXNWzexs72F+fl5PFxc1BqbmpzE0r0lZJJJ/TwdO7jWNnYOkCvW4Q+E4fP6DScZsxFYxckjw196eno1RSR6y8+POgLSZEhT4efMYp/hM0w95XPA95RJpbXvkT+bTuf0u1hw8vNO7O/g7JlTyObyWPx0WcJSFhT00/b4w8gXGgiGe/A//9v/CZn0Pn7yo+8ilSRtri6xJycCpExw32IRIe/9ahPdjg12pw+9A0MYHh9Hf28PTs7PS8D513/9Tewd7KDWrgtxXzgxhYXZWexs7uL2J7eRTKa1dmqVpooocn/F37caMet0zyJSyv2ZIXUObjq08mUp3u7A4XIKiesf7NMUgsmvRFOZqlwqk1Zp7FEU3LNwR9dqFO/VJtotOmt0QMMRFmcOl0l2rUTuWRSziFD2pR3KoQiEgkIE2VSyidvb3MPuxr6seYmCej1mWRHa7DZlgmTyNTS7FgURef0ueF12uGgx2YaupdVpodlt49T50/jC04/jV798FQ8ePES50cGx+QX09sZxYmEauWQCH79/FUsPlgydCYV+JpuKVzYYbCJljxvyah1RYExBsDdAGqNLWSQEvsxsbEMBnD5/AiOjBJ+WUMzkUStW0Wl1sLG6gYK45UzBJtpclR88EVROpblvUmQbCDvhDVqwk1iDy2uHk4JuuxWFVA7VQgedmhWVApBKUP9gRoOOMLSBdZjQOxjE2QvTMJvoyEVaBUOnmqjUinLeIa3QxUCuzTSaJRNWlg6UFNtqmFGhcL5h0PJYOEr2wW2FtAorz15SZSzwBxjEFkbXxOkarTwDSodV2BEBJyczNUi/MVBoNgJcQ8wQsNqNKWK9QYCqqWkBFyj3zbGxAezvbmlC16jRirGN48fHcfmRBdF07U6/QproIOV3WhH1m/SccB3zNRRoS+SLpQetHM002OA2atBOHi5ti2ZC163cfkEUUlIj+Ros3Lke1dw6rIjFPSqgOe1h80leOfnpaiBdLKwN5P0IoSbt5NCwxaBCUpxabQkVZygWfw/R9P5+Q1irIpnr7NBYnQ3E/l5JHPlQ2KUCnMYCbFYzaSZeN1CuGK+nS6IFqpXnkZFzwu8lICRbVk09DX930oA4RRR10m4EPlF/SOSeX0c8/t82J7JnPfzYPi/cP5vCfWbGA5O9qGKS4QXkZO7t7MBpc+HM2Tmh1IVyFbu7SY3JdrYPkM8WNaL1udwS/lE8w8PJbGeATEGCw9WlNZmbE/WjAj0SDqK3N4hshrzOkiz4GiyeydmmLzCL3GYb+VxZi4pcUY48SVVoVLiR2TA0HFGKKQ9PFv2ZZA6lfFXJmTMzU/j9r38Ntx4sYT+VVzJqIZGFqVVHwG+Hx28XX5IIOtFo2i7yUCfFgvHzNtiQSiTQZhMi5McuXmqxlke0P4jLj51HIl3A1mYCGyu7+t0DjAQfGBAdhtxgpr5GwmHEwhFsrW4cFhZ1jU6JWLncHvzhf/N7qLWbeO+DjzSpYMF5Yv44csWSEu5YrHDcTlUlI+/bjSrCQR98Xo8ObhbNuSx9knmA09LMjEjEh4nxETjdTqxv7apw54iOegEW7gwVCkZ8eOSJy/IjX9/dQqnYwvLDTdy5eUdesQ5TV42Sy9FBOObCH3zjqyq+R8cW8ObrH+DVl1+Hh4JiCocYxGSlf69LortAKKwpCjeCK5eu4Gtf/wbKzS6u376Fj659iGoph3wqiYPtPbkQ0NbP7rSiWi8iFKJ4p60iUF7WpMwwmTOVRSzej/1U1vD4LhQRj8bxu1/9Axw/eQ6LKyv4wY/+AWsrK2oMieBw0wuFvZhfmMXA4IB4kEy4pKaiWi4bVmRoIx4J4Lnnn8Do1BBOnptHKp3EwV4GI0MLGBpewF/9xbdx/drHKGQSmlgQuZiZm4bLR155Wg4JDxfXtE7tFpeKbAUCiR/o1INMJ5KpmTGsby7j9/7Fl1Wo/+pXr+Pmjet6XmhXmMuWRaXoH6B9ZVvXSMoN0X8Wjo0a/cLNiIX8ssije0mFmoly7TD9kSNsiywLNYK12cWT58ZNnqhoH4fx2Pw+eRKbyFck6mQU9KSJHY1P3XZOuLrY20kpwCwW9ePS+TNIJQ/Q08txcA9+/e67slFtVKsIen2iHpktBpWGIjIegCxUqP147vnn8JuPPsLSw2UddJGgFxNjg9jd2EUykcXJMxfxh3/6pxK2latF3Ll3E58+vC9ahtVixzqzFjIFHaRElXnQ87C1ms3yY5dIu14TlWJkbARf/d3fxY2bN5Ve3NvTi52dbV1bf28vHty9LzcmutUwyIfNwebuHjIFBjIFFepSKhUPrdFYUNRUsJ89fx67e7sSA/Lz5HvojcUlDM2k03oe6YHlDwcxPDKM8+fP4f69T/He2++gWqoimyshGPQZAW8BH1LJXczNziKZSmNrfVep0OQXc3pHmU27a8fQyAQuXr6IZqOIG9evotPiRCqCB/cfaOLH+8u1x8+U/vKinTRMsDl9GBwdkz0oky2vXLyAgMeJb/7n/ygNRr5aRLQ3iJ7eqLztS/kibn9ySwJermkKtImukt7FZoJUQsNnuqkpGA0BCK+SZsTQKgZ8kdrGfYfVAa04qfGh1zpD0FaXHqIu9582QkEvqtWSaHBWi1OWlnxuSPGp8f1z4kfUjwLzqFdFP9c/qYFMoG52jQaahTD3D7/HA5/ThXKugHwqjcGeOHxu8oRbKFRbqFSrQrjTuSoKVZq48r5b5NBEPQmDzbowK0jK5fXi0uVLmJmiTukdrG+soIEWBmkX67BjanQMXocbr/3Ta9he34advuUgPYnbtFm+9FyXzIAg+s3pGp8f7jZ8bdJCSc2hIQLdq1xBD85dOonh0RiqpSJIlGd2RTaRw/bmnnjk6FgVhEdXG1g60lGxgeFnLU6yuQaHpwt/2IlQzIdAKCDCNZNJN1d2kT2oopjtIJOsKJyJGiTePZO1g0DUgaHRAObnx0Wdo5MNJ4Nbu2toNMogOclJ15xcA7W8GXeub8i/vdOyoFxiYKBRuJMTbvBk+I8OrC4WgZx6GEV2vDcEk9WEYqkEl8OPTLqIaqGuvU5Nms3ISeD6ZZ3AmSFDHGkyUKYlbNuEGrn0XROcbgtGR/tEpdnZ3lSaK20ZS8WuCvdnnzmDUpXhhE20LDat196IF276ypN777T+lr9+hBhzn8417Up2Pvq6eWNF74UVtrvDzAsDsWYBriL3kA8+PMwUeLopGdaLPI8ZBkWzC004aQtJq1YKT/0MpDJEpTwjNR1VRgH3MSPhlGi2inCX9b9yj+EUhd/PgttwHGtJ4Mqzjlx41QFVOjg1Bdpwj5eHO0Ojqi3VIDxTuddz2sDCnH/4Wvw+vjadcIjc8/cb7jN8X4fF/6EY9YjvbiS0HlbtvO2fF+6fTeEe6W2hacrC6zM451azHfs7e3J+YIT1qQsLWFxZRiKZRT5bk+MM1eYU/8SjUaHUvMmTkxPgQGZ//0CbN8fFVIdzHErvcdJR+npD8iKndRQLCbq7cJxoof9rICBeF63olKJmsytghH+vl4lSujUetdpNsuNTMpjZhmymDDPMOLGwgJf+4Pfx4c1b8lNfX9+BmQhrq4bxsT6EInRsaKJtMstKkH7VRAu5EBkM5XcFkKW/PAMflJoGcZvLjQK8YRdmj09plMXR7oO7y6IzkBIyPDCIPB1fMrSpymrRM8mVFCI+IByRj4yOYmtnS8XSU88+hWQ2o8I9l86qcJ+ZmJG4NpktYmNrW3QLIv90ovGwqeERIP/WjiF2JbpZa8hpg/QQPsR0iaDdFUMrCpWGRnC0nKP8n1Hf/PzGp8fxtW/8ESam5vHB1Rt4+eVX8PFvriLkd8Bu7iAc8EoMCWsF5y6dwJdfegn+0DDeeP0D/P3f/iN2NrclMkwdJIVasHCniCoS6RHPttMyY2J8Gv/r//Z/oH/iGO49XMRPXv4+7t6+hkI6hdTuHjoN0q/8sulqtKoIR3yio/iCHlkk8qB3WGw42D2QlR5T/+g8QkvQWCQialSpUoc7EMTd+3dwsLevZovuQ+Rrs0hSpH2dh75HKb7pVEaFHp1IzGgiGnSL+mKym0QJ4OHDof/x4xfQ7brx0x//Arub27IspHMQEaBj89NgiUYqGVFlHrB0V3A6PfpdRNlsTGflBIl8e78fJ0/NYWtvFX/23/0J1jdX8dbbbymqPBKOYnLimMKFDvaSmJkeQy6TFceVntxENrn5kyPsotbD5xL6TToJ6TEcw/Ng4bpj8UGkhugXcxCEAtMTWXNMbvqHyBiBH8JNOr4Ne1KuR6/PBa/XIUGS0+rU69BfnDSvYMitYoapqUSpe/oGcf3WLYUt1UsVBHw+gxvJ5zCfk2iVo1gib8dPzuPJp5/Ebz78GEsP14QGRoNeBLwuFGT52kB8aBQXrjwiOkoqkxId5fbdOwrYGh0ZQ7FQxMbGphEVXyiqSCQyxEOEzwKpfBSPN5oNDI0M4sSJU9jd29f3UnC8v7entT81MYHbN28pbZg/y+kCLV6X1zeRSBdhs7mkmWEDqOmE1axig2ujf3BIDjD0q2cgFak2TgcpRP3IpFKGawr1AeGAkka/9OILeOXln+HHP/yRshYYEMbmiOFRRBPr1TIGBwbUhO/vJNQgcGoQivhhtjEczYT546dEn1tZuouD/Q0EA15EIyHcunkHe7tpaRzEHrFYxE1muEuna9Uk6ksv/S7GJydEfcql08gkE3jttdext5+Cw+PB7Ik5jI4MoNtqaH9599e/RiKxp7VRyjHMjNHz9Kt26HnhpEapl8oIIMpM724rnG6vABeKFz1+n3IFevr6MDY6gfm5Bbkt/fTHL+O1X/5cNnoUDDaEonOqYVdhxQaEo33y3Ek/Iapss3cRCDLZsytXHk4waavaMdXFcyaHvKe3T6Lo/p4YWgykK5fQH6FLDqcvdbRpP+p04tP7D5HKcT80gT0H6Y+cJEioTnqLh++bvGw/nvvCU3jisSv44Q++iw+vvQ9v2IOLV85j8eGiMi9C3iAe3lvG3s4+BgcHkcyk5JjE5oJuaOTnu912xHsjcs+ibzjM1B6FEI3FZT2azOb04LkCTiycmsLETD96Y2FQ3bK6uIbEThIfXb2BdoOTDKuaKOqBOD1ghggLWyL7DuaOdCvwBW0IROhXboXl0FOfwv70AXVYJbTrNlRLRrHXEvDLKWo8P3UAACAASURBVB2pnxaMTUYxOT2AcrGAfJn6pTbCMdptGuFB1KGwcN9cSuHhPU7YTDC1DQ9zGkNwYkHeu8SZpo5h2WmHnH1cPotsEMfGB7XPb2/vordnCOurOyjlK5oac+9RpkTXJH57o9LSBJGCb4YlkgLX6pil6SFVyOMlwm28v7aadof2qXSqjoX5CTz1xGnkq5ww00GF2pI6+noDhg7EZDi88OuIFsK/y0O9bdd5oSI+nce9T9a0p7FQpzUpz/AaBdSHnulGldaVZo4GBCycScVh4UwbaxbMxNIJhrER5WfP12BdwLVODjuLcb4Pak8o8D1yv9FkwEbg4/AeHFpE8pnk67BBkLC2wwmATd9LznshT0G0IRaVe1i7KxceOYdRXCpqgxGwdFScc59jgJP6Lk4IOL1juBRtKg+pPf+cMsMG4J/bSSr06XOqzGdTtPO3xkbMqHfTKvIalSZqxSYsXXZoXRw7MYmv/tEL+Oj6R9ja3ke1RLu7CnLJtMJhyE2lkp0P8NTUlIrwjfUNeY0zWIQdIA8VbnysNWityoOT/tBcTPRf7rAgFZJAcVhHKLHG+G4HvG4PysWSHGmMBW1X3Pj+/r4KC3b8tRrjv20YGehH//AQdlNpmJ1OUS2K6RxM7SZiER+uPHoOmXwWZCQ+eLCKXKGMZq1lBMYE/XIyKeXLsJgMhNpkooDNIfFS19JGKBrQgnY6vFhf2UYxm8fs7CzC4RC2d/aRy1VQLlfVvdYrZXCQHIx40TfUj4GBQZRKZbS7TSycWMD9h4u4efueitGA0w2n1YZQrAdDY5NY3d5ELpcxCn+LDZEQbbRY6FBQS59zPqSQMJJjZyZgOh3QNZC2Y7Jasbi8jhKdE0hPKRbgddvkUxzv65EX99DoHGBy4rVXX8f1a79B0O+Az2NR6qifohdnB//q3/xLjE5Mot524YP3b+FHP/gZdje2EQy4UchmlPzHA56CvXisT5s6YMPC3Bn82f/wv6Bh8eKjTz7GG79+FcsP7yGb2keFYSyMa3fYJfS1Osi3MyHod+P5F55FvVvHxsY6uvUGdrZ2Fa7DMWkmn5cIOh6JCnXf2T9AuW6kwxEJ5UZuFO5mBOg97fajVKzDYWc0fVWFJoO/GLJltXXgd1vx4pdeRKlWRZ1e5w0WMS6cOHEa1z6+gZs378lNgyJPxowT6RsaG4bNZdZo1+P1YWNtSwm/5LgzuZLIKzdnTmoa7ZoQ9ROn55ErHmD62Aji8Sjeffc9vP/+x4iGoxjoH5HzTzFbRIC+9kwjpWCOhzWFhPWmOK9WdBAPexENBzWdSmeyQt7pRFKpNVS4y/q0yeaOsX+GTZecka0UrNLz96h4NxAWfpHXLjcZJ3mzThUddBlhMbWxajxf0bBHia5E6fNFJpfGcZBKqZDjAx3w+VU8U5ybZOMhSyo6gZgwfWwCzzzzDN588x3sbyfhdjoRDQfg9ziQTCSQz5cxMnUMNRZ+Xj92dvcURmax2dS8XDh7Dutra1hdXZFOpVTIG9ZujI+3GEivQR9rCOHs7e/Fs88+K1E0hY3BQAgry8uihDz66KP46//4TTRrdV1LIOBFpCeGW/fuY3cvC9qwkCrDZF3uB+TAM0SIoVTReBzJZBLValWNGZ9Znlj98T59DrTDtHtJWwhInDgxMY4bn9zA4qcPUClUlGxod3ISFJKVJTUFpOPwcOfUTjxfUvOCbjjcHpSqTUzNzAgFNJlqSCa2tbZ7YlE8eLCkwp3hM7yn5GlTRMr7zttqd7owOjWBsxfOyqJ2Y20NNz6+pilpq2uHPxjFv/43/z2eevJxbKwuYW9rAw8+/RQ3r3+EjY1VY2p0mKgo1y+idXaLmnLS9IyBCiPUu7pXTpcLlVbNcKFxOqQxmptbwKOXH5Ne4v133sFf/MVfIJ3ah99PamQTlSKTqblOWbwwubOGWs0QpxrCuA4CdBahnihTMkb4VjrAAC6/S5aZtO9s1auYm5lCJVfA+299iJDXi2jQj3w2o+aLIWDUXeRLLewnK2h2TTI88HhccuaiD7uDdJQ2mzXg9OkTOLlwDJ/ev427D24j3BvE17/xNfzsZz/F+uoKfA63NAGFfAlTUzMKAaKnPgESFbKmjlytYrGgeP20wiSw9P+x96Y/st73ld+pfd+rupbeu+++L+S9vNxJUaQpirKs3Y5sOPYAQQJMgJl48mYwMYIJAgTIvMhkBvNmMpLj8Ti2JdkSKYqUKHHfLu/l3bfe16rqrn3fq4Jznm45yD/ANyQgSCIvu2t5nt/zXc75HG6f+UCjeqFJ6QFldBE3Zg8lMTUXgdU8ktHVDie217O4/AENnPSFUQduk1SGhuNKnQMySgydKtpMlp4gDX100B8RE8sMkoH8Ub0O/10LnFYGtxEPyARflf3okY9rHcIfsCAQpu/AaHypfZ+amcDITEmYEcxWI3PcFMat62uolgiJILqREgry2/eIKqLGUJNB4Trg8dEcSuqPDYcOz2nSnMlmMTd9CDeu3dF2gsOfXo9nPQEP1G+zMKZmn0MoL1wOh7DDPJsptbGTle4lMSiBY8fmsby4iNnpQ1i8t4VPPl7EyeOz+PJzD6HcJHp0hDoljCSuEaXpoFzEjHDIpWk5C85axwy3tY9cw5AIcjvJLeHORgYby3kMnHaMOIgaGDpx8tP5GivVjtCVhgyFE3KGnhnpo/y5/LPFInHSVk3jeSYroExZC8zo6OtnqWjm5oG5Fyz0RyO9Dp7HPH8lgVMirVVyGJ7ZbET2f4agAk6DBFOrdlTQ8/dr6EBqTY8UN5rHDfkPXwc/Aynf91CS/HOa/otGxuaB5lt6ngwZEX8eG8Q9WbvhZ9mjzOxP3aXg+WLi/vkU71NH3XAGhnhwb1H4p0a5gyFvfNsIU/MJfPOPvoaFlQdYWFxFv2NDtdBCpVDUupoXEAtMXpxMgtPDYn3TcBwLaTfU1ICSGV4wAR8THvuafBhrSiNCnXxpSmXU1XbJTyYSyQqXk8mIbfHieVFHIhHp0tc3tiQl4NSR8h2iKedmJjS1JW7QYrOjVKygWqkqtt5lN+GRR87BzOAAqw3LK5vY3S0KkUfXP3XVNHISS0VjGyOhifDi9GbEtfxwKLJMj/DhkVkc+0qxhosPn5X56OadB5q+8oHGf59SoIjfB3+InOoKCoW6GNzxsQiee/5ZtPsdfHz5U6G73DYbAh43nnz6abz4ta9hc3cLCwsPVOhQv83JMzXJpI1QL6twHjrt213020ZyCbt7ohknJsc1jc0UytJvspgs5XPS4c3NTmNiZlLyg61tylDGJW/YXF9XSFMk5NPE3eu2oj9s4He++js4dvI0ZmZP4trNJfzg//ovWLz7AG6HGaMBiQwGMYFrayIR3S6vHhw2hxcPXXwKkdQsPvnkE2xvryOT3UC1UoKZ6Z69ruRENBARr8jV4kQyjm/9wTcxPjOBbDaN9Pom3vn126hWmhiarEqSJKVjLBLBwdmDwvjlK1WxfitlUkTI3CUWlG57N7wuauUTOui4AaKOdTBow2Q2/vvY4TlpqpfXNuAPRJDPF4U+5JTw1u07WFpchcNkhWU0kizEFzAaMG5sOP3ixJ1ZBbxeGAfOqS8P11a7AYeT9wUPZCdiiQiGphaOHp/HgUMH8NlnN/DOW+/CNLQiFo3rGmIkPD8PGo/Z3HWo+SQjmT+v0YTLalbhHgkHZH7MF0rSz9I8Sj8D99S8HmjsZtOotLuRgTRj0qVonIqr5vSF/2ygIo/FCps+FpJ8QDD0KBIMw2KyYWV5U2Zq/r3xVEwTz+TEuAzdK+vr2gywcHc7GLHNz9yP1Y1NdKgdsABOrw0HDs/gqaeexmdXbmDx3iqcdidCfo9IE8VCUWbu8dlZJCcn4XR59LmTX80HBc193/zmN0S8eOO1X6hg5mfBc4X3IwtfFu58r6SWUGpDX8XJUyc0qatVKvD5vMhm0jgwexATqQm8+cavpDOm/plNLKVM77z/IXLFGkxmkqV8Gjiw8RqMGChVlyE3OhbByiolBF3xyIk7ZIBMLBRVN8TtodVtg9PnNjTuOhNbCmijLp8SH6vDiQBRlkwWNZvh9TER2o615Q1J9gbUnoc8cHnd2pglxlOYmp2A3QZsbizDbBoJF7i+RkpIGV0Wun1uWGgm9Gp6SUIKMydSMxM4dvIopqcnJA97+1e/wdbWLoYjBsr58MJLX8HvfeNleJ1O3LtxEw6zHX/xw/+Em7euGV4l6gRHI50nLGj4s/ldSZHLe0LpvVzFu1Ro9TnoIJDANEByfAKp5ATGonGxzq988ikWHyxookdOvZVDEJ6pDBfazenZQJJYq0ViilEAWixD+Il6dFqNwt1uFgqYGCpiZ5MTEzh6/Jh8MRb0MeoOcfv6AjLrZQw6Q4UKpeJuzEwnJEHaSudRYME1MMFiGynpm1NYJsmSBtPltNxiQTQcwle/8jxu3PwMt26zcI/qjLj62RUUd7aRjEc1QOEZHAmPqcimPn9/mk2pCNGxPp9bMhkOVthQUSYj+tFgCErDeS5T2jJ3KImHLhzFaNSTdKdd7WLh7hJuX3uAZp03rRkWTX57OHL8KFbXONBhI2NXs03piN1JzTkHQtRXN1CvM81SS1ZJggIBn4ZmTOAWtYQmVUqSzIDDYxK0gNvWJv1SlHsFvRhLhnH44LQGCbeu3oHLFsLyYlbGZV5zLQ5TiIaW5MMgjOhG5AaPIXh2IBDkdNyP+XlKjcwolHJi0JOkxNwV4oLz+RzWVjfld+Amh+cTh3fJRBzjiRQ2N7exvLYqvCt/pjdgFerzxLGDWFlagcseQHa7ihvXVnHs2ByefOqUNkg7xToco6FSxVnYkjTGwjUccSEYcCKTrUtqQm76wGQVmtPhssFpYvPTx1a2CjuGqBaZBm9RPcKil4UwJ+98q/vDDzYCIuCZTdow0ADL4p6eIUlj9nCPmu5TbsNUV79Dk3BKbDil5+tg8a6mQueLkR/BZ3YwRNMxtznAzk5DgW77HHXVVkT8DqFmgUU6G21tIxnOto+B3Atr4mvgaxJthjQgjtlsRiPD17HPe9+nxWjA6jQCpYxG5R/r030EprYXXxTun0/hHpvm6m6IDWrr6PRv9JWUyQc8DTCPP3dRxBNOqRkK06rRqNRQqBHd7c16TWvrRCKBYDCA9fUtTRvI45Mui8Vlnxx3J2ZnktjdzaqrG4yIKxoI28eJO1d9xtqUsH8GLlg0PeRFzIOWUg+/L6BCJ58vGCvcAaeuTFazYiIVF+WEJAgWk5xYElvJqTQP/7EoE/emEI5GsbC4hOxOTnIEavJmZsZRKJSQ2ylKK33hoZNwukzIZDalxS9XW3C5/UrZowGRcqFaqYovPfuUtg4fX76KWoPaPd7g1AK2EfR59LAjQ7jMrrjUQCQSxu/+3osYmoe4fOUKsuk0zANq8cKYmZ/Ds7/zAjI7GRkaD8zPaUJZyOc00bp77x4+/PATTXkqpSbqVYN3TiOrnPRuOwJBv6QUrUHfcOWbqB1savU5nkxg/uAhUWFW1jZhsTrkGC/kC0o8jIW94ptHaK5ql6XpPn/hEpKpeSyubOPv/u5nuH/jPmw0sPBMMrPZIgXAJWwc+ehMzVWREhmD0+tXc1EplpAvFIQFY2FEIS9xox6vG9V6TVOLUMCP42eP4ejpI6hWCrh385ZMWrFoUpuRtY1NDHvUpo/h5NGTWF7bRrFGrGcBhQIfCpw+cuJBpKcHfk8Ifl8EnfYQu7mCJppMTO0PKB3q4LFLD+HRJy7h3Y8+RDAS09Sy2ajpBlxeWkUmvQuXxY4BJQI9qGlLTaZ0H/Ahz+u6XKJJqAWv26drl5PXcqkgDSZ19B6fHw9dOAOnx4wDB2cQCoXw1lvv4bVXfgm71YHzZ85iY2MLG5vbOHzsGLKZrPTulEEQMcfiusvVL4aIh7zaTHD9z8+RhXtv2BezmNejEgg7PaUPav5j4lSUK22Dv8sJGbdifGDzvuZClQ8ANt4sDmmp4CEe8QeUIrq6vIlGjaEpPsllGDE/d3BeLPqbt2/r/h+2OggFfJr6WmwObGd30aA0jVpXB3D81FG88MILuPzRFdy5fl/bCzLYiUQkejBXKMPudePJLz2jz/Pq9esYS4zJDF6rlvDsM09ra/b6a2+IQkN5HgN59HCifl9hU9w2tKRxTyaTeOZLTyGX39GZVCoTW5uH00FDog9FXge9vrGR8bkwOT2Fd977EPliTUMETuiJWWXyIk8kbhhSqRTGJ8dx9/49aem5ZeQnzMApn8uj/81cgxHNbjYLwtGIppfcctEwzbOvXKlrGh2JhpFKxRHwePQauDX76L0rIk5xa5CajMvEvJXNIDGewJlzp5BObyCT3oSZhYjNhkK+iq2NnIhCilSnNjXgU4FK7ryNG7CgB6FYBEeOHFAjvrywhHsMhOqYYHa4cPGxS/j+H34XYVJ3PrqMj9/5BJc/uSz6jdB0pLh0ezpTOCTh2VyvtyWB4rVGgz51ydyMMEuAa/tgLKSzOBQKSlJFiVeLPpsm5XxNSerGp6dw4cJ5jIX9uH3zJt781a/R6XQkpRQfXBHqlBQM4PXatAFq1jq6Pt2UcjktiKWSOHX+jORdrW4VTrsJPpcX/bYNv/rFx/jskzsY9kaYTnlw/Pg8arUS1reyqDKifijlClweO+w0GHLub3NhZHbKozE/O4vnnn0CH3zwltI+3X43jp5gGmcPma11BL0ebV6omz908Bg+/eQznQ38/xpamigxsshYz3uTEioeTEyJZnNVrFV0NtscLkTGQjh9/gieeeYC8vkdeTJ2MwX0WwOkN5gWXDG8Bg4j4OzkmdNYeLCIUrmqe4cDLZfHpsk7r0t6CopFbnd66PQoSzXL/xCNhhH0+LSpEV2qbzKMpbxcXWbE437EowFks7todXsi4kxMjeHChbOgdfT1V95CLlNROimlPyzUSelhw8LBwL7BUtW7BTA7+HNN0ktHYh7MTE9g/uCMmtulhWUUixXVBbFoDDs7u0I/DweUdNgxMtv0fDx58hheeO5FvP3OO3j1F6+h3qphZOkjFHFgaiqGSNiHTrMljHFmq4psmunlk3jh2dOwuRyot4e8FWEZcorf+62Jcv/aprmTE21OvHnGxqYjmI4yDRWo1geolhqqQUiEoRxUZJ+uESDIM5MF7j4ZhrWJEkutJk30WdzSQEqQhgLwiE/ktoVSIBrY9pjp/HvcxLEO4muhfCYYcsp4Ks17jwNFQ3fO75GfM+k0Sl/tDYx7heFzfAOUHdGkT8nOXtEuggy1+AwdlF6dU382kUQVD9RsGM2BfQ+PafxO/juS9TCPw2KYcPla+Wf//zKZL8ypn0+9/tvf6o124fQMkM7mNf1g8W5RB8wva4D5w9NweN3io9NoQY0aSSl+v1u85W67oaAIaiq5wiQlgxcv8W3sHjV5GJkQC4dw8sRBrK4sCk3GO53hCr0R16Q9PRC4klWhz6hfF7VWRjvP6Q91oowqz2bzotJQX0ncIPW1fPAmUnFWKCpM4vE4crtF5PJlNBjmNBqKZnHw4JxIKEsry0Ju8cHr9tpw5swJ7OzksbGe1o3w3LOPIBJ14sHCLTHpq5UevP4Ydot5aTwLO2Vpkl984Xmtpy5fuYZara3iiCZa6uq54uJ0jkiA3Z261nfhkB8vfe05pHc3sLS6KmmOeQikxmJw+TywucizJrLQoEZEIn4cPXZAD3piFN9+6x1huThxa1Ra6LeZBsFUQaayulVojSxmlOsNlBsNEU6YFOnzUqYQQjyRki56dW0NwVAYgwEn0AOU80UEfB6kEhFEIl70+g2FT00fPIinn/kdLK5s4tVXX8eHv/4Ypv5IXG9KmSjdYOBONBqCxc6pUksx4aGxmAJUus0O6uU6ikXi6DiFcMMyMEvn6mWUNpGQTNr0eVDv1hGfiGJqMoXN1RVUChXFvHeHIyyvrinpbiI1iRNHjmOnUNb729haxe5OVlNB1lv0UdDkGvQZ0eB8KAjLNmKQR0NyG+JFf/fl38ELLz2Pn/7iFXSGA4zMQ4wGLAQt2N7ewU66oAeXDSYVjOR8h2MhJfxWaSbsGMitfK6oBzUf0KSLsEGMhPzodpqauh09fkjTwqeefFRJnfduL+PHP/oZbGYHHn/0Ehbu3cPq+hpOP/QQ0pmMGtIhP589jTs12V4HfQ4WuB02IQjL9Ih0aNzqi1rBdFQWDiwAObXnBEaEGW6yRC4gbo+TTbJ9+SAxJvEGbYDUEE5nOHkfIujxC7m4urSBQq4suYY/4BQz/cxDZ1Fvd7G4uKjtBzo9JMaimr43Wh1N/1uc5FAu5HXi2InDuHjhAm5cu4mle4vwulya7nNrxY0FKRdDmwnJ8RSCkSjKtapW/g43taF9mdQ4obp3+wEaTAGs0I9CCRA3Kw55F1hYdrqUylBecgD/5J/8KVbXlnHrxlVd2+tra5psh4MR7Gzv6BySWctuRpga95VVFe6cuNNMyebCxlTYJqeXdcwfmsOJkydx9dpVbKe3MZkal3wpv5uTFI6DBTYPAyVwduEN+NQk8nzkdJ5DAxoSLQ6b0KBnzpzE3OyUVv0knizeX9tD6vWV+Eu5DOlSU3NTmJ6ZQqNRxvbmllJ1U8kESsU67t5eRo8T9+5Qkz2fh/zoHlpdBtnZ4PA4YbabEY0Exf/nlJgFE5vB9nCA8xfP4bvf/bqkN8WdPP76h3+LO7fuKSyJyc2aKNLcRq8GNzZs/liEkMRCCpeVSMCu7l2iP9ko+tns94wsBgXM7NFpeu2hUMKcyF949BJeeulF3L1+FT/7+3/QwICFOxtVJj32uoYxzmwdwO0ivs9u0KLsZhUU1EofOnYUjz31mOhODxauSWI3lZpGu2XB3/zVa/j0w/uaNsciDszPJVCvl0RBabaHaFNLbB7A5TGQgfzORxYHRhYnrFYnDhw4gJdffA5XrnyIy5++r+Cjhx46i2a9gmalDqfNjnR6R16mcDgm3wbNoyzQWaTxHuG2gk2hcR509BnF4iGlsu4WC5JUDkc08QZx7uGTeOj8cWylN/Hhex8ilylgZmoOu+m8cKymkUWNJM+R2fkZbG5sSUJGWhTRt5SN8l4mFIAbtxFsCt7jbITPDp6FJPkw4Tq9nZEmnT6CTsco3N1+YgcnEQ37cfPWPbQ6XUl94okgJibH4IADd24sY2utKHIMGzfqsVm4M2ODkAFtwNS0cJAzEvmHk/xg2CWKWyIewezctAhKy4sc/FGDzrA3hzHUUUIpJ3ds/qk1d2OMnrCpGdy//wDLa2voDrtKMI+NeXHi5LyKzwrvnXsbyGxw0GHG3FQcX376lIpLJgdzeCaMaG+Iao34UWOKTQlJn89oBrYODJMoC1VfyAOvy4RajZk0Lf0OSlM4JNN73NO088+q4KcXcI8uw0Ka2nA2BrwfeRbz+/B5+f3wvOVw0NDCs2jmJJ3ylP1Cnv8+5TOJpFdTddJh+Of2C/9ozLjHOFXXa6bEmHKdPfY6/5vFvSblnMDvVXbcELBo199TWvZe4umett7IseEzk5N9p5EBstdssHahaVnfN6XOotOwkN/zIvPo+4Iq8/lW7t5AG/1RWeadRqeLZr0Pn8uu6GTeXFx1EfHIAAxq5UqlqrBVpMRQzlKtFfWwYlIc5QEsvhnWJJoMgzbIH+8N4bJbMTMdR6NR0zqZqzuu6Ggv7w66muA0Wx11jjaTCT52rdTSMWTIbUM4EsC5c2dEXbn/4D5c1KGTmMLCiWxhRpL32iLRnDh2UubUdLqE7G5Jk0sOxQ4dmtMqczu7pW5/RJe104Rz509LB7q7U1Zwx+nT84hErajXd+H3hdBumREZm8TtB0soVuqoFetoNRu4dOkRpZk+WFhBW+snI2yDBkgRa2SUYYFHvdxQ1IVvfOcF7BS3sbK+Sc4BbDAOMRY8jGAnvYCmXgVgmWh4cgtBSAoLJ9ciGJDx2zYSOpUEabXAQ1xVLAxvICgpSbVt3OjNRl0Fn8tuh9VmV7AFp4QeHykPJKEweKKoVMpomHp1Dyy2IeLjMTz/lRcxPjWDewtruPLpLbz987dQzObF+Od2oz+icciBRCqm7yeSigo1ubGVFlGjU+2gUWxiMLKKTc3QFmrcW7UKQgGPDrvhqKOGg/E9jPimpIchIrvpHKxWt7SbfOhxKxANh2UKDEZj6IxGuPbZZ5oW8f1wCeD1OtWA+D1eFSLCzY2MhDpyii180FYb+Pa3v45v/8F38NNf/AzlTlVFPQ+reDyFu3cWsbG6BRf1zDR/dozPio1VND4m6QyLRv6HBRE1mZz6EkE2lozC42MAS1NBQidPHYUv5JbZeTSyKnfg+mf3YRqYMDkxiWKBTW4L0UhYkzMGZjF1uNmmJpUwjRG8NApagYmxmKZ36+ktVJoNGUF5xTHRkN/hfiw1qT88YPmAp2mO752cd/7F9SlNdNTJUH4ipq+VWndqx03wOFxIjKVkIttJ58WMZkYAu8tYMi6Z2XY6rSTcQauNZHwMw35fhXuJul4+JFh82cwKUDp+/CjyuQIe3LoLzji5FWKxQcQbiwi724mDh48iHB1Do93G/YX7cPnsaHUbCAY88nWwoBn2LKhXu+j3OirsmJPAz4oVg5H/0MOZs2fwh3/0fbz77ttYWLivDUI2uy09vMvhRqNM1OtIWDjSRXhuZHfz2MkVxcKnpGF+ZlqmVEqnGk0jjZWm0o3tDRXyNOTzfut3u7CbbSrauUXqigxohdnKJsmIJx/1qH/m+r0h0380HsEjFx/CiWNHcO2zK9LvM5GRqY18gvqDxEE6KU6GJ+AxzKHdNnK5PLxut6a2uVwZ68tZjAYWyeQoKeR5w++SRTW/nyMnjlPNh3a9KllauVDU9rFDEojdgukDE3j8ifM4fGAaB2fm8bMfvYY3Xvslao0mmhRHkzg0gHw3Nm40Oobkw+Iw5I2UxzABmQW828GAPMhIymHBowAAIABJREFUu1vMqAEWSaNal8yNyc8crNhdXjh8HiE0a4VdNCpVvWcZ7BuUGEKoQRYllLN4PQyosencpqSLkhCGABKxGogEcOHiWYTDXmTTG+i2Brh9fQWrCzQls2kawOlibodL7HiegflSQwm5LKDsDkhDzdRus9mDgZXa/wAevnAe3/v2t/CrN17Fz1/7iTau3/i9l7Fw/x5uf3YHLocHdptTmR0ujw9rG1kFj3GgwMbR4GBT1uPSBq7ebio8KhzzY3IqgWqVRVlNxSAL18PHDiqDY3VlGdlsDh0OdoIRecNEqxkw3ZgZDV1EohHUajXx8dm80n+gwsxMHCITbc26p7SJkzHRLBa/x+3WxD2TTqsJ6u9hIYcYwuY04cChScTGorh+867IMLy3UqkgHrl4FuWdMq58eAuVIu87fl3GGdOjHInnCuX0JFbtFe7EQVroWXKZ4PU7Nc31B9zG66614KOkkKSdUV/UNJ57mvLaPTrrGGzHM4g5HtzcVyhLKlXRp4Qn4sb4RATnzhwVcjOfyQnJnN4o4v7dNGanknjswjEV4TRZ8pxTEc0il9p5ctIjLtUW9Tq9B8aGh9cqr0MGCHKzKX8Ri26fQ4U7KTH8i4Uxi3kO6eo1Q6qq8KE9/TgbS97zCreTtMWsa4HPt4DQv0bEKs9lXieSA9ZJB+vuARWciMe9aDS7KBRaBtqx0YPPa+jeeY7w+2VTzPuCA1T+731jKT9r8eOV82K8b/63/DoEF8hsSvkmX6eBemQzw5/LxoCv0YAZQNP5/b9Y2BN5vJ+2KvDG3iRfRfwXGvfPr3j3+JtweHsKQmKyGwtDh82hqaqioft9uF0+FX3S33YpZ+mLfc1Os1Yvi1TBdSj1vzxINOXr0cRCna5hmiEdIx716yFLAyWngJxKUG7DdSwLEBJTjJAhMzxOusfZJdMEaVGA0tTUpFi41PlyLczuvFKvKDHU5XKgkMvIqDg/N6/JAm++xcUN8YmpPSd33e12oFyl659MdBImrApv2drYUgonGeyPPX4OVnsHw0Edfq8ftXobNncQa9s5ZDIFQ+/XbeP48cMo1+vI7O6i0+dE3YvDhzkVcGF9lamkLVhA9jt5vD34w158+/e/CqvbjI00HfYdlHarKOdrKgI2t7cQDgQlf2FiIR+ONCPVGW7T5Up2KLOuVtjDobSR1PoqQdVp1taDZtEqmyeLFc0OH4wNMcCjoZBW2ZVKRamc0WgU5QrXoF1pD8nln5yIIxr1ojuowR92Y/bgHB5/6mm8/vqb0vyt3VvHxsoGvG6X/AQseM02CxLJKI4eO4TljVUhRal22l7dlG7T7wmLLWtlQ8LVIqPkWw1pMEnE6Q/aSCQjOHbqCGrNurjvfXaRA07gGGsPFcHdbhOTE+M4d/YstnayOnyIeiSBhGE31A1KLhTwivdeyDNymlPoEWx20okGKu7Jo37pq1/Bt//ge3jznTcRGgsik9tEpVrEmTNnsbqyic8uX5M8o1GpoN/uqCH1+QMYi8dQoqbeDGFQi2WDSMKnXnfAIJ0hbBzn8CFoNuHJpy4hmyUlyI5nn30ev/7VB/jkI4YCQUSmqpJ1a/KHUNLUbfV0mLa0lh5qJcw6OxH2YzweVeGe3skiXy2iOxqo+OWwj/cm5QuczHA93G5yNUqzMAt7HuikvZhkSN0nDFBuwgccyU0Oh6HhpJdkamJavOW1pQ01nsnxuMy2wVBQE11SW4hzG7a6SEZjKhppMN3N59DqdfcKSJOkKJcuXdTK9a1fvQU7NZNMRGw2DJpIZygaSSgWQzAURaFUQrFShtvnRKvTUCO5w++53dfug/ccm3On2yZp1urKmqZ3vD4YCHPg4AE89sQl5PJGCigN7IsLD5SyKL9IvoxBuwu3i/eIC6mJcdy59wC5YlkBOg6nG2dOn8Xy8qK+CzZfJM+QeJPJZtBoEmnHGHer/D2dBtNn+Jk6YHHawDaKDQuJI+S8ry6vijxFHwmve8pozp47idT4mBCmZHevr6dVBHXbLcnciM5r9wfwBjyIxcJoN4l97YpdTqPdzk4Oi/c3QMUXi2Je8wGvxyieRjwrvPjyV17EhYvn0ayX8MvXXsO927clcWAaJ5w2zB6YxrmHT6BSzMFptWJlcQ2ZrazOmB7XNUTg9QZw0RgfCKJO+RY3Nqo4LHqvkr1Zee3Q19LB008/ha30Ok6cPIJuv4f33vtQtAtKH7nx4tZDgWj88fII9MR/5/VN9GGLhkcWgmRs2wCfl54LG3odoiP3OOEsjEmEcTDkyIdEwvAY8Dv47Mpt9DtWNCqGPMnjsiCV8ks/XCrWUKl1tbkjD51yOsqOqLlmYq/J6kQgGsbTzz6Brzz/ZfzlX/wAH338LhyuER5//BHsZDK4+tE12JX5YZEs7PiJ03j7vct6DtIXoAROGafNCIZpRgVqLZ6NLGJd8AbdmpYzbZTTarfbi/HxhAYNlVJZQW6tZluwhHrVoO5Q9samkxslbkf530SH8stmLgm1+iykWOBaLAzAaytQioAIFs/cWPF5NxFPYmVhBaVcFd0u/Voj9LnmNQ8xdyCFuflJ7GR2lSnSN/cRjLhx5uQR9Csd3Lx6H60Wm2PKpKxGNoE24gxPMmQi/Ao0cbcaHHdKkYjEZA7K3PwMdnd2sbmRVkgXZUdM2GVR3emQ8GWESrHZ5RnF8ykUDijUcG1jG3fuLklKO5aK4sTpeTz/whNC1F75+FNsb+wiu1nC5Y/vYjKRUOG+r/HeJ56wUGXRzSk3ueeaSveHKFdoMjVkNBa3G24rN5XGZJ0FLv8cDZ8s+qXll+TEkMPwzGzUu0Iw8n0YaEeDS8b/zWEmhwOsPUhomZ0N/mNiK30GnGrvSWVyuab+N3nwTHZVo9HqYXu7pt9J6gvPbf4ZNh3UugcCTk39eTvyGcN7n3UYB4N8/3zeiRDmtBpD0L0tmCbkMqEaNB1O+vmMSSV9akoMKg1pZv+IepTRVRsxozFlrSST654fWe/9C43751O8e0MNJCbcGJpG2EpnVOxwIshJkt/nQ4PpdTxIqJtlEEebhAHqo1wy4TGIhYUKH+BeYvgoTZAZg9zfgdZjTK30OC1IRIOSrnBtS7wVTVk0qsqEM2Th3tVKn4W6z+MUcYAFiY+Hn88u1nGj0pTBpsOAFK4p0ZM05vDBA1hcvAuTeYAjR4+g0WxjN1vGxlpGenAWuDy0mRDINTrpIJxKCtk4FkUhl0O33oLX4cCLLz2HfJE83SoSsQiKlSrydUZWU/9G+kwLw04HE5NxNHp95MpFvY7jR+cxNT2uB1sum0Wl0BAtYHe3LP727MEJzB6ewLlHTmNlZQ03btxHdruIA1OHpKfeWF+Fk5M25nSr4HTpQchQLJp6qb7lwcLmhwWax8bQBnbEpOOQY+4W8YTvvT8yo9npoVKjps8uj4HIJJTSlKoYn5xELp+TBpWhV2xuiByMjQWlJ7Q4hjh49ABe/t2v4W/+nx8ju5lHvzHA0oNV9DqUDnk5oxAbPxEPY+7ADDK7WTjcXmRopN3JIxwaw6OXnsJ2Jo/rN2/tBQQRZ2kkQbJpY1peIhXEmfOnVRjfX1zA2uqGeP5OJ3GDFhQLefS6LZw6eRzHTp7ClSvXNMHKF4paAzP4irpGNgM+v1d6ZSZSkhXOqXvA7zcmiWQwtJv4xre+hSefeRa//PUvYXWYkMlty1R69OgRsfU/fPeycIVspthosEDx+4KafObyGURjQWmn7y+uwmL2qFhtd+oYmTmdd2MwNJJ/Dx2cRadTx8HDB/HUU1/Cj//up6LWkDHNBo2GaDbCgZBPRQofhtxY8fphsdRnY2uzIhYMKKAqmUoKK5rO73Cno8JoXypDlCEfMmyW2w2oWeMWZwQWF2wCuUZmob8fdWhMfnj4azpGWYzXgYmJKTHtaZRjgRoZi6E34FbEK+QfCwVuwcy9EYIet0xsTNIs16to8XXzIWe3SK9++vQpmUdv37wDP+HOAxYmFWVAVOtNRBMppQVzw8AmkoU8zaDZbAYT4xPYWqd5s62zhJsEvg/+82Q8icuXSUPy6YzgE+3I0UP4vW+9jPkDM1jf2MbHH13G1atXcfjArCRqd67fQSlXlMyGE8/JmWncuHtb18nIRAKDG6nEFKrVIjpdphM2hXG9+MgjeOutd1AqFfUQZDHE8LHN1U2YiR20uzFymGF1WCRToNZ+amIKm6tbWF3ZQHo7qyl1OBwUZejU2RNIb26ikM7j2vXbkt61uRXzeWGyWlCoNjRdf54m9kYVd+7cQSKVRGI6icUHi7hz474KdxaNfLAG/SyeOY3zwuEK4Ovf/Dq++d3fxfKD23j1Jz/B3Vu3hOltdbuodbtwB7zKDSBaNxrwIb2ZVgATt6nVelWF4aDbh9/txJkTp7C6tKKU1yYbBU4RXXZt2jx+j3wbrXYLHpdXvoRQ2I9gOIR0hmjPnqa/5LGTikMjLfGefIbwHKNchb+H9JRma2SggUnGoKbdZRZuj0FbVmIDh0Y4D187pW30HdEIzOaQ09vrV2+iXR+gWeujUevD6ySWNoRUKoD0Zg65UhNtysasBnaWQwpKUQzDNo3FHly89DAuPfIQfvKTH2F1dQW9YUvFPM39n318FQG3T2cwN20HDx3H5Su3NVklrpHStn39stdHaRnEIefnFU1EEU/G0Ox2jCC+DpGBdjz26CUUd3PIpDPy7uR3ilhbXUet0tCGSIQdEUI4FU3onGCaLPN4uDXjMIBG/AolZv0R6q2OPCiktDm9VoRCXsxOj+O5J57GKz/5BZYXNjDoW6VlJyltaB4gnvLj2NE5VPIlyeNo83b7STLzIOoMIL2eQ7Hc4aoOTGNuVmoG/hIWhf+xyJPOnYMKG7cyZjXFbDyZyUF5mNfjxahvUsIw6UJMJZeZmhhVkn74GXb4GbZV6EaiIZw/fx7bW1l8dPk2hiazjNuTcxGcPndIA6rCbgGFnSp2t0vYWM5icjyFpx47oS3+vv6bnx0L2v3CV5IYvx2VSkcyFUpa+T0Z0jmD3MJCljIU+ew0TR9o0m00GgNt/nnG0szPyTTlhsQuFgskK9lEMuNZyiK8XKEB1qmimNtcbiskqdoj0iicqU/tu6Et55SfBTePZ202ugOk0zU1EJI97iWu8ryWuVR4aMOrJDoYtfB7RTd/HjdhfA0s+tnAGs39nrRJ2y6jPhuf8Glow99hfH6D3+ra942ppRJrvqEkNZJbSrBo/KwvCvfPp25HIFaF3dPUgcwvjgWTmVMBpxvhSBgUrj14sA6vM6CCslSq6CIIBr0gLoZcYk5fKBmIJxPCFbKrLJaragLaDYPCQENQLOAXTouHB23f7GIpoaEml/NjFjTc0/IiDPjJ4OYE0rgZGGLAuGOGD1E3ymJJ0hpFMDMIxyCjkD6QGk/A4XSpcN/NcvLaFqOZRlIWt1xtUptI5jZv2kDQo8kHo9p8bie+8tLzyBW2sb29giNzs8jm88hVKhhYGKccxioPwXYLJ0+eRK3XE52ExRYTLnkoU5fIqThXvQ5OQ6pNGWu//b1v4cadq3D6eQPYsPCAtJUuvETRWahj29GDiBNk/jcxYGWamhoGbYQyEwdDrzp8CDTgJDbTTl08O/CBJCecEDLhtt5mETVEqdIUaoqox9mpSenlacC088E57KFYLiIaHpNGulquiOowO5dU8t3Rk4fw5eefw1/8xV9jaSGNgDuE5YW9h4vbIx3o0NyXxp3SiNt370vuwy2Ni8XbWAKHjpzQg21lbUUHNB/CDb52p1MMeDZlNDBNjCdkWOVhuLa2YiR+mmya/u0I/9nG1PSsiCsLC+twe3yoV0vC2bXrTV1f3KYQrchCm/8+rz+ax9isEMBnNfVlQv3O976Hhy5dxCuvvSJSBc2XnPZwwvvp5U8R9o0pBZYTMoPrz4Q8vw7IerOEqdkkotGYUIcuV0CTwlabIWZMfiQRw4lUKimjLw1k44kEjh87hY8+/Ay/+uVbwsqxuWg3Oqg26oinopKFcIrK+4fFAadYbBpYuLBAJlGHqEGSFrL5HJrdIap1vjdDj8inEOkxLEhaTd5D5AUb5sJ+v6PAE2YgGMkp3GbwIWEEizjJSXbbpIs+fuw4SoU6Pv34uqb2vhCpGH3Mzk6h1qgKt8itmLk3wPzElDTUjW4bjU4brR4NXybJGigxSaUS4nCvL69LI9wjUlELCUrp+rD5mIR8QGtyIuO4w04m4wppO3H8GO7dva1QM/o+mDDKqVwwGIbb5VY6qoP85DZZxGacOHkUz7/0DGbmJlGrt/D6L36JO7dv48Txo5hMJnHrsxvYyezo7bucLhXD95aW1BTQf+BwkNwTFz2mXCqi129i7sC0ZCC3bt1FJr2jAtVgI4/UmNOcSTwlTbY8P2nQ393dFcXj0IFD0iVze0FpDieJLO7nD85KvlAvVbCwuGGYzVpd+AJ+6dTLjZo0zf/6f/5zfPLRe/jpT19BKBJBPDWGK59eQUva255i41nY0qgpE/LQCbvLj0uPXcI3vvMyirvbePfNN3H96lUF3VFa1RqOEBqLYG5+CtFIAA7rSEmgbBYDwQjW1je1Eem3Ogh6vTh94iQW7z+Qwbvdo4zFKNzpUQpGg5iaGYfTQy36QNhOFig0GPIa4LkTT6bUJERDQZmd33vnA2Q2circCTdg4UaNc7M5lEyAicpmTm2dRuFu4mqK+EKMNLF36zPiFriH6bkpDR/KhRquX72DfhNoN4aolVqgoimZ8ODQoSS2N3ZQrLYlFeqZ+ppyO2xOJbwaje4QLq8LE1NJHDo0j0KxgLv3HqA/6sigX69Usba4Cr/LoMNwInr46CncofeixUEOpaFGkcdpJD0hfB/Me6AHKBqPIpmKoUN8KfjcpAHcq6a2kM3how8vo1KoYnUprZ/D5yHlkfQe0WyojbPDrWaJz0Kbxbj+uGHmnyuXjUa6TT13vSvtvtlpRnQshPhYCBfPnMH9m/dw9+YCatUeusw/MLFwp0zUjPn5MZi6AxRyRbR56Nj6CPociDr9kqPUGkPsyeLBVapkMyb6twzTu2QUVJyweLebtTHjIIKEMxpNv/SlL0va9pvfvIl33nkTzXpZuQSUg1KiqXAhSVToRWJD4kQ04hdcYXUtJymtw2tFMOrE1HRcW3Zuz+7eWEKjzMAlC+Znk3jyiZPG1HzvLBRBa4/bTr46X+f0TAAsQvlBR6JsjozjkAUv/7m05XshRTw7+f9LzDagzIx7VU60SQfqDjVInJ7y64zl32+Sld+n9IfTbpt+Nusb1jKahA+MpoKv77fegD00I7d4fO+8fgTu4OvZ47WXSwZ9hj+Pv5c1Ggc2RhorA5UI7nDode9r0RW6t9ckkHpkYCLNGogaJK79ZFUTwhGy6o3UbTHgOZRhc0A3995f/POU7tA0zkk+r3Vtc7nF+mLi/vlU7sFYHYEobzoa2hiT3kGzWtMFmYiPITE+hbff/hg2i1cShiZ1uIMhfF6X9MmjoZHSyEOEDx8aR7m6Zrpjo0FulMmQpFjMCHlZZLalB20PeKH31c2aTVaYLHZpJ8mPZ0dLcxKT+hgmw845HPYgHHGLkcsEUq83iFyhhNW1HV1kDhq1fE6YbSPMH5zTIZjbraKYIxayITMNp6AMKdLUut+F1UZeKmUQHoU69UUJcWL+wDRg7mDQa2ByLC6W7Go6jWZ/AH8whvWlTbbF+Oa3voHNbA4fX75uYKP2Ng/UDlN2QE0fixw2KyScTE6klFx34vRJOFw++AJjsNjcSKfT2Mmlkd5e0/p3wKmMnfrIkIJtqAekbIlpspwCUq6xsb6OQbsvSRPfGzXgHvKkfV7dgCzc+RQkvYPTKiav0uUfCgQ0CTz/8BnJCjY21uH3B9HvMmWvqKkoMY9j8aAChC5ceAiv/PwXmqA5bR4s3l/F7m5J62Y2Ctw0cMIyloyJLEJEIxsji2WEU6dO48Cho2h2yBqmNIo4vrC+UxJZWDwpndFC8R8LkYFSbJeXFtWoUPNJJjcNkSz4z5w7C6fLh0KhpvX/1uameNmc3hCzR/0f9Z9E+3GaRsoPi3cWfQxTsow44WjjyWcexff/5I+wsrmCTCELl8eQJrAJfe/t97C6uAGH2a3NAl8Ymy67w4lurwOTpY9DR2alIf31W+/C6fAphpwGqmg8KEkEzXuUINn2DEGUXz33pa8oqfZnP/25CkhKQfjz+Vl5Q36hIEnz4ESOSbtKuut1hKSMBLwYC4VV9K2tr2N9O4s62e37XEcTHz4DwzDGtMEW1e9GY0zaBT9jBWgoOt2IKRfznVOTPfOSy2EyHvQXH9ED+/33P5VenQmojJ8/cGBWhfvq+orxsKs3cfzQYXHId4s5lJpsyEmVUbKTUJgswtmgbSytKVTLaaW4C0I7NptduIJhHDx+XMbrYrmEg0cOS3e6tLiAYMCPWqWqBptyEU6Y91nFDFlptZrUXWgiyfTL+YPTeOyph3Hk2AFNKP/dv/338oQcP35EW4vVhVU1TMyoILN9dn4eH356WY0dn3FspAO+sPIsSI3pDVqYmUspUIca5N2dgv65zWqH02GXvpr3NyWCVmIgbTacOn0aXo9Pr/nurdvI52ikZ84A1+GUu/hw7vw5ZLc20ahWkdkpol7ndwzRmGQ8G/QxPTuJf/O//2/46P138IMf/lB/nwFNHAZsb2a0HePZyWA2bhH5mXe7VsW9+0JBJFIhTI1HkV5fw8qDRcl5KMGxuNx4+JGHcfDILFaX76NRK2FtZRXFfFmmSTZTlLHQC+ClJMXlVrCYqBhspG0WONyUMrVUSI9PJzAxlYDT7lGTRIlANEbZU0XX5pEjhzE1Na6MiWqphp+/+jqW7m7K1EuErc1MOhCTNbnJ5SR9JN+Sy8UJpF0EK/oaOA10uj1wep0YmHuYmInh4OE5w3zdt+HXr7+PaqGDTrOPRp3yHCAes+Ps6Vlp7VfX02gppZt+DpvQpG47t5UkbDQk8yD1h2cPqVEbW9voDNqYmGJAUR3ZzR29Vr4/TrdtNo8wn5yA9weGRt9g0JPc4cDIZAQnkXbm8Djgoe7d6YLNSW26Xam+Tz/xJLrtHt54/ZcKYWN4X6VUhdVs0TXEJoGGcdGCGERIQlm3I8OquN92Y3PE1G6+D56x1M/zxHJ4+TvdiIT9ePzCBSzeWcDCnWVd631+zz2muo7gdJuQSATgtpJYVFKBDmtfVJqQ3YPSbhP15gA9VoSUlWjbyz7ZpgJ+nzTDW37E295GOYVNhTsL7FOnTgp1u7S8iM2NNW1Nh/2u5GvcMDI3gOc4vQKUCvFelkzWw2cnv0ciNIewuS1w+6yYmI4jQK9HhsFiNQy79Cz1MDMVw+OPnTDY43aDjMT6hc0g/2Lhy7MwFHRpa8btIxsG6tVZpLIuYL3ACTj/m5P/fUgG7z02KPtyKBa2+iwsZoyP+/Sds5hl02oYYo1hCK9NTus57AmHeK3t6Us47d5rEPjnWFAzs4DPGf4c/kXqy37hv09v4XvikIG0G8IufmtOBRCNuo3gO359VhOy2cYeBYYUob4RvGSzSDLE/9RrbGSM3AEObPaxl/sVqEy1LOIps2ScM5sGUnFoUt3T8v/2z35RuH8+hbsn0IA7MNSNb+ieRmgzsdFjwslThzE1O4ufv/omRkMnRn0zqiUai7h+cYtBy3U+J+4splkh8nDh/c8LnzcMV6FMYXOT5OB1YoSeKAsNagNZ9Jut6HVHivtmj+ckB9vGOG8LWg0asMyiyiTHQwiGnSgW85idnYPJYsPaegYryxmluXlcDjGiOXEPR0NKYez3zNLG1quUmhg6NXaXvBkGlJc4rCrAOCnjCKtVJdqyi9REHK1WBVZTD1PxhFaSi+sbyBRKsFhdaFTasJlG+NM//RNsZgt4/c13hC4LePmZsGvv6dCkTIDaxHKR24eeKDaRaACnz5zF8y++jMnZw3D7gkhnt/Cz1/4eN29exYhdebenBzKndPlSTvpamgAZyEQeOE1Ki4tLaNc7egAxmXZAwxxNND63wiRoNON0PrNbUAgRD8uJ8aQi2T+9ekUPpWqtgGq1oiRImpL7rR4cFrs0vtQiUrfOh9n65rqCT8xmJ25cu43tzZwRYR8JYIgebC4bojSmVqqaELH4obSB+Mmz58/BFwiiWCmi22sb4VsDI4mOB21duEqnDgmaqTwuF5YXGTvdht1slblpc2NdK/SXv/6yfhaN0g8eLOP6lVvY2tiW3pwYT0mqPC4EgyH9fMWpN3uoVevotZtGodBtY3w6jv/un/23MDlMeOW11zSBYjE2nhxTaA0NuE6LF7uZXW0AqG93uTzaflDDyekcKTKcxAaDUYSZL2A1THEk+dDQl03vwOthch+9IX18/WvfwdbmLt59532k01sIBz0qesnodwUC2kLQyM1tC/XGNDqyiOJRHgv5NXU/cfIYtjLbWFnbVqIsUaMsrhtNkp04DeMDgyxgA/3GBwKNaHoIUDNrI7qMvgjjrOFEj80mUyy5Oo5FQnj8sSewuZbFu+9dltTmxKljaLUaSCbH0GjVsbm1qddt7vdxZHZe12WxVkK2VESDEi+Z/th0BpFgsiVX/KUaXDY7wtwG1WoGzq3ZgS8aw5e/+hJe+fmrktkcOXpU752kIMr0aHIk8pTXE70z0uqLO+/UPWE1s/BqSWLCIvv8I6cQihh+nB/96O8lW3n0sYvYSadx//Z9dGptWE1WNQHTM3NYWDaC2NrSUjuQjI+jWKjqeukOm5iciiGRiCFXKCpsy+MK6LxyOGwo5XYkU2NCq83r1+CBW8dAIIiZmWlcuXxZuFcOGigd5zZpLD4mtv3HH7wnyVCr05fUh3Mwt9ern1FrdTQA+d2vfQXVcg4fffwhbA4bDh+aU3DV4sKSjIyUTrDo4HSPN0evS5PlGJ589lkRPbqtErJbq7jx2fU9gtcQZpcTTzzzJB559Dxyu5t92BT5AAAgAElEQVRYW7qP1aVl+TqoyaUviT4E3kukyrChkMyKP59Ftc0qbxEZ9/wiEhMxROIRIRgzmTSSiSRm52Zx++4dFZTcuLAIUlLmyKSBwc4mU4yH2mw6rHzdI9QajGzn84AhMpy4W+D1WdVwdbstbVStdqeKUatzgEeeOIkTpw4hv5uH0xbGj/7659hezwN9E1qNAaieCvgtOH50Ut/X3QcrMnKLemK3w2lzwGmzaaJPghCL2MmZKaE1ucXl1pDz8Zn5aTWe92/eF3iARTXzQagpN8EuMg7hDZykGoZAas+N9EmazVWMeZzwhjwYWq26P0gDCoeiSpcloahSLuvco6RpYz2jgQg3fBzE8FqnTI2DkZGZBR9zI3yw251K3absUwVvl2Z2Brd1YWbKqs0Mp8eF+FgUB6ankV3bVmAUv982cbNdw1xJU3o05lNDTTrUgI2+uSt/gdfqQDnXQL0xxIDrOkHGh5Kp8vzlZk/Bb2Tx09VGCQUbIxKBvE5p8JPxuDZ+6fS24BC8b3mmcVvEs86ARBlmSg5yWDizqCbdiX+oTQ/BaACzkzkAVswemNAzPLO1Y4SQdcyol5qYnx3HIw+fUENDaQqL0/1kUA7UhEOkcdVFaRtN0AYvnSx1TsT5z/j/96kq+xp08diJf9wb3bM2ogyFdBpuvdhc0vAcjbBwNkh8+xpwvify4tOZGibG/ZrQ8+/tT+j39fb7oUgs4DmglESHho89Xjzfr0IsRQIz0I6U0OTzlByxXrIimeK5YySyGlp1g77Fv0jK4b/favcRDtMLaAReqfljw2E3mhYW9/smVBlvZaLl5N1Ik+ZZs9/AaPtATOQX5tTPp2jXw9tRx8BUN9apPXb5FlgoV3ESAXcEM/MzeP2N36DftWHUM0tjzikyHfvDIVGPQ7jdHhlO2TErxthi1vSm3aSmmMgAwE3jjofFA2BxWtDoGVxYGl/b3RHKFUbL2xRRDjNvavKQqS9zq3Bh+mS3V0G728RYIo7V1Q2kMwU06nS6cyrqEuPVZBsiORHH0tIKSiSa9BhIYRQ0vBAppzD0ayTZcJXlQGo8BYeLKbB1GSeZkkrJSL9dQ9jtEQN9M7ODpc0Ml7YyEZL28U//+3+KpY1tvPqLXwttFXA5JEug4TIoLBjVN31UCjV9HjQbkdTx6OOPYXJmHhY7A0BGmJgex8raAj7++H2hx6jHp3mRhfvy2gryxV0M+x0ZbL/05S8pMfT99z5Gq96F0+ogUh3NWk0PDJFVqJke9BFNJLC+nZGhlgfUoYMH8eRTj+GjK5+g0awJi8eNCUNg7CYHB5go5SsIemnu5AO2i+R4AvF4BIlkDP5QBO+88wHWljc1HScZxhtwwuwwITAWhIsoOgs16SU5ymJjY5L7eHxBlEo5NXhBv19EDaIUJV3y+7RRoMQnFA4iFolIP5zezKLHYKFWF+VaSWzw5198FifPnoTL68W1a7fxs394A9l0Th4KhsQRk8YtAH8OTV4cA1E3XiqWDRKIxaGiMxj14bvf/64+n7/8L38nTOXc3Aw6nQqy6TWFdzSqDSEpWXC5nB646R1o13Vt0bC5ubWF5ZV12K3UtJNe0ITdzmLYroaV24lYNIGAnwFPFfzB7/+xJFP/8A9/j82tZYTDbjWJNFdT28/CnZr3TosmM+pj+bDsw22zIBmLIhIMYHZmCts7GRWc9BIwRp0SCMbOs7jjBI/TKxbuMibpoUNsJO2XJC/1VBhRqsJqkoFA0szS0Ga3IhYO4+mnnsHC/TW89fYHMgLytfE6mJ+bQbPTwPb2lop1F0OLaPLjQ9thQTqXNzjuZk68SADxIJWMo8mGpNlFwE3N7RSq5ZKY9Xx4ukIBfPcP/wA/+OFfyFiXSKXEfOY0jumKnNJSNkQuOJM1aazmJo7fs4EybauIJMVj/tAMvvX7X5MciIjNX7z2S0xPT+H8+TOa3N+6flNoUsoAuV2KJ8axxXRlGr/bBp42EomhXmuKnMWmZ3wyLqPnwsIiFhZXZDrdD7lq1zkY6Cs51+mPIBSNaSOyubmJzc11vQf+h4hPJoV6hdb0657YSW9rA8Lvme+Pn+Hc/LxMgOuZnILmvvrSi0hvreLmretKGX7s0sOoVEr4zZu/QaPW2tOrUmfLSbsbnZYZ4UgKf/jH/zVOnz+BcnELH773a7zx2htCjJLf3TWbhLicPzgp3C6bx88uX8XC/RXJi4xNjAmWPVIVka2cuNOQSOCgw+MShpcbrKF5pHvXYjcCmfi5XLzwMCYmJ/Dqz19ToyVDIvmM6Os728nuolsfSg7mcbJw51Z1gGq9Y2R4ML/LCridFjXBRBr2enseh4FJJDFfyI6HHzuGp565qEl/dquK//gf/hrZrTKtjmpYq1XKS0aYnY5IIriysS0PFc2/TgeLdjscVjYoUEIub4JHn3hUJK+trQx28kWY7GYkJ5MK91u+tyRPDqVrzMGg5IT3Od8Hi2sOUzU5JcGI5kSb4SUhXIBnYiwVhTsUwOZ2Vpp2n8cr7fdEalxyK76mW9dvSPLIqT43PiR+McmXhmy724pQNCT/DM9MFpDpLSIeaUakzMRAHpvtFgRDEdi8HrR7PcRiMRyanUMsEMLf/NXfSQJXrfDzNGQQxMB6fHYRtFiIEQfKyfb8/ATcZieuXL6JarWnz4fN+JAJpz3O/klTsu0hDknu4tbUDBMHAw4D+MDmlmcLNwec7vLzkxyD8iRO0ztMPh9qaEDjK8ELbKhZSHJYwbOHjQivs5GNyeomTM3ExPNn4jCGFvSa1LtXMTM5gUsXjmuYRB263cYQPLOKVdYf2obzPN1zVTqdFmndaTLl1JlTek7BDamN4f35/5JU2AywYCYBiT+XshEW7oGgE8mEVz+D0hQW/pze889y8r61zYC9nhoJv58hbHbV08Sf8sPg56FGz8JpvSGryWbr+m5IdzMkkAbpRUuPPd8oi+nNzSoKxRYiERcmxg1DNAcE/OyN3A6jkeDP4GsgTpJ/VrjqPRMuhzhKRKXJVr/D+HfkXdijy7BoN4Y8hnSIZwGbl/0/+4VU5nOq3V1e6sRL0iVyNcXpCukcw1EdickgomNR2Bxu3Lq5BPPIChPRU5WmivtWuwmPk8VSUBN7XjjNTksUD8pXuLrrcF01GMFDY5fXCl/AAavbjlyprIM6GIii0zNjJ1eQ1lT6xgARSiM06z3YzQ7hDmkscbrNWk3yoCSft0yTKG3nQ4uMiSwwGQBBqQx15tlMXuZUFqaaZnaIraQG2SFtogxPbpdCQzjB0+rbaYXDbRXpxNTtwm+3YXZiSvzs2wtr6I+sos9QvvDP/+x/wN3lNfz8jXeQ3y3BzUJpQKpOFz6XQ5pQxjYX81X0WoZhkeZJ8sC5RuXElA+/557/Mp586nEsPLiHTz/6RMVbOBTStGFlfUWfM4tkTgsSybgkQpc/vSWNX9AbgHVkUkHE+SpvqsR4TA97Ihk2trOokEPsdMl8yeCh9e0N3L5nmKs4ReIExGGyIZfNo1FtIT6W0kTl5q1lTWAYJkU3/8MXH8Gdu/dx7zZ5yX0Z48biIZjsI/jHgiiUS5oKUcpA8xirRGL2eBisb5BG41GaI41O1LcSc0apATcarV4Du8VdbQ68Tg+GHVqgGPDV0PaE69JzF09j9sAs1jc3sSLjXwGlQhXdliFLoe6TNAXScyg9oYGKRZp8F5qqkiYBxFIRXHrsMdgdPqyv7+LMmYuoN2p48OAG8oUNRIJEEdawtbYpCgknXLFEHOVqEcFYAAcPHVB41MKDVR2KNDhSM24mNoP4yZEZkWACHrcfx0+cwa2bd/Fn/+JfyqD87/79v8XS0i04HJyq9NBoVDA5zZV8Q//pcLrcbhvoRmogRwOkxsbgtFkwMz2JequN2/fvqUAmhpGpvmwQSS4xUbsOFvDU3DN4zAHOw0zCeYzQH3J1C00h+cDnw5UND81iRKSRgf/Yo49jJ1vUxJ0rVDbJJDUxs4EPaMoDlONgc8DncKHTbqE96KLZ76HGItTMkB4r/AEPUuNJNZQsvBnrnkok0G42VLhTGlLrtPDQoxewuLSkwn3uwLxkMYV8XlPI/E7e+DyHBpaQsgZ6PygXYOFuNpHA01bzcuDQDP7kv/k+PD6HEl7/l3/9vyIQDIjiEo9GRNbIZXPoNvuSYE1NH8DC4jIK5bL8HUSsRsJRaYYrlZq2cclUAuFwSM1EdicrEz0/B67rd7aymna6XH6EYkkcO3kCf/wnf4hKrYwf/ehvcO3qNdFCdndKot8Egz75Hp54+gl88uFHSkKu1ihD6aohn5icVNW6kc1jfGIcf/4//SvcvX0T//k//5Xkb6dPH0e1VMCHH3yAliQGnMjyYU/pBA1rXNlTdz4Pu8sCs4UEjwYyGxllGnA4MjCbMTk7hYuPnFGKdbtdw8Kde7h/d1mTf1K9JGOgzAtD6bHbLXL6u9qI2mgmt9u0RSTMwOX1aUoeiYT099hYkp6yvr6uYQ4n8Jy49rrGBo9elV5riHaT57wTLit5/H1UatTx9sV8J5lEhbuDchoW7h1NZllYUXYSinowfTAmGR8N47XqCH/1wx+jXu5p8k9KT6fFAVQPybhf0sesmkoW0ty4MoDJBqfFJj15b9DW4CGWiCKZSEhewZRwNqMXL11U0NfH734Ej92pzUGl0kCx2NAUVk2OjRssxscbmnSmp7JI5DlI+RTTs2motrgdyJdL2jhR8nj2zBnUylXhUnmNV+mxIgtdWuY2quUarFwRMJ8i6MTBI/NChHKy7rA6ZXrmxN/jdEvCx/fFQS2Ru0OLHW6/X4jmM8eO4vDcPP6Pf/N/KuSpWm0LN8kzijI9Gtb9brshgWCmRsiJE8cOoV1t4PbNJXHQpW9jg85BSH9vIjwyCkTqv387cbeOpJu3OszGhJvDBFKEhtAGjc2NTPj9vrJK9sM4eXbyfbEg5TOSpCRS2uQV4BbBydRPE+YPJ2GxDuXFGnTNaFT7qBY7mEyO4/lnT2v4wO94nwzDZoKFOwtuVr6UhfB9kBbD98tCm79TXqA9zTjfKSffLJZJRuIUm69p/+/RLMpmk42Zz+vAwUNhNeH78hjKvlj0899lsewmy9dEGaLBaud1ks3wGmohFnMLx8jfr094NBLqcXmpjBMnaexlw0ApMulZhoyHxTOpMnwN+00JA5z49/m7Q0En4gnvb4Oj2AwoMLBMryCDzZj78Y9eAANfuWd+dRgmXTHvuUlhocXGQZIeI0yKn69CpfZ18l9IZT6fyj0xTtySC3fvr6DdHmLQ42pzCKutrxvFzpjp8Sl8/NENPfSIrPLSpGUaotWuw+9hoRRGvlhWgaW1s9Wq6c2Akx5yQPtD+GmYCRDL5NYDIFsoiq0bjY2j0RxiO53VxN5m5VqM/FIrGtWOJoUsykJBjyYELFC4ciRykmZWGUdGFnhcDIRywBMg7s2p+GROX7a3dlEp1bUK5EqRDzomkXKSQ3MXH3p8GNHw1O91xa3mwz8Y9sLU68I1GuHwgTnFid9ZWNV6jUQT4hX/2Z/9c9xYWMHrv3oPhUIF6mVHXR0uHt4w/Z7eU73a0ZSTU31OPGFhUixjkoMIBYOatsVjcWEMqXcf9LqIxaLY2N6SRGVrexPVSh6NWsXA8/WB27eXUM639F24bDaZqLheZeEeCLrFYY8lEtjO7OLu/UU47E4VnKRutEZ95IsF7GaZwtgXjo7M5gFXnx3SZSI4ceos7t5bwtLKOlq1NkI+B2bnZ0Wp2Vgjks7A4cXjPrgDbngjPoXQMLSHGwMaqXZzuzITsoDMZnII+oNoNog7I36Qn5ZxUCeSSeRKOyhXSwj4XDDTmKUAEn6HxEGWYeJEODmm31Eq12B3uNBi81YksrEv/a/LaUMo6EU4HEClUv2tgYqyGzYEfMiSIsN/Pjc3j63tHELBSXznW9/H/fsLuH7jE5SrGXjcnE73UaI0iu2DzY5gJCipCOShmNX1Z6QJ97RN0ap8zzjGa2pyYlZT3GefeQ5vvvk2vvO970sb+p9+8B+xnV6Gx8ME1rqMmIcPHxR2r7HHnmfhbnfaNREc9XvwU0dtMkn3TdNWsVqWTpWGO05HGIJFyhKLln7fhGHfhmqlpeaQkyxDN2yDycKHAGVVfHAZJALy1WmOcjoYqGPHyROn9ID/7NptWO38buLayvjE/W+iVq8ZWtKBCQ6LReSZoRUoMhiq3ZbJnK8nEPKLAkUNfbVY0e9jk9huN2C12iWrY+F+8OghadEpWTh24oSScNkMkFiyvbEpdjYNqmy6OcX1ujzwuDwiEzGoyciCMGNyJoVHn3wInV4TDqcHP/7xT3UujU9QrtNCIZvX9oa424nklCbud+8vIF+k+bspM+9EckKvheQcbjBIxTDIIdTYU8vc1hSYfoj0ehrVcgMBfxgufwDx8Ti+891vIDkRw+bWOn76D6/g9o27KBUaGnaEwj6Mj8eFhLx54yZy2RKabWLZKB0YSv/ucLtQqDW0pfqvvvddZLazeOs37yIQiuDb3/o6SsUc/vL//qGaWYU8MbrewdRHEir4QHVIsshGjRuPRDyKjZV1PeQ1KbXZcPzUCXz15RewubGAbGYD6fVNLC2uqYDma3HYbML2kdVPgg4lHz1ieRXCxMkgN6s9o3B3e2GxO3Ds2BHJQqZnZ3Dt2jVtHYjgPHPmDBLJMXzyyUcoVwr6ztAzCVjA4tXv8kgfXizXNQFlE0B/pNvJaTuRkGzQCBIgK50TfxsCES/Gp2OYmktpg0et8/XP7mHUpdyjp7Og0zAQueGAAz6fC7tF4lN5yVEaYJfkkDIgNqQ2bgujHjz0yBkNMLKZAu4trChj4NxD5yTxefdXbysplwV/PldBqVTXNUdUL6eVfH3cnPD+93gZ4mUk+lLCRcoKDb0DCyfivN9I//Li61//PexmdpRLMjc7h3t37oqCZOd9QulKq6ucD0pkLE6TknWHo64m27FwXJN7XrcBr0+FF3HDOztlVBs9mJ3E9QbkJzp3/Cj8Lide/emrKO7yWud1zHRvSh0M3b/XbdMGgucxOfrxeBj1Sh2FfEMpqZTtUcLDKTJlGAYmEdpmG4MKHnWkSTFAy0gSZQPD65pDATZelMnwOcvfwucst3jCGo9YaBuUJD7LOX33e50YMvW720eHElFq9n0WHD4+jUCIxvR1yXiaNWBnu4GDc+N46flzknRI3kGdOeUxVrLnDVmLGgmnVYU4m0DeE3avB81STb9b8g9CDBietRcCyek6i25uBficovdO16kw1UbjHAm7ZHTlP6MRtFRs6XdSP88pOafcSkYNGrQhFsPcwm9t1iSfIYGGjQ2lRpzas6heXS0LPTk3F9Tv2v/32CzwtZWKBBjwNRnyGm6Y8vmm3tvYmFt4ye2tmpoCIxRqhNwuw7tMGCN2UoFh+3QYo2FQhpbZSNeW12VEH6BhVJU/ai9N1Sja+5KvSU7zReH+ORXuE0xHHcPtOw9QLDDgwW5MJ20jnL9wFKnpCdSaHdy4fl9ccqL3GM3s9xlpppwQ8GHBOOZy1YiN5/SKN3SX2vU2O8UhAh4zwh6zTI+8OLJlyl5YuKdQb/SRyeTVYTsdtIPTIElW8kDYMK+TJgrGkbNftkmXamJwU5+paEb0ucNKxqpZzNyRua8Ven/AibJTkh0WECQm8CKkBpwXKgsBGmyYlsipgglMgLUiNZNAOOJDOb8DWj1nJsfh8XuxtLqF7UwRjXpfpIR/+ed/jrc+uYLXf/2+Cnc7dWgqjgCvkzd5VRpkGlNrVTLrOccawuOzIZGKCqlJTFav1UPIF1WYBz9Q3oyBoFerT0bA7+zmsJvJwmwa4Oy5U0hOTOPK1dtYXcnA7XDB53SpOaqTCiNaAHDo6BwuPPoIllc38dY7H6hzn5ycwMzsJIZWrulb2Fjd3Ct6R7AMh3CQ/S0cFYd/bjxY3JVRldz2ITcpWl/SQNnRAUytE0MiAhE/QmNh9EwD2B2MUbaiVmGQTR6xsYSSMrc2s4iExlBiEW4iTtQpljAL+Fh8DIvLi5qWJ+NRtGsVyZbsFpKOqIFtKVKeE0niBgcDrmNJXhiquKYEgt8vr8VUitPUFHZ3c9LPsrmgFIJSGRqX+aDmd3zy1AmsrW7C74sjmZjSlHV3N412ry7KEB/KVpMFnUYLq6urmJmdxsz8nF5nZCwCh8OF9z/8CKFARBPZYDCoxpBx5xaLHanktBrHiYlp3Ll9H//if/xXSG/v4G//9q+xtcXVO2UCNYUwHTp6wOA50/hNykmnq9/P5tIso6ADHocT4+PjKFXLyOZ2JF3gg43FDj9zvnk+OCgb63ZMwohZrMS4sgYzVsL0jwyGXXHe/1/23uvJ8vM+83tOzud0zt2TegJmkAMBggQDSJCEtEuvEkWt5bV3LWu969otX7vKSXdeX+2FXbZVXmnFpbiitKIkShRBEGAGQOQ8mNQzPdPxdDg5J9fn+XVT8l+AG3QVCsBM9+kTfr/3fd7n+wSMvJQcca3C6gPe2XwefvgR7Wzu65VX3zCAICmq1yHaLK9ms+GCIucVD0NBSU80okQura29XZcomTKFvR/Pa3ZuOshELh4GLZwY7iIAl7ynXLsHRX3qM0/o7ffedVzh5z73Wef4V8olzc7MGDxgAtwr7jsZig1jcnzKAIrkFxoiKUoCIGFKferpJ92mS4woGvdLl+7R8vKsXn/9ZVUOS4pzqAhF/ZmNFNV+qaJylTK1gHFnIgAYKu4f2stw4uSyJ1UHpUNPGjiQhn3YjKpdCyQ2udy40tmCmr2GVk7O6fS5ExqN+nrrrfe0eWdXlcOOjdNj43mtnJj3JG9jfUMHe6RjkbI0Ung48BQuTmdDl8Kdaf23v/u7Kh2U9R+/8aeKJZJ65JEHLMN75rvf8dQKfbRH7ZYsAtwBBWis0fgztcyYqb9zc92yNaYQ3dFId919UU998bNudy6Xivr5T1/UrVu3LXuAXTdwH/SdYEUsZbvbsayJ6w3pRwjWtI8JWfZ+cIERmclGfvLUGb355ltOA4pF0UKHbFAGKJQqHFQa6jUD6VMqnnbZHDpp1nOCDPg95MUn4iGz7iTLQG0z0QryyWOamC7o4v3ndfbCCdUaFUdMIrsb9SN+v7bvFFXabmrUHVkKRMTt9t6ejZfI+FjDsomU7zO8R5lsRBNzWd3/8N0G1Tdvbqq4X1Zr0PHECInPrStrGkvnLV2hRKlcaVqKAhC1kREJSTdomGRKgD+JCF+Sz5zYER856SWeTVkexFR7fm5Rk5TSDYeanZl1Q+4Pnv+hp2aQPG4/5hmFh+qN6AAh5xuGPKqFuUVdfv+KD0dMLjhIQZSUy5hPpXAK4J7X9PSkvvTkp3V6eVl/8Pv/r65dWQ/Mu0fTTDPuliTFlM8kg8890tf4eMH7BevE4WHVgQ5MHh0q0OqqQarJIOSJ5rEElWkBJlUm3uzvMOQkfSHV434ZH8/5/acXw2lWEA3HtasUWXUC2Qy7cNoT/76jINn0Q0iAJlL69JOPaBhqafPOLT+3/Z2G7tws68yJOX3+M/d5P3DxUDyQq8CmAz4DbXngB2H/R5Z1bBwFiB/rt/N5DL8R/x37NZLHY6MrEp5juYqZ717fz9OlRmHWNAzzQeka6yNAnYhIohiPGfVfyE/CIR0cQDCQ0hLx2vj3v4ImXGluNvuLxBsOI8dZ6/Ti8Nz4PRhTYe95TeALcBlSGP7OJWaWN1HEiAG8r4UFDnq/UA39QvICaA8SeYIvpinHshlen70qR8/TUqAjUP8RcP9wcLvy4zWt3jVnELO/X5OGceuXC2Mw1zF97ukvaGf3QK/8/C0zTJgnAaIPP3hB01MT2t7edpsco0OAOx82CTM2RDCibZI4PVA+E1E+DrCaMrN09fZtLzITkzM+nRbRrbFoxzjdB8aHAdmpUTRoQWIIbPlBqeGDBAxZb9S3cQ0ZASNDarFpqqM2fX5hQT978WWPTaNhilPiBnnISdiMuQhJ0GFxjBGp2Gsp6nzcsE7QKDc7pk69poxGmiigu5e2imVtbuypUum5BOZ//r3/Rc/85CU989yPvcBFKWEJMWLqaXay4PcC+U+5XPd4i1EmGs7puZwb/DjF2wveGWl6fNbAjnZV9LqWUXQbKhPBt3tgAAnbh0b9xJlV/cW3v6v1W7tmidKJuCKjqFr1htTvaBTqOVni3gfu0365rtfffNeJAuOAqfkJNdpNA2IYE4ytFMsQu0Z2M4cHsup3ixVtbTWdFoDmENyMXpMRPYwe7zmtm+RB5wtZpbMp9UMDHVRKZnrTsax2i0Ul0ymDJBaOQn5a5XLFJlV+Dj0yrNnE1JTW1tatfUyGh0onospRnJOmuKStg0pZmfyY8pOTlodgfIP94at0cKjyQdPsDs+RrNlz509b91mvU/KBFrOvUqnkTTR15KynzvzmLXwQNW+Ss7PzPlC0OnUzZKdOndH+blH7O7s62DvQ1PSMdcwAhZUTJ6xV/v4Pnre5lHPqpbvvUqkCW4txL6mVpbPqdkZme/r9iP73f/Nv9crLr+vrX/uaPrjyhtJJRs9d1ZtlzS/PqtVsWlrB58GYGGazVq0qg+8jnfGoHkYTAHRn+46TVDjE8A/SIzgTYkC7beq0qeZm8hMAeg4UbKQk/bhJtY1JL6zpSWIuyctGW4thu62TJ076oAuYYxNdXllWv98zI097KOwz732aaNRE4BlIF3Iqlg5UrjcsucPsnMryOazabPzBex9YI2s98JDa76ylFHd2buvXv/JrevnVVz0B+pVf+1Uz7u+89XZQ+FJvWoZweFDxJkxsIdOaVCLp+5j7zIVvEYpOVvTrv/UrLsKqVFr6g3/3NUs9OAA3qmWNKAICwHaQ2CCRGBkYuHHyqEEYM12tVrd3IElpyzhGwEBrCzNIGo61xOYWkAG27WEYKupc7N6QtkwOVC2NhsjBKI5CVkitOAxoxsTF9lEsoOMAACAASURBVOauGpWur228KBhBs7mMRpGImr2hcrm8HnvkY9Zn//BHP7bkjJQOIirXblyzGRu9IB0HDgdyvwNJGvRd5D3VIC0rGg+ryfUIazgYqdJoan5pSU994UktzE3rZz/9gdauXLfB13LCTtt566z/zJx47US78ksA1KFwxNIsmHmuOaQYsURCn33ySYXCCZ07d0nf+du/1VtvvapUku8fanpqyo8PaGM6gMG2WW2Ycc/EM16Dy7Wmmo0BJL9lkPFIEFLgSMgRDGBHrR450inNLc3q3gcvuWG3Wj+wJOVgb98yDsryipuHuvzmTY060ngh78PH9t6uE8HI04c5pqm4elDVXrEu6gUKE0klskzs0kHhDAAyJk1Oj1u2Udsvqd1oWePd4f7qyUll9o7EkVwEQIkvQhUgJQDu/BF7EjnkeIAGYfLLkTNMKpPOaHpi2gVFpcOSE1aKO/sGxJFw1NOzIC2b6Td6+zkXkzFpWV5a0vWrV810066K9wMSjEM8ByuKtmjqnZme0NLstGLDoW5eX9e1K7fUacEosywAxPA1h2yyTMch24gOlL785X+ora1t3dnY1bWrTAfxdkQ9FeSg2TjyrfFemHWHeTU7TSNrkCwD447EdTBsWve/sLAYrB9cu5BD3eCwEWQQBvppZ4gr7Iz6gPEd+J7AmxBJSPNLBQdU8FRjkaRq5YGuXd7UzMSUvvjkfb8wh9r4SRgFZUE8X6b+Rw2i/D+gk9dhaQ4Xm+NJSa5LejrA74XVJgedKe5xodFusWGiIiAnA1MtDPex9huJFMAducrKSt4HOlh+m6uPdOTIToL4VtbtvwPDx/DvGMQD9v++lpxDgXHzEXg+NpOamDk6sICRAPQw7NauR8Kq1sAfyKPwMA41N5txZjyv0fjjSP5isG4v4N9p3LnuAiwPux4UQfHYHCz4b4P5jxj3Dwe5J1I1RRJE5tHMGcgToqGwZmcKqtT3lRnLKTs2obXrGzb8hbnJ2h0tLcxqeXnO4ArQTgbwbnHfEYskljBuLx2S0MDjomWPa9wNjWQBJ3XYqNvpn8kShde2uZNFJxIeaHlpzhv3/u6BWexYaGDgjs74zkZRpWpL8XjaNfYYeWBtMaYQd1eYSJt1P3VmVS+99JoaNUBJwhFgh/sH1td5XJpAEwgjS4xkwYAIABNnLHl6TidOLSmioRq7RY3liIzMmmn44IObLlxYmJvX//A//k/66+d/qOd+/IIODksqJNEOk6jS0dLcrGP0mCIAHPcPqkHFczLm0SPTAdZY9Ma5VE6nV864fAPzKdnoB6Udx+ytb26ouLtn4JFNxfTpz35SF++/T3/9t8/qtVcveySM0SumuOUywx6vty8KPc9fvEvjk7N6/gc/dWIPEhFGrsWDfVXR8cbSBlQkLMASkoXPeLbdHKlRRZLSUK1KdB/sCGP5I3kFUp/wiP3BZmLKsuJk10Yj2tov+t+5dM4gDWYV7Swj2lQi58WBpAiqrdn0DDxCUV8rtJVm2EgygWwDkMZkoNHtaH5lWbPz886UpkvAkZfU0xcPHAPHvkEDKEai80QCTk3q6tUbSsUzllrsFfdcKsb1SZnQJ554TO9dftcNm2ihz6yetkb3xs3rBqorKyd0++a6Y9oO9w99jSTJUx5Kj3/ik24z/P7z3zfQn5ufMCgehvqBfjKa04Xz92v91pbTDxr1oX7v9/6Ndnb29X/+H/9W77//ulLJIX2rjgE9ffaEzWh4G2A6SGYC6FAWhYRpDKAbA4TTfNhXu9dUq9fWkBhANJDojjtMQtCJovGlmtsZhz5wOm83xOZBMsHIJmQ+z0wm6o0lFELbTCwYk5CsI99gL9nETp4+6fzI4KDbtHQCNq6QTGpmbELNRl3dUV8HtaqbenEmAOZgHXk/H3n4YX3rz/7c9x8bO5KZwsSEP7/i4a6+9Mtf0Cuvvabi3r5+7dd/w5ryH8I8wn7eWDc7iRkzyHrmfaFVmYM3yRBNr1vIFhaW5nX3/Re0dvOaQkpYggCi4Dow+CodaNRDFhaUicDkDUKBgY3DNRvS7OyMm5l5zHQuoVw+aXkVoB1gi4yMqQ5lc0SHMu3LZQsKR1LONqdGPkqDMZO0RkuVUtO9GKSdUAI1PpG14bW4s+uYWhpy0a4G2nl8L3G1h2GDnH/y2/9YvU5df/Qf/sjM9YkTS2o2q26DJW0HthPgDoHBY2gUVTSS0pkz53T+wjntHezqzsZNVQ/3g89sNFC10dL41IweePB+TzJ3tzdVJPmGdlTiNvuUOgV5oSS6sFYCTp3+EYkoHAWEwC7jZeBeC1jUpZUTTts6c/q83n//stZv31A2E1U+n/JBCC0/3QYAMiIomzUOM6x7HDICxp01BrwM604+fzIZUj4TM/io11oiVpq429xYVucvnjUYPizt+f5FUmQpYoxCsJDKB1UD92Qs6cnDQbWq7hDgHqSKzUxOqFlt67CI3GroQwDFQ2lf+0NnrrcGLce7Tk+NKzoaafPmhvc9GGumWiS0wETj50AqAxDloqbIDSKDe5iJWDqf1uLSnPIz4z4M4Oe5cP6cpicn9OZrb2nzzqZbXAG0G+ubXqPQ9ZOywtrsoId2W6ksazX7aF6rp0/p2lVy2euOqQUA1xodl2SFYiGlx9Kamp3Q2dWTeuLRh3W4tav3376sF3/6psDKeFm5ZCBNiOIle569hXuDg1thvOBDMqVYNQ6r9AVkUxo4FnHkzwwZbLcFq43CnaEOiVoYgElwCVsGQqlbIoV8pq/l5RU3qBIWwGvEjA9R4y801QQRdFkTwz5s4Vuh4RtigiFeLBF2YdT0bE6dVsXy2FZ9qOJmXUuLC3rqyfsN0jlEHGexO93HOeZhPz7JScf547DsgTwmZGyBSZT1E+Mp3wvDDliGqeffy8sFFYt1ta0goPgIwg9CMYhwPI6N5HFhwUl6OdhveaIyN58LUluOGG1ITU/ajp6DY26PtOZHYTB+TOSNzo4fwn4HXQHgHL6YJHBg+DufQPBffC+gmtfMfl3cbWh3F/XB0HGY6OrxLvlgc5RC48Q9jKrOmw8y4I+TZdiPeB+dInNkdj3OtXd860fA/cMB7qFIRbEki3HHjZvJeEq9VkfLy1NStKdQLKJkuqCtzX01a23rsVhdAeAsehQaFcbGnd9NMxyb1olTgJ4NlUoY0wJneIbYJMa6yFuYr6HN5NQWj3vhwwDFZk0pyMrKkpKplLbvbClGxFK4p+nJMZeL/PDHL2q7SDZ53Hp62BjMX8RBkqVNYkhuPKu77r5Lf/ud5814UuQTi0TVrNUNcDARJTOYRyM2vsGAwA6DaHiMu+6/4JrxzfVbau7ta3FuUnOLM2afPri8pv29lsbHJvS7//Jf6tmfvqSXX3/bi3ohHdWAnHoNNZEjLaepSJwbKKHd4mFQZx2JK4/DPkTNNxtlxGbOhdlFb54Yovg5JgD1TtP6zI2NLQ276NnDevyJR3T/Iw/rz/7ib/XWG9e8yOcp44jn1CU7v4YZjiQC6fTqqjK5cb308huWFk1OjWlped7JJL5xY8Rz0kLbMoDLAR7s1pfKezVpENb29q5KZWq9HS5gn4EPHBSlJELKEsOZTJlZ60dCun57XV0hocl4s47Fox51M3lJxDOOQ6P4KRoJ2ndTmbRBEWkePH42HVUhE1c4FESEYU7CcHX2rrt08d579fZb7zhRiHks8ZN7uyXRbAL4Id5qcipnID1JnvT+oUt1AN4bdzZ8yEEKgO70kUcf0pW1yzacwmaiyV5ZXvL3IfOBEUSL224MbAKjfZURNXp7wNL0zKwuX7nsaRKM+cbGukEeSDmXndC9dz9kIxhy4Vu3d/Tb/8V/7e6BP/zDP9C1q28rnYZZG2r/YFeLy3OqVqrWnvPFRu2UmE5LYSQL6bTlFrBkGJa7g661/nw7Cywje+IU0Z0O+2h9YQR7zvdmfM0mg8wjTsTkiB9CC8rEJ+QpBYCdAw+bLVXl6Fq3NoveALmX+V4iThuNuhrNpsH3WDqtuckpP95BtWSNOxs9v5PfhzSEopVTKyd0+d3Lvs7d8utpXsEJVo1OS4snFnVwWLY5/LGPf9xSMhpCeb/3dvcVi8RtBgdoEF0aJis7HfgoBv22Ne6UIKExv3jvOdXqJY+5b1y/ZYkWedeYqEmBoQCKOFAzVPGk9fhMcPAH8CLR1ddqDRub8bkQ3ZpMo7GvmRm2PuQoOQKTLRscZV/E43F4IBqV+51oR9ZSSIv9vbIjQfO5tIvKLt19Xgf7e7pxbc2SC39+IdjrrO9HAj8e+dgj+hf//Hf09puv6Bvf+LqiiZh++Ze/oGa9qj//8//kySGGfCRjgC93FoxCSiVz+vRnP6ev/tZv2Vz9zW9+Xa/8/GeWWGBMJvs/kkxqdnZOc9PTvmf2trfcFmwmsNM1cKfkhwkLpWCBpj24LtGzc3KBcUealkqTjCQnngC6STMKGhpZc3tKpxIBG9xD+hhRNp/UkLKuessEUC5dMPNXrbftyWhjJicZw3risArZmBnRcqnh9lf3Y2RTGpvKey1DP79+67auvL/mySW6bWQZGJxH3ZBi4biLAisU2A16GoWD1kukhZFBVIMuRsWOpZXj03m/L1u7RRcE9iI9jU1mtLy8YLna/s6eWo22ysgSmgOz78hWMDETZUnDt+MAaX5limUmFF1+0mVImYmCspNjjqs9f27V6Vo3rhPp23AhVPmgrMPDQx9wOcTToorUkmhTDk6WBiJtiZELTurXnsEg4i0Y0HqTg8JQQ97n8bQWlmb08IP36IuffUIE27/12jv6/f/r6xoymaX9FGbZ90HIhyxS0JhGcY86Nyaa8PQM6RjJcaS10Mrs9alFAgsEHqw1umznA3qtQetOzCST67GxvBKpmHr9trswkAJyGOEAjG/Gp7RR0DPBwRzAjFQonQ4y9tt4xGDHYbhjIU3PMkFhz+q4rK5R6ala6uv0qXk9/cUHA1nMUfEQQPS4zAjSgcM67xPAmOvZmec0mmJORT5Lk+pRrCW+JWQ3/BxmUVhsSiCPC4xa9GQctU4bTKOdJxueRvkskwtZZ16tdJz8curUmBl3Dg5gHKbCBv88ryPj581bFeWycRciAaTxHyHtwaPEYRKtOiSDC5C6AxWLDf8OH1aOvgDSQSxpkGPPc/S1UT9KtsklvN5YAoOp+OgwYYPukYY9UAmQEhXo2n8xATjKkef1skYc/+xHwP3Dwe0KR2vqD+teaNB7Y7CBmXr04/drFOnbDLq2fkfN5kDVclPJaNKGNOQsbAjcgGj53DzWJ7UlbV3s1p1dMyVksVPekc2ENYZOfdSzOZSikSE4B0bB7YW4z0fKuP43Y3BUIasW9jYV0dRUQZ944nE996MXtb17oKFi3gC6baIAKd5JqlDI6IGP3a9So+zWuldefcuV97jzyfDutpuOoWKRJ7oKpiUeTSiTzjnlwQgwPNRnnvqMmabL776ncLujyUJGi4szbqy7euOWb0ZYkoce+7g+WLutO1u73sgWpibUa5PH3VY+k1W331B2LKELFy7qyrXrunH9tjXXU5MzPkGTv41hipuZqDli1RhxM1KmVXQQlqpNgETdrZ9jtJleWtXYzIye/9FLurN+aJNoIZvU1NiM+s2uijsbSsZZELoan8w68eLK9XWFIoDagqamC4qm4qo2msoXxqyDrTRKmp6ZsJ7zoHio6l5dW7e2lQwn3XBX3K9p/5AM4pEKY7DzLLYDpWJhJdhMEwnrr6OptN65/IGqrY7TCXgdmWzWGmLrzfuUIiHqgGEYuiKdeDNqnynuwvA8Pp60OQ2giu4cYBVNxnX+3ntd0PPzl1/XrbXbikVT2j0o6WC/plEPFpT8Z0aygPaCTp4+oXg85czk9ZsbWl+7qfLhfqCfzSb0mc89oUa3pq3ihk6fO+nUj1QipRd+8qJ9GYlYSof7DVUOAx/EytKi0x6oeIdNIyt+d3/PhzKMzXxGmRxtwoGu/sv/8B8pnc4bcD7zzA/0j3/7n+nM6gV97T98TS+//BPFYjDzQ4NRojbRbBMzCuilHAygg3kuPBypkE7bCMr1AQBBCcqwqOHG3GCK0KGOnYa9YUztFhnCQcILq3fA2vQN0tkQAdF8BhwcYjF59FwYT7lqfmJiwmwijZ8w6ydPn1IqSfpHy8+V9J0UModEQvk0iUApHdbKKiExqXHAQyqX8P2IlA5pQq1Utx4XtnNvb0eTk1NBfjoSnExGtWZdiWRcT37+87p+/arTR6YmJm0oh1UuH1QMnJHpMMHCnMrzb9TLBn6Yn+eXZ3TizKLKlUMdHmCsq7jd1lK04UCDVtukAeCHDS6OL0RhVUjyAbiLzZt0Bja6plKZhLPrieDb3S36QAazObS2NaFeu+0EoGy24MMp8j8MdQDLVCarre09a6/R5pMXDos4Np7ThbtWVauWdWtt3RnLHLZiEd6vvGP22sO+HnjwPv3rf/Uv9NYbr+ib3/ymN1qA+87Ohr7/7PfcHu1+DB+SMAOTgsFryuj8hUv69a/8hj0of/Ptb+m9d1/XaIiZVCrVGsoWxjQ2OamxPJn0RD9Ka2trnqYMugDDqOVNTAbLpQOnJXHHuogFVjWK/jhIKSIQgPU0mU3ZcIc0DFYeOaCvrUjEDc+8vwC4ZJqI06ElUOFh1FM5ABVA4bDUMKDs9pnkRVwCVMiRABb3obbW7PtgDGufIkAgm9DS0pJ2Nna1u72vfidIVWLSU21wSCORKaaJyXwgDSQXncj7UF8ZIms6HMLCnp4MQl2TPci38Dw0u121Qx0n2Fw4v2qvTafecpJLpyXt7ZTd1kyKVTIdV63RtjkUwOWksqNkGaZjmUJWc8uzGoRCKmPMDwGUMy6lYvJnU+gQTwGAK+YSJsAwpXMHB2XLDvlzWqiRyeB7QYvOdIQ9JByNmzCr1TmAQkRHFctGNTGV1dL8hM6sLLi8rbR7qGef+Yl63SDOELMyhkgY52wuplSMdDFkEPSyMAkfs++kWq073Yp4Tu4B1rNWnfIvWOyRpUNGwUc1pJQwEd3LgBCpGT4Zp5cRWDEceq/DI8WElBdAkpulLT0KGYMG6Bz3kttgO8EhAykOcb9ZfDjowuOqlpg6Sb1WSBcvntBTTwUFTKw/jnX0HhOA9+MEFMA4hJUnbkfpMYRNHJs/yUInl512XLTv1qujj3d6U8SgGVMrfw4jj9TF8hLYcEog8efxCp1ZH/VBk0x8rm9MrBwAyF8/c2bMazIHAxhyQDTRkSR9Tc9kLc2BSDlm1928eiTv4Xnzc9vbNU1MpI4GFn8PvP894H7cpsp1YmAeDToHjiX1ZtB5v46wp98fUvBolz3SufP6SMM5PjDYyOrnHRwAPgLuHxJwjyXrSmfl0S6LsyObui3dc99dNmiNz07q9TffUrnUVJ34xd5IuWTa+kWAu7+f7HaGXGwEERbPjMql+lHiRhAtlM6ElXfD2NDyir6jnnqKJpNmC2DdWTgAnWhTcZ03qk2lAe7ZiBYXZvXY45/Ut7/zrJv5hiEY9I43sGQkqlQiqpOnV/T5X/qCLt9a0/rGhm7f2fZY2SY67qlBz8yuSw80Un6MhIqUDT5kj7PQssCsnFpxNjSMh7odzRBtN1lQNBnRjfU7urW555VpenbRzZzVUsMX84VzZ7W/t6u9/aImMG6NutZyzy4t6/L1G1one3c4UAozrHNTKasJItZouEQeAhhmczp9flXZsZy2itvqDDuKY/YKjzQ5Pal0YUI/+cmr2rm1r+go7LF3JpmxoaxycKDwEOZsqOmFGc0srOit9656ukGkZn48oYnZCSXcFjrj14v2U1EW1ZHjyqbyk9rb3FfjoKFr7113rXwFGUe7pwLJMM22Tcqk/VBEVRjLaXx2XOncuN5957IPcIXxrAFNUBISJK+wuQKa0AmiuSbejPefzR+mk+lBPIY5Km8JEZGQJGjAYj7w+COaPbGiH/3056qV2ADj2tze0d7eoUJkPCciSsVDmpsd04MP36ff+ee/o0oNzwaL+0jNcke3b93Q5ctvahju6pOfeUw3t2+o0qxa016rljQ7Man3376ik4un+Nj1wZXb3qjZJC9dPK+d3S3VW3XlJgpqdIhsq3qa4xbFal1TM9NuTWSTuffu+51gMujIfQO/97/+bzp5alVf/8Yf64//+A99WE7ERzosF7WwMKtavSrIcGsxif6y5rBv0FdIJDWWxqwcU5kohXBEtWbD7Du/DLbVqQwDkgmi6rb66nSRd7DBYurl24LRKPcojHkP3Xs8YMfQE4/lk/aB5PM5M1/4WmBXTp864Qxy5BHFvT3H47m7gdi2fMZgnEMgwL3aCiYzHOQAfmTqw9jC5AGWMomYarWyJmdIO9pTrddyVna5ShReWHdfuqTt7Q3VKzWnJSF/YEJGqyObD8kdfMGi8x41iXDt9XwdUao1PpXTweGh9am894BlCoOW5+e0s75hsAXY7SJroYES4ywyCjZz2qDTOT8e0hlSfbJ5rs2OE6r290q6/777tH5rzRMnPhcAKLpqojkLU2M2X1qVHIqYtKiVYWhr3vjHxjPK0P64MqfRcOi/29nd93vNeklUaTSe8OEkV8jq6S8+ZXDwne98x+Dq3ruDIqyXX3zJ8sB2e2RgDFB262ofwJTSAw8+pCeeeELV8r5+8Nx3dfP6Ncff9kUiRVfZiTGdu3TRUsR6raZGmXZp2OSmRhyCMCKmed0t348cDNBZ8zyPE7iON3oiO5EL0cyKNhypgQ2bSUSGPa8rRGZSbhUKMWnJqNGs+L6JjeLeRyjgwfBYKndUb6Fzx3PDFHKgTCLuIh8MyEhBeLxcPq1BuGMGGG8K61CoD/mBsR7QNrS8rtUc+n6amMj6tSPbC4UxRwcBCCOiz3t4qmLu/kjl00pncmoiXwqNVKrtKVuI21Ccx3/QHer22oYSFLNtlkwIOas8HnLMa6WB6RIaliI5/DnIijpK5hJaPr3o9+j2nR2ViOZNJDQ5OaGpybzarZr7FOam53Tzxi1HGJPWs7i4pDfffNPXfYTCoxCTlSDdBOIkTZnRkXyC50IOP4ceekHC9HmMx5XLx3RmZVH333OXbl65pvffvqXyAZMN4pQD2QtrAmCVCGiIE8zrgG2mwsgbiUelfwndOpNkjK0w7kw3sD8A3JkEBoKZoECL5C6Ae8qGeOROQTIJizHXuSMh8Wgg/SOppk85YRBLy5+x5ly6dEkvvPBzbW8VDd4Bm4k0kjIY/IFlOkwGybK/eGFJT34u0LibQDyaXPJ7uU78Z0wDHYMYSE4A4KyFAPTjdBaMpABumkv39pCI9pzMQs47Ekj+faxnd7IWxlS3pQ5tDrWkrt0z6OaxxydSDm+A8Qb4Iq2hLDKdYd/HyxcJSgjrXT8+zw+/QRCgQVlU8H3smcfmVB868IGgzT+SBdljgVnUqToBsOc6+fvZ71730dmzvxzl1Vul9P8rXuIehkSj9Z5JA3iIpBoS/YhojQTpTgkOm8Ga+RFw/5CAuyKHKozHHfOH7ISrgQtnenZc2bGUnvzSk3r1tTd19cqaKodN9Zo9b8zENrIwsbA60owca7u2uHiiLjegQCnQ0w0cOcU/6K+5+ThRt2hCjMXVbGFU6VovRkxXOodJZKB2o6NsknH3UA89+IDO33W3/vgb/8kmK2AmUoZ+d6REJGqN3t333a1/8d//a/UiYT3z3HN67rkfWdceoaHVte/BCZ8TsLVtGUyEi6pVKjao5ccKyuWCFrS5pUUzHnPTU1qeGlNl545Zy9u7Ra1tbguiYXJyzhFbGI6oUb/nnnu1fvumisUd6+55Tphb2kPp9lbRiSwcbIjQ7LB6ctjxhg0rAduc1sULp5xmcem+ezQzjzyno2a3qfWbNBze1Pj4jKYWT+ov/vJZ3Xj3FvNO5+UyUWD7ArjHQujc+jq5elpLp1b1ne/9yBrE8fGETpya1uzpeQ1GQYoEGe+MeZM2ZlEok3ZhDkkgIZr2MEyGQ9Yvh4ckCQSRVDAMsOIZIhin8krmkorEU7p29aYZhJOnyaXWUSMoi3pMS4sntLW9rU4Xs9rA11A2k7aukbQZXisbdvBnIRcm8TvZDz/11FO6+ODDevb5n+h9cuR7PW0VAe4HGnYxtEZsgB4vJLV67pQeeOQBXbt5w1raNnr9nZrOr67qS08/qVff+Jkm58e0Xy2q2m7aGEkToXoj7W0V9fijn1YqXdALL7xiYNyo1nTX+bOWMO3sFw1+0PFv3tlyEQvMK2ws8hxMiugxz54+Z/YM4MbU6b/53X+lpZWT+trXvqaXXn5Rw0HTo9GNzdtBkk63Hbj6iWlzjFrIY3yQcC6R0Fg6Y+BCWTmdCSS4IEEzW+W67iAWFTNno4aEjA0sSNKwfpKM5Xj8aKQfTEwgHtESpzMUY6WVJbM+kXDx1c7uoSclNHYibUG+Q3JUs06CT0/JiDTFYTYWUbncUBlzLZnNg0BHbPOi+wrCCvVCzsyOhPqam5t1Y+jG9p7a6uvcxfM+tMIqUXYF84bJGvYJ7wflWXfubPpewXvAYYbJCJsXUw5kEZim55YmNTVTsGn43Xdu2NOwvLKoCA7qfl+1YklDcqddMILBNFivKEGCEUYekfeEBCDRN3DnYI8XBiCPD4eDDf4VNrDQcOTnmc8WlEhnFMdQF+ax+87abzf6qhw23NzMhIOI1tx40kCQErbN20VtbmwFGvdIzFIIpiww32y4RISePbuqN9543YAdrT4A8vVXXvNBKNjIGffj7SFjn7NPTI89/rg+//kvaGfrtr7/7N9YQ82bRZ5/g/Sj6Uk9+cWnNLc473Sa3c1NXX3/sqM3YaABvviW8KHweXA9IHdh6gR4BJjznPl8eT8wLPLZ0B8wHEHchJTIM93La35pwZGcsLaNBqU5Pa3hG9mrKtyPaCybc2tspdrSYaWjWpP2SiZnpIENlYqHPdFptZFEBS3BXu40KQAAIABJREFUtHKOQl0z+FzPQxKwFPcBvdWoe1JLgRYHGyZH+QLXNNG8Xd8DRCpifid1Zmg5TcSNqqfPnVKnN9A+5nn2nl5DisCU5iz5YRgLcaV+VLVSy0lg/GEoOlLbhnKp2wc1kcLFuk/5WVfJHOTXmD0MaLbJ9YdFn5+f06W7z+nalcuO34R4uXVrw/IqS7ySaZUrZU+c7N800OUzDqRxyFBIFjLL3B268ReNO2oWFynlYd3Tuuv8aZ07s6ydO5t67YV3Vdrvql4nLpEDbBDXiIQODTsHeZKL8KIgg+IwiPcsaCtmdwHsh72eBSQB7DnsdTBx57UD3JGbkt4VT5JhbjbC4D8eD64ZQB/X03AYJJkE/5CkgpctoeXFRZ05c0avvfam4zlJUeGzxyaTzlFiFFK/A8GB7Gaos6uz+uKXHjQ4P2bVuQ45HFBI5FKkXpDE4iZUWk2r9M4EBwX7eZNRTc9wEP07fTegHj06cY/8uU2ZRG/iY8KHkQA8B2w44Ju/55pjUonUhekxWMfRkzYtYyTumNCELSeJhhABfhZW+7j4CYzg2EoOC4BkH96C2E2ez/Z2UNJElCTyRlh05C4QRiZS+9zDQQurwTkTRgP5QJrDF+/TcX67de0+9AbGU643OniQFPHamHIcv15fi0fyHA9aPtK4fzjIHcZ9YXlMG9u7BllIGbjICxMpFSYzOnX+tA5KJd2+ueXNaNBGGRpEFsYSAdsKg8qizYdMJXSnO1SvHValTFoBFwRu+5AyKSQhgLWER5ewK+gm6w0SV450VRrp7nvOO23hxtU1m/L42bnZWZu31m5uGvBzlQKYuVkB7rlMQgtLc3rs00/o4gP3672rV/W3f/M9He7tO24tYaYRdjGhUrluHSFmmsX5WTdUsjDQ+jcxOebTJWP8zc0ds9DxQUczmDCzGRVLZV1dv63WYKSJqTltbxSdBMLCi6acOns2Whg5mCNGvZjwd/YqZgq4AfO5bJCPjFk1nXF2LjKPZHygz37uY3r08Yfd6LixsWG2i/IK8n13t/eUzU3ovo99Un/2rWf0/Hd+rEG7o6TLLlJamJ3T9p0NNasHNtxQe50uTOq9KzcNThbmc7p490nNnGR029eGS5FyZgto1avVYdWiltw0alUx+cslEza24kgnBogJA7KF0ZCEhqhCfG4JaWJ2XJMzs7p+bd2Ab3F53kkDMJbIBaam5vXlf/Ar+u4z39UuGvthxwcpv7ZoXMV9oidDShHnxfWE6TaTdo43Bs/PPvVlPfjYp/WXf/2MPrjynuPmbq5f1fbOrpk2yq+ymYhmp3JaInZvaVY7+zu+JsvFiop3DnVi6YR+9Vf/M93evKp4KqRmv6Fmr+e2RIqcxtLjlnXce8/9Gp+Y1Ys//7k67brqlbIuXbxoNvXG+i2FE3FNTE378wmPYDEYn7Y0Oz+rTCGjbr+thYUlVYkbLFWs8X/i05+zjOHr3/iGNu7c0XBA2VfM8p2ZGZI3MDsiEra4Iyi5IFc7GlUhnrBJ1UVL0bDa3Z4jI/sAB0au4WCEHSRRRH1g5uDsMTPbLeU5sWAaxoIdrOakK0n5fNQMEIlFFAs5OYDR7caeN7q7L5x2CRsdDaVyxYdcru0kfQvZlBknJmbN3kCVFuMJGiSJ68QYGJgXgzVjoHQ86kPqYBR2W2a913UhEGCX4iIKimBxSarxpEVhy1bcxGvg3nUiUTKGtpppDJnJxKAlNTaVdvcCKThvvP6eDg/LTheanJrS+tq6mvtlSyk4PMNSW+MfjdlDwb2BDhuW35noZuQjnrzRvko0JptYr9NxcytSmdphycx3PpdXKp3XyukVXbz7givqQQK31mgufUXbmxWXRk1MFpTOxjUzN+lRP5I0T/mYVoYjiieJjcMQhykRZjFtVpYUpwbZ+UDvwcDTiGEPPTASA1i0qMmPoL0y6m6IdDKrXh95WuuI3QT4kJjUVKqQ0WNPPO441JMry56evPTTnzrnu17u2IAIk8yEBtCezeVUq5F1HbxvgHoOTwAe0oOs/2+0LUuDvGESOz6b0933nXMqC4eZzc0tlQ52fF9v3DnQ4W5d4R5Tnrwh/wEH3ColUSEzevhnOG9NT+Q8nT0g579OrWrYcY5cA7yXhULBPSEnlk86EWfj9nrAYNZgdJE2BfpjwD4+HoB7FMY9FlW/jSmY/PKYeiOkfXn1YTatG4e57tqLA5CEmOoxveJg3Av7cO0UqyhtD+xjIVG+i8Ycxj2XZs8KoleJsIzTjol8sR9Uz3NQQ1r4qU89rpde/Jnq1arSiay7Lkgg437lXmYqQpqLfQYciv0Zy5OsicKYD9Nu6KVgBz8ZZXMAfHxpuagKEwldOHdKS/OTGna6+ulzr2pnA7ko8vIAdALSYdrRlSMjhIwjAnh8YtIgkbQ0vg3mHEnPYBj2BJWoW3TuBtXskkeNoxhJg+bUsKcRvIdMgiGynHRkaRCG/Yb9XgHQRjMOeAy040R4EgdbLO6rdFg/yjKPKJIYamwi40lLA/+QC/YGOnt2Xk8//VDQ0n5kFLX+H614MghU4L5Gc34caUjSDAw6LLQTbfpDra6Om20H20BewnRzLfG93JN4ZzgEOHKSTpAj8yvMNK/DXhD4E2iqKMoD7hdaUxMG7vyFvSRo1mkt9xSxb1DNdcrj8Xf8Xv58d6eh8YlkkK50JHkkhrK423RRGM9xcjLt94x1OAgaCKaq/JstI5BvHXmajNMCfNc8iq7ktaPfDw5WQVnTcdSjWf0j4O/kziOmnp/xfOUjqcyHA9r9oUTKml8a0/bejhpoD2FVzLhPKp1P6uHHH9D1tTWtXb/ttjKYEhoIaTcdn8z4pI7uFTlFPIaOq+MFkVxejDzdFppfl3gGbXgp9Fs0OrJhsSglnK7gVkQc8cmY7r3vbksSbl6/rTgrwaijleUV7R1UVdwvKUyeMGYNctibfSUcBxl3JXYkFbdoN5HKaHuLNBbi1sLKpOLW5tPyWq7UtL1LLjpjzYRy6UBnS3EMOtXVsyeUyGSDBJO9AyedrC4Fhq69w0O9ffW62ox0MwVVDqoGBBhM0QcfHpJc01MyGmjgGCHU8Qc0YAtHHn+RwoKpiIrzWDLnQg7yXFOpkc5fmld30NCt25seKQ+6HUeiUaJBAeannvycPvPFX9LXv/kt/fS5nzlaDRlCOpXWqDdQvVpTaNC1iRTDpaJxbWwfGABMTmQ0vzCpWD7ttk4YkAvnzxtUo328tV60Znz9+pquffCeOs2SYmHKjdAnhhTGyd/sqVLr2DAUGg3Yp9xoO7swpcnpGV29esstjNmxrEd56Dk7bcoomLYE0gMMUJZuwKqhfY4lnZXtfPcoVdkhxWDQx3NOvCCX/OMf/6J+9df/qf7qr5/RG2+8qkiir+s339VucceHTdbFibGEZmfyOrW67FIoynjYKLbWd7R7Z8+b/Pmz5/SJJx5W8WBTjTZxmzS5ZiwviYeTOige6IEHH7Zx8MrVqzYEVg4P9Pknn1S9Wde1tTVfX+MTU9rY3DRwN2tYp1Aj48MoZsmvfOUr2t7e0vXr17VfOtTZ8+f00MMP6y//6tvWr2LMYmTeqFbdPos5nI0Y0Hy8WNrzEEsoGyVakKjSlJq0lLYpqxl4EgEgc30G5sgh1dXoTqV6lTZKNhLG2MhLSCMAxA/9mQ1HgFNAQMybG0BjiklCKNAKb27uW7525uSSZmenLTsi7rVWqdrXcGJxznGMtDZiLqx3aE9ls/QJwnpx3g8A3qAzUhxJFVroXtvJJgfVlvYOyipMBeAU2QtM9LnzZyxfmJqY0Ks/f8UtqTs7xSBaldhGqsEj+CJguIJoSoBNYSqtXIH8/YS2Nvd8D37iEx/X+OSUs8q31zgsDQ3MUrmsfwY/D5MSpF0Ad9hap7N2WgbX5y6s6uKlu/XCiz/X/v6BTZu0hHIw2d/edZkY910yldPc0pzO37Wqgbp67LHH9Mbr7+rP/uQvtF8MGjDxk0xOTSg/jjxkoOrhoQkRdl2uF8AcAJHP1d0YyaSbWym9whScSCVcBLa3U1SnGaRVkPoC2McRyZSAQ9LJU6fcKfDB5Q+Opp+YSQNiBP9OOBHRmXNnbeyEiUZG9O6bb+j1l99XvxW0XNrYZuZuYHMuvwswiXwQ2ZRr7EcDpZMZS0aQznHt4TdEhz4xk1V2LG7GtVar+L2bnMx5ArJ2Y0MHO1UN2yNPHkkYIe2GiN1GOzBM2oeSimpqIue1cn8viOAFgKQyKU9osrm01y9kaovzi/YVbW9tOjK4ziGgNVCDIiaaR7NRJ5OQRo9Ej3uBoibWM/c89HuaX5mxN2unuOv/90S4Q3rYnK8RDoIaADpD3t86eD1IFAnTID5QC3Mla6QwegOCg4Qx4hZJkxkqyDMH7KJ2oBwJNpVUJu7HQnbM+xVGVxdRDZGNMtlGdoFkjAmtF13HTTJ9QSseTG65/aMq4gVoEwccVjQVUaaQ0KmlOU2wFvcGevf1KyrjVXL7aRC57IttOPTU1h0qIYzEgRkWqR37OfGrgDiXYXX6BsgG7kSkNo+IAOvQKWsKAgwgowD7HlX0OQwmHM1KAIEPMBjF+5hk+SdY8wJSYaQEE4tU8ihSuqdqte/HTGXDnoKxphCzyhk5AO6L+qVfesgkDV+eQh7FPfIZcQgHwDoGckBqF+baII6RPRmQTOb64mLe0pDjOHO+B5AOcIeJBgzDmANuiVRkqgLOwXR6zPAjlXGZ9VFKDLIZpCZOcDl6YINgr2fI+ejCYToQTLIB4DwBvgcvHffBzEzWhwtWeoA9ZUscMAyeh4G8ht8Di8/3+ZBR7+rwoOW1fW4O71XwnKxPHwxNypRLbX8fWnokQUwEgs8k+P0oD44jIo/Z+ePXwGu0hv4jxv1DAu/RimYWC9rd2zFzgv4V89nUzIRLHx594mFdvXFN6zc3tbm+p0alY4a5kKegZN6V4mx267c3Vdzdd0ZyMplRrdYMtFtNWvgws2IQJf+XbFNcQqRZJBWKxNTAEd9uurAB4H7i1IoOK4fa3y0pGaGOeWDAjQHHUZDJlNMlyL2mnhtGi9OmN6MsJSYdG8MoSGGkHYfBSieDivBk0sDy0MwhcgyaWrOuHu+Rkxce6uy505pdWFCl3tattZsKdzuayia1ODtNfqM+uHlTDVIFkhmVDmoGb5jvGG/SDkjbJY12RAR2B+QUd63fZEFNxEhOIWquoNm5Fd334GNaWF7RlesfaG3tPZUqd1RvVRSDaW6QeQvAi2k8l9Gw19XSyRU9+Pgn9IOf/kzvvPqOM+CTMU70CetNYSpJbhjLpwx8KYe5tnbbi8nUREZzc5MKJ9IucVpZWtaZcxdsmpyeWVI0mjZY+9of/Dv96Tf+SP3WoY3BSGrAY0hXcPnXGl3relmAOZST00vUJHnsm1tFpxHkCnl1ehTbsLiRf413AqkSpRboP2GXOUxMeTR8WCoFwJ188HRKiXRa4VRcFRcxJfTZT/2y/st/+i/17Pd/rGeffUbhxEBXrr2mm+u3XD4ViwydQjE7XdDKyXnXZCNtOX/hvOP33nnt8tEhL6nZ6TGtnFpQuVbRMIzu+KRrxK9/cE23b97Wo48/ofHJGb3w0suKUF9dOtDDDz5g4L62fkvRdEorJ0/p3XffU2gAYBmqUi47iQitbzqV029+9au6evUDbe1uqlwr6+FHHzKQ/P3/5/e1tnZTgx4G2KQzs0+tLunWrZvB5jxkchWAMN738WxOKWi2wdCyjUa/4zZBjyxJJiJlhpxxdKYD9JvcjnEnX6Ct5HPzok11mYEDez/0GGUlbK4hoTxJUPvOtAk2ehTo8jF+n1iiNGhWzXbLPgSAGIbZlYV5ddpB6kir29dBpaZyk+skKMJispXKpsyo0jGAVG1qPG/WN50dV6Mz1O7+oWYX5v38ac3N5/O+jpgynFhe0g++/5yTXqrVmiU+HAooewPstVtNH3bQXrORo3E/c+6UAdEPnv+Zdbf33HOXJx6b63fUb5Ca1QpSaFJpT8KCsXdwCKVQB5MrXx2Y6XRSZ1ZPaXnlhN5+5z0nryzMzjpJC1Pn7tamJ0tI5BKplMYmKWJKqNtramFxUbu7+7r6wS3tF6vqdyKanpnS6tlVPfn5z+ralfcskUA2hvYaYIauGeBOZjxM2sL8vIH7xsYddxKcXj2jsfEx/eSHP1aLPG2uEeSJAHeiMZ0QEnMLcz5f0Buvv+4YXOQkZjc9qWkrEo/ozPmzmpgYs56dvoQ3X3lN1cNy0DxqxjuQMPDYmNoZ/QOa+WABVB7pM0FJptRtI4fsuWwvEk5YzsX5J5zAqBqyAZ/P7fz507r77rv0/e8/p/J+XaEeqTIpg4R6s616IyA4mNZimOZ6LORTKmSSPqhUa20bKrO5pNK5lN9PHvtwv2QTMnGKe3tFA1h8J+FQwhGzpBSRcNSGcQ8jyeobuJNWxLrdRebW72l2ccafz/W1G86GN+vZbWlhfsnXF9NXjujLS8s6d+6Cvv2tv7AhnlS1ar0p7BdtgCNm8lzKYIjr2sV+JHEdN05ivk2nHNBAvGWzUXUs4lhu3L4wJFmupOd+540QE1rWUjTHDUvT0IOji7fJEKNqgBRVqrfU4PBHl0I2Yc/H7My4Tq8sqFYq651XL6vboniw59ZlwCxQl3UDrwuTAuIhkcQkDNyJuewHUZvxiA9MMOwYkZlosKYHrdFHqTLwVOjZ2d4jI5t0Le0JhTU3N2fZDFIzDgDI3EhDImHG7lOmuqSboEvPJDz55vNjwoscxwVcyZAmpoJuBSSI/fbQsr5z5xb19NMPG/QjaTHxYXPlwOy/s9lpi7YjNmC9HW/oBC/6ZnqamwvyzWHGHYl6BHSPM9ItSeoNtbbGlCwIUXDARJ0W2ECaQskd8Yt8L+/xsXae9BdkkYGRNWgp5WBxe50CsICRR1fOgYjUHB77WNMOeC7kk2bPkc7w2PwOemF4v7hfx8YSlvkQQ2lAjxSpN9DNtbKnDisn8sZHli0e5UcG8boDHRy0fG9jngX8E93MuvgLL0A7kAX58w8i+39RCvVRc+qHhNl9gUcruuueU7p6/YrH0j5FDUIGEynA+eqSdvZ3tbvFiLOqRrlr4M7JdOXEjDdHRnpXPrhmPSqLPe58RtiYSNEFRkWBQ0waoJfDqBHUdBMF6TRrLwRdb4hozInn2ynuqVnvOL0iGmbDThu4U/4QI84rGlaFMVo7AIeYORYWZxVLxs0MEhVIZBRsBiZKGH8WwlQ261zharVhbTWAxprcREztXtsXKVXtE9PTyo1N6fL7VzUinm/Q0VQhrUQmYblMLwRbntbezoEiirhZjg0Y3SjF1s6wjTEuDGu/0tIuOeXEX4Z7mhzP6Le+8pt6/BOf1vTCirLjYwbu77z/hm7dJk1gX+VSVcXNXZsIGfWdPXNSh4d7GoRGOnH2nC5fuaGt63c0aGHioiwrGzAzGLPqVR+OKBtKprPaIPVmyM2Z09TkmJZWzumr//i/0vLyGSVTBSVz46q3yBTf09tvvaFnn/lrvfPqiwr3G8rwsfVhHLo+fBHbWW3gTaA+OqJICK26NDc3rWlPJMoKReNKZtJqtGrWLe7vHSgaTbiECcDKiH3QI/5Tmp+f12AYUqlSdtJAPpG0tnlh5ZTmT51xq+bhwYFOr5zWV77yn+v2xpaur11XXz29/c7LurF2Xe0GMaVdp1DMTud14eI5N1g2OzWzfBiUn3/mhyofUADCmLen1bOntLWzY+DLwWl8rKBK6VAHu3s6dea8MoUJ3bx1W/lkVqW9oi7ddd6v5cbtm051mZyZ1o3rNxUaAXRDTr6g/GbYl8bz4/rN3/qqPrh6WTfv3FSjVdc9913SpXsu6U//5E90+/Ydx2LGw4yK+1o9f0rXblwNvCKwgEe6T0AlUZApDtPRuPe39rCnFoCVXwSYirCgdzzmJ67NFeUhsp1p68UsGoAGysX87ZgNbeIKiqPSKYzC6GZHmhzLKZkKGL6tO/sG/6dWZjU9M61mhxg/DuMcVEeanZhQq1kLEqLwBiALalKYdGR4S2P0SrrlNDIIKwlbzQQoNFKl2VWt1Vet2TbIRbsOcKdgikQRZA9o3S3LESNqil8oLhm4ddXpF92WATZsKAfBheUZ3ffAvc7X/8tvfddr0rwlPhWXEEUHSDLK1jFHU0FaCesBEgS4LMzGHCC5pjvtlp87DDlfaJPpPVhZXlTIkpWeDjDqYrrN5NxLkc6lnd8N4fHggw/opz95UW++8b62t6qWlc3MTGpmZlrnzq3q5to1dVp1JynBsEejsNNs1mhkYe8iunjxon//m2+8bhb58Sce98Ht23/xl+5rAPAAMPCuGIww1USOkE47qcnxhAN03n21W27cCUyAsajmFxc87QEwch+W9w9McJBa4onMUckMmnbIUBhgGwmHfR9oAEBMTiArkA+Fwwl1kWUNImblOcDEUuR6R81aI7NZWJhx78frr7+q6mFdkVFMY9mMQT1SyVod5nqoTh8DI7nSsvxxzL4H4oLxgAQlcNl81oeqUrms9VvrmhibclQjMk2uEQ76fJa7u1VLDUmZ4vkORl3FYkMz9al40v6ZRq2hdm+guaV5X/utVt2HEkA3Byay6tmnyKPnQHXq1Cl97GOP6et/9CcOO0gnEypXGmp3SVXjVCzlskml4sS5doMkHksOkJX0TGpEE3G3k5LUAmEF65yMpqzN5zDINck1zWfEvcohBZP2/v5eENEnDjYcULg7AukqE5cyBWyjkIaUXWXiml4c10MP3KOnnvyUrr3/vr7x7//cpmgCHZptjjRHLLc11Aq6HBxENVQkxnrNZxeYfJG3MiV1rKIBI+tKkGFvcsD6Ppf0WgYCaWXgTjxkNKyF+VmncSG34X7Hy8HBM9C6wyOQeBKkO2FAHpvIG7hXK221WxxK2W/DGp8EuEcM3Httehn6On9uWZ///AOeoAWGzIAxdmQjFD/s9UHLbaZm3DscEJgqBX0WlXLbGnMYZyQrx2VaSFg4SCCjOU5guXWr4uk432MpimVNSIZJhgqkP6T2oGPnefKzAPFCPuH0PIc09If+HGs1pL59G389DThqI52cOkqL8VSA9RlZasRgHFC9vl4x0Od1Abph5THCzkxnjJFg1bmPea6lUtug/FjDb1b/yKgKseOIyaPEHA4fMPDHrD2HoMDoO3KEJY/Ba0Xiy7pgk/5HjPuHg94HkUM9+ol79errr5mJ5pTKgnbxnlXHJS6emjeg++D9685NVTeqgUdlPcdIkafLzcfiDBPGYs1onYx1tI2AtdGA1JeUs31Ho44juxzYNAIUBosBN4iTBwoZ5clQ39p1/CARheTMYtT64OqaW1NRE7Cp1MtN37w0h7JIzC5MWjvvFAIOITh1nFLAnJRxXdzlMCQUtBroOYnGY9GKGPAHi09f45Njyo9P6sLF+/T6G++oD2PcriufCmsUHqjWaSscTyiVyWlrY9sjV8Aoiy3AHRZkIj9m6Q8NksVyXbe3DoKSinDPVdyPPvSAVs+eU2c41K985dd1WD/Qcz941oVHGHM2Nzb1/ltvqdtt6u77LioUGdnUGE6kNLtwQrdvbWvz8h11632z61RcR2NIKkJqVstml3K5lCca+wclL/xTEwWn8zz0yMf0la/+E2VyU6pUe0rnJnXt1m19+zt/o1rlUJl0RO+9/pJ2b91Q2ilBQRwgzHmH+uQ2ICFq4x8yJKLEVldPGsQdVmo6rFLqFffYFL03TJinMBWkIFISUTyxfk62oY20pUqj4gPAVCajQnZKT3z6i3r0s1/Qv/86WdQvmA168IH7tLG9qfWN24qnEqpVSj6A8bxGg66jt6Yn8jp1ZsVguVw/1PkLZxSPJfTzn7xsUxUacLbRc+fOanN7W81OS4lU0vIHU0+DoWYW5pUtTKhUrimEbrRe1/zcjP0cHGJH0YgPJhQEAdxxBqJjx4w57DNajuo3fvOrurZ2w6N3NKfcF/ffe49eeOEFm1rbaBRDEe3u7unMuWUXgAHcI6RjBLNUG6axhE1kslqcmTHI26+V1OqxQfcNsPCCBB6EvkbDIK5sOIip32WsC1iJ+PAajwWP6c0+oOrMskEyB/IB+gyQbGFEimr7zr4Z+xOLM5qemXQCFAkTsNzs/Eh4YM+mpqfUaPecKnNYB4QEwD2a4ACfsoQsoaiSRMLBHo3nDNpLdaLeOlpaWfYhv1wp6eKlCzaldloty1AA7pZSoOsmdhb2PhrEFXZ7HFBrPsQA0qdmxzU7N61kKqPL79/0IWOskLEcjhI3EpEOy9Wgqj5JVClsNMC9bfN1rdW0VjwRTTiGksP80vKiN+ZKueprjD9z9ugQc3ZXIxK2cmOKZxLKkEqSTqvZqmtinF6IAxV3DrWzGxw+AGrE3DL5Y+3kEGXTJyAtzkGCIiU29WAkv7q66rzu999/z0Dy7PlVeyh++NzzPoggUWEDxqiIRIGynyDSMu11yJ9BJGjfPW7URE9PtOD45KQiobAPR1zvyOsgMDiQ2GDopLBAM+/JjqEi/8a0yORSTgfCoEqoANMqJ3z0SbkJK1tIKxI3VjWgRPt+ZvWE7rprVc9+73s62CtZqjI9PubX22x3VSoFcYZMjDhQRmOBoQ72Go00hw72DKYbpOTMzs+oVq8H0aGTM+7AONwvm1kFaMK80yTc6eJFKpjtbXfrimHITsRdOkeWPOVslJgtnlg2YCVznHsDYzjAPU23BaZwPm8NtLi8qKefelp/+h+/rfLhgdNYaF8GCHfYb/AFZRMOcODAhGmYgwaSl8rRZ5FIJw1M0YET78ibnIylvBbQlXI84UilglhEUq+CJBSkD0g+mRQHqSEEBBy3cu7uV9TFTUIDeTauqbkxXby0avDerdf1za//lQ52K+6WaJKugMmT+yqIU1cayVyKNk2Ae9RMNOsJl0U+HzdBBri2h41YwTDGy77NsQYFXn9tAAAgAElEQVTtLCsG7kFDOJKeeDIoVeQgDFhlOs595/hRJjlHxF2rRqQmySqY1ANJFnthtdK1CZb3NZGOKj+WMn4AuHMP4MkAuD/1+Qf8GpCGHJsnnczrzPKgrRQ5DHp0GzD5XLIcyIL2VkArzDUg+riY6FgmAhPPgZ8fgu3mtQOAYdj5Mw5RyFUCNh0mn+lTcDAI0mcCjX253NFekSz7gPbmd/J8IVh8GHYqE+WXmV8UKR1r8gOdemD+3tysWucOoPd0MxXz7+fnAO6O/+2PtLvbsKwGuRDPgfIlDjAcLnjtfJ68FyTI8Fr4+cBkS69P0GTLwYMv2mA5HHA98vqPy5o+Au4fDm7XKF7WubuWdfX6ddWdMxs2WJhZmFI6n9DJsydV3D/QzRt31Ci31W0MFR5w6h8olYlaj8rXsTMZ1zgLFcwbEpi9YkWtBhdmyIxoNDb0hWaWqI8bmpEvLCDj2KHm5qZ08e5LunVnS2tXb1prOpFPauXkCd24ta4qF9ZRhm2z1tWwTbFM1C2Hs/PTZuIw7zES59AAi8tjABqC3FrKanpBEyMGVbMEZOWSzsDpFr3XuBaWT+ppzJTf+4FuX7uhTvVAUbUVjg6c81uYmFQimdbajVt+z9CkAipYkJBXTOTyZvlTOfTbDd3aLLpiPRYOUgfMKsWiSuay+u/+9b/S/NKcXn/jVb340qs6cfKUzp45o7npcbU7NY2iQ5XqB7q2dk3Fg4rSmUm99dp72r+5r1GrZzDAew5AJIMcQIN0ZJLSj2xWuweHrtSemhzX009/QY9/6jHNzC7osNzSYBjV3kFdN9bX9eZbb1lrzPNbu3pZjcND5YkuGyuodLDv5CE+K6LPXMjENCQ00kQ2ozMnlzU2Ma5So66rN9cVS8WVyafUpqYbxoxM/3oATNnoOSwBdNDA8z4WD4pONChEuaYy+txT/0B3f+yT+o//6Vu6/O7batVL+qUvPaX1zZu6fO2yF8XQMOraeNgwQGQmFdXs9LhOnFg208p7NjUz6fSFjVtbTiEwO9RnvHpa7W5X27tFpXM565edfBIO6TxxefGErl1bU4gFu0ONdUFLS4t679oVtYcDf0bvvX9FQ1+/mCgbyuSzZB1Z2vXQxx5VqVJTvdVUfmzMm/LHHn5E77/3ntaur3nEi8xi/2BfU1NjOiztGxw41pOK+l7P0hTGzIsT41qcm7NpcrdyqFa/oyFazNDQ6TLQXIxZRyNSFhj/0qAqs5jspIw5I9TSHkWuBf+BUY9Fn4xiNtehx+pstmxqO1uHqtc6WlmYNkjigOOa9xEHmYZ9MKjnZ2bnHIe3s3+oFnnh3sMxnXPgCxj3JIcldJP9jg83Xa4hZDwjaXZuxgfa/YM9Xbr7ksuK9opFl8AhP7Ies9H6xXuCzIBrplw+9AEZJhZz5/TshKUZgFh0t+XDkg+qlKrFI1F1LMdo+wAy9GE0ZcYYwyvRtLV207GKMd7LFvI7fAzjPhDx+5kkkqYzGnV9OAN48g4g95uYnbQ3hrXPhUMd/D4ZA8fDw4olAWRas+5hTCeH2wcSoighPGK01jJK7xvoshZxDZCuxEQGwDi7MKOz51b1/e89q1a1YY4BoOKcb0qHYEEpGEsEmnSmEhhp3SwbUI8Gv8iB5ubm/fr6TBt6Q1XLZUuPeEDkM8h3OAgAzCluA8QDJgF5mBiJeW238YYgQxj5PoRhhDVlcpAvpBWOD/0+0IDJ6zl79qQeePBe/egHP9Tu1p6Z0vF83gcnwEGl0lWvH7YJHv8F6jDyrOmo8IEaOEQut43rwaSu0WqoUa9rdnZW/V5fe0WiQGvu9WBfIeEDgFoopJRMx9Tq1qyVZr2M8wvQGTOtG4U0ikSUz6ctIeOI0kM62e/5+kbrX6tXDJqy+ZzOX7igD96+pp6DAaI2lbbaJMsEqSqAJJh4Ek84POUnCj4Ql7h3KbnCK5APIpU5JOQyeU1PzGht7bb2dvaDQ+oobLmKDemEJxC46MkH3YUxx0E6QnEIgwz4H6ne7gTvIRdHXMqNp3Xy1JI+9tB9aldr+tNv/I0/IwzkTsHpBJGQAXAfKRELomExB/uwcpQgZo9VHkN4IJPh80KiAXCHkXeiyRG7jaYf8IkMj/ufqUI6C3BkCkLCS1QnT6yoXC45Fx9Cj4kaslgeE/09ZAJJJnj1iU/kz7ivFcVzERQaItGCBOL6vev8sr70pQd9T8CkG48cmVO5L6x9t3yP8qJA5+7PMkfRHxGOgPlAEgK4DZqmQ6qUkdd1deJEwfgG8M1rRecOUw3DjtQF0M33u+DJqiHeA5JsAtDL47KvoJUvHbZ0eBgkiC0u5vy8MM0Snwv7jhkVmdUxYHfK+pHh9RjwI8+5sVYK4rePyqOIskSSw9/xuwHjgaSmay8F+nckPrzWYxOrS5Qs6yFmN2S5EKZVJgFxN0YH0Zl8D4qG+flsUGpF/ORRm+tHwP1DAu6Kl3Tm/IKuXb/p4gHA7bDb05lzK6JMITdWcPQiJTalvZr6rYGlINzEZNWSfoCcA50xmxAsG5sZ5jgu1Fo1KKZgDfKpPTZSLp8xMIGtwawDK85IjVEcUhlMQnc2dx0HCX1y+uScky02d4s6LFPUEeQL11nsmwNNjRdENDoZ2uMY7MIR7e3t+4LkBmWxIMEEYM3PNdt9L/SkLgSiXzZ8kh1iTo6h5nrl9Kp+7Td/W//hj7+prVsbapT21G0d2jg1ioQVR4Mdjlk/TeY4IBQAUqtVzYKM5/KOO8REe1CqaXevEsSpOSVgZNYH5ASPmE5RyDER6O87TTMsp06etDFrc/umoqmwhuG+o8ey+TElM2N65cU3tXt9SyI5gUWR0X8y4VFrp9G0QRXGMZfP2oxL0czc7Iz+0a98WemJtPb38SOEzSQikZqcndX8/II/w2vXrurN115XvVQJMvJjMccvcgjY2S16FNi2WSbipIhIv6+7Vk/qk596QqV2S9957jmdOb+qccpPWjVnjhe3izos1gR+hPOG4SMVYnp6VksnlvXeBx+4mCbe77oZc+nEaQ3iaX/m1TK6aum3vvpbbit9/a1X1KP8qx9WtdZw4gmfJweO5bkpt7iSDd4ddtyQ26w3VS0TMRhcA+S9z85PKp3NaGu7qFgs5Qxvog5hMDBAZgo5jwNDMGmNpibHJ3T27AWtb22qPRzq/IW79bMXfqZKqezFDBNhIg3N2FU6H9dnn/yctot7Ku7vO3Fje2tHJ1ZO2D9y5YPLTuNA0723u2MW09djr28DNbpwQFy92fB7Pz82rmw6qXq9KkItmsOeunYPycVlgEuSLci273WIWiPWK5AeoEMl75uDHOyzneIG7kH7bSaDJ4WDa0gz0+PWZQbA/UDNBsB91hrh/XLJRkB3DnQZt8qJHPga2MS29/fU6raDBZ285jgNshnlMzmFOkNFhmjDA0ZuGE2o2hq4/4GEDCQelFg99dRT2i/uaXtzyy2exR1K0QIdusunOm0DfwqhOCCzo5N/zGc6NjHmCU+90RD2Ce77e+65oO2N22rA2HcHqrc6avS6irFG+YAYlMLA2lN0xqEA7TNTPLw+s3OzXhMx0qHJZZLiUqzw8Aj0snRElZsM8uKRLHCAc7RthsNY1ZMYNrqJiYzf25mpsSMTXeD9ILfdRtmj5BDeB6QuSEhYI7yBk7gRhnEeqFlr2IRODK4lUJjg4+So9w2wYYhZ0tAR0+/AOssnEuh5g5ZZQC8FcciMmGqQ5w5DiMETsM5z4O6Ok78XAnB0zIpzP3DII3Vm6Exxrp2E7+lqhakXrZcpZTDcxYPOBiey0LLKOH8sryYtqUxKu6T4oJfn82XiQsoWchzSlFjfg9IfpmjJGNGoXR9SAIscTE+fOW3JxV5xx5MWJkFcL0gRME7a1TEk2azjaWwmF7NUhix3kmKiPvnIANBrP39GzjVFTYCTEYC461QiJgbWZIcDg/j58+d1+/q6quUDM/fsi432QE1KoADuvvZTlsPxPGDYE2nKqMq++yjrIuaSNlCkMjyHRDRr9r8BA8wdxHudzloeh4wF3Mrnx8EKoogYSxJleB1Iu/j8+F6kpAOjezlcgon46qklF4a9/LO3vfLy/iClo+XYQVYAY5/lMWjjA6PUi78b+vqH4Wef50Dh68x7PfsmPqdAV44kBbAP086Bi6kJ10YiFdL0TEEPPHC/rlz5IHhPJye1u7vrwzXSPVrHIeECH9RQmXxM09MTOtivemrI9PAYuOcKcWvcuY4QviNXO3tmSU//0oMGmzZ3HsVnHpODHAZ96PFUH/02oRSk3MR8b8K6A3JhnZcW8yaFeB78OYw1TDMGT3AM69txcstx86mvtnA4wBtRvEbHEZeBVIe1iK9Afx+szURgu/CJaNlfNCIF/TJ8HRtkjx+LAwkMu8nO3sAyGMgaDgU+OEhaXqaRXYFevhNo2FnfOEjyHHgfgh6PQMPOocbafXfKBNsCBx7+kvebZJxjxp3/htUPDKsYsIN8/I+A+4cE3OOZqr705c/or/7quzaesBjGwkOdXgW4I/UoaKe4r+LOgeUlmCHH8jkDd0arMFdBjB0n2Z43eUyau9tln5bRp8EsTGEqSYTUG7Qcp0YSAYsCDBDsk40rg6C8YHpuxifdImkova4efviidZnoug/LdY+7XUdM3GStq4kCrZeMaUce3ZM6s7W1rWar482Di42sWjZE2Bo0lQAYqrlhY2GqWLqQf2COBeQvrZzWg49+XD978XUzjL1mXZ36oRmb/Ph4kCPfaqkBCx2OWG7BplkqHxq4FxixhhlFDlWuNVSpBvpfbnZuQspdnAjCjRROaCw36fr01FhKbQyIHW4+jEq9YCQX6qtc2Xd76KOffELPP/9jXXvjigbNgaKhQKOfyqYdkdmuNdWoktIRVo7PKhTW9m7JxUanz5xyAgiMNIwrOtJsLmXJBdMIorZocURe8u6b7yhEVBcjdhJiclkViwdOEQEUAgI8bm8PtDw7pn/2O7+jUSqu//uP/si63/HpAj541VsNS7CKmweOUouS9S/iCEkaGNODjzysN995V2Uqv0MDx7VlyQ7XyOU+HOBi4ZR+8zcCjftLr77kTdDxo6WyNch8FXIxLc1Na3ZqWrt7RRfB/H/svVeQpFl+3XfSe1fedbWf7p6e6XE7Zmc9d5dYYCmQggASBAVAAYgCJeqFwZAUop4VoUcyQi+UQhGkAhCwAMFdcQEusN5g/ZiemZ72vqvLV2VlZqWvzFT8zs2cnWCEnudlKqKjZ7q7stJ8373nnv8xmLkASKQQBBMX5tGYKpW8P29m+rlsUR959kWtPXiozc11510XSiW/3haZ0IdNA8mPfOQV7RwcqDsc6alnn9dff+MbajUa1m3Wagc+JAxGR8oVMnrlY6/6OTDF4sBz99Z9LS0seuNce/TQ0wWmO9TK09xLwySjddg054sfHnojyGG6LhVtsO502+phEGNowIbndAYqNImKBFSiYhk5Jg3GFDMw3gbrJO1hZOHm8BJi+wDrTKP4s0kcJMCARX3jMWVLA52w9jelrb1d9zwYuJPti044ldLs/KINydVGXZ1eM0h37F8hGzqr2cqMRu0jpbjuidDLJBXJ5J0qQ7432fegEsDaZz/7Wd2+dVuDHv0Mfd2/e9/rg5loTHdco+O4UIA1RnCkFel0xpMVQFed963R9sb/yU++opvX3tXj+yRiDdXqHXlawqTIJWAx0iaYWrRUb7d9gELSYP9BMqmLF59UKpXVjRu3/LNYG3rdlplz2FbICdja0mzZjanxaJD1AIgzmYJqHBjR5w8wnSFhiXqtQtoDoAPkIxOCzQ+sed9sN9MogHypGAqhyCDvD9GfMyXsWNBOmgZHPBce8b1kLiO5GMsrMK+SyOOEDeBiJBKmgbGYpqemlcsgb+EwRFxrw4bkZCzhBlAzvGMjvyUaPWIMu+M2ypDTD8Fj4M76T60661uf1lC0/hk3U6MN5zUhXWSNOffEGTdU37n9wN9DihFeiwlwZ1KCLIf3C0sUIDKXJSY3EmI8+UPFDab4fGCx+TeLS/MmjyjqYg/jugdskxpc328rTZNvKa3BkMkNkxH04cRBIhcCKBZ08vQp7e3vOMUKpp1rrtMFXBW9N1ir34eYylrG1D6saW9r0+/bYbUjKlAOW7xvTJQpDczqqBemMqzN8RQkSUNxrr0Ue9yM2fDbt+9od3NX6TgN00R/BgkJfQO0onK9Y7Dk0GC/UzJpltolRjz+AMb00Ak0gK16q+XJxDApFaeQVc7oiTOrnjL+/Edv6fCAaxY2WC5p45BveSyAlgjjTNSTdA7eXNtu/rVuP+frJcgnJnnfUcdAG5CacQc4w5hz/XKA4dqUsvmEo16ZgpOQRBpOq90yocD+4ehGmPB+0KNz8MOcurtL/CzJOUHLjUw1k0fvPZ6oUFrUH+nJC6v6zN96xiDYefMTFDrGVABTYqP5Hd05hVP8W6RY6M7XHhF5GbTsS4t5A3peEwAYgA2mXT1efk9Cw308yVWfgGz2IsdBjg8NAHzYb94TpDZMrNDgOy8dc3GGMsr3ZfRzqBgrFxwZOZaoGEzjKyDVhnsuHsD75tahH5/9bQL+AwET4jr5miTdvB9aAsztM0cbnw3aeqQvREJPWmd5j3w4IROBg5lTgWJ+/j4MkfzEVCkb/xC4f0C4XZliQx/7zPP61jd/ZEfyRPD28U88p1a3pUgio93dhh6vbarbbKvb6mlhYUrzMzO6e+euc8C5ETmRmc0wmxCiGA8bR+q2I0rEjqxvJCptd3/LWmFYXvTJqWTacWmYU4+GHVUqOT33wvOuRH/37ase6Z4/R8rLoq7fuqe9/brapG9ERmrVW2o3upY4UASEqYUNDzoQIAQbacbC2rpgmoXJgh2yiYV2P5cSBMOFQU10aFasMjuv6blF3b7zMIDTo646JCTACJeKKhZKZgwA7vzMXKmouYV53b13xzdPIY0hNySvAGqabIg0YmJO0khT0wXlimwmR5qZXtCzT72oc2cvKlsquxTo9ctv6sqVKzpsHMC/KhUnuWRbn/7sp/W5X/llffmrf6HvffMHinZGbgAkwQOwOUJ/12ipUa2qWEioWC4oVyrr0eMNP89MjshCJg8wNQ0bkshFRtefJBXnsKVSsaJnn3lW3//mt8PrY0rJr3Gc2fr6jhkbj3JRktRaSkel//F/+ueaWl3S//av/pV2qgeanilZ69odMJGR6iTwDGNKUzpFmk8hq8XlOc0tLOidq9cNDNNkCgMmEzG10RKzWcDOpSv6vd//73X9xl195/vfdUZyvV7T1jZjaq4/TKEZLcxOqVIsO14SwEkeM0wxUp2Ipy8cnIYql3MqlorKFIouofrERz/pw9ajh/dsejtx+oyuXr2qjvPs49rd2nXcZX800k6trtI0qRZtN06SZ79/UDUIRnEOUH7m+WcsEYIJLBSKunbluo4traqcK+rKO2+p3TlUDqBPx0A6r13kTO22csg1EjSM1tzCRzHSbKGgVIyGxqYTk7qKuyERJhQWBcYWdaXHwH1pYENRTO1uqPjOYzglgJRsbqq6k64RDmUpZLSOaAVkMwvZ2K7UfrztCQBxgRww9mpVHTaa3jxglovZXEi9mZ51RBwRlc1OTX3kJDQocuhPJ7U4M6/+YU8FNnG3H6bVjcS0U2u7xbhcriiaoNSn72xx5CNDDJWttpl3myKPjgwAYY45bAGQSSBqNRvepAqFkqZnp3Q0pEGyperOgTe0pcVpNWtVH3pIyOnQuBhqB5UmghFmk8kGBT/oh0kzSmZ8MGFjO3nylE6feUKX36Q5et9m814PiUhUR92+DutE2kmlmZJSmaRKxaLH/vxCt85Gvrt34KUd4MN7n+VnZzIGWchqXDE/lspwrU++YAXnZmcM3FttAD6SINkMCuPu3X8wsjQF+QhrnVtHs9nAnBEVSdIQ7Yrkf8MINtsG7jNT055atCmf8jQDcDJSMgaT2TShQGIRennXuZNRjazG61co8uL9pX3WEh90spjaYI5JqilmlMzGbNbe2d03MOfPnV3NQakRQhAKxEG6aKav6kHb7DjFPkxe0UkDHnNZmqGjnrBxTfMWNepUzge2H5/G1ExFpUJeDx+sKxFnmrjvw5MLgtoQN2ijudeYGAXpmL0KR+i7o8oWcpaztDttT0CQxrgVMiLNzMx4+sAXh2kOks7X73V0sLejdDShQ8qjmgMddnqkLipHbGEB4B4+J/LvkWGy/mAiT+fSfs7HVhe1t7urBtnt3ailPsi0Qixo3wdM9jneT+4nPiMO9vlsURuPHjsUgXsBEJ9LZ7x2Hxx2CHFTNCvNLBR06swxzc2W3Bx+68oDPbjHYSPlvZ4kIAgYvGQud4pw8KKdFqY86b2JyGXApsvbusG46LXGTU8BuLuVlKMoUZAGkiSYIBNCz0h0KAV/tMmO42EHfZMQMPlI7+gloJGdQzTTa0yos/OzqlYPVavSSg1AJdJzqAiPy4sZlwEmIhFdOH9Mn/r0M5bAAIj5uSbr3DIbgHLw04XJAOB3UlDEZz1h1zc3D7W8UjDQduxxvWsicXoq65/5XqLKOBud92uSTMNabbA7lskwmUAq0zjsWzvP+zL5cmuqwTHJNzyn8Ng20k6A+ljiM2HwDw+JoaToifsgZNQDqCdGUzAH/89rnExQXco3zlufmHGZSE0KnSAgeJ2eMI0jSHlOPDd+bkinoegKkofDGGAeLT5JQqgGPgTuHxRuVyK3r+Xj07p3d1O1Wts3UjGf0Ksfe0E71T11+1HtUc5TbzmxhMQHRo2UtbDQUFpCkQksSURdzc6W3aZ688ZDj+3R2gL65uemLL1pdw+VRb6AY51GMdz93kJDJTVszekzpwLLv7FrVun55y4qVyzp+q272q02XJgCK3540FC7EZrwrDfLYlrrKZUlHSLpTXMC3EOkUdKLKXXkY9mnZRmkmlB9jrsfEjYRH9rANTW/pIeP1t1KCiIa9PpOCgAWzc/OWV8JY8rNSk73+acv6q++8dfqddrKJdH3hklCs99VdzSweYn2xngkqkIOE2/JubSf+cxn9OpHP6W52RNqNKPqDqL68Ws/1V/85Ve1s72uVGygTHSog91N/fo/+DV99LOf0p985Sv67rd+oMZuQ7EjxptJA3c282YV1rFuQwlRl8urx7WxvW1ZCQwdmzpNjIwfAGJU2cPKx+IJA4GpUskV66/95Ec6gLlGcxuNmoHGELSzfaBOl4kFICquARKK4VD//H/4Zzp24Qn9r//yX7oYKZ5KKJogsjDkItO6m0vkrL896nVUKmVtJGXXWNvY8GIQx79A4x116t4NGDH2VciV9c/++f+s737vR/rWd7/tTZtUjvWNTZfoIGGaKmc1V6l4E4MdY5ADeEa60MHUPCAPmInK0IZLABS5/Fwz58+e1TNPPqm7d277zzPZgm7dvKNRn3E07al15QoF9UcD7R02lM4WtH9Q82QCtmtnd9cNozTSUvhCsghJKYfNQ5+Fdzf3tDK/qqW5Bb3x+uva39/2dQo7lc0X/PmQupB1JCFGpgM/Fq9npphXpVDQ1vaGdus1tYcx9SlCoZ6d8a3XZzTYIbIMmS6TEzSTfd5LwLrNHBj+glRrOKSqPmqjmA2cieA5wESJaRupDOBnZWXeBxKiMDmowNAwUULyQ3wdVe6FYtGHs2Y7AFHuuagZ06ROLK+oXW0qNQo57slsWo0eng36AEh6qFhHDdd66dLToXCIVKj9PRfTAGbJqnZsI0Vb+YJfgzOlW5hGuY7KZl3rh3VvNOsPt72ezswU1W/XND89bUa43gbUxJSgIRaTXDRm4I5MpuPSpdDGiWyJ32n9nJ9b1P5+VRsbj60Z73WDnIr3GikRST6Ubk3NTJtB3qP7oXrgjgpSRrZobB3SslwMpkgnYIWW1Gq1avlDAO6p95heQA4gIJchnrXl68AaZ6I/Yb5t6pN/52/Q/HIdcH1z3/iwQ7QeCUIwiZ6mRT2BJO4Txp2EKFJkggSJsqaO0hRAtZo+IAEwyQqP4NtpA6gBoRx6Q3sqUjcSagDvxCpyOLbhmileKaNUjs2flIqWYwW5FgDkLsEiXaU/cM4/Eg+mngf7HXuBAIQcKAHuAH0AFsCdwjq3xBIffBgSgAKxOtDS8oKKuZIe3F/T/j6MbogoZCIw6Md8/+eLxKWQKoMfKeXHZz+jKJQQhj66+jiHC9KbMI1yf8R1+uxpH1yRdnDQXFpa1lNPPanbN67r1rWriqEXbwHQjtR1bUKYZNkrQtziYOhABN4Lt/aitea+h5UvZU1SpBIpt7E+frgxbjam/CphWVmYfgx8LSN7ZK/BhUapWFwJ9dodH6SBfvVaWxS6DpBnZKTSXFHHjy85b7y2v6vNB7vCCzsYBKa528EAP3xPKgPORp5UKqed3gOpwNrL9KJQYCKAWTTEOGIkdWr9iHUoADnW20AGEKk4kaYE2QhrC9MYPFL2lVBAR4SNhpZqYSi2vUCymfjck+d1/96a7t5dNxPvqXiU9xIDatINzbD0qXhSx4/P6DOfuWQ8AeA0Iz7WYiPbQYcejj1seYEthqjgC+A++drbbZt0qFQyZtuRhpDOxjo50ZcDmAHlky+u30PS0sYMOVpw/tuT/rEsh3WLw8Ck7AmSMzSuMuGggwFwHED25IvPh2uH+9ZTDnBLs289PF++9t33EJJwMJW6OMmm9DARmKTjcKjgNQPk3c49/n7uLRvR+xQIYiIPUxPeM94svv/9jzP5b/sHHCgS/ZBx/6CQezJbVyLdNzsOOAdUsaD8/d/8u7px+6bLdh5v7JppJzEFQ9P0dMlxZGS1Z5KwVCnr44YjGjLRLc/o6rXbbk2FmWWxZGzOmHKI7jiT8kLPJsshgOZMGtvQqBHTV5mZ0tUbt9Q4qHkcD3DHKHYdk+iQpBJKCPZU3a6q3x4pl4KFYHQKq3KkbCGvdNvyK2MAACAASURBVDan9cdboZE1Ebf5A1DAos7G4RNkgkKVWV+EG1tb3sTRpWO6y5cKLk0hWpJFABMQDBbfSyoNkX+k6fQ7LY91P/npT+jSR57XH3/pS9Zkk06RiLEBdty0iaEWnTuoH21thvckF3eR1dNPPw1Pq6nKslrthIbRpBrthm7duqF2p6HoUU/pyJFahwf6nd/7bX3uV/+OvvK1r+tP/+Qrqu/WNOy0vUgAoFjEKRFq1duaKiFFyWlqetp56F0YJhIoMKDmMmYIAU0bGzsGf4y2OXRRxnH+idO6de1dfwaMg7nBicLEoNhq9C1zImue9IZeo+mCj9/6rX+gS6+8on/5r/+101QsA3K8Voh+5JrJJLIe71KpzoJz9onT3jAfb254IcsyCux1ndcNeJiYjJhT/Orf+3W98+5V/fAnP/bBA3ZwawvAGzJzpyp5x12SOsJoEnMcn78TiChy6sG4hap7JBq5XF6bm1vWa+ezWZ0+dVzr6+sqVSpODNre2vbrguZr1KsuCEJfRGlTtlDyNUhKB+U4e3sHml9edCEZ5r0Tqycc39ahRXcU1f72gY4fO2UwdffWTVUPdp2cAMgtzVS0vrntJk5SetjM8EoMR0M3+85OlZ2uRDzl9n5N7f5II7TYY72jTYrsmsQ8UmLiXORQoMP/cn9yWOFQzrUMuKLRkCkFIMaGumRMMzMVF9vA+m0+2jMTurI6r2Qm7kxruPZatU6PjeIii3+gXKFoRrM77KrerKrXCcws4TgA/uMry2pVayrQc+ADYFydYdS/Nnermp6eC4kKva61w4BJDr7Ij/o9CrSQvW36vmValUhzUEKbThZ0Q81WS6VSRYtLi9rd3wtj5MfblghhVI4O6DQoaG+v6qlXFBbToB2TdMjabsK0DtGuMyXI2AvJz6W9sVSuaG93zwkivJ52e7weIJFotILec6rof8eBl9dfre772uP9x0wOS1wu5y1PgXkDkLPpHWBkBbgDGFkjul0DC9Yr7mdaZK1RRyLT71rqxN9j9LVsoUcKDMlAjOIZ1fetweYgyT3BdcEpI2SyE93X8cY8MztrmZuBO9nxaBGGRzZCN1sNl1QNMcfmmWDSCdAOCSA2h4YKeQ4NSHwwwyIVJHmHojWY5VIl7zQRPAM8//1qzYd/gBuAgP6Noy6NjUxbQ8Qchr99CAfkJjRPJiEjgsYdTwpyIYsJIsFgjr8IYAnag80v5Uva2913WzfKIJh1Wl8Bpwe1Q8szFWXCOvDaV8ynfI0d7LeUIHNdPUtTKB7ibeOzwLP09NNPeop85co7PtCdOH7CEqpb12/o5rVrwSQ54MAT/BY+tJKsk88ZQGG+xYwaTyQ9uWD9RcKHcXRmFsP7vKZKFUUGcd28ftfxwxw0YPoxPNcPaxqM+pqdK1tu5J6VVFYbaxuW12ytbZoM4iDKBNsdxbGoRvio6LVYmDazTYN466DtQxY3J9KIbj+iFv0iXi9g0Clqi/rglc4mffBhms5+/eSTF+w/uXn9jqciyIh8lhPGeEzb74uDZKoZD5Gek9IfPiNSyCgL5HH5PPkzbrbafs3FcyYdRKoMqTtly8yq+01PBrj2zLYnQyszQL/XIj5XOn1qQR//+NPvlS5NJCATkLq0VPAaY2JoDML5bDh8mPIYg1zWQDAJ7DbXuAu28PkyXYLlt0wEDxH+oSBH4T7li0kEj833uVvCADiw6nzRTjp5DiFika0k/CWPyZfTb8bN1gBpt1g75hcpy5EnePz55MsqBwcZDJwbz8/kz/i5PI6luUx5+piHg76f/59EOnrqEMGkPH4f+N7x65z8DMD75DlN/ozv5730pODDOMgPBronMy0p2rIuFnMMm/vsXEG//we/p7euXDFr/WhtS81GR23rcLtamKcauOVWNeLecLjHIpy6eyrkMqpMk4H9WG20tt1QZ5zLZ83wkqZCsxxsHRt8MoWMJaS+AJq/+MUv2B3/w5/+3AAzm0ro6Yvn9PIrL3p8+2B9S7fvP9TNG3dU3amp26J+PaGpUtajeUb1SDhIitndoSod9iKYaCnsQGfHZsvGScvfwhzthB1tb++Y+XFkHpm2uYxZhnBLUYYRVz6dtXxhbX1PyVja5s7RoKNEKqJf+sLndO7SRf3xn/yZatWasimiATs2lRFR2UJL2iTaiggvdJtxZR3n1PfmmkrnbGirTC+bGW+TxgIzQRJEJKJ0dKROu65/9Hu/o1/5tV/TX/z1d/SH//e/c+64emHjLeTznipsbWyrXgW4JzVTLrrwCdZ/EGVRj6ndaNgYxmGGAw75wc02VddoVsmjTejYypLu3b7lYhOGfGg2eb9IyiAdhmpu+xMAYo2mc5w/86lXdOnFF/Wn/+9XVW81vPERsYd7jYkKZSeJaDqkYTCKz9L2Voa7087enkFlNknaRdvGOoD7SDASDGcTeuGlV3Tj1g1dufaugRqm0doB8WahhISYsFI5a4OyTcjNthc1NNBoKw8b1VDukskply86o5mNorq74wpz5BZ71T1devZZG5A3NzZsrOQ67LUPfc0Up6Z8fZIQBOhDvgJwrx82df7pp1St7hk8ry6fULvR0urystnN61dvGWCy2L175bJZJzZg2P1cKa+NzR3H8tnUdtRVnbi9WMTmuJlZNMlZezweP953HCovBH0uv1iQYf5hggEzbtWkht26ThiqhKNWHc5hJpL1OiR1lABnbDjJkaYqWQN3VAnkuLNhHDu9rEIl5yZbJBGP7j5St0EUIuPepPLlooie7wxCpCeFaG5CjEUd27d6bFH9VtPpRKMebZY9pUtTNqg+XN90URdaWMbcC/ML+sjzL+r+vVuq1/csZ4AhvnnztkZDroMA1Djs89wBvQB3DqxzC4vhEId/Y69qMEIaUmTQ0VS5ZBBwCJiNhyQUABCTlN6AlKq+k3po7M1lcyEtJpnyNODs2bO6deOmagf7JgY4LHDQozgLoMr0L1cpKpvLq5gtOh/8sFm3jAsPwt5BzQAH4zkpMbDupNmwsBi4IzNMQDqkraNmTYRU4DqhsTIkjNDi2fJrNnwYENWGxpkOBZjsEN/IF2w+ZnUkDhy8/FgYnrnvPQ2JeDLEwSRMSUfqtlsa2tsUdQpSn/ZcfDvEZsbTOmozWei/19Tr5A4nc8Qtp+Gzc0kWSTTphKWQBAWQiw7wwHfAgY37Dakh6wDXLet20PtH1Gh0tF9t6rDRtzwnmSbhK6pshtbroL/mXg2APRLMkeNDaLlcVLlY0vrauvb365ZO+v3LZdXtsbbU/J7gE8KknfPEOK1CNqvHj7YJWbGkLkZJYJrpRWBMwbOrx1ZsWt/a2vR0CmMl6+zh/oG2t3dtVkyncqrVkB1xOIa1jPnQEnK8OXyStpMxUBwik8ilNLNY0bkLJ3XhiZM6c+qU77mb1+/pz//0P+jxxqanmeThk+TDNQ8LTVqPU6/OntMbP72sJiU8pDPBiktqtjoiyIRwgyTGy8iRiQQ8ZF0SleotpeLIR5C3DF0K2OmGQ9oE5ALcSLwJsbARp7Sxd66uLts39ejBRmg0xQQ7guePGxM444FPMh4kTgBsBtVuYoaWSjFVivlxAcIcvOfn5u3Punf3vvs1AOj2rzOxGB9aXRbFn2N+xfCaDaZIoXRiei3p9OlFvfjyRd9TTkoZhf2d0iMMmpUKaXZMATjkBv126LIIxsz3Z7e7vZXulzHo9v3jVtiQ4IJchXXI0puxFh3Wnef3fuBt47in/MhSQ6IdBwGnM8F8O/mAxwvSFUc9UgjHNUKSVpuDeSg+4++cGjXW0DNVAKDbGHw0cKITBwu3VBtjRd8D7hNUaZPs+O8nzagT5t3+gbGUiPeC6z80y3JIDrLByXPw5MHJyawRkQ+B+wcD22EHGorGj7yQ4jxnhDU1C3D/bb397rva2qrp0dq22pQfNchpPtLcQsUjs3YrxIkRO8gmS6lIkRz2YkkbG7uqNxmJhbgpQBq3OSd60k4Oqg0b0gBb4VTLwp7SP/7939fVW7f1re/9jc16ALlzZ07p4lMXdOf+fd1/vKnN3cCstRttdZtIZVLKp2MG20PMQemsNzIKHNgYONkDXsgiZ/xPJis3Nhvx/PyC2xUp6Qk1xBRDBLiOpIdIKyrEaX7DKEs77PrmvlJxcunBy22Dmo9+7GUdO3laf/lXf6WmgXHezZKKDdUddgwuONlinqofHDoKjUMJrCJgi5ixdC6ns+fO68Gjh2q2MOEeGWiRex6jFr55oP/8N39dn/j85/WXX/+OvvaX31Z1e19xRukD5CRZb44UHh3sVpU3E5Vy8ypAdIiZFKNVo2VZEe/J1NSUtvf2VOPQRkkIevdyQQtzM9re3DCrDUsyRbvsEYxdSkfdiNbXtyzHIFd52O7qsNbUE2dX9cLLH9PXvv0d9SJ9b1bW3VGulSCvtuYDTzqZNVDO5ILel8WhelANLCNpO4NQXoFmN55Mq3eEkz2iF198STfv3Na7197V0vKS2q1DX4cw+bBUmMLQri/Mz5oJ3Nva80jd5jIkB2h5nVaRtayIn8thFNMecZ7k1WNMJeUmlkT/d6iIqZ2uDqu7jnZbOXlSYIZWv6/DbkONRtU+Ai4GpAM87tLyMY36cT26t6ZnLz6tV199Vf/m3/wbDU0VDvXo8QOPnZNx2vrKHpcjxyD9hjElZVIHJOlo6ChGAC3JQ5ffuqK9vYbNsQAAegrcZA9TliJejk0rxJ0xlULO5EZL9LWWdwRijQMBQJ7rHW2w+wbSUZdssElzv26sMa0aaPnEkjW5+AFKhbKuXr6ixl7dcYjc06VKUc3eoWKpuA6Y6tjMhZEsaCKZGGTY/GCI2z0dVJuaWlrWIJrQxs622WKkHkZJI+ni+SdVLhX0aO2uMtmYHj6877jPUT9qkzdgslgojFtPO07eQZc/MzfnCQj576wLyN4oQUvHI56moP9twIIjOgHcWOPurnh1j7qqUT3vEpqc4lHABQ2GFb366kf1s5//zAcygH69TopQ1GCJjZ9I0aTfn7LymYJBcLfV0hFRK5Go9t1yGhhvdO5EETotZhSxpMbMLtMsR1OGAygbMEB+ogFGKtNkLYFUQGE8GprxDgeQcOhhmsbjEBYQ8tVpo+75cIW8BfDPoYYJW75U8lTIYM2G17bvOV4fRVsYoGG2mdSkkxn0BGbc+YjQy3Mx0Q7Nz0NaZ0mWmXsARNzMMICN14Je3jXwGGddnBeaIzFupihKclIM72tLu/scrkOVuzOqvZbLLd28bk8OxsCdn8WkDm/E0tKCQfjtW3cM5kr5nNtPSStKxHN69Hjb7z9Rvvgsivms5mYK/izu3Xrk+/aIeNQUza8JH+R4juj6T5xY9T2xublp/wV7AdtDq3Go2sGh7yvWMGRTboYmwQQgFid9J8jS0ONbCoV0xpPLYBr92Cc+osXFaZUKBRVzRX3r69/VD77/IwMnJo1MgkLRTVRTM2VLtYrFgi5dfFpf+Xf/Qb1mTxESYlrEGof4mRZERS5j4J5Ix5TNpTVTmdbK/LIe3nmgBw/uGSwe9UkLQn7B5+kU/8ACA5rzYTKEdBU8EIc4IlI5nvThjGJE5DEj3FpDssCZsgVPgFPcUhhyY07n4jrwNIdiLrPOHBXDv12Ym/cU++GDNfXb+OHCfjchzvwekJJmxl2KpyOOJcRfYuM9JFhEOnlqWZ/85DO+zpCg8dlNDKgAXph0N/8arAd2HLaZ6MWJvOY9hnkiN7Hc5hcSGTPVIyYxQbvO4WKSZe7aDQdchIjrUM4EERkA/SSFhgMcexzgmse2CRXyxR4SpqPBH8X1sr2N5ItG1mAEnxQ0TZpgJ4ky/Ez+e3IAAcyzB0xSacISF3Q1vPfh3B9Y9Akjb2pyzPpPCqucOjY+AHDQ4vMKMZDB3Mprsg/kQ8b9g4Hu8WRbg1HToyoWcQqSpmaz+s3f/g29+fbb2tyoaXOzpm576EQDWK7Pfv5VMyyM9XokwyQoVXCInQ1VgMc79wCfYw0u2cSM74iFTDGSL9sQyKmbkSgV1ZzKiWj6J//NH+hvfvwTfeeHP/WGU8zlVCmVQ4pMu+22RecKD0dqHx5q0KV6O65sAh1e1rnBMO4seEwQ0EQC3Dn9YhRkowQIBrNFTDPISGp1tQ5DMgnGMi5i3PAw1WxwpWLJY3NY0iplLCS3kBaSQ6+N21taPXXC2e6X337bBl9ANDITTFUnTq3o5NlT+tlPL+vBvXUfYGYqFU1Xym7qg02yRr1S0sLSgh5vrttwCZvHjZ6iSjwEkOsLf++LeuqFF/Wlf/9V/fD7r7k5NgEcR9+aTtkISYPt4cGBUrGoyvm0GUqAO2x7NJl28oUlSum4KpWytnf2tbN74LQB2AoSRpic8LzQdqdiUqWUs3YbjqN12Nfaoy0zSzCiA2L26h2dPbWkFz/2cX3j+z9QG3kMmcs0+Y2j45pNouyIv8w69jBfzJmdYzHc2dkJrAMM07BvDwWbLZwgCUPDYUwXLjyltY113X3wwNp94jxpPmThs0Erl3T82dzMVMiyHsaUSWdtAoSVt/56xCi0qeEoqtUTqzaX7u/ta3lpQW1rfvuOOCQVhzIWJknRYU/dRs3a+UKlonvrG0rksirPVezJYOLCYsZEZxSLKJ0rqpKf1TYG7VpTx1eO6d69e+r0GL+TAoEJ7kjDI7K6S2pU94MukgQfX09oGttmRZ0AUsirftDw5KvTDgZLpk+AdiQhfAGyWLBpt7RmkkMYbY7dYDxz0gLG6Cj3Ggc97smQFY5+i/QOmgXJ6UbOs7uz441k5fiKClNFnT9/To/uP9Lt67d0hF+gQ8xeVqWpovojZDJNNbs9p4WA7cwADweaKhe1MDOlFFrm/lC37jzQibPnFU1nzSzynJEgmWVqtnX65CmvBSRQvfTSM/qbH35Pa2uPbbql8ZjJFPcdawMto43moWM1Z+fnDWT3dna1tb7l69KHknHuNRtaG6mcIwqPDNyRv9Fi2R30tV/b9wZps3wk4UI17qVLly7p/v372t7ZcnZ9vXbgTazDtTyKqN07Ujqf1PLSssr5srY2NiyPYN1gSSVZBiY0MPhExMZMNABQWEMxRCLlYjoBYAUscu3CiuP8QeoF6w5wBxwYuHudDuHOHJ7RIPdgydyoGQ5CXF9ocQEIMHR4Bbju0FkjBbMp2aVLoUwPezMxwLDyXVTuEdjClLLpjKIY4TDXYyREHIHkiefA5u6G0KAph+VnesJjm4Hksd14G1hKWHBYZIvBjkbKJWmbDuN+DnQcShvNIJWB7cVMnc1IhWKQDvGmsQwO6BFxORSxjWRfl1XJF/XwwWO/HtY27kdAbiSS0N27awaZ5IADrKeKWZ08vqB8Oql3Lt+0F8fULbIdJhM94ijDRI1UGVJM0NhD/HCggt2vVw+8V3AdITEEPNEbwmu1KXDcH4LcBzaUgxlTOrLe8VigIS9PEW0a1/PPXFJkGNFXvvJVp0SdPHXKAHhjZ8NRt1yvmFk5aExXKjq2tKKvfvkvbPSPD2Ma9mnXTirO1GZAYVNGU/MVnb94zt6PG+6bGOrGlWuq1/BcQKYxPQW4g+nCZ8BUlLUCcAx4JEkESd2gT0Rpyq8dr1C7jSneCkJL8ViHJsCd9y1uY3HEhAHXAb0HDkbIhPbVEeVxUYXp1ijiNRIpLgdcNm4+av4tlzh7bbfLBM8BYNa4gwnwTSAPjBwNdWx1Tp/61HO+JwxgM8i5QizjJJOdyevESApDPTObC1G4Plz9IkIytK6GHHfA/4SVNti1kTQA+BCbGx6f5z2ZWExkMBOtuUlJ3kcwRZxG03C44XoOpJats+G1j7XnPB+Sk9Ct492blDRNWHteF1In/h9Qzb0OIcjn5SS7sd7e0Y4G7kHz7u4T7hlPlMatuWPY+X7gDtDndUFu8hih6C2Ya5kCBOO2U/M/BO4fDGyXosmGRqOOq9YxDFIwsnisqF/7+39XP/v5G1p7XHXjF1KIXju47v/2r3zcDNaVd667vRSGB7CHJKJYzJuVePDosQ4bxBmGmCMO3sRXAYjJi4atwLjJzUF1MmCC3PL/9g/+QP/x69/Uj99405vbzNSUivmiUxMoW2l5/EsSCjrrQ2cu5xipphhjltWwpCEYjOx2d0Na1nIZWFcKSZg4scDwA6Yr09ZwEk/J6R/ZDGNosnjZhGDc+aqUkV9EtF89cGJEvVYz6PEhNjLS0olVlSszunrjumLIQFIJ1aqM7Ic6d/GsM9avvHNbaw93/LrOnzuhi+fP6f69e07AoTyGacXc4qLWHj/2c+UQwipGKUw5n9fszJQ+/Ut/W08+/xH92z/6M339a99Rv9NGTKKY0x4SllQACKhFJ02jUgh1x5TMRNNpLawc0369rm6v5fZJNia8Crs7dUWE9CVhDT411axnR92u4tGBI9lgfUakKDT6eoSRiviwZFoxFqBuTwtzFb346sf0je/9QA0y8l0OkzSYZCNoN9sGbxiVHMeHXCiHZCfr3H0SJ8gpc1EPDY3IQRTxNCAWS+vCk0/5kHHv0UPLdriWrF3H7HY0ULGQ0sL8tM6eOWWtMtOg2Zl5fe+73wt53Zirez2DpVg8acAI245U4eWXXrQBbW9v1xsxZkM27kRyoOigq26j7ljMdL6geqer2eVlzR2bd7zpcNg2WKjVDxy9xzU6XZzz+DuXympxbl4/+dnPLT+gtbNYKjlFhjEuJkL002hP2aBhGdHh0woLKJubm7MBdHd7V1VPF0Y2G/J5Ul0+GbMCsrgOAWikp/C9mKHbbaLegp7SmmcCKc3coicNbD0TpkKB5sC0NY6AXiYtyKZmF+fVG/b1zHPP2Mz3+k9+7hQI7mcAIpvMUSRkoXNPAvD4OQBxHh92c3VpwYVKaJu3d6uaXV5VqlDS9s6epSEw5nz2TDTIyycCdTDsan62pK2tDaf8cJ4jS5xIQEA1PxuDaq1eszwE4I78pbq/7zZjcq7LhYJitEA6GnDk/P0jxs4Ad6QilOEk4wbu1UbNYDuVSDtdBdM8DPjFixe1t7dnph2zOcCdjRbGlbE3m2+2kNLszKwnErDX+/u74xSRuKcERNiStMX6xPtNehEkBmsJ6w3rGWCYn2fwMejbw8Hh1odNjdQ7IlWiO2445TgbZE8uDxqzd2zTgCtY9pDvzwZLOgwMONIp4u3Iwi/4z1x6Z1/EkWUybSI9+30fDK27R/MNYw8ob1Ns1zNwR2NMqZXiTMQCcAfUYABGBmTppKviA3seUmmQRSYcy0jnB7+KGTLnQ2pF9eDQxtJmk8NBKK2hxCeXwxQPaEDfP9EC02AdzPQwn5SjEZG5ubEbDMCkO/W7ljQB7tBJHw254odOY2J6eP4sCU9pXXnzXe8VI2L0mKLwPh31Pal1VCeTNNhFjIQEIJiskeNASSeDkCoUy55wIB0FULr9lUlPPh3Kd8xCJ4gpV+8oqkiCSEjkGyF9hkZoite+9KU/V+2gYdB62G7YNAtTDUBbWpz3RBmamYHI/dsP1T3saQTD2jty1G8ql1OtQxNwXMurS3rxlRf0xIWz+tIf/YmuvHVNw14vZPsTIxmJqd0msnCogTXuIUOcbRGDKtM0QC3kDYQXk1kIJ8gXT617IzeockIZDiDFWLvCIQWJDL0sUeeqRzwNhiRDJsN6wc9gX2S6xYdd2697rXZh0Ri4cxDhjQ7abtCuFE9FHC1Jsg4HCA7ZTNPKxZQ+8uJTQXfN1DZHSl04yJqv4GHH+etoxAHxNovaZxYOKRMG2gCcZBWkNWNAH2QtAaFxPfg6HD+49d6jkLrC54y0ZyIjCe3FoRfD74NVOBxG0SoGbXo4KITHtkxnzH43Dns6RJI4Qlqc9ONOJDKT6MrJAcNtwUTwjp+vu3j+E7PrRGsPGLcfhjhZ/t3454dp1i+er42qk9c69gEwNbdHED0/8uTKEx8C9w8KuI+i+4rGe4qO0MyCBJDKZPX3fv0/09vvXtPde9tqHXKkjjiakEXtE59+XtVqQ7du3FOnSRY6C2xo/IrFRqpMTalWP9T2dtULBBsqG6XpkmHf1eq1GmAVzVpSkQGnfdj6iv7B3/8Nfe0b39TNew+9qZ06fkLlYlnVg5o2tncNTFgsuLCoi+61us5op4SJzY4GThcuRBhLwUaRlkE+M6xT38CdBRYmCLA8NTXj8TqjW4+oaWVzhjotskQjsQgwbmPkTPwVp/G4Uz9YSNGKA0zPPHFW0/OLevPtt7xQwRwjtbDWMpvQfq2hboeShiMbbpeXpvXJj7+qty6/bSaRhaFIAsyxE7pz57ZlRO1eW7FEkI8szEzrwsULOnPhoqaWjuvffeVr+sF3f6ruYV1xdRWl9TAeVzGft2mWxApY+HIhbe0/+RODWFzzx1aUyCU1ooUuCQuS1tb2ru7feaxBj88pGwD04Miu/8jwSBEmIynKuPKKRJPa32tqY3PXrBcbeJa8YXLJ4yl97guf07//y2+o0Wt6I4nHYf96NocBnCNu/+OzGSmTC9GhgLDdnV0n4tBgmoQdGA3wQJq1rx40lM2V9MrLr+rBow3duHXLXoZIHLNxYHlhafO5tOZmyzq+ekw72zsu00mlMm7o4zCGjMGGK4xR6ZSlEBw+0MPPTs/6fQOk8ZzIl0e/zoGPRp/6zrYTZqK8EWy8GEtjEe3v7wCrVC4XNIWRsVb1tXf6+Emz0gDqV156WZcvv639g7qefPppHbYP9fobbyiRSgedfVQ6qNbtszhz5qRjDin2SmdyWl094TH72qNHerT22MUj9h2YwQaoh/ElhkQOM4B6M0BszLCALU6pQdcORYrBNKSSsJEMQ4xrZKh0UpquZHyvIF8DuLNwL60s6xCmEaA3xKRbt0aZa4R4N1JM1tbXlSvmfBBEnmE2ZoihG+lJQmdPrFo+Rs52vdVTYWpW8UzRCSJsgpiJA2MVzLNk3HOo57kAVEL9/MDgkS+IArLxmYDViZ7RFgAAIABJREFUGjVfwwALpAwACw4I/Oxysah+t60MPotIXH3i62Ix+zk4nI6gDeNRtfpdVRsNgxp05dl0VplMztNFSsn4nckYIPaguhdi3Lo9X8/2VhQymqpMaXFu0T6eew/uejPnkLZTrat60DQjip+DexFZB+uNpTKAqTQmUOrjSW8J4J0caw7iyAXBDEjYJmsS0xI3IQBySMYZs3dAFVJRglQmtEMDHjigMqEgYYmCqly+YIBPrnghl/OBBFKGwwhenO7wyOQEaWEpolsxtDNtpWhPoYSI8q2R258BbkFv3Kwh/wqV9k50QcI34tDhJHmVKmWDN2JEMfEC3EEtZPYf1FuqVvFNhTz6kHhEtCKNphRJhUmEjY0Dst4xKiYNAB3jy/SjScBByvpyDv991vBown0ivf5IPaQ7sagqpZLOnV5SJZfRjXeuu2k7TrcIMcP4BeytoaSoYw0/11e70zLgxG8CAKPUi2ZjLobpqVmTJewrABsAMRNoYhwxglv+gP+KZK2j2HtaeqYF7JkrS4uarUzr+9//G38+IdsfoBoMjexT01w7GbKzM467vX3jrg52GpaK4nXwtHk4UvWw404RdPSYytue1IzUbfZdpodsBOANqRWJplSvd8epVMFcaqN6mhjOoEV3AspwZHMqJMeD+/fdm2HgjjeaOXs/aL9dbjoG6wbuxApSrOhuAkylsMdMQ/j3pMqk7BNh2p2MpdxBElhtWGp8OSTWMMUIh4BMPukUNu4D1kDS6JjMzkzn9MpLlwzySWlhj2YCYvbfch1+/SIlBdzN5+RoXOvtR07CwTcx0cBDYBgIjyMbLblJx1UspjwhtmKMmFnjhnC4C1P9kNc+YaUn2eo8B5MZ4+fiVlLCA8ZTAUsk/byIzxw5PYbX42lqOh6A+BhMvx/se6llHRjT9f67sXHU+fjjw0A4GISUGOvZx0y6B3fjyMxJPOVE5vN+TDp5X8zWDzBfr6hSOf0hcP+ggHs83dBwdKjoiDIdtH09FcpJffKzn9TtO/e0vctGyCLY1xFAud/Tsy+csybx4cN17e8EZzfRSY6dS8bM4nKaXCMLGo0t4zeALzcSGdqlvA4OGh6bxVMxJZDKRIfWVr/80kd09foNrW1t2/QyNzfrTXF/70DVWs03snlDNqI2ptogsYH9hhWvHdZCiYdZPxI0Qj51NBKilVhsaTPkBkqk45qamraeeJK5Oz1d8UJF6gdNglyoMEj+93HG80d2dqP/tf69kDMzcObcGWd7X37nHRvXIpiwKGtJYQBNuvRpZxezZDChrCyX9fKLL+j2rbvesMj4xRg4PTPvZBNMQWT5gjlKhayOLS/quedfULpYVr030tf++ru6cfWeht22ErQqwhJFiEQMxkyY4z654JmE4zLRXKZzeS2fOa0H22vKlzM+KPEauKFbDYoodlTdrVkzmSGPFxaQGDY+4FB56uZW0oI2t/aslwUwJtBVt9vKZ3L64t/9O/rq17+lXRjqGKxdMN2xaJGEgcnVxpo+BURJAzBkAXgHkB8AEriOKJ/BSNfsdl1VDwP6y1/4ot69dks/f/11ewL6g2aICoSJJVUnn9bS4qyeunhe7777rtIJJBUJPVxb83j+6IjJEqAk4UPXhScvePNn0wXdoqW+f/eBVlZWzEiS5IHRi4NLs7pn6Qd55cl03nKYBiDxkInVkWZnp9VAujWKamlpSYvzM9p3lGZUn/z4J3Xl6lUD3DNPnNHDjcd6tPZQM/MzmluYHUcD1gyWGMsjuSFVJzKKa3p6xgfGd6+FVAvep8Z+XdlU1hp3gwXSPMiKdh380I2knJGRyRw2Qy2iN8NEwoeZbos0EUAyfwVTIzNPywvT1reOhn1PAQBo07Pzlk9MTU9ZYrS3xT3dUyqR9HuUziF52bBECZDAe8KGy2SFtl08KudPn/T3cEAdxVLqDiPqDtjIi/rMZ/6W9ne3dfXqu77Xz507rXa7qbffvuzc7DCyDSwhQArZFZuU5TUcJA4bZjMxDQJYMZhvrW/6uoiOpSWAL2Lr+lCeqYRjNCn5Isebkdlht61qvRHKbfA6JKlqz/ox8OsADmm4zGczZtMdLDcgxg5Z3dA6f8b+mMc4DBlskdsci2l9a9drJdcyrCjsMJM8mNJ6jdIqDne0aCatEyfFgxfIFAL2kvfNmzNxsgBRj7iDBjskJsUtwWAjtinPssWkwQ7PB6DLQZQv3j88AZWpGU3PTOvxo4ehFTOTUQeDav/IhWcUtNGcyWdMKRO/8zwwSkLOAr5YaygFCnnPRPON1G52xmN5Wh6hXSPqEaM7lhTwvBxzSFpUf+DOAtZapmWNRlt7aNybQXYDYYH3olBMqFwiE5+1+MiSC7cEx0KEZsj0JmZ3YE9TPpcPkbf9rv0Nc9Nz2tmtO1CgOxxYFsNndeb4gk6szOm1H75hQ25hquCDDYcg3k/mRUiLOFBRHoTZmMMb0j7uRwAzewn3HXI3CCGIJt5z9gcysjGGco06QpO8eyR9A7wwSTe1IombJFpxgLpz+54fh2uFwyrvF9e0oiPH3ZKNTjrRTGVGD+4/VqvRVb+NQR15HaCRad9QEcAz5t50yLpnCtSs91QuZDyxAbhD/yONRIpiTMhF5ukxqUZI6CA9+GzpA4jo+PHjXme3Nrf83FhfAO7IlmzYJLvXzHJoeuXzY5rlWE8mfgBv2mmJgMRL1mp7TYYsgfhDq8/FxWETHxCHP15TiwkGgJPc/lxchULaf89r7jvRp6/TJ4/plRcvCZba00WuSdc1hLIlT7HGraHgkgkBZyZ9nPEOoHX+vI2Y4+bSsWYf0IxXj/uxVEq9x2Z72jhuHZ0YOF1m5TShMGXO5WBMwp7PcZDM+Al45npwZKR9N+GXG089FQgTpok5lOccpnG/iI2cMOL8/n4w7wMCf+bvn+jSQ3LQRG/viQQHZNqCx3Kd90y7rCNWJATW/f06fcjQdGZOhfyp8Hgfatw/GOier9CMV/NG4qzyQVeFUkpnzp/xKLveCBozNuJWq+Eb++lnnrC8YmN91/m7TmGIR60156aFQQQ8828ckTWQpSwAX0pMGCHSComGmKIHG1IiI7cLnjpxwpnWB41D6/vKpZKmy2Xr22HdnVUKyzSkDa3rWDHAMZnD2VzGKRFQ+QAaFifMW7AU6MP5HsAZTCQXeiaf1tzcvHZ3d80U8gVzh/yFhQNdK0kfpMeweHnDHcHEhJMyde05nn9kqMXlBaWLBd27/8CbOkUrnRagrq/yVMlto+vrBzZZ8oIX5go6cXxVj9c2xF5NDCMacmQkABYOSOSfA6qmKwUdP3bMm/vyydOaPXZK/+Evv6HXf/qmgXWSqD+q2Ecjs0m5bN6RdG57TEVDZXj/SKunTur5l1/WT996U8PoQIVi2vpQTMaRCFKnmPaJzWsemvUe0Ea4s6PkKHy+6PU9Vh0lzYKzuQHc08gPmk2dOXVc//C//B39X3/4x9rYrarD4jMaBU25TcoDzUyVlM0mw3iemDRypWdnHL3YbqAZJW0nZTMkP6pFcki768nJR1/5mL0Tr73xhpaPLQeNe/PQG4pjTAtZLS1N6/nnn9Xt23d9/bFQrj1eD/rgyEAZxq3oS8tFPf+R57051oj8jKW0t1/Vz376muURwdA3MIDB93HUOXTaDaZLPkNMb70OQHrbrNvC4pIaJHL0j1Qo5jQ/N2MTKOzic889p/3qvm7dvaXjp07o/qP7evDovqZmy5pbmLbWH1YSoyom1WDkA2zF7QdgErO7u+EDIrF7/e5A01Pzun/3oZMt2Pi4nsvlkrIZMohr3gSJaqvS6thq2VjOxmqmp0NGMCNk5FVBLkORDQc58sbxqpCiAthYXj7me/nEidPa3drWw/sPtLe9o0I2GFkBMgf1A2dMMyHaRP5Cqg2jWLLAMymtLuAfANj0dPKJC1rf2Ve13tH8wpL+xf/yL/SVL/97vfH6a7r41Hk9felJ63D/6mt/Pd68QjmIM9PRHpOwMVUym1Zv1J3dbhnK7Iwq5YpByuU33nQxDdcRxj/eG+QLRMmO4uiVOXjQYYuqd6Bmt+P1hmsB4A6QXVxYNCM+yQNH3wxL3zyse/ZOuytAmPc0m8/ZBwMLhzXOjcguMYpo56Cu/f2aU1VmZysqc13bxxE07hAASKEAosi4AO8Ac9Yhrj8elIllaBgF7GDKg/HDwAhISCiWCEkoSFJCXCOym2FIeXFzI2ZeQFBbTQ7Y+aKmpis+WLUOGz6QhgbLoWpkdbc7SpIqEo2pkM2bzWY9gm23rhY9vs2wvwDuFKyR4z7J84ZdZZpxNOypN+B5hvQY1hXWZKRCKYyp48kPEXzbu3UXzHD9432CLaVEDgkXhxbe7JCGw/Mg4hcfQl7Hjq043/6N1962/4GfBdueiJCaVNTBQUtbu3UN49wWMZM8J1fmdP7Ucf3wOz9Wq99RuoguHw06aSkRkw4GuIpodnrGUbJEZZJqwpo17MldJHxls0VfU5g0Q3wnCVdIlmimDIcNfsG4c09GyL93rv3AawT7SiFb0IMHjy1BBUf5uiBuMwGARWPMvhpMlXgvtjer6rQA1UwUwqQDw+5ha2ASCHMHpJjLLjFVUlSWTfvQyZSSwxbvE/Izp3aNk0MAkcQbc5CHhYawYSIyhS8ilfEkl2QxPiPM78NRzMAaKa2ld+G86sKoWBKPUdy+toWFOQNmp275INwJh3vAK+/JIOLJqRniiJzu42u21QvSjGRM0ZSUKySd1OKOAiRY7ZZWjy3o5RcuvddKasbZzb7hAAlRZK/F2Dg8KTVibzKhNAbDTDSQvnHvBPlKCNaYSFJoMAe4ewdHmjJuQp1IavgO2PhQPEVgQIhO5fFc4DRmx3nMiUGVf8dhIoD0MClwGdJYPzNpLjXwH8cjT5Ci2fvx/1jyMpYEGXDz3MavLagEuO/sKh2z878wpIZ/H8IB7EkgbQd5kmNZgzGV/ZvPL5UqqVA4oziT+Q+B+wcD2vmpueJI7S7Rc9Q/k8bQ8eJ04sxJ7e8fuKCBemTAArFYjPeeunTGxRp7uw21LZXhYu87HcOpAU4UoOkRnSWbFKkVKcskOHDjjicLlpQSdFMh5osIqJQWF+b9cxnHwXiUykUbXmsNRs4HTj6BRXcUW6drgMCGCrhZWJrTQYPxMyYkt2FYN4vmEY0ZjA2SBNzaowhZ7Sz6q3rw4KE1oVzcAGc2Rk7Lreahm0NhrwCuXNtUoBP7xeJVKOQcQ4kIlOdJ0x1yh3gkpulSySk7xLgB3HerB9olvnLskJ8pF3T2zBltrIdipHKloGwxpNg02NApXUCmEhm52OXM6dOKx9NaOnFKJ554Ul/686/oZz/8uTeoJCNrYPRgYKAHWwegRZebiA5ssiU39+yFC/rM535J3//xz9Tpo8msu4lyc3vb4GxlZdWyH8AYGdiAIMx2O2tb6tZIyAHoEWs21O5+Leir2bjYTDsdPfPUk/rd3/vH+tf/9g9179GWDmkW7XSco8xCC+iYmS6qXIIBZezNOFQudtre3vbmi4wAfTIgil2HLHgAB6zyp//WZ7W2tq4f/PDHbtZjRN4korTFRnTkQqfllQU9++zTun79pqKxtA8iN27ftYEqn4l4E5mqEAWZ0dLyojsHSJIgfm1rd1eX33xbZ86c9QaHeRr98uJCWRqRox26C6oHLbWbHJYi2trYNcNcLE+Nc/KHNl+fOXNai/MLevAABn9V27ubqh5WdeLUcW1ubeidq+8YmFx65oLyhbS1x4QIAfzR7uaLFWXTxXFKR1a3b18z62gTWjJh7f79+w8MaGGtbLSemXL0G4fTmel5A990quB/89Zr7+jy5SsBWAyCGY17BxMohx4aZXk+x1YWDd7R0M/MzmieNKXBUB995aN6+83Luvr2O1p/8MhsKTIqzG/cJ6WZsg6aDT1YW7epGtCI76KUSWl5bl7Nw4b264c6dvy0mj0mF0TVFfWxj39UN25et+To7NkTOnX6hKP3fvqTn6tcnlU0ktTeLutBK8TKxaSLT16wVO3Bw/tOASL2b3FxwfFydE28/vPXLWWBxZydmQmpNKO4BtG4PFNkYkABy/BInX7HpAC+BBh3YuiYsNGMTNQkXgG3Evb7Bvs02vK6OHiSgw5Ig51fXl4J2u3BQOvEiAI6K0inGjZ+k260srJoOReAGc10o9nyc0m4dItRfc/MNlQkU0sfLOwPIUmD1BKyzHFnBhICbOFJSyLlFCFKalzmRBNtL+S8w5yRKR7kMx01WqGtmtfJe3NADGsEpg8QGtFerWbwDrBENrS6tKI6DdHttp8L0jUAM8Ze1iYna40Nir4WWXfxTJRyihEhOux7rYE9JVWm3+7Yo0C3QSaR8CEGwBEmknU3TQIKg8YdABlXuUQePLKkIFk0toNMIb4xQZJU2QEGb71xxbIjJnkYIiEeKOqp1zpqIw1Jwi4Gz9Pq8rRmy3ndu3nfvpRommbTqDX+AGzWWsfJkkBCLCc+ohifS857nRlnogr7fRWLU56GwUTzC0aVfSRE6PXGQQgJTwoglUixcfpJLOxdYOtsOqft7QPHSvLPMDjns2l/L9cKCWCjYde/c3jBCAvIY+9Eg87+jQyO6Q45/LDuSJnYXykq4jRQzGV8DwHEOz0myRk1mnyuvJ8xT0acLhOFBGEaiom67/3wiXPnNDs9p7cuv+VpucF6j+uTmNFQEDQB7pb5oHVPRJRORVXMZ3zY5gtSigOpTdlD9O/IPDBTcaDAqxSaTplIsL9AkkFqOI4xTUxoxH6icOAbieZUvFWvvkxzamDFWa8A05N0mVB4FEyhlqyMme0JkOf9nUhJANkw9YBn5DSTf8/3T01lVCwkDYr5Gfy792IRxwAcwgfZC89lAr4nEwB+xkRGY035OKd9ApSDvj5AcQ4AvBGhq2PcTPV+mDjJzf//Ae5m1m0QZ9I91q+73T4cAEIh1S/y4ycngMlBBSJgYmrlvSQ8IR7PqFI5q3R6JpAKrBgfMu4fDHhPZo50NGxax0tJC1KZYqWgS89e0s1bd72gMgZjkUL3OtRA55885VxkDBP1A+QKYURlNr1AHBnGl64OW5SQDO0chxVDekKOOyw1sV6UurAwwWLbzJNNaapS1v5eTY3DoB9dWVk28H249simMhZsEhooP3GiiOOeEspyGq4ULW9gI+Tns7Cx6aHV8+aHCW0fFi2MjQokXiwuO/HDbWguHcmb6WjUDoKJZhC0tc7DHi/IR0cxHRxgxw/MOYsj7D1sDowETXhUxbepZAdYp5LOrGZPNnuSiGuqWNSv/PIXde3aTT1+vK5kJqok9d5pFmV0zH0nbXPTL8zO6dJTl7Sxsa2dWlPl+QVdfvsdHezsq4f2MkbaOYuY7CUACKOTbDQOFB31HL/Jpnf6iXN65dVP6Kt/8XVroWFWYD/Wt7bEhHJ+eV6xVFTLy/NmXWEe0R9WH+9p/e4jZyvPLy6pXm/7uQAGYOmOrFdN68nz5/Vf/eN/oj/98lf1kzfR7h+qZi0oxTKUe8S1vFzx2Jcpic2NRNjhQXA0Zk+DTi+U/GDKKVEQFXUONDKu8+cuGDRcuXbNjY58PkRfUhjEhkR85/z8tF5++UX98Ic/USZbtAn6xu0HZp6YPGQzcVWKGH0reunlj7hMhU0Idvvy21f03e//jU6dOuXNrdVuOPp0dWVW21uP9PDh7XGSNvX2C8omC/78CIImjxxZD0ClXCnqN37913T8+Cl9+5vf04svv6Sd/R1t7226TAU51/b2lg9OlEZFI0F6BTM7t7igSmXa11KlMq979+6aga4d7Lh1mOkPcZXl6SnVq8Sd4jnYV6uNMTCj5aUlA9VnLj2na9duKZ8rOz/+2NJJffnLX9brr7/hgyf3gMewkZE1rR63Ho106ZnzeuWVj2i7uudITAyVDx/c1crSkgrpjH7w7e+r3+ooehRx+djiwoIP5WTZbx9Udf32HfWGZA5zPUZVyaZ1YmXJEwcA5sLSqrZ2DnTYovG04PsGIzbXZ6lS0PLSnL0HjP1JAtna3Ne9u/hdMBZ3nNG9unpM29ubOqjXfEDN5HNaXFz0QTibyugrf/5l6/CZwvFZbG3sKBZH91tUj3F8v2+5HvdOq9saJ+JAPGQt5YKpJ7UKzTlAkPcGtgnDObIeLmauJ4A75TOA3NXjJ9Qd553zWTCdImWKCQRrGVrrY6srTmgKo205+5+DraMK3XSLnpd2X6JxM5YgTg5rMOJ4bwDuHLScaw57Fk8oGieSb+BkGYC8jbvoZ9HfcjDO5/1vgzmfwrikZqen/T7ubW36sSBleD50FBxysEknDewWpues5ybHHZMyplCkMpAwtGMGFpG0idF4whry3skc9zQ1Gg4UPKfz58+rXq1qa2NLo6OhS8UAtgA3JBE7ew0z7oRisB8AlLNEvBaZKIREKBhoPCSwiAkbiAPLvTi7qK31PU80+PnkxY+OQkzeQRUC4cg54IEJTWplaUqLM1O6d/eRyShAPYcSDp0w7kjziO0l+pApYCIBaUF5VdnXBZPeEA2IubriqSATEfTyQSLxC3lSAHNcU4AlNOtEU8YUT458Pc/PzSqbLuj1N654UgxOC+bAgZl0tNB4I5hwcODk/XKbpn9xCMR0SrlRwfJUdnHiIPGdTM1Oaevxlv0LGDlJKmJSDVvOdQZod7QiRUpEfpp2ZWIQ09R0XtHokSdnpK/BuK89XHeCCZMJCDCkP10iDce9QPYcWNfPtcnhC+9ViMTEV4F0h2sRL4rN10y6KQoaITsZmCDkObEfTDLPLXvl/YDLGRc78fNYXzgUzM1V9KmPPzueEDDJ6trQadZ5rOU2aEZCNJbCOHlrbKLnz/Ge8Xka8I5pbOek9wc+jPJ9pRIT+pwVBaydLiKbGEvHbakTk+oEzU2MrAbC7zs4hDVlnAAz9rqG9Tj88EnxEs+J5wZumMh4PEHgYPCfQEYY9omB26Ca9YHs+XHhEw8NVvHjhEFMOLBY7hP2A0jP4Hsay4XGBl/Wp2LxmEql05aG8uVzxofA/YMB7qNIW9FE18AdEJEhfaXX0akzZy0xgDXlVAk46rQ6NhydPrvqqnEuKHSFAC4AJrJRCmRYGNmYDZ65aIYjL6h9x2yNGfcjqdVuhmIFxp4pUj4ylsXssNmNc9UxumYLOWu2OXnHYyml0hnrsDGhsfCzoc7Olr0QwaCRN0tzoCOjomFcyMLGxo8uEVDECl6ulFQuVbS2sWHGi4UCuQHsNJnjmEhhrxqNRmgOtJExEfLJe8HoWsiFcie0ky5DaKH1zmh5fsatme0+rNzITn/0qBQNWdaQL+jppy6ZvUA/OYj0lSumLffZ29k3m8vrZVy4ODer+dl5M3vf+sFP1IeLszwF+QMLS8eJAZRr8CtfKJpxqGGUHHQ1PZX3wrOwtKxLz31Eb7zxpgqlgtkhIv0eb2zpiBFyKeNEDwAUFehL84u6/MY7qm3uq9/sulgDNp+0IOQvvGbi0Ebo+SJR/covf0G/+hu/qT/6s6/or771PQNudN+0CkLo0VaItj8RJ0EoYz0qN38qE1d5uuwD0/b6hh4/fOzym+deeFG3793R1s6W4zdpmD1x4qQNpeiu37ryjo2nNgkeUbQUV7GQ0dNPP2UfQ3X/0A1/Dx6smZ1x3XU8qqlyVitLRIh93IcNzGyxZFavvf6WvvoX/1Grx487rQRmDd9BPhdTo0oUY92yht4AFragZCKntUfrXgStYbUpCs1yXP/0n/53ZsXfuXJDv/kP/5E2tjHVvutc5Nfe+JnW1h5ob29LiwvTqh3smYmC1Vw5tuLPBnM3mysSLr6HvP+uG0XRdxcdc7m1deDkD6QwI/WD0RfWOJdXqTirq9euOfatMl3WU888qerBfmCDGa+3Q4wpYAQzKuZDjLLnzjEGZaMcaGFxTsdWFwxwD+tVrSwsKTqIqbpd02s/eUNrDx7avDg1VTEgavd6unHvrplkdzANR5qvlHV8ZdHvSyKV0fKxk7px855296q6+NQT+uznP+v87TfffF1TM1P65Mc/6gK3UmlKG+s71j5/4xvf1Pb2RjjMkcE9N6vHjx8btNfqdR+MKzPTWlpcVCaR0k9/9BOvObOVioH7xsam5WijRNr3Dvd3pVhQvV616Y3s8mqDg0/WOvZsOmUJHfftxta2pz+Y6UjIqbtg68gsJBMpe2AKBXsRFhdWtL+7p+29LZUqJUtE0LgD3DFpHz++okaVboEA7PADhGQJNlRaWTuWaIVIPhqlWVOQiYWYSIgPgDu52gAkj7jjCR9u8dkS18i0xob6o4EBGuZx4jIhGSZyQA6HsLyFfMFJMhxwbly75rQtjMiHJEmNE6rmp2ZtssaYiF7dxVp4fhxJGVhWDoHkefM6ue+4P6emi5ZqMOXkNZHy9MorLxtQv/Xm5aBxzwT9tRPCegPtV5GjEGc6briMkc4FOENaB3AfOdqXAyBSMJhrHu+w3tGFc084Tch/7gkJEzKeFxnx7FU9s7Vm8iNRzc0WdHx1Rdeu3PYUIplPmiXnGoaxTiYyjikEuHMtAWSZ1iXTyNhSlsmxrjlUoFi216J3FCYpADrkU44NxWsRYX+DtQecIiMJwD2Z4POSVhYXlcsW9LPXXvf7RzuzAb6nlHxSQfbBYSaOFHUI4EMyBbCE/WeKgXY8rvXNhmJEMabiWlpd8uTv3bevaW97WyVIqTjRsYEcCjGdxLD2ff04JYYfRwxnLmrgHon0PVnjME1y0uOHG6ruN3ywZX1yQZ7bRGkSHeuooxyq+ByIXGZKFkyRHCC5NvkcnZZEGZEn8lhNMLkeqQfDjmc8EV6j4z8BtlF086yzk2x4LsWY5bnHjy/q5Y886RZyJ8mJ64T9NiTKOEElxmGMVBQSUZDQhMNuMHLys0N2vkGzpSIUJU2y7TlY0qoe1dIy72EAvxNQzjQ/sPehTZSfwy++MJgCjPkninx/AAAgAElEQVQ7wPiEBODveE94DJ6fSwmNhcIv1gUeE4zFtctz9tSB4sj3pb0YQI+h48SYOjGcThCl6xom0ZDOpw+APhT24TEJ0qAgKQxN95OM+jCB4N5Y0PT02ff9tA+B+weD2CenrQjFO03fXMsLs9ah37pzX6lMXrl8Xv0BtfGMy0gNaHqTmJmf8gIEi9GoM+6lOW2kTDpidpfRLJICTIXhohy6fATWFI0qCSOhqGDgVAIWNk6aMCywD9X9qm9swDcmKirArW9HZ0WCCexUp+9qdMAnWrKl+VlnZDfbIV/Z7LwA7SE1AxOWGRFO+FACo4hNr5Wpad1/8FDJZNaJNYB/2AA2SVItzHzQPNfueLO2rpucYG72Xs/j7EKxYKaLSEmMmPMzU5op5VRvVEOSACZCdPG0WZLxjFs/FtXK8or16I0mevFB0JVaR9sJ8iN0pxq43RJA9sILL+n63Yda29rxjVbb2bWREfa8hzGMqUc8Zk1rNp8xUGNkXClTg550u+OxE8d1pL5Onz3pGMbFhWWtMQ0YDLS5valr165Yz8lzoxRjnezwg7YPBori2s/6QAQgZtyLfyChmBZm5vS7v/s7eu6lj+nLX/uG/u0ff8lAlOdHCg1xX9l0QqvHppVMDp1YAzh34QyMTJo0gIHb/aq7+2a8OGjUm4fO6kZe8MTZ087VRv/4aP2xXrv8th5jROSA2OYAF9P8fEWnTpy03pNCj2g0pVt37ml3d98+BZjChbmiZqbyOnXymFaXV+yoiiXS2tjZ17tXr7sqHekO1zotgrFhR7EhUoWW0tm8RtGMaiyo7VDCw6rLNcG9gycCNe8/+u3fMlu7s1PTb//uf61ao6FqraqHDx/p//njP9Te7qYahztaWZwx24FMhw391KlVZQtZPXz0SNUaRVlFJwzxOTYadXuEnWFNdXwjVN5zLaezcZ0+c1offfUVrT1a0/37Gzp27JiOHz/pNIe7D65pMOrppZdfUrPZt9TN6RvDvu9XmFgq49GEHh21zFhRgHT+3BndvXvTuvb97QPNTM3r6QsvKBnJ6kd/82Pdu3MnZNg3G9Yur21uOrucLT16NNQsxU25jKUfvHdIZd5996ZNtsdPLOqlj76s6l5Nl9+8bOD+6U99QvOLC/rBD36kN15/S+cvXNTde3dUqyFJQms51gxznzSbanVC0ky5UjFwz2dz+vrXvqVcKm6jNn4GokYTibxIKz8iJvaob6auXt21Xvuw1/F7DXAD3OSYHl18ymD8G9/6tqUJaMzD91RtiANRcJACIGcKec3NL+jY8nEbyzGwLh5b1kEjSIcOkJmNojq2sqB4JJTPcD8j/4HNc1MoU8JO14dX5AoY+TD089+AUFpYYfjj6MoD3xVG1VGKbpCkBBaaa4NJGAw5BwHWGQ7bfMHmA6IXl5bN5rM27m9v2Ruyt7tjJrXWaqrZxxQfEnaW5xY06h9pZ3fX8gYWGSYcSevuAWuw/zGNIhAcbR84wWKwoBxAOPyacU4k9Mylp7y23L9zx2ANFplDJ1p9mNtava1GE+CGXIxRP4RLVPkssYR9HxQ49CSSWXdIhAMNBFFPF86d1+7WfjggJsm2ZsoHoJQah4BUvnekfJYm55EWFyo6deqE3rp8TTtVohdTnlRCCEDAxGNpNQ/b6hx2HIOYoRG2mFYsTl42cYQ9Z2mDVblHkWyxT/I5QZpAiPAFcGfaAtvMBofsNMoeBhttzfGRFuZmVciX9Pobl33opX3WYSARCIKU5TR4VDHr0i7OZI2DAxMB9snhEUVbeCSGarR69jNhjk5mE34eJriIsK2UPX2emZ7S+vqGk4egspmItlqjkC7jKQ6pLlJliihhpHRHmp6a0tzsvO7fuq/d/YbLm3iOHPCQf9qYbfNj2F4JkfPhJCmBYQGKEFyAQMgoZFvI2ZxzxQEFM32PPb0XSuMAqkhFLKlF2hrY9kQ6xDi7IxEvRDyqC+dX9dKLF/1+HzZ7jgXO5RPGFOAPDicAX95v1j606r53xokxsNd8lgbVkwjI0cj/dtIgyo8D4OZ57CwxxhyQY8FsOi5jChgGlj9k+U/iFiflSZOmVVLmQhw19wem6o7vZjT2pNYY5NNT0z567zm4QOq9MqXApvMQE33+BERO4h1h3yf6emvjxzp+/pvnOGHv+b7J300iI0NG+y/iKZPJsmZn8X0xsvrFlyU3HzLuHwx+z+RpJ9tVLDa0lhoQsr1V8ykaQIozvddtBw0fGbGjkavhSXcZ9COq15v+O5gANMelcs7jZphkGBhHkdvAkzbI5eaB4QP4c+rlLwGC4SQpj+T3q1WP/vl5x1aPGwRglIWFQGPtHFnXZgd9byYdM4ML6Kb1DkBprXCMmxcNfSguIa2ChRU9HytBqVjWzPSsU0eSKR63502PpBA2S/KsbYii7IUCkqNwGkUWwE0By8Gi6VZURrIskN2u5qZpUYyp22k4VuxomNT2XsOndhY07gty0VeW0RNP26jSbGF8DIkNhzTCdqmApoZ9pLmZktmO5eVVNbsD3aTMp9vTzuMNJ+2wuA9gMHjNrlZOK1fIWhdKHF4hF8ozSAk5ffaMTl047pHZ/bv3VWs0tbm1o2gsqacvXXLcWdMa+yNdfeuq1h6sO30DGQ415jD9bJQwgKFdMal+u+9SjF//tV/Xf/Fbv6OfvnVV//v/+X9YNgI7de/eA+3v7rutdX6upNFRxywfDIwXiGFXlWkqvQuq7dVs2OXwRRwiFwWTGvLqLz55XpeeuaT6YUMb2zt66/oNbW3ve/pCARPax7npko28+AQiIm2opOs37zgqEHMjG1chn9JsuaDVlUWdPHFSiVTOjN/jzT3de/jIn/H64zW1Oi1f/4tzFeWT1IQDMihQKeuQPHXyrWEnnXk/8qRp6/G6my2/+MVf0vKxFd2+dV+f/9u/qqs3buvatetmUh49eqhO51CddtUHXUDSNsA9ldCxY4tOOzpsHmpvLIUB1BWyGevlee8BAmyYXDewlVzdGGI/9elP6vOf+3wwoPYGKpdmtDC/rHarrs2th2p1ahpGjvT2lauamp71Qe3xxkO99NILvr42N3fVajU1VSkpGumoWt3QVCWnjfU1M/I3rtxTp8UB/5Smygu6fvWmk0iY0Oxsbjt5iq6F9lHwi1DcUyJnOUMkacaAb2lp1ab2jbV1zS/O+gDZ7vR17/5D/5svfOHzOvvEGf3Zn/+5rl+7o+deeEG3bt1U9WDb0yWYb1hGQDa/A9zRT+M3OXv2rCdTX/+Pf+0eg5nKlGbmZnTtxg1lsyWNYkma0v0Zlot5x27CegFWq3Vaa5MB7KeSevLiRRtOiejj/efn4v2gvwG2mc+Yw7zv0SQem5KNgoBlntPU3LTNovsHNW3vhBz6qUpBJ1eXfVBCUodOH6DGemT99xEjeZhVGHmq6oNfyFKiSJDmoPFHujAB7jDsyGUgB0gT4hRFDj0JMDw31i43SnOtuNxJLl0rFYs+gFBih/zERlnWsMOmmj1SnIJRd35qxoddDPysnazF/x977xls6X2fhz2n995ur9v7oi4WnVUySEqUREqi4gxjDeMycr7ESSYzmcSTxJEV0ZZlR7HjZJTIciSRlAiWiBUECIBYdGzfvbt3b2/nnnNP7z3zPP9zgBXt7/gCcDgAFrv3nnvO+/7f5/f8nsLzj1sJbi4EqNib0behVGacIxO7rCo/4rCjIWKYGX302CH0OjTp76j9MhIOolY17aMC7qUGylWSApxOTWENPRg+jx1264j9JHD3KNGK9w3bqamX589MiZ3f6xfTz8+LnzNLbAjcCcBcylb3SOIzSY17LIpbt+6hXK/D5afEk9u0ron8hVPguF6pS4vvpz6cZlJmKfTb+qxHZTTcAPM+bLTYdGqab1mwxIcbpS/cpjABhwMM2WQ+l0j0qATQOpA/Y3JiGi+/8gr2s+wAYCEUy4tMXwHZ4+nJFB555ByuX31Xkhe+rnt3V9GoNk2BFzd+XaDMTTh7Law9WJ3sBgkoHIKyKT4JSZzxGpVGWzJVhkh0UK9RIiN9jogUguRYzAB3+odo5k8lktjbSiObyaPWHJifxeFUVwuftyNNtwmo6MvnwWQaw7hTBuo1YQYu9gzQP9ASANe3HVA2Q7KFiTX8/eb94XXNlJ4ezxO+Lm4pbBZ1MxCccqN06vQsLl48pT+XTleU0R6JsEvAxDOOTKHSivPZy3hF5cWT8TYbh5GWnYB2BFrJyPN7kcwgSOa/888xcYceAP5/ZPYk004QbhpN6VcxOekjWUqhyGS10TVN2ZBJu+Hvp46fkhhiCppfTVITc/J7ioXkZ6XXPJTAmyZUw3jzGh8ZVD8A74Y9H/0sfF2jgif+upH4fCC0GSXQjCT2xndovjZBSSRyHB6P0bWPQL35/h8B9w8HtXNdGragXMnqQcDyl5ASLIpitJlswPg1MmmcIMlw8QIOR/1G56c1m8mE1fqm20MsHhJLuZ/Jmjz1vrk5yN4QPJNlIUsrt72Teadc9fGG6KnpcHpmGhsbW8qzJUA/dOiQ9L/8evSQcE1K532fZSWMNBqWSnAFSuNOl0kgDgPgWamtUVY1YX2xIsoWZjGH1aqyIhrkaFjlA5CgyuX1oFGtS37BgyNKptDtEIvGtAcDKD1GB8abwNJDkGvxwQC5EuPM6vARJNstiiPTmr1vx36OLAUHA5Y9UD9OViqMZCKhXGWyH2Q9Wb5DMF2qcNPBQwoqDIkECQzsWNva0ZqSh2WpWBRLQkDOVBe7ym9NPu2opY6pM0EvD2AXfAEfguEQkpNjYh33dneN1AXUkTcQjSelsWZrJlkxK5kwNbOK6jRNhQTuHSMT4hqXucn8DMr5Dp59+hH8j7/3L3Bnaw///I/+FZqdMsZSQdTrVbW1UgvO2Dmut9UIK9NdU+zI5HRKpUeNaheXr1wXI+zx++FmYgaLcvpdHF1cwKkzxzE5O4v9QhHPf+9H2hbUq3UNGmyrpQRicjylaEk+9FjMs7y8Jh8BM7Opqw15XQj7PDi8sIAHHngEXn8UPbjQ6vXxyquvIpvZwf7+Jhr1iq6L6amU5DKUtDCy0WbzCWBQ26loPAcZJJOtzvZGSsZOnlwEgQpNmp/57Ofxnb/+IV548WUkkgnTSNdrK3KRevtINKDCMpqRqZVnIgkZQ5WU+H3GDGixYz+TkXacMZBcqSfHmYfuwMT0JKamJzCWiCIZj+Pw/HHm0cA6oGckjstX3sHq+jKSY1Gcf+gMvv/D72JrdwPlWgGtdhXRWEhs/+T4LBLxCRmw99NbKFfTAOqwDro4sngUGytprC7vYHc7h0KuiomxGYRDMW2FWF5F+RwfyBzC+HP22z3kdjPwWVgMZlI7nnzmGdy9fQ9X37uGEyeP4qFHzssc+uqlS5JuPProQwJX9AFwCCC7+urLP0MxV9DGQMY/j08tndyIVLhhs/R1rjzy0MOYm57FN7/+vNJ3vF6/mmfZtMv8bgJcAj4+ENlASeDOc0PG93JdEhCmZwQ8Tpw+dQpjqRR+9MMX9LDmVouDJpOuCDwYP9hpNVHlv3scCIXCul95PhTLZfltKGNh4RRNl/zckvGgNoP8rDiokZ3nVopAlz8TgTebbakHpkSLvRo0Uu+n9yTDIinAlkyCZunsFTPoMi250gYTmLCLgbItA9QZrUqpDP9ZcYeU6UVD+sy5JVGZVhdiZbsDCw7yBUWe6mcKB7EwO6vt39KtO5IgjjLG2dvBIV6DA1t8ezSKN3TeMjq0TmM+exPsbPRlmY0NJ0+dkIl+ZXlZjcXchtAUa9I5KO2jBK8t4zK/nttDlpkafUYJ97Rtcrq8sDjdYnOpo1asrJU7P5t6Amh8Jchm2RSPfXlsaqa3gD8r407JnM/PJuF22bB0+55y260ulsW5JZMx4JttqD1t+iZSSYQCPqzeuyfgrgZMtaPaRaAwupUFZLxGODBwkOe1Qi0+7wnKK+0Ok0bDs5v5+Bw6GDrJXPWF+XlEQlH84McviOxichWJIGr4Kbnhs3FmZhxHj8yhXMqhznujUsb+ThaNqiHQej2bNtKMOqWngMZUw5zzjOb5QSNlVxsfAnGSUIz5ZJxjsdRUxK9Au4Pae0ap9AR+mWLTrNfg9TnVi1AtVVGrsj+BRTxyR+ua4/U1KoMjRhALzWQZO9nugT4jFt0FPF4NcyIDu8QQZsjn56dyHw4d1Lgr1pQJQmzk7ci/YbFzo2QMqGTp6fug7On06Xk88dRpsf6lEuWfLE5kRwljhOgToQbfmDx5fphNldGY8zqjJl6NpyqVo+7fJNDwc2QuvLToPUrNTNGYyXN3itknoB6BWW7PaBrmvUOwzPeDzzmee/RZmOx2I5sxZCavAwPyNZyo9dWh951DIRtRG3UO4EZ7bwzbQz/S+ykyP690/wBKmtdtpDCjPPcROFfEI6Vk9wF4s4UwWwO9RiubZZOIRo8J+4y2FKPv8JHG/UOD7UA0wZKGokleQFfMuMB4uyumhjchdbQ071FTKt1vkI55FisAtTJBk1nREmww2i6WCGv9yex1stiq+2WrGqUHPtY8O02KgdU0tRlpHOPsgjh98hTeee9dPbQZr3Xq1GmxOHt7WeMut5EdKhspng5jNnuysY1yBz4W+nB5PCatwWpix/i1yRoxr5fAnmM+SXfmlPNQZRIED0kewpRJkEUku8WCmZkpxg42cXCQUbQjHwg81HlgkBHrtdlE6IPV5UK5YdbTfKhaO20kon7FWNlcfqSzJRRKTd3o3EwwoYSpAYwzI6PHOEKtz2wDNWQeFLhG5xQOfR3ncKLng97jYxGSDXvM1CWLTxqfMh+J1ozGkkMMfw4WQZGJpmY2HI9IkkHfQiQSkm6ROfZLS8vYzxY0GE3NzYiZYWEO2T0H31G1mTKmCrBQP2uxyLTKgcvrZlxcH81KDSePncQ/+u/+J+SbXfyLP/pXGFibmJyKqDyEgOTunRVsb2/pz3F1Tg2vHoKdBhYXp5GaSKFYbODNt94TePAFg7rG+s027P0u5qcnceLUUVx8+mmsbO3g69/6DrZ29gTieGiztZHr4ImxpOIM4/E4UqkUrt9awu7Ovg5fXisello5nXj64hP4yn/+D+B0E7j6YXO68Uf/5n/Ha6/+BIXcHiqlnA7zyckE/H7qQhmHakMgGAW3zHwfpRV02JQKw0GWEhAOqJNTMUTifqUpcBhaXllVNCrbdWnyKhYKSkVh8snc3LQ2LAe5nJhSst70f/C2S42nTAyfotua0qFSG8pCtBNnTmN2fl7JOKVSXn6GRrkCjzMAlz2AXpsPDSdefPFF5PIZFcJ8+hc/iXurd/Hmm6/LhDYxFcPMPA2t5SGAZAdDH0eOzaHZLcBhH6DDbU7fBrc9iNUVk2TjsrswP3cEXk9EenSeC7fvXMfu7ibOnj0Dp9uNfKYA18CB1Rt3ZYCkbOzCxYu4d2cdS9fv4JGHz+NTn/440vkD/OU3v6lB+ePPPCmgRoletU6g7sVPX3oVZQH3DmxuO1LxJHIHOTXrlmsVdPptFcBdePgRHF44gm/82dflk+FA7HC4kSsU0SEBwdp5wiUWQ7k9Gsx43lGqRo27x+cTcGdE37EjRzTYM6GG7F+tyRhFv4Z/lpzxz29tbKBSqiIU8cjoyY+F6/5yjcMEt2ceZA7yaiXmdRSPRzA1kRoWtbSQy+X19XgvsyiMBlyCLL4PzHxnCdnYWALb25totruo1xgi0FU2/iiViZ4LpW+0+yI4+LVsVoIP1r/TuM9thF8aWgJ3gu1gxI/UGEuD8mhUarD02NRrtpGUdDEphdIvAutTJ09oQL/y3jXJArjl4KCmEALqKUaaW+bal6vwuH2YmZvG7t6O0qBMc7ZTHpDjJ44i6HPj6uXLRn/PMrS2aY7lRoKMe7PJodW0MzLmneCcyTKK3e9Qb+tlM5FoWlbbs5wu6PWhWWtibzets5Tvu2mcBcqlqkAwPQ6tRkfm9LFUCImoTw2W/DONbkfFahY7SRYWQFHORIMv08TseOrxx9Qi/dMXX1JBIcG/zL/9ASr1huSObN+lbJPPEgIfPjsJfEoVfr7GMEzwblhTE1BAUMghjN0hbEa+dXtFOfx2B9NeSOKwVdo9LEWyIx4PiXkPBTzIpNO4e2sZtQoL6IBSkfr6YSM4S3asfZk5+YxlgpsYbyclO3ZYB4z/pAmR15HNNNY2+DPbDNimzMXaNcyy362tBrfkvFeatYZiKKvVHhpMlaFwy2I20iMWm94ZA9xN8RtZd/YBcHBxMwmIrbRter8My0xij9GQBO3cznBT5XBxo23Xa6f8hRijbxlI4668dXYXEGz3gNNnZvDsx86KXCRzTaDOgcjrY2ykMXISHJvXZ8DWSBJDVppDb6lohkZjajVMOd8zXi9KB+qQTTcg2oBrJsAZuQwHT3O/MVWK+n5uiamZN6ZPgnf+DATDfF5TgsOvw+uTSTX8OvRLSDZqs2rTwf9O6dNo4ODXJsgnYcivL3mLOh1G0ZUfgEgO5/xzaqml6ZTD6M8VMY0084rjVGaowWCjPHmTae9HLHZKGMlUkr0fevM+4/+RVOZDAu/xlB21Rg41stiMweKB4ibrTp0xL9r+sITEinw+J2DMBrwB89J5eLFAoUcK24YK49OcdoxNJrRy3t7aQanALHPzoVOrR1aU8Yw8uBkvxptDubPUHY6n8OTjj+MnL72EfLGoG/jkiVNig7a201ol8xAk68WbhTcXGVsOBGw85cqcf4arScpsyNby68rpztKHZsO40/U9qQoyKTUmjpKsaUdpCMx+NgyuX4z/7s6uVuTUNzI7WgfkwMRDtupG9++h0Yt6VaU5tJXyQh3lwNGDzelBOltEsczEAavRZ6oBlhsIt5gIrv7J+HGSIYjYzxQ1aPCXQkzMCZrEEBlC2SgJG65cvi4DJhlYafHImBCacDpnJbhlADvNc9RnRoOweR3I5HOSzaSUq2vHxNgErt+4jUqlKU0lowsJKIr5vB5WXjICXNX3OtJm0t3EZAmZh7l+dlDjzma+hsysv/Zb/xniMwv4g//tD+H12zE3N6a1+cbaJjbXt/W5MB1B0h2ZfBnZ1hajlEhEZca5dXtZqQV2l0sSmG6jBVu3g5DfjfmFWRw/cwb7+QLeu3kL6WFRFx/81ASzQVdyq1xW2xtmhS/dvos799a0zuU17qUG1enAYw8/ir/3d/++mhi7NGy2Ovizv/hzXL38Dur1EqqsuVdxDnO6vQJWHCKT45PoM+2GGfLdtlgxXpuUG5QKJb1v8VQEdvcA/jCHJrsGWLvNBxuZcKsT2WwW2WwakWgIszNzMvsyw50Me7laQrPVgN1pQSwRQTAaQjga1Rqdn8Hk+BjCgTC8/ogABFtVyd5zEOw1W8ims2qRTKcL6PXtStaxWMzqNhpl42hP348PTUZRRmIBdHvUtVODSv9JB0dPzaHZK4lR5lC5trKLSqWPWJRtrpMaOBYWjqltNxGbxNGjh7G09C6W7txEk0ktlTru3lpF1BOGvUttqYlcTIyPI5cpoVlr49yZU/jc5z6Dt69cxvf++nvqMvjMc5+Ez6s0dEXNdbt2vPrT17CzsSFQ0bH0EA4ETSOzy4V8MYdWj0VJfszPzCIWieHdN9/RVk7GzYEV1Xpd9w3jWhuUYYCGR7+YRCVKNGooVWtwszE3FNHq/tDcghi9O0t3tDUjCGW3AP0GlCpwkE3v7AhohCJenDt/XlsQbgZpmCUADIYjyBcrkg0SODMxiyZ5Pni5EaPhUyVTSo/i96DJ0CPgzjQfZsYz/Yhnj4A7QX6/K8JB+e7qQSDjbmLzyLSaVmICHsOySRoWoMnQKmKCpEU0EcHZ86excu8ONSpiUfMHBXCnViiVNeDSF0HfCUMFSIAwkpMgSkM3zXfSYZtWXhlqLTZJVeg/GhtLqcFaOdmqeXeKYT59+hhOnTiKF1/4sUy8xAuS3PHpwM+JnSFtDhgGIHEuIHCnJtnrtqHBxmCbWyCbhmSCC55PRxcY32rFG6+/KaCk8ADl2HdQqlQ1CKi3gEkkDpbUeRD0kcW3aEvQI/tIhMks/T5T1nqwWXjGsgPDiV/63HMyT377m99Es1HRhqzXN8EHhVIFTrfXtPuSdebwRN27n3nyDl0LlKNwmHgfuLNa3kFwTykMy62aGohyB6UhK+xWJwSfYyYy15hyfT4nxlMJLM7PYGNtA8tLy+on6HW4yexLVqGhgBs6Wx999ntQPA5+L7+GEJ5rjEEl204pKIehfIF9KwrxVkurWk9tJHyciIR8aNarCAS9kqNWiiVda5VKF7VmH32CfQvbqI2U1LDZJsvdQuDuNBG8bJAmiKa0hQCe/RZqNpVXglHGfX2+9GZwK0GJFHECSxQ5wNMIS5LENQTLStZptrVFOXtuAU8/e9qQgCx1Ikjv8WsYoEvWmeCc97UkMcMoRr7OUQERhzR2CShIgtp5+tCYhT8EtbyX+HPzGULpTDzOs5INs4wnNYVFvM74lzpLRmZUmm67fZTYUDsE0zKdNkyJmj/Az4HbEgPSOVhxA22KmMxwKNPpkBkfmVP5r6Mip/tZc/P7yR2as4DX+P3Ane+hWlh/DoQLE0ke88EZEg4fNdGPPGGGWfD3p83oa3ykcf9wkHsoRq1uBeUCNY7GvBQNxxTlR60Tq7aDQa6VOZFWpQGMEARaesozZjpKNluQuYPGL2Yqu/0eHczU1akaeJihKoBN05OHmkgeKCbpY3Q4jaeS+NQnP4FLb7yBzf20jK/Hjx1TYQyTQTj1MlmFRlU+QDiB8uHLi1MxYANmfrekmeXrYewkbwpG3o0eEjos1Mpm0eqdrC+nTgJnMgB8wTwcqROn0Y036sb6tv47V4hkJqWbG7DxlXnyrH9uw+nhwewScGOZ39kTJ+AL2pEtMmqxj0yuiBZrt9UyxxQWY56hEY6aVxVMOO0CaFvpDHb38q/pXUkAACAASURBVGh3Wwj5XVicG4Nt0MaZMyexl8ui0qyr8W5rM4NSzgB3agX5wKd8h/9MEO/jz9bi5sCJcDyE+FQChVpJhVGRSFSf6fzMPG7evod+n5Y3Oz732c/jRz/6Me7dvaM2VqZstOtlHVAeX1BglVGMZOjIerjtbkWMdVsNRbL9nb/3D+FLjOOrf/hV2N1AMh7W9mKTTX+1lhooefApL3+YLkBNcTIZVTJEt2PFq69fwgFjNb0+MfNWOt/VktvA009dxMUnn8C7167j6u0lZA/ypiilZ9arTP6YnZpW0QcNVYnUOLa3meiyIk2udPc2KNN4dnwc586dw172ANVmW2Zrln/x4cFBhKlArOVmdCCjSsmE0ygbjEVhdzuRK+fRt/fx+BMXJcmhwXJ56RaSySBOnTuHbH4fxUpG62K2/NXIijVdaFdp5mS0ahvJVBjJeBIrq2uw0UDMIcDS05qb13elWoLH69XwHIulpIXmgDo+PgE+JxiLyLU2h8VENIH5mQVceuVnKOaLCHgjuHlrBWuraVBdoQ4cpRlYtYnivcD7hitou6OHQIgSNmrmu4ilfDh8bFpbgK2ttFbx2VxNw+ihxVkd5Mn4BCpcAfds8hXsbq9jdWXZdCk0OqiVmgi4vBgLJ5QyVW7WkZqckSTn2tUbmJ+fxZPPPIEf/OhFXLt+U9fa+bPHtIImC8mVvMvhl6zmYH9bLGuVWz2PT59tzzJAocwBt4pwKIDxZEpbuILkKTkZ2bnJoPSBkhK7y80wRf1aNBRGpVzUUM/7jCw5h28mhDAli+8lwe7W+sb7BToETzwfyKY2qxVUigW0aWpzAr/0K59XS/D1mzexs7sn5joYDqNQrKJYqovhZM4+E7DYY8DPgiVpIiOIIMBiNwJ3Y+DjZ08pzvh4QqlW6sRQxCGbqrnGZ5080y24EzPAXRIPGq1pwG0zFYOMO9f6fv1e+mj4vQjcDx2eR61SlARudzMt4oZSLWryqTFnGR5ZU6ZsUe5IIyTTiHjNKHXCbkWr0xAJwq9N9q9S5GDbkiyGEYtur1syB7vTLRPw4uIMHn7wNF556SVkMxmZLI38kppbmz5vSgM4XOkzE+NuNcDdaddmzeHwwO70wetnAUxbJUtz41PaMtxdWlKco9cXQJkZ7F2ymyxpawukalNlYRyxDREaTRlcMLCBvFPHytIsm5jzroUDj1/SPofNhuOHF9BrtbF066Y+P6Yhra7fk1Y9ly8pLYnBBJIi0X0Ki4YlEjIkmRSJTIMu5aJEl4wDtQzg8bnEYlNzT+KJfrH0XlZEGA2+xtxJOYuJ6CMDTbMuP3/GnbI4jztRFuKxFI4mbzLOvMYp33N6bHD5GL9IuQwLEO2oVJhY1tG/G7GEFcViE8223MoioQj6+YwI+JyS8rUaNZ1//P4khOgZKDABqNlXjDA/fxkvJY3VnEAVkdh2DkqUmlL2QskPWWDKNsmwc7Bq1pi6YxURQB8T703KvPjnxCyzD4apZKMoZYJp/jdq66lZ73Vw9twinnr6pBkSh9ruEbM+Ml4SBPM24zNX7amSwXDANaSXGngB1KodxVyTbOE5yb9GA8kom51/p5yFA2wgyIHESGmMNp/xi7wPTWLMSF9fLHA4M8MHvx6BOYE/Mdb94JrDKIuvmKzEe0dfh2c1tyiSwhJYm4QcRV0O9fAj9Dj6eUelSxokCObvK3UaadrvR5yj6EjzfHDA404iHD4iTDQaDPR7hhsLM0dYPgLuHw5sB6bn/Wj3iiZKCwMcOrQAj8uL9Y0NGRUZH8eKbObrUpohxtJD7ZsTbocNiWhEwIirnnZvoJWtx8fDpqM4Ra6OycyYQ5LNlWwydeuA49fiTc//xuQZxnP94i9+CuubO3jryjVkMwcmikjSgqJuDiaRUC7CmEHeqExi4KFHZoBrykqN6RumVILMJ/WoTmniTASV0aOREjAxhDRmMT+ZObVk+Rq1KuYXZmTU5QXOpI31tR3JZqz2rgpYOJ3bLE6xfsag1kNqYkxGzd2dHUylkviNL/wqrlx7GytbK3qwska7XG+hUKApkayZC9FwCF/8tc9rgPjZpVcl4zly7CSu3VjGXrqg5jl0WxiLBbXanZmbVLEGbfrbu1m888511Ko0bnakqycY5jqdAxNrPXzMPG63dECxpfPI2SNoDjqqqGcOPt8EGnRZ/EFJxfTUvLKW33vvPeVVS97QrsPCci0acXsWFColeAN+SaTIinmcHg1w3WYTsxOT+C//2/8BtkAQv/vP/he0OzUxhnyoej0BbG3tGla6XBKjx7/IuJDZTCXi+E++9CWZdf71//F/YXN3T4wN87kFoitlae4//aln8IlPfxovv/Y63rtxA/lSSc2BjEjjw4jtgLOz0yoFIptHaQrX2VtbewJ4NGe5bAMEvA4koyEcOjSvgckbDKNcYd5zDzdv3Eat0kAhV9A1nIhFdA3R3MpIvHAiCofXiRZasLktGJ8aw+TkBO4s3UanVRUTSFA9YOu7g5FrFXky7AMPBk03cmk243K13YDTbcVEakpMPhOL/MEg3D6PBiTKRQ4KOXlMEskxJONjip9M7+9rne/1BnD67AkzlDabSCXHEfbHJCv5zre+g7HUFIr5GlZXdtSMSiaND1E++FWpDWOE5EMrGPbC5QX8IZ+G1m6/jkDILfnZ7t4+FheP4datO2LlU4komvU6MjtZoGvVtUyNaq1cQ7FQFSjh/WYbWBHy+DARS8qwWWJ7aq+Pick57O7sYWJ2QubRjc1t5ZmTWQx4bUgkghhPJnWmVEstbG/s4SC9pzShXLGqduBkMq57uFAqolQti5GMRSjJsqJaZH9AGS4P9cG83Zm64xY4VyNmo61GzWq1LBkCfTaUNPgCAQRCYT0oqZUn0Lh1/aY2RjKp05/SoUyIme5udOo1+UzqnQ4uPvGYgPvk1DTKlRJ+/OJPDICsNpE7KEvDSong3MyEggDIBhKQE7ganTibYGsI+AIGMCgJy4pJysdK1J2zSZmek4aA16h1mHIK7jMpw2KBDgEN05N47jJhRWVSoYAAPVlh/jm2Dl987CFcu/IecvtZo2+n1KVaRVGpMCzmcqsN99SpEzIm37h2S4M9z2vK8AiCTIEeGVS2XvZRq7QUAUwQZ3cZ6SIlDjanS1tVDudBvx2lfB7lUhluJzduxjDb61rEuNdqXXlHONg43ARvBMFu+FwO6eItVhc8vhDmFmfx4EPnMDc1hoO9NN59813cW75nfAIubi/IiDu07SCTKj8fQabVgkjYKcM//Se99gAdSx9ta1eMe2dAUyfBk1/nfCKWwN/+zS9i494q/upr35BBfWoqhXavgXAkKsY9vWeCE4wJkN/XilAwAIfTqfOOhBM3EWqcZZQnV7U26s/t8Hidem38nCj32dxMA32bnqV89tHESuDOUAe+B3x+kuzhdUeGutenbIKJQjaU8+xW4dBDNRFTZRg7ySQz4yML+t2wO+iRobmWST8uXeuUKDWaw1QZyiuoJWdmvMuuRCi2ctNgSk8Az0MWxRHsV2o0ALMkz/pBeRLvN7an2k2yDAMjuGXi9UJzI/sB5PHp9lEp1lSQRYKNTePcvhK4K9xGX4NsMSMVacI3TD63kBzmhvmF2pydP7eI8w/MD1OMjDxFzPpQRjKKQhwlroxMm7wkRpr3Ef7i+8dhmvpzevcMkP3ADDoC0GTqmS7D+5ik1gi48/ePQPVIxsKflTp6psTwr/uNoyPmm/c/8RD/4qBqyqdIfJpW25HURWDdZrTuoz87iqZ8vyxqaCwd/Zwj8H6/XIa/pj4Jvp6hUXeUXONw+BAJH1c7qlKjhmz7z7P06on+iHH/cKD7wpEwao0M9vb24fO68cTFRzSHL91ZUiX83eVlwOLC+noGO7vUVPcQ8vmkL6TjvNdj0VEHnTZXkRZd9IFQCM9+7CnVkd9bXVGVPA9oHgDhgFdrYj74zYVgkV6ceHoslcRnP/Mc7q1v4p0rlEEwoqxhmj/bbT1Amd5AhptpIrV6U0yT2+NGJMT8ZaYpMBHkQIcybzK2sSr7FjSAkKHgP9OxD/jDXjEZbN9knjvBFRn8xYUZBIJuZRDzQdjr8mDqolDOmspmVd6z7ZCGqroO7HPnz2BudhpvvnEJg04Hs9NjMvZyjU/Dkj8YRhdW7B+U1KTIkiaWb5w4fgjjk0mUq0UEo1EEAwlcev093Lq9JnDNZIOgBzh1Yg6Hj8yi3CgiVylpCNjZKajAgutZNlkGAwGUGZsp4G6Dl6+dWlJ7H+F4AIunFvSQynDtPbAikUghFIohHOb/o5idmdchkU7vYnNzHZ1OHRvrqyik9+EcMDasjgY9BQ6TA8z1uMPmhLVPjXsd85Nj+J1/9N8gMj6J3/3qP1F85MMPnpNuuEwNLU2V9RYuXXoTmWxaxT3MsyYj77I78ORjF+G0e/DKpUvIlfICKixhqpdraFJzbxkIcDz62GO4uXQXN+/dE0NI2Qc9DHLl+32Ym52Sh4KxmMyCZxzkK69ckk6Zkh+vy46wz4loxIsTx48gEg9rY+LzRzCwOPGNr38Le9tZlIp1sR+xcFDME2VjB/kDTM1P4cjJo7i9tqR4Mm5LytWCfAE0EpPhPChUkZhIwh9mzOSadJ7dJh9WHVSKLURCMcDSU0ybte9E/qCsa5vJC/RwePweTM1MYy/L4i6zaaLO/CCbl6SGADyRSOpBSBNhJBjG5MSUtlPf/+vvy6jHDOtmvS8TNw2f1EsnUxHs7e1JU+3zhZT57/Q4Mbc4CZtrgFqzqiGkWMzrGnC47Drc+fuDgbC2ZVb0UCmUkN3OIrN7ANrsqmVmvZMFJAA3LcWUF/idTkwlkypGKzXrKNQbGBuflmkwnoohEAkYdpC17wGvmnUr5ZzKy0KBBDK7BWyu7imFhjctgft4Ko5UMo6BDcgcZFXEROYpGYvKX9BtccCmBIXn0UAxdMxVpxxGRuxyFUF/QPGwBBgcosrVOnz+oIyGfO0+btuabYFW/vlavariHA49ZKmTkYg2TYxRrLUaOHaCA5QTx48fx/LKMt69fEVGY25xDnJltBrMLXdjdmYCjWZFGnGeO2qEtbI2vi9/x1giYnKilZwxwFgqoUFXzaVD4M7vbwp6uOEMiM3lwElgQrO50kta/Cxq0uX7de0abT9bRj/7uecwnorhL/78T/U5FnLFoX+f5tSSWGtKW5JjCTzzzDOolsv47ne+C5fTtIHymhB7OQSflO4w/YN56tq89siyM/6GwIAGRSeC4QAmp1JwOQbY3d5GsVBC0BeUIZ9+DSoHi4UaanVqgw3wc3oMcGc3A2McKZtjkZY/GFUvwdPPPAEbethZ38Dd23dx5co19BhRabVpa0ASwOjyBzpHKW9k+Vso4MT8wgT292hsb8PitqPFOF6PFxaaMykTcnp0ZvG++q3f+ALqxTL++P/8Y3TbDUxMxtFDGydOntbX/slPXtGgw2uF0jXKk3gW83PhvUzvgMPmVqiBQhOpoXaZ4rlQxG8agVWeYMWdpRU1nWp4GabPkNRyO0gyMW3IrXK/fC43bDbn4COBJFq1NkrFhmHrmV7GgASfSbDhJs3lIrlhlWeFy2W2ijPwoFLllpoeCVN0RMKEgJ8RygH2CSgSuYt4JCgfWr5YRjbLLZBhjmmm5QBAQ6U27EPQbXOYM5kRxWTyZVgi49zrKpjAOrDpjOB2mIV3RKtMzaIhlVsbymVYhkXAy9Qv1eRRU+6wGGMqpX+RIE6dnMPDDy/o2T7SmZu4RMN66/+MQVT5kvm1ERgfMdQjM+nPozASHATilLAounWYe86NGMG9i1p8t1ll8mtRW8/vYYzqxrTN94UsPn8OI8UxiTY81zmEcIDjaMBNwIi15/tGLGVkN+ZV3R/hOEp++Y+hRkpj7gftI+A+Yt3f9yLws+Y9Osx4N9/DjnD4MHy+ifuKlkbSmvvza/g5Nj4C7h8ObAcmpn0olHZQzJcQi4Xw8ANnFf119+4dFRTRHEO8u71bVFtopzlAIhpVNNYATckAaHJhUQXb5Giim56dxj/53f8Zt+7cxF9969vSuotZGvSkQbbZjOGNrBDXpLyfSYeMj6Xw2IVH8eLLP0O1OVCTn9ZIXEH2OpiensD5B86J4d/Y3JGJs1g0WsBYhBo8t4wzebLadR5ofbi9ZLM4ORvjCBU6XA/yUAlFfNLRMf4xHIwozo4s3NHDiwiG3Ir94sORkZZsicvmMjqI6W9loQYTJFgZzZUszWQ0gVYrJW0TQkGan1x6+HIdH0+Nw+byotG14OqNW3rPmDV9+tRhLC7Oqi4+V6Ie0oatzSyW723pQcZqca/dgnNnFhFPBuEJO8XklutNXL+2ojUwgQq3m5R18PSlUZMrdx6KBLyMUgtEXDh9/jgmZsdR77Zl4J2b5/c+ismJGemueTDp0Ol2sbK2jPX1Nbzz9pvYWVtHq1Q1JVR2m9bYZKQ5cTPBgk+BfrOFqUQCf/u3v4LDZ87i9776v6LRquD06eNKK2JJC5tAna4QfvTCi1hauq08f4/aWauIhSP4L37nd+Bz+fF//+mfYm1rVclASgHhGrpK2YoFH3/2KYGkqzdvY3lzE/lCCcViWUZmaimZijQ3PSkGlp/VxOQUDvJFAX2affiwcg61+163BcePH8H0zLjShJhYlM9V8dqld/TeZ/cL8gdwmxNRLnMXtXpFUX+HTh7D2s4WMjlGaTK3l6kBLE/vwh/24MjR44gkori7egOtfgEz8+No99rIZYrod52wwaVoNJvVhUK2ga2NPeMvkRTAjrMPnJEP4NYd5q/T2JhCMV8RU10qFU0cqcOLVr2NUDACu8WObruJWDxqogC5inVTzw7s7GzjyMIczp87hYcfeQD7+xmlV/gDUcXUubwO7Ga20GqX0WZm/bDimucApRDRaAKHDx8VC5fe20S9moe1O8C9pU10agNUihVdDxzm+Hduvjhok6jyOeyYmxgXeMjXqmgyp6bRgd1qF2vOBBoOMDQqUl8+Oz+LbGYX5WJByR35TAUH+yVkdrPoMCWkXsXMJH0TPhLAyOYOUGNMopWDaAytWlXmNw50BIA0rFG+5w8wtaWvbgkOu9SrU/pEvwUtdoy3dTl98n1QzUDgziQnPtBZrkPjPTsayMJTVzsejyHo8yK7n0G9VcP45KTe87HxFLIHWezt78s8y+s+myuLkQ4G/Eo8ancbMn8WiyVt++jbYawoDXIJAXeaGQnketK6N+pVVOs1ZajLU8PXQD8Sf5/bC6fHjVqDrCobXQl4HLpX6ckgqRGOhsWIUmsdCYfx6U9/Cg5rH9/97jcxnkji5s0lOGwudAYW7NEf0epq6KWU42Mff0Y63x/+4AeSzBAA9tBTSzFlB0xp4vfkNo5FMZRvUBPLGNWBlSU9LQ19NMbz/mFhTqteR6XM+5kmUhI6ZNytYsbJuDdpgOUQorIjK9weG0IBtxq4yaKHEgk8/czTePyJR7C1uabP4Mbl67h69ZpJq3K7RXqw4Zl57N02zPOpzY0T4PNY5dVgXCbPdrvPjUavB7fPa7ZkTCdjDCFZ+4EFxxYXdb5efucyXA4bZufGUKkXcOjIEQGyy5evKRJTcZvMgGeXhs8rjwUjP2W2tDFb3C9Gn65/i8PEDE5MpUxUMq/tYgV3l1YkOWGWeZ8xl8N2ajLtlH2SvZ4aS2k7wvuTJmjpoXl2swSr1EK1YWQhDpcVsVQMx44f1pC6vn5XQwIHC6bR8L0k8cLneqVC9px92QNJvyh14RcPUzLV64hxD3OACvo0MHDAqlPWpPhD09TLDaxsD3YiwmGqDVuyOfAyXEF5/cQIQDwawszUhJLQ9vd2tG0g6G82aNyk1Memz50/CI2dPDO4rXB5mYLWM+SU1YJUIozFxRSeePy4hrQRSB0x5e/nlw8z0I1e/D9k2gWw74tNVI78cBCg7ptG5lF6jAYIDl+SiZk+BG4teSbz10fAWUVO3b427IyCJvk3AuEC9X1uMXivmwZW48voCfRzABi99lH6zQi4K/ll+PrE4A/zPUYYclQk9QGbPyyLkv7evEejdJmfx50eTwyRCM/6/0hm+0gnMwygLBaXPgLuHxZwP3I8id30moxFTrsVhxZmUC4Wsb9/oKIlstz1Vh9raxnkCizSGcik4nTwomxifCysKZImH7ItigwcDFTzTjPo1taWmC6y6jy4Y2EmPfAgNdpG/lneIpRlRMIBPPfc38Lrb72D7XQBlWoNkXAEFckhKpiaGsMDD5zH6tqazGfMud5N5zU1xiMBSU9YHV0oVJRC0+sa1r1vMdXurHamboXfk1N0JOZRXBZ1XDRKSgpykMf0zIRa4wAabgxrw5uP+eHMDFfxAzWCLIJiEUuL4MkvZiibzeihJt06WSkOHf0ujp88jSMnz2Flcw8vvvKaSedx2XDsyDzGJpLIFg2TTtaOiQZLd9eQ3sszZAYuSx9jiRAevnAGUwspRMfiyOSL+P5fv4RstoxKsQlHf4CA24WgLyC9Kg/RgD+IWpm5020EAnZcuPggPv+Fz6JQy4n1mZ1bRDw2gWRyXG14ZEFZSMUEhM3tTbz97tt6YO9ubMFGNoAMgDnPVaiktCCbS8k6dElNJmL4td/4Eo4/8BB+/5/9AWqNMhYPzWByKqm1sdsdoR0Xz3/7e9hcX1cOPmPvaISlsfThBx9COBTFrds3kD7Yk46cB3ej1kC1WNIg8vhjD+D02bO4vbyKu6tryOY4UJY1TNDAxs9hampcD1iWXS0sHsbq+gZuLd0z1c99i+IxXVw3Wvo4dGgOyVQcUzMz8kfsZ7O4cWNJjF1mLyspFTPUQz4XBr2OTFrUYDYYETgwNenlUkFbHerInUEL4hNs/gzL3N23tBAbD8DhJcjcx8bWNgK+OAqZKtwOD86feQi1egfpvQzSe/t6+HOlnppIYi+zr0IxyrRC/jD6XSsG3YF05wT1W+vb6DQGsFs4CDBtAIgnw3j0wkXEEuO4ceOuWOfr169oWHns4iN48OHziEcjWF3b0v2QL7Izga2PNUncmN/Mxl0ChnwuL2DodpGxpaZ6gHIlg1Ipg0Qkjl7ThqmxQ7D2bbh69ToKhaLOEb7PisXDAGGPC/MTE7pmyLb3HU7dn8zdZrIJNdxqSewMsLOTUXY1TfChkFcgd2NlU2y+iaCrq9lyfmFcQI4Aku9Fnds4plVRRsB88XYb1RrX//QtkBxgzJ0V09Mz2N5JqzyM1zgbh8n2c+BSokXfJEn42YRssWFqipubljGbMsPcYiIZqS8eS8QQ9Hqxs7WtzdD4xIS2fGx6Juu7u79rrt1mF+kMG4x5fbA5eMy0OLocKBRKAtdESWTfuDliPC0ldyQUnHYLpqcnUcjnUCzTHEpgXBP4kukegNvrU3IO6+pJSYhF5RaRhEKrqzxxSjo0xLQpAfDixLEjcDksuHnzKk6fOI4333hb20tKWnb2DoZeIpZmBXDo8ILkZSsry/pc25225A9Oj0MRuzIb2sjokh2kfpiyhha8LDQK+iRZomeR8Zi8tsgac5NBc7vb7lISTqPGJC72Z1AqwxbVjt5rF+8np0UFTOGQx0hGnC74wxEcPXEEJ04dQ6VckKfnjdfexN2lZW0cWBJHoE6gxESbUoEDZVuymEDAofvUHzDmfQ4jdp8HjT6jgL3KP+cmhyw2P0/KwB48exa9Rksm6UjIj1NnjmJ57aYK7UicUNfPYVBZ5u+nynhF7tDrQIKK5yS3ZmS0B3YLBnZq6mkCNoOih6ZkiwO722mVNJm2TKfeWxI/PIc4QPH9W5idlkeAyT1KDnE4dE3321ZJy+pNyivMJtDtd+qMbbRqcNj7Ggip22/VWU7ngN1qE/lFuQyvETnPSI5zgLFZlAJETxAHLjfLPNBTXHGrza2OaVvlZoBAULJYFg/R7EvMTbkMm1r1IDTDKb3hPp9DgHthehzgvbK9LckpBxaT225kaRzayObzfKw3eopEdUpqY9GWlnxcIh7A8aMTePzxE7qHDKuuYDddkyOd+kgmM2KuqS8nkXc/40z/GeMcKUPhwK8gCeNoNTGMQ3PriDGnBn9UZkS2nJiCLPwIcEvLzkbgnCmJ01BBWSm17sOQDAJ0foYE/Pz+BNYj1v1+4C4Zy7DdVIB8lBE/BNP3c+EjMyrPPf4M/Doyrd6ncx+9HiXKKKBGuzFEo8fhdsf+RkOqAfr3s+42VKubKJfXPwLuHxZw//yvP4Olu5exdGNZV/vs9KSAO8H0ufNnBSAuX72Fa9fvIVegQ38ggORnKpelJyDOSZkPKBacVBsmVomZzLxwaDDliperfa7bImG/plfmeTOOkA8Y3uwsC2L+7he/8Kv46SuvYCttpDCUc9DwWcjl9GBiXf34xJgKaphS0WjRod3QgygRi2NqYkYGn+XlFa0bVXPMh5ouPLbA2dBtc0tgQSBExspUKXOF7PcFsbW1raKgeCKkOCy64RkpVirWZMJt1k1TKx+sTIeh9pTRhcl4RKYzSmnCTI/w+VAvl+AccNKu48jRY3j4sSfx7o27+PFLr2nlzgORkppQNIT1nW1ujKVHjSRSqDV7Yi8JVqu5nEDjkSMLmFocQ2p6DN2BDS+8cAkry5vIZ8qwdnsI+70YjycFZPm+8tBX42m/Db/HguMnF/HF3/w8ggmfEioYrZZMTmJsfErgiOCFmwCysLliAXfuLuObzz+P7fUNPaSZyy3dPSuZWz0xUkxLcNI4wxVyIo7P/vKv4OSDj+L3v/qHSvyYPzSJj3/yKaTYahlKYHMji3/7b/8Ed24vCWRT91s4yOnBxNU8TZPMfWcaQjQRVSwok4m40qe06MEHTum9ZMTj9v6BmNVCoaw1rBj3gB+pZGxY8sWG2CO4fWcZ91bWZdyiDMxPltnuECN8/MgRzMxMGUOdmveqWF1bRzqzr0GG6QtMoPG7CVQ6Jv+62UQ6X4bDHUSzU86ptQAAIABJREFUQxNRHdGw3wANXxsnzyxifz+rgYQSjdRkHDvZnSFT6YXfG8LqnW3USg1MTkwiNhbW9z84yKGklBEmQlC2Upc2mHGsPT6Mu3z1TIZoIRgKo1lvolZmBnMLoTCju4KYmBpX2dDMzFGsLK+jVC5KJsMUoUgkoJg1+jfWWL5V4qaiha2ddcVFMqqQa/l8Pq/3kIVe8fg4uh1T6c1EilxhF14vo2GZKe7CxNgs0LerEVZSM666uaFiuUqvg5jfi+mxuBJNcpUqIqkp7O/n9IB64MEzmJoZU+FToVDD937wMpaWtgSSH330HB48dxKry/ewubEp2QLbTZmNvcDhNeJTPGS+UFTcn5Je2ALrdUk2RVlXXZKZus4hFjQ9+7GP46+++S0V7XDjxIcVNbN8D7iip0SEhxkL5Oi9mJ9f1PVykM9pY0jttKQi3NpggEgghO3NTaQPCpibn5EkLBqjBKqPe2v3xDZzACRwJxgjMUK5knS/boK6mob+UeILU2nkpbEYsz29FRcfewS3b9+U/Ia+IZ6bPAv4vOZ20+Fy6/pgrLhMbEySsFv1flG+SPDMWNQWm5jbfUyNT+DiY4/CMujglZd/golxmqqvolAuS9+/m85Iyx4IhjA5NY4LFx9Gr9vCj370A23yaKDltcpriiZuGgtD/oDeZwJdMs+tdgMurw1nzpxWwssrr76mAYLXHgcsmhIJ3GnQ5+agVqkJsLckvTDFMwS4Lg+BxwBelzn3RcKwuTrgw/yheXUSZNI7yOxlcHdpVTIysvv0aDUYvwcO/WzndKKYa6BabuiMYD58wMf3aSgXoXQTPQH+vtUYwz2egFh7DsSfePZZuO0O/Nm/+3Mx3nML0zgophUkQO/OvdV1IxflZykZBOD1efRaGPJAHxallZTKkKLtK2Od4k02hw8kUWX+fK/Vx95ORnp/GRy5PXGaJk2y+CxMYnzkofkFdNoNrKwuK56YbDbvL0ruivkm6g3qVYyBmKsC7ZQGfUSjDGvggpTmVnOtEAAyTlKm1i5EShC4c5vF/+b3uRH0uRD2uxSU0Gw2JPUsl7tGF8+HFiEfSwo7JLkIhinVYWESf9yBugS4fZBPg6VsIS/i0YCSfdr1KuoVBmNw28uwB+aXjyQkVqXWUAZGhp8Z+w4axEkccVtPPbjHgVMnpvHsM6cFTLkBUeSlAOlQZsKCL5EJJpt9BJSJCKTzJgnDrHNlrBvme8RWU0r7QdMoI0gpjSH7bkI3OAhpkGhxyzgcFFR7YiQxTJPJZDg0kfj4wLA6YrzF0g9fk1h4Za4bKc/9rahk9Hn2/Dz45s95v2Zf2gUVJxkaflTW9P7gMvz1UTqM+TnM1/V4JhAOL/4cSP8AmRrwztfVRD5/C+125SPg/mEB93OPLWA7fQ/Z3bxkGZOplOrNaYx6+JHziMQj2NxK4613byObLaLeGiCZYJ24C07rQEwpDy2WZkzPLuCgWMbm5h5aLYvWjNSDcw9IvRqZG4+LSQWMXQtgZmYWW1s7SoBgJBbbNH/rS1/ApTfexOrGjhrgWCBDTS8NiEykoUaRecjKGQ6GMLcwr5r6e3fvamU7nhqT3IQPzSIBd4VGQFOcQNOPlcpU4vh+R3GFbg9Xg31EotQmh5WfSyA0MZnE1ERCv5/AkVKG/XRerFUk5FVaA1d/ihobDBSdRRlQtVLGsZMnYXGQEV0F2g10GhWtik+cPodsuYkXX35dcXheB3D6+GFMTI1hO7OPxMQYzj94Clt7O3B7g5iamkYpX8D+zg46dRaKdOEJujC1MAt/KIq//Pr3cG95E7n9kmI5/R6WBU1qWKLGWZ2xbea79+F3W5CaCOPJZy5g/tiM1oLU3Pn8IcQjKdQq5s9Qd8qfh4x9oUzZyOvIZPYw6BKo0cBFZtemlSY1pAT5ZKT77RqSkTB+4bnP4NyFx/F7//QPsJPexWNPPIRf+tXPIFfKweUNYX0tgz//s7/E+voG4uGwHuSlPBnNFhxuJxxyMXH9asHY1Jgq1Pd2szqkPQ4bDh+ew/z8guRGjISkRrhQrJkyE5dVjZgEgvRR8K+5+UVcu3FbRU0cNoyucwC/i2kOFjz9+JN4/OJFZLKUPDSV4//DF36I1bVVXTs01DmZ6Utdcb8tlpiRmq2+BYeOncbmTlYgOBmPgVJHy6COeNyPTOYA8VgcF594EvlSHmubG9je25X8hxIH5fx2+2D99dhERGk7nmGXQKPTVAtje9CXWZRSsFyWOumuZAVkp5mqwu1MLpeDL+DBzFxKf5+ankGnZUc8PA6f0y9zMeUWlJjQVDhAB9u7W8rTV452h41+LSXo0HxrNm80m1pkeH3qiWdRKTXgsJoEjJ++/IJ0mdUqD+82fF4OHaZ6ngMvdfhkMVXF3m4gwgjPqTFUymUUyOq6A7ov+bD49Gc+icnZMd2Ll9+7gXffu4GDIj0jXQ1oi7NTyGdzuH3zrhhF5k1brWStI5iYjErKxpx0DuhMmnHaBuh3mwJbpWodrZZZPZO9o4ToyaeewZ/8u3+vTRnlM/LAkI1USlNLBmcyylzT8+cfH5tAOBRGLp9TIVwoGoHb6cTjj13E1uo95PcPsLWxib2DEk6cOo4jhw9jdnZGbOOPXviBWo3JYrIjgZ8d9cXM3KcxW8CdgxNdzIxq5HagTiO5V1IjRtKGI0F8/GNPY2npJlbWVjQMNRtVcx+qydgUIDHqj03X2l4qDtIwtpSf0CvBRCLKrSwDOw4fOoxf+uxzKOb3celnL+Pc2dN4/vlvYXV9HfFUXO9nf0DTpF8a8t/80hfx1puv4y/+4s+Um833h8OkSdgx67dYOKQhl4gvEAgpeSsSDyKRjGNyehrf/e730Ol29LNG40H4PV5JhDwcOLpdlItl6ft57bQ7FpFAhJvK7HZStmRBPMw0JfK9A7j8Pm2DT54+jlIhr9benY2MNjn+QEiyP7VxU9bX7WJmehHbG/u4u7QpCQKHAUpmuJVTERKbVi3GR9JDR1GXkUjcEAalMk6fOKlYyJ/+5BX5qGgohd2Uo9EgvpvO6udhchCHGYIu+iK4rZIBmT4WC/XpQZEeBO42Noq67Bqm47GoCIv9dBZbfHZSC92zmMhGxrP2yI4PG3XdbpWs8frY3tlA9mBfwJJntt3qRv6gqox1LWCI252moZwdLVRSMqig3xmgVed56dGzuVEzTDmf1V2miAy31GQ2eI7GIn5EQ26MJSPSojNlKnfAkkCTHc/rgEZase4qAqNI3chtKCVhszmT3Ai8iXb5vPC47IiFvOonye1n1Geg0ivmsPOetVv02skDN1oslhqoIIxbBBqseR+qOb3RxvFjM/jccw/o+udmXGJYSoUcxtdBYGtSlgzTzd9HsCyJytBnxwQXmkFZrsTfz7OZL5f3LAcYlWr5TMY7B4NRTCSfMcaYSnkT039MG/wocpEmXhKZZORFHN5HjWszQTZ/mBsvAD0cNkZ/59eXEVWJ2eb+HoF3JRTdB85HGFK35UgSNGqCvS/DXubdnwecFkZOH4LbHf0bZtT7f9uIda9UtlCtbhiW/iNz6ocD3e2hhvKaG9UeOvUWJsg0u91ih2gWo3EtV2hgZS0tJzmZkOkpnyQeXBvubm+pFZOJHDOzC+jBirvLqygWW2p0s1oY/UiGm+cIGZkBgiGafxxIJlJar1M7yluUuvBf/IWP4+r169jeyaDWbCv+juwxmTDmfAcZy9coK/mCjFMwHBMDurm1Ls0bmXMmM4QiEWUfX71+C+lsWQehw2qXbrbToImGqRx2hGM8XTo4fGwSyfFxaUUpwyH7H6Wsx2LHznYaG2t7SO+yUXaAeJhGULu+BqdzHlpspUvFInrwBkJR1NpdpNNp9NtN2AYtxUs99NgFtPpOfP+FV1AtVOEc9HF4YQpPPfEYZo8uIEzT3VgcS3eXsLmzozU+hynGITarNEq6EYoF1PRnd3jx7e/8GOur+zjIlCQTGBtLKgt7N72PfLagRkQrs2GtLHrwIpYIIDUZxfTCJBj653L5xJYy8zu3n0M8EkcyllASA8EiB6cbN26j2aqCX4zZ85V6VQ9EggxqxgPBoBijbq2MhekJNWMunjiN3//qv8ReZg+//qUv4Fe++FkU62Xl2b/44uv4xtefx+72jpJDwt4Q9ndzihklSxNRO18e0VgYR48fxtKde4pco37f47RhLBXHiVMncfnqDWwyHadWF9tHMM4EIaYzBPwstTDAPZGYwPLyKg4KzEimtMemzGAvUxccVjx4+qySdMh6njl7DsdPn8R//4//Md567210Oi2MjyeRisdQzGbRKBcQjYekg81XK3AGInA4g/JwcOUc8rgx6LRwsF/Q4U/t/CMXHpOpkfKu1dV1pLMZPQiCkYAekgQnk+NJPbzIFPP97JBJLheku52aZ+xjF5lMDu1mXzpfAqTZ2QWk9wpKrZiZSSAY4Q3WQyIxDuvAj1R0Gk6LHfMzU0gkw7hy4xpuLN0U6GDGNgEm00p2dzdMG6SlL98JWVlm83cpHel08Ku//OtA14Y7t+8hForgjUuXBNzarQF29grKUqeBt9Gs6X6RHM1CfSZD6TqI+tyYiEc0SFcITvtWyRgINr78d78sPe1+ehtLt+9gO30Aq9OFWr2MRCyMWCAA28CO2zeXCeOQOWCiExuHuR6fVZY2E28ooaHxkEkhDusA9UoVFpvT+D+4uh/q35PJMbx75Zoy5iPRMDq9NhxsOeyxtIVVMjalWpDVozyGVRXJRFSDFgeRx596Ers7W2Jg8/tpvPbSyzjI5JCvNfH0Mx/DF77wazqjqMH9gz/8KrZ2drQNoBmc5kg+1DkIGjaW8X/lYbeABbU69d11lRHxM54YH5Nu9hd/4ZPY3t7A1atXDPhtNdDvUI/MvQwBiBOBYFgafYEAppB02sqUZ6wggwJokiWSstvdOHP6DP7BV34bd+/cwKuv/ATPPfccfvd3/ynWtzbgDbhl0gUocrbh+PFjePqZx3H71g1cvXoVdbLqHXZRELy6JXMhWiMQ5zlO5p9+iP39XcTiYcVLRqNxrK5tyuPAlBACOp6b9AlEwxH1cLClmulY3Q6vI/oQWmKIqdHmfEDgHgqwwZI/hgUOr0egkOlfzCbP7KZxkC6ri8Ll9sHhMc3eBGbjEymMpcaxdHsd1y7f1VBHCQYLhqi1YIs3E3A4KtBgSnKEMYqULDGdqFysyAfgdrixsrxiUtCcVri9NoTCYW0Y6KGhPItGc8oJTfY805n8KBK411va9NIITjab2n+edd4AN54xnZ+UX7GwcHc3a2Ie+6a0yLDpTAPiz28iQDkNLszNaTN0/cZVDc0G4DlQKbeVsU6NvJLVXBYEww74/GTuafxk2hvZfd6jBtzzfuSwTR8GjcU06HLjx2I5bqPjsYBSzcZTUaR39pBJU7blQKHYQLVi2r0V99gzBkuJuIY/oylgsmtTS/kO8/fpi+AmmUQPy7P2treRYXw0xwuqGQWwWeBkgD5DDVokABknzUQ7yr9CAUyMJXBkcYa2XDgtPVPMxGjGUTvpEIAz/36U5MLhgg3misK0mLz2kYmVv4cgnFskYmKCfg5hJnPflFcJkMsY/gH0HaXPjOQrI2kJf2+53NYwQjBtypRMo6oA97C8bMTu03B6/+uUOuY+AbtYfI0y5nvfnywz0t/fH4M5eo3vm3SHfTr3xzqOcuvJtodCh00k9uiv/wDgcwAqIZu9BYuFMT8f5bh/OKidaRHxNqzeNtrMurUAk6kY4qGwpCSMIqNB9PoNSg320R84dHCPJQNIpWKaPrmyo1GmXmsglUzh7PnzePOtd7C2votGnYkNQK9l1mVsYWQSDdvJmHZAHTBXs2RruAT1+1z45Kee1trsldfeEmvEBwSBApkObgCaNYLwjh4EZHDINLHpr1A6GDq8WVseRjSekAEvWyjB6fTD6w3jjdffQXongy4zXfsQw//Qw0cweyiO8bmEDlLGIu6nD9RsyRImHvQEYns7WWyu7UkjTxaRciEyYAQG1MGTMVmcncZzn/ksHG4f3r16Gz996WU1HQb9PLCAxFgCpUYXt5c30WtCplPq3P/r/+of4sxDZ1lRK1lCNpfDletXUKrlBC4DbrcejqlUUo14O+k0Dh85hRs31vG1r31HZlwa37h+ZUNqs9PG+so6bB0rXAMrrN0u4gk/JmYSCCcDsHEF7XOjVm1iYnxK7afUC47FE3oo5DIHGor20hmsrGygP6DxqIUeUzYobLRZZERUrKXbbYw0jSo+/bGn8Klf+Fvo2myKdFzf3MCjTzyKi08/CouT2cU2eRJuXF9CNr2PTqMJj9WNbstEinVp/qzUlB7DAY8aUJabqMCGUqCAT4D+2LHjuHVnCasbmyqtIeAhGGBSATXOrCfnAcYH5djYNK5euy3gzoItfqZWMtle5iJbMD2WwoULj2F2dk4G0P1cHpdefx3Xbt5AoVhURf2h2XnsrK8xhRNuvnd+Bxr9FryRCNpdq0nS4NaJ5uK+VYMGJWUPXzip18vXxkbV7Y0d/Sx9ljrFg4CdJsMupuKTauDkwU3BLpOIat0a+o4B4uNxxJIJZPazKA/ZcD7M/f4Yek0n0rv7KBcPkBzzIRDyatVMTe/RQ6cwOTaBm9duYnY2Cbub5rC2knX4OTAb3u11YW9vA+XKAYIhl4yPHMi8zEmPReQtuPDIE3DCg617O9ha21IMHdmlYqGOfKGm0jBv0AVYOmLPmN+u6vhuBzZrH6lYEGORkFb52UIVfYdH7wG/9lf+/ldQa1RQr1cE3nhtZQo5k7Rgt8DCNIZyC9ub+2qNpSyJZHMs6sGZ04fQatextb2nhCm25k7TtOpzY393D15fCMVSTXIHSk9i8RjmuKm5dgP1VksJMpTwEbQxH51yBgIltucagNzWlof3tRIguh0sLMyhUa3izIkTyGxvYWttTea+dK6CoyfP4Mtf/jJOnT6OS5dexR/963+pjRylHZTEcGjkwBsNBwW4OGTSnMqELAIoAnxqhOlh4Pebm59Dp9XAs888idW1Faytr8oYy7haap7p6SB763R5lEREXTgf+mSQOeyzMImGVG4aKOlgqQ0Z7cOHD+M//c0viXH//777TTWj/r9//g10mKDlsSj/nCyq1+NHIBjAwsIstrc2BYRpCKQenXGfZIu54SR419a11dJ2IxKO4eBgX7IYJvTw9VFaoUx5rwvdQVNbL763LNLiD0+9Ms+iYqElmQc/Y7KdLq8VHj4vvIzc46aPKUEdeV8cbpv8EdTJVwoV7G5m0e9zkxJAa8D9WxfhiBdHjy2q8+DN19/DjSumaZSA3sk0WpYLBvzaWvAZwrNGbAeMXIFhBY1KA/FoVOlXK3c2tWnwBuxw++w4fvIk5hYW8dKLL6kki/6HQa+rz1mFem6vtnY0RBPUkuGmCV5low7A66ePwC/GlQb8erWJLP0QsJuWV5dLgI9Rqkzyos+E25gmBzwbGVI24vL19lTYxuuDkixKWHi98T20scQtHkAyGUK7zfjSgobGVo2FhGZgZRqcw+bQ2SHzKDX4ZMylvyb5EcREKoTFhWkcWzyK7/31j3FvZUcad5qJR5neRubxgTlVsZA0p1ILTvMmY3flRXHC53QjEgjCZXNgfXVNcjSy8iwR67aMFtzmoMnWlCpSGsqYThInSsdKRDA7PY7TJ49gb3sd5YO8AHsg4BI4Frs+BO5sJhX7PtSXj1j2EWAWuz7cBijTnZpzmj+VTMMGZPaOsMPAgP2RlOV9hluFR0YDrq2X9CeGdS+WaIY375GGiqGGnb93pJkXCGc3AmU7wwSZkcRl9D1GUhdKDPW6OFAwc384P4zY+tHvH73GUcSjholhOdOIOR/JdTjQB4PHYLcHzNA1KrM3E4iR0rAB2TJAPr+Een3fRG7y/fiIcf9wsPvsCT/mjsRlaGSUGo2nXAsWCgUlevBzTO8foMHmMSsPa8aID6P3QiGEwjE1izJ5gTmxx4+fxJXLN3Dt8jJqtb4a2chSs0bc62E8o6kRTo0nFbm1sr4lBowXeiTkxuLilKqe337rlm6+YNCO8+dPY3FxToUfwRDLRKh9U06M9LhkO3IHaRWcMBeaRkiyHGx8PHLkpFa/fCD8+z/9Blbubaq22d6lS96FL/+dL+LCk2cxcLRRbtZQZEvrVkYPPhqOaGJkViwPzLdefws+txd+j0ceAMo9+DBjNBWZHyZbXLjwuLLDN7f3sLq6ptW2w9aD0w6l9PStTly7tYpaswMPGzwdwK99/jOK9ZucnpERsFytIltMAzZO5z3psbkBYAoHH0g0oh07fh4vvfQevvaNbys2k0OOxdqXwdcf8IsFRoeKaAssPNB8lGREkZgIY+7oNJw+J3Z20wgEgmrKbdda+tnYNkumlhF1W9vbevDUKlWzVSmxsAYCAYribPSlJafOkIzHsSML+MQnPq2f/4//5E9xZ20ZMyxdeewBdHttxYgxh5nAgLhj7d4q3BYHnnj0MXRIbziYqLMjmcjBQVaJIWQWY7E4woEA9rZ3EPCbdstKrYZ0JqNWTH7WBFbUn/o9LkUyUps4OTmD+cVj+Okrb2BtYw8VtgMzmo1ALuKFw9bF0SNz+MpXfhuLhw/h2rVbeOPtd3F3+Z7+Tz1vMhrFWDyGzM42ZiaSAu61VhneiA9HTp5UIy6LaSqlOq5fuQG3O6SBsdtt4+lnH8Hs3AxcbheuX7uN9967KrDLi51yL7uTKUdtpEJxgSyyXWTjumQCuUbm5sDvhsfvw0H2QHIxDgHxeBLdvk2s+srdFaws34Pfz7IblkZ14XH54fMGkd3PC7jSkBeO+1VoQhnI4uIiTp06iZ+99ooiH+32NqIxLxLJkPwcbDSOJGKwMX+5D6RiKQQ8Ydy9fg/FXAWNSht11XYzIYJNwLwTeQ/YFEvHlTc3UEyRGk9EkIoGBF5ypQYGdjcarQ4K+QLOPXQeR44uosaSKY8boVBIAJIgkCCIjZ5379zTa+LnLMlbb4BoyIsHHziDWq2ErZ1dHOQLYpppGE3FYsrz9nh8aLE5s1CRbpwglKVj6fS+2Gk+kVkvT90xvye3fmRPufEolkryr0xNTmFtbQ2lUkkPZMrQCAkfOnMG2d1tpLc2xXLuHVSQmpjCxYuP49DiIfzs0it49WcvKVmFalk1Pw4TL2gUDPm9igssFctiU5k8QwDFgiQ+cDmETEykJAWg9Iv51hxqmHXPmFMCNJqieTPyrKMOmhsrntWUk9BYzBZOFp5xYxDw+01++IBnWRBPPXER9WoRly+/g4mxFH722luwUYYY8Ci9ZpROw60VvUocLtglQHKGMkIODUxEIXDnQK+SNKtFUaCUyjCqkO+r08k+gAGKZUqCaLp2YnwqrujDWrmira6GvSa1+33kD+pqlyb4o8yYqTIsiQ757fD76b1hIU/PSOpcdg3FjPGtlhq4c3tFEi+vP4gmGVfbAKmxGE6fOopTJ07ixz94EW+8+i4KJZqBSXBYBcZ4lvOMYcgAn0diJwcMI2DqikWeglQioUKuq+/dENtJABpKhnDs5FF86hc+iR9+//u4cuWKPEB8FvDPebwelalxg8GtIJ9lBNveQAADIjZFNXI76BbRMJFMYp9a/TsrinNkDr2Lz1u7Q9n4hm0fAjX1a9CgbIoD+YygyZnnBzfLTEAj4857k7JGppERuNcaNENzkLWjXjX3r3xQXerbKY9kGRlN98agygIoJsQwgWdiLITTpw7B0h3g0mvvoJCnh4KkBUEy9dw0JpvYRbWSD+tS6CGh/0yGZqddxVTccnCz+siDD2EskcS3v/08Njc3NXjyHm+1DMgkW89fk8SGCUoB95C4WUQqEYTbwySjutqiw26/pI+jxlOCZv48/POUI47AKrsCRpry+7PRCUSpraeUaJRrTnDMIY+ePJmAKZkcFiHxnwnQCZwJxvkXmXcDvs2mgGcG89v560bG9oEUhpt6vt73Ix7FwHOlZPTtKrK6L0P+bxQrDbcF76fMDL/OSFdvBggdcYYVH6J7/lwjhn1E5PNr+HyT8PsP/U22/efhqIWG923UazuKANfX/ag59cMB7fyuj39iAUdPMRc2bw5FO13RLAyoKNXFxI6ZCMBAKIDF+XkxBGWmHHT6yGZLuLe8imQqgfnZCemkLXDjB997DcU8WRiuz3gTsj56gIDfimDQLQaMtfZbe3yQmma48+eOq9KbB/eNGytKBYiErfj4xx7HF379V7TiL1UrKl2hUWx2bhbVckntkdVCEZGIKebgwyJfKOPEsTPweANIp/N4+70beP757yO9dyAjW79Rh63Twqc+9QQ+88ufRDAeUAzZ/kEejJifmpxTLf366j202tRQd1DK58TA26wO6YvfeutdVTd3qI/l//oDXHj0Ak6eOCUjDLPZmQJx984SKoUCpibHcfTEKXznBz/CVoaGTDtCXgceOnkcxw8flfzBanOh2W2h3mL+bxM7u9vw+wLKo8/s7wkg2V1euH1x/OTlt7G1nUGlVkGtzHWqDbFQQIcjV/2FfFm6XbKGLocVqbgfyfEQLj7ziAqZipXysG2OmdF26QXZdslowdnZWbx39TJ2qctudswqt1RQXB4/n1KZKQSUVdjURMjBIBrk4X4aDz14AV/72jdxY/kWpham8MwnnkQhd6CHIVNjSDdRknTj2jV4nA48c+ECCsUCqs0m/KGwHr7Lq2tY39hUVOfc3IyYpZ3NTSzML8iLkMnmsL27rQIUSiUIXMhiMvmACTBBv0fpKg8+/Dj+6N/8P7h9Zw3lKls++ySCEFT5FvDIo2fx+V99Dnv7u9ja2UOhWFEk3oZSb9yqhGfjb71cxuJsCv1eE26vHQ7mqE9OwOsPqZyIvo4f/vAncNoDOGCG+qCJI0fncOb/Z++9giQ90yu9k957W97b7q42aAc/DpghdshZLp0YKy1XjKAiVgpdbuzjMbflAAAgAElEQVRGLHUhha60ojYUjFiRXA7J4VKrnRkOx2A43gAzABroRnvfXV3eZGVVeu8V5/yZQHN2pFvcoCY6BmhUZWZl/v/3vd95z/uckycwMj6Ja9dv4c23LhlDw1abukI8aLQaVfjIj+ZCjw4a7aZIMi5GlDsdqDZqSv3kf+PrCYfD8uLyUEkCwv7uAQ5TGQPV1yT1pKfZEm5agwWc+wotKVTPaPFiIedxOXSv2u0t2Ow9eLwWLC5Na5h7e29XG6WHCn6zotkStu5D3jiquSY2Hu/C7wlhdHQcm9tbyGSzen1CoUltMovtz3Zbgu1wr0WouWy+AbvHr8KdB322z3/t1/6RCDQTE6MI+P3C6T1eXYfL6UGlWsUPf/RDDZ/XmwbNhDMmPpdTh/laraLnpyLJrhxDlRKxOO7duoNgKCRlcX1tVz72sdExLCws4O79ezg8ONJBjyoE7y3OHVA5llLq9WmmJjk8hLNnz+Ly5ctY21jXYWIonpQ/d3p0BAfbG6iVijowHGSKWFg+gd/+7d/BiROn8PWv/x3eu/Iu9tPbqDcoBjCyndYDKwKc72HQk8uFI/rzqexbrPLp87qhVYC0pdnpMUXNkwbEgo1KKGcw2PGktYfFAu0JTKGkdYW/g5Gkyva/Qyo3BzOVQRDwqSvIAy4PR8xWKOQyGuzkRv5wdUO2CKef3Pk+taZLn7EV83MLcHm96kKS4MPinEQsFj8kuCiHQAUOD+Rtsf5pH+IMBP+OdpLDXEbdM2/QI+sZBziJzSUOVwpyrYl2kxSjOjLZmugaJJOpcHcAPg6TsnB3km9vFrZRdgnandrA5jpxxkWt66FIBDV2HywmDI0kMT05imgwjDd+8AY2nuyIUEL2mdNlQ9DPLAOnUJ8iv9js+sPPQ+F6zaqIZpwn4fVz/9YDdQZczDHxuxGO+jA1M4m9vR1sb23L495tGIU7LXsevxfFGrGUZWMeiKnhHr+6mRQpnB67YfmIRxDx+jQ4/JMfvYmN3T11YIgZ5JQoCz9+FrLguO2YmZ6SJefe3QfGUCVxvP1invMv+juu+Tx4+RyYnBzBwsIkrt24rM4SFVauD7SQDXFwuV5T2m+p3AJDqGtNDsdzuNTIO/F77YjHvDi5Mod2rYkb126rYK9ViIOk/YNnIYNzTruL6kTaPGhrsvNXZdInX7/FSCRnrkLAj6WFOf3+N29eQ7lYRuYoozWNQ+X8omhGil2dQ9fMjfG7EB+K4MTSvHztkYgXb799CZaeBQEbBT3D1sKi1+e39yk1RtKoobIb1hMq7Mb3GYUs3yuue1TqB352fg9/LhQmQY87hhEIJQ+7EUtkBEf27TV8HIXaMXyMVqMu1+K23ifDHtOX0qm09wOonqYrajaFCna/WB8U6gPVvy9+f1AoDoZKDXuOUag/Pbj69GDr0yFTH4ZRGYU3iVQ+3yzsduJaP2TGf/hy+Xny92yjUHiEdjur18DH12v4WHH/aIr3T702g+n5gGgpVP3GRjjcVlNICwkpVA2oVjHkhLSHQDiqVDmGcvCGb9Z4Wmf7pie1m8LPXqqAn/3sBg4OSmrdkS9r7pHVbILf68DwcAQerxPZYh65UlHINrKyR4aTFCK00B1mCzCZ2pgYS+DUyjwWl2dgsnVRqVZEiWHqm9cThMvhUZjHo4eP1XocnxrWRkZ1zePyGdSRUhV3HjzGj37ylgrslWOLSuJM7+zg1Moyfu/3/qmU/CP6mKtNhENJmK0ODQvduHNDmxR9q+USsYUkALg03Hn5vfeR2ts3hpKImLPb8OpnXsHpU6dkH9pPk5ddwZ3bd5Da3cbo2BAuPPccfvDGm1jb2leAS9jtwMLoCP6HP/jvMDY2iVKthSfrG3iytiosH1UvLhbtdgPlakkUCZc/gK3dI7z59vuiRZAPTmXRbjH4wTMz0xgdGddQGJPpOMzGEI1I2IloxIsvfOFXsLi0gP10So9HpdFAg5H208b7V66JunHt5k35so30vrY82bxbTWai2+ihNeYEvG6bNtig14fjy8dx8uQz+OqXv4Enm+sIxoOYW5hR25dSu98bMIq4YhEHqRSCpFckkigX81JGY/GEwqpYRN9/wLZcFS+//KJ+9yuX38OJlRWcOLmCO/fu4fLVqzjM5aVokj1NexcHpv3alL0488wZxBIj+ObrP8DWfhaVOoM8unovyIQnreLZiyt44cXzKJRyiCeGhRG8/N51dUsikQhaxPWR/iAkGwe7apicHEalUkb66Ainz5zD3MKSujpf+tJ/4nIuhZZdoFOnljRIywCeJxsb2NrfleodCgfgcjpRq1RQKpQQ9AV187No54bAa5aqIHnuwsLZST9yyLJEDjepAVTcUntHsm6ZeswaMBQmbqJKXVdr1Nio5NW0sbVqEB9o8+JGTxoQ96RA0AarvYNoLKhk1EKxpMAf2kimZ0bh9ZJvn4UVLpErnjzaQtAblg86Xyii2mxpwJOHQwWtULVstmBiIm4oiIDfLhVxZy8LXzCCeHLIwCCC3YMI7FYbJsZYWM8jHo9L5aa9ge/vT9/4Ke7cva/oeCZ5erxMBy5jeWEerXYTuwd7Ghw1WW1w2Zzwuj3YWtvS45BksbXFQW8XpqcmNRBP/zqVY1KneA/TMlMsFyRMcGjU4fYimy3h+PEVnFhZxu3bt1SYkRw0MjyEhdkZWbaePLiH3AEJIB2kMln4/WE8/9wLuPjsy7h99y7uPbiD9c0n8uuXhTiUI12vIRzxS2nO53Py1FOiJH2GxTY3WRKWpibHUC0X4bQZKjN/mjg9zg5o8FctfaaYOmWPYdHM956WCg40ZjI5dYGCHg/iZPuzcK+xyAaGknH0OpxBIpWHA94NOD0+2Fx21JucJ2pLheUw8sTETL/jUdN7QGsaixBaFylgUOBh0UHlt1lv6iDEYVN2t0icIrv8IJvpc9lNCIZ9GuxvteoI+70GqabWQr3aEzavUGwpNIuFO2cnvW7DKsPQJOIkec3QbuImstNOu2QHO1spzX943G6lfTc5e9RtY2p2AseXluB1uvH1L38TR2LUd1BnkqmV5B4v5mYndW2ljtJ9Lj6D96i+O5WSXS1XBWqgdYjvJ+1A/H29IR88PjvcXhbBdZRJCKo1xVPkEZwHKn8woHAuUr44b8XOhN3hkejEP+TkT4wN4+TSEobCIQTcAXztq9/AvQePUW1ySJT3EtGEXZFuOJRJctnF8+fRrNXwkx+/Iesf/e9lHqhaZh162L2kR93jtYnitrI8i1959ZN4ePc2fv7zt2Bi14tkNZsNi3Mz2u/X1jdxsF9Enko8h1RZ6vYHTJ0OM2IRH84+syLu+uXLV5Rq3KgZFCAV7kydbXXUuZAay2JZQ50sdvnaaTO06fDC1HW+FxQuKOgZad/cX2tauxjSx6LSYaVfvYc663i3DVaXFbFkBOPDCcTD7JhSUGoi5A+rS8x9ejAkysKcFk4V6n17CtX0wZfBUadK3u7PhpAeY1hVBgU+uwehEG0knJcy1HblyvQLfqOYNordwSGAzHkNw0pl7x9gen2lu2+nedrWwiJeAUh93/xgcJTPNVDK9Zp56OgnnA4ODoZX/cPCnQW8sd6zk2s8p2qX/mt8ejDWeD5a0Ybg9dLbbmwaT50vnjokWFGr7aBQWP2AdmOQaz4eTv1oqnYAn/3CIk6cGRWzmgl6jCnnYkDmOlsiDEiZmp3UUIlSVM3E9o2phUiGMRdrDdP0I8F5I++nCrh5/Qly2bZ8WMKUUUGxmqS2B4n2shuFCsNDiqWiNmWnzYZSvqghU7baDApDCC+9eAHTsxOwucyoNetCiVUqdQVrBL0hoGPBG2+/g2IljxPH5xGLRuSfJE6RC1q11cZ2KoOHtD9UK0hEAkjGo2pV07M4OT6Kxdk5DXX5PDy5W3GQPoI3EBBHtlQm0osDVAxIIr+eN7sZm2vr2NrYEpavWa2LArC8uIgL586K404vLT2jV69ew9oT2hnsmJqbRo4BJNUmyoUiupUyhgN+vPbZV4S+bHT6g2rFKvLZnGLcmVZHfzIZ1vVmDwfZIn7+zmWs7xzC4WJ6G8NcsrCbjWS9BIc+g2FcuXJd/kVu0PSNB/3EeFowPjyEF55/HmOTE1J0Dzhgl8sLq7izu28MeDmcIuxwBkEtzEZdxTsRa7wGeK3wi3MLIb8TbodZ/uIzJ09iafkE/vZr38bDtQ34Al5cePYsWrWqFn3ysYWAU6CNkWRLEhD99XzPtja3kUofibLB9isLwvPnz8nDSe/wwrEFLJ84hstX38eT9U0dyvJFWlM4eGoGc2s8dguGk1ElgJYqDTxe20a+zM+ihRoTCRl8YWVRQAqRD9OTwwhFA/C4fSiW6tjY2Mbu7p7oNCxk+Th+nx/bm5vIHaUxkoyJGrGxvoaTJ09pQJoFwdXrNw0UZ5VR3l0sLsxpWHTvIINV2qY6NVhdJnHtg36/VMxisQqPy6MFs1ora/iqWq2p8OE1RhXLTTtHmy1kDgZadVBWsVc1Flti47jPsrNlcLTpszQbWLO+0ENrA7MSuIFSAeMwL7MNSHnyBRxS3cmoJ0WFhe3+/hHTFfDZ115CMOjtd5+2hdTjMBt91SxE+RSMZ+fvzDXDUJNa6DSbcIBdnjACPoc6GanDkhTtF15+SV2MBrnuna5807SljI2N6rRRa1TVmmb7nP7Wdy9f0WF+dGIcS8cWcPnSO1icn0ejWcfm7jZK9H2bzHA73HBYnSq2mNbJ4oFUIg7K0Z8+MpLEqdOn5eP/z4qvb8Pr98v32wXnZshFd2NodEKWlDbXA59HB3JeW5zL0T3LoLZCAXZ63xsNJUPTy80AJ8CBEtemXhs9E0fAqXQzQIZrBgcaAwq6g1CWOX1etEOwIE6nC+pakPYzOhzXLA+ti8MjPMSksZdKySrF9YfdLmMYlYW6XcU9x9astM44eNAqoFSoKLI+6PdpfWZIT8/UUVhcu0FbTkNrpM3hhc3hQrPLzgCvu57sklTnWdyxM0MmOa087ExQcWd3i89NGxMtAwx8o5WLBycWSlzzWVzTasccDx1bbGZ4fXYlC9Pe4XU7DVtUvYVSoYlcpoFKjQqykQVCyzkt4Szeg36nBiV5fXA+g4dfst5JAikWasgcllQMkvrEzkQHbSSGYhgbHRWZ6/Gdx2g3yNXu6gDD18ODCQ9IPKQe5TIqjrjP8UDE35vdhHyuJK87RQ0h/xpd5R0Egj40WhWp5rwn2QFj56ArRnfPSDQOBZXKS5Y7qUgM/hN3n6FVVNwpYiXiWJyZxmRiCGuPN3CJ4W/FmtCk8pmTud5s6Hcl+59zWQvzM9rHON+i+YBKRXM27LbVOWDKYpWoQidTZ50YHYnipWfPq7t36dJ7muPivcufO764oPmz3Z19rD7eRSbXQIP4V7MRoESri4WHAI8LC3PTSMTCeHDvruyt3H+ZXM7ZIYo59PGzm6aqm3YgWktYuFv42fP1c67IofvJAFYYRBXe65wvodpO2lqpXFfYm8NuRrvHPb+LntMKh9ct+9PS3AyG4+xaWZGMxvU5EZLBIpXFKj8nXoOys1DF7ivZvP4GSjoVYx6I+H1G8WvYYvhlpJ4aBTDtVCPDPoPtzuu6XxTrCDkojPuFPA/fVfLxTaRscfLXUNcHw6EfFPq0zagu6hrYyn434Gnaiwr3ftIr918DJWkEP1Hc4T8PDhj8+UEaqpo0/B1I0esTc/R5PMWAH/y71eaCzzsDq5XC0YcdgX9YvCuGCsXiY9RqR8YhpX8Q0XN+rLh/NLX7S6/M4PS5KbF1GWBB1YLtS0Z8Wy1dJIejIpWwTc3NzGKzYWJ6VkOEG0zUpFrCQI1SVZuHw+kTkuqdN6/B0nVhJDmEXCGnafaZqTHU6yW0unXEh+OIxmNqra9vbopgwY2Si1HA68TEaNJQuBYXcWLlBNx+DzZ3NjW4x4ImfXgkMgtP6k67B/dX1/BkfRWjwxHZLyyiyDjh8Qbh8gWwm86Kk00VK+R1CLXWtVjUWWCIyNjQkIZ9ImG/BgR393YxPjkJs42hJAdK6CTBgf5M2l+ofmSPMtjd2UOjUkODahZMiEWjuHDuGYyMDMnfSqXlnbcvyXrByOmRyWFYPW40uj15eHP7+wg4bDi2OK/2PM9MDocP+cMyWrWWBimDYb+sGeRe7KQKuHL9Dh6tbanty42Q6aU8SHEDnZ4e1mvjwO/BQZaxPFLc2fEIeM3weQwW8LGlRczMz2kYaG8/hYPDtNQ6hhBx4ff5gjpUlem7pZVAqXgs0BrY3kmhkKsYKYU2cpxJfOkhEvTi+WfPI5kcxrd/9CZu3HmgFuTM5BgmRkZkUeGhjG1fi9Opgw0PVrzmPC6vWt20RNA+0Kg3sPZkTe3I4eEh5AtZbO9u4+SZk5iem8bte3dRKJTxeJ0zEnXxe2kpcNlZwJkV6X5saQnBSAyPVzdw9dY9ZIt18KzQa7VU4LNLkIz6sHJiDv6AB0FfCPsHh+omrD5+guHhJCamR/R+soBmQchi3et0aQiNBV88Fsf0/IJIP1s7u9jfS+lAyAGsc+cu6hD07uUbyDHdtdsELA1EkwGFosgn3jDizvme0AJBBZooSTKp1WLtGoNjbOVzwM9Aipk0lM3fl4ovD5r8Q/83v4+Fu7Hx0K/LAUtjk+RmSAIMI8ipsFBtZ7eEfl/yiTnYTCoTh+QO9jjs1cKrn/sEYrEgCkV2tVZxdJCRXcDj8yCeGNIQ7p6sJ214PA5U61Ql68KTOs0WjMRjGjrPlcrY3s3JPkCOOIs2Ept4DRFfyi+/34+JiTF91s12A5ubG+pa7e6mpI5NzszA5/fgzs2bWDm2LNV0fXsTpSoLQ97vdsSjcSEtedhWccvkY/SwvLyA+YVZDWfeu/cQ3/3OD/XekgJVrhS1OVltED7x7LMXVFzyNXqcTnUbHj98pDY/u5L0/dc5dJgvSuTggDGFRlK3Cvm2Bq3ZffSFXEpJLZUqGgRkQcrHSCTCMPU6Io4oPZqDgRyErNXUSeQ9QrwsC/eA34dTp0/h7oO7WH2yLl84v3htsCWvpFdabRgQ1YOKWiYA5zIFZTNwLeXchwb1hHfuyj/fbTeRzx3JwuEPRDWwnC9lFFpGVdRhNchfbicJTR5UmRlQqYgbTmsGbTkUDIg7pI2KQ7p8PqZFs+jlz3r9Xhxwna7U1MEjaQUmDocy04OWIK5btP90VbjT416tGWExvNLdHjPcHiruJvi8VnWreE0yFJBYTb4OHgjLpTqKhYaEEyIoCyUSrCyIJSKYmprEo/sPkd5Nw252qMCtSjAwrCAkurS6HSnjVCDZdeGaxc+JnaDU3qFsiA67S1kDFE48Hq6jduFnRydG1JlmwUobUUcWte4HhTuvQXZdORtANdzj86qzwcXQSUsfLTd+H0zsBFRbOEznUSixeOZcFHF//MSofrPrayRqEhrB1NGpyXFsrm/i8ntXUOUaSBY+Rf8+xpscd6ebhww3JqfGdM1RkODwOW11HKidnRpHLOzXNf7w/iYyGSPAqSP6jYGTZPHN9cnn8Wj/aLUMz7647/1kUFp62G1k7oYGGWkjYeHMeTjNxLGKNbqW/JwY9sOkZwZQEf1Lkozd5kStTORpw5ilo7pisaNGxdxiFb8/znV9fhbxkBu9RlkdFXaZL195TwcAKuLswtDeaajtXPMMNZ6HvEHiKP9d1ph+0T4g0fDe4ro6sLbwWojG3CrgB+o9v3dQFGvejsOzHXYf2A3rBxX2Peoquvv++A886H21++mCXf/cLwEVztQv2o0nMug2/Hvuh3wu/p59Af+D1zroFvBH+HtLyR+kpPYHawdVprjt7hF4PVO/tGj/cOiVXd8d5PKPtVbrUD544o897h9N0c5nfeETCzh+chzzS9NKUKzUi9jcWlfQAj88xlMztpkKNifrWYDHhpIGfzdXFC6LahhTzbxenybp03s5XH/vFsYTkxhNMnBlG9Oz4zh2bA5mK72Obrx35X31z6LxEXla+Ry0eDCWopQ9RDzqw0svvIjx8Un4QjGwB3D38UOsrj0RH5kBRhaqMkyUM1mQyeaF8rKauyjmCrB0zXBaPBq8pLp9lDOCMNgsc9vZsg2g1etKvZ+entZmIy70YQrVekV+18nJKdSIddznYCCRXl0lvhqoMbsGuVggsPjkAs2VLhwJaUiWSi1tLvTErxJpeHgonu3c4gxsXjt2UodI7aUR9PgwmoxJ8aM1o9cxo17qoFZsw9Q1K2giGA2IA/9ofQO37m4gdcDFvaXhHBYYTKUlO5le5JWVWalNR0SL7WfQaRskAlOnA7/HrKFMk5keVYuQmWxx83RONZ0En1DU4LhSxaMqVGc6B8zI6f1loeDAzVsPkTsit5mhMhYEvHYEPLQqmHDyxDJmZufw9vvXcOfeXUyMjOLYwrzS+uZmOADTRb5c0ubJwoXKDQsCp9uL8Ykp+aU5P8GhNy5O7UYTFirPzSYCQQ4kOTE0MiQ6CkNSvvLVb+IoV1IgEL2ItGNzloKF++TkBFZOPaMAnG++/j1UG6Tj9JTSZ+114ffY4HV0MT01jKmpCcxMzRjKY7ONb73+DbzymU9hZnZMQ7oWux3vXnpPHRY3KR5VwzLAgeFzz15EKBHD977/XW30xVxFhc1nPvMpvPzSJ/Gl//ifsbN7KFtYu1dFcjSCcIzUlpbuHSpQRHlOTk7KA//o0WNsrG+hVecmwNvELowpF02pKX37C20vg3Yqiw5eg0aCpdngg6tpT6Wmq0h1bp4ul0VD1CzcWXj4vVa11G02BnCwcA+rmNtaT6mofOnl56RusvV/99YdFPNlEZeSySRe+sQncPfeQ1y7dhdmFnl+h7zrZD2363U4mD6aTCpwhXSnzZ0jDTWePX0S8zPTuPr++4pt5z1O1CkV7UgohM1tw3PNa4E8fRYxs7PzeOGll7C2uoZ33noLz5xekc95bWsdTbKnTRYdrMZHxjQcWSqVVTDxMVklnjhxDJFYTGSPu3fv4ebNu7JyBHwh2dCaTZI7mLLcgcfvxsLCnMLoOLzIHfLWzVtYX1uXD9/PwKFCXoQZDSOaOCRHZGcddAC5fR7ML8xhbCqJze1V0ZUon7KgYVE3NJRQkZjJF/R5OV0edS75OcWiYVkHGjXmSTA1l4FzQ0YGQMPwjTO9mdce+fQUMUgpIlWGhzkGLvHx8tkScpkKgl4q8KRk0G9sR7FSwdzUNCqygZR1PQVCUXUWM5lDKe60Giql1GpFwBfQwDrvCa57WntZ7LAodNmNoK2eWetWuVjRsCVfs4aV7TYUKzycMC/CL18zswTYpeBsENdcfnH4slBo4OiwIlKJkICkQilng+QXC7wekj3oqa/JuhlLJNSh297ex872gZ6far/L60a5VlFS7tlzz+DUykm8/q3Xsf74CVx2I1GVhQ/noBRlz0KaBxCGvvU6QmLy95qbmVS67+3r91Eq1OHxhHCYIX61qvsoHLDLIx8fiqPRquPwKKuhdMP7y2LRgUiEWQNMIqbi3lahyLkVp9cpjrvD70A0EkLI70WlUERdA9/EFRogiG6tgWq1gkqjCrODGQxUXM1wOM2IRwKYHBvuHyrX0G1bVLzTwmLk77B4toge5gt5Mbc4q/eLQpXL6UajUsfD+/eFME7Eg2jWqkjtZHF0WBMznYzHFiGZZkPt1UGHBSW6CPhpK+FnxyFKk9asHhm5sMjmouu8b+MwmXmd0ntu2JysZivMPQ4220Sko8pt4BrbQj9TAKvwIK/sFwtsTieapASZbHD5/Vg6No9jC3P45PPn4XNasLX6WCz7/YNtFezqRvZDiER3IdyUnP5WV+uaz2c33h/eP301nIW4wvn6309lfsBpZzHs9lgRDjNZfVAIG+yVwXAqf44HQvrZaa8x6Dr9yr0f8jQgxgxwjpwL4RcfY+BBHxTEmnfqD7MOvu/pwp2PPfDsD773FyvIpwv3gd/dsPz2Pf4EXnhn4HLFRan65V+0DrVRLD1GrXr0wc8a32t4ij5W3D+i2n160oPXPv8cCtUcas2CkbRmZju0LcwePWQcNmIqHPnotAgEoiF5xblBs3VMXyMXTHrPuSCqIMmU0Ki0UM6X4LRy4ryMhYUpcYHXNlaxyZO/N4iVU+ews3cglZHhRRz+C/iYrBbA6VOnhf7jpLuZHmmLBTv7KW28DN5oVCpo1ypocpjPTq+2Ma3PhZLx1hygY4oeiRZlptfZnGrJkQfeqFV0kqWKTmXZ5XGhWCmq6KXymEgk5ZN/+OAxSnnSPGj95Amdg00OuDhclsviweqq1EQWU2MTU5iamcJhJo3NjXUp28loFLtbu8im0hqGnJkbF4Zuaz+NYr6GY/MLePb8M8gXc/p7r8uHXLqAZrWjoAzizzjUVaxW5Ht8+GRTixCHiOlTLhVLUmRFgPC74CYOslHXe7a1nRZrl5YAtjtJZwgE7IhGA/Lgk6MfCsakFPEkz819eCSpoViDZ8xY9qwOZeFoHBarUzSBR4+2lMrJLo0Kd48TdnMXTmsP87PTWFyaR6PTwf7urvzkHoddfPhAKIye1Ya9g0Ns76dETuChwuNywR+JwRsMCxlXqZRQrZdxeJASfaNZq6tQdtjo86av3gWHy4NSuYFL711VoA87G9wYyGf3eiwYSkaRHEoglc4qxr1SI/qM7VEW7k04GajhtKHdaCAcdOLC+RXE4wm9F1Qtr16/iovPnhVjnXYdHhi+993vY2d7H24nFUj6jSHc3tTclJIGj7LGoOhRKi+/6blzK7KAkbQCkwPpwywyuTRGJ4cwPjWqzsXjx6tS72nvmpqeRigUwZ07d3H9+h0jbIkdGDvtM4xVZ7Itk4C5GRr8cQ58UfU1ZkKN2Gy25Kn8aFHvt3zZQqWKRZ8nN18q8CbSa1xUuu0qBphiSyQmFcztzZQUprNnTyEWi+kgcuXdqyqIOUxKm8HoGNXxkpKKOXBnsnGIktG1agcAACAASURBVGFnTXR4uDXZMDU2KhIP7SMb22kVNLFoCMeW5jVTwnXm7NlnVMAzTEoKZaUiiwEV6IOjI6nRS8vLOHF8BTdv3MaDu/fxiZcuyrf/ZPOJilEmFbODxUKTA6600ZBQwXXq9JkzCAY5TDsmIs+//d//SEPNDIzyB/yGdYvzIzYmkTIZcxyz09NoN5tCK5KqxA4QB72pPh7s7+MofWAUek6H7Bv5QlXBN9VKDz2LDSNUROdGsbb1WOQrHo55tqfCyEMPVbp8qaxriJ50tvtpiaIffWONvHB6f6vods2IxPwa1KVfnD9XLBSldFIN1AfPa4I0Dnn23fD4faiUWshmSrCZ2qJ4MYCH1w3Dp+ampjSjxIuLZJZQOCKONjujVNAHTXNaZWjbYbuDaigtXPTZ0y7Dz5nXG7sNHEzsNNuoV9sYSkYQDgdRqhY0T0ERhI+jddZuV6HCjlqZSr0ILXZZl/KFmopGFu79+ghOkV84UE2OtkGMYiqrj4eAoE+vo5Ava01iuBTfH66hPCBT4SfR6dVPfwZv/ewt3Ll5SwPBhqWsIxtgk8qlnWhJl6hCzE8gnckfcGN+dgqtegvrq9soF9gBZKoyf38q/lYkw36cOLGguaqHq4+QOkirOGfXi/cak7UH9w3nDQoFqvWczeIB1wMTsxOcJiRH4giHA7IRlnIVBf2RfGO1OuBzeUXjokBEvzuvU/YixseSmJkZQ6NSxPrqE1lMiNRtVI1QPaE/KYGRbuNzSaQaGx/DBOcmqhUsLi7j/LkL+OKffRF3b95AMuFHvZSXDS53VEehQDAvhIWkXWYQ6EMhxe00y7PO65NWKX6GTBVnSU9qEYMYaZkhxchABhpD8dw3qb7zHuIALcOeKDSx40AxgUQ0vm8UCyiOqbC2G10d2mX4hwP70VgUp08fx8Wzp+CyAXsbm0gd7MBEv7uoMOxOGgOh/GIBTLGAeyDXQkIwlLzapsffsMbQUijby8BX3veT8+f4ntMKFYm4dKsZxTp97oYVh/umPPRdJkvzcGY81tODorLs6PPrD+5+oKz3D0NPMeF/sQwc4BwHxf1Aaef9/wGR5pfUjk8X7gOSDL9toKTbbAEEAkvq2D399bRqT1GgVttDrb6tNZ3v08Aqo4PIx1aZj6hqBzA2ZEbA30UkHlTgQa1RUegSFTCe+lkY0g5D9BdRYhxWtbO9XCjK8822O2O+OZRSKFZRpzePN3Mhj92dHbTrTQWpOMxUo3147rlzaCm6myzloFRT3vh7qX3h7Ix2vgMBf0DoP6qrVH445f7M2fPY2t3D/bsPkTk8QqNShqXTwmgygQCHlRxWlBo1pDI5o61ZZovTaNlu7+ypwGOwRjDIYBcIC8kbwxcKwOF24jCb1v9zc+bvGwqGsbu9p02JuEd5y3ptlMsVLSjhWBSr6xvIV2o4cfoUfuXzn5fX9kc//jHu3b4t+0/I51E7s5jJIhryYmQkhpHREWSLFRQyfP1mBD1udKg4eNw4d+oZFHIF4RfZRqannwreYSEj1nCt1cT05LRsOblMRuFCLEZDIR6mjKh52l+4gO4d5HBwaDCUfT4nolE3Ou2KfJJet092F84HcLjH5XChVivDTk/faELsWpIg6LsmNs/l9aNa5WLowM7OEe7cvq8BTIfVCheHEukR7jYxOT6M55+/gEg0hKP9PdjR1QwBDz5b+ym4AlGUGy1k8hUdBO0Mx4mEML98DCaHU4O2+XIexUpO6h+Vj1s3bsBJVB8HW5tdA0tXbyNfruPdK9eQzRY0nMprhwPQwaAN8XhIHtv9g4x87hygYjw3F3S2pGmncjvsssx02k1MjCXlhxUH20yLU03djFDArwUymznCrRs39bN2u1s+TG0UHifmF2fUjnb7HLh1/Tb2t4+k7I+NJXH82JLa+ucvPi9VjtH1lVZFpJPt3QPcvHkbnWYdsUgE5y6eRyQSx89+9paQqjxsUNkygUPDDQ1TshDt9ow4bF67vL6ZZkkthUoXNzwuuLwmqP5wE1Vnk8pOP02QLXizmRsX77UefD4rXC4W7hxeJmWiiyer29qxjx9fxOTEJLa397D6mHSVFqq1qqxFc/OzKq7399PacJ0eFkAMEipL4Te3e5geH0U86tfBdn1jX8UVbSB+r0fFrT9ANd8uTB3JQrlcQYcP5gRQ4TrIZBRUFIvHEIvHkdpPY2dzBy8+f0aH1LXtDWTyedlD6hXiE4PaZLjh8vPPHmYxP7+EVz77OSzML+Gb3/oWrl59X9dWrckBSrKyyVumksxwHtKqxvHy8y8ocCh3lJO/mXYmITtbTaQPUshmDtBosLNCRRJGp6FN33APlXoH5y6cw3/zz38X/8f/+W+xsbWnYoHvq89vw+jIsBT2XLGkYUcWmbQzBXxepWjmqXxXSSMpybPONZeqJq2F5WJJ3UnhBcX9p5vAJpsii2mDuOIWivcoXYTZ1ILfy0N+W2QbHsDmpmfVeWSg2rPPnRdvnrSd/YOUPj8ejvl44+Pj6pQVslmY2dGo1mRvo22MIg3/KMTGYlNCM+lVHHwNhnwoFEka6upwRUIVPw8uAjaLVWhT/j6ckyAmkkp1sdRALkvkpTEgx/fUaqfqTtsQNCdBshbff9KViNalqJE+yKjY73bIZrcLJVuqMd3VgmPHlnFq5QS+993voVYuwu2wwcPwoU4XR7miCvceSTw2h2ZI+D9/0As3KSrRgESe/e1D5NIV5HKkaBkBUkxGToT9eO65syrq3rn8Dg4OOJfT0nXOLyrJiWQcPp8PR7S+Zcuo1lr9AVU72gy0c/QwMTWiULmxoaQ6F5d+flnXC3MISPriZ0MrDw/qHMblwYLWtZkpZj9ksbW+hd3tA7TqTDomvrKrbgUP0R0TOwpujI0P49y5c7h48Rzef/+aRKnnX3oZf/UXX8Kj+/cxPhpCPrOPYraIva0sSiVy4SngcZypr/7S2uOwYmw4iWqlJKIT92V2jmgtZP5Ip8POaEfDxfJJs0ZmMUyvPtn/NkbfUkkwXie99V6vC2ZTR0PTsrpYWCwy6IsDwuzq8GBskS2UAggTj/n7jAzHMJyIan9lDkS5nNcBg+87i/OBR52dx0Fxzf/OA/Rg8HNQ+AaCThATSdWd+EwW5+zK8HF4OOZ9RqQu117+DP/OCGoyaDW8tgkLoFgyUM01vNkvlAfK/39RlA8Clp72uPcFGGna/aRUgyBj/DQfS+t6XyQfeNp/sfgedB4Ghxf9bP+AYDJZ4XQOw+udkqL+y15XnyOJYvEems2s4WvnXICGXvkeGpz7jxX3j6h2j0fqCAa6iITJ16XCmjFOllamv7n1h6qiP+iX/5j0Cjdjy9nmbTVxcGR4UEslLsBs/bc0fBqOuuRn7LTrcDtciIcj8g0epdPM70EoEMDw0DAioXA//t3A3RHZxhhpoubKFSYlNvDo8QMVj9FYArv7aYWoMGKadodwwIfZyQlEI0EpT0flElIczCrXUS/XxUJuNOidrCGTLSpkg61WsYPrDfkGW+0GGDPPgp4DRXydmaMjuBz0m/LUTxqAFT0rF6Y69nZTUn+pzLI9ff65i3jmwrNqg/JQwY5AhYl5xTJS+3soZgvIZQ7FAZ+YHJEdhQNA2YMcytkinCaLoWBZrQh6A3o+FmNkStdJGuGQXbWMZquhQt5pY7vRhHa9gWy+hOTQqApxdkfIqaaaxAHPbKmOBhcYKzAyGlTbmYscyQQjiXHsb6dRK5F24NImwZvR7XPJG8oFUKo75wWsxF+6YLH40GxYsLmRwgPyhpnWSIKCjUVhCzZzE0OJIF577RUsLc/h6nvvwMWIaJsZh+Ttm6zo2twoMwDLZEcoEITP6dAAHgdOu2ZiJouo91i858Sx73Rb2N3ZkuoXDESQOyxgf+8QQ8lxbGzt4/1rN0XjMKwhgMdrFT3H5bYgEg6JINFo9VAuN9AiVs3MdEwGcJmF5QsHPSpojaAsnwb76KNm7DnfD9pUqMRSZb1544b8vCyk8/kyCnnadZx4/sWzOHZsFvV6Ee9euiy1msXn5MQ4lpcXUauU8MzZM4jF4kqo3Nje1gBdqdbAvXv3lYRJi9WFixfVFXrj529hbX1b2QOyu3QNsgQPxB8sngw6IYGEiYXyWHd1OFI7WyqQsaGwcFfXtu9xZFeFliJ2YBz2HlzOHrw+C4IBhxRfetw55Hbn9obmIk6uLOPkykkVJjs7h3i0+gTFcgnJ4Rhe/MQLwt5tbm2Jy01VaWt3B4dHR7L4MONmlJjYyTjcLp+CYViI8t5nF8PE4t5k0uGHj0MSCBGmRR5qSfDos83pWaZdhCo6f8/sYQqLizOaveHzUQUl5LOUK+s6joXpcy6ogK2V6kgkhvEv/+W/xujwKP7NH/4hTxRIHe6iUM7ICsD17pCHaGENbRiKR3H2zDM6BNhMDgzHR7RR+tw+lMtFFS3b2+u4f/+28iPsTlqUuJ70UK32UK62MT41Ic73pcuXkMkRu2p4U9mGn5udQKNGgkpJuRHsWJK0wvRjIgGDfg8qpSJu3rotnKLD7RE6knkGhQLfHyau0r9vEIPYGbPaaY9iOJFNidfVGhNpOejfgddrBoVGomaLxbq6gGGfX4LH7//+7+ke/pM//1NsbG8ZtqMeyR5lLC7OYzg5JFtQqVjUAGO+RLHDilrb6GCxmHELm9pCr9NBMh6HP+jTMK0KNgt0MKcVj9dpq2F4oLnG83GKzIgoMf24iULBwBHyy2o1LA4UyV1OduVsCIW86oJ4XG4cXzmu6/ydS5dlD+E1S/WwWKqgzs6CxaJ00bGxYVy/dh2dZk2YWOZB8JCUPsqiwK4mh/7YPVZaEeAOsAvjgs/vgM/tQSFdRPaA9zqH6RlSZQMLvbGhmAFZMAPpVEokqEq1/QEOkWFR4bAfXo9f4hc7ChIXyBIz9fQ+W1wmjE0kMTwSl2WGN+rG2ibSh8TJWtFrmTS0zEKchTutjLSVhMNeHYaZrru9uY0r710XlYdAIB4OWVBzr5KhwgqFeT3/0gv41V/7Vfzkpz+VXeyFl17Gt7/5uuymZ87MA90q3vrpz/DWm1ewt1PQmsnn5Rpj8MB74pmPjQxptodEOdot9Z4XK+i0aYonHYl2RMPKYQypGso91QO3x6K932m3697nLI1eKw+KLJRtRiGvMK828a9meFz8XhOKhSbaVOt5IA+49d+8bpcCI5OJiA5Qum6EhKQ91OhIiW5DCld/UN8Y+DQU98GAKKERHB5XuFF/kHUgjCgAkYdGj5FVwPdDmE4V3YQ2GL52fg3Y7IMi+5cRWgbdLGOdNgSYDwr8QWHd97f/YlE+YMcbYVFGN2FwQPmHyMc+7eYpL/rT5aXZTEzoImw2Y2j96SHXwffx3mo0OJ+yjm6XOQIGYpj70IB/r3mBj4dTP5rKfXi4jVCoJ3a3rBn0gSt10g1vwI2l4/Ma9GHhXK5XUSvXkUnnFcDj8vlx79EjLTTVcg+VchfNOj22REOaceaZRcSTYU3G8yJ3Wu0o5vKolajIkS1uEfs7Go5geGQMkVBUyWpUUTRS32sjEKBP3aGbjImhqYOMKA4Gssuq9DQWIkTllWo1ZCtltNhaa5vRZSBCj+d0Iyim2aGfjINaFj08Nz4W7gYKqYtgkC1dKxIJw4PKjsLe3q5iqYmLbPSaYkZnubB2gHg0CSd9uYmo0vwODw6lSG5v7KLJwdIuUMoXcPfuXVSKeYRDXimz/iDDd7woHBVgavXgtNjUWiRJgH5u/l4OjwNWBwdSuQBaUKnXxTRnweNzu0UlIeEglzfoESwolxeOSc0gTo8bw1Ehj8N8BlOzYxibjCFf2BeXm/jBNiPrN9PoNixw2Zk0ytAl0nw68AX9imVn54NBKjwUJKKj3KLhckdxkCrgydoWUvvskrBNSsW3gV67hETch1957ZNYWpzFrWvvw+8y/IvkTD8mgafDKQaDQOAiLs7p0KYsa0OnCTMXcgvEsg/E/BgbH0K1WtTnFA6Ekc2WsbW+B6fTj93dA1x696oiuBsN0jlMCIXI7I4oTIjMbPo5qbizuLeZLaBRxGp1Gco126Ds+3Y5SEkVwqnYextRbn4PRsZGMTk9JzXu2tVreP2b35Ly7bC51BGxmCwqnCenRvHpT7+IdreFb3/7O1jf3BUWjkr7qZMnkIzHNNglBKPDiXQ2i/30ETj4/+DxQ1TLJXmTk8khxJJJ3L5zDxub2/KadtpUWIxBKq7DXOj74qU2EQ74sfilfcUIzuFvZiRaGi1bQ3HX4qzNgpYZY1CV1i2GosUTLtllSHohhpEe+TvXH6BYaOHMqUVcuHgew0NjePhwDd/89ndwlM9jcnIMn/j0ixgdHRZjn4FKnH95693L6kK1mm1Yu8BQ2CdFb2RkBNUKN2eXrgXyyOnb5993OgbNhN0iogl9vpDWAFqLWKxyIxchmu1zh1VJjLFoENVqGetbm/LA+/wRISqjoTj8Hi+uXLmMbCGvwU8mA//eP/tv8auf/zz+9b/6V6g3mF7bQJoqI8UBk8kI5uEhwmFD0OvCzOS07DUUpMaGxuWxXzmxgkgwJLvL9WtX8Jd/+R+wt78Ji5XegC5KJdqnzCgUm4gn4xgaHcZt2vpKTXnw6cHlHMDE6JAKH3YXuI7SE85rj11D4gGDXo/ei/cuX9FhnoUWu3zsTlD1ZqgW1W6uiezCiNzh4HAyPdS8jqkgm1Aq0+rDQC4jkp52lWKhqoCnaDCIZ1aO4zd//R/DF/Thf/5f/xc8WH2i0C3iX5klsLS0gOWlBZioyN+5Iy95oVxDk3YTppvypN0zwet0IBoMqIvFjgGHPu/cvWuQU9x2jI8MqcPTbnGAv4tCviTcLt8TBhSxcC8UOWDO4WpDced1ysLd7Sa73ASfx4qA3yMePfeOUdJiyqRgpWA2kU5jSJCca6jSJ6+E3YA6kQf727pmfC4booGA0L2ZXAFHDHuSvdKsAz7XWpfPqbAyriNT42M42jvC7gZtjbQI9YTEjSXDCAUYVkd/fhlNBWO1Uas3RUEiAYYOBBKJuMbR5kdkLbugXJ9Z1lLtNzlNiCSDSjb1eZyyZfH+5uOUC1VUi8ydMGtvoA+fB7Kh4ShiUa797Fh6sLa2iQcPNmCzONGoEdHYUqecpCkWknweT9AHfySE2YUFBENBAR/OnDqFt996G/NTk3jhhTNAu4Lvf/d7+H/+76/hwb1NDZ235VU37CW06HBGiwF/JNmQUMWCm51n+v6Z18J1h8OxtKXoR1nwcz3qO7pcTqvW+niUtrVhrK2u4zCdVXeSHUIOgHK/JwKYwhUxlB4mFNJGlDeyELrknTtJ2zI86WG/HadPLiOsvXtgY+lz2YnutJCs4zDmGjgc3C/AaSniZybqC7th/fCkgW2Gj82inb5wFsxcHyneEYLA9ZZJ0yxmZU3qE1wGFdyAET8oygfK/i9jqw8K78FA6uAxuBfz+fk6BgFPfN6Bam7gLA0GPb+eLtz5708/1wcM+f6pweUagd9vICCfxl/+YgVarqyiXjtQXcDH5+9JwUDWqf7h4ePC/aOp2zE0ytj6ssgkNpNZFAWvy4lIKACbk55PC7z+AOqtJtq9rgr8TqOrdvBRsYI7jx4jX6rK184TP4kLLGZ83hbCUS/mF2cxPDaiISUWsVQVxpJDojK4iO+KROH1ePpBEiz+WaBWFLxALjlP561GQwVd18QgF7bvLMKtcahMNwm5w0Qwddso1TnB30KvaYLH7tHvQuVcDGO7S+g+Ir80Le80WrK8OVgA+T1+Mbg59MW2K5MzGTXOQwyj2UvVogobqrVEYE5PzWmBavZaeLL1RMQAnydoDBmRb19rY29zGzdvXIfF0kEkxOIsJgWb6kw5X9YAX5Rdh64JDU2CG+06vvdOn1ubW6VcE5WEalssHNGQML3Yh4cZWQe4ETltHtjNdnidHh0yuIGnMikcFbJYOrGAZqeMSi0nryFby61aD5auHW6bV5g0j8cPvzjXdvhDfhWYRMCxeKFVIhEfhtMdQTw+oTS4TLagcKbMUVqbV7ddQ6WYRrdbxcL8OMZGk9h48hjVUl5DdvlyQZYGHqPIRGY1yUUjEgkhnIhIycxls6jWGwph2j9Mod4qC524fHwWI6NDmrlAz4p8nn7ipoaGv/H1v0dqL6MikzYAu43KkIGdm54aEpKRxVuZXGkb+e4+FRzcDFkcFfIZ+D0eRXDTasFuEl8bhxAnpqcRTQxha2cPd+7eww9//BNdw6RN8DObGBtVp4cc8LmFWWRzWfz0Z28jm89L+RkbHcJv/cZvYXF2Gfs7e5oJCIejUvvSTPt0ufHWO2/jwf1b8soSLTm/uIi//+4PVPAZ6iNp/xYNVhsJhYaQxYMPF3sj2IQMZdo4OoYaJJ6voc7zgPuB8tNvuQoP3Vc1/X4zIlEXwiEq7k5MTkzrXr5y6SaqpQZOn17CqVPHEQ6Fsbm1h+//6A352mOJKF58+VmRZMi5FpauWsWNew+wl6YvvQGnxYSwx4F42IGheALtloUxTegwvtzKtr8X0WhUw5j0gbO4JL2Ew4rcjzhLMDwyqk2IHTDRzC1AuZhDwO9CrVrCbmofhVINU9PzeObkeZw7cx6bT9YUgkQr29rmlmwZU5NT+K9/959qM/zyV/5GRWEqvY+DTBp1zvMIaWcRno/8aNKwGHbFrtKx5WP4zKc/jdT+gcKRWq0a7t29iTff/JEQsjzk09ZCljeRnLR7TE6NIzk8jHevXEEub7Cxye62uy0YHoqj3eD9m9Whg507KsEcUgz7PRIbjjKHOMrkYLbahajkOsiE1P2DtLoSUhDZWaE1ymySxYeLL1VGEsCIuRyfmMTh/h4219dhs1L8sKooZHJrIhLEs+fPYmZyAuubW3jrnUtY3+HcEWcyjDmDifFhHDu2gFgoiL29PVy9elsHHIING5w7MlllP+G8yPL8tAp0HkJ291O4fOWqni8UCuLkySV535t1YgtLSKczODwqSEE9yuZ1WGO3VgfVltFd4hdxhm4SjxxdBTBx9okXc6/dho+zCUSH1lvyFrPgV8GnoKl+ciQ7cB5aY5rwOK0Iuu0I+3zoNptIZ4ooEWXIAUvOYHW6qLa7cHhdCEa8yhq5cO4MyrkCrr93G8VcDbVaE51eF9F4GOPjQ0DHSOyuci6gCw3Ik2DE4p5dTgZf8f2o8GBSqRuoRA7y8n5mzoHDjHAiqCAnj8OitZm2TF6HpWIFvUYHpVJNv6PSf31uLC9PY3J8CKVyHumDNPZ309jbPVRQEw/u3JdMnJuw0FbE1FHKKoCZ9tNYBNPTU1g5cRxnTp/G1vqaUognxhPoNCvIZ/P42ldfx6VL15Q70O7ymGVSl5JAA4bsMTCJaGSuNyzceUjkTAyV517PpudkQWwgUIzinYo7xQIWfyzcGeg0PT2OZr2NB/fXtJa3msTREkFqHHSYFszDDz9/3l/VIudWejo09uieod/ewQOjH/OzY0hEA8Z8AQ85ds6HtCRYeNxMa+VBloV7Rx2LweAon1cIyd6HPHcWplxvaOsZBDoJ6tP3v/P+Gthl+D2DIKIPbCh9hf+/sJ/8kr8f+NcHDHgq2PKN95V3PT/JYZxt6BfdA4784PGfLtCfDmt6+u8NRd9gQlKg87in4XT+w6HUX0RAdjo1FAp3pLYPXg8fh8X7gMDzsVXmIyra+bQzC1YkkrRe9DQkyGWlVeMgoEvDJ9xUqLrmcnm1yGltCfjD6FrdeLyxjRsP7qPWrEkRddvsGB2JY2wsjuGxpDBtpUqtH1zQQ7vZkApNZYb+V6fVAZvJhrrSA21odrh5cpKFaiwVKD8q+aKsJkzpoxJkYlKn3wuH2/DFalCk10a920CjXZPtxUpzXgsYjQ0j7A+JgFCutzA2NYcow1+aNXm3SzVi4Diw50I2k8PR0SFSLATKTEQ0y3NXb5N+YLB0uWBNj81geeEErrx7TUWGlAVbD/HhGCamJuB2+ZE/KmH1/jry2YJsA0fpfditHSTDPkyOjeEoQ9Qf0Gt2EQuFkYwncJQvoW2yKvSDNiWL3ayhWRZgpUJZiDvGjtO2wAKeSXccjmVkOvFalo4VzKrmwK6JKYU+F6qNKurdFqZmp8V7J/2A7U3e1FbYYGpb4HX4YDPbhLEcHRtRGq3X54XV5tAByucNyorDtTgYSsBq88hjTbEtX8yKfkGEHZWw7Y01BSlZzB2Y2J2oFHXo2tvbRr6UQ6PVMNrp0Zg233KlDFfAg8TEqIaONjY2kErRy99B6uAAudwhnK4eTp5awKdeeVk4sQoPRQwZ6pKCUcZ//Osv48HdNaHkDKSYBVZrS2muiYQPn/nUS1KZSLLgIc0b8KmDQawpN0puvLweGeVdzlXhMLukdoXDPOA5dXhLZ3LYP8zg0eq6fNiWbhvPXzyH2ekJRcpX6lU0uz08Xl/Hxs4OHG4bxiZiGB1KYnHuGOYmjqFd4z7fE9mA3EEeTryhAP7DX/w5vv36N3S9Xbz4LH79N/4J/vwv/go/+vFPUW+yNuNGYwzGPY3hkjWxjwmTwtqiim2Ew/APPQpsabJwZ2fByOQzrA1acHkIt/I+Y3HDtr5Tw6kT45Mqnu7eeSQ72dLiJE6tLMlGZrU48eWvfEOptVRSf+OffEFISQYiEemZyZfw1tVrOMgz0Ajw2CzwO0xIhuxIRGOwmHlSZupvACabDUXaWdxuFfCKYa/WxIPnJhgIcciUyDIOZJpUpJABb3c7US7S11xGqZjD9u4uCqUKjh1bwZmVc3j1k6/gO3//beHhXvncK3j32g3cuntXXarZqUn8+hc+j8vvXsL+/h6293akvJZrdZQZnmOx4sTyguxTbMOTXc17ayiZVBIrZ0pI25qaGFPy5xs//iFKxYKKYhbu+VxRnxXfXybBMnH03oNV5Ett1FlB2azwBV2IRcLqbHI2g2m+7DJS3Q0HvOg26/qzlyJFpqNgZRqT7gAAIABJREFUKSrtyWQEtQqHdbPYJ6qTlnGTsanzFMYDBbsoDHbkwZ8Hh5nZady5cUv0qnabyic7MS0RSeIRP8JBnw5UPITfufcI+4dFHdy5XnLdDoc9OHPmBOLhEMqlMq68fwOHubKyJhptdicsiIW8GhIcikcwOhTXdbi9taeAOQ4CT02NG51Gv1MqMfMgqLIfHOZkZ+Shq8IskBrncnogxMq4jikAEWfIQ0lPiqdXiEx5wJAcSgoLSQJN+pAJ1W0dYqhCptLsQtZkx6CKSw81Xyu7fyFStOpNsfVzlSYK9Dxzgt5mRbHWgtXtQjgewsLSOH77N7+A+ckZfOnP/gY/f+Md2Vc4E5EYjmPl5DF9Tg/u3pb9kzMLnMtg+jaf2GLrKWyLIguL8Hy1ghp/r45htWNwnoke74ALo6MJRIJ8XXVRtPjFdb1WI160In83saWkQE1OJjE8FFE3moLO/t6RYa2Bsa5zWJeHCJLWyCPWPAxtHDwLWcyIJ2MIh0MYHRlDNBaApcfMBeNAxTVlczOFJ2vbOshyneV0KgURmBhw15Xw0W43ZQ3jbIgELmIo6e/uMCiQgcn9pFB53HWm6KPdKQxa4XQwkZTWzg4yRyV1S1gMkvgSiXhQL9VEEbPQyqfC3YRKoQ3lW1Fx4OclmplfwVXRiAejw9EPLB/ctxUKaWb4k6FaD1RvJaT2i3iFO7ML5rbp73jgoBWYyv3g+0mXG8yOGh1OdqSMxxyw0Qf89/+vMu7pwpff86FqbnSWnh4kffp7f1GFH6SjiiXfHdB+PnzWgTI++JuBleZpNd5i8cDnXVYB/8u+DAWea/E2KpW1f/Atep1S82nL7ItIH1tlPprqfXq6i/EJlzZ4p92hC7JWquDwIItOy4SRkUksL52QR5Gsb6p7VOCzxSquXL+Fzb1tmKxduL0cXqUfuo1Tp49hdGocofgQtvcz2FlfE32Em6fX6USvzUAgcly7OEplFd7ATcjqckitYPHNu4IsaHPbhLAviHDASJfkQBJtHLML8wiFQ0ilDzQslyllkC8zSbINl82OdrWByeQoTp48qQ25ymE9sw2FSlWppOuba1IF6Z8lFo5+WH5RcWeByMYp1Xx6nbkQs/BjG9Jr9+Ll517G6uMNtXxT2UOp48+/cEEF795OCmuPN7F6fwM2uwt2lwP7e9tw2XqIeR2Ym57G2uM1WQaIFfQ4XSpcrE4vehY7dnf39Xwsoh0uJw7SaeQzOW1Cn/7UK9jf2cWTtXW1QNkap2lwZnIK+7sHKGZyaFWr4tbG4hF4fR4EIxEh3BRoZDLj2PFjwm7evHYNdeLLmm1Ui2UsLSxibm5WrU/ytKPRmNRe+ua9wQjqxGs6vTA73GrdNXtk9xflAyfz3W13qdCjF7bRqAn1ZaH00+mKFpTLH2J9Y1W2EFJmCvmsigiyefdzR4aNw2JBwB/B/Pyy+PiZLEkNJbQ6Zfj8ToWrMNyJuLtgKI61zRT+/b//Im7dfIRygRNqhmplt3EwkR53J37j1z+PZ86cwPr6qg54lQYJDfRKtpHJHqLTqmFsaBg+pxfJ4BDK+Qa8zgAO0xllFZD4kkofKna7TaWsVpVyeObUcbXLOedhURKiA2X6B2xm1JtlPHp0C6PDScTCI5gYXsCpY+fRafBSZDqnByabVQSjv/zSF/FHf/S/SVl5+eWX8S/++/8Rf/zHf4Jvf/f7UiQZksF2LD3ffK+5G2vRZABHX0nhkGarxfuGPmKjcFSsuhbZ/ibKk5a+erJj8XFYdNvtXXUoHA6qtWY8c+oMatUW7j9Ylf1m5fgsVo4vis/NIc8v/vlf4+GDJ1J2WbgTm8cERM6mXL19H3/xn76MjVRaihtDv4YjXgTdJoV+cTjYF4zD5QkiEIrhydpjOD1OhMMxxGJJZUGsra3p8EpqCMk1nKUJBiMYGh7DsRMnlXxqM/dw49plfOc731KXg2FVJ0+exvjYJA4PMrhy6ZIG8U6eOUWwOXb39xDy+fD8hfMw9Xq6Ry5fuYJ3Ll3C2tYOipU6qs2mFDuSQk6dXJCaT+Z0MpmQp3xsYlIdgUq5jMW5eZFm/u4rX8He9o6Qrfw0qPhSneTnNDYxLtLNu5dvo9k1odbo6nBHTKGhcJJAAhzl8rCYbAq3iQQDcFp4wKvh7r0HylRgjgvpPbOzYzrcrW9s4/adjb7STosgU0Y7sCnshiq1RaLHs8+exYXzZ/DmT97E0VFOFhmu3Uzr7HWb8r5TUee1xMLp7v0nOEiXRO/gGkAeP20FszNjInwdpo9wmCkgnS2iyrTMLi0INgwnAoiSDOKwYigW1UA9CSoPH21hdn4WZ86cVPCe3dpDvVYWOYg+9NX1TdlH+B7UmuxSkOzTQa1qtONZK9rsZHkbPHc/9xcPrWxGUTsxMY6h4ST8gRC2t1LIZos4ceokhoZGkNrP4t133sPB3p4EF1q4OIjtsVnh5/7T6Cj7odLuoUD0IRGyPgeK9TbsXjfCQ2EMj4bxj//Ra/jcJz+N733j+/izP/krKjQIRaNYOXkCr732WYW4vfPzN/F3f/u3aDc6qNY5g9GT3ZCfRTgSgM/n14EuVy6jVKc9jMUkD0dWw0Zi7iEeC6pjwcercsaHdqh6TeF9TPFll5FcdOaZjo0nkRxi1kJRwhEzEMrVFnpds4KVSGcSR50zMMIKkj5iltWGA8eUwDk7FYsnJbI5bF2YVLy3dP8dZUrY2z/U7AUpRDKaqrlDHjsPQi519ShocGaBlLl2kzQlfpYkp3CPNgpLrsWi0igfziRsMR+DszUsrBngRCGBSjqvbY/HIgGhVW4r0Apcx91MA7agXOp3ZGgd4aHObUev3YOtZ8bEWARnzywaCdH9pNCnVfKBh3sQasTnZsE+UKWNgVTDM06PvpNBTFxDnxoafbrw1zrc97gPhjR/0bOuXmkf+SjF+ylyzC/aWox1+kPu+i8W+k9XhjxYKAm1T8wZ/Dd2ePkaWbPwS+f5/qHgaeXeYR+G2z2LXs8I7+Ne8YGVxvgbAwFZfIxmM/PBUz+t4D89ePuxVeajqdtx8VwQp04MKW6YbFW2WalGl4mvqnRgs/iwcuoC3B4v6q0aDnOMja5rQ320uiqcW6tHkkkdKytzSCQD6PbqmJydRJYJgiarkuuYktio1uUzdnKohUq304NYNIlAMC6LxF6ag5UFDSSSyMLvpWLeKFURD8Vg7vS0qDXof/N4MLe8gOT4sFjOaxvrSnekbMBTMdUL0kKIkySNgsoWVaSNzV1sbG1LCY/GQ2I2czCVCyMtNT0GSlA9adQ0RES1nRQOFnDWrhWRQAiL83OYn1/Ee9euweXzifrA9FcmKjLgotMCigW2D9m2rWF3ewOWXhtepxmf++wnsbx0DE8eralIJxqNStHQyDjc7hDu3X0onB+pOiyMFSfuckqlY+ocDxZk1lORYCphu9HG2MgE0um0QphisbCoFaSZNOpVPFl9gngsqVAg+u/ZPZmfm0e3x3AXLzLpQxWNTAb1erzI5woavOWCTHsCPwez1YnY0AjCiVE0embF1tOPT6XQ4/GqoCEdghsSi1gWi2g39BkX8zlUcjkVeizEaYnJF3KyR1C1IflhZ2dbhylusE6XGxcvPI9StarF6c2f/UxtexYcS4sL8t3Sz5jNFXHv4SYuX72Nhw+foMC0QflMibJsyeM+MR7H7MwoThybhd3eQ7VZxU56F8VyHvU6hxG7mJ4YUxEV8oTht/vRrAIumxeFXFnFGYdSidecW1zE5PSsIuZ54OMBhPMPpXJRhzN30IvV9XV85WvfEHKRabcTIxP4g9//F5iZWoTZ7NTnSi5xt8MhNraTO/irv/5L/PGf/l8Ih5xYmJvHzOQyvvrVb4s9zxa+yWJDrtAQ6k34tZ4xiCrOM69JMpINuIiBWZPLgKo67UBsA3fRY4yiobWrqDAoB8rpVnHkcvRAqiHDVahiMnQnmUji2PKibAaaE+Gm63Dj7p0HSKWOkDnMYnpyBIvTk3jh2fMYHhnB1VsP8MW/+TJ20oeiWpAawbCzidEEJsZHdeieXViE0+6HxxWSDS2V2sPo6ATcvhAi4STu3XuEN998A7u7mzh15gRK1Twi8Tg+99rn8cKLL4hmU8gc4vVvfB1///rrOEgfaGj++MpJfObVz+EHP/ghtjY28alPvYxgIICx6RndG9V8CfFACOMjo8ik03iyuY679+/jwfoTEZ54PdOKtHJyHr/z258XuYM2MF7LpL9w7oGHeNJzyJm2dk24c/060rvb6HIo1MQAohqsCkTqYXp+WsPql67cQrkGo9glcsRqQiIRlEeYBSzTVDmw+OKzF/Dic8/BZSWPvoR/9+/+FC20UK53dVh59dVnNWvz6NEa3n33lgpe0YO6HODm7ADDiow4eXYqaKeYn52EBSaRTaiSMlyJw9a3b99GuZzFJz7xkgr0UrGOB/c38GTjQCFv7H7y3hwfTeCVTz+ng9LOzp5C3zgQLqwhP9uIF/FESHY/GroixEeaLVqb2J2KJ6Li53MgiMP0tEWx48Ywrzd+fgmlcgEmJt3WWLT3wLh4HnD4ObCLwNrW5mJolQlBHwf3GdxjFJ8kc83OzAhSQJa7chycTg2Xz0wsoE6B5vEjHKRTqLVqRuCRxQIrcbCFug5p1VYPRRa4tEU4LbB6nRieHEJ8LKaDSMQbxPzkLLaf7OD1r38XPbMbkcQQLlw8hz/45/8M0YgfP/3JD/E//Zs/1IwCFXd6s0njogpL1Ob46IRe39YO5wM6sNi4BtAyZUUgRNteS3MVp44vYCgeRimX1ZpMGhbtRDy80V7DDigpXtFYEFPTw/D4GCZFwlAJRxzOb/TUOT08zCPIzk0b8p6zXrTabbqG2MxuMvXW5YbfH1UXIuC1iI0vZGmjIzoMZ4KouJMsQ6ri4Mgv8qh812YBJRjQGI35ZW1jzkkPRNQaVhnNKXCOiIqTNATDOsPC3UUFXjB1rkdUsB1ot2vwuMwI+hyo5Dnvwg6VBQ6XUQBXKx006xRPGNdN2xntj20GEGN2MoGXXljus8+JXDWSjgfMcoO0ZWBZVPB2uMcbdh4WvCSoUZk3UqdpN+wz1vvToZoL6hfrA3Y7DxP8WRaxJEPx3/kYLP4Hha0xS2QMw7IY///DNw6K91+qgn9AqDFmDoQ07SMsaVHS52LlgdsYxn36a3BIMCw3rCWm4HAmtPYPvuTC6XtlDARkGpXKBicxPvyevso/YOAP3s+PC/ePqHD/zV89jhNLCVFDOFzCxMd2u64NiK1BtyuMxNC4aBDFeg6PHt1HMZNXUcwCPxSJwu33igJCP3wmtw+706SCODY0BF8ojFQ6hWK+gPT+EZxWKu5t9NpNjIyMYnx0EpHwsFT8crWKO3dvo1DKqyCJR2Oy0nQbbZTyJXUC6Nslgo5DouOzU7j4wnMoN6p45/K72NrdFZKMLX9jaKiqxLj5+RkNBFHtOdBwa0GFprxqLofSQYlMJC+cXl0OFLHg6ZoY2sABISZtWuC2OrC8uIRjx5YUXpQ64uKal/easdi57BFy2QyCgRC8HnYIzMgXirh37w7KpTycTuCVV14y0vwermpxZWHPYsBqoV2nJOXCZnUinUorUIZDcsPJpGg2xBdy+IsMdjKeiamLRGJKsKSNiEi7eCKOg9SBFO1atarBSPKEQ5GQOhO0ArXqVFldyOdzSCYSUu6ZnMfWKot/Qq4W5uewu7WBXD4Lvz+IUDSBsxdfRGRkXN2BEhMI67RncLg5LIWXRaPL7ZGdoNkoGQm2jFqvlOFQch3Dq0jTyGmwVcOaVAFtdhymmTia1c/Pz89rGJfs8p3UgWLCqWizzT4ynNSBw2ZzSP3f2U0jdXCIu3ceIhJLqLuwsbmB556/oOyASjEjdFooSIypDdliDtnCIXZ2t9DtNRANh1FXHkATAVdAmwb/xCJxOOwO2ZTIS3e43bA7XZhieE2liq3NbRXwvoBPA32J0SH89GdvIFfKw+V2YXd7ByFPAJ/5xCs4tnQc8dgwNjY2DTSjWWBRZLNHWN1cx5uX3kKpnBPX2GZ2q1VdbbSEY6PFIpdva36EBR6VPG4MKsx75LhziMmALRNXSLVN6s0HISyCmCkohW0b9Q2IwKNy1eb7T5JKD16PCT43Q26cCAVCePWVz+B3/6vfxi4PVY8e4eHDhyKAkM5UrlQxOjoiGxQD0BbnZuW7fvPn72E/W0Kp0VIRxRbDaJKecTPCYZ/yEeYW5uDzhpCMjKhz89bb7yicx2xxYm5uGaFwAn//ne/g61//KsKxAAIxL179lVfxW7/7OypOM5kD3LlxDbf/X/beK8ju9L4SOzfnnG/niEYDGMwMZjCRHA5JRYoKS1lcS6Qly+XwLD/az97yvjtUqbRbK693Vxa11pql1YoSxTTizHASMtAIHW/OOQfXOf++Q5CiTL+o+DJdgwIG6L7xf7/vfOd3wkc3cHJ4jHwuLxmHLxDEF3/11/DNv/lb5bO/dO0FpJIJXNi7iAq9IJksHh8c4PKlS1pjgrEIPrp/BwfHR0pmonRiNJhhd3sZX/2nX0IqGcYH772Lcrmix+f0udQxQBDEjZ+FOQ/v31F0Y8jjx6AzRqPSkceHwG1tawWBSAhvvXMLncFc0pLhaCbpQDTsVW41CQJKA9lKfP3aNfzqF76gVt+HBw/wr/7Vf4DFScP9RBOiixdWkE7HUSzVcPfusQC/ZFAqmDAAVSoVht/v0vN1O22S3vAgFlRW/diQTk0gwoCbPMvgmKLD0pxHD49xfFaUAZDSCovJKFP7zV//Al556UXJbP7TN76Ff/nH/yeK5ZqSmPxBF5LpiLxRpulc6TK8hgncOdEi2+1lgldvqInl6vKyJjSxWAR/9/2/w/2DR0YaUHuCVockBxOgztMy+BiYLGM3pFyxkAsBP6Uy9DPNsbK2hiuXL6v1mox2JBjH3Xv3dZDZ4wF/9wKa1Sr+9N9/DVPzDO1+D8NuD26LExM1Fk8ljenO5opm5aHG6rVhaXsJ0XRIkkKnyYa15AqCrgD+t//lj5ifBVhs2NrewhuvvYpo2I9bN2/gG3/1DRFbZIl5yCdAZppOOBTAxsaWytSeHBc0PZnr8G5BMErpi0kgm9PoMJt6vU5JVRnwkMuVkclVMOhTRkpQaBMpYbSgLqkbwWyZodvpocTpOGWPHq8m4/zsE0izWZprBVno5FIUm9uMIa5LokjgzoO1jTIiux2NWguNeluSI0Y11ptd9AaM/CTIJgtrJJXw+hXmm5I5B+KJgCZz7EqhHIuiPIJ6MsOCkET9FpOuYQ76uFQ5uP4xzpaSS1hhsdk1BaKGPuCxizBh0zCz64kluFb1CdxVzkWDukXliWaTHRaTE6vpID71qR1NjxZm0kX7KYk3susLcEtgTdArLTw16rO5ADdvl4/36TIkyn9o/mbiEz9fiyhGPjf1YRC4n6d5GX4jQ/9udGkYYFqymI+bUA2Qt7idBeT7SdGOksWcg+lFA+qPg3LqzVn8tOh0kDfu3NC6uO3FYYG3Z7N54Pdd+odlMucAvt15jOGw9BMRKfHX0yk0nwD3nxFwf/G5CFbTNHEG4bA6xLYxbSIcCmF9YwsOuw/lWl3mzPFsgHq1CI/FKMJo9lsIhqMIxGIoV2totjpgDNbuhXV4vE41IE5MlJ3QPMRPnRV+d0ARVpNhX6ZUxlDG48vwuL3odgcoFAqYm2dynTNRIpfNy7BarVQx6HWlqSNgYjwlM12XVlaQXlnBUf4Uj48PBexbjYaaS2lMJEPBWK7pbISjoyc4PjlRfB01tdFwXDGCT56caKFhodSw30E8Hse1l65J48qCnEquAKfVpjEmTZKvvPaKGDpGLT66d4SjwxPps/kBT6XjMgxqsDmbyrBK0x715U43jXkjtDottYUyXo6sYDQUQzSUlFabZLXXG0D+LI9yoYJENCHzHzXJHhcroWkktghAXX/hOmKxhKYVxmsSVmRmtVIzauOZxjEd66Awmg00tsxlczg9zGqE6/cFsL21g+9///sCZoGAV7nHNP0yd5e/E/wTwGJuw97lq1je2EF8aR2+SJwl8dJQMq3CbLZpZMo/a3NFX+zYbMLXtCs9KNOKppMxTk4OpYmPx2MolQq4f/eeEhUIrLhAvvzyy1heXUGz1UUgFMHy1rae3/e//7b6A1bXKB3YgT8UNjKlRxPpSBnNSR9Gu9vBhb1tPHlygE67jkjYB/Och4yhrplavY7TzCmyuYzub9Dr4PTwGKlIHF6XGxF/GM9cegZ379xVMQ17CghEmePM2naaHe/dfSAWh7dXqlZw9dmriCTj+PDOR8jls3DbHfA73YgFI1hKptGkzKBS1XvFTgJB6PMDwZ0HD5Ubb5SHsKmuo8WYaU4EMoVCC7Uqx/CGPl1JBNzyKEHg4UiTW26YZI0XEZC8B4NpMtr1GH9meMZY1sUae05hyIY67QZwX16KymxmM9vxqTfeUHNsmxOTVkvZzZQbMdVowp9xuY2ug0AYG2y8LdfxV3/9bXTHcyV0cEpC46bdYhaLnE4nlPIzmoyk1w0H4rh0+RncuHELfl9Q8qiXX30DXm8Q//ZP/gT/7J//T+gN20gsR/C7/+Xv4Bd/5efRbtfRaFZw4/33Uc4XJfFi58HBg4ew2Z347f/8K5ow9TtdpBMJrC6lkYonjSSTegPZbAaf+4XPI1csoNJt4Vtvv4WzAhn7CWr1NiaDCQIeDz7zynXJuWggZWIIAVOmkMMEY73f4WhIKRunJ09Qq1QQ8gYxaI3QrrLUyEhdSC5HVTb28LiAVo/fbdX98N/SyQDcrGG32VGvt3R4J3v8hV/8JXSbDXzvO9/GwaNTuLwOla7xZ0JBlwCj0RRaFaCSd4GGRm2mZNZtSuLodkeaMNntJjisTOqgad4l2RsnA/V6W4c4rkf0wkzn7N3oSHtOOYeCKuZzXN7bw8XdXXzqtVc1tbx97wH+8I/+JUqVuu6b6TqJVFhrY5nyKCal8DpkcRjRPyvunfRTGOY/gqhwyKVJzXg6VTpYqzNEt8M/95UqQ4Z3YZTjtcrevUjAgXiMXisymsyrnyK1vCSDJYF7s9JAwBNQERkTYlweG1564QVhxu+89V3ceXBX0wJK3EKeIGaU5bTHqHf6GChC1q1EKLPTguhKBPHliBhbRvPurGxS3o1/+6//VGlB/fFEUqKdjXUdECuVEmq1OoUgYokpV+PE2GSZw+/zYnlpSUVrZ5kaxufMry/kxM4uy8DcGHNfsNllmmabLBOEbFYXisUmHj0+kc+IcbT0gpAQ4d6STIcRjTLKb6LJ96A/VctyMp2U96TO+OF6E9VqS5GdPEjEUgFs7y7D5bOBOzInL5zG0KhLpp4li816T3GS7dZIPShd3u6ImhAjXnYuHR6jrYjFmX4GTdi5x3B6RMmL0SEBgXfKnQT4eRMcvzKbnwy3lWsY25yZ90YCwiSyLRkLwmaZolGtStfP99LhMgihfnuM8cj43qmFKXEWyYNcdi82VkN45ZXN89xzA+gvWG6C3oXMIxhyClwTEHc7jG9lW6vVYN9J5NvMYDSkiBFK30hO9UY6qPD7FsDciMg0mO1F2ZIMrYyffErDzn/XQUChAD9sSDXWZONnF0z7T2LjF+D9acMqv2/xcwtTq7LVOYVlKRbjKhcHhqcKl/j43O4leD2UyRjP9+/HVjLBjDKZexiPDf+fsPy5YValS+cHuI///hON+88GuX/x157FCy/uwOeJYCDWaSCQSPMVS3modR8zkYWu0jlHJxOZJB0BNyxeB04KRTx4eIR2Y6AUlZ31VXz2jVdgMo3R7TXU/OYNeMS8tOo9tSzeu3sfNosJ8VhMY1wuIryw4rGUao8JXiLRGDY2d3B8msHR0bHy1SfTAfL5rFJTtrc58nHg4cFDGdjSa0vY2FxTZOJZ9gyJRAxL6bSRj24yKfkjX8jqAMJJgdvlBsZmHB4e4/jwTAUjBI/lYgaJdAzXrl/DzoU95Ybfv/0QT+4+xGwwxBuffR2r22u4efeONl3Kie7evC/WizX2kzllN4aByuO2i5GlbpQyHSarlGpltPvMUg8IiPtdbiynVjBojeG2+xB0G1p+TjxYLc/6dmrHW42W5CxOuxPNeh1enw+vv/a6WPNYJIpwKKpmUjIElHA02Hg6mYjVZQwY4QSbFVV4wpg8MxdeRogNcHJ6pLx56slfe/UlmQ1rlRrW1zclicgXmFvvxDPPXsPq2jYuX30e0eV1LSCKKKS20GJDV2Pbmq4h7nZsBKTOnvdHyQUnBpQBtNoN1GpVbf5NSU5yaNarGPbaAv0bG2vKYPcHgmKbrj53DSaTDbfv3kc4SCnQCrL5IqKxJAKBoGRP3DCjiRgePLiLj+58hFQ6hkQ6jFDYi2aD0o48vGwiHM2QTKSRLZTOZUkmHSKYtU7/RSqR1OPnoere3XvyGWxT++924/DJieJCyZQeHDwyjExOO2r1BuKphHwXd+7dkTn45PEjzJli4PRoY06nl9EfjuSx6FN3S27KQtaURVlFXbeS4CjdxKx8eKOIxo7J1KIkH5a4UBax0LGzmn2xAfBwRwadExDukkaJzlO124ZaBjaHSSU53c5IsihOROxi3M1IM7qVoZ8uH37zt76C3/qtL2M26aGcO8Ww10KllNW0h68Jy3Naza5kW2S+vV4fumQwh2Ml5jBOcEbN2HSGVCypg9hzzz8ntpQML9k9ggCPy4NUIgU7U0/EIgN/8rWv4S/+8i/QHXTgDbrwpS99Ef/tf/N7KNayeHL6CKdHR2Lsbn90Wwa9GieAcxN+4598CZFwBCdHhzJ/bq4tIxkNIhoKilGk/vfhkyMxeSanA/VuF6VaFWarTbpfL/sp6hWVutDNVy2XMRvSIFhHpVaFy+dFIBJQo6PTY0ej1UAxz0jVKbxWJ6bdEVxWO6zmmUb5JqcLp6U6Sg2CORPmNA7rrJp7AAAgAElEQVSbCOh4EB6rMZUHqEariYDPj1dfvq6iIE69VCJFPTcj7cwmHVrYc1GpNHF6Wjs3DlIKxQM2ATwz/Q0WluCJEZE8LrCoJhr2IOBz4uTwBCZJW43ELJolCa4puyDAI8tJ0yQZUh7WQ34/LGRFR0MxpoPJWB0RLNmjrJIeFS58Yb9bPQjmGbsWaBhlKg1BqB2ReFQyvwUjSeafUzxen61WRzXxlMlUKl30+mRDjUSkRb40gXvYT+DOeFqmis30OYonE7i0f1EH5OVkGs9eflYJNvlSHg8f3YPf61XJF+VYb7//Lh49OZE8w2VxoNfgNG+C3miGAUGjz4m5ZYrEchrBuE8RjZxUJsMxXNjcQuboFP/ij/4YlTpfMx7e7CoWY5EdezOKOUqqyJVbNbkRK2wn2HYpmaherqNW7xiFT2bAE7BgazeFtfW4Ujsoz+T0ajqmud6FVq2Ps2xZSTSM/aQplfskQTpf02QqhFQyBLsNqJRL6LaNjop4mgQDE89IuBjNufQO8D31h51Y20wikQ4hGPZq4kcD66w/1OG3WWuj1xlJ4snUrl6PKT18XEbsp1HkRmDOhBOTonBtNpqEmdE/1HupgioTGe4ZRoznpT+WB7ingDvJAz4ffg54BiDxw+9nVCTXH7sZiozm4XNmMsvoTxhN7xHba/lZHZso3+RjmsE8M+HS/ipeub6tw5bCbNhH4jYaVEnsSG8PEmIMuODP8Vo3DLWUs/D9Mphw43v4eaPWnSk0MrYSqJ8bXAnECeC5tPL1WDSkLgAtJTMLQPyxnOQcwD8N+AX89fzPy6qeAtJPM/EL1n0xCVjERy6A8w+/14jU5H0sEnF+lNG3wO/jhC2hxufFY/wYnMuUyuz2Enp9trPzSPujX3wMTzer6nX9BLj/bID7f/3f/SK+/OVfhAlO5YF3WTeMqbSjZ6cZ5M5yoOBhxPGazwGH3W7k704GaE6H+PDufTx8dIZBewTrEEiEvLi0t4n1jYQMQYw+oz6cmlyytoUCa85ncLgcSvtY39xALBpXiQOZN0aeEagm4gmVJbHYolKrY3VzDU+OHuPJk8eS0SQSccXyZc7OVIHOzY4tdKxD3tvfVhwiE3FIM5ONowmVGuvhpId2t66NvZApqQ3SNDOYww5zz8s5vPz6dUQYXzad4/DhMR7eeYJKpoRxr4Od3Q04Q26Y2bzpDqCUreD4yYmMX6yWLlTyGE0GOoDQvOhwWJXf3BtPkS2VUWnUDTPu1CyGmpvepZ0dpGMJjHtDNGuMEuSi79HCwYp5ShMILjmKdTpcxmI4p1nUraQGjscp7ZjNTGC9NqO0dnc3cfWZS0gvpTBg7GGrh3gyzZVPdeOMtaS04uj4SGUXBw/uis0kGKQUiRXvZHhbzY7RZjkcwuPyIRqJ4fOf+wXsbF9AvdWSppR5zdxUytRmZvOIhILwsbzL41a+9EnmFOPRQCwoC1oi4TC6vY4MWiyUavW6ePjwQN+jsSSAfreL5559TtcDpwi8ZjjZ4HPmYnnw6BFeevl1rKysIJPNyOOwtJJGp9fEN771V4gmg4ilwlhaiaNSyyObPcNKOoVaqYrZkOkAfsQiacQiCW0UrIDPnJ0qYYgmR7bmcirCFlAegKrVmlJm+L44nR4VEo3G1NLHkSsUEIxG9FoyF5wLe6VUVnTklAk5+ZKSdxhhxhhKSmnI2jKBgxsZ04o0RzbbUGvUlWvN95isFTdUtoLSZNxotSTr0AY5J+QmiOdmb1fUJA+8xpdhOPpYu6iqbpr9zAgEmRblQLnU1CGG/g0aUyMhp0xjZC3Jhv/cL/wK/uAP/gAuhxmZw/to1YsaZ/P1oLyDh2pqaM/OsiqHcTrcmJttsDrdSnk5y2TUnMxCpFq1hWQqpcImMqUsCuKvarWspBevy4N8JoPvfffbODs7ww8++AB3HxyojZl01/7+Fr7y219Cb9TGYMpYvh6moynefusdOJxuPZ5srojnr72IX/7lX5KGnSzgpb0dHB3exWQ0UCQfi9MKhZLG+XbG9A1H8lJQYxuPJhANR3GWPVFj54wNkNQX8z0SQ0mdsEvyObZJWh1mnJ7xgNyU74Y672lvCL/DKaPonC2+Xj+OsmVUmmQPuQ4xkpHmS0NjzWZom4MG3Ba8Hhd+6ec+h6VUHDNKFc1kMymRG+H9Dz5AIZczGqlbNK7mdGAmq618+PFYmy4nMNTqUOaxiKzbu7CJKxfX0G1XlLdeyJaURELzOT+b1WZNIJtRjMpSH46ULHNp/wJWltLInhxryufyulGqVdDk/nDezDsYMhhyjqDHgVQigkjAhyTjNO2G/JDXINcWt4Prmd0AQFY72pxwZTLK8CarSeDO8iUaUxmbyXWMt0ttsc0+F2sfDRlxkARDNCPHEnHJ5sKBAOLhGNZWVnWgLJWLkmb6GOvo9+uaZyvshzduot/pKzK3W+U1NAGJ1gFPR/RjMDhgbwdrGymZYePRMJKRCHKnZzInMyKxWOmg3h1LrnLpwroY9Tu37qmBmp9JepTpY2B5EQGO3WFGMplEUwx4V+8XD842N3Dh8jLWNjjhsipJhjJNl90NOi9L+QaKxQZOClWx1Iy0XEovi8CyO2zY3FrG6grXe67TfRRyRV2H4XhA/QY88TXqLP9r6HnyuglGA1hai8NNr0DII48FD/sehwu1SgOtZgvDHg2qA913pzM1cvWViX/O8qqB2ZD7mOcW2B0zJJJ+SWvZfquPKwz9+yJdSbIaMRBkoyjGnksiRF8Op3uU+alrYkqSA3BYzOg0euj3jMx2HoB4t4qbHjEGn4fuuZLc1Fkxn2NvewOXGAmZ8Gj1M4rzjPZUMffnkamS70iuwxz4mWKjCT75WeH+QsacqWQE/To4SJJoNJWyfIqyGMpf+H0E/wtQvdCvG6D2fO3ltX+e766fsdKnYERM6nGff59kNYsJwY/K0w22+7yD48fR4dNSmsVjUcLeufRHnSwf69YJ5imTuXwuk/lh6dPTwJ1/7vYeYzwqf9zO+uMlUIvpniYa/PUJcP/ZAPfPfnoT+3spJJMrcDm9csaz+plg5PjoRM51ku1km8eDrkaTxAfVQQ/lXgfHmYq0m9P+HOwhCQVscLusWF3x4803XsXW2qp2GLfdCZPZLr2o2xfQRqZN12LX72RtWZ5B7WY8ElXGO0ErM4yZ206Ew7IVxgSyTCkejSLoC6gV79ZHH6GQPdXo7re+/Ot47tolRXxRy0vQQ2aZ8obBqIvBsIOTs0MteFx8Wo0e/N4QoqGomNZypQhP0I33br4PevrymSLOjjJwmZyYj3q49uJVeMN+sdfMRGaaS6VQlo6cZ5NsIQtfKAiHywOrBK8TNJpdVOpNlFmW1DWYg35nphKksN+KlWQIW+tLGDEKzwRlfVcrXLyrSqZhrBo3+ZOTE+lXaSTm4kzWQ016UR+uXL6KQDAiQONxOwXml5cSiERDYq9oAkotUX7Sx7e+9T14PD7p5DPZM22oTPJgqyolUPUGC7ZY9NJXYyD1uEoqmMyV6cwW3JA/KPbIH/AjEA6qoIsJHzSLrS2vYGNlFTarRfn9rGRnIy8nDFyoL2zvKB+e7Gu91WByJ+4/PNAHgF4IFr4wnvTac88r4pGMdqVSVYwmTZJcaGkCZnLHpf3LqNaqePjoEWKpOJbXltDo1uHw2lBplDC3sFq+jGa7hqVEFK16HfnjItKxNeys7SOdWEa9UtMKSeMupSwqQOkMpCtlKRHz5SmZarfb2Nvbx872rgG8AgEBeRoXP7p5E+998L6mLgTljx8/1jSDmxLTh5rNtnwZ9BMwhYVxgexKoLl1eW0ZtUZHJslufyA2ulSqIxxk3jfNfC34wz7YXE6Ua000Gz1tNDxQ8H0hUKLJmYz74uuHbI+xSFOm4PO7daigoW3IojR2LljZVmhB0E+z60CeA05+eDD7r37/d2VQPLh3E61GUdXsLoJNXpPxpEAXD3aEWdF4CrHUisyGDqdH8aqNRgNjlqZwpO1yIRoLw+5ijftEhm4DPAAP797Fh++/i0oph3qzhlv37uKDW/fQ7k6U7OJx2vDc1QtILsURigal237y6FAtxaFwBEtLq2L+ad79whe+oEQY+iWYtvPo8A7i8bAMm/w4ZjNZJVpoFqHoWR5ke7CY7dLe02g/ng/kxWFCTCzkx6DbQiwakU+gwrx5lxGTy2z/k5OMWlptjFrsDeGi0dttGJjd3gAa3RF6IxNMdrvkGP1RF+3OUCCP7wk/Q7zGCfZfeP4qnn1mXxnrTJZZSqdQr9ckEStXqlo7Gbl5735G4JAeTmrE2fq5AIocgxsg3qyWSr6/r718BYmoF5NBH5nTjNjYldVVDCcD9EcjJeuMxmZUKh0lidCE++KLzyIS4pS0Ar+HfRImHJ6eodZsCTwpt1x52yOE/B7s724gFg5IHscDOwvK+OV1sx+An6M5Gs0GTDRZzoDD42NksyXJ20YjK5otJpNQU82mS4Nx56HW6qC5co6gz6yMe3YxcA0jcfPii9dw/drzaDYauM8GYsxQrVUQCEfgdjKiljndJjw+fIyTs4xeZ8bgdqqMpZwzPRf9iZEN7vAwCpWAOIpEzIsdpqLxOjt4pDCG77/7EY6zLbSGjCi04LnLnFJ7cXp0hkymKHDL10656RxMS+ZjQiwelU+m1ewb6SzUeHtM2NiJ4+L+CnxeBiJM9ctpcynvcNibIZOp4L2b99RPQmb/ypWr+OijGwK7u3sbWF1NYjDg5JSsewWHj44QjQd08GMpXrlQQ6NOwz417g64aLxdYaIT01vsxkRnNtPaQS8VQS01LQwwKHJKVG6pfXfYNw6IfOwqLOSWxgc1szCwCeGIC+OJkTU/MQZsInzopVAzstnIJud1TtBuslKiZVH6USIWQjrFKEwvmOjQatRQyhVQK9FHM9Oh1MmeCKtVqVp9Nm7bTTB7uPY61aTLPd9t8WF7aQWxGBtVmepk+HxkFJ0Yrawk0Aic+f/Mb+cbxL9f6MO5p1C3TtAv7fqEXjoD2POLByxRIudtsnwdFn0DSm3h502pXyxzoo/IkKwRSHPN5USB0rJFPCUPAyozOjd9SuxI7uY87/7pvPYF0OdtP53pzv/nGq7n+FRLKuUyi8PEIhbT7UrA6937WCbzNNo02HcjTabbPcB0yqZnw2T7k5j5xWHiE+D+s8HsutcXn4lhbckLM42obp8kGK1uC0enx8phZ367jA0mCxrVmirRyWDTmMlCCY7Hm82JoiS3dzdRb5ZQrlXxpd/4NK7sbSIR9CMepI47pLaz3miMlbUNxJOrmJtdmJscMKvJ0iqGTYd6Ln4dGjU7ypx1ciNkzFi7Lxae4zjqZEk7nZ4eI3N2gkq1IDbx6tVLYsxOT1ns0BarQABPLSg1etR+P3nyQM17dmbHcyQ2YsFHQFpdssCNXgd/+ud/jtNcXmUhY8aEUTE5G+CVV180NGsWm7SgbCmtlUuIxUL64FcbZVjsDkTiKSwtr8Lj8uL2rftq0xR4rzTFLNnMZqykQkjHAzCberBigs31VbU/8vWeTNmGyYziGvlBHB2d4ugor+i+aMQnI1PQ7xXju7V3AVcvPyfd/b07d/V82cDIUT+LXAKBAPafuaqN/933PsQ7H9xEuVJCsZjDoNs0NGzcvOxmRCJhtYOScY/HqEsOotHuKBYsGvCrOCsdi0viQD0cU2TUZnfetvjgwQMU80WEXAHlW5OhlNpakXU05oXx0rXnlQrBSUCr11K2/vFZFplMQY9pKRVDPBrE6tKSGCZuJpy6HLJIxuGC3xtQCoKPxrcBjW8jjVsjsRgcHhdSK0ls7m3gnffeQnfUwsnpE7jcNlzY3UKv3UUlV0XprIbN5V3sbe3h4P6BAPj+/r70s7fu3Ecmm8fm+ibKxZxYGAIRjksvX76s7yP7H03E0elxxD9QQgklRfV2C5958w1NCsiUPnzwCJVqBy+/fE1+jJsffoTj40OjKt5lxcWLu1heW8Xjo1OcZPOwOh0ChwQYoUAMlXJdWePBiA/ReAz5Yg2lYlOjXz5nymqMLzJMPGD9UB6jTUbGKI5J/UpPYENpo84DsmFaNZsoHeJ7NcJ82peEzG6xw+N24MVrz+GF55/V855Ph4o9vbC3i5GiYasIBSLwMZN9boEnEIXV40cwFBMAkQxoOFL8JXOrJekZ9VCt5QHLXO8VC3omgyE+fOdtPLh3G9s7a6g2qvizr38d33/vQxTLQ3g9PIR64Pc4cPnSNizmmeRSvM7cbuaDh5BKLcMbCMifwNQiHogymWM023WEIn69Omx29XBaM58jFAxJnsXnIX9Eh/rqodIhNra2ZIzmejAZjTDsN+FyWZBKJaURV2KSJh1zSa0yPLi3GoqonY5GMtIHaDKkVGkyx97FKwhF4+gNh7h9cBvlehVWmxOjMdkxHpjZPGyG22kR2Lx8cRceymxmXFOt8HncsDtcqDZbsLnd8km8/c5NdFjRruQgasqNz5jbbUU6HZUvZTwYqQiPfRnrq0m4qe2djNFr0SfkxuufeR2D6Qgf3vgIhydZNFmARHMofSp2lkTFEAw44HGY1XDNKUqbjGyP7aBTGV6pqqEx3OeyygDuddnQatVhs1pFgtB0z4Ky/b1tbG2sqM+hUm0gHIni7v0H0vFT4zyeWdFqTdFuTSV5Ivg7rxmDma2vLihSlK9LwOtFNlfHykoC16+/oK6EmnTmNfme8oW8mn9ZqEdWl9NjrnWlKjsnRjpI9ltcL+Zi6PuTGXosE7LMsZRMIhpyI+R3Yi2dQrtZ1+GSa+D7N+/iNF9Ho8uGZuDFZ68ojvDwybEOQnwPOn0WbRmTLpo4ieMYJ8oI0QaDFcieKrIPWF4O4vr1iwh63QproNeE6xglh/OZFfcPTnDvwZFApNvj1EGFUi9OU5gPH4p4YDYx1IC6fxMyZzm1ji4vx9FpNdGqkkGfCLyzpZaRobFEGLF4EG6XXalewRB9YpwelrX+84uSQxYq5nI11JpjDEbch5hiRYMMD78EwySNbHA4pohEjX1A7ak0FvPIxcPHkDGTBnlmTP9mmFvnsLssOrzTr7CzuYzdzVWk4yHFtdaqFfzgnR/g5LCKRmuCuZlTcwfSS0kdjmokCWyAzWtCIhXE5tYSUjE/6sU2NpaWVLq3yFdnizG164u8c/oJNjZCSi6qVnooFrt6XCQduYTGoh7t3wuWWnvwZHpeNmQA6oWu3QDwvE4N4E3JDb/I1BtSnEWk6Xmz6tToF2G8qqInFwkznCT0GeNLXxKvK7O+T3p3fY/xnjwN3A2wbviXFl4QLvkLSRD/fcHuc91eAHqPewMu17L24Z/0xeczmbIP4VDyrcX96Pen2pm0FyymuXwdPmHcfzbofWvJjIiPl4EFdbJWdhtCsYgMbPUmmdeBRnHUHrJKnEwTzZbUl9MgeHKcQfasCJfbh5//wi+jO2jBYp9gZ2cJtcIZ7PMZ0rGw9KbUrGazWeVTv/TSm0gv7cDjjap4wxMgYJ3LmMdN3sZTrs2qPHCOurlwZHMlxYWx1Y0XGgEU82XZZDiaDjEcdcRgHh8/QTGfQbfdEpChCZaNpMUi4/vYjGpBKOTHZEwWfqQLc2NtU1IdyiAsdg+OcwXcPXiMt995T/ITtsU6bCZsrjH71gGHzQ2Pzy89OVmmUJCRjV7F1V197nmEE2mcZsv47nffxdFRVuw1C1eGQ8OcxrpqslHzSQdXn9lBLnOitBK7za3sbpr0yqWWDkZk9ZiPzDg4E8YIBTywWudIJaK4fOUqXvvUZ/SzfP3ITLOePZFI4//4438t8FAqV2C28VDRwgc3PkJnNIAvaEM6GVEyQtDnUfILs7Ycdo98DTQoPnf1eUU+3rx7AxanFS88exXNak2a1XAwhHgigQDLWXp95ApFMRi3bt4U8GcTLyU+7/zgB2LByOZImsHscCs1iG55E/xhvyQLbIE1za3ws9UxHlRpS9DvUjLF3sU91BotdLpdTTJ4IOB7SLjSbLVRr9Yxn3JjscDj9Sr+jbKKYMSNay8+g3qzjG63ISaSuGtrdQeH94/wznffVenIdDKV3yKRSkmrSWDDicSU2ejjgQ4Q3FTDoaAYaT+LgNhcZDIhXyiiPx7hm9/8G7G+fL0uXqJzHzg+OpKZjqaz3/7KV7Bz4YKyw0uFogqAOO24uL+Pe/cfI5evwOP3q0V2NBliZXkFqcQq/vI//jWKxQIcHofKeNi4227SRGboLzkGN4o2jMWef2N8yWGo/zilYBEM+xFoiOVoVXIrGvNcdhWfmOZ9SWUIlGlQN5smMlp/6de+hBeevyYTLE1t/PwUygVVyUfCMcwmZgQ8QQRjCcwtNszmTL5xgOLYs7MTNGp1+S8qhQIqlTy6vSaisQjCPPy5A5p0RMMhwyB8cohitYx/8399DbcOHiGXbytW04iotGjSXi4UlChEmREPR/THcFJCEM8SKK/XhReffxbPPncZx0ePNEVqNOgT4SGCMXFWI7p1zihNqz43lAdS883SrVRqBfHkig4DvN/Hj+/h4eN76A+6kiPxZwj811bWdCD/y7/8DvqzkQ6Y/Hd2PVAV4GCEHIDtzQ3sXrigUrepeYLOoA3WNs+mdkmteCgjoRAKBuXv4FSKAHs2YcqGodNmalOuXFUrJ3Pfb966j3aP5UzUfJ+nd9CrYAMuX9pRGzHNxHxtvU6j2Iefb07YmO9NjwY9GZ1RT7dXrnXR6Rm52lznqR9m+dK15/YQC7tkUJ7PLWj36JOhqZpyBzOi8agOQDT0R+hj8jgUIEAdts9P0+JMTdEsYosEffI1lctFrK6taVrx4a17gMUBu4vNrIy5pYTonN1ddA3YAafbrJInpo5w3ST49/m82N/fxZX9fQx7HfSZ7DUeiG0ddg1zPbsseJBrdXs4y+bVVMsCt05rIhDt9vnkN2FpEmWRLKTaWE2pgIvJVTRXdzsNdPt9VOptlKs9pWnRBMi0pE6rJ4kni8l6g5H06Jwg8Hkz4pfJPASePGRzsiGGlpnqPLhG3Hj15ecQ8FCiWpe0kH4wepBIJt25/xiNJgvzTIgnwlhZTiuad6GxnszYLGoYV6hlZ/a62TzF5tYK7Ka5Uo9adTL9Y0nDeNpgu+7SUlxpMpKvWk1KSqJJnd4YAjLGWTIPvlBpo1imhIqRozz9G7ngBO5s2ua64nSakEh6tc7QnErGnYTTlAlKBLPnnRJGrMpchyMrpUJOyjwtiAbdWElFEJGnZEQaAblCGSenVdTb/GELHG4r4pGgJpDM/Sfj7vCy7dmLq1d2kIz60O+MkIgaxBklMoqkHNA7YbyWLPRaXQ1gfSOox1UqdlGt9sTKL2Qyfr9DjPiCpV+UF9GvoXX2PJ2H7y3XTwJwgVq21fKAMDUKkewsaOKo67xtlVIYGrO5ISgrnrUBlGY5KJ0zphFc08mMG8y9MTHggY2G5cXk9MfR4Y+U8Z0fc3kA4CGLjPsiBUeEyZzEzSVYLMZ79ZO+KGXuD55gOMz/vW/ha8AvxQg/ZarVAeYT4P6zAe57aza8+PyGtI3VeksgjJrVTofMcB82CwWfJkk3FE1ltcLishIuIB6LoN8ZYsbs184QF69cwa/+xq/CH3Di6Pg+JqMOxv0euOWzSKHRYC74ULd5/fqnsbF+GdVqH+VqCzu7+6oedzg4andIUkA2mAq3XpuAiLFZLjnd660uwiqQSGM0oZaSZSYjtFpNZHOnOD05VkLJoN9VksRsPpUhdUx97LCF3oBOfQsuX9lBNBGRzpqNsGQRfJ4gOt0pjs/yOM7mkS1Q22vWpuSyW5AIheG2umGZ2wQ0640mQiEy4BZc2FmR6YyAnpKBfLmJb731PoqFqiImG7Wqyo04VqfekprN+ZSAwaNNmwvVYDyXHIImNEqfyXRT4rC2tiTdOlmteCSMRCyqFByyj/F4Qsw7m2fZasmFJJ+v4Fvf/jsVeNx/8ASVWkGmvFAsiEgiiGeurmM5HYfNRB11FWeHx6gU6yhk65iwftodELijjtXlN8PlZ/slW16j2N7elEyDWfP8wFM7zF/hUASHjx9rY673Wmi022qU1IddxREm6erJMpLNmJtsimKj3pkazVF/rI2BjFA86kUkzCKoMIKhAKq1mtgbLliUhaSX0oimk9oge92+qr957VCSwQ28N2zBH3IjFvUhEHJrDOsNhORLKJ4VtbmzjZbTAUqpdnZ35Ut466238NILL8vzwKQFNqXWK1VMx2ODxVOltk1UNivsGV9JvS1NskwWuv/gQFMqRoiyVZWPn9f8tesvKK6SZU7FUkXxczx08DD3zrv3z42+M1idVgEnpv5MZ3b0+mTH5+oa4KI8mXDcS+8BNx6jCpusq3ZWTpUMUalRHqK/5bTpPNcdzGWmsdDQaHIj4WHU6aQldQw3Y1zdVrUjjsZ9BLwefPk3fwuvvvoqGvUGLl7cw42bZMI5YYoqXYNyNUq2+LpPTWb0OgNEInGMhl1U6xW9fpTNMM+f74HH40AitaRM+HavL9+Az+2Rx4BM8dvvvKuJR7neVi50MMzMczJbE7QYCdunqcx4jtyg+TnmffNgP5tMsHdhG7//+7+La89fxa0b76NdL2LQbwk00bjtDwVRb9bFDHNzJNNJMz67EijDYATu+uYeVlc3FPP53be+jbPcifwTBJ0c2weDYawubyJzVsAf/uG/w4SOT5NZayc7ATTlmM6VG+7z2PHKS9fRYtyn14HkchLZXE4JWi56VPge0tZos+v/y9Wypov8bNM8SIDKgrZuf4gaTZ0wKS600WJKlGEGpP/FNDcA4fpaEpvrawgEvWqSDnh9GLPbYDRS2k72NC+GL5ZMoN5p4+gsbzS7DpmqRT2vceHE4n689vKzWE6F4HM5EQrGYHH4YHd4cJrNYNBr4PLlfRTzWZSLhfOui7H8MZwCEQxzHScQJGBkupDHRQPyTAeiv/7mN3GSK38f2MsAACAASURBVGidhNmNQrGNao3SgoWu15ggEeCFAy7YbBO4HZRYOAXEuWbsX9zCL7z5JsJ+H3rttvLQqctvVyso5LMYjgZqa3745Bi9wQSFYg25Yg195oHPgGA4pM8D5UciprxO7F3YgN9PY/hEyTA01Q+GJCZqaNRGkms4nTasrqZ1CDw+zkrTTXDTG070fqoIiJGrTFRy2pQEQ2CrRlHq901zOOwmrC7H4XbYYGG85TL9DGz07koW1Wj1JEkjmPR5nUjEI3Aw7s/KGEICZL5WRpEQgV8mw7K6LlZWkkjFQow6RyFXQC5TV1IPzfVOlwNLywnjPtmQPh7A63cpyYZJZCxW4mOema14+DiLw5Mauj02k1tFklisvPqMKEcSHpwcUJ5CsEpfznhEeYUxKeb0isDdyFDnZWr4PsiYm+30GFkQC7iwuRRHNODVFJexnrfvHSBbbqPZY3GcWc+f+wCDIChxYToNwXwk7MX2BpvROQu3YGd3SZ/nhVyFoJyTEL4+fG8iERcSCS+azSHyuba+j4C+1+Nh3NCg8zDFg5KmBecFS4sUr0VCl+Q1KgijbtwA72TxeTtcbznZpSzG7mDqjSGnWUBl/pkAfeE/IYDnHVFrbwQRGIkwIlvOy5T4uH7a1yKnfpEpz+fO+1/IXKxWP3zei5Ih/2S63Ugl6/XvYTYz0mQknTr/Mhh+g/nXnvPUjXwC3H/au/OP9O8v7Hrx5uuXYHG40RlNVO9+mjnTJuh2OkGIXi5WUK00NbLlxsWTPi8oFmxQn05+3O0K4vLV57C7uy2DoCfgUiwWm00f3r+L0+NHyJ09htU8VxPqlUvXcPHCszg9KWD/0jPY2bsk6QnBHnN3j48fo1EtYjWVEPNOBjSRXEGvN4XTF4Q/HNWoP1/MiL0cdhk/yIV2gNl0iFKJrGYGZ9lTjMlksHPeygjHLpwem9iUcX+M8XSM0WyMoD+IZDSF+RColhvSkE4ZtWaayohGmQGTYCwzExLBJNbSG7h94z5isRSi0Qgq1SKcLotkEMxWJ2Bm3jkNqWR6aNJ7+OBA4GRjNYH1tTWMR1202nUBPDK9HFMnV1dwks3q5J1KpSQTYnY7U1ZYG2+dQywao8oa1SZC4bA2sla7Leb6yckpPrx5B48fnSjTnBsctZ92lxmXnrmA/f0dbYD1ag3HT55oekDzFA9gNDQ1GxMkEmE4XG5NP3gbgZBNEwUCao/XhWsvPCsTrcNqF7ht1duYjWfY29lTwgsz4btjMkLU9rmlZ2dQBJlDPs5HTx6LgaLOlubWSrWKZpubMVtcqa1vw6rIAbNkEuvry/B63Nr0I9GAJCYuxttZrDI7s4E2lVwW+CWI4waRz58pBYkRi8GQW5GG1Ewmk8u4f/uedO0hf0hmRSYVJFNpMbjMwN/Z2sF4MNbjmMxnYo19bpcMzZQfcFqQK+ThDwaRXErrOTBV5eaNW+oI6A0HasI0zafod5qo1ct67jQinp5lEAgwb5slUg1kcnkUyy0jB3/K67+jg/OYsq72WEyc3c2D7FjRcDR4e9x+STyoVVcignZG/m5kxPPwI+5d7aqMKGO75gwWZoZPmVJibAaUAYilsrBFlf0HLOiwwOO2YTocYj6e4bVXruPnPvtZ6YWZvJItZuBwOxEIBVBr1ozXw+mQUY8HskR8GZhY8NHNG2iS9bWYxFhygsfUoG6vrcMeS70Iol946SW89867yJxllBfNg0ypWJHunNGiZNZ5yFDMpcmKVo8jcGNKZsh9TGLAXXaHwO6nX38Fv/uV39E0jYyV3TYXI3z/4ECHv5mZDNgA5XIBg0FP1xX9N9T6jvpD3SaZcN63xW6XnMLt54TLjOG4L4a/02GHgkPa/T/791/HWbEirTylJJxE2wnayLhijnQyhDffeAWBgBuhSECHBhILZPx5+OHzYLU9ZSUkT0hrhoIRTWpKpTL8Pp+IEyJqlvcUyiUcPD5CrT6W/psHBkpDmAVPHH9pfwfPXrmsdJF2v661k4+DnRaWGfDB+x9JX+/2+tDsddVaWmsMZAbs92cCtFzrdnfX8Auf+xRCPgf2trews3MB7e5I60KtXkU2c2RE+9ks6LU7Ypc5kWKXRDafx+OjQxXl8flxmkFETu8Nf8bmtOGjWzcxpP7X4UWt3kex1EGtYXg2fmjyo3majdwOOO0TRQ3TG0Gw3Wh1sL4ax8vXXkAsEFBUbzIW0SG526wLlHL6SgN9tz+C2xvCyWkBR2dFebT4KxoN6qWt1TqKQWT2/dbOMtJLQa3l1GOPxpR31XB6WkKtRFmlSV6PzZ0VRRTn8wTMTA2aKSZVeMfEWEEvvG42cjvFrmbPcui0afhnQZBDkgXqrulBCPi8CAf9xn2apprw0vNCCSKBIKNDKX1k8QfN7gY4NU5YPGixOfXRw1MRN3HqxuMhBLw0nVZxfJRHdzhHMOzXofHTb7yKfq+BRqWk9YlxocFAWH0FDATgIYVkebHcwZ17OTQ7vCcGUhBwcuZjTPH4wnHaHQo7dRjnZ5/JRLzqCeCp86Zx9Gk99MKgSvBOw3HYbUcy7EbY59YBk10QOerr631FqPK5uZh5H/Iqr17Z7mYLHF4HQgT7cT5XnwINlpbDej1tVkPfTmZ9oUEnoOVUkYBaJV+9CeqNgQA49wzq18mgc1+hHp0HLD5HxT8uUmTONfNqDT+XxixSVng44GMjsOX7xd+5XvC2ZXo9N8oKlJ8PQxdyGd4+QygWUZN8rFzv+Du7Fv7/AHfdJg8ayqg3dP1GJKRxdw57HD7fRXU5/EPIfT5n0tJ9Zs/9ELCfp+08/TML9n3xd58A938kYP7TbvY3f+4yLm1HUWl1ka/Vce/gMY6OMtjb2oDTYkYpl4XVYlFFMvXFz1y9ikgwqFZPnr58/iAS6RVs7u6J5+NCFU/EMJyOcO/RE/zf/89f4NaND9BtllR7bZ2PlfubCqfhdvhwce8KPvWZz2jDiKaXBDp/8IN3MBo1sbW2gvUlJn9EVAIUi6fR7A3h9Abh8vnFdpdLJZydnuLurZsyE9GQNp8NcZY5xmjYUzUygTqjSvqTvoyL+XIBfo9HebRKHB+zZMkEn90LPyPh8k0ZCTu9jg4gdLBTmkGAxphAl9UJ28wmI9Gbb/wcIokEjs+Ocfv+HZTKZWTIag2mOtR0+jSA5gWyCcAv7K5qfMwdniP8YMinKELm1y+vruPzv/LLui2LzYSl1SUxtowCo0b3/p0HqObKGPcmcFhcGLYHsNhsOuxQgzqYTlGo1HByltUUgVn6TECIxALY2d1WoQ1LooatjsaoJ4cZPYfBYArLnOYbGmq6WN9a05y/Wq8qMaY/aOMCzWfxkIqgaKzMnJzC5/IAIxM6zZ50zQQ8BN80GZ9x0kGQSGg1NyORSCCRTqFSr+PgySOx28FIWMCEh5SZ2WJk+k4hLXG7abDhXpohaaD0sM2VBVQ+sVNmqwXFSl0JEwSjilJzOAVQaXpl8yMXTLJURMQEjLwt84zsihXPP/OsWnBZlU4jNqPuGO22v39JsgV6BdLpFFxeLyKhkA6yj+4/QDqZEot0cnYqEBWNx5XxTnBy+PgI/eFEKS+MK+11GooSHI0HSKeXZK4ls3X5yjOaZhGYsYrcE/Qr9YeRhfVqC/lSHQOan5lRz0zk82xrNfgJF5B5dBu6bCPKQW2CZPI0o1moZBhBODUy42kcMWL2COSN9BFGvFJTyVIUlbEwGtDL0jVSenN06l2Z3b76T7+MjY0VQ4JWycMT8sjsNpz1Fevn93sF4F02J+xmD05P8oZ51jSH3efSdIFAip85AlZu7mQT6WmheZqJP5ya1Ct1DPtsSCT46uqAQXlTtdpALlOGyxfE3MIpBJNgjMp4lQ+xqMVsh8Niw/rKMr74xV+WxI4b+mjUVeEXvSjMlufrQ+MoDy2UdRDc8HWx25yKU6N0iJIiZmY7XF6srW3C4/UhGKSu2KvMb+blc0E5OjnFX33jb5Av8z02KT6PcmXmU2vcjRliUTc+8+nr2N5cxlKaeucuTk7IAHfhZuqSzfAd8KBAKRgPtHTy8aBXr9clW2Kxzpwje5sZ7V4bN27fR6ZUkrmSGl1+/2xq0nu4vpbGr//KF3VgrVULmM/Y9FrHdDSQd+jd77+L8diK5ZVVhOJR+ZQOT3JiksulugDDFFOB4NdeegEuq1n+pM2NLU0UTk6P1YewtJSQDCUYCsHB69HhgM1iVUstPxc8tNGErJbK/kBTnnarpUOm3e3Eg0cP4Q+H4fIEBKIOHmXQqLOrwAA8wjdCfcaZ1OOmSdMKn9+jx8i1mUVWcUq2/D4BPxou2T3BAxkldyQ9crm8gBbLhNhG3OiyeZhpNTZ4Az71izRqfXR7MzjtZqTTAaRXgprWsb6CHolKvYaHD85QyPYx6M4RDnmQXo4IrLK/gGCdMrXJbAav360YWzLv09FY04Y01/vZDLlMHmazHV6/XzGwLDujKZVmXspBO90GAiG/kQXPKNDJUBn809EQfrcLE0YYdgcikHjNcOrJ8iKadU/PchiOZyq9W1uOK+GHptVMrozeEFpj0itJvPLqC3C7TGjWi7CSQSUzPqGBvilzJCNO6TOo1Ia4dTuDRpsmTxt46mNIAdcgrikkGUik+Pw2uD12+UTY3Ez3LYGnAdx/mMkvbEk144Jxd1kQcJuwuRxDjKZ5i01lhtlSA6VyHy0eGEwmOF0meL2c3FBvP4PJ7kIgHEAo7Mf6SkKsPQv0EnG3AcCpEWdfiPLbjU4LAmBeUWS2CaipfSdJxsep5BeWJ9G4yj6Ec5Mq10WX26p/JxAnsOeaNuhP9NwWUpoFM89LluuNAdJ56Phhv4JuW0DcKiZ9kf3On2XLK083i0ZSPj4j4teQJv24vv3H8RyBNNc/fi1ue/F3RqoTvS/rcLupBviH9O1mjEYlDAZHRlSkMurpCTTubaFxNxq3f9Qg+wlw/2kI+x/p3/dWHXDZWAltx4jxf+2u8ri9dhsu7WwgHmKrIbC6vmZoBXN5NYOuLq1heWkN27t78IbCcPq9MjtRlsIvpmN842+/h7/93t8hlz2EeT5APOzHuN9R+sJ0MMX2+g5+9/d+H6vr62KKae75m299D7du3YBp2MPPv/kZfOrlV1CrlBV55g+EsL6zi1AiKZMrYwrL5bJ0rGSACNQZC0mWJps9lT4xmY4hvhSVtvQ4kxHDyRxpxmPZ3WY4fC4VPbSZK01mwuFDJVM1WC4T0zKiKNfLMkK67W5skikfDHB2eITL+1dw/drLqPe6yFXLuH/4UM+73eggf1pAuVBWFJ7NxjivGHYvbClS7/T0VJsMy5y2t1bV4MkxKT8wy9vbiC+lUG/V0R0OUK3XVSdP9p1pIzc/vI3bH9xD9qTCYkoVvpC14avORCCLw6YSjngqKMC+tpZCIhFVuyQ12KViWdGGZLN5uGDjI4FGJBiWmYoqEJVeUDrhccHr96iAK7Wcgt1BtpHRkAPFl6VjacWXUV/OqcKjJ0dQ+JjViuFwoA17TEPYYAKbxSHjszfgh8lmVVpRX0lFE0X1yfI3pwPfilDAJ5aYzGso7JNmluCQGwfBCWVarRYjHBmbaByqWAiUWlpSGRLfY7ImS0sxyXr6/a705lyJfG4nYqEIktEYLmztIBKKKJVjOJ3gvY8+gD8QECN2enqksi+nywenwyGpQbVYwvb2ltJmqs06svkCzNS8+2iGzCKfzck4yyxxgmh+FjTRYVyfRtzMY29qakXTNAEZDxOMKiVwNJsditxkrfy9g0M0ehz18y02DEFKaaA0giZUgXGjkIRGUKJ147NnxJQRpOkaXsw1qTGd8xi1SEc4Z9C4obB91WqB3TpDNOpFMMhpGQ1vBTjNDlza3cbvffV3sLoax+HxAeqdMrrDpjSrLBjjhECaV5tTbLtpbhO47jLW0G2V/MfvcSlBhtGJ0WgKs6lFEZ58rZnrTzMjTb70RpjnJk03lEduYceDBQ8eHGI+syAc5HSroqkGk4yYOrW6uqb3hF0H9WpVB+J4MoZIhGlHjLhkSlAPnXZXe9fZSUaSFkN2NZA+ma8hjYF8ImyCNJh+sopMRWEiThAvvngFkUgA7W4b4XAcB48OcPvOHWWCN+q8fY7mGS1njL15vUbCDlx/4QqSsYBSpoY9JnAM0Rkw8WOgdCxultTON9mvwNeS7ZoWamWtksHQWMz3ma2Xc5sJbb5WkzHMDptSXnjo42GChyAy7m986tNwWaw4OXiIerUsUzDz4Uu5kiackXASa+vrcJGVbVUVx8okIDU42yhsnOtQE/B4YaaJ0+qQlJClb7yeFZtnt+gg5PZ59b7zfWVkLNlgkga8FqeziT5DarQ0W7Vet3odfdYarbbMtZMZo/nMqFa6ak6dz2yS0QkQCR2aJQmy26YCnF6XQ5I4fqbJkEaCfoR8XkQjUSF8PgYSAfydxAGfT6lYFQNbqTbR6hhFZpFoWLnvnIAUK9TBT5TsEwraEY644fZY4fLaEE2EVAhIvTRlhLVyF8GAS5HEw8EElXJXgM/usss0yoN4d0ADZBPj4UjpXslEBF63FZPxAJFwXO8vk3ACfv+5HMqH3qCDQjkPM8kGN0mNEMws0SJx0umiXqjCPDHDYXbAaXMoI300Hel+B0NKNYaGjGwwQCTgVaxirdpEudpBozOD1UXvWghbOytIJoJoVouK6DTMnGTJOd1jQswQ9WYL5Uoft+/m0OlQVmSVoZyMO9u+uXcYkp8p3G6TfF2Ufil6UjJoQ4bysc3mfBgoNR+Bu4OTEytiIQcu76wg6ndoqknDdSZXRy7bgywaLIvzWBCNB3X4r7f7cHj98EfDWFlZwgvPXcazV3Zx+OAB2rUTAViSO1z/CF5l8jw3c7Y7I+0VxkSN15nBtEvTfq5j5zVC5py34w/Y9e+NxuDjNZSs/QL4E4jzQLjIV+c1QJ28GHNOx/j5532RyKGngDIalq5Zmfd/vj4QBD81HeBbwb2MJvOnjbA/mipjxGD+f309zYrzAOD3XYHN5vt7CTEfs+YmdpMcYzjM/MSbXdze4oCwSLaRHPMTjfs/EjL/KTcbdLQwHVb0YRQtTSe4mTnpEVzc2dAYaz4ZYn9vT5m0dx48gM3lwsbaBUwnPG37EUvH4GTKiRoFbRqp1ts9/JuvfQ33Ht5Bv1NRnTrbWMkYdJsddGptbK1v4r/46lcFNm/cvo0yy1zOcigX83CYZlhOJMQ0bK5v4OToVGUkn/+lL0irTLaGhrAP3n8PmdwpvD6H3P4c32lEeHyk+ZHNZUUsHcIEXeRKeaWTuFxBLejtbhMz8xw2FxMIzHDbPRgzNaE9VouiNlAbi0ZG2N7ZQTwQR7fRkWaWpULra5uKYMxXGpjAjHuPHqJULiiTOcrRp82GYqEClzuI6cyMSq2hFJxGrYFo2IntzRU5zaPRkMyyhyeHuPbaa7h6/RqKtTIOHj/EBx99iK2tbdWF0zh7li3gB29/hNs3n6BTH2HcZe0HFwUgGvNjaZnFQxGVSIWjYS14bIqlBIUlSjRiEsSQCXNY3UoToiTCOGGPxL6aLdQXkgly6erhKxFJxJBYTuLm7Vuq9abO0W11wWnxSGZD/0OTbZmsd3E6UCrVVN7EhWvcp5GJ15cJNmYbpxMChpSpcHw86BlrIzd9iwCmcYBg8gNHn9yIuWhSYxkKeqWP5Ia2zGzjk1OMJmMEwxGx0N12VwCaRq4rV/bx4ivXcPveDZzl2dZL951R2jFjkpAnAK+bJmOPpDfDKdk6gx1nSgUXXoI6PiCyxeViEYl4TBt+q9s9133axJxT7sMNq1FpwmGxS9bAWD1fwI9Gk8a2qoA7K+b5fPj4KGOhzINTDANYThEMeiUlIUhiCyyveeNAzfpt0SpGugNjy1gGRSkUN0YmJ8n9ZLyXBC18M7TE68U9lyAIvBtktcHAGHITvp4+rxXLS0GNv/n+HBwcYTYywWOz4c1Pv47/8X/479Hp1fDeh28jX8pIH2t32sUY8qbCoTjcTo8eP1uU+9MxXD4Xer0WhsMuHj28h+lwgqvPMA1kXYwlU4dqzQravYYOnF0WdNVbAu+jwQSbm9vweAK4feue4lspOSsWjSz2SDwuPXV6eRlbWztizA8PD/Hn/+HPVIK2vrEMj98pmRE1x34PG0sD+P5b7yObyRtRpkG3XmvKu0wmq9GyaGIsKcvAyHg5EAr6sbKSQiQekK6X2m2mWj16+FjGPkb9HT6hpnqmz4pCQmhCswDBgBNhvwu722uIRYIYDftKDeK0geCc5WksJSPIZaNvbzTC6toG7t59JPBDoMT3RoeMyUi3b7Kb4Qk5EU1HVUTEiU+t1tB6ePnyRURjIfgdblQyOUwHXYR9flSLVfz1f/oWyuUmtja2EAyFMZywxXcEOOaIRINqUea0yGa1I5PJ4+jxEVrVNhwWJ9wOl0IJmA7CKUG3R6/QUPdNfwHZXwIgHnKpK+8pbWkoaQxLyHjY7PR6GJHRs1AHTe0xD5tMIKFPZSztORl3o+nSyOGm5trhMiJLWepnMU1VDEhgThkQ5S2USJnPD13dPkkCo2GV7wNNtDQmq+xG0YBGwROZapvTrvWKckLlkE+YrW9DOOqF22tBKOpDOOaD2+vQYWLQHYi0GfR66CthyIyTk5oOMkwOYikVU39qdcpGKD8zYgSDAQ+Cfh7KeS0FRQLpYDg2TIncY6Rb57TMZtHvvGb5OtEPRXlkp96BhQCa/Q6DsaaQbq8TLrdTWflk8LkesEtDciSzTYeHXK5u6MWtZvijXmxsphGPeDHoNGHn1MrE3HVDVkJJz2w20QG3PzDh4HFR/ocxp3Zac0zaDOhp4XtNdiDgt8DtYfeKoRefneees6OEecqL5lSlunEtYtoOzakuC6IhB3bXYlhK+OCyW0FwfevOCQ4PGUtsMNPyAmymFVOcL9dgc/tgd3uwurqKy/sX8fk3P4VC9gTlzAcfx0BSF0+mnP4ITgEYW8v9jrdHWYvYaWa9E0TPDSacgLvdGir3nQw95YLqm3EYOfLU13OvJgjngY3Pi7dlBK4Y7Mji0LAwlC4kMipIMxu6fv489ed6KcwmrRnNJuW9xm1Q4sL7Zlzm4uunse56BGT4eWDgFOWpaEjAgWDgqpHfbnhLjcd8/mfjPkzodO9jNm38PbQoc+753rz4xwVwV+HVJ8D9ZwPc3ZY6EiEb7CaLFkCCc7LrkVhYwK1eLqJWyCMaCGE5lRL78frnPod+D/jf/9d/IXPga6+/hKW1JFY2NhEKL+HhYR7fe/d9fP2v2H5YQzjggNNqFpirFCsYtLn6zHF5fxu/+Eufx417txWrR30yP2D1cgnhgAcepwv7Fy7A52b7ZQsOpw/J9BJYEd9sd7CxtSZNvdfr1oiS0YK37nyIO3duS5cYiaVg5YfFZcbE3IHZNpN5qks9d6WF8XAszSTFoTTBUeNM9tlhccA8JYi0okrtX7+HZxmnaPWh3Wih2aQBtAuvPwCHJyD3/+HhGd5774bqp1dW/NhYT+PF69dk6r1z5xGODvOo1/u6z5VVHyIhFyyWqVJWPD4f3njj0xqhbu3vwhn04fDsBHceHuDOnTvYWl/F2uqKgOBwRlZgjg/eu4v3v38Tkx4dMHOspCNY43uwHMNw3BMbynzx4ZjlMU7EwjFl8JeLZTHVyhVvc0zc0HMyNORQrvDLr1yXtOHmBx/KSBdLxpFeXVYl+Fk+qxhHMpb5TBluqxdXLu6j0eiK7WYsX6s3wCFLufpG6yP139QpkvmkPINAleCO8ieXy48nj4/VLMjFVKahEfWCgNNhw2AwhpNZvW67RqbJRBjjcU+M06ff+IzA8/HJCW7cuAWvNwCv0wOX3YlOi62BHSSXYshUTpXTnIjF4TSR0bXj+OhUB45Oq69CHdIRXOjJlESjUawsrSASiyrfnn4JAuLhsI/d3V20ux0cnZzA6fZIy2qYlbiZzVE8K6DdIuAeanJBBl/sE4EIpyL9DuKUKDAhgYsp4b5ppgZNAgcCBKaCcPPttmsqbaKx7jRbQ6s3A4EJJSQzE9ktq0byZLqYtUngYKgLaIKaqgmYgFqk2rnExkpN9GSs/zeqwXmgskjWYTFPceliCisrMSO+8NYDjAcmGQvJmP+T3/gCvvLV/wyTaQ9vvf09lEp52JwWvHDtWeTzBaRTa0inllBt1MVUd3oD1bB/57vfVFTa0eFDNGo1hH1RbG/swWqx48L+BcxtM1RbRZRrBeRzGX3umFQz6FKzm4T1/HWivIjyKaYK8fXiY2cy0YX9i4glUihVairm+p//+T/T9ObXfuOz8gfcfXBb9fShYBTd1kSfxUazhUQyjmSKCUk+HUQ50WJ6Sr8/NHSiYD27E7FEFLF4DA8e3VPPAyUYTLChZCARS6FwVsbR8SkCTL+oVaQT5mOk4faZ/csY9TrweZzY3FqTKXbAVtftC5qgVCtMXCKgGCmvnxIO6s+//Z3vIeAL6drioY4xrbzo2S2RKxXQ6jcQjDK+14tYIiGdPK8LGoiZ2kEpm4Pv7bArrRUL8p48OUO7NZDsh2ud4kKdZkSXgnjjc6/BZrYqEYoaZZq4zbDi9s17aFcbuv7piyFIZ6zvhBn8NnZwOGF1UO7Tl6RyaXkZ+VxB77MYfKtVzDOfF42F7Z6RDmVVMhD7rWYywBP4nfddqU3TyHI3S77B3HSymfM5JU5jw0RMiQDff5dDSUgEZesbm/pcuZwOmeJPThlMYFJSGjEnpToEvbOJYQLkhJf7mY0Z+xNOWZjRzqhCC+amEaxOs1j3SMiPVCohKRkjgZnYQ038ZGqWPt7rC2HM4qRSA50uZTfUr3MtoeExJDAc8rqwtpxCmGZrgmBOEsTMGuZxGuQpAxrPxmi0WdhUU4wvi5G4PnucPgw6LFwiuz4wEsgcFqyvr0oe6nLaNc2jdI2HGkrPatUuyjR6docYzWew+2xI5+XKMQAAIABJREFUJsMIsLl3TPmNR9Gk1OiLVeUkbzKVnEvSonILlQbfayFd7Q+a5AlhzuD32REKUXI6QafL1mem9TBWcKqOEhOZea1GBPlGoRavAYuDE1Ka4K1YjXuxsx6XnMhi8eC737uFdz84xXBkmOf5a2U9poNORT0AnIL6EYlENeFYXkli1OthNW6s3+224Wvin2maJaCt1/o6SPHvSFKQVeeBimssDxsk/cjAU/9OAE1wzfePCURc04Mhp0A9PzB+v11rw+IAQLKA0hsDuNsQjTFy1jDn8sCwKF/iesSDEQ8CBnomSDf0+LwtmXn1MhuLtWQ1/PM5O79Ah4spwtNocVHm9KOA3fgOw5i6J1L26Uz2RcKjCqZm9IPchQnMt/+Hv55m3j8ud/oEuP9sgLvHRkaGrIgV6UQE0UhIuspMNqd82FZrgFAgIF07h7hskdu//IwMFTzdLy8n8fyLzyOSjGJqtqDWGePr//Gb+NvvvIVcMW+ASBqU+gMwHtQOYH2ZNdxebG6vYWye4vb9R1o8k9EoJv02VlJxhH0BMSuvvPQK/N4g3n77bbE2zLwms8D6aJbcvPLKqxrztToduP1uPDl7gnw5h4vP7COXK+DDDz+QrnY06mBuIsPBlIAR3HaXcp2ZLBBPpsRm5dmqOCZjY0fQ64fP48NQI8i+3pyIP4y1tQ08PqHWt4gZT7dzsxI+jh+fotfu6zaZucsEEkZXHjw6UaW0dTZH2MuipHWk4lzo+xiMe9i7eBErq+tIptgoOUJ32IU77EdnMMH9x0+QyWbR6TZRqeYRCHuxtbtpND+a3ejUCa5vaUPlBhaPxxCJh891ajM1kTJ5h4cCJiC0Wx2x4O/83QfInBY0Sk0nl1EtVdBuNmWmatSrylBfWkpiY2NVcYzMJ2fjJXXdkznrpqmdnqqYKxwIw+sO4KOb91AoNzCeWZAtdoxSGC4XZDq9TIUwC7jz55gKI7Y54MXODquqLXh0+AQdNbaSHWV5zFxsUzgSUhMrF712u2EYsziGn07R6XfFvJA5yWbOsLy0pFp4AnhGMI4nY5xlz2RIJIhmChKr0Mmmlot1PPvMc/h/2XuvGEsTO7vv3JxzDpWrqzp3T08ehmUYksskaS1IfpFsYCG/2Ho3DL/6yS960YPthSHAgoO0S6+XuxS1SzANJ09Pd0+H6sq5bt2cczTO+aqGs0kGdwn4ZZoYTLOm6tYNX/iHc34nEknghz/8kQyPLBJojmTzyO1QKhnE2npGfORWu61mh9MGxr6zYKZB1GpxYGFuUSFN1XJN/o5c4Uyr/Ml0ouKFmxIV6GYLnHa7UivPzwtG8I/Fosk16TS8KSeTGbhdDjGvuVrnBbbZ7qLW6KHdIwLQpekaH583UwaBtYkT472Rnwu3CfxHASgGmcNCSY1irozVMf/RgOfC0MoCnqg+OzWrbhtevHdDqZRvvfU2SqW2JpjcZJF+9M//+T/B7/3ed4Uy++jBB3j0+AEyixlDy9weiYZTKddk0qVsgESgbr+F1SuLwHSEcqGoCHhiE512J+6+cFtpqLBN9b75vD4VbETOteukWrFZy2BxcRH1Wk2PwdejInJqhJ0k0lk0Ol2ZLUfTMX7+1k+VUEqpF3F3pIOEwwFJh/L5MlrtsfwQNFoHQi7JmugvGA8pH6MueyIKVDqRhNPuUvBWo9VCoVxCvpBHsVTE66+9hgWGGPUG2Ns6FE40Go/Im5LP5+B0O5TsHPIHNGmlAZxvNyVB1DnfuP2CkIlEU9LnwSJj0O/qcfJnOUkecmc5EUb4OQeCIfkwuO3885/+FNv7XG1P0e8b5mQWKzwGKDVjsA6LZcpzIkE3ooHAxRaSWRdOpNNJQ7pSr4tlz23p6tUVNRSRWBLrV2/B4fIhHAjig7ffxsn+Lg53doQEZbFqsXvh9IVFPxoMWECakUpS8jPWecdhQNAbFHWKBSiLbYZWsWE/O81pwzEkP31ooAcpkaDBss+gWqZjUiNxORakztfG45OSOMOsyIm//DNmUpCcGmyYZrxuW6WlZ9FYrjdxmi8YCygTMZcD+WCcygwxycS5urogedjh8QkOT3Lodih5YeFumMH5/lqtU/HBoxE/UokQYOL9bAjTZKaJNqU+DocX+XwLtRoLH6vSUXm95SCKAyGe8+Nhz9gWOukoJt89qdwBYnX5+TM/gc0Z71U8XoliZsHPeyeL9MPDI0l+yIMncpKfMe+HhBaYzDOhayf9AfpKeqZcyIZyuYlqtasGZUROt2UGf8CLgNcNB4P+QiF4iQImxnJMfbxdgWdt0psGE+zu53BSqEmqZzYZ4US8f/L58Xj1+WwaPjGzQEm0XGzIR03tvEGe4fWIWnVdh6wAlwbsw+1OEyJBF1bmI/jCK7fgdTnx9MkePrq/g6PTroElpXSE2R/xoHwXrV4Hdo8HgVAEXp8bmWwcV9YW0ak1cbJ1iMVFDkk4YJkgHHbqObJOIbmO7yPPDZrxL6Uxl5rwS7QjC3A1XGYT+oOJBim8zhHMwKK+2RioOOfGlOFKLKwpf6nXBxoUUOOeSnOQY5Bs+POXBBkOhC6Ldhb+RkFuTPz5ONpMSLZDPORQWzZ+v7gDF9IYFe1/i0rmctL+2URV/k6nIw2PZ/VvDF66nLaPx3X0+7/mt/+nKlHe/0gfugxn+nzi/v9P3Y6YdwKfYyRdKEOBGKQUj/qUWkpqRqtrEA+sUyAVS8HNVehwgEw6jS984XVk5+ckAyjV65hwRd4Z4NHTTXz04BEq9bpW+93uEC0WKWMTXGYgk/Di1s0lheTU+i3sHuVQKOaRjsVwfSWLlbl5BHxhkUuoL+Vqt1wq4LyYRzgWQ2ZuAQGyocsN/OIXb+P58y0Uy3lkFtNIzqVQblalpSOmkQmKtWpJTHde8GUytds1pTBSzCyYm1tQUMzmxiamnI6Sp+xwK0BiLruok6nX5RptqHCWYqWCAtFwDEqRCoFFD9feCWRSnDgVsLm5g2qrp2RDmnLdFjOuLGQQC4dUHPdHAxn82PS88uqrIriwcOOFtMibndWO4/O8tP35whkODndRquSxsDyPpZUlmRvTyTRq5TJOj4+xdnUd3mAATg+xVzEEfB6M+l24bXYsL6wCM64iB3jvnY/w7lsfStZxsH8Il8OBRq0Gr8uFbCqNEbXp/Q5i0TD8AR9q9Yo+X+rnRSwxz3SzYFFE7jWRW416HwfHeRyf1NBocxLMdDyHMWHuDjTt8vkcCPn96JDUMh7DRZSigzKhMFKJmC7qNIpxUsZpJt+PhYV5rK+vweVyqmEk5YUr/lKxjJPTM+weHYjSc+cGA6huaOrE9NZqvSHTJk2yxkST5ksGjDlU9HNaQyzl6vIqlpZX8bOf/UokB24Gjo6ONXWdjAeYoYN4MiSWOAOaaNahlp5kA8qFaI7mlJZyFwdvzpwcjnuayibTKX0v5UC88DLW3mohfcmtVTMTcIk5fPW1VzWF3N8/0NT0Um7A/oTHFo9Vk5k0hIGaREp3WByxiKI8gJIdpfGSR89tzMAISKHUhZ/5ZbFu5o5dlAfeQG0anVHOA/MYoYBLPP9Gqaa/M+p9fo6BOTkcHedk1KSpM+C3Y3VlAS+/eBd3797F4vKS9PkHp4dakV+7elPNISfHLEi3t58rsTaRorzILxkGDXY0M9NM6nY4jQaY+3fbDL1hV6Zl3vgssMBhdWni6HF7kUqn9JyPT440EaPBmCQVmqzNJuqePcJzcro6ZGFlAQrlosJ3KB2Jx40EYdKbTCYbBkTPuuyIxIJ6P1vNHsZ9k0J1iPJk9kM2nUE+V8QnnzzRVDhPOpTFqoYwHourGS3kS9okvnjvFl579SWEgjSbN+URIa++VC7JtEsTILd4PEa4aeCUPBKNo1KriolP0yuZ7cNeV00ofTCD8UgyKx7LLodbk9h2v4ud/WMcnxZgsbmUds2bP7eOJExR8sONAZNegz43bl+/psd98uQJ3n73Xbzwwm289vqLumaw+KNcxelxIplOw+sPwu0L48aNe/D5QkYR3GuinDvEk4cfavN4nCvA5Y0gtbgGf9AYEtBs026WcZ47llGQk+JYJC6vx+7ujjZK3DQwSbfEQLFqHc1OG+3BEFMT+fAjNFtDdPssuijZM/IJdMJJF802n5IGI7SMk1tOcTldJtGERlQm1pJa5HMzPdODMSzojQYqish0J+4zlyujXO7B6/FjeWkBt68zkK0sE+fTjR00OXElycRj0/FKohOfgz6XYR82G6fHA/gDLtitJp3DxrSUx4wVDpdfBS4n97x+ie1kNiMSjur8IWWN10XmcWgr0Ghoa8BBGQc+TiebqhTWr64jmUoIH1wqFeUt4rXhk6fPsLt/qKKJ4WUsvHndYQPaabS0YeN1g3klvD6xgSeustLso0++utWMUDiEVCIFv9MtGpTVaVHGhybNNhu8DqcKM+q3f/XOfWztnV54bAxpx8zMkCw2NPQDuERtoiSIps1ebyLDNIcCek8YSatETkMGwoGPxW6WyZrnp89jQSbhxws3V9WAddtjvP/+BnYPy5I5Xcr8XG67JDbD6VSFu9PlESL52vVVfP3NL8Fjt+MH//b/hM3OjREbQCNXRcnELIxFeTEpsE4MdafRhPDvREHKg6Em1KC7cJPBTRc3pfy6mmLiPkmN0qTcMFDzayzcL6fvJMoIhsBwvJEhMeHv4PczPZhFN7+XRb4ST7XlMB6PNYauexdT9kspz+XUXSGJFwX85ffw91yaZPl3vQ5e0ynXI8/dRtnNPJzOhf9E8JIFgwGv8ZQW/+Z/Pi/cf/P37LfyE9fnAwh6OLnqS2vJSPqrq0u6ERDXxrj6ra1tnJ/kRBG5e+OmJoHFSknRcIFQWHxcMrnNdqci7K/euI7tvSM83dhGsVxHq9PTiZ2MhJAIebGyENc6/rR4jEK9iirXfna7gha++MpdTdsP9k+l4+PU1eOwY31tFTdu3FQC3u7BCY7PCipScvkyNre2AfMA3oBbhW65UZFhJpWOIBLx6sZhXIykEIXX40On30K7W1c4DRnjrVobo+4AqVhUK0QGrNhtDiwuXEGhWEW+VMP2wSlOqP085DR0iFQqLrZ7lemkXhdSyYQuHOT6Lq2sweJwolwto1Q4E63CabPLQEf5BxseRsAvLc9jdW0Rm5tbKlB45yBZwsVkQg7TbFacnpwosGRvbw/ekBd3792UWW55aR4uhwUHB7sYTifIzmfFnuZkmjdQj91paNstbhTOGQM/lJb07DgnUxwnu3zPecNtNesq3ilTMAqZlsKEWCxRx9od9LTm9fg4PbeKlNNq91Est1Egg7nGadtEaEVyKRJxn4gKnW5P61feuIjAZOHYbtTER3Y5rFi7sqwbKwtLFhpMN+RFjUFfTCZ1uiinuKaC+uDwUBM/TrC5Mn309BOUiwVkYzHEQiFthhirvnd0CLvbpSm502rXJCrk9YmJzfTPTqshWQELDDK5S5UG2u0eHE6XbqxXVpeQOztW8iYsNpGCOpS/9IaIxeJYu3oVLje3Upys96Sn5eSc07QpWfrFggqicCSm7QilNdwQsPhnc0bmPS+yiWgE3/v+d/Dw8SPs7e9pxexxsYDzKUqeBjb+DG/83F9w0s+LezYzB6/Pj929PVSqNU20rA6nQlhotKOUn2+5YWq9mOpculQvJpnU1C4vZ/Q5pdMhvP7qXZzs78tQbRobEhoWEmyUWLhvbj1DvVpEJhVVsUx97LXrt3H1+k0sr60iPT+P5bV1ff5MPO4PO3j8+D4Oj3b0GZJA0uv0sZhdxtL8smLgD/cPtd73BT2YmFi8NXB8ymOxLTwjpQQsbihzyc6lZRJkMZZMx4VmZDPD6Wqr0sFSZhWJeAKNZgO5Yg6BWEThQr1uU9utaNQv6R8ledqUOBzSB5OIwebK5Qwg7E+gVqrIRMrjP392jnK5pkknJ8TcoJEixJyCUJiBSUPk8+caDc4vziEdj6vAdNosMpu3uy04iQS0OzEdzWCamOB3+1DKF3B8cohkMo3D4yMlLNP3EYtGUamUxGunT4SacDbMnNxaYQRH0dNgsjhwfJon6A12m0sEJafDLIoUp4csc6+tX1UDzKHC9uY2Prr/EAfHR/jil7+AL33pVWw/3xAbP5VIokG9M4tHXxirV25icfEKZhOb+Pr9bg3l/CHOjnf1/VOLFZFEBk5/FMn0vJFMPZvgYHcTO1tPUSsXJZ8hWeWFF+5ha+e5uPTEhZ6cnKJYrePZxqZeYygSQ6vTx1m+hlKpg5aKv7GoJvLcyIANGTaJEaYOmtc7el2IfCV+URs9nxvrS/MwkUvucSGZyXDVJ5OszTbTNJes8h/96OfYPWwgHEvi9s1bePHONThmfVTLVbzz9gc4OD0TwpKT2kjUhyur8wgHAjIIc7vMYRY16DTeDoeUywxE02FysM3qEt2HJk2H3QV/IIwR8XwjBn05RAniVi0Q8SKRjAkzyYEJCTj0GFFCyUZnbe2qdPCBgF9SJzZ0pIp1el2F6/3Zj3+ssDreL1dXVxWGd+PaNZk79/Z2NQ0+zR2iVitrS7N/cIJHT7fQn5hhdrngD4awmF1EMpKA3U4pkENbZ4/HL/1+r9XShiCZyuKtt97H//VHP9S1jBN5yu+IhZTcxQJ4PXa4nQbpin4QbigGY26hueGYKLSQwy8x0PVBkoHBRoGJvzP5E8J+G1aXkliYy8hP8tavHmD3oChtukFs+TSQQgMTi90lj4LNYUc0TjP2KtZXF/D0/ofa2qigvihatYly0OxpuzCMGgW312v/NMhKfqoLzTmbF8pp+EcJp0weJbP+IhdDKbYum6b61MJz2yeGP8lAXgM3SUoMJTiXhTcfi5tc9qCXRbUK+AGPIcrNjOaCTQEbBw4T+XuYFUAajcGmN54HTwfhJe1mefKMAD7DDMs/eq4Xf+fvMrY+y7Db438pUfuzhSMlq53OFkaj0l+rJ/m7L7X3f1ux+Xnh/lspw3/zB7m9EkI8wgm0TYgohpG4LDS9+FCpdsXALeTz0jgGPB68cOeGESmeO4bT5xGPeffgVEZCXkR9QS9WrixLX/3h/Uc4OuHEkRx2F9KpBMzkF4d9Kp4KxXM0aEbr92QSvXvnFhazaekld/f34Xba4bZbcXVlBS/efkH6WUatf/zoGU5LZVSaZL4D+VIB/WFbazxO4ThVZeNBMoDX74CDyCUA9XpboUmBYFg3cE4zfC43XDY7JiR4tLvwOhwq6Dhp9/gDsLm8eL59gFq7p1CY7c19FcPJSFShI/1ug0HR6uIXluZkWuPEkyE01HcSpcgVXavb1sWXekLKIZLxmG4y4bBX60lNKdstZDIZhKJhHJ6dIl8oYmt7z8CXWRlqdYw+G4ZMGC+/ehNuL6cBThVY1DU+39xQs8MbjcflQjgQR7vexf7uKTaeHqDdnmBxbhHxSAybmxu4xeTBm2uoVnIqOMPhMGqNFvb3DoQtXF5iUW1GvcGbbBCvvfIyjs/O5C9gKuzO/hlyBbK5Z4Y0Y8obLLWDUwR81PNxykANp1kbl/Wry2oW0umYVtf53KlIGpykRwN+rC0t4ZVXXhPr/OQ0h6XVRW1OUlnKT86xf3QAvz8EfyACjz+IWquNj+8/QKtUQbNcFd6Rkiny7HmdUwT1dAK/0wmXjfHZbmQW5rQ25ASf75vN7lQYEPWwhUIBb7zxumQilXIew+lQSEP6KwbdPjwuL87PznUzSaSSuHHzptjJ9FOQhMQpddDtxc7zLTGNvcEQnAzP6bdlPORnz2l+/rwgZCOby5WVRXh9TkkKzs/PpXXOpLO6iVPbyhu0y+E00mcxU9BTOjMnLe/Ozo4mcb5AQFKzk7OcJCM0UrUZMsPpF3Fo5EOTLU5JDDXKPWaTT/DKi3fwla+8Apt1hH/4/W+ieJ7HH/37/xtH+zmFp1C+9bvf/l3dQE9PD/H8+SdotxooFYoonleUyOf1+rFyZQX/xb/4fdy69xICgYiaz2cbj3F4tIv+gI1EV9NJNiHxaAKpWFwM88ePP8HG86dqlmxkXefOhEC0squYAUF/QOcxkzepy6akgxjAmW0GM/0eDB6aWDDpUYYWgX1mRf78HK1eG0NMUWk0dU1gcU5JH4ugarWiiXQylYLVbngaXC6viobZ2Ib9nX206PtotPWcWXjxGCF2lcFBsWQM84vzSKbiksS0e01YHFYNA+iZsMGqQpWDEDa4lLAR0UdjJLMmOInuNBo4OtgTEcfl8WpbYeZjhAJwBdwoV0rShJO73G13MOwOEAlEUS3X1aCNxyRjmNFtjdCoNPRcMqmYMiyYGRAOhxQTP56yUecWB/jRj3+C7f0jvPjKi/jKV76EdrVMW4QmtKT6jKcjmGwu+LxhRCMJtGtdFQHcsEoegTEisYgaCY83ICmc0iJBjnsDubNTtGpVoU+JOcxkM/AFffI7cFDB7YLVbsfR+QkOjva04eV2ctCf4fi4go2NI9SbQ3SIOOVE8kLTxQ3fRWCjijBKuZxui2QzLFjY5LOJXF6Yw5WlOfg5gQ8FMJoyu6OPZrMqTCjZ3R/c38DuSQ3h1By++51v4z//x99H/fwYH/zql3j+dBtPn++h1mbwESfuLlxdm0PQR00z9e90ZdpV9LPB393bFF1LfH3tLynvs6j5Nll4rITQIzDfzCyKIEKBuLbIlDva3TaMxn1N4JmKTD9C7uxcEs1wOKohExsCl8WuBOXXX39Veu7z/Dl++KM/w9buvrwzLMw5gAjxutdo4HDvUH4wq43FHXD33l0d6//uj/4Yjd4QzmAQ4UgU166s4861G/D53KLFLCytIJudg81Ego0hjaNU7A/+1/8N/+pf/89oNg0ZofTQ/DysvKbz2LAg4HWgz3wJLl5mJgymVh3PLPJpLlfvJQsRmfN0GxtSGU68GU7ldVkwn4kim07A7w3hvfce4eCYFDmVvIYunptCoW45R3HJ0MyvEVXscVmxtJiBnVyNi8m+OOgMProIMmKDEo16dK6TvMPfzcKWchR6JziN/6yfk9dJFvD8jSyweR/h5P2ygGaRzQZTgUrTqY4tvkaaU8MRl+Q0l9QaNjyX03IW2zpmSb1houqQdQrFw0aDwvOETQGn9JzyK/30Qh4jyZegAwYZh9/zWfLM5WvnpJ+PzcbDYXfC7V7/S4mpl36ny8+Fj9rrb2M0oqTtL9eP/1+FO1/L54X7b15z/1Z+IhmxYDKsaAXJk4hhF6P+EEtLa3j4YEsHycsvvqI1Z7FQkASD01HewBmBThY3Xefr6zewuLiEcq1sJIBZSMYYauXK9R8L/ZkZeP78Gc6OjxRQwslCuVrBiCvPQACLy8syoTx++gm6/aY00H63E3PJBNLRBMKBKMqlGjo0fozHGGCCYoOmPeO5cCJkmkwwpVCSYRiTgXCGkXiEMBFNz0wmO0aDKfYPj+Dz+BENBrVmHbXb4gHHibZ0OsUVPyuU0KNprdNHgzrjWguNSl8aQaYJMg2SBRCBBmwOOI1VABBP1glXc4ystiA1l8Jkxu8zq1BVg0OMXTatwptECYZEuX0eEW7Gs5noN3sHRzg7K8Jsc8Lj8uPxJ0/03mbmwkhmgsyU1bqNpA0FBjXb8HvcmMtkkEyk4HYFcHKUx/7eqabj1PB1Wn0konEZ8qzEedmhwKX0XFpTak4WP/r4Iba3dhBlBHwsrkmfoSW3Y3t7F9VaC7wm1zs9TMCJdANj6lUnNDJa4LRyPc1Ieur0mGpJh/5I7N1avazY7Rs3r8sExWkgpzWk5rDwJaWIk21Sf+699AKKlRye7zyF3cUwjJm47bz6J9JpWJ1u3P/oAZ4/3sC0N4Hb4ZZOlzduMqQZwjPodsAhCglFpIFEojFtBCKRiKbgnKJRa1ut1tRgckXNEKZIOACv3wez3SpiByUODJPiBXLj+TYmkxGWr6zItFghrnRgeEHM4jWTamPGzGLV9oQ0jkCYTUUP5XJdmEEazETwsZqQSgSQTtNgyGOsJtydz8u1uxm9NnXwDOkwYtxphq03OuJv8/nzfAlyQhekaXesY4fmv0a7DQuxcVYrQkQOmiy6ufM9H3aGYCzPy/fu4R9975vY3XuGO7fXlRr7q7fek2GXHo2lhQWsr18T7pKaXDLc9w72UW81sbXFab9hVuSk9/bt23jzW9/GV3/nTfi8AaVp0ptBDMX+wTZ6/T7CobCOTd4EiW5lI7axvSEDcDwW1bFMvwqLoC4NmeEIxsMBqpUiLNI4W9HptTCYjIRFJJuashNKkELekBpq3oHP8jn5GqiLZdPI30eNPmkgLEhoKqbMoNOjId6h47NSrKJWaqJeaSlBmY/rdvmEbmQGAbXBThoXPTbEkxEMRn0cHh2o4A3HwvD6AtpEtBoD0T9I1WhUa0aRQOmYw6amml4Afp7nuTMMB0MsLa9gSF0ApT+YwuX3CNvHxFkG2HTbbZwencLj9CMcjMJqc6NW53HUgMPmUbFHCQNxqZz4zTDUVozFCMPdAl6/joOPH36C00IBkTgRqStUJiERCYMg2d6Aum36QNya2k0GRmolJ5dsNLjtYnYANw1et0f0msX5BTXexUJO5xDDjup8zqaJisy5hQzanTb8oRCOTnOoNFqagk9m3KgNpPtPU1Z4VsWf//gd7O4VlFjN45rbQ94rLusIFm987xxWsurJdDdIJvSzUP7ADQ2vozevr+GLb7wsghklLZRenZwci6blsAfwzoeP8eHTHYSSSXzpC2/gH37r6xg3GjBPKYPs4g9/8B/x/kePYbU7EAl7cPvWKlaXk5hNBqjVq3D7uHEMGdhdSWDCaNbrqFfK8i/4vB5YzTYBG5h5MhxP4PL4EE0ksTh3hUwtBIMBOFwObY54XLaaDRweHCpxms07JSA89/h6GUjGzRt569xeUjaWLxZFbCIvXanN8QRqVWKRy2g22rqG0Pgpo73VpITu43wR3eEU7mBYzfhLL9zFV7+uci1AAAAgAElEQVTwBqKhAMq1koIVs9l5EbYqbCROjiWD/OTpJv6H//FfoVCsGxpsFsKUkjgpCWEIkhtXljNo18ooFStosPEaGam01HiPueGmGkQ6bSPc2Ux9u8MIN7KbuakwYWUpi0wqifI58xbOUWvTh8Zrm6HxVz4FcbcsFPVAVgVRCZ+ooMIIgqGgQcq6+GOQiYw/LHD9AYchWzHzvkyu/1jhYZkMU89pTjbMECI5sVG4kKaIZsbp9gXQi++BtkJiwF98L+UuypwAvF5+xs5Pfze/n89bgUsXiEg2FfwaP3+hIi/kPEbxbjQBlN1c0mmMwt5ATLKA53/Xa7kwsiqcTqhgQ6JzKZlx2IPweNb/xsTUX4ec0XO2hcm0ZTQVn33fLh5fL+bCUKsU9M98z+eF+2+lDP/NHyQed6BU3AMvdeGAE0HKTQYdTfB4EfrW17+FkD+K9977EAcHJyqMWEDQ3GMxTxUmRM3dF7/4Zbi8fjx48Ejx6LzgfOPr39B012Kd4dn2M+TLFeTOz0VbcJL3N5koPZI6+mgqK113o8Fp7hE63Tri8SASNMtyNcTEUIdbS6tOb4QJTX2hMCZMySzl0WhS9jJDwO/SCo7Sj/GEK3EnPD6/piC8QfMixQKeyaJkWgfcLpBUOOm34bHbNP1OJDMIRqIoN1qo1BsoCLVGfi6ju6l/G6NaLms6KpmE0mRtKraI0qKhjUmiTNUjVjOTSSvy3EoOuYN4MC+WlxcRjcS0Wag0KvCGfAiE/WLhe/xeVGoNHB6f4fi0qAAeIqiatQ4iAWrpKW+IaKoSDkVEieGIatgdol2vSZvLSVunRdC7FXGSPqpNHJ6caXrMYJBX793F3ZtX0WvX0ek0kV1ahD8WRmswwKMnz7Czta01uN/h0gWKTvxuq4smo7itTk3P8tUqQrEwnC6npDn8x223q6nh+0QdNosqjk2o4/N6XUqs5KpvaXERkVAMhfOiQkxW1q/g5ddfQ7lUV4IeNxahcADT2RA7B89RqRUwHjPdravV8dXr1yVV2d8/QvG8hH5nrOkv338WtDSZUXs5HPDzMCPIhpOECYtNRuloJCIJCDXx80uLomSQNMLji0x2eitS6axkFbygcUJP46Td5cDG5pZMZ7yTsaigL4C4yGg4rCka02addh9MFrsmk+PZWJNyIkGfb+6h2xloNc5GZjgawGYZI56IwOmiUXKqFFVO3HiBPM+d65jkMR2NBEXUOMkV0BmOkIjH9Vpo9mWRK2ISMZXTKRrtppqQO3fvwOML4Bc//5VSa2VeHcwQD6fw6suv4ktfeA0///mfYzod4tGjh3j8dEv626tXF/GVr3wR6UQWpqkNe3sH2Nzbw2khj1K9gWqrrRAYFtQ0DHocTlxZvoLvf/f38OZX39R2gqZEFo/bu5tqRnhz5dRpf28bO7ub6Ix7yJfyGPR6iIZD6LTaKrL4GbHwJQWIa+fpmOfZSIm1ZyenGEyZgDyWNjscD6OnBFSG2sw0DWW4Efnt3YFiH8XL5/nK+7/bxdhzRp6TXU1PBXXGnDT2aSvU9D0aSWlzwKFDs9lRoRUQ276rFF4W77nznGQu3GSQqBUKR1CttFAut3Dz6gtIRtP48J33sbe1g3gkpIKWjedwPBRCkwFv0rtb7TLAU5ZWqVbULN554Q62d7Y+DWqhl4KSmGAojlAoiXCEYV5NzM0tIplIXuhjh6jWyzpPuH0kCYh6KTYr1May4Gr1uiqi2BA6LVbMpVIY9LqS+vG9ZaHEFGJKzHj9oJaYsrRWix4HstGH4v2nkwmsLC2g2Sih3iipGaBxkCFnrXYLtWoRyXgUg2Ef3mAQW/sHqLTaqt7cdgvCIS/Ozk5FBDrYy+G9d7YUukNfBkV1ZB5pUsl6wWTQN5RKSWOqlZIZKG06HAwr7Tmfrwg4EEtGcPfWOlazEXh8FjQ6Vfh8HjgdXkzGVjzbOcKDZ9sYm6d46YUX8N2vvAnXBIjF/Hi+s4mf/eIj/OTn78lwyoTml+5dx3e+/RUcHezg9PQIQWrVrfTKeBDyB3Hv7l2dj6eH+9pKs2imIZHyu96An0dT6bBM1167cl3yNZLD4omUKDK8bzCv4OjwED/76V+gUs3D5TJM+xwEUZKjUKnBAINOR4MZmue5tXN7/fAQoBAIoy2zvKE9532QAysGkDHTgAb4HjX33REsDg+isRhevvcC3vzyFxGhB6xWxWkuj3Q6K0TtdDSQx4Po2tNCGf/6f/k3yOXrui6yIKRMhthWNuEL2QS+962vod0o4Zc/fxt7hzkFXNFMzZqA22+lN7N5tVth0SaAiEV+pgRhWbXhp2yTNLCzQ9KIhqA0fmYxq5jmYEImTbNRkLJs5/2V92DqyVnH8/7jDyV1nPCaeZlYejlxv5xaG5pv6tVnoq1xYx4KuyR/uUwZVZCWSE685jCJm9cEgwZDogylLZTDKkF1yOdnBCDxOOXz5bSdhfsly53Tecpm+Bx4DF9OycX+d3BXc4G7vyjkjSGDYUj962jHXzcieqyLRoCPcfl8JL9hQ0CpjDXwtxbuxiOxEeB1fFfEpssGQejUC7Pspcaez/vSQGs0UBekss+pMr950f3b+IlEguvzLhr1ii6Zkahf8cjdflc85TdeeBVumwtnR3mxbkuVqtbVsVgEkXAQK0tLWs022x0Zu6jD5knt9wVVIFJXTLkKA1NyRa6p+1heXoLNPFZi4tHJKcYzO0ZwoFBp4PiEBZoRrcyLWDDoht06Fl93aSEto6AKqXYX4UhCATkPHn2ilTJvzFaHGfEUp3cT9IekF4y05uaNmk574ps41SF+jNOvbrNhxL3bTNKiEofm84Xh9YdwcnIuFjHNlFyTJ+MhTMj6HjGIZKDpJw9yrrC5guu3x6jUhjI2kXBCrfiQpJRORyFD1BMnkmHMzWfFou8OxyjWamj0Gxihj9GYRbEdqXRahJBquyl6xHmxI5JGwOWCY8YpuQ0rC1lNe4jL4ySYiD/GZnOKwQkNPwulBo6mqLd6mJmcOD0viGTRaVQQdDtl2Lx35wYy82mYnHbUem3snpwYuu58Uc3SrE/G8RAHh6dy1fN9ysQTKlxHjMx2szgdI5mI6ybgcTswpsG1PdLnrG3L6Ykm1Exc5JYlnU4L9cnmZuPZc02SFlcWkV3MIplc1I322rWbok/QtEz02MbzJyjkcwpMkWHLxgkmEWwV6TObzZ6m2ERrLi0vKyiKhUQudwywaDKZxGF22706Fnxerya9nEKb7TZEohE1I3v7h2hLp+rQBiVARvmYBKWidKp02jLWPZ1J6cbr8XiUsloqNjGfjaLebqPZ6yksiJHqxPVRPiD0nolM6bHOD5JlWu265DmUVLBoJ8mC7H0GC1HWw5tf/jxvGKvFZobkY5FUUje2crmspo3hWprijCcyVVJeQxM0f2cylcQ/+N73sbd9iKdPN4RoDAZjuLJyTXIwGiP/4A/+Jxwd7asYZWPGhNx/9s/+EV5//R6mQzOa1Q5+8Id/ApvHg3ytgftPn6I3NvTFmA7hoEGNTZ7Tq/j0b379W3j1lZe09br/8Uc4ONzHyuoqvva1r2ty/8u3fq6G1+p14Y/++Ae6ca6vLKNVbxh0jNFYxTxpLnwdpAH1em1kM1k9//NCUaZYypRcHko5xghFIkr2ZMN76+51jDBEq1NDs1FHPBrHsD9Uii/fL8pgGAbEzAAWD5FgCLFwFPFIXDK5ZDqLeCIjw6vdYRwvjWYJp2d7qNULwkOSaLS1w6RBwBtyKKiNMfX9/hSrK1dFfXr0wSM8f/IMKwvzmE4GMvbVmhVEglFYTHZto/hZ8xhU+K2Nsg8LHDazGsVkkgZYm7YpwUgaVocPqfQKIpG0JBBNUo5AE34I3W5P5ryZhYbWAlr1jlCxvBbRT/Lhg/fR6rek/773wj3MhiNUcnmMhtxgEcs4QSgQ1jWSEjRqz92egGQeeo0uN44OD5T1wEaSlB4aK+mJoqmbcqh2p4lyhYOGEQ4O9+QD6Q+7qDfbOrfqlar8JmRyUy5xXqzg6bN9FEts8EhJsWAkzKQNo4mRvElpBv9is5uMTAfLDD63Hdm0Qfwxw4ZnGzuot/rCN/Ia/drdNSwuRGGzj7CwmNTn6/dF8Cc/+rEaCGaAFM9KSLhj6JU7MNuAs3IexXILx7ka+hPK2JxYX1/G66+9pM0CN0YsyAPBIK5cWcHSQlaBRSyqaRDd3nyOZ0+fSefOY5R0P245GWzLBig5T19EVMcpUaaa8E6B+UxWAXr1ShEf338XG5uPEAl7jQ2y/FgebV463Hif53F0eIJgKIpWlxhbhwZTNic1/E75nnx+GrrrSltVwvPhCWq1Lsq1LgYTM3zchmQTuHttVRN3SrAcLg9K5aqoTcQysiBmHsLm/jEePNlCtd5TchLPM2KGSY2h2Tca9uHVF28iGfXj4OAYDx9t4KzYFyKWF5/RYGxsnOyUq7LopamWhewYlguDpq6LlAB6fApALObbqPeopTcKQ1Je2MC4XTR4WmGdMbnWL/mp1+dCPMEmyYSjk66h+b5ILDUm6L/+cznVpmHV5rBoIMAhGifX/DlKXfm7OKASznFELOZQBTupQtxmsSBnYc7rMgt2YSE5+VeaqIGAZDFu0FxogKU52SjA6RPg/2eRLzMq2e6K3TACBPmzlORwqHXJbb/Uxl9iGHkPk9yIdQ6lO2poDTMq3ys+JuWYMuPKfBuFx3NV0tDL9+Yv14zUztcxGLJwN+6R/HOZlCrDrPxpRjr1pSn3U6MsT83PC/ffRhn+mz/GQgZYWTawXdSWs6MORoIqVKt0zTd78Nm9ME+45jUJRdXqd3UBI8GABfLa6hVNlUdEgdWqyKRTKtD43zi5Z5F/yIj4Yl3TTCZ5DodNrXRLlTqOcnWcl1rIl1rqdKlftDupI+DFfAaf34T5ORp35uEmf5UH8AQIBWLodAbY2T7EqDsy+KceD4bTkYxJXOkxiKVeK0lvzjU5zaucvvPELOfLIhJw0sBJJFedBpeVYQxdod44MRgPKf2gHGaGxeUw4sko3GThmibotHrotwbodcZoNDoIhuOIJ5LSWp8cnsDCcIvBQN09p+8s2iuNOm7ceQFmjxfvfPihwpbImqeJrlPvG2tE1wyphQSiqRSGY6b0TdFvdFDLnaPfbIt6Uziv6usBnxvDfk8yJ3baDHq4tr6mizmlLzTxfUIm98QkElDYZxf7+PnGM3HVX3r1JQQSUVjcDjx49hQbG1sI+sOIBCPYerKJ58+O0OuZkEl5sJjJyCw84O8LeJHJZGW+ZFQ3ta2DYUckjV6bOK2JwqVYsFNuMxkbuEAy4LlGnTKym7Roqxlz82nMzWWFx3TYvfD5IzjN5eDxerCzt4OnG88QCPnkA9jYoLFugoAIEg5NyPxBTviGMu+x4CdNhMgwi5WpokR6BWV23H6+iVAwgKDfJ3Y9DaCcmnKlzVTgjedHoDSVF1AmKfpcZEBzrclJYxLdXkekiOxcFoGgX2hANnaFYlHTz/5kjEanrZEFp/bU7wtNOeSUfaKGQ6tQlxtz2aym4AfHx3A47bC5HELRBcMBmYwpQCYphhpeak+b5YrwnktXlnF4eqSbskxg46n04DS+dpqkDcXx8gv3kDs5gd/jxdLCosLOeLM5zZfgcgdw+849eS0GgxHef+89Tdvfffc9HJ+eqhj+znd+B19442X8P3/4Q3ztd96ULt7i8qDZG+DR800UKlUcHR2JB22a9fUeMfXVwa2UzY4b69dw584d/MkPf4h8qYj/5l/+S9y7dw9v/eotxOIRLC4todnv4tnWU2374uEAYuGgCpVepyOqCrGIPKaG/S7CwQDqzQZOcjmZGvuDAXqDgUyP3E7QZMVz98HDT+AKuhBOhkS0oSyKhmvCT/qdgczhxBXyOb7y0stq/iqFEgK+AN549Q0csuBksWR2alLK4yqXO8XR8S7G4zZK5XM1WJQcFMo1FaWJbBTL60swWxwyIva7Y/TaY+xvHWhLxck2b/yhsBczE8PdJhh2RtjbP5CWe2l5Samna6vLODs5wMOPP9I58eY3voHtvT2ZklfXbqLeZNAZzcnLBk1mOkUmnZGUiU0UZTuVakEFHN8PM5Nmw1FJ8Y6Pd/HL93+BK2tXsLa6rmTNermkJGIWyh/d/xgrq2t6XSarA8OpFQ6nVxsBmtwYvtOpVaUZ5zaUn1M0FMXh/glK+RxWV5ZUMNK7cv/RfTx59gRxau/TaRFuOMDY295VyiqlTKTjPHyygcOzKkrVCfoDqugN/S4LFn4unF4zY8Nsn4o6MsVQ10YeC5zm0vC7tLiC/nCMx0+eaYpKGc3NKyv48pfuIR53oVXLwTShRLAjf87MasLdF+6hXKhh89E2xm1qfPtw+HwoV9s4LTAcawaTw4Lr16/jtddelefC6XRLFsZkbhaL/V4Vgx4HKtB1q1wqoVatoc7wMKsDdqcPI3oRZtDxGozGsHLtKm7evGFs00YTFM7zSEWjknY+f/II+fyJvCScvNcaVYVVcctLzXmUA5cmyTEzbQaZ0D0i9pNo2H5f+MjJdAh/0CvZGalHbOQpYdndy+H0vIUuU3BdVszPJXF7fQFhejYiMdgcTjRbXeTPziTfm4z6aHW7KNWa2OEUvEnjpCGj4B6E3hA2HVbrDCG/DbGQF263F6dnZeRKHaVEqyilMZcTZKtNDSrlLrPpANyrqNi9yJhwe+1YzKYQ8QeQPz1Hn2FeMIvkxOs3vSlWMwcF9BNMEfR6EAj6EAh6kZ2jlNOEn/5iU79TBk3Rsz4zndZk2phi83+UrPJ+fmk0HZNWQ/ILvQeUmlCDLjO6Mdzz0Xjqtmlaz+k7h2E8Nplwyv/PglbN75Dbd7MaHzYILOovqTEGjpINg6HPl9SGWRGSQXGjYOj+VSQzW4AmaKWCGwFZn8pmLop9EWsuDLSXVZ+hyR/rcanfd7mJR17+FAV5qYP/dZXI4LQiBsM9femvFu782iUxRw3YRWDV5cRdM/vPC/ffvOj+bfzEXKKH5SWvPmyuuKiVo2yAHTUvdjRhQkaovpjKDH2h6Ws05lrajkKhgoDXg7lsCn6XHYvzaRWDNJ8x+dPPlFN/UMVy7ryM4+MjA9NkGmol2+oP0RvbcVasKY6aHSQDGhIpP6yEzXJFZhrDzKkpgIBO8nm54vvdIYqFsvSo1VJVCYb0pjKyeYIpFhbTMqiWSucYDAY6cR0uaq7puLbANuNEwy95Blfk3R71uDm503lh4pSTOsOgzwG/342JaajnnUzFZLCk3rbfHSgSvFFv6Xdfv3lTRQX1u4NmHx6TEf5xbX1demhKY0q1Ou68/CoePtuQ7tTldUtjvvH8OQqnFTnKF5YiWLs6D6vThVK5hdxZAe1qE9eXlzBod3B2mjcYvU0Dx8U1cjLqxZSTKtMEN25eQzgeU+Jk7ryoG10yEcN/9fv/JZYXUjg83Bc68tnWcxTrZRnjFJBCcsl4BruVGv6OOPH1SldSkKWFDAIew2w3GxtphFyhUxvOyTJjujl5Ozk7NdBZF/pCToB7A4ZPDY1AjhFxejFx44n8ZBORTSWEi+TE025zypNwfHaKaCyumxOPyePciR57/+BYK8xsKiPCgN3pgS8Qwf7RCQ6PaXhtSpPH45NFG7XTvFAyvMnjtGhaFo/4hQoN+BkOFVNz9NHHj7G5fYBKradJJ6cnLocJyVhYhb7f50GjURNrmZMrt9eFXr+niRKNYyJIkOTTY0HpRiaZRLPe0DaIxwhlLWymWOhTEjY/tyjqzlnhVI8XCAdQbVTQHfUQiDEU5ytotZoyXM6GY/jsHiEUz4vn6A66koWw6eAEhKtjG3GTdrf45n6HB1eWVhEPRbUy51Sfi+Z4ck4kGNJu+NyKhaIK8E8ePUYmO4c//uGfCP/pkJwpi0wii698+au4eeO2NhPcxtjdfpznC/joww/R7zRQq+b1vnCTsnZlTTr6xw8/wfraNXzyyVM9x//2v//vEEvE8Kd/9kNtN1ZWVhDLJNDvt1DOn+H85EBUoX63Iy+Npq6Dkd4z3qRIvBpRG+13aRbZ5Xvp8ijx+TxXxNlpQduy/cNjeAIu3L53C1t7W9LDc2rE6R9zIWjec9htkjURKUnZnt/r1+Sd4XC8/pBYwZuz30+zdlMI1Fu3r+na9vDRhyqSKPPgtZBFnoNR8ZjA6/PB6XCJrkEUZ73ahsvuRiwc1mai064gEmGxFJE2fXt7R4VJMMDU0kVJ1t5+6y1p50n0It6VRmumcfIYpsEznZxDMVfRRJ3pmJR/JSMxSZVY/JPvz3/7gz41ICEvkY1THJ8eClWamc9qezQdUd7lwmQ0QCKdwc7uPlLzaSJc4A9EFSjEhGmm25LWw9AwFublMhuDsIKFKMviPeKTBw/RbjRQ5XFDktSgqyAhm8OGbCaFSCCIcb+P89O8GPYEAzj9Hvybf/t/4NnWObojDi2YEzXVppGsDCOAzalmxGyfCftIfTSJNbzenOfKGi7duH4Da1eu4MMPPtTmwm6xqTAmw35pPoqAx4wMNyQNEouODJOjCbi6fg3lfAV7mwcy+wYjCewdFvBkY0/SEofPj4WlZXzpd76kRNkrq6twWG1oNqoYDdsolU7QqJdFkOLz4P3S7w9oW2e1MT/AA6udibGc8Lphc7nhCwWxsrwo1C63or12Cyf0jJTLaNTKGrpwa7G1zc1YC61+RwMZblHjpBjRRzSjPGOMdrslKSiLWkrjOJWmzNJNmQ0DqritO8ujVm3hvNDA4UlLmwTe/xLxEFayMQQDzBq4SNo0WyT5o3/NYpqCxSwxnRs7pyiWe+j1DEynYRY1rvuUygYDlPB5VOCy8Wm0WdrTDG/GbES8plFBS+QixO2FWF5fNsNsNyn0igZVblIG7abx3VabagYOMDgg8XsYglQTTpjgBZK3lMMQ9KFc6ePR06IxLb4A9xv6d7Ou4ZdYSP7bSKolVpchf9S0G5NzFtz8urCYDiISjaKd90IGMLGoN7am5LEb5Bnegzweq4Y6LKL5/fKIXDQPYsITM9kfq2inSV6hUpK5cLJuvJefZbXrvVJyuJEczKk6/1w+Lt9/vq5LA+plsX1ZC3I6z+dumO7n4XTM86f/lom7BaMxa6NDI1zrr0Di+dnxa7z26DlfTPw/lcp8PnH/bZTgf7fHuHnDg3TKLhYxpwXDHk2GY2GmWAT6gwHYnX7k83UUi8Tm9RHweVEoljTd4A1wNBgIJbi0uAC/n9HYTfj8XvS7PVy/fksTgv2jYxViXJlS33yey6FUqWFisqLcGaDVGypghBNGTrJDUTeiMS8Saa7JO2LaWrmiszmwlF1EwBvA6dGZphxevxc2hxnNFm9m1DS6JYPghKvbJ64wD4croJU3dbmRGGkVLmNKNTShXGxJBlIuNKTnZHAMZiM51VnorS5kVeC1uh2dcDqpwBTLtqgQxEaeneVEFIjFwpiMhgrVIMpyZXFFznMi5ThhoE/gypV1ZOfmNHlaXltBai6Ld97/AP/hL36K83wTSytZzGcjmuhUK02tOim1CZNdu5ZBsVSQxrXVpYOcOLYZUjEvwn4HwkEPQpEQfMEgio0u9g9OFXZz59o6eV24d+savv3tr+L0PAeH14+PHj/G7vExuqM+GvUaatUyouG4bg7U6LeaHQS8QYT9fukt6bUnxpF/D/j8Wq0z2ZGd/uLyol4rOde8WLCBUYhXu23oBT1uFUGMfU/EI6LOdFsdNXmDVgfDXh+xaEwM9NF4LEpKpzdQmA91vmTo0zjMMBzKoBg2xRVkq0Xt+xClisFOFmubxT6ZuUZon5Bt9FpkUkHpt31uM8bDDhYXF+C0exRSQnPcwyfPcXyag93l1GreYiLTm7xsI6GRhkZNBO12BYFRX8qLO6fd1KByIsobgctJ2gPTf53yezDMi5NHGkdp7qNZlKzjNiVe1hlS2TSmpinqnTo8IQ+u3rqGl19/Ge+8/y7efutXiATCsM9sqBYrmgCy+HW4nVopc6LKkBafx4sbV66jVWvCY3biu9/4rrITiqUyknNzcHkC4mhzO3awv6Xpbrfd0LHKwDWG79x/+LHOUzZqiwvLuHfnJWQy82i0upogcU1+4/aLmrBxi0LN8WTUEaebzTGlE5NRTwhTNsUfP3yEcCiKV77whiawR8cnODo+w9qVdWTmMjg82Ea3WcXe1jPduDldZ6EZjsZkUuaUk01nqZjHxDRGai4hbWepVJKMrFRs4PGzLTRaPWFLeX5yy/ONb34d77//njT0NF06rTakUmlduzKphMycJ0fHyOfO4XP70Wt3cGVlFcP+hQSOE/zJFNn5eWSyaTUm0XAAZ6fHup5tbO1I88wi0ux0alBAg+Tc3BzCoTjisQymUys8bj867QaO9rdRzO8jFvEiSA9LuQabzSFDICejvW5bNJnjsxPp32dms459bfw5wbQAN27f1BSYRtrNZ9uaGlPGNZ9Oq7Ghv4ImaTYD1NGzuGOIFX0wrU4LvoBbW0hOh0nvYk1A02UiOSdaB4t9Sm6atRasZruKbDbBZM6ns1l5KMrlkshXbD4qpYLSc09Ocuj1OdSgZjiI1dVlXf8VY99qostwrEZbtCriZSkNODg+wEf3P0G5PkSjRfnFxZbLZXhhZEycmpUZQmkDqWQkD/Ezrjd6qNQ78AX8uHv3Nm7duIbi6anSvynp4TnR7zZhNQ/hsLKMZABgT+8NhwhEd3K7waEBt6oM6mu2erj/YAfPnh+hPzbBGQgiu7iAr3/zTXzzd7+F9dVVRIMhBT0RgrD17AlOTw60QaPxmTprkoosFpu2MJy6B8MxYZJJW5mZ7RiMxggG/HC57JI2DvsddJpNma+pSa9WS7DaeL2sIxLxY29nC71uC2F/AP1uG/ncmXCMlEZyOz4aD1U01utVFe4MFSMsghJVejc67ba8P1u7p9g9rGIwM2tDmUpGsLaYQlrisegAACAASURBVCYTkuyE10xu/ogOtYC0lD78fj8KlRbe/eAJdvZqkoJgQiMljZVcKPI+CAQDdiwuJLS1PjorotEgaOFieszv5dbksnBXUjObWmMizg2VhRIVtxmRkAMhnwOm8QDT4UhSQZr7OVwKhX0KhTs/O1EiL4Pb6FPp9/vaalYbYxQ+QzPkNt1gtxtTYkN7bhBfGPDXZiIqaUA0qjJo6cJseVlws4BXW2GmBnym0DLSZy6Lbpp/NWC0miXhdTit2hCxCeDvpsGUP2cYT/leGOFLnKyzKZDenchISlqJr7zEOY5nn/o5DHSksSm4LO5ZrLPp5GvStFsekL+eyMTXy3/c7itwOBLaOv5NuU1M7u52tzAcloznxFybz0hlLqfwMuteFPGX24xLucznE/e/W9399/6puYUZfIExuu0Bus2upjdht0/s20qtht3DQzR6YzTbMyXb0d3usfNA5WrchjB5s3a7TiIWzAweIcPYxN00wywcLhE8zDYbuqMObt25hVq9KW42M30Oz/LYoK64P0AgEtKFf9BvIhhxwG434Tx/hnQ6jnCAseRTdCsdeF0+zIZTFSsuO/WlEYwwkAlwMjBh0B0im83KqEVeMNe9lImQJsHYekZaky3dHTIcyIWz4wpyx2V02zQ+mTCXicPjsqj4YiHMAq7X6aHe7Gi63+swKIZEg6FY45QNNdsNrbrcDis6zTqCPr8mjOF4XBPIra19LMwtw+cNYiG7YCToWThZMCOeSeHt99/H//7vfoCTfE2FLDnSzWpfmC1eYHghmEt7MD8XxnDc1daj0hhJMkQz6PJcErNxR8Yvt9etRsjiDsDhCCAaiuPbX/0aPn7nbTx//DG+9w++hYXlJVTbPfzs3ff0u8vVKq6srWqiy20DZU78Q3ICtfOlQgH5c16YG5LJ8ObDAsjldBqTGBMvTB5NXel56PaauhgwbIXs+2QmbWhVHZR/DHURY+ASE0up0e7WO8gkU5qCSv9sZaCJV6zcZxvbuhARM0Y2NwsbFjJjkxG7PhxMUSmTq8wCgBdrTvgHBlmIoRtMepvwd5MxPJXBd3kxLSpCyOeRRp5Tt0Z3gCfPniOXrypxM54IYTphBkFbRBNOd9gQ0DPB5oR+DU707TY3uq2BZFNdSr0osfFCU31O6rkVIi6Q0xMmepJ2womt080o9RRanbrW3dTzMvlzbmURd5lnkArio/sfYn93D7OxCXsbe9p+MSjL6XFLp8/chPGEWkwHFufmkAzHUStUgd4E/9l3/zF8Dh+eb+4is7iIdHYeAeEIq2jWytjceIh9Ye06OoYp36m1OphfXEKj3pA2PEhed3IODz95hlgii8z8Ek7P82LUM46G5/ncXBKdRh3nTEruNrVqZ7Ha7TA6fYh4Mo2rN28olIY5DCRD3bh+G2enRzKT0/zHQotSr6PjQ51byyurOD4+weLCkigzH7z3AdxeJ1ILKXT6HTx9+gSfPHmm7Rjpli5fAPM0PDPchvpXlxMfvP+emgnKpPj+sJlfWV3CwnwWs8lYk/3N59uIhaiBH2FpblESnV63Iy8IjYTXrt9AIhnHhx+8LyMnz02eA2zWiOGMJ5OiPtHAyjkcMX3razcQjmZgd/lhsruBIY2oTRzuPsbp0SZyZ2fY3NpRQ8dsAx4jLHQZ6FauVdDp9RAIRoSIdSmzwAybx4ERxkgkUohGEyoQzk/PUStWJR08PzvV8cVigc0Ob9Zij9cYoDdBo0VevpGtwMKY0gCnzabAM/LpOWVnGFq73kThvKAMCJ8vIHIQjZaJVAoBauk7PXjchtG722az1oE3yMRYN9r9kZrAdMqIsB/2Oijkz+V/YoNDY7mH3PCQT8b19z+4j5/89Fcol1oCCFAiZncZMgFuoor5CobCMJp07tEH4vT4cJYvYTJjmJ5dpmavy4FsPIY769eVqBoI8Vi2wUTc4vkpDo/2VZgOhmOk0gn4aAQuFYUkZhOVSvI9TeHf/+GP8e57T9FjOiyzA1YW8Z3vfwf/9J/+EywSb+miZMOkyXf+hJ6fut5PNgNqKly8ZzkkxyQqlR4Bu5O4T34eVoxnLNiMqS1lgwq76xIsMFK4E2VI9GUwmbTfaWHEc4lps2en8vdQksjjjMcy73Us2tlIMfCNdCQWtA6rHdUqJZQdadJtThceP97Hxk6REnLBGUJBDxYyYVxfX0IyERHxjEQaYkH5vsUiNN5zBOvEX/zsA9x/sK9AJAP5q1vSReFuQsBvxdranArMg6NzFEsdbZ6JahThzSBCajNqEGHYAYjTSEQNHH4v/EGmxjqwupCGfTZEU8+/r+ApBTX5XSqcA37KC+cElXjw8Scolaoa/lTrnPYbCEU2eRzY8AldMs15/EumoqAjasv52gzUI//w3vLZwtQ4hwwzpib3NhbodoUIXjYD/LqC4Pg6+XeHsflkU8oCn5x3Mt6Fr79MPjXhQifPY8bQ1l/SZi4n/0JASqtvvEUs+DX5VqVuJF9fbjH+6rSd36KmhUmsSvRd+pTh/jfU9/odvd7epwx33Z/MF8hKdWpsroyS/7JBYPMgbvyFq/bzwv3vXYL/3R4gkmphfskNvzuAeqmm4p2SGDqnyd5mmlxvOMVgyDUQ3cu8BAF+r1NphIzpJm2AF5FIKIxOty1JASdnnNgzfY+u8fm5DOaW0vD4PSiUy9g/PEd/ZMLhWRFHZ+fojSYyffGcrjeKojiQdNHvMCqafGEnOu0WwoEwriyvyjxpgx1+t1/6YQavkDLBs4YhGjxZia3jJIJaOK5wpybDbOFy+BRaU63XkTsro9Nml0/tvBnLcwmkIgFp6vw+l9BcXJefqWjtIBQMi35BrSENdB6fWyYsru3YifO5UM9J7SkP9mCQyZthBXNEmDQ4mQibdvXadaTm5vBkYxM7hwdKAT3JncLucIMqFDr5W00DGRaJuBENuzE/F4fLYdZ0lCx13tP4PKwMlXB79bv9QYZ8kDjgwfr1W7h952W4nUF0Gx08+viBiB43rq/L5f/J4yc4OjvDlFIbr1vFFW/UG0+eo1ltIRryYHEujSQn2+MRSpWW+O6kXzDY6uUXb6PfZZE2QCKWFsed6aT8jJlQWVREfMEoKNxOePxuzC9lEQz59TVq0fl9tVodlpkZgzY518b7yylhNrOID97/GNVGQyFM/fEQj548VlponybGqRntVg+dZh/tZh9DpoZOKK26vKroliFzlxi4vAAxzGJIg5tVBR6NYWwSuGLt9gcXk0MGGlEqYxiTxrOhJn8M7DEubFwHTy6MTbyoEaFqQrXcVuou177EjPFCb4EVxUJNgTRWXqzNU4VAcTvjdDgQTyVRa1XQ7vXRY7PFyfBcGsF4EOFkALsHO2hRrjHhnQaIBmLSUJPuxMKW5xhv2qTk0Mjpc7pRzhWRjWexmFnGQnoJm8+2ZEylifEb3/yG5D37e7vI5U5w+9Y1nJ4e4OzsGGkes7Dj5u17OC/m5E3IJueRz5WFIPzam99FOJ1BZ8T3iduFDkpnZ7gyvyiZzlH+FDYzJ5wTvP3WL1TYD0cjjGdTfOXr35ABjs+bk2bKCn75y59icSkLh8MMn48a5okmvNwQkEjy8YMH+OqXvwS/x4/7HzzUOe7larxelhyDWlrSVqqVBmwOL1KZrJCq2bkUmLfe77bQrJGa1DGOtVYT69fWZXBn0czp8uHeETqc4Bbqkt3QlMzf0+n0lKZsmJAtmEzGiEZCMrVRJuJ1Ep04xsLCAmxOO+LxOAJ+yu4q8PqCuratrN1CZn5RoUqY9lAtHqF0fqjJ76OHj+H0unD12pqwsTRr8mZITw+pRDRCk87FUXQ8GYfJbsLp+TliySz84QgSCW4PfJj2x9h6uomP3/1QPoNmnXz9oQyjjUZX+m9uh9gMsKEfTobS6HNwwM0gG09RjijF8vs1gOHUmpQi+gGY0Ey+NAO/qPMWJtPjkdTN73NIOhMIRBEIxWFz8OsMTXNgNOQGjWbdjraiPAXpLclkUipIiLvc3dvFD//0z9BothCKRVWEseDjuUEGOglYoluw0GXp6yDD3SOmIJ8Hrxn3bt9FPBySnMREdvh4hGg8jblsBtFwUO/Hn/2HP8WTjaewUjpnsxqJxCR9TGeSGDE9mhSr5xvH+MlP30OuXMeIXq94BF/+8pfwza+9idvXryMejgh9ymKK0rWd7S15tl56+WUlXlfrNWFCaSZ2cbhkIt2Mki4v3AH6VoykbRVBJFKB0gz6q8bgEJWyMRrqyY1ncFgxf6wNaLGQx3hgfG6XqdTcMrOEZgBYp90UfcVuJdHLjVLxXNuXEaYKP9zcPMaTjTM0B0y0diMWC2JtPoXFbBwOKyWoTOU0w8qgL/qrbDZhi01w4p13H+Ph4wPltNBTwHqeE3cmt3KD6XBMsbKYgo9+tXIFB8f0OZgkj+NUiRP3S8mkoZOmSh2SQlrdAQRjCcERaOxfmYvCZR6iVS1rus68AzofvF6GpVkQjoR0TlYrHTQbHaUR8xxsd004OBt8yjfnxJxTcG4+WeyyQKdunMMbbX7d/G+zT/XbGgpdIBtlIFWiumF0vZyQM4mVchlK6ES6ms70d3pXLot/YiX5/Tw+qEu/LNib9Kb0KY/sI5H0Yn0t8pfwipfZeJL1EJVLTbuZZmwj5dVofIzNxWcLd7HxLzYHfJ2sbUi6kUSH2wrHVZjNPE5+jca8zLMyqkXegzcwHjc+ZbhfknkutxCXBtvL7QOlRJq6Xzynzwv3v1vd/ff+qbm1CeaWnDDPGMzSR6PW0slWq7UxphmVnk+TTcEYNIKy8+aElUEuwYALmPDib0ImGVXcN5GMxOzxBm23OqTn5UQkHg9jcWketXZDjvhitYXTYlXadrvTLcZ1pzvEoDtGOu1BPB5Ar9nAhEEm1qm6WBISbt+5g2AwgsJ5WbxkTjmb1bomSpEUOcc0cjKEpiPtMSUOXM+RfsK1G8kTxKhFYgkUy2U8evgU7WZLZk+X1YHl7BwGzTYOd3YUd0ZNIDdp5GJzSkQqRrFYlDGMbG1egDnBcjlsWF5ZFIebSLRIJKridHFxHiF/QKSUbqsnDi/TL33BkKQHB0dH0maTkMH3ijcnajEqDIuyWjWNSKep/3PITFYt11AttkSf0JTuouBlwZfQ9N+L/qAlLBhNsr//L/5r3Ln3BlqtAXb2D5DL50STOcsd4f6D9zCakTgzgdXtgNsbwNFJDtvPdzEdThENepCJx5BKxrC8uITJ2KT0vl6f0gimxbr1/jMq3jSzIegndpPTDsoGyFIH2p2WCv0Ok1djIcwvZ+URcHmdwvbxJk09OQkRDOxo1hroMZZ+bBLLd3NnG9dv38Dq9SuKfD89yyt86MnTHezuldDtDlijqcCZ0blvNlL5LicMLLS1BuTtycQLN/nAU/kleExpqmL8uKYg2grYrJo0MFKdNw3qFylH4ffwfea6mJIfMpd57Ntsbk0N87kaaMsIeOy4fiOjdGA+tsXiQHoug/FshMPTfaU+UgrCdXRTXHJDGkHdNt8LFoIEbVvsRBp2pPN2ml3wOPwwDU2o5Gtw2VwG/rHdVsNmmhA16pDu32ayIuDyYTyYoF5poFqsolXvYmlpEV/64hs6vjjFJ1P6jTdeRa1RxPPNp9K9BwJMeAziwYMP0WrVsLS4LC8JEXQrq9ewdvWauPCValEUmj5566EYrt+8BTOj2btt1EpFnOdO5BGhBpjHHcNiWMQTrxiORrG+to56rYwnjx+IDkH0JxF58UQa+VIJe4cH+MMf/DG++72viyBxcnyKeq0hmQr9ACS0MCmYWvGOvDFMQfVpG0LqExtYr8chUobhcZiiWqkhkUwhEgmj3eA5GkG5WMb58RmKuSJWV9bUZAwnU22KWPhyYn96mpO2mjIbao51/tLPsziv4+wsf4bFxTncun5dn4Hd7oIvGMHy6nWF2/D4KxROcHq4hV6nqsK4kC9dFNIDuDxObXK6vS58fp+m2pzcH+4fSIIwPz+H4YRYv6EC4WZWG7z+ANLJFKywa+Dy3i/eR6VYlnlyOhsoeZUccY/Hh0LFME7y86ZhnOFHLKJ4++VUnU0p9cbU+lNqxOIqGY9r68LlOXX7sVhCkpJSoQSLzY7VlWXcvXsdFssUHm9IpBu2bPSnsPDb3d1SsixlZmxCVAzW6grgO8udYnt/F5s7W2i2m0rSpJaZk2piKSk7oWmaZB0HswgsVngDQdFqyBGkLIe4UfoS6HVayM5hLp2WUfnw8EBFPaV8bBC49fnJT3+i98AbDkouyXOWn6XH7lAuCUvJeCyBwnkbf/qjX2Dr4ARjqwVOnwt37t7Cy3fuyDgZDgQRCgWxMD+nxyaadHd/T6ZrPm67R+TlDHMLC/B5QxqsVKttmMw2+MIR+ILMCCFNiK+JE1pZNLUl4Gts8VidjmVo53mEaR+jQU/nWlcbg54Kw26vrSaXmyF6ayh5YhgUiz3STOgHI9yBr3k4nmF37xwf3d9EvTuG2e5AJh3F6y/cwkt3rolmMx72lXFBaQolX5TZUELGgvPJ00Ocl7ro9Sh7oZbekDVxg2K385o5xdW1BUQjfmxub+O8QOIaA44cKtyZhK2pMykn/y9779UkaZpeh5303vuqLN9V3VXtu2enx+wssNyBWwBLAESAjJB+gyIUCl4pFKELXUu6khShkEQxBJICARAECBJYrjczu2O7u7q7vM3Myqz03hvFOV/VGpCIWOxCd5MbGz3TU5Xue7/3fZ7zHGO1CvjgPjw2WeD0hzC/soatO1t4dH8Lbz68jbDXhoOdXXz13/8lSsWsJp701I9GA1hcSkuDV2Iae7svDjx1PtXaCM8+zf1ULcR77hplFzedzi5jA9hhMcz8jEFvYkxypwY3nYXwtTD0mqJCkwKi7ZwU8bAgfY7IOpFtFsl8rlaLTdUU0ahxHrDwZ/PAKQHpJ6Th8nujS83aGh3FXDpfOu2RiuBrWg2v3/XvUsTKh2g7KtCNQKkfeaizyb/yb+fP8bPKkpJnG88kuwsOxw1Y/mbhflXDG5+PNs+HmE7rhhD8Jx6k71w3C9dprvx+RNe5emhK8Zk49ReuwX+uJ5i/OUYoOVU6I5EHIjCkgLBDJAJYr3fQ647Q6YxgZowlzCqwuax4iDGecS7mw43Ved28TCa8yF2gXicfmYWzG8lkAouLcwiGQjjNnqPCjaFShd0TAMwOHJ6ec+nh9tYWjg6PcZnNIeS1wIYpHFaI+7q1eQtbt28ilkxgCguyHBOXW3jx7BWa9RZ8IS/Wb68LdSKHejgcKdUve56Dg4ERDpsSLC1OuyzHFheXlAzK0SZ/liEnF2c5hdPU8hUF1JhnZv0sD1UebjykorEQrESrZFfpJGYiManDYkwW2DAwzIONC5GN23xPFisC/iDyeX43RZxlcvoMdGLhDUner8ZsDK3qG8IuF8eD9HYPeXQzs/iqleqoXtZVxK2urOhQPNjdR7XYVmO0srKAUMgnv/hut6Ni8OHjt/DOl76M9PJNjMxmNLsd1Bt17O49xdPn30eheILBuKvQIqfbq/h3t8stfys2M2wMwoEQ5lNzxji13sTR4R5q5YLG7S67F/0OOaSGrzj5iN1+C0FfVGNZYtMsCMnnN9tMGM2GnJAavNWAS3zxSDyOOv2JYcao01cEOPmnRONdfi/SK/NCHBlTT2/6s+M8vv+9bZSrQ02BxAYUpcj4Pzc4jp4JDxk0Hhbvhk0mkSgW3nRkoJ0jNyhSVxh4okOViZUzhjexWJ3BbWchZpb/Nvn8RJo8Xh8cDrssLrlJkiO9u3sscbSDm/9sis3bSQT8LPpNsoAL0HotGYEv7EOxVhHvlf7jjXZdHv48MDmtYmjMBGO4PMbYV4+pBX6HH1aTG41yG9aRSdx1FvR0bCLdIpvNInOalWaA9xyRt/PTc9EoiMSlYvN4/fFrWF1dxQ9/+EOE/WFRKdhc0iXD5XVhYpqiyaIxFMUHP3hPDd7GrRtyBiFCTs/98XCEtZVVvHjxAg63cX139k5Eh7l//wHS6XnCxipsWFhcXuRRrjAZ8xUsdocKM04ZUvPzsNtMePn8OY6PSBsZK+79/oPPod5u4fnOK/wf//f/heX1JTx4fA/jSR8vnr1QVsHjxw/R6bRQb1Sks2Aa8mxmk06Hr1FiCBzDVdJJ0e24IEhRm0wo6jKCutRwu2k1a0GlWES5eKmmzxPwIxhPoN3poVHvSLh+dpbTdIN8aE2UHE5de07PFDmOMdbXl7GyuIDlhbSclkhpIT0vOTevfZV2lsMh99KG0Ho6wRAI2D/aF4WFmg7qQyrVmhIPiVwfHhygUiojHAmi06tpYkgx/xgm3H3wQNkNL5+/wo2Vm0jHF/Dph89kxzue9hGfS6A/6uM8cy73Lwr6UnGGixVUzBL1pzMMUeBcMS9+9MaNG6Jucb9mwB6pII1aQ8LeRDwJp9OFDz74UD7miVgCr7/+AD6P06BNOD1qYCm+Xkwvolat4OzsVK+1ubWl12JS7kcfvofzzJnEvEzN5hSOehIWc51uR40rG1ppWWp1pcbS6zy9tKy9mEV7PJHA7c072iO2P93WlIC2xMvLy2i3m6iWS9JdcS9mYcbGkXv4jPQ7twvJRFQ+87FgEJsb6xj2mBZ9jE5zhm985yN8sr3PSggmO9dQAp9/4zVZ8VpNVlE12ACz4GajRcSbZwibHe7dbLwYjETa4PLqOuqNrqJCne4ggrG4Mih4DxAAYBHJB4s9UhuMJNipUpqJJGPcl16MVDai6gb9cIrdvR2US0UV9xTYMzODwma724JgxIt7d7e0zz1/uS2L0vOzEj74cA+jKe1CgWjUjzcf3caTx/dRzuelj+C0qFiv637miiYNb+flMT74eBenOQIKFF8afHDjbZPjTecsE9ZvLChXZG//APlLalRsEkazwmewnagVnC/Q1UVFv5F87I1EEU7O4c79e/j8G0/wxTc/h42lNDq1Jv7sT/8E7/3gW5hOOmoQFhbmsLgwh+xFDqenp5gSkLEZjmL1+hgvPs78J/UPC02iz/z/NX/9mvJx7buu9NMrjjuL9mugh3s/PzNdY1icuz02dDsj2UXSNeYaZTcyPozJuGEz+WPFafhK1MrXEAo/miKdJl2NNC/DLYZCUiL5XAv8GaH0VwFLLJivHWv4OoaFpOG6NB4xaI+JxkaxzzPKoNAYzQenwD7fbZhNTiPA6ice1xQggliNxjYs1isP95+Mj71C1AVWXfHxdRRdueFcA2OfFe4/V9n9i/9ScKEFR6CjA4mbJxMFmf4pOzGTVWN5cspYvNvMDnSYzObhQdQX0m0e8wB0AJOBuOF0o1haXEIuV8DZWVZ2apd0RaBXqsupg4IiRSK83QGHeUxupSvGDKWLCs5PMiqe/bRP87sQ9BPBARbmU4rw5gg/vbCIucVFo3ivNa9caxgDTg/1AHrdPur1FvqtiYJV5hIpjMc98e/HM1pdNVVckH7whS9+UShduzfA9vYrpV7Sj9rKHW48E0rA0ChuzC6bGbFkHJcsvKwmRBIRPHnrifiSRMMT0Rh8Lh8mgzFyZzkUy1kkU0yLTIsmQCRiaXUd/ckEF5cX8PgYwjFFNBBBvz3A4d6xxEhEWZPzCRXB5OWen54BEytMYxuG/RmsZo7BWKwMFSAUjSYR9PphGk+xuX5DNo3kSt++/wCheBqdkQn3Hr8hLiot04rVCvrDFp5vv4/vfO+vcZE/Ex+cjh3+gA/xaFgFWtgfRCQUgdPmQqXSUMx9rVxHo1qGaTKUjVkylsSgRwqSSQI2Fr9GcWNQCfrDIebSCzg8OUQ2n4GN3FObBYFIUEgbud0Um3LaQF/t6XSMZrOOxcW0DrnL0iXM5A1aLaJsXWQrePXiHMXLBtr9mYpyC8fpQ7YHJkwGbIAM1yDyKnVoKFWOCKMhfCbUbrKaEYgG5WCkdR8OyuIxHAiIU/rq5Su0Gx2YJ2YV4CYrBU7cBJng6ARmNsP6zWSMVdu0u5xMRLdKJmjtN492qyL+Nwuhy3IBg0kf67c24AuFRPfhVKQ37IlPfZo5gdVlwXDSxmDShcvtEOecKbyRYAI2i0duIqPeDNYREPL55eJBSsn8XFq2eB/94BO5DRFxLBYL8HncePjwHtwUbY7pqmKXpzWLFAqOye0+PDyWKDaajKM1aOPu40dw+bw4ODzU9GxxISXf7mqpKL0Km1WiuXl6vrdaCr1yuPwI+kI43j/SyPXRo9dUMGXPM5hPzqlROj45FF+VWoFsIWcU/Uoa9GnkHfQF1Nxy3/nwk0/xan9fjebi2hLuPb4nh6lG+RKtYhl2plaGgjg6ONB3ZLM5ccmpQrsPry+EersDMosa7QYCASfiETrIuNDvjvDwwWMszC+K/+t2OrD70mgcKD5dYjYChc90/am3UKu3NQXK5S6NdcSYdodTaOnFxYWRsDybyqY0FPDD47QhnYhjY20VGzdvwe32yfmG6LDhxjGSKJaNPEO2yPn/9NknovAsr6yi0+9J0MvCv1i4FGWClB6uR2p9FlaW0eh08fTFNhIU2vr9CAWCiAbj6DV7yOfy4sfW6hUUq5eaPJAOMxuPRAGiNmJ/f/9q1E07O4/EuwQ0mFlAkT3pVHPzCVEVDC42KV2cKHpUfBHk6HW7LNtw9/YWTNOppiAM7GHjbbMajj3kwdPFam9vT2u8XCljMB6i0ixrOsqmmfehnUFDmGmyQV4zv1OPyyMgg8JD2iGyAaT4n1z3UDiMJDnpwRCi4Rjq9YZsQy9LJZ1bkVBIBRebUta+tMIlx7zV66M7GMDt9SAY9OHxw/sI+3woFfIIeFxKhz09ucDHn+5g97CILi313HZNgrZu3sD60gJS8aia2FQqgdWVJQE0fN/cu+iaRecripMHY4rFe5hOmW5ph89PH/4U/OG4AAQuBgoDiVqLyicfcDa7VxxwCQHN4pPT/x+msc5X5j4UihcYMHSts7amRgAAIABJREFUTxFxFa9ePEWrQa43kFyMwOmmjoZ9h1UUzx9+8CkKFy08e3aGZneivTca8+GNh5v43MM7yhgZ9fl8fTmK8XOw6Kc7zxROfPM7n+D0oiEXFlmIq3A3+OrcT3k2hwJ2JJMhJeWWKn2Mp+R+25U9UmfgHyeiglcMyiLBAqvLBm80pEkEp9/rN1bx7ttv45fffALndIq//Is/x7e/81X0B23pAkxWmgFYUK1XNFnmVLRWrcpidzx2Yv+w/LcWQwYX3diniZTrc1z5yPMrZ+FuFLvGecF/lxf7VYHN6RSpMiyuKWxV5oKVdpVGwNQ1Mn3NB1eBO6Z+zQT/FTeeNFqeI7zO/JNUHiHWVy4y16JWovTX75evy39mQc6i/TqFVR715NG3mZ49/bFY1USHHsP9Zjy2IhS8C5uNoX4GV1/l+xVvn//ITJpmcxczULtnuNj8FJp+VZ1zEkDHHH0uOph9lpz6ixfev+gzuCJVeKJjTCh2sZnh8rgQDod1QFH4aIYVg+4IlWJNyAvDZ+i3S7szUmec1pnELKGQB5GwX7ZnLHAc5GqPgW5viEA4iFAsJtR6Z28PNqcNCytLiMRisJhtmI3MKJwX8OF7H2LcH2HUG2Jpfg6BgAeHx3ugz+s7n38TvU5b41PaYFHs6gqEYNZYOgSbySwUgjQWbuYc6VQKFB+F4XPTG7olhGAyG2hjCgeD8Ls9OjRoWUn7KtpTkrNNvi7dOyheo80hOaI86M0Tuge4YHE4YHM7KLLH2vqablC6adCvvVwows44ajN5zz20yRU0mZWIGE3OweJyolApodik24UZqbk4YqEoSpkyXjx7KeEUA3t4h3H0KzvAi5IoRES3GXvOzZU36HDU1eYVDyeRTqXlXHJz45bEwpV6E7/6G19GKJ5CszOAjShfiOE+dvRmwP7RHv71v/5DfPe7XzNEgMtRbN5egs/nhtvl0MFL/2DesEQ0CdWc7GfUkGytb+DtJ6+hkMsoTIguGtOZTTQkp9uFeqOGkzM6SHCTtsqb/ejoABf5HHwBrwSi5ByT+sCinWjucESqVE2++2a7GaFoSOgdQ2V4EMnGzWwRZ7Re68tadMQ4e7MNg9YApYsqmtUhl5+ROMfD4jqemdaQPGF41Mwm4rlbHGYJvFY2FvGrv/YuXvvcYySSSQUqfePr38C//bM/w86rQ0yG9MSltRZDYFiuWIGxBV02hZ2hKGMsAKNRrywgg4GANvV2syptwFwqiUgsLAeiTD4r281AOIxgNIxKvWygR8wOGPUQSQUxREdrdDweSLfQ64zgdQZhmjnQqHX1mh6bQ17G/Dx0y1CRMOF8iQKqED744UeampETmkjGNGaf9vpIzyexupiWBSIF1n5vQO4mPBhIR5razVhYW8LarXWlHH/v+9/FeNBVonA0FJGTA+kMZjokuDlxGCsEzG33wOv0wgYrlhdvIBabU5FM8STXD4XMH3/8AVrdGlLppMTkpIaF4hS+zsFhceEyV8ThPqcWTdSaTTTaXbz7m7+J1Y0b6I45majBTH52s4W97ZcYdvuys+T6ohCZI3TSOdILSzBbKTwf4fT8HINBFwnysf0h+Dx+3Lq5JaSdBerlZV48fArWmV7J5pzpl+R1K5yNyCd5o6OR9oBAMID85SUOj46QEX3GLaoXwYJbtzZgZ6I0mwQzgYYF3L59Fx9++DGWVzi1YCBbR4Ls3MWFCqhQKII4A2+c1OYYvs90/WBjcHhwKE74wcE+nj9/Drvdg7d/6ZexvHYDhRInNvxeSXtIqXguX5ZkG8rGl02fGiUSKgY9eJ1O0fq4pvYPDxQKxIkTgQ4KySulkiaS3KdGoyE2NzfQahqIO/3tOQ1ZWVqFxxNArVwTn5oUm7OTc1Fn1m+uS8DLFGCGhZHC1Wo2EU/EFdo0mAzhpB8/Mw667atAPOpTmvDQPYQ0gg490Tn1cqrKOD85x+oaaUYW6XHK5SoajaqckzhhonXs+uoqJqORpgq0reTev3FrXT7dOztM6/VgMjaLmtkbjeHxBxCJRXSdGawWC4WQPTszwtm6A7za2UW52sLLvQxqjQFtbhCKhLG6lMbDO7cQjwQl1Cf9MhIJIpFISC9Cu8zBaKB0baLt1FYx4I8UGaYAe7wBOL0BePx00nKJp00HHhL4iG9fiyWZTUGHGtJlOC3khJvXcEZxC+eCE/7J/sWsDAwi8dmzA1xkj2AyDVBrFTCadHS/UbBOge9FrgJMvfjzP/8W9o7ycHOa4TLj7c/dxoO7mxi223K2YQE7GBqubnItoR1ke4JvfPcTnOSaGCiMhzQRvgOivmw6OKmcwuu2IpWiFfAAlyUmcU6Fyptm3IcN4MTwgiRv3KAZ0vbTGfTCFTBE4LRM3Vhewjufew2rcwkUMqd4771vI3eRkbiZ+wHBlmiSwY9+eJ025XjQSShz0cL7T3+aKvM36yLWoEpglb2hIUq9LlTJ2b8u3EWjvPJU/5F7CxFwu0GxUrIqP9wVbYVrV6j4T9i2iNd/9fdE7Fl8s1hPp/3o9uhSZvjCc48hhYjvrUcDkCaF9ASHKMh1iEvPmsxoOAw3HuIH5MAT+eb7YMEtWgsbP4b00WqbP2R2IRQglc1pNIdC6g1xq66gmpQ+2u1dNUd8rWseO/+k3TdNOa5/ltPA6+9MrkJX1pefIe6/aAX+c/5+fHmC1JJbaA+V8cFwSA4TRPrIN26QwjCeCuXttntCuU0m0glMil1WAAGjvIddOB3kRxpq6Eg4KgSHqMTSShqLK4vY3d+T+GpheQnReExeraVCRZzdvec7sExMCLg8Kp5JsylWChiiLzeJpaUFmBmBzJhwiw2J1DxiC8voTc3iJDZJvbFa5JVOSkSlUlHIhWkyw/7unkJsuKiJRNAxJBT0w0E7P26yoy7cThfi8RiC/qAQcxZU5JpanRRMmYQmOCxOeJweiSkJH27evS3vbUZ+u30uPffh3i6CXh/DPnG2f4JqviLe8JM334TNZcfz/ZcoNksYW/tweu1GtHV/hnatg+plTfHr5LVycyb6yE47e34hYRADpHgDEbl0ujm6a8IKM1KxOUXNM9rebHEJgafIleP6IdHDZkPobmIuCX84hHp/hE+3t/H//PN/hk+ffihUcn1jHpGoD26Pw9jQZoZWgYdJOrUA88yKcr6Cne0dFY6/9eVfg5MJn/zekvOw2BmN3tV30el3sb2/jf6QdpBTOeSwuOD0gMJTinMpuCRiTas4IpAer01x8jMriQdjCfcC4ZAS96azPsKRAEIRTlMo3BpjMJoq7Kjd7OHyvCxXoF5zgtnIopH2ULxR+vESsaLbh1+HDhuwZqepMBCm7L7x9mP81ld+U80XtQkUE/P6bj/bxvPtbaUgspHxEn2j17o3IOeidr2vCUkylsDK4jym4x7i0aDGkkSvChcX8lOmyw6bv0qtgkqjAYfHjRER/mgEqYUkjo4OkTvLMJgQoYQfM/tICBv5h6PeGMPuFJ3mAK0GnXTYELvkkkMBdDKekH0hESLyvO/eeaj789XLXfHFswyc4QoxTeE0WRD0EwWNIBYJiOrBwG3yNGVZ5rAikozizqM7mF9KszdBuVpCt17HbMQcBXKLx2h2e3B4nbA4zSrqG5UyqoUiZsMZ0olFpJMrOiyioSSCfroL9XD7zk38+V/8Kf76a38Js3mCh4/u48aNNfgjfokC++0p3vvOB9LXcMrSHw1E2/qD//K/kA87xajiD4+HaJYq2iuef/SpsU94PKIo0P/64b17CqjK8/2YzAhGIiqOeO/SnWV1ZQ1vv/0WMufnePrsqZpJUkNiibj0BQyx4rSudFHQSN/poNVpU64kFDt+4Zc+j1y+gGfbpGk1YLVyAkluMTMC6LBkx3jQU5MoXng0jotcXmLFN15/Q44rpL5kc+cYjgdYv3UTfp8fFrtdfvC8dqRQaDpkomMH76mW0nxh8eDOvYd48Phz4vZyXfO90abW47aj227i/OxYImM6c/E9tOp1+FyGxd7p6SEOjw/QGQ0xYKHAFMzZDMvpJZwfHYOCFNIwWNzEE1E1RRRK6hq26XxiksOT2+XFowePRVHb2ztAq9XGxuZNPHx0D/l8FtnzU1FeZEXYH8iznc06y892v4dipSb6RCIWh4O2rcOh0aB2aRnZlF0wi0c2iIZnuwUur0/TNJlz0LN8NFTR7SByS999ClqVYjmCP+RHZ0gNDrMcLEjPL6HHELwZMJ9OyyqXzRidYbhHU2xPFyo2usVKBdlsET/44DnOc1WYrE5E4wncurmKRw+2sJROKkyLjV+tXhbqS847iyA2dpxGcJLG1/UxOXwy0/oOhiKw2J1yHyKthtfYyL+wCMHknkH0Wp+PbmzgteBn4h7MZFvDgpKFGs8Em9WhKZjJNMawV8GgV0Px8gyNZhFHJ7vodZpotmroDTgZ4aTJgn/377+L0/Mq7F6fnL3u376BR3dvqSlnABo96jkNp0sNKZAel1uJpP/yT/4KT3fzoqaoYKUwlTx1NhaWqdzlYuEA7t27iQqdqvbP0O0bqDZBFDm3s+bkmr4WWJpoIABRkdzhoFyAaF7Bwv2tx/dxe3UJnXoVOzsvsLP7SmAfpxicvIZjAcSjAYU+zTFfw+3Cy/0S/vSvd36mCuinxafXvu//6a+y2L5G3lX0miivMIrsH/HM/8avsWG8RtqpB6BjHB8OprXazIhE3QpGisbcCm/i87Jg14TYymKZWj6jWGZdJYqN00hg5Wte033UQIliZbwfNhV8sFZgfooEtSaKkB8YWoqfCKP68VtmE9VHs/kSozGBQoNmquL8yjdef3flKsOmhQ9Se64dZaQL+Izj/jOtu7/3H1q8acbyRlDcTjoHmC02oR8nRycYdnsqfHnAk99GtIgjMG6uwVBY3t3lWlXpk5US3WQsSrhjVDeRPo7ViSgZSZBmcV1tbqcSEI/Ix+1y4+EUcAr7jHihSSK7ZqWobs8bcsIX8wmBrJWrQsK9VjfikSSCoTgSKzfgi85j5zCDTLYgFC1IsZF5BrvZhG6rhpOjPQlo2a2zu/UGfPLfHg7H4l8yVZUNB+OfY6GwCuRGpYMSg52sNtEIytVLtDt1HW507XDa3bK+JALJDWj5xjIW1xaU/hmPR1C6vBDKeXGag9cRgN3KMA676CHH2SMMLX1MrLTq4ijVil5vgm6jj16ji9lgiOGA37NT0wg6PvAAJN2GoiUejnOphNLxWFBxCrJ58za+8MV3YXP4EE8tASZaTToxVlE3QK1ewiVHrIMOIomYBG67B4d4/4ffw9NnP5QXbWouKgSJBwvFP/UmxVADhCI+hEhhoFMAU/tKZbRrNYUw0YuexYTT5ccI5BO6MBj3dfCy4Dg5OVUsOzedmzc2VMTTzaReKWM07Bupejp4bRJeJdNJ0QZII2L4CAvE4ayL1GIEq+tpbWJs9JhKaQbpKlY0qk2MOmO0qn3ZgDI4il7KFOYxEIeOICwGA4GgDmd6WxeKBUxNE6UI3n10T9oJjqBLJQoUb4iqs7e7K06t2+dDlNaHExO8Tp9CekjtmI6m4pM7rQ64yXcfDZFOJdHttpReeH6WRavRgJNx3w6XxvQs3AvFEmrtptxP7j68qwJs+9mnuPvwNsxOoDumP3FHjWSr3jOaOdjF7bc5XIjGYtpY88wmsDpETWBjzcN8eWkZL1681OvxjK1UahrnEkHmBI3FJa3VyItlWA2RU4J4QlopMncAb73zOh69flcUBh4IvE4nx6doNXuIJ9OiCh2dnYhT6XBZ5IQxG40w6vMeduOtx1/AYmoZH/3wYyzIfjIAl8+GvaNXEkSTCpaMxqWjuMhlsba6gXq1j/e/9yECoSi++KV3REG7KF5gY3NLCCaF4RQ0Hp0cI3OSwcVpBqeHx2i3uvpOGPlutszgJj/a5ZJQkVM1m8uJxaVlnGVz6HX68LhdGrPzQWSZ6O7m5qbE8fTYXl9bl3Xny+0dhAIBWUZmM8cqnOjtwGAjHrbZi4ImUKTCMCUYNnLZkyq8nm8/0wG6vr4hS9p8Pi/dEKlbXIcUpvIspLVktUErz4muVas7QDSSRHpxGYFQGLU6rQbJdY/q80USbI7dCIdp32eC3WJXU83REsPQeOjSRecv/91fiGJy4+aG7t92o4xOq4bc+TGK1QLy1RJsXg+a/b7uE5eFNnw3MOp08fzZJ+Lv+vwe6RvoFU4BL8EEpvTOZmZRedLzaTW3XDcE96jxubW5jtGoj/29PdGXeG04bWUhy0Rjimk9Ph8uCnkjLIyF4Hgoi19OeLkHvNrdkXPUwvKi0B+6dTHhli5hXL9sgkld7LaacFotGPTamlAyoZMUThY09Hlv9Q2nKp8/pORYFshEdemaQ1oLUXunzaEGHzM2SYY4hp/t1asj/Mt/9Wd4vn1AIY7sPjdvr+PdL30BN9dWRUdk2BLBHHLBKfjlHsbPyMlEvUH00o6NjU0V8ETX5b3tcIrqQUoRGzP61JMmSJMDapvoYGVn6JBqdwPdJICTzxk0Rn4vNAagjSzvdXLQaf1rtZDn3EMhfybaTKXEILgeao0SWuTEg972cXz1q+/jxUEWM7rxOCxYXkzgzUf3MReLwjyZKowrFotpT85mzvHy+TbypSa293LYO29gKjEzUfTrVFKep9QSAdGgH2+//RoqNTY9zzDmpN5i1VnKycN1MagC2HgSgzRjs8LmdiEci2JhKYV7t9bx1mv38OTeXdk8M6X66bNP8K1vf00NjN1hhBb5/R5EQj4Egx60G1Vk8kP8h6+f/My10bWVo8G9Nx5yyrkqXA2fdUNzwIeK9itknP/tmhP/ky/IApeFu56LNBne5FfmZmwCmGZOi8hkwovlZWbKGI0Mha0ej020HDYGZAqQ/kKQhDpDFvrBoFOTGe4hfC/XPvVGI2GC56oJ4MSOv28kp3oRCt1T4X7tB//TXxDFumyu9zGdGhx3rbmrtSctA5/nSh/Az8fnNvz3r3k3nyWn/syL7u/7B9fv2RFbZCKiwblzMHnRbJWf79HuvgrpRCyq8aCSx9hy86acTXW4kCbAkRitucjJo5VkIpE0HAIYuMPo3+EQ9VYdM8sYr7/1GMeZExydZHDr1j34vBE0y3XYKCQ9OsG4O0ClVNCGEImxIBwgHA9hSFEWaQsmG5r1Nry+AB69/nmkl9fhDaVgdfkxmZhQKBSQy5whe3akEWK/UxXnmNxa8g/pRUz0hYW7wRnrw2EHeu0Geu0uMsdZ1EpNWE1OuBnx3qrBamVoCNtNCttc8rAe9Bg0QXGaCcGwD/6QB5fFHBaX57C+vqKD/+j4CL0Ox/gN7O4eSYSVSMcQTQVRbZUkNrNanbBbXUJ+2rWGlPiEs7g5k/c/HZtw5zZFYD7xTjkCpbfvYnpOFKBWvSmxncPuwVx6GcurmzCZ3ZjBJh/oYvlSaFu7XUetVtJhfP/J6yocDw5e4fz8GG63HclEXAmOfHk2Z0wxJCpItJJFDoV0w04bdQZeOWkX2lVs/cbWHfRHUzTbXdRbLVF76HJCgR25vZVSFaP+GHfv3FVEei6bQbvdQIbIXKctxIoiv5PzrDiw7X5LDkC9cRflZgnJpRjuP96ExTaVQwg53m5nGKPODIPGEI1KAyQ0k9suF6PR2Cja/T6k5ubUzHE0GonGhN63unUlOo4xQmfYxWDah8tt13Um7YiFAHmfREcV5DSdYS4+j6A3gn5zKGoJkW6v14PLfB757IWuwcL8PEa9gXj7fO2awl26ojPQbrLOJs9sRr3ZVEPA0TqpGN6AH7FUTKm8rqALtQaDusYY9AeoF+sYtEZw2dw6gCmOXFpZlif7YDJGvVpHrVLTQTuXSKogp6iW9xtdHcKRBJKJeRUQ4+lY3NIvvfslWfF99PEnuMgVcHhwgmzmQmdMLO7Hb33lV7G4nEC7V8dg1JGtKEOmGJaGmV2NEd1GhuMeHG4r3F6H7q1xf4qLoxI2VzbxG1/6dZwdnSB/eYFoMoixeYCJhWFYY4z7Q1QLVbTUHFd0OMWjaY1/Wcgm5kJIpKOaKEUTbFATmuQwCIz2rZ88e4p8JidrVbfHC5cnqEmTUkyJfk9G6FHI120obG00HihEaW11TYFO29vP5QxFfjibKq+XFKeg+NmkfbHQYtIzxZxsqp5/+jGODvfFKeaEidQbUpMCgZC41gwGs7ntWFllwR3C9osXyGZysEq8PMbq2orWAVFe8q9ZVPP+ypycyrqQaagcSzMcizqSjVt38OSNt2V7SB49vc/p+OHxG00opwIqUAmgmAwkL3d2KmcQCmy3nz3D/PwyRrOxEl13Xm4jEQ1iPKK/dg+XlUvYPW7dI/l8Cd1mTxM1NlN046pWStIC0QWGDaSB6geQTMypwOTEjw1FLpNBMBpVwco9iZQ2rj16iMdjFAV7tH9xMpYvlERTITDAM588f7pNESDi9WEhQA9xWhHyn3nd+Fkl0rPQqcYuWhKnYSywuL+0m9yvW4a2wMMpaE2+7j6fH4WLonj3bDrS6QUBCfRa51oeDWmbSIcQnlcsiiKI0vCAhRfdaIbA+9//CP/T//y/oVxvIT4/J3H07/zOV3D/zh0UcxfKrkilE/JU55SVz1mpkGdODYhHE2kCO0JFmfvR76loN9I5nXK24vfI6R9F1gw+4nNy3xeuOTWyJxTKVcrLapj76nkmg9RcWg3jWeYclXJR3PKg34HZdIDpeChRcOb8CI12BbVGWQLddnOIjz7axelFUxNqOnqlUzH8yhffwdJ8Ekc7O4iFgqIgccrEVG2G+nUHZvzRv/0Gnu1lMbHYjKCgqSHIZgPPMCiaQbDJu7mxpHWTzRc1jSeHn7otGlyIU35Fz7jWSRLwmlFHx+sS8BqF+9YqvvzuF/Dk3h34GVw3neDs7AR/8qd/jIv8OUxy+WJg5Dx8Po90R0zq3jss4fs/uPg7l0bXQUjXv3hNFeG/Xwc4XfPer//u2m3mbxbt1//ONcwHpxZ8hMMuFd5c1yfHNdFlKEYtFKgrtMp5hkW7CneLSWCmaLJ+p5LRe31qTAy/eN7rLPJ5D/AaqCFwkhrz46L7GhkfjT3w+24ZhgqkyFw5qP34fRPhb6PX3YPZYrjb8HlYuF9PGn7yM7KJ6fcnogtdP5+ams8Q97/zuvt7+YX1B1aE5kwYEEXU3WTBqM8x/RDdRgt+lxuJeBQ+r0ebc3vYhZ1BLQ0mrVYUdMKa1mV1wjQ2w+sKoFrraATEcWy+WEW53kar28XCmhsPX7+JmXmIaCyJx6+9oVTPermO2mVZI/BRhwmULaE+8WQIZgdt+dh9jhANJ1XA0lv97v17ooQwodAfmoPZSbswC86zGXzwwQ+ws/MUl/lT3Lt9A8tL87I3S8RTRrBHqSR7QG5yp2dH4lVT6ENOp8Vkw7A7RsAX1FiQaCapQOSqD1nQeX1IzKVl4eik8MztFpKt0dq0h/RSSm4wiVQclUYFjU4L55lLnJzmJOojN5hWdTxEmXzHDd5hc2uaQfrCZDoQ2spDORpIwOsOIRZKYjYx4fzsDMVSDrVKES6nTfZz1cIles0mUsk5hIL0UA6i1R6hUu2g0miJS0zbRZ/XjUatJvs1fzyEpbVFofeE+1LJpJxcKCSkEIyoBukHbM6KRIg7TfiCXnHeeVhyJ6YIlUhgIBpRsiO58wzWYiojo9g31zcRCoTkQkNx69rKGlx2J05OjnF+eqKihJsJx+M2qx17h8do9jrwRylc5tBgCpvLhOW1Rbme0FOcNIZapQszQ7NOLjFpjuEyu8T7bzU6CslikU5BLG01DaW+HR6PV2jn1DyBJ+DEyvoKupMO2qMW6q2qkGZarDGVzyV/aEjsy8kO0XWvPQCH1aMimu4aTD9dWlrEZamMTCYLm8miQt88m8kpo93tiipAn0qLFbIfJBWDTgtMIiZXemd3F7s7hxLNvfMrv4RGt6HCxQhBcaPDz8NMBZMdvSbTijm5sUqAV2rUEUnG4bK79Dos2GaTIfb3d+UH7SF/NxrHrVtbKuLavR4K1YKmTdQbcNB6nsmq2Mic5fHqxY4oYvfu3UZqPopev4HLag5jDOD28NAxhL7NWk/uS2zuiD57Q15Y7CbMJNr0olvqYS6cxNriEk7399Hp0aI1AJN7ilK9LCeV6cCEFx/tolZoK6zqc6+9gbfefEdORyfnR5iAeowZYomwHDqGvRH6nYEaYNJH2v2ueP3RaFT3H6wuPHj0BMFwUgE7J8dHqNeKyJwdYnf3mShON9bXMJ+aF2f4ve//EDGisAAKubysFun64nQ4ZXlKq0oWciwASfH6xte+jhfb20K3GdwUCPhRqZS1bhcWFxEKhkRD42FHH/n8ZRGFywJOzk7FVZ5j4I/PowaOYWYsgin0Z7NEpxNmPJBKQXeMdquP5dUNJdUuL98Qj53p00boiwknBzt67fX1G0KeOTHhvbq9/VTNMCkoRwcnWJhfEd1o4/aGLG1Xlhbx/NnH2Nt9gTjpBUG/qB3n5zn0eiNZ1bLA5ISKXPjdXY7Ph1hYSOu+ICpMrjd5reQo06e9VCzC7fOq8OJ0jRohIs4EC7jPsoidTS1YX9+SvzvDiDhl6bcbouMUKyV5nnOvpIVvf9CByUSKxQiNagWTEffDMU6OjkXPoajeanchGIrKajdfuMB41Ec4FPgRhZBCZ06BG5c1eeCzUdja3FLBXKmWVXAsLiyiXGRw1BS1Sgs2uwe3H95Hu9/RecrzpVlr45/+0/8Wu/un8EWi2Lp/H7/ze7+Lt958QtWfvlOPzyM7T9p/0oqRZg1mk0UTIk4ypN1iQcXcBwpurgSC5HobziaGxR993MekFI5pa8s9joLoPqajAU4OD1As5XGLOg9SxRiIF4thZXVDhgnvvfe+phxW0lWiIayQjrrzAi9ePIPdZVUSa7FURLvRx+lpEaf5BpoDExwep7Q37/7y23j7yQPsbz/X+UahM+nEYgFYAAAgAElEQVRZTIgO+nxotsb4X//P/xfvPT3CRAmwbG8NS0hSeZiRohwlujb57HLCYmoqwSxOZ2hByzXBxzW2/SOONZ/JZIHJZlWTS5Bua2MRv/fb7+K3330He9vPUS5V5Yj0zW9/W8nMfH1aPBO0s9ps2i9DQS9y+Sae71R+7nroOilVBbE+GzVNVrnETEZTIelKOB0b1o0/WeDzRVlwXxe7kYgLbg+bdtrzWpFIePTZCwUWySNx14tFTvr7SKW8WFkJqignqMIGp9Fgs2Pw4Pkgt530Fxb2/I79AYdQeIlop/TRZ2N7xYMf06WGjTWLeSLuWwJh/3PNBtcfEXcmpzIghCi+POHpZMNEWX7uK5oMC3Zy4K9pMnx9PudnVJmfe8n94r+4fMcMZ6AvigwRa3o2d+td2GYWOEw2uT047FaFgLAIpKsL+celSkn0gGQsAgc9XWGG2+pALpNHo9kWHYPhSkTc6cBi8QArN0KIzXsxnjJ51I30wrIsFyliuzjJo82ibGiHaWZGKh1DLBnEYNwTOlks1+Fw+PDFX/6SDsFYNKrQKI8zjFh8EWa7Fw5fELlcDp9uf4xM9hAb62msLS9IiNSpdxXS8/SjbY1zmVjXqJU0UiciSn4qC6xAIICAxyd6CnmVnXZXSYKl4iWcFCdazIgnU2iyMINJDgpuOql47CiVC4jNRXHr7paEj6e5U/Ha6clebbYRTyakiif9gDxEUnV4mIX9IfHBKe5i4c4xLl0T3nj0NswjC/ZenihwIhD04/T8CBYbrShtWFtdRb1awqjfxcPHj+D3h6V6//TjHRwd5eB0+cQhpXuHJE7jKebT85iaBrC5HHIXOTk41vdtN1nxG7/6LhqVEn7w/nfkLc3RqYPJjXYLXD6nOO+cqpB6wbCruaV50QSOs+dCzyLBiCYFYW8I9XxJuohUPInlpVUJZrmDMfSGuoenT5+heFlCpdYQH7tULcPmsmBuJQJ31IH5lSRWObnwB0SR4nSBLir0ks5c5HF+kkO/OsGkT/vPCSplw/M5GonDZnequKYdHmlHHGdz1C4Xl1EPW/duwhf1wht2od6t4KJ4rs2TGAkDvvqtHuwWBzwWNyatEcwTG7xOv8K+VlZuKHSlPxxhTHcFboxEq8NhLC/N4ez0TIcq0WWKobuDtpoleoPT/9ztd2I8myCTOZfv+3hmxdb9O5hZZvo78uJpBcgC5NbGLZwdn+P5J89xc30DK4vLyOdyQqaZKkh9AJFRCtWYUMkpBr3TOT158uQJotE4opEoytU6plYLltdW0R30kErHUShm8WrnhbjA6dQS/L6IQs1od3pZKeCifKGkY/LticTSCtBscgglnyiIZYp2r6V1wHCpVCKlaZjP6cWkN0CPwkO/HYNpC+fFU4To4GNxophrYP/ZCRzwwu3048mTN4R8M4SIIWkUS7JpZ7PsYahLwQifYRBbs0VAYKgiidSHZGoeO/tHWFxbx5O334E/EkYunzXEVuYJdl88UygPPczPT+gD3xI3m/ambHTJj46Fg8ien2E+lcL6jRtILy6gP6T4+RIH+wdKFiV9jP7gsn11OhAjkEH6VTCgoKKnnzxVMcF9j5Nm/jzDcsploo8szgNYWVmRjSFFnS6nD5lMTpaMtMil1/rpeVa86Af3HqLbYdrpSBNCCrSJyNYv8/jOt7+Ojz/+UK/PQrrd6yC9NCcxdyZ7osyD7e0dmM0uQmfYurWBWzdvyfmHKCqTTFeX00oLdbvplW4UCRarE8VyVWgxJxCkJW2/3NZn5HSK+yCLF1J+uAHQnpKcdI7k6QpGdJtCVzYher9mi6YRqVQaNzY2kUqtaLJIi0SG6DEHotFuYjYbKyyOgVGkdzBBlKm758f78la3W6x4/uy5XCyoNam1aFUawdbdu7L4JS2NAk2aCJDvy/243ewg7ouoaCbKzoaXBTwTeXlNSIUbjWaoVNsYDOly5IHF6UC729b1HQ/6WFlYxL/+o3+DP/qTv8DU5kV69SZ+5Te+jN///d/F6hKD5liwkjoyFQrK6Ri1JrwXSR/ivUJEmumodCybTUY/LtblGMNiinzoiUSasxEL9S4GXWqAargsZNCoVtUwkkfP60Xu+Xx6Ts+bTM2h1mjh5PRUnusMSyIjIsLJymSAy8tLQwfFhNXJSPTCg4Ms9s6KaPanMGmfjOE+KUC//Lpe/zKXRTwaUSPQp4B4OhPH/avf+hgfvziDTkO5BLBwp8CUrihEYM2UC8FiZTaJSzbJPGcINHWbpPGQEsK/FWZtBFBdlfJ0VmIxLnchOjLNRfD5N+7jD377i9hn82G1a2JL8Ih7HqmGncFAk2tNYehO5nOh3bfh2c7f7irzs1RJ18X7NdJOH3w+vyiBDMwbUaNl2GRf+8Lzea8Ldv5pd1qwthqC12MzkpX9JP9Cv1er9fXvLP5rNQYP8lxyIpnyitdOSgrBPwU11fsIhVzGlOKq6aEXfCzmvrJ+NNB3Un9ZXLPZ4Otzaim9kvzg6X1/X+vlP/9gs9FGr7cPk5k0r6nAVjaVXp9NZ+q1jSUpOGwghLZfFfNsZHhffoa4/yyr6/+Hn4kv92DzdRGLJkRvIMJXIyLR6MI0ggJW2N1SQGW20cGhAzP9Wz0eUUk4HvW5nELmHQxZsFjEZe8Oh2jQNszhRLFRgT/qQjRpQyzlhtvnUKIfEQdydFtMnGsPMe2ZcHneRCQcw8bmCuaWIhjOerA4TKg12hK9NOsd3dDJ6BwigRSW52/B64nDavegM6TfOu0eG7DZJ2jULhEJ+lErVeEye3B2lBWC1240hPw2mlXcWL+BoKwA59SM8JCX8nw8QbveEJe5XW9pczKU58bB/PDRA/n40l+Xo18iIqPJAKl0WrQE8jK5KZP20Z30Ue20hOpU61WjmPR65QdtNVuweWtTTjhnmayQDwqn5pMprC6swesMSJjIkTxRLZN1IjtOHhyVsuGVTBTk7oP7eOPNN3F2msdFtophb4LRcKb3SNEt+Z30Wh5PGbBRQrlalhNDq9ESUt1rtcVzZDfNlFr6fZNTHwjHcFEswOqwaMzPUTzRuth8At6gF8VaSUU3R3delwcLiTQpwbg8ZarnFOm5BaGMjJQXx/34ROgzKQBEDHJ5cjKniMRCCEQ9sPtMuP/6FhZWF5DJZnG4f4jsSU4IOAW7RC0peKQjx2xsgXlqOM1Mx9xcZ5rkDPojpTIallktg9vt9apw4qQgEPOh2ijBHXKg1i6LwkWbSDZr1DHQ1IHXnWJc55j5vE4EvWEko/Nq8paWl7G2cUtr8jxzoekNuePVYgGddkMNHO3vOr0Wtu5tYcpArSbdmKaotyrwk5tqteIyX1cxfPsu/XbZwGbRand0bXOFPN5555fU2BGdnY1mck4iP5cTKVIS+HPkqpPCkM1kcH52rmKAwu5/8o//idBRUtkevvYafEFOpMaKZXd6bCiUc7A7TPj444/lJxzwhmUxGI6GUKlX0Bl1cXR+iJ3dbVEXuH6YqlqrNnT4tNttBZuRb0rqBNFqvg9yyeulig54NuhnuUOJbum+RCHx84/3EQssYC62gma1KdHdcNBGei4lVx9az1K4R244bU19XhdNPuH3+HB4eGRQWoJR7B8eSTBJwCESi8LqdSCxOAe7x4Hd3VeyRZ0MRrjMks50CTDBtliB1WKIr+mlTgtQOqqE/F417uTVsshjsXN8coqV5RUJCekJTzcWXls2z9xj6AyTTi/q0CSdJx5PyiaP6LDf48Xh4YEsHPkgl5kghdvjhz8QQThCnr3hGc2DN5FKyLu8dEkLyAnGw7EcUogmsygjHYTUgeNjI+32G9/4Otxer4SWQfLu7RO0+i3tO81WD8xTWkylUC7k0e0MYbY6jMAcFoEBL25trCiVmns3m2u6r+zuHkqcTdrJW2+9hf5ohO9973sSLKqAtzmkP7HZbQhHg2jVqZGYYH/vAMm5tNJM2ZRzusU99c7t2yoOFxdWYbK45O2tCclVCBqLOepMWu2G3FI8bgouzcieHWPc78rC8nvf/qa+I4I2vcEIvkgcLn8A9x89wsbmDVhME3G6z04O8dGHPxR4wOZzIb6EO7fvyu6SGqCjo2O55tC4gIYDHl8IDncANicbEy9iiaQEypw2DDoNXGazSrb9Z//8X+G0UIfNF8XmvQf49d/4VXz5134Fceo2bNRJ9YWqClG/ct0gUEJdD/nIpJey1uW9QF0Vp7dMFDWslk2o1+uaYpI6YXNakDnclSaB6/2ymBetiyKCrc1Nac5o0UvKDQteTjamZujakB6qwtPC8LCRiq5yuYyFxQWJTOnQk8+X8WLnGJmKEfbG9ba+ksavvPsWon4P+UdYW1smQRuZ8xMUMlmMJzbkSj384R//R4zoEHNl56h8DLPhXsI9gAmwLNzdPjv6g5GE1hKkjswChWY8EIzIO0NkDFKCKMedkbFEyNqY4josWEhG8M5bdxH0ObCykEbm9ExTJpqXEyzjhJJBimyyjEmUFaOxG+9/ePYLVUe8Dz0eu1xcyO2msNTrNl6DTjDk6ktCPJ4ZTi+0SKRpBwW2Tq4Fhp3ZJDxlQc5cECN1FGg2hjg/bwgtp96rp7PQELkyYZuFMYE4v9+uvZjnIl/P4aQuhn83FRJ/7Smv5sJGy2NqJYyEVjYXRPRZzBOFZ+Ee8N/V5IOImUFv+QnrG01F+uh0XonjzoJcLIkugUyzUuCvm5JrFxl+Zj4P90+D7/5Z4f4LLbpf5JeZnJpc5ObtQiwcUwplrVDB5XkePofXoMz0BnBx83axsLOixVhtqqVdFGg2JdYJ+N1wctHYLRIAjhlg4HIjXyrqZ8MxLwIRC7xBG6LJMM6yWfSHPY1NbTaKlawwjcwYda0IB6K4eXsNcythmN1jdMbcpHi7m9FrDWA3O+Ew+zBoWZE7a2F95RFWVm7Khovde7fXkh1ft1XFyd4+hr0hTGOLwluIvHp9TmSyOdS6LYRjYZAbYXHZhEYyNCjkD6GUL+HgxQ7QJx3DhrWFRVTJ1x5TYJLQSImj3vVbN8R1PM+ey6d+PBiJd0ykk8ma5cYlZg6gZxqIZjTi+LvXk7DUSbEtvbqnJlGBLLSQ7AwQDYfg9zJ4yYp2uwunywuH141A2I++QjlIFxhgOjJJoEiOJXnO6zfWMZ9chMcdFt2JzQB92cnLddjssopsy9WFdnITnGUyKJaLiEZDEtTmLy5UOBDJ5GZCYRa3q5OzcyFpLCQy2WP9Lu0MycvgwU5UjvSMeCSKerGiwoOuFkzNo50iNyivyyfLPQbAcMRPvjn57XQLYYAKQ2josuINupQY2uq0xEkul2oYD4wwKK5FFoYs2NgERMN0R6FALIp4dE6OECz6SBmoVKviLJNWFYtEsEDXgpsbyOcL4n6OZgN0h7z+fA9NCas4VubUg4mzwUAIo/4IPpsP1okDEX8Cw+5EBbOoKMkkwjEi2klNAzgur1eLyF2cKCsgk8tID8J9s9nqI7WwhOR8Cl6/HWMwZ6CKp5/s4DJXwZ1bt2QrySKSaLLH54XT68bK2poOq+PjMzgsDmxu3NIaPD0+FdK1uLSoYvnlq1f46MOnGPRJMxsqhvu1x490vRjQdP/+HfnhLy4tic5BOlkmdwqny6Yo+AGhxxngD/qlJxlN++gOuyg1SuIg85CIpVKIx+ZQKtbw/OkzFC5ysr1cmEup+aQOgvdGMBDWYcEmj4Lu4bgr6gvpFQN6QQ/ZdK+gXuogHo7BNB0hEvNifi4h1Jb+/OOJRQJp6lAYpX7v3h1Nehr1smxrPW4mNNvhcXtxtH8g5LY/6aE76cIb8qNYKuPtJ5/HpD/Bpx89x2xilgOW203Pea+EytQznJ+dYEonEq+ROZCMxwQKMNW0VL6UPoLFF7n67W4Ty8tLQpt5gJECRkSZEfIXlwWJ9YkyziXmsbSwiBfPn4u2xQnCYERqGZv7MaKJNBaX1+APhuS1f3CwJ5tOCs5pr5c9O1WwHYW7swmF6V006XtuM8ScDLjjtcpfOd9w/9q6s46XO8/klnWRLaBYqIoKwSlSpdJGsdwQZZHUm3CUVC0X7t/fwurSAlr1Fg53j1CrkJse1nUiFYV7A4XNhG7ZaHt8QQEH1E9w7yM/ezJiUNkYc+lFIYx08eFkgZa5LEyZ50EfabcrqKZvRDcX+pE3G7p/0+k5CRApTKe3+nQ8QrfVgNtlxze/8TV0my0lY7baPZSqTQEzKzdvyZEpkYqg36UuJc/YNuTOzzDqDxEOhmG1uVCrNiXkvbN5H/v7B5ifn5dLTb5wqVTbYDQJlzeEUDQprQRFfCxAm9WKQono2vLNb38f/+P/8r+j1B6oabh7/xF+5x9+Be9+4W3ljDTrZQz7pO5N4bQbwlLuZQQ82JgQLGAAGHUCbLBJCSStiMUVp5mHzEoAwY2EKCqDblfBV8MB/dS72N55qWkLJ4nTEVDIX4r7z8ZIE0q7XcV5JnuOcqWEZrdppM72xjg7z6pQo2D+7ORE06aTXBHlVh8Ts1V2v9GQD1u3VvDo3hbi4RBi4ZDhEDfooFmt4eAgg6NMFX/+V++h2R0Z3HXNbk2GoFfmY+S5M4DLBKfbik5/oImGgPSpXULbHxfutLlg+c7CfapJMCxGajX/lk1MwOfG8moSq2vz8HvsmgbQp77X7hiBZ7R1pOYj6IPb75ONaq02wUcfMMTxF3sQ8Q6FnBiTMqIUWoshEqWe7SqRlEXtNZ2Gr0Y6TSrhRThM7YLhc85i20DCoXOUv08knZQTngWFfEc0Gbq5JRJuo7nvjfV3/JPPQZSezRibALkJ0UrzSijL4p50JTYH/Bm+t+uQKdbmXq8dNrsXTgfDH+nMZNhAGn7uPyYrsXDv9vYwnXb1HEbIk4Hc0+XtWqAqOhDP+iu0nT/Hn1eQ02cc919s0f28v722acL6ZkSHXY/iOpMFo+4QTpMN8WAEsVAEOzv74jAHwxHRVDI88K4y1nToMzrb7UYiHBMXKpFKChmgXznV8LzCdHqpt0pwei148Pg2TnNHGE17GNOFZDyS97kNDiQjczoMEqkoth6uI7kSQa1XQ5Ob2ZA81xn67T4mAxrPemGfxRAPr2N9bUvc5hevXuoApG/7/ovnYHAio8ArpQrarY7QXx4svckI9qAXwagPI9MQbh+jtr0SwGJsRvY4g+rFJSyDCfx2F0Jev7phbszcPHv9NlZWWQiltGnSfpLhVfQvJpc7PT+PYjmvwJFIKoIBxig3axIVssAhukMdCwN7RoMpihdVWE0u0WbefuOJHD3Ozs8lpJ1ZLVBUFf15FXphl3iu22rD43TL9aVcqGIhtYS15ZvwuUPCNXgoOl12FQfkCoaCDFNyoFDIYndnVw0VebicgHBUTbEoGx/adCYXFpCYT2NAJ5lWD61OG6ZZH7V6QSmQjO3muJfI0s2b67h1c0PFGhFTconpJnF2ksHJ4TH67R78Lo8sErsdjqTtsj90etxqlqKJmLz+R7ORuLrku7IwkB/uGOjQCpEuHnZSAHhsmOTpP2YEuM0pRCIeSyEWnxfy1xsMlUBJeziiYUQTlCBqtwuBDwQo9DOh3qzK/Ygiy8zFmRoxinBJXyCHOpWYQzI0h3qliXajC687gFqtoeKfIUNE3vm9kldtMU+RTIRlkdbuNcRztzhsaLZ7uLgoKuVucWEBqzcWEAi6USyX8OFHz8Qv37q1qcKdxSS51lwfmmi5vQoE4nTBYeOaWsDuqx3ksjmNq19//bGmYX/8x/8GxSJF1E50GQVuGiOVjGPz5jo+99pjiVHpyPLo8WvI5S/x7NlzhWE53Q6l2TJQhgcSk1xNtpnEcGMMMaNF2WQiAeLtO1uiXbBpZFrk/u6utCm0TnVYXRhTC+BzCwUmDYL2mjTt4Pc8HndFzSDC7rB4EPClMB1ZtdYVN59kMelBf9DHxUUJZo55I/OoFuv49KNPRLfa2liH3+3EixefKoqeOe+Ly0s43t/XfpRIJrSOGt0Oas0Wnjx5U45DmeM8wUQsrt5Acm4RC4uraDRbsoQ0zybwuj1o877sdRGNRTTFIvWB9AuKj1vtpuH1PuxhOO4rYdYIAori3v37WFhcRiQW195Aa1ZOBojcs5ghau72kFITQbPVVeOykF6BJxQRgsj7ulmvav8kZ9rEZvroQPzmcvEC03FfmRgM3slkzhAOBuSs8uzpc7z//vtao6urnAoAL3a2EaVDiNmC48MT6QO4ztuMubdSbD5TxgKngBT+e7xOTTvMUzO6rT5KhRJMZqNRslms4lmzAG53h+iPZvAEQihVKkLMx9y/hry3KJBzYHFxGclUEqs31pVeysack5lkcl5C4HF/jJcvd1Aql5FKxnQPsgi5e+eeRJdsTKgDoM6HE4Hjg3189OEHagh7sngMwxegiHci3/94MopELIRyOYNup4bd3Rd4vv1CE2NOqHiv0BWMtsavvfamdAguj1c6DWbXePwhuH38P51ugoZ72HSqa8iie9jtar/nBOG/++//B/z5f/iPMDnciC0s4Qv/4Ev4R//od7G1tgyX1YQJk477HQEEnA6wmeH5Q2cqThCIZtK5jHSzWsU4h5hDQnH06fGxprUEOUjBJHqrcK88G8W2QI1wICjaHicj5O37/F54OeHtd+EPBHB767bWMwGXs+wxiqUCquWWJiQEAQhiZbMZCaAPji9wUWQWg1HAEWHe2lzB648ewM8AxnEf41EX00lPjcZ4asNptoYPPjlAqc4mjqYUI53nRF6Jn/N745lBhyk2jp1+H2NaBvK/jqmNYRF/TZXRjwptZyVJwEqyOgkAZqL3kDLCxPHFxTiScYZfLWMhFcd0OMCzT5/q+2F4GwMGzXaLaDONpglf+6tXP28J9FO/d52Seo0uM4CN3G6hyzpDDH73dRgSm5W5pE+FOx8/WdjzZ1jglkodFe78b6TMkCZDRDse8whx58TlPEOdmkfiVOaFBANsBIzvmYW7EHfSdxxspMc685gO7vM59LpE3q/fH4tu0opdThbuRgDTdVqqUbdfO96QKreHyVXhzgmKUcAb10H2ndcuMlfhS3K1GdKn/8px57PC/e9l3f2dn+SNz8ewsh5EuVaTe4PD7lJhTH67aTTGYnJBNyd5cxSRcIPtdxsSpY2mIxWyRFYpQPS6/KhVmnoPzXYDC8vzSM4lxMnkaH3/YB/DyQD3Hm2i2b5Ep1tX3LIiyCfQZrt5c1Pexuxko8kQVm4t4OXBS8ycZkxtEzh99PUeoZArolkcIeBM463XvoxweA4vX7zEeTYLp92Og1e7ON3fxajblQMLubxdOkN46JLRQXJxCYFEFK1+AzavRQEinS67+y4mvSmm/Qk8FgfmQlFU82XxbIlu0k6MRSydASKRkBAo/h03bVpmUrxJOge7U3Kb4+kExrORkFe714t6hzZwVVSqlwrCCDFIZ2xBkfSW7kS82/t3b2sjZ/Fn5biVha7bgSGm6A37Ch1humm7XkfI58MyXSS6pDtEEfLG4HF49R4UCnJ1KBQKRfGmiYZ/81tf1XUjkk6erc1OL1iDZ/jW599GoXyJSCqJ9du3EYzNwWR14SJfwM7epzg53UWrXlVzUimXsbq0hCevP5YTULVSl9hrZe2mBHZuet5XqjjY3ZPzink2lSCW1qDc5IezMerdtry0LU6LkeLYbovbSvSs1+oJNSVtJRIIIxmfUwFODm25WEKjWlNWAEfydNXhpkNbPzpBkNdNhJGID8fxLIwpVG016yoIFLttNsnbnEVgs13RgRiPR1EtV0TlubN1FysLN2T7SY1BOBzTP9PqjpSAUCgsHnOrSV/6GvL5cyTmEvL0JxKavcijXKXDyRCZTB7BYBBry4vwBN3iEvN+2tvbR/bsXOicPHdHRD3GEqH+gy++i/ff/4Gs7ZhsSQTxcN9IC11eXcb6+ir+8F/8C3FdbVanCnzqNGxWIj9My7RibeUGOt2BRLOhSAJ/9Vd/rUM1vZhGJB4SHSUY9MqO7umzjxGLhMRBNnEU67ahUm3oMF5bW0Uw5IXdaTSN9O8+2jtGo9JGJBBHsVDGyfEhas06AhEfEgsJJOfi4l/XKiVEwkEUsgUEvCGYpg54nCG47W75jwcDbnj9LvmP+4JhjMcW5DJlzCWWcX54gu9+/Zu4fWsTN1eXsP30I5RbJQRiAdzYXJXTBBvzgMuHTm8gIa7d4xHyS7GiaerUQQlOt4IxLCytIpWcvxKnZlVQMTgtl8vgK//wK8jmMrKrpUPN0f4e6uUKItGAvs/9g1do9VpygyFdgUWfy+nGr3/5K3hw7wGqxZK4wUKlTRalz87NpeELBjQlOTo8wfLikjIoSD1kwW9zOASBKHhoRprMCHsvnsFKb/gUi9W+BIonROYX5rUXH+wfopDPaQrGfYgUkVz+Qk0cvcpJwaAVbyQaxWg8hpOhRSsrKpaJ9pZrZZQuC/oOru1KxW3PZ1G8vIDVNEODWRUzK/KFBrLFKryBgDz1uYY5vSO3P+D1GcXXbILXXv8cbt++Ld48EXty9PndcPJIhH1vZ0eaqLmFeeUcMHwtEk2I308AgfQjUllIyPj0o4+U8vty+wXqnTYWb9zA6o1bCAaiQtSH/Y5cg1xOE4qXObx4+Qz9wRCxeFJTyp1nr7QXkw6yuLyi600vfYfbi/PsBUwU4vrDmF9Y0r1E7jabGwJXtKWkGJeT09lgjB/+4Af4r/7r/waX3E/sTsSWlvHOF7+IP/j938PjO5voN2roVItYSqckHjfOh6aakNG4J868YpamI+05NdIbT47lRsPpCqd3pGaxqOsz5dbEiTEDx1rirC+ll2CemWR/yoaI93c0EVUFzHXDppmTqVgkhstSDkenR3CT/hNLSltRb1Tx4ccfKVjq/R8+x8lZCd0+HV1McDstWFqM48lr9xEOuGE3T5VWvrCQENVw5+AYx+dlHB6VUGsCwwmdZNhn0vzXINVTK5kAACAASURBVF8LhLUCE2YQ2a1q5FlAWk02ZTsY/zPsFBUiNTZ42AYGzHnDj0jvcomx2s1IJEJIxAOIhT34pXc+h3u3NzAa9PHxBx+iXCrLapJrcTIbyTq2VJ7gu986/TvXPn/bLxiJpcZE4SftH420VePc4M8Q7aYrDHnqpEyRSsvPxknVte86dSD1Wk+FtygmpEtdea9LDCo+uhnVak9C1Xic+hOLqDOcmPFBdJ2oPafLbMBYYKtxmM0QCTtVvBMlJ6WHyLzbY4Pd7kXAvwmrlTQ1vqZB8+Wf8nVX48Q03l1MJp0fNSI8Q/VznCbYLQJir4v0axtMovL6HLzmnxXuf2/r7u/0RO98IYnXnizCLuvDrhTMlpkNhcylBKoYzVC+4u4GQz64vVaEwk4sryyI9nHE5McZEZoZ+p0ZCrkSqsWyRrWBgAsW80RiVhb5dPrweIkwOFCvVTFh3LuHoQQ2bXqF4qUCTe7evacFFo1GML+Ywte//VUsbaYxdyOGLmpyHOEG0KmOYBn54XOmgKkd5WIdmZNzuXGMOn00S1Wp4/leOPJv9ruKWnb4vfD56es9QSgShDfkwXA6xPHZmUa+HJquLi3DRTHWEEp1LV5QjNsTwsRUWIrkaHPGjZo3FJNY6RAw6PXkEuB1+zC3kMKA8dFuG8LJuDjO5UYNF8U8ZjPSdpTDqUTrcW+KeqmJeCwkLhs9jOnmYfe4eLqiOxvL/5sWjUTDAi4HfE46+thwa20TQV9EQl/L9P9j7016ZD3TK7ET8zzPEZkZOd7MO5K8vJyqWGRT1ZLasroloYH2zoD3Ntow4I0B/wvDi9544ZUNeOGFIaulqlKRVSwWhzvfvDkPkZkxz/McxjlfJosuC7LUKHUBDQZwi5eszJi+93vf5znPGazyHHfaXUZS7e6eCs4H9x8qvv3Zy+c4PN1VDDknFERk1taWJeijswfdUuqtmjbhuw/ewOr6DvzBmHihFNY+efYNLq5ysopjEaxUUbsFlUoJpjkRJxNCgShWM0vwexmwE0Gr01VsO4uGSr2M/rALb9inIpCvo6S2xUhc6k6zB5/LD587IJE0bUmZJeBimFenh3AoooaAfPTeYKCRL2k0FPqGI1HRQbzeAC7zV+KSctM6Oz0XsnprZ1PNFNM+S4Wi6BGE9Gfk+5Jn6zU4/pPRWPz87Moq4vFlWQTysCC/mvZqoUhMzcLZWU7uGqSPcQpClIZFEYO1XG6nNBNsFofjhYSLmaVluD0uTOekszhVrLBof/bkMQI+P4IBvw5pNl0sOtbWNpTS+fLVa70f2uHxFHS5/Xj/Bz/QNOFnP/upEKyg3/A1rlaKCIcDcj8x0Qvb4UOlQR9mKx69+wG++vKxJgQP7t9FoXAh2hQ1F1y/nIRkl5dwcLSnNUv6GNOE662GxJDUglDnwsKUln+thiEIprsN3ai+/PVXeP7ilaZy8VQUdo8N/ogXCxMpI2HkTnIIeMIIeYigAQ6rXfcMxXtE4ijMXV3fgNsTxMVFEe0mpxweoeG3Ntdld3eZO5ErE7UjI3r9W22wLkwK8yKtgkm8RGVJu4hH47A6fBhMSAOKIxRNIxhO6H6l6I/Wh1/86hdq1iimZLHPot1qt6mkGPU6qNdKsJimqFbyqNfLaLUaEmlyslHMl2SpePett/X7ciIKR0VjYmFLelI8EcPzVy/lFlLMM6mVvudOpWwSLaQAtd5oqoCmpeh4NMbVVV6Uitu374iSdnh6iOcvvlZaJ+1YOTnixIkc7qvLy+vAo57C89KZjJo+Fp8UDNOSl/cJqRlkI3MSRb0MaTos+hnIRaocm9zne7vSzPD77jS7GA1mShBtdUdwev1IZZJCh3nfbK6tIxmNat9mA7GUXUE0EkG/39UInxxkP8PGxmMc7R+ogac1YygSMXQcJhuWVtZVPNMilTkHRKlJ6+O6XFlKoVgoSugZjMSRTGfhC4R1T7/afYnT0yPsbK/BbuGZc4lyuaCALSLuT776Rg0E+exE/Nc3tkR/I2J8en6J8WSB9a0dNVCKjLfYpPkh9TMQjhiG3hTe0We73cZ/+2//O/yf/9dfYsDQIZcHqewKfvTRh/jTP/ojvPvmPQxqZRW+dDAi0ELtAGlS7XYPzVpLExwmv2azWZydHuDsZB/BoFuBWQx3oyaFE6nDkyNNt3jf3treUhPtdjilD+I+IYG/bBTptDbX9IvUQWrNaKIwXswQCIZES6RD2aDf1qSGTUu+WMdf/+Rz5PIt9MYcTHLfnSIWcsl5bSkZhWUxgcMGbKytykb44PgYZpsbxeoAX359jNHEgikrdwtJRQTJKVSlaTsFYCYZHnBaTp0NC3daRNOvngW6Eb50Ta+4QX3JlVdZz/LdQNw5DaLzyko2hljEh6DfKa65jcjzZCrXt+l0hv5oqKlDIORDoTjAyYmRKvu7etyIVVmg37jIsNBmwXpTvAuddzMDxatpDZuxm99joc4mu858kRFrBCNNlXWNApXkCMNUcBO6HYJ/c3h9dty9y+aV3wOLd+P55CfP7IfRtfMLv4trhxsi/foZaXzJU5+oqeDeEA7fV+F+A7BLVMsG6jqRifd/rfZMVJmbBoHcdT5umhd+Jl4bNQzXkxb+DKcA/Of3hfvvasX9I5/nwR0n/ot/8wcIR2OwOJ1KBCQ/kF7m3HRePnumkV/A75TtlMNtQiQeVDemcIzhVHZTEyZEW32y5SuXS4gnI7L3Gk96QvOGs6HsA8lJy53n0Wn0YZqasJpOIBWLiFdHGgw55hnakPX7qDca4lVelS6wdnsJf/hnH6E1LsHps2jhdJojWBYezIY2LCZWWOdWvPzmOQYs/hweFXwMVaH6//BgXxub2etEbCWjg422f+QLko98VczDRlcLIpYOC25trCl5tdvow2kNyJUid3YEn9cv4cflVU0e64y1Fm+RwRBeN9JMYWRq4GCggKJKowab04rtuztw+dzybj85O0GlWpCt42TQ1/scdA3udiwRUYItE1nHszG6jCq3mNBioT2l+nsMB9F7AH6HA8lYEu+9/QHqlQbODk6V7GmFkbhK4Wnu/EKbxrvvvA+r2YbzyxzylTwuClcqLrnxcWRKSgP574RUWPSx0fIHg9javoPV9W34A1FpFjhtKNAb/vwEx6f7aNRL6HcZNGSHBRYd+PSapr2Z1+NRsUl7ND7oRsNwpel8YmgLzAv4QwHxo4fTvq4/w0vSqRXEYil9jla9KZHwuDdE/iyHIOPD7U6kk8uw2hkqlJZD0N6rV4oep1UemyuKQ1mkMPqclBs6LNy+fwehaETvb/fVK4VBcSTNYoF2Y5lMSpHtHAHTqz2ZSCKdziqyPJnOwOHxCelvtloqjigE4+RiPJoICXr33ffUnDH7VYmtWIha0WGSJIWvVgvCkYioWs1aA08fP8bzx0/QqdcUDhSNhuXtTrSQ63tC1warFfVm2wjLcbkU7NOsNTVJ+fCDH+Cv/vIvRaeYjGjfORGqxSqYhT8FqT5/AHa3E/5wGOtr22i1B6JZhMIMWyNa21YhSs960jtoj9qol4UYijYUpliViKtP9Au6QHBiFQqEEQ6GNB1jwnKz3YXV4UCpUBG9h8mS3gCDg4JYyi5pbROWs5uc6NZ7Wu+kQfGA8Lt9QnEp3qPDEANciFixEMyk09LN0Hb2qnglitFoZDT840EfTgtXiQXVakNC0tF0oiA5akQ21zeUFHx6diGqRXaDoTgMoCHNrI3d3ZfY3d3Fm289xMbmLXh9QUzGAwx6DRWgbYp0u03w7Hq99xKBAP30FwrG4YSBVBxer97Y8KpOJ1K4tbmpaYyb43xSAB02vNx9YSQR90mX6WE+MyEaSUiTQ33Mee5c6CibI4Ia/Bz5fEnpv6FoXKLTybivUDo2rExLZQPJg5riQ3qY0yrW7XYjlUpq7dG7nA5SK9klXFxciCboYcDQqz150FOESm96itrW15aVs/Gzzz9T00J+N/MqaOG4f5BDLl9W8UsqTqNeRbvRwHp2DYl4XJQu6kFYvIvjPaD3exMup1mJrp1WUwJD+vCvra3D5nRhOBrBYnEglkjh3r0HirQnjeb88kITkFgsjAf37uL05FT7QXZ1A9F4ErDY4fB4lKXASVcqERO15tWzb/Crzz+Dx+VEJp1C/jKPYqEg2ic1BmwYWLzSbSoSS8Jstgt1DzDR9Doci+Fr1GUlMhl9t7wHpdNot/GrL77Cf/8//I8o1VqYmCywutxILy3jzQf38K//1Z8pOMjroKjfAaes8igYZODOQBMr0uuKpRrC0TAajRIuLg7g4ITTxjPTqgkE9SmlSlFNMc8SWo96nE7xuoe9vophovPkTDPhlU5OtJ6kZelwMJSpwnA2gcfvlRNXt91UA8Hpi88XxnBsxr//6Rc4PC1hsiDLnP3JHAGvBTub/CzbWIyH6LUM/UGnw3RwYG42oVTvYf+gij61+wTzbtB2/dVIQeXE1KX3N1bmip2WmDApQJBOSwbCztvA8JVROjAnoiLKGIU7oV5+doeL06YAtraW4bAvYLOQHmrRpJShTgTcONGhHonT/GJpgKPT34QI/SNLoL/zx1nkEgk3JgXGg3SU74YvsaAndUaWjA4mns8NwSx55+O5kHcW9Cyyb4re7+pD5QBzbSXJ5+FjZcUvr3cW+K0W3WWc+jupNnxter+zqJf+ZAEEKHi9ngLwv/M98mfpFJVK3ofTGfjWjFO6A6Lk1+g7G/BS6QUzjQ17R1lfU/BrfAY++Bn5uHnfbDCIylMAzYbk+8L9d7Ha/gOeYzO9QDS4QCKdxPsf/xDRVAr1VhuFfAXnpzn5crebTBcFVrNJIWlOvxsumwuVfEkUDbfDD4/TLxHRVf4KM0xFGXC5bcgXr7S4g5GgNpajk1OcnlxgOlpg2ptic3kZ6WgEwx79fxPo0uFkPBTnzR+MwMF46XYN4YQHK1sJtPslBKI+jVUdzgCqlSbqtR58zgBapSZ2Hz+H02yHeWaWY83G2ro4uXQiYYhJo9/F1GaRzzp5fRzl0tedHuH0Lp4txnj/g0eIxUOiTFxdlNGoD3G4f66gic3NbanE44lV3Ln7CLVaUzQgCsnISa2UClLmb61vqBgoVOhXbByQ2fWsOOd/+7d/i36vLUSEbhbkVV5dXGpTc/vdKNUq8AT9sPtcmJoXGC5mqDUbEoNSAkWrPdN0ovTSteUsQv4wxoMR7LApUZEifo5PB10DkWYDRO4lDyNy04ezKS6u8hhNRxKCOlw2ZFeWGcKozYcjcAYScTSbziwjGk0hkkwhs5JV0dMbDZArXODFyycoF69EFWGzwqTWtWxWYuXRtC8+O/2MmQhIOpSHUx0eNKOhVPsUYNHWje+DYki65XC06HB5dFCT6kDf/GgwonCqk90DOMw2LCcy2N64jcnEhHa7i3KhKHoNKTQMaeLY/9WrV0gvZbRJxeNxWSdWKeyzmMUNJk/8+PhI40ZOAEKhAIKBgBE80++LYpOOJ3Hv3n1ZOdL66s7de0LD9vd3RX+glznHiPQ1b7f6Qu7YbLEwp/82X5tx7y6fA66AR0U9aS/8jmnR1q41sfdqFwl6ZC9mhid7rYZKjam9Vkot5AJEtxIW8uSYf/LJJ6iXqjh4vYuPf/TP8OL5Y+UpzBSW1cb61qaK9uPznITM6xuruHVnC6VqEctLGwiFEsps0NgaYxweHSAeTyjghvSX5y+e4uzsQCh2lEnE4TBevX4Nm9OGhZmj4qkoPcwZIELtc/twvH8Mm9OBUCwq0SX94an7SC/FNfJliBcFoh6HD8vJFZTyJZwcHSN/VYbb5ced7TsKQYqHaYM5VuPPgK/sUgbDfk90Jhbir5isOZ8jkUjhaH8fJoo/fQGJyYnMfvrZL7F1ewdLaxRLThAOGfZ4BwcHaDT6ePjwA9gdXiwvr+hzfPPksdDeB288wtb2PdhdAUxGHXQbl/ISZ0FF4SEbhdcHu1hfz6LZbIgiRqEgPZ7zV3RFGovuRSE47WFZ2JPukFlKiVrCaRSLKyLxLHpDwRgsZjsOTo7hC/kMwTnTcn1uFZnL2VXs7R/g8ZPncLrcRngYbXWnUwEaTDButVran24i0hfTmYS0FNTyviUayfuKiD8PbDZUpKXQXs8fCInOwmKP9dTm5roKqGavjYVpiganRnSXCoRxla9gMJrC6fYiFg0j6PfDujDrvuSEIxCOIpNZFkhAdJgTuFLpEtXyJc5yh6JSkKbIUCui21wbbDBoi0lqIoPeOH2QoJUTRrrWhCkmXxZFjmAAdSy90VD7z8rqOno9A81k08L9s9Mo4/Nffqp7gfQxZi/Q1YeOPEQeNzdpIOASWk9nrf5wrHvgFrMmIlG4rBbsvnqp9FUW82dnZ0Im2UgTJHjy9CX+3f/yvyJfboNBoNZru0cPMz3iCYmWP/zgPfzxJx9hYyUlwbVdGpqmksUHpA25vJq0WB0LFIunElq3WnWBJQxWo2MSC/OV5TROz47kzkYYleLpUDAgug2/P1otskl2enwCKKjF4PSONsb1VlXhStx7uI+RfreAFY1GD7nLGr78eg8XhbocYlgyGwFXQDLmxruP7sFKyGE41sRRVo82HiVTXBZqOL9so8MID07G7ESNWbASMTarEVvQQUXTuJHcvbg/uPl5FdpFgGAgcSapVQYCf139G1LX68rFcECx2g1rxdXVEOIJH+wOTsFnOkfYjDHYj4Vxv8tm1INafYKj8+F/QPXz9//KTWLqDVJ+g5rf/BYRcSLu5KUrWZQuM0ozNX6CDcYNSm8Uzb8JL7rhyPPnjYZmgVDYBb/Pjnjco/92dESHO6PQpjf75ibF44Yj0Q1X3WiyOC2m+5NDxTcf/f4csdg9BIN0sDImHTzr9O1/+z5sqFSeoNOpqDI3XPOM98jXIJIvmvs1QZ7PrfkIrScnvJbfI+6/80X3D33Ce+sObKz6JQ5c3lzB+vYG2r2+Yb3U7aFcKIC56CG/G6bFBL1+R9Z2dC0xja1oFJsazfEgoAUifb1rrarQ1K1btzRSq5S4MBbwhX0YTYeiZJBGcWdzG516BwvaI1H4ec0FpugmloxjaXVV1m6kblC1bnUCdiewurakFDyPz49Sra7iLeSN4tOffKYUTT83SYdLBRsFfb/47DM0GnUhRqPpFKM5kayg7MiIkq2urEkAd3F+gcuLM2xukftolVioVGpgMFjA5ST/LKFCo9YY4M23PoAvEMOQG92EAqQqauU8yqVLPHzzPpLJBEwWm8bTl7ljVKtFbG1uYDzo4sk336BaLiMYCmg8SA52p9+VxVednOKJsREuHFY4fW64vF4d1qQSdJocJ4+kIWBYD8f8LDjpbBINhOUMNO6N0esM0OvQ8YB0EWjiwOKOaJ4RDe5S0UALL0NESORnqmlLvVKBz+fGnZ1tXaezXA6+QBDZTQbUxNEdDlAol3GRv0Axf2mMTGdDrCxnJFJmoVNvt9Cst4Rek3/Z7w6ExLSabR04XEcUMVLQqNPdYpJrDlH3/ohj/yA2t7Yk0Ax4gmhVm5j0JnDbXAh7A3A7PCgW6jAvLMoa4GShVq5pM6HTB5uUaoPJnANM5zME/F4hcgzM4qHD5MJimYI8M1q9Fjw+OovMRENiAULv+HQ8oWKFCcFnZ+dY39hQEiZpGix4+XevN4ROix7OPuy9Psbz54/x4z/4GI/eek9ivpOzI0znPbhDTpxfnmL39S7Ws5uYjk3IpJZwcX6lYLMnT54Igcpk0kJVlQBZqsivnDIwFjx+jx//8l/+K6FXjx9/g0Q0LjvGapUUs5ZQ4mgijtu37wutp7ZiYyuLcj0vB5lwOI5atYNq2fBGphf83t6extm3t++oASUnltMXhuKsbqyp2Pu///1fyds8no4oZ4CCctKDOLbm5GPQHQvoZ9HINcymhsLXRrMmbQwP65AvgqA3hHv3H+Di/FKc7NFgjl5vjHRqSR7mLIb1vBzNDgfyHbfMZzg5PEI8FMI773+gSmM5m8U5G5PBSAWCec5wkBF+8tOfIp5O4L0Pfyhh38w0g81tBBUNWiNM+3PMKT7ntM1EpJD2mPSBnuIHP/ox1u8/xLBeh3U2Qv7iQnxnup1wGvHF119gZXVVTcjZ+SVcXh96XbpvtNRI0xaWh7DLYcPyckq8dAoPc7kzvPXmQwz7QyRiCXm+DwYDrK6t4pTe4qYJ4qkERvMRDk6OtB5pBEDKl5JNB0O54CQSFHW2cXZ6KrGn3UxhK/dhotd0wwh9eyCHwmFRXy6vrtRUEmEnB5wFExH14+MzFai+QAR2h0de7Gx6mS/RadfQHzQloGYAE8sA0rx2dm6rOV5KZxALGrQ8m8MJt88Pn9eHq4s8Rv2exKfV8hX2D17i9OwQk/kY4+kUgUBYVqaWxQz9TkeoNgs+7iNOrwdb27ewvJwVPYOJvmzO/vCTP8RScgm/+PQzVKs1rG1uaIpJ5yJZpE4XMgFotWoq2o+P9hAKB3D3wX1lInz66c91TVZWVpBKpzSJIcUxXyyh0WhrzTHrgPdQu15XUme/bzj5jGk5S9qJx4tffvE1vnz8CrlSG0NWrgwO4sZtplaHE0u/Ej3vbW/jow/exs7GCtIJBl25cXC4p4LpwZ17mkpOZgM1zRcXp3L94lrgvU1NAW0xaeJgNi9QqVZ0Dfk7dDvinkwAhjo0OuFQgE+Qi69LFyIKjS0Wpl5ONZUKhWOyH+WErdbo4ixXxFW+jsFoAbIhhLBKeAi4HMDyUhxuu10aK05bmIPgC7rh9rvwcnf/2vd+oa2a6ap0GSHNwxCn0i7aic5ggHLJyEogskv6l9UyF7I/5z06nGE0ZANCbTYpINeRnwYGz7SAa8NJhh7N4PaaEAhSS2JCIhmR2xoth4f9kZozdhE8n9od4MmL4j+05PlH/ZzBCb9pLH7zq+LxWw0+OZsIWjfynzfF+28KdoNe892nuEG8+WxE1KNRN3K5tjjj4ZBThfgNFcXgnJuExN++E5UFpISz1xOBXo95EX0ltNKOkkwIFe8mE4KBu3C7o2rCbh4378OgAFnRaL7AoF8Ves6CXQmtdrMRrsQEWIlUKUhlE2JcV4JYfA0Cs98j7v+o5fS7++F37vixknKqGPFHgshurQpRUEjM1aXBh719R+mcNXI2OS7tdHB2fIFKvo7FxKKDhf7PsXQMbr9Dlq0sPnhQkZ93cnioeGa314nt7Q11gCzuiKb4PQHMRkC33ZdfOUNAKPoLhIIqzg8oEGvUUG9UEIkFkVyKyUu+yvRQj1M8UQq8KKRi4Vmp1OVdTDSk1+WGNldYCBFuvneOP0mBcHtd6I562Nrawlp2XUmVh68PhdiStnPr1poKs26PRYoH44kZW5u34Q2E0JPXqRvBaMKIsa/VUK+WlPrHD2NeTFEuFTAzmRCK88aZwswgjFJB1JhqpSx3AQrJHC6n0FB/2C9RU73ZEn+PwVUMPur0ehoRrmaWMRvSDzaHVr8jxx53yKexOcOaKBgkQpqKxlXUuiTWBAbdEc7PLlQYkjutjtpqk588VfkLkvhtDDgZIJtdl3MK/Yk57iYa43K4xZ/kRkA60R/98R8pSIihK7uvX6NYuITHQxRgInoEb2wWOkzFNKLZyVdcFepGf3WOj1kkEM0cDHrarIhUcjMy4IAF7G6r/Kk5VXn48B3x3gsXRTWLGBNDsojK0maIynAsigWFzXQE4uvxMCQySR5oq9NCOm1Y462vrgul+frrb7CUzYr3SocC8t4ZwU47SIW2eHyaxHicLtke8vko9CPPnFSfaDyE4aArBxVy3+khbzY5Ua20hY7F6UiTygrFrjdLKJSYPMjvcCxUrVZp4ew0jwTH9iYr2nRCaTQ1NieawaKdTe/paQ7FYklNKP2QNze38OH7P0St3ZAglcgkXYFKZabQjtUAkq8+HEwQjcWFOlOLQk69zWXD0+ekbFjwwXs/VJFMmgM1Gt0Opz8DFb+kfVltVjjcNjXbRNLPL8/QG3bhCdgRT4XgdHMIvjDGwZy4uYJw29yIhyIolSuywaTTRb3WEL+XiDwLsHs797C1taOG2+6geDIhu0+uPRZDtWodqVRcDUipcIGXT58gSWSYFqOjiYHEZldUbdhcToQjMaVmcopD2zyGr7Hhe/jOIwwmtL1jqAiTR0nDMePk9Yl46BSQk2scCHolcmt1+8iu72Dr9n0Me0NU8kX9DAuiINcmUUa3U98pfaSbzR7SK6sSBJc1/Xj9Le3EauP3Qs7oRKgqbQq5JrpESZ0u5M4uRM9KpGNG/sPQ4KYzsI1i8sl8DrfXI0oSU1z7RP0tFqSSCQVt5XMXcFjsMFGITY4zHZ86LdGU2KTK9cZsaGQ4waNjCsEF3mjk0vf4M24mOy8hmlxCLL6EWGxJ/vPzYQ+nJ3s4O99Hu1tBdm1ZaDW/gEwqrUbcaTVCtqjh4T1Nigv1EbR5PTk5RjjoV6FgsiwwoP3tbIzLfB4jCupjUdn78d7nOmfzyPdmsVlVkPP7oc0gQ9waVdpTJpCKpxW8xgKT9zKLYCbftptd0X8oAuY96/FRqDs27vfMkuhDjUZNybWki3CayikWRd4sWCkyZ3GSSCS1RmhhTFrfjAmtFguyRPxnc1SqNfxv//v/gYtSDc3+FMM5w6hcmmpR++Lx+rGSXdfeyomZ1TLDxuoSQj43zPMJgj5OGh14494bougdnR7L4IHnDwvx/f09uV9xjyIOzglTsXSlxpZTGq/bpRRZTnWIuPN9WxxeFV10jeFnJ9WPGgrzYgKPxyFufZ/Wq6SWzK3ojsbyDm/SfYZca9DWcyKXnqnyBBh2RV2UXXoh6kpYoJPyJ3ebPsEPBnDZ4XCYRVsh/ZXuOAThrEzJtVjQH1GY28eYFsDU4jgccNs5BabompNN0jj4h0CPgd6LhqH/5Z5yjfDyKDCz+p/DFzQhGHEg4Gd2iUmaCoIEdNkxLUxIxROYzz149rLwuyuK/gHPJZ86HAAAIABJREFUdINaB0OkEBvBUqSvsDnhg5SVG1Sd/y6e+vXjphngc0TjbrgcVhXfN5aM+jYs1PgxQhzodseIRtzILPkkhmVhT2CRTAb+DovqcIS6Fro8WTQF4ftxu9fgclHQbrji/L8fnJpY0esdo9O50POQHsNry3Obr8/pt15jzEmCkQ7L+4/dFT+rPvf34tR/wGr5J/iRP/nRKuKBmTZOjrrOri5gc7uwtJbVqJUpeh06DDASdzSWt3UgHIbVbNjw0TPW7nQItU2vphRR7/V5hPZe5q7QqDdRLuRV9N/e2sKt9TVZoB0e7cuJZUx3KRiJYqQaeD1uCeK4STDNkCmQ/X5PNlc84LwBN7qjNlqdmugu5Hzv7u1jLHWGBaVaU89JJw/aUnG8PJ2OYLfSW9qGWCiIVCSG9fVVuJlIV6vJgi8aiivcibs6DwrGRzvsZoPLPCRnkbZntxCOJmQTRqzAHwrBZneIhiMXA58H/W4D9WoRlUoRufwVOmMiLHNQpM5EuslwiHKRyKJTxVm720G9XQeT2higwQAZijbpBsFI7VqlilF3gK21DTSqDSEqdGI5K+fhi4Z0GCSEZrmRiETkD0/Bks8TxHBA8Ukbr3cPjDRb0miIFNgscv8gd9bhsWFhmWlkzcPc7w8JeaNx9nw2hp18UJOBrBAJYlHBw48F88sXz3F5eQybY4rlbEy+3eJU29xCUxlTzx2EvsvkoxN1IU2EqBapNSw8+L5JraHgiGNPjvitLiscHpc4wKukOl2V0Kq3sJRaQsgbFN+Tlnu8DpUKkzwpWrLC7w2oySAaQ742g0k4RuYo2+PziYvLx8nxmUbndJPgZMkfDMDj5aSAlo1LiEdiCjmiToFoJkfc5Jjv7++j1W5IA8Ex4vjaPtJiZlokC/emIWhNpRGLpWGjM8buUzRbeTx65y6Gw44aulKxphEmefM8ZOkSwlOMacKGNR3HphEVWlzTpHGRM+p1e3Hv7j3E03H0p2MJMkPhkKLNS5VLVCp0GrFjQVR5ZsHp0Zm+Z0bTB6NRg8IWj4lyQ242C1oKgukdfXjwWhOHXm8ohJyuUeTcspGqtioIxn2w03LYOobZTp4jXUO8MMOhwr1aqCLsCapZobYAcwuefMP0Q4c0HAyP4tF8e+c+7tx5gFAojuz6qoJvOr2BihcWgrQpJIWM90+v3cLp4bHcqhi6xMna2tqq1lE0HlPTzDAW5g3wECQ9ip7dn/zBJ1IaEK2mE0koENNazOeuhFJTs9NolFFtlLC+tSG6BIN4Op2RAAA2EJN+T+9jSrFk/kL8fnKtYbZjOJ5j596bSKRWMF8wLKoogINOUWxe262KQqXoL053GIpqi4W8tBBEzBxeJ6JCEMN48eIF+yOFPFGHwYKdtqScmPSGfTk9EftKxmjZaZUuZ8RpWqOF6ZBJo1PRZpTQScQuGpFzFq1zFRFv5dQgCKuNHuJdFVZEapnVsLaxg7cefoClpTUhmbQ1/OKLn+Orb34Bm2OB9fUVgSjMRXjzwRuijVC2S/E+szGODw9xfnaqfZzUlE6/I9cTBhqxcD67OBe9irxt7iEEXlodAiMj4at0v2LDwHuWyDHXN2lsHNMf7h2qyWZwFbncVidt8LoCcChCpTiYYUsjZnO4PQgEvLLsJBUwFKSj06Ux2VhdFg2N1CiGa1FzwMkS77WLqytNQgg8EdxhYeLzkhNsQiadEZ3uydMnyF1cojeayP+c/BHyvFmsrq9v4L1H7ygvgmJQTjqSqZQQy+JFDvsvnuPO1hZatZqRpguT9AZc63cf3NM+TCopdVz8bNzbd7ZuoVgqSlRKkTDTTIe9HkrFK03GGLDVHXCKwWLKqoYhEYsqHGw2HSAeiSgFl7qOCoXMDjdCsYjWV7NNYbMDLrdbuS3k3xdpT0kxqXjnzAWxIeD1yxKUExFOJblfU8w6ZQ0ggeVCFEenmnvy250YTmZo9waGjzsRZtNC+7rbZkXIyaZyjH6Pzjo20damgt2Vd6cHm0z+YcHJ0pcOPKTMWO1M8rQiHg/B63VTAwubjTnt0HRUk6KJHcU89T3/cR439BWuaXLOiUrfFLWsh7h/E502rDANB5ibx3eDkAhyebx2OcbcWE5+9xPE47xOVnnJx2NutDtjecSzuOaDzRgLa2pJiLZHIgymsn7LT3c6luF2ryq9mcX2d5sHOdpYLOj2LtHrnera8kFKLwtyTQzo1X79hq6p7t/aSvI9EXX/vnD/j7Pm/j+v8hf/bAtLYTPu3rkvPuve0REagx6iqZh4ucVyHs+fPUOHgjgTkdIxwuGExttEtHkD0TnExTQzrxOp5ZS8xnO5Cx2ilUoF/W5fBeD2+ibu3trSCHwwZEz2RJsMrbjY7VtNVPhPsbW9DZc3LK9khrk8ffEMudwlMisZxFMxXBbOlVLaaNfRbHZwcVVErVEXH1j8vYUZVpNdKakUkykAwmJC2O9FwO2CE2Zsb2zg0VtvoVAqYA6OorJYCFVggTmXL+/e7nNErmPN4xGGpGzg62+eyBlkY3MDzW5HXFYeyBQjEdV98fwZ3n7rgRb/6dU5Hu8+xeXVpTZ2Hk5EIXjQEq0jwlCqVlV4pTMJuHx2qU5pc3VjoSUHiW5fBwxtN3kIEwVtcaPGXFSfWX+soigViyOVTNFVTuI2i5WTCAtKlQqazbbsIEln4pSCRRIR1zh9lQddpdetrm/B5mDxaBdFgGEs9NqmRddgRHS7J0SWlKIiOfKjHrw+E5IZN3xBu6Y2DN9otkdw2XyyV5MTgJXjNoZrhFEt1dFrDjAaTCT+ZVHMZoZoUiwax4xhETabArfsbrtCiyginTEOcjGFVYl8FCvZEEom0R8PJWz0+3yYDKdo15uwLixoVGoq9q1sADNL4qpzoz2/yGkkS9EqC4Z4Io5AmE4+ThXskXBIBxcbvvOzcyyvZJR8yQ2YQSoK3hoZ/vhEySm+yq5sIRFfRrFYh8PrlbMJUUReJwrVClfncDrMck9hJLvXH8L61i1klpflsvTLn/1C0wgiheTktjo9VJpN0V7iidR1yJlLHGai8vSKZ3HHk280naFYKggZo6jPZjbLN5/+3HJtmUxwfn6B3b0DNdXLGVIDDGcnIuJf/vpz7O4+V1rug/tv4OXLA3mpk9vq8FFAGIY7aEco6UWnXxftZjrn9wHDOz+S1Aafii/j87/9BTzUu7iDaNECrdHTe2dTROpF4YoC7zz++Md/Cp8vqqnbhx//ULanTIDc2liD1QZ0Ww0MBx2Fsr188QqxeBrb2/dQqdZVeHBq5nN7YbZTH9KG1eWAxWnHae4cV4UiHjx4Q83AbGbC6tKWrGpZKNKOkMhrv0fucUkTHxZaPl8EmBtcYHKRrXY7TLMJLPMJJgOm1NKHe6j0zunCDG8ggo3tO7A43EpuJRrKXYbIJ/nse7svcZE7kv80vbHtDjaRV2r6WPS4fC7R9i5Oz3Q/UZ/CRpH3JJNJc1c5ecbTVpRe7NyP2FAz4InXzWF1ygq11Wzp/jLG9nbtMZygkEbcm4zRGQ2lsfjxJ3+AR48eibb09a+/xuHBCUKBCJaWsojFEip2mSLb7TQwmnRg57ZBJ51qVfsUXbRikSgiwZDsX8uFEq5yV9K0cApQrldQKBc0iWNQHON1qrWGJiGkG7EB5vSHTj4WK9OyrZiNpxKa0/WlUiqraeRe5/cHUCrSYpW2sHb4vGFRUSZMd7SZUChf6Z6RSYDJpikAA+hIwxEdzs1GfQVfffklao0aHtylID0ky8Wzs1Mh5bzu1MEQhNjb3dO0iVQ+nhv8QxSKQBIddijSjMbCcJGa6ffq/b16fYSrUhtv3n8D//a//m+up61zpWkTKOBU43DvNX7x6adY0O+eCbVuF3zhsJriLvM13E41ncGwX+fJ0SH1NtTjJNWgUhNpYQrqoKfmm+/39PQMZQIV8qL3i05BO0FSXEiXY1PI/ZSCeVLJKPLm73kDnuugo6lolyz4TGaCZWwk8uLS02J41O/C5/VgbZVUUYcC+UhzGk+m2vtIt1LMPXce6lwoynQ6FYxIZ7lWh77xI0wWCzWNvM6Yj+C3mTQ1tpI6Y3XIvpTuOaRnmqw0mmC2yUzgCLVZ08X8OknUJ2MJrp2N9VVRb4ajgQAknrWkFnGf7nWAavG7qaD/9MXUjWiTr2TYQxocd6MgNnjrN4XyTfH+XUvGG/eZ3xa8fved8+fpNONyWgxd0k3xfe3Lzkbo5nmoJfroY5o6uLU3c11YLFF4vTuqf761kFTa7bdtBAaDKhpNZt/QHnIhYavbY5chAM9ko6mCBLj8fPq8CmKbqZ74vnD/p19rf+crvLvjx3rSLV4vHSLoI0snlEg6hlAiIkcEhsz4PR64eEjRC3wGURIoRPF6AkK9OebkzewL+rG2sa4Ng4gRFx9TSs9PzuF1uhAL+ZWcFo3TVcQsNINR2Iq0X8wxGXSxsbMBZziEPqO/6w2cnF/g+asXWjC0umPyJYNRKPwx0Q7O7lBRS/4fNyUWj0QMeDORF07OLjl1Th4YA7qyWOC12vCHP/oQ9+7fkZUZEStyAgf9sdJKSc8hOpqMRVRs2cx27Ny6gydPnioshcFLCxM9wrtwecgzruHx11/rsFtaynybZEc6DmkgvkBA/FL+nUgQb0QiGbR3YwBJJMJgKBvsXhusDr53syhHvOnJxyb1iAJLWiHSbs1BGzYedD4fBtwIhxMMOn0hz9z8WeCwcFRwkpUK9Zas/LjJUPDGopodM+3dyAEnp/TDH30Cu9MroRg538Q/XE6PfL2H457eZ7vVxvHBETqtNmwWJkG6EAiZ0ewWxcuvN3py3OHBx1EzR5vcJ8Z9Wo25US93MOgwlMsGq/j3BirIsR0R8CDFbstZLK9k5TWuZNNOA90enSTyON7fV/BUNBbDcM5x/FiCNqbuUSBnN9sQ9YcwbPdRLVQQjySwsbYloSs9vhutBk5PzjHoj3Rg09aREyKKsHmoM0SrXqkymUoiRB6uFNNlltMqXl7vvxbSTtcQpt163H68++4P4XL6laRJh2O6gVDLQXSK9CiifZ1WV1ASXVO8/oDQN1fAq89RL9fRrDcVkLW6Qd/1ASq1OlK0B6ST0GQi2oaEj/z3ERvfnpBYUk540PEAZGPIhpHfRbfJhM2xRNNs5HJHV+j1WhiNe7i6vFAk+fNnL1XMUZzMQ5DUg2ajD/Iml9YyiKbCSK8k4A05YXHMUKrlUaxeqvjlGJ90orfeeCi6j9XEg76GfnuMaqmF8mUD0wkU7BZLkvbEacdM+QuxcBqRYBK37m7j3R+8o/XHAjyTjMPrdqJaLmDY62hdKEnWG0AkkqQzrfjfUV8A0/5QFqC//vpLBONReEIBNLpdRBJJZLNbsNpdcNi9CjUzzSC6wVBOGVRuk65WFF+d4UGADU6XH4uZwVtm40yUfNJtygr36HAf6XQKsVQGLl8QTl9A9ohTtgNmI4RsMOT9xANyhlIxj/OTY3icNtD30ud3ottroTdo46p0KStWOozQRY+I89HBEY72jzVh4Wc6y50pI8LnpYjTjaDXp+kSE11vaEYs8lj4cKrA/YkuHWxoOIkiemxyWhFIxeQ///bbb0mAWiqWcJm7QKXEyZ0RVU8ONz3TSX1weRyoNUtKJWVjSKR9ZXkN0XAS+3v71+/XCQphiaDSs5se+GabBd1BX/oDk9UqwS+nIGyQuS/OxmOEgkEVDAwDC4X8AhnGowEW/M5oY+j3a0LGyZPH5cfW5ramJHQpI5c+kY5LfEnOPJsBiez7Q+Qv8gJA2Jixmb9//46cbP7mr/9aqC6tDUm77LFYdtBtqoJ8/kqNIvUr/Iy8ftTx9HtTuc202n1ZLXL6y9qTvHkCGWxA2Ti9eHGAL785El3lrbceyEmIVq7MKmAoHJutVDyuM+rs7ES6D1Lq2NAHON1zu+VgRk0P7THZtHAvIfVL08rRRM348ydfqtkkTYzuStTa8LoxMZQNHgEF2g+zcaGLjMLC5HTC+4bNEothq37WSD5aYDidoNngBLuBbmcgKiS543Qsoh6WQBcLY1rNyhXJblPhxgkK6U40MCDyzwk7k1uZRUELaaYDk5pJOgyLfb4eJwkOK1F8I4CRkxlOVakJ456qazgeyQlKwmQnawoWozY51lHUSqodPwvBGSLEpH3IX5zCSQJ9NjNGfTuaZfqs/X4eNymp333171pI/vZ/v3GjYWHPQvnvexj2kZLlfIve3whgb+g6RN2XVwJYWabWglk7zLqhk1oYbvfOtwFMhg+98Wo34tbBoIZ6/bX2Zn6OZnMokSs5+woUmxrWj2wKjaL92s5yRovI7xH338+KA/D27TBub1DQ2EUmEdeN0e51UGs1lNZJJw7SQIJeL3bWN5FOZSSiYxfOrtrrDeoCcpxfLdewkl1DjGhS7hy1Zk0jM1JcJuORPMqH/TYmE/KbOVYb4/z8EjarS+gJi66A14tYOoJit4pqp4t8tYbBbCoeMjnk3H+4qXADo/evhZwuqwWmmRXTEbnzLHIm2rTZjZKvy66WKn2iPAzVoM+512rFn/zBx3jjwW1kV5eVvChLrnJF9B4iZ8tLGWysbyhYiCgII7rpR27YrVGc4ZRHMn3Ni6U8Cjx4TBSoueBw2tHrd2X3Fg5HNQ0YTiby9iaXnS4NbpdPXL/BoK+oaa/HYSAMs6mansFooILM7fOI2kHkhTQQl9UGp9Wi74qcXhUb0znOT6/0T9In+J1QA9Abd+CP+DEk35TBMWYThiM6UHhhluf7XAdxNruGR++8h0QqLZoBOd+kYsg3V84PRjIcb342CrKldACTaRP11hWGkw6G0ykur6p4+XJfh4bNwsPUiiinBBY72o0eTHM7rBZSqehcwDmrBelUCvFkAm6vT/oDhgaR/01/41zuBMXChbj4bGy6/ZYKI35mJshRgMfPFAoFhUjMaIVFDuTchFqhIuF0NBxVI2G22TCYTxUExGvNeHu6mPBA5sFE/jkLDHo3kws1GY20jnw+NjNOBHxBCb94EFKLQQSCHNdUeknOH2yYHB6/JjiMdidCzobAtLAiGkupCSKHmU2iw+OGhemzCt9oas2RZsOJBzMKOMXRdaUd6GQEunOR4kHHIr450nC4bnRDsEQiSmwhR5R37RC12gWarQLazRKqhTIaVxQdV2WX+fr1Pn7968dYzImaOXSg0/6TE7BavS2hksttQTITw+atdQko3V4HKo2i0o6JzhKBpmtFIp66pvn4UCl38firl2hWOpiOgAYFxdMZUskowpEAIuEAkomUaGKc8L35/jsIRILSOVBoTU4yC/ZGtQKfm576jO62I55M63tmcUwU12mxK9WYWpHd/dfIrK3A6nEjmqAL0EO43CHYHD6WchIvt2p17L14iq9+8Snmoz4sM+5XDNQKqUm10BowGFajQGSRGhfaQI4GPVFfODHj5MMVCIoX/v6PPkYkkUB/THpEBH5vUPsGmxnujdwvz44O8erFE0QjASUNs+kp14sKqwnGQ1haXcbV2YUcMp4/faGkUaKNLIqof4lGQvJ1Z2FLjjSdpyoUFDMpORYXdYHuSwRFDo+OlZ6cXV7RnsCQH5PDgo0dOgx54Qt64fWSl+3TiV2vNiQO5bSIwnYCAGwuWZkPZ32l2DIvghcmHk9jMpzj11/8Gi4HXUIsguBY8HESQNoLi61iqazn5pnAG5EUKN6PnCSoQY7F5B5T77SUEOv3uLCYTWEzLxANB0T3qNfrsvtjg59OLWs6R6OCnbu3VaBRY8N9mmAFzQbq1apQQuocSEE5PT0VV5wNzPExubtdNVO0L6UmhyJV7l+1elXAiLj4/Cwep9YWPbDpX0IaDQtJan34vbGYpYCcn8empGZgb+8cz18eYTCZaiq3tsqEzwSNeJGIBOH3u+H1eWH3OEXlYdlTo1uSpossVM3w+okoc1rigNXmQILWttciYjZO+4evBKhR+FstVw0XGLtN1qwev1tOMt1WB6srq9KcfP3kK103Iqws6vlatL7kRIzPS0onvwsCXK0WE1KNACCey3SfInjERGE2eMYUx6oCj4AGqXWk9RFlZYFHK1w2e9QRsXAnd50Trqn+zAQ+cWLL71lhdzRbmI4NvvV8YjRFdJxhM+6w6fX4YpxUGgFNtFcca/247HaZBRAwmPB1nXa559gcNhXvzfoCrbJxPv0+HjdF+ndR+O/SUn77Pd0U7n8f2v7/V8xzMd7QbvhPX8ABp90itPzhQ56dVjgdAfh896998o0JAP/ou74+y2k0UG/sasLJ60oKjMdtE2VGUwRy6G/cclTwG1o03ncSsH7Pcf99LDkg4h7DburBbTXjFvnpbnI4hxKbFKoN5Ct1cc+dNiecZqtQIJfbTvMWWEh6tVAs0RPfsFGpa1zJTTkQ9Kn4XWCmRESHw2Z0g14X7t6/h93dA3nbVhtNbSqjKQUXDviDfnV6TCZUiLjDIaFZrcmwo6GKpX5nhIHGRBa43FaJ5cwmzndZ6Cw0FRhQpDedyMpvMqY4FHCyW2TnOl3AbjZhKe5HIhbA9q01vHn/Hk6PjjRy5biRVmAsvu1Cp6fweAKoNirIFwu4uiporM1DILOU1hiXLhxsLugGQOcVcsY4fiQn1ecNqaHg+8nlTmX9Ro/tSDiOiWKGJ0bSpdOYaOTzedhddokKiUaycGQxx+fLJFNyRyESk0omEQj50ep35VVuApHTuSYhvVFPQmGnz6HCnd8hi2lakw2Gc7jsATjNTox6PQRcHmysrYjXyY2R3MVStaRmjNz/dGIFfk9QzRo5//x+6OTQbFVxcXmMs9wxTNaFUi/394/FwyTXj6gROXqhoBfxWFx0GeoFAoEYJiOO/wMSiNJ7mZ7T9I8nqkKhIREW+jF/9tln+Oarr9T4KRrcRsuquRAbolXtfl/UH6/XWDej3kgFkdNkwbQ/0cFM55HBcKAcAdIgWLQPVbQEhbxReEqqCRsWv88r5I+FDUezvG5EpznOZjLpe++/j9F4inbbCCvjaD2aSIhyQHSLDQ7pLge7LyXKPjs+RzgQwR//yZ8iuZxRWmx3TGeIiNBTYlwURLOxkLMCXXKCIf29Wq+o+SGHkZSLbqOmZEmi8K0OEXoWnuSEc7JlRbvbQKV2JReG3qCKwbCFXr+FvZeHCHmSCHjD+PjjH+N//p/+Hb768oki6dmAskBJZ+LY3tnC5198rvdDZJpIrdvjRS5/iVqrhs6gLfTcF3Bdi/mCEhLSFnFzYwevnh3i818+xc6tW0qqPT05E2+ZoVKbGxvY2bklx445WCDN8Oi9d7G0tARvkK9xgaurnPYJHvYsCHe2thSkZbVbhdRRkNjvjtBtdUWfIhViZWMVdrdL1Jh33noPdzbvKy01d16B3xeRKJ4hS4d7eyjmi/KTn4xm4uLTJYrrjoUEUf7pZCC+OVFRpnNyyjOeDAzHo2gUrf4Y8VQWP/joE2xs3UEgEtWasFrpoz8S9YdWp0TZ6TF/fPha8e1TjJArnOPnn38Kk90k9Ja0mvOjE8SvHVpePnsu5JQoJBtW8p2Zg0CeMxtuTtx4/5KbTFGky+OVQIxiRQackfLFdVMo5EXhYvkcDAXV0Gofc9rk6U6KRqVcElOdzfTleUEcW4IFpMc4vVbcubeFtY0VfPHFF2ombBaHeP87W9sSTu/t7SuNl05TZMEyV6DT7Og604qQlEe6XbFwpYaHkyhmQhBo2T3c1VSClC6n3SYqIq0TaesYCDJ4zau9wWy2od3syDaSzZHSgyNRfPzRR1pbLNTp5MWgJwr47S4HTs5OBTgwCp4FKoWllXJV3x3tKKPxuISq3GcGFFFOqE2aayIbi4flasYJD60u+f3zLGMzwebe6fSg0xmqsKfGgg1kuzfCxVUZpVofOzurePfRQ/z44x+g06jA7bSj3e1rssnzjaBAOk0XsoEaBtqK8p5vtrpC49nUG9aKRMpHCEaYn1CVaQLzNzhJZUFcqZZgtpmRXkqqiaGdZDISF+3v8PgAxVoJZiu54TbZXnL6XCjWUK3UZPNIqh8ppKQVJtNJ+JiY6jQhEQ8JAOHzUKvD6877kN8DgRubxYUuz93RQEnLorfM+fxjI3hvRvcUAxnmFIqdCule3b7Bk2YRGPS7EGMj2+tizFwLUj8416WTEoX5JvK22UBNFd5EugbvJTajXg/9//uYLaipc2JORxuymiwW9DoW9Bqu308B9VuvelO8/32Fu4F4/91uNX/XhzCuw28ceH77Z4jAs1DnI5v14+7duGwjsXAhEmEKO5sag2t/I1K94d2zYa/VXmIwaH77ntiQMTGVzTKbOwJ9BASFtpuNQCqeG7Kl/L5w//2sux9/cAepsAPVEu28WohFg/jxP//nqDSa+OxXX+Ikd6VxTiaZQTqZlO0UL2yj10WjTVpEWYg0i0o7hYghJjYukC9W4fW5sJRdVrHOkSMFNuQxbt3awcnxhRxbKKIirdDiMGNupoXdXA4a8xHQ6zK1r4fJjLxNxiGz0wNId+bB47BY4A84YDFPRU9gYTgZXY+DTBY0u/QylnU3fE5SZSyKJOfYh84vHrsZS8kIIkEv3HYLNteyePvhm8hfXQpRqLebOD2/UDBLMBwTCr65vS2e4h4DnfhGTPTWpYjMKpSbmzAX+cnpOTxWh5qdkJ+Hu0MuAtzQ6CRBj/FGq6PCkK44Ho9LgRK1ahNt+rRbOQ6kdeMYo9FQhbvTakY8ElVTwRE6EUly4kmFYTHJojVfLGqU+O4PHqE/amMwGyi+nnZdpKJMJmZ0e3ME/DFEgjHx44e9FqyYwumwCPVnA0JOKIWvHiLWwRhGvbGoROSFtjpt2Zwx+ZMFGAsN0m/oscsgotXVNczGZiFt7V5TeoQpxS4LCnoj8rHe3LylZMCAz6uL2uu0VFAY9Bw2Bm15/37xyy80pp+OpobYyc2I+JmSEn2hMN569Dbu3LsvKsHFxaXhLyXPAAAgAElEQVSatKuznAK4JkMWUIwdp8PNVKg+KQMsyPf3DkQnYjolDw4KYTnSpiC7XKoIaeJ7pE3pxeWl1m2n38cPf/ghwsGY0kuD4Tg8/pDs0OhrKyqTywW33YnLs3Mh6WwSeAjevndPHFmHxy43IwabEIkzMYhkPMbJ8SkurwrY3r4jrjsPspkcRRZKGH71+Ct8/tnP8M6jt9AfdXUovv/++2pg6hUWFyOUSkW82n2MausSl4UjZNcyQtiPj3KwWcJwWH0IB+J49uQl6rUWotEY0qm4aDeFQk50FhaauYuckkOJ6OULJZzkcjg8uYAvbEcw6lMybK1WlfUoCyKH1SERar9Ja7s23G6/0M3ceQ6Fy7yoTffv3MGf/9mf6+A/PNkzmi+XU82wN+LD1DxSfPntOztK/eVnKueLus/oOE/BX5L+/eu3VXgzL4K2pBPa4DlsRkqvL4pGoYP1lR1Uyh018QzqIcLpsLsk1LvI02JxgrWNbWRX17GaXcF00sfB3gssZgO5aawsLSkOnJaOpOY9efEMdo8fgWgCG9sPBFak0mtwe3wCC1jwMC2ZaCGxrMGwiyl1EHY6dozR7tVQqZfw1dOvkStcavrH4nbc6yPsD6Bda8gAgPaSzJwg5YlIOCkD3BOYMzEa0xt+gIA/iPW1TSMuXhSGtpE2/eZbWFlbxev9Pdm0UvtDhJwFwlp2WUnHg6GRm8CH1+1XyvHTp68wHhGRHSEUdmO24D+9uHNnEz/56d+ISsb9bDgYI5XOCCGmfSGJNvFUBvl8Af1OH16nRxNTJlyeHh1K4E5ElPcY00hpK0o0vtlrqKiPRMNC7kkxIQI/6HdU9LNIZpHKzId0eglPnz7H8fGJ9C+07KXnP4XaT5890XrnHsyp1ermBjq9jix2QyH6ly9UpNNe12FziiZIrjwnyCyM+doMOGJiMlFgTmBI/6HQVIUVR27UOjkdMmHg+6f2Y26yCjBh08Dv//jsEsenZU3HyK1/6+F9gUJ//IefoNVo4Cd//RPd4/cf3FUjQ0op7TPpmEbnK076mq2OwBs6ztAlKpVJIJFikT9BrVyVfsnj9ArAya5mNQHiXlIql+TMw+KdQEej1UKj21CBS90OS71KtSnnplKhDo/Lov3WbqEXuhse/t3F7Im+zmcCFw67G81GF+VyQ6gqk3cJltFJqdHsSQzpdHFaweJtCn/AazjC8D7g+UvuOqcZmOscmS1MSi7md+jzmhAN+ORWRitXBhPR3IG8e04yhpOxUoBbzR5GfTq0LeD3WkU5U2FqYiCdSW5rNFMgl97mcGE8sqPb+P0h7v+UlZth0cgEWoM//3c9WLgTFL11K4x0xgefl3oX1kE2xOI7cNjDxiTwW3670TQYfHwbisUn6PZ45pFmZTjLcE/TRMbym/AnTghoAcmGiu+H/9/3hfs/5dX/e577v/yLj3BvM66RYnaZqXGGoIg33Ol5DnuHh7h1axsPHz6UIwXHb7wxS3WKQU0qrkr5PBqVinyGWdzma3V88+wVaCoymxvRygaHioIVu+yo2i3yvCdaQBQ+MCmUqHW3P1Tx1mkO1Hkr2pcsVIfJGLexcie/k+mh7ApZ9BMmo+p9zlRH8ky5jzIIwQiaYIiK1cJkUwd8Lqc4dpiOkYqEkIj4MR8N5FO/vJSStZrFYRUHdWpaiNZgUEUcmNN6jOKjXg+NVl1WZ/Ta5biOtxTFV9MxA6ncOoDmwwnGTIicmRQGxQ2Q74lIGB0FOBUgT5LoEDUB5Ia2O2yImpo43Lp9G5VKVSNgcq6tWMBHF41YGOFQQKPMzqiHUDysUfdsSn4/C2yKhBNo9OoKQmIUNVMQLRb6m9sQi2Tw3vufwO0Oy7Xm9csnKF0dwWmd6Xsl/YlIVDKRgM1qRoNJfZw41Nsq0Ovthiws6SJBv/rs0iq8LgNZPTs8EtL81t235UThjwSULNkZjVHrdOENRkUdovsEr99k2EWrXkWlnMf56RlCviAS0aS4lCabHc+ePZclYjgYVjItE07pD84Ce8yD1eUS5YEoN7miRB6J1jSrDZTyZZyfnIkjGo/E1UCSerK0nJaHOf+wmWGRU603lUZI0VTAH0AqnRRKwVRQXp+VtXXFtrOIWVvbwHJ2HV2KCgdjRJMZePxh9FtdzEYj9JoN+FnUh2IwEZGe0zqLCIix8XJFzxYzFRcszKyLOfL5otbZ6sa6+Mr8qWatjHathlqpgKPXu7i7cwuxcADlRgHDSU9OGgFfQM1epdKQw87Ll09RrJyjVL/Cgzd28OFHP8TrV8cwLbzY3ryHtewmLnIF1Ko1bN/aRDIZxsXFCX76k79CIOCRkJBJniweifTS3SieSioUjaGJC8tCPGEWDdmlFYQDYWkLnDYHIqEIKpUm8oUyPO6A+MOkCyViEXHGec3ZWCXiSd0vx6eH6I2byGwlkcxGadiCleVluO0++FwhXJ7m8dXjrzHBGDY3C/ckIr44nA6vDg42ShSXr6+v6ZBv1zvotkb4z/+zP0c0lhFnf9gdSbtDLczCbEW+WIbF7kEyuaQQG2YQDLpNDActeP1uzMc9rclq6QrT8VD0od29Q7gDEaxsbGPzzhswW2m9ZhQvdPHhtWTFznvZMKImZ2uEYb+Ow4MnmMzaaLZr0saUK3VNEUh5qleKSsVkDoGLFAwis05DOF4olCTuMxxjzEgkkzg5ORO1jtMdFoDVJi0TkxiOp/BHYghGwpoMVetlZRkwwRVzrv2g1iUnWaQ80K7PbnejVK7B5fEhGIqIqlQq5WA2z5CI0TXMhMPDA3RbbZRKDJGbGCFGdtIUvKK4cdrCUfqAfuJsQkFhcUvOPY16DUuZJV0DTh/5flm4suEkkBBOhGXFmUhEFdRWK5cxpzCxTz58GIl4Wkh7s12XxSMtMCkaZ0N3sH8oiiKLZe7HLOLIh6ZbysYGLV+bmtBxvbhcbtmEVmvM8Ugo3ZNTvT6F5iYWlGP9Lqk0BF3MdsPVKRIKSXjL5FJOQti4+xgiBROWMmnYrQuJg3MXVyiXWzg9L6NQbknEGo+HsbycwKM37iIR9ivMiuL3o+MTtDsjvP3oPYly00sp6WWOjw4V1EeHq/2DAzWqzCBhUcsk2mw6g631Nfg8fu0Tz54+V0giXWOo8WHJzaaMoXacsBC5Ho6Zmkr61UiNMyeMoaALmYRhK3rTVNVJhcVc1JYx7SEntJxk8jf57ExwNoKaLA4iRATBFogE/VoD3Dd5XrFJ5sPnYbPFJOs2KuUyAn4XIrGwguR6vY5elyJVWhez3mBKOt1xONXmdOCSEzGTGSG/X046w95A2QGkninsyGMjRmKcuUR9qddckNLkxGjABuI/rcdNwU4rRquVn9MIdPru4wZtv307io3NkOoL/p4cYRZAJHpPhTspTQYFyeC331hVysu9cYxG81RnPamNDrvhLHPzMITDbMqM1zdoZoZm4fvC/fe05v7FB1u4txmF00ZLIZes9mgNyTAMchf3Dw91kRmiw0NqObuE49NjUThYXDJciXxX8gZtXg92T0/x2dePcX5RRbe3gGlu0SiUdoycoBGh6rQND1npZSjustNz1CnbrpUVojocs+e+Hd0QcSf/UqEN5Bta2OHPDRtAMlmtZsxkH8WUNnqMctMxOGDG6Ip0CROcDquEeyxwLZjj3s4qEuEgaqU8XOQPL6ZGWpgJ2oAD0bCoIeT8U3DEMbacRMQtNotSxDh5F0OS3A7ZK86nHCsaHrOdahuWiRktjpHlOkMhT19hKYyGJspCazZaoKlgrzep/9ZImYJbcpbrLIocdqXQsWinAIoo4HjCUS+RRLsOeJfTBgfHY1RAmqAQI9oqzi1zCaHMFoNb7vVG8Nb9d7C9/QaczrAO8v3XL7D7/EsVGh6PXbQTcmrJ7yTSIbrIzIxef4wix+x2EzLZpKg8pJnQWcS6sGPQHuHXv/wVdp+/QMDtlSbgwVtvYGNrC95IGH1el4UVkXhSFBbGzhevLtBp1UmWx7jHMbsdgUAUycSyeJ9sWpqNutF8WQGXy66QIF5rFm505WBCoZHquUAkGoHbyajyntAqHvS00vN6fBLG5c5PZe23xmJPuCVdDSgSmuizkJJBuhaDZHj40CKUFAWKi6nV4IHJ+yORygjV4LWlS4w/FEO1WleQC23k7j54iFA8pUwE7rX8vNJnkBY2MjzTiT6TqkNRXe78TOuSrh3kGzK5lt7M/ON22HV4cd23qjW0WlXM5hPZNW7v7GBhtqFa78jJg411JhNH7vJELjN379zmsYzOYIJUchnxcFIUFiZ4tps1DAYtvH71RHZid+/fxpe//lLWfkRTWASSJre+sY5avSa+OdcWCwyOSpeXsuLixyLUxsxxcnyI+dyCaq3JvljhNplMCleXZ6IHsPEuFMpKxWUiL4u4cMyL3qiBlTUWVcaIlgVst9NHsVCVYJPCRzpKPXr0Dpq1jtBzJnrmLwtyjCE6O+j2kEklsZxZhvWas763d4jZBLh77wHCkShMVruuNR2rXB6/UiLZ2ucvTtHp1GAzz8EhFrMJeD3oPsLfc3n9WFicCMUz2LrzhoKLOIUkIuWgOHjK8BL6j/O+J8zAYraG4aCOx49/iWabiOxc4kO6btDZiW5DZyf7otI5LS6MeyNEQ2EEfX5cXlyp+QkGwxKq9snLt5FCFZEYmggnqRrkfGcyKxJUur1+NQZrm6vwBZxaWwQSSPnptRqaOnFrCPjZ5FuwtLQq61Y6rjSbdRwcvVLhHgx4Rbujy8rh/pGaVfLXM8sZAQAV6pbMwOatTUQ4hWTGw5zT0Z74yJwCDmnJOpvg7s4dTRBYsLGBYwHd7gzh8nngj4ZQ79BRzABh1pZXJKwtXeSv+fe8NwISz/L6JmNx5YKcHJ/g8ZMnKtz747F44szWYMPJRpP7NcEn7q2kPfLf2fzwTPAGGAxG68gAwkEf5tMJGtWqaIqkabIQZUFI/YohNJ6L1kMqGdd3Mp0S6BRPRA1/9Skj7ec4PjpDvdXH8WkBh6cXmM7M2o9/9MEjvPlgG8NuA816xYgZomvZwiKq1vJyBolkDIlEXDae3Ft/8avPpTmhLe7q6io8bpfct7ivNFsNNUCkynGyyqkdHbvIO6dJAulFo9EctWZLgBrNBEizSyciCPjd6NHViIOE2UK2oLTH9fo9+o7qraZ83mmJy3uPvSh55aRHkobEa66JMigY7Rui+MlM4AUpgywGKbYOMvHbZtK+xalSIBKCNxww0jbHY1hNZtGUKDrlWU2wgtMb7pG0k2TNQe0V90oz7yVSMojL2S0KKyTVh5aefF/8Ptk8my1+DEZG2uh/Ko+bMCTDhpmf00hi/e0HhagPH6aQTHmlV+C+xDOb+zfPJ683A59vS3XBd2kyKt6vT8Bup4LcxWNZW3o9BLNMmrbwweeQRtBm0XNSV8b/T0463/u4//6W23/1Fx9hOWbX6IxhI+FISNaM2dVVFTVPnz7F2ekZWo0WmrW63DW+efGN6Bkf/ugjFbHkBB+f5TC2WbGfu8JltYFWi4Q3WpNTRElxzgL1Or1qdbtJCEYLM4pouCAtzFWY0UeUnDerNgONnmkJIeScMLoR2kCe1YKcujFLfFqkWbAwzeD00F7KKk4jO085J7B4Z7fJjchG7wGD48rNJRQww7pYYCObQSTgQ7tR1+Ikx5Xe16Qr8D1QTMrx0XxMv2GfeL83NB9v2CcUcmamYJZK/LGKdqaEdmoddModWZfRvYKFZblcVtFGdIgFIQv5zNKKaBWkevA9E93gxsoROB18YlEDAebN42XolJNcb36WubilUV8Qq9kMlldSCEUCqNSqyF1dIpyMojPoCp2uyLUkho31baytbCMYoICFG6oJx8dHOD58hXojLy/gfr8jCozf6zQ2AXpxm+jFO5F1JD2VV9ZS4jpzTG23uPD08Ws5lzAsyaZYaifi8QiCIT/SmTQyy0vILC0zi01oJT3Xq+UKdl++VLy812JHOpJQqFUwmobV5lZRPJ9MEfK7UK8xWp583yGKxbyES3SGITpJxPP88lxIjOzwZJ/nN4qJVkeC0/PTnBB2hzzZaW01Ey88GomjUe+IzhKLxcR/nSzGCgoLh8OIBOJod3tq1JZXsxjORpq+cEOLBEIKf2o0Wlhe20C+XJHDyqg/EiJldblU1PNn2Ei6bFbkLy+Qv7iEz+9FKBJGPJ3RJEdpkvUqrPMxOs2yvMBpI7h5awOD0RA//9mnePr0mSgUjJynrWB2YxU/+vgjTKZcfzZ4vEEhh3RE4mfm+6dtYDAWw9RGlwAL5qM5SvmCxuXnJweoV66wWNDTfQGPz4WLy5xG7nTe4MnK6Hk25+cnRGRs2Ny6pTRXm82hHAKTyS4Oc+6K9q/7cmSyWgxEmonEt7Y28NOf0eFjBG/Ai1KthkAwgnfefQ8ev0cOFvnLE/j9TlH1CsUzWB0mXBVyatx4hzcaHWRXNnD7zj3RCnjdd3cP4XEF8MF7H4FWrf1WW3SXUJACzDnS6YyE76SQra6tqem3213KKuh3hvB6/Pj5z38ut561tbRoLX/zk7/E8vIK9vcPtKZWVrOIp5OieiQzKwiFU2h1eW39ol0QjJTrjd2tJFFuMvPpEK1WCWbTCN88+wL9YRvxREzFFelyXCt0HIJ5KvTSYbGhdFHE/st9+N1eCfbYDHBtdvpDifspyCaPm/vE1sYOisWyKCCk3tGZamV1XbQSihaXVlJgCNRo3Jf+oVopYToaopjPY0i6m9sPu90Lry+AWCwCf8CJWiWPo/NX8IdcyGQyGPVnKOfrOD/NI39VwOXllaqy9c0s8qUr9Ebcs5bgD/h1n9HThf7fbSK1XdKNOLr3yIns8uIc6VQCkVBAdoaFQg2xdAatbgeVdg3BcECTskgwCK/D9f+w92ZPcqbZed+T+75vlbWvKBS2xkx3Tw/JGQ4pDk2TtMK+sX1jhUMh/wG+dvjGf41oSfaFJNJaghrO9DbT091o7ECh9i2rct/3xfE7CZAjhhWhC0V0mOyKRgBoAFmZ3/d+73vOc55FjXrdCnWK60KhIJ/Lb2m30GcowMdD9qCuUV9Gs6mcXnQlZDp0rQFGVHpRKNgkbjwaWUAP1+3l631rbNHDLC4tGV0FMeY1Vr39rjnMBKyYXjVXFPaV9bU1K+oJSaJJRttjgVPJ9NxBDfrPiLLTYcL6Rqunpy8P9csvHlsQTzwS1vbmina2l7W+sqDLiwvTR0UjOOy89coej+yzEvZHpki1UTPxZbNdNzExFDAooJwZ8OMX8hnLWOj0W1bMgcpzdlxeFNXtYsOMNXLDprvsUStLUW1tLhuddDoa2D1iz3e5fKZRoMFjAli4uVGzSe5ByKaX7XprrgXqj+X2ORVLxCxXxOngzOpYEc/aB/jhTPUT3BQK2nrwepxqNKuaoKsil2BGMJDf7g/nNSmxiLBpds0CcgRghhDdb+CA6dRIBCalc9i3poDJCecne/G8WHeZqQAVf7fvUGf4dw9xB0wB+eYe4PP+//VF8uqPfryqYNBjhXu7M5wLtgOc27j4ZBQJz51lfvPL0HebErrUbpd0evbYzCaiEa/9O754vck7P3eLyXHYpNOcZt5aQ36HuH9Ltfv//r/+z3qwiyd72wI3SEvbf/XcnGEKBAg1WpbI2W+3VeTh5udm1aLFiZZudds6eHOoo6NTOxi7o4mG5vXKaGVevINSFMsVK1oZhTF65KE1npx1hdAwiHPG2oq/Atr3dgRq4RkTc+N4p4ae+6VaHW+vb/6oVtSDgKGI9lnSHogeDQOiRpoFi+7l/fWnikRnxvmLh7FbC1m0uo3x/H7bfHBrgXaCPzzfn0IJ1XbIH7RN6KJwY1OHdD5thR4cVkSdbHqIOnGMifjC6ja7Rp8xO8J2x9x0OKigIyH0YpzdanctXRC1DZ+JzwNlA04rhxSjKXihpEou5heUyaVtLEqK56g70DIOLEGPIREUeghoX+7vK7ucs7HrTaVoh8X2zm3dvftQkxkiVgRPFORzm7LzsxM9ffZIpeK5ri5PlU5Ftbe3I6/XbcUsmybhPNhLYpeHL7c/5FE0TrARdImemrWeAp755yc8BaSKIuqjjz5SOBhUPBq3pM16pWHhK2HfnKd/fXmpUbtjUdu59S15o2mNHR4N+2MVC5dKROAxNlQuXun68kyDbk9et8cCRNADgAIfnBwYxxXR1EJ+wbIF4N9itwm606gibktoZ3tTDodH2Rx0mZA83pAq5YahPmsbG0Y5OjzatyAgtB5QYgo3RUP1c4s5xeMxaxq++eLXKl5emZju/v33tLy5qUavo2F3LL/LZ8UZzjG+YFjdNiJZfOwJjxqp0aiZVWc0npTTAwXLbet0Muho0KqoW79Rs3Yjj3OiSrVkNm8HR0cWcrJ9a9f4yP/hZz/TBx+8pz/66R8aHYFCYWlxzbj2Ri3KZEy4yDg6GIvIH6fY9srjcKtweqbK9ZViYb9pRKrVGx2fHhh/dTzl2XTrZ3/1sQWobayuG4J5dXFpNJbtrW3jFiOS/L3f/6niKWK4vTo8PjXaEY1mNrNkhSVpoYjwOu2awhG/FZW+t7ax8MtpSBCwI1Qkrr3bo0Atq9mrqD9q66ZctDTkfnuskD9qlpCRRMq0Fi9fHKpZ7+mnv/fHWl/e0LDP9KUsp4PU4iutrK6YeBmKAs/T468f6eLi3FBxHItA9j795GOVKkUtLGR17/6uocQAeYgOQVejyYhK9ZKlMC+tMgkZqdvpG/K9tbVj2ht81BPhpIbdoWrVshhKXBQONVFPF4Vzs6z94Ps/VNgfVa/ZNWHteeFcpdqNVtaWjLeNRWbxpmLFGXadNEXQnlxOj3b3djUa4V3tVBmjALfPpkmIJtlHoM7cufdA9++9Z9Z67HvQ42rVqjlhhcIBo6xQIJEozZZcq7bndJFeXcsrSS0shOXxTzVw9OR0+TQeQDXrq9eGzlOzydPF6aH6w7aJwxFRsie2uh0TSOLWhU1st9UzRy+QbtJU87mcDvdfWWLq3HljqkqtZjqmzqCnaDpprjEGVjidCngQjg9M5M0kirMB3Q62ruyXOMmUSkWlcxmz8CX1uFavqlStmAieqTC0OUAP2JPYuUI7wzoTEwCaHJB68kqgVyFEBzU/OTjQ2tKK6rW6gkE0N3hyjy2bBHR9MBzo2fOn9pnR9ZCzEAiGtbm2qcuzC3PxMSFwKmXhTK8PTnR0cq3rAmvHrwf39rS3vaZep65OZ55rQF7EQjav4jVhfWWdnZ2a61UXb3wH4FFcubd0GYAfQqPYe8nK4H1B07RpcKNjKcjnpxcmGEbcSY3GtDSVihtABcVwYoFtNduHQLoR2wIuYApBIW46sqnlqFog4YRk1QGmCRMDsnxB3KcA1lymoWLtVSoVO9s4iQGrAOMsONDvM20WNwE3tUanZ/eVe5hJp+c4r8NhFLZgIGiWsWg1ENuj2cnncQbyqN2Cn1+w9weY5/WGVKu31Wr3TOxLk5FMRFSsDPV8v/0tVVD/5b/tO147a5pimT0Q2vDf/mK/xuf9Rz9iyjhvBI+OagbwbWzEbT/3etF83Lc/m7vQzF/lnTiV32P6USo912zWNS0Rew3siDlXYY66s4cyYWFiCY2WNcBA5LvC/b/8/f/PesX/43/7J/rRR7smeIEOAhXhxf5z4zn1QdOvrhULRzTuDZSMJVQs4KxSlBsXgFREHj8cKZBql27v3rGRV+EGBxhG4/Cyxjo6PjeUh1FmjUJqOLRgJhA8wjRAIxFgGVpKoe0LaHl1xcZ/lXrTREG1evetlykLCCui+cKaNwDQaObKdXjyLFwH9jGaK+P5PSI/v89jPDxbrFNcSlxaYZPwBUy42muRLupWq9my8SVJexdXZ/Ze5wfJ2JBixrCM8EHlovGQIRI4gIBS53NLNmbutYe2KbFBweuHb8gkAKEpaBQFPnQZDulavWmbHr+GysMhho0lXzQ7fL4EI0hEeDHsBxfk8rrn6IzDZQEcHEJ4jhMkhdCSUJTl9WVVGyUTPUFr2NzY1d1735MD4eZwZiFIjFc5hM4uzvXo0Zd68/qZeq2a7t3eUS6X0cnJifwhn/nuw9PmczTqVU3U1+JKVn4OkkBITgfJnimF/HErLAgb4pDlYPjwww9NCFm4uFa70ZNGTpUubzQbTZWDnuIPWLIkkfLZ9U2NnF6jnlC49Dtt+d0OjQfQRpq6KVyq3ajbNcZHGuvLeqOhb54+smRAuNcgjXDvQYygH0AfIUL93t6OVpZy5jk8GE21srajVGZRM957JGnjXw5QnoG508qiIqm0NY34vzfbDWtkXJrpq08+1+X5qdwz6d6du9q4tWPCNreYFnXVaJOwildzysJJgsE4saPqtlu2xpnmBCIRi6d3EpSF7G82UrdJUm5NhbMjnR7s6/rqwqhB5i6UiFvB0hsM9eVXv9ZCLm1NNQ9dPJpUMBAybjTr6dbu7Tk1IBDSysaGap2uNTvYob558UKnRwdKp2O6fWfLXF5evnqucCRoDTwFH24UUGpArmmGDg4OrAjGgrJaKRuf/b/+oz/R9ua2HA6X8a6xi2v1Blpa3pQ7EDZ9wFWhoIWFjLmogORAbQKVJ/iICQn0Oxrmy7NT8zqPp4Nq9xs6uzoxO1msGms1UEKnUomM0ulFbW7eUqvZ17NvXhg3nJCpYbclTZh2DU2rgiUeSZbQn5hsnJ4e6rPPPzU+8/0H9/Xq9Wujm5BfcHF+YZQfCk4SRmngoJBEk2EdnR4aoru5dUsuuYxqQgOGJgWqFvxsuOMgxQi6cWO5vD7Ts9dPdFW6UbXW0sMHH2ghtahS4VojUpbx9W/VDT2NROK6vOQZp6CaGVLJXopnOwfjyvKy7ct80dzz/BnK2G1b8cK+kUrSUBJoNdS9e3dNKH94dGjACCAEaPDiyrqC4YSczoDa3YHZBrbbFbndPXl9I2WyYd2Ur4zmtLp8S72rVtUAACAASURBVNFQRo6Zx5q3x48f6cXTJypXrs1eEsEmGp4Wonb8vD1ey/rgfWFvCW1lgpDNONpw6+de9+yH/XHXgvroMAgqqrfads23NjY16PXNVYt/DxK8vr5lEwjoHeydzWZDl4VLo4cA7KQyaTsEisUbC7YjRZTGGnoLhSKFJfRGOBYU7/CpWXvw89kf+EqnUgZQ1So1E7N7XT4DWdhza62Ghc9hVIAexUT4pIB2B4a4Q8EjjIriGxAGn3WK73AiJX8gol998Y2uLsuKRSKmpVpdzijgR+M0pxGiC+C1Dg8O9eTpU+PqkzAN9YfKCfeWdJr9A79yFE7zQsqAnsuCZRpA9yKgiM+LFz40v3LxxswLoPuBcJ+dnBqXn3/M2sIMgakCfvDYk7K+OTeZaFRLJIn7zPaZZFKsf9lPceuB4uULwPWP2JQBOiWNEe4/UKZoKrlPplvz+8wKGQiP854fNGi8Nmm85GAAU9FI8xwBRmBuwEQFOlAyjuYNCmPLKHtMn5nCj8dzcTTUu0ScCUlWpepUj192/7Pqnf+//KU5Gk5yu9uu298u3Cmk0QYmUwGtr8XsmkNzvb5uK5cLKR7HEAS4MqBc9r7cblx3qJPeEtx/40JQA5TLjw155/uZm4xRZeYiViYo7E3zdNd54BS1F9//u8L9W1pR//gf/VgP7mZNYU63S5Ib1Ars5uD4Hb45UKveNkSJiO1asSH3FCVyQf6IV8l0xLjVPFw8hOaL7IaSgOXZyFwprq6KplaHs4gPOredUaRxDd8GULAiGNnhWgLvDj4yKYgIIkk0HAxA1UGbsMuSbcBQNyjW2ZAozKnIPV6H8XWxswN9h25AsQzlg8IDLjojYjYO+MxL+bxa9br2X7wynj+bKamAFOoU/RRsiAsRPeJRS+AJfEigfhx2oN9YLDlhQN3u/ODqDM0/HFcY6AFsbgSR0MzA9WQjBjFDQc/IFN4rRTvhHiA0bidBUwn7XBRJbHQ8ONeloiHcmYWcCZAMAcGhYjrTT37vJ0qlCf1o2xgTgWutXTKUDIs6PLt3tu5oY+O2Sk2mJyU5plPtbN/SwuKymu2ejk+OdbT/UuWrcy1mMybkJDVxeXNZ3iB82aFxLg8PXiuWoFFwqd2tG6rCqDQRzysSSqnX7qteLxmSxKHnx+97IW+FAIX7ycGZzg5PFHT5tL25qZ2tTbMvS6YzSucX5fDMHUBAcB2giqORbq4IjrmygKTZbKzzk2Nz5EC00xt09ezZMxMdQ9cAoWEtU4zBuwURokH48Pv3Nei31O4MdOvOfW1u31EyDVcfZxCPFazm3hPwWWqiLxDUrb37muBvi3WcYx6oVCsV9fLpMxXOz61YoOnTaKJ7t28bWsWhVWtVNBgNTCTYbhPKktbOrT1LACbchfUUMGvVgCF4xHlbcAoTjfFAL54+1s/+/b8zXcbJ0ZGFwOTyC4onEhaJzuJ4/4Pvaf/1K9tc7+7dNU0Ewj0aS1IsEYrRfOB+0u6NzbatVa3o+dOnNoKm8FpZXzJ//JvSjRU5OMRQBOC3zvXA6WH/+EAHR2+sUCI0h9AXvNRXFha1ubalbDKrW9s7uimVVao1lFlc1sbOHWtKCJLiXtizFyCV2GH3hSIT3/bV1WULc+u1mubswcSPhMzRbGTWmb3RQM9Iue32lUpkFQ4kdXfvoSKhmArYslZLVrTfXJyoesMUIWgOL69fv7DDnfE7/NixRupOetrY3hBK9WK1rF6nr5WlNX38s89VKzWVTs4DoGJx7GxxAPIZNQyB+ubWth4+eB8TRbOUTCfStt/hnvKXP/u31rjDV97c3lC739aL/X3tHx7Z9BGnIFKmcU1aWEjJZxyAuR/2wZtjhcNJNZs9OwxBpWmQeW+EdmFNCI0DkIDETcAN+MORCJxeJoE0+l612wPLw/jTP/lTo58cnRyqWq9bkBmKPl8orvXN28otrts1YbogB8UcLh5XatSu5SaRdzCyjAUmcUuLq7bPFq6v9PTpExNSorUAKUWseXl1qmLxwhB4fMwpfqGnFa6uDbnNJNK6vCgYYoewkkKO5NTt3W0Ti5arVZsMMrFbX18z5J7XZUTP9AyqFyAOzxSTSZouaIBMoCji4ebTFKyuLFshiUUkqC0UHTzcKX5wYkGLhWVxLJ6w4pip8U2paEXMBlO22cQmFAFvYJ7x0BtZodwkhyMcUARAKxRQs9VSNpOxhGWoZIlY1KZvkUDYAJOPP/1MheuiVjbXTQh7cVXR08evdXlRUsTnUSIRVCbNlA+tAdNGch5qBuwwXS1WyubTz5SO9c7Zlc3hyAMwgy981P7/0eGl9g9O7cxA+Aq6zo9ggJRNn/nj87mTsZilTLM34tLFfUO8OjeCwBmupYlrZvsGYAXnPXx61pgLQAHLwunUrjVhZaxLwA2m3Th/QYdEQGpTb9GUd1VrNG2qjI6B4g9k9p3METe2CTaPTAFDYaPOQMvlPTsdUGkrNlkYdDFaGCuTnfvhcyZ6/MH5NLFQtgmIOQNpoIVsQifnbZ1e/910lfnNsnDOdZ8zB0yLh/g0FVA2GzL7R9xkuOZz5x/3X6PsuewDo8xAS3xXjL+jyvD6POudzpmazUN7JqiV/tq//a0tJH+P5/hd2BR0me847t9S0c63/cMfL+q3P9o0dBxahT/okwN6RCpuTgIgJRenF6pXmqpcV1S4KGjcn+m6gBUXThGgvAvGBUzE4srnF40mksku6ZsnL42TGo/Hja+4tblpRW+7jXimY8UxxTyoIKgNinmf128Ul5evn6oFtWQw1uLyhnLZJZ2fXZtllxUUvYEh1hRB2F9Ba0kmcIvI2PcD/WYTYCyJ+BN/XPt/nfn4mNAOhJ0gPHiiRyMxQyewryNIiveXzqRsTMj4udZsqMP4kOI74FUiFpbPgy3S0NClbqen9ZUN43efHBzPo8kDfuNUUqiARIBm0jDgq8xDyHvnxTmgQJ0omHDfWMwv2pj07JTgIYd27+zZlOPp8xeKJuMWdARqSwGfikUVCwb00z/4qaEzxgHu91RDiOQeK54M6+T4WOVi1Qoe0NByvWn2cPsvX9hB+zs/+n0trW+ay0+pcKVP/+ovlaZw8bj08OEHVkRhuxfyh0yITBogU4xmC0eCkSbCE3hRy0trqlbaRvkZ9tt2QOKxfVOtKBiJWZgLNKXKdVknR6d2UJI6CKJwdXGt7c0d7e3uzj19aYRAdLj4M1kaYo8Du9HU+vaGrq9OdXa0r5ubK5u2EHa1sb1l4ig4k9CxWoi02h2jchDW4pjBFST1NKzt7V0tr6wqGIjJRaBVgES/sdmrxWLxtynAKflTC5pwtU0ciyiwpoM3b/T4m0dWGOP+YJ0kiFKvp2qxqOWVJbMUhdL0DsliqkQiZKlYtfvNgRwMB/T555/o2bPHurN32woYXhPe6vnVhU5Pz/XxZx/bM3j39q42NzYUDYdMdMvYmYTeX/76C3mDPv3xn/6piZBvikU9f/Vc33zzyFBJBHDwfH2ekCG4n3z6qU18SIulsMll0xZoQ0EGyhuPJvT4m8eGYHb7PUPmCtWS6p2mfud3f2SFO5+3XW3JNXHoxx/9jhol0OOcAn6Ex3m9OjjU1U1VuaVl3X3w0J6zs3Ombl6z0qQRBd3j///7f/Nv5kE8NLCdlnF94Wovra9YgV1u1KywCgUj8gZoQKTFpS25sY9r1s29xRdw6c3Tr3Vy+MZoC3/+L/+VtnfYa4ImtGZisLyxrEL5Qk6vS/3JPIgGS77FhVUdvDxSo9IyHjq83ErxUkkLhppaExGORZXO5o2SUirWbH94/7339eDOHb18/kw///kniqei5omdXcgY/WM8c6hUrlpOhSfg0fHlmaZuaAN467cVi+Cc0TUqitcRkmPs1nSIBWtY6WRKZycXJgzGyx0UOWAghMeu28XluVZWoIMlLKkZCszZWUGBQET/5J/8L0ZtI2Ph6YunliT9B3/4J+r2Z/KHktrc2pU/FDK+9HjQNWpRyEc4Xcd0M6f7r/Xnf/6vVW009OC993T//n1DaaFlIEhmAkfxAF3q7ILm1qVWs22ILKgrZ8LZ2ZnRitARsO8R9pbLLVhjiB83+x+vg10jRRiOOUxe2FuWl/Pm/mSheo6ZiXHRX1Fg42N+cPhGX/z6CyuY3wm2+bNBb6Ab47aHVSwB9jSMXsjInxRJfo0jGU0YTQE/5hbDpFk7bQIaDyf05uW+3M558iQIc38yVm4Jipffph0UskbDKRYVCvm0uJizswJuNlkCNAiI2AEdyHp4s3+sanlgTbPPx9QIYIogK6cqll460NISUz8C+gbKLmQ1mEznyabw9t0O5RYSSiUo9D2W7F2tkn5csvsCVWIhn1Yk4td0zHRjpmFvqGQMm1YKuYk1o9MZ2oCetrY37Wf49P3JVNV2Wy4Sq+PQcVr22dBYcM5yL2kMoR1CaYNmCm3DPNu5b9mUTbADXkKpRm8F0wUDptDBAMKhmwt6oFU41Gh1NZo41Gh2LP8gGpunA0ONWV/NG2XDXN00s8leoUC4nmw9e21/nun1waGJZ9GmDAddZVMJHV80dXo9n1D/Xf565wbDZzS9HvaNPpdWVkjjnaetg5jTWGHrSGFNgZ1Mrmpp6Z4BXu/oxv9xQ4DdZE2t9r65MTHRIknXqMVvuewmdh0TvDk1BN5QQ/77zsf921lyf/TjZf33/92PLfXzplyy8Zk/7NObk0Oz++MhDwcj8jmhcXjNT/vNmyOjlFDwIniZwg0dDrW2kjc6DSYw+aV1HR6dqTeYWAIpdlA+j8dGrWwQcAJ5OPHftuKK9L7J1ERTPKzzSHfM/4d2cMLX7XS65trCeBshIf7aL169MtoKIUq3trc0GPZsc0VcS3HPJoNgD646UwFe9/Ts2EbIFGh4eoMkYFFVvC5ZmiaIGig5ghzQ12q9qmKlpHKjYaNIS4AbD407PxvLkiYbtbalF46H+KKjF1gzlGguFmzYwQcFhs2QawBFiBhuxrLm7Yufc6ttDjKgOvhiY4V5e3dPEzn1668fmVitg5UlFCSuVSikYMCnbDJuo99kPKqNjfV5ch0PtpvQhKlF3J+enCkeTSuTXlCz09f+/ku5nTOjQizk17S0tmUK/6sCuoaiysVLRYJem4xksjlDevHtrlfrbzmN9pOhQtVm2Q5B3FywVCRtFWtL0Bl+j20dh9riwrIlIxLmNR5Orav3egI6u7zULz/5QlF/TNvrK1pZzBqvl8bHQqN6fWUS8Ij7Oj7YV7VeUiaX1MnBSxXLN+auQ3w4BcXu7V0Fw2ErDJh+4HjCJIH4dIfLYZMcj9Or9dU1terY7l1bEwcal87m9PD7H6jebNu1DseTiiQzNkXC9ahrReTM/KgvClcW4EN66NX5meKhgLm/FK4ujEuNVRw6CXyicQPiMIRGUy3VdXh4rEajqt3bW2q3qmo2quZnDS2AdYIeBCoUVm+1Rt2EgEwlWKsgg7h2QDk7PDrWVeFKt27v6s79u4rGY/KHgnr+6qXOL07V7NaUzia0sbqqZrWpYrmscr2mZDZtFAvQylG7p6A3oHq5rovzq3nYiscrvy9gTQzJj/VuW8PZSPmlvKKRkDUnzXJN2XhasWBc3XbXCv1Wo2F2oclkxhw/7t5/Tx/84Afm6ESRRuEHoptfWjZRen5xUf/3//UvzP4t5EHcWNfq+rKGNImJsDkEMeGiUWnW6lpd21I6tyifP6z9/QOlU2kLT7q6PNMb1rOb59ahw4Nj4whTpFlGhMejSq1sCDXie6xcKTRp8El+NSpbDR7/tRWkQIgcfDiDdHttc1NZWF5WszewAmQxv6zl7KJ8TqdePHtq1JPduzsajSmIikqlsDhECNixAKJALKCJa6qJZ6ZKu256noAvZBaWvdZAw/ZYHnkVdHm1vLSg5fyiLi/QvMzH0nyujfU1W7vwsCmMEgnQ19acZnhT1ps3xwaCPHj4njWoACQ4L52fX+v9D35Ld+481N7976lebxv1AboOUw581xGHk3XTNRFsQ5988rEODg9s7/vww49sr719Z8+oLJ999pkeP3lkqbXD8UiZfH6enzAXJ9l+QbEHOszJzj63tbmtRCJmOglyEagIWNMUe9Va+W2Y11wsy/sCMaSgR5zJnrK6tGr0jNdvXuvFixdmhsAzb1xgl8esFQmPo4CmOPzq6xempeD1RkyPm3XT0vAjnUkbZXP/YN80KKtrK8Y3H/R7qhRrhjhz3lUrhJlVhN9wKBZTFWvF0VSD/kiNekWZZMr83AF3cPcpV8taXMqbj/zV5ZVNT2hQmQqfHl3q8qJpmq9w1Kt0OmFnUaVUVb3aNJtMqFlMhgDPcLZhKohexCyUXWP5XHNaGVbDt/fuaTCc6PXr17bmmOKsrS8qEgiYqJPJuKWLj8eWQgxPGpTd6KtMc7p9s4ss1xqS12/UPhB0JpVMjqH9IOrudHumywKwYI9kogxNFVrm3CVrrk0g3ZcvdCMkMSfTcw951kc6EZdjNLazGyvNLiFXA5KYI/b8c9YhAv7xj3/LxK1v9l9pPBiYPSkUIjO/KN7YtI/cC9yB2Ess7Xc0tD1n/6is67+jPu7/qaqQwh1k/F0KK0mnsZhP0SjTC8TH0F3mqHg8ltXa2vvWCM8Dav9GqQrCPp/0DdTpvtJkAiWZezsvzBGj0qzxTBo3HsKnmynfd4X7t1Oxv/2uD7bc2loOGd0BS7FULqt6u66j8yPV8DceDGzjhfqBsp/ChXE/hbsbO6fBwGwZucscdHCu7+zdVavZMV7azOG2IBA2a/it8A4paOEKsrAYn5OmCJrEWuFwMhQmm9N4hih1ZDZnoHFw+UAHKSDZhAgwqlTZYKvKpvEHT5gdG4gWi480OtTzCL2QqDMmhJPf7XXMi5riAToLSCB+sSRpgrqjvGdMzTgR9xzjJIOuzxBnkDrXk2M6s/dIiuv5acFGmGzmLHBoleurTB7gfrutOKSx6Rif0202baDjfC4Evfhd90i5m0wtMQ/0n3/H5OLe3YcmXiyWaxY4hDWe00PKYNw4vJXSjYa9jvF6o5GAQoa8jG0s3R+gwCe4pWPBSNFQ1NAvhLVwjpcWc3ZAwfNehJeMa0KtrJPTV6pWr2wM6XbNrFihaXPBp0ec68Em0G8TDVDj0aSv3og47J7RRKjoxxPsL+FSMnb2aNgbKOwLmwNHLBSb+7TLY2NhLDEfP36lozeHuj4/ViaJG8OqHnz/PVsvIF3JaEI3F+fmvXxtiGjMfM6LpaKhpwvLecUScZuuoJeA1469G04WNC0UquF4zPjhfrdPezu35Hd7jYaykM1pfXNL+ZUVbezcVq3TV7neUiyRNPeXZCSq2WCeVwC9yRcKzzMD2h3lMhmjPjhYp9gn+t0q1So6Ojy1QpV1zhqnwCdFdNSb6JOPPzOqAg4o6STe1Fd6/fqlhShFYqCTGYWjYV1dX5kfdjQRN099iqJINGp+utAHSEOkaDbBl0OGcHHoM/q+qZRUrBTk8M60trpo7jwuirlQUIMZYsKWRjikzNwaNvuqXldNWEioUbFSVSAQtelSs9+RJ+CV2+eyadyd3R353G49/eqRFZ5EkxMRj4iQkJ5Oq2vIKmK1TDpl/N6d7R2z7QOF9AYCWlhaVnphwdyTPv7454r6AvIIDiXTs7bRjPD5JmRpOb+kbr0jn9z2GRBl08gjPMZxhmmJBaS7nQqGfCrXylrb2NSjR0/sOUkuZIxW9vWXX6oDJYkkZCg5k7HWVldt+oC3dyqd0ev9A2vacCtpNetayGUshIk9YHPnlll7Mq5fXFjUci6v2XCsXruly1JBsXRcheszKxSZEk2GMu/ss7MTcwiRxyFXgACrlFmKTseyUJ1mraNJX0onMiK+KRz02VQlFceKNmhIKGDD5dW5QmEExn5dnl9obWPNJjEIKXGZ2X99YAUpCHM+n7EGPhZN2NTG44GqFNF/9Ud/rJubG+3t7VlSaatR0+tnT23PZj90eBxaWV8xGggCasKB0FbwPpiOmhuYx6VS6dqSa40z3iNwh4yKidFTQOXw8kO/kEgl5PG5lMd/P5NUkX2wA7DRt+kroA0BWEwigXppSMqVshVt6C1sUtnpG4jC2dBoz9Oqed4pIThHaIjty8G+3lV3MFSnN3lL63DbJIhwwH6vr6DP/1ZLMFGheDMX87pdluYZA+WfuTQdTVW6QXPAp5WGk7GSmZydMQdHpxqMSLIOaWdzx5D5ar2p04tzDUYdrawtKIbTFtz5ZMpoTsXrsrljnZ9XdHhUlDcwpyJYAWQuHaO/nn5BE3N5PYrEaMq65queiEXm0123w0S+WMZi9UhTMHdkQ6gJLx+K2MisE5fzCxoN+ibYhiLD3xuMxtacorvB3MGSeCWljBLXULPRsCkeAXKg7VxHwLIwOpyZQ5Ew09aB7VHkMgA0ULuhwaKphvrGGkBLsLCYNbexGSYLva5m+OB7vHPv9dnM0HhoqkwW+TeckwRsgfzzPjASANzjvkFPtNRP85r3mCUkdFD89ZlKYwN7dFZXa4CG6O/HF4U3zfzf0F5mNgFfWkaj6DHuORRLnhmKbELylpbes+wGE53+Bs39XSEPz73dfqbJpPbWAtL4T2bjSeNnRTse7lhA8rpvvdy/Q9y/pTW3uzLU9lrAvGdj8aR6w5EdqIx3Gd9hDceokoIPFAk0EL5ZrVhS5bygXDqpZCqpVrtl3FsQkNXFZQu9QRiIo0FmMWvuM/C8GVcygqHL73TatlnAqavhENJs2UYDmpTOJIwfTvfOz0cHB8YphbMHottsdNXuDxSJpmwkzZiVDpwkSHjsFFH5/JJZY+EZPZk6dH55ZoK3ZCqq7gDfX+KcGQfOXQRQyMOzBF0gBCibIyhmprPLMysIqjUCeAjlmGoynBgFA89ZUATQFLiouK3UawTQuMwnlxRIku0o3EH2sRRbW1uz4sbU2w6XfIGIITMWcpIIW8Ioh/rm+i2lU3ktLq3ZASkXjgJB2/BAgRGyXl+dq1YtKRHHcnOkXq9pfEGsD0l0hatL8ciG6PcSwOTU+cWV8VXxhCfd0ucP6b3v/UD+cFSF6o2ui+dqdSoKBpzqter2IDMVgCOHuCjsD+v07NJsyPJLK4YgtboNa9BAjInxlsNj7hscxs16U16H29JMXWOpVa4rHkkYdWY0dsjp9Wnm9apYrej/+df/Ur/65GdmRfnwwQMbheJkEgpi/cXm7dL1zaXxai1gazqdi0DjMfM+/urrr3RxeaW1tVWdX1yqVKzYusU7n4LKApZCUb3/3kMr2KF3QaVwIpRmYuJ0mWe3ywdK7tN03LOGIRL0i26DRmQCstjq6uTwWB+9/6Gm0A5IpfS6FID7H40YUoHTEnQvPOA3tnbsYOq0+3r27KUVtByCQ0SGPpcur891enZiQT3wWWn8ri5OzdEDtB3klpE+bieIjwnNCXqD1hTeXF9byi2CSdJfU3Bwbyg4p0pmYiaCbPVaKjVqGlmYClqRlqaDiYa1nsatgdxoILa3NZpJb46OzGufUX1vTDKlQ/UWXFyHMqm4FRPYTEI5AoGkeT47uZRr5pPPgpgSZmO3sbZuY3b0HAv5JUvaHM4cWlxZMzeaequuT3/xse5u76hSuNLx/isFgm412zW5/U5DRSlgsRgMe0I6Pj6yuPdMLmPPEHjB8vKaNXdHR2/U7NQUDHkViSfMqQKayMimd30Netgxes0elGuErer9e3eMo47wm6Lo+dMnCidTks9jybxQUUC2aByjiIBxtnD7lUnndOfWrpKRmCH3T988UzBBuNK1rm8KVvRRjCA8fP7s2dwFyTtPQSUfwqLCsZLE5aSDl3hHfl/E9spcJmEi+O9/73taYh8dj+xZfX10YDZ5iID/2Z/9n/pv/uE/nCNrcJGdTh0dnJqLCkUh1wBBK843AC4vXrzU2Snpv36lc1l99IMPjQ99cnxojipwxLkOY1GU4iA1MYcUkE3QTpouDm9ohu89fGDOKkdHh2rUm/K4mFh6rFEGpeXf8+/2D15bwRVN4DoVsaKLFOOghyTmtO0jPM+3b9+2xoA97QW2i8WiLq+u5laQiCj7I0OImY6SkwHPnSYC5JznyaaplYpmJGV3Wur2sMPzGo2Si0xY3Z29W1QgFkSEexMNDucR1DLcoqKI2bMp2x+YKL58/sKKb2hrCO957VAkpv2jY43w7vcHzPnm9ORKNzd1c01DF5FKMwF1KOj3GggUDyd1eXGjRh2HpJouris2CWXvQjeFAxEp5EyxuOdkM3At53oqaJkDmwZAnVxeXDSaJULcZ8+f2FSHrBVDz7EOxqLRIYWCfi3lsmo0Ktb0Y1t6eVVUtdGRZoBjODjhtMNeNjS7U7/fY9QfNCGEVqFrKFZqBqgQmkZqrMftsolJuVyy9G449EyOjw4ObUIRjcbsjACAAnCr1iuGBnOu0qXwjPEG0YyMSDL2oWXwajiYWCPimHqs6bOAHwc2hiE7wxEak5TNmqw0KmZGwDlKwc9kcDae6abSV639d5/j/q5EnGfTzL/eBTKZniPqMztHLF6hzPBrCnrAxKWlh8Zzp/569+/N1IO9yFB4t4ajS/X75InMazRoMvwaOo79nuA2339sFfld4f4tFe4fvRfWvdtJjQYzPXv+ylDy9z/8gaYOEO2K2UStr66aWwqinVKpqvPLKzuMGuWS2Wi5vF4dnpwYv285t2hR7W3SIyN+i25OLGQNvTTv7Dk8Yl0/I0/4zKEgYqKOITbwjHEtCceCxrlE3OjxzoUy0GRa1YbcRMzjPjCcmYsFFlhuJws1qKXFrPKLuFj0bLzKYUXRDop4cHxkCZCgtSCaWN/RdPBrNv9WrWkH6urymlaWV+1A4UB6+uK5BV6AQoFIOECgjTqEddrc2pKCHBusybhvEeq8B4ScIJIUSaDWPDSMDOGNMlakm4XOs7C0pqXFFRszdscD44Xf3buvgJcOLT8hZAAAIABJREFUOiaXj8MD9xEPCRRzb3rS8fp9NWpldVtVQ9sno57GQ8adI/XHHeM1wkHNLiAqxOrLq1arr2K1pkazoVazZiLMO3v3tLd3X8FoTE6fT/Vuw8bmnVZZpcKlHTY4y8ymiNkIznKqXuvI5QpofX3bGgPcWDhoQbwReHKNQOJII2Td0MA4RzPVCiV988VX8jq95m1PMYWhWHppRe1hX//8X/yZ0Q8QaabjMd3ZvqW7e3d0exdrSo/Rlrp9qFVuu78U3YhvQWhoNGkeKcaXl5d1dHxi/tpYlzHFgBIBb5i1gpiKzwGCAKqOjzEUDhoRl5fCPWSIeenyTF9/+YXSqYTpJxD13trdM5Hl6fGpFrM5oxxcnB9Z2t/G7pbCiZhSKQ5fwCrPvAkIRyzdED0EBQJ2bJ1mx4qXyvWFoYznl6D0OA+1Neh3TIybXyC91qXT0zNzEQG5GkzGlmbcbQ9UtYlETRvrq/Y567WmgsGIuW+g/SD+PbmQUGfUV3/CVGdihz4FNgXx9WlBhbNL5VJZZdM5ez5Io4RCkEinNJiOdXx2bAcxAriA12PUF6+bxN++bopl9YcjQ/PKhapRkJgu3Nu7o91bt1QpV80udu/OfaO59IcTOX0BuX24HExVLt8o7Pfr5OBQJySpNhvq9drWXEMnouHE2QIklCKAiRX0EOwuQfAJ1jK+p5M/H9gzja0iiGp2IW9II2N5El15BigSABAW8lkr3Jv1qvrdlobmWtE1xNlplrJupTIJo2Ix5WDC8dWjJ1rOLyuZTBmYgbMK1JpC+camEhRFTC7N0hCazltOOIUGAWq4cKBLZW+CBkKBP+hO1WmO1esM9eD+A62uLZqmBp48iDSfg8Kd5iPoDxm4QGN6a2fH6EmIQtdW1k3kCkJJc0XRxjQMq0YC45iMvHr9xhrwRDJtXu3YKBLog8AwGMTpAwvcqDlqmZNPtW4THp41pkBE21NQEj7GvsOUsFIiDKyh/EJemWxWpeI8Np33WizhC05ROy/GmKLiIuIQEfYhe9/dDlznhBV8+LozxQKRhf5I8B9BXOQB4FrE3hJLROfOXtGI0YloVLif3QG++C4Np2iY+qbnQPRNccq06cG9O/I4HObqYz4bTHmHAxM+k7zL9BROOOgyDUWxeG2fHfE7DcLJyaWusSwkBRZ+oMtlYES1MjdIQDO1tpbX7vaaJuOmzk4P51aH3rBuruuq1pr23DHtG06dxodn32KdxuN+LebnjQy6I6PNJKBxhlW+YZLbs8++trZp5xScfCbXCDmx52uCor9tnriPvX7bfPs5e9iHK1Vook1V60xf4ZqzBiLWLPSHXaM4oquAopSIxuy6mbDXxVQARzaPTQUAs9AQsN9AM33XeHH/aSyssRqTBi1D8AkNs8xz17xx5s84I5msg86zJljLONEwmYVCyXnIFBNwbG4k4Tdwqlotm2iyiS4Oc4Z0VvV6U+UytEe3po6w2n8Hfdz/UyXhbxbe72wd+bv8/3jCr2TCb5OxZNKvaITMkanS6XXl83fNae9v89znzBmoNejj3lgNw16BIYY1BwRWULVZoOX8Xb2zn/yucP+WCvedlake3s3bYciouNFsmViEwojCD0rH/Xt3zVHk+qpgKFK33baEVdCVcDyuRrunzz9/ZLy3h3fuqQXy45tp69aK1m+tyx+JGbJqh1xhLjDNL/CwJ/76IT46PFapzMZvS8UeepYLSnu683Qqae9h3O8bqs+B3R9PrSCHS52KZ8ztIhTxKh4PmqtMNpuxsSroaLXWUA/buOnY+JggQL6Q17j2bCbw7eHYg6ZT0MypKsR4O40fz+iXQo/iD+Fpp9Ex6ojX5dEUT10/otumpa/GIyHj7fHaZrFVrSkZT5qbDgcpIsHd3T0TfuKNnkxlbZwFv7jWKBlamEnl5HIGJIdPyWxegUhMqdzifARJTHu3YwWdZkMNOg3dXF8YikjEeaEAik54Qk8uLwI7p6n5FxZWbYzcGo6Ng/7q1XOL1Ab9hX9+78H35Q9HNDDv/KHGw7alLna7NQ3GbY0nPROJIjzzeaPKpglhQQDmtKKEyGTuAQUFwVZMIaqNtoKhmNlPPn/8Qq+fvlQd6hIx6D6/7j24Z40bqaon5+e6ZmTPZl2ry824Gv56MGSe0GtryxZARKKlWVY5JtrZ3TZ6DqImDlwOZooCrvUnn3xq95TxMeEqxNxjMQkqdHJ6Mp9w+L26e/e2Wq3mWz5gwpCgQW9oQl+QP0KJPD637ty9rcVcXrFwTG4H/Oe++exTkOM3jDAMzidUqHv33zPvb6eH5N2eQrG4qs2aotGQHWLYCroIo8Kmrl0z8Rfvv91t6c3BKysoWp26PYtmTYdXdDhiNBkKJ4rJXGbxbTALLjp+KwjxqoaXfHoxF3aBXtfbVbl8BDDN7QH9jMR9ATv8aCxZ01BbCMRCD7G2umIuH3iIH5wcqtKoGYcX6Axdx1Iub1apiCLfHByr0xvYQRwNYnMaMHRsdWnJirLSTVkH+4daXd0wG0cKaM6BO/fuKwpKXS7p2mwT6zo7P1Ph8sKKd6ZXR2/eaNBrmxgc5JlnqteF49q2Qo39AS43POBQyG/3gUkTDeNloWDIJhOWVDqneq2tB+89NLHqs+c4zozNapHi8s3rfaMxUVbi793rtzScDhRNhG2SFAwF1Ww3bW+k6IWmwF6Fewb875uriipl6C8zo3eQtDyejWwyQCPE+cc6I5AHdgtNJg0oNnpeZ1COsUd+d1APHz6Qx0xrJmp0mtZ09IY920dIDUUbYjaoU6aDQ3XbeF+njMY2GU7NVvX05Mie6UarYRoRnq2VpWUdn5ypWCRxVwpFk2ZdWKqWjWO8uJRTLEqqss+CiZxy6+DNgU1KeJ4QVfoDXi0u5pVMpMwvHN950nR5uNhnoRvyDEXDYcXI/egPTDj75s2BNefxOELEqDU3fG/EuTyzVgR4PebeBQCECP6dl/l4OLa1z3rHmQj0dzjoGyK7srSoSqls3GwL6iLJejQyUTkhYax9aCTp5NxlZtDpWoM6dz4LGhXl5Zt9a/7w5gdA4TPgdMb+GgoAwowMLea6neNwVm/LRaK1G4ctQv5cZocJir+QS2kpn7FskMm4aynHNOcX59e6KpSNdtbpj9VojswyEooPeiwE3SsrOaO3UDBBX5xMOeMcRoUDUed5QdcFJz+RTFkGBFoXxMCFy2uVrkr2PmPJiDUR6F/Q90DR6fZH1li3uz0zH+B6hkMeS8iFjgQVliKM+xwJBq2oa7TbcweeESmcUDkrJnTl2oHsk10AVQXU3VyAXIQE9e1nUHKQfAARrICDkaA5nBHUxL7ncuJaBUlnTqG1bAlAgGbd7iXgA+YKNDY0u0wQuOemd3trnxxNpAygOD8ryEuaqyepZj/4LVVQ3+63/c0inHvLxG15mQmZ0ybAJKuCuKfSea2ufM+eizl0Ov8yn5k5Xd3MO3q9A/X72G3Oee6IUtF20CDw/2ytmFXlPJzpu8L9W7r/q6mh8imXJo6JgtGAIUe2wY/mBSwR3CBnCHI6vaZWFpdE/hmHGBtKjBjvQV+//vobVW7aWlpI69bmmhAeb2yu2Zj16ORSEbxpHRMVri9MtYyvdyJBrHzV0Oijo2MdHx2Z4IXDmOINISffBz6m1+O2AwIEDlcO+J6k5+F7yyj76rxkNoRez0y5hZSWlnJMto3rDWrFgz52yNBKAmtCUcRvSUUSIaMBMD4Fbqfgwx/cSTrbzGViXDpO0Fc4e5Y653QbZ5sTmfeGWBX3kIBv/j5BgpYW8iaQBWGv1ysW2Q1aenV5rVa7r5/85A/1R3/yD+X34b1dMDQZe7yZRjqCEuAOaH1jV5nsqiKJrLz+sFmF8YRNsPJrVBUNB6TZSNNhbx6HHfCoVi+r2ZjTXJ49/VKLyxn5IwEL24AKM5q59YtffqXDkwsLvvrhDz/So0ePlIyn9Uc//ROzLjw4fqV0JqSZOpai2ulULMmTg4YY+8nEoVgkI68nrGw6b4cEKYUIdj/55Oc6OzpSxvzFHao1O7p996EuLkr65We/NjHexsqGRbCD9n3w4fffJhJWbHLSHSK+nTvuINCDt0l4U4OGod22sJ5xn2mK39AcOLIbG2va3tpQ4fpSheuCbu/tKRII6bPPPjcqEo0miBGhS0+fvTCxLTQnRuUUA9hJkjB569aOJdH+xV/8O0UjKbt3IM18bsRkH334oSHg7WbTEFqPj+vdMD99Jg2M7nE7CPm9FgC0vb1lPNzhbGYuHTflslFtTk7OlUvllIimLMGUe0mx30OU1Wnr+PTEqFnYu+MkA8pFsiQ+4nDIEWzDtUVAip6B5wnOPOIja3nx3vWjd5gLvfnzQbdlGziULTyeobBAS1hYWLI1T4Gwurioy/NzNapVm2ZgP9npd3R8eqQ6jVGlZIXq9sa2pUcSmnJzXTHUHW3IvTu37cAgpp5ChWL86M2R0bGYgLyHK0upoju3b5vwFMFcJB5TFd1ANGrP5/PnL/T4qy/VqdVUub4xqhJBMvCgvV4oX2057d75DZlmpA73HttU0GKoF3C+4XJDacBqFTqPx+3TKhSdRNyKdaZ6S0t5bW2s6+L80igZl+dXc0cFn9N8zrG5ZQ9p91oKJyJmT0nIG/sT2hDE4aDdH//iKzVqXWtmONAQv3IIYg3J/sc0j2IEH3NoRKDh+/v7dmo6JuhH/IrinhIMqTPsmONLLBk3vjPII1qYRDpj4sCg12f2eu1G06gqaEVOjs6NujcZDpSIRrR3a0djDXVdLtrUMJVM2SQRqhUJrCDqJFDTmLLveP0+8wBfX8nr5YtXph2AfkgxFovg+DXn3kORscmVL2A0pXLlxri25s8d8M/Djxqk317bVAJwBgeR0+MLKzL5/craiq3Be/fu6emzx0adIOUVu1WuPcCEpRt7aCZl146mkGtDg0nRCJoNqtzr9owetokH/Ghq4AxNQyAc0PnluSVL5zNZLeN45PPr9ct9Vcq1uWVhn9CeN2oT1kSjbuj+1HQD6KRobuGgYyAw54Mj9HNrYXHJzh2KGu4l168PjU1TOaC/eJxaXMz8dQAW1MSGUQedCkYiKlfrurgp2d7FpA9BO6+zvJhHByufB4cbrwFJlXLJUsVxX0HU3e4NzP0mEYvZ3rSyvGJOUPDMCXM6vzi3Rg8gBToRIJnjrXiXaRKTSbQdTGWYmE0QMYcDZslIs8Jaw0ih2erYMwb6zZnHvcPwgD0KainTJp/HO58+S+q0mka3gc4IOk+RDQjl9vqUSMXn1q6jodqtnkqlmhp1dBFOxRNJe57gz+O2E4lgKe20a3dzUzKhMEWGWRz6vGati2FEJB43RyECIQGKai2HSnUmeH8/v7iWIOGg5FBk8nkAgrl4lcAsgpxgImSz92xKzplghfu7hKW3xbvpRLrnareODF3n2aZwt7RUC2Ga/yMr3Ocu3N8V7t/WkntvO6KN1YgiMb9qvZquipcK+IKKBGPyuwImKCwWCropFpRMhc1jfNybGMrWH4+sIMdfmM4dBCsFJWY4tMImlUzr6qKgUrmmaDyuQMijtY1lE5xSLFQqOFncmAtFo9awTZrQiGajZh23BUEs5u0hJYkN7iQ/llaWLVSjUq+pUq0bL7Dd6Gspv2jIm9fGRFFDZSu1ytvAiZGqzabOr/Cr9pv63+N3GAWkOwKpcymRnocMsXm7pi61621LOxwxDsVHeITwdV4IwF3MpuJaW12G+GPFud/rNo4g04PdW3t2kOPJvbiQMcSYqHsK/05vrIWlde3uPRAJkp//8lNDHN7/4KGm6uv0/Fxu4tlza8rl1+UMIFb1GWr0y08/Vb1SUi6bUCabVLdVt00TpKhULenJk2/U7zd1evJG43FHSys5VZsVre/u6N77D1WsNfWrL55rfeOOun1oGx5zGri1dUtffv6VfvGzn8vpHGh1DTs8nFUIeFiUz0vano/jSS43DgQj7Wzvqd+b6uK0oNOjE22sL+m6cGnOKrj34i2OmA8LPbebePugcplleV0BlYplExRj9fXB979nfOp6s2XULJA+tBVMPHZ2bxn/9smjR7o4P9G419XRwb5dc4RnCGJJrGT0+9EPP2Iwr3a3owf3H5q24MVz3HNc+u0f/rb5B/+rv/hz/dZv/Y7u3r2ro5NjKzhACnFvAQ387LNf6vE3z80RxLjQ2JXhuW6hThkrOsejvukKlhYXDPEG2cRh5le//rWN9xdyWQFtogmAvrCyvm4FKvaY16Dal5em6UjFU7q6ONfW5ppZz1kz6vYaig+SsntnV6tLK/rqyy/1zVdfKRaNKZddsMNweXVN33zz2IohhOJ8jaBpjTncA5YeCaLOjk6hw/rMppP6/PNPdffunu7ev6fTszPTACDgpSHbXtvQq1evLC35ww8/MPSr0albYmOpUlKlWdVPfv/3bI1fXl7p4ryghdyiHn35tdKpjBV/+cW83fNvHn1jf4fJHK4foOVnx0fGiY2Ggsbhpana2N3Rf/s//g/auntXLlyESFabTnRxfKRXz57a9cHKkyqOKRsHOe+H1FXoGVz/Zr1h14bJizlERUKmlaFB34eDG5rTpGje4N273A5dXpyo3WrYHgOKHPSFzVv85x//QuFIwIJ5SM28vDrTYNLX0uaKgvGgZVygq9DEYY14q9ZWqzmUyxPQ9vbm3HbQOVOhcGUiT4LcsO1DBwBN4c7enlnOHh8dm6gY4eZNoWhTOQpr0FwSSd0+t27t7Rk95PDwSJu7O1Z0NcsV5dNZnZ+c6Zuvn6hUxM7PaffE63TafkAaNOir0+s2pHt9fV0P7t23fY1mDTtTGkSmL8VS1az5KIxjEQoyn65LVV0UrnV6emr3rdWum/idZwBqHc/KytqGCf3j8Xk4FG43t28xUSnp4uLCqCas8Ug4Jp83ZJMBNEzQ81ifcKI7vZY1nCurizbapxHDBIBiGjoTomeaBwqEbDprLlQ4bxGCt5jP255xdHxsTSioPi4188TbhJ48fWINdiae1P07e8pmsvrVr36tSqWmm3JF1xSG5GtU6uawAp2EopmwJ9YfzREFcDjstzwQvsfu3i2jawFU0exAiSqXcCJzmmCbhNK2TdUi5nBDwYNTFPsO1FCecU/Qr2q7YUJNmkgmgh3yI/p9AxFwwnE4ptZYgm5C7cM04uamYpPqeqVuE2OmvvwZ1yMcjWl5eUX7r16aE1CQNPBE3Irli4tL4+rzWTxOl117Rr4E5KGbARVnX+c5cgIMdLq2JpgjUFhjmACtiolzLB6VwzkvpKGIQqOB0jjq903rhkUn3xMdBsJdnMSgSOGBD90V8Tq6KALwKmTDjGeKxHyKJ6LaXM0rv5g2ES6TLCh20IDIj6GRYF9AfO/HTjk4zzxpt5p2j9s9n6rt+Tr8+/r1jj4DOLOwEFI+H1GzRSiXzwCbcBhq6vflD2SAJueo+9/KYuL8Gw6rarUPNZn0/xpZt+1uTAgYDcLcS95cZb4r3L+95fZwN6psyqFgxKP+qGvoM4eZ1x0wDu14MJHfQwgGkdlt63ARF1Gwwzlrdro2MqXDZ7wNMoZYhkMJSovxJLuMtqfa2Ny01VJtzO25jo/PbDPiAIePB+cRSygeZPo5/g7cO5B3kOxuu2MbFKM8ED8OF9ATxnmgYFiOsUFcX12a9zOcPVwRcDWBkhAIR8wFgJCMUMyvYMyjTr9tYUJmxQXSAoowc8jr8hstqHpTMcFqAqeXiVOtRse4mhTyTCMYgROxjp2kOR80KKThfm/aQdlpNw0J87hk49Ol5VXl82u6994HiqdzJvg6ODrQ1eWp4ghMPVPj6ZKoGAkRAZ3Q9VVJudyypdB+8/XXCob9NlUgfQ+kGH70TZGE1CNDExHBhYKI4ToaTfvyhtxa3FhRIB7W6uaO1pbuaWFhU5OJV/UWASxNazb+zZ//hfqdlsJBxCht1epoEJxKpyL64UcPtLO7Y02aJxAwH+1QOKXhYGZC4TmNqqd0Kmapox5is+Equn3m4qKRS8kYFIs1+f1xTaagxNBpRuY+wogcoRkprtA96OyxP6Ron8Lx7TR1eXFsMdiWkOslfCKhL7/4Qs+fPJFjNjHhWiyZ1Ps/+FDxVMq4lXw2Ehy317fscEXsuXVry0a+3X5fp5fnOjg+1ukZxUbLBLNPnjw1J5poKKz3v/e+/uAf/IGS6ZT+6Z/9U1uf2UxCzunERuNMPeBJ379/V599/rlmLixPU9YsXBcKCgVC5ljSH/Z1dXNtAVqj8dCaU0bDCK+W1tbM1QP0EJEpdJ5Bb2JBXgyCKPTYKBfzC3P6zGJam1tr+vLXj3RycmYiR9yWCKBivH/v7q66rZaFQ+3u7ioUj+rk6lKPnzzR46+/MhtE0LG5xsSloTECsHwDpSuqVqkrmYgZYnxTulYqmzRk7vTi1MJz7t+/Z6j++dmFYtG4NaSJWEqFQkmvXr3WweG+fu93f9doGBpPrcFB5/H61b5Z5UGRomELRSKWBPy9H3xghSn0vJvyjT2LoJHYzeIpj67g5qaohXRGC+ms7SlY6XF4c39rlaoVoSBJZArc2tvVo8ePTAQHrYVwHCZdoI63dm7r8PDA0p4R41EQgg6zD3HPz87OFfR7bA8CXYQn3R10lF1KW/gPk0CCzmZjDMIdRrNgf6AYopmgoJtPBEOq1mv29wE1oKBQRIOYXp2fW6gYgW9+j8/2OQvc8ft0Xrgyy9fN3W0JxD0csH0JOoEPVx45tbawpJ/927/U2fG5rVc+OM0ECGgiEVHQ55bP4zY+PdMHCsw7d+5a5sDTp0+t4IKXjh3f69cHZrGH9mJ3Z8voE4cnZzo8Pdf55aWtXebkCL9dTlwlHJo5p5bSDGpPUQYoQaHK9COXyRpSDEWQ/R+BPus5l1s0YOaLX35q6DZrn4mFx4socWT0HyYNiNsRQ5ITgquJw5y9XOYVDs2JhNlMLm+viaNQ4frGpjweP9OvquV1JDIpswolMbTb7KrPtSWEyuezQhcrSRraeqNuTRIiTK/PYa5grJFBt2/NJdM1GjiCpdCRJJJxm6LCxU/k2Ls7diZOh33Tqoz6NNwT27P4PRMiqFqsk9EEp62Zps6ZWoOuWYyig+BemOOamQd4bQ/AXhlUHGoV5RFIM/QeGhnOSabTNHtMkRCSsnawSoxEfGaOwFqz15mi+5iaKwwp0uahT0ZLjMaiZZMRp9NrGSTFYmUeoNUdGj2U+4CjC8mxNLL9UcfALTRWiBZpFkHe+ZxQhYJYI8/maxA6F8CMUWKcbjsLoNQM0RX0yC6hQXVZA4RmhYZwaSGjVIqpk98aHKbavOdeq6eL83Oj+vjIEpg5LMkayqDZNsul0TSoYn1uV/j37etvXGHmvuug5Ns7mIJEVK3Ngyf5QRMYi2W1uPjQJrN80YDxA+eZd1+zGffoWIMhzdvcOpLpEnQZc6R5S6+hgOdM+o4q8y2tuPfuRDXuF5RMw7Gee+Mybm+1evJ6grq6IppelmYGogOnb+vWunlHU/hcYfE1GmkyHqpSKhlX7vbOjh2GHLDEV2NRRAIaGw2dPNxNwhzgOs6jrOfRySwQEhvZUDmo+GGvS6Ich01uwRB3uMXw2htNUkLZSMa2QYJoYrGH2p1FhvqdwwAxEIgD/t5scK/39zWaDjR1EMWMD27WCitTuwdR+M9sxE789c3ljUL+oBXuUDRW80t2ACMc4/2BwJyfn5qrDVz8TCZrGzuPApSBTCqt4jVFLW45SStINzZ29OPf/6kG46lOzk6MGhGO+JXOxlWplayo4LDFBQY3H2zlbm3P3RcsxtvvNYSKgqpUKurJ46e2OcIBRAjISHt1dUmtdlXjWR+DF33wox/o9oM9BcJRLSTX5fUkNBp77ECBHvOLn/+VHn39lSaDtrwekKKRuu064JOCAZcW8ynbxPmxtLakZCYrnzegQBBRksM2UhosJiMc2qArcMsX01m55ZTPFVSjPtDWrQfKLm3J6YDPKDs0YFhiCUqhncktSE6vjWrxJAaF05DDt65mo2xCPYoL/LLfvHlpIUtd1sF0NheUZVLyR4Ja2VyTH+910LtCURNrEOFo47rht7GyPxyyg/zw+NT0HV5fQL/1ox/p5PhMX3/9lVzTmf7xP/qf9MMffKRqs6F/9i/+uW1biJCh7dTLRUX8PuVzaW2tryudzcqPu0I0roA3qKPDExvJm+0ZPPVmTf6QX+XqzVzEPBlaExZNxUxUlkmm1WLcH0rI7fBp/8WxOs2eNjc3jefpDXjkdE7V7TSNx09+AEJFvge0HITDPC/tZkPhQMAamtXlJc1IfnWMdXlVULvRUT67ZJMqkFG6Te5bpd7Q1ta2pbjy+ZeXFuX1IkBtGa0MBK/WmtvD5hayGg3m2Q2g4Le2diwl9/rqWhfnvOZUv/eTH5slXTgQ0p27e/bnoMpoRyj4eCbT2bQVbBzmjMjREdDAIQrN4g4VCpmTxbOnL7S7icNSxrj9BwdHevP6QOEwFJquocQUBRSM2Ekm01ErKIlnt+CQ6dQ+I4FApPM+fvSN2WFSCIKwsldR7BwfH1vhBmpoheSoN6ctDFryeKHPDK0ASadyuroqaTiYWtBPPp81jQF7AUU2hDv+O7+8eDsdnLsfMRnkerN+YuGQgl6/UW6wqQRciCeTKtWr5uzl9LkVjMUMXWQqFPZ6FaJZ9gVVOLnSpz//xETOTJZW11dtzyjeXCufzykWDNp+hPMJ0xQQzHwexJw8guC8yYCrPCY0Z56NAS3CMXOaoDWIWLtcnPPwO3h3g3aGjb9OU0XhznPOe6axx3nFvO9BnaNRQ6xxA8H+1mkJnC6zEuacqJRvlEwkTXw7m8ysiGa/QDNAKBicZ1BffoCi42CGaJ/1BghDoxSLJeVweKyAJCQMukoyHZM/6J7z7l0us08tgaqjg6LIddLIEOokBYJBuw6Fm2v7GQ4295ZGFzrY1DzoAAAgAElEQVRTq9m055Drg6YGZJf3CFq9kM/LFwwYXQOKEDxsnF8o9Ksl6ITsVRT0IO6855k1l5x7CG8HBDi53cbHb5l/OpafcUuxhiaJwQKoO419r9mywgnqEAeK6RVWVwwcqppla8SuLS5hNJ6ZdFyBICJp5tkuoxKRWAsNzuv2WMZFNpOyfbDZbphPutHPai0VbkqWY8LkgQeU1+0NejaRjicweXDa70eWee+wBhQ7RoA1GlACwrpm4Tg2LRpBeaPBVB5/QDML1IOi2rKGln+PUBfBLuuDhsWmJmhymnV6A9OS8D2wgIUKy31lGksjx9QaJze3y2casUZrqsbfM1eZ33STscLc7bQmjdtz+3bKEPebIvasb4WljnmuwN7eh6a9ADVn/cJThwsPNcaoew63BoNzjcZnpsXDTYpJF3+PQp299F1BD5L/XeH+LRXue7cIVrgwZb25XYTY2F3mxICgEVETPEy6W6/Tra3tNUWTfovgRmzCgYdYsNOa8/xcDoelqYWDIV0Wrgz5SCXiJnABzWJk6g+GbIyKjR/F7+nZqaKRhNk3gh6CDC5ks7bJwJ1mpM3myMFwcHhonGhzpqHbJwACrbSJJ6yZNw4ghyjcYVA1FixWWzgiBEPYyh2btzkCtdkUC7OQHew0AQSKVBstlSpwxgOq3RC2kTb++oywi0zK0J53TgccGgRXvHz50igB9x++Z1SIUDBs4/puEw/1Gz18776W8gu2UeGggwjU5fFpNBtbgEdvAPI/d0lhLPjOdhIaAGmy2xu3bERMccpDZ3Zhk4EVQHA74QQy1gQ1ZONGBGl2Ypm4TRe272xr6/aWEqm01pZvyekMaTByqdWeWPgT9m64pxSLZwr64NF37fD1ubFBHMnrojOXuv2mjcezOVw93IolcAzKqNUeWBN3dX1jnz3ojSrg8WlnY13TPhMEeJljrW/vyR/NajYjndBlQUwcHs+efKPBoKMH33tfkUTGLNjQFjhmhF31NR12pSn3iINwjqyVKjeqFEvq1TtyTZ3GUQ1Fg9q5s614NqlGq66zkxOVr2+MykOh3x00tba8bE0Q9xzONdcOe8VEKmPeyRwY+wcHKl1d6ac//qG2t7ascD+5OLVmAPR3d2dHL5480eH+G5JGbM2xXhZXV20NLC2tW9hVIBBWfzjWWDNLQ70onOvlm+dqtGqWuoiY2uN3KuwHuW+odFnU6uKapTh2WgNL9l3f2NTrN68sUZhCKUwsuidghyBIFMgjft/wGhG2Hr05sKlZrVSxqVM4FpI74jaRdjQY163t+/oPf/lXFjePAA3KA4Xq7Tu3TTzN+H/39o5yubSOCLIKz0VoXCeabQqBGeEwDkLYJlpdXVEdt4lI2IoeaFs4tpiQ0Ok0ChPTkGaraUWhUUfqdZssoVvB46fOwTzqW2DSzD1TOp81fjhTtvOjs3nYUzypaCJpTTUBNdVKU8uLKxYidnF2pqePH+nps2+UW0hqfWNVucWMaRRMsOp0qmA+/H3j8WJtloqn7XMgNKR5vEQY2+up00dnQUJrzoop9CuL+YwhVaCSeFXfFKuSw2sAxG//zkeGdCEqh8aDOwl+5MdQTTY3DFRod5rG+4dXDMIO5TAeiSkRT1jhe3F5OXdecSGa596Gtbi8bAULOo+1fF6ZWFpv9g/1y198oZPjaxM1/u5PfqzcQsa0KAAniPUQqVLsLOSXLbwM6hkTSWgpVjhNJzo8eGPFJcUs7k6IsUvFhtEP/SGvfGHfHO13zG0ro5G4OYcAtMD/h8JEQ8H+P3eSYmwztQKX/Z9CYgJlEu44IvMpr9M38SLABxoWisvT8zMTylNAx5MxozoxzWEdgbC6fUEL7OHvmu3kW6riOzcNkpC5PzS1JNfSlLvdAZv8oiXg/OAaMx2FH49WhNfBmYVmLxgKq1yr6aJQsKaBLywXaUCg6eDzDwcbfjgTHRyTQPjRdEC/2dre0q3NLSUTCR0fHer45NCuK3sw07BKrWbON2it0I2QyYDzDZQ5Gm/+DN0IZyf7Hzxv9FlMBxGkV8oV9YYDu288+0wZAaOgsbVaXSUT0PjY6ydze9+zYzsfQaxbNaanuBchzg9oe2tTDx7ct6kJCdBf/OpXRm2KR5mAOuaULXQTU8CBvjWwRl2j0fYQ+mfhG3O6it9njSZTbkACHKzYl3uteYgTIu3RYGJBcjPzHJ/apA1gEJFss9mxVHFcZYxO5PXa5AwNG58TWo5Z+OJK0+tpOJk/k1x79jzN3MqmF8yZplod6/Ck9y1VUN/ut+U5o4DmRzA4p0xiBxmP+4yOfHXVsnWWzYUUCnp1a/cHikVzRsd6R3sxVB0KjFVVNABQ2A6tfsET3v7cNf87AHRzK2b6Y+d3hfu3dfuzyb7isfktQwhDEQfSZX7VU+gHjDARteBb7jZ3FwpdNidGhXdu76leg04yVPZtcc1NZSOv1rAdBDXwqFlvW3ACiXqRWNw2ondBORR1/T5GW24dHZ4b15QmAoElHsBwB82xwwQXvnmkd71mtlMuCzNKW3HOe4TrSkFGd89BDW2DA4dNHKcMCn0KL2+A0V3fUEO/nwG0w2zwEBHW2/PxKY0JBRkNCxtpPpcwVwhESkwPzJ6OJLpezxJHQWywl+S9834QByEoY8QcDPht9A/FBkEg7g5Th0PxVNI46PA9ORBBY0D8QTvtwZjJBGE8UFiQnZ9c2Pfl/UJHCkUjCkSChlxzAJVvikY/oVBhNEq8NgQCX8RrfPGltRV5fRG5vWGFowRlBK1gLdxcaf/1C52dvNZw0FI8ErTPjXVis1rWsEscNh76UjwUNLsxxtlEWOeW1jWeuTVxBhRN5Ex0TMiMa+bUg707GncHRnH45S+/UCqzoOX1bSUziwonOLBctsmfnB7aZrK5vaMZikAHLijM5rCWJPSqa2FQiCyrlZKNU0E2QdIIkMHdp1kjyKqncCKs/MqihtO+zk6PdXTwxoq6s8tDTR19+Vx+0y6QFkoaK0E8d/9f9t40RNY0Pc98IiJj37fc9+Xse1V1de3VstyWRmPJCDGaMZj5YwTGBoMRCAwGg8FgbOw/FhIC/RkJITFCjOTWyJIsqddSdVWdOvuSeXLPjMzYMmPft+G645yW7Bks/5DU9KgCDtV9Ti4R3/d+7/s893MvV67Y0+ebOsAJYcKTmlH7m3eu2dtvf8mebj2zuw8+t7Pqmfyk3/7gfT0X+GNj64jTCh7hQbdXB5kyAfrcu5jSY6/duGmhRMTyZzk7rzEJ6YmPWioVrMVhhW1lbyhdBdc86A8rMIw1NLc4b043ntUVTZfWltbs+bNNPUNj9yeQlpFcPDKZIxXj8Whca4ZD2R/0WrZ4LAR2empBwVd/8Id/LG4+YUbBUMB6g67oFTjbdClYoh7buLwmr2jcoxDBSTDWH9n+7oFcTHCaAO3m98hyMxETajPqD0QzcovCMbCZ6Ul788tv2O7hjrncZrHJuITIUL/wYSbvAYeR49NjofoD18giqZjNzE3rMB91BpYIhsUVpngntAxx8elJ3tZW1oUmkq66vfPCvvHtP7FOr2k+aAOJmA2cDvP63dK9QGEA4cVO1jF02dLcig3aQ70Hii5sJ6dnZq1cbyqIDLqOG1TJMbCpdMoiQb9ls6eiFbBH0Hiyn01NpsWDpliu1Kq2srKivY0AKaZ4s/Mz5vG5rdPrCCyAY40xLqnJ7Fc4heDAVK3VhCILGff5RBUj3Rch9+r8oiiLv/97fyQr1qA/ouLm1p3rdvHyht397GMhqYtz8wr++fzzz+UMsry8YseZ4zFv+KwoWgJ7aK1SVRKq7B8daILSFklM2eHxgVyIPCG3HGOcuKN4/TY3M29Oh1u6ASYnOBBBuYDPDaeZAl72l3u7okbi/MLex98lE0xKogJrsLQ9PM5Yq9XVWiY0CQtCkkOx/4VGBkebqSnXg30A61Vomzi/gP5TNI/TG0l2bIl3TUMgNJ18iwmfAA6ac4oNCXyD5Fw47Z2331JRTkGMCxPah60Xu/bs2ZZ1ZGdIWnfbOoi9QbnhrTc5u2riWPN5sS+Nen2awvLeL128ouIbO8y9/W2dNc1WS24uaIKUGAxazBk2MXZDoiimWem2sBTNiU6InoZwv3gsps9PAQylDx4/+h8KctYkkyLOa6gkTEShj2AvTMNFExMK+OXsxXMR8uOW5LRKaezasr6xpvu/v79ne/v7NhwxRXfDeNHEmGdSzZkcXGjWi7a/d2qhsFce6kyw4MNDlYKS6ZxwqBlhq9b57PGJt8/Eh/OTYh53uijTbp9PjS5aDkAZJhiYQjBd5nczPQbZ9fnDuu+4DUGBcnmcVmtW5YzFuQ3IyAQeDRRJvGdnI9t68TevcH+Vmsq6B3UnNVVCXo9LiHul0rZikcmV09KTQQmn/f6UXbr0xstEZvZtGsaB7isiVr4W1L1We2zd3rnqCBo9OO4U8KxlknT5+i847t+vqt3Mwu4zC/rYREfmxFPV5xdCxVhsaXneQpGAHBLogoW+1FvyMB8QbwxCnUxqNI8KfzIVk8KcXQDxEZsn48HiWVWoDYUGiDLjWNAUChGp5Rtt29rcFYKA1SDIwUwqoUPOORpqFF3Ije32VlbxI53WeLRSLlmuUFCBxwaJqCkRh5qSEzLA+PeVlRgbLtzTsb3RQCERJFzCUWRMqRwyh0PdPFHz1XpbvP7JZMK8Llxk8NOdECeTn8vmxAu3AjZ4xqIxfkcKNxJSRLuiBCTTSQlmcdZgNpCIJW1t7YIKF68/oMKreF6wZrsuBw8QX9L8eFgYTcXicSFuoO2ls4pQTqwI8VmGP03aYd8xVDNTPBsjNKTAgn5yaCKQhArkdJv5QwGNXQlcmpmdN38wZt5Q1KLxpGzrMplD29vbtCooJaOz/sDK2I5Vy3aWz5pzMLK1lVWbm5zUWHN7e1s2bPHJObv52rs2vXjB3L64BcJQeIriuJLWWieF1uGyRw9fBocsLVoiPW3eYFgNDB71FNzjNMRXtl4jTUvAAUDNJMjyuZUPgAsmo1ynxyc9gpMgCWS9zabu5/7Boa1fWNfa7Q+Joc/Zp599ZMcZkjHzdrx7bMXTgpVyJQt6fPJ9pwg4Fw2rY0trG7a8emFsWxckRjpgmcyB0iv9QZ95w0F7/e0vi16CcIyCu5DNm9fpseWZWVtdXLIHDx6LfsPPQ5iIaO7d99+2ublpWW02mox/uUZOcWq5ryCxOMige4CyUVNa8NiHfGV1Q64U2KrNTk3a/XufK9mSKgAeMU0ctAgcilZW1nSwI8KG60r4SaFwKirawsKyZU6yQvwWl6D3TGkEzfOEV/3De/eVFnqaP9L1e/vtt9UIlIpl29s9sMuXr1juNKfxOpOIRIy4+LbNzy2o8WXtQwsB8YQ2Ax1ndWXZrt+8qgIYUS+0IO0BXp6LI/HkmaDgBFIon5nLP2GJyaQl0nF7+viJeZwuS/HcrKyqcIMuB8hA8b6yvCoXp2q1Lo7ts63nlj3LWigWJrZlTGtgHQygsrnkjw26vL97aHNTC5aOTVnA4xcV4/Qoo2kgRValVpNImL2QdQWvKxaJ2OHBgehCoWhMFq0451BM4edDwA+FD0UiBQk2s4jjaZygt/VHoM9DWRD2Rw6bmZnVBIAmdPzfnqh2OHaw5tGQQfHiIUnF4uZzB+zTj++Z3xuxpcVluXwMDbtLaCJobbJK0oX6Q1gc4ULSmgyYOhImNZ7MMCGksGaaAR2l00Rwa3ZLIvG6nWSPVSiVqxXde4CPmzdv2enxqbQwqXhK+7umg33Wjk+Nge57ra7Cl4WJxge6oHgeTDROc5Yv8HPRlxDC432JkDstGCbACCphX9MJrpMsWt0TomPV6k2rlqqaVJB+i1Acagial9PTjNYBjRCiRiBmaZoCgbEDGM9QAG3KlM0vzFoqkRDafn5eEKc6ly0KYYbCWcTRpJC3+cVFo4zPFQv2fPOZzjH0GLhLoTXwQf/TpCuhXASKJ/Yeri3FP6AX0znWH8XRWaWq64VmIuBHDNoee8rjYX9esUYVXVhatqRw/znT5Gp1dm7F85LeG4mjAjNsJOCMAloNUrejf8flirRaTkPniERSr6U58xw0rUw9I2PQB4OJQV9nEOud34MnOpMyOOoAUzQqFO40WI8ePHnpPBS1CdxGuCeRkEIMa83aywA7mtigaD+cV0xMFJo3GloXKhz2rS/HJDzD7G9YV/L++T6aNcTQCtRzB62Kkw1O8j63mQe0bGROnNsCNLTY2frUwDVJOa+5bXun+32sor5/v5pCG+92qIZMqhp1slsmLBbxykCCP9RuaN5Yh9Cwbt9+53tN7dgxZpy1oCY3AMgBrY2J0J7OYESp0GV44RZEXcLP/KJw//7dd1tODWw27RPKWTgvKeqYYpIZMg8+kdWMtFp9HEaitjC/ZK16V5aJoAKMmSulkgo563es3awLKeABBFmAE8iohsKZjp1gDlAEuMzwrzKZnOKk4apCIZmZnpbLiNth8gzH15mCOEz4C9xup0sCP0aTFCWMgaE1ZHN5RXCDynGI4L3shQ96eqrOnlE/mytcTyLQN7df2HmNwx4RYEMjUSEa4bAaCjYvePcISwNer2wIgRXEzS+VhHiTOMjGAyWACQC0HwRMIA/RcEh+uz2DXkJB2bClhUULBRjBvkSPBgO9n4L4pGc2NTNpvWFXBRtoBmmOvCdG+6BW0Camp+Y1vdjbPVQDQWIodni8X3jfFEw0U2xwR/sHQptIEQXdBbWlecFvn1GnB0TK4xMKhl4BD3FGk51202qlshWyuMW8sBHebyMESEEFlYz6fUsnYvIeD8UiFoom7O//7z9jgeiMuYNpm3CHrNfqyEqMECKQOiRMuIPQDDF6pgHiMIbi5AlEdIAw2nOO+jboNMWlpTgXb9tcNnKAxvVlA6d1MOG2kblloSi0gAUDstVq2+bTZ3bh4gX59HfaVaXAPnx81+5+/h07K5xYp9EV7714WrR4KCIkiOJ268W2eIHrF1clQASNHguM4Yy7rdNEoEUIltMuXr9mmWze3v3gQ623pw8fW8gbtIvrBEV57d6DR3Z4cjr2b6+UVYhRJPiJLk9GLZ2IaHpwcnJiHgJp1lblWJLPn1in37Khk/CUc5twQ8fggI/YjRt3LOAPq+C4+9kn48RE+P1cnz61JUhX1yYnp82DuwQFwMSEPl/Q41HQCmjg0eGhzc7NSwgMoo71Hgcua+nzT79r+/u7dprPKoEYpBS+KlqBWrWu9Qq6h/B2enpKzbimcSOnBX2kiqbt0pXLKjIePnosatvlSxc1aj8r5C2bOdI4nIkSdpzQ3SgOQXcRgbKWue3TczPWbNVfTvtwseir+KSx0wQQn2Gn24LhkCaBTP+YZqFZePD4oQWjYbt48ZIsaVlz2ztPrdWtCKU+Lxbs+OjE+p2Rko+H3aG5bUJj4FQ6LYEzDe7uweG4sG33LHea1RSRYpdCOBCJmDcQEBUiNYUTCMsCT3w4oqR9NrXnQCnM5U5wWlPTB5JJQmoqkRaNRfqc/liYDU2H6QzFJmuZQqpZa1i32bErly/aTIo03bx9/K1PLBqO2caFNZucSiizojdoWb5Y/J4+B6oOqC8tLZ+FaxeJQmtsSZiIyQD7G4Vns9a0Rr1hly6vy7mGZiWRTNmLFy8skzm1ufl52WwiOASAwFp3fm7OovGYmk+aFdbR8sqKJjAgpTQ4rywImYwwOcIU4KzSsU4Xzqw+otYFI36aKxJHnS70NU7L55h4IIAP2PLqsvb9dgs3p6IQV84DKHsIJKHnyLmlB9qIXSZFxhjM6bQHYxF0OGrr6+t2nIFKyDkxYa6J8SSU93xWIHU3aNl83rZe7NjC0qKshtEf7ezuyqmKRoOAJGg33WZLZx8ObOg/oIYqVoP7Fh+LrtHiEIRGenKj3ZYgk8I3GECQ7NakGg46E1pMD3DggX7De4XPjpAe+uGzzR3tlSwyqCvQUbH+ZWJMswOgEQyF7RABNrTEIJSUvlyC4J5jW8xUEzQcQSyNUCKZFHh2mDm27Re7yhqg2ZmbmxXYxPrg2WTK+/Tppq4vLjZMjdmbobnifATdDcokHGn2Fv7wddrrPGi+UiqymSLSaPAMAehhmwu9jLMIrUs0MZ7CQd3Bvx/ji5HbZSMMCrBpBqAajpFhmgDmFkMoiJ2uDXphO878WZro97Gc+r78aor3aBwzjZ4ADdY2NpAU8WIyOB1C4QEuQObvvPaWLS6ujUXhZNeIBj/mwlO78LUTEz2r1zctEKDZBDwDcBgHP/JfceT7X/i4f19uOL/0jYthW572y+N75+DAau2mDmAfDybFK4JUj8/ypZINXK4xEtEDaRmoiGnXG7azuWWpRMyG/Y61mnVZdVFU86LAApEDQWFxNBp129i4qI2iWMD/etLqtaYQKUJeKDJBR548eSYqBoeuazSyQj6nB5/EPCF1hwcYVgihIvhoeopkSzzGh+oKKTg4yObmGPG67OgkI0oNhT4UG9TzhP5A34EjSiELJxrOI4gZG0gFX/XRSB7huAuAJNCQZE9OhGzHYlGLgBojQnr5h9Q7kMty+dxm5uet1m7r4KBgPn4ZYIVYyuP2SrjKaBeBLJvw0tqSuHxdRIs+r34fiD6jYjj1ycSUBfwR29s/sqfPNjXyRaTI4UUhdO/+Xet1OmoklHQZjtjc/Jw4xYjX4CYiosO/GkpEJBa03pD02ZYsxeCdUlhwSPrwo8/nrVErQS20Tr1rPk9QUfeddkv3mkPhjS/dsRvXb9rs3JKl0ivWbBICEbVgOq2Cw0mcuT9kDrdXxdUrJIj1A5pPoYLXsNvtG4fKVM+t16zJQ5mgklBi0kbugJ1Xmigo5HksJh+ommvMh5XXbBex0kie+oWjfZucStqwXbNODz2Bx/6v3/4t+7+/9tu2urxgVfjV/b4VcnkdIqxRir79vSONvm/feV1j+WavI7QHjcZkImG7m8/s8saGUNbp2QXrDjl00nb79m2VCfnTE/vSO++Zoze0rb192z48sqW1CzZBSIzLZUd7+5aDipA/NR+aAevLr33gcopmMj03Za1ezQqlE0tNRy2WINEX0WHJKqWOLc9fspXly7JUQ2DZ73TkTsK4HV9vElMb9bb5gxELx+M2crpsaXVVhUYPS7VW0/Z38bLOywkE7jUcfIrPcRrmucBRaCsUeFhYQvUBYaPAzOZOhAqzcc8vLlgqnZRocXFp0YqZrHkHLqueV/TzX7t92959510V9SDkCiOr1ZSQSfANlBKnQlrGom4lxx7vW6NRtTu3b9rqyqJoMiCu8eSk9gmea0R1iAqBBfh50ISwQlTYV6Go4hJPdqhq7BMc8JFowLqDlrQE0zNJibf3Dw7kqEKqb8QfFReY/QinmsXFRVETXG6fGiUaZAAAAAkmM7wnXu1eR6LjhbUFTSxInMTBhCRJhJcU+B6v1+7evSd7Tm8A3UZf8fUI7dFnvP/++yrUse0TpuV0qnjEg55minVIjsHcZEpe3Y6R2775ze/Y3U/uKmFzZnZKvGjoCFyPpaVlTWWyJ3kJgTURhPceIH15qL0G32/AgYWFeZtMT9vjR08kyrx8YXU8wYlEVABzDbhOIMg0sbUquiB4s1k5noAqx0i4LUOHdNr/9GP/s12+dFmTv88++0xaIvzqeV7QYTDpm/B6NCUlcA6kt1DAS57pEN7iDkulEkL0oImhj8KJi884NZW2ne1NidiPjo6EDOPpjy4qFk0KlYbDzj49PzstXdCE16dCEtobY9G9/V1NJnFfAtVvtRsSnxIE+OLFrlBp9gFcbZi+8TBwDnAe4Rik++mhYO4IhYRGMOiNlBINSkly6VQqZbdu35DD2re+9U07OD60a9evi+KBCBvwgvOH83VlcWVciE94ZU/JtGpjY8Nev/OGBUM+S8fh/HvsD//4m8qWwMmrWCTzAbOAaV0L8CRE3TRaB0c5e/psS1OMVDJiFzZWNZVQBgJ6ql5fyedQ27inJJayhwJGkXDNc8o5SMPBdA7BMCFh/E6/d0zRYWLAZJjJwitDByhj8WhQlBfSid3sp36Ppu+xWFI0LK4z63lqCo0YbmLj7Iyzs4ImjOi9fNJGeKyQPVbT6Q6Fle9gnglrIbpv1m3Q6whp77e7ApCgSnbafqtW/2bbQQr9dlBvvQpIIhSLoKvxi+KdhGnWzszMvL3//oeqycZa0zFV+pU9JNN+AiVLpX2LRAtaC+y9vGRx+vJ3sP6/EKd+n0r3hcg4gKk7GNjQOUbJoR0AoF+6eFE2caFIzALhmHWHQ7v/6L7t7Y7js1dWFiXWAQVNRCIW8HvELUdtDtpEAUz6GwVBLpsVqsQhRRELLYaNUc4B4u+W7N3337XpqZQ9evpMBQIiOXy6oySvdtramHFaGS9Slx0eZeSfjZ+31+OwCefIsrmcBJsUBowjQRY4iEHJoWOw2CiWE6lJa7a69t3PP7FEOmGxZEx0EdFcZD/p0fvkAGHjBk3Ln+StWiqPlfOdtkVCEaEu4UBo3JwQbgGqHY9aoZA1XyhgvkjE0lNT1h0M5f7BSIoCoCfbLZMVIg8MLg3wjOE+M+LmYYFqwkFEQBUOGsEgwiqflaqM8aH09MzR71syErXRsCd7PwRoCFs9BEONHC/FcG5LJGO6Dv1h115sbVm317KNC8tyZWAs6XR7NbLnoAPBrZcrFoPa1K1bOX9mnWpb43EKHCXowfkMeHT442wSi8Gdwzu9p6RUTyCkgnVuednmFldUkODagtNMtVi0CYdDdALGu0PXhBVPs+ZFeFQuWgmhYr9n6fl5W7xw1TyhpFUbfRs5PbrW0Ou0ySgUa2xrxQSEdZvZ27JPv/Mnlooxgs4KBWMa8o1vf8sqpXMFHiFahK96VjnTCBhxXKFI0IvZ2++8I29y7vnR0bHdf/pMUw8/6bNEifv9svBL4ME9N2/7RwdqErA7pUhcWUmsB0QAACAASURBVFqyAI2K02ONds+WVjekaaBvzR0f6zB78fyxPbj3qSgjY3egtFIjnR6nFc5z5nD3bGoubovLU+L8EmBTOe9a5axj0fC0tdpOrd31lUXxFs+LedlxEmo2OTVn+ULZphdopGaMFCcawHrx3O5/+l178eyRBf0TQuMW5udEJ1haXtG0C0eU5ZVle/rsmYVVyF2WBSLCycXlJTs5PVFxmD87s1A0LBcdkDh801eWVi13kLHNJ8+FyrXrFasjVIQjXKva2++8bf3R0A6Ojy2RTtnxyYmmLv/b3//7il7PF7KWy2Xs+bMnNqfneULUDvjkhfNzW79wSRMsxKs0tjTQ7FY0rSCQp5nMOPF45LS1lbUxRaLT00QD1Bs0nzTUQBgLzjG3WtQokkh741jv1YU1293dVeFGGilZFdjtgTg/fvJEIlzSOEWN6/bkWc/z82qEzz2GCre4sChLWNyeoC+x6KHy4PqEZgihKO4vg07Xrl+7Jm9uUGOaUcLBGHsh4EulU5ZKT2pi0oWCpFCrmqYFufx4crm8NKfCFv0f+y0PBJaez59vqdCCzsQUgn2NAomQMZrWnb1dARtkB1DY4vRy+9oV2a5S1u3v7tnR0aEmo8nJSSueV9SYbL04UIDO2uqkisNw2KfnhOKP5grnHihGFIaxaExe+4ABiMCZzsCLB8WmQEynp1UA4iImIbzXo6kf+zyBXdlMVg15IhFVZgVmBaCBjx4+kvd8IBDRZ4XnvbaxodwQmkgcXii4ycMgqwAx563bt7SnM4lMplOWy+bsm9/+ptzB4om08hOwN4W/D21Ku8lwKHAGwAetBgI9ihz26dR0UvsAUwAc1zBnYANZmJ9V4by4NCcBLE0CVLmjkyMbDPpywYLaN248arLkRIjfao/dddjYoPQsLi3YbCpp5+WKPdvctt29Y01PSAWm4EKzgeECehScZHBbqtZpqt2i8wBikCQMb55mgnWUPc1b5vhYTjvSUYSYdIa1B3AdeLYU1jM/raTc7OmJXOE2n+0Y/8h50iSE76WbGc0L11PX1RewTqujNRIOBLVHN2pM1vwWiSa0nzL14dneWF+x6emUbT5/puYODj++7gQMUh7WymeisjqwCnU4bcQmjmvKAJtIE4LPGcz0ixqiXnNZPvs30w7yf6RsfOXxzjlJ8R4IhOzNN79sCwsL2gtevTS59uHaM6aatds4jz0yj4esheg4LRUr0Ik/83P/onD/H7kDfwVfszbttZB3LDIZC7FG5p5wiW7BCIWNEXQE+z8OTkSYgx4WYWP0GWRrajKp8XO31dBYDvcXxorLSzgq9C1XKErseaTIafzW8U1uazPkIMNejsJ9cmpSmz3peWelotT9oLuvDmdGuz4vbiDEnlft/LwiSzK4jYxXh8OeFM8UQ3wNxRRo4ezcjHWaTQVcwKUF+QBhoFkZuR3miwbMG/IJQaBoD/gQDXX4dm2IEiy129Ysdy3gDQgBI+V1Egsrx4SdZnI6bChSsFkDccf5DbtBPIWXV9ety6numhAyBZpZOM1buXQufQBIjiza2k3xIovFghwb0qkpIeEcTP2BQxsgfPRILC6khnTDradPLOz1WpwEyrMz63U7QiA5bKKxmGXzOSsUczZJcxJHsFJScTIadW1xaUaFYblSl8CJToLr2ay2zO2YMN8Eos+BWbtjLugaOD+8dISgcZuamVUBOxpBZXFZf8A9wFJuTlZ2eOkzNsdWDcswRIGISOvlmkb9WH+dlYu2f7hnu1tbdufmDfNOOIX8kBq5vHHR5tYvWSCatoHDYw7XWCmPlzGjVmzEaDRw89hY35Cf+tOHd+2Pfv93zOXsW71SFDcZtFSFRZKQkI68lGcXZ80T8lqT1Eb8hTtt8/qDKhhw0gFlPTklgbOiYqNWA6kaH5gIv5RaOhxqUgT/cnFtXj7SnXrD3A6XjQZOK59XbGPjkr128zW5MlFcbz1/bnuHe0prDUQC+p4f+eGvSkhI4BO8UafH7LySs3gqZI1m3Yp5wr0itrt9bOHQpB0en1uxVLfr1zas30N8ZBJwQw2ZX1wxry9qLk/AlpbGQl9Q2/zJif3JH/6+Pbr3mY36bZufndKaYMweTyDsHtnC4pKtr2/Y7vauTSVT1m001Qjz59r1a7KQJI4evi86kYWlZYvEElqLC0tLKg5LrMFO1wq5jH380bfFbwV9RGQOZe3x08cSxy0uLdnpSU7pj4g3s/msigzoXrVaSY2xqCK4opTL4uJzapNaCeKPA4syI5pNTWqwHMX+NZVIKniLa0YRxLqEErCPdzoixmjA+jawRDIubm32NDcWhlbqFg8n9P+xVaNBHaNQTu1LiPFw9MjmMhJ0ls/Ox2itxPw+PUck/c7PzlulPM6p2Nk5sMtXL8sZBgCB0KOjzImmaoGwXwJvtEI+QgmEfo1sbmZO6aYU/ktLS/Je5/7lTk7F9ycBmakiugQ47kwDKXiZ+sGNJ0wqByWldC4hJNM22QWC3IdDCh7DRvfF7q6d5vKihOWxpGw07NqlCzaVjFm1dGalYl5oN05VANaErvF9u7uH2oump5jG+MzvdQppZT9YXl6zK5evvBTZ9tTUw5UGuNnb3VeBjjgZTjgFPVoB7iMZBhgE0IijZcFphec8yBSkWNAzNjvDek1pooioEjR+aXFVPu5MBrAPJDGZawbPH69+JsLQgvABh9tLo4kRgjQIvb4yB9ChEArh9iPwR0yLk9UY0UWIzAROoUguE1pPoYqJwMjRV6HKtAGK1Yh70h37/s/OTsteGfHr0irp2Q07wYq10bB85tRc8O/la97TVLSDXgNRp43Gnu0eMjB6FsYqkrOy27dHT54r+IpmlmsFws9eJhtin1vT8XZnIHEz61TuK40xTx03F3QwWAlrqhDAD76n38Xvpmln0kzuwsjBe3GZx+u0SfIbvB679/l9azY6+lnOl3agNDDRSFiAE8WcLFnJA9CzE5C7UafT1FSYtcz0i+J+aXFBk7EECcaVilys9g+O7OHTTavUEcVH1ZxhAIBGBQMHzkRqEwp3prw0PTwDhPQR8lStuuwsO56CffH6f18BWXxDcfhzL2hjX/nKV1Tv/NeoPGLw8dcCWL148amVyye2shKzWNz7klYzdvDTs7K6uvpf/+Qv7sBfyxX48pcW7Ob1Revh0UpgTelMSDAj42y2oJAGxuUglGyqcMt56J9vvhCaABWFZMlC/lRCO/hnoO5QEK5cuiruNYEJzW7Pjg8y41CG0UiHyMbGsoJ0sILC/oxpTLFYVtFPsQlSikvK5csXNBKjkGdz5etAbynYKzWSC6vi0tONM76Fpw6PnQhunBTo9hvVmiLPQbLlBd9uyD+73KmZJ+I3+BfQYiZoXEYTVjurWCqasBgFZqOmw4guf211TfHUz54+1eFBkZ/PFu30JToUjYTsxvWr4yK5XpdrzPzSsh1mT6wzGMp5gsMUKlE+m7XnT55arVZWoUJRDcIPLQG/+ZWNCza/tGKz8wsWiaU0UoXzzDSD4v/g4Mh2X+zY/va+0jFB5kAfcRK5cfO2eJR/+tFHVq4UxQEfDjviw4IYdgdYj+Fzjt8wFpQ23rhtZGe5kiVjCdvb3LTRoGOJaERWlzR0bJrPnj23pcV1+9tf/RELBGJWLtUsEk8KuYZ6REEXCiVEe3j08K7t7W1JwOdxeayKdaODQqNvJ6fH1uvDua1qFE4oTOzlFIPNAMFePD1lt177kvyDS7WxWwNCwHAwbOlowh4+eKB7DEIF+vn82VP5+SM0hiP67OkTu3jxgihX3U7TorGwVRsVS01PWiQett2jHdkPEtzFOuWQOz0tKp7b6wlZr+eUTzZUC/y8F+dm5V5TOi3Klebi+kUVk8mptBXK0KvK4sL7mAywIGn+AiGLhsJChSn44P7KtzuZFKp1/epFNVvYusGHh75EXLg34BMKB2ooN5QJt129esMGA5c9evRUzVe/37Kbt65YgiK32bI33njLlhfWrVJGvNaTBSTium9/++sS9oHmvXi2JetJCjMsKUGAadjDwZDdun7dlhaX9Py92HourcjU1LTW6+PHz8SNv3DxsmVPC2rIY3EmLeOEz3IVi0QExiG5qtx7cF9jbWgLOBIBBnz7m9+yw70de/311yx/llWTnkyn5Y6UzWVFQ8H9hX2IqQwia8SnF9cvWDw1KVQOm0USH0H+Gedjxj47NWtBv0/Jzfs7uyqeQXG1z1y8ZIeZEyuelewwc2TdYU/88KWVRTng4LByfHhiq4vL9uDJM6Gv8RjNRkxWgumptKzo0AA8e/7Ujg+PxYkn38Ez4bEJn0vJvewJ7J0USBSeFMbXblyzw+Mjm5yZtgm/T1oc0P/5hRm5XEHXGkfH4409nuYwhYQXzZrBWYb7Wi019HN59hOJcSomPGqE9aC97F1QWc5KZSGb6InwsuezUcjTzMi+NRYVTeYwk7GZhUVbWFk1F+41tZr5/R6FT/XweMfit1q3g/0T63RG5nB6VRRCTUqncSzqWSiI+Nmvwh0dE0UxxR1NDHt4IoYFbEPTFGmPsBgcwJ1tyMcdtA9tEYUnhShNMcUA4VoIbBFsv9jdssnZSRV4CDmZkHBv2S9wQaLo57MDyuDmQ7EPoAOtkjMFgCmVSGmPYF3iF479MKnWvO/HT59YKB6xershEIaRM2FRuCKxzwGq4DcewzBhfkaiaswaKmd58f8Bo7D4xUSASWm1fm6z87Pm8aPFCooCR3PCs5g/LSjQr11t2ag3skgwbrOzC2pOcR/iZ3M9oSrgCAN9cMIDhXQcsEczxntmL4UyyLmJ/gRghGtQLhXkIEboURKLzoFpL2nUWyqemZSSngygU8hnRbUCxCqX6zYaAHaNU4m7nY4lUzFbWpq3WDRkh0eHokhiO8yehKsIdsC4y1WqWDjSQHdEOSLbA3voUrkkV7O1tRVNBlwOt51kSElP2GRqSpMCDCe4vtAwjrIndlLAsWtM4dEZGcYiNKZJBpkkTLt0xrko7E1UxZ45rXTWt7MvEPf/br343xbv3Icf+qEfeklpHo0tH50OceBpiji70F6USlk7O9+0uTmu+9jrXZucAoa/j4U7i4DNkI71z794EHAK4Y8irv9/+lpf9dkbr61ZOOi3QjYrQSg8PJAehCygbAjAEFJxcPDg1Mp1bbq4DSBkwu+ZjbcFn7DVVFFAgRoNR2x9/YJCT55tbWrUC8+Nays/3zhJeAN15YheD44ytvl8W7z6ZovR40h0GZA4ECUQLuKbQXBAWRBFOcTR6wvRKpzlNeLBRzmbO7XlxUUdvs16XUUuP+9VoEVv1LHkXNo8Qb+QOEQ2UF0QYgZcHmtVGnb10jUdnPuHR7JFIzQCRND6XY0Cr12+Yqur63Z0nBFHFSQYfuja8pJdu3xRoj9vMGgDp1MeuFXcKRym8T3hGDwcXO9Br2253KnoPBR0iEhv3LhpV65dt3A8YW5vQNQefyg6ttPCIu2l1/HB3pGaBh4iDja4jPByKSooCI4O93XIJuIha3dqdnC4I3eUUiWPX4u4bIhFaQR4DkDBzgoEkNTlQR8OIDbjEIqOU++GfTnEvHH7S5ZKTlq7PbBOZ2gf/tDf1lQCzvbu7r7CN0CGdnY3rdEs2bVrVzRBQLtwdHSq5o4D8Cox4gPsRhGWdmyORMeZGU064MEjzmJcHwiG5TFdqZYV1MR9cQ0ddnqSERWB9eTEaUiUBKK0E7a/fyR/+PfefUfX2OHsWTDqF/L2ySd3JY5sD7B+q9vIicd2T1aoWFyWK007K5Ztfn7VVlfXhMzTZHSbTfO5nDZo9Cx7kLXZqXnZvqGmHrmwMvNrzcleVcJZp5q7Qi5r5fOSuJ/cJwr6tfULsqucmkyIhpQvnlulUrdEEuTLo+aU8KWnT56q+Nm4uG7pSXQRIUXM4/4xOz1pFy+s2sH+nn33o49taWHZ3n/3AxsOnOJws15293dtZF1xG7GopDnmZ1TKFZucTNlwMNYHQAMa9QayUW12ajY9m1aGAQ5JTC0QGOJK88brX7atrR3b2T9WGM5P/dT/akdHe9YfNi0cCdppoWC1VtMmp6aEZt+5ddvufvKpPPXxez/Y27fbt27YhSur1uq1rN0hpMpjxdL52F3IYfb8yWNbX121RrVqmaNje++td/SsVaoNO83lLHdeVMPE/UomoFB4BBogmD8+OrSjwwOF2IBKU6wWzssqiJ9tbso1hML9jdfvaD1tPn8uQRxFHpQxGoSgPySLUFBjGlaKMhxyaKK2t3ZtbeWiLBIpvM8qeY2gs6/crCo1PQuAFtw/hL4tgsNoGutVTf2u37pqb775lj15/Fj8cywc4aRTpIP6E9qFewqNCO5RZGtA/3j2/LGQX9I1sSCEBvX85ftnEsLeAKzNMw1AwnPGxA4KDV/v8ris3e2ItoODGAJbnm0oaxTbxKGzxqtnrNWQneXPbX8vY34EjQk89Os2P5u2VIribzxpRCSMGxaNJZa0aCSYsF29cln2uBR97J/8OyJNzARwEEHcNrcwq8+eTiZsNKC4PdEEjWkLglfC4yLxiJD1k+OsXIXYM0HBI2EEqSC+NLVOfT4ahEKuaKiBKdRBcEDwOVOY3J6enuj9sU4BQaqgzSG/BRByQl8pV3Uf+FkVwoicTH9LQn8XV5Y0CYUiEvJ6VcRAralUK5pG+kI+y2QzFooGNIUTV9ztEKCAuK9RbsidyUsT1OxbtwmIRbIuWhO/haPkJSDk72u6AG89j6sM7lHw6Qc4w4RkONButCTER0PCfePvEPZC1eSs7vb6cqQJBnF3Yz12NGmgIQKEOT8ralJD01QqVc0xmrDTk4Im2Uy0mDKtriwJGc9hgZrLCfGHQwtFi9RuaJ68bzQTnPdQs1jLILWIgLFIBX1nmkRzQ1OJy9b05LSAJvYZGiq+fmF5yTrDvjQVaLpeDqj1b5w7GCY4HVgSjq1vezjrdPrmx4O+F7TsEYv8i9f/1xVQyik6sJfOMHwNf4e+ZmPjgmpcqKevXGXGQnumjVToE1atPjavry4kXn81lpjp9deGuOsBDgaFwrLoKNz/ohcfjMIGpIw/r2yN/qLv+0H49+Vpp6WiFBce6yqymZTBtoWjER2mcM19IUb2LSsR/oPXLX8k3Ide41YxTQEIak+RPBoMrNVo6tBeWV6xWDQhxJqACcRHhDWAEsBxxB/6+PjU0pPTKsChPkCfgXbCCU5xoXHOaCi/ZAd2jozJG01rI0JLTGrzFc0DlTvWaemUtVtNHR6EHnH4I3Rl08EajCRIqDH1LujtaOxtjBjr7Nw6jYaQRwJsOLhy+aKitzmcytW6NWplm00l7I07N4Qo+UNBa3QQzrQtxwZWKNpsMmnXL10UpcUdCNn88pLGoBTFeNju7Oxoc5XVksth+WzG2gh+2i35uINGrSwuqRvGmzuWSJkvGLHVjcs2GDA6xLUgrkYC5JpJCbNc7DCJE0cspfFoOCyfY1xRJtwj29l9YZ/e/ViiIDx/QUcTQl0qVimfSaBGIMbxcdHOz0iznbAwnsA0N46Bxp+z6SnLn+ZsYXZegkjQGpqntVUCe2a1Zra3tjWmZVQNh3V2dsYWluaFGsOH5XNBc0DcCHoDpx3PdEbIr792R/xXrhXCPpomuOQcvhR1cCiVbFit2tRkSuIshLeEm1BAg9hMePw69PBm3nr+zC6tr1kyHrXesGWpmaR1+yPb3tlXMxAMB6zWPLeBo2PeoNsccNkdZqVqc5xrEIrb/PySDulyqWTn+by16jVz9kdWKVYtlZiyeCppLt+EFUu5satEKGpBX3jsUZ5MWjKetO9851s2Pz8jDiFrC7SMQ5SDCX4xDcrQ4RLlgKLNAflDwSRe297a1E5JIjHoHRSI9NSkrgeNLULTe3c/tVqpJC3GpfWL4usXSzVZreLIgw3l3OKyZQtFK1UQkM+JskLhXj4vKnEV1yOQsE+++6kV8hmbmkqoqJqdnrXtrRcahcOVxfs5EktabzRhgVDCVtcu2oMH923Qq9uQg9U5lLsSKDzuM1PJpLi9xLozQXi+uak1wdYLpYAwNMKZmGzwmWgScPK4c+OW/PDhNL//zvv2zttv698eP34sZJDCHetL1i0JpDR/OKdAu3v67JEKLIpNKBpMDrEmZN+nOJibHyPerNN8Ia/3kM8V7Or1GxaJJESHweHD73HrEGu36gIuoOrR+DTafTXTaCP2drfM6RrZCRHyLzMeWvWmhKELc7MSird6TYulI+LZw0pjKjY1MyOaEY5ao+7I3C6a6Iid5oqioaEVohlBXIzAHtchArbKlTMb9vsWCUMRnBACnUol5eKE0gLKBCmnDgUt7Ylfz+a3uLikvZU9j/2dxNDT7KloQ5PTaQlnKfYqpZr1Wn0L+IJqJOCsI2hHuwP1pFIuanIJl5kPc16uiQY4h2tWBHpTXW5gTDyikYjoO/DPVSA4h+JtZ06zalRB6VmsOlMGgCddK5wVRLG7cOmCJmRMeqEGQelA73N0cCBxJxOcaYLgHCNZYc7NTovKR3FMkiiN/wSOMefw9ol8j1ijAVe/pH9DT4DrJvQv9iH5wCu8yCVHmny+oIajDuCCNW+CdPGBQComq5EQKdv4s5ME2rL+qD8OKXIiXG6L048L0rhZaCqrAXCCNOFRb2iZw9NxozVyqEl38EA4cQghlbVv0zOT4noTVuYJjPNLaEzdhOSQPIp2hbRSzAwCOAfhp+6UMBqePvxxGiDWCM+H7B99WDYmrVSuax9m/5NpAC0b4FKlokadF88Kkxim54BrNBW4npURnUpsivsN+i/ExUyGmkLQoaBxvpNBAt0U5xiuG/qYLhklPp+FwlG9dzzs0Z3Bt0aLwv4AeMU+yrRmHEY4FNghUXGrYg5AFsdIFpgT3rC5HHHLZ34Qqq3vz3tkXbNG/1u6DJq39957T/QrvgbwAcRdybsvC3nqDYeDFOEDGwza8nGXKPUV+P5XTZUZe9jGRKPgjVGwX7t2TSrub3zjG0Iz/vE//sf2xhtv2K/92q/ZH/zBH8gtgg/34MED29/f11UfJ5bVRLcQN/kH/HV50WMrMyANJY1fx7G2+N4GdUgHwiErlqsqnLC/E6cOL/NGXWPzyekpq4E4+BAOBuUoMZVKqzBhPCgktdOXUBSru+mZtKUnxwULkcV46GLbiNMASBRFDcLSeDRi7U5PNmWo4LHbwnsWRT5x1jzcmeOsJZMIDUNCZWqNijipjGpB/nldvnBRPNvtFzt2+84thbKwERZLZyoW2HzgNZfOz2VhxsYFdxpEHE9dfl4+d6YRZTCC6GYoO7/Xb163UDAgcWMkkbJ6q6uDZX97x6L+gM3A/UZoNLdgs3NzOvzgqOCwAAp6eHhomeNDWe6dnh5ZKEzaGembpMqea7Tt8/j1GcLhmLi6126/ZsnklKWn5i0UjpnH57cJLCv7hBEhgKtYo1XXvYTjjuYA+yY2ZFALOLgvdl4IGWLcjm97Pn9k3Q4odV2FHONZt5NDIC1PfAopNuFiIU/Sh1DGw8NjazVaKuTYPGnKEDPDYZyenFIRkUxGhE4xiQD9ubBxUc4SiO5oxHAqYMrFOqMI4PDBrAM6x3HmSOJB0GsOVXie4WhUzy3FPpxVnsfLGxe0icCDpZkD4UT4SPLl5NS0nZ7m7MmjR+Jdry2vyqkB4ViflMJ+X02cxq6DrrW7dQsEveYP+y1fPLMmaajxtFCkjQsX7dnz5xJRwUulaFJWASIsp8umpmZ06OBJztSK4KqwL2qRQNgcg5HQXAqQVDphHq9LX7u8vCybPj4XI+advQPzIbTkIjgROCfVuOKDj4MRBzH6AEJK9g+2bWVjRZQIgnZ45bOnFuTwrNfl+b+yvCEbzVA0aW732C/5yvXrVm+1hKpBLUCLgV9/7jQjpA4aATQ0ENzdbZyi4irkQSFplAhIYy1jczm9sGhffvcDi6ZnlP+gQkn+zRU7P0cXE6C8sFDAZ5n9fTs5QpBItHlCEzwQvc8++UT7AqLazRfb4gPjZIOQnalKEEeU0dC+881v2vvvvmsXN1bViG3v7KqQ2tzesStXr9v8wrydl0sqml9/801RGz69e1ccY+u1rFLCaaarQoXChrVDFgR0CsACXFfQ27BOoXpMTs2KE46lI6FqQZ/Xrl25bLs7OxJm4XkNt3/ocNpHH39i7c5QzwB5DDyH07NTlgT4cDjH/soIx4snBK1aMB6SrWut1JCb0uzCgmVPckqnljvT9JztHh7ardu3VcxkT7J2cnRs/mDI5hfnbOvFU7nvUDw2KjXx2qPhsJ4fpo2yDbQJXUdAAlxuOHwpwC9duKh7oOeEcKphz379139dhfHC0pyE7FiQdlt987gC1mjAoe4q/RKdB05ZeJWXy2eyZFxcnBeijo0wIArPyQcffEWAxPHhgW292JSLWDgS1wQNNyT+jekoRerh8bGeaXz1e232etJUR7LPRajNVATnFxoVGjCmiQQmHe0dStcQDRJ+NWmjfk+oLy4rTIFZt1Cw0Iy0Wh2lgkK7wYYRKglgCQAHhTti/5Ncziq1sTgYlJjgJtYBezANE4Um1A8APwoWONj44YN+Mx2kDkAsTFHjDQZs/3Df9g8Pv5c3ggsOhXoAS8UJdFpe8ehPjjPmY/JVbYoGOZpwi44US6Zky4vlJQm2LZy+OGfwzoeu1MFtjKmKzxq1czsvFaUhWZye0TODtaTT3JoYsvcDBkA1goIJBcvzsvlk4ri6RsBaWGc2918FfH8MVBaL7DX7Y1caPPfhxDPxqCN6DepZBjChyAbsw90NII80ZDQHmvjuH1i3xc/rWo3U4lrD2r2erjFrFjcuCkYaNV7oA5hUstaYjACY9IdO1QqcHTTB7NEur9O6I4wQwtaouix/OPYV/+L1F1+BV0U5e+GHH/6QdCGsk1eF+ytEnUIfC0m+rtPZsmar+D3UHU0hk5m/MsSdU6MBUwAAIABJREFU4oCHnsXJIf3666/bvXv39LD91m/9llD3f/Wv/pV961vfsn/7b/+t3bx5037lV35Ff/7pP/2n9mM/9mOytvrn//yfa3zGYYnFFag73SH0hh9kKs1bV+N2YT4kL3G6apoSUE0OIJBGNpEX23tKwny+eWyBgMNu3Lpqq+ursg/85LNPhfpOT6bFmU3Goiqs5eICqgzZ3Fz29OljjWKuXiPYpiiaBVQXxCWgJIyWQcrgqEMD8fkCViF+mfTJCM3WWA0Nn5MDF9rB0WHFXnttXbHipeq5RozcZ0RCFK/YUjJKpVunEMePHu4fYTjY7N3//L7QdgpmrOmEVoxG8i/GLeb27Tvmc/vss08/0yY+NZ2y5YVpi4aD1q4TPNET/WNxdd3u3nsgtwcK5HgobG0heQX7sb/34/ba669b5uRUHGaKQnyh2RhB+1wTOMq0xC+FOoSbBb//6CBjiUjC1tbX5XPvhfoSidnM9Ly9+fb75vHCoR4j2tXSud2/d0+x3yj+N7eejn34vWPRG9ZujB/9vpCK4FavYXt72+YY9u28lLV84chq7ZrGz9FgVJslKPG7735gf3r3UxUOCqfx+tWEgWxT4ON5XSqBYI2DgihkX79zxy5dXBcSTiP42ad3xWH+8b/794T6uVweOznN6SDBFzybzQspWlyatWarYieZQ9EH8FfGcpANHoFcKBKWzoJQmP2DPR0Ib77+ZWvWai8TGseBTTRmsWTcIlCynE5Rr37j1/5PcTxXF1ZEwfKEXDa/Nm9HWTyWm/Kmh8oCnWZtdVXvN1s4N7cvIOoIYU4gXg+ePLZMNicOJtStTrchC7sG9JbYlKz6KiR9Eq0eTZmPhNbaOKyL+4uHOAEwiBmv37guyteL3T1Z+Ll9+OlPiE+Oj3guf2Z/8iffsCtXrtrc9LzFIlEhT9svtuzR43sK3EGAhpMQexyHPM1E7iRrkWDQbt96w157420bTXht89m2edw+u3T1mg5mit5Ws2Yhv8/2tp/bs0cP5XGNiJpEUCgrxVxO+QY0mRRWBH6BQH/5nXds6HJq2jO/umZBYsl1PYjF9iiEKH9yaFi1IILF3vX+J9+xYv7UlhbnRLtinfGcoU9YXVm3nf0DOzw+tfWLl0StQ9D49MkTS8VDdrS/rcJ7MhlXNsLxwb5cbrb39q1Ur1kSm8RprlnUiqWybVy6ZMtrG/btjz+VEK5TylulWNCeDQcaXQoN1pUrV4QAg+rB+WXKw/3ASjMaScitigYGJBbkGOHz8fGh3JSWlpftrbfeEdf+2daOPXu+b2elii0szlkyHbNoNKjsCZKk9/f2VCCTaFssn9nKxTXtY4f7R1Y4q0gYWau17fKFS/bjP/Z37WB/184rZ/b+Vz4UWIBQsXRWsvVLl61SK9m9+58p0G19adm++cff1NRrZioteiNgCXQdmFtwq0PxqKaR7Cn1at3eeettXau9vV2lD9PEfvbdT+SPLe1Hq6zE7IA3ZBvrV2w4cNjDh49kI0uxzTNOsYkAHkAgkYrLBQaqINMj9nQ+x7XrV3QWALluvXihwhjXpN29A/N7fHJRgibHRA5uN55QrB3OUdJVEfPiRARwVqmd2+7ejtDc2alpm0pNWuYoY+1qUzxwHEbQP7EHAQIgKK236rJSBQEHjMAfHaqRY2jau6FQsdfPTM9ZPJGyg5NjOy1m5XjFJAgQAH918e2L52rMh8O+GpzV1RUV1YRMQZFhWsbXUQvQ9OBYc5LL6vzD7QdgkEkdIXTos/Z3dxVOR/gQzz1nAvvMSa5o59WadfpDiyZSKoD73aYcz7DQbNJguhAIcz8nlAMRj/is1axYp1WTvszRoZkJacoSCSVgNdr5WXncoKIwBgpwuRTE5JrwKKk4GPLa9NSM3gtnLJMMphhQHE9OjmWbSXNNQBV2s06XV0FavD+ckQBp4LQrrbw+Dpni55NTQBIuzkB+r9/Oz6uaUjGZZh2xf/m8TvP73OOpb7sFLiTxdNiPPeapqGk0WIOBU9emPyCEyW2+oNfcQY/1Rl1p0+olp5WPacq+eP33rgD11yvknSId+gz0SfYyaK2g7fz9GJl3qA6jyeV8GQxKVqtv22DQGQPfeLnjc/RXgbhTxIE88pBSoP/CL/yCaB2vCvV/+S//pZIBXxXqP/uzP2tf/epX7T/8h/9gv/d7v2f/7t/9O7tx44b90i/9kv3mb/6m/czP/Iz91E/9lH3961+3f/2v/7WukfygCwVtLD+Ir//l71yzq6tx+9M//VioAZzMi5eu6DPt7OyOrQebLVEPQMaGNrDJmbTsCD/59HObnEyOKQsjsyYUAgwknYwdETaU9LB1uyjuUdtPKWiDTppRJQmC0AIY1amecJk4oCSKthp9KxYrGp8yhkum0uKgEu4AasHBwfj6/fffFapz98E9IYaMjwddOnlCAvAcRcBUlPsNyAlrAqQYoR3+8Xg6V2sDm1+IWTIdV5EFDYexOsgkvEwQfw6iWDBo6STiXH4+nHKQGBBGPKhPrdkY2OJiWvxEDnhiorEFgxvZ68OhHlk4ElPwEQcNyDoFLj7MBIvAJyxkc3JgmJ2ds9WlVVtYWJR6Hg9fN0E9q+sWjU/a2VlFaDd+znD3mShBa7p566YaoM2tJ7LUI3SHogzkenp6XhSK3/vd/2S7288sGQ9bIEg4zXMLhIMKy+DgQ6MAZx4kuE3KbH8wpt7EEiqgobwgEoVXXK7UFIMOVJuMxmxxbkmHCDHrNLpwkKORuFwFWD+4G4DOQjvgvvD3HNi4CPX7bdt8/tQyR/uWiEXsww8/sMtXLms0S7GM8wtiZA5jDiN44h99+zsS0s5MTkrch2sFfFQEX9Fkyu4/eGKffvbActkzJU+63A6rD+oWmw2aL0pOgdu6TYf5EUP5nJYibjwaHQu2huPR9pWrl+y9r7xr2/u79vGnd+WPLleTVtXOocd0B+ZxBuzi8hUdVMMeo/+RXbt2wxbnFmx//8CyhVOhltitxeNRu3PrlmhgJxlmvMyUXXbt5i1bW71g3kBYabJYPiL2pZEG4QDlooiEb7p3tK9ROJ85FPabl3AXx8gq5+cWDgbFlX/vwx+WTSdUAfZiNBgIRWm4lM6LxqJ8Zkd7u6KVzczOWRD/83BYLkxj0SOJfA4hbZFI3IJRLOQCWgPcxwBFgBOLupEaKL5HyYZu/JVbVqeh7ncVS+/2OOzFi02bSqfUcEJHYZ8oV5sWjkIdmRMvGYtZGsteq2aOYcdq5YJFmJb4A/bdP/3U9g73xTVHoDo9Ny39BIwDDhpoQVs78O0JSFu2RuncHn1+zwqFsq2sLNkbb7wmdx9AHGzzaGrZP0COP/roI7uwcdmuXb8tp53jkyO7d/9zWakSlkOUPIJvHGPgBRflM+9VMx6WbaxXKCJUAfQ80FygCJEMS1G3f3Ro0wvztrC0IGvMEmJNc8k21O/x28bykh0fYEfpsbfffetl0uVw/N/hQPqa02xGblYUrwc7B1Y7r1giSroyyaVQDbAgJOzJL2oHCG692lAwFlMyLD3r1arSqXHfwhUHJJnmIl86UdIrhT56APY+Qolm5+f13wrUuEpV3t78TnQlPh/OLS3r9HsCQzjU4T8vzo+1AZpQ1+uWhHYUCOqeM+na2nlh7sCEOTxOS06nzc81G41kr0iRWzkry32EqQGTKBoTUllTMSYg44aappg1gbAXkIT9COScgrE/7Fg8GVGAE0WlYzhhXpfPluYX5HrGJILvE2Wj3bLjXFYF6JtvvinXqK3nW6IggVbTEHFuOB0jnfOhyFgThMjWZbjqjPUM0CFXVlcsc4IPecNSk0k9s7FoxE6Oc7b5fNMCPr9ogOx5OMowhYUi16MY8niVjoyzCs9qp1GXRW972LNqs2OOCb/1+5xGLltdWrAf/vBd6WP+8D//rjUpmhFsn2ZlhRoOhO1o70B2zJyVFFpkSdCIA5ixpmg+oGfOzy0qzfskc6qJczjit2azoilwNBZSjaN8lD6Ul5FyBgDaoAGxhiQyFpNhLGhkUgsHGr9/agDoNFCdENzLWtcPJ3/CvG6AMiawWGHW1ZRQE0RDfp1ntWrLavW2ACpEzUPX0AaOgbUHHQvHI+by4nrUt07dY9XMF4X7X1R/grRTnHMG+XzUaAQzue3GzS8rFM7jGRfzrHk1eS8Fq9Qo3M9GY9u6vYLWEsU9z+tfauFOoU7BzsO2ho8tPs2Fgr0q1F8h6D/+4z9u/+Sf/BOh7RTzrwp3CnaoMr/xG78hhP0f/aN/pPEqFBr+/y/+4i8Krb98+bKEhq+QdwWY/IC9bq/6bHUOjui5CrQvfflNKeTv3X+gwoCHGyoKRTFUow6hNE5TkcjmQ2GcRhzmdsmyDBEJGx9R2xzmbIyjoUsoM+KaXr+jQoVihAcdBGA8qu5rw+UBBamHPgOiyIiegxBkggOCmHNGaYhbrl+9bH6/27797W9ZrngmakXQ47V2vS4aCw8/Gyr+1Kn0lEaZ4wTImridOE5QUGBbuDg/Nxa99AYqRECmc7mihEO4pbBY51IpoZk8AHwPfuntZssO9o/0nlkboPf4ehN8RJF1sLcnBGhGTgNejQkZp0IPwbaMQwjuL2FHs9PT1qrVtNEhjIMbSEdDqijhJaVaw2q1loSXDseEebw+++Tu5xaJJ+zWrdflP41WgKfsyeMHtjg/bT1SUKtlbaCTk7NWOi/Z0ycPzOdFZFS2chVxkMeWl5ZFieGeQ5XiWkLRIbWTBkfWbZ22Xbl6RZxSKEJQgQ6PM1ZC0ESj1McK1KP7vzy/YFcuX35pfzkWX4nyFAqLBsPBxyFNkY39YLVeE/qGaKqQO1Fxe4PgEi8uFX2bm1+wx4+fqMHD2ejho4fyVabRWpiZlxAaezR4kIx8Pf6ghWIJe/j4mT15RiLquVB3EKaRr22zK5Nm7pGdZLJ2elSxqN9vl9fWrFYuCYkFXQoSPx4I2Z1b1yXUJLzmj7/xdas1m2p0mt2OUFg36yUcM9dwwtrVjnkcXo3pKZIZxzMRgpf+YntTz0CpWJC38sbqmiY+g2FXgtSLl68IjeV6ptLTKpRAxjgMoY+wPqfTk3IHga/6td/7Xbt85ZJdunzRtl88t2LuRNzb9fU1uQTBdwaSorh2utx2fJy19OSszS4smy+IEM5jw37bSjRrZwWl5FKs3Lpzy/zBgBBFCjgazRkSVic8KtaVKuyC++1WKi7/W7SMdl1e+RSt3Vbbjg55LhoKpGl1GlYpn8sJBCoDSctMtaAN+YI0kGH5bSOk47n54//yBxYOeqUlOS9kbX/vhZ2dV+y/fP0jiQmXlhfs8ZOH4gHPzk1b5vBYVALoWfiWu1wTcjeCjvL0yTM1iiDu0OLqlZqKSYEHo3ESIBoYrGPTuBjded02NtYkGH/y9LEOOkTFUAQbtYbcNZ5vbVuvT5bFmkSIWJuyfwl17PeVFMl+CD2N4hhaFB8aKhfC3XKzaavXb1hqftFcHr+AhgphP+iGXIjwBjY1My3RJxS4saiIAqqnwnaEEGNA41VXSjEHbqHIKHuo/RYqEK5ap5lTheJwPfgROFeBHIOWjg9yv74WQfyEB+S4rD0CmhEFL0j8hUvQ3CYsgyd+H5eSpugPWADKorHXkyc89MXFhQVZnMolZsIjYSNFfzSeUOPOhA53FK6By++2ieCERdJR6zlJf+2Jtx0l1K4zsM0nW1YnUTQYlW0m3af/5bSLpoD1IuvcgG8czjMciHq4uDRvoZjPOt2aqDYcWP6JoE0MvOZ2eNToI7BH4A044/GH5dkPkAAdBL44FBk+l3RJCFxbY8BAdoRBv/zNoV8F/EHpULhWXr9PRTcoNc0g7ldQ0AB4eG4aNGrdntDrsRmAV/QsLA9p/EKRkNyV4umEzc3Oys3rNJ+3YqWqZgdtIV/PnoxwGScpqIKZgz3ze3jOA9qjOTfQWEAnopHnWUSknYjRgJYtk8lq7+VcR7DImeL1kDTu1xrHUYZz1ZzoIfqiwXBfYAZLk0BaeK8ty0YAFP4ArgF4nJ2Vx01JMCJtBbRVHjKesfG+CoCT0JSIc4pGgUkimgIso5nmjkYEPA7tvNiwapUE14FF4gGLpoI2mhgqf0MTSrdHhX6v4bXy8V+sVfwBK83+0t8uhXgo7LHJyYCFgh7tGfV6z9yeuH34wQ+Z3z++ht8Tnv5XQlSH9fuEmeEm2FJxryCmvyzEXSOwmRl1dj/6oz8q3jrUmH/xL/6Fivj/+B//o97cP/gH/0DFxC//8i+rKAdNp5CHrP+rv/qrGq3+9m//tsSSP/mTP6m/52dQAPG9HHog8bxA3xFM8bWILX6QXrfX/LY6G9SmDEo5PTurzwinj+KA4ogpBeicPM5DAVnEwX9nlIU4Ds5eIhIVzw4LPpAphEpseodHJ/JEnpqc0jiMLh0lOd04GzrFbraY14HLwcchSDEPkggCT5opBSUbFgp5eO9wbfFLZnNjnPenH31HokQEMz7XhJUKRXMSdOR06L0Go1Fx7uDpwZkHyXm29dwG1pe1GQ4xbFgglVLFe4OilkABIPYZO7cqTgQ+vy3MzmmD2t3fES+TBkKFQAX0EDslr9wBovGoLAvhs+JIMiCEpVm1QCxsSysrsrmrnFft9CBjRzv7cnCZTk5aIhGxN167ZQHU9Ih9hkQNuywQitrzF9u2sLiqawFnkM+zdumyza2sWTSWkicvh/nm5qbFIyGbTsft/mef2NNHDyXkoskA9VlaAfWbtFZvzFdttxoKk4K6QkGKEJWHF+StVh173veGfSWOglRKfR4KKRacdcOhDf+Q7+Ezc6hMxeP21pffEr2Ge03BRPMm27paVZzbXC6rNUJ8+m9/7T/JTx3uM80DzTDPGAgPvG/obu1G02Zmp83tdNje/p7FU8S4R20F94nhSO4j8EkpTN557z1rD4b2fGfPKs22RWMJOVkcHO9aPBmwxeVJIamnmbw1Kg1LRyft/XffE0Xjo48+VqHzxpfetCsXLyihL3d6ZBvrywofy53l5RDEQVqrt9RcIfKsnpftcPvEnEOX0gNZO+sbF+ytt9/WoQ4XlWtYlHtTxabTabt567q5vS4VdozdQUAQPBJLjrAM+hXBK1AEoC0wwp9fWJbn+n/5+p+If/z6G3eE9JbOChLOUqCe5gsWCmNlOCvUnBFzZ+CwcIIizS8BL1z9dqNqE6Oe7W89tt/8tf/DFqYn5fRDSuraxQ0hfzSGaCpwH+FnYauIY1IkDH0Czm9AomqUaBTrD+8/0MaOBza88uu3bkoE92LzqR1sv1D6LFYnpfO83b37mb373nuiOdTq5ZepywF7+OieJmckAmNd9/u//581/TnTenSa2+O0RDKqdQ3KD52kVq7pvmELSQAZ3Hdw1bNKVe4qcMbhc3rdblF/WK/Q6WgoGcnjpEWaLBauBFFh1Qoo0GzWlJ4L95dJHA4dJ7mCCnfscH3KjRhPXCkyQFspbrnXCFQp5Mkl8HI9oiHzh8KWOTu3yMyMxWfnbXJuzkLeoLUqVdt//twiQa/1ey0JHbluUP8cJCoj/m82bG/30MKhmC0vrKkoZ91hi3lOWvPMnBq/AaFK0ajohkwHoCPS3CIc5YWlIMUlzx88Za4NNBB0PhTEzK0wEYhE0TphKEA4XVPhZI4RWQtVIfgIIdnzoVcxrb1+5bIa83wur3ODwgyhMc8IKbOIDXmB0AbipGI6LBAPWs81sGq7pvckC1V/2HqNtjkGE+af8KsQxZEIsbTsJ7tN0aPMNbRM9sha3SZGMrLuJJ0znmSKQGGfM7fDa0Ff1Dq1kXVrfes2epZCNxOK2t7Onnn8ESuXGiq0Off4Q/3AewRVf7WvM/UaWyDPSKiPCJ31AN2PMEC0FYAMaDho1NHOoAkAqOKzc77OTs5as9Ed92EjitWGvhYaZ6NdN2+QYKqkXb12VTqEo6OMZfI5nZt4/3sJ75qe1TSpmC/Z08fPFAyH9aLTDfDUtUwmY8VcQUFPnK+dJpMv1jCBgnHZq6I94ixFaN5sQqUho8IrQS2FNWDOcIRuyGlhBPy18bMlTYjDofdGowU1BvtK6ELYk4Kao19iqs10V1kCJHZ6XFq7CKDRZIRfOiVxrwHwcAxjOgtgRCJxu9O30hnrs6fCP5oM2PzqtHmCbmlAoNjifR8Oha1+bnay9Wd+5D9I9ddf93vl3kWjXpuawlVpnP7Lnn7ntbcsGpkSgIqGg3rvvzVhASxsdw6t1zvS88y//6UU7hTtbBZ0f7ygvYCivyquobi8QtV//ud/XoX5hQsXVLj/eSP6VxeTQwfknn//uZ/7Oftbf+tvfQ9tpyH4iZ/4CX3fP/tn/0yFPq8ftOL99YthC7pfWf04RYsBZcY/VqN1r0ccZKgRcP+48RRLcCXhuJfO8CBvCWWdm52xWrmsQ6HebAkxhNsNfWVjdWU8snRgz9XQxs9hGU8kbWADO6+U5JUM+hOJhTVi5HBmQ44lIkL0sJKqCh0I2tTkrDbw+/cfKIyHcTQx4pWzM6viDtPuiINO6iHWZ4y+aQ7gqp8XCnKLoRhFWAOKgtXU3PS0LS8tqGhkLeENz4Zaa1a1cYFe4omLPzCIKqNh4uY7jPOInXu5mFfWVlQ4sIEuzM/LqaQ16tjANbRgImKxRNxGfbOTw4yd7B7LE9zn8Nri7JS5/S678/otiTxB4UBGOBBwrwHdvnDpqgr3boeobI8tLK2KYw93nPcDJ/Pk+Mh8ngmbTERt2Ova0wcP7fq165bPFuy7H39i6xsr1mzXrDNo2ATUkVrVqqWq6DGLKwsS+rpJMazVFJ2emEzbwOWw+/fv21mBkfUYLZqanhaPHSEhtoSsFWgQ8WhM4UO4CdEIEVJCEb4MdUG+zgWFzDSbdZuemdbh/vjpQ238IPkIlSuNhmXz59YZDszt9UqczMga0d+oj9AwYPFkQgUwhyg89d3tHdF2QDg3iF6naDg6sJnFOZtfpsnI2b3PP7cXz/fs2qUFW5mfty70gWPsOTu2cXHDjk4yohoRv33z5i0d8OXimT1/+tTeuHVddJ5ao2TNbtfanZFlTvFOdooeQMAfjcBwQOMZ0GEJqnzpylX74IMPhAxCIYIdiGXheelMSas8V/DzoZ9g48ekiEkWbij4idN0EmZGCidrCvHpG6+/rnCl3f09ARCkoCKGzJ1kbPPZc9vZ2bfbd75kH3zlq7a7t2/n1ZKtXrliidkFqzc74hoP2h07PdyzXpfD9lSOSZGAz3o0jL2OXbt62e7evSv/eZoKaADBcESiwtxZxRZXLlgiPWOLaxes3uza0An1yCXxMHQhChimZbFEVKK/o4Nd++zj79gERUy1bM1a2e7d+8z+zo98VbSqk5Mjcfy5TjNzM7a7t2uHJ8fyHcd7G1SQZlJJzPlTFTPwnGk4eQ4NahNFTMCv/QRtTDgal6sT/HyQUKZAINGPHz0Un5fnE4QQYSMT2sNDklYptRyWzRfUpED3YN9YWlhQoc/ET+4rlZpcU0QTapGCSzqwWyF10EiwyIOvzf1hrcILjqXiEiSWay2r9noWnZy0jStXLB6NA3Daw7uf2cMH963XbUnkShEFhc5L8RIO2mn2RLoNONvra5fl/MQeAbKMo08inZRI3u3y6ZnGIYTnDQoS14pJ48rykrIcKMoQmpN8C6ff48FRxSkhc6Vc0vQALjYHObRDUGIKWp5pKItbW7sqPEFcmT6Sb7G0MGftekO6IhohKFlbO7vmwgVmOq3CErAgmYjbysqycgsGBGrZ0M4bVau3m7rnUHfYjxcmZ2wymrLiaVFZHICANFdQKl1eh4XiASvVzqw7aNrICQ+cwiRm8XhYhTsBd53W0EKeuJXzHevWBjYxcFuzTsBXTJQZsghwfYFWg8MQ3vC4yYCOYxlJI8jeBoBE4Y7oUvSibl8pyawFKKVMcAjZwu2IRp0iFTCJ55vGqtlsWzKeVuEO/xzPc9arh4lOOGS1RtVGjpG+l6kiydlMZrkPDteAzFZN/thb5uYWrdUkJKogATie6lAdmKgwFSKADAtKDtWFuQWxDqCXQedBVEp+R5mkVqdTUwP55IvCia6lp8Jd2Q5MAYIBuWHx+RGdUagzfYeahS6O84Lim8KeNFh0DTQprDkmdtBEWUNQdtjz8ZNn0uwcTWhqAY1TdUIiLgtZ3OFepXQSdjV09MwdcJsv7LdyvW67RxnRi2g4Z2fSVs6PbP8Bk5UvXv8jV4AJYjqNoyJuRjgkeS2VwmXrjvYyaEzsDfJsF2Xm1U+F986EZcs6nbqsWf9SCnfZEvr99tM//dP2O7/zO9pooMKApFOM/cN/+A+18eDo8N3vfvd7zjKXLl0S4kAoAy8WLsg56B2uDRTuFB4ffvih+O0U+//+3/97fe2/+Tf/xv7oj/5I34+w9Wtf+5qKPFTuPwivhWjL0lGsyNxjUagfhGhoyVRSo2MKLbowim6uHWPBIEmlHo9oD3u7e1Yo5GQHCQJePj8TR5VRFg9sEUeMdlMIMxsb9weuHTaQFHzaABwjjTrhOXJv8Fnm0AP1CUX9EsOSrojtIMmcxEOz0T59+lwbF4j/hNMl5Glmcsrikai44ghn2OBBhadnpoRgcnDQTYKyZbJZISr4VyMg4oAEDeRzsmmx4dJIoLhmQ2e8PkERScCTjez5sy3ZXhKwg4MImxGHf62OZdWEvIID0YgmCl3HwCLpmLmDJO/1rVFtWaNcs+Z51YJOj6VCEZtMJmxqPqnJ0KA3lIUXCJU6X5dDEwT0B4MRnr4OCwWionSQKDo+VEnz7Nvu7rbd/ey7NplK2pVLFyybOdEmSgAKaa2xSNAePvhMLiqzc1M6hBCxQReAM7i0vCjUiSa01e5qunJerdrDh4+FNqJXAMHmgOr2OqIlYcHZ77R1IGPtxiEFnx0qAqgRGgOSU+FGjsWyI20OFMmZzLENez25EZDOyzUauMxypf/L/rjNAAAgAElEQVSHvfeMkT3NzvtO5ZyrujrH2903p5m5EzZQy+WSBIMkShBA04JEQhBM+AMJwSAsGDIFyaItgIBlETAMgTApSLJNyzApUUzScskNszv55nw756rq6gpdORq/p6aHozUp7uwSgi1sLRp3tru6uuof3vec5zyhZP5I1Cq1ugpYfJhB4RDkYVPJhISNhKIQ9xEElVgXsgFNz8zazuGe3X9y31ITKXMHiTvH/7xiLx4/s6DTa2OJlNI2QQ6fPHsqShWWZZevXFFDQePJxnqcP9YxPL98DtzQQiGfip1ytW7b23tCLHAfwWkJxAm6kkTS7batMSWZmZUVH80eGgEXtLLcoY4Vx41Ni3h5qAA0yYT+YE9K4/T6a7e09shppdlUQ1qvVHUPvfrGZ+RLzjVy48Z1pTG+9eabEq+tr23ZwrkV+/znf8Du378rCtKNW6/YytVrohSwGuf3dqxJWmutopCxdDZjU3OzcoNqlit2uLtjH7z/nhUOD211ZcleevklFY6IQB0Ilbtmq5eu27WXXjUHqLuLcBav1Upl8apTRNR7XObwOKzTJNilbrVq2VqNUzvc21YQ03vvvGXf/31fEKp85/YdLZmgrgtLi5Yey1iheKxrAgEpjhgcQyxSHz15ojWd+4SGLhGPy72HwpOpIKJdKDcXVy/YzRs3RjkMzYYQfGzooIRQeOSOciquKMa43g8O8ra8ekGWq3uHh6JFIWin2L9+9aosACkG0S3cfv8Doelwt2nCYrGwLSzNWS53oHXmpHSippMCEC2PEP6ZGd0/UEZ84aBVGnWlziLSTacyKnju3r9nW7ubsvnMpGIKoiJlhGJ6a2tD4EEymbGx9IQ2Vz5Pu9u0RDImse4e9JjuwBotbHSd4uTTTMPP3t3asqXFBYvGwjY9PSUhvBzXoDmUyxaPJoWo42SERznrPXQHtKbQHFuNuooq/gfFpFAqy3kIq0gsV5leci8DAtBQXLh0ybb29qzT60jkzSQHvjrUQ0KOADtILfWEgircfdGAre9sWKV2YlMzU5ZNpGwiOWaNakOuVkxVKNzh4mOtmZpIWCSBb3pX+hYE/6HISEvSbJ1ah8C2rstc/ZA1TgZWL3Ut4otat90XzY5go8WlBVFaQJsTqYSsRtvNpuWLx/KBZ0JDkQOXPZ87VKEbCkdVsHM/QiOSGN7Mjo4LaqBoBrm+oK5xbfO++T2oZYAEnRbIpl9UQATBaCAAktg3WNMxZ5ChhtOs28HDnGDBkACLWgMuOAnhntEUPBjUvhn2eywVj1o+f6x9DcCEaSdTT/RdUE05D9BmoBOyF3DuocFybdCElUtVccrZS5i8ACjg9c7ajFW0xzWULos1lr18ZBE50s7gxEPAmBLSPV6tdT5PQFoQnGlGtoMDWaRCdcKHXlkDtZZCpnCPIeWYBiSTiVsihTMS6ak967nMaqTm7h1a7qSiSWNmLGGRiMfqRaftPPj/v8Pff6x6kfs3HqcZJVvBqX+npuO2uHDV4vEpopU+soT8eOE+somkocVc4qnqxO+4cFfEeyxmf+Nv/A0V7o8ePZITDBc2VBaK83/wD/6Bvffeexq78xySo/gdulG8teHB84AOQBPAzcDFSQH/27/92yrKeT0EqlBr4Lz/03/6T2Ur+Xf/7t/VWBiuPCInXovX/f/6YzXrsvMLSXH2unTU3EhYeGF1NTmuYwESAMrEoggH9OrV6+bzB4T8YpUJf7TeIDBpoA0AUVoyTVBMSMX71ua6wpmgD8Bz5CZXcqPXK3RNYkOEZpOTtra+JvQCjjvBTuFo0GJJEKG0xs0s9IQv4eLw9Cnc5WNtEvA8e+2eXbtySfxSYsTjiZjElqBebNjYULrdDiErhEhU6w2r1Rpy3CD9FAs4KCrEV4OKhoJ+O7+8otfLH+fkHwtiRmgBi9Kb3/i6VUolOX6QOkpBSXHJbkpx+uc+/73W6ndtfXvbDo8L5gkHrNHtStCKW0QIbmu3b76hwwq7e0qp+8xnX9f7toFLiXRwv2kYWKwJskLAiNg3Xyibz0Wh7pBlHDSG6zevWbvbsgcP79vzZ8/s/OqKXBIoqNk8OL949Q/aNTva31ZaK97irMT46xaLJZ0T3BdAGeGiwtmcnJixjfUt+/3f/5KNjY9roS5VKxZPp1RoTkxNCmHkWLBREgoCpxNB3Mkxm1vXFuYXNSWgS6dQlaZi0FeRxhdCPjb/aDJqoWTI3GGv+WJhS45nbQuEpcdGn7DcXt4e33tkg07XAk6XpZPEzoc1Oic4hsmP04GV3LKVT8tWrB7bwDOwdr9tmfGsRFkhT9BKuZKNJcZE0wHJ3t0nTAiLzD25IMxOz+g9RkjArVRFAaHdozhjBI7AmrwChF6TE9NKhOX6SY+P2/TcjDUbNVHO2KwQ+XLOCZGhyEYEzIYH55REzeNqRQU+tArmNmF/QOPkuelpNZMcn82NdVGd0D+0Gg178OChNvkadpnJpNYrKCXQnnwutzZ1ikQEslhseocDTSK4h44RTOLk0KjZ/s62xcIgY25rDwb2vT/yw1aoVOzdr71t6XhCbio72xvivCIuzx/nxSFPZ7N2UiYhNmqv3Pq0XbgMLz5u/U7fuk2sITsqqAkAq7VOze9z2/Q0QVp+Ozrct7W1Z+ZzO+3Nr3xZrhaHu4e29mJDyB1oIFPTC5cuyGEG6sC51RW5dTxbX5PI7fmLDesPhjoWcYShmhBVxSdOpZN2fHIifvfl1fP6HDTe2Mxms2O6PkgABY2mGZJvd3+gYpyU6Nde/7SahR1s/D70qAalnJudtcmJrL337nvaE/DeB+AZ+VIHVXD4/AiXmUB6R6Jqt1cWm5nMhKxrEZ1DFdva2hRiSMIpgAaNLWFrO0dHtl/ICXVdnJ8zrw1s88WaOO0kSYNc0hRzHXtdo+aOotrr99jcPGFg0Hhy1qJw5x7xIWgemqPPVKElsTre9BKux2N2UiwK9GAfdHhd8qnnWn704JlVq1AbsITDIjOt4o2wLlxZTk6K5glErNZCeMx9QTaKT2sNRRoTEO4HqH7QH9AlAKSAzKOByB/lRAljnaTQ7jvNTuply0xlrFgtWr1Tl6MK57NZaVgqnrJsMi2PefZVt89j5dOS+UJem5wZM3/QbS4XdJS69Z19Gzr61m7UJB71WshKh00r7FXMPQwp/AiNFcUlDV0sEbFwNKC1LDsxJvCKY8akgmKXfY2mmDChg/09nT/AbPYyqCKgxk6vy8LxmKid7J/63GQ1kITd6Vin3jKP06umC2oKRTsTNRB9XGNO69gFgzRDD0TkOUo/JfTtOHeoCSq0S0T6WI92+x0JsvkCaCJ12udyWhSBvnsUQkizXoLe6ERACmLvkKgeQI7ie5RbP9Q9BkildFWvTyYE8M4BaSjem62GGhsAEr/bLUteijgmvFDCMI7zuKFfAHw6lIcA+s49xFSCZh4nHRyPaD7YK1JJRNE+TfVzuYKVKg1rNAmkIkHXYVFQ4EzMgnCxfW5NZfaKJ5Yrlc3p9Vo0HrZIFP1Px0qHAzt49l2O+yepNUf0LxyGvJYdD9t4FnvPMZuYuCr9nGaOH/q5c5mcecHzN2hIy+Vn1m4Xv7PCnY4TXvsZPeZnfuZnhFKxuP7cz/2cihBGOiyyP/ETP6HCGyQZASpfIDgg5jyHoh60hsWB36co/8Ef/EFx3PkdOPKIWfn+kydPJFD9hV/4BRX4bNTw4M/sIkd82+4nOZ7/0Z/7+ZfmbX/trsaWxC1DHYE3Dt/0z/+FH9F04cmzx5ogsAiAkI+NTejG/urXv64NRlzcPT4r/L8pub9w/KYmZ+RTzc1dLBTlp50dGxdCiz2jHDNqqNjDtrK6ooUKqzdQrkRmzBr1U6FJr772skRIoLMgFCjvm82uPXm+MSrcBwRXOjTSRFS0MDevmGus3BDL1k8rH1p41RRDzXWJ6KozJCWyYLmjkj1/sq1ob5/bVLDjIHB+ZUUuBGvP1uS7jpAVdIyNCqS0Vq+I3jM1NdIA7Gxt2uryitAtirr02Lg12ohR4bzHrd7tiJ8H4nZuaVneufub2/b2m2/agCJ6atz+wl/885Y/LsiVodUcCQErp3V78OippTKTNjuHHznJnG4VxyiGCFRirI6dZHcwEg3LEiwUlh8+Rc2Tx/csXziw4YBxZ9uCHo8oECyocMgR+rh9frt08aq9+dWvC4mbW5i3yZlJe/zkiRVyBRU5jDFlazg7Y9MLM6JqsPFgAUpzRzAIHsX1Dv7RZtFQTJOBy5eu21tff8fee/euArc0Qu305G8PwjscdiwQctryhUW79ZmXzRtyW889tEAkbCeVU9ve2LOnj9ateFCxRqVp7qFDlItwyGflSkuCm16nZfPz0yqIsaxDfNzqNqzr6NrkzEjjwNSvclK2aDhu9WpDaaCM+vEnv3n9qgrNZ4+emvWgJsRt4dyi7R8e2NPnL0TnYJOERgU9C8TfC+ff4bJWvSPuOdxoRFvY/4FisS4hkKQBa9QREbqFniNKhXpB00ObePfeXfnuExY2MZG25XNLlkkmZUnIenRuaUX7LPQyXoPIb4pX7CQpEnCUgErh8zgsIfvUgS0uLcn2kOa7fUrqrUvCOAK9phfnzelz2e/89r+xcj5niQgNZ1+C28NSSfkKn/vc5+yVV1/R2PzkpGDtfkf/vvfeu7a5tmnf+71f0Lk9KZLjELHx8Smhxsl40jJjYwpfglr19tvfkM3YhQsr1uq1VLRCKbl59YptbtAUhO0rX37Tnj1ft97QIZSaoglqxdK5BVteXVLjvr29Yw8fP9VYv5A/Ed93emrCzp9f1gSG1E+alM2tHXlVM2XqtnoCFtAQgNJK3Fk7tZnZWa0lrGcOc+kYK7Y9EbFA0D8KNut2FQqGUxB85s2tbTkK4ayCXoDi+KTSsBvXz5nXPVQwkT/gMb/PI6oHnulQD8YyE5ZJj4kPzVqJocHxybFe/43X37D9vX0FS80uLliuUrZat22f+uxnLJ2M2+azF3bv/dsShUZiODq1hfJTdIZ8YWkyQMhWV5fs+3/g+2xze9NebGxZk3CeRksFFUm+05OTtru1aal4Qrxv8jbg5odDuJ6M0PhUJimtgt8TsqMDXMVwJTmRU8/8wpy99MpLNjc3bWsvXmiS9vjJC9HauEddeNSH8OlPiVrRb3ft0cPH5vf4ZPEH4EWxiAkAk9r7Dx/Z4VFBz4fTXKwWRBP0h322vr1mHr/HpuZn7QRNSLFsiXDUgqD/eL73cTYbk1ECDTmUSqKnouFR+miudKBMEBWxA7eFPHGztt88g5BF/TG7/f5d0UbYs6F+oeMKBnxqDGksZ+fmzB8KaiqIgQCNCOJY3LLIPqCYXdvZ1GQZDjf0sOz4mBpoXK9okGiEoawwAWJNrJUrSjvFQAAx9+TktJB9ineaQxoBnF1SyQmlNmN2MDEzrinG0cG+EPvN9W1rtwh4wnGqpsRoHFqYYjBJlIFEImILC7Pm8Tns5CSnAhlbVNYcJlI0xGf21TjBsTZA2YHiQx2EVknuTPoyUVBl04lDXK9vsWBUTQXTLiYfUGj5OWsi+hHAS6hiNHmrq6vSweUJVFvbtoNc3RIJ/wiwYx+HltftWL0JPQf/fsSwLhvgehMKWADXIcfA3F63ecMBq0Dhcw4tkorKmhk7SXJVcvtte3J3pN347uOTH4Fw2GvnziUslQrY8vJ1C4VnlMwMMv8RSebsPz9MXkKoWm88+/YLd7oCQpK4aFkcKC4oNnGQAYUH/ea/6Qb5lwIda0e+KMa/8IUvqPj+4xJUeS1+//d+7/e02P70T/+0fodi/5d+6Zf0mbCSRPBBEf/3/t7fE/+SDZ5/KfThpP6HHizk30p6K6/Bgs0Cy79/Vo/rixFLBDo6dtzkcHIZZ8/NzWhUidKeBQaOOM9hg6PgYVSH80QyM6bY8NEN3BPaThDPpz71KanKSSw8reBswvixLQQilRnXyAVeJlx2f8CLPEwbLB7aoLw7BweiKIGEkRhH8YB/8fzCrHyFQbEcbo8cHgjRIKmPoBgKXYJI2o2W7MP8WJL18B3uWXYyaddeump7h9sWigaVYJjLlSx/ULFUfNKqpZrQiVKpYAGfWwsePrhYryXiKYnimBAQJgJ/HrcYLL9oBEDw4ADiNXySP9EEo4+VYn+g8eTNV15S0U9RAooj5fbQ7Etf/H2F9Fw4v6KRLJOhk5NjpftlxwmymLb+0GNbW3mbnFqyqdkVC4Vj8ign2MWwgetiTXgqUalCMtptK+aKlkmNKfSjkNuz3MG2udw9pTxurK1J/AhdCeQWdBqhKQXh3sGhPX78XEUu6ZL5wpGNjY9JSKxAElIk203z0dy43baX29f0IT2eFpqGHza8TJwSKMgpVkvHFatVoZyUrHbKuL0nZwLaeJ5DI+T2uWx+MWsTU2nrOdoWjPptYnrcmjgjVE6tmC9bvz20dHjMludXVTg8e/LIfAEQbUR3ddl0xiJB63c7GpXjMnKYO7LccUGoKOeb6Ut2PKnzdJw/UdgU/GcanFQiqhj3h/ceWLFQlsMLFIpOv2/l04qJZdrp2eWLlywVS9r68+dyW1CjNjAl5YIetjqguFiw4ZY0sPn5RYmtoB2xyUPd4lpRUMn0hO4TjisF3/zMlNBpcgg0ynZ7VOhMT89owyR1FE4+aCVe80631zY3t/V6HiwR+y0Vsa++etNeffUVOY2AkEs81+qZo+ew+dlFm5qdsVQ2Y+/dfc8ePbonK9dYKGTNet2uX7thxfLJh9qQhFBhUk3v3b+jREjWNMTY45kJCeUO93KWHZuQbSTpoWz8+M+noCHVavb4wQO7dvmyJeJRuYxQGEMjkbh5f19Tg/fv3LWBuVVsjk9M2uqFVeu2ceKo2rWrlzTpQM+CNoYCAnSZ+7F6WtZx4t7hXDXqTYl4SQBGwIvdHRMgzgHeFUf5nESIIJ4jfnZHEzQ42y+er0vkCxeeewHbQD7noMc4v65zzXWLAwgWlgR9oQUZz6Y0LcOSr9Nu2MT4mIAQipLnT59pOknhDKUEYARb02qrbteu37BKqWrPnj4VCj0+OW51Quiio4IQxDPo8il4i4kBuiIaAllV7kE5Kdnh/pFoHNDyCIhjskNTvHeYoyqzsdSYrZxbHjmw5HM2lk5q6ujEKtdDnijHsCpe+2mtKkQY0SY5DdybXDu4fkEjAoThWsSCEXtYqDTp7JgaIbef/cAjWiH31vTEtGiUrJ1oUHj/aKJmZmc0Yj/MFfR6AAAUia1O3TITGbkPrW2vg8RYNJWw0imWqyUFhQU+pPTQFNPEgHKLlsKV43JoasdnarRqupegMAYcfgt7kiraK/m6TY3PCDHELYjCH/oliHk6mdK1AWWMRkKWxM2Wnsv7pbDnfAZApJOkw7a01qFxEAfYCYWEOa1TRS4cf2hYTAbHxyY0rVPDmSsKJkdEjPNYq4emrIVGU3/H5fSbw+mxyalZiaRTiYRdWF1VHsp7734goTFOQ/k8fv0jamIiERWFBwoOXPmXXrpmwyEar6ZNTY2peXjrza+rkYU7j0i0eFwQ2s3UgIni8+drSrOlwQWRR1hOlgb32sFBTkAdVB/OP3RYmhqmBaxnUIOZlIGks6bNzE5rmsMXfHavy23BUNje/Mbb9vVvvG/m6FsDS0xcnT7MZyE5tiL3slHuSjIesVajaox/abbRmg1dTnP6HBaK+DUR9xNY1e7YSRGLSlDi7z6+kyMAfeaVVxbt8uXXzOFAJ/pHtpCq1/895B3q4d63X7hTNIOSg3RTgP/jf/yPxV/nexTaWDfC4cXikUIcKgsFPdx3/sUaEgQdlBxEnudQTFPoEwABrx3OMc40vDZ/A0R/Y2NDVBx+RvGP2BVk/8d+7MfkOkNBT3OgQhef8j/hQZcK6sN7/A89QGfO7CZ5PbrjP4sC/talhE2lPTboMVb1aYQ/KhZCGlmzYTXaLY3QShVCc6oGPMCIEWcRcd1xKMCOqz+yLkPpvTC3KPHLMRHrJazxAhpRB0NRbQw/9p//tF15+TN2tLdhv/4v/kdzOjqWTUUsOzlpH9y9by92toXcksbocowQEWLbJ6ezFgj5JGLEJpEkyA4hMQ3SPYsKCIKOAfe8mD+2pflZO4TL2yzb9PyERZMhq7dOLZGOWSAYtEatb/vbRXP22CApcvPmdiHgiSnFbVehSm1bWFrWQt4gya9cEVpHBDmCGUJ/2EQY+1ZOSiqaRQXCeztIFHTNzl9cVbQ4hSOhTUtLhBSNCrHlpWXRsmhSmqfw0Au2u7dmmUzMAqGIxeNQPKZtYmbVHBbStKJUKZrLjV942xz9nnzQPaIDZcSpzR/kzO3wiI9bLOTsOLdrpXJOyZ04xdy798hOylUhv7hvJOMxIeYqcoMhWYJS4NROy3KVwPt748WGJlnyUGc8GvBboVQ0fyxkybGUNTp1FeB4SIeIS2+2REFiQ+m2B+b3BKzd7KrxiyUS4i1TaBzljszrd1o8GRGn0emmKXPo/GBPCLd1fnreJtOTFvIGLR6O2SOoIqRSoo+o1aiSLRaFf0zgSF1UE4qvegOffsa5TjttnFq+iN9zX1qIsD9szWrbEpGEiv25mUkFprz33vu2vokP/bgaQjZ4OJVzC7PijZIeWy1W7cmjp0J+oV6dv7Ai1K07NIsm4uZ2mGVSaYuAskbjEotmshOaFu0fHX4YRnZRhTuWkiSiMjFKy8v/aOS8EAyJzsG9BrrlcCE+qyidt3CYt3yxqs1uc3tHE53sWMoKuX0LBjw2MzNlyWRMIELPabaXy9uDOw+s12jZ0tS89dptu/XaLWPE9HTrhVUbdYWN9WsdC7l8Vjg+UBHFOZrAOSUYtHsP72pjplDDpQS7UBBdKBFQznBNwR2C5y6vrKhYLBwVIEdbNpG0WCioqRvgA+mS2ZlJmzu3KAHpUeHYjksVTZcAXlZXVuxrX/6qffn3f98WZ2csGgkp8GN+YUEBVviZJ1NRJVjjhR8JRzV5Y1JAoUfDDOq/vLxoi+cW5OBBUBBrmKxJnS41+TTRIa1JUfvgg7varACa4OXKlSoQVoMqSowHLnPYXnv91ihZsljU61D4wJl3GRM7jzjE2CLSFORzR/K1j0ejCuFyYftIgdzt2NK5FSUpUxxRmFLgwmH2Bby2d3BgmxvbFgpEbGF2XmvI8+dPLZlO2iuv3rIH9x/Z3s6hEH30DjTPNJdoVHDfqmDF1+2qIAUFZW2GthUK+ASARKMh5Qpgv3l4eCC6TKlYsWqpojWfpkvUsigTr7JV8WJPj9nW1o7SVBHHUtytri5reunxUZoimh+Jg7FRzR3l7cXamvjwFLmgugjqoU9SJGN3iTsKUyzeB0JmGpfdo11Ljqet6+hJVH16WpZ9KPaIUIW4/gjhwdeb+1/pq62mPgPUGiqMVDyu+9s78Fspd2rDlttOiw05gHF+mJQOHQNzeTxk1UnYjcVxe9C1w3xO6wXHC+46aDLiaHjZUD2gnA2HhNKQwuoUiMMxBYDi7+ePjlSoEwxFU49hQBlaWSAklyiSXFn7SV/1h/xKE5cHfbWqTBBfIGR+P1PatMLAUvo3LkoY6xDiaa5HaDuYD/g8iPPDonx+8MEdCUmzE9BZeraysizaz5tf/ZrEyQSgQa3iOmOvZs9hks46JjAuGBSQwmchs4W1+7Rat9opjQoe7IARI1ccGAo062iEsJmU/bLLJW0KNq0U7oAXs5MzNjk9absHu7a9u2tvv/Ou5Y+xjSWlHUtfeNbBUeYA61CAKRHCc6cQdwT7TCVBa5xuh1WrJ6Kz+lxea1Zbliv2recmafq7j+/0CFCgf8/33LCbNz8lMIgp2chh5uMi1dF/o3/4tjjuZ+MZrOawdTxDrhGLUrCzyVHAE7zE5g5thsIafjvFPd8HEYPrTkFOsc6izu9xY5wV9WzmZ4U+YlRoINBj4NHTMHADg+TjWMPr8IAmA9+eIodx0X+ocP+pn/opFft/2oP39ZWvfEXcegp3xquM5b6Tx6U5t63Ox1UIC11sdzV2Y6wLssLfYexHJDHuKvy9Op1xp6MERglUfF5xxikYQZTYYH0eKAVu2YXhKgOqwYKdyszYK5/+gv3kf/nffPS2nz54y9754q9ayOe0Bw8f234uZx0nC/JQXGP3ELcONoyWXbiwanMLMxKyVuqnWsSwpuu2+paOZ7WJEnoCgkQBj1PG1taahJizi1MaxSL8yk5kxN2snw7MNQjbwVbOsimKOb953IRIDezF2gvzByIS445PTOn62jvaEzcVesyj58/spHJiqfGsEF0WHQKdEDLiFe/B4SAUFCJy69WX5b6DIHdvd09iUAoNFiyatxs3b8itoVnrCBlr1sqiPrApzc8tm88bNn8waeWTmr1/+67QMYJcUhl4ywSDtITiQO+gadjd3pF/+87WhgqbvV2ck+A3ulRsgNgyLZmenrV6rWpdfJVdDmu2G9ImzM7PiUKDhSLI5nh2XNHioOpsVPAgj4oFWZVBOWp0mxZPx5VAKyeReNJcbpBCEh0DFvaHhB4+vH1fY2eaYoowc7slNNw72JNok7hzNmyKf7ikoGiZeMJevXnLEsGYba1vW07Jqyc6f3C2ORbcu4xfQWhwzqC4Y6OhiMSvuHhSUrODBaJSJl0+0R/Kx6M1IkjT6naJQnH/3kMV6LgnOX1u63SaozyBIP77bqWGrm/sqHjx+ODuJoX0c1xeeeVVW1m9YLvb2wq1gDbg94fUWBBbH4wwSj6Qv39GtoOztru/LWpN+bhg7WbNIr6AAqVoAEFWl1fPi0ZWrJBG3LQHt2/boDMwtw//6b49g24S8dn0dNZ6fbyiW0I9Z6ambDybtr7DafsFHIXes26jZT4cM1otu379qprO02ZdyYQ4EzVP22qsavixd7uWTKfUFPCemYDgQrS+9mxkkecJWDyWstnJWVm9un1OWfSRRsm9AsKHDzdBU5lkQh/JkisAACAASURBVDoBhUdtbWkydPPWTQmcsxMT1iXQg1C1dlfTHjaK3/2d31UQD0JdrulUKm7Xb162/d1de//9d+3c0pLsWHutts51rpCT9/z0zIyNTUyY0+0RIkozCyUKt4vFc3jnB9WkslZRwXU6fVtZPS/qEXxkuNg7ezvii+NzXW+25C4DB5ppyMVLKwpBYvdS+m8upwRRfPlx31HiJAnU1aoaC0TaJMpy71CgHeYOJMZfXl0VzQpLy3g4bKcVms6GLa8sqaHNF4q2tbljxWNCbPxCSiVEXJgXKFKvjby4sbxFO0Fzx8SH52xs7Sp9F9EuD+5HCvyRxerINWSAtdWwL892gI56tTVy7SmVpJnBNYok4ZFu5qEEk9AbEbHW6g0FAcG1Z9JDYzU3N6Vgp2qpJJ7s2sa6+NhMO3AJ4hqpnZbUFLXQQvSH0kyh1Vh7/lwN7+QU10LbutaxfDFvlXpV9CNQ12gipimtchpwHqGad0KXQ6Te/0gbgX0rFpJ+NEBNh7WqHUuEU9bvQmeqajqM+QIC9OJJWbShVhNXGocQeJoU/gVooamgcGF9Oq1U5a7j9QaESGKf2Ol3rDds29TkuAUQ+0H2ILjmQ5oNoNzhYc46PacmzYiSEX/ifgVFZ8QYmNY0G9ogyDN2yPFkxhLxjIVDcYtGEpogKSm73Rhd32NJZSL0Oy07Qb9ROpFV4/rmpjXls92x3qAjjRNWuS+ePjM/jVs4KHtTppSAJAh4uQu4xmgcqAFA5RPxmNVbDdvbP7BcoWQ1aH5OPN6jNjeTVcAgIB/BbazH1UpdFsWirXo9cggjqFHajJOydGzj0xkJx6mtnr3YstNS3RwupudMcdlXetYfdi1ImmoyrgYJuiu6EwAYNEeAl2XlBLjMR54E1MeG0waezHdSBn33dz92BBBF/+iPfl4OXzzOKDNnqLsSU0U6dXx7hTvIOKg5D8RZ8NexbGTToJAH8QZpZ1On8KZgx2EGQekXv/hFIfIg6myGIOpQMyjCQShA0s+4eQQx4VID0g5VBrErBezf//t/X8g6hTRIPqlrNAi/8Ru/oS8hgWYqsP+kZFWKtm+1cD87trzuz//8z9v9+/dF4REC+m0+ViaddvPyjG4IOuh90tOqBBiFxcuE283NT0Q16AvWjSzeFHP8XZoJfo/HaaUuZIX/j9CRQh7Hl7npKXGOj49LNrt40X7wL/51+/Tn/8JH77h0fGj/9//639r6CxDMY1zdrNZrydFjaW7ewhqB14WKyhEGQQ6UlWTcVi8sj9xt1ndlgcbierh3IJ4cjjDZbEZ8P6fHKfrJ0G1yTOnbiKIR8iXNbWH7/d/+kg26PTs3P2eJWNBcbpPnO+JDPOnh/uXzBaGKr752S1HuB0eH9ubb39DIfHpuVrxIEHX4vJl0WqjrxvMXVqmcmNvPuNArDQBiSJBKjwcepalwoBHAoYDNcP35msbuiOpw6pkcn9JIcWx8wja3d+3hg0dy3fjC5z9v0QQpmwiKG+bT4u6zw/0DOzjcs2IR5H5biBq0AAoJxqBi6QxNVIVUMiNPdTYvRGtKKieoIRwRTYV46xGdy2HpVFLWY2xe0ELK1YoN0RH0urafO7J2D+vK3shNJOAVl5HjRqOQiaetUara6fGJOXoDm5uelWizNzS5d+ADncsf2cDl0GeCC40rC3SF5blF8zs95nJ4dG1yHvgQ6WTyI/4lI2VcQ5ggULSzGVVqZUtkUkqpBAnG75uN2zVwyY0EpC0Wjox8stVumkTGEmgLiTyyueV5jd9Lx0Vr1mjMekoi7QxMzhLzC4viay8vLYiycevV17R2IJYO+QNy6MCijmMJF31iZkp+7jio4NNPCuNR4UAIRhe6WbdtBYLMPvRexuXh85//gt24flNhLLjPULjC081MzClNF/QKTQACu9nZSdvZ3rL5mRlLRCmqHLa8smoOj9feefsdnUsmNoi2oVfACW+0CGjx2fXrL9m779+zD967bSQ40eS89sbrej7i7MnpMfN5XdZsIBjNaCJ2eJC3oC9sn/n0Zyx/cmCbmxtaS2Zn5+W5DTJ2/cZ1OZvcf/jQ7ty7q2AzRHJj6TFNblZWV23lwnk7t7ws5B3aGf7iiNbW1jblXU88PTSReu1EUxhocJxLCnqcXkQbcyCEBE2O6DWZULA+Kiyr0VQ6Le+NRi2TTslrHOAGe0bOjcvts/n5BWkX4BA/fPxA1Ide32F3bt+zpXPn7OqVCxamKfR6Ra/BOQWfaiYmbHgUylxPFIes0wBEABgkBDOZoBAklIoUVKGGXp9ShxFmkxkANY1CmsmAx+23WCKl5iB3dCDkl9+nscD9iIkrScrcZxwvaGHc57jFpMey1u4MND1lQoh4kTA8gBhoQm6vU3abM5MTCozLHR7Z40fPVfwxqaK5odjCX58if319TeBMJjMmVByeOVoGCtDd7S0lSTOpwD0shsbC6VJDw/uE7sfkplyrWBluf6draXRSw6GE60wGoKQgfn7ltVvSGbBmPXzyyNZ31iVAhZYRT8Wt2cFEoaN9SHvBsK/iDo99hUwNhyqa3QO3ec1nPgtYIpS0Tms0kUWfA/2H4xRBrC2xZ0koNWsL01voGvCz4YMf5dgPy7K25Jzj/lJHtIvXPJM1kmObUD4D5hj0rXVatvF02lxKEq8rUCieSFq10tA6Ty4F4X4cX5pNfN+5XjivgD9T03OaTADoTE7OWb/vtGxmUv9dqzVFX8PlZWZ2wrwuh5UKBevQdAxI/K6P9DVHB2qi2bOZQGJ/vLe1KctcksuxUuWcImKt10cmEeznZ1bNfO4EGQCnNSsUiuKeH5fLEvRGo2E7v7Jo1cqJ9CtcuxPZCSW6wlPH9Q2xK9NfMgsAsI4O8yrIz60u6h5mOhcIRq2Yr1p/4LRUOisr3GoNym19BGjMYR3ctAcPn8hjn+kV+hwSXKEhIgJncAIiP3SGzdzfLdy/zRLwj/21mzexMH5DaxfHnGuD+42N9+Po+7eFuIO0I/6ieD/zUaeAJzCJcCR83Cm2Qdopwn/yJ39S9o10fCDlLIS/8iu/IjtHOl4KdigrcNT4/yzwIPSIWRGJUZz/1b/6VxXshHc7hTrNAMmqFPw0AWcFO80DP2fhBnX5k+whv53CnSNNs/GzP/uzEhFSXH+7j1sXM/bZVy9JrHN8UpQAjA0BwRYOKYjC6LhwtkjQBScZK4f0PVAfuG8UlRRTbBAcv7PRLM0N7joIh3D+AH2fWzxvV2++YT/xX/y8+HE8vvxv/6W9+9XftLsfvGNVYrWrZSnSEReCqBEzDg+QwozxOyNe0JDFpXnRE0BPQP947y4ixE9rei4bSbdL+E5UoRm5fM5anZZ82AlFYiPye8M26Djt+KgoO8Fhv6sFAXEqvDxQlcxYWpsuFpRww8ezYxqzIzgEZWeUvrC0JBENrjiMU/mdk0LRyrhb5PYZIisNEU4miPbCwjnFcLeaXdvbPbRmjVRYt5xNcGyQXZ1GsRT8QUunx+zy5SuipiDoY8y6tDBn7qFLAqyJ8XEVLSDWIG9sKLyXnf1dXeelanlkhYn9k9slCgZcSt4LHPLjQl5iVgVDVSsai8NV3tk/FB09O5bWKBQkBsSHKQzXCXxQpjX1dsvWNtbEh43EwzZwdjTGZpTKZogjQtDjt4DLa9Xjkjn6Dgv6sEcbLQyFYs4G1lNjBO0GkRniRhqFCdJg+0M5XIAGwqVJJdO2v3toR3sIbgf6TGwkHIfpqUk7LOTtoHBo2elJ+QPvHu7J6gwbtiklyFYVDw4qDR+WsTkjfyzhQEbRS9Bw33jphn5OQwZyzDUODWFgTpuamRlpFpo1i8cjuhahb+Hm8sq1mwYxYv3RE4uFR9cwzUPP0TdvKGD7uQO9R2g4gbB/VATTNJfL1m11LBIIWqVUlEvT5z7z58RF3t3eF2d4Y3/PDvisEzSUNNKMlz129eolCwa8mrJcvLAqoSsphBTwY5msXB2wxOS+wyubkTT8VKgHJAoTmEWs+VvfeMsq1VN5cGczWVHFoM6R3LmwMKPjRFONB3bhuKQN9cZLL+uaffrkiZVOTmQPyz2PmI8GGnoCDT/NUblas4O9I1lGUiwRzoaPOK4toK/46TP5aPX69sHt2xqhY4MK5YACjdE/18z21qZsNQ/2djSdQ5wMZQKqHlQbNplGu2KBaFAbkCYegaCKHzIf5CjjcunvMwWg+b157brQawpV1m0Se5kYQUFgr7l545q4vHfu3B5N1dwefb83YBrVVyPARA7wolAs2t7uvp3g514EKawIDIFiks8faSoIWokbFY4d04SLed26F3d2czY2lrCZ2QVx32unFbtz944KU5pL3iOF2rlzK6LZMRFALyBBrdelZmlxYUHIN2E7qysXhOZCzbt67YaaSQT/77/7rp07tyA61rtvf2AbW9uibqKpACzBtWcsk7IXL57JY5vPBb2HhuvK1cua5j15/FQJqvCZKUD5AtABDGMtgiIyGDJNaetchsNROZOAsLZbNTUt6RRfSZkU7B8e6n0cFXJWOi1bPJOUA9WI1+6UbSL3HAg+6C6OYSfHxZFrGWLXWtucA6dlohlz9VzmdXhFAWLSyVpGSiyvQSJ2LJlSowESTBPBxJYpAc03zTxTPwcN90RW/ueFfEFTRJfHoSmak4kf9pHtlpoXQImQzyteN417u4fQMqLJYVfWkT55kHNdkezLVI81jeuDNT4WS2qK1yBgz0PSc8LcLr9NTrLWjKaHWLKyL4eCPk3OEL32u13b3tiw4klBxhLjk+gspq3XadrTR/ftcG/PGqdVa3cbeu/+4GiKRRPChC47mdX3AWPg5pMaTTOPhTD6JmiP7PdcN+xtpLPS+PK+vW7OeUQULZpNNTKxkAK8SNFFd0ITG4qGxVVn8o79Kbqnre0dNWUELpJGXq1XtRYyXQBlPz7GurUpT3poSR43PxsKHBONA2vKUNIabaxFv/v4szoCoZDHfvzHv2DJ5JJqYRLlZd3qdeo8nD0+ceFOEYEoFZSdghy0HNEoSPpZ6iJo+Ntvvy1xKb7rIOMU0r/4i7+o5yMmZZH58R//cf0cugpfUF5YFN944w0V4tBgELbyuhTsFP00CKD48N55LX7Og0WUhgHeO+gWwU2EmPCcb06i4vl/XOEOSkQS68cfIFzQCz7+QBBL8Q6K8ifx6FWEOxxCD/iXjWWEcIBJmn32xpRdXs3axsaW6BMgJSBHtFV4Y6+sLGlzJzkU1xI4cEsLi5ZOZ+UhjQAp6A/Jfg1nGQpNRt+rK8u2trYmjj+LXzaT0QYA95GiJzO1bOevvm7H+QO7/d5XhTLlDnfUAOVyezY/P2MEGVG07uxuy2kFihLN1MVLF4XmUVQTXELjhigKxwXGwbwHnACw0MLDmhH3lStXhIqNjodLXtRsqEeHRTs8yNkQm45Bz1rNmkaQPKCuwM2bnSGkhY2yJZSGdEESY9FX4M995epVWzl/3t559x27e/eORrmMoeEPUjh1+i27fO2ikBLQfgSbBGSEfVGbHJu2g91DS8UIJFkwf9RvG9ubCuzY2N4S4iHLMI9PCB/oKAU9tw7ioYnUhHmGI5pHMIgHMMmtQaGPBMgoZMrlsqHDZQd50LyOBV0e2QomU2kLh3G5wP0jL+QqkYipSEAAB+dzd39fRQKFXyQWlfANTi7XTzzGpGWgRoumzsfI2uWywknB+o6W9Qc9JXb6g2Hb3mEi4hHKWj2p2sH2gdXKNcvEM+Z2eq1Rx4VoTEJINmSaLegmiJmhjWCFyDHn9SJxPH7T9vDhIyHnhwf7SmsFoWeAh8UjQlJ/KCD/ezaj00bdDo/yckSampi03EHeSscnKtqg3JzWKxK60oRxvdBwMll49dbLKjrh+2+ubUh8SdGYSmeE6PJ8HDCwr8NpyOHzWSgat2wqYzFf0NYfP7XnD5+qiOW+8oUC5vC57ERWlSVzeb1CmBBdItijeOi1OpYii2B/z1aXluxzb3xWzehw4FRB83Rzy0oNvLyTErQxUsYTeXFhzsolrucd8dtpOBgrcL1QSCNwA/UTbQKUze3SusSongAikGxQVoqTdrcni7qAl9F5SrQzKBHnlhdlV8p0JJfPW5n3NXTYZz71OevU23JeuXf/rqUyCVs9f84Gw67SiVlPCBVzOdxWqzbs2dMX9uTZmnl8fpuZnrF2vSV+OCFuFKZoLHD6GXIv15ty4nj85KlQ+cmpSVk/cn4ABe7dva0iAYtJKBUEzlAkEnaVycZtenZSQk9saEGQsatjEgjAwDEADacB5/ygw4FKlcvl5bbCWoE7CGI8xHm8VzmhtCgqCvbuu+9aOBERGjyWTgvRZw2TWw1OVyStttv29PGTD7VeDsuXTkSLmJ6cEYg0nhkXD55ihGsRr/a3375tyWREVC+KpnPLS1rnKZQ8Lmwb4VQH1Agw1aLJQIPDpBSx6eLinF28sGKJREo/n5mZF9L5xS/9gd28+YpSKut1pkqHNj83q2v3g7t3VMxCtYGTz96EveOjh/ellUF0TjIpyLV4+UGE9nUr5IsSrkNxmp2Z1fQIFHd7a0tUygkcVKo1ZR60e9BR4Fk7rFIpyo0nlYgoMTqTIWwqabv7hxLJOz1+uWT1oPS4TDkDA+dQXP5QLKRpitfn13mEl8+YjXOD5VKn0bGwJ2SpSMpKhRNNwGjSaGrQugxdDtE9Q7GIpTMJ2WkSpIZTl9KdK9BGyCVwKpciALUIm9tGw4YOh/UdXd0juAyRUiyaaN/M5/JYMhKXtStgBY487EeOYcdcCILdPotE0OWldD1duXzZZmamhW73e7x1l01Mz1kgOHJOg24I3x3RcDSeVNPX7DKNbooayLXgxe6x01WCLdM2QnJwBUGrlUmSnntiVag07abt7G6Z2+uwxeUFa9WatvFsTZMXaI6g4jSbNLQjwMwnP39AB/YGwBqPfzT5oAPnvqQxLRZPrVSqmcNJWGNSAYPzC9NqIgChaIjrzaYFwxHzBRFQn0rrRAXC9dMkUXWA05tPU0BML6S18/jU7O7u7lmnNdSUAOobTwbzQxAO4l6tOS1f+K449c+qaOd1MtmQ/eD3nzeHc9E87ojudx6sadjeBoOeUZ7D4uLihzlN39qfP6PJUDBTYJ89uOj+yl/5K6LMgLZTiP/tv/23hQTzL7x2FldQeJ5LEU9wEsX2xwt3Xg+aDcU/XxTkZ8JXaDh8QaFh4aXQ/2t/7a+pgDwLZjp7P2fPY5Hh733z448r3GlA+Nvf/ADp/1t/62/9e9+mkfjmIv/jT2B6wLECdT178L0zoev33Jy0G1cWxDGTfy2jRp47HCpVELeNwtGudbo1W1peUthMreGQ1d9bb79tC/MLIzPZD6cA8ItBwNm4KHDxk8UWEhQTKsywS4APi1DqQ7Fe3B4+fSaEb3/3hZ1Wi/YDP/h5m8gmFfjRaDe1UMcSMY0W4WDihYxjy+balu1u7aopef2NV4UyfOUPvyJ9wVg2Y6+98rI6eQRioM0I/qBnKPnPF7KDfMke3HsswRDn8aSYt1qtbNOTU9q02HTOLSzaU+wwj48sFEmII8pig1Ifj3IKSo1Rg4EPg7o84i4SY0+ENWNYPHdXzi/rmOB0AvJbLlRtYXrB0rG05fcPSYuXa8S1N27YnYf37NHTx3aYP7ILly7ai/UNjUmx1aTAA9kLeHxK5uu2zfpdk7A4m8ZPPmEJYtV9HqW31lste/riOcQg8xIcEopYuQDto6WNjMKEaRA8WzzdA0GPNinSauEcw9/GWtLrD0qg+/jJMxUPFCfQDeZm4MENLRyL2urFi5Yrntj61pbQWf4+ribw+o+Kx9buEkvtVEz7sDOQn7J1zbqNrnixPq9TDQIuPKBXBM7MTk7Yp19/w7Y3t+ytt75hIewtwyEhcBxzmifOHSJQxdpPT6tJo5ApnhyLp0wgFdch3FzEcavL5y0aitiLZ+tCjtBvwDn2BX3ic/Pa6FIQYoIYR8Nhm56Zsi//4ZeFQmIDNzU1o9E2KGDb0bNas24Dt8Ma3Z55/GGLRyJqVo+PcvbO179hw07P3nj9NXm4v/3eu1ZpnJrD55Zjz7DTF5XmKHes6Qc++rFAyHIbO3Z15YKdXzpn62vrckjBLjGaGqMy0qYIso716TtvvatmCuRvhNROyJ41l0McfyrXFQRl0FRmZwic8amJRUCGbSE2j4eH+/IjByX1eBGihYTITWSnbG97R9c9IMbS0pzE2E+fP9NGjwZkYXbJXH236GfvkJWRitqnP/u6dAWIoym0sYpEtHywf6SAqHKzIWrA8tKSNWo1yyRS1qo3bGtjU9SQSDxht269qsaAhoOCFJE3wMPlixeVVMtn2z/YUbNF87W9u631Du//R48f2fj4mM1OT8qOFmRzempWLjwAP7du3RKauLu3p0Ky0WzouuZ+oIFCXEhxQgGfHRuz+3cf2Pj4hKWSCO/iQt33Dnbs6svXJJoDpaUhZq+BbjMEGa7XBQ5xjeKaNZGdtHfv3rGt/V27cuWaddtweoMSdFIYU5C9ePFcYAnX7kiY3LUeGoB+fyT09PlEVSKdlukJjQdBgdxbFO6XLl0UMjkctO36zZuyX0Wc+xf/0l+2P/jSl9WUMCVj8sh7RZdFOu2/+je/YRtbW0oEzyRT2pjx4793+wM1gkwIaCwI1csfH1unN1DYE/Qi3hOfkePC+4ZqBj2UvYQ1kzWLyUyx1FDQGVxrt7Nv83PTSr8kh4HPTmOPD329gSA8YOub6xrR4+meSMel8/AEvLpnAQlg20Lv2dnZ1dSVz691sdGxoCdozdOG9ZpdO9wvWDwetJmFGQUeReIxNd6hWNjGpzIqWin+aTAQ5oKOI4RFd0AjFw0F1bQRboaL2tHxkRVJbfYH5e6E4B+qTjqWsn67/2E408g1Bd1Br0e6bNuWFldtaXFZmSNkXkCFRDdBA44LkscXsZXzl+3cCgnZOKaU9bpM+VjDslOTOieiflYqVimVRelkUodzEUYC3MunVewna2rcee/5owP7xje+ZrtoN1qntnBu3v78D/+I7W9sS6v38OlDhZ2BeLMu4LRF84ZlI2AY2QtQY9mHF1eW1agx5XE4PFYukTOCZz+OOhVNxAkDC4Y8Wp9pQshdIU09Vyjb/sGRVRujpGJpzTwOO9jfNRt2JYrNZKAgzuoeZYrEV/O0Y5jpRSIj5zv286npcZsYT9n+QcPWNv/snPa+tQr0P91n0ax+7nNztrvLtZAQc4Sm7eMP7g1sJD9x4Q5vnU6bBwXPyy+/bFevXhWsT9FLAQ1CS3FNwY0DzM2bN+2Hf/iHFZ5E5wAa/K0W7iDseLdTpFP00ywgaqVg/2f/7J8poIkCn78FfYVgIsStZzx3CmUK5u+kcOd3aTzYIM4eZyFQbFZ/82/+zY++j40lXxRnLMREroPQUfjz/ihsKDg/e3PGXn/lmi1detXGppZ0k3FssNYrHx9Y8eC5bTx9X4hdvVaw6mnTJqZWLDN/Q5xJuKssgGx4oFBnaD7IB38bwQt0GsJefuv//F+U7PaZP/cFm15+WbxSnz9om+uP7V/+7//Ebt9+x269esVee+0lyx3uiwOM+DAWj4nCAEoEnYO/EQRpUdgR3tbERvusWCpLOS+LLqfDCrlDId69bsdePCdQpGKrK6t2+fIlOz6p2tDpt0K+LK9i3BngHlPsQB1g3A7SjiCxWkXYWJKgChSawCXoGSzytUpNqAO0EniCIM/QYeDIj89krdE6lf3dKRz9vlk8kjCfJ2j1SlM2c47e0Oplou1JLpu33eOC7ReOrDvsSDjEhgWlgc9IYYZwkI2MTZ5RJ17S9XbfKsUGDmqiWAS9HkvEIra0NC8RF8Eznf5A3t+MrQm74TNT7IOgE64hsZL1bX9/R/Z22NnNzE0JBYRSRDqk1x+yo+KJhLX1esPGx1KWiFGgjLIKjk9PLRCJWb3RESecQA8KBK61w0JOfu8UuBRhOJiEfRHrN7qWCFN8561cLWkThvfNdAurr+mJcUtEohpncy4RGDIfnV2Ys2g0IE41bj7KXzg80mZw8fx5FUl7u7ui/rAOcP/xXrBS+9Srn7KXrr8kZPn3fuffqlgPRIJCheYWF4TIgazTlMH9hQpB8VU8PrYGn/20Lpu2cyvLNjk7ZQOSQR1DeQzjn41IC2s+rE2ZHsATQHzXbjQsGgpZsXg8Cl/x47CBK8QovITAHpozR8+sdly19knD0uGEiijG9juHuxYIB5WYeeXKVev2WlL204zm8yd29849K5wc28RUxm7duiGhNNQVmvHJ8QnrdvrSkIxnJy3g9dujR49FeQgGvaKUra6uiO8MN5lwNWhOO1u78qgf9p2iSVDMdfttS6Ti1gEidI4EhpwTjjU+4Yd7u9auN0Qx4H5negLK6g+HLTszY4VSxXb3DqzeaKrAgSdNUQhNTcXp0Mzjc4saQ+HXaLbl8HPz2lV7+doV29pcs6995SsfFhUOi4QDlp0aF90Em9QWHuyDge3vH9jRUd6mJ6ZscXFJFrKHuZzoOXDQ4V6zljDVmZmeGiUkF/NWrp3aixfr5nMHRt7XXrfNz83Ys2cvlLiJgB9+ttM5VIHSOMWvP2tXr1y2QjEvnQX3E+eGAhy+/O4e4EdX0yDCznLHuEIRNuMdBb4NTTSN8bExi8YjaiaYnvEcCp5ioaT7iYkBWg2KNRIyAYsQAjLdY6+h0cCKE+rJcf5QayKg0+rqeXvw4JGKoLnZeaXK0hRAe+M18DD/8lfeVPHNPvfKK6+oWdnf27HHjx6qGPaQX4CHvBc7z5JyNBBeQ4VCTI5uQfkcjbruG6gzUPOwWYUbXa1URLti3acQ4NjQNPIzJpTs40zR7z94KEvgXhcOfNvSiaR1Bl07rhwLjQVxJv+AvQOhK5MEp7mVok2jBm8fClL+sCDaBW4z+KCzfrKf4MxCw0xhyJS21qgokwPxrQSnTab0+wAAIABJREFU7Y6Q7GtXLwvEIMyOIjiVSNrczJymltu7O9aF4ndyorWdCRZgDjQu9gcKc/HZ4wlrNjrmDyes3QMsBuQizRb7Uq+coPhCXwSgk0lP2lhmStqGWBor1qQaMyY+3KycM36X/Y61sk3YWbentarJ1G8sqX2Y+4jwqVqtqlBB9vO33/q6PX/y0GLxoNbSfrdl+cO90T3YaonDPj45IY0IDkoEJ54c53XPj2XHtF7ymWn2OYckR2PJ7DSPdXtDidupydCb4MBDM0yzLX1VrWW9AeYHWPh4rI8eJehVdkk44tPx9bidFqShDOCND5fdIbtLEsS3Nves0yCNl1qiPZoAoCUbi1upOrT9wncDmL7TVoLzBUXm4sWM7ttvfH1XfPbXXntNtfU3ayl57icu3EF+QB24+RghfvzBxfPrv/7r4rNT5MI9x+Hl137t10R9QbRKAQtn/Vst3GkEQLcpnCnAsX/81V/9VVFhQPdZHKHOfPOD9wnafuZU850W7jQOTAfOHmfoPBs/jcPZg/+mmcD95uOFPlMF9ACMQ9mI/7uf/6/t6kt/NLH4405+ubBnD77+r2x3e11Ji/5gzP76f/WLFo2PhMHfyuMPf+t/s7f+8F/bRDZtN1//Prv2mb/00a89ufM1+z9+5X+weqNgi8vzKlKxmELgycYFTYXNZWNjXTZbjNHmZ2dtdmrWdnZwS+nIWQYe6wIuCK22UBHGmo1GxRKJUYpcPncgSgDo8vjUjDl9ITsuVLWYNuuEy5zYi/UXsqGiURsJHusS8CH6cWAPFoWDfiKERw47lYbFIjGNPlEkQctAmFlrnpov4LL+kBEt9l8uCwUj5nL4rN3qCwFiLIt9GCFR0VhEyNRxpSrEHneXTq+paHIQDFBenDD2tvaElCEMQygFh5KAIkLRqZ9pBlh02XCwBWThm52bFc0GpxQi0EF2CbhRSifoYDgse7B+t227IJaRoKXSCfn6ow1ACAy6vH9UsDq+6+6RSCseCZoDKhC+7j6fVZst6+ILXW8IFQF9BEkk8ZGiGLoJwgO80AOegGWSYxYLREWZOSZeXaEbQSHzoHIUuKQPwq+mcIVDDdKC9R08Yvyo4RkztsXJgUIfOs7kxITsydSARWj0Orpn8TviPV2/csMCSois2r1798W7HlkZnli5VlWqaCgSsrHsuFXq2Opht3kiyzp5WHt8QuEWFhcsmUlbs9cxbzho/nBIzSR6D/y9g7Go9Yd9uS4VcjnL7e3LJ52mC34vQmGa3mQyIacdjlm73jSf02/uodsOt3ISHDMGh75FcjGb9kQ6Yz/whe8zp6tvhWJBomWQrK9+7RuacGCrmUiEpYOgMJS42EniZlPXLcUflAQ2/GAoYFubG9bvtG1yfCTmJkwLC9hcoahztb9PYA8CPgLahra1s2kXL50XjY1zynHA6QmBXqNeM+fAYZsv1m1ncxumktbni1ev2MrFi+YkAMblsrX1TTkWJeIJW0SIVquJ8pKIxuQCwz1fq442fZBaiqCJbEZe87gukeBKgQEdiEIB7QrCb5JKw5G4OLJoXqDwXbh40RaXzukcv/fBB9Jt4AzE5G5hdk7uS4RfTWTSKjrbfZI1CazCYjRqp9UT0bG4xkk/RZch+0fXKMitclJVcUETBn2HpFcmAGQrgGgj2CdYDpoDjSX2ivhYI9KEHsQaQAMNsk9By/XC7xH4huc7qd4bz3fs4sXL0sCAdnJcaCDwe4dzn0ym1YysrW8oiRYRcbfbsO3tXVtZXtHr0UAjJEV3w3skM4KCDDEmVA9ckoisp+BudXp248ZVFaPQTfENlyYoGLJwFHpdzhrNroS7vV7Lkun4SJzeG0iLQhEaDlLUZ211BUTeaU+fPFKiKqm+RNzDdea1CLTiPqWZYALC/Qbwo2K135euBirL+taaLCRL1ZLWBxoxpjGVck1OLzTATEFJeT2/el70Lia9cN+ZFCIEbXba0msxOQAsga9bqZZk0ZmMJz7U/JSl00inExaLhOVghUEC6DFFOWvLSYHpHU0Aa/xACDgNIJx71iImHK1Wz8IhMkhC5g3FzekJGnmMNKLcgyR5Q8fB6hitzR/+wVetUm7Yp974nPYZXJxwvpFNPFkX8vYfcc2xhqS5wJUIMAEwp+8wBeThvy9wJBAQoMaagTUxvuj5o13rtU/l8765/tzeeedtWXxCI2QtpXliz8C1BXMDtGLw2t0evyanTE74WaV2KvtIQvsApJjcMj1CwAtQwHvm3qSZZgLTbPesWqvb0OGRLsDpc1oyGxdFCutlgCYmjce5vEUQzg6H2rPhPyGSRwvWbvbtFL676K5w2/2WiEdsJ9ewjb1PRNj4VkqW/+SfwzU1NRVRKvbh0anFY367eDFtiUTAfvM3n1ujMQLkqKepoTXl+5BizfclDv+kVJnFxUX7oR/6IRXgUFAUQX1wYL/8y7+sce4//If/UNx3+OgIS+G24wKDg8unP/1pIfQg599q4U6BDJ+cAh0KzpkAFmErKAXfA9lm7IhzDe+BL1Bnmgb43n+cLeQnocpwsM4ahT+tcGfSwGf8eNHO71C4836hgeCOg2j3W3lgU/fVf/3LtvbiqT24e99+4Z/8hiXSI7ugP+1xtLtu//x//jujJLZ4xBZWb9r3/6Wf/ujXXtx/05598FvWbpfs4dNH2nwYR1+5fMmC/oDdvv2BpRJx8Sep0hDF4I8bjcTERYafOjs3bzdfelmIDmgm9l743DqcoF4lKx4faXSMEGd2dkbI6sDhtdJJw2zoM78vpusIdB2EmwUVqg+oP+RDNr5au247e3vabGgS4HYScMQiDeKOXRuiUKBvAp7YrBwOUMSehLnxKPZiETs4OLLDg2PxH11+rzZhFPggVohgWfVAoODvUeQxdgcu77d7ei7FCRxgNiK4Z3Bb2dDhXpLSCWrF7x8dHsg32+1w2sq5CwZVFIX/0D3SOjCBoDAOscB3u9rAJsez2kCTiYicFjxOhzQLeHn3HR7b2sffu6NjjotCu0lGQV/XU7s/tFNsP/s9FVMUL2xiNCb4V4MKUWgwbsbiLBaM2WRmUvaicH7DqdhIGLixLo466DyvRYELasSGC88d/iybKMcbFCgVT9oc1ou+UXoxegUKQY4nlnEUxxStmuCYw25cu27L55atkDuWZzsOHCDu6A9IE6VpQdNBw9JxmgryWqNhncFAFBM2JaLiWdA47mE2HbdL1wAiWvix+EOH4hHrO4YSzSJs5TpCeEpYDFMQRt/9AdxBItV95nN4bNjsWyKaVCz63TsPhSRyTSQiEUvGYtaoVq1Tq9rrr75k80uz8kM/t3LeXJ6A/dt/9yUJVfGFRvQHBxbedWYsa8l0WhOHhw8eCOVEHEfzAHq79uy5Pbr/UNzRbCpty8tL5g0GlFoJdYeiGTcdKHFM4/KFnLQvNMw02VeuXNbfDAe8H3pDmx3s52wNv/nCsa6NzERW9p9cS/F0So49I5F1zF668ZJVSiW7DYXopKRmcXw8K+oTzWy5fGpb29sSuS2fO2fdXleBPvgMKw0XEbSu2ZSasVQiY/EYIUX7tnewa6+89rJNTE5q4rO2uWHNdldiWsAAEOq3vvZVKxzsqRliSvFiY80GQ6f5yB1oNUV54QuuOlx5XFkQx4Na6p53edUIk1nBdA2tCvaAo7RQCsOq+PYUXQAm9VZT4lv0BewPAAO8Lv9Ngw8IAIq9u7+jADxx8MstyyQz0hVgE0kTwfPRG9AYcIwJDSLwDiGjhJS5nGwcofeAnjPtqZQKSpImkRMABMAHFH1ickrN9DvvvCtgwOX1fThR4FqkAdi2nf192e+yFuweHFnQH9G5OS4e2ff/0PfJDYaCfmN9Ryiz1+0T3Wx6Km212oltb23YSf5YoWFM/9rdoTjiNANzs3MW8kO3ORICzD3CJMlFvKd1NfmjcSWwiakm6z7he4iaKYz5m0wR9Rg6JX5FiMp757zBp6YR5+bFxeXc4qKobNBVuM939nY1saDBBVnk+mLSwvXJOllvnFokMAJQ+Hk8mhSlqnJaViAg1EKaXmVTlEpWKVXMMXRbOjVhly5fteTYhIVjSVFquLYo3BH70lyXTkqiVL311vv26PELSyXHbXpm1rLZMekPZmYmtU6zprIe0pxTkIvm58Qhq6MGWC43gYA5ibF1uNUY0dwxqQHk6HcaNuw3zNFvWLWYsydPHtmdBw90zexsbSscDeoN9BoaSPQuNMBorAhJg84HgELDztrKWp7KpAVmjMKlCqLVVCun0rIx/QAQgreOpWoZy1m3zxLZlPWdPYunIzY2kVYwG9aObofLyscla5ZPLYS3P/kIgGTb26KTsT+z7nL+WRcARzgfW/s1e7zx7Tvr/Wn1y3+qP2fSfv1GVsDi48fHdm4pYdeuZ21nu2Jf+hJ01z960NABUHPcP168f6LCncWQxfGMk/7xP8D34KxTSP/Ij/yI/dZv/ZY83UGX+f+IWaHS0BV+0sIdWgqFOrx1ingcZbiBQPChyFCgUyhDy/n4A5QcDiKL3zc/PknhzkKNlSWL7dmD/8/7+mbEnUXojErEc2lsQG6YFID+8x7pos4e3U7Ldp+/b63asRDnYCRtianzFggnP3rO+pM79mv/5L+3crFof/mnfsbGxifFIaer5jjIzcTjtezMHzUDIB7/7v/6n6x8cqiCGh7pysXX7Ef/s5/9WOH+NXv3i//cOu2ylRBBQbEpVyUM7Xc6ojwg3rp6+bKoMqf1plAFKAlsHMRWg3ysnl+2avlUI1j48aQ21hsVKxwfmd/nsnAkoKAoYuDxxa42OlattM2GfrOBT5vb5uaaeO4UzMV8XuNdNlsEfDjRPF9/oSJobmHR1je27enjZ9bD5gtus8djk7MTSsPLTmU1pmSxAa2heGdRC/gQhTWklK/WGgo7KtdrNj0/I4s+6AKgCRRVIE68biwUERKLewC+uSTP8XlJAmVMHw0hdkpYIAoy7tGCCYeToml3a9+q5Zp5HH4DkgHEimXY7AmFiQi9Ez2oUhVtIEIADOh56cSCfq+sxiamp6VJgHPcY/zaGNF28E9vt+ritUINQEy7d5Q3H97+JCkSHd/p27A/ErOyWzPChX6AN6/fF7ZWvSXhVaddk8UXGxiUERx6kpmUfMQp5nk0qtiTFYR6TUxO2MHRgTzoU4lRzLpz6JCdJqJWinzoVThrTM5MSSC2sb6uZFT48DdvvMTg2T64c8dSqTEJ33qDgazS4C2UKye6Xtr9lqUnx4UsVdjkQf/VCMDfdUjMiBiAzZwCDjEiTjPoMRyekRCO9EyKNgqAoHdk5wfayriZsTzx3pFA2Fq1lg17dG3MQpwSY3INgEInwjH9br1Ss8Zp0RbnJy2CtV3t1D79mc8qJp0RPhx6nFfu372txgrnFtItV69etHgybvn8oQpjkLTNzU2rEdTT6drjB49lmYeAFMSVSQGUAl6T8yk9hNOlpn9ufl4bOJZ90EKWlhZtZ2NDHtCtJmmnTQWmnNaaQrzPX1i1RBpff6cK8unZWaGdW3u7Nj83J9edk3ze7n9w2w739y0RDY9EtYOhTU5Ni0efL5wIXaVpZm3gvoI/HI5CxQGtBRmKyfEDW9r52Xmhksf5XctmkzomgABMNQgZu3LtujIEEOVzDaEJUaGWBAGuSGuBww4GACDNIOVQb7C5xfEDu0CQXTzOEXRju/ri+QvR68g8GEtnhYiiaXny5Kl44VwDUPA6+P2/ekvUPPYhtAr9bk+FClQEPhc866P8kZB91nIvkwSEqvW27k/Q1MopQXAeCdmhUOHWQnYAx77XNWu1+rYBCEIQGMJAj9OGFJ0xhNwN63W7EvvWmg2JtGkg9vf2xAHHehQnLxB334faJ2xbEXS2eyDjUQuEYirSmCy88cYrNjE5JicQ0pE31nft6CCn6ef3fPZ183octrOzIX6zLBdBw7lG6jVRNi+ev2DZTErnP3dwpCKSSUEkzuShr+mZDBNw+woGRIs7uz7Gx6e0H9y5c88GCLDbfR1XTb1CfssXCacjYTkmD3yQ9Wrx2FoNKG9xOeIwjTwpl0Y2j9GIrhccfhA7M2HF+34yO6FmrFgqqVnHMQWuP5M80HCalPGJCdEuC0dF2RjiPzw3v2Qrq5ft4sWr2qfHx+G1+2V1ezYNJMyLQDyoTbhmIeKE985EABOAsXTqQ/MAaHHHahpo9mgQoKdBbSRpFSqQ1xeU5zoNEjTV/hBNWtdc0GM6p+b3OOy0VLDDox0tNc+fP7Ynj+5ZOOIXNapYKFihUNLe2mp1FTZVbbVEVaXJQ2wK755psI+wpHhC+wiABaFzmkr6gzY7MyeHNXjr7I00UIjrHV6HBSJ+i6XCNj6d1dSXvXrQGVrQ7bW1p0+0Z/jcfk3eAS4AljDsVUZCrWYBf0juVLmjEzNf3No2yiv47uOTHQGfz2Wzs0w50XBERZX58pe3bWOj/P96oXPnzskO/dsu3OkGKXjP7BtBG868xPE2p3g/E5uClJ8JWLlpKNahkcBv/6SFO6/1j/7RP7Lf/d3fFQ0Hlxde80zESoEOqs40gBuchZoi+cxeksL52y3c2Tjh5mNP+fEH3wO5+ebC/ew5bDwU62d2mXyf5gLKz9mDonLn0R8YXAsVHEMYDXAmTy218LrFUhMfPfef/9LfsdzumpACuu6zcR8WUBTvl1/5Abv6+o9+9Pyv/d6v2ebTt2w47EpkBUo8Pn3R/vJf/7mPnvP09h/ae1/8F+Zz9eTOgpsFiC5WVxQHUCAoXjjHFDq8htsb0MZarePmgVe7U++HUT6ICugx42/qKgJ08K9l7AhawYgcEnqrw1h7yrY29sTjDfi81mhURTNB7LO1uWnD3lBhEIipNrbWR+hKKm3ZySl7+vS5HRdKcgcARWbj9AU91rOuDZ1De/zsiXyMk3B8hwONg+HmkzyYz5VUAHcpOKJRC0Uj1mw1bGg9cW3xSe4PhnISYYTYZwHtwQ13WyiMPdiYDRx9yx0VtFHhfJKdGBOywt+5fOnqKBa9WFHIDMUM4+tgJGjh2IgKA4ewWTsdFUGjgewowppQmYMDIWBoBqDx4CZw/tIlfbE5c21rhBwJqwijWVrf3LAC4SqthnzyOz3OB2Ne50iYTSPS6Qn5BklG/Mi5djuZcHht0OvodeDLQuGAdkRxK2u6Ws1ajY5cDnAmYfzLuYV7zkbLu8fRgKIHVIb7jmKeUBxcSjimbFBO90BUGvy3JQR1EC7mE4d/Z3dP/tq4EQUIAUlDd6iNLN+wXRsMLTk+ZtFkXGEtFB2U2PBZy8WyRcNRvRfyDvAqgxoBRahwnBdSigsJ0N/55VV5Hx/s7Y8cQhCaFssqTqFTgRzz/kAoOeeT45N2/cp1XWMIqY8L++Z2DsRDRySLJeDtO3eFGIdDQV0DNJ2Iy549eWrETibG0latkebrsNmZKSUEU/ww+oZqkCsU1MDAcaWoJ3AJmtrk1LjoRXgzs2GCuBNIRzGDmBVBezYzphE3DQDTn1MaUn/Qpmbn1IDRsHMPKWDGBco7pokR8Ofy0oqVjo9ta33D6nCgabYJ3vK6VLjg/uH0kEgZFApMYcXrkyTJMWIShhUr6CCFe6kCf/5Irj8IlVuneXMOuyrUjg+PbHFuTgUPabMRUkUjUcBJNWxMXEihTCVHNBLCoB4+eiI/eRqQO3cfiB7RbHUVy3712nVbWJy3y1dW7NmzR3b//j0hlVCNSEfGpSeZStnaiw1ZcVLcJBJp6QIWFknMZqMMiP/O1AuqD9ONp0+f2djY+Igm1Kzbw4cPLHdYsEuXLoiyRCGzvLKsZNtpEin3dhSWwz44OTGtaw7fcO57XDn6vaF48L1W04Jet125dN6cw76AAhDig6O81lDWTYLyKGCh86hYdgxVkDIdyuUL4vY32iNvctnler2akPn9bukeCN6LJ9NWOIJaVlcYHgnUrE8neLj3h+JFa4LVHQmOWSQIqQPgIGSPBot9lPtnbn7SZuen5UyGva8N+qJgUTxQnOv8Od0SgOaPiyo4ve7gSCiaTnyYEFpVs02xvLi0aPNMbgc967RYe0zNx872vgAVmhUKfAr9br8r+2GE1RSXoI7omY7yh7a0ek4aBihGiOXZn3lPgAUM3lxOt7VbPU2ecIfxeSK2vHLJLl+5bP8Pe28e3Gie3vc9AHgCIIiDOHjfbJJ9H9PT0zM9s1prZw+trCNOxbFSpaSiJKq4KocT21G57PyRw0mq7KRk/eHIkqxSWZEt2dJqD+1qtMfsXDtH3wfZvE/wAECAAIkbBFKfL4ajkbySdka24lTNW9XV3SQBAi/e9/d7nu/zPa4984wF/SG9fmxYMVrgMTTIWFFCLXH7/Nbh9el+Y7JDrgNAAf7vTBpYBwm/YhLJNQfdCtQbmiGABNcnejVcdwjnY/0r5I/MTiqajB0kdiyRiNvlZy5arVa0x4/uWCbDOrWrc7+0sGoHB4eidR4yJXC6LBTpsbZOpppZY/EFsIHWBXUFSh7rFJMTpklQ7NAZQN+qW71Jm8QJrqPNAj0Bc7Q6LF8+luMaNB5AmZAvIOT9CAtJgr5SBzKgYM9g/WBtS2cIpdu2ZDJtB5mSlSsNc7R2WYv3Ex/3j1ay/+FPU7xfu9Zr4+PoI2r29W+s2FHuX59gcK/Dd2dtPOW7fyTE/bRw/+MvlIWLAuGPF+6n6PK/icKdIv2UVw5h/48X7tByaChOXVs+/Bp/0MK9SdnI/ZG3d+qP/uEv4pMLdYaCGU72hznu/BziVHj8PB/8RpoJvO+hF+FQc3qktubs5HhXKA5jShBYqDEPH9y1YGTIPv/X/rsPfvad7/yuxRfeFg1idXVViBA3bTQWtcGRSbv+uf/UnCgzzSyxs2G/8g//ppw39hI75ulkUavb+aufsi/+1f/qg+dcfvymLbzzZet0cYM2uY3YlFGEcx4QmIEY9fb22d3794Vqxvr7LdDTo9E7hWq+lBc/G9GoH6ePUsH2d3dUcCuiPRBQYA5hK4FQ2Da24iqco5E+dfUDCBDbHLIlJLTiIJGy5aVlKxdKQgywv2MRwoYQpxaEdulMzuJbe0pGHBkY0uJLiESjpS4nme39PbkeRCIh6++LCsVJ7SclJMsd5q1YwledYgSBYbdsBaHYQAVI57KWyTWnCbnMkVxYinAZG3UbHuqz8YlhFe5wzaFHaLTZiuUftnux98OztrQphaMIgLzW0elWuA1IMsUZ6DPTFRA8qBlw09ls8TiHcw19A5oOTjPjU6N27fozep0UcLfv3JGnMAhTO1MAMyHKiNIQhmJJdnh0aMGesAUjYYWFUWjVyjRIHUIPSSeM9vYp5IZzB4dfdBaXS68PMSifNRsBfFVYJTvbu0oihHICsosThITLbreKTsJV4Jiz2XV3+fQe2HRBrnrCPps6MyKq1MMHD+3hw8eigFBAgBBRyPBZnRkfFWWKjikQCiokqlCuWK5QtEZri8WGB8zR5rTMcU4bK5OQVCKlwh0qFtxnrmHQaNDLlvcLFYkHj/JC7nzuLk05psbG5baysromNOrMmRmbHJ+wegVxeNIO8UluRaBNujEi54LEcozQi4WqigM2uWL+2F566XnLk5a7uW43b9yQhSR0lNkL52x4fFQophf/5mzWfv/3viF/8t5Yny2trFkmdyz/+cnpKUsfpu3xkyfW5nLawGCfXTx/Tps+Di6IgCkS8AOH/830iYac4pvpAxQmUj9BU2mUKaDnnj4R9QCBcdDfo+dgLSjmy5ZNH8olgyKmWioI7ZcGoF6z/WRCIlPoENAK2t1oMbw2PDIq1B3eK8Um1Ck0HK72VusOBGQ/in0k30tsr5qjWrR3Xn/dDnZ37aUXblpra5tlsse2vh23sxcuqCnd2Ys3P7dqTcJq0KWt+I7NP120/VRaKCjcZDVknfCTIxJD0vj82I99Qe4y8PvZg/Cr53X24E5SrSoYiQZ2YWFRjQ2FPdxvrtFSOa+iFE43GyICQVJ+sQ3EvQkbXCg/aHF6+8L6fasraTszFbPubq+SbA+zKRscgVIxaMVCSVMEjlb4/02auGV0HbXYxPCgnZs5Yw64zx1tViyV7dHcgvjiyUTG8tgdNky0KigOOIAxiWSqgMYDistRoSAeO1oQeP1yYznOqZDjGpCAsqVNNAvE0KC+FHdwnLGnRdzOzwT8IYEVrAXkIMCZBUlm/eO+gxbZ1umyaLRHkzrE3bhNEYTGJBISDWJVpgBhkO5CwTY349aouXSNjg4PWZjiHavYKlqNHVFUhgeHdC3WqiXtFfCzcTrCape1A3tc3g/gARoOhJZ8rjTUvB989p2uuqhWaAuwY4WOwp6ISBvggoaW/Aklp2/GLbGH3Wy3dfm7bGx83EZGJjQ9wimlxQHlA769S03ugwd3rR1zhIkp2c0CPIX8fgERWNHuJdKa+DEB431QG/A31w5UMc4Ta2lib1+TIhBy9n646og/nXZic48fWvYwZVcvn5Vda3x/21ZWl9Wg0yAQlkj44FEub6vrm3J9A813tEBZKoqeBADm9XTruoMB0TSoaIplaUDQCRQrNb0H7FcRoPOZMgmbOTdjXh9Bh0454Oxvb1ks3GPB7oCFQwE1euRRrCwvaR8oCfip636Ib+9a9vjYsBanQcsVHVasN0MgPzk+3hnASWZmtsdGR/z2la8sfV/rcp6Zde25554THVdag4/CcT+lysAzB4Fms6Ab4MCTHccXHFbgnJ8W2Vxc2NqAUP/CL/yCitmPirgjbP3d3/1d0VUomCl+uaH5Pwg2QUwU8qee7rwehFkUz48ePfqBqTI/yKkHxYcOBP2GzYGN5sOFO+/vp37qp7QQMl1gY+QGBzWA6sP5OD2KySUr5NL6IBjp4gFLMhoLGyjQxLN/KCRNxpft/nd+w9LpjEZfLCB9fQN63tnnf9K6gk10noX2S//079vu9qp4pfA/4KMh6vv05/7eGMqCAAAgAElEQVQ9+8n/+L//4Pfvrt63+fe+YltLjy21t6cFjAaIJmN6ZkYLdP/AgLzIEUQl0sRmH5rX67cvfPEvi3MHNWb+6RNFPY+PDEkot7W5YUli0LNHemyxdGKhnn7LHZdsZvaCdfmDGpc6HSfmqIPqt1u9VlIh9Eu/+MsafQ9iv3VSMY+3U2jzO7fvGj501UbDcsdFS6eydlKpiXPf0dahNLpIX9iC4YD40xSc+NdjqwXSu7W5bbs7fB7OJnIsMc+Jvh8I+mx0fMgqUBzKRYsnEja/uGgBf9AI064Vy9YGmtJJbHlFwSMU4SzoOIUUj8uiE4yPjcsx46tf+6ps3oZHR7SJNpNsPUrzJIwjmdwVrQb6ECgPI3BQGopONiMsE+FlgxQPjwxZbyyiQhV4e21t00YnJm0nvqOwDryIQXmfPnms0f/46IgoKiSqbu3tyKWFAi1/mBMV4sK58xp5f+blz9p33nhNiO9x/lh8u7GREdnJQWnBxzoQ7LFM9kgC5Af3H9njx/NyX+F10rDQlIrz2Iq3rEvWjtqooBzhvFCpi+50+eKs0gMpDOF3Qstxu73mDzXRr+HBASGuldKRZQ72zOvzig9NsdLtD1oyfWCrmxv2/KdfstRx2nJMdNqg92AjaBIpc25yR4cqJAlhoWlks8cvGtTyMJ2x6vte7d42t4p4UEruFzzYB/p67cWbz5u3vdMO8VB2tWpi1+Ztlyf90+VF0QHGRqbsznuPLJ06tOWFBXvx+Rv2xR/5jOXz8NIPtZGSX8F61D/YL5R8e3NLaBV6m5WV1feLr7AEhVvyzXbZM88+q1AoGgYCoBAf33z2ml2+dM7eeetNIaJyjGppE93MQ0pyJqPzi4j21Hr23dvvif8NNeHO7dsSv42NjolO1HQi6VNRg/MWOhvWmc3tDdFSuE7wdoZWg4c5LiiDg0Na59c2N4SwUsB86qW/pGkM6xaNAa8B20zee0/vgGUSCXvl975qucOUOU4qtr6yJOSRzScYjVqnB8vKl3QNLS3Mq1F58uixlfNlK5Tydu/hA0sdHlv/UL8cNAjcGp8ck+MNk56lpVVbW91U00t4DkJT9AONE649p52dnbFnn31G6y/rGfsWxQ36GBx8cPLZ2FwWon2YzdjU1JScXdbXNsRTB7nm3uO+oJiHzkGRKTEgVKJGzXrCFE59VqbAjkbtR7/4Y/aP//E/scXFJRsZi2nNApygUUU/0BPwa32EHx3f3jFPV7dtbu9Zh7dbTRZ0CO7fhadzmmpfOD8rHcv9u3eE7vJ9qEtMeqJMZ8olhWmxxgqBbWu1bC6tNFvOBe/F7+8xp6PV1uAq+zs1yWGqtxvfty63R+s8AlQmCE+XF6xYLdrE1JSV6oRt1a2jtdXq2EkiDm9rF8WPcwk6zmQS0XGDkIEWlxyOtjd3bH151SbGRs3b0W6hLr+QbVI9yQ9Al0LzTmNNc57NZpQ5wcQIwE1uWIhMW1w2NjYiOgsNE4Fj3OCymj04kG4GFxift1ve9ojmOWfQEOv1mhorKB/7u7sKsBkZm7LJyTE7Zpq2uW3tHV12+dKztrWV1HU0MjGmCVV8L660X6bK2ldI3e7oVAMLRYmvZ3Pof1ACNaeOTG9anK2aalaZfpfzdphKyMN9bX1F3uthrvnODu0XuWzGvvblL5nf2y6kfnN7RzQduOgAMiDc09Nn1FQ+fNysXaAsom9i6tTZSbJ6r/3oF39cwuD19Q01gU3RMLa0ZU3IaYZo4mnkcDHDMILXC6CB9SwjyLNnp+3c1KTc1QjSI1m8rd1pI8P9om7s727b299723JQ4EbGRVd7/a237LhwpLTo1JHD5paOfpCy6ZOf+VPOAA3bwIDPNjeZ0v/Jx4f57h+pcOcpoXvAWad45WBBhMdN0UxRSrGMnztuMAhTQbsptvkaSaigGx+1cOe5QQMRvPI8CGBBEvFR52s0EtBn4L+fUnd4bRT0LNzfL+H04ySnnr5PKDJsxCBYf7xwh4vK5OHD/vF03/AJofrwPj7OUcof2q//wt/WTSq00+0TgnXl5st2/dN/SOP55u/+mj157w9slxF6vS7kB4cJP5HJF56zv/Kf/K0Pfv3q/Lv2m7/8v1rxcNf8Hhwv/La5uSGuHK8XQRKFO6IeV4fXHK52Sx/mbebseSuWanb/wQOlqZEkiu8uvGuCWUqlvA0MDiggA1X72PhZ83ZHzOkkiIURuVOFYqVwZJtrT61ynLHk3oZ95Uu/I3ScRi8aiQkFERXI4RBXt3ZSt1K1KuRhbX1TBRBiRwoA0lnhR8OVRayzvrKh16awGHFXI3Z8VPpgfAlK4/G0C9GKxnrs8DAJBGOFasVwPcflAssznDq8bChYjp1gp0bQFF6qXhsZGpTwtcvbbcf5ki0urtja1rp8kW/ceEa++ogq/YGwbW3t2vLCkk2Mj1squS/ECR4o9I62DuwVN9TgsWEiDsQDGJEYLgWIXS9fvqiCjFHwbmJfaX7Yz0Fnunvnjj15/EiJnZMjI3bh4nnLFvP2lATX7W1xzyHf1qsVGx8aslsvPG/nLpy3O/fu2u379zR2pfDdje/IUQhKBcjrzt6+ikRztSosi0KAHxTf8qiJLvF9Al9QviOChI4AQkwRnyVJMNZrHa52i69tma/br6h5Ghk44twXoOJsLPNPHlsSCoHPLZtMEnxHxsZsaHhYFobJTMaK9bI5O5zWaGnY4PiIQoSwKANNLZ9UxBm2E1NRks8dq5CWW0hHh5BXuOQnlbp1tHRYrCeqiQ9Casb2YRJxR4YtxGQjm7P4ZlzUMM4L9pF1p8P2Uxkh7YgnDw9ylk7iM91p3d2ddvXKebt27YqEfI8ePrS+gQHxmCk83nrzLdndgbh3+wO2h7f5Yc7ypbKtb+3byFi/RXujEpxCf6qx+brbzVk/sYX5xxK6kuQKUsvmCXcYH2poHSBqnGNoFiDODx4+0ATm2rWrKhrhlg+PjMm9aWcnYdefvWGf/cLn7MnTJxbpCSvJEc0GTkKPHz4UN3pmelrOEmcmp6w3GrWeSEguQIeZrE1OnLHxiUk1VCQuVspQdI51rx4kkjY9fVbCvVde+QNbXHpq42Mjaop2duL24NEDC0didu78eQuHI7rXH9y7r/voMJ2zr33tG6IVNZx8jA0L9sSstcMtPnPfQMz6+qMSpz5+/NC6fUFbmF+3559/yRbmF9SARSNh83V5zGmkqEKjcNrrr79hl69ArYypEOzDHSWdspWlBSWQcq2hWyF46PbtuyqeeA8I4CmKXO0tmkJi/4cQEVtJ7CJp9kfed/RJMJn0dNmXfucrli/mzIdv+TCFZ11WfYhVcTVCgE5jzDpGQjY2r5PTM+YLBNTM0gQrYp6JkrNhs9OTEjEjqudzx361f2DIjgrHNr/wVKm+yv9wOeVIgqMXegHWJowG9vdS1hOKyN0ne5QSrcflaLW5J/NCTHGfGR4esv6hPt2r1UZN4m0JuD0eczlA8F0W9AMmeFTEUjQ/np9r2g07nNba2SFtCYVsA+eWoyMlmIYDAWsHKdZrBEnOasomr/2uZt7F0XHGGg5Cltxq6mlMe8NRJR0rJdWFc49X9rs0rlAycVShATvOFi2fL4vChCC+v7/Pnrl+WaCKx92h3/F0fk7ZEHDBMbeI7+za3BNcOyrW6Q5YODpoYxNTyr9IZlIWiobUxA0Pj+h+g5NP44LxAtPBaP+geX1+FdCcdwS1et+aWpUtsbNtpeOMiveONpesiRPJPTUDUFaYWNAQPHxwz9584zVNNxrmsm+//prAG2hCgEk1tE/53PvXQ1XUPJylsOFsbe20T//Q59REbm7siG6IdSX7EoJx6Gisea52wgPbmusfYVJ4+ldrmqgyLcGmkj373PSUwB747a9/9zvWE/LZ5cuzNjY6oKn7V778NXvv3TvW3z+keoBrKJNLWyqdtINcwzZ24VF9cvxFnQHqTSxjP3LhDlRPp04Bf+ooQ/HOweb967/+6x9w2/kZwpewgwQZB+XBuhEKzQ/qKgOafepSA7Lxd/7O39Hz4cyCkwxFHt8/PVi0Tp1lXmdMe3CghfePH9+vcP9+VBkQRN4nTQgCWRZYng+0neL2oxTuTCE+7nGQ2LR/+vN/U/zPViGF+Kl67L/+u/+X+HQcB/vb9tV/9r+r4MBS7rhUFJKG5ZOzXrfrtz5vn/8r/+UHL+Hpgzftd37tH9jO+rwN9UWtf6DPVpaXVXwzpiU0BS9tV0uHlWpmnb6g9UT7bHs3Yds7e0L+r12+ZF53h5WLJCS2CL1MHSQVGDEwMmLl6ok5XG7riQ6Zq8WrCUC9XjGrVexgb8+e3H/XUrsbtvj4rp2cFK03FlZDBMLlcLXJAWYjvqXRHi4PoKA4SeCQQQFAEXgMnzmZtCVQ8kBQyvrtzW1tDEMjOOI4LJvD2ca0mcKf9Ho7ZJeGwK5/oNeOjtO2tbNt+XLZiJRgZI3AN5tJW7fHLVpKvdbccBlLMgKPhXrs3MxZLaoHmZxt7SblGY0w6NKlC+Js1w2OYp/F9xK28PiJhXtwRdjXFADUHY4wrij8nmZYTnNKgPAWSg/8a0bGF87O6uuMnvEvLmPXFurRxoH4c3Nj0xroGPw+TT+KtbJt7uzYwvKqXjcuN6XCkfy9BwdwS2hXQYyDDPc0r7vpvuSw4ZFBcXihEMmKqmG2ubmthEHZWib2RZuh6B4eHhVyxJgdiga82INMEtq+HRcoYrqss6VNYUcg1ic1bOxOFNnO5oodn1ehTKu2vrqqxoWyDY/pS1cu2PUbzwo5OjjM2bt337Fi9cgGhvusd3DQGg5EnDhR7Fu1caImBV4x1CWQPt4z9Aj4zhQctUrdKqUTC0d65aiCkHYvviPf8xaHCSXMZYhwd9nayooKpZ5QVJQo0kadbW0KLukJhuwwnVU4VTQctd5Yj0Ww5asciVfMZ3FwkDW/PyRUkvTOlaVdC/e4tTZB/UFw3NLZIU4z7j0k17IFlspFcYoHojEhnbvxbblx0Uytb23Y62+8oZ97/sYN8ZjhoZJqi7MRaaoUN1gg4t6xtPBUY3Kvu8si4V65Xpw7f0loPeJdJlLSNeBkc3BgDx88khCRYn0nvmnTZyYV1ENDsfB0wVocraKcoUOZmpy0nkiPpiHbezviMiMIJVGXBo3m+p1331Xh1R/rs9u331Oh3t/ftL1jJE+GAJ9Tf9+APNM9vm4VgSRBU+Tt7qcsnc7ZYa5koR6/jY0P2NTMhI2ODgrpf/Jgyc6fv2zfffUNS+ynFEd/89nrdubMuGWwoU3t2dLyorjnL956USm6IOYbq+uiJkKDGhsfUeLx3PwTi+/uSItz8cJlCwbCdvfufctXQZdZr2pWr1VtbGRU9MFQT1BJzdAz8HZPJw6sxdUufUa1Dl87KDcVikVoNHCQt7Y2hVZDrQB0QQ9D0Bso9tYWQTtV6+kJS1APDxp0FgrNYTYvPQTXNlooaCTFclHXPY+lcKSBg4fNNQvlBnSae4N1HAR3Y2NVonnQ22yWiRcWmT4VYH39vTYw2Cu0O74T1/vBtpHnKeSzNjN7xs7OTKtZpJlH17G8um6FEhax3UKMcR7yu30WxfI3EhSXHX5/sVy29OGR7l8mNn6f387Pzmq6fJBhWtOmZuY4eyTUGo44Jgg8N1QsUHiafXQLTNH6h2IWDIbtMHNk66ubKsqZ/FRKeRufGFVjhpCWCSWAHTRLwA8m4E0xe8UKBNA5W6213SPf+nAsKtSe80BdMDI+Lu94d6dXFEP0SkygitWqhcIRrbs4jAGiqDFxmiYvJWgqCJsPuK4z5uvu1D6TB6TweO1gL2l727tqugjnyxWPzBf02fb+rp1YXVMzGg9R11rh6gNK1Oy4UGk2PL6AXb1y3YqlusW3k81U7zasH9tkZcxr4dqMhmNWqtWkO+FgIhMKBnVvs+aBvtNw84fXhlC9vcVpT+6/Y9evntdrhloDVezrX/t95S9wX8Z6I9Yd9Jur1WXLeM0fmW3tfWIH+XFruo/7OCalH7lwB67nIjo92IhAuzm+/OUviw4CEk6hC1IO6o0LDI4zFNj8PILNH7RwJ5SC4hmaDTx3EHWeB+SdZgC+Oc4y/B7QfZB4RqSnx+l47Qcp3P+k5FQeK65gLifx3am69wct3GkmaDqwimTsfHqszb1rpVxSVAMU8myeiEBxBcExRomCoFo1/I0PLL7xVELG7fi+7ewk7b/9uf/TLlxpesHD1/7Nf/I/2t72isaooOSEU2AxBucUOsWLP/yT9vJP/GFY1MPbr9k3/tX/bY/vvmGRnoAN9sWa1mB7cS0ibMSg2plc3rqDYXv2uRctFI7Ze3fvq+A6d+GiuRmfMt6E29niFL89mUyI98wCV5XfsFl7h8/a270SJrU66iqEdzbX7Otf+ZLdu/09q5Zz4v1RdFLYRiK94tKRDnlYOBY6C+qyu7djlUrZRifGbWxiUhxAhGcrK2sqpqBKsPHj5w43lc354CBnyVTOWlsIdcoLTWxY1QJBj/m7PULyYoN9QoEZRzOqxb3D5WhY8SgrziYJq62udokY9/cPJAAKdfutvzcqCzEHMdFHJdvZTwvdA7HCNQFEJBiJKcFua2VFjjFMAVgscQeAa9oUGDe9W/kcmRyA8nCfQUvBKqxerUpMiesG3OYun998Ab82R4pMmoxapWSFXMpSB/sq3JkaZI/yQscJ/0LUyhibVFYmFoQHcX0gDmbDr1RL4jSCVr78mc+oWUKoDC0N3QETCAp7EF2QHGdLq42NT6rgIIAIehpJrhTkUDU4z2yi5WM+c5dQsni86UoB2tPS3qrN+daLn7aD9KE8nxn5bm2ua8JxZmrEnrl+VUUB4TOJAywpneZqbbFaw6mpDyi7o7VugYjfUpkD2b4xeod2lc8d2bmz52x4aEDNAtxzmgeKowvnL2kj49wdJNNqPHFQyGWJsAetp/D2NwNeWlptZ3fPPO52eZ3DE9/a2FIxMT4+qmKwUjmWdSETC85H5iAvlwk2Z85VcjdpXg/Tl4A8uykYsHRDI7CxsSZXGiZd8f1dOfowhfB3dZuj3hCnl8Yovr+jSR6oNIgg4l9oTNUaBf+JUkeTFAe7+9YbiVj5+FiUgSJC5BbcgsL2/K2XLBDB9m5QkyimEmz8NPvQVuBc9gQDTT6xs2H9vTEVuUxcuA7TB0lL7mLNylg/aA2X046w/Cwj3DwjnrKsQQliS6ZEieqP9dvW5qYoJuFwEDqyeMk0oXi+lysnNjY2IV1JRuL0FYkzcdYolxGNYzvZ0LVy7tysJkpPnjxW4UKC5MLSiqVSh5rA9Pf12uT4iHk72614nBU9bH7uibzyn7txXbx/NCwUktghUrjjqpJJ7lsNmtwWxV7FesJRc8AR7m5ah2LluBvfshanQym06Iv4nFmfOHfYZkZjMVEFscRtaelQQ44wfWR4THskxR2TiXQmbenMoSYXly5flj6EMCy456Dot29/z5KJuPQN6EjaWjukHcB1h0KdxggdAE31xvqmrW9sKR8BUEei59yR9fT4rLc3okaTdQhDgSeP55rBSfmypizoblhLEUJzzxKKhH2qr8snxylE+r6uTqXxIsqfnBhTo7a8tGJb8V19PlB+EM1rmhEL29hQv0VCIQmd0c2wByRSGVtcgbbZnFS+9MKLui4JzWLKi4gGOhFgAg5p9O747aP9gj6WO8xIbwKlgK5V1CVzKtQO33i+vre3Y7HeaLPwP8rLhUmZGS1Na0qocvJVl7YJlyS/tbux3u20bsASGsz+frt29ap1dwVlg4iAXmvVcUGTbpLEaT4Q1EfCMT1G6eVOhzVqFa0nNYLuSkxJ1m1vd1NOZOh2EEN3e7sUrPbqd1+TZmYnsWPp3IFsgr1dHpucnLBYtMcq5YLeMyg/id0ATi5nm73w3Kfk859K5SwUxOHOIXcjRLrQmGjUctlj83R6rVpv2PbungAwNDG4gSkgEeejWqU5wSgVrXBMqN+xDfT32WFiRy505fKxZQ5T+jp8e+471mWsmtGdMQmmGV1YTdr9hYOPW39+8rg/xxn4yIW7urdQSMXz5z73OS3eHGx08Nwp0vlDsikFNWg1Rfcv/uIvGgg4xTfHD1q4UzSccuNB72kMaApeffVVUWagx1DYf9ithc0Nq0YKcYp4UPKPUrhz059OEU6LdhD2P378oIU7I1AaFmg92PqcHvGle7b++HUrEQJTrYoXnsmktIjK8q6t00qFtIoVKAigBw5Hm1UrDRuevG4//lf/MHjq/tvfsAdvf0WqcwoocEsS3FCZw2djEb5682X77E/85x/8/rkHb9nv/Po/so3lR+b3dKjrjoQCQkMCoZDGe4jTkqmMNVztGpcNDo5YNnssS7Mzs+esvTto1t6mxzDiTe7vaQxLuAii1FBPzIp5XGr2RFNZmn9srlrZrly+ZMuLS/beu29ZLpuy46O0DQ/1qtvP5rI2MjomT3mssUhUJIaacTRNTrFSsi6/X7xPt6fbdveStriwJF9yFi445LPnxu38hbMS6FBor65tWU9PrxZtGgM4t0PDzfQ4eOvwFnd2mw4XvO/eSEjBSLiuuHl/1bqssNpa3fIt3t3ek6gHJJSgpdGpaWtp67LNnZQN9A/LgQBECxcIJ37QxYLlEN4uLFjdajY6NGi9veGm53EpryKJUSkbFXaWLJixaFgjUBZJaBkb69vW3ua23t4Bi8RiamIp9F1Wt2qxYNubuGhs2MbmqjYsRptcM0Sv379/X9f0hQvnVHDfuf/AHM520SJ8FBulos4Jnx9+8i++9JK9994de/TosdA5ja29HvFHYXspTp2NqmYSfaUPsxrpU5CACsLthlN5mMlILEXoE0Eec4+eqIBmjI7rARs1mz/CZUJaCiWK9BaN5onk7o0ENeIl3RKOLPaS2Ap2B3osvpuwlY1Vmz4/aROgrLmMrEqxaoMac3R4aGemJm1yfMy8nqZnPg4x+FyDhFP0UuhTmGKPCfqLLR/0OmhMFNndwYBExKxvhI7s7myLJ04zQUEEDWRzY9U2N9eE8mFXCBq4vbUvWhdVKvd+Yn9fQlLoG5xLGvipM2fkiT4390TiTCZeO9hmBrpFY2Fq03A0VIRQDHMPY7XH+J8pCM0Mf+OwVK3UbTu+a+VCVaPx4YEhK+NcBMLGhKZa0uThpU/9Jbv50g+JcoGgmkIbhxEElDQsXO+kbL/3zruaBsHJpohD4End1NLSUIMOgokbUN/AoAVD4eb7HBmSpmh9a90aJ1jhsQo5bWhgUNOyZHJP0y08pvHphuKE9SY2exT4CA45pwfphBKfAQ/Q/kyMThrL2NP5Jel6mPTgPEKjiduGzxdQ40eTOj01ZS/cvGEbq0u2tjCnBrCcz9tALGrXrl+1la01W93etrqr3Vzt7aJQhP1+a22c2MHejtx1Hjy8r4nI5OyMdXo7LYEtJvvI0aHoDj3BoBWPi7a6vG7h2ID1xKLW6mlXdD33ESgw6DiTsEgoIjScgJyZmWkVyjhepQgsikSVRMp9xPU6GBuyS5cv2sbqsm1trtry8lPr7Gy3nnDE/JgHNBpyVtndSdheImU3b96yra1tUfRWltd0rkHf4Y4TBjY1NWa9vT3mD/g06Xrw8IkExrgGQaXE455GQonQLod1tLvVGPBZra/HFbDWEw5aKEjhF9H1ob3U4RSKXea+zOWF9ONy1t7htGuXLprP7baTckWTaTUpaGE63eYP9NjG2qbWBS/F5cmJBKtw+KGHcU8AMuH7Tz4DYBkgAnsLoAQOQOZoa16zuZzuS/7g6AJFBF0OIl0mZLgSYe0biQSsL9qj6xsKH/shIEUgGLG+gSElpdZOmg5jgGbRnqi1uTokhJZ3/sCg0GbC7+rlqn4vTTvNGlQ1KGPQIRH9AnSw7joojItZ24qv2v0H79nCwpxFY2FRWZKJhM09eSr60H5qTw5gnV0ePZb1oyfQJUE/ABYNXb5QVXjU1Ni0Xb9209548x3zdYf0WbGO4DyGzS1heexbOCixZ+KKVmaS6Gpr2ph2dGjv5CCgCZoPkx2mdzANoD0OD/TZ737pt2xlGc1awY6Os6Iqjk6Ovg8oZXR/4PiGfe5BtmF3Pinc/xzl98d/6Ecu3LkIoMqAcCNQpWimkKZIhgrDYvtrv/ZrQpfhglOsQmvhIoPrjtCUIp6QIvzXEa2e+sJj68iB5zse8NwkPB7nFhxZQNk//elP28/8zM/ouUAkeR0U93ijf+Yzn1FsNAe/k+Iez+QP+1+enqo/zcddghAqkj/j+EELd56G3/fDP/zDf8RrnhvnO1/6Jcsc7L+fKte0oILvN3null158cctm9q2+Mod29u4Z/upfQuGYpY9OrEf+4/+B3HeOBCBff1f/AN1zyQJgkhyYzrq2FnlNZ6FMnL1hc/b7PUvfvCuntx73V79vV+zkwIx90VL7OwIcSOGPAJlJRSSwBI3gu2tXaE2IL5Eop+dmbX+wRFr8QWtclK3Yj5nif09fWYXL1ySWwL8zrZOj9VK8Gu3FeE9P/fA9uNr9hyj/qOcxvm1k7KEQG1YKnrdNjw4qJHmbhzv4Zq6fUaZCHNoCDKHR3IcIcL88ChvcTmqHCp1EdRzYqTPnr16XrZk0ErcXre8whHKnjScsn5DyENR1Olp1yLJokyoEHAPzgTyJ3cRr45velYCqeGhUeuPDFhiL2nJvYSCdriuB4dG7NIzN+y4cGI7iYyNT8xIeOjrDgrZSeeOLI1NYhsoIL7INbmMuBw4tlT0B43X/v6OLS0vayEeHR2zSA8cyCbyCNJSquCY4jNfsEc8TwrRcvHIHNWSVYpHtrW2YuVCzubmH1g8vmm9/RGlFzLJYRNFIAUtI3d8bMl01oI9EYlbXc66FRDKlkpyF+nv7RdK/857d5sUBlB5j9u6ur3m9rTLdxgXFzZ5bSAORsYOy+dL4iMHQz3aCOFi40yEK8LA0Obi0+8AACAASURBVIhViye2tRG3XCZr3V1NpyM2a8bOydSBfgfFPIIvqCN4n0PtofAkqESx8/ljCejGz0xpmoGr0frWqqhNOP0c55rUBYpFrNwoPEGTxoaH5HhEGiDTEMbxbn9IXs/wiO/fvaeAsb14XJvguQvn9Pu2t7ZtfWNTyNzExJA9XXgkSgTFCi5FoPk02Xh6KxDlMCuNAlMRznPd4ZRXN/fmxsa2il50FSDOXo9XE45ysWhV9AIBv5WqZdGLRsdHzdocdlw+VvNFodAQI7FVNqQtLZ22u3tg02emhPjLDhLXCTd0CYSaJ7I1werT2WgIwcc5amrqjIr9oZER2aki8H346JGNDg8LVU2l9qXRoEAFRYbCwDpA8wZtA9cPiiucThYWV0RzYgqB09Reasc24xsSQZYLJ0o6xdmE/aIJnuBRarKMZXJbyOdFvaCQZA3vJ3AsFrXVlUWhgRQbNK1ed7c5WzpEWeCahcLhAGVN7kmLcfH8BaGMNIS+Lq8N9MYEQOzvxhUkUzwuqPH1h3xWb2lYh8drfcNjFukbkksN99HS/BNbWZyXIG9jo6nZmDwzYb6AV5MDJlSDA0MqAFkroRssLS4LDQ1FYxaMhq1Q4ZrqVqENolmrlCX662xtFWIf6A7oPoSvHvSHRV1ib+rrDWtK5/eFbKC33/b2oM2U7OAgYZkslIuAqFAgqzT5IN754ybNAaCBVFNoFYA/NIk0BwuL8/K2Hxzst3C0R2m4S8srQvknp6YtvrNjG1tbEuCyZkO3RIxPUby+xnSEPIC8bEz7+popzjSP8EKYDrO2V7A61PqAZ3i74YlO4xTqDlgmQSiQQymbaCB8fr987mnuSZsmrOvw4Ej3APQj+Pbc200HsaBFeqPKP0C07jSsbJvrU7e3W69dFScuSHDD29utUmvIbYymgsaI6wPaWDEH1RHKWzONlSmZmuCGQ7SXWGxQYAPi2qmpaTVYCGUJUao7nXLn4rOhmXFDwcM2Ml+UWH9hcVkA0tjkjPX2D8lK1efzCD2vVvJ2wP2wuSzXNXPWZLOLrWIqkdTnxaSVZq/LxzQa+mvdPAohbJdInCntcb5i7W0e++zLP2qry5uiEDGBoXkFtAFgCAa7P2BBcFq6PATqNZD7aHqBDsnX1SUaIvseuQVMTXGNUdqqw6GiPhgImM/Xad976ztWP8nbfiKu6yMc65GNJBNoguLcUGePy7a5W7BvvLn0Z5VJn3z/38IZ+MiF+2kRCrKELeO3v/1toVEUMLjKgKpTkJNiSlEOMs/X4abDef/Zn/1Ze/LkiRDyU5tGvs4fCv9TO0eQaYpynpeCHkI+jz1F7Pkaz8lzsFg9ePBAp4d/kzQF4s7rAn3/fsdfdOFOgcJmwPTgw6mqCDoX7n/HikekpyWsUq3blee+YH1jV//Iy373679ktXJGTh19Mz9kZ85f/+D768sPrHwMvaJkR7mcEG+QWqy5QBjX594Skj1x4abFJl/44HE76w/t3mu/Y2uLc1Lgw73Eisvj7rRuf5PygH869lOgFCBe0Azw6PZ04Od+YkclOIxZUUuYSnjcHpuePic0Zm8f5B9ec9UOkvs29+SRFcu4fVBEdmrTYjRLAl2nG1SqRQUHIzlioNOpg6YrTtCrUCjQ1P19JhIIVdm4DyyRPlCRTwEChxkk48Xr5+za+bMWC0fM2QZXXoF2KooK5Zp5u4JytuF8YSN5lMtYV2eHnZThp/tE92ADgZqB00Ime6CCj8Ca2YkZ6wmErFF3iBO7urZhV67dsOnZC1Y+cQoZxH2Awh0UuaWjU771fI1RcK3Mhl6Qm44T94ZaQQU34iBESe2tLcojQLxXKhckHBXVBo6rs9X6Bset4WrR+8ylD6xeKVo1T8CQ07bXV+VUA8rz+MlDc3e6RJHY26c4qlmtWtEmztiUEWr2qCg0V1HkrW2yhkOQ5e7wCFGm6B4aGVXhtrqxqjTMvoGoqDaIGXnuVsbbJQK5oJjghjSgIgAkD4s3iv6JmUmbOsOm6LHlpXVbfLokJL5SLkrsx4ZFEYdwHc/pcrkgCzgmR1BIQG+he9C03X9wzy5cvmAXL180t7dLr2t5ZUnhOgX5QzMOb7UrFy8Lgdpe37Ch/qZ7BtMErjlQvqdLy5bO5m1i/IxdOH9ebjd33ntPKC6/k+JnYGDI3rtzx+afLutrV5+5oObUrE0i1dXVNTVZNDOBEOPjouwaoXYwwiZtFFRbMe5BLPhKKsiw8qRYokCkCqWoxhmGQBeu07GpUZucnrSlzTV7595tNa3QOjpaO62zzWutrg5rdXaYNVw2MTZshUJWXtkE/lAg0VAtLi6IM0ySKI0Kzi84HLF5L83PydYSegNUAKhlpNpybnhN3NsUZNBWsAyEd+/3e63ucIg6xLUBPx3EHbQWAIPi4Df+5W9a3dGwLmz62r2WOWCkH9IUAq91QB6QdvjkUN983d0qNi9fuqymEKQfizq44ExZoDxBR8E9w+lqop48NzarOGBk0klNZkBip0bH5XxSLRbVfPbGYvL2p1CeX1jQNKW1A3/1A6tWG3bp8jW78dwtmzl3TsLeV/7gG7a+viJrSRyvaKaCEq4HdY1vxxMCShAIkzdBQfv2974n/2Uog+NTk+L504wCvCwsLuBgaV2eDmkJzp2b0WQHq8mjo5Il9lJ2/8GcrvOx0UGJFrs8AVlt0jiWKkXpXZ48nde6RzorhR7XR5vLZSMDA7a9tW5Pl54IZAGZb4aT0RgGbWNjy3pjvdbX32+dHe0qotkLOd8+f0AoK0Lq7PGREFmmBF1en9YKHGmgZ1K8anozMqwiHloTaDjUCdlK9gStUDy2kzoe9IeaRDJV6/H36PpsdbWpiafphVpVgG5yeGi1akOFOnoImtEorjodnfK0Bz0H6caKdnRyXOJv+PJQDKEq4aXPRLIngtOW08q1urRA+/tpATlMpJTue1LVeWmUCrbw+L6dMKXtojnImxOYQcFmLXbu/EUFFtGI+rv90vc4XA058ZDqCtjD+oExQSwctvR+QusL6eFb8XizeQ1GbPrsRQsrsdQj3/NUcseKRxnLH2UESp3Uy7Lw3E3s2aOH9zWho/lAiNuipprU5Yp5OtosFPRLNE/mSKFQtTMzFy0aHbGnC6uaLtG4MnFqhz7kgnbWrXsAkTINAYg4rlykV2NFDE23r7dP36f52d9LiHKKTTBTWP6wH6PvuPbMRQv4OizY3aHG8dXvftsqjaqKd5zUKoWC+d1ei/rD9mB+z37jq3f+LZSlnzzln3UGPlbhDj3mlKtNYU2hDEoOMk5AEj7moOoU4RTXOM1QjPy9v/f39HpAz/lZ+Okkm0KnOU0cpailaGeEyfcp1EHTsZkkKRVnFig4fI/nhSrzIz/yI+K2I2Q9LeD5PRQlPO+/C4U7C+qp7yrv6cNcd14fCz7ctvYO77/2ct/+1u/Ym1//TYnmesfP27//n/3tP+tz/SPf/+f/6G/Z+uqiPfPi5+0v/cR/8cH3lp+8bb/883/Xjg8T4u0ek6RZrUrQd+nSeVvEG7/LY7deelE2YozLmXJUyzUVQtvbm7a0+NRmZ6bV2YNCvvzZz1kmfWzv3L5jc0+fii9OEwHvM3eYtlg/QlBSIwkvQu3eadnDjAojEAS4iox/2djZUKBNlK2o4tvnAVnoVtFk1mJ7yaQKe0R6IIInlbIQzBeevW4eVrR6w8Ynxq3uqFuhdGSTZ8bFmw+F+6zT6xfvG2QKsez52QmJpCqVhiYIbGiZ46ysBxuOusb75eO85VIZmxwcs89+/vPyo0a4Ozw2bdG+EWvvIkXOJSoDI0s2W/zrG842c7bg3uFophCqYM9bvVSw1M6mzT+8ZzvbG+bzesXFBTlcXFqSvmH2/KwNDo/a+taOTc2cs77RKQGXcFnjm+sWX1+zerVgI4Mx8W9f+dY37dVXv6lAqZmz0zYw1G9vvvm2AmGKlYK0DNDdKNIKJYK56gqMYiM9NztrB8mU3b09Z3/tP/jLQnVApwrlooK56o2qphEgzDRyuE9QjJ5+xgfpA7nmEJYCosM6MTs9LUs0X6DbXI4OWYIysbl7944EelBm7t19bC8+f11TGOzcDtNp29rYVuAIWg3+PjM1I3/st9/7nsX6IhaO9GiDp8BkwpTOpm14dFDagdXlFfnh98d6rVwo280bz8mthbXmzTff1PV/8+bz9nRhxd584y1NC85Mn7Gx0WEbGOi11TVCUFLin6cyGRUzjMOhVMFZ3t46lqsDVcfweMw63W3ifj59uqaALRoYNkMCl/qjEVtaWLR0+tDGJyfs0ZN1a22tW99AWDatCAIZ0ZPmyJoIwvt47qEdHGatg6mEy2mt2O7hhx8M28jgqB0f5qxwVDS/16fphN/v0bRgsK/fotFei4Wj9u1vfcc219clTJyamhQAQsojRfF+fFsTHjQPNFgg6LNnZuzevYeiGiCkfHD/gTi/oN6DgzEbHOxVqidOUXCqaQIQ0JH4yCSHMKpvvvaahLferm4r5Kui09CMXbxwUWLko6OsCjcONDIjo8PiYxP+dXR8aKEer8Xg5pfLapJjvX323ddet96+PusbGLZAT9QOsznFwGv24HBYmxFmljcXSOLBYVN4V6moECGsrVSrWHyvaQtIQFa9WpbwO5POiiZ184Vb9tKnf8jKJ1VbWHoqzj/UPqhLTGiOshkVsfi7H5FOWshbR2cz7RX6GYDS9evXtVYx2UDDUysW7cn8nJxBsDvEVYRbH6/73r5+O3/hkm1v7dm3vvmqeP4v3XpRBf23v/m6tD1nz87K0hVjBaie4XCvnEPC4ZD5ujrszrvfMxdTlnJOTVtru8sSBwnr7Y3p2sMuk+kg7igSvdKEpVP6LNmH8foGeaX48/m7tR4oqA3XuLEp7Zlvv/OutFIjI8Nq+iiIaaQp0HF86vAQzOVU2jXNBHkVlWLF5ueWrVJymrszaIn9rArPUrWmphKXLSaJ2us7PUrldjoauq5pEJhSnZmeUTgeE9JBwh6x6/V1md/bZcfHWUsl9q16UtN7oTNqbeu0tnb2rrIeR9rsQTppyXTCfD639YVDtjT3WEFjaEmgwnF9MU1Du8Aah/7g+eeflyYHumdPzK/3TBH8nW99S2DU1UuXLZ1KSvDK9QpXH5oWtMDOrpCtrG/aiz/0KZuemVYDUC+TyZK1fCatiTo02Fhf1FLZtICJe/fftbWtDU1id5MAHF3mUAI1eSBhfWbkLbS3++zKteftMFe1VPqoaWXc0WzSPJ1Q5ViITpSdgZEEX08n09I3Uaizf1N7QEXjb/Zc9BSAmu0YI5w0mtNTl0t01GDQZ1cvzVq1kLNGnbTaAwlol9aXlF1AoGF6L2GO6omtbB3bu0/+aO7NRypMPvnhj30GPlbhziZAYc24E545Gw4HBTgJp4hTsVU6tYTkazjJcIOAhFOAg8JT8KOQZZE9PSj2KcrxQgYhAGWnkKco/9rXviZuPAcFOwsAz/HX//pf143E8eFwJCgvjIL+XSjceQ2MsNkMQfv/j7//P8lt5E87ECy+++qX7MH3XpFrAgKV/+Z//kVxgj/K8b/8zf/Q9rbX7bM/9lP2xQ/x4u+9/Qe2eP8PLBzw2PLqshDWBkK3QkHe2vj4UkgjLGbsiDcsC8N+MmW5o6wcFY6yKRUH2MR5PX7ZtCXThxrLgijgWiFnBAKLsjnxXhkl0wiwTKH0p1k4FRGXa2VztraoyIXWAc2l2dSUFQtPGJCe7zAnxA6eN1ZrCKFA6dpdrdbiIjwmIAQeERmPBy24dPmCxsF4NdMAvP3223b/0T0rlXN24dIZoaEgaDnoFuWynTgwH3CJ50pR3I6/V7lmIa/fnr3xgqVzBevrH7FilVq61fz+oISFqPUVfuEhLOpQmwv0FsjhFLksiIRxNGoly+zHbWN10VpB53we0S1AhUhxhC/MJOP69Wd1rcPPvHb1Gbl7zM/NqThNpxK2tr5sXm+7qBbQi7a21i0UDqphiSeSls0VrCsQUMME8kY4FpsSRbMvGDKYjqSQEhqFpR/hPNeeuSSkEA4+CaSErZCoyD15UkZk2KNNnEkJqNrs7LTt7e/Z7s6OxrLiQxMk1D8g5BN0/M0332mOyhGqHufs7LlZoWabG7jZtAgJh+tZODpW8Y0zSe6oYAcHFQsE2qzb7xHC1NbRYgNDuJ00EeOd3YR5fJ3W7m6zkcFhoXSkgW5vbCpV8MazN3S9ECLCWBrUeG5+XmmVUI7QRUxPnZFDFPzg5cUFNQehcEj2abXGiSgf3/72m7ayklCYFAIvmqO6lS3aF5N+o63dK9ehpotV3WLRiO3uEGhGYHCbih9G+PBaEUWOjY+KQqbMgZ4eUYXylaKtb27awtNFbbQDI4PcIiijLRKL6Lyr0Q0EbGJ4VCJ2CufHDx9bOpmxjpZO83sCtjy/IC4/NBDoBlAlnr1xzdraXLaxuanlA642jSTN6+z0jHzvEUAW8iWh7S9/9mVpC0pl7tW6pTMZm19ctpHRcXm2v/vOO027ubY2FWakczZcrba+Fbf95L5EtSB8w8ODagxpquefPtXPEpLD2oDtXzweV1ZBLNZj0TB85FYJ3KEp4RaF6PPzP/KjFuyJytu/UquLL9zV5dak6uH9B7L3xJaVEDSyB0BuWa9YgyhW+vtJ7S3aSYWgmqrNPZmTvz73FOvx9PSMUlrh1ENHcLV2KBl2f/fAvvrVL2sSSZHEvQllD+MApgt9UV53yF568QVZuKLhSScTWr9cre22T+Iw7iidndINMbFENLnPfdBwSGQeCEXM4WqVhgWUe2Jy3F64ddN24ls2PDisXALSlqHUuaxmq8vz9u7bb9ji8oKK2cHhQbnMwIFnfWNKATCESJP3TFGHow4aIaYk84sLatwJ8aLwJAQN0AUKFqFB7DVen0dN6NSZCYE1XO91O9EkknPPZAcHGpBbhK40RZVq0RoNlx2kClYuu8zZ4rG6tZnXFxBK7/F0iZ5ldadNjE1YOEyydcV6gj0yQoAOBh0TPjxkcc4V6zt2xgSjsQfwug8P09ozgqGgdftD1tHZZbWaw0pVvPod8nOv1dmrchKpsy8g3t/b2dVkDUEvjTWibNYb7lWHNRvtgd6IZTNJKxFuBR3s8ZyKfUT2oUhIFD6v/33Bcr5grtZW8weDcnSCMjk2Nt4MS+N+555J7ovymEzt215iT3QZT1enlWplu/3gvuUrJdtNkmwL7cUtRxmSx531hg32DVssOmiR8JA9ml8xb5dfdCsmO+zD5WJBdQ86K0KfWHdpwlirlBGCl/sJTWerpjDcDEwjWAvRYrBuQNGhqcS9h4kOVsXnJkdsZ31JrkYAYnDctxNx7Sfj4yOGdcPW+pYtLKftew9SH6UU+eRn/w2dgY9VuPO7oX1wU51SP+C0U5RzQ+DXflqcU7BTTIPEg4yDzLP4ffWrXxUyD9UFXjwdNONjHk8xD8pOUc7XQNhBz0HY2SRA7KFl8HPw2HktFO80AxT3/DzoAF3ln3SwWH/hC18QL/70gKrD+/goHHee5+d+7uc+eA4QSvj1H/Zx//Br4PXTGX/x1lm79eILNnnuWesK9WljPz1yB7u2t7lgm4vv2k58zba3N6xQaNiNl75o5595SRs6vDSKYM4DxQCotmKaCYKoVkWX4aDw+o1f+t/McVK12Us37NrzPyKrJ/xwN5YeiD9/mNnVpAJaA2O2cKjHrl+9Ylk4yhQhDlTvXonjSCMkQh2fbsKX4FyyYCDaJKY5Fu2XAJTEU5wwGMEq0rtMuEtJARC40LAIH2WPtZmw+WshKoFoFayBzzuOI4hoXC7LKVGUEKceOXxwEEvOz9OY4YVOwBTvPdDl08i91qhqFIv7Bh62+XxWSYC4fowMjwrF2thcV2w5HHuvtxn8gSgUcQ/0ELjZtQYi1kEhzyCZLY4W87S5yRa04dEZGxqdEIocj+/LejMYCIo+IXFvl0/vB5Fr7jinDaatvUW2jIx/W500JHk5rBC6tbDw1CJROLyETGEJ1ipuLiN3vqYUu5O6+bxdhnd0cj9hBwdJJe6WqiXr8nrszMQZ292JWyqTFLUhVygJ8U++H9xF+MbwYJ/t7cRlbzdz7qyNT09J3AjKDZc8c3Bot27d0GvFeg4eucfjE8LFlKJRO5FXN/cm91l3t0+0EDZC0ChoL6B/bEQUrvgJn5meFR+e+31tfVVe29BdQoTdHBzanTuP7AgUORBQOifXBrQOrt9Okm29HeLiixPf2iI3Ha55GoH1zW2bmp5SATEQ6xVKt/R0Xpsv/H5oRzQIuPBcvHLJegf6LHmQsXQ6K10DfwhxQkQIMrm6vCg7TBpS7iU2ORDP+/fnLCXRcbcE1O0dLnl29w/26fOhQYPXTeHORIQo9f3EgT1/85YcT5ZXVzS5ASHL53Pm8bTps2ViwDmDWsS5uHzl6vshSe9aMByy7p6AlRo182Ct6UHIV7EIBUR7h/k6u6xebtjc43nrcvusLzagcKgH9x7a06eb1uVpkeCzu8ttwQAJs0UV1aBtNC5MImiQcYVqa3fZxOSYppcEDz1z/VkFz7z7ztu6h3siYXOLduOVPejy8pp5Otw6vxSAhUrZPF1dlswcWEurU80b4lvuQSg4JGnKWo78iUuX7cqVK3b33l372u/9nsb558+fEw0ABB0eLpQT3GjgofcPDJrb3WUXL11RIJPcjQoZZRw8fvRIjUEs1m+Hh8cSzM7MntU0BpoI1yvUFmg9D+7dsfGJMU1eaCyZymEb6u7wioZXN6edOXfRXn3rbbv36LF5vUFREs5OT+n9cD0h9saCdvbcjI1PYJ0aVZbFwX7Cdrc3LZPm/bdbbGBI6a+1hsO6A0Hbim83nZc8XgtCaTKHNEmxSHP9399PWigUlK86Ti/wnQnP6mxrs2L+yGrVoi0tPLbd+KYoWzu7cTVaILBMvgj3gkqE3zz7aH9fv4ozuYqlk6LL8TugUYC447iFexWuKTGsK+N7ouqwZl+4dNaCPV5RcHguApGwX0ZI/OD+QzXfNFys89hEMonb3d+2NnRXzjYrVuoWivSbq61TBgJur88i4T4LB3t139kJKHCr9YS6LNDdLTewpic61MiQmgXOIZ8ZFwXTDNZ7HGzY79gX0GNhyYjY3unk8Yhs2RtZJmvmcNQ1xaXYZ/8g/4S8D5qmo/yxinzoiMVCzlqcdYuEg1obYz0hy6YO7K033rT9rW2h4CurS7YR37AOb4f1DfWLh8/rQE8DrRRKIS4zBEJ1tHcqS4L1FVqa190pXcDC0qJlj3PShHD9YNmI3WjqMCtLV9DxjjanrGkTO7sW6Oqx82evWijYZ+/duWcvvPSi9heoOqyDSwsLAhYASd947XXdQ/ybA5osdcPCwpK+xj2OlgQRL0FfgB7ULtQCygJwuuzhY66tLbs0O26Zvbjtxzc0gSLErtFi1tLZJnChXVz/oq1tH9vc6r9u/PFvqDb95Gn+lDPwsQt3bhz8n3GP4GBDptOkUIf7fmqtyCiRwpZiHQSeApzApJdeekkFO2NNiV7eP7j4OCh8Ke4pxElK/emf/mk9FuoNqDwceVB/GgScZlhcKNzZdHg+0P8/CW3n+bloKRi/3/FRCncoHd/v+JMKdxXTDof96K1Zi/haxT9tdbpUtHR3Ywd2Yi3tLms4sUArWr1ekL+2s61bLi0OZ12hIe3tKOxdQgvxgKXxwQXiIHlgqyub5jSXjU4MKlyIcRiIAzzCmniGablhIFrF8mwvvmpJhH3HBEe0i7IB11qhQ/UTjfQ73V4hdYxJSazRa3B3yh5M1JKDnFXLJzaOA0SlJvSaIqGltdVSiQNzOlwa8x0ygmsFoXHaUTavBYbkQz6/49yxuMrY5BGogy84nPPEbsqS+xkVdWzYitD2EDveoqholPoEV8At7A1jAenT5nmYARHuEALb1dUhdxFs5lhYEb0iZuRawuPW3dFq1TIIRb1Jaxgn/Ae+o4nvXCiXVHiOT5yxQHdQjVS0d9Si/UMS+4FU7cCJbDRscGBY/P9AJGSVUlHhTiyiAa9fNl+gV5ybEjScek2WaAfplMapFHHrIEL1hiwLmRjEd9nwE+K7H2bSoh1EwxHLpA+FSLJ492AjVqkKOccLGC4lCYoXr16z6onTVlbX5ZoD3/LC2WlrxbkAK7jBXmtpx3GhaLnDY6P6xaZS1ohH0BeCQjzhFUMTwWoQegfXE9fL3Tt3tYniH4xgmZCo1EHKBgb6xSMF2YZrSwBWyB+Us8P6+qq5O1stEPKLcsEIeGs7YcXyiSVSTQ4y7phcQ90+j12/ftF2ttdEJasUSQkNyE2BoC/42SRdfupTn1ZCajqZVPF9kExapVhUQcxEj8AYLESJ/O5wtwnhdHsCen0gcW1MVjrara3FaXu7oOBVCbwLxwUJ8ihImTBQ5FDEc73u7m7bwPCAeLGMm/E9hp4ArQakirCUmooJRIimBgAdA81aexu+551y/MC/HxoKnt+V4on1xvpFZ9iKk+o4ap3+LiuRCInvurvd6pWaNSpViwZDNhQZtHtvP7Kjw5wKXxxv4O6+9tob9so3X7WRsRH5piO27mxrlcNF3apqrOAkc08S206Rgzg11tujovvOvXtysIrGBuy7r76u5pz0UoAH1jz42plMTkFwoWAze+GVb39L76e9E///oBULR9LL8LruvHf7/RRMUp+bwlPC06DuHOZyStHtGxyy/b2kEFFH3SH/brQNYKLQDOHSU+wT9EXh+cp3vmXjEyOyTcT1hSnAvQcPravLbxcvXzF/d9Dc7R1ylUEgj4B+Y2tFQkvCingctARnw2G1at2++/pbtrWbsCvXb1p0aMjmEIHmy9bt89ut566LvvPb//Jf2e///rcUMDc1M243bz5jzzx7We49//z/+RdqNplA5wtFC4QjasBJ7BSiXSXZ1WGjI2M2OjSi37u3s2fOWs383QF7f01gIAAAIABJREFU7fXX7fyF8/b8refk8sL1kkokdN6U7jsYs0opp72Wr732+mvSP4A+x3f29KcZEkcR2CWbRQnSSZw+KVut3tCaxz7ChAiwBP45n6nX61PT1NYCFc5lvf1h7R805e7OThvoH7Quj080t1e/813bXIMi5dYEj+KPhOd8uSBBafqIzzNswUjEsscFWQgHAxHzdUUsHGLKjEbkRF77ycSO1hL2IwCtdrdHDS+NboOZLGBUgzQMEzBDUBHvlzWntdXZ3MOVAcTPNZEqAViNJtgBUo7FplziMDRAO1E9ERqNPWexmBfCflItWiDAfVCzIKBAwyGq2VE6rTUc56iltQXb2tnQekkByx7I1IrwJ5BuUlBx+OF8XTp/Ua8NrcnT+Xmt61CBcERrnnd3M3gLL/VK2ZxtLWqS0ER0tLZYYmfPqiWnnZ25YqMj07awvGTPPHtNjQ3oOqDmXnzXdvd27cKFi/bOW9/Teo+G5P79e8qTiEZ6bG5uTk3s1vaWra2u28TEpAr8BdzNoEtVq9LckbeA2BZ6WKS701J7m5ZNJbRP8V53ErtWrtVEKWtYi9WrDivWOmw3/UkA0/8XHcbHLtx5sRTejEM5+PBBxPk/fDkK7Hku2Petz/7G3/gbospQWP/Wb/2WUPhTUeqH+d4U3CxMIBNcnKD3XGgU8b/yK7+i38XzQ5+hSeD5eS5Q7lOE/U8rmk9PsjiJwF3f5+Cm/tOK/tOHgIj+ScU/PLrv52Zz+tjnLoStw7JSgEeC+M96FKxEwQcKXCrnLRKlu3aKb0tQBmloFBds/jhl8N5JTYTWAT2DQpzER7pqisumf29ZKAXiNeKUcehg7A0iwHmFNkDxd3hUkCMIi2C5WLJ87tC6fU0qCs0ZY/SFxUUV62zc0d6IkiC3EwlrpwtvabMWa7HDA0SKBHy4hZrQmDGyZSRXLFSspbPFwgMxIan7e/ta9PPZY/2bFFCSEYnF7u7uEgJKUVyzFhVzeDpjfbe+sS0rPxY/3FCESjPKDAasNxK2HK4B5ZIU/gi/KuVj6+hola8xiYRMFvhscGsh5KVcKIkvi5MFCA5jRQSEjKcz6YQWf0S6Xd0BjbUnJqestcNnrlaPBXv74UHYUTZrd2/ftuIRBdRF2YzBocQhgs1gbQU6jMtmzkxrE7lz9z17MvdEvuG4bszMnFGoEWgtHGJGoISVbK5vCkk+MztlvlC3ra6vN90VurttaWFJ1wvnmWuRETw805M61qVVm56ZEhKEKxD0H6g3UFSmJkasvzeCwkmuQQh4EaRBc4EihQXc/JM5NYIgPKCmEhN2+UQtIKJ9ZW1VYtF8saJJCIUm1xO8XDZkbMPYkLl2yAbAwaDF2a4QlcNsyuq1kvUO9Goq4e4K2O7ega1tx62ru9tGRidtbXPPHj56oqLtL//Y5y13eGD37t61/Z20mgs4xpOTowpq4vqamhw3F1qGfF7IIzSEcIQJiUvUgURiT9xkkHvEdHCAz8xcEIcYIRv3VKGYkxaDogkaFlHfhULZCvmKHeWKQqmhBHBeQM2WVhatrY2GuUPABBMQrNYYXRPmomu+iP0fDapXCbMgh3hj9/dCqSqaq8UhlBDLwa3tuNXr2ODVrVytWhXONPkBXW4LRaN29sJ5pfbiX3ecObRaoWS3nn/R1ja2RbUZH+lXSic8a5JIl1aW5ZEOj3x2dlYThFdf/Y4try5JZNje6pFbEkV5IOCzcCRgsd6QABJoIzs7KevvH7Pf+/q3dK9NjPfazPSkXbwwK0oR9zYOKe2dXjnmLMOtHh7SOL0n1C3bUFxeELnffucdFUyACLiicDCeT6UP7Ic+9SlzB7qt1eOW1ezS4pqtrqxZo9oQfQm6A+j4M9euNhOdsaAMhiyVTtl7771jQZ/XeqMhZSFQtIVjvaJe0UDBpcaX5N0335IgcHCozxaX5mRryvkfHhqSeHZhcclS6aytbm1bdzBqY1Nn5BYjy1O415Mz1tHaYb/yy79qr/z+KxLLf+rTL1p/f0TNFKAIgADvZ2F5WYmbuB9B/QG1RIBPYzcxMi4ee6lQEdLeqJ7YP/vVX9GUDotIrJafe+GGHebS9vjxE7v/8HGTYuL12Oz5aavWSmo0ocT8/ivfkOUhU0wVr06XJmGs/zRSSdbXRl3gyfDYmDldLfbw0WPZ17K/bW1v29jEmETpNOHoLGrVmhoP7hkK+LHRCYm8EYUiKgex52dpKASU9MUM/5JQqNtC0YDNnpsV/x17TqgvR4Wyzc5esnPnr5gZCDrOVk0qDBOHUqFou1vbuj9pMgDUMAdwtmI32wS5TjU96J0I5OO98tqa+2tdE2GAG/QZTNaatpinBSU0GNxVmn8DzIDk49bV/FpdNpd2gvtS3QoVNHE1vecaoOJBwpYXnloqsWPZbEpWpZpa7cW15oZDITWCTDf29/ZscWGlObHtwbFqWBTHe/fvi+6Gbe7I0IiYBgeZlAV6eKzbXB1toh8xKfR5OmTmEN/etWK+biMjZy0SHrbF1TV76aVbsqBkAgQF8ZVXvqk9+Lkbz2ltp/AHmLp//4719kYtEPTb8vKy7iFyGHAsY1J59epVcfVXV1cFauDwB9iZTeNAl7dIwGtLC49sa3XRqgQ+trVI8wVlsNPjlS7K5Wq3QrnVcpWms90nx1/sGfhzFe68VLpkijTClkC8uQAo4OG5k5LKRcH3sIbk+1BlGN1wQVPE8/VT33QJit4f9yBqojDlIoeCQzFPsQ5NBs487jUfLt6xj/zt3/5tFe8U/f+uHy/fGrbegNOioah43vBg2WAbpOhtk/p53OQSet0ac4NkSnFPEFQmIycOEhuDIb91et1yfkHEN0/8d7Um54/OthZ5NLOgQ9Ng7IgPNiAJnxP8TLkVFEq2u0/apVPiHkRlLB7YYIFSUGgyOmd87fV2WSQSltXYndt3bS91oDAZn9ejRczT0SE+n7hzLn7/kZI1iZ2HaxiORi3W12w6oFpQJO3tNUXEjKy7u7qEBvP8BILAh8VVpVI70WaO5dcR4SAN07/h4mazjJFPrLOtXQ4dHS1O6wsHLRIJWifTi3r1fRtAt3V64BpjM8MUom6lal3WhxR8lXJVqBSbFhsYiDQK/7GRIeuLReSzDhoEH/HipavWE+23YKzfTk4cdnxcsOWnT61x0uTQUjAjENrd3ZFP+nEuIxszpkTQCtg0ni4uCBGBs49wkM8B5H5tfUMx32xt8BhBeEKRsEX7Yxrxgo4X80WJjODE8xkhLuKz4/MF4W80Snbl0nlRDPApxt308dycRr6cJ+hDmVRaIk82SzY+OI0gplgTIj6FbtXqaHLAlWOAA4q7Q1Hve4Rs9faZ14vwNCDqEjQCBKDY4IHcgEgNDcBFL9pJ9UTpjxRv8EqPj7IS2/UP9GuMThrt7t6ekiTHJyZsdXPb3r19XyFL2AtCIaJgiG8l1KR1drZYNOy3yxfP28MHD5sOHrhxlCq2vrlllQobclUIdrFQlmViMOi1wYEmlxpkMNY7oGYH7jJx7o+fPJA+AJoU193E5LSVijW7c+eBndTh64Nmn1jqIKGURqgKyeSBQrlSiZQcaaYmxm1wYFBhRVCnFC9+wjrZp5wB7gFs1QZjEVum8Gf87Hbb2samaBXYbxbx1KdoaWu3QuXEfAGPXX/upt269aI5sL1LpZXCmNxP2rlzZy3CZMrTaa2OE2keaCL5vChL1tc3bGNrU7zx69evyUmGoDEmOgTZbG/t6N7A+WZsfNhefPGWPXr82B4+mbdstmjBEM1YRgUiKaqzM1N29fJ529riXkxbfG/HAsGQKB9+X8DaXK3iK+MWhR4BpB+7Vdyu+BnACXjkyVQzuZT7/sq1y4pSx+P9zNQZhSp94+uv2OrKsux9eSxi75vP3RRHGmH7lStXdR+9+85bdv/OezY82CvXDrzwQe+hQlE8T05MCXV//dvf1rTq5vM3NbmBHoedYpyJjR/Re5eKTZDeYrnWtIwcGNRn44Yj7g/JivXBw8e63rCyvXHjWdHXEAniaISVpautxRaXli0UCNiZqQmBJ1hBrq4uy/oWKhUc4y5f0AYGR+zszFm7/fZbygdgnYUaFItFRfdgHVjf2rXJ6Rl75sZzVm1UJMKGelEqlO3J40f6P/cGqPro2Jiahwf372uSwfS0WimLWjE4OiJUOilXm2NRJQCXaBha2lo0MaBwhhPdG+0Tog8dhsadAhybSCZuygipm+hi8NYp6pjenDt/ToXj7OwZi8Yi0mGwx7z99m0bHBqz8bEZ6xsctQ6vzzrcXmt3u61x4rRGta7p3urygsV3tvXeETeHY33m9mFreCIwgvOMxqalAwteUHYweGxom1QPABlE5hTkTVnb+0V8o6HgL4F0+ndd4Iy889/Xvwm+YwOu16xeL9tx7lC2pWiBKOyhWaaSu7Yw/8COcmmLBP22v7drC0/ntLYBhkTRC7RAFTwW7Yp9F8ezdA6BLmFsnQrOmhidUOIt1s44FCHaR/9AijZ7jVvTzyPdc/l8wxwun7ndPbazs2+f+8IXZFvJFAJrUqyunzx6omnUa9/9ro2MDtnwCPa0zenenTt35HyGRorAQPYbpiTPP39TU3wKd9gRTGqpr5zWKtelkaE+e/r0oc0/eiSXLsKjcB4DRPN426xQPLFKuWbW5rWaqwncfnL8xZ6BP3fhTgGG4BJkFovGX/3VXxVN5eWXX9b/WYwo4CnOGclBTaB4efbZZ7Uoc9GB0vM9FnEWBop5UHT84U9/nq+BwOPfDuIOgn9azIPk//zP/7yQSHh3/384PvfCsEV8dcUTs5CA3MOxbnW325tvvy1uLIJLbJ6Cvi7REwoFeOJFpcyBBgT9HovGQtY/NKikP/idO/Fdjd57AgEbHft/2Xvv5UbT7MzzwHtHEAS9d0mmr6qsrKrurjaSRmbUK+38O6s70RXoNiZ2tRvyI81IrfYqm57MJDPpPQlDEAABEI4EN34PKrUKxczEhEzvtKIYkV1dlSQIfN/7ve85z3nMkEUT0W7KXasjb16ER3AeQdmwNWPygKgJERqoAA4KjCJpGmiC4DtDZwDZh+cO2sM4Fl7j6qsVa7RBsENKQySFlDEjQi6QfMak3H+44ohbQUeIX79uUngFxOsDAUDkRLEC57Bwmqemlv8xY1qcTtKDg3Z0dCiLSUbQHpqDwpl42/uHR5bJ5K2FQLTdEaLncztsKN1r/X1JjcPZmBlhg+jH4kHRL9yea4nXEDemB4YtC8UCj95Wx8rnVb0O8d1zU5PW1xMVlebiHNtTkgtjslScnp63a5dfwlQvKY5XVwpBwl2FzRjkiXsYhILhcUmc2LzicOhqDCh+sZM8RNAZS2gS8GJpSS4mFOSpRNyKp1lrNJs2PTttt+7cseOTY93jRq1pp/m8DQ+Ndv3XvV5RiXBzqTfOzWEtu7U4L+T+6Dhr4UjCXq+t63NilwdXn4I/Go0IER8YTGsq0Wx1dQZw3qEP5LIFOzksWCIRtlr1whYXZy2ZiohudefOPTUROCLwd7t726LxQAUC0ewi11FZpIH6nxyDWBVFC8BmkGkQ69DtdOoPSP3Dhw/krX+I6A2ubL1jK2sbVq5c2NjEpPn9Ib1Pp6Nhfq+Z1+Owo71Da7QadmPxlrz8l14RcOKxbKYkhyPOZDRovYmQjY+mbXx80GZmJq1Gwmq9Zru7OxYKhoVm4yxBmq0LF6Brp1XOa2p6RkbGzB/CN75i7cu6OMggqXj6Q6lhneO0xOl27+67ls+eanqS6k+pqcGxCfcMiouTkyOhxBT+BFDR+JrLY9l8Qc+Jy+uScDMci1j7CocUv/3Kd79n87PzFvIRAhaQ7R6uKK9eLqug7k3GzemgCa1YNptROmsJCs4Jtm8XQq2npyfs5uINOWpsbG5IIE7TzDqgce1N9drizZtWOC3Zs6WXeqZ8gZCeTULDaMxBvvsSPSqGQIVL56WvnCtcNjk2adXyue3tHtjBUVZ7Bt7W8VjUAuGQPX36TIVHIpFUYQKaGkvggz1pV40LSyUiamhp9AkH4saFIkFZTyqMJxw3vxfhs8cePvxQWhssHPd3d6xSOjMXIUJQiUBdnU4VpbcWF22gN2WH+7tyjUJIvcUkotmQ/zV0NfZeivv9vQNNO8gVgAZ69/596x8YsuJ51bKFks3dvCVhPojj8vIr3ePjg4yE2Ux/Dg62BZgMDw1Ic3O4v6/3hO879wGqDAFjdDTf/9//gwXDMRXGu5tr4ivj5kVCMnsG09NypWqBUMx6+washA++23Q9oGf43R7pTVZerwiBjifiNjI6IlSZs3Nzc11CRgrhLhLrFCebCRFUw0a9pQAwdEA//snPtP9PjBMKNyCNTCrZIzvK7s/jBkUoXNuyuZxyNNzeoES8iZ5ee+f+OzYxPqVrwVQ34HdbPMGEaduWl1/KBpYUUG8gbF5/yB58+JHNLdywq9a1lU6L8mjnGkHLZEpJU4eDVjKVtnqTjAsC/joSA4fI8whG5AUvziXCA3119TCqwaHJqIgXGC8QijoFO9wuP96tgMIuvQanFHCcTjcPoVK2aunMgkG/OTwu80eC5vJApbqQL/ublWXLnRzpe18uPbfz8zM72t/R9cK/HkciwJNoNK4UZAp3skTYt7AsxuWKYt0XxI2GrBDCK0uadMajnBfnsncEOLl2Bc1cYWu1PLa0tGL/7t/9pqijgD1MQhYXFlS8U09BRUOsja87Sa3QZ54+fW4rr9/YwuKCrDwJlqPeAhRFnM2ztnhzUfo2WArkJdQbWOSO29r6qi0vvdDEEuoszyJnPBod+Pp4yR/lqlZph34Zyq1/c+/xn124c0W6qv0hPRx8IWKBz86/4wbDHzzZEaciUgUt5+/+YTrpP76yFPKMYvGChy4Dag/6DppP0U8jQEPwlh4DwkTR/j96zf+V7t6//9a0DcRNmysoDC4kx9mM0Nw3G+tCOaBDgJDJZqzZEoec0KZmvWYPHty3y8u6Cg9G9/Cq4b3v7R9pZPjOvfvWk4pZqVxU0VSrN+QaQ4IpqCc+tLg2cCgLZW23bGhkSAmeOG0gIKJg6YkndYhyuM3Nzdj21rbt75F+F1DRD1+S+8SmC4ecCGrxdi8q5uDQ0qbp1MFLEA2ofSFXFALPIUlIDWNSxpW8Hgcdn5ENg3uKKwjXBp/dmdlZOyudCSVldEehe5zJfJXSGpFoDP4sLgzRUMT8fjb8K01TQZfyOYqJfhUwDseVioqtzU3RM+D6E3J02XHay5frQmM++uiBpdhkXR1rVCo2MTJi6V7CVZriTDPmxGWDFMGPP/623bq5aJnjY/u7T36uApv3C18cdBvxHLxnkPl8IW/FctkGh4eEDIdjcVtYvC3F/3/6P/+TDmcQpJODA/nrgyLPzc2Kcw8yTugKhSC0FPisRFnjDAES2W7TjLRVTLGRg4aRFEsxxH2F1sL3YasH77TF6P3kyNot3D/GdNjhjLC+uS1/ZMb7hXzJYmzeVx2LhHjdgMRoIOPcezQh+wdHmjRQjBHYAoLE54UmgUj1008/s+3tXflW0+TTMBSLBSsXQXiGNdYfHxnWqUvh2ehc2eDoiJ1Xa7JaM6fH/EHSIAkQalm9XlKiI9aGNK34TMd6emRDmM2WFIyzvLwh5yKmMT6vw6Ynhi0eZypxZYu3F6yJf5wRS18U9YYDEP5pLpu3QCiiQ7FaqcuyD56/L+S3cqWkiRPaDESAAR+OQ04JXCn44JoODgyb3xu0ufl58f155kqVkl122rJDhVoASnd0fCCh5vzcnC0sLNqzZ8/VWH387Y9VuFXOS+bzuW17c8O++dE3NL4nEdXp8JrHE7RET1pIW7lUsG9+4yNrXrY18Xiztq5nj+cExBBE8/ry0kaGhhREhZ0rfGreC+mr3CPWMw8KHGumDUcnedvaO1RQTbNVtWI5b6NDI5qctKCWeTx2cHQgRBSUempqxqYmJtU4Mm0onV/IqQXkFQ0GSZibezuiTqF5OM1002DZ427evmXl4qlljw7UYHNPMtkT7eWsL4AFQAf4wxTNJCCD6jOpunvnloqutdUV603ErH+wX3sDzlSIYntI2zWHLczMCvCh2Mfp6dXyir374F3bP9i2jY035nE6NREYG8ZTvUdTC7yvscYsV2t27XRLmAwKPDo5pbXz9PmyrbxatenpKfsPv/N9W1p6JqtXv9thW5sbOq/Yw3DMwaOcQhv3LMKC3nvwnt1YvKmicW9nU+mhs3Mz0hfsHu7JphOqD/sCGg4CoG7eumUT4+N6b+RdUMgqHTyblc7i5eqKpiBQ5wAH1te37bxUs5HRIbt1d1H7SvsrN5GeeI/1pwcVgvQnf/aX9uLFG7uxMG6/9mvfVubGKWnCzbZ9+P4Hdu/ubbuonSuMjqbgi8dPLZkaMIfTa/2DozY5MaWkTppkGqLLTksc+XYH3ceBApHQDZH67HJ47Pat+3b37j1r1drSyFxcVGQokOiJ6ZrjMz82Nq3JB5+j1miK+gHtjPNieHze/P6oOeFaX1+RICJLym7gFz1K15UM7RfTLTjyFOg0RGxwFOWi1bA3tC41mWnUAA1PbHfzjV3WajY3PysxeKQnbt6QH5dfUavIDjg53LPcyYFtbaxq3V6USxKhYpLA6+/tkTrrkvgUQAVHLhK0KcY5cwkUDEVD1j84IB989gZAL7fzWlkEo8ND8nXvmNuuHB7z+MP2+Mkre/DeRxYKBCVIRrRMRgvgwK3bt7UHw2tnWv7DH/5AukBoNX/3yScq1KG+lc5K0uAAhi4vLdnNW6yJsL1+81qNDHTATObEFm/MyX2HKdBFtWSRYNAS0ahMAQD1AHago+0dlqx88d/WCf6vVGv9W3wv/yKF+z8u3rFwRIAKIk5x/TZNlWKcQhyKBOmqIOoU4tgNMrKhoAdxf1v0E+TEAoQeA4rPz4LO4xHPa8Fr52d+2Yp2rtevPBiysT6vkFUQQWgPqOPPaxTZF1/FW+fU4ICmRIJhO82diYbidl7Z/Py0DQ/3q+DGO5sEQ7i9J5mcRlocOIwxsWxkw6OA7kunJShDYETKpZCszqXEmVhUIUwDLQWNcTDSPSNhrSqEFjoUdoWM/ShkatWqeJQUYTQOjGiVoviV2xDICQJbEF9QJagfiIsYWeL1THHEwcu4nM2eggiOJegQiA98QZBCxTpHYlYqlm1mdkYCTaFxDmwKTyVsoxjlMzP+xa4sgNPGZVfxz2fncESMxWejAUE0h2XYg/fg+m3babFgvb198gFWcFSuIKpPOp00t+PamvWqjQ4NWiIcNa+TEJeynZ/XFChCYQG/mc85NzurIhWaDY1KLBa3iUkO2oo+Dw4YoCt4lcMXpIiZX7ipTfPRo6dC4+SYkoh2Ux/LZdFU6pW6CqR0usfGxoZVoCnVUBHWXaeVyyY2aWVLJRManfemU0LBEbVyfQmUwWucQjELreOy6yqBPSLpohSd4ptmcrpHhVLJhkfG7PgYjr4mx+Zzu0WJYj1Q6EHRgDMKvSOXL4hGhJUov4tmotm6EM2h3WhYvXFlY2Mg3TO6XhR48Mr541VwSEM2Y3Oz86Kc4EyCBSKc1XanY6dn50KkESbeuXNLhyj2eHDnEZFh3QcP+8XSiigeJIvC7sllz9SEDQ+mbGZ2TFahDlQTXgR7JupK9ZwAI0Jo4poe5XMIrml+SDTkdS4VZOL2kJI7bEcHh3ZRb1rAH5RlHEmKz56tWD53YaOjEaFinODsZfXapbzo0/1xu//efWt3CAALyT2Ez870i9//O7/9ffv8s88V+oWHNd7R2EYeHZJeWlIB3tebtGnoENLDBEU5kOtNvWbj45N6Fo+OTpSIyb3FbYiDvetAsSEKGILtRutCya3w0WnAr50uNYj1+rk84XHBwQmlWmuq6MB5g0McygUcXYnMoSSWSlYolK196bCbN28rATOfp3mu2Dl2dM26JgygeSRMevxeTTMuqhW7OTunyR1jfzzLWWfYxULJ4TmCZoWmhjCri3pDdBy0DFtbu3IuGUj3y9M7iQ95lOe9JdtSAodoiKG4gEyy9qCcJaC+DA6oSXn9et0Oj7N27959u7puK8BrY2PVWvWm6IE0/dCHuEakWLIGAQRwVIEyc/ed9+ydBw8tWyjY3/7tj7TPPnz40M7PSwr6uaiUbX9vT0AJBTB0PpoV9hTxjKMR3TdE5Ajfac7Gp8ZFzYAvfWVXEkBT6Pm8/q7PuRPHo3MrFooKqEPr9MWjx7b6muTptk3NTFjpvGjJvq7bCVaq5F2Uy/CWm3Z1jTYlYb/2K98RFZG1BKbx5PGSLb1cFc2yL43P+piVS2ei8xwf59Ssf/D+ezY9MSaNELzpz778Uo0tk8ZiqaqJ0ze/9bHdmL/T1enkTizaE7FoPGrrG2/s088+0RSy1Wiby9w2Pjph8zNzaqhbjabAGtYKWQqcKT2JlKhLBG9hC8q0AiDAHwrZ08dL1mg57eatd61/aELNNLxs7A95TzgPNVuX4vU7PU41ddKFfJXuTGF9req+K1rFxKFSKlqpmLdqJW/X7YZds7d0rqS/iTJl8vu6r+Uwq1XRcFWsTPjdZdP6U0kr5fP253/y/9jrtVULhsNqOE5Pi9budBtPkHacf9BO+XxOGSo06y3RIhuXHQuGoQhDtXFZEZeuaFTr0IM+w+Ozydl5e/Zs1W7fvC+/e5oB1s8WDl9mdvfOHRXu6COYZJORgR6JqRFNHc8CLmc6l9pXtru9o2ZmemZaAEyrcyWg8OjwSM5m05Pjtrz0XM+8eFGdS+2LfQoFJEQqZ6XihfnDPXbtIrvk669f9BX4FyvceeMURSCaIKdQZaC3rK+vC23/3d/9Xf1/CnmsHhGWUrj//u//vig1fD/BRCAIcNUphH7v935PxQtiVgr1t3/Pz4O4I36Vr3g2+z8Ugv6iL+r/zO97cCNk6eiVkFhQBfjW8FpRnuP7e4JYs33Slg/NAAAgAElEQVRlU1PTKl6VdFe9EOJ6edmQ5+zUxKiKQA5/Hjw2CLi08Peg2NA9U/yyRYE49/cPymcaHh5c7hIbVqkoKgNjY2/Qp4IQtxYK3otKTUUaBTkjcJBzhHizs9P6GSg5uJTwhWsIXG+ilgljwYWDYB84dbs7u0o6DIei9v7D9zU2p/AG7QdZZJqwu79nRwcHKvbg+sGRplhhogAFhgIQBI7NCauv9lVH9x0FXAoUvIWIBvcOh9VqLTs9rcj5Ap9oiiCoLxTNbL7RCO4wowojMgej2a7vMgWM1x+QNy8uOxwYHJJ4Dl9TLJ9zcJ5p82RUm+7rV9GL4BLOK+NSNkQsDkE7+OwUG+gOTk/zch7BzRLHDWz3sAOleSJJWLz1el1FH8U/U4fDoxPRnzxuv7iUyd64Ghs89BlbQ83AwYDRqsfpsc2NTfMGXOL54g/tdvmU7knhRNw390+WjbWqHF9uLC7KFx9rL0SKFHVnp0WJ2yim8F+Hq8m519sTF9JHsqTL65B3MU5DFNV4a6OVgKv+cnlJNmhkAMBjR8AGZ55GDxSLtY4VKMg8tA4i5KFIcZigMSCiXRZ01rbxyQmrN9qWyeWtBM++q1az3mSv1gK0Ao1Trjs2ODSoCcj29r5s7dIDg3IowSOe5gS+MS4UBKwgMKVIJ83R5/Gr8KaA397eko6EpgLLyJnZOYvHkxL2wgUvlU6tpaK31/pSoL5xPac404CkIv579717NjwyqKJ7Y33dKqWK0g5ZDzzP2zs7oiVgo8iEihCap4+e28ffel/FKnaaT549M6fPK6oMkfdgh5Ggz4Je7PPiar6wF7zEIrTRtGQ8rrWIjevB/oHEu6OjY6KgPV9eNl8obLnTop3XLiwcjdrASJ+SUEkdHUgPCHE8L5VsZ3vNmo2qJi8BX8jOyxc2OzOt5+v4JGPrmi61NQVxeX0W6emx4+MzK5YvRN9xGfuO1/xBl/l7vBbridr1ZccuqjVNfFhPCHHRjjQrFcW6z81MSedAMQAqixUhjSfPAZQHPt/B0bEcMUBNeZ5IEh0fGTVrN6yQy9j7772rRunJ82fWaDUt1d+vaRxNsOvaLOD2WKPSfXYpnmnik6mUePCId/HmzuaO9Xx2+eU0683u3tSuicJChsTh7r4yFOKxpKiElVrdBoYGbXJmSoUp9KF0f1ohWFDN/uRP/9y+fPRMNp80DJyNpJViOADdi8YKe89AImT15oWee4osCvqRoRGLRchlyFoiErfsYda21ndxEpUL1YMH79izF0t6vkF6RyfgNneEPB9B5XA6zeXyKleDph+rP6ai0KqwUaZpZM+kwN/c3usKhztQISJWOsOiMq1Jkp6x6475vF49cwAj57Wq7tPYxIQNj4zKdQfPdX8AigfUwWvtp8VS2V6uvFRRjkiZswi+P3s61CQCmfA1p/rE1QZLSJfTY9EQVq9ui0djEv6iIWASwUR9d/vQ+tKj1r722PD4nIUwYRgYsGunQxx4KIp1jCE4A4OED7m6/PZ/4DZDcJpEr9cC0nUtmOI5rW2lQsayh9tKksbeFciCPZBiGxqU2wViH1AqKfQzzoJ6pWKf/t1P7Mc//7EmAnK+6VxZT2+PxOfsfRg2uBwOCwTIGTFDdY7v/EkWES/7Ucz6elMClTAsQJweikWtNz1o777/gR0dAQI0pVWhaGeP4nfz75zJAHRvHZ8UssT7aLSkMeNasN9z/wSeId7tdA0XWMf1VlMUpWarJpop9NDPP/1UAmSeI84mJvboGvgZwAAAQ4crYg7v1xz3/5l671/6e/5FC3feHA8JXTMoO190gH/4h3+of+L5/hd/8Rd/X6hj5Qh6/o8Ld74PAevbQh1eO/z2t4X/24vAyOcfWkn+S1+cf83Xe3cuZLemcI1xq5hkIykUi3aNUNXlUNgJ4+CeRK+QVQpz3GUo6ODFDfT12czMtIo9vLKJB+fBhUOK8I5YctBIEvlofkCNYrEebWZs6Bsbmzo44j3QcZoWCQetQfyxubURYE0I9xkrSBDLk8MTFVYD6bR9+OFDGx0dslzmyM6KOY3PUulB84ei2uzwdWYjhkuI6p0Nl41jYGBIiDmHE2FF+HUjkGHTweni+GDXahfnCkuiiAQ1wUEiGo7Z8nNiovfN7/Pa/I05cRsJQUFICLrN+JuiApThOHNqSy/fdMVmbp+srrxuinoQf+wgPSqgvR6zwYE+IbzlRk0iSDZcLNL4TIx/a5Wm+UnmK9Xs7KyoBovJACm2HsJdXE6NpuFs40KDeJhDDi4hNAk2fJA0DgkOJtCxWIwiNyCxIJ/91cqKCiO4x4iMd0juPDuTo0npvGaFfFWCyrn5KQXugELR+cA9RTTLoXCwc6BNnOCU0fEROSfwvnD6gMOdTqVUPCA+A9F1ur3SGMC5xJazhs+8x6PGQ+tRdmsuFU+sBw4VpiYUQ+GwW6JI7MEOj0+s0SQdMmojo2NK8NzZ3tJ76onGRRWC/rC7syOLOpoyHI6gGx0eHYuewH3Z296VkxCBW0x/RsaGLRiKyLUGxBUhoi/gE4LF9A3hHBSbRDwqS00OIKgFIOEn2ZxQ/Uz2VG5F8zduyMGKMTWoLntUqrfHggG3eRD1uv16H0tLLyRwxNUIMfDg0LBFYz324vmyvXr5WlOueCwiFBhLStb6o0dPZJMKUoxO4Hd+9/uKq69UyxpbI8ALBPFnDtnW1o4ScRHLpnqS1teX1Pt5/WrHJid6RGnwM3HK51Rgw33P5LJ2RnMdClo8EtKkgcaFA5XJ5fLyivWn+mxhfkFN/c7mlt1cXFCIz97+nmXzOXP6fDY0Omal86r1Dw3pmVl9tWz9vSmrlir25IvHopUMDKbkqMHacjt8tr9zaIPpAT0/pGhmsnkViqn+tPX091vH7bZaCzCTZjdgs5MT1su0KLtv5w0MAjpWOSsJRIiEgtY32C8qB7SkHLTGdsu+9Y0PZZWHEJ01xxcUsNGxCTnx8PmWll5Ja0DRHvTjVEXDhkk8k6eyxaNhGx8fsWC4K/pGrM+UgTPounVp+5s71p/qtfW1TTvMZLvJmZEuMgs9gOfO6bq26dkxS6Xitg8fvlIR2g2FD6EmeyAFGJNIimJofhgIQHO6e+e2LEhzuROLJ5LSBUAh/PLRE1vb2NI0kGkIxRaiQRpoNCAK3QoHRMngHkdw0vKTFs3syWnpVNq8Lq/lscPN5K1UKCv86ezsVN8DEIP4l0RaHHVmpsflmITjD+cCjT/7MILenZ29r6hrIU2XOE+GRoflt47OhuYUlBg/9JA/ZNFY0JLJqPaN3e1dO9g/FspKZgWNAgJ1bItpsocGBtVoeRy4tTgt0Zuyd959IJEpFrRQMbKZQ2tcVOXdDmJ9fdW0nt6ExPGIu5n4ba5vq4EYGRq101xeGQM43LDPkcaMDSJWw5wzTm/Qxudu6v37AyEbGhuTLSn3nAaaMClSq3nWoaZo7KqWAq72Wzc5p6Y+gBEYD8CWr5yf2trKY7vE2jIet9zxkc4cwDHAJK43+xiCfP5Js3O4e2SrKyv2ZuOVck6wSCbddWi4X9eQ6c15sSS6WijolV6Ie9BqX9vyypqdFatd3ZOD8ChcpdpyTcNK1huI2K0770izw1SE9wElkSkgvCDOLN73WwCkS/nnf7DSdCvFG4CMs1R6M5fLOpc0/Djn0c9g6xzURKbZqNnc1JiF/V57/viRBME0apWLurU7DukTmDpiDiCBd8dv1ebXHPd/zTrxv/fa/+KF+9tfRKH+VnRKIf/9739fnut0gnDecY95W5jDe0dg+pYP/7aQ/9GPfiROPEU8PK0f//jH+nk2JcbQHOK/rF+3xjx2a7pPwSCM+UBtUZlTJGm01ZsU2gSKrpGew6xy0UV2oa0konGNX0GSL6p1HSQ88AEFpARV3FBkwpW8qF3ocIImgyc10wzQar4vnuAAw+vapzFwMNorm7WTkwPzul3aPGPhiH4HBxjc3otq2W7fvmnhcEAuKozDF+/eE/rR6lyLQhDA/YGwh0Jeo1o2uYHhboR6u93RGPTw4MA219ftol6x1ddL4mdfX7eF+IN0DA6NKuxl+cVLe/b0qRAgCsf3HuBneyVBIpZbFDAEwlDsgmrVW5eWLxbV9KT6BhTSg2go2ZMU35uN+oqDIxG1ZDKuQtUd8ghpx3UACgxYDIf0wV7GrttOOy837OryWmgr17lWLZp1mvLchR4kFLEOh/Ja73FwMC1aE8Vzg6Lk2nTAgeRwEJ0VCxI7gpgzjShWynbr1i2NyHEbYW1juXV0nJctITzahcV52V/uHexJ4Id7SwAEvVxQqAjIFzZkEsZ+haaUSyUVsRyENGd9fWmLJ3otEo/Zzt6BHRwcdnnEly0F5OC7TZfBOqOIgAqD2w1cUHz2P/rwAxsd7gpZX758pYNxbmFBYkDGsMlkSoIopggEfXz4wUdqGE6ODnV/8bFHkCrks0ZozK5QRezu5udnxe2vNapKQQVZvew41PD19adUEDPl8fh8KiiYNMRjYfN4sfLEQg1qQkHiYShPAPSivbQIlYmL6nB8eKyJE0VwLOwXZx+v/Np5xXZ2d+WF/OFH37Bava4JDtZufB40Fx988L7WCoclxdCnn38h+lrfQJ8OOVwdbt+5KerF9s6mnoPFr+Ltzwole/GcArQhVxDoEgRcQSvpXLWlu+DwBNHHTnJiakYFP/aCFOC8l56ehGhPOJXwXFaKZfv0089VpPCcIB5zWUfv88aNWRW1uOIhiiYECwoYjb3b7ZXbDALHLz793F4tragRQXhMQ8lhfrB3bOuvt+QZ39eftoERLAIvJfrj2Q4lYpYaGbaRiRkbmZgW5xtuLiLgs8KJffHFJwqy6pDe2GzZ2VneAmG//Pf5Ew4EVNBz3dnPb95eVIgY62ZgcNgmJ0nsjNoXXz6RzoLUaMoRnml4vs9fLEncDWrv87rsmx++3/WcDvrUyMuq8rRks1Mz1q63LBII26s3a5Y9K1i5UpYeBlrDRx9+JHu8rc0160vHzOWG89ySvzruQG6X3169eilaXyaXs9bVpZIruUY4uYA0c82xn0WAjtc5zTaTk+GxMf0OJaXmcwKvaIyhkuHUAd0FwAWnFdyHeF+iBsbD2r9pQpikYRBAgNDNm7dUdOEyBdUL5x6+v3hasIO9PUunemxkZEBiTyZQ0OyOjzJqeKANTk5OaloJgkweBwBFucZUoWORSELfi+1rPBa3TqdlE5PD2nd2t/dtfW3b1tf25eTF+TQ3T8owDjVl7bl45rO38YwRJnXn3jt6/vhicgmS/OEH79qNG9OimyDkHUj3anqARojaGg0MaxE6Hfs0YBNnFOALk2CKVbz69w6OLZLotTvvPrRAJK7pUyjco2ArJkUed0DnnEAwp1NNYbNVUfAZTRMNInof9iB44kzAaBiSyX5r1CtWq+atVjmzTrtue5tvLBEJ2gjr/6LeXQf5gtJ5Oy6Hzc3fsHg0qXTVtfVlCZ/L591JNueLXTN99FnA6xe6X7soy37THw6oUdrc2rPcGW5LHmtdYdDQTRun6dg9yNq1k7yJHvv4279qL5dXdT15DjhHSc6mHqIgf2s0wXSC85BrBxUKtzEaAloWziL2a6ar1BU0C2hcyEShGWUa8qvf+9iefP53dlbImPP6yk7QR51XzIHdsz8gWm2qN2lD/Wl7s3lkqxv/XwbPL2st9sv4vv/VCve3F4ONgC4Y+gxfoMKITSnGcaCBTvMHf/AH4rm/LdyhzVDII4SBOvP2iw0e9JhC5Jf9ayJ5af1xp+LIQTb5E41H5MgCDYXUS3jdpBtSMIMokuLZ9R+nEHQoEMjvCVgRe7FwVIgoqnC6eezJKIAZgXGIIV7kgQbtYwwJgoTbAxsShQ9oXzLVZ4ViRZMNBKMUcYQ4MHJDJArSh7sLf4fgisI+GY7IU3h8Zs4cXr944myYx0fHsqW8vmyJ10pgCgjP0AjimG78PPxyj/vaepJRq9awsCOCHlEqIRkdC4VjQoPW3rwW/xufAOwIBwf6NU6m6IUPeHqGp/SlDij88L0gs51LCQf9wZAdHBzJF5dRH04JrCOKSuLjoW2IogJtwucXOoNQFWtO7PLwVkZU9d57Dy0cjglhZhrSwU6Ozf2yZQP9KaWjci+vr9pyBwIBEQWqg9AuJ9Q5it1pqs8WFxckts0zQZGLRlH3F2oIhePBAaPrlg7AWrUlGzaagXgyZiSf8r0U6Ti4pFIJCwVBzgn36QipIWSE4h0hH8ghRStNlCwfz89FB2KzBnmHw0waJrQOCgFG2ATysEaYMPD+KEI4HLBMxHUCbjSNJCPd1ZcvxbHkWm5s7lh6YMDCsYS9XF0Tdxa/7bHBAZsYHbAW2o1OS6N3ConiGVzgY7uoNUVnGRxiWhRV6q3D3ZF9Grz2ocERUSzOSgUbGR62+Rvzmi4w9UBYW62W5C+/t3cgV6TpmTlNALAQBRGXYJm12boUZQO0H8F3PpuxgI8UwrjuHesATjvPATaIVOmgzBRdeCz3p7Fw3LS7d+7q/Xzx5ZdaTx9/+9u6TtjZAUjwjED9gZI0Mzdv+XzRqpWGZY4InClZq9nR5AfKjtvvtIGhPhsaStu1YRV5Zb09sb9Pe8UGEREotB4O9MnJCTnXXDab0kzs72IjCHUpKZtYshdAKeFbo0npTfbo+adx5zCnsOpJ9dnoxLh98rOfWSF3poJchZLbbHRi1FJ9/baxsWvlYlX6EkSsg6PDEurSbNFIYT0ItYOwtNGxcflyU1GA/EKNKJUr8r/O7u/bFrZ59Yr5Q15rtOsqHpu4EflDVj4rqTkcxP61c6100b40olmvON4Ijll/Sni86miihVc5yGbm9FQi355YTI0YQUs016DMcLvxz0+nBlSU4Sh10apbuVa21mVL14V9ErEevO7z8pl1rhpWLOZseLBfRTVNevvy2l4svxTKzTOMExUoJs9MT7LHRkfGZENaOS8q/wLhbqNSlziY9UvuBfQdvNZByVlrhVxOFEf2M/RGx7migA2KQugeOIOwP3d9xqFaXNhF5cKSiV4bHR61xXuLFktEbWd7x7Y3t0XzgnKVzyDobeu5nJqe0l7YFbEXtQ8xscpmj0VZQo9y7XBZmXt60bDh0TELh2gow0o1BpXGmx4Xkcp5WY1KoXCu/RgKTDdLwWenuaIFfABASQszOSieWaV2IRrMBx99qHwF6EHoljxuhxxnQkGf5XMZTUqS0ahVqw2jsQ0Gwmpk9g/2rHONN313v+9JptRwMsHF4/3Lxy/M6Q7Z1NyiTc3Mi7IDpU22O1fYKTZkHSvnMnNpyonA+q0hAXRRgCEmf4ATOJVhbxiN9XZtjB3XVofLXj0z5xX0njPzOK/FI2d6sr61Yye5goTbMzfm7bvf/di8LtzIcpbLHNvG2ms1Z5Gw344PseXsJipznp8VT/XcFIolO0DXUa2K4kcuCve92e7SR9mjs6dl/R6oNN/93m/JLGJrc1u6FFxd0BZg+ckZBmUYxycl5dKoNFqijdLEspbg2FODdVNSnSrcOS/YG5leIji9Ob9gkaDfHn3+Mzl2uZzIe6/MGwxYky7A4RaYkEz0yKThJF+1n3+x/steiv1Svv9/9cL97VVh0VDEK8r4v5NY+t+6gm/Ff3SWv8wI+z/+bIsjPgs6K7KVQqzWk0iID8dhoLTRYlHxydj2RcIxHRYcVBRb8GkRmoQCIfN5A/KH5oFk047HozY0NCC+JV08/sxsDqAR2NKxabFZUSATWIPXOWNPHA0Qsnz22SM1BohmuWe4koBIdlGsrgUhTi2ivHh9dm9hQQElwVjcAtGYAmNAM7bW1i0S8Cs+mvEkXMZILGrntbq9fLVmTWg68ZANDaWE3vr8NBMkwNJgXFgmU9Dnz+ROrW8wrfAbLAhJxATpgnIBoqnPxSiPwr1a6yafFs+04WPZmM93i2OiwEFvoDlQDOHUgiML9AmFGAUJiokKXYYWAC+QgoEGgYCk73z3uzoMHz99pkIcN5p2E26vx3p7ohJKxqMhjRuhWiCmkrCu0RT3HNs9KDop/H59fgmA+VnoRzRd2KghtmXMLevPWk1jdVw88MOH4uL2OkWhoEnJ5fHVrwjZT/XEZQ/am+qTeBOqFXQDhHEcNgqnSvQIqYFeBtKG8BQxF00K1p2vV15LIFgtIRptd7UN4aAmLAQ64T7AQSrrUkRzjF4RT+7v6nuwB6XhGh6dtAaj2Pa1VZttIeG5o0Mb7EvarYV5C4f8KrZzWQK3rlS44+09yti+UbU7927ZSfbISucFhe2wlrgv4iM3WzaCbRqC5kZNBywTBQLLOHjHx8fUqPX2wZGO2VE2Y59//qXEgbjRwPumSdre2lLCcL16YcPDA5bNEnZStqGhYRUzOCqlB0c1gkf/QBFMQmTA7VOSKsFOaA5oPil6CPFBFEmBBMcZWhSahq2dHYtgJRoM2c3FO/bFZ1/awd6BiglQe4ofuKw014PDcOajNjbWZ4kE/tEmLQNWbCeZI4WLMblgenmaz8mBiEKPppm8LQ5zbP6GB4Z1HxDNMnlgckJDIppSMqm/QzczMzdnf/onfywaEloUmqmJyTHx8xcWF21ra8/2dg81waER6k33mcsdkK8+zU3A57f1N69tKJ1WdgLTLo8/oCI/moyr8LhqtSx3sG+vXjyxVqNq185L2znYsVw+o0I04A0KoeY5j8UTEh/SKIFoQ+XAKnMcHQDC4URcWgjoChQpFPDYrcIfxzmmfFa20inTRaxIeyQ83tk/7NJv8Ph2YS8bsmzmWE3xQH+/dEK3bzPligqlJiDrZz/7qYX8AeVjTM/MWCQeFQ0C0TXJyhOj3VRkcajDUEYmrBeBYrGbwnxCenL7Sk5YoL6HJydWLJ/b4s1b2m/QmMCxxp0EUS28/sfPXtjIGEFxLVmoQmeiqO9SGzzKqaiUqlpr6A2mZ8atrz8p+ghNPeJ30P6Z6WmJR589f6qJKq4w6FDwxa9V6+LwQwWLxkJqjKZnZ8zp8tjqmzXt0TSMfi/8e7f49S4H+3/aSuUznS1MG44OjwUUXWLlWKxYvQo3HHrHtTn9Pt2zWgOrzaj9xm/+uoLloMsxUaYh4H1SWOZOMqJ9JSIxTXAQw3KOQTfEzpDrTwI29Ehof9AVe3pTmnrs7B3LSvPW3ft29947Njwyor0Mzem1ee2cXI5mS03QebFijs61RUJMGLp0GPYbnj3OM2woD08OtCZoemPxHr0faFynWTI4yAZx2tVlw1ZWX9rm5ra9Xtuwi+aVhbXOOvadb31gs9Nj1m5V5AS19uaNAg5B+Dc21nSNuT7504Lsic3R0T2DwoLjDsLPgaEBAXa859NC3i4IZ/N6ZZyA/WYo0me/8r3fso2Nra6RBXzZa7eAUL+X6SXnBUJfJg2Ivp3iwr+tmZjMwMvvfjlUsPP3AIBo55SfMzljf/1f/3M32dnnEJ2UwDrS3ZlaQleMRnv0zNI4nFWv7OeP1n4pC99f9jf9Cyvc/+GFonCnKHybPPoPE0zZrCgS5ZYgn+2u4+q/tS8Kd8/VmYJT2KBAMvXQibpJ4lxdft1uB5aG1+YPh+2sUpaNIsUH1wjvcIpqHiS8avF8xst5fHJUlAqKE/y+Ga/zgINAcHhQ+DNqI2ERlBPbwFDI3x1JEwUfDKsbZ3wOrYZ7QoAImy80EQooNwUVMffzM0K9+0dGbHh8XJ7xT4g3bzUtGgxYCiW93yMUmrjk12/WlVBIIYKFGYJBnE84OChKEEchQny9sm753JnoKn04uiRjKlhwPOCzDvYPaATIGmLD4jCtN5pyweEAxTVhfGJcXH2U8wT78N/ZgOD9v36zZtXyhbiocP0QqMnT1+mRnRivS3DM2NiQJZPQCG6oMNzY3Ba945NPPrHsCb7FPRK5El8PhzOXPbZ0X0oR4BfNC703jhOu65XTtEk6HS6hYXCToTFdM/52OYWGI8LDYYXixOXqKBESOzhEm1AlEMTR+Bwc5sWvBPnls4IoQr+YvTFr4WhQKBfTKRA2Cr+x4WEbHhzR+0GPAICC4DLENMwfkB5CnPxyqRuVjo2ZQmX6rTed/GrE7BB1A0GrqB4ul+gJWxubQuFv375nqfSAXbu84p463BRcSfvhX/+10Fea1Hfu3xI1ZGXppb3/4ENbX9vQtblz+6YdZw7tvfffsUePv7BM5li0FGgjbrfPdncORNOYmZkVz9PpIr0P5KimET+NEa4NKb7fR+R72Aqlgtb586UXGrFjWcv078Wz50oL7kv2S5jmcJAvQKPXFfXWLpo2Njmj4pjim0JDKYq5op2fnQt1pRCmWCargMNxlnTh04IaaBou7h/Ut1A0LLEnlpM4jZxToFS7bisgutAU4OLjokF0eizut0QyaCNDg2qqe3sTClW6bDZsamJCr8Fhzj4AEsaBvbO1bT6mb96Azc8tiAvLRIfnE/RfDUupaKl0r925fVduUQSz0BjQ5KytrcuycXF+2pKJqBwpsALd2tlXZgIx6YTKTE7fMCeCPQeTjmN78eSp9USitv56TfvLwq2blhpIy01ErlJXbUsnef8Ze/Tlp5Y9y5jX75Glq5NnLt5r0Ujc/uqv/oumBPD+QZf7hwaFbDJl4/2BjjKRIZiGAmtqclIoI1Oevf0De7O6ZuUz/OsL1mpe6/7B1L8i8TjsN7fPabGemFWKJTveP5D3Pg35QDpli4tzEn2/++57ohb+yR//hYo71g9UQK/P0bVLRZRZPLN4JCp9Ds8RyDVpmNDScMfBZvDgcE8FKWJh9jo44XCZg8GYphesDxqX3e1N0Q6wkN092NUeCxgCaAPfms/OXn33zj0Va/h40+xzLqZ645ZMRmx351DNOyJpPMyhmz14+K4acMLWEI3jaMRzk9kH5TeLRH1q9pnG0ADvHx3oaMXVBAeW9bVXQqInRsfFGccalsa8UiVA7kDTTGwtz4s1czl91mp/Y3MAACAASURBVG5em8/jkwlArXGpCQzgE/lImBgAtkQi6KrwUW/a++8/kKCfgEYsLbmHnCfsXzr3mw2BFPxhUsJ+l+4bsuuOy04yefMFvBKeDwwOqT5g+nbr9p1u8X9es9alQ6mrnmBEjbej47SLc8L90L1UVZyne/vN7fJas1U3h7MbugRYwH1HKM3+DH0G+hF9XywSUuoyvG6mflhzXl079eyjf5kYG7LZiVFrtckVIFAyp6RZGiUQaxy4OqzhcMQCYbcVTnPmuMQ5qmte8HYy22hcCjFnXdFMRnvCliucSMuV7h+3a/Pbg/c/sJVXb9Q8oc+gIWCdIALn+okWc9nlsrM/ouegvqLmoinEcQgwhLOGv2NKxCTj4YMH9tMf/8j2dnZw3tV0lglRd/rkFS0TChVAgcMQEbvtpFi3xyu/HLk5/9bqx/9fCvd/axfxn/J5xpIdSwTa8u/FZosRZVe45LJCqagHmlFx54pY6IZGhPOL8xp5UbgTpkCBxyEL75PuHfETjQ5oBeLAerWhAB0QXIr2iYlJ2VwpqbQCD+7a+tJYb4FmF79Kl4zLQxZnjnyuKBs2OIJQNNhkKaZAR9qNlsaRiCZHxkckpIv1JCVmYYSbYPOJRMzRwf0lo8OacBkQRmyw4O1jtwW6ibc7EfEUf9jkwfnOnOTEg2d8CvcV/i+2d1AasHUEvWZzpwEEpZebAWNAUC2X3y4bjP/z2nDh0MPxww6N4hsKCL+DIJdUb6obgpMISXBEQiYJiYTHIB7b3Fiz46MD++53PhZyurq6ZquvcDOq21WzrYh5mhlx7nGGCPjEV261QVOKKrwQYOFicZDJy4YO7344nRz2qPtxB6D4e/3mjbyJ8/kzFeQkg/b2gLL22jWfv1FX6NTVtdv8gYQ0CVxrrkN/ul+ja2g7PamEFQo5OfTAoWb8CRee0Tcbb7pv2J48X7KzwrlNTU9KcNRqNuzw6EDFPo0Rvtb4z1O4s+lT+EG1SPX3iu/NhICDaGkZXue2uPN37t6XIG1qes7ivaDSTXHoWXugvn/5n/9UDilTUxNWr9YU3PL5Z1/IzhEBLwVyMORTk4Qz0uvXq1pzFKXJnj47K5SFPmK/Fwh45fIwPj5hG+vb9urVayUFnlfLNjQ6ZOnBXvP4PYpkP8kca3RNcclnOTlCaN2StSKFMNeGYpBijOdnfHJKwS/l87KEZjR8TD4gN9SbiIu5viU5KJ3mi+KHjo+Nyd+dw790VhCHGWoZI3HCeKDn8NwwzSD1ttnqyJ61r39ASPnG1pGFwx7rScTsvXfumdftMNd122anxhWM8+Mf/VDFKtQLigtocFB1IvFI1wWq0ZSLEAUoiBrrm+eb4hAROwU+DR4Tps++eCqbuY++9ZGKOrQJsGBx1ahViqJEmcNjLq9fKcc8C36P34LhuOz/IrG4NAAI8E7zZ2pEJidnLD2Im0rDckf7tvz0S+uNRYSQ49bDs7FzuKeAJApTUMEb8zcskeq15ZVXljs5NsxNQS5ozqBHeL5K70XrwIRsf/9A+xH3kYTRfDan9XV0klHxQ1GJgK4v3W/f+9XvWSqdMm+AZ8Vnl1cNTXdev1oXIHIE/SjktVRvTGgy7jrf+Ojb9uzJkh0dZrphTj633b+1ID0MfvQ84/C5WRfPlpZUiL/z7jsqliiAEBuTvoul542FBXvy7LlQ0WRvn1Be1jEgDE3fysuX9ub1mg0TXhgLK5SrfwCueNzOawRnnQjsIAsCVw+0FkwS2POZdHk8DvP7w5r+0YTnTrPiRyssqHMpKg+Bel5fUOvV7w5K4Pp6dcfiCa+Qea/QddxTnHbjxoL5XB7LnGSkOaFZwfVobmZR7lz7BzvaP/mDFahQX4fTGrULm5ocl8D4Rz/9QpQpJmWIOBHbkm9Asfg7v/PbMlZgb4HiCP0GXQgFJLQcxPE0roAcNOuFYtm++OKZeX0R87qjdpI5034OpROe/NBw2txcA69P/uTYFN65fc+ihNZV6pZMD1sklhJS7/b7rXlRtczxkfZLwKyFhRuaftQuKmrQcBejWUqwZpsE0L2lbba1d7HHAzzAsiH5mQnQ2uaGrb56ZT3RqIUCPstkDnW2QY1b29hW88J7pBjv0vBImU3qn1j8QsUUNbTJJCNruWzJanVyCsIStvYPJu3adWmNVtWuOghNnfbOOw/UyDx5siSKEc8GDmcU30ybeX60HltdS0sln2OY4PNpn2dazTlJA8xaQnv17v379nJpydbXX0uwnc+XLNkXk3AfAC6VpOkM2lA/FFWP8ljIJfj5o1X7yaOdf0r58/XP/DOvwNeF+z/zAv5Tf3w4fmnpuMtGh4aESFCUyvc8Eu6mV1ZreghxyhgbGdUm0L5syu+cgBS4ywrzaF9KOMrBBerAf4cewgMGMgSnl3E5xRJj/K4zC7w4uOdd33AKIMbQl1ctWW+xCYCKn2aLoh7gR97fn5KYDu4nHTxNBd4H/YN95vG5NTKEasPvu766tqGBfv2eeq0mqgLNAuNvNvGLRk1IrNuDe82ZuM6cOnMzsxZPxDTmR8wIpQUUdWhk0Kq1cwX2EKIErxW0Gus2xtW5XEFjYQp9t89ntXLNLpuEEbVUYOIaU6mei+pBYSQrwvNz+VLjmEG65637iyqkwtEepQLC+wWh2tvbEVI0wGFyVrBPP/3U1lbXxdEOeODhesTZ5aDCKx8kmvEw6M6btTfistKQkEhZa7Vs+eWKuPcgbDj2cHhQtIPuIqJVsxKMinfI2PWy3bD4V57oCHehGw0OEcWe0DRibWNN64XPAX1lYmxUxS7F5v7+nu4XaDvcSyYW6A+4d0woCC4aG8OBxqm02PX1DfFXi6dFNQI35ubsstkSanZ4fKT10ZNMWMjXtXCER4/AFUrG6Oi4CgtQaPio3Ff8k88rVQX0gPq+XH6htFCaVKY0NGCrK690SEKBofAYGuoX+opAGvccDpx036ANDY11x7NnTBGySmnlM37n29+VewZJgJlMxvKFnDykoX1wyLJmOcBoiEG4oJtEQhH7wd/8wIZk52lWKhZsdHikm95cqyvNEwEe1pDKBsCbvtW0xvWlRZIJe+/dB+L6Hh/lJBwchPM9MS7RKO4p+dyJChPuc+OirSJsfR06wrUOcJ5DmhmKTKwLEcs+f7GsQnVv59gc126liLqv27YwO2Vjo8O2vbdjZ+WieXxQJ8oqYODpDw0PSEPCqLsEyh7pctx55otQxvwBa140zO/2ilaGk9Pq2pp991d/RVMh1gHFN0JfxNaZk30JjD2egFDFcDSuogz9jNflt939I/HpuUb8k+K+0WhbwBc2Lyjc4Z794K//0n70w/9iHzx4V/TI/NmpgtLGpyZUnO7gJFWr2Te/+Q0bHhu17cM9e/lqRdQx0WaiMe1nygBoXYkqxVQGZBFRMAJu9B2H+93QGfbNSq0iVB6FLnxuPMGxPYSaCUgBwgtCepQ5lWc9YvzeZEziwa31DWmJfJ6QEMzcSU5o7tTUmN2/c8fy2RMVuLh6wUUuV84tk8///TphOqdUTqYE9e6khUnP2vqa1i/2rMWzoqZ7JF/TKEFRymeLWhPQ+GiMcaOanp5U04DoVoYFcgpLCQXG25smHUoFVBfAFYKpKBZ39/YUpoY4d3xyXN/Ds16vN4TORuM4mHlFByoVztRkulzXNj4+rERXePKXrY4dHWStcFq0YulMBe3CjZsKLsJZpXpR1lnB3tV12Lqy2elJTWxZw8+eLWsfGRwcVoMFNQsay6tXKwJkFm8uyDOdMwiaEqNOimmE1hTQUCW510PDw3ZWqtjzF68UQuRyMw0+EUd8anJKIurZuQnr7+uVNeer5yv25NFTW7h5wxZv3pDd8Fm5auFIr6WHRqxaJzjpFBNEW197Y+tv1mUEAH1OotfLtlzEOEugBrG2WHtQLRFQE8R2elpQcnA4Fta0hsJYVrSOK1mSsoe4sJu9aNijJ8/l4Q/gxSSDtYaFJN8Ddzzek7BggKbmVA01rmkAVflT6ICXWr+YJDhc13J6GhjskxbpiHUbjNi9Ow8sGu+1Z89eWiZzqjWLOQVrHcon6AHNBde3Tlprk6kv+kLMF67kgIU1KGfhjflZiZu//PxzUWpPCyW9B+4ptLlGleTohg0PpS3dm1SmCY2VL+CxF69P7NFK6Z9aAn39c/+MK/B14f7PuHj/nB8dSVxZOuFUV0uENaJEvHzhS7Ixkv4HehcNRySAE5/DLv/ejQL+dTaHN3jbDg8y2ljCIbpkr8J1QLQ4mBFVbe9sWyqV1IgUjiu8degiFCR8UURQwONzDjecCHvGjAiGQHs4NCiSOVhBfimGOcQYrVL4IaqR1WH7StQR0EVGuhRLhAKBlLCxyz3A0bEg1Bx8ln1+ubfgpfzo8VOJIykYaWawYUPlDoI9ODxohSLIXlUuBoztcIgBCWTk+fjJU6te4MWL9Vc3VAdUh+vGhIACD/QRYRh+5O0Wbjen2kzhxyJOGx0fteHRUSE9x9mCjU5MizrB6HP55bJQ1G6YVU1JmCjux4YGxUkEsWdMjV8ykwcir3HHIGWWJgc09xvf+IaS/CggKAZBnLk+8vGHqhEOW/vySsgahx//LJ6VNP6k+B4a7rMH796RFgA7v2YbRHrNLlr4TKfkfc3BzxiYjZ/DFz4mNCqcO04ODy2fO9Y1hLuOXSCFDpoIxFJwgp8/f2mVasOc5lEYDSgzgjLQOVCodH9S3NVapaTClLWHbd3kzIzG2rjfcOhiRYo4kaYLSghNWl8qbY+fPLal5SXrHxiw/sG0HR7sytOaIgnEfXpyyvr7+qxSO7f1zTXRN/BZHxkZVzGJsBrUmiaCNUUDOzo+bm9ev1ZxBnJa+8rPuHZRs3iyp8vodHSTcymucZGBv78EGnpF8FnFWvWGxsEgfqDu3IdEb68EeUwBuLZJPJwDbvOF/XISKZeqakqq5zWLxWN2Y27eTo4OdK+goEFr4jpUyiBrZdvdww4zqMlWIplQ04wmgcIdxFqOTy63PXn0yna2jqxVr1t/b0waEdxqCuclyxbycohh1M7EaXpi1HpF8eqIakdDg20kTksU5HDm8eX/r3/11wroQkuBcJMDeX5hxqKRkOwVWZPDI0NKYkboC/qKHz6BPy63R81i9aIq94zPPnsszvav/8Zv2NTMtIrpaDghPvzhzp5dNuv2g7/5r3Zaytv8wryaeYTiF3CIEwmLRyJWLZ3beaGg94wVXTAetsxZ0c7rdaGGiWhMDlLwyn1ubzcYKxhS2iZrmz3m6ZPHKgIXF+dtY3tNjT088ULxVHQzqEcfffANGxubkLPQH/3RH5s7ELCBEWxGEX9eKrUX1BdHpkK+KAoRoAXFI0gwhSf7kSyHQVuNELSUrGgJ0qLoxokKagMFEfofnFzQJOHLDQULx5tgwGtLyy+UzMtrs74K+TNRAsl8IBkTV6xmo27Dw4OiZqCZYf+n2USEzTplwsUxANoZCIftyZPnForERLeqXnTX4cHRniZAaD9SiV65T9Go+cIhNQA04lBAKKSp7VjfwLIgv3DMCdRKJdNWb3f58Oz7PfGYJnII+nt7kzqr2BcBUrCJRbOjPeaYwjIkJy+moDQXQ8MjKoTfrK1ZXwqRaa/2xIfvP9BUj6YIFPjysildCDRR7DQJGeMz4hLF806x2/Ugd2vPWrgxZ1OT0+Zx+u3F05e2+vK1NZpVm78xaffu37VMLiNEum9oRNoLDA64h+1WXcJY7HrHxqbM7cUK1GON1pUaMmhBnEncy95Ujw2mU8ohWXuzISoVSDsUmPFxHKQWVbzv7+/YyQkJzgldC1KJmcwy7SV3gUklTQcCcBrFvv4+S/cPCDjC+tfjZIIY0BnZaGFxyn5A0nLnq1T6AUv1JSxfALRqWG/voPkDUevtG1LOx/rGtib0nCEAJyD8AA2aQF87BKDQiABYta/aut7z81NqxrbW34iGh9sXWRk0/+iFAn4os6Qqd+0eobT2JhM2OjJgV+26HR3sWabosI2M5mRff/2Cr8DXhfsv+IK//XUPFhLWG7uyzDFeu2EdEqA0CLMUkRzvuilQxPfEEWJ2+awc0iAyxyeHXbGT3y/XFERZiDoD3oDS1ODYMdr1edxCSuHLwjnE8QEeORxYBKMELVFAIsDEJgxnGywleY3D/WPLZk+liIcKQfcN6js3M6mwD0SlOCfIhxfbKQI8QtjzOe3w+FAHPqjll19+oURHXFkonlNwwnGLqDas43Cp6cCeThaV8CuhzMR7bHZqSogTG+pp6VTID/HuBITAmx8eQlQ7b0fHGds7OFR6J/aBvam4UF3Q79erb8zlcNnE2ER3M2zWVbgh2CQOG+pGV4gbttt379n8wi07zp9ab6pfHNEf/OBvbe31qtUQ+V1Uze9H5BbWmH18ZEjFCOgT6GmuQHpoUI0CzjxQWzjo8NUGqQIdIxyk3Wxb5jingg1PeMSPFNOIWkFNKBGWl18JRYkk4vLTv3v7hsVjWKwmJJ5dWdmwVyurEo2+88498behAzWwbazWhRwziaEYefH0mQqm/r4e0aloYu7cvSUhLO8dP3LSAYvnNXH84S9urm9Z9vhIwU03F2/oECpVi7oHEX9QomeSVqFiTE1MqeCCawvH+o/++E/sOJPXRICgJt7bws1FW15etjfrm9bbl9KhDy8Xpxy/1y0KCUhx57IjcRZFAtZ3fb39uo5YpiKqpsjgAIIylurrk3Ue3vabGxvdQLZaQ/SA4+OiVS8ubXg4pQO31WhIJ4DjRiKGJqRjhVJZ3P50Kmxu17WoDxyeB4dV6x9M2Hm1aaGQ2779nY9sdHTQXIZlGo3VuQ5F0lWhhoFucu9AXmlqaUQQ05eYeuwd6v0yYeDeUhAyYQHlhraDaxHPH2FdjLQT0NTIZWi3lVRIA0IxGIzExDvvHs7QnrxqECh42Cf4bzSqFL00tu8/fGBjkxP2+WeP7f/6v//cjk4KEi1j2/e73/9Nu2zU7Lx0apdYPHau7X/77d+007MTBXhx6IMADvWPyHmKgqFQOrN6s2P5s4q9Wd+29959R0VNMZ8Tmo/W5ryKa0vFXq6umMfhtkQ8IZ55rnRqqcG0xLyEeLmvaQ1dVm80zBsI2uDEuF20m+b2eS0WDts3Pnwomh0x9NC1ri+v7PHjJ3b//js2Njphf/M3P7BP/u4Tu3PztjIfDo525aaF0Fhc72BYe5KXNOdI19d7Y2vTnB6Xzc5OKSuCgqRUKOpZ+fyzJ6LRYN1IsUlhvE6YGVZ5wYiofgAUoQAiw1bXZ91BfkPQbt25Kfod6PjjR48UekX+xvzsnO55LpNR4frixQvtsTQdPG/npYq0EhSQTJtY46xN9D4IG2kWY+yfl6QLd7SfkL0BdQY7VUK4qjUEo11O/9burl3ZtZ1Lh3QlsAUuc8gf/goldllfuldc8szRofaUwYEB6Ryg6eBYxH7JPgQCjssWVsJQzPD4RxPSqKIrSGliBzUHyhp0Qs6t16vrCvsJ4Pnf6FKbyKTAECGfPZUOABGlhL2djn3rW9+SPSzuVINDKVHDSDTlOaXhZeKDjz5AU/MKzQ/i3LoN9o+oE8elB2MG0H0MFxDT/uVf/JmZo20PH75vR8f7amD2D04USlgpQcUZsHt3b9vOzpoVyyWJrLd2jqxwVrFvfec7NjM7bdl8xiCOMdWKR8KWwBrz8lK0rOPDI51V6KjYJ2mEoe6xN6GDikRJQvfpuX7zZrU7XQboyeWtVkOz17Zs/lT5EffvL1oyEVODhbkD15K1S3gTVCSoeFCsWH9KO26ULNWX1FmMluDa4bFq7cpm5xZsbm5B1541wqSeGoHpNu4+pAajWeB3sJ4mp8ZFYdreWrPl5WeWiAbN73aby2FWluUmlCAaTrcm/DRgBL1xdgKiTE6M2dhwv4X8Xnu8tGdPN5k8fP31i74CXxfuv+gr/tXv+/h+2kb6PN3ET0atRCyHocm0tDFCfWBsrPAkMglxqsh3fXN5ADk8KGpBKDjM2RApWkDIKfbhw4JAUpyGwgEhOWxc2VxODzdjMQ4tRG4eVzeBDe9skE+N3FRk1CybzVsue6rCgskAiv/B/pRNTIxYhPCQUFjOKNhPUXEiFiyeFeyiWbP+obQOA5L8QDKhS2BjCDcS6kwmfyr7wsPjY70OmwSbdi6bl9COJEjoNtfOjmyyoHpge4YyH17k4MCg0DgcLXBGIQIeXiebKBuPy+HUZKEbRuFQAYCnMlxLfh5XAWgkIOWtBlOOC/Gb/cGICmDETisvV+zoYL/Le2zim+6W0n5oMKXinYRAgpJwUiD8BzQZbioHMVQFRvnQP1DmB8MRS/amLXOS1Wg3HIwoUpyEOjjGiNMoAN1eph9lFe1w3Tm0+lM9cnzoCjIb8ndnOsCIfXxizN599x2tG1x94Gez+YNOY8MGGhYJhTFL6yawSgQckJiySytYELoFTQYUHhQdVGp/d0cWiIiIEdUhXgVVI0X31sJNoXS54xMVH3BZw4iaO2ara5uaojCGhv9CjLvX57GDw2NRB0CcufahSEj3ioVDMcLBTFOWz+VUDOOgEQpGu+4o5yX5gkMNGR8ds7kbc9ab6rXDo3375JOfixaF5SgOGtnMqVx33B5CZFJam4yM25cNoXU8N1xr/NFp3GLRkA4ufMj7BwbVMC0vrepQj8eD9vF3v2GJnoi1L+rWqDTs8PhARSeuLv6AVwXZ3NysLSwuWC6f7SawNhqirME9JzSHJntybNLKxbLoEtCCiKjHZ5nAMgLCDvf3rXrR0IF/Y2FeRQsuK188eqGD3+0NqOmh8bJrBHxtXU8chLAfjWEl66eIduvZwFoWtDtfLNlR9sw6Ll8XsYvGrFmrCO3EsnVkaED0g/GJYVFmQAyx5ZvDVtPnteGRge5eY24rVi7s2YtXyui4c3NRReDa6qqKu3iy154+f2GRWMy8Tq+SkEcnRuwoe2LTN2Zse3dH6yeqUCAE1HXpSiKJhOhecH9BAd+9d8+GBwbsjLThelNOUl8+emRDA0P28IMP7PGjp3ZweKCGHK565YLJgMNi8YhNjI9rfXh9fnv06Kn43ZFYQg0k2h98tFkHFEP4g6+t79jS0qoyE8LRmNDg6dlJUY2Y8sWivXYBbeWiIs/xWJSmPaymFSoXtpKsKShYZBCwrmmkELonEwkrnELvy+l5Bvmk4aNCgyOOEJW9mwkdKLY4yYZbC/amTCyx6R2VsJqQNoo5EG0oWFzvlytrlkXA7/KYk4npRR0jG6G+b9OyvW5MINCkhOW9PToybB3cVFpNIb40JUx/oGYgWEUHwX7DuuScqZTPdJZwzuztHtjoyKgmudAGAX+YqsHb3yf1+rIjeiGuXkxqSFdlDdMAYfeMrgnaCaF8rHHc1BAi31q8Yem+pFXLRTn6HO0f2ez0tOhLUHt6+5Ka8JIHQrAT14AEYqZoEpNXq7JG/MmPfyzq4QLPziUe5+dWOCtarVIThYTwQOyPz0p5Wbcy2SSsLxCM2szsvH37O9/U5KLewszBJ/1TuVCSVShNFbQvnMLwtN9Y37HD44yKeACFSJR7wlSjp1uQl8sWjoUUrIUuBuEp/HHeZ/uybu0GCbouTbdpct5aX6LHkF6tTF4L07HxrnVw7kgTO7QSOBE5nD7x/jkDcNvBXQdrU/ZAmkiaKRokpqY6S0JYbTYskzu2vd0dndFkkJByjcYHcwR0RdQhfB/rnMYUGpXb67dTdAQ02m63DaP/SiVt66BsK7tdGs7XX7/YK/B14f6Lvd5//9u+e7/P7szhgBFQ0Vf5ikfL5g56zWaOJ3E2VxD3jY2UQgjUnc2f72MkhsVhX7JXrhVsZG8Fm4zDSAMEmWZECXLGgX5JSuXenl6ThgF0vVwsqSCEDtDp0Eh4xV/sTeLo4FDxTnEA/xyBC1ZZBLzMz0zL5YWD6bJtlkr1S3CDyMXrd4sj6nQTw2kq7pkmdK6cCkY5ONhX8QS1guOqVm/KAnJn98SKxaqsKkEuCJVBiBiO+szn9Wh0TPEOnxtXApoUULLB4WHzBvy2g9jQ6xUHnphtmhQQJegSH370odwCnj59JiSTwpZCFd4sBRCocTAUtVAkbq9fr1sml1fB101E7Yqq2JQZG2MtB9KLUA17RCo/eLlYRpLkCeoBzx1bSASSiJucLhojELxTO9w/EG84d0KkeUwJoNtbm0K+btycl+Cw1mzq/fN3bLJX/HvtQmjUcSZn23sHojvNz83ab/z6r6pYR3TYaLeE/h+d7Fu6P6UCAkpH/iRvl42GRqUIBHG7oPjkGtA0QeHhYJ+emlCjgjsGYTnQqGhOcKH54ssvrFou2b//rd+27MmpZY+P7eHDhwpEg8d7nM0Juff6g7rvDrdLjh7ct431TYlhWbOM4dFzMGqmMAL1pTGiIKLh4ZpxraBr3bl9R2t1bXVFKZXQCIaHBuWScHh0ZD/56U9Fq8HNAp49tKmTk65ojyKIL8WBR0M2PDJssXjc0gNpW3m1pIbD7wsYFQf3mQMJigLTJiZY8UTCJqbHrWOXolRAXXv18pUORu49YUDQCfhcsvqzKytVSip+QGUrtaYVzrDY7NjthVsWD0escJq3fP5ESOj0/KzWjMvhtr/72af2ySefylHlvffuq5jDTnPl9bYdZ4p20byUnzv3lFAbCjJQTegc0DHyx0d2ls/aQF9ayCUN++LdBeu4zELRhCVSg0ppdHUcsk98+uiReb0ue//BffP7HEJPoZAtPX8pmg30urchO714iI9NmT8aMYcLaz0oHB4Jf6F94Y4EfYoJTk+iR5QyGhiKWq4LvG+efwoprBnxNk+luw0tjk6gv9CmsN/EBQRRNE4+P/zbH2oCxDrnGYXGg5UmlJZclknbXpd21EdqJlx4h9KM8eb+2U8+0/rFJYqmGZpGpVKy+/fv6d7t7u/byuqGQA+vN2jRaEIOVNBvksmYUkhbDWz8SedR5wAAIABJREFUTq19fSVOOxOTRq2uMDJ4eUyySG3d2d2W9ziIOgUTjRrPPEUUTW+XhtXQWuxa9yICPFWRXTgtK0yO/ZA/gBrQFZiekKPBFAdeeDiSUMGWzWW1Z21u4UYjvETXF2oY1CuoksVyWXkMWECxpzMxZB9hmnn/9q0ucHJyousK3x69FPvr5MSkffYZa/BaPHgCidhHmXxgL8u0Ec0OFMid7T2tBfZghf644KN3TQNIVY0n4MNfa/pLswNYAuWHdUWDpTbF6dL+NEFYVcBvzquOvVpatij7PI5hF1BAgrrnGDQc5bKinQDY3Lx5U8U0E06crRDKd0GvkMChQrEg0IfiuV2/suHBQTkJXTQrOsdApPOnJRXDUIqSibiaacAs7HJxPCKtlaRXXHWYnFGAHxxkrVyqiQ6IfgrnGILgCLhjPQSDPul/AMKYyuEUJ9tWzgUV0wAJFcufntne/pH80QFB8NEnPRoaHHsuoEo4EtW0gusNGETfB/ADNRERKXsdjYHTTfMQlWsWey2aNvYlJizk4RCEyLQIui2UK5oozniEyFBbgwGPQCJcgdiPqQewYJYPvJmmKEzkoT6KWuv2WqXhsUKVwL6vv37RV+Drwv0XfcW/+n2Lw9c21uexWCJlLr+va0vIsX/Z5TY6zaHCsnBWsmyuizYQB89hALKuePfahcZ1oERwfHlgU3094i+CQiB+RKzTrNfEccMaDkSfQhPlPw/g1s62xqEU64memDr/zNGxxpBYgYFWtoVkOiSyA8VgFA/1AwoI1AFEsYz0ENmQCLq8/MIczo7Nzk0L2WXkCgeP0W02V7Ry5cKGR4flw67NswC1ZBvGqKXhR/p85nRcWa3EtIGJAnH3XZEW6AF0DQ5xNhwOyP/jP/5HvXasJ2E/+/kn4vWne3tFEUIUCArG9SGxDpoQBfro2JimCIwXEYVGEyCxpNbC5+2mpCI0otCneKGIoLDjcxPfoQAVR3ekGu1J2OzcrA0ODasgxmkGHjJCtZs3b3SFYF6PvK3ZeJeWliXIVaF7eGixQBcNwhKTzzk0NqKUQ28gbJ9/8kghT9ftlhULBRUsOPNAB2HCwMg3HPLZ3ZuL4uA7rticnVa5qFrjqqn7D//+cO/I9nYOtFaw62MTZsNHkIbDjZL4iHbvdGxudkbR5DSGHJoUIwiAf/Sjn8q+EbEVcevY0+3t7ArJBFGHgsQEZXBoTCjn6VlOQjHEvxzc25tbmipRuFC0Z7IZHeasyVNGyD6/OKYUfYiraDD4LL3JlN24Ma/E21LhVNeWNc567h8ckCh1Z3dP/G3uLcEo0JIa9YYdHR3Z3NyM3b9726r1qjzb+TxoE7AeRESLKxNN4uHBnsK9aI65/3hkT0xN2NjEmO0f7qlQ4XtXV1dtamrKDg+hq7m7NJggSBiprcSgX+oAjcRCtraxLpeSSuXS7t2at5DPbx05VlzbtZMAJq/dufOOpdNDdrB9IPEyAVTDQ3120TjXc7qyioVqSU0+1Cws9fZ39zXdgppEsUkAWLVSskeffyGUjS9Q4KHRQbuyK/uVX/tNBczkT8u2u7VjH37wgW1vbMp/HEvEWIQwnYw9e/pMnHAKBZoqilime9u7+xKqvvfBRzY+NaPGiEaRgz3V06OR/+uVV123ntk5m5iatD/7sz+zV8svbPHGnPYtCj6e4b2DA03iCHG6are/chJJW/H83H72k5/KTQgklynM8tKypnEU8ggIucfQCqEiEXIFRQB0OdnXZ6PjI5pcnRWhWuVVqOOuco4Fq8trjfqVuR3ddfry9Qsh/PDCme5Uxe8uWjLZJy0ETbk0LY2G6Igd57UQSZ7fKOmop2ht2to7oWC53U7b2d0yl8elZ5nXpEEl5ZRrycQPihSvx76HsxSFPHsI0yQQYL2+OcSRR7tDE4t1Kjz5fKEgTdPVpdMa+JW7fFYuVsTlV6p2rWQLN7tr4axUtlRfypI9MU2TOE8I76GYzWVP7MOHD9RcsM5JpyUIDmeoWrUiLcHyyyVrXhDaFRDtkZ+n+iT9MxQJ6FwhCwA3p83tfd1LbMURXdOQI9JkCkJjDccd1J1UVKgyuPKgKxjqH+juC+GQ9ErvvvdQ6baFbNbO8nllBDx7/KWSrbmP8M3Z75ZXN+TTDr3o4299WxMLCtONtTVbfkUyccV8Ab+aQdZmMBKwcDxsXgd+5z6ZJgRC3WBC1uGbtU011bj5NOpViU7hlvf19WtaQ0YDzd7O9obV6hc2Pj5ltVrLjo/yopTRqDKRTMRjmpwyuaMxIYCLwESP36vmCF0FlFcm24R1lYtFgXIAHYmePjVifB/FP0U7+yLvn8Rj6F6sHaarNLpQ6qD0YcFJqinZCtcOt6yG2ctl6DDYbwPpHj07W1tb9v+2d57NbaZXmj7IAJEDQRBgTqJIipJaHW23xzM77dn5tFVb+1vXWzu1be+sO053K0vMYADBDBA5g1PXDfX+BOuDRVeXbTWF8L7P+zzn3OcOh4d5uRcxcWWqw7QpFAjr7zDRYkJBgwiQxvuyt4w0cNA7OVNwq3Hq2kij1Wqbbyxl9W74PVVQf99v+6Fwf0/3//cPk7YyEzEXDh/47Tocdnl5qREyGzkFMWNH0DfCPIiwhlfOKA97wHYLUeqZRrFsjBRCPOxELEBNwN0CJIOxLSLPTz/92LbevhEPenZmVkEWV9dXQupBWUHF4IXTPIAcY28Gt5akRagKyVTKBnc4PIRki4UTCJSTUDBsLifc3qQ2FzYIIp+xuATxg6/MAx8IhK1WaVi93bZ0JmvFiwvZTjLqo3jCBYAoduLggz6vTWfTGicmYxEVL/BEl1YWVeQ9e/5MoijQnampaV2Ply9eS2R0W6nawuKC/fzT99qgEGEiFMPPHI46hxGfk8If1IaNl39w65GDTiwlFItQp06np+/J+FL+wj280iMqoDl0KSwYCSA4A0UEpYKriAAMLjnXdePB+shz3+e1569eSawHWoJ4Edu9RqWmm8yGT5GBB3kkFrXF5WV782bfjg6LFsXard+RmIzJxU8/P5fF5PqDTaGBB3tvJUqcn5uykM+tYmbgcFginVARgqDq+urWTo5PpZWgWME2EUQZOhGuKNz4/OGhUG949CDGuBDQqOA2c3KC2wl+2lHLTuVsbW1dwT3l65JdXJ5ZIOizDZqHbtfGxyctNz1j5xdFaSoodmiS4Lry/SliWFMI+/i5uriS24oSQbt9IVbwlbuEWsUiNp0beTYz8mbqQaYABwn0GLjKoIvwwk8Kp3IXAoVm+oTzD04Q2Wza1tbuqWjnAKXQhqJWBw2/vrUOzkw4r/g8ou6Urm50+DEGZyLBPfUGvBaJxmVJKSqA0yXRIk0IY3/SM+GY06Tl8/v28MEDW16aVzMAootY+Ro6Eam1fr8Kq1gqaQ251vSsdN2wwlFRBc7sQs6+/PIT83pN1xBqwLNnz8XVXrq3Ii92LC1xpcAvHLEpqCrF7P7evvaFk+MTe/TRYzUTiIu/+M3vbG11U+tA1Lx+3/70P/+kom9zbdVS6aiNpxL2/bff2c8/PRVNAEoO9yIxkbSJbM5KPFtLK0qWrdYaEueGAiGJUPFlB8Hneh2fFOyf//hHuy6V7PBgVyFd+L6vr63pviCu5jk62N9V0Yul4NDpsOLlte1sbQuJpoEDTb04R2Q4KtS4Z9vb+/pc3BOEqzzzXn/IWqyb0JiK3GDIY7FEWII+BObQ2U5Oz63TNDvcPZWTEfvcg81F29zcEBixv3tgi4vLAkhA8BEZZyYn1ABfl6/t3uqqQpQY3e1u7Vm72ZHmARCBILpqvap7ha0hKDkTGN5DjUO1Kn4615xGlGmcz+1TeiXXIRGHF9603b1dpb2mx3M2P7tk/U5PVLBS+VLpn+xT3Z5Z585pLl/QQv7wO4H7mKarJO9CsSkUEP5G7eMnjwTkoDW4Kdft6dPnSguGMkm2AE28MlTQVXW6omHyfPFsFY6ORdeANsG6ctHwuDwq0pkiAhxhwdruDGxlZVlWmLw/7jAO58BcXqdVGtj8ZuWCBYfx6LhgZ8VzUS9p4KYyaeWY8O9IRI5G4vbi2XNbml+wxYV5ATDtNq5kJYEwJPr+6X/9u7WaXVtf35BtaPGsqHMTGsrx8aFSjkGOFRYUjdjy6qJF4yPqVrfdkWYHmiPWoSD1//vfvlaxD+gFrZSwOQTuFLbQO9FkpccTCq0qnp1pOjeZm7WT4zOtc+7txDsQDGpYwDs6q9GgIaglA0NBfug3IpyBNDSjqQu6Ac49nxdqalg6HybMnFH8AKZRIJ+dQ7Wqah9R4F4qKVAFqzlNsNweczq9CiukoIcvhbXrXR/dx7SmsLg2sYeiS8NUAFYW70kTWa9V9LyNqDgefadKpY5nDh2i9QdDhc6hQcIth88NF97ti1u1/QFxfx8l5IfC/X1cdTP7w0dp+3RzRkU7hyD8XxCnqWxOyCLezwiEGNUjXsOvmTAIik4i7+FQ7m7vW0UJiaQqEh1dV7FC90yyIcUc8do3V5firDFaRyyJsI/xJhseyNJHjx/JfgwFPwcXNByQxQts0cQjjMgeD8s5Dkw8X+G/zUxPi6t5dn6hsTmFMEUMCnts+OD+lcqgBBxOaWu1+nZ1c2XnV+cSMTGabvf6sv7q9EaWfXDo8CKPE7V9e22T6XFLJ9PaNJqtup3Dy7WBeHmgQ3jK+gP4ib+2dmeojWzvYN+qtbKsvEDZ+RzwzBcW5uQWcHl5roKcwwsEG65qo9OUlSSfiQaCZgL6BhssUwQs5JRMG4lYKpEUosPGjJ81xUgyNa6GB/QX5MrlGB1GXJM7Ej6rVbs4p1mhICQ8o6rPBRUHBIti8uDgQKp+bZLT07ou8FpBU5u1qqzX8ACHZoBtJLx0Rr5YeILMMRkYCwXE94dHCzVhemZaG3W/fWfFwpmVb0qymMQqb3lpxeqstdKNRFesLWztEFtR0HHIUTAwmqbZAGVndBuKBC2VSiuIhTUEN5dwH8arBDCNpybs6HiECNO8UcHgH4646/GTJypmEGXizoPrB1xY7iXHjT7foGvZXFrCy3g8rCbwtHCqYJNEPGnffPOtKFkc/gi2+I7YAR4cHqo46LQ6cmEC3QN5grd7e3utdcnhvLq6qsIDGstp8VJcY0TFidSI4vHdN9/q2pAqWGswqg9aMp2UE8Ts3NzoOWl1FHIDTYzDDiSN37u3vGTPnz41r9tlqVjcPOa0k5MT2z840DOzsbY64jI7HQosi6cnrFC8tm7XYfndI/v3P3+rkJx//a//oPTCl6+e63k/PDrWwT01lZMQtNvu2aMHj7SefQGXvOsp3eC/1huI+aBe+OTM8vjxI3uw/sB6vaGVbyo2mcup2SmenKkhRXhLCE1E8fZV+8vX/08FJS5Tn3zyxJwepx0XC5ZKT9gnn3yu/YrPwh6C0BpElrUM1xnqyk8//WL/8I9/EL2B6Qic2tV7y9qXnr98IZSUtQES+PlvPrNELG4nhYLoVWhcsPakKYJHP0rZduq54RkSh7dR135E81qrtWxnl9CbG/0ZdAP8r4Mh3LWaej6mZ+c0oXr7as9ur+tq+DwuhyViEU0t4RAjiobSQGGUmSTboSWa3+RUTr7q3X5ffGosBDutrtUrDa0z1gFNG1Stre23aq4pvkiB5Zpgh8jEj+kE0yAyOUgNpmhnYrgwPye3DmxM2WsdDq+mkmhuAEVAcp2ugQriWgNEuI85uJnbbav37gulriCO97oETkAV8ftIlL1U0wvvnzVzeFiwly9f6fVy2UnpH2gscMS5v75hTjehQ2WBNzyDnD+sBSwNG7WWXZ5fa/2M4PehJlL8H6gwwbGAjYX8EjXSGCMY9/idVmsxDTFNABDkYulZwrkHus/5uYW8XpudytkMhT35B7cV2377VpoRUmC7/a72XvZd7HwPj07sruvVdDWeSIl+xJ6AyJe9F7oRqDS0IfnU+7y61+gfaDxosDhfXW6maWVdb9Yh08Dq7a3EsvDugxG83Hvac2gSmfimJ5KaIPBsBfxQMDtWOC1qgqvshvKt+OJQMqEjYXnM+8cSUU1h+Q7wzHGeKjElDTMdvLMLzpk7h9Yn+wKIO+AVqDvPM9NsmnBokbx3NAjgFNeUgqkxxXW13pCWi6JdwZboGlwD63dZ69gaO6Un4XcBVvgznimm6rqbQ9zqguZ14+vvE8JOPgVaH56vRotwMHJcQP57akRo+IKRjF2V31MB9Xf+th8K9/e0AD5dDduTjSnRJygSj4mvJtp4jJQ5NkSsuNIjZXqjoY2WBxv0F7oBnEQ6X0RYc/OLSlF9u72jwCLxldttu764FMICJxwkEf4crz+866tI5nBkM5qeysrusFJjg/VbLBqXowXICAgahydiVgoUEAimAjQBoLdsjIwQa1Vikr02FgzZ1tvX+myMLHtdEvCIYIavS8GC+0jAHj1+rIM5f3xs+4dH1mx3hagxioOr6nd7dBCA8vTbQ8tlsxYc89hw0DGPa2jNd8jW2v01USMKZ/h3j9vrtztKgoRvi4CLg0hCLFLglIoH79+v6QToERve7u6OYtGJmJ7M5FSgYTcINejy4lLNQHjMN/IADzHZGL1Wq9eRQJLYc4oG7gHfmyTLs9NTNTpscIzM8c4FURYlo4C4saGRPeFDjILX1jYUJoMnOQXCJ59/YcenR3ZxdWGnx0dyXBhPxO3yglCsiH3xxe+UeErRSRNTODkWYjaenTRfMKT7AIoC7/Xly9fWrHXs5fNXdnx0aNlM2v7lj19pHSFeZb1xHaDPkPoKP5riiKKLYpTvxSGD/RrjYSgZ6AoQTqIVIIgnGo+oAIMburd7KA4/xR9uHFzrN29eiSbwYHNTSYe8HteWxo7IdNbb3s6e1iR/b3FpTgVlZhJLz4EmSz/99LMdHRUlqqYAJYio0ajaf/nnf7TiRcEKZwWFmcAXh+eKII7xOKJmmuHrK4LHKhYeC4tiQzZCoXhm45lJNVjVRt2Ojg5Fr5nKTVksgle+Q4g295DJAT7kFI9Mwn5++lRZA+LBz86KM9xttpRBQH6Be+i0Vq0jbjDC2ztzWzYLj9qjhNfs/KwN3QSuNS0UjNl54dJe/PLM7t9btkeP1m17542Q+h4OONd1TXSiEb/CnchQiIViWkczc1nb2Fy3iYlJ+7evvxYq9tVX/yKv/fzBvpwuHj7YVHPd7fZteW3dYhNZK1+M1upp8UgFfCIekb8z/F1oRk+fPVXgDk0cDdjvf/8H0fTwBYdWRWNM8QldiuJEblU0rW6PxMOtOpa1TJi6Qq9xVPrl2TM1uzSWFMp4e9MA0CTDAz46PBqtgWhEbkQ4Ypyen4vKAFeZoj8Uieh98LR/83bL8vsnooIwfWC9hkPkBmQU9lTj90Qr7KqpobIiWMlpQ7nWkGQbDY9ElPwuVMHFlUUVjLfVqo2FQ6LAdXodoZ9woXGswY2HiQeflwlSZmLCzs7PDK4CUwocbSiasQ5lCtODBy7KYFWBRgAHrAn2dJoL9iKsPvs9h6ZsR0cF63YG0mVkcuOiCvGc0XBBwSqXr7Q+7y+tSqOk7A+mqwioWz0bmkOTN/QQhAMd5vMqMBdIEM6y3iPvhLImUS6vzWegyK2US0qcphj9VWcByo34nokf0ziQfe4F3GyaFhzMSETlNcjdSE7ErN3r2AUWmbWaXV6XZfE4GDgskUjbq5evze/x2oP7a9KN/BrOBL+aa0SIFEU/2i4E45gKMAGIB3FiqcqSlPOH5oHJnSyUqyM9C5bGfDado0MK1zsbdAeacIKOQ+vS+eRjTw9r7wHdZyoUCI6ZLzgm8Ab6HucjtMFYPKyJCinOiEaHQ5dAs3g8LtoL4AdUSs6u2Wma6KEaNmhD7Bm/mhWgX2MfadAYFM915pFVwLoEhMCqmYm2y3mn4p1mGKpps9MWSt6oNtRIkWnBuc9NJUmZiSX+8ojLQeShjDFpPzw8sVqtaZO5GU0sABAAfnD8oggHOIIOhfg+GvSLBol+pdHsyjv/pgSv3WONBu5zdzrnpJHyuKzd89lNFV3Ph5+/9RX4ULj/ra/4u/f77WbSFqcjehjLlZoCGUBhKBbhH5IgiVAOFICOmCL04uxCG1EsGdPhzebAWJCRF84CB/lji4Tjlk5n7eL80oonBaG1BC0gMAIRBbmGlw3axbgLQRhINMloJ6cFUSFA9Djk4XxSBMMtxTlkc/OhNiaKI1BRNiuKMWzcsHMkNIhxZ7E4Gl9CNaBBYAd2O0kpnbRHj9fN6cQNg0AVfLJ72qDPLi/t6PRMYht8fEGURVXpDazT7It+QsGeioctN5GwVCIsHjsvzmbb6vVs6PLY5XXJTtlwsLF0mi0tLcntg7j0ar2uBEdGhnx/0iDZuOGyIijks8Lrx3ILNLj4LmFWYiOFLbmF5GK1pUhpr9PmFuZtcWlJlpWdZkfcdCKnQei5B3DwObxBduCsHh/lR4if1yUkuXB0JH753OKS6CgUINOz8/bw8RN79fa5nd+cCjU1BF9Oh1XLFSW43l/bEAUJL+xffoKXfKECcnFlWU4d8eS47jX0gbMzAotOJTq8ujoXhePB5prG1hxWNCOM8bkOcLPhoMLj5vuig7i/sipUEiEdXst4EbeabSFpTHqIuccHfBSWE7XzIj73bl0LG/atVL4Wmnd8WlBj9vjRRwqTQdDKCNjr8qhYw9uaxoZGkII7MIZ4OWWff/ZE7hevXm9Z/qCgCcvd3cj//frywv77//hvdnF1YlelCxtPTIiPi/aDxhBEbn9vTx73rP9IMKjEShpZ2UPWqlZt1m1hcdne7m4LGeX5WL23Ks93aFpMQjh44dVTQHF4LS4tW0XWkDVNqDgAv//mW+s0W1Yv38qLeyo3a8WTazs6PrFKtSU0LjDmtHg8Yl98+VuLTyTt7ObSbmtNa1S4x0M9e8lYzLK5jG1vb9vzZy8tkcyo6VWAmWNo09OTCkMpXdFs3dpkjiCtWVtZWVHh/vSXZ7LbI2WY5xXUEJoYjSd0m0dPPrW5hRUVABRKe7s7ls/vibrisDuLxZKiBOzt7dnLl89tY2PNHj9+KHoCKCT89rmZOZufmbUff/hB/tQIHHnml+/dU8NerSDmo0lHg2Piy97cViXER6ORnSJEjDyHMYWPcd14Rg4O8ppM3L+/Lt9zfvcvf/mL6GNwwKHZsF6hzJUb1RGKHI1bNjOlCQuOMhSB8JLdTreKddYlPtxQXlbuL9jS4qy16lVrNepKEwU9ZoJEMweyzpTltla3Sq1unc5Ado84Y8lVKhS0+yv3hVjS3FD4YylK8cpe9usP/5vkVgoxRK38e4W0QUmpV0RRYw+hYNYEMTAKZWt1BlYuV5RqfFooWm/Y1dQrTvhPMGyNVtuycJfHPOLZT4xnrHZbUXMKBW52fskOj0/s8LggXc3i8qKmcbeX51qj2EQS0vSrrSjPEJPDqdyMwp8wM/B6HNZoNfQcQFOqVmp2eVkSkEMjyxSSUDoKY/ZPRLmIv1GbMnmi6W91m3KMua1VrUAj2+4JJQ+H4wr4wfAA4fV0dkrcazrhzERKri8//McPI9cgt9fC4ZjALaZ+TM5msmmdJwf5Q+2v3DcQeipY9EwUntBe+G8aVwAc9FWgyxTYZEEw8eT3OWexXaZxYk3xvQBvrm/K0u9gzwgFKBoL2szspF4fQMfjDcp2mGkNAEY0HNb5iuECzxpCawph+dL3+9o3oKEw2eXDjwXDNjSX5fPHOmMQepIDAJ8fLQ+Jttyzfhdqi1/XPJ2ZkMj6+uLGXj3fUnMWjsS1fgDDOE+TKeoCn6h4w8FQjddhvmDFsyuLxJJ6je2dHesP4OGPq1mleYXOmMkkLJ0Kj6x2PdjuuhW2xr0iiZi3IYgPGg9NOMh8/vjW9o8/uMq8jxLyQ+H+Pq66mT1cDFgyRAFIAeu3aCwhJwFcRHAiIK0skYxKYJRKRPUgXl/e6EH2+j1CRkCcEJsQ+gPyASJyd+cSmrm3n7eTo4IKFigPHOAgABxSHCqgIBw8HNQgfLPTU+byusVBhjeISBELLcaXIB4RRnu4IQwHsmijWKGYubi5lvsH1lockKT1yXlBDjcDBUL4vS4d3IpfX5q37GRKUegEP7DJYqVHEiEetp6xkD198cZOL2/M4cKruG21akt8TygeXmLco2HLJOP2+ceP7fHjTW0mV/i8d9v21++/tX53YOkEjjhmZ+fnCkuhwYE6gG89SAMFGt7yCLbgSeM2QNFIIYooEZ4txSTFHkEUeH+DRoIMQisJBBHM+szhphCL60DnM3IQJqOglM53qbXw6kNCxTRubjfN53XKBWRmNmduRExwuweEe6QtHE1og/b5g7Z7tGc3t9CZvOZ417wRGAUlCo4zIj0OIBCqaURgXZJiw9qQ2dT7w55NTmVtfpGxM5zKa/vuu7+qIF5YmBFKg3UiDRdFH4cM3HwEizrEHIxrcUSIyVGG90WYDO81k86oSQLxh5LDmmQKREEznsxYpcThiFOLKXWXYDEO8HAsam6vZ3QfOh1bXVm1WAS7x6qoFDQjFEzQel48f24uV9/WN5Yl/oNP2+85LRhOWLvV1/sNem2bmpqw4V3b1jZW5FvN4YxPPoU11+eSwCI/05+ejeFL3O2N1m+zoaKs2WvLthErUYq2ly9eiQaGFSaTlSL8+ZNjRc1TfDEF++jjT/TdKUBwWmjWm6JI5SYydnZSsPo7aoQ3EBFtgqacIBcsBRFqUgxn56as3sbdqKxGBSs8uM6kPAZDQavVm5bPFyybnddBzzME35nCHQs9j9OlKQ2oNM0yP47hnQrgjz/+2E4LxyocaVrdXpcQYATBfk/Q5ufvWcAXFPJ4ViScCy55xeZmZyXSpkCBtkKD7vS6bOPJQ2kH8CMnH4DpChOjYbdnq/dXhQQ/ffrMAqGwTc/OSGOD2A/nJ2xEoRQxxcBmFRQWNJ1rzDO2t7crWgCy4aJQAAANOUlEQVTXH641mpTp6dmRm0bl1ra2tqWJSE9mhJ4iyEYzkc8f6prMz83a3My0nRwf6TqidyCAzOcdUyT83cBh+/tHFo2FbGY+Z+OpiKVTMVESSoATWzsCLKKxuN1pAkLhObT+wGEhXLtSSaGfFIMUahTfuNLw3rVKXbZ+PCMI4KHFMZGp1KuatuEJz7PE79JIU8SJ8wzdRWLUoaXhXOv5KVu73tQ1ArFHkLq1tWW31Vvt6R7PmLIwprKTNjc9bY1q09qNjnVaTd07prEE+NAcTU5Ni5+PSFRp2A6nmgz+DpariL8pFJnkQm0jg+He0pL1B20bH4+JygVVgukWQAjPPnQJ3MUQoEIJqlRLAn6gI/LniSg2rz054LR7uGjhXgVdpS/XMK4vWihoG9AGq7iXkF4dCFjQ75c4kvOIJgldApQYiekjMTX3JDzPz01qAvTi5Rudh9D3Hj18aKnEuO1sv9X+lUxQwPoF9lDYQvkkb2G079ekbalWW9rLec5wzOKz0kSCZKPlImOD70ZSbiTqN7/fqUIcu+V+787qTCCabdndTueyQsvJIaFhxb2Nz8q60CTiHW8doAotGv7xNc41bJlrNYlgEafhUEMDND83rakQr4UQNRYNWzJBoT0Qek6iORMQBPjQidC0pVJR3U8ct8hKIKm42exbuzlUhkOjhdAVC2m3KFvsf3xOtFWDYdsCPpfFo0F97sHQYS4X+SnQufCYZ0LtYnPRpGZmZkpn4qutor3crr+nCurv+20/FO7v6f4vZIaWTbktPBbRKJeCGnQDNJWR7c3NlWUmU/Zwc02F+/7urgV8uBHErFQtiz6Dcr3NiDuZUNAJYhrEmRTxpD7C+4TDTTIbFoZQFnp9hF34OTck1uHPQAfdTpcsHEuVm9GGxsHb7ukhB+X6ld/IA4wKHdcDEM0ivvAgT9WGHnL8pnGS4e8TEjMzO2UuxEruO7vDVx4OqMNpE+NJm0ikbABf2+O28u2tUKWbesOevdmygdNjgUhc1mZXl2Vt4jdX1xKyYcPmdzotk0rYwvyUgoWmpjPW6tas3W2qkMLBgFAmEFcKAMbrjIRBUxiB81mZEpTL2C0GLTcxrkMDD3N8daEFUbzA+QZxB1WRrZ2HcfbQ5hZmFY5yVDiRbRZUC35Am8MBkFoSFyt2fnZuJby7211RQgj6yWaS0ivgLCK7zslJc3o85veFLJ6csIN9qEM9y03nNP6FgkGCKXzQVDxuP//0o4q/pcXF/5/wOJXL2UnhWG48FOA4ERSLBcvkMvbZ55+roePwev3mhcVi+DXHJUy65SCvtuRCRNHIAXzv3j2bn5u30jse+kjwZBox8+/xIve4A7qO0zNTEpEyvodzem/lvh0eHNlh/khoF0U+aZPZXE50CnfAZ9UGTkTYelIEdWRDSHGDTSONIUXX9taB/PNJ8+y06/LGb7R6Nj+/YunMtDUpWNodq1VuLYqHchxbxqQ57lzm8/jkFITd2he//c2ogKnXlPaotePz2fXFhc1kQcZi1hkwFj4V2koDSuH11VdfKQ4coeL+3oGEg+QHlG5u1GQ53R6LJ1MWjYx4nxyEvXbHprM5q94gyjyQ1iCdyynYB6H59vauBJXNWsMWlhYskojYwXFegsqFhVlDFY1lG97kiI5piJ0uv2Wy86KDIfrGh5x7DPf88uxcU5NGta7AJPy9KehAcqHHQSXgmkNHgr4wtzijNfHzz0/NceexaDQpATohPP1uSxQs1jhIPE0JtBBsV2+qJfNHAtpfABBogLEqZF1urq/bk48/th9+/MFev9lWcb22vqHCDKvYaCiscKx69dZSSTjpdU1vENc93nyggh3XK5y1HB6vKBFY6RFARNHHP7hO4SedSKY0QeJ601SULitydXG7odkENdVJj5N467HXb3ftrIi4cbSeajU8/EOyGeX3fW7HKA6+1RcqH08mpBPwh8bsulK19OSUBYNRraVEBMcpGqeabDihvLBOmU4xMQLhXLu/qgkDlJpOr63mRAL2KLoftwoyaIOkPUOtgRa2u7Mjd6OllTnRFQBrcNnRZCGRlKZga2dLonEQ3kHPaY06HGNE2iFzDEwiVxJBQb2hRF2XKNI6tnJ/1Zxepz4L9DY9/42OeZzekcWty2keDzSQgBrdaDhqD9Y3bG42Z4lEUGm/pXJVyC7aArknRaNC09V4eLEb7svjHDMFdD4+t9sCYyHRsdqdvlBr7GspzvkJhXHAcarxQtRb6zYtHCXkKG4LM3MyRGA6VrrFrx4aoFvvi3UkFD4mFY1WTdf+6rKkPVwOa3Deo3EbT5La3TIfxSfuNk52dDj2tyrQcUfbOziyXpcQN6/2ZOwPKeYvLm9FS+G843zyelx6LkMRGhv81NMS32KjWa+1DanBCGhrihevVFLcv/jPsK/GKB4l9ZwG16X7gMsYlK9wLCL6HGc9+rE+IVoNXNdGnxeROGsKlyfZ3Maio5yWZlsNhdtJvTAQzUYBdmOcP2GBc1D0EMFDczk5K1mvQ3F/p4kHib3w9Uk5Z4rLu5HFkkqEbGzMaw6yIYZD63WH0iTAJVTT1YDmx/SMSTgTZDj2UXv+pmhbhzjOfPj5W1+BD4X73/qKv3u/Lx6lLehp2l3/TlZQbGjEqFN4sznCe6bA4oHy+1x2fHhgjqFDoUQjz1yPCmrcKbwBzwhZuLwQFQTKBChut3sn3jxjyMmJjBAeih+oGyBX0C5AvDjkPU6HjWdSNj1HEp3J6o4CdnpqRgc2LisSvzLO3jvQ+JT0SUI/CNtptoZCRyjIQOcZ3Wkq4CFh1WETEzEFFvF+Z6ekAwaUjti6rerzIXrFi3ksFrOuw2mx9IRNzs7b7v6hHeRPxC08VAx7xXrtvjkHZr1W00J+p2XScUOIv3Jv1nJTE9bptK14di5xHPAMbjHLy6sWTSU1njw5LQrtYEOCzgO/v1GqWixKgqpfaXgUtRTHCI5AABEcgZbIImvgUDHYAC2tVXUo891HEwa/eR0eiXs5wEBkoThg0AdFhpHoytK8XZ7j3zuwh08eaQNv9Qay9gNN/u77HyXm/fLL3yuY5/vv/iqePhz3wlHe9nbfWCLOeHtSq+nOBu8ajXMrV0pynyC0BYEsAue5hTkVDVBTQI2yiPcCXquWKrabP7W+eWXVB2J4Wynb2v0NCZ+++/Z7UWLgcfO94NCXS6DcptE5jkgEIiXHExYI+XTdET+TDl+6vhG62GwQtQ0twK3GLByPkigu7izNAjoM4u0Zuc/NzylpcWcvb90mOoa6lUu4UJzK1ag3dFg8ntE1ohmq3JQ1LUlEQtbt47aENoJAMa8KT9DWtYcb5hvzWbMDLaSp1/Q4XAoO8rtM3zcUD2uyNNIXREVvYhoCVWPkee9TJD2cfKYEtWbLtrZ3xKNPZyZFzQGFdQzuLODzWbVcssO9A1t/sG6BSMim5+as1mjZLz/+Yp1WT8gkugh3wG0Oj8P2D3ZsZjprQZ/PLs5OVazUm3Xr9gc2M79kv/vdPwm1b3Ua1iVu/HRkW/l//8+f7fjo2AIevzXrbd2bCULLvB41RUxSENKmMxlbWl6y3h30ppIVxcV22Xgqq7wCih2PF/vIMeU9MIVBPzE3N2/DwcDOLoty1YEbS8gLE6Zuq20nR8dCA/FWf4bFabUmDYPb47Odt9s2nkop6OXo4MAqt2V7sL5mn3/2meg2T3/+D/HBKQKgGSCXq8oruqYicGll2TY2N9UQY1lL80ESc2YyNxrnu/12c0ph0rWrq4LdXBUtmYpowgQSubN/ZKUSz3dLkwsKSBqbqckpu74sqmgZ9hBZQv1wit4ztzRjGx89sGavJSvW9Pik7bzdUcoooteFuRlzexyipSDCRd/C52u3SHQuS7heur22Th9BX9vyh3nRQ+6trktzgmgwv5fX1II1Coca7c70XEaJnzSohE7RLOLKtL6xblu7O0LesR9MJbPW65I4O1ACZx3QIRoTHzozkRTiytSRAq3PtU3T6ATM6Xaadyxif/76G0tEk7Z2b80ODnYl2IbmRIHtcfpkV/jpJ49sdXlWQUm3t3Xz+4I2kcnI6jF/nNczxNQN4TiFe7tFojTPXkKNNs9Qtwu/e2CtJpS6rqiMa2trmsAh1Ea0yQTDHXTbwsqc+d0g7mOW382rueX+0ui7fDQbOItF7cHGmgKxnr95If75cAjE4rJqpWFuBw5DAB8+8+JFHgOhjstFqocbD9x3OcvCSyc0LSYXFvmwDwaj/JOh087ORm4pg+6debFqRQPscdhEOmIPHqyYz4/lItbKTVGayBegiSKgiMlVp9+1CSXeEtDV1N4HFzwUIBHdoWePhnR5ZdlOiieWTKTss88+tzwgR22kIWP9A6bxjN1cnKmZyUJVuRuKOkfDgt3ryPa2b3Gm8uMJi8Ujo2lir2/VctWOjs/s7LpqtVrHnE6fmke+GwnLgHRMjwlx87lcNj+ftQlStW/L2gfht/P70g+4vaJxoXFBq8Fkh4Ycse5xsWkvdhvvqYL6+37b/wSrShYhcgxEIg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" name="Zástupný symbol obsahu 2"/>
          <p:cNvSpPr txBox="1">
            <a:spLocks/>
          </p:cNvSpPr>
          <p:nvPr/>
        </p:nvSpPr>
        <p:spPr>
          <a:xfrm>
            <a:off x="222404" y="1588073"/>
            <a:ext cx="10477346" cy="44407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k-SK" sz="2400" dirty="0">
                <a:solidFill>
                  <a:schemeClr val="tx1"/>
                </a:solidFill>
              </a:rPr>
              <a:t>   Jaskyne Slovenského krasu                                                                                                    a  </a:t>
            </a:r>
            <a:r>
              <a:rPr lang="sk-SK" sz="2400" dirty="0" err="1">
                <a:solidFill>
                  <a:schemeClr val="tx1"/>
                </a:solidFill>
              </a:rPr>
              <a:t>Aggtecleckého</a:t>
            </a:r>
            <a:r>
              <a:rPr lang="sk-SK" sz="2400" dirty="0">
                <a:solidFill>
                  <a:schemeClr val="tx1"/>
                </a:solidFill>
              </a:rPr>
              <a:t> krasu </a:t>
            </a:r>
          </a:p>
          <a:p>
            <a:pPr marL="0" indent="0">
              <a:buNone/>
            </a:pP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Dobšinská ľadová jaskyňa</a:t>
            </a:r>
            <a:r>
              <a:rPr lang="sk-SK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Ochtinská aragonitová jaskyňa</a:t>
            </a:r>
            <a:r>
              <a:rPr lang="sk-SK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Gombasecká jaskyňa</a:t>
            </a:r>
          </a:p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Jaskyňa Domica</a:t>
            </a:r>
          </a:p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Krásnohorská jaskyňa</a:t>
            </a:r>
          </a:p>
          <a:p>
            <a:r>
              <a:rPr lang="sk-SK" sz="2400" b="1" dirty="0">
                <a:solidFill>
                  <a:schemeClr val="accent2">
                    <a:lumMod val="50000"/>
                  </a:schemeClr>
                </a:solidFill>
              </a:rPr>
              <a:t>Jasovská jaskyňa</a:t>
            </a:r>
            <a:r>
              <a:rPr lang="sk-SK" sz="2400" dirty="0">
                <a:solidFill>
                  <a:schemeClr val="tx1"/>
                </a:solidFill>
              </a:rPr>
              <a:t>			</a:t>
            </a:r>
          </a:p>
          <a:p>
            <a:pPr marL="0" indent="0">
              <a:buNone/>
            </a:pP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12295" name="Picture 7" descr="http://ti.terraincognita.sk/wp-content/uploads/2017/10/header-ochtins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638" y="2201229"/>
            <a:ext cx="4500183" cy="32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ti.terraincognita.sk/wp-content/uploads/2018/03/Gombaseck%C3%A1-3-2-Med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055" y="2489025"/>
            <a:ext cx="4389929" cy="292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ttp://ti.terraincognita.sk/wp-content/uploads/2017/10/domica_autor_kosice_region_turizmus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57" y="3459937"/>
            <a:ext cx="4704462" cy="31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ti.terraincognita.sk/wp-content/uploads/2017/11/header-krasnohorskajaskyna01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188" y="3295690"/>
            <a:ext cx="4105595" cy="30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Jaskyňa v blízkosti Košíc - recenzia zariadenia Jasovska jeskyňa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2" y="2489025"/>
            <a:ext cx="52387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07C104E-08D7-46F6-B81B-D925683D5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94" y="122071"/>
            <a:ext cx="3035670" cy="143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32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BB22978-E822-4436-9120-4B2DF7AA4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462" y="231658"/>
            <a:ext cx="3908755" cy="1870098"/>
          </a:xfrm>
          <a:prstGeom prst="rect">
            <a:avLst/>
          </a:prstGeom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645579" y="1815921"/>
            <a:ext cx="10477346" cy="49192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tvoria výnimočné tradície, umenie, ľudová hudba na ľudových hudobných nástrojoch, remeslá,..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Slovensko má v tomto zozname: </a:t>
            </a:r>
          </a:p>
          <a:p>
            <a:r>
              <a:rPr lang="sk-SK" sz="2400" dirty="0">
                <a:solidFill>
                  <a:schemeClr val="tx1"/>
                </a:solidFill>
              </a:rPr>
              <a:t>Fujara a jej hudba  </a:t>
            </a:r>
            <a:r>
              <a:rPr lang="sk-SK" sz="2400" dirty="0">
                <a:hlinkClick r:id="rId3"/>
              </a:rPr>
              <a:t>https://www.youtube.com/watch?v=f6w-AKC5-fQ</a:t>
            </a:r>
            <a:r>
              <a:rPr lang="sk-SK" sz="2400" dirty="0"/>
              <a:t> 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Terchovská </a:t>
            </a:r>
            <a:r>
              <a:rPr lang="sk-SK" sz="2400" dirty="0" smtClean="0">
                <a:solidFill>
                  <a:schemeClr val="tx1"/>
                </a:solidFill>
              </a:rPr>
              <a:t>muzika  </a:t>
            </a:r>
            <a:r>
              <a:rPr lang="sk-SK" sz="2400" dirty="0">
                <a:hlinkClick r:id="rId4"/>
              </a:rPr>
              <a:t>https://www.youtube.com/watch?v=7GoijsJ46A0</a:t>
            </a:r>
            <a:r>
              <a:rPr lang="sk-SK" sz="2400" dirty="0"/>
              <a:t> 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Gajdošská kultúra </a:t>
            </a:r>
            <a:r>
              <a:rPr lang="sk-SK" sz="2400" dirty="0">
                <a:hlinkClick r:id="rId5"/>
              </a:rPr>
              <a:t>https://www.youtube.com/watch?v=gGPqi38r4_E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Bábkarstvo na Slovensku a v Čechách</a:t>
            </a:r>
          </a:p>
          <a:p>
            <a:r>
              <a:rPr lang="sk-SK" sz="2400" dirty="0">
                <a:solidFill>
                  <a:schemeClr val="tx1"/>
                </a:solidFill>
              </a:rPr>
              <a:t>Horehronský viachlasný spev </a:t>
            </a:r>
            <a:r>
              <a:rPr lang="sk-SK" sz="2400" dirty="0">
                <a:hlinkClick r:id="rId6"/>
              </a:rPr>
              <a:t>https://www.youtube.com/watch?v=kR0I1TK1cDw</a:t>
            </a:r>
            <a:r>
              <a:rPr lang="sk-SK" sz="2400" dirty="0"/>
              <a:t> 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Modrotlač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605382" y="557471"/>
            <a:ext cx="7920755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Nehmotné kultúrne pamiatky UNESCO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DC7D26C1-F029-4D53-AC5E-B510133CD7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4" y="662766"/>
            <a:ext cx="624841" cy="536449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38" y="2555786"/>
            <a:ext cx="2018340" cy="402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t="23815" r="32554" b="14777"/>
          <a:stretch/>
        </p:blipFill>
        <p:spPr bwMode="auto">
          <a:xfrm>
            <a:off x="6564946" y="3590187"/>
            <a:ext cx="5306324" cy="299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Oravskí školáci spoznajú slovenskú gajdošskú kultúru - SME | MY Orav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62" y="2834796"/>
            <a:ext cx="4375510" cy="347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Bábkoherec Ivan Gontko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93" y="3107838"/>
            <a:ext cx="5686448" cy="31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o zoznamu UNESCO môže pribudnúť aj modrotlač - Na čítanie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73" y="2443995"/>
            <a:ext cx="7112652" cy="398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Modrotlač zapísali do svetového zoznamu UNESC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46" y="2997178"/>
            <a:ext cx="4577695" cy="28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07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BB22978-E822-4436-9120-4B2DF7AA4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62" y="984725"/>
            <a:ext cx="3908755" cy="1870098"/>
          </a:xfrm>
          <a:prstGeom prst="rect">
            <a:avLst/>
          </a:prstGeom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918534" y="947054"/>
            <a:ext cx="10477346" cy="567394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err="1">
                <a:solidFill>
                  <a:schemeClr val="tx1"/>
                </a:solidFill>
              </a:rPr>
              <a:t>Limes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Romanus</a:t>
            </a:r>
            <a:r>
              <a:rPr lang="sk-SK" sz="2400" dirty="0">
                <a:solidFill>
                  <a:schemeClr val="tx1"/>
                </a:solidFill>
              </a:rPr>
              <a:t> - rímske antické pamiatky na strednom Dunaji</a:t>
            </a:r>
          </a:p>
          <a:p>
            <a:r>
              <a:rPr lang="sk-SK" sz="2400" dirty="0">
                <a:solidFill>
                  <a:schemeClr val="tx1"/>
                </a:solidFill>
              </a:rPr>
              <a:t>Gemerské a abovské kostoly so stredovekými nástennými maľbami</a:t>
            </a:r>
          </a:p>
          <a:p>
            <a:r>
              <a:rPr lang="sk-SK" sz="2400" dirty="0">
                <a:solidFill>
                  <a:schemeClr val="tx1"/>
                </a:solidFill>
              </a:rPr>
              <a:t>Komárno - </a:t>
            </a:r>
            <a:r>
              <a:rPr lang="sk-SK" sz="2400" dirty="0" err="1">
                <a:solidFill>
                  <a:schemeClr val="tx1"/>
                </a:solidFill>
              </a:rPr>
              <a:t>protiturecká</a:t>
            </a:r>
            <a:r>
              <a:rPr lang="sk-SK" sz="2400" dirty="0">
                <a:solidFill>
                  <a:schemeClr val="tx1"/>
                </a:solidFill>
              </a:rPr>
              <a:t> pevnosť</a:t>
            </a:r>
          </a:p>
          <a:p>
            <a:r>
              <a:rPr lang="sk-SK" sz="2400" dirty="0">
                <a:solidFill>
                  <a:schemeClr val="tx1"/>
                </a:solidFill>
              </a:rPr>
              <a:t>Pamätník Chatama Sófera</a:t>
            </a:r>
          </a:p>
          <a:p>
            <a:r>
              <a:rPr lang="sk-SK" sz="2400" dirty="0">
                <a:solidFill>
                  <a:schemeClr val="tx1"/>
                </a:solidFill>
              </a:rPr>
              <a:t>Tokajská vinohradnícka oblasť, súbor vinohradníckych pivníc</a:t>
            </a:r>
          </a:p>
          <a:p>
            <a:r>
              <a:rPr lang="sk-SK" sz="2400" dirty="0">
                <a:solidFill>
                  <a:schemeClr val="tx1"/>
                </a:solidFill>
              </a:rPr>
              <a:t>Koncept šošovkovitého historického jadra mesta Košice</a:t>
            </a:r>
          </a:p>
          <a:p>
            <a:r>
              <a:rPr lang="sk-SK" sz="2400" dirty="0">
                <a:solidFill>
                  <a:schemeClr val="tx1"/>
                </a:solidFill>
              </a:rPr>
              <a:t>Prírodné rezervácie Tatier (predpokladaný spoločný návrh s Poľskom)</a:t>
            </a:r>
          </a:p>
          <a:p>
            <a:r>
              <a:rPr lang="sk-SK" sz="2400" dirty="0">
                <a:solidFill>
                  <a:schemeClr val="tx1"/>
                </a:solidFill>
              </a:rPr>
              <a:t>Krasové doliny Slovenska (na základe výberu rôznych typov krasových dolín rozšírenie a dopracovanie nominačného projektu Rokliny Slovenského raja, predloženého 26.6.1997)</a:t>
            </a:r>
          </a:p>
          <a:p>
            <a:r>
              <a:rPr lang="sk-SK" sz="2400" dirty="0">
                <a:solidFill>
                  <a:schemeClr val="tx1"/>
                </a:solidFill>
              </a:rPr>
              <a:t>Dunajská prírodná a kultúrna krajina (predpokladaný spoločný návrh s Českom, Rakúskom a Maďarskom)</a:t>
            </a:r>
          </a:p>
          <a:p>
            <a:r>
              <a:rPr lang="sk-SK" sz="2400" dirty="0" err="1">
                <a:solidFill>
                  <a:schemeClr val="tx1"/>
                </a:solidFill>
              </a:rPr>
              <a:t>Mykoflóra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Bukovských</a:t>
            </a:r>
            <a:r>
              <a:rPr lang="sk-SK" sz="2400" dirty="0">
                <a:solidFill>
                  <a:schemeClr val="tx1"/>
                </a:solidFill>
              </a:rPr>
              <a:t> vrchov</a:t>
            </a:r>
          </a:p>
          <a:p>
            <a:r>
              <a:rPr lang="sk-SK" sz="2400" dirty="0">
                <a:solidFill>
                  <a:schemeClr val="tx1"/>
                </a:solidFill>
              </a:rPr>
              <a:t>Gejzír v Herľanoch</a:t>
            </a:r>
          </a:p>
          <a:p>
            <a:r>
              <a:rPr lang="sk-SK" sz="2400" dirty="0">
                <a:solidFill>
                  <a:schemeClr val="tx1"/>
                </a:solidFill>
              </a:rPr>
              <a:t>Veľkomoravské pamiatky - spoločná česko-slovenská nominácia (kostol sv. Margity </a:t>
            </a:r>
            <a:r>
              <a:rPr lang="sk-SK" sz="2400" dirty="0" err="1">
                <a:solidFill>
                  <a:schemeClr val="tx1"/>
                </a:solidFill>
              </a:rPr>
              <a:t>Antiochijskej</a:t>
            </a:r>
            <a:r>
              <a:rPr lang="sk-SK" sz="2400" dirty="0">
                <a:solidFill>
                  <a:schemeClr val="tx1"/>
                </a:solidFill>
              </a:rPr>
              <a:t> v Kopčanoch a Ducové, časť Kostolec, veľkomoravský dvorec)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20644" y="211710"/>
            <a:ext cx="10070802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Pamiatky navrhnuté na zápis do zoznamu UNESCO</a:t>
            </a:r>
          </a:p>
        </p:txBody>
      </p:sp>
    </p:spTree>
    <p:extLst>
      <p:ext uri="{BB962C8B-B14F-4D97-AF65-F5344CB8AC3E}">
        <p14:creationId xmlns:p14="http://schemas.microsoft.com/office/powerpoint/2010/main" val="420145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Zopakuj si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1390917"/>
            <a:ext cx="10431944" cy="54670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Ktorá svetová organizácia</a:t>
            </a:r>
            <a:r>
              <a:rPr lang="sk-SK" sz="2000" dirty="0">
                <a:solidFill>
                  <a:schemeClr val="tx1"/>
                </a:solidFill>
              </a:rPr>
              <a:t> sa zaoberá výchovou, vedou a kultúrou</a:t>
            </a:r>
            <a:r>
              <a:rPr lang="sk-SK" sz="22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Kde sú zapísané</a:t>
            </a:r>
            <a:r>
              <a:rPr lang="sk-SK" sz="2000" dirty="0">
                <a:solidFill>
                  <a:schemeClr val="tx1"/>
                </a:solidFill>
              </a:rPr>
              <a:t> výnimočné miesta a veci, aby boli zachované pre ďalšie generácie</a:t>
            </a:r>
            <a:r>
              <a:rPr lang="sk-SK" sz="22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sk-SK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Pamiatky UNESCO na Slovensku delíme na ...</a:t>
            </a:r>
          </a:p>
          <a:p>
            <a:pPr>
              <a:lnSpc>
                <a:spcPct val="150000"/>
              </a:lnSpc>
            </a:pPr>
            <a:endParaRPr lang="sk-SK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sk-SK" sz="2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Ktorú kultúrnu pamiatku UNESCO poznáš?</a:t>
            </a:r>
          </a:p>
          <a:p>
            <a:pPr>
              <a:lnSpc>
                <a:spcPct val="150000"/>
              </a:lnSpc>
            </a:pPr>
            <a:r>
              <a:rPr lang="sk-SK" sz="2200" dirty="0">
                <a:solidFill>
                  <a:schemeClr val="tx1"/>
                </a:solidFill>
              </a:rPr>
              <a:t>Ktorú prírodnú pamiatku UNESCO poznáš?</a:t>
            </a:r>
          </a:p>
        </p:txBody>
      </p:sp>
      <p:sp>
        <p:nvSpPr>
          <p:cNvPr id="10" name="Zaoblený obdĺžnik 9"/>
          <p:cNvSpPr/>
          <p:nvPr/>
        </p:nvSpPr>
        <p:spPr>
          <a:xfrm>
            <a:off x="8331610" y="1405955"/>
            <a:ext cx="1835972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UNESCO</a:t>
            </a:r>
          </a:p>
        </p:txBody>
      </p:sp>
      <p:sp>
        <p:nvSpPr>
          <p:cNvPr id="15" name="Zaoblený obdĺžnik 14"/>
          <p:cNvSpPr/>
          <p:nvPr/>
        </p:nvSpPr>
        <p:spPr>
          <a:xfrm>
            <a:off x="5076968" y="2542599"/>
            <a:ext cx="659186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V Zozname svetového kultúrneho dedičstva</a:t>
            </a:r>
          </a:p>
        </p:txBody>
      </p:sp>
      <p:sp>
        <p:nvSpPr>
          <p:cNvPr id="13" name="Zaoblený obdĺžnik 12"/>
          <p:cNvSpPr/>
          <p:nvPr/>
        </p:nvSpPr>
        <p:spPr>
          <a:xfrm>
            <a:off x="6473701" y="3301497"/>
            <a:ext cx="331183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Kultúrne pamiatky</a:t>
            </a:r>
          </a:p>
        </p:txBody>
      </p:sp>
      <p:sp>
        <p:nvSpPr>
          <p:cNvPr id="17" name="Zaoblený obdĺžnik 16"/>
          <p:cNvSpPr/>
          <p:nvPr/>
        </p:nvSpPr>
        <p:spPr>
          <a:xfrm>
            <a:off x="6198523" y="5880482"/>
            <a:ext cx="4282958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Dobšinská ľadová jaskyňa,... </a:t>
            </a:r>
          </a:p>
        </p:txBody>
      </p:sp>
      <p:sp>
        <p:nvSpPr>
          <p:cNvPr id="21" name="Zaoblený obdĺžnik 20"/>
          <p:cNvSpPr/>
          <p:nvPr/>
        </p:nvSpPr>
        <p:spPr>
          <a:xfrm>
            <a:off x="6473701" y="3874563"/>
            <a:ext cx="3311839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Prírodne pamiatky</a:t>
            </a:r>
          </a:p>
        </p:txBody>
      </p:sp>
      <p:sp>
        <p:nvSpPr>
          <p:cNvPr id="23" name="Zaoblený obdĺžnik 22"/>
          <p:cNvSpPr/>
          <p:nvPr/>
        </p:nvSpPr>
        <p:spPr>
          <a:xfrm>
            <a:off x="6473701" y="4437549"/>
            <a:ext cx="4007780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Nehmotné kultúrne pamiatky</a:t>
            </a:r>
          </a:p>
        </p:txBody>
      </p:sp>
      <p:sp>
        <p:nvSpPr>
          <p:cNvPr id="24" name="Zaoblený obdĺžnik 23"/>
          <p:cNvSpPr/>
          <p:nvPr/>
        </p:nvSpPr>
        <p:spPr>
          <a:xfrm>
            <a:off x="6198523" y="5197537"/>
            <a:ext cx="4065930" cy="4674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/>
              <a:t>Drevený kostol v Kežmarku,...</a:t>
            </a:r>
          </a:p>
        </p:txBody>
      </p:sp>
    </p:spTree>
    <p:extLst>
      <p:ext uri="{BB962C8B-B14F-4D97-AF65-F5344CB8AC3E}">
        <p14:creationId xmlns:p14="http://schemas.microsoft.com/office/powerpoint/2010/main" val="3002494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animBg="1"/>
      <p:bldP spid="15" grpId="0" uiExpand="1" animBg="1"/>
      <p:bldP spid="13" grpId="0" uiExpand="1" animBg="1"/>
      <p:bldP spid="17" grpId="0" animBg="1"/>
      <p:bldP spid="21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7334" y="1378425"/>
            <a:ext cx="10623012" cy="5295330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Dudášová, Mäsiar, Muchová: Vlastiveda pre štvrtákov</a:t>
            </a:r>
          </a:p>
          <a:p>
            <a:r>
              <a:rPr lang="sk-SK" sz="2400" dirty="0">
                <a:solidFill>
                  <a:schemeClr val="tx1"/>
                </a:solidFill>
              </a:rPr>
              <a:t>sk.wikipedia.org</a:t>
            </a:r>
          </a:p>
          <a:p>
            <a:r>
              <a:rPr lang="sk-SK" sz="2400" dirty="0">
                <a:solidFill>
                  <a:schemeClr val="tx1"/>
                </a:solidFill>
              </a:rPr>
              <a:t>obrázky: </a:t>
            </a:r>
            <a:r>
              <a:rPr lang="sk-SK" sz="2400" dirty="0" err="1">
                <a:solidFill>
                  <a:schemeClr val="tx1"/>
                </a:solidFill>
              </a:rPr>
              <a:t>google</a:t>
            </a:r>
            <a:endParaRPr lang="sk-SK" sz="2400" dirty="0">
              <a:solidFill>
                <a:schemeClr val="tx1"/>
              </a:solidFill>
            </a:endParaRPr>
          </a:p>
          <a:p>
            <a:r>
              <a:rPr lang="sk-SK" sz="2400" dirty="0">
                <a:solidFill>
                  <a:schemeClr val="tx1"/>
                </a:solidFill>
              </a:rPr>
              <a:t>http://tipnatrip.com/slovenske-pralesy-prirodne-dedicstvo-unesco/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14" y="3721996"/>
            <a:ext cx="4121240" cy="28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9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92423" y="885686"/>
            <a:ext cx="7766936" cy="586854"/>
          </a:xfrm>
        </p:spPr>
        <p:txBody>
          <a:bodyPr/>
          <a:lstStyle/>
          <a:p>
            <a:pPr algn="l"/>
            <a:r>
              <a:rPr lang="sk-SK" sz="2000" b="1" dirty="0">
                <a:solidFill>
                  <a:schemeClr val="accent1">
                    <a:lumMod val="50000"/>
                  </a:schemeClr>
                </a:solidFill>
                <a:latin typeface="Ink Free" panose="03080402000500000000" pitchFamily="66" charset="0"/>
              </a:rPr>
              <a:t/>
            </a:r>
            <a:br>
              <a:rPr lang="sk-SK" sz="2000" b="1" dirty="0">
                <a:solidFill>
                  <a:schemeClr val="accent1">
                    <a:lumMod val="50000"/>
                  </a:schemeClr>
                </a:solidFill>
                <a:latin typeface="Ink Free" panose="03080402000500000000" pitchFamily="66" charset="0"/>
              </a:rPr>
            </a:br>
            <a:r>
              <a:rPr lang="sk-SK" sz="3200" b="1" dirty="0">
                <a:solidFill>
                  <a:schemeClr val="accent1">
                    <a:lumMod val="50000"/>
                  </a:schemeClr>
                </a:solidFill>
                <a:latin typeface="Ink Free" panose="03080402000500000000" pitchFamily="66" charset="0"/>
              </a:rPr>
              <a:t>Pamiatky  UNESCO  na  Slovensku</a:t>
            </a:r>
            <a:endParaRPr lang="sk-SK" sz="2000" b="1" dirty="0">
              <a:solidFill>
                <a:schemeClr val="tx1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14148" y="1579372"/>
            <a:ext cx="109591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UNESCO </a:t>
            </a:r>
            <a:r>
              <a:rPr lang="sk-SK" sz="2400" dirty="0"/>
              <a:t>je svetová organizácia, ktorá sa zaoberá výchovou, vedou a kultúrou. Je známa aj vďaka </a:t>
            </a:r>
            <a:r>
              <a:rPr lang="sk-SK" sz="2400" b="1" dirty="0"/>
              <a:t>Zoznamu svetového kultúrneho dedičstva</a:t>
            </a:r>
            <a:r>
              <a:rPr lang="sk-SK" sz="2400" dirty="0"/>
              <a:t>. </a:t>
            </a:r>
          </a:p>
          <a:p>
            <a:r>
              <a:rPr lang="sk-SK" sz="2400" b="1" dirty="0"/>
              <a:t> </a:t>
            </a:r>
          </a:p>
          <a:p>
            <a:r>
              <a:rPr lang="sk-SK" sz="2400" b="1" dirty="0"/>
              <a:t>Pamiatky UNESCO na Slovensku </a:t>
            </a:r>
            <a:r>
              <a:rPr lang="sk-SK" sz="2400" dirty="0"/>
              <a:t>delíme na:</a:t>
            </a:r>
          </a:p>
          <a:p>
            <a:r>
              <a:rPr lang="sk-SK" sz="2400" b="1" dirty="0"/>
              <a:t> - </a:t>
            </a:r>
            <a:r>
              <a:rPr lang="sk-SK" sz="2400" dirty="0"/>
              <a:t>Kultúrne pamiatky UNESCO (drevený kostol v Kežmarku, Spišský hrad,...)</a:t>
            </a:r>
          </a:p>
          <a:p>
            <a:r>
              <a:rPr lang="sk-SK" sz="2400" b="1" dirty="0"/>
              <a:t> - </a:t>
            </a:r>
            <a:r>
              <a:rPr lang="sk-SK" sz="2400" dirty="0"/>
              <a:t>Prírodné pamiatky UNESCO (pralesy a jaskyne)</a:t>
            </a:r>
          </a:p>
          <a:p>
            <a:r>
              <a:rPr lang="sk-SK" sz="2400" b="1" dirty="0"/>
              <a:t> - </a:t>
            </a:r>
            <a:r>
              <a:rPr lang="sk-SK" sz="2400" dirty="0"/>
              <a:t>Nehmotné kultúrne pamiatky UNESCO (fujara a jej hudba, modrotlač,...) </a:t>
            </a:r>
          </a:p>
          <a:p>
            <a:endParaRPr lang="sk-SK" sz="2400" b="1" dirty="0"/>
          </a:p>
          <a:p>
            <a:r>
              <a:rPr lang="sk-SK" sz="2400" b="1" dirty="0"/>
              <a:t>Zapamätajte si: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400" dirty="0"/>
              <a:t>Kultúrne pamiatky UNESCO sú lokality mimoriadneho významu a predstavujú                 spoločné dedičstvo ľudstva s celosvetovou kultúrnou hodnotou.</a:t>
            </a:r>
          </a:p>
          <a:p>
            <a:endParaRPr lang="sk-SK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sz="2400" dirty="0"/>
              <a:t>Pamiatky zaradené do zoznamu UNESCO sa nachádzajú aj v našej krajine.	</a:t>
            </a:r>
          </a:p>
        </p:txBody>
      </p:sp>
      <p:sp>
        <p:nvSpPr>
          <p:cNvPr id="6" name="Obdĺžnik 5"/>
          <p:cNvSpPr/>
          <p:nvPr/>
        </p:nvSpPr>
        <p:spPr>
          <a:xfrm>
            <a:off x="1196400" y="117655"/>
            <a:ext cx="3225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/>
              <a:t>Poznámky do zošita: </a:t>
            </a:r>
          </a:p>
        </p:txBody>
      </p:sp>
    </p:spTree>
    <p:extLst>
      <p:ext uri="{BB962C8B-B14F-4D97-AF65-F5344CB8AC3E}">
        <p14:creationId xmlns:p14="http://schemas.microsoft.com/office/powerpoint/2010/main" val="3311839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EA29666C-A1BD-4F7A-A9C5-5CA07E89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5" y="1405720"/>
            <a:ext cx="11624205" cy="55614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Pamiatky UNESCO na Slovensku</a:t>
            </a:r>
          </a:p>
        </p:txBody>
      </p:sp>
      <p:sp>
        <p:nvSpPr>
          <p:cNvPr id="4" name="Obdĺžnik 3"/>
          <p:cNvSpPr/>
          <p:nvPr/>
        </p:nvSpPr>
        <p:spPr>
          <a:xfrm>
            <a:off x="1560325" y="1553256"/>
            <a:ext cx="2973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/>
              <a:t>Kultúrne pamiatky </a:t>
            </a:r>
          </a:p>
        </p:txBody>
      </p:sp>
      <p:sp>
        <p:nvSpPr>
          <p:cNvPr id="10" name="Obdĺžnik 9"/>
          <p:cNvSpPr/>
          <p:nvPr/>
        </p:nvSpPr>
        <p:spPr>
          <a:xfrm>
            <a:off x="1560325" y="2272171"/>
            <a:ext cx="2935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/>
              <a:t>Prírodné pamiatky 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1560325" y="2919915"/>
            <a:ext cx="4477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/>
              <a:t>Nehmotné kultúrne pamiatky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D32A563-87E9-4C04-BF12-523F0014E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41" y="122988"/>
            <a:ext cx="1282732" cy="1282732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7656D53D-E52B-43C6-9373-9AA5901BB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8" y="2919915"/>
            <a:ext cx="624841" cy="536449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DC7D26C1-F029-4D53-AC5E-B510133CD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4" y="1553256"/>
            <a:ext cx="624841" cy="536449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8011E834-7A2D-4BA8-BEB9-B2F30BE85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4" y="2228462"/>
            <a:ext cx="591313" cy="56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39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 txBox="1">
            <a:spLocks/>
          </p:cNvSpPr>
          <p:nvPr/>
        </p:nvSpPr>
        <p:spPr>
          <a:xfrm>
            <a:off x="1253496" y="928077"/>
            <a:ext cx="9788328" cy="59299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b="1" dirty="0">
                <a:solidFill>
                  <a:srgbClr val="855D0D"/>
                </a:solidFill>
              </a:rPr>
              <a:t>Vlkolínec</a:t>
            </a:r>
            <a:r>
              <a:rPr lang="sk-SK" sz="2400" dirty="0">
                <a:solidFill>
                  <a:schemeClr val="tx1"/>
                </a:solidFill>
              </a:rPr>
              <a:t> – pamiatková rezervácia ľudovej architektúry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Banská Štiavnica </a:t>
            </a:r>
            <a:r>
              <a:rPr lang="sk-SK" sz="2400" dirty="0">
                <a:solidFill>
                  <a:schemeClr val="tx1"/>
                </a:solidFill>
              </a:rPr>
              <a:t>– mesto a technické pamiatky okolia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Levoča</a:t>
            </a:r>
            <a:r>
              <a:rPr lang="sk-SK" sz="2400" dirty="0">
                <a:solidFill>
                  <a:schemeClr val="tx1"/>
                </a:solidFill>
              </a:rPr>
              <a:t> – historické jadro mesta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Spišský hrad </a:t>
            </a:r>
            <a:r>
              <a:rPr lang="sk-SK" sz="2400" dirty="0">
                <a:solidFill>
                  <a:schemeClr val="tx1"/>
                </a:solidFill>
              </a:rPr>
              <a:t>– hrad </a:t>
            </a:r>
            <a:r>
              <a:rPr lang="sk-SK" sz="2400">
                <a:solidFill>
                  <a:schemeClr val="tx1"/>
                </a:solidFill>
              </a:rPr>
              <a:t>a </a:t>
            </a:r>
            <a:r>
              <a:rPr lang="sk-SK" sz="2400" smtClean="0">
                <a:solidFill>
                  <a:schemeClr val="tx1"/>
                </a:solidFill>
              </a:rPr>
              <a:t>pamiatky </a:t>
            </a:r>
            <a:r>
              <a:rPr lang="sk-SK" sz="2400" dirty="0">
                <a:solidFill>
                  <a:schemeClr val="tx1"/>
                </a:solidFill>
              </a:rPr>
              <a:t>okolia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Spišské Podhradie </a:t>
            </a:r>
            <a:r>
              <a:rPr lang="sk-SK" sz="2400" dirty="0">
                <a:solidFill>
                  <a:schemeClr val="tx1"/>
                </a:solidFill>
              </a:rPr>
              <a:t>– centrum obce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Spišská kapitula </a:t>
            </a:r>
            <a:r>
              <a:rPr lang="sk-SK" sz="2400" dirty="0">
                <a:solidFill>
                  <a:schemeClr val="tx1"/>
                </a:solidFill>
              </a:rPr>
              <a:t>– mestská pamiatková rezervácia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Žehra</a:t>
            </a:r>
            <a:r>
              <a:rPr lang="sk-SK" sz="2400" dirty="0">
                <a:solidFill>
                  <a:schemeClr val="tx1"/>
                </a:solidFill>
              </a:rPr>
              <a:t> – kostol								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Bardejov</a:t>
            </a:r>
            <a:r>
              <a:rPr lang="sk-SK" sz="2400" dirty="0">
                <a:solidFill>
                  <a:schemeClr val="tx1"/>
                </a:solidFill>
              </a:rPr>
              <a:t> – historické jadro mesta			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Hronsek</a:t>
            </a:r>
            <a:r>
              <a:rPr lang="sk-SK" sz="2400" dirty="0">
                <a:solidFill>
                  <a:schemeClr val="tx1"/>
                </a:solidFill>
              </a:rPr>
              <a:t> – drevený kostol	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Leštiny</a:t>
            </a:r>
            <a:r>
              <a:rPr lang="sk-SK" sz="2400" dirty="0">
                <a:solidFill>
                  <a:schemeClr val="tx1"/>
                </a:solidFill>
              </a:rPr>
              <a:t> – drevený kostol	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Tvrdošín</a:t>
            </a:r>
            <a:r>
              <a:rPr lang="sk-SK" sz="2400" dirty="0">
                <a:solidFill>
                  <a:schemeClr val="tx1"/>
                </a:solidFill>
              </a:rPr>
              <a:t> – drevený kostol	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Kežmarok</a:t>
            </a:r>
            <a:r>
              <a:rPr lang="sk-SK" sz="2400" dirty="0">
                <a:solidFill>
                  <a:schemeClr val="tx1"/>
                </a:solidFill>
              </a:rPr>
              <a:t>– drevený kostol 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Hervartov</a:t>
            </a:r>
            <a:r>
              <a:rPr lang="sk-SK" sz="2400" dirty="0">
                <a:solidFill>
                  <a:schemeClr val="tx1"/>
                </a:solidFill>
              </a:rPr>
              <a:t> – drevený kostol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Bodružal</a:t>
            </a:r>
            <a:r>
              <a:rPr lang="sk-SK" sz="2400" dirty="0">
                <a:solidFill>
                  <a:schemeClr val="tx1"/>
                </a:solidFill>
              </a:rPr>
              <a:t> – drevený kostol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Ladomirová</a:t>
            </a:r>
            <a:r>
              <a:rPr lang="sk-SK" sz="2400" dirty="0">
                <a:solidFill>
                  <a:schemeClr val="tx1"/>
                </a:solidFill>
              </a:rPr>
              <a:t> – drevený kostol</a:t>
            </a:r>
          </a:p>
          <a:p>
            <a:r>
              <a:rPr lang="sk-SK" sz="2400" b="1" dirty="0">
                <a:solidFill>
                  <a:srgbClr val="855D0D"/>
                </a:solidFill>
              </a:rPr>
              <a:t>Ruská Bystrá </a:t>
            </a:r>
            <a:r>
              <a:rPr lang="sk-SK" sz="2400" dirty="0">
                <a:solidFill>
                  <a:schemeClr val="tx1"/>
                </a:solidFill>
              </a:rPr>
              <a:t>– drevený kostol			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509848" y="167038"/>
            <a:ext cx="5764409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Kultúrne pamiatky UNESCO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BB22978-E822-4436-9120-4B2DF7AA4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41" y="224281"/>
            <a:ext cx="4233138" cy="202529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C7D26C1-F029-4D53-AC5E-B510133CD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7" y="224281"/>
            <a:ext cx="624841" cy="5364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t="30113" r="29721" b="6905"/>
          <a:stretch/>
        </p:blipFill>
        <p:spPr bwMode="auto">
          <a:xfrm>
            <a:off x="6949042" y="2345110"/>
            <a:ext cx="4954137" cy="39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72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14834769-4B71-4890-99D3-E78A52D17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723" y="213808"/>
            <a:ext cx="2178130" cy="124301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88C65A1-970E-43C4-9FFC-10970439D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894" y="54757"/>
            <a:ext cx="2802478" cy="1381263"/>
          </a:xfrm>
          <a:prstGeom prst="rect">
            <a:avLst/>
          </a:prstGeom>
        </p:spPr>
      </p:pic>
      <p:pic>
        <p:nvPicPr>
          <p:cNvPr id="2050" name="Picture 2" descr="Vlkolínec - klenot ukrytý pod vrchom Sidorovo, Ružomberok, UNES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3" y="2559394"/>
            <a:ext cx="11286699" cy="42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477672" y="1147998"/>
            <a:ext cx="9788328" cy="15615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obec leží vo Veľkej Fatre</a:t>
            </a:r>
          </a:p>
          <a:p>
            <a:r>
              <a:rPr lang="sk-SK" sz="2400" dirty="0">
                <a:solidFill>
                  <a:schemeClr val="tx1"/>
                </a:solidFill>
              </a:rPr>
              <a:t>zachovaná pôvodná ľudová architektúra (drevenice, zrubová zvonica, zrubová studňa a kostol  Navštívenia Panny Márie)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7672" y="400958"/>
            <a:ext cx="8596668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Vlkolínec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96" y="1724042"/>
            <a:ext cx="6722626" cy="489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Súbor:Vlkolínec, Slovakia 001.jpg – Wikipé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5" y="1522670"/>
            <a:ext cx="3343700" cy="502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Vlkolínec – studňa | Mestá a pamiatky Slovens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82" y="686207"/>
            <a:ext cx="5200056" cy="59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4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03B8E9C9-3506-40F7-9725-5FC60771F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73" y="342080"/>
            <a:ext cx="2178130" cy="124301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68EBF01B-7669-40B2-9011-6EAB22D5D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62" y="184271"/>
            <a:ext cx="3268481" cy="1559327"/>
          </a:xfrm>
          <a:prstGeom prst="rect">
            <a:avLst/>
          </a:prstGeom>
        </p:spPr>
      </p:pic>
      <p:pic>
        <p:nvPicPr>
          <p:cNvPr id="3078" name="Picture 6" descr="Banská Štiavnica - banícke mesto, ktoré dýcha históri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" y="2437196"/>
            <a:ext cx="6354800" cy="42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450375" y="1463720"/>
            <a:ext cx="9788328" cy="16237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 smtClean="0">
                <a:solidFill>
                  <a:schemeClr val="tx1"/>
                </a:solidFill>
              </a:rPr>
              <a:t>V minulosti najvýznamnejšie stredisko </a:t>
            </a:r>
            <a:r>
              <a:rPr lang="sk-SK" sz="2400" dirty="0" err="1">
                <a:solidFill>
                  <a:schemeClr val="tx1"/>
                </a:solidFill>
              </a:rPr>
              <a:t>drahokovového</a:t>
            </a:r>
            <a:r>
              <a:rPr lang="sk-SK" sz="2400" dirty="0">
                <a:solidFill>
                  <a:schemeClr val="tx1"/>
                </a:solidFill>
              </a:rPr>
              <a:t> baníctva, baníckej vedy, techniky a školstva v Európe - Strieborné mesto</a:t>
            </a:r>
          </a:p>
          <a:p>
            <a:r>
              <a:rPr lang="sk-SK" sz="2400" dirty="0">
                <a:solidFill>
                  <a:schemeClr val="tx1"/>
                </a:solidFill>
              </a:rPr>
              <a:t>mesto a technické pamiatky okolia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77334" y="561112"/>
            <a:ext cx="3594415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Banská Štiavnica</a:t>
            </a:r>
          </a:p>
        </p:txBody>
      </p:sp>
      <p:pic>
        <p:nvPicPr>
          <p:cNvPr id="3080" name="Picture 8" descr="Nový zámok - otváracie hodiny a cenník | Slovenský cestovate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45" y="2455871"/>
            <a:ext cx="5579177" cy="42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/>
          <p:cNvPicPr/>
          <p:nvPr/>
        </p:nvPicPr>
        <p:blipFill rotWithShape="1">
          <a:blip r:embed="rId6"/>
          <a:srcRect l="27779" t="16176" r="44442" b="8529"/>
          <a:stretch/>
        </p:blipFill>
        <p:spPr bwMode="auto">
          <a:xfrm>
            <a:off x="7863082" y="1350785"/>
            <a:ext cx="3731393" cy="5322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82" name="Picture 10" descr="Banské múzeum v prírode SBM - Slovago.s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34" y="2552700"/>
            <a:ext cx="5416139" cy="406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845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2EDF157E-BA2E-4768-9F5E-F22A4C288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656" y="228461"/>
            <a:ext cx="2346058" cy="110325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7E69496-AA08-4F9C-B93C-3EC7B3649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4" y="57661"/>
            <a:ext cx="2322180" cy="1325223"/>
          </a:xfrm>
          <a:prstGeom prst="rect">
            <a:avLst/>
          </a:prstGeom>
        </p:spPr>
      </p:pic>
      <p:pic>
        <p:nvPicPr>
          <p:cNvPr id="4100" name="Picture 4" descr="Súbor:Levoča (2).jpg – Wikipé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1" y="2582912"/>
            <a:ext cx="5941501" cy="39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Oltár Majstra Pavla a historické centrum Levoče (UNES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32" y="2582912"/>
            <a:ext cx="5927678" cy="394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477671" y="1494311"/>
            <a:ext cx="8966580" cy="15615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historické jadro mesta tvorí množstvo stavebných pamiatok</a:t>
            </a:r>
          </a:p>
          <a:p>
            <a:r>
              <a:rPr lang="sk-SK" sz="2400" dirty="0">
                <a:solidFill>
                  <a:schemeClr val="tx1"/>
                </a:solidFill>
              </a:rPr>
              <a:t>Kostol svätého Jakuba, kde sa nachádza drevený oltár Majstra Pavla</a:t>
            </a:r>
          </a:p>
          <a:p>
            <a:r>
              <a:rPr lang="sk-SK" sz="2400" dirty="0">
                <a:solidFill>
                  <a:schemeClr val="tx1"/>
                </a:solidFill>
              </a:rPr>
              <a:t>fenomenálne dielo - </a:t>
            </a:r>
            <a:r>
              <a:rPr lang="sk-SK" sz="2400" dirty="0" smtClean="0">
                <a:solidFill>
                  <a:schemeClr val="tx1"/>
                </a:solidFill>
              </a:rPr>
              <a:t>najvyšší </a:t>
            </a:r>
            <a:r>
              <a:rPr lang="sk-SK" sz="2400" dirty="0">
                <a:solidFill>
                  <a:schemeClr val="tx1"/>
                </a:solidFill>
              </a:rPr>
              <a:t>drevený gotický oltár na svete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682388" y="400957"/>
            <a:ext cx="1583140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Levoča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21829" r="31925" b="11020"/>
          <a:stretch/>
        </p:blipFill>
        <p:spPr bwMode="auto">
          <a:xfrm>
            <a:off x="7001302" y="978201"/>
            <a:ext cx="4885898" cy="491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1" y="2027067"/>
            <a:ext cx="6251576" cy="505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 descr="Bazilika sv. Jakuba má v interiéri viacero diel od Majstra Pavl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87" y="1759293"/>
            <a:ext cx="5872440" cy="39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44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DDCF8235-E351-4AA3-9E60-4BA9BBC6D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90" y="81197"/>
            <a:ext cx="2967054" cy="1406941"/>
          </a:xfrm>
          <a:prstGeom prst="rect">
            <a:avLst/>
          </a:prstGeom>
        </p:spPr>
      </p:pic>
      <p:pic>
        <p:nvPicPr>
          <p:cNvPr id="7170" name="Picture 2" descr="http://ti.terraincognita.sk/wp-content/uploads/2017/11/spissky-hrad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5222"/>
            <a:ext cx="7103288" cy="39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453633" y="1602214"/>
            <a:ext cx="10478224" cy="1833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>
                <a:solidFill>
                  <a:schemeClr val="tx1"/>
                </a:solidFill>
              </a:rPr>
              <a:t>hrad a pamiatky okolia </a:t>
            </a:r>
          </a:p>
          <a:p>
            <a:r>
              <a:rPr lang="sk-SK" sz="2400" dirty="0" smtClean="0">
                <a:solidFill>
                  <a:schemeClr val="tx1"/>
                </a:solidFill>
              </a:rPr>
              <a:t>najväčšia hradná zrúcanina </a:t>
            </a:r>
            <a:r>
              <a:rPr lang="sk-SK" sz="2400" dirty="0">
                <a:solidFill>
                  <a:schemeClr val="tx1"/>
                </a:solidFill>
              </a:rPr>
              <a:t>Slovenska</a:t>
            </a:r>
          </a:p>
          <a:p>
            <a:r>
              <a:rPr lang="sk-SK" sz="2400" dirty="0">
                <a:solidFill>
                  <a:schemeClr val="tx1"/>
                </a:solidFill>
              </a:rPr>
              <a:t>najrozsiahlejší hradný stredoveký komplex v strednej Európe, 12. storočie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7671" y="400957"/>
            <a:ext cx="4176215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Spišský hrad a okolie</a:t>
            </a:r>
          </a:p>
        </p:txBody>
      </p:sp>
      <p:pic>
        <p:nvPicPr>
          <p:cNvPr id="5126" name="Picture 6" descr="Spišský hrad | Slovak Film Commis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51" y="3345370"/>
            <a:ext cx="4699293" cy="31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1" y="1855435"/>
            <a:ext cx="5808384" cy="43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00" y="1716611"/>
            <a:ext cx="5733745" cy="441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C1268CE-191E-4960-95F2-1938721E2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60" y="130725"/>
            <a:ext cx="2178130" cy="12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8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E92AF7EC-A4DB-4B72-A59B-B5BC84F7F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5" y="152969"/>
            <a:ext cx="2178130" cy="1243016"/>
          </a:xfrm>
          <a:prstGeom prst="rect">
            <a:avLst/>
          </a:prstGeom>
        </p:spPr>
      </p:pic>
      <p:pic>
        <p:nvPicPr>
          <p:cNvPr id="6156" name="Picture 12" descr="Spišská Kapitula | Slovak Film Commis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942"/>
            <a:ext cx="7097175" cy="472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pišská Kapitula - Slovakia.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76" y="2273932"/>
            <a:ext cx="4584068" cy="45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 txBox="1">
            <a:spLocks/>
          </p:cNvSpPr>
          <p:nvPr/>
        </p:nvSpPr>
        <p:spPr>
          <a:xfrm>
            <a:off x="477671" y="1494312"/>
            <a:ext cx="8966580" cy="10578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/>
              <a:t>cirkevné mestečko s mnohými sakrálnymi pamiatkami </a:t>
            </a:r>
          </a:p>
          <a:p>
            <a:r>
              <a:rPr lang="sk-SK" sz="2400" dirty="0"/>
              <a:t>najvýznamnejšia - katedrála sv. Martina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7671" y="400957"/>
            <a:ext cx="4176215" cy="74704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 smtClean="0"/>
              <a:t>Spišská </a:t>
            </a:r>
            <a:r>
              <a:rPr lang="sk-SK" dirty="0"/>
              <a:t>Kapitula</a:t>
            </a:r>
          </a:p>
        </p:txBody>
      </p:sp>
      <p:pic>
        <p:nvPicPr>
          <p:cNvPr id="6150" name="Picture 6" descr="Image gallery - Slovakia.trav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65" y="2694542"/>
            <a:ext cx="2495231" cy="374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Galer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21" y="2186011"/>
            <a:ext cx="5725837" cy="442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8E8E6E2-386D-4455-BFBB-613B77380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72" y="104359"/>
            <a:ext cx="2621358" cy="12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60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Fazeta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Vlastn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ohár s mliekom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8481</TotalTime>
  <Words>909</Words>
  <Application>Microsoft Office PowerPoint</Application>
  <PresentationFormat>Širokouhlá</PresentationFormat>
  <Paragraphs>145</Paragraphs>
  <Slides>25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1" baseType="lpstr">
      <vt:lpstr>Arial</vt:lpstr>
      <vt:lpstr>Ink Free</vt:lpstr>
      <vt:lpstr>Times New Roman</vt:lpstr>
      <vt:lpstr>Wingdings</vt:lpstr>
      <vt:lpstr>Wingdings 3</vt:lpstr>
      <vt:lpstr>Fazeta</vt:lpstr>
      <vt:lpstr>Pamiatky UNESCO  na Slovensku</vt:lpstr>
      <vt:lpstr>UNESCO</vt:lpstr>
      <vt:lpstr>Pamiatky UNESCO na Slovensku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Zopakuj si</vt:lpstr>
      <vt:lpstr>Zdroje</vt:lpstr>
      <vt:lpstr> Pamiatky  UNESCO  na  Slovensku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Tatier k Dunaju  TATRY</dc:title>
  <dc:creator>PC</dc:creator>
  <cp:lastModifiedBy>HP</cp:lastModifiedBy>
  <cp:revision>849</cp:revision>
  <dcterms:created xsi:type="dcterms:W3CDTF">2018-11-24T12:23:45Z</dcterms:created>
  <dcterms:modified xsi:type="dcterms:W3CDTF">2020-05-15T13:02:53Z</dcterms:modified>
</cp:coreProperties>
</file>