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03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1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75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07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09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1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4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84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7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9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B68A-000D-4E68-9703-56426240E481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98B4-89D6-4239-9C22-609C10585F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9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Vodstvo na mape Slovenska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Vlastiveda 3. ročník</a:t>
            </a:r>
          </a:p>
          <a:p>
            <a:endParaRPr lang="sk-SK" dirty="0"/>
          </a:p>
        </p:txBody>
      </p:sp>
      <p:pic>
        <p:nvPicPr>
          <p:cNvPr id="5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-</a:t>
            </a:r>
            <a:r>
              <a:rPr lang="sk-SK" sz="3200" dirty="0">
                <a:solidFill>
                  <a:srgbClr val="FF0000"/>
                </a:solidFill>
              </a:rPr>
              <a:t>plesá     </a:t>
            </a:r>
            <a:r>
              <a:rPr lang="sk-SK" sz="3200" dirty="0"/>
              <a:t> </a:t>
            </a:r>
            <a:r>
              <a:rPr lang="sk-SK" sz="2800" dirty="0"/>
              <a:t>Pleso je typ jazera, ktoré vzniklo roztopením horského ľadovca. Vznikli pred vyše 10 000 rokmi. Žabie pleso, Zelené pleso, Popradské pleso, Štrbské pleso...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996225"/>
            <a:ext cx="5234294" cy="392066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9507" y="1996225"/>
            <a:ext cx="5234294" cy="3920668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Vodné plochy majú rôzne využitie napríklad ako zdroj pitnej vody, na výrobu energie, dopravu, či šport.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40477" y="1722309"/>
            <a:ext cx="4010620" cy="25225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7293" y="4452657"/>
            <a:ext cx="4605118" cy="21962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3384" y="1690688"/>
            <a:ext cx="3815836" cy="25858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9658" y="4452657"/>
            <a:ext cx="3443288" cy="2291352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                        </a:t>
            </a:r>
            <a:r>
              <a:rPr lang="sk-SK" sz="6000" b="1" dirty="0"/>
              <a:t>Zapamätaj si 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Vo všetkých typoch krajín nájdeme pramene, potoky riečky alebo rieky. Vodné plochy majú veľké využitie. Slúžia ako zdroj pitnej vody, na výrobu energie, dopravu a šport. Vodné plochy na mape značíme modrou farbou.</a:t>
            </a: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3352" y="695626"/>
            <a:ext cx="6425572" cy="5383201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7426" y="347729"/>
            <a:ext cx="58083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Dávno, pradávno vraj Tatry boli len jedným pohorím. Všetky vrchy a doliny boli vedľa seba a spoločne si  nažívali. I stáli vedľa seba vrchy Kriváň a Kráľova hoľa. Kriváň bol statný vrch  s hlavou naklonenou k svojej susede Kráľovej holi . Ona zas bola krásna, zarastená lesmi a kvetmi. A ako to už v rozprávkach býva, zaľúbili sa do seba. Spolu vítali ráno slnko, počúvali štebot vtákov a tešili sa z každej novej rastlinky a zvieratka, ktoré na nich boli. Lenže zlej čarodejnici, ktorá žila pod vrchmi sa táto láska nepáčila. Jednej noci uvalila na vrchy kliatbu. Zem sa zatriasla a Tatry sa rozdelili na dve časti. Kriváň ostal v jednom pohorí, ktoré dnes nazývame Vysoké Tatry a Kráľova hoľa v druhom, v Nízkych Tatrách.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713" y="134783"/>
            <a:ext cx="4057357" cy="26985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927" y="3712188"/>
            <a:ext cx="4012144" cy="300651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42932" y="2894311"/>
            <a:ext cx="756918" cy="756918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7730" y="373487"/>
            <a:ext cx="1146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Kriváň a Kráľova hoľa boli navždy rozdelení. Kliatba bola tak silná, že sa nedala prelomiť. Plakala Kráľova hoľa, plakal Kriváň. Slzy im stekali po svahoch a vytvorili malé rieky. Slzy Kráľovej hole ľudia pomenovali Čierny Váh a slzy Kriváňu  Biely Váh. Pod vrchmi žila dobrá víla Tatranka. Už sa nemohla pozerať na ten obrovský žiaľ, tak sa rozhodla zaľúbencom pomôcť. Spojila ich slzy – Čierny Váh a Biely Váh- do jednej krásnej rieky. Aspoň takto mohli byť spolu. Tá rieka sa volá Váh.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665" y="2591658"/>
            <a:ext cx="5333262" cy="399479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425" y="3304358"/>
            <a:ext cx="5320735" cy="2857432"/>
          </a:xfrm>
          <a:prstGeom prst="rect">
            <a:avLst/>
          </a:prstGeom>
        </p:spPr>
      </p:pic>
      <p:pic>
        <p:nvPicPr>
          <p:cNvPr id="5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Na Slovensku máme veľa vodných tokov a plôch. Na mape ich značíme modrou farbou.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7887" y="1834123"/>
            <a:ext cx="9399505" cy="4553797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/>
              <a:t>Na Slovensku máme :</a:t>
            </a:r>
            <a:br>
              <a:rPr lang="sk-SK" sz="3600" dirty="0"/>
            </a:br>
            <a:r>
              <a:rPr lang="sk-SK" sz="3600" dirty="0"/>
              <a:t>-</a:t>
            </a:r>
            <a:r>
              <a:rPr lang="sk-SK" sz="3600" dirty="0">
                <a:solidFill>
                  <a:srgbClr val="FF0000"/>
                </a:solidFill>
              </a:rPr>
              <a:t> pramene  </a:t>
            </a:r>
            <a:r>
              <a:rPr lang="sk-SK" sz="3600" dirty="0"/>
              <a:t>- je to miesto, kde podzemná voda  prirodzene, voľne vyviera na zemský povrch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3106" y="1853406"/>
            <a:ext cx="3392376" cy="45289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0518" y="1853406"/>
            <a:ext cx="3005138" cy="45323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1424" y="1853406"/>
            <a:ext cx="3392376" cy="4528997"/>
          </a:xfrm>
          <a:prstGeom prst="rect">
            <a:avLst/>
          </a:prstGeom>
        </p:spPr>
      </p:pic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- </a:t>
            </a:r>
            <a:r>
              <a:rPr lang="sk-SK" dirty="0">
                <a:solidFill>
                  <a:srgbClr val="FF0000"/>
                </a:solidFill>
              </a:rPr>
              <a:t>potoky</a:t>
            </a:r>
            <a:r>
              <a:rPr lang="sk-SK" dirty="0"/>
              <a:t> – malé vodné toky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060809"/>
            <a:ext cx="6502491" cy="43271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4463" y="2550017"/>
            <a:ext cx="4281116" cy="3206705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- </a:t>
            </a:r>
            <a:r>
              <a:rPr lang="sk-SK" dirty="0">
                <a:solidFill>
                  <a:srgbClr val="FF0000"/>
                </a:solidFill>
              </a:rPr>
              <a:t>riečky a rieky </a:t>
            </a:r>
            <a:r>
              <a:rPr lang="sk-SK" dirty="0"/>
              <a:t>– našou najdlhšou riekou je Váh a najväčšou riekou Dunaj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5615" y="2125015"/>
            <a:ext cx="5162801" cy="34418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637" y="2125014"/>
            <a:ext cx="5191013" cy="3441867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- </a:t>
            </a:r>
            <a:r>
              <a:rPr lang="sk-SK" sz="3100" dirty="0">
                <a:solidFill>
                  <a:srgbClr val="FF0000"/>
                </a:solidFill>
              </a:rPr>
              <a:t>vodné nádrže a priehrady- </a:t>
            </a:r>
            <a:r>
              <a:rPr lang="sk-SK" sz="3100" dirty="0"/>
              <a:t>Zemplínska Šírava, Bukovec, Domaša,  Oravská Priehrada , </a:t>
            </a:r>
            <a:r>
              <a:rPr lang="sk-SK" sz="3100" dirty="0" err="1"/>
              <a:t>Ružín</a:t>
            </a:r>
            <a:r>
              <a:rPr lang="sk-SK" sz="3100" dirty="0"/>
              <a:t>, Liptovská Mara, Gabčíkovo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212002"/>
            <a:ext cx="5226994" cy="34031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3208" y="2212002"/>
            <a:ext cx="4543430" cy="3403187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- </a:t>
            </a:r>
            <a:r>
              <a:rPr lang="sk-SK" sz="3200" dirty="0">
                <a:solidFill>
                  <a:srgbClr val="FF0000"/>
                </a:solidFill>
              </a:rPr>
              <a:t>jazerá, rybníky </a:t>
            </a:r>
            <a:r>
              <a:rPr lang="sk-SK" sz="3200" dirty="0"/>
              <a:t>– </a:t>
            </a:r>
            <a:r>
              <a:rPr lang="sk-SK" sz="3200" dirty="0" err="1"/>
              <a:t>Vinianske</a:t>
            </a:r>
            <a:r>
              <a:rPr lang="sk-SK" sz="3200" dirty="0"/>
              <a:t> jazero, Izra, </a:t>
            </a:r>
            <a:r>
              <a:rPr lang="sk-SK" sz="3200" dirty="0" err="1"/>
              <a:t>Štrkovecké</a:t>
            </a:r>
            <a:r>
              <a:rPr lang="sk-SK" sz="3200" dirty="0"/>
              <a:t> jazero, Slnečné jazerá, Handlovský rybník, Levické rybníky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986" y="1983346"/>
            <a:ext cx="5105864" cy="40522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8833" y="2395471"/>
            <a:ext cx="5953955" cy="3292419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444</Words>
  <Application>Microsoft Office PowerPoint</Application>
  <PresentationFormat>Širokouhlá</PresentationFormat>
  <Paragraphs>14</Paragraphs>
  <Slides>13</Slides>
  <Notes>0</Notes>
  <HiddenSlides>0</HiddenSlides>
  <MMClips>13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Office</vt:lpstr>
      <vt:lpstr>Vodstvo na mape Slovenska</vt:lpstr>
      <vt:lpstr>Prezentácia programu PowerPoint</vt:lpstr>
      <vt:lpstr>Prezentácia programu PowerPoint</vt:lpstr>
      <vt:lpstr>Na Slovensku máme veľa vodných tokov a plôch. Na mape ich značíme modrou farbou.</vt:lpstr>
      <vt:lpstr>Na Slovensku máme : - pramene  - je to miesto, kde podzemná voda  prirodzene, voľne vyviera na zemský povrch</vt:lpstr>
      <vt:lpstr> - potoky – malé vodné toky</vt:lpstr>
      <vt:lpstr>- riečky a rieky – našou najdlhšou riekou je Váh a najväčšou riekou Dunaj</vt:lpstr>
      <vt:lpstr>- vodné nádrže a priehrady- Zemplínska Šírava, Bukovec, Domaša,  Oravská Priehrada , Ružín, Liptovská Mara, Gabčíkovo</vt:lpstr>
      <vt:lpstr>- jazerá, rybníky – Vinianske jazero, Izra, Štrkovecké jazero, Slnečné jazerá, Handlovský rybník, Levické rybníky</vt:lpstr>
      <vt:lpstr>-plesá      Pleso je typ jazera, ktoré vzniklo roztopením horského ľadovca. Vznikli pred vyše 10 000 rokmi. Žabie pleso, Zelené pleso, Popradské pleso, Štrbské pleso...</vt:lpstr>
      <vt:lpstr>Vodné plochy majú rôzne využitie napríklad ako zdroj pitnej vody, na výrobu energie, dopravu, či šport.</vt:lpstr>
      <vt:lpstr>                        Zapamätaj si 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na mape Slovenska</dc:title>
  <dc:creator>admin</dc:creator>
  <cp:lastModifiedBy>Učiteľ</cp:lastModifiedBy>
  <cp:revision>19</cp:revision>
  <dcterms:created xsi:type="dcterms:W3CDTF">2020-05-02T19:24:17Z</dcterms:created>
  <dcterms:modified xsi:type="dcterms:W3CDTF">2020-05-21T05:38:41Z</dcterms:modified>
</cp:coreProperties>
</file>