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3" r:id="rId3"/>
    <p:sldId id="264" r:id="rId4"/>
    <p:sldId id="265" r:id="rId5"/>
    <p:sldId id="266" r:id="rId6"/>
    <p:sldId id="257" r:id="rId7"/>
    <p:sldId id="256" r:id="rId8"/>
    <p:sldId id="260" r:id="rId9"/>
    <p:sldId id="261" r:id="rId10"/>
    <p:sldId id="262" r:id="rId11"/>
    <p:sldId id="258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3BB06-3AB0-4B9E-ABA0-7F1B2D945CB5}" type="datetimeFigureOut">
              <a:rPr lang="sk-SK" smtClean="0"/>
              <a:pPr/>
              <a:t>07.04.2020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DADEE-CAD3-45E2-92FB-0060E6C0DF7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DADEE-CAD3-45E2-92FB-0060E6C0DF74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07.04.2020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07.04.2020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07.04.2020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07.04.2020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07.04.2020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07.04.2020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07.04.2020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07.04.2020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07.04.2020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07.04.2020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07.04.2020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07.04.2020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dub letny kve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057400"/>
            <a:ext cx="2173170" cy="3600000"/>
          </a:xfrm>
          <a:prstGeom prst="rect">
            <a:avLst/>
          </a:prstGeom>
          <a:noFill/>
        </p:spPr>
      </p:pic>
      <p:pic>
        <p:nvPicPr>
          <p:cNvPr id="14340" name="Picture 4" descr="Výsledok vyhľadávania obrázkov pre dopyt hrab obyčajn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2173170" cy="3600000"/>
          </a:xfrm>
          <a:prstGeom prst="rect">
            <a:avLst/>
          </a:prstGeom>
          <a:noFill/>
        </p:spPr>
      </p:pic>
      <p:pic>
        <p:nvPicPr>
          <p:cNvPr id="14342" name="Picture 6" descr="Výsledok vyhľadávania obrázkov pre dopyt hrab obyčajný k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2167473" cy="3600000"/>
          </a:xfrm>
          <a:prstGeom prst="rect">
            <a:avLst/>
          </a:prstGeom>
          <a:noFill/>
        </p:spPr>
      </p:pic>
      <p:pic>
        <p:nvPicPr>
          <p:cNvPr id="14344" name="Picture 8" descr="http://lesom.eu/files/img_clnk1/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3008" y="2057400"/>
            <a:ext cx="2170992" cy="360000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685800" y="685800"/>
            <a:ext cx="777482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4000" b="1" dirty="0" smtClean="0"/>
              <a:t>RASTLINY LESNÉHO SPOLOČENSTVA</a:t>
            </a:r>
            <a:endParaRPr lang="sk-SK" sz="40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Výsledok vyhľadávania obrázkov pre dopyt dub let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81000"/>
            <a:ext cx="2608537" cy="3438526"/>
          </a:xfrm>
          <a:prstGeom prst="rect">
            <a:avLst/>
          </a:prstGeom>
          <a:noFill/>
        </p:spPr>
      </p:pic>
      <p:pic>
        <p:nvPicPr>
          <p:cNvPr id="19462" name="Picture 6" descr="Výsledok vyhľadávania obrázkov pre dopyt buk lesn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8600"/>
            <a:ext cx="2743200" cy="3886200"/>
          </a:xfrm>
          <a:prstGeom prst="rect">
            <a:avLst/>
          </a:prstGeom>
          <a:noFill/>
        </p:spPr>
      </p:pic>
      <p:pic>
        <p:nvPicPr>
          <p:cNvPr id="19464" name="Picture 8" descr="Výsledok vyhľadávania obrázkov pre dopyt borovica lesná sosna kve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895600"/>
            <a:ext cx="2743200" cy="3745382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2514600" y="838200"/>
            <a:ext cx="17851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HRAB OBYČAJNÝ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7086600" y="838200"/>
            <a:ext cx="12339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BUK LESNÝ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609600" y="5867400"/>
            <a:ext cx="186897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BOROVICA LESNÁ</a:t>
            </a:r>
            <a:endParaRPr lang="sk-SK" b="1" dirty="0"/>
          </a:p>
        </p:txBody>
      </p:sp>
      <p:pic>
        <p:nvPicPr>
          <p:cNvPr id="19458" name="Picture 2" descr="Výsledok vyhľadávania obrázkov pre dopyt dub let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895600"/>
            <a:ext cx="2346921" cy="3476626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5638800" y="5943600"/>
            <a:ext cx="126028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DUB LETNÝ</a:t>
            </a:r>
            <a:endParaRPr lang="sk-SK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Výsledok vyhľadávania obrázkov pre dopyt borovica lesná sosna kve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2453097" cy="396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362" name="Picture 2" descr="Výsledok vyhľadávania obrázkov pre dopyt dub letny kve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67827" cy="396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364" name="Picture 4" descr="Výsledok vyhľadávania obrázkov pre dopyt buk lesn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898000"/>
            <a:ext cx="2450494" cy="396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366" name="Picture 6" descr="Výsledok vyhľadávania obrázkov pre dopyt hrab obyčajný ko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0056" y="2898000"/>
            <a:ext cx="2323944" cy="396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BlokTextu 5"/>
          <p:cNvSpPr txBox="1"/>
          <p:nvPr/>
        </p:nvSpPr>
        <p:spPr>
          <a:xfrm>
            <a:off x="7086600" y="2743200"/>
            <a:ext cx="178510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HRAB OBYČAJNÝ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895600" y="2667000"/>
            <a:ext cx="12339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BUK LESNÝ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4876800" y="3733800"/>
            <a:ext cx="186897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BOROVICA LESNÁ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609600" y="3733800"/>
            <a:ext cx="126028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DUB LETNÝ</a:t>
            </a:r>
            <a:endParaRPr lang="sk-SK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Výsledok vyhľadávania obrázkov pre dopyt hrab obyčajný k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14400"/>
            <a:ext cx="3251221" cy="540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ok vyhľadávania obrázkov pre dopyt dub letny kve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14400"/>
            <a:ext cx="3259755" cy="540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ýsledok vyhľadávania obrázkov pre dopyt hrab obyčajn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14400"/>
            <a:ext cx="3259755" cy="540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lesom.eu/files/img_clnk1/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14400"/>
            <a:ext cx="3256488" cy="540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ýsledok vyhľadávania obrázkov pre dopyt dub letny kvety"/>
          <p:cNvPicPr>
            <a:picLocks noChangeAspect="1" noChangeArrowheads="1"/>
          </p:cNvPicPr>
          <p:nvPr/>
        </p:nvPicPr>
        <p:blipFill>
          <a:blip r:embed="rId2" cstate="print"/>
          <a:srcRect t="9535" b="7034"/>
          <a:stretch>
            <a:fillRect/>
          </a:stretch>
        </p:blipFill>
        <p:spPr bwMode="auto">
          <a:xfrm>
            <a:off x="228600" y="3581400"/>
            <a:ext cx="4608000" cy="2880000"/>
          </a:xfrm>
          <a:prstGeom prst="rect">
            <a:avLst/>
          </a:prstGeom>
          <a:noFill/>
        </p:spPr>
      </p:pic>
      <p:pic>
        <p:nvPicPr>
          <p:cNvPr id="16388" name="Picture 4" descr="Výsledok vyhľadávania obrázkov pre dopyt buk lesný bukvice"/>
          <p:cNvPicPr>
            <a:picLocks noChangeAspect="1" noChangeArrowheads="1"/>
          </p:cNvPicPr>
          <p:nvPr/>
        </p:nvPicPr>
        <p:blipFill>
          <a:blip r:embed="rId3" cstate="print"/>
          <a:srcRect l="7353"/>
          <a:stretch>
            <a:fillRect/>
          </a:stretch>
        </p:blipFill>
        <p:spPr bwMode="auto">
          <a:xfrm>
            <a:off x="304800" y="228600"/>
            <a:ext cx="4800600" cy="3178942"/>
          </a:xfrm>
          <a:prstGeom prst="rect">
            <a:avLst/>
          </a:prstGeom>
          <a:noFill/>
        </p:spPr>
      </p:pic>
      <p:pic>
        <p:nvPicPr>
          <p:cNvPr id="16392" name="Picture 8" descr="Výsledok vyhľadávania obrázkov pre dopyt hrab obyčajný plod"/>
          <p:cNvPicPr>
            <a:picLocks noChangeAspect="1" noChangeArrowheads="1"/>
          </p:cNvPicPr>
          <p:nvPr/>
        </p:nvPicPr>
        <p:blipFill>
          <a:blip r:embed="rId4" cstate="print"/>
          <a:srcRect t="11759" r="13570" b="5926"/>
          <a:stretch>
            <a:fillRect/>
          </a:stretch>
        </p:blipFill>
        <p:spPr bwMode="auto">
          <a:xfrm>
            <a:off x="4876800" y="3581400"/>
            <a:ext cx="4032000" cy="2880000"/>
          </a:xfrm>
          <a:prstGeom prst="rect">
            <a:avLst/>
          </a:prstGeom>
          <a:noFill/>
        </p:spPr>
      </p:pic>
      <p:pic>
        <p:nvPicPr>
          <p:cNvPr id="16394" name="Picture 10" descr="Výsledok vyhľadávania obrázkov pre dopyt borovica lesná sosna"/>
          <p:cNvPicPr>
            <a:picLocks noChangeAspect="1" noChangeArrowheads="1"/>
          </p:cNvPicPr>
          <p:nvPr/>
        </p:nvPicPr>
        <p:blipFill>
          <a:blip r:embed="rId5" cstate="print"/>
          <a:srcRect l="17188" t="9368" r="18750"/>
          <a:stretch>
            <a:fillRect/>
          </a:stretch>
        </p:blipFill>
        <p:spPr bwMode="auto">
          <a:xfrm>
            <a:off x="5410200" y="304800"/>
            <a:ext cx="2743200" cy="3236642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4876800" y="3581400"/>
            <a:ext cx="23175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b="1" dirty="0" smtClean="0"/>
              <a:t>HRAB OBYČAJNÝ</a:t>
            </a:r>
            <a:endParaRPr lang="sk-SK" sz="24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304800" y="304800"/>
            <a:ext cx="158107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b="1" dirty="0" smtClean="0"/>
              <a:t>BUK LESNÝ</a:t>
            </a:r>
            <a:endParaRPr lang="sk-SK" sz="2400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4876800" y="381000"/>
            <a:ext cx="2433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b="1" dirty="0" smtClean="0"/>
              <a:t>BOROVICA LESNÁ</a:t>
            </a:r>
            <a:endParaRPr lang="sk-SK" sz="24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228600" y="3581400"/>
            <a:ext cx="161614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b="1" dirty="0" smtClean="0"/>
              <a:t>DUB LETNÝ</a:t>
            </a:r>
            <a:endParaRPr lang="sk-SK" sz="24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dub letny kvety"/>
          <p:cNvPicPr>
            <a:picLocks noChangeAspect="1" noChangeArrowheads="1"/>
          </p:cNvPicPr>
          <p:nvPr/>
        </p:nvPicPr>
        <p:blipFill>
          <a:blip r:embed="rId3" cstate="print"/>
          <a:srcRect r="1338"/>
          <a:stretch>
            <a:fillRect/>
          </a:stretch>
        </p:blipFill>
        <p:spPr bwMode="auto">
          <a:xfrm>
            <a:off x="228600" y="152400"/>
            <a:ext cx="4267200" cy="3240000"/>
          </a:xfrm>
          <a:prstGeom prst="rect">
            <a:avLst/>
          </a:prstGeom>
          <a:noFill/>
        </p:spPr>
      </p:pic>
      <p:pic>
        <p:nvPicPr>
          <p:cNvPr id="1028" name="Picture 4" descr="Výsledok vyhľadávania obrázkov pre dopyt buk lesný"/>
          <p:cNvPicPr>
            <a:picLocks noChangeAspect="1" noChangeArrowheads="1"/>
          </p:cNvPicPr>
          <p:nvPr/>
        </p:nvPicPr>
        <p:blipFill>
          <a:blip r:embed="rId4" cstate="print"/>
          <a:srcRect l="1764"/>
          <a:stretch>
            <a:fillRect/>
          </a:stretch>
        </p:blipFill>
        <p:spPr bwMode="auto">
          <a:xfrm>
            <a:off x="4572000" y="152400"/>
            <a:ext cx="4243800" cy="3240000"/>
          </a:xfrm>
          <a:prstGeom prst="rect">
            <a:avLst/>
          </a:prstGeom>
          <a:noFill/>
        </p:spPr>
      </p:pic>
      <p:pic>
        <p:nvPicPr>
          <p:cNvPr id="1032" name="Picture 8" descr="Výsledok vyhľadávania obrázkov pre dopyt hrab obyčajný"/>
          <p:cNvPicPr>
            <a:picLocks noChangeAspect="1" noChangeArrowheads="1"/>
          </p:cNvPicPr>
          <p:nvPr/>
        </p:nvPicPr>
        <p:blipFill>
          <a:blip r:embed="rId5" cstate="print"/>
          <a:srcRect t="2337" r="1491" b="634"/>
          <a:stretch>
            <a:fillRect/>
          </a:stretch>
        </p:blipFill>
        <p:spPr bwMode="auto">
          <a:xfrm>
            <a:off x="4572000" y="3505200"/>
            <a:ext cx="4267200" cy="3096000"/>
          </a:xfrm>
          <a:prstGeom prst="rect">
            <a:avLst/>
          </a:prstGeom>
          <a:noFill/>
        </p:spPr>
      </p:pic>
      <p:pic>
        <p:nvPicPr>
          <p:cNvPr id="1036" name="Picture 12" descr="Výsledok vyhľadávania obrázkov pre dopyt borovica lesná sosna listy"/>
          <p:cNvPicPr>
            <a:picLocks noChangeAspect="1" noChangeArrowheads="1"/>
          </p:cNvPicPr>
          <p:nvPr/>
        </p:nvPicPr>
        <p:blipFill>
          <a:blip r:embed="rId6" cstate="print"/>
          <a:srcRect l="3485" b="5868"/>
          <a:stretch>
            <a:fillRect/>
          </a:stretch>
        </p:blipFill>
        <p:spPr bwMode="auto">
          <a:xfrm>
            <a:off x="228600" y="3505200"/>
            <a:ext cx="4267200" cy="3096000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4572000" y="3505200"/>
            <a:ext cx="23175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b="1" dirty="0" smtClean="0"/>
              <a:t>HRAB OBYČAJNÝ</a:t>
            </a:r>
            <a:endParaRPr lang="sk-SK" sz="24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4572000" y="152400"/>
            <a:ext cx="158107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b="1" dirty="0" smtClean="0"/>
              <a:t>BUK LESNÝ</a:t>
            </a:r>
            <a:endParaRPr lang="sk-SK" sz="24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228600" y="3505200"/>
            <a:ext cx="2433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b="1" dirty="0" smtClean="0"/>
              <a:t>BOROVICA LESNÁ</a:t>
            </a:r>
            <a:endParaRPr lang="sk-SK" sz="2400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228600" y="152400"/>
            <a:ext cx="161614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b="1" dirty="0" smtClean="0"/>
              <a:t>DUB LETNÝ</a:t>
            </a:r>
            <a:endParaRPr lang="sk-SK" sz="24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Výsledok vyhľadávania obrázkov pre dopyt dub letny kvety"/>
          <p:cNvPicPr>
            <a:picLocks noChangeAspect="1" noChangeArrowheads="1"/>
          </p:cNvPicPr>
          <p:nvPr/>
        </p:nvPicPr>
        <p:blipFill>
          <a:blip r:embed="rId2" cstate="print"/>
          <a:srcRect t="8324" b="13426"/>
          <a:stretch>
            <a:fillRect/>
          </a:stretch>
        </p:blipFill>
        <p:spPr bwMode="auto">
          <a:xfrm>
            <a:off x="5105400" y="381000"/>
            <a:ext cx="3048000" cy="3048000"/>
          </a:xfrm>
          <a:prstGeom prst="rect">
            <a:avLst/>
          </a:prstGeom>
          <a:noFill/>
        </p:spPr>
      </p:pic>
      <p:pic>
        <p:nvPicPr>
          <p:cNvPr id="4" name="Picture 6" descr="Výsledok vyhľadávania obrázkov pre dopyt buk lesný kvety"/>
          <p:cNvPicPr>
            <a:picLocks noChangeAspect="1" noChangeArrowheads="1"/>
          </p:cNvPicPr>
          <p:nvPr/>
        </p:nvPicPr>
        <p:blipFill>
          <a:blip r:embed="rId3" cstate="print"/>
          <a:srcRect r="4762"/>
          <a:stretch>
            <a:fillRect/>
          </a:stretch>
        </p:blipFill>
        <p:spPr bwMode="auto">
          <a:xfrm>
            <a:off x="5105400" y="3657600"/>
            <a:ext cx="3048000" cy="3038977"/>
          </a:xfrm>
          <a:prstGeom prst="rect">
            <a:avLst/>
          </a:prstGeom>
          <a:noFill/>
        </p:spPr>
      </p:pic>
      <p:pic>
        <p:nvPicPr>
          <p:cNvPr id="17414" name="Picture 6" descr="Výsledok vyhľadávania obrázkov pre dopyt hrab obyčajný"/>
          <p:cNvPicPr>
            <a:picLocks noChangeAspect="1" noChangeArrowheads="1"/>
          </p:cNvPicPr>
          <p:nvPr/>
        </p:nvPicPr>
        <p:blipFill>
          <a:blip r:embed="rId4" cstate="print"/>
          <a:srcRect l="12786" t="4762"/>
          <a:stretch>
            <a:fillRect/>
          </a:stretch>
        </p:blipFill>
        <p:spPr bwMode="auto">
          <a:xfrm>
            <a:off x="1066800" y="3657600"/>
            <a:ext cx="3118714" cy="3048000"/>
          </a:xfrm>
          <a:prstGeom prst="rect">
            <a:avLst/>
          </a:prstGeom>
          <a:noFill/>
        </p:spPr>
      </p:pic>
      <p:pic>
        <p:nvPicPr>
          <p:cNvPr id="17418" name="Picture 10" descr="Výsledok vyhľadávania obrázkov pre dopyt borovica lesná sosna kvety"/>
          <p:cNvPicPr>
            <a:picLocks noChangeAspect="1" noChangeArrowheads="1"/>
          </p:cNvPicPr>
          <p:nvPr/>
        </p:nvPicPr>
        <p:blipFill>
          <a:blip r:embed="rId5" cstate="print"/>
          <a:srcRect r="25254"/>
          <a:stretch>
            <a:fillRect/>
          </a:stretch>
        </p:blipFill>
        <p:spPr bwMode="auto">
          <a:xfrm>
            <a:off x="1066800" y="381000"/>
            <a:ext cx="3048000" cy="3058364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228600" y="3581400"/>
            <a:ext cx="23175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b="1" dirty="0" smtClean="0"/>
              <a:t>HRAB OBYČAJNÝ</a:t>
            </a:r>
            <a:endParaRPr lang="sk-SK" sz="2400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4724400" y="3581400"/>
            <a:ext cx="158107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b="1" dirty="0" smtClean="0"/>
              <a:t>BUK LESNÝ</a:t>
            </a:r>
            <a:endParaRPr lang="sk-SK" sz="24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228600" y="152400"/>
            <a:ext cx="2433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b="1" dirty="0" smtClean="0"/>
              <a:t>BOROVICA LESNÁ</a:t>
            </a:r>
            <a:endParaRPr lang="sk-SK" sz="24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4648200" y="152400"/>
            <a:ext cx="161614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b="1" dirty="0" smtClean="0"/>
              <a:t>DUB LETNÝ</a:t>
            </a:r>
            <a:endParaRPr lang="sk-SK" sz="24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ýsledok vyhľadávania obrázkov pre dopyt dub letny k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3837306" cy="2880000"/>
          </a:xfrm>
          <a:prstGeom prst="rect">
            <a:avLst/>
          </a:prstGeom>
          <a:noFill/>
        </p:spPr>
      </p:pic>
      <p:sp>
        <p:nvSpPr>
          <p:cNvPr id="18436" name="AutoShape 4" descr="Výsledok vyhľadávania obrázkov pre dopyt buk lesný k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38" name="AutoShape 6" descr="Výsledok vyhľadávania obrázkov pre dopyt buk lesný k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8440" name="Picture 8" descr="Výsledok vyhľadávania obrázkov pre dopyt buk lesný ko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"/>
            <a:ext cx="2510999" cy="3348000"/>
          </a:xfrm>
          <a:prstGeom prst="rect">
            <a:avLst/>
          </a:prstGeom>
          <a:noFill/>
        </p:spPr>
      </p:pic>
      <p:pic>
        <p:nvPicPr>
          <p:cNvPr id="18442" name="Picture 10" descr="Hrab obyčajný - kôra (Carpinus betulus)"/>
          <p:cNvPicPr>
            <a:picLocks noChangeAspect="1" noChangeArrowheads="1"/>
          </p:cNvPicPr>
          <p:nvPr/>
        </p:nvPicPr>
        <p:blipFill>
          <a:blip r:embed="rId4" cstate="print"/>
          <a:srcRect l="21938" t="6346" r="7792" b="5067"/>
          <a:stretch>
            <a:fillRect/>
          </a:stretch>
        </p:blipFill>
        <p:spPr bwMode="auto">
          <a:xfrm>
            <a:off x="4876800" y="3733800"/>
            <a:ext cx="3810000" cy="2880000"/>
          </a:xfrm>
          <a:prstGeom prst="rect">
            <a:avLst/>
          </a:prstGeom>
          <a:noFill/>
        </p:spPr>
      </p:pic>
      <p:pic>
        <p:nvPicPr>
          <p:cNvPr id="18446" name="Picture 14" descr="Výsledok vyhľadávania obrázkov pre dopyt borovica lesná sosna kve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276600"/>
            <a:ext cx="2514600" cy="3349448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4572000" y="4267200"/>
            <a:ext cx="23175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b="1" dirty="0" smtClean="0"/>
              <a:t>HRAB OBYČAJNÝ</a:t>
            </a:r>
            <a:endParaRPr lang="sk-SK" sz="24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4572000" y="609600"/>
            <a:ext cx="158107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b="1" dirty="0" smtClean="0"/>
              <a:t>BUK LESNÝ</a:t>
            </a:r>
            <a:endParaRPr lang="sk-SK" sz="24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228600" y="4343400"/>
            <a:ext cx="2433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b="1" dirty="0" smtClean="0"/>
              <a:t>BOROVICA LESNÁ</a:t>
            </a:r>
            <a:endParaRPr lang="sk-SK" sz="24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228600" y="609600"/>
            <a:ext cx="161614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b="1" dirty="0" smtClean="0"/>
              <a:t>DUB LETNÝ</a:t>
            </a:r>
            <a:endParaRPr lang="sk-SK" sz="24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52</Words>
  <Application>Microsoft Office PowerPoint</Application>
  <PresentationFormat>Prezentácia na obrazovke (4:3)</PresentationFormat>
  <Paragraphs>26</Paragraphs>
  <Slides>11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Lenka</dc:creator>
  <cp:lastModifiedBy>HP</cp:lastModifiedBy>
  <cp:revision>12</cp:revision>
  <dcterms:created xsi:type="dcterms:W3CDTF">2020-02-10T14:24:33Z</dcterms:created>
  <dcterms:modified xsi:type="dcterms:W3CDTF">2020-04-07T18:15:40Z</dcterms:modified>
</cp:coreProperties>
</file>