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71" r:id="rId14"/>
    <p:sldId id="269" r:id="rId15"/>
    <p:sldId id="270" r:id="rId16"/>
    <p:sldId id="275" r:id="rId17"/>
    <p:sldId id="273" r:id="rId18"/>
    <p:sldId id="274" r:id="rId19"/>
  </p:sldIdLst>
  <p:sldSz cx="12192000" cy="6858000"/>
  <p:notesSz cx="6858000" cy="9144000"/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Zástupný dá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1.9.2016</a:t>
            </a:r>
            <a:endParaRPr/>
          </a:p>
        </p:txBody>
      </p:sp>
      <p:sp>
        <p:nvSpPr>
          <p:cNvPr id="4" name="Zástupná pät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Zástupný objekt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Zástupný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1.9.2016</a:t>
            </a:r>
            <a:endParaRPr/>
          </a:p>
        </p:txBody>
      </p:sp>
      <p:sp>
        <p:nvSpPr>
          <p:cNvPr id="4" name="Zástupný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Zástupný objekt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Kliknite sem a upravte štýl predlohy textu</a:t>
            </a:r>
          </a:p>
          <a:p>
            <a:pPr lvl="1" rtl="0"/>
            <a:r>
              <a:t>Druhá úroveň</a:t>
            </a:r>
          </a:p>
          <a:p>
            <a:pPr lvl="2" rtl="0"/>
            <a:r>
              <a:t>Tretia úroveň</a:t>
            </a:r>
          </a:p>
          <a:p>
            <a:pPr lvl="3" rtl="0"/>
            <a:r>
              <a:t>Štvrtá úroveň</a:t>
            </a:r>
          </a:p>
          <a:p>
            <a:pPr lvl="4" rtl="0"/>
            <a:r>
              <a:t>Piata úroveň</a:t>
            </a:r>
          </a:p>
        </p:txBody>
      </p:sp>
      <p:sp>
        <p:nvSpPr>
          <p:cNvPr id="6" name="Zástupný objekt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a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oznámo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Zástupný objekt čísla snímk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oznámo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sk-SK"/>
              <a:t>Kliknutím upravte štýl predlohy nadpisu</a:t>
            </a:r>
            <a:endParaRPr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8" name="Zástupný dá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1.9.2016</a:t>
            </a:r>
            <a:endParaRPr/>
          </a:p>
        </p:txBody>
      </p:sp>
      <p:sp>
        <p:nvSpPr>
          <p:cNvPr id="9" name="Zástupná päta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10" name="Zástupné číslo snímky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1.9.2016</a:t>
            </a:r>
            <a:endParaRPr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sk-SK"/>
              <a:t>Kliknutím upravte štýl predlohy nadpisu</a:t>
            </a:r>
            <a:endParaRPr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1.9.2016</a:t>
            </a:r>
            <a:endParaRPr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1.9.2016</a:t>
            </a:r>
            <a:endParaRPr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sk-SK"/>
              <a:t>Kliknutím upravte štýl predlohy nadpisu</a:t>
            </a:r>
            <a:endParaRPr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1.9.2016</a:t>
            </a:r>
            <a:endParaRPr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/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1.9.2016</a:t>
            </a:r>
            <a:endParaRPr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/>
          </a:p>
        </p:txBody>
      </p:sp>
      <p:sp>
        <p:nvSpPr>
          <p:cNvPr id="7" name="Zástupný dá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1.9.2016</a:t>
            </a:r>
            <a:endParaRPr/>
          </a:p>
        </p:txBody>
      </p:sp>
      <p:sp>
        <p:nvSpPr>
          <p:cNvPr id="8" name="Zástupná pät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/>
          </a:p>
        </p:txBody>
      </p:sp>
      <p:sp>
        <p:nvSpPr>
          <p:cNvPr id="3" name="Zástupný dá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1.9.2016</a:t>
            </a:r>
            <a:endParaRPr/>
          </a:p>
        </p:txBody>
      </p:sp>
      <p:sp>
        <p:nvSpPr>
          <p:cNvPr id="4" name="Zástupná pät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Zástupný objekt čísla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dá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1.9.2016</a:t>
            </a:r>
            <a:endParaRPr/>
          </a:p>
        </p:txBody>
      </p:sp>
      <p:sp>
        <p:nvSpPr>
          <p:cNvPr id="3" name="Zástupná pät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sk-SK"/>
              <a:t>Kliknutím upravte štýl predlohy nadpisu</a:t>
            </a:r>
            <a:endParaRPr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1.9.2016</a:t>
            </a:r>
            <a:endParaRPr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sk-SK"/>
              <a:t>Kliknutím upravte štýl predlohy nadpisu</a:t>
            </a:r>
            <a:endParaRPr/>
          </a:p>
        </p:txBody>
      </p:sp>
      <p:sp>
        <p:nvSpPr>
          <p:cNvPr id="8" name="Zaoblený obdĺžnik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3" name="Zástupný obrázok 2" descr="Prázdny zástupný objekt na pridanie obrázka. Kliknite na zástupný objekt a vyberte požadovaný obrázok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sk-SK"/>
              <a:t>Kliknutím na ikonu pridáte obrázok</a:t>
            </a:r>
            <a:endParaRPr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1.9.2016</a:t>
            </a:r>
            <a:endParaRPr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"/>
              <a:t>Kliknite sem a upravte štýl predlohy nadpisov</a:t>
            </a:r>
            <a:endParaRPr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k"/>
              <a:t>Kliknite sem a upravte štýl predlohy textu</a:t>
            </a:r>
          </a:p>
          <a:p>
            <a:pPr lvl="1" rtl="0"/>
            <a:r>
              <a:rPr lang="sk"/>
              <a:t>Druhá úroveň</a:t>
            </a:r>
          </a:p>
          <a:p>
            <a:pPr lvl="2" rtl="0"/>
            <a:r>
              <a:rPr lang="sk"/>
              <a:t>Tretia úroveň</a:t>
            </a:r>
          </a:p>
          <a:p>
            <a:pPr lvl="3" rtl="0"/>
            <a:r>
              <a:rPr lang="sk"/>
              <a:t>Štvrtá úroveň</a:t>
            </a:r>
          </a:p>
          <a:p>
            <a:pPr lvl="4" rtl="0"/>
            <a:r>
              <a:rPr lang="sk"/>
              <a:t>Piata úroveň</a:t>
            </a:r>
            <a:endParaRPr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1.9.2016</a:t>
            </a:r>
            <a:endParaRPr lang="en-US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PedajVADLGw" TargetMode="Externa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youtube.com/watch?v=XOgSDQ5X-NA&amp;t=17s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sk-SK" b="1" dirty="0"/>
              <a:t>Rast a vývin živočíchov</a:t>
            </a:r>
            <a:endParaRPr lang="sk" b="1" dirty="0"/>
          </a:p>
        </p:txBody>
      </p:sp>
      <p:sp>
        <p:nvSpPr>
          <p:cNvPr id="3" name="Podtitul 2"/>
          <p:cNvSpPr>
            <a:spLocks noGrp="1"/>
          </p:cNvSpPr>
          <p:nvPr>
            <p:ph type="subTitle" idx="1"/>
          </p:nvPr>
        </p:nvSpPr>
        <p:spPr>
          <a:xfrm>
            <a:off x="-319704" y="3169728"/>
            <a:ext cx="7091361" cy="838200"/>
          </a:xfrm>
        </p:spPr>
        <p:txBody>
          <a:bodyPr rtlCol="0">
            <a:normAutofit fontScale="92500" lnSpcReduction="10000"/>
          </a:bodyPr>
          <a:lstStyle/>
          <a:p>
            <a:pPr algn="ctr" rtl="0"/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2. ročník 		</a:t>
            </a:r>
          </a:p>
          <a:p>
            <a:pPr algn="ctr" rtl="0"/>
            <a:endParaRPr lang="sk-SK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/>
            <a:r>
              <a:rPr lang="sk-SK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PRVOUKA</a:t>
            </a:r>
            <a:endParaRPr lang="sk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66102254-0405-4432-AA8E-EACE23A575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461" t="41035" r="15826" b="4445"/>
          <a:stretch/>
        </p:blipFill>
        <p:spPr>
          <a:xfrm>
            <a:off x="3812852" y="1648460"/>
            <a:ext cx="7767961" cy="3738979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9ED88E19-E434-41CF-95D3-02B8D8F39176}"/>
              </a:ext>
            </a:extLst>
          </p:cNvPr>
          <p:cNvSpPr txBox="1">
            <a:spLocks/>
          </p:cNvSpPr>
          <p:nvPr/>
        </p:nvSpPr>
        <p:spPr>
          <a:xfrm>
            <a:off x="461804" y="1029242"/>
            <a:ext cx="3033563" cy="619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sk-SK" sz="2400" b="1" dirty="0"/>
              <a:t>DÝCHANIE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3552314-C3F9-45D7-ABF0-E9B361D2411F}"/>
              </a:ext>
            </a:extLst>
          </p:cNvPr>
          <p:cNvSpPr txBox="1">
            <a:spLocks/>
          </p:cNvSpPr>
          <p:nvPr/>
        </p:nvSpPr>
        <p:spPr>
          <a:xfrm>
            <a:off x="461805" y="1830808"/>
            <a:ext cx="3033562" cy="619218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sk-SK" sz="2400" b="1" dirty="0"/>
              <a:t>PRÍJEM POTRAVY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71BC6B0D-D86B-43F7-930D-9B62F4D7365B}"/>
              </a:ext>
            </a:extLst>
          </p:cNvPr>
          <p:cNvSpPr txBox="1"/>
          <p:nvPr/>
        </p:nvSpPr>
        <p:spPr>
          <a:xfrm>
            <a:off x="461805" y="2763220"/>
            <a:ext cx="2522324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</a:rPr>
              <a:t>POHYB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1439B883-E7E5-47C2-8BA4-058B8AF18839}"/>
              </a:ext>
            </a:extLst>
          </p:cNvPr>
          <p:cNvSpPr txBox="1"/>
          <p:nvPr/>
        </p:nvSpPr>
        <p:spPr>
          <a:xfrm>
            <a:off x="276014" y="3538080"/>
            <a:ext cx="3002267" cy="461665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/>
              <a:t>ROZMNOŽOVANIE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56B5DF2B-0E15-4688-94F3-FB398CAE5885}"/>
              </a:ext>
            </a:extLst>
          </p:cNvPr>
          <p:cNvSpPr txBox="1"/>
          <p:nvPr/>
        </p:nvSpPr>
        <p:spPr>
          <a:xfrm>
            <a:off x="410279" y="4199446"/>
            <a:ext cx="2522324" cy="461665"/>
          </a:xfrm>
          <a:prstGeom prst="rect">
            <a:avLst/>
          </a:prstGeom>
          <a:solidFill>
            <a:srgbClr val="7030A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</a:rPr>
              <a:t>RAST A VÝVIN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A04DC6B3-598F-4426-8664-8323265BBB02}"/>
              </a:ext>
            </a:extLst>
          </p:cNvPr>
          <p:cNvSpPr txBox="1"/>
          <p:nvPr/>
        </p:nvSpPr>
        <p:spPr>
          <a:xfrm>
            <a:off x="8612986" y="5578373"/>
            <a:ext cx="2522324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</a:rPr>
              <a:t>POHYB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B24183EB-10A5-4F2E-AF83-D23BAF993B3B}"/>
              </a:ext>
            </a:extLst>
          </p:cNvPr>
          <p:cNvSpPr txBox="1">
            <a:spLocks/>
          </p:cNvSpPr>
          <p:nvPr/>
        </p:nvSpPr>
        <p:spPr>
          <a:xfrm>
            <a:off x="8008374" y="1048794"/>
            <a:ext cx="3406878" cy="619218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sk-SK" sz="2400" b="1" dirty="0"/>
              <a:t>PRÍJEM POTRAVY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FC12FB44-7E0D-49DA-AC98-026923AA0268}"/>
              </a:ext>
            </a:extLst>
          </p:cNvPr>
          <p:cNvSpPr txBox="1"/>
          <p:nvPr/>
        </p:nvSpPr>
        <p:spPr>
          <a:xfrm>
            <a:off x="5842087" y="5578372"/>
            <a:ext cx="2522324" cy="461665"/>
          </a:xfrm>
          <a:prstGeom prst="rect">
            <a:avLst/>
          </a:prstGeom>
          <a:solidFill>
            <a:srgbClr val="7030A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</a:rPr>
              <a:t>RAST A VÝVIN</a:t>
            </a:r>
          </a:p>
        </p:txBody>
      </p:sp>
    </p:spTree>
    <p:extLst>
      <p:ext uri="{BB962C8B-B14F-4D97-AF65-F5344CB8AC3E}">
        <p14:creationId xmlns:p14="http://schemas.microsoft.com/office/powerpoint/2010/main" val="141474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ble">
            <a:extLst>
              <a:ext uri="{FF2B5EF4-FFF2-40B4-BE49-F238E27FC236}">
                <a16:creationId xmlns:a16="http://schemas.microsoft.com/office/drawing/2014/main" id="{B3A27E05-0F01-4049-8DDC-824C5EA1D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24" y="1209368"/>
            <a:ext cx="6571065" cy="3611206"/>
          </a:xfrm>
          <a:prstGeom prst="rect">
            <a:avLst/>
          </a:prstGeom>
        </p:spPr>
      </p:pic>
      <p:sp>
        <p:nvSpPr>
          <p:cNvPr id="13" name="Obdĺžnik 12">
            <a:extLst>
              <a:ext uri="{FF2B5EF4-FFF2-40B4-BE49-F238E27FC236}">
                <a16:creationId xmlns:a16="http://schemas.microsoft.com/office/drawing/2014/main" id="{0B64A6C3-B077-40AF-93DC-F3E60457ABFD}"/>
              </a:ext>
            </a:extLst>
          </p:cNvPr>
          <p:cNvSpPr/>
          <p:nvPr/>
        </p:nvSpPr>
        <p:spPr>
          <a:xfrm>
            <a:off x="3009530" y="1633491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C3AA20F0-D91D-4698-AAA8-7A2DFBA60A39}"/>
              </a:ext>
            </a:extLst>
          </p:cNvPr>
          <p:cNvSpPr/>
          <p:nvPr/>
        </p:nvSpPr>
        <p:spPr>
          <a:xfrm>
            <a:off x="4440315" y="1633491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4D259053-240E-48F5-9661-105DA9123096}"/>
              </a:ext>
            </a:extLst>
          </p:cNvPr>
          <p:cNvSpPr/>
          <p:nvPr/>
        </p:nvSpPr>
        <p:spPr>
          <a:xfrm>
            <a:off x="6394883" y="1633491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0BF7CBD4-A4D7-4CE7-8D8C-9A35FA7B60CD}"/>
              </a:ext>
            </a:extLst>
          </p:cNvPr>
          <p:cNvSpPr/>
          <p:nvPr/>
        </p:nvSpPr>
        <p:spPr>
          <a:xfrm>
            <a:off x="3009530" y="2107222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Obdĺžnik 16">
            <a:extLst>
              <a:ext uri="{FF2B5EF4-FFF2-40B4-BE49-F238E27FC236}">
                <a16:creationId xmlns:a16="http://schemas.microsoft.com/office/drawing/2014/main" id="{BBD6AA18-DC08-4C15-83C7-9C66793165F6}"/>
              </a:ext>
            </a:extLst>
          </p:cNvPr>
          <p:cNvSpPr/>
          <p:nvPr/>
        </p:nvSpPr>
        <p:spPr>
          <a:xfrm>
            <a:off x="4440315" y="2111146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" name="Obdĺžnik 17">
            <a:extLst>
              <a:ext uri="{FF2B5EF4-FFF2-40B4-BE49-F238E27FC236}">
                <a16:creationId xmlns:a16="http://schemas.microsoft.com/office/drawing/2014/main" id="{9C4AB001-8715-4333-8A9B-7491382AFC3D}"/>
              </a:ext>
            </a:extLst>
          </p:cNvPr>
          <p:cNvSpPr/>
          <p:nvPr/>
        </p:nvSpPr>
        <p:spPr>
          <a:xfrm>
            <a:off x="6394883" y="2103138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BF42385B-C21F-41B7-8110-B6D6FFC2EF4E}"/>
              </a:ext>
            </a:extLst>
          </p:cNvPr>
          <p:cNvSpPr/>
          <p:nvPr/>
        </p:nvSpPr>
        <p:spPr>
          <a:xfrm>
            <a:off x="3009530" y="2580953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0" name="Obdĺžnik 19">
            <a:extLst>
              <a:ext uri="{FF2B5EF4-FFF2-40B4-BE49-F238E27FC236}">
                <a16:creationId xmlns:a16="http://schemas.microsoft.com/office/drawing/2014/main" id="{171E47B5-5E28-4321-B4C7-85FCA350CD51}"/>
              </a:ext>
            </a:extLst>
          </p:cNvPr>
          <p:cNvSpPr/>
          <p:nvPr/>
        </p:nvSpPr>
        <p:spPr>
          <a:xfrm>
            <a:off x="4440315" y="2580953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1" name="Obdĺžnik 20">
            <a:extLst>
              <a:ext uri="{FF2B5EF4-FFF2-40B4-BE49-F238E27FC236}">
                <a16:creationId xmlns:a16="http://schemas.microsoft.com/office/drawing/2014/main" id="{B96B6048-EA91-4903-896E-C0098DA0F1AC}"/>
              </a:ext>
            </a:extLst>
          </p:cNvPr>
          <p:cNvSpPr/>
          <p:nvPr/>
        </p:nvSpPr>
        <p:spPr>
          <a:xfrm>
            <a:off x="6394883" y="2580953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2" name="Obdĺžnik 21">
            <a:extLst>
              <a:ext uri="{FF2B5EF4-FFF2-40B4-BE49-F238E27FC236}">
                <a16:creationId xmlns:a16="http://schemas.microsoft.com/office/drawing/2014/main" id="{27B3DCA0-7300-454C-BCE6-54ED4942AE8D}"/>
              </a:ext>
            </a:extLst>
          </p:cNvPr>
          <p:cNvSpPr/>
          <p:nvPr/>
        </p:nvSpPr>
        <p:spPr>
          <a:xfrm>
            <a:off x="3009530" y="3054684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AB9003B2-6D96-4A6F-A305-3DE11667D342}"/>
              </a:ext>
            </a:extLst>
          </p:cNvPr>
          <p:cNvSpPr/>
          <p:nvPr/>
        </p:nvSpPr>
        <p:spPr>
          <a:xfrm>
            <a:off x="6369731" y="3499410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4" name="Obdĺžnik 23">
            <a:extLst>
              <a:ext uri="{FF2B5EF4-FFF2-40B4-BE49-F238E27FC236}">
                <a16:creationId xmlns:a16="http://schemas.microsoft.com/office/drawing/2014/main" id="{A8E38AE5-489A-46AD-8E28-AA6560286765}"/>
              </a:ext>
            </a:extLst>
          </p:cNvPr>
          <p:cNvSpPr/>
          <p:nvPr/>
        </p:nvSpPr>
        <p:spPr>
          <a:xfrm>
            <a:off x="4440315" y="3050760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5" name="Obdĺžnik 24">
            <a:extLst>
              <a:ext uri="{FF2B5EF4-FFF2-40B4-BE49-F238E27FC236}">
                <a16:creationId xmlns:a16="http://schemas.microsoft.com/office/drawing/2014/main" id="{A9DEE73E-F841-4142-9B90-B0F39E27AA3E}"/>
              </a:ext>
            </a:extLst>
          </p:cNvPr>
          <p:cNvSpPr/>
          <p:nvPr/>
        </p:nvSpPr>
        <p:spPr>
          <a:xfrm>
            <a:off x="6394883" y="3050760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6" name="Obdĺžnik 25">
            <a:extLst>
              <a:ext uri="{FF2B5EF4-FFF2-40B4-BE49-F238E27FC236}">
                <a16:creationId xmlns:a16="http://schemas.microsoft.com/office/drawing/2014/main" id="{1EE7CB99-D784-4600-B9FC-0A8292A67659}"/>
              </a:ext>
            </a:extLst>
          </p:cNvPr>
          <p:cNvSpPr/>
          <p:nvPr/>
        </p:nvSpPr>
        <p:spPr>
          <a:xfrm>
            <a:off x="3018404" y="3499410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7" name="Obdĺžnik 26">
            <a:extLst>
              <a:ext uri="{FF2B5EF4-FFF2-40B4-BE49-F238E27FC236}">
                <a16:creationId xmlns:a16="http://schemas.microsoft.com/office/drawing/2014/main" id="{DE229937-26BE-461C-A2BC-EA22781A8AA5}"/>
              </a:ext>
            </a:extLst>
          </p:cNvPr>
          <p:cNvSpPr/>
          <p:nvPr/>
        </p:nvSpPr>
        <p:spPr>
          <a:xfrm>
            <a:off x="4440315" y="3515042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8" name="Obdĺžnik 27">
            <a:extLst>
              <a:ext uri="{FF2B5EF4-FFF2-40B4-BE49-F238E27FC236}">
                <a16:creationId xmlns:a16="http://schemas.microsoft.com/office/drawing/2014/main" id="{17AC31FA-02F8-4358-B269-DB58C0127968}"/>
              </a:ext>
            </a:extLst>
          </p:cNvPr>
          <p:cNvSpPr/>
          <p:nvPr/>
        </p:nvSpPr>
        <p:spPr>
          <a:xfrm>
            <a:off x="3009530" y="3944136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9" name="Obdĺžnik 28">
            <a:extLst>
              <a:ext uri="{FF2B5EF4-FFF2-40B4-BE49-F238E27FC236}">
                <a16:creationId xmlns:a16="http://schemas.microsoft.com/office/drawing/2014/main" id="{69F53937-1AE9-4AA1-B9A1-10FA846342F4}"/>
              </a:ext>
            </a:extLst>
          </p:cNvPr>
          <p:cNvSpPr/>
          <p:nvPr/>
        </p:nvSpPr>
        <p:spPr>
          <a:xfrm>
            <a:off x="3009530" y="4405354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" name="Obdĺžnik 29">
            <a:extLst>
              <a:ext uri="{FF2B5EF4-FFF2-40B4-BE49-F238E27FC236}">
                <a16:creationId xmlns:a16="http://schemas.microsoft.com/office/drawing/2014/main" id="{9E1F5B87-5A43-4348-B10C-B507799066D8}"/>
              </a:ext>
            </a:extLst>
          </p:cNvPr>
          <p:cNvSpPr/>
          <p:nvPr/>
        </p:nvSpPr>
        <p:spPr>
          <a:xfrm>
            <a:off x="4440315" y="3944136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1" name="Obdĺžnik 30">
            <a:extLst>
              <a:ext uri="{FF2B5EF4-FFF2-40B4-BE49-F238E27FC236}">
                <a16:creationId xmlns:a16="http://schemas.microsoft.com/office/drawing/2014/main" id="{9A608D70-B96E-418F-B723-060A2D199A9A}"/>
              </a:ext>
            </a:extLst>
          </p:cNvPr>
          <p:cNvSpPr/>
          <p:nvPr/>
        </p:nvSpPr>
        <p:spPr>
          <a:xfrm>
            <a:off x="6369731" y="3955834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2" name="Obdĺžnik 31">
            <a:extLst>
              <a:ext uri="{FF2B5EF4-FFF2-40B4-BE49-F238E27FC236}">
                <a16:creationId xmlns:a16="http://schemas.microsoft.com/office/drawing/2014/main" id="{F96A8A9F-E6BD-4B0F-BF5F-5FA1CC1E55B9}"/>
              </a:ext>
            </a:extLst>
          </p:cNvPr>
          <p:cNvSpPr/>
          <p:nvPr/>
        </p:nvSpPr>
        <p:spPr>
          <a:xfrm>
            <a:off x="4440315" y="4392870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3" name="Obdĺžnik 32">
            <a:extLst>
              <a:ext uri="{FF2B5EF4-FFF2-40B4-BE49-F238E27FC236}">
                <a16:creationId xmlns:a16="http://schemas.microsoft.com/office/drawing/2014/main" id="{3E560935-F6ED-4556-A25B-317A3C4A2641}"/>
              </a:ext>
            </a:extLst>
          </p:cNvPr>
          <p:cNvSpPr/>
          <p:nvPr/>
        </p:nvSpPr>
        <p:spPr>
          <a:xfrm>
            <a:off x="6369731" y="4388204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4" name="Obdĺžnik 33">
            <a:extLst>
              <a:ext uri="{FF2B5EF4-FFF2-40B4-BE49-F238E27FC236}">
                <a16:creationId xmlns:a16="http://schemas.microsoft.com/office/drawing/2014/main" id="{EBB5EEF9-7655-404A-8439-B13052131286}"/>
              </a:ext>
            </a:extLst>
          </p:cNvPr>
          <p:cNvSpPr/>
          <p:nvPr/>
        </p:nvSpPr>
        <p:spPr>
          <a:xfrm>
            <a:off x="3001048" y="1642369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mení</a:t>
            </a:r>
          </a:p>
        </p:txBody>
      </p:sp>
      <p:sp>
        <p:nvSpPr>
          <p:cNvPr id="35" name="Obdĺžnik 34">
            <a:extLst>
              <a:ext uri="{FF2B5EF4-FFF2-40B4-BE49-F238E27FC236}">
                <a16:creationId xmlns:a16="http://schemas.microsoft.com/office/drawing/2014/main" id="{93AD9867-4229-49A1-9F1E-42B0378DD53F}"/>
              </a:ext>
            </a:extLst>
          </p:cNvPr>
          <p:cNvSpPr/>
          <p:nvPr/>
        </p:nvSpPr>
        <p:spPr>
          <a:xfrm>
            <a:off x="4435133" y="1652241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mení</a:t>
            </a:r>
          </a:p>
        </p:txBody>
      </p:sp>
      <p:sp>
        <p:nvSpPr>
          <p:cNvPr id="36" name="Obdĺžnik 35">
            <a:extLst>
              <a:ext uri="{FF2B5EF4-FFF2-40B4-BE49-F238E27FC236}">
                <a16:creationId xmlns:a16="http://schemas.microsoft.com/office/drawing/2014/main" id="{0077199B-D436-4262-9DB6-54433DEF5E6E}"/>
              </a:ext>
            </a:extLst>
          </p:cNvPr>
          <p:cNvSpPr/>
          <p:nvPr/>
        </p:nvSpPr>
        <p:spPr>
          <a:xfrm>
            <a:off x="6382562" y="1662113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mení</a:t>
            </a:r>
          </a:p>
        </p:txBody>
      </p:sp>
      <p:sp>
        <p:nvSpPr>
          <p:cNvPr id="37" name="Obdĺžnik 36">
            <a:extLst>
              <a:ext uri="{FF2B5EF4-FFF2-40B4-BE49-F238E27FC236}">
                <a16:creationId xmlns:a16="http://schemas.microsoft.com/office/drawing/2014/main" id="{DCD2F3DE-2ED7-4351-A5E6-0DD6C77ADCE6}"/>
              </a:ext>
            </a:extLst>
          </p:cNvPr>
          <p:cNvSpPr/>
          <p:nvPr/>
        </p:nvSpPr>
        <p:spPr>
          <a:xfrm>
            <a:off x="3001048" y="2104880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mení</a:t>
            </a:r>
          </a:p>
        </p:txBody>
      </p:sp>
      <p:sp>
        <p:nvSpPr>
          <p:cNvPr id="38" name="Obdĺžnik 37">
            <a:extLst>
              <a:ext uri="{FF2B5EF4-FFF2-40B4-BE49-F238E27FC236}">
                <a16:creationId xmlns:a16="http://schemas.microsoft.com/office/drawing/2014/main" id="{2D2FB515-4CBC-4DE2-A5E4-C205CE70AEBD}"/>
              </a:ext>
            </a:extLst>
          </p:cNvPr>
          <p:cNvSpPr/>
          <p:nvPr/>
        </p:nvSpPr>
        <p:spPr>
          <a:xfrm>
            <a:off x="4431978" y="2100919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mení</a:t>
            </a:r>
          </a:p>
        </p:txBody>
      </p:sp>
      <p:sp>
        <p:nvSpPr>
          <p:cNvPr id="39" name="Obdĺžnik 38">
            <a:extLst>
              <a:ext uri="{FF2B5EF4-FFF2-40B4-BE49-F238E27FC236}">
                <a16:creationId xmlns:a16="http://schemas.microsoft.com/office/drawing/2014/main" id="{3BFC28F9-3CC4-49FE-B4F4-6CB872F596D0}"/>
              </a:ext>
            </a:extLst>
          </p:cNvPr>
          <p:cNvSpPr/>
          <p:nvPr/>
        </p:nvSpPr>
        <p:spPr>
          <a:xfrm>
            <a:off x="6426099" y="2111146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mení</a:t>
            </a:r>
          </a:p>
        </p:txBody>
      </p:sp>
      <p:sp>
        <p:nvSpPr>
          <p:cNvPr id="40" name="Obdĺžnik 39">
            <a:extLst>
              <a:ext uri="{FF2B5EF4-FFF2-40B4-BE49-F238E27FC236}">
                <a16:creationId xmlns:a16="http://schemas.microsoft.com/office/drawing/2014/main" id="{5A1AEFC0-C056-4FB9-9A41-23BF58357742}"/>
              </a:ext>
            </a:extLst>
          </p:cNvPr>
          <p:cNvSpPr/>
          <p:nvPr/>
        </p:nvSpPr>
        <p:spPr>
          <a:xfrm>
            <a:off x="4440315" y="2568347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mení</a:t>
            </a:r>
          </a:p>
        </p:txBody>
      </p:sp>
      <p:sp>
        <p:nvSpPr>
          <p:cNvPr id="41" name="Obdĺžnik 40">
            <a:extLst>
              <a:ext uri="{FF2B5EF4-FFF2-40B4-BE49-F238E27FC236}">
                <a16:creationId xmlns:a16="http://schemas.microsoft.com/office/drawing/2014/main" id="{FD745351-D772-4240-9638-0D3B89D96103}"/>
              </a:ext>
            </a:extLst>
          </p:cNvPr>
          <p:cNvSpPr/>
          <p:nvPr/>
        </p:nvSpPr>
        <p:spPr>
          <a:xfrm>
            <a:off x="3018404" y="3944136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mení</a:t>
            </a:r>
          </a:p>
        </p:txBody>
      </p:sp>
      <p:sp>
        <p:nvSpPr>
          <p:cNvPr id="42" name="Obdĺžnik 41">
            <a:extLst>
              <a:ext uri="{FF2B5EF4-FFF2-40B4-BE49-F238E27FC236}">
                <a16:creationId xmlns:a16="http://schemas.microsoft.com/office/drawing/2014/main" id="{AAAF9586-79F8-4CAD-9D89-CF9B3ECC250F}"/>
              </a:ext>
            </a:extLst>
          </p:cNvPr>
          <p:cNvSpPr/>
          <p:nvPr/>
        </p:nvSpPr>
        <p:spPr>
          <a:xfrm>
            <a:off x="4431441" y="3944136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mení</a:t>
            </a:r>
          </a:p>
        </p:txBody>
      </p:sp>
      <p:sp>
        <p:nvSpPr>
          <p:cNvPr id="43" name="Obdĺžnik 42">
            <a:extLst>
              <a:ext uri="{FF2B5EF4-FFF2-40B4-BE49-F238E27FC236}">
                <a16:creationId xmlns:a16="http://schemas.microsoft.com/office/drawing/2014/main" id="{8E907370-324D-4A8A-9BB7-1F9D41D63FB8}"/>
              </a:ext>
            </a:extLst>
          </p:cNvPr>
          <p:cNvSpPr/>
          <p:nvPr/>
        </p:nvSpPr>
        <p:spPr>
          <a:xfrm>
            <a:off x="6376899" y="3976008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mení</a:t>
            </a:r>
          </a:p>
        </p:txBody>
      </p:sp>
      <p:sp>
        <p:nvSpPr>
          <p:cNvPr id="44" name="Obdĺžnik 43">
            <a:extLst>
              <a:ext uri="{FF2B5EF4-FFF2-40B4-BE49-F238E27FC236}">
                <a16:creationId xmlns:a16="http://schemas.microsoft.com/office/drawing/2014/main" id="{11BE9E61-A497-4C63-8705-0CB014166113}"/>
              </a:ext>
            </a:extLst>
          </p:cNvPr>
          <p:cNvSpPr/>
          <p:nvPr/>
        </p:nvSpPr>
        <p:spPr>
          <a:xfrm>
            <a:off x="3009530" y="4405354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mení</a:t>
            </a:r>
          </a:p>
        </p:txBody>
      </p:sp>
      <p:sp>
        <p:nvSpPr>
          <p:cNvPr id="45" name="Obdĺžnik 44">
            <a:extLst>
              <a:ext uri="{FF2B5EF4-FFF2-40B4-BE49-F238E27FC236}">
                <a16:creationId xmlns:a16="http://schemas.microsoft.com/office/drawing/2014/main" id="{23715731-008E-4C8F-98CD-0FCB5A310F68}"/>
              </a:ext>
            </a:extLst>
          </p:cNvPr>
          <p:cNvSpPr/>
          <p:nvPr/>
        </p:nvSpPr>
        <p:spPr>
          <a:xfrm>
            <a:off x="4440315" y="4421791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mení</a:t>
            </a:r>
          </a:p>
        </p:txBody>
      </p:sp>
      <p:sp>
        <p:nvSpPr>
          <p:cNvPr id="46" name="Obdĺžnik 45">
            <a:extLst>
              <a:ext uri="{FF2B5EF4-FFF2-40B4-BE49-F238E27FC236}">
                <a16:creationId xmlns:a16="http://schemas.microsoft.com/office/drawing/2014/main" id="{37122283-410F-449E-A751-16575AA4DA03}"/>
              </a:ext>
            </a:extLst>
          </p:cNvPr>
          <p:cNvSpPr/>
          <p:nvPr/>
        </p:nvSpPr>
        <p:spPr>
          <a:xfrm>
            <a:off x="6369040" y="4405354"/>
            <a:ext cx="798990" cy="284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mení</a:t>
            </a:r>
          </a:p>
        </p:txBody>
      </p:sp>
      <p:sp>
        <p:nvSpPr>
          <p:cNvPr id="47" name="Obdĺžnik 46">
            <a:extLst>
              <a:ext uri="{FF2B5EF4-FFF2-40B4-BE49-F238E27FC236}">
                <a16:creationId xmlns:a16="http://schemas.microsoft.com/office/drawing/2014/main" id="{B01D0720-AE31-4828-A0E1-9FE2104EBFB9}"/>
              </a:ext>
            </a:extLst>
          </p:cNvPr>
          <p:cNvSpPr/>
          <p:nvPr/>
        </p:nvSpPr>
        <p:spPr>
          <a:xfrm>
            <a:off x="2898529" y="2593521"/>
            <a:ext cx="1038740" cy="3005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nemení</a:t>
            </a:r>
          </a:p>
        </p:txBody>
      </p:sp>
      <p:sp>
        <p:nvSpPr>
          <p:cNvPr id="48" name="Obdĺžnik 47">
            <a:extLst>
              <a:ext uri="{FF2B5EF4-FFF2-40B4-BE49-F238E27FC236}">
                <a16:creationId xmlns:a16="http://schemas.microsoft.com/office/drawing/2014/main" id="{47C93E7A-1726-4613-9CFE-A10DF30AB020}"/>
              </a:ext>
            </a:extLst>
          </p:cNvPr>
          <p:cNvSpPr/>
          <p:nvPr/>
        </p:nvSpPr>
        <p:spPr>
          <a:xfrm>
            <a:off x="6257024" y="2564516"/>
            <a:ext cx="1038740" cy="3005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nemení</a:t>
            </a:r>
          </a:p>
        </p:txBody>
      </p:sp>
      <p:sp>
        <p:nvSpPr>
          <p:cNvPr id="49" name="Obdĺžnik 48">
            <a:extLst>
              <a:ext uri="{FF2B5EF4-FFF2-40B4-BE49-F238E27FC236}">
                <a16:creationId xmlns:a16="http://schemas.microsoft.com/office/drawing/2014/main" id="{2B7C97D5-7EC9-40EA-A3B7-5CDD244E6A23}"/>
              </a:ext>
            </a:extLst>
          </p:cNvPr>
          <p:cNvSpPr/>
          <p:nvPr/>
        </p:nvSpPr>
        <p:spPr>
          <a:xfrm>
            <a:off x="2889655" y="3046465"/>
            <a:ext cx="1038740" cy="3005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nemení</a:t>
            </a:r>
          </a:p>
        </p:txBody>
      </p:sp>
      <p:sp>
        <p:nvSpPr>
          <p:cNvPr id="50" name="Obdĺžnik 49">
            <a:extLst>
              <a:ext uri="{FF2B5EF4-FFF2-40B4-BE49-F238E27FC236}">
                <a16:creationId xmlns:a16="http://schemas.microsoft.com/office/drawing/2014/main" id="{01FD6D5F-C796-4C8E-819A-95F47CE7B022}"/>
              </a:ext>
            </a:extLst>
          </p:cNvPr>
          <p:cNvSpPr/>
          <p:nvPr/>
        </p:nvSpPr>
        <p:spPr>
          <a:xfrm>
            <a:off x="4394182" y="3032602"/>
            <a:ext cx="1038740" cy="3005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nemení</a:t>
            </a:r>
          </a:p>
        </p:txBody>
      </p:sp>
      <p:sp>
        <p:nvSpPr>
          <p:cNvPr id="51" name="Obdĺžnik 50">
            <a:extLst>
              <a:ext uri="{FF2B5EF4-FFF2-40B4-BE49-F238E27FC236}">
                <a16:creationId xmlns:a16="http://schemas.microsoft.com/office/drawing/2014/main" id="{04110DCB-89F9-4E78-B692-FB590360E24D}"/>
              </a:ext>
            </a:extLst>
          </p:cNvPr>
          <p:cNvSpPr/>
          <p:nvPr/>
        </p:nvSpPr>
        <p:spPr>
          <a:xfrm>
            <a:off x="6239710" y="3067753"/>
            <a:ext cx="1038740" cy="3005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nemení</a:t>
            </a:r>
          </a:p>
        </p:txBody>
      </p:sp>
      <p:sp>
        <p:nvSpPr>
          <p:cNvPr id="52" name="Obdĺžnik 51">
            <a:extLst>
              <a:ext uri="{FF2B5EF4-FFF2-40B4-BE49-F238E27FC236}">
                <a16:creationId xmlns:a16="http://schemas.microsoft.com/office/drawing/2014/main" id="{5C9F40BA-771D-4807-B767-8A0B1C339B2F}"/>
              </a:ext>
            </a:extLst>
          </p:cNvPr>
          <p:cNvSpPr/>
          <p:nvPr/>
        </p:nvSpPr>
        <p:spPr>
          <a:xfrm>
            <a:off x="2946530" y="3506823"/>
            <a:ext cx="1038740" cy="3005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nemení</a:t>
            </a:r>
          </a:p>
        </p:txBody>
      </p:sp>
      <p:sp>
        <p:nvSpPr>
          <p:cNvPr id="53" name="Obdĺžnik 52">
            <a:extLst>
              <a:ext uri="{FF2B5EF4-FFF2-40B4-BE49-F238E27FC236}">
                <a16:creationId xmlns:a16="http://schemas.microsoft.com/office/drawing/2014/main" id="{97D24118-EF4A-4A33-8B7B-F1FCB8DFA48B}"/>
              </a:ext>
            </a:extLst>
          </p:cNvPr>
          <p:cNvSpPr/>
          <p:nvPr/>
        </p:nvSpPr>
        <p:spPr>
          <a:xfrm>
            <a:off x="4354690" y="3480760"/>
            <a:ext cx="1038740" cy="3005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nemení</a:t>
            </a:r>
          </a:p>
        </p:txBody>
      </p:sp>
      <p:sp>
        <p:nvSpPr>
          <p:cNvPr id="54" name="Obdĺžnik 53">
            <a:extLst>
              <a:ext uri="{FF2B5EF4-FFF2-40B4-BE49-F238E27FC236}">
                <a16:creationId xmlns:a16="http://schemas.microsoft.com/office/drawing/2014/main" id="{ABDF4DC2-F268-4F12-B12A-D23186C678DE}"/>
              </a:ext>
            </a:extLst>
          </p:cNvPr>
          <p:cNvSpPr/>
          <p:nvPr/>
        </p:nvSpPr>
        <p:spPr>
          <a:xfrm>
            <a:off x="6234857" y="3519866"/>
            <a:ext cx="1038740" cy="3005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nemení</a:t>
            </a:r>
          </a:p>
        </p:txBody>
      </p:sp>
      <p:pic>
        <p:nvPicPr>
          <p:cNvPr id="3074" name="Picture 2" descr="Image result for doog">
            <a:extLst>
              <a:ext uri="{FF2B5EF4-FFF2-40B4-BE49-F238E27FC236}">
                <a16:creationId xmlns:a16="http://schemas.microsoft.com/office/drawing/2014/main" id="{7311AB36-281B-4774-9542-5B5364764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908" y="223380"/>
            <a:ext cx="1571715" cy="235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hen">
            <a:extLst>
              <a:ext uri="{FF2B5EF4-FFF2-40B4-BE49-F238E27FC236}">
                <a16:creationId xmlns:a16="http://schemas.microsoft.com/office/drawing/2014/main" id="{597B5EAB-B0E0-486C-8F3D-C8C7ADAD3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85" y="2445812"/>
            <a:ext cx="3274541" cy="234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otec syn">
            <a:extLst>
              <a:ext uri="{FF2B5EF4-FFF2-40B4-BE49-F238E27FC236}">
                <a16:creationId xmlns:a16="http://schemas.microsoft.com/office/drawing/2014/main" id="{E6C23CC9-D4D3-435D-A61B-DAC51F7A6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462" y="5081659"/>
            <a:ext cx="3204802" cy="168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2153265" y="5692877"/>
            <a:ext cx="636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/>
              <a:t>Čo sa mení, čo sa nemení?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335476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icken Embryo Development">
            <a:hlinkClick r:id="" action="ppaction://media"/>
            <a:extLst>
              <a:ext uri="{FF2B5EF4-FFF2-40B4-BE49-F238E27FC236}">
                <a16:creationId xmlns:a16="http://schemas.microsoft.com/office/drawing/2014/main" id="{5329D250-33B1-4618-AAAD-B2377954B8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4974" y="357327"/>
            <a:ext cx="8342051" cy="4692404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1BA66FAB-A35C-4EF5-B967-CFE7997ED51D}"/>
              </a:ext>
            </a:extLst>
          </p:cNvPr>
          <p:cNvSpPr/>
          <p:nvPr/>
        </p:nvSpPr>
        <p:spPr>
          <a:xfrm>
            <a:off x="3364610" y="5216009"/>
            <a:ext cx="5462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hlinkClick r:id="rId5"/>
              </a:rPr>
              <a:t>https://www.youtube.com/watch?v=PedajVADLGw</a:t>
            </a:r>
            <a:endParaRPr lang="sk-SK" dirty="0"/>
          </a:p>
        </p:txBody>
      </p:sp>
      <p:sp>
        <p:nvSpPr>
          <p:cNvPr id="2" name="BlokTextu 1"/>
          <p:cNvSpPr txBox="1"/>
          <p:nvPr/>
        </p:nvSpPr>
        <p:spPr>
          <a:xfrm>
            <a:off x="4188542" y="5869858"/>
            <a:ext cx="530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vajíčka po kuriatko (21 dní) - video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5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E289552C-A62C-4C6E-BD08-AC3E9CF2D695}"/>
              </a:ext>
            </a:extLst>
          </p:cNvPr>
          <p:cNvGrpSpPr>
            <a:grpSpLocks/>
          </p:cNvGrpSpPr>
          <p:nvPr/>
        </p:nvGrpSpPr>
        <p:grpSpPr bwMode="auto">
          <a:xfrm>
            <a:off x="6869337" y="-163132"/>
            <a:ext cx="5040561" cy="6669360"/>
            <a:chOff x="3707904" y="1553"/>
            <a:chExt cx="5074628" cy="6646954"/>
          </a:xfrm>
        </p:grpSpPr>
        <p:pic>
          <p:nvPicPr>
            <p:cNvPr id="3" name="Obrázok 2">
              <a:extLst>
                <a:ext uri="{FF2B5EF4-FFF2-40B4-BE49-F238E27FC236}">
                  <a16:creationId xmlns:a16="http://schemas.microsoft.com/office/drawing/2014/main" id="{81A867C3-2F63-4BA2-9318-F930B48CB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4454250" y="1553"/>
              <a:ext cx="4328282" cy="6368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Obdĺžnik 3">
              <a:extLst>
                <a:ext uri="{FF2B5EF4-FFF2-40B4-BE49-F238E27FC236}">
                  <a16:creationId xmlns:a16="http://schemas.microsoft.com/office/drawing/2014/main" id="{C7335BC6-33D5-430F-A317-F834BF8B3378}"/>
                </a:ext>
              </a:extLst>
            </p:cNvPr>
            <p:cNvSpPr/>
            <p:nvPr/>
          </p:nvSpPr>
          <p:spPr>
            <a:xfrm>
              <a:off x="5019432" y="1201720"/>
              <a:ext cx="1424262" cy="411168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k-SK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VAJÍČKO</a:t>
              </a:r>
            </a:p>
          </p:txBody>
        </p:sp>
        <p:sp>
          <p:nvSpPr>
            <p:cNvPr id="5" name="Obdĺžnik 4">
              <a:extLst>
                <a:ext uri="{FF2B5EF4-FFF2-40B4-BE49-F238E27FC236}">
                  <a16:creationId xmlns:a16="http://schemas.microsoft.com/office/drawing/2014/main" id="{46AE96C5-F9FC-447D-87DC-B8EB88732366}"/>
                </a:ext>
              </a:extLst>
            </p:cNvPr>
            <p:cNvSpPr/>
            <p:nvPr/>
          </p:nvSpPr>
          <p:spPr>
            <a:xfrm>
              <a:off x="3707904" y="2686052"/>
              <a:ext cx="1927596" cy="411169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sk-SK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LARVA  (ŽUBRIENKA)</a:t>
              </a:r>
            </a:p>
          </p:txBody>
        </p:sp>
        <p:sp>
          <p:nvSpPr>
            <p:cNvPr id="6" name="Obdĺžnik 5">
              <a:extLst>
                <a:ext uri="{FF2B5EF4-FFF2-40B4-BE49-F238E27FC236}">
                  <a16:creationId xmlns:a16="http://schemas.microsoft.com/office/drawing/2014/main" id="{719EB2F5-CD77-4EE7-8B43-97344F356EB4}"/>
                </a:ext>
              </a:extLst>
            </p:cNvPr>
            <p:cNvSpPr/>
            <p:nvPr/>
          </p:nvSpPr>
          <p:spPr>
            <a:xfrm>
              <a:off x="6604062" y="6237339"/>
              <a:ext cx="1854557" cy="411168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k-SK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DOSPELÁ  ŽABA</a:t>
              </a:r>
            </a:p>
          </p:txBody>
        </p:sp>
      </p:grpSp>
      <p:sp>
        <p:nvSpPr>
          <p:cNvPr id="7" name="BlokTextu 6">
            <a:extLst>
              <a:ext uri="{FF2B5EF4-FFF2-40B4-BE49-F238E27FC236}">
                <a16:creationId xmlns:a16="http://schemas.microsoft.com/office/drawing/2014/main" id="{F9FBDF80-8B1E-4DA1-A969-38F1F01F7022}"/>
              </a:ext>
            </a:extLst>
          </p:cNvPr>
          <p:cNvSpPr txBox="1"/>
          <p:nvPr/>
        </p:nvSpPr>
        <p:spPr>
          <a:xfrm>
            <a:off x="1894715" y="436486"/>
            <a:ext cx="313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Skokan zelený</a:t>
            </a:r>
          </a:p>
        </p:txBody>
      </p:sp>
      <p:pic>
        <p:nvPicPr>
          <p:cNvPr id="8" name="Od vajíčka k žabke (from egg to toad)_XOgSDQ5X-NA_1080p">
            <a:hlinkClick r:id="" action="ppaction://media"/>
            <a:extLst>
              <a:ext uri="{FF2B5EF4-FFF2-40B4-BE49-F238E27FC236}">
                <a16:creationId xmlns:a16="http://schemas.microsoft.com/office/drawing/2014/main" id="{70196F46-9683-44DA-A763-EBC26D4364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553" y="1289633"/>
            <a:ext cx="6356142" cy="3575330"/>
          </a:xfrm>
          <a:prstGeom prst="rect">
            <a:avLst/>
          </a:prstGeom>
        </p:spPr>
      </p:pic>
      <p:sp>
        <p:nvSpPr>
          <p:cNvPr id="9" name="Obdĺžnik 8">
            <a:extLst>
              <a:ext uri="{FF2B5EF4-FFF2-40B4-BE49-F238E27FC236}">
                <a16:creationId xmlns:a16="http://schemas.microsoft.com/office/drawing/2014/main" id="{9A7E2B1E-D829-438F-AA3E-E70A14988072}"/>
              </a:ext>
            </a:extLst>
          </p:cNvPr>
          <p:cNvSpPr/>
          <p:nvPr/>
        </p:nvSpPr>
        <p:spPr>
          <a:xfrm>
            <a:off x="223603" y="5025612"/>
            <a:ext cx="6510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hlinkClick r:id="rId6"/>
              </a:rPr>
              <a:t>https://www.youtube.com/watch?v=XOgSDQ5X-NA&amp;t=17s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5198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878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5868642B-99EF-40BC-A44D-B8059A7BBF33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97394" y="1420428"/>
            <a:ext cx="10011422" cy="46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C1F4FCEC-B897-4FF4-8A63-1BA1D7DF585D}"/>
              </a:ext>
            </a:extLst>
          </p:cNvPr>
          <p:cNvSpPr txBox="1"/>
          <p:nvPr/>
        </p:nvSpPr>
        <p:spPr>
          <a:xfrm>
            <a:off x="4529091" y="587643"/>
            <a:ext cx="313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Koník lúčny</a:t>
            </a:r>
          </a:p>
        </p:txBody>
      </p:sp>
    </p:spTree>
    <p:extLst>
      <p:ext uri="{BB962C8B-B14F-4D97-AF65-F5344CB8AC3E}">
        <p14:creationId xmlns:p14="http://schemas.microsoft.com/office/powerpoint/2010/main" val="406581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197C08BA-D6EE-4BAE-9189-21992C64E5BD}"/>
              </a:ext>
            </a:extLst>
          </p:cNvPr>
          <p:cNvGrpSpPr>
            <a:grpSpLocks/>
          </p:cNvGrpSpPr>
          <p:nvPr/>
        </p:nvGrpSpPr>
        <p:grpSpPr bwMode="auto">
          <a:xfrm>
            <a:off x="1308777" y="933064"/>
            <a:ext cx="9166873" cy="5690316"/>
            <a:chOff x="1358033" y="557695"/>
            <a:chExt cx="7785967" cy="5895641"/>
          </a:xfrm>
        </p:grpSpPr>
        <p:pic>
          <p:nvPicPr>
            <p:cNvPr id="3" name="Obrázok 2">
              <a:extLst>
                <a:ext uri="{FF2B5EF4-FFF2-40B4-BE49-F238E27FC236}">
                  <a16:creationId xmlns:a16="http://schemas.microsoft.com/office/drawing/2014/main" id="{0757BDDB-E135-49A9-80C0-AE62F57CF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1358033" y="640162"/>
              <a:ext cx="7785967" cy="5639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Obdĺžnik 3">
              <a:extLst>
                <a:ext uri="{FF2B5EF4-FFF2-40B4-BE49-F238E27FC236}">
                  <a16:creationId xmlns:a16="http://schemas.microsoft.com/office/drawing/2014/main" id="{26FEBA9F-67DA-4ACF-86EE-28FC4D7697D6}"/>
                </a:ext>
              </a:extLst>
            </p:cNvPr>
            <p:cNvSpPr/>
            <p:nvPr/>
          </p:nvSpPr>
          <p:spPr>
            <a:xfrm>
              <a:off x="2484660" y="557695"/>
              <a:ext cx="1637902" cy="504117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k-SK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VAJÍČKO</a:t>
              </a:r>
            </a:p>
          </p:txBody>
        </p:sp>
        <p:sp>
          <p:nvSpPr>
            <p:cNvPr id="5" name="Obdĺžnik 4">
              <a:extLst>
                <a:ext uri="{FF2B5EF4-FFF2-40B4-BE49-F238E27FC236}">
                  <a16:creationId xmlns:a16="http://schemas.microsoft.com/office/drawing/2014/main" id="{26E6071E-12B1-45BA-82F8-6F0EBE860415}"/>
                </a:ext>
              </a:extLst>
            </p:cNvPr>
            <p:cNvSpPr/>
            <p:nvPr/>
          </p:nvSpPr>
          <p:spPr>
            <a:xfrm>
              <a:off x="6443379" y="557695"/>
              <a:ext cx="1639728" cy="504117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sk-SK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LARVA</a:t>
              </a:r>
            </a:p>
          </p:txBody>
        </p:sp>
        <p:sp>
          <p:nvSpPr>
            <p:cNvPr id="6" name="Obdĺžnik 5">
              <a:extLst>
                <a:ext uri="{FF2B5EF4-FFF2-40B4-BE49-F238E27FC236}">
                  <a16:creationId xmlns:a16="http://schemas.microsoft.com/office/drawing/2014/main" id="{F3B53BDB-86FA-4E0A-92EC-02E401726768}"/>
                </a:ext>
              </a:extLst>
            </p:cNvPr>
            <p:cNvSpPr/>
            <p:nvPr/>
          </p:nvSpPr>
          <p:spPr>
            <a:xfrm>
              <a:off x="6731883" y="4471902"/>
              <a:ext cx="1637902" cy="504118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sk-SK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KUKLA</a:t>
              </a:r>
            </a:p>
          </p:txBody>
        </p:sp>
        <p:sp>
          <p:nvSpPr>
            <p:cNvPr id="7" name="Obdĺžnik 6">
              <a:extLst>
                <a:ext uri="{FF2B5EF4-FFF2-40B4-BE49-F238E27FC236}">
                  <a16:creationId xmlns:a16="http://schemas.microsoft.com/office/drawing/2014/main" id="{33BF01CF-C281-4460-9BDC-318DA8B0D625}"/>
                </a:ext>
              </a:extLst>
            </p:cNvPr>
            <p:cNvSpPr/>
            <p:nvPr/>
          </p:nvSpPr>
          <p:spPr>
            <a:xfrm>
              <a:off x="2700126" y="5949219"/>
              <a:ext cx="2132741" cy="504117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k-SK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DOSPELÝ  MOTÝĽ</a:t>
              </a:r>
            </a:p>
          </p:txBody>
        </p:sp>
      </p:grpSp>
      <p:sp>
        <p:nvSpPr>
          <p:cNvPr id="8" name="BlokTextu 7">
            <a:extLst>
              <a:ext uri="{FF2B5EF4-FFF2-40B4-BE49-F238E27FC236}">
                <a16:creationId xmlns:a16="http://schemas.microsoft.com/office/drawing/2014/main" id="{4EEE7B9B-2660-422B-820B-8FDEDF40AB50}"/>
              </a:ext>
            </a:extLst>
          </p:cNvPr>
          <p:cNvSpPr txBox="1"/>
          <p:nvPr/>
        </p:nvSpPr>
        <p:spPr>
          <a:xfrm>
            <a:off x="4162234" y="234620"/>
            <a:ext cx="313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Mlynárik kapustový</a:t>
            </a:r>
          </a:p>
        </p:txBody>
      </p:sp>
    </p:spTree>
    <p:extLst>
      <p:ext uri="{BB962C8B-B14F-4D97-AF65-F5344CB8AC3E}">
        <p14:creationId xmlns:p14="http://schemas.microsoft.com/office/powerpoint/2010/main" val="221438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EB98C29A-DE03-47BC-9404-C51363F0E83C}"/>
              </a:ext>
            </a:extLst>
          </p:cNvPr>
          <p:cNvSpPr txBox="1"/>
          <p:nvPr/>
        </p:nvSpPr>
        <p:spPr>
          <a:xfrm>
            <a:off x="-2636371" y="0"/>
            <a:ext cx="9809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8000" b="1" dirty="0"/>
              <a:t>ÚLOHA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0559358A-4E58-4C53-8732-EDAC44D3D903}"/>
              </a:ext>
            </a:extLst>
          </p:cNvPr>
          <p:cNvSpPr txBox="1"/>
          <p:nvPr/>
        </p:nvSpPr>
        <p:spPr>
          <a:xfrm>
            <a:off x="6715125" y="4876801"/>
            <a:ext cx="6033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8000" b="1" dirty="0"/>
              <a:t>PEXESO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E750686-E3A5-4AB1-8DE9-F544BEDD376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1" t="4952" r="15274" b="1358"/>
          <a:stretch/>
        </p:blipFill>
        <p:spPr bwMode="auto">
          <a:xfrm>
            <a:off x="2807017" y="1200150"/>
            <a:ext cx="5479733" cy="3600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348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952B42C2-AD61-4A11-896C-BD02EC9D8C70}"/>
              </a:ext>
            </a:extLst>
          </p:cNvPr>
          <p:cNvSpPr txBox="1"/>
          <p:nvPr/>
        </p:nvSpPr>
        <p:spPr>
          <a:xfrm>
            <a:off x="656948" y="2148396"/>
            <a:ext cx="10324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Všetky </a:t>
            </a:r>
            <a:r>
              <a:rPr lang="sk-SK" dirty="0" smtClean="0"/>
              <a:t>_________________, </a:t>
            </a:r>
            <a:r>
              <a:rPr lang="sk-SK" dirty="0"/>
              <a:t>aj </a:t>
            </a:r>
            <a:r>
              <a:rPr lang="sk-SK" dirty="0" smtClean="0"/>
              <a:t>__________________, </a:t>
            </a:r>
            <a:r>
              <a:rPr lang="sk-SK" dirty="0"/>
              <a:t>sa počas svojho života postupne menia.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3AAA7596-FCEB-4B77-AE52-D8BAD3B57D3B}"/>
              </a:ext>
            </a:extLst>
          </p:cNvPr>
          <p:cNvSpPr txBox="1"/>
          <p:nvPr/>
        </p:nvSpPr>
        <p:spPr>
          <a:xfrm>
            <a:off x="656948" y="2916653"/>
            <a:ext cx="10324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Živočíchy rastú, _________________ sa, _______________________ a </a:t>
            </a:r>
            <a:r>
              <a:rPr lang="sk-SK" dirty="0" smtClean="0"/>
              <a:t>____________________.</a:t>
            </a:r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724F8278-9E27-4ED2-9ACB-30BB271693CE}"/>
              </a:ext>
            </a:extLst>
          </p:cNvPr>
          <p:cNvSpPr txBox="1"/>
          <p:nvPr/>
        </p:nvSpPr>
        <p:spPr>
          <a:xfrm>
            <a:off x="2894120" y="532660"/>
            <a:ext cx="581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/>
              <a:t>Zápisník cestovateľov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291C83FB-B714-4F32-898A-DCF787CE1D2E}"/>
              </a:ext>
            </a:extLst>
          </p:cNvPr>
          <p:cNvSpPr txBox="1"/>
          <p:nvPr/>
        </p:nvSpPr>
        <p:spPr>
          <a:xfrm>
            <a:off x="1641655" y="2068498"/>
            <a:ext cx="2032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i="1" dirty="0">
                <a:solidFill>
                  <a:srgbClr val="FF0000"/>
                </a:solidFill>
              </a:rPr>
              <a:t>živočíchy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EC27456F-98DD-4C2D-A3FA-69251DD30D82}"/>
              </a:ext>
            </a:extLst>
          </p:cNvPr>
          <p:cNvSpPr txBox="1"/>
          <p:nvPr/>
        </p:nvSpPr>
        <p:spPr>
          <a:xfrm>
            <a:off x="4146924" y="2104008"/>
            <a:ext cx="2032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i="1" dirty="0">
                <a:solidFill>
                  <a:srgbClr val="FF0000"/>
                </a:solidFill>
              </a:rPr>
              <a:t>človek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CE4D1B3D-D00C-4300-B959-12B3954B231F}"/>
              </a:ext>
            </a:extLst>
          </p:cNvPr>
          <p:cNvSpPr txBox="1"/>
          <p:nvPr/>
        </p:nvSpPr>
        <p:spPr>
          <a:xfrm>
            <a:off x="2644066" y="2836755"/>
            <a:ext cx="2032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i="1" dirty="0">
                <a:solidFill>
                  <a:srgbClr val="FF0000"/>
                </a:solidFill>
              </a:rPr>
              <a:t>vyvíjajú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D559505F-4E7B-4DC5-8A5D-F414FE23D206}"/>
              </a:ext>
            </a:extLst>
          </p:cNvPr>
          <p:cNvSpPr txBox="1"/>
          <p:nvPr/>
        </p:nvSpPr>
        <p:spPr>
          <a:xfrm>
            <a:off x="5175681" y="2836755"/>
            <a:ext cx="2032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i="1" dirty="0">
                <a:solidFill>
                  <a:srgbClr val="FF0000"/>
                </a:solidFill>
              </a:rPr>
              <a:t>dospievajú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EF804AF-952C-47EE-96E0-E2657249CF52}"/>
              </a:ext>
            </a:extLst>
          </p:cNvPr>
          <p:cNvSpPr txBox="1"/>
          <p:nvPr/>
        </p:nvSpPr>
        <p:spPr>
          <a:xfrm>
            <a:off x="8078679" y="2836755"/>
            <a:ext cx="2032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i="1" dirty="0">
                <a:solidFill>
                  <a:srgbClr val="FF0000"/>
                </a:solidFill>
              </a:rPr>
              <a:t>starnú</a:t>
            </a:r>
          </a:p>
        </p:txBody>
      </p:sp>
    </p:spTree>
    <p:extLst>
      <p:ext uri="{BB962C8B-B14F-4D97-AF65-F5344CB8AC3E}">
        <p14:creationId xmlns:p14="http://schemas.microsoft.com/office/powerpoint/2010/main" val="342866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68366CDA-EBE7-43E8-9089-53DA52EFD842}"/>
              </a:ext>
            </a:extLst>
          </p:cNvPr>
          <p:cNvSpPr txBox="1"/>
          <p:nvPr/>
        </p:nvSpPr>
        <p:spPr>
          <a:xfrm>
            <a:off x="2112885" y="949911"/>
            <a:ext cx="8797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dirty="0"/>
              <a:t>Ďakujem za pozornosť!</a:t>
            </a:r>
          </a:p>
        </p:txBody>
      </p:sp>
      <p:pic>
        <p:nvPicPr>
          <p:cNvPr id="10242" name="Picture 2" descr="Image result for bye gif smile">
            <a:extLst>
              <a:ext uri="{FF2B5EF4-FFF2-40B4-BE49-F238E27FC236}">
                <a16:creationId xmlns:a16="http://schemas.microsoft.com/office/drawing/2014/main" id="{381957F3-FFFB-4A71-8B8C-C94BDB9991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031" y="2079676"/>
            <a:ext cx="6527445" cy="382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87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teniatko vlciak">
            <a:extLst>
              <a:ext uri="{FF2B5EF4-FFF2-40B4-BE49-F238E27FC236}">
                <a16:creationId xmlns:a16="http://schemas.microsoft.com/office/drawing/2014/main" id="{95C9633E-F11B-45D3-B2CC-C3B32322C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6" y="790565"/>
            <a:ext cx="2530136" cy="189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teniatko vlciak">
            <a:extLst>
              <a:ext uri="{FF2B5EF4-FFF2-40B4-BE49-F238E27FC236}">
                <a16:creationId xmlns:a16="http://schemas.microsoft.com/office/drawing/2014/main" id="{0122EB87-8594-4CEA-B6B6-9F1538A9A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946" y="809832"/>
            <a:ext cx="2533209" cy="189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teniatko vlciak">
            <a:extLst>
              <a:ext uri="{FF2B5EF4-FFF2-40B4-BE49-F238E27FC236}">
                <a16:creationId xmlns:a16="http://schemas.microsoft.com/office/drawing/2014/main" id="{68AF6488-3B3E-410C-AAC6-2BA8C901C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786" y="782795"/>
            <a:ext cx="2530136" cy="189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vlciak">
            <a:extLst>
              <a:ext uri="{FF2B5EF4-FFF2-40B4-BE49-F238E27FC236}">
                <a16:creationId xmlns:a16="http://schemas.microsoft.com/office/drawing/2014/main" id="{BBC20F7B-EDF4-43C8-965A-4F7A1D22C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553" y="782795"/>
            <a:ext cx="2531012" cy="18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F21D2760-6928-4246-9068-B4029BF9CAB1}"/>
              </a:ext>
            </a:extLst>
          </p:cNvPr>
          <p:cNvSpPr txBox="1"/>
          <p:nvPr/>
        </p:nvSpPr>
        <p:spPr>
          <a:xfrm>
            <a:off x="4154748" y="112280"/>
            <a:ext cx="475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Je pes na obrázkoch rovnaký?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84D4A5C-A529-46DF-B302-CF7E172FB9B1}"/>
              </a:ext>
            </a:extLst>
          </p:cNvPr>
          <p:cNvSpPr txBox="1"/>
          <p:nvPr/>
        </p:nvSpPr>
        <p:spPr>
          <a:xfrm>
            <a:off x="560439" y="3207800"/>
            <a:ext cx="10311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/>
              <a:t>Všetky živočíchy, aj človek sa počas svojho života postupne </a:t>
            </a:r>
            <a:r>
              <a:rPr lang="sk-SK" sz="2400" b="1" dirty="0" smtClean="0"/>
              <a:t>menia:</a:t>
            </a:r>
            <a:endParaRPr lang="sk-SK" sz="2400" b="1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CFA3B839-8E4A-4BB0-9CD1-536E8ACE133D}"/>
              </a:ext>
            </a:extLst>
          </p:cNvPr>
          <p:cNvSpPr txBox="1"/>
          <p:nvPr/>
        </p:nvSpPr>
        <p:spPr>
          <a:xfrm>
            <a:off x="1495456" y="3896799"/>
            <a:ext cx="83893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k-SK" sz="2800" b="1" dirty="0"/>
              <a:t>rastú,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k-SK" sz="2800" b="1" dirty="0"/>
              <a:t>vyvíjajú sa,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k-SK" sz="2800" b="1" dirty="0"/>
              <a:t>dospievajú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k-SK" sz="2800" b="1" dirty="0"/>
              <a:t>starnú.</a:t>
            </a:r>
          </a:p>
        </p:txBody>
      </p:sp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31878B05-29E2-4FE6-BFD8-529B8D8313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166" r="14036"/>
          <a:stretch/>
        </p:blipFill>
        <p:spPr>
          <a:xfrm>
            <a:off x="181885" y="958788"/>
            <a:ext cx="7605201" cy="5876459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13D5637A-D22A-4794-ADA3-3E874B585428}"/>
              </a:ext>
            </a:extLst>
          </p:cNvPr>
          <p:cNvSpPr txBox="1">
            <a:spLocks/>
          </p:cNvSpPr>
          <p:nvPr/>
        </p:nvSpPr>
        <p:spPr>
          <a:xfrm>
            <a:off x="181885" y="215283"/>
            <a:ext cx="5783909" cy="7435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/>
              <a:t>Aj človek sa mení ...</a:t>
            </a:r>
          </a:p>
        </p:txBody>
      </p:sp>
      <p:sp>
        <p:nvSpPr>
          <p:cNvPr id="4" name="Zástupný objekt pre text 2">
            <a:extLst>
              <a:ext uri="{FF2B5EF4-FFF2-40B4-BE49-F238E27FC236}">
                <a16:creationId xmlns:a16="http://schemas.microsoft.com/office/drawing/2014/main" id="{23B88061-CFB6-4466-B201-53BA91AA30C1}"/>
              </a:ext>
            </a:extLst>
          </p:cNvPr>
          <p:cNvSpPr txBox="1">
            <a:spLocks/>
          </p:cNvSpPr>
          <p:nvPr/>
        </p:nvSpPr>
        <p:spPr>
          <a:xfrm>
            <a:off x="394948" y="710213"/>
            <a:ext cx="4532160" cy="49715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sk-SK" sz="1800" dirty="0">
                <a:solidFill>
                  <a:srgbClr val="FF0000"/>
                </a:solidFill>
              </a:rPr>
              <a:t>Ako sme sa zmenili, ako sa meníme?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7026560B-5CF6-4CAC-B24B-BB127B561122}"/>
              </a:ext>
            </a:extLst>
          </p:cNvPr>
          <p:cNvSpPr txBox="1"/>
          <p:nvPr/>
        </p:nvSpPr>
        <p:spPr>
          <a:xfrm>
            <a:off x="8007658" y="2041864"/>
            <a:ext cx="37286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/>
              <a:t>Aj človek sa mení:</a:t>
            </a:r>
          </a:p>
          <a:p>
            <a:pPr algn="ctr"/>
            <a:endParaRPr lang="sk-SK" sz="32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k-SK" sz="3200" dirty="0"/>
              <a:t>rastie,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k-SK" sz="3200" dirty="0"/>
              <a:t>vyvíja sa,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k-SK" sz="3200" dirty="0"/>
              <a:t>dospieva,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k-SK" sz="3200" dirty="0"/>
              <a:t>starne.</a:t>
            </a:r>
          </a:p>
        </p:txBody>
      </p:sp>
    </p:spTree>
    <p:extLst>
      <p:ext uri="{BB962C8B-B14F-4D97-AF65-F5344CB8AC3E}">
        <p14:creationId xmlns:p14="http://schemas.microsoft.com/office/powerpoint/2010/main" val="228070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C380445D-CE7F-4428-8882-CF3A9BAEA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68" y="153140"/>
            <a:ext cx="11652049" cy="914401"/>
          </a:xfrm>
        </p:spPr>
        <p:txBody>
          <a:bodyPr>
            <a:normAutofit fontScale="90000"/>
          </a:bodyPr>
          <a:lstStyle/>
          <a:p>
            <a:pPr algn="ctr"/>
            <a:r>
              <a:rPr lang="sk-SK" sz="4400" b="1" dirty="0"/>
              <a:t>Čo potrebujú </a:t>
            </a:r>
            <a:r>
              <a:rPr lang="sk-SK" sz="4400" b="1" dirty="0" smtClean="0"/>
              <a:t>živočíchy, </a:t>
            </a:r>
            <a:r>
              <a:rPr lang="sk-SK" sz="4400" b="1" dirty="0"/>
              <a:t>aby rástli a vyvíjali sa?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613EA328-2E54-4002-8656-AF37F1D75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45" t="15566" r="19903" b="5632"/>
          <a:stretch/>
        </p:blipFill>
        <p:spPr>
          <a:xfrm>
            <a:off x="2157274" y="2115064"/>
            <a:ext cx="2447101" cy="186209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87DC40A6-4AD1-4FE8-AEE3-81DDCF2B60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20" t="15566" r="31845" b="6408"/>
          <a:stretch/>
        </p:blipFill>
        <p:spPr>
          <a:xfrm>
            <a:off x="8744503" y="2103473"/>
            <a:ext cx="1544715" cy="1865885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75B22E19-33FA-4417-87F8-85B6D63B29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42" t="15567" r="27767" b="6537"/>
          <a:stretch/>
        </p:blipFill>
        <p:spPr>
          <a:xfrm>
            <a:off x="5643417" y="2105652"/>
            <a:ext cx="1944210" cy="1880914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BADF7B8D-9575-480E-853F-DD0647A081F6}"/>
              </a:ext>
            </a:extLst>
          </p:cNvPr>
          <p:cNvSpPr txBox="1"/>
          <p:nvPr/>
        </p:nvSpPr>
        <p:spPr>
          <a:xfrm>
            <a:off x="2735150" y="1638839"/>
            <a:ext cx="244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FF0000"/>
                </a:solidFill>
              </a:rPr>
              <a:t>DÝCHANIE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55BA22EB-0083-457A-80F2-99229AAB6BD0}"/>
              </a:ext>
            </a:extLst>
          </p:cNvPr>
          <p:cNvSpPr txBox="1"/>
          <p:nvPr/>
        </p:nvSpPr>
        <p:spPr>
          <a:xfrm>
            <a:off x="9065667" y="1734099"/>
            <a:ext cx="244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FF0000"/>
                </a:solidFill>
              </a:rPr>
              <a:t>POHYB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E3B316C8-0E0E-4439-ACC6-BF68ECA26133}"/>
              </a:ext>
            </a:extLst>
          </p:cNvPr>
          <p:cNvSpPr txBox="1"/>
          <p:nvPr/>
        </p:nvSpPr>
        <p:spPr>
          <a:xfrm>
            <a:off x="5391971" y="4068830"/>
            <a:ext cx="244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FF0000"/>
                </a:solidFill>
              </a:rPr>
              <a:t>PRÍJEM POTRAVY</a:t>
            </a:r>
          </a:p>
        </p:txBody>
      </p:sp>
    </p:spTree>
    <p:extLst>
      <p:ext uri="{BB962C8B-B14F-4D97-AF65-F5344CB8AC3E}">
        <p14:creationId xmlns:p14="http://schemas.microsoft.com/office/powerpoint/2010/main" val="413710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C9946-5B54-41B8-94EB-A56383727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07" y="361623"/>
            <a:ext cx="11438986" cy="985422"/>
          </a:xfrm>
        </p:spPr>
        <p:txBody>
          <a:bodyPr/>
          <a:lstStyle/>
          <a:p>
            <a:pPr algn="ctr"/>
            <a:r>
              <a:rPr lang="sk-SK" b="1" dirty="0"/>
              <a:t>Životné prejavy živočíchov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3FF64F13-C412-4B1E-A3A1-E8E5E08A8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8288" y="2245010"/>
            <a:ext cx="7714804" cy="236798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3200" b="1" dirty="0"/>
              <a:t>Dýchanie,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3200" b="1" dirty="0"/>
              <a:t>príjem potravy,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3200" b="1" dirty="0"/>
              <a:t>pohyb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1507DDF-A40D-466A-BA99-03BCA91C7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15" t="18124" r="19538" b="6537"/>
          <a:stretch/>
        </p:blipFill>
        <p:spPr>
          <a:xfrm>
            <a:off x="6202532" y="2078430"/>
            <a:ext cx="2672178" cy="1858074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D11E916-9645-4F24-9A27-1099931FF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49" t="18900" r="18301" b="7703"/>
          <a:stretch/>
        </p:blipFill>
        <p:spPr>
          <a:xfrm>
            <a:off x="8366832" y="4040940"/>
            <a:ext cx="2814966" cy="1858074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D0FF18DC-1CE8-4F7F-86D0-6244C3A6A051}"/>
              </a:ext>
            </a:extLst>
          </p:cNvPr>
          <p:cNvSpPr txBox="1"/>
          <p:nvPr/>
        </p:nvSpPr>
        <p:spPr>
          <a:xfrm>
            <a:off x="8957569" y="2317071"/>
            <a:ext cx="2672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FF0000"/>
                </a:solidFill>
              </a:rPr>
              <a:t>Rozmnožovanie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98DCC880-C33C-4AFB-A643-FA671DD9966B}"/>
              </a:ext>
            </a:extLst>
          </p:cNvPr>
          <p:cNvSpPr txBox="1"/>
          <p:nvPr/>
        </p:nvSpPr>
        <p:spPr>
          <a:xfrm>
            <a:off x="6464423" y="5025169"/>
            <a:ext cx="229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FF0000"/>
                </a:solidFill>
              </a:rPr>
              <a:t>Rast a vývin</a:t>
            </a:r>
          </a:p>
        </p:txBody>
      </p:sp>
    </p:spTree>
    <p:extLst>
      <p:ext uri="{BB962C8B-B14F-4D97-AF65-F5344CB8AC3E}">
        <p14:creationId xmlns:p14="http://schemas.microsoft.com/office/powerpoint/2010/main" val="409719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CED890-9E07-4D80-A758-23E3BD77B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890" y="1755967"/>
            <a:ext cx="2419272" cy="619218"/>
          </a:xfrm>
        </p:spPr>
        <p:txBody>
          <a:bodyPr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sk-SK" sz="2400" b="1" dirty="0"/>
              <a:t>DÝCHANIE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F02CCBC-5F20-45A5-B6F5-ED2A81DC3B8F}"/>
              </a:ext>
            </a:extLst>
          </p:cNvPr>
          <p:cNvSpPr txBox="1">
            <a:spLocks/>
          </p:cNvSpPr>
          <p:nvPr/>
        </p:nvSpPr>
        <p:spPr>
          <a:xfrm>
            <a:off x="376507" y="361623"/>
            <a:ext cx="11438986" cy="985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b="1" dirty="0"/>
              <a:t>Životné prejavy živočíchov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B111BFB-9D46-45CA-8B78-2B65660851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45" t="15566" r="19903" b="5632"/>
          <a:stretch/>
        </p:blipFill>
        <p:spPr>
          <a:xfrm>
            <a:off x="1009106" y="1665775"/>
            <a:ext cx="1695635" cy="1290272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8CD215FB-4C72-4044-A577-0E1013FA5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20" t="15566" r="31845" b="6408"/>
          <a:stretch/>
        </p:blipFill>
        <p:spPr>
          <a:xfrm>
            <a:off x="2736760" y="1621241"/>
            <a:ext cx="1544715" cy="186588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5F35F391-B97E-4CD1-B72D-CA49F9D33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42" t="15567" r="27767" b="6537"/>
          <a:stretch/>
        </p:blipFill>
        <p:spPr>
          <a:xfrm>
            <a:off x="446842" y="3000580"/>
            <a:ext cx="2522324" cy="244020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1669977A-3350-4BBE-8D87-03C5148284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15" t="18124" r="19538" b="6537"/>
          <a:stretch/>
        </p:blipFill>
        <p:spPr>
          <a:xfrm>
            <a:off x="8142438" y="1752132"/>
            <a:ext cx="2672178" cy="1858074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5BB888B2-9416-4071-A3BF-EDCB1E22EB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49" t="18900" r="18301" b="7703"/>
          <a:stretch/>
        </p:blipFill>
        <p:spPr>
          <a:xfrm>
            <a:off x="8764742" y="3627638"/>
            <a:ext cx="2814966" cy="1858074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D9D20A92-E20B-43D8-8903-8E6C5060BCAE}"/>
              </a:ext>
            </a:extLst>
          </p:cNvPr>
          <p:cNvSpPr txBox="1">
            <a:spLocks/>
          </p:cNvSpPr>
          <p:nvPr/>
        </p:nvSpPr>
        <p:spPr>
          <a:xfrm>
            <a:off x="4816700" y="2310911"/>
            <a:ext cx="2956906" cy="6192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sk-SK" sz="2400" b="1" dirty="0" smtClean="0"/>
              <a:t>PRÍJEM </a:t>
            </a:r>
            <a:r>
              <a:rPr lang="sk-SK" sz="2400" b="1" dirty="0"/>
              <a:t>POTRAVY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FBBFF298-88C2-4DA9-A24C-B16F1705E46C}"/>
              </a:ext>
            </a:extLst>
          </p:cNvPr>
          <p:cNvSpPr txBox="1"/>
          <p:nvPr/>
        </p:nvSpPr>
        <p:spPr>
          <a:xfrm>
            <a:off x="4912173" y="3000497"/>
            <a:ext cx="252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/>
              <a:t>POHYB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3DE4DE2D-1BDA-4416-9D07-53D1DB9EC3EE}"/>
              </a:ext>
            </a:extLst>
          </p:cNvPr>
          <p:cNvSpPr txBox="1"/>
          <p:nvPr/>
        </p:nvSpPr>
        <p:spPr>
          <a:xfrm>
            <a:off x="4723727" y="3587206"/>
            <a:ext cx="3002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/>
              <a:t>ROZMNOŽOVANIE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3C8AF4D4-1E74-4A91-9DF6-AFE7B63865D7}"/>
              </a:ext>
            </a:extLst>
          </p:cNvPr>
          <p:cNvSpPr txBox="1"/>
          <p:nvPr/>
        </p:nvSpPr>
        <p:spPr>
          <a:xfrm>
            <a:off x="5015225" y="4194050"/>
            <a:ext cx="252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/>
              <a:t>RAST A VÝVIN</a:t>
            </a:r>
          </a:p>
        </p:txBody>
      </p:sp>
    </p:spTree>
    <p:extLst>
      <p:ext uri="{BB962C8B-B14F-4D97-AF65-F5344CB8AC3E}">
        <p14:creationId xmlns:p14="http://schemas.microsoft.com/office/powerpoint/2010/main" val="346364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102784B4-89DD-4B83-96E9-0F22F7A064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926" t="14110" r="19321" b="7443"/>
          <a:stretch/>
        </p:blipFill>
        <p:spPr>
          <a:xfrm>
            <a:off x="3613212" y="540605"/>
            <a:ext cx="4358936" cy="5379868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234BCFBE-CE54-45CA-A6C6-179258E51899}"/>
              </a:ext>
            </a:extLst>
          </p:cNvPr>
          <p:cNvSpPr txBox="1">
            <a:spLocks/>
          </p:cNvSpPr>
          <p:nvPr/>
        </p:nvSpPr>
        <p:spPr>
          <a:xfrm>
            <a:off x="8080325" y="2201245"/>
            <a:ext cx="2419272" cy="619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sk-SK" sz="2400" b="1" dirty="0"/>
              <a:t>DÝCHANIE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FC1C49E8-A8F1-418C-B682-5E7E0C4361DC}"/>
              </a:ext>
            </a:extLst>
          </p:cNvPr>
          <p:cNvSpPr txBox="1"/>
          <p:nvPr/>
        </p:nvSpPr>
        <p:spPr>
          <a:xfrm>
            <a:off x="8080325" y="3076415"/>
            <a:ext cx="2522324" cy="461665"/>
          </a:xfrm>
          <a:prstGeom prst="rect">
            <a:avLst/>
          </a:prstGeom>
          <a:solidFill>
            <a:srgbClr val="7030A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</a:rPr>
              <a:t>RAST A VÝVIN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9D34D996-5140-4603-ACEA-523B63131C0E}"/>
              </a:ext>
            </a:extLst>
          </p:cNvPr>
          <p:cNvSpPr txBox="1">
            <a:spLocks/>
          </p:cNvSpPr>
          <p:nvPr/>
        </p:nvSpPr>
        <p:spPr>
          <a:xfrm>
            <a:off x="461804" y="1029242"/>
            <a:ext cx="2693519" cy="619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sk-SK" sz="2400" b="1" dirty="0"/>
              <a:t>DÝCHANIE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0744070A-2AD5-441C-994D-28933B3BE94A}"/>
              </a:ext>
            </a:extLst>
          </p:cNvPr>
          <p:cNvSpPr txBox="1">
            <a:spLocks/>
          </p:cNvSpPr>
          <p:nvPr/>
        </p:nvSpPr>
        <p:spPr>
          <a:xfrm>
            <a:off x="461804" y="1830808"/>
            <a:ext cx="3151407" cy="619218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sk-SK" sz="2400" b="1" dirty="0"/>
              <a:t>PRÍJEM POTRAVY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E5346EA7-029B-42CC-878A-6DBCCB6F874C}"/>
              </a:ext>
            </a:extLst>
          </p:cNvPr>
          <p:cNvSpPr txBox="1"/>
          <p:nvPr/>
        </p:nvSpPr>
        <p:spPr>
          <a:xfrm>
            <a:off x="461805" y="2763220"/>
            <a:ext cx="2522324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</a:rPr>
              <a:t>POHYB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3F8EA25F-2C17-42AE-83A7-B0F6A7DD8D70}"/>
              </a:ext>
            </a:extLst>
          </p:cNvPr>
          <p:cNvSpPr txBox="1"/>
          <p:nvPr/>
        </p:nvSpPr>
        <p:spPr>
          <a:xfrm>
            <a:off x="276014" y="3538080"/>
            <a:ext cx="3002267" cy="461665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/>
              <a:t>ROZMNOŽOVANIE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4A07528E-FDCD-4E0D-9BE2-C1E4386269FC}"/>
              </a:ext>
            </a:extLst>
          </p:cNvPr>
          <p:cNvSpPr txBox="1"/>
          <p:nvPr/>
        </p:nvSpPr>
        <p:spPr>
          <a:xfrm>
            <a:off x="410279" y="4199446"/>
            <a:ext cx="2522324" cy="461665"/>
          </a:xfrm>
          <a:prstGeom prst="rect">
            <a:avLst/>
          </a:prstGeom>
          <a:solidFill>
            <a:srgbClr val="7030A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</a:rPr>
              <a:t>RAST A VÝVIN</a:t>
            </a:r>
          </a:p>
        </p:txBody>
      </p:sp>
    </p:spTree>
    <p:extLst>
      <p:ext uri="{BB962C8B-B14F-4D97-AF65-F5344CB8AC3E}">
        <p14:creationId xmlns:p14="http://schemas.microsoft.com/office/powerpoint/2010/main" val="278806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F8DE6BA7-A45E-4106-909D-EF2927570F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30" t="47895" r="13568" b="3432"/>
          <a:stretch/>
        </p:blipFill>
        <p:spPr>
          <a:xfrm>
            <a:off x="5309169" y="2187072"/>
            <a:ext cx="6596108" cy="3338003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4C8BC5E6-36F3-4FCD-910D-1BF23A6CD38F}"/>
              </a:ext>
            </a:extLst>
          </p:cNvPr>
          <p:cNvSpPr txBox="1">
            <a:spLocks/>
          </p:cNvSpPr>
          <p:nvPr/>
        </p:nvSpPr>
        <p:spPr>
          <a:xfrm>
            <a:off x="543183" y="595715"/>
            <a:ext cx="2981681" cy="619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sk-SK" sz="2400" b="1" dirty="0"/>
              <a:t>DÝCHANIE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95B00043-2D55-4504-989C-8BB69543E3C9}"/>
              </a:ext>
            </a:extLst>
          </p:cNvPr>
          <p:cNvSpPr txBox="1">
            <a:spLocks/>
          </p:cNvSpPr>
          <p:nvPr/>
        </p:nvSpPr>
        <p:spPr>
          <a:xfrm>
            <a:off x="543184" y="1397281"/>
            <a:ext cx="3114416" cy="619218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sk-SK" sz="2400" b="1" dirty="0"/>
              <a:t>PRÍJEM POTRAVY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FDE96ABB-6641-4FDA-900F-24B778B6523E}"/>
              </a:ext>
            </a:extLst>
          </p:cNvPr>
          <p:cNvSpPr txBox="1"/>
          <p:nvPr/>
        </p:nvSpPr>
        <p:spPr>
          <a:xfrm>
            <a:off x="543184" y="2329693"/>
            <a:ext cx="2522324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</a:rPr>
              <a:t>POHYB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CE08CCB5-4D47-4B05-BB5A-ECB2C20B8822}"/>
              </a:ext>
            </a:extLst>
          </p:cNvPr>
          <p:cNvSpPr txBox="1"/>
          <p:nvPr/>
        </p:nvSpPr>
        <p:spPr>
          <a:xfrm>
            <a:off x="357393" y="3104553"/>
            <a:ext cx="3002267" cy="461665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/>
              <a:t>ROZMNOŽOVANIE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9C2291EB-6627-4022-8104-DAE43D499B0A}"/>
              </a:ext>
            </a:extLst>
          </p:cNvPr>
          <p:cNvSpPr txBox="1"/>
          <p:nvPr/>
        </p:nvSpPr>
        <p:spPr>
          <a:xfrm>
            <a:off x="491658" y="3765919"/>
            <a:ext cx="2522324" cy="461665"/>
          </a:xfrm>
          <a:prstGeom prst="rect">
            <a:avLst/>
          </a:prstGeom>
          <a:solidFill>
            <a:srgbClr val="7030A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</a:rPr>
              <a:t>RAST A VÝVIN</a:t>
            </a: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67A96D5F-9664-41C0-85E5-701D3AAF0B64}"/>
              </a:ext>
            </a:extLst>
          </p:cNvPr>
          <p:cNvSpPr txBox="1">
            <a:spLocks/>
          </p:cNvSpPr>
          <p:nvPr/>
        </p:nvSpPr>
        <p:spPr>
          <a:xfrm>
            <a:off x="4103896" y="2119950"/>
            <a:ext cx="3137564" cy="726703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sk-SK" sz="2400" b="1" dirty="0"/>
              <a:t>PRÍJEM POTRAVY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E0213659-C670-4F02-8AC6-165F7685F217}"/>
              </a:ext>
            </a:extLst>
          </p:cNvPr>
          <p:cNvSpPr txBox="1"/>
          <p:nvPr/>
        </p:nvSpPr>
        <p:spPr>
          <a:xfrm>
            <a:off x="8008373" y="1214933"/>
            <a:ext cx="3024000" cy="5400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</a:rPr>
              <a:t>RAST A VÝVIN</a:t>
            </a:r>
          </a:p>
        </p:txBody>
      </p:sp>
    </p:spTree>
    <p:extLst>
      <p:ext uri="{BB962C8B-B14F-4D97-AF65-F5344CB8AC3E}">
        <p14:creationId xmlns:p14="http://schemas.microsoft.com/office/powerpoint/2010/main" val="306760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BE34A551-04A4-4944-83E2-D0515EF025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953" t="13333" r="15825" b="5760"/>
          <a:stretch/>
        </p:blipFill>
        <p:spPr>
          <a:xfrm>
            <a:off x="6269009" y="304800"/>
            <a:ext cx="5147676" cy="5548544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F9BFF38F-2D58-4A26-951C-30566B037C3C}"/>
              </a:ext>
            </a:extLst>
          </p:cNvPr>
          <p:cNvSpPr txBox="1"/>
          <p:nvPr/>
        </p:nvSpPr>
        <p:spPr>
          <a:xfrm>
            <a:off x="7060763" y="5622511"/>
            <a:ext cx="2522324" cy="461665"/>
          </a:xfrm>
          <a:prstGeom prst="rect">
            <a:avLst/>
          </a:prstGeom>
          <a:solidFill>
            <a:srgbClr val="7030A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</a:rPr>
              <a:t>RAST A VÝVIN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A9809AD9-86C1-496B-A804-93527C457C5D}"/>
              </a:ext>
            </a:extLst>
          </p:cNvPr>
          <p:cNvSpPr txBox="1"/>
          <p:nvPr/>
        </p:nvSpPr>
        <p:spPr>
          <a:xfrm>
            <a:off x="8578546" y="249860"/>
            <a:ext cx="3002267" cy="461665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/>
              <a:t>ROZMNOŽOVANIE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FA2C90E8-6E7E-48FD-B982-DB28EA951FC5}"/>
              </a:ext>
            </a:extLst>
          </p:cNvPr>
          <p:cNvSpPr txBox="1">
            <a:spLocks/>
          </p:cNvSpPr>
          <p:nvPr/>
        </p:nvSpPr>
        <p:spPr>
          <a:xfrm>
            <a:off x="5418764" y="4865297"/>
            <a:ext cx="3159782" cy="619218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sk-SK" sz="2400" b="1" dirty="0"/>
              <a:t>PRÍJEM POTRAVY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83C4CEC6-E7D2-43C7-B61D-A4809A2F7D48}"/>
              </a:ext>
            </a:extLst>
          </p:cNvPr>
          <p:cNvSpPr txBox="1">
            <a:spLocks/>
          </p:cNvSpPr>
          <p:nvPr/>
        </p:nvSpPr>
        <p:spPr>
          <a:xfrm>
            <a:off x="1227354" y="1037011"/>
            <a:ext cx="3049678" cy="619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sk-SK" sz="2400" b="1" dirty="0"/>
              <a:t>DÝCHANIE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405A9562-4DC6-4A6F-B78F-074FCB57D0FE}"/>
              </a:ext>
            </a:extLst>
          </p:cNvPr>
          <p:cNvSpPr txBox="1">
            <a:spLocks/>
          </p:cNvSpPr>
          <p:nvPr/>
        </p:nvSpPr>
        <p:spPr>
          <a:xfrm>
            <a:off x="1227353" y="1838577"/>
            <a:ext cx="3595369" cy="619218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sk-SK" sz="2400" b="1" dirty="0"/>
              <a:t>PRÍJEM POTRAVY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C65DB81E-80B2-4E17-84AA-4D6918DC53A5}"/>
              </a:ext>
            </a:extLst>
          </p:cNvPr>
          <p:cNvSpPr txBox="1"/>
          <p:nvPr/>
        </p:nvSpPr>
        <p:spPr>
          <a:xfrm>
            <a:off x="1227354" y="2770989"/>
            <a:ext cx="2522324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</a:rPr>
              <a:t>POHYB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3FBF92D0-B2B0-4901-A3EF-8585D288BA00}"/>
              </a:ext>
            </a:extLst>
          </p:cNvPr>
          <p:cNvSpPr txBox="1"/>
          <p:nvPr/>
        </p:nvSpPr>
        <p:spPr>
          <a:xfrm>
            <a:off x="1041563" y="3545849"/>
            <a:ext cx="3002267" cy="461665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/>
              <a:t>ROZMNOŽOVANIE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9F73BB87-0970-4297-B245-E188996FCAA0}"/>
              </a:ext>
            </a:extLst>
          </p:cNvPr>
          <p:cNvSpPr txBox="1"/>
          <p:nvPr/>
        </p:nvSpPr>
        <p:spPr>
          <a:xfrm>
            <a:off x="1175828" y="4207215"/>
            <a:ext cx="2522324" cy="461665"/>
          </a:xfrm>
          <a:prstGeom prst="rect">
            <a:avLst/>
          </a:prstGeom>
          <a:solidFill>
            <a:srgbClr val="7030A0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</a:rPr>
              <a:t>RAST A VÝVIN</a:t>
            </a:r>
          </a:p>
        </p:txBody>
      </p:sp>
    </p:spTree>
    <p:extLst>
      <p:ext uri="{BB962C8B-B14F-4D97-AF65-F5344CB8AC3E}">
        <p14:creationId xmlns:p14="http://schemas.microsoft.com/office/powerpoint/2010/main" val="84514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Hrajúce sa deti 16: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63_TF03461883" id="{AC08C07A-D74F-4785-914F-09F8FB642F71}" vid="{153D2CD4-8C66-4AA7-872A-0064D6E66D3E}"/>
    </a:ext>
  </a:extLst>
</a:theme>
</file>

<file path=ppt/theme/theme2.xml><?xml version="1.0" encoding="utf-8"?>
<a:theme xmlns:a="http://schemas.openxmlformats.org/drawingml/2006/main" name="Motív balíka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Návrh vzdelávacej prezentácie s motívom hrajúcich sa detí (kreslené ilustrácie, širokouhlý formát)</Template>
  <TotalTime>159</TotalTime>
  <Words>247</Words>
  <Application>Microsoft Office PowerPoint</Application>
  <PresentationFormat>Širokouhlá</PresentationFormat>
  <Paragraphs>112</Paragraphs>
  <Slides>18</Slides>
  <Notes>2</Notes>
  <HiddenSlides>0</HiddenSlides>
  <MMClips>2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3" baseType="lpstr">
      <vt:lpstr>Arial</vt:lpstr>
      <vt:lpstr>Euphemia</vt:lpstr>
      <vt:lpstr>Times New Roman</vt:lpstr>
      <vt:lpstr>Wingdings</vt:lpstr>
      <vt:lpstr>Hrajúce sa deti 16:9</vt:lpstr>
      <vt:lpstr>Rast a vývin živočíchov</vt:lpstr>
      <vt:lpstr>Prezentácia programu PowerPoint</vt:lpstr>
      <vt:lpstr>Prezentácia programu PowerPoint</vt:lpstr>
      <vt:lpstr>Čo potrebujú živočíchy, aby rástli a vyvíjali sa?</vt:lpstr>
      <vt:lpstr>Životné prejavy živočíchov</vt:lpstr>
      <vt:lpstr>DÝCHANIE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Rast a vývin živočíchov</dc:title>
  <dc:creator>Dominika</dc:creator>
  <cp:lastModifiedBy>ZS_Lehnice_2</cp:lastModifiedBy>
  <cp:revision>15</cp:revision>
  <dcterms:created xsi:type="dcterms:W3CDTF">2020-02-26T19:12:26Z</dcterms:created>
  <dcterms:modified xsi:type="dcterms:W3CDTF">2021-01-22T08:05:04Z</dcterms:modified>
</cp:coreProperties>
</file>