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58" r:id="rId7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3E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652" autoAdjust="0"/>
  </p:normalViewPr>
  <p:slideViewPr>
    <p:cSldViewPr>
      <p:cViewPr varScale="1">
        <p:scale>
          <a:sx n="41" d="100"/>
          <a:sy n="41" d="100"/>
        </p:scale>
        <p:origin x="1110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988C5-2F24-4E05-B5FF-DD7BCE7ED4FD}" type="datetimeFigureOut">
              <a:rPr lang="sk-SK" smtClean="0"/>
              <a:t>18.02.2021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92FA5-6DDE-4748-92F4-59B6A2324835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988C5-2F24-4E05-B5FF-DD7BCE7ED4FD}" type="datetimeFigureOut">
              <a:rPr lang="sk-SK" smtClean="0"/>
              <a:t>18.02.2021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92FA5-6DDE-4748-92F4-59B6A2324835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988C5-2F24-4E05-B5FF-DD7BCE7ED4FD}" type="datetimeFigureOut">
              <a:rPr lang="sk-SK" smtClean="0"/>
              <a:t>18.02.2021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92FA5-6DDE-4748-92F4-59B6A2324835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988C5-2F24-4E05-B5FF-DD7BCE7ED4FD}" type="datetimeFigureOut">
              <a:rPr lang="sk-SK" smtClean="0"/>
              <a:t>18.02.2021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92FA5-6DDE-4748-92F4-59B6A2324835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988C5-2F24-4E05-B5FF-DD7BCE7ED4FD}" type="datetimeFigureOut">
              <a:rPr lang="sk-SK" smtClean="0"/>
              <a:t>18.02.2021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92FA5-6DDE-4748-92F4-59B6A2324835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988C5-2F24-4E05-B5FF-DD7BCE7ED4FD}" type="datetimeFigureOut">
              <a:rPr lang="sk-SK" smtClean="0"/>
              <a:t>18.02.2021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92FA5-6DDE-4748-92F4-59B6A2324835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988C5-2F24-4E05-B5FF-DD7BCE7ED4FD}" type="datetimeFigureOut">
              <a:rPr lang="sk-SK" smtClean="0"/>
              <a:t>18.02.2021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92FA5-6DDE-4748-92F4-59B6A2324835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988C5-2F24-4E05-B5FF-DD7BCE7ED4FD}" type="datetimeFigureOut">
              <a:rPr lang="sk-SK" smtClean="0"/>
              <a:t>18.02.2021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92FA5-6DDE-4748-92F4-59B6A2324835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988C5-2F24-4E05-B5FF-DD7BCE7ED4FD}" type="datetimeFigureOut">
              <a:rPr lang="sk-SK" smtClean="0"/>
              <a:t>18.02.2021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92FA5-6DDE-4748-92F4-59B6A2324835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988C5-2F24-4E05-B5FF-DD7BCE7ED4FD}" type="datetimeFigureOut">
              <a:rPr lang="sk-SK" smtClean="0"/>
              <a:t>18.02.2021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92FA5-6DDE-4748-92F4-59B6A2324835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988C5-2F24-4E05-B5FF-DD7BCE7ED4FD}" type="datetimeFigureOut">
              <a:rPr lang="sk-SK" smtClean="0"/>
              <a:t>18.02.2021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92FA5-6DDE-4748-92F4-59B6A2324835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D988C5-2F24-4E05-B5FF-DD7BCE7ED4FD}" type="datetimeFigureOut">
              <a:rPr lang="sk-SK" smtClean="0"/>
              <a:t>18.02.2021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892FA5-6DDE-4748-92F4-59B6A2324835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kvetyazahrada.sk/clanky/rozmnozovanie-rastlin" TargetMode="External"/><Relationship Id="rId3" Type="http://schemas.openxmlformats.org/officeDocument/2006/relationships/hyperlink" Target="https://sk.pinterest.com/explore/animated-cow/?lp=true" TargetMode="External"/><Relationship Id="rId7" Type="http://schemas.openxmlformats.org/officeDocument/2006/relationships/hyperlink" Target="http://www.babolna-bio.sk/sluzby/ochrana_mravcom.htm" TargetMode="External"/><Relationship Id="rId2" Type="http://schemas.openxmlformats.org/officeDocument/2006/relationships/hyperlink" Target="https://www.youtube.com/watch?v=wX6aEbYmBEQ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zahradkari.cz/zo/slapanice/index.php?str=2131" TargetMode="External"/><Relationship Id="rId5" Type="http://schemas.openxmlformats.org/officeDocument/2006/relationships/hyperlink" Target="http://classroomclipart.com/clipart/page-12/Animations/Animals.htm" TargetMode="External"/><Relationship Id="rId4" Type="http://schemas.openxmlformats.org/officeDocument/2006/relationships/hyperlink" Target="https://clipartfest.com/categories/view/7861b1ea44006490d723dd56e9c12e275324489a/animated-animals-clipart.html" TargetMode="External"/><Relationship Id="rId9" Type="http://schemas.openxmlformats.org/officeDocument/2006/relationships/hyperlink" Target="https://zivotny-styl.cohladas.sk/%C4%8Du%C4%8Doriedk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3528" y="4047207"/>
            <a:ext cx="8458200" cy="1470025"/>
          </a:xfrm>
        </p:spPr>
        <p:txBody>
          <a:bodyPr/>
          <a:lstStyle/>
          <a:p>
            <a:r>
              <a:rPr lang="sk-SK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Cestovateľská správa o živočíchoch</a:t>
            </a:r>
            <a:endParaRPr lang="sk-SK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5445224"/>
            <a:ext cx="6400800" cy="1440160"/>
          </a:xfrm>
        </p:spPr>
        <p:txBody>
          <a:bodyPr/>
          <a:lstStyle/>
          <a:p>
            <a:r>
              <a:rPr lang="sk-SK" b="1" dirty="0" smtClean="0">
                <a:solidFill>
                  <a:srgbClr val="193EF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2.ročník ZŠ</a:t>
            </a:r>
          </a:p>
          <a:p>
            <a:r>
              <a:rPr lang="sk-SK" b="1" dirty="0" smtClean="0">
                <a:solidFill>
                  <a:srgbClr val="193EF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PRVOUKA</a:t>
            </a:r>
            <a:endParaRPr lang="sk-SK" b="1" dirty="0">
              <a:solidFill>
                <a:srgbClr val="193EF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2" descr="Výsledok vyhľadávania obrázkov pre dopyt animals in farm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539552" y="188640"/>
            <a:ext cx="8064896" cy="417646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Tlačidlo akcie: Dopredu alebo Ďalej 4">
            <a:hlinkClick r:id="" action="ppaction://hlinkshowjump?jump=nextslide" highlightClick="1"/>
          </p:cNvPr>
          <p:cNvSpPr/>
          <p:nvPr/>
        </p:nvSpPr>
        <p:spPr>
          <a:xfrm>
            <a:off x="8820472" y="6453336"/>
            <a:ext cx="323528" cy="404664"/>
          </a:xfrm>
          <a:prstGeom prst="actionButtonForwardNex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Živočíchy</a:t>
            </a:r>
            <a:endParaRPr lang="sk-SK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Obdĺžnik 5"/>
          <p:cNvSpPr/>
          <p:nvPr/>
        </p:nvSpPr>
        <p:spPr>
          <a:xfrm>
            <a:off x="3491880" y="4293096"/>
            <a:ext cx="2304256" cy="1008112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Živočíchy</a:t>
            </a:r>
            <a:endParaRPr lang="sk-SK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Obdĺžnik 6"/>
          <p:cNvSpPr/>
          <p:nvPr/>
        </p:nvSpPr>
        <p:spPr>
          <a:xfrm>
            <a:off x="971600" y="2492896"/>
            <a:ext cx="2304256" cy="100811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  <a:r>
              <a:rPr lang="sk-SK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ast a vývin</a:t>
            </a:r>
            <a:endParaRPr lang="sk-SK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Obdĺžnik 7"/>
          <p:cNvSpPr/>
          <p:nvPr/>
        </p:nvSpPr>
        <p:spPr>
          <a:xfrm>
            <a:off x="3491880" y="2492896"/>
            <a:ext cx="2304256" cy="100811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dospievanie</a:t>
            </a:r>
            <a:endParaRPr lang="sk-SK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Obdĺžnik 8"/>
          <p:cNvSpPr/>
          <p:nvPr/>
        </p:nvSpPr>
        <p:spPr>
          <a:xfrm>
            <a:off x="6012160" y="2492896"/>
            <a:ext cx="2304256" cy="100811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starnutie</a:t>
            </a:r>
            <a:endParaRPr lang="sk-SK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1" name="Rovná spojovacia šípka 10"/>
          <p:cNvCxnSpPr/>
          <p:nvPr/>
        </p:nvCxnSpPr>
        <p:spPr>
          <a:xfrm flipV="1">
            <a:off x="4572000" y="3573016"/>
            <a:ext cx="0" cy="648072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ovná spojovacia šípka 11"/>
          <p:cNvCxnSpPr/>
          <p:nvPr/>
        </p:nvCxnSpPr>
        <p:spPr>
          <a:xfrm flipH="1" flipV="1">
            <a:off x="2267744" y="3573016"/>
            <a:ext cx="1224136" cy="72008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ovná spojovacia šípka 13"/>
          <p:cNvCxnSpPr/>
          <p:nvPr/>
        </p:nvCxnSpPr>
        <p:spPr>
          <a:xfrm flipV="1">
            <a:off x="5796136" y="3573016"/>
            <a:ext cx="1080120" cy="72008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2" name="Picture 4" descr="Výsledok vyhľadávania obrázkov pre dopyt animals  animation"/>
          <p:cNvPicPr>
            <a:picLocks noChangeAspect="1" noChangeArrowheads="1" noCrop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6012160" y="5013176"/>
            <a:ext cx="2857500" cy="1666875"/>
          </a:xfrm>
          <a:prstGeom prst="rect">
            <a:avLst/>
          </a:prstGeom>
          <a:noFill/>
        </p:spPr>
      </p:pic>
      <p:sp>
        <p:nvSpPr>
          <p:cNvPr id="18" name="Ovál 17"/>
          <p:cNvSpPr/>
          <p:nvPr/>
        </p:nvSpPr>
        <p:spPr>
          <a:xfrm>
            <a:off x="755576" y="620688"/>
            <a:ext cx="1152128" cy="936104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4000" dirty="0" smtClean="0"/>
              <a:t>?</a:t>
            </a:r>
            <a:endParaRPr lang="sk-SK" sz="4000" dirty="0"/>
          </a:p>
        </p:txBody>
      </p:sp>
      <p:sp>
        <p:nvSpPr>
          <p:cNvPr id="19" name="Tlačidlo akcie: Dopredu alebo Ďalej 18">
            <a:hlinkClick r:id="" action="ppaction://hlinkshowjump?jump=nextslide" highlightClick="1"/>
          </p:cNvPr>
          <p:cNvSpPr/>
          <p:nvPr/>
        </p:nvSpPr>
        <p:spPr>
          <a:xfrm>
            <a:off x="8820472" y="6453336"/>
            <a:ext cx="323528" cy="404664"/>
          </a:xfrm>
          <a:prstGeom prst="actionButtonForwardNex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1143000"/>
          </a:xfrm>
        </p:spPr>
        <p:txBody>
          <a:bodyPr/>
          <a:lstStyle/>
          <a:p>
            <a:r>
              <a:rPr lang="sk-SK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Živočíšne spoločenstvá</a:t>
            </a:r>
            <a:endParaRPr lang="sk-SK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Obdĺžnik 3"/>
          <p:cNvSpPr/>
          <p:nvPr/>
        </p:nvSpPr>
        <p:spPr>
          <a:xfrm>
            <a:off x="3347864" y="3212976"/>
            <a:ext cx="2592288" cy="144016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Živočíšne spoločenstvá</a:t>
            </a:r>
            <a:endParaRPr lang="sk-SK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Obdĺžnik 4"/>
          <p:cNvSpPr/>
          <p:nvPr/>
        </p:nvSpPr>
        <p:spPr>
          <a:xfrm>
            <a:off x="827584" y="2060848"/>
            <a:ext cx="2304256" cy="100811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pár</a:t>
            </a:r>
            <a:endParaRPr lang="sk-SK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Obdĺžnik 5"/>
          <p:cNvSpPr/>
          <p:nvPr/>
        </p:nvSpPr>
        <p:spPr>
          <a:xfrm>
            <a:off x="827584" y="4221088"/>
            <a:ext cx="2304256" cy="100811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kolónia</a:t>
            </a:r>
            <a:endParaRPr lang="sk-SK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Obdĺžnik 6"/>
          <p:cNvSpPr/>
          <p:nvPr/>
        </p:nvSpPr>
        <p:spPr>
          <a:xfrm>
            <a:off x="827584" y="3140968"/>
            <a:ext cx="2304256" cy="100811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kŕdeľ</a:t>
            </a:r>
            <a:endParaRPr lang="sk-SK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9" name="Rovná spojovacia šípka 8"/>
          <p:cNvCxnSpPr/>
          <p:nvPr/>
        </p:nvCxnSpPr>
        <p:spPr>
          <a:xfrm flipH="1" flipV="1">
            <a:off x="3131840" y="2492896"/>
            <a:ext cx="1224136" cy="72008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ovná spojovacia šípka 9"/>
          <p:cNvCxnSpPr/>
          <p:nvPr/>
        </p:nvCxnSpPr>
        <p:spPr>
          <a:xfrm flipV="1">
            <a:off x="5004048" y="2420888"/>
            <a:ext cx="1224136" cy="79208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bdĺžnik 10"/>
          <p:cNvSpPr/>
          <p:nvPr/>
        </p:nvSpPr>
        <p:spPr>
          <a:xfrm>
            <a:off x="6228184" y="2204864"/>
            <a:ext cx="2304256" cy="100811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rodina</a:t>
            </a:r>
            <a:endParaRPr lang="sk-SK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Obdĺžnik 11"/>
          <p:cNvSpPr/>
          <p:nvPr/>
        </p:nvSpPr>
        <p:spPr>
          <a:xfrm>
            <a:off x="6228184" y="3284984"/>
            <a:ext cx="2304256" cy="100811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stádo</a:t>
            </a:r>
            <a:endParaRPr lang="sk-SK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Obdĺžnik 12"/>
          <p:cNvSpPr/>
          <p:nvPr/>
        </p:nvSpPr>
        <p:spPr>
          <a:xfrm>
            <a:off x="6228184" y="4365104"/>
            <a:ext cx="2304256" cy="100811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včelstvo</a:t>
            </a:r>
            <a:endParaRPr lang="sk-SK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Obdĺžnik 13"/>
          <p:cNvSpPr/>
          <p:nvPr/>
        </p:nvSpPr>
        <p:spPr>
          <a:xfrm>
            <a:off x="3563888" y="4869160"/>
            <a:ext cx="2304256" cy="100811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svorka</a:t>
            </a:r>
            <a:endParaRPr lang="sk-SK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6" name="Rovná spojovacia šípka 15"/>
          <p:cNvCxnSpPr/>
          <p:nvPr/>
        </p:nvCxnSpPr>
        <p:spPr>
          <a:xfrm flipH="1" flipV="1">
            <a:off x="2915816" y="3789040"/>
            <a:ext cx="728464" cy="8384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ovná spojovacia šípka 17"/>
          <p:cNvCxnSpPr/>
          <p:nvPr/>
        </p:nvCxnSpPr>
        <p:spPr>
          <a:xfrm flipH="1">
            <a:off x="2915816" y="4581128"/>
            <a:ext cx="648072" cy="216024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ovná spojovacia šípka 19"/>
          <p:cNvCxnSpPr/>
          <p:nvPr/>
        </p:nvCxnSpPr>
        <p:spPr>
          <a:xfrm flipV="1">
            <a:off x="5868144" y="3789040"/>
            <a:ext cx="792088" cy="8384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Rovná spojovacia šípka 22"/>
          <p:cNvCxnSpPr/>
          <p:nvPr/>
        </p:nvCxnSpPr>
        <p:spPr>
          <a:xfrm>
            <a:off x="5796136" y="4509120"/>
            <a:ext cx="648072" cy="36004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ovná spojovacia šípka 7"/>
          <p:cNvCxnSpPr/>
          <p:nvPr/>
        </p:nvCxnSpPr>
        <p:spPr>
          <a:xfrm>
            <a:off x="4788024" y="4437112"/>
            <a:ext cx="0" cy="648072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410" name="Picture 2" descr="Výsledok vyhľadávania obrázkov pre dopyt animals  animation"/>
          <p:cNvPicPr>
            <a:picLocks noChangeAspect="1" noChangeArrowheads="1" noCrop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3851920" y="1196752"/>
            <a:ext cx="1628775" cy="1514475"/>
          </a:xfrm>
          <a:prstGeom prst="rect">
            <a:avLst/>
          </a:prstGeom>
          <a:noFill/>
        </p:spPr>
      </p:pic>
      <p:pic>
        <p:nvPicPr>
          <p:cNvPr id="17412" name="Picture 4" descr="ram animation"/>
          <p:cNvPicPr>
            <a:picLocks noChangeAspect="1" noChangeArrowheads="1" noCrop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7334250" y="332656"/>
            <a:ext cx="1809750" cy="1809751"/>
          </a:xfrm>
          <a:prstGeom prst="rect">
            <a:avLst/>
          </a:prstGeom>
          <a:noFill/>
        </p:spPr>
      </p:pic>
      <p:sp>
        <p:nvSpPr>
          <p:cNvPr id="31" name="Ovál 30"/>
          <p:cNvSpPr/>
          <p:nvPr/>
        </p:nvSpPr>
        <p:spPr>
          <a:xfrm>
            <a:off x="755576" y="620688"/>
            <a:ext cx="1152128" cy="936104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4000" dirty="0" smtClean="0"/>
              <a:t>?</a:t>
            </a:r>
            <a:endParaRPr lang="sk-SK" sz="4000" dirty="0"/>
          </a:p>
        </p:txBody>
      </p:sp>
      <p:sp>
        <p:nvSpPr>
          <p:cNvPr id="32" name="Tlačidlo akcie: Dopredu alebo Ďalej 31">
            <a:hlinkClick r:id="" action="ppaction://hlinkshowjump?jump=nextslide" highlightClick="1"/>
          </p:cNvPr>
          <p:cNvSpPr/>
          <p:nvPr/>
        </p:nvSpPr>
        <p:spPr>
          <a:xfrm>
            <a:off x="8820472" y="6453336"/>
            <a:ext cx="323528" cy="404664"/>
          </a:xfrm>
          <a:prstGeom prst="actionButtonForwardNex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50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476672"/>
            <a:ext cx="7643192" cy="1143000"/>
          </a:xfrm>
        </p:spPr>
        <p:txBody>
          <a:bodyPr/>
          <a:lstStyle/>
          <a:p>
            <a:r>
              <a:rPr lang="sk-SK" b="1" dirty="0">
                <a:solidFill>
                  <a:srgbClr val="C00000"/>
                </a:solidFill>
              </a:rPr>
              <a:t>k</a:t>
            </a:r>
            <a:r>
              <a:rPr lang="sk-SK" b="1" dirty="0" smtClean="0">
                <a:solidFill>
                  <a:srgbClr val="C00000"/>
                </a:solidFill>
              </a:rPr>
              <a:t>olónia - včelstvo</a:t>
            </a:r>
            <a:endParaRPr lang="sk-SK" b="1" dirty="0">
              <a:solidFill>
                <a:srgbClr val="C00000"/>
              </a:solidFill>
            </a:endParaRPr>
          </a:p>
        </p:txBody>
      </p:sp>
      <p:sp>
        <p:nvSpPr>
          <p:cNvPr id="4" name="Obdĺžnik 3"/>
          <p:cNvSpPr/>
          <p:nvPr/>
        </p:nvSpPr>
        <p:spPr>
          <a:xfrm>
            <a:off x="2267744" y="2060848"/>
            <a:ext cx="2304256" cy="100811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2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r>
              <a:rPr lang="sk-SK" sz="3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krídlený samec</a:t>
            </a:r>
            <a:endParaRPr lang="sk-SK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Obdĺžnik 4"/>
          <p:cNvSpPr/>
          <p:nvPr/>
        </p:nvSpPr>
        <p:spPr>
          <a:xfrm>
            <a:off x="2267744" y="4221088"/>
            <a:ext cx="2304256" cy="100811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2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robotnica</a:t>
            </a:r>
            <a:endParaRPr lang="sk-SK" sz="3200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Obdĺžnik 5"/>
          <p:cNvSpPr/>
          <p:nvPr/>
        </p:nvSpPr>
        <p:spPr>
          <a:xfrm>
            <a:off x="2267744" y="3140968"/>
            <a:ext cx="2304256" cy="100811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kráľovná</a:t>
            </a:r>
            <a:endParaRPr lang="sk-SK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Obdĺžnik 6"/>
          <p:cNvSpPr/>
          <p:nvPr/>
        </p:nvSpPr>
        <p:spPr>
          <a:xfrm>
            <a:off x="4932040" y="2060848"/>
            <a:ext cx="2304256" cy="100811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matka</a:t>
            </a:r>
            <a:endParaRPr lang="sk-SK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Obdĺžnik 7"/>
          <p:cNvSpPr/>
          <p:nvPr/>
        </p:nvSpPr>
        <p:spPr>
          <a:xfrm>
            <a:off x="4932040" y="4221088"/>
            <a:ext cx="2304256" cy="100811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trúd</a:t>
            </a:r>
            <a:endParaRPr lang="sk-SK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Obdĺžnik 8"/>
          <p:cNvSpPr/>
          <p:nvPr/>
        </p:nvSpPr>
        <p:spPr>
          <a:xfrm>
            <a:off x="4932040" y="3140968"/>
            <a:ext cx="2304256" cy="100811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2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robotnica</a:t>
            </a:r>
            <a:endParaRPr lang="sk-SK" sz="3200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6386" name="Picture 2" descr="Výsledok vyhľadávania obrázkov pre dopyt animals  animation"/>
          <p:cNvPicPr>
            <a:picLocks noChangeAspect="1" noChangeArrowheads="1" noCrop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1802601" cy="1556792"/>
          </a:xfrm>
          <a:prstGeom prst="rect">
            <a:avLst/>
          </a:prstGeom>
          <a:noFill/>
        </p:spPr>
      </p:pic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7740352" y="3284984"/>
            <a:ext cx="780153" cy="104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7452320" y="1268760"/>
            <a:ext cx="1368152" cy="17509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Picture 5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7596336" y="4581128"/>
            <a:ext cx="1080120" cy="131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0" name="Picture 6"/>
          <p:cNvPicPr>
            <a:picLocks noChangeAspect="1" noChangeArrowheads="1"/>
          </p:cNvPicPr>
          <p:nvPr/>
        </p:nvPicPr>
        <p:blipFill>
          <a:blip r:embed="rId6" cstate="screen"/>
          <a:srcRect/>
          <a:stretch>
            <a:fillRect/>
          </a:stretch>
        </p:blipFill>
        <p:spPr bwMode="auto">
          <a:xfrm flipH="1">
            <a:off x="251520" y="3284984"/>
            <a:ext cx="1944216" cy="953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1" name="Picture 7"/>
          <p:cNvPicPr>
            <a:picLocks noChangeAspect="1" noChangeArrowheads="1"/>
          </p:cNvPicPr>
          <p:nvPr/>
        </p:nvPicPr>
        <p:blipFill>
          <a:blip r:embed="rId7" cstate="screen"/>
          <a:srcRect/>
          <a:stretch>
            <a:fillRect/>
          </a:stretch>
        </p:blipFill>
        <p:spPr bwMode="auto">
          <a:xfrm flipH="1">
            <a:off x="467544" y="2348880"/>
            <a:ext cx="1440160" cy="716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2" name="Picture 8"/>
          <p:cNvPicPr>
            <a:picLocks noChangeAspect="1" noChangeArrowheads="1"/>
          </p:cNvPicPr>
          <p:nvPr/>
        </p:nvPicPr>
        <p:blipFill>
          <a:blip r:embed="rId8" cstate="screen"/>
          <a:srcRect/>
          <a:stretch>
            <a:fillRect/>
          </a:stretch>
        </p:blipFill>
        <p:spPr bwMode="auto">
          <a:xfrm flipH="1">
            <a:off x="683567" y="4581128"/>
            <a:ext cx="1193275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Ovál 16"/>
          <p:cNvSpPr/>
          <p:nvPr/>
        </p:nvSpPr>
        <p:spPr>
          <a:xfrm>
            <a:off x="6804248" y="260648"/>
            <a:ext cx="1152128" cy="936104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4000" dirty="0" smtClean="0"/>
              <a:t>?</a:t>
            </a:r>
            <a:endParaRPr lang="sk-SK" sz="4000" dirty="0"/>
          </a:p>
        </p:txBody>
      </p:sp>
      <p:sp>
        <p:nvSpPr>
          <p:cNvPr id="18" name="Tlačidlo akcie: Dopredu alebo Ďalej 17">
            <a:hlinkClick r:id="" action="ppaction://hlinkshowjump?jump=nextslide" highlightClick="1"/>
          </p:cNvPr>
          <p:cNvSpPr/>
          <p:nvPr/>
        </p:nvSpPr>
        <p:spPr>
          <a:xfrm>
            <a:off x="8820472" y="6453336"/>
            <a:ext cx="323528" cy="404664"/>
          </a:xfrm>
          <a:prstGeom prst="actionButtonForwardNex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>
                <a:solidFill>
                  <a:srgbClr val="C00000"/>
                </a:solidFill>
              </a:rPr>
              <a:t>Človek a získavanie potravy</a:t>
            </a:r>
            <a:endParaRPr lang="sk-SK" b="1" dirty="0">
              <a:solidFill>
                <a:srgbClr val="C00000"/>
              </a:solidFill>
            </a:endParaRPr>
          </a:p>
        </p:txBody>
      </p:sp>
      <p:sp>
        <p:nvSpPr>
          <p:cNvPr id="4" name="Obdĺžnik 3"/>
          <p:cNvSpPr/>
          <p:nvPr/>
        </p:nvSpPr>
        <p:spPr>
          <a:xfrm>
            <a:off x="3419872" y="3645024"/>
            <a:ext cx="2304256" cy="1512168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Človek a získavanie potravy</a:t>
            </a:r>
            <a:endParaRPr lang="sk-SK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Obdĺžnik 4"/>
          <p:cNvSpPr/>
          <p:nvPr/>
        </p:nvSpPr>
        <p:spPr>
          <a:xfrm>
            <a:off x="971600" y="1988840"/>
            <a:ext cx="2520280" cy="151216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</a:t>
            </a:r>
            <a:r>
              <a:rPr lang="sk-SK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 </a:t>
            </a:r>
            <a:r>
              <a:rPr lang="sk-SK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divorastúcich</a:t>
            </a:r>
            <a:r>
              <a:rPr lang="sk-SK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rastlín</a:t>
            </a:r>
            <a:endParaRPr lang="sk-SK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Obdĺžnik 5"/>
          <p:cNvSpPr/>
          <p:nvPr/>
        </p:nvSpPr>
        <p:spPr>
          <a:xfrm>
            <a:off x="6084168" y="5229200"/>
            <a:ext cx="2304256" cy="100811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sk-SK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estovanie rastlín</a:t>
            </a:r>
            <a:endParaRPr lang="sk-SK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Obdĺžnik 6"/>
          <p:cNvSpPr/>
          <p:nvPr/>
        </p:nvSpPr>
        <p:spPr>
          <a:xfrm>
            <a:off x="6012160" y="2060848"/>
            <a:ext cx="2448272" cy="144016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lov </a:t>
            </a:r>
            <a:r>
              <a:rPr lang="sk-SK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divožijúcich</a:t>
            </a:r>
            <a:r>
              <a:rPr lang="sk-SK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živočíchov</a:t>
            </a:r>
            <a:endParaRPr lang="sk-SK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9" name="Rovná spojovacia šípka 8"/>
          <p:cNvCxnSpPr/>
          <p:nvPr/>
        </p:nvCxnSpPr>
        <p:spPr>
          <a:xfrm flipH="1" flipV="1">
            <a:off x="2123728" y="3501008"/>
            <a:ext cx="1296144" cy="72008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bdĺžnik 10"/>
          <p:cNvSpPr/>
          <p:nvPr/>
        </p:nvSpPr>
        <p:spPr>
          <a:xfrm>
            <a:off x="827584" y="4797152"/>
            <a:ext cx="2376264" cy="151216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sk-SK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hov domácich živočíchov</a:t>
            </a:r>
            <a:endParaRPr lang="sk-SK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0" name="Rovná spojovacia šípka 9"/>
          <p:cNvCxnSpPr/>
          <p:nvPr/>
        </p:nvCxnSpPr>
        <p:spPr>
          <a:xfrm flipV="1">
            <a:off x="5652120" y="3501008"/>
            <a:ext cx="1368152" cy="79208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ovná spojovacia šípka 11"/>
          <p:cNvCxnSpPr/>
          <p:nvPr/>
        </p:nvCxnSpPr>
        <p:spPr>
          <a:xfrm flipH="1">
            <a:off x="2339752" y="4221088"/>
            <a:ext cx="1080120" cy="648072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ovná spojovacia šípka 14"/>
          <p:cNvCxnSpPr/>
          <p:nvPr/>
        </p:nvCxnSpPr>
        <p:spPr>
          <a:xfrm>
            <a:off x="5652120" y="4293096"/>
            <a:ext cx="1368152" cy="1008112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434" name="Picture 2" descr="Výsledok vyhľadávania obrázkov pre dopyt pestovanie rastlín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3707904" y="5273824"/>
            <a:ext cx="1902914" cy="1584176"/>
          </a:xfrm>
          <a:prstGeom prst="rect">
            <a:avLst/>
          </a:prstGeom>
          <a:noFill/>
        </p:spPr>
      </p:pic>
      <p:pic>
        <p:nvPicPr>
          <p:cNvPr id="18436" name="Picture 4" descr="Súvisiaci obrázok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3707904" y="2132856"/>
            <a:ext cx="1946162" cy="1296144"/>
          </a:xfrm>
          <a:prstGeom prst="rect">
            <a:avLst/>
          </a:prstGeom>
          <a:noFill/>
        </p:spPr>
      </p:pic>
      <p:sp>
        <p:nvSpPr>
          <p:cNvPr id="23" name="Tlačidlo akcie: Dopredu alebo Ďalej 22">
            <a:hlinkClick r:id="" action="ppaction://hlinkshowjump?jump=nextslide" highlightClick="1"/>
          </p:cNvPr>
          <p:cNvSpPr/>
          <p:nvPr/>
        </p:nvSpPr>
        <p:spPr>
          <a:xfrm>
            <a:off x="8820472" y="6453336"/>
            <a:ext cx="323528" cy="404664"/>
          </a:xfrm>
          <a:prstGeom prst="actionButtonForwardNex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Zdroje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k-SK" dirty="0" smtClean="0">
                <a:hlinkClick r:id="rId2"/>
              </a:rPr>
              <a:t>https://www.youtube.com/watch?v=wX6aEbYmBEQ</a:t>
            </a:r>
            <a:endParaRPr lang="sk-SK" dirty="0" smtClean="0"/>
          </a:p>
          <a:p>
            <a:r>
              <a:rPr lang="sk-SK" dirty="0" smtClean="0">
                <a:hlinkClick r:id="rId3"/>
              </a:rPr>
              <a:t>https://sk.pinterest.com/explore/animated-cow/?lp=true</a:t>
            </a:r>
            <a:endParaRPr lang="sk-SK" dirty="0" smtClean="0"/>
          </a:p>
          <a:p>
            <a:r>
              <a:rPr lang="sk-SK" dirty="0" smtClean="0">
                <a:hlinkClick r:id="rId4"/>
              </a:rPr>
              <a:t>https://clipartfest.com/categories/view/7861b1ea44006490d723dd56e9c12e275324489a/animated-animals-clipart.html</a:t>
            </a:r>
            <a:endParaRPr lang="sk-SK" dirty="0" smtClean="0"/>
          </a:p>
          <a:p>
            <a:r>
              <a:rPr lang="sk-SK" dirty="0" smtClean="0">
                <a:hlinkClick r:id="rId5"/>
              </a:rPr>
              <a:t>http://classroomclipart.com/clipart/page-12/Animations/Animals.htm</a:t>
            </a:r>
            <a:endParaRPr lang="sk-SK" dirty="0" smtClean="0"/>
          </a:p>
          <a:p>
            <a:r>
              <a:rPr lang="sk-SK" dirty="0" smtClean="0">
                <a:hlinkClick r:id="rId6"/>
              </a:rPr>
              <a:t>https://www.zahradkari.cz/zo/slapanice/index.php?str=2131</a:t>
            </a:r>
            <a:endParaRPr lang="sk-SK" dirty="0" smtClean="0"/>
          </a:p>
          <a:p>
            <a:r>
              <a:rPr lang="sk-SK" dirty="0" smtClean="0">
                <a:hlinkClick r:id="rId7"/>
              </a:rPr>
              <a:t>http://www.babolna-bio.sk/sluzby/ochrana_mravcom.htm</a:t>
            </a:r>
            <a:endParaRPr lang="sk-SK" dirty="0" smtClean="0"/>
          </a:p>
          <a:p>
            <a:r>
              <a:rPr lang="sk-SK" dirty="0" smtClean="0">
                <a:hlinkClick r:id="rId8"/>
              </a:rPr>
              <a:t>http://www.kvetyazahrada.sk/clanky/rozmnozovanie-rastlin</a:t>
            </a:r>
            <a:endParaRPr lang="sk-SK" dirty="0" smtClean="0"/>
          </a:p>
          <a:p>
            <a:r>
              <a:rPr lang="sk-SK" dirty="0" smtClean="0">
                <a:hlinkClick r:id="rId9"/>
              </a:rPr>
              <a:t>https://zivotny-styl.cohladas.sk/%C4%8Du%C4%8Doriedka</a:t>
            </a:r>
            <a:endParaRPr lang="sk-SK" dirty="0" smtClean="0"/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86</Words>
  <Application>Microsoft Office PowerPoint</Application>
  <PresentationFormat>Prezentácia na obrazovke (4:3)</PresentationFormat>
  <Paragraphs>42</Paragraphs>
  <Slides>6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2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6</vt:i4>
      </vt:variant>
    </vt:vector>
  </HeadingPairs>
  <TitlesOfParts>
    <vt:vector size="9" baseType="lpstr">
      <vt:lpstr>Arial</vt:lpstr>
      <vt:lpstr>Calibri</vt:lpstr>
      <vt:lpstr>Motív Office</vt:lpstr>
      <vt:lpstr>Cestovateľská správa o živočíchoch</vt:lpstr>
      <vt:lpstr>Živočíchy</vt:lpstr>
      <vt:lpstr>Živočíšne spoločenstvá</vt:lpstr>
      <vt:lpstr>kolónia - včelstvo</vt:lpstr>
      <vt:lpstr>Človek a získavanie potravy</vt:lpstr>
      <vt:lpstr>Zdroje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Cestovateľská správa o živočíchoch</dc:title>
  <dc:creator>Slavenka</dc:creator>
  <cp:lastModifiedBy>HP</cp:lastModifiedBy>
  <cp:revision>11</cp:revision>
  <dcterms:created xsi:type="dcterms:W3CDTF">2017-04-19T15:50:01Z</dcterms:created>
  <dcterms:modified xsi:type="dcterms:W3CDTF">2021-02-18T12:56:44Z</dcterms:modified>
</cp:coreProperties>
</file>