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6" r:id="rId9"/>
    <p:sldId id="265" r:id="rId10"/>
    <p:sldId id="261" r:id="rId11"/>
    <p:sldId id="25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5" d="100"/>
          <a:sy n="45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vinky.cz/domaci/371526-hrusovany-nad-jevisovkou-jsou-kvuli-komarim-larvam-bez-pitne-vody.html" TargetMode="External"/><Relationship Id="rId13" Type="http://schemas.openxmlformats.org/officeDocument/2006/relationships/hyperlink" Target="http://www.vazky.sk/testy/kompletny_test.html" TargetMode="External"/><Relationship Id="rId3" Type="http://schemas.openxmlformats.org/officeDocument/2006/relationships/hyperlink" Target="http://www.naturfoto.cz/kacica-diva-fotografie_sk-19700.html" TargetMode="External"/><Relationship Id="rId7" Type="http://schemas.openxmlformats.org/officeDocument/2006/relationships/hyperlink" Target="http://www.pluska.sk/izdravie/budme-zdravi/u-lekara/07/postipal-vas-komar-kedy-treba-mat-pozore.html" TargetMode="External"/><Relationship Id="rId12" Type="http://schemas.openxmlformats.org/officeDocument/2006/relationships/hyperlink" Target="http://www.naturephoto.cz/blog/priroda/hmyz/694/vazka-plava-libellula-fulva-unikat-od-hodonina" TargetMode="External"/><Relationship Id="rId2" Type="http://schemas.openxmlformats.org/officeDocument/2006/relationships/hyperlink" Target="https://www.pinterest.co.uk/pin/563372234617865801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sk/photos/k%C5%95de%C4%BE-ka%C4%8Dice-form%C3%A1cie-lietanie-286062/" TargetMode="External"/><Relationship Id="rId11" Type="http://schemas.openxmlformats.org/officeDocument/2006/relationships/hyperlink" Target="https://ekolist.cz/cz/publicistika/priroda/vazky-duhove-klenoty-hmyzi-rise" TargetMode="External"/><Relationship Id="rId5" Type="http://schemas.openxmlformats.org/officeDocument/2006/relationships/hyperlink" Target="https://pixabay.com/sk/photos/ka%C4%8Dica-div%C3%A1-jes%C5%A5-reflexie-vt%C3%A1ky-3907274/" TargetMode="External"/><Relationship Id="rId15" Type="http://schemas.openxmlformats.org/officeDocument/2006/relationships/image" Target="../media/image34.gif"/><Relationship Id="rId10" Type="http://schemas.openxmlformats.org/officeDocument/2006/relationships/hyperlink" Target="https://sk.bestinsectkiller.com/description-and-photos-of-different-types-of-mosquitoes-842847" TargetMode="External"/><Relationship Id="rId4" Type="http://schemas.openxmlformats.org/officeDocument/2006/relationships/hyperlink" Target="http://www.oskole.sk/?id_cat=15&amp;clanok=4995" TargetMode="External"/><Relationship Id="rId9" Type="http://schemas.openxmlformats.org/officeDocument/2006/relationships/hyperlink" Target="https://www.nahuby.sk/obrazok_detail.php?obrazok_id=209973" TargetMode="External"/><Relationship Id="rId14" Type="http://schemas.openxmlformats.org/officeDocument/2006/relationships/hyperlink" Target="http://www.vazky.net/cs/sidlo-velke---aeshna-grandi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mojevideo.sk/video/28299/ked_komar_kladie_malu_armadu.htm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0525" y="676275"/>
            <a:ext cx="11582400" cy="2066925"/>
          </a:xfrm>
        </p:spPr>
        <p:txBody>
          <a:bodyPr/>
          <a:lstStyle/>
          <a:p>
            <a:r>
              <a:rPr lang="sk-SK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ŽIVOČÍCHY VODNÉHO SPOLOČENSTVA </a:t>
            </a:r>
            <a:br>
              <a:rPr lang="sk-SK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ŽIJÚCE PRI VODE</a:t>
            </a:r>
            <a:endParaRPr lang="sk-SK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31172" y="5545309"/>
            <a:ext cx="5015543" cy="9511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k-SK" b="1" dirty="0" smtClean="0">
                <a:solidFill>
                  <a:srgbClr val="0033CC"/>
                </a:solidFill>
              </a:rPr>
              <a:t>4. Ročník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k-SK" b="1" dirty="0" smtClean="0">
                <a:solidFill>
                  <a:srgbClr val="0033CC"/>
                </a:solidFill>
              </a:rPr>
              <a:t>PRÍRODOVEDA </a:t>
            </a:r>
            <a:endParaRPr lang="sk-SK" b="1" dirty="0" smtClean="0">
              <a:solidFill>
                <a:srgbClr val="0033CC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188" y="4043617"/>
            <a:ext cx="3466674" cy="172243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094" y="3260461"/>
            <a:ext cx="2683306" cy="171731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715" y="2822965"/>
            <a:ext cx="1937811" cy="152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7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089199" y="2008458"/>
            <a:ext cx="10171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Ďakujem  za  pozornosť!</a:t>
            </a:r>
            <a:endParaRPr lang="sk-SK" sz="60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49" y="3281078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8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67862" y="1902373"/>
            <a:ext cx="112845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u="sng" dirty="0">
                <a:hlinkClick r:id="rId2"/>
              </a:rPr>
              <a:t>Učebnica prírodovedy pre 4 roč. </a:t>
            </a:r>
            <a:r>
              <a:rPr lang="sk-SK" u="sng" dirty="0" err="1">
                <a:hlinkClick r:id="rId2"/>
              </a:rPr>
              <a:t>Adame</a:t>
            </a:r>
            <a:r>
              <a:rPr lang="sk-SK" u="sng" dirty="0">
                <a:hlinkClick r:id="rId2"/>
              </a:rPr>
              <a:t>  a </a:t>
            </a:r>
            <a:r>
              <a:rPr lang="sk-SK" u="sng" dirty="0" smtClean="0">
                <a:hlinkClick r:id="rId2"/>
              </a:rPr>
              <a:t>Kováčiková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://www.pinterest.co.uk/pin/563372234617865801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www.naturfoto.cz/kacica-diva-fotografie_sk-19700.html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http://www.oskole.sk/?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id_cat=15&amp;clanok=4995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https://pixabay.com/sk/photos/ka%C4%8Dica-div%C3%A1-jes%C5%A5-reflexie-vt%C3%A1ky-3907274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https://pixabay.com/sk/photos/k%C5%95de%C4%BE-ka%C4%8Dice-form%C3%A1cie-lietanie-286062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www.pluska.sk/izdravie/budme-zdravi/u-lekara/07/postipal-vas-komar-kedy-treba-mat-pozore.html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www.novinky.cz/domaci/371526-hrusovany-nad-jevisovkou-jsou-kvuli-komarim-larvam-bez-pitne-vody.html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www.nahuby.sk/obrazok_detail.php?obrazok_id=209973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sk.bestinsectkiller.com/description-and-photos-of-different-types-of-mosquitoes-842847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ekolist.cz/cz/publicistika/priroda/vazky-duhove-klenoty-hmyzi-rise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www.naturephoto.cz/blog/priroda/hmyz/694/vazka-plava-libellula-fulva-unikat-od-hodonina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http://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www.vazky.sk/testy/kompletny_test.html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http://www.vazky.net/cs/sidlo-velke---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aeshna-grandis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2313600" y="813229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POUŽITÁ  LITERATÚRA</a:t>
            </a:r>
            <a:endParaRPr lang="sk-SK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926" y="632292"/>
            <a:ext cx="1837709" cy="153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0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0100" y="599090"/>
            <a:ext cx="4580384" cy="777766"/>
          </a:xfrm>
        </p:spPr>
        <p:txBody>
          <a:bodyPr>
            <a:noAutofit/>
          </a:bodyPr>
          <a:lstStyle/>
          <a:p>
            <a:pPr algn="l"/>
            <a:r>
              <a:rPr lang="sk-SK" sz="48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Kačica  divá</a:t>
            </a:r>
            <a:endParaRPr lang="sk-SK" sz="48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913794" y="1376856"/>
            <a:ext cx="6443447" cy="4782206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sk-SK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Stavovec – vták</a:t>
            </a:r>
          </a:p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sk-SK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Žije pri vode – rybníkoch, jazerách a priehradách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sk-SK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014" y="322044"/>
            <a:ext cx="4529358" cy="285208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53" y="2289247"/>
            <a:ext cx="3888326" cy="4258698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4143375" y="3472414"/>
            <a:ext cx="297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Mazovú žľazu má nad chvostom – rozotiera ho na perie, aby sa </a:t>
            </a:r>
            <a:r>
              <a:rPr lang="sk-SK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nenamočilo.</a:t>
            </a:r>
            <a:endParaRPr lang="sk-SK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k-SK" sz="20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k-SK" sz="20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Zobák má široký a </a:t>
            </a:r>
            <a:r>
              <a:rPr lang="sk-SK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plochý.</a:t>
            </a:r>
            <a:endParaRPr lang="sk-SK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767" y="3509938"/>
            <a:ext cx="4548605" cy="293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0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5314951" y="828675"/>
            <a:ext cx="5829300" cy="521970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sk-SK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Krídla Má dlhé, 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sk-SK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nohy krátke – medzi prstami má plávaciu blanu,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sk-SK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Dobre lieta a výborne pláva.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39" y="74014"/>
            <a:ext cx="4753933" cy="407888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055" y="2993293"/>
            <a:ext cx="6047092" cy="2864582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523" y="4341266"/>
            <a:ext cx="2230328" cy="223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2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173391" y="2785252"/>
            <a:ext cx="6011652" cy="3495791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sk-SK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Kačica je </a:t>
            </a:r>
            <a:r>
              <a:rPr lang="sk-SK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všežravec</a:t>
            </a:r>
            <a:endParaRPr lang="sk-SK" sz="20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sk-SK" sz="105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sk-SK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Živí sa – vodnými rastlinami, hmyzom </a:t>
            </a:r>
          </a:p>
          <a:p>
            <a:pPr algn="l"/>
            <a:r>
              <a:rPr lang="sk-SK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 </a:t>
            </a:r>
            <a:r>
              <a:rPr lang="sk-SK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drobnými vodnými živočíchmi</a:t>
            </a:r>
          </a:p>
          <a:p>
            <a:pPr algn="l"/>
            <a:endParaRPr lang="sk-SK" sz="105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sk-SK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čiastočne sťahovavá - časť prezimuje u nás, ostatné odlietajú na jeseň do teplejších oblastí.</a:t>
            </a:r>
            <a:endParaRPr lang="sk-SK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38100"/>
            <a:ext cx="4429125" cy="332184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28" y="108785"/>
            <a:ext cx="5823812" cy="243439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043" y="3602021"/>
            <a:ext cx="5648829" cy="297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5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8645" y="530783"/>
            <a:ext cx="2774731" cy="798786"/>
          </a:xfrm>
        </p:spPr>
        <p:txBody>
          <a:bodyPr>
            <a:normAutofit/>
          </a:bodyPr>
          <a:lstStyle/>
          <a:p>
            <a:r>
              <a:rPr lang="sk-SK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komár</a:t>
            </a:r>
            <a:endParaRPr lang="sk-SK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6931244" y="849758"/>
            <a:ext cx="4977221" cy="5218376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to Bezstavovec – hmyz,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Žije v blízkosti stojatých vôd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Samička kladie vajíčka na hladinu vody, </a:t>
            </a: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z </a:t>
            </a: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ktorých sa vyliahnu larvy – nepodobajú sa </a:t>
            </a: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na </a:t>
            </a: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komáre, žijú pod vodnou hladinou a sú potravou pre ryby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Larva sa </a:t>
            </a:r>
            <a:r>
              <a:rPr lang="sk-SK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zakuklÍ</a:t>
            </a: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potom z nej vyletí dospelý komár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sk-SK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88" y="4497787"/>
            <a:ext cx="3213678" cy="181037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630" y="1409233"/>
            <a:ext cx="3477611" cy="240966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80" y="2226421"/>
            <a:ext cx="2190750" cy="193357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666" y="3955745"/>
            <a:ext cx="2269578" cy="1621650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1127388" y="6420955"/>
            <a:ext cx="7774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hlinkClick r:id="rId6"/>
              </a:rPr>
              <a:t>https://</a:t>
            </a:r>
            <a:r>
              <a:rPr lang="sk-SK" dirty="0" smtClean="0">
                <a:hlinkClick r:id="rId6"/>
              </a:rPr>
              <a:t>www.mojevideo.sk/video/28299/ked_komar_kladie_malu_armadu.html</a:t>
            </a:r>
            <a:endParaRPr lang="sk-SK" dirty="0" smtClean="0"/>
          </a:p>
          <a:p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166568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3372681" y="2869324"/>
            <a:ext cx="7536323" cy="3794236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Samička komára sa živí cicaním krvi</a:t>
            </a:r>
          </a:p>
          <a:p>
            <a:pPr algn="l"/>
            <a:endParaRPr lang="sk-SK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k-SK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k-SK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k-SK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k-SK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k-SK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k-SK" sz="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Samček </a:t>
            </a: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 živí rastlinnými šťavami</a:t>
            </a:r>
            <a:endParaRPr lang="sk-SK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564" y="131274"/>
            <a:ext cx="3964672" cy="262163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06" y="3382876"/>
            <a:ext cx="2966189" cy="269345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465" y="3346089"/>
            <a:ext cx="3661086" cy="246861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79" y="2185353"/>
            <a:ext cx="3220923" cy="239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4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94" y="672662"/>
            <a:ext cx="2649233" cy="798786"/>
          </a:xfrm>
        </p:spPr>
        <p:txBody>
          <a:bodyPr>
            <a:normAutofit/>
          </a:bodyPr>
          <a:lstStyle/>
          <a:p>
            <a:r>
              <a:rPr lang="sk-SK" sz="4800" b="1" i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vážka</a:t>
            </a:r>
            <a:endParaRPr lang="sk-SK" sz="4800" b="1" i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467833" y="1581817"/>
            <a:ext cx="5465133" cy="2716914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sk-SK" sz="2800" b="1" i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Patrí medzi bezstavovce – hmyz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sk-SK" sz="2800" b="1" i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to dravý vodný hmyz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sk-SK" sz="2800" b="1" i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Živí sa muchami a komármi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536" y="290103"/>
            <a:ext cx="3679378" cy="307228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660" y="2908125"/>
            <a:ext cx="3708282" cy="278121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94" y="4169109"/>
            <a:ext cx="3984027" cy="2483002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942" y="4232222"/>
            <a:ext cx="3129898" cy="235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6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27904" y="587573"/>
            <a:ext cx="6524366" cy="3484606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sk-SK" sz="24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Samička kladie vajíčka do vody</a:t>
            </a:r>
            <a:endParaRPr lang="sk-SK" sz="24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sk-SK" sz="24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vajíčok sa vyliahnu larvy, ktoré žijú vo vode, majú žiabre, nemajú krídla a sú dravé ulovia aj žubrienku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sk-SK" sz="24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Larva sa nezakuklí, opustí vodu pukne jej pokožka  </a:t>
            </a:r>
            <a:r>
              <a:rPr lang="sk-SK" sz="24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k-SK" sz="24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vylezie von dospelá vážka s krídlami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270" y="498778"/>
            <a:ext cx="4385236" cy="351804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64" y="3880794"/>
            <a:ext cx="3751305" cy="281347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433" y="4296460"/>
            <a:ext cx="3469504" cy="239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3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3919752" y="728525"/>
            <a:ext cx="7053048" cy="4346017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sk-SK" sz="24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Veľmi dobre lieta, ovláda každé krídlo samostatne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sk-SK" sz="24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Lieta dozadu, zastaví sa vo vzduchu, zrazu zmení smer lietania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sk-SK" sz="24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8" y="1003987"/>
            <a:ext cx="3649534" cy="548802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008" y="2333999"/>
            <a:ext cx="3903589" cy="45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4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vapk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TM04033925[[fn=Kvapka]]</Template>
  <TotalTime>1743</TotalTime>
  <Words>300</Words>
  <Application>Microsoft Office PowerPoint</Application>
  <PresentationFormat>Širokouhlá</PresentationFormat>
  <Paragraphs>64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7" baseType="lpstr">
      <vt:lpstr>Arial</vt:lpstr>
      <vt:lpstr>Courier New</vt:lpstr>
      <vt:lpstr>Times New Roman</vt:lpstr>
      <vt:lpstr>Tw Cen MT</vt:lpstr>
      <vt:lpstr>Wingdings</vt:lpstr>
      <vt:lpstr>Kvapka</vt:lpstr>
      <vt:lpstr>ŽIVOČÍCHY VODNÉHO SPOLOČENSTVA  ŽIJÚCE PRI VODE</vt:lpstr>
      <vt:lpstr>Kačica  divá</vt:lpstr>
      <vt:lpstr>Prezentácia programu PowerPoint</vt:lpstr>
      <vt:lpstr>Prezentácia programu PowerPoint</vt:lpstr>
      <vt:lpstr>komár</vt:lpstr>
      <vt:lpstr>Prezentácia programu PowerPoint</vt:lpstr>
      <vt:lpstr>vážka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ŽIVOČÍCHY VODNÉHO SPOLOČENSTVA ŽIJÚCE PRI VODE</dc:title>
  <dc:creator>MariaNovicka</dc:creator>
  <cp:lastModifiedBy>HP</cp:lastModifiedBy>
  <cp:revision>25</cp:revision>
  <dcterms:created xsi:type="dcterms:W3CDTF">2019-05-02T19:48:27Z</dcterms:created>
  <dcterms:modified xsi:type="dcterms:W3CDTF">2020-05-10T10:25:00Z</dcterms:modified>
</cp:coreProperties>
</file>