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11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10.04.2021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10.04.2021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10.04.2021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10.04.2021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10.04.2021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10.04.2021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10.04.2021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10.04.2021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10.04.2021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10.04.2021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10.04.2021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10.04.2021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752599"/>
          </a:xfrm>
        </p:spPr>
        <p:txBody>
          <a:bodyPr>
            <a:norm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Spojené kráľovstvo</a:t>
            </a:r>
            <a:endParaRPr lang="sk-SK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vb map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52601"/>
            <a:ext cx="4513143" cy="5105400"/>
          </a:xfrm>
          <a:prstGeom prst="rect">
            <a:avLst/>
          </a:prstGeom>
        </p:spPr>
      </p:pic>
      <p:pic>
        <p:nvPicPr>
          <p:cNvPr id="5" name="Obrázok 4" descr="spojene vlaj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571750"/>
            <a:ext cx="4495800" cy="2247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tower-bridge-1069216_960_7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3810000"/>
          </a:xfrm>
        </p:spPr>
      </p:pic>
      <p:pic>
        <p:nvPicPr>
          <p:cNvPr id="5" name="Obrázok 4" descr="rodina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0"/>
            <a:ext cx="4448528" cy="3048000"/>
          </a:xfrm>
          <a:prstGeom prst="rect">
            <a:avLst/>
          </a:prstGeom>
        </p:spPr>
      </p:pic>
      <p:pic>
        <p:nvPicPr>
          <p:cNvPr id="6" name="Obrázok 5" descr="rodina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810000"/>
            <a:ext cx="4724399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81200" y="2255837"/>
            <a:ext cx="73152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sk-SK" sz="6500" b="1" dirty="0" smtClean="0">
              <a:solidFill>
                <a:srgbClr val="00B05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>
              <a:buNone/>
            </a:pPr>
            <a:r>
              <a:rPr lang="sk-SK" sz="6500" b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Írsko</a:t>
            </a:r>
            <a:endParaRPr lang="sk-SK" sz="6500" b="1" dirty="0">
              <a:solidFill>
                <a:srgbClr val="00B05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4" name="Obrázok 3" descr="irsko vlajk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022" y="0"/>
            <a:ext cx="4337978" cy="2895600"/>
          </a:xfrm>
          <a:prstGeom prst="rect">
            <a:avLst/>
          </a:prstGeom>
        </p:spPr>
      </p:pic>
      <p:pic>
        <p:nvPicPr>
          <p:cNvPr id="5" name="Obrázok 4" descr="mapa irs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752600"/>
            <a:ext cx="4739143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Írsko</a:t>
            </a:r>
            <a:endParaRPr lang="sk-SK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Hlavné mesto: 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Dublin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Úradný jazyk: 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írčina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, angličtina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Počet obyvateľov: cca 5 miliónov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Mena: 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euro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Štátne zriadenie: parlamentná republika</a:t>
            </a:r>
          </a:p>
          <a:p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Symbol štvorlístok</a:t>
            </a:r>
          </a:p>
          <a:p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Lúky pasienky – zelený ostrov (chov oviec, hovädzieho dobytka)</a:t>
            </a:r>
          </a:p>
          <a:p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Elektrotechnický priemysel – počítače</a:t>
            </a:r>
          </a:p>
          <a:p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Výroba piva </a:t>
            </a:r>
            <a:r>
              <a:rPr lang="sk-SK" sz="2800" b="1" dirty="0" err="1" smtClean="0">
                <a:latin typeface="Times New Roman" pitchFamily="18" charset="0"/>
                <a:cs typeface="Times New Roman" pitchFamily="18" charset="0"/>
              </a:rPr>
              <a:t>Guiness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, írskej whisky</a:t>
            </a:r>
          </a:p>
          <a:p>
            <a:endParaRPr lang="sk-SK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kve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1" y="0"/>
            <a:ext cx="3276599" cy="219342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Významné mesto </a:t>
            </a:r>
            <a:r>
              <a:rPr lang="sk-SK" b="1" dirty="0" err="1" smtClean="0">
                <a:latin typeface="Times New Roman" pitchFamily="18" charset="0"/>
                <a:cs typeface="Times New Roman" pitchFamily="18" charset="0"/>
              </a:rPr>
              <a:t>Cork</a:t>
            </a:r>
            <a:endParaRPr lang="sk-SK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89% Íri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Katolícke náboženstvo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Deň 17. marec (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Saint </a:t>
            </a:r>
            <a:r>
              <a:rPr lang="sk-SK" b="1" dirty="0" err="1" smtClean="0">
                <a:latin typeface="Times New Roman" pitchFamily="18" charset="0"/>
                <a:cs typeface="Times New Roman" pitchFamily="18" charset="0"/>
              </a:rPr>
              <a:t>Patrick's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b="1" dirty="0" err="1" smtClean="0"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) je štátnym sviatkom, ktorý oslavujú Íri 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celom svete</a:t>
            </a:r>
          </a:p>
          <a:p>
            <a:endParaRPr lang="sk-SK" dirty="0"/>
          </a:p>
        </p:txBody>
      </p:sp>
      <p:pic>
        <p:nvPicPr>
          <p:cNvPr id="4" name="Obrázok 3" descr="irska whs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670" y="0"/>
            <a:ext cx="1491330" cy="3886200"/>
          </a:xfrm>
          <a:prstGeom prst="rect">
            <a:avLst/>
          </a:prstGeom>
        </p:spPr>
      </p:pic>
      <p:pic>
        <p:nvPicPr>
          <p:cNvPr id="5" name="Obrázok 4" descr="guinnessbe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668" y="4114800"/>
            <a:ext cx="1369002" cy="2372537"/>
          </a:xfrm>
          <a:prstGeom prst="rect">
            <a:avLst/>
          </a:prstGeom>
        </p:spPr>
      </p:pic>
      <p:pic>
        <p:nvPicPr>
          <p:cNvPr id="6" name="Obrázok 5" descr="4s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114800"/>
            <a:ext cx="3505200" cy="237253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135563"/>
          </a:xfrm>
        </p:spPr>
        <p:txBody>
          <a:bodyPr/>
          <a:lstStyle/>
          <a:p>
            <a:pPr algn="ctr"/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Ďakujem za pozornosť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0"/>
            <a:ext cx="48768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sk-SK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Spojené kráľovstvo</a:t>
            </a:r>
            <a:endParaRPr lang="sk-SK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/>
          </a:bodyPr>
          <a:lstStyle/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Rozprestiera sa na ostrove 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Veľká Británia + severná časť ostrova Írska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Spojené kráľovstvo zo 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4 historických krajín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Anglicko (Londýn), Wales (Cardiff), Škótsko (</a:t>
            </a:r>
            <a:r>
              <a:rPr lang="sk-SK" sz="2800" b="1" dirty="0" err="1" smtClean="0">
                <a:latin typeface="Times New Roman" pitchFamily="18" charset="0"/>
                <a:cs typeface="Times New Roman" pitchFamily="18" charset="0"/>
              </a:rPr>
              <a:t>Edinburg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), Severné Írsko (Belfast)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Štátne zriadenie: 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kráľovstvo</a:t>
            </a:r>
          </a:p>
          <a:p>
            <a:r>
              <a:rPr lang="sk-SK" sz="2800" b="1" dirty="0" err="1" smtClean="0">
                <a:latin typeface="Times New Roman" pitchFamily="18" charset="0"/>
                <a:cs typeface="Times New Roman" pitchFamily="18" charset="0"/>
              </a:rPr>
              <a:t>Commonwealth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 – Britské spoločenstvo národov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– britský panovník je formálnou hlavou štátu vo viacerých krajinách (Kanada, Austrália, Nový Zéland)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spojene vlaj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5143500"/>
            <a:ext cx="3429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spojene kralovstv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Spojené kráľovstvo</a:t>
            </a:r>
            <a:endParaRPr lang="sk-SK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83163"/>
          </a:xfrm>
        </p:spPr>
        <p:txBody>
          <a:bodyPr>
            <a:normAutofit/>
          </a:bodyPr>
          <a:lstStyle/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Hlavné mesto: 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Londýn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Počet obyvateľov: cca 67 miliónov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Úradný jazyk: 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angličtina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Mena: 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anglická libra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Náboženstvo: 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anglikáni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(protestanti)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Významné mestá: Manchester, Liverpool, Glasgow, </a:t>
            </a:r>
            <a:r>
              <a:rPr lang="sk-SK" sz="2800" dirty="0" err="1" smtClean="0">
                <a:latin typeface="Times New Roman" pitchFamily="18" charset="0"/>
                <a:cs typeface="Times New Roman" pitchFamily="18" charset="0"/>
              </a:rPr>
              <a:t>Oxford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, Cambridge</a:t>
            </a:r>
          </a:p>
          <a:p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londý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424033"/>
            <a:ext cx="3657600" cy="2433966"/>
          </a:xfrm>
          <a:prstGeom prst="rect">
            <a:avLst/>
          </a:prstGeom>
        </p:spPr>
      </p:pic>
      <p:pic>
        <p:nvPicPr>
          <p:cNvPr id="5" name="Obrázok 4" descr="lib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33993"/>
            <a:ext cx="3200400" cy="22240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sk-SK" sz="3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Prírodné podmienky, poľnohospodárstvo, hospodárstvo</a:t>
            </a:r>
            <a:endParaRPr lang="sk-SK" sz="3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Lamanšský prieliv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(oddeľuje VB od európskej pevniny)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Rieka 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Temža – cez Londýn</a:t>
            </a:r>
          </a:p>
          <a:p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Londýn – medzinárodný prístav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Prevláda 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živočíšna výroba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(hovädzí dobytok, kone, ovce)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Mliečne výrobky, 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produkcia ovčej vlny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Zemiaky</a:t>
            </a:r>
          </a:p>
          <a:p>
            <a:endParaRPr lang="sk-SK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ovcia vl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1600200"/>
            <a:ext cx="1600200" cy="1600200"/>
          </a:xfrm>
          <a:prstGeom prst="rect">
            <a:avLst/>
          </a:prstGeom>
        </p:spPr>
      </p:pic>
      <p:pic>
        <p:nvPicPr>
          <p:cNvPr id="5" name="Obrázok 4" descr="ovcia vln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1" y="4684612"/>
            <a:ext cx="2895600" cy="21733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211763"/>
          </a:xfrm>
        </p:spPr>
        <p:txBody>
          <a:bodyPr>
            <a:normAutofit/>
          </a:bodyPr>
          <a:lstStyle/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Automobily  - </a:t>
            </a:r>
            <a:r>
              <a:rPr lang="sk-SK" sz="2800" b="1" dirty="0" err="1" smtClean="0">
                <a:latin typeface="Times New Roman" pitchFamily="18" charset="0"/>
                <a:cs typeface="Times New Roman" pitchFamily="18" charset="0"/>
              </a:rPr>
              <a:t>Rolls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b="1" dirty="0" err="1" smtClean="0">
                <a:latin typeface="Times New Roman" pitchFamily="18" charset="0"/>
                <a:cs typeface="Times New Roman" pitchFamily="18" charset="0"/>
              </a:rPr>
              <a:t>Royce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, Jaguár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Kamióny značky 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Man</a:t>
            </a:r>
          </a:p>
          <a:p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Výroba lodí, lietadiel</a:t>
            </a:r>
          </a:p>
          <a:p>
            <a:endParaRPr lang="sk-SK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754" y="1143000"/>
            <a:ext cx="3810001" cy="2512979"/>
          </a:xfrm>
          <a:prstGeom prst="rect">
            <a:avLst/>
          </a:prstGeom>
        </p:spPr>
      </p:pic>
      <p:pic>
        <p:nvPicPr>
          <p:cNvPr id="6" name="Obrázok 5" descr="jagu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018" y="3918483"/>
            <a:ext cx="4090737" cy="2895600"/>
          </a:xfrm>
          <a:prstGeom prst="rect">
            <a:avLst/>
          </a:prstGeom>
        </p:spPr>
      </p:pic>
      <p:pic>
        <p:nvPicPr>
          <p:cNvPr id="7" name="Obrázok 6" descr="rolls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64320"/>
            <a:ext cx="52832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sk-SK" sz="3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Zaujímavosti</a:t>
            </a:r>
            <a:endParaRPr lang="sk-SK" sz="3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>
            <a:normAutofit/>
          </a:bodyPr>
          <a:lstStyle/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Hvezdáreň </a:t>
            </a:r>
            <a:r>
              <a:rPr lang="sk-SK" sz="2800" dirty="0" err="1" smtClean="0">
                <a:latin typeface="Times New Roman" pitchFamily="18" charset="0"/>
                <a:cs typeface="Times New Roman" pitchFamily="18" charset="0"/>
              </a:rPr>
              <a:t>Greenwitch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(0-tý poludník)</a:t>
            </a:r>
            <a:endParaRPr lang="sk-SK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Londýn – sídlo parlamentu, vlády, kráľovskej rodiny</a:t>
            </a:r>
          </a:p>
          <a:p>
            <a:r>
              <a:rPr lang="sk-SK" sz="2800" dirty="0" err="1" smtClean="0">
                <a:latin typeface="Times New Roman" pitchFamily="18" charset="0"/>
                <a:cs typeface="Times New Roman" pitchFamily="18" charset="0"/>
              </a:rPr>
              <a:t>Tower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latin typeface="Times New Roman" pitchFamily="18" charset="0"/>
                <a:cs typeface="Times New Roman" pitchFamily="18" charset="0"/>
              </a:rPr>
              <a:t>Bridge</a:t>
            </a:r>
            <a:endParaRPr lang="sk-SK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800" dirty="0" err="1" smtClean="0">
                <a:latin typeface="Times New Roman" pitchFamily="18" charset="0"/>
                <a:cs typeface="Times New Roman" pitchFamily="18" charset="0"/>
              </a:rPr>
              <a:t>Buckinghamský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palác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Big </a:t>
            </a:r>
            <a:r>
              <a:rPr lang="sk-SK" sz="2800" dirty="0" err="1" smtClean="0">
                <a:latin typeface="Times New Roman" pitchFamily="18" charset="0"/>
                <a:cs typeface="Times New Roman" pitchFamily="18" charset="0"/>
              </a:rPr>
              <a:t>Ben</a:t>
            </a:r>
            <a:endParaRPr lang="sk-SK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800" dirty="0" err="1" smtClean="0">
                <a:latin typeface="Times New Roman" pitchFamily="18" charset="0"/>
                <a:cs typeface="Times New Roman" pitchFamily="18" charset="0"/>
              </a:rPr>
              <a:t>Stonehenge</a:t>
            </a:r>
            <a:endParaRPr lang="sk-SK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Pitie čaju o 5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Športy – futbal, kriket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Poschodové autobusy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Červené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telefónne búdky </a:t>
            </a:r>
            <a:endParaRPr lang="sk-SK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Symbol Škótska kárované sukne 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londý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238" y="2129340"/>
            <a:ext cx="5044763" cy="33570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big b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332551" cy="3505200"/>
          </a:xfrm>
        </p:spPr>
      </p:pic>
      <p:pic>
        <p:nvPicPr>
          <p:cNvPr id="5" name="Obrázok 4" descr="buckingham-pala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0"/>
            <a:ext cx="9144000" cy="3810000"/>
          </a:xfrm>
          <a:prstGeom prst="rect">
            <a:avLst/>
          </a:prstGeom>
        </p:spPr>
      </p:pic>
      <p:pic>
        <p:nvPicPr>
          <p:cNvPr id="6" name="Obrázok 5" descr="bs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0"/>
            <a:ext cx="6857999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greenwotc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791200" cy="3856939"/>
          </a:xfrm>
        </p:spPr>
      </p:pic>
      <p:pic>
        <p:nvPicPr>
          <p:cNvPr id="5" name="Obrázok 4" descr="krik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0"/>
            <a:ext cx="3352800" cy="2351964"/>
          </a:xfrm>
          <a:prstGeom prst="rect">
            <a:avLst/>
          </a:prstGeom>
        </p:spPr>
      </p:pic>
      <p:pic>
        <p:nvPicPr>
          <p:cNvPr id="6" name="Obrázok 5" descr="hmgoeppro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2362200"/>
            <a:ext cx="3347356" cy="4495800"/>
          </a:xfrm>
          <a:prstGeom prst="rect">
            <a:avLst/>
          </a:prstGeom>
        </p:spPr>
      </p:pic>
      <p:pic>
        <p:nvPicPr>
          <p:cNvPr id="7" name="Obrázok 6" descr="ston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86200"/>
            <a:ext cx="5791200" cy="2971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284</Words>
  <Application>Microsoft Office PowerPoint</Application>
  <PresentationFormat>Prezentácia na obrazovke (4:3)</PresentationFormat>
  <Paragraphs>54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Wingdings</vt:lpstr>
      <vt:lpstr>Motív Office</vt:lpstr>
      <vt:lpstr>Spojené kráľovstvo</vt:lpstr>
      <vt:lpstr>Spojené kráľovstvo</vt:lpstr>
      <vt:lpstr>Prezentácia programu PowerPoint</vt:lpstr>
      <vt:lpstr>Spojené kráľovstvo</vt:lpstr>
      <vt:lpstr>Prírodné podmienky, poľnohospodárstvo, hospodárstvo</vt:lpstr>
      <vt:lpstr>Prezentácia programu PowerPoint</vt:lpstr>
      <vt:lpstr>Zaujímavosti</vt:lpstr>
      <vt:lpstr>Prezentácia programu PowerPoint</vt:lpstr>
      <vt:lpstr>Prezentácia programu PowerPoint</vt:lpstr>
      <vt:lpstr>Prezentácia programu PowerPoint</vt:lpstr>
      <vt:lpstr>Prezentácia programu PowerPoint</vt:lpstr>
      <vt:lpstr>Írsko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Spojené kráľovstvo</dc:title>
  <dc:creator>HP</dc:creator>
  <cp:lastModifiedBy>HP</cp:lastModifiedBy>
  <cp:revision>14</cp:revision>
  <dcterms:created xsi:type="dcterms:W3CDTF">2019-04-09T17:35:26Z</dcterms:created>
  <dcterms:modified xsi:type="dcterms:W3CDTF">2021-04-10T09:02:40Z</dcterms:modified>
</cp:coreProperties>
</file>