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2" r:id="rId3"/>
    <p:sldId id="257" r:id="rId4"/>
    <p:sldId id="268" r:id="rId5"/>
    <p:sldId id="269" r:id="rId6"/>
    <p:sldId id="259" r:id="rId7"/>
    <p:sldId id="283" r:id="rId8"/>
    <p:sldId id="284" r:id="rId9"/>
    <p:sldId id="285" r:id="rId10"/>
    <p:sldId id="262" r:id="rId11"/>
    <p:sldId id="270" r:id="rId12"/>
    <p:sldId id="271" r:id="rId13"/>
    <p:sldId id="272" r:id="rId14"/>
    <p:sldId id="288" r:id="rId15"/>
    <p:sldId id="286" r:id="rId16"/>
    <p:sldId id="273" r:id="rId17"/>
    <p:sldId id="274" r:id="rId18"/>
    <p:sldId id="287" r:id="rId19"/>
    <p:sldId id="263" r:id="rId20"/>
    <p:sldId id="275" r:id="rId21"/>
    <p:sldId id="276" r:id="rId22"/>
    <p:sldId id="277" r:id="rId23"/>
    <p:sldId id="278" r:id="rId24"/>
    <p:sldId id="279" r:id="rId25"/>
    <p:sldId id="264" r:id="rId26"/>
    <p:sldId id="281" r:id="rId27"/>
    <p:sldId id="289" r:id="rId28"/>
    <p:sldId id="267" r:id="rId29"/>
    <p:sldId id="26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72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DA94B6AF-7CC5-4EEF-B857-730EF24C0F1B}" type="datetimeFigureOut">
              <a:rPr lang="sk-SK" smtClean="0"/>
              <a:t>17.04.2021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80AE-2330-47B5-AF41-042ADBB92AEC}" type="slidenum">
              <a:rPr lang="sk-SK" smtClean="0"/>
              <a:t>‹#›</a:t>
            </a:fld>
            <a:endParaRPr lang="sk-SK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21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4B6AF-7CC5-4EEF-B857-730EF24C0F1B}" type="datetimeFigureOut">
              <a:rPr lang="sk-SK" smtClean="0"/>
              <a:t>17.04.2021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80AE-2330-47B5-AF41-042ADBB92AE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71144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4B6AF-7CC5-4EEF-B857-730EF24C0F1B}" type="datetimeFigureOut">
              <a:rPr lang="sk-SK" smtClean="0"/>
              <a:t>17.04.2021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80AE-2330-47B5-AF41-042ADBB92AEC}" type="slidenum">
              <a:rPr lang="sk-SK" smtClean="0"/>
              <a:t>‹#›</a:t>
            </a:fld>
            <a:endParaRPr lang="sk-SK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96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4B6AF-7CC5-4EEF-B857-730EF24C0F1B}" type="datetimeFigureOut">
              <a:rPr lang="sk-SK" smtClean="0"/>
              <a:t>17.04.2021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80AE-2330-47B5-AF41-042ADBB92AE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80282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4B6AF-7CC5-4EEF-B857-730EF24C0F1B}" type="datetimeFigureOut">
              <a:rPr lang="sk-SK" smtClean="0"/>
              <a:t>17.04.2021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80AE-2330-47B5-AF41-042ADBB92AEC}" type="slidenum">
              <a:rPr lang="sk-SK" smtClean="0"/>
              <a:t>‹#›</a:t>
            </a:fld>
            <a:endParaRPr lang="sk-SK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9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4B6AF-7CC5-4EEF-B857-730EF24C0F1B}" type="datetimeFigureOut">
              <a:rPr lang="sk-SK" smtClean="0"/>
              <a:t>17.04.2021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80AE-2330-47B5-AF41-042ADBB92AE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68320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4B6AF-7CC5-4EEF-B857-730EF24C0F1B}" type="datetimeFigureOut">
              <a:rPr lang="sk-SK" smtClean="0"/>
              <a:t>17.04.2021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80AE-2330-47B5-AF41-042ADBB92AE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4109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4B6AF-7CC5-4EEF-B857-730EF24C0F1B}" type="datetimeFigureOut">
              <a:rPr lang="sk-SK" smtClean="0"/>
              <a:t>17.04.2021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80AE-2330-47B5-AF41-042ADBB92AE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10537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4B6AF-7CC5-4EEF-B857-730EF24C0F1B}" type="datetimeFigureOut">
              <a:rPr lang="sk-SK" smtClean="0"/>
              <a:t>17.04.2021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80AE-2330-47B5-AF41-042ADBB92AE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7679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4B6AF-7CC5-4EEF-B857-730EF24C0F1B}" type="datetimeFigureOut">
              <a:rPr lang="sk-SK" smtClean="0"/>
              <a:t>17.04.2021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80AE-2330-47B5-AF41-042ADBB92AE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63449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4B6AF-7CC5-4EEF-B857-730EF24C0F1B}" type="datetimeFigureOut">
              <a:rPr lang="sk-SK" smtClean="0"/>
              <a:t>17.04.2021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80AE-2330-47B5-AF41-042ADBB92AEC}" type="slidenum">
              <a:rPr lang="sk-SK" smtClean="0"/>
              <a:t>‹#›</a:t>
            </a:fld>
            <a:endParaRPr lang="sk-SK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822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A94B6AF-7CC5-4EEF-B857-730EF24C0F1B}" type="datetimeFigureOut">
              <a:rPr lang="sk-SK" smtClean="0"/>
              <a:t>17.04.2021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88680AE-2330-47B5-AF41-042ADBB92AEC}" type="slidenum">
              <a:rPr lang="sk-SK" smtClean="0"/>
              <a:t>‹#›</a:t>
            </a:fld>
            <a:endParaRPr lang="sk-SK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31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83&amp;v=A47ythEcz74&amp;feature=emb_logo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youtube.com/watch?v=7q4YTpa3Bwg&amp;t=3s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lepsiageografia.sk/materialy/zivot-a-cinnost-rieky-online-cvicenie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ok vyhľadávania obrázkov pre dopyt rieka Belá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" b="15413"/>
          <a:stretch/>
        </p:blipFill>
        <p:spPr bwMode="auto">
          <a:xfrm>
            <a:off x="-1" y="-1"/>
            <a:ext cx="12192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AA48FC5-3C83-4F1B-BC33-DF0B588F83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EDF0FA3-D798-4109-9434-2ABDF4F2FD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9349" y="3429000"/>
            <a:ext cx="7501651" cy="1090938"/>
          </a:xfrm>
        </p:spPr>
        <p:txBody>
          <a:bodyPr anchor="b">
            <a:normAutofit/>
          </a:bodyPr>
          <a:lstStyle/>
          <a:p>
            <a:pPr algn="l"/>
            <a:r>
              <a:rPr lang="sk-SK" dirty="0">
                <a:solidFill>
                  <a:srgbClr val="FFFFFF"/>
                </a:solidFill>
              </a:rPr>
              <a:t>Činnosť vody –život rieky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F01714-1A39-4194-BD47-8A9960C599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09349" y="4666480"/>
            <a:ext cx="6832499" cy="0"/>
          </a:xfrm>
          <a:prstGeom prst="line">
            <a:avLst/>
          </a:prstGeom>
          <a:ln w="22225">
            <a:solidFill>
              <a:srgbClr val="85A8CA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18376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1BFA36-5A51-40BE-B996-2DB8F173D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Život rieky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CE7D69F-2E77-44D5-9E0A-505BEFA97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sz="2800" b="1" dirty="0">
                <a:solidFill>
                  <a:srgbClr val="0070C0"/>
                </a:solidFill>
              </a:rPr>
              <a:t>Horný tok-</a:t>
            </a:r>
          </a:p>
          <a:p>
            <a:r>
              <a:rPr lang="sk-SK" sz="2800" dirty="0">
                <a:solidFill>
                  <a:srgbClr val="0070C0"/>
                </a:solidFill>
              </a:rPr>
              <a:t>Riečne doliny pripomínajú písmeno „V“</a:t>
            </a:r>
          </a:p>
          <a:p>
            <a:endParaRPr lang="sk-SK" dirty="0"/>
          </a:p>
          <a:p>
            <a:r>
              <a:rPr lang="sk-SK" sz="2800" b="1" dirty="0">
                <a:solidFill>
                  <a:srgbClr val="C00000"/>
                </a:solidFill>
              </a:rPr>
              <a:t>Stredný tok-</a:t>
            </a:r>
          </a:p>
          <a:p>
            <a:r>
              <a:rPr lang="sk-SK" sz="2800" dirty="0">
                <a:solidFill>
                  <a:srgbClr val="C00000"/>
                </a:solidFill>
              </a:rPr>
              <a:t>Brehy riek sú viac rozrušované (nánosový a vymieľaný breh)</a:t>
            </a:r>
          </a:p>
          <a:p>
            <a:endParaRPr lang="sk-SK" dirty="0"/>
          </a:p>
          <a:p>
            <a:r>
              <a:rPr lang="sk-SK" sz="2800" b="1" dirty="0">
                <a:solidFill>
                  <a:srgbClr val="00B050"/>
                </a:solidFill>
              </a:rPr>
              <a:t>Dolný rok-</a:t>
            </a:r>
          </a:p>
          <a:p>
            <a:r>
              <a:rPr lang="sk-SK" sz="2800" dirty="0">
                <a:solidFill>
                  <a:srgbClr val="00B050"/>
                </a:solidFill>
              </a:rPr>
              <a:t>Ukladanie piesku, náplavový kužeľ (riečna delta)</a:t>
            </a:r>
          </a:p>
          <a:p>
            <a:endParaRPr lang="sk-SK" dirty="0"/>
          </a:p>
        </p:txBody>
      </p:sp>
      <p:pic>
        <p:nvPicPr>
          <p:cNvPr id="4" name="Zástupný objekt pre obsah 6" descr="Obrázok, na ktorom je stôl, ovocie&#10;&#10;Automaticky generovaný popis">
            <a:extLst>
              <a:ext uri="{FF2B5EF4-FFF2-40B4-BE49-F238E27FC236}">
                <a16:creationId xmlns:a16="http://schemas.microsoft.com/office/drawing/2014/main" id="{4F1157DE-98A5-492A-BB57-DD67BDA71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758" y="73469"/>
            <a:ext cx="4090019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43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44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19D65C-A582-4884-985A-611C4FA56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sk-SK" dirty="0">
                <a:solidFill>
                  <a:srgbClr val="FFFFFF"/>
                </a:solidFill>
              </a:rPr>
              <a:t>RIEČNA DOLINA</a:t>
            </a:r>
          </a:p>
        </p:txBody>
      </p:sp>
      <p:pic>
        <p:nvPicPr>
          <p:cNvPr id="5" name="Zástupný objekt pre obsah 4" descr="Obrázok, na ktorom je hora, príroda, vonkajšie, voda&#10;&#10;Automaticky generovaný popis">
            <a:extLst>
              <a:ext uri="{FF2B5EF4-FFF2-40B4-BE49-F238E27FC236}">
                <a16:creationId xmlns:a16="http://schemas.microsoft.com/office/drawing/2014/main" id="{616807C8-5A99-4E61-B277-CAC28DC5F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5" r="1" b="5516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"/>
          <a:stretch/>
        </p:blipFill>
        <p:spPr bwMode="auto">
          <a:xfrm>
            <a:off x="7534655" y="3428999"/>
            <a:ext cx="4335613" cy="3107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Výsledok vyhľadávania obrázkov pre dopyt glacial vs. river vall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49" y="1707506"/>
            <a:ext cx="4335613" cy="172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832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16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DA85E6E-3E12-413D-8512-442788E23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sk-SK" dirty="0">
                <a:solidFill>
                  <a:srgbClr val="FFFFFF"/>
                </a:solidFill>
              </a:rPr>
              <a:t>Ľadovcová DOLINA</a:t>
            </a:r>
          </a:p>
        </p:txBody>
      </p:sp>
      <p:pic>
        <p:nvPicPr>
          <p:cNvPr id="5" name="Zástupný objekt pre obsah 4" descr="Obrázok, na ktorom je hora, príroda, dolina, skala&#10;&#10;Automaticky generovaný popis">
            <a:extLst>
              <a:ext uri="{FF2B5EF4-FFF2-40B4-BE49-F238E27FC236}">
                <a16:creationId xmlns:a16="http://schemas.microsoft.com/office/drawing/2014/main" id="{86DD5D8C-BF66-440D-8BC8-F72FD117D7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0" r="1" b="322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2"/>
          <a:stretch/>
        </p:blipFill>
        <p:spPr bwMode="auto">
          <a:xfrm>
            <a:off x="7534654" y="3428998"/>
            <a:ext cx="4335613" cy="310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093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B03116-B981-4485-9E24-0CE6DF8FE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3133581" cy="1499616"/>
          </a:xfrm>
        </p:spPr>
        <p:txBody>
          <a:bodyPr>
            <a:normAutofit/>
          </a:bodyPr>
          <a:lstStyle/>
          <a:p>
            <a:r>
              <a:rPr lang="sk-SK" sz="4000" dirty="0"/>
              <a:t>STREDNÝ TOK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3464BD5-90F3-4937-A210-4C046797D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3133580" cy="3931920"/>
          </a:xfrm>
        </p:spPr>
        <p:txBody>
          <a:bodyPr>
            <a:normAutofit/>
          </a:bodyPr>
          <a:lstStyle/>
          <a:p>
            <a:r>
              <a:rPr lang="sk-SK" sz="3200" b="1" dirty="0">
                <a:highlight>
                  <a:srgbClr val="FFFF00"/>
                </a:highlight>
              </a:rPr>
              <a:t>Nárazový breh – </a:t>
            </a:r>
            <a:r>
              <a:rPr lang="sk-SK" sz="3200" dirty="0"/>
              <a:t>odnos materiálu, hlbšia voda</a:t>
            </a:r>
          </a:p>
          <a:p>
            <a:endParaRPr lang="sk-SK" sz="3200" dirty="0"/>
          </a:p>
          <a:p>
            <a:r>
              <a:rPr lang="sk-SK" sz="3200" b="1" dirty="0">
                <a:highlight>
                  <a:srgbClr val="FFFF00"/>
                </a:highlight>
              </a:rPr>
              <a:t>Nánosový breh – </a:t>
            </a:r>
            <a:r>
              <a:rPr lang="sk-SK" sz="3200" dirty="0"/>
              <a:t>na opačnom brehu</a:t>
            </a:r>
            <a:endParaRPr lang="en-US" sz="3200" dirty="0"/>
          </a:p>
        </p:txBody>
      </p:sp>
      <p:pic>
        <p:nvPicPr>
          <p:cNvPr id="5" name="Zástupný objekt pre obsah 4" descr="Obrázok, na ktorom je trávnik, vonkajšie, vlak, sledovať&#10;&#10;Automaticky generovaný popis">
            <a:extLst>
              <a:ext uri="{FF2B5EF4-FFF2-40B4-BE49-F238E27FC236}">
                <a16:creationId xmlns:a16="http://schemas.microsoft.com/office/drawing/2014/main" id="{CADEDDE8-E011-4F2F-8A23-D659E59A6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881" y="640080"/>
            <a:ext cx="6320498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06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dirty="0"/>
              <a:t>Dolný tok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42" name="Picture 2" descr="Výsledok vyhľadávania obrázkov pre dopyt meander morav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02" b="4949"/>
          <a:stretch/>
        </p:blipFill>
        <p:spPr bwMode="auto">
          <a:xfrm>
            <a:off x="764275" y="1637732"/>
            <a:ext cx="11427725" cy="522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110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http://jkocon.com/wp-content/uploads/2015/01/OxbowLakeFormation-e14201496176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0" y="292039"/>
            <a:ext cx="11188701" cy="656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lokTextu 3"/>
          <p:cNvSpPr txBox="1">
            <a:spLocks noChangeArrowheads="1"/>
          </p:cNvSpPr>
          <p:nvPr/>
        </p:nvSpPr>
        <p:spPr bwMode="auto">
          <a:xfrm>
            <a:off x="1584372" y="19301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sk-SK" altLang="sk-SK" sz="2800" b="1" dirty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Vznik mŕtveho ramena (riečneho jazera)</a:t>
            </a:r>
          </a:p>
        </p:txBody>
      </p:sp>
    </p:spTree>
    <p:extLst>
      <p:ext uri="{BB962C8B-B14F-4D97-AF65-F5344CB8AC3E}">
        <p14:creationId xmlns:p14="http://schemas.microsoft.com/office/powerpoint/2010/main" val="1196207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A54480-7399-4AA8-BBA8-1921D97B9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príroda, vonkajšie, hora, sedenie&#10;&#10;Automaticky generovaný popis">
            <a:extLst>
              <a:ext uri="{FF2B5EF4-FFF2-40B4-BE49-F238E27FC236}">
                <a16:creationId xmlns:a16="http://schemas.microsoft.com/office/drawing/2014/main" id="{2ACE9A01-D9BF-42AF-AD56-067E6A2E2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128"/>
          </a:xfr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7F18BAEF-3153-4B34-BCEF-74B8278A3DA4}"/>
              </a:ext>
            </a:extLst>
          </p:cNvPr>
          <p:cNvSpPr txBox="1"/>
          <p:nvPr/>
        </p:nvSpPr>
        <p:spPr>
          <a:xfrm>
            <a:off x="8299939" y="1943128"/>
            <a:ext cx="3587264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err="1">
                <a:solidFill>
                  <a:srgbClr val="0066CC"/>
                </a:solidFill>
              </a:rPr>
              <a:t>MacKenzie</a:t>
            </a:r>
            <a:r>
              <a:rPr lang="sk-SK" sz="2800" b="1" dirty="0">
                <a:solidFill>
                  <a:srgbClr val="0066CC"/>
                </a:solidFill>
              </a:rPr>
              <a:t> - Aljaška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3311503" y="6257221"/>
            <a:ext cx="862258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dirty="0">
                <a:hlinkClick r:id="rId3"/>
              </a:rPr>
              <a:t>https://www.youtube.com/watch?time_continue=83&amp;v=A47ythEcz74&amp;feature=emb_logo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05419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 Satellite view by NASA showing the Nile Valley in Egypt, and how there is lush growth along the Nile River and in the Nile delta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" b="23234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E2C3FE54-9403-4D3F-B1D2-C685695207DF}"/>
              </a:ext>
            </a:extLst>
          </p:cNvPr>
          <p:cNvSpPr txBox="1"/>
          <p:nvPr/>
        </p:nvSpPr>
        <p:spPr>
          <a:xfrm>
            <a:off x="0" y="6292947"/>
            <a:ext cx="1500554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sk-SK" sz="2400" b="1" dirty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Níl</a:t>
            </a:r>
          </a:p>
        </p:txBody>
      </p:sp>
    </p:spTree>
    <p:extLst>
      <p:ext uri="{BB962C8B-B14F-4D97-AF65-F5344CB8AC3E}">
        <p14:creationId xmlns:p14="http://schemas.microsoft.com/office/powerpoint/2010/main" val="737576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http://www.nasa.gov/images/content/445656main_Lena_Delta_946-7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7" b="13597"/>
          <a:stretch/>
        </p:blipFill>
        <p:spPr bwMode="auto">
          <a:xfrm>
            <a:off x="-19928" y="0"/>
            <a:ext cx="122013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lokTextu 4"/>
          <p:cNvSpPr txBox="1">
            <a:spLocks noChangeArrowheads="1"/>
          </p:cNvSpPr>
          <p:nvPr/>
        </p:nvSpPr>
        <p:spPr bwMode="auto">
          <a:xfrm>
            <a:off x="254925" y="6412297"/>
            <a:ext cx="5817629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k-SK" altLang="sk-SK" sz="2000" b="1" i="1" dirty="0">
                <a:solidFill>
                  <a:srgbClr val="0066CC"/>
                </a:solidFill>
              </a:rPr>
              <a:t>Delta rieky Lena v Rusku zo satelitnej snímky. </a:t>
            </a:r>
          </a:p>
        </p:txBody>
      </p:sp>
    </p:spTree>
    <p:extLst>
      <p:ext uri="{BB962C8B-B14F-4D97-AF65-F5344CB8AC3E}">
        <p14:creationId xmlns:p14="http://schemas.microsoft.com/office/powerpoint/2010/main" val="2833755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503DFD-DF55-4207-AEA0-5736DEC8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Vodopády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5EEB94D-4983-4DBD-B35B-3FEF98EF3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4000" dirty="0"/>
              <a:t>Poznáte nejaké vodopády? </a:t>
            </a:r>
          </a:p>
          <a:p>
            <a:endParaRPr lang="sk-SK" sz="4000" dirty="0"/>
          </a:p>
          <a:p>
            <a:r>
              <a:rPr lang="sk-SK" sz="4000" dirty="0"/>
              <a:t>Ktoré z nich sa nachádzajú na Slovensku?</a:t>
            </a:r>
          </a:p>
        </p:txBody>
      </p:sp>
    </p:spTree>
    <p:extLst>
      <p:ext uri="{BB962C8B-B14F-4D97-AF65-F5344CB8AC3E}">
        <p14:creationId xmlns:p14="http://schemas.microsoft.com/office/powerpoint/2010/main" val="1805963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12284" y="2349501"/>
            <a:ext cx="103632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sk-SK" altLang="sk-SK" sz="7200" b="1" kern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 Nevstúpiš dvakrát </a:t>
            </a:r>
          </a:p>
          <a:p>
            <a:pPr eaLnBrk="1" hangingPunct="1">
              <a:defRPr/>
            </a:pPr>
            <a:r>
              <a:rPr lang="sk-SK" altLang="sk-SK" sz="7200" b="1" kern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tej istej rieky.“</a:t>
            </a:r>
            <a:endParaRPr lang="cs-CZ" altLang="sk-SK" sz="7200" b="1" kern="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1066800"/>
            <a:ext cx="12192000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sk-SK" altLang="sk-SK" sz="2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Všetci poznáte tento známy výrok:</a:t>
            </a:r>
            <a:endParaRPr lang="cs-CZ" altLang="sk-SK" sz="2000" b="1" i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2117" y="4508500"/>
            <a:ext cx="12192001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sk-SK" altLang="sk-SK" sz="2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Ako </a:t>
            </a:r>
            <a:r>
              <a:rPr lang="sk-SK" altLang="sk-SK" sz="2000" b="1" i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 rozumiete?</a:t>
            </a:r>
            <a:endParaRPr lang="cs-CZ" altLang="sk-SK" sz="2000" b="1" i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819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7E7F17-05AD-4A95-B19C-B799752A8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príroda, vonkajšie, hora, voda&#10;&#10;Automaticky generovaný popis">
            <a:extLst>
              <a:ext uri="{FF2B5EF4-FFF2-40B4-BE49-F238E27FC236}">
                <a16:creationId xmlns:a16="http://schemas.microsoft.com/office/drawing/2014/main" id="{890F4F41-62EA-49B0-9D67-CAEC27CA3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781"/>
          </a:xfr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A787EF42-76E6-4C08-A966-430758C6A639}"/>
              </a:ext>
            </a:extLst>
          </p:cNvPr>
          <p:cNvSpPr txBox="1"/>
          <p:nvPr/>
        </p:nvSpPr>
        <p:spPr>
          <a:xfrm>
            <a:off x="8862646" y="184666"/>
            <a:ext cx="3329354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solidFill>
                  <a:srgbClr val="0066CC"/>
                </a:solidFill>
              </a:rPr>
              <a:t>Viktóriine vodopády</a:t>
            </a:r>
          </a:p>
        </p:txBody>
      </p:sp>
    </p:spTree>
    <p:extLst>
      <p:ext uri="{BB962C8B-B14F-4D97-AF65-F5344CB8AC3E}">
        <p14:creationId xmlns:p14="http://schemas.microsoft.com/office/powerpoint/2010/main" val="1552155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45EC30-C112-4689-8CA9-E1D8892BB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voda, vonkajšie, príroda, vlna&#10;&#10;Automaticky generovaný popis">
            <a:extLst>
              <a:ext uri="{FF2B5EF4-FFF2-40B4-BE49-F238E27FC236}">
                <a16:creationId xmlns:a16="http://schemas.microsoft.com/office/drawing/2014/main" id="{E8F38617-E399-4E56-8F7A-038854C45C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855"/>
            <a:ext cx="12192000" cy="6927435"/>
          </a:xfr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D7B76BBE-EAF1-42EA-8C07-FF4B4BD3F78E}"/>
              </a:ext>
            </a:extLst>
          </p:cNvPr>
          <p:cNvSpPr txBox="1"/>
          <p:nvPr/>
        </p:nvSpPr>
        <p:spPr>
          <a:xfrm>
            <a:off x="1781906" y="215883"/>
            <a:ext cx="3892062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solidFill>
                  <a:srgbClr val="0066CC"/>
                </a:solidFill>
              </a:rPr>
              <a:t>Niagarské vodopády</a:t>
            </a:r>
          </a:p>
        </p:txBody>
      </p:sp>
    </p:spTree>
    <p:extLst>
      <p:ext uri="{BB962C8B-B14F-4D97-AF65-F5344CB8AC3E}">
        <p14:creationId xmlns:p14="http://schemas.microsoft.com/office/powerpoint/2010/main" val="1226895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A5327D-1DCC-4ACC-AD97-F859ADF95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skala, hora, skalnaté, príroda&#10;&#10;Automaticky generovaný popis">
            <a:extLst>
              <a:ext uri="{FF2B5EF4-FFF2-40B4-BE49-F238E27FC236}">
                <a16:creationId xmlns:a16="http://schemas.microsoft.com/office/drawing/2014/main" id="{7CAF09D8-40E7-4258-B25A-42855DE06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128"/>
          </a:xfr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92390695-E201-4FAC-8DE0-9DB0168D08EE}"/>
              </a:ext>
            </a:extLst>
          </p:cNvPr>
          <p:cNvSpPr txBox="1"/>
          <p:nvPr/>
        </p:nvSpPr>
        <p:spPr>
          <a:xfrm>
            <a:off x="5462955" y="215884"/>
            <a:ext cx="3118342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rgbClr val="0066CC"/>
                </a:solidFill>
              </a:rPr>
              <a:t>Vodopád Skok - Tatry</a:t>
            </a:r>
          </a:p>
        </p:txBody>
      </p:sp>
    </p:spTree>
    <p:extLst>
      <p:ext uri="{BB962C8B-B14F-4D97-AF65-F5344CB8AC3E}">
        <p14:creationId xmlns:p14="http://schemas.microsoft.com/office/powerpoint/2010/main" val="1638981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DA79C1-84D2-49EC-83A3-B4082068A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voda, vonkajšie, príroda, rieka&#10;&#10;Automaticky generovaný popis">
            <a:extLst>
              <a:ext uri="{FF2B5EF4-FFF2-40B4-BE49-F238E27FC236}">
                <a16:creationId xmlns:a16="http://schemas.microsoft.com/office/drawing/2014/main" id="{19A800B3-7A89-4531-AA5D-8C4C85692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09"/>
          </a:xfr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AA7F8AEC-39D3-4D45-9E8C-32C5C2E48B56}"/>
              </a:ext>
            </a:extLst>
          </p:cNvPr>
          <p:cNvSpPr txBox="1"/>
          <p:nvPr/>
        </p:nvSpPr>
        <p:spPr>
          <a:xfrm>
            <a:off x="6307015" y="6096000"/>
            <a:ext cx="5884985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solidFill>
                  <a:srgbClr val="0066CC"/>
                </a:solidFill>
              </a:rPr>
              <a:t>Lúčanský vodopád – </a:t>
            </a:r>
            <a:r>
              <a:rPr lang="sk-SK" sz="2800" b="1" dirty="0" err="1">
                <a:solidFill>
                  <a:srgbClr val="0066CC"/>
                </a:solidFill>
              </a:rPr>
              <a:t>Chočské</a:t>
            </a:r>
            <a:r>
              <a:rPr lang="sk-SK" sz="2800" b="1" dirty="0">
                <a:solidFill>
                  <a:srgbClr val="0066CC"/>
                </a:solidFill>
              </a:rPr>
              <a:t> vrchy</a:t>
            </a:r>
          </a:p>
        </p:txBody>
      </p:sp>
    </p:spTree>
    <p:extLst>
      <p:ext uri="{BB962C8B-B14F-4D97-AF65-F5344CB8AC3E}">
        <p14:creationId xmlns:p14="http://schemas.microsoft.com/office/powerpoint/2010/main" val="4261123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14D732-BD4F-4B48-A25C-6DCFE529C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883109" cy="1499616"/>
          </a:xfrm>
        </p:spPr>
        <p:txBody>
          <a:bodyPr/>
          <a:lstStyle/>
          <a:p>
            <a:r>
              <a:rPr lang="sk-SK" dirty="0"/>
              <a:t>KTORÝ VODOPÁD NA SVETE PADÁ Z Najväčšej VÝŠKY?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E1B04676-F4A7-493B-9AA4-AD3E2AD8E8DE}"/>
              </a:ext>
            </a:extLst>
          </p:cNvPr>
          <p:cNvSpPr txBox="1">
            <a:spLocks/>
          </p:cNvSpPr>
          <p:nvPr/>
        </p:nvSpPr>
        <p:spPr>
          <a:xfrm>
            <a:off x="1146411" y="2061358"/>
            <a:ext cx="4967785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>
                <a:solidFill>
                  <a:srgbClr val="0066CC"/>
                </a:solidFill>
              </a:rPr>
              <a:t>ANGELOV VODOPÁD</a:t>
            </a:r>
          </a:p>
        </p:txBody>
      </p:sp>
      <p:sp>
        <p:nvSpPr>
          <p:cNvPr id="4" name="Zástupný objekt pre obsah 2">
            <a:extLst>
              <a:ext uri="{FF2B5EF4-FFF2-40B4-BE49-F238E27FC236}">
                <a16:creationId xmlns:a16="http://schemas.microsoft.com/office/drawing/2014/main" id="{FCE097F7-0DF8-476E-AFDA-E9ACBBEB3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7" y="3069653"/>
            <a:ext cx="4913195" cy="490229"/>
          </a:xfrm>
        </p:spPr>
        <p:txBody>
          <a:bodyPr>
            <a:normAutofit/>
          </a:bodyPr>
          <a:lstStyle/>
          <a:p>
            <a:r>
              <a:rPr lang="sk-SK" sz="1600" dirty="0">
                <a:hlinkClick r:id="rId2"/>
              </a:rPr>
              <a:t>https://www.youtube.com/watch?v=7q4YTpa3Bwg&amp;t=3s</a:t>
            </a:r>
            <a:endParaRPr lang="sk-SK" sz="1600" dirty="0"/>
          </a:p>
        </p:txBody>
      </p:sp>
      <p:pic>
        <p:nvPicPr>
          <p:cNvPr id="13316" name="Picture 4" descr="Výsledok vyhľadávania obrázkov pre dopyt angel waterf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250" y="258052"/>
            <a:ext cx="4437339" cy="636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752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34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1BCA08A-F81F-4E31-8AB2-1036F9AE4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sk-SK">
                <a:solidFill>
                  <a:srgbClr val="FFFFFF"/>
                </a:solidFill>
              </a:rPr>
              <a:t>Tiesňavy a kaňony</a:t>
            </a:r>
          </a:p>
        </p:txBody>
      </p:sp>
      <p:pic>
        <p:nvPicPr>
          <p:cNvPr id="5" name="Obrázok 4" descr="Obrázok, na ktorom je dolina, kaňon, príroda, hora&#10;&#10;Automaticky generovaný popis">
            <a:extLst>
              <a:ext uri="{FF2B5EF4-FFF2-40B4-BE49-F238E27FC236}">
                <a16:creationId xmlns:a16="http://schemas.microsoft.com/office/drawing/2014/main" id="{5B930DC4-BA90-4414-A50E-ABF5C4AFBA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7" r="1" b="8015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3E90A64-1A12-41F2-823E-0EC1DD341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Obe</a:t>
            </a:r>
            <a:r>
              <a:rPr lang="sk-SK" dirty="0">
                <a:solidFill>
                  <a:srgbClr val="FFFFFF"/>
                </a:solidFill>
              </a:rPr>
              <a:t> sú úzke doliny so strmými skalnými stenami. Vznikli činnosťou riek, ktoré sa zarezávali do tvrdých hornín napr. vápencov.</a:t>
            </a:r>
          </a:p>
          <a:p>
            <a:endParaRPr lang="sk-SK" dirty="0">
              <a:solidFill>
                <a:srgbClr val="FFFFFF"/>
              </a:solidFill>
            </a:endParaRPr>
          </a:p>
          <a:p>
            <a:r>
              <a:rPr lang="sk-SK" dirty="0">
                <a:solidFill>
                  <a:srgbClr val="FF0000"/>
                </a:solidFill>
              </a:rPr>
              <a:t>Rozdiel:</a:t>
            </a:r>
          </a:p>
          <a:p>
            <a:r>
              <a:rPr lang="sk-SK" dirty="0">
                <a:solidFill>
                  <a:srgbClr val="00B0F0"/>
                </a:solidFill>
              </a:rPr>
              <a:t>Tiesňavy</a:t>
            </a:r>
            <a:r>
              <a:rPr lang="sk-SK" dirty="0">
                <a:solidFill>
                  <a:srgbClr val="FFFFFF"/>
                </a:solidFill>
              </a:rPr>
              <a:t> – sú užšie, tvar úzkeho, zovretého „V“</a:t>
            </a:r>
          </a:p>
          <a:p>
            <a:r>
              <a:rPr lang="sk-SK" dirty="0">
                <a:solidFill>
                  <a:srgbClr val="00B0F0"/>
                </a:solidFill>
              </a:rPr>
              <a:t>Kaňony</a:t>
            </a:r>
            <a:r>
              <a:rPr lang="sk-SK" dirty="0">
                <a:solidFill>
                  <a:srgbClr val="FFFFFF"/>
                </a:solidFill>
              </a:rPr>
              <a:t> – sú širšie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204ADB0B-064D-4267-A5F4-1ED866DD91F3}"/>
              </a:ext>
            </a:extLst>
          </p:cNvPr>
          <p:cNvSpPr txBox="1"/>
          <p:nvPr/>
        </p:nvSpPr>
        <p:spPr>
          <a:xfrm>
            <a:off x="321732" y="321731"/>
            <a:ext cx="2843499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/>
              <a:t>Grand </a:t>
            </a:r>
            <a:r>
              <a:rPr lang="sk-SK" sz="3200" b="1" dirty="0" err="1"/>
              <a:t>Canyon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4136917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Výsledok vyhľadávania obrázkov pre dopyt manínska tiesňav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7" r="25460"/>
          <a:stretch/>
        </p:blipFill>
        <p:spPr bwMode="auto">
          <a:xfrm>
            <a:off x="327546" y="0"/>
            <a:ext cx="56228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ok 6" descr="Obrázok, na ktorom je vonkajšie, dolina, príroda, rokľa&#10;&#10;Automaticky generovaný popis">
            <a:extLst>
              <a:ext uri="{FF2B5EF4-FFF2-40B4-BE49-F238E27FC236}">
                <a16:creationId xmlns:a16="http://schemas.microsoft.com/office/drawing/2014/main" id="{DDA5E8F8-AB5C-4E90-8C23-0A749E093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051" y="0"/>
            <a:ext cx="5567169" cy="6858000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357A1533-70C1-49C8-B18E-4CA4EF72B67C}"/>
              </a:ext>
            </a:extLst>
          </p:cNvPr>
          <p:cNvSpPr txBox="1"/>
          <p:nvPr/>
        </p:nvSpPr>
        <p:spPr>
          <a:xfrm>
            <a:off x="562708" y="6049108"/>
            <a:ext cx="3681046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/>
              <a:t>Manínska tiesňava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55471865-9B85-447A-A973-49DD78BCA5BA}"/>
              </a:ext>
            </a:extLst>
          </p:cNvPr>
          <p:cNvSpPr txBox="1"/>
          <p:nvPr/>
        </p:nvSpPr>
        <p:spPr>
          <a:xfrm>
            <a:off x="7010400" y="6213231"/>
            <a:ext cx="3159541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/>
              <a:t>Jánošíkove diery</a:t>
            </a:r>
          </a:p>
        </p:txBody>
      </p:sp>
    </p:spTree>
    <p:extLst>
      <p:ext uri="{BB962C8B-B14F-4D97-AF65-F5344CB8AC3E}">
        <p14:creationId xmlns:p14="http://schemas.microsoft.com/office/powerpoint/2010/main" val="1923723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5993" y="858705"/>
            <a:ext cx="6869641" cy="5152231"/>
          </a:xfrm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8" r="9994"/>
          <a:stretch/>
        </p:blipFill>
        <p:spPr bwMode="auto">
          <a:xfrm>
            <a:off x="313899" y="0"/>
            <a:ext cx="603231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BlokTextu 9"/>
          <p:cNvSpPr txBox="1"/>
          <p:nvPr/>
        </p:nvSpPr>
        <p:spPr>
          <a:xfrm>
            <a:off x="867508" y="5931877"/>
            <a:ext cx="3845169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/>
              <a:t>Tesárska tiesňava</a:t>
            </a:r>
          </a:p>
        </p:txBody>
      </p:sp>
      <p:sp>
        <p:nvSpPr>
          <p:cNvPr id="13" name="BlokTextu 12"/>
          <p:cNvSpPr txBox="1"/>
          <p:nvPr/>
        </p:nvSpPr>
        <p:spPr>
          <a:xfrm>
            <a:off x="8440617" y="255036"/>
            <a:ext cx="33528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err="1"/>
              <a:t>Zádielská</a:t>
            </a:r>
            <a:r>
              <a:rPr lang="sk-SK" sz="2800" b="1" dirty="0"/>
              <a:t> tiesňava</a:t>
            </a:r>
          </a:p>
        </p:txBody>
      </p:sp>
    </p:spTree>
    <p:extLst>
      <p:ext uri="{BB962C8B-B14F-4D97-AF65-F5344CB8AC3E}">
        <p14:creationId xmlns:p14="http://schemas.microsoft.com/office/powerpoint/2010/main" val="3590280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B70990-D9FF-41C9-9239-2B19FA32B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8018272" cy="1499616"/>
          </a:xfrm>
        </p:spPr>
        <p:txBody>
          <a:bodyPr>
            <a:normAutofit/>
          </a:bodyPr>
          <a:lstStyle/>
          <a:p>
            <a:pPr algn="ctr"/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Zopakujeme si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ČO </a:t>
            </a:r>
            <a:r>
              <a:rPr lang="sk-SK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SME SA NAUČILI</a:t>
            </a:r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B620037-8652-4A10-824E-68BA6DF2C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761" y="2084832"/>
            <a:ext cx="8559220" cy="4339431"/>
          </a:xfrm>
        </p:spPr>
        <p:txBody>
          <a:bodyPr>
            <a:normAutofit/>
          </a:bodyPr>
          <a:lstStyle/>
          <a:p>
            <a:r>
              <a:rPr lang="sk-SK" sz="3200" dirty="0"/>
              <a:t>Z čoho sa skladá rieka?</a:t>
            </a:r>
          </a:p>
          <a:p>
            <a:r>
              <a:rPr lang="sk-SK" sz="3200" dirty="0"/>
              <a:t>Aký tvar má riečna dolina?</a:t>
            </a:r>
          </a:p>
          <a:p>
            <a:r>
              <a:rPr lang="sk-SK" sz="3200" dirty="0"/>
              <a:t>Ako sa hovorí rozvetvenému ústiu rieky?</a:t>
            </a:r>
          </a:p>
          <a:p>
            <a:r>
              <a:rPr lang="sk-SK" sz="3200" dirty="0"/>
              <a:t>Aké vodopády poznáme na Slovensku?</a:t>
            </a:r>
          </a:p>
          <a:p>
            <a:r>
              <a:rPr lang="sk-SK" sz="3200" dirty="0"/>
              <a:t>Ktorý vodopád je najvyšší na svete?</a:t>
            </a:r>
          </a:p>
          <a:p>
            <a:r>
              <a:rPr lang="sk-SK" sz="3200" dirty="0"/>
              <a:t>Aký je rozdiel medzi kaňonom a tiesňavou?</a:t>
            </a:r>
          </a:p>
          <a:p>
            <a:r>
              <a:rPr lang="sk-SK" sz="3200" dirty="0"/>
              <a:t>Uveď dve tiesňavy nachádzajúce sa na Slovensku.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D7B666-D5E6-48CE-B26A-FB5E5C34AF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325601"/>
            <a:ext cx="2286920" cy="39080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EE670A-A41A-44AD-BC1C-2090365EB5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4394539"/>
            <a:ext cx="2286920" cy="2029724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8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47F247E-B679-44E9-93C2-B2DD5EFB2B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E15661-B0F2-42AE-A75B-0999B2CF59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72744" y="484632"/>
            <a:ext cx="8948150" cy="5880916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D05A02F-77D0-4384-B752-FFF18F8F1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327" y="788416"/>
            <a:ext cx="7923264" cy="1499616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rgbClr val="FFC000"/>
                </a:solidFill>
              </a:rPr>
              <a:t>Aktivita na Opakovanie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4706C1-38B7-4C23-8749-906CB0DC80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152" y="484632"/>
            <a:ext cx="2128933" cy="58809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161189-7A5B-4B2B-93DC-7771029947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207198" y="1029524"/>
            <a:ext cx="0" cy="914400"/>
          </a:xfrm>
          <a:prstGeom prst="line">
            <a:avLst/>
          </a:prstGeom>
          <a:ln w="19050">
            <a:solidFill>
              <a:schemeClr val="accent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48C5A6A-E92C-4A0F-879F-73AA89C16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7198" y="2489202"/>
            <a:ext cx="8185393" cy="3554614"/>
          </a:xfrm>
        </p:spPr>
        <p:txBody>
          <a:bodyPr>
            <a:normAutofit/>
          </a:bodyPr>
          <a:lstStyle/>
          <a:p>
            <a:r>
              <a:rPr lang="sk-SK" sz="2000" dirty="0">
                <a:solidFill>
                  <a:srgbClr val="FFFFFF"/>
                </a:solidFill>
                <a:hlinkClick r:id="rId2"/>
              </a:rPr>
              <a:t>https://lepsiageografia.sk/materialy/zivot-a-cinnost-rieky-online-cvicenie/</a:t>
            </a:r>
            <a:endParaRPr lang="sk-SK" sz="2000" dirty="0">
              <a:solidFill>
                <a:srgbClr val="FFFFFF"/>
              </a:solidFill>
            </a:endParaRPr>
          </a:p>
          <a:p>
            <a:endParaRPr lang="sk-SK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954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65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A1B612A-CFC6-479A-A38B-2B27590CD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sk-SK" dirty="0">
                <a:solidFill>
                  <a:srgbClr val="FFFFFF"/>
                </a:solidFill>
              </a:rPr>
              <a:t>Čo sa naučíme?</a:t>
            </a:r>
          </a:p>
        </p:txBody>
      </p:sp>
      <p:pic>
        <p:nvPicPr>
          <p:cNvPr id="5" name="Obrázok 4" descr="Obrázok, na ktorom je skala, príroda, skalnaté, vonkajšie&#10;&#10;Automaticky generovaný popis">
            <a:extLst>
              <a:ext uri="{FF2B5EF4-FFF2-40B4-BE49-F238E27FC236}">
                <a16:creationId xmlns:a16="http://schemas.microsoft.com/office/drawing/2014/main" id="{6727FDEC-0FFD-4C98-865E-1256D26117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3" r="-1" b="28390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00AEB69-EFA5-4C38-A329-C988DD750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 fontScale="92500" lnSpcReduction="20000"/>
          </a:bodyPr>
          <a:lstStyle/>
          <a:p>
            <a:pPr algn="ctr"/>
            <a:r>
              <a:rPr lang="sk-SK" sz="4400" dirty="0">
                <a:solidFill>
                  <a:srgbClr val="FFC000"/>
                </a:solidFill>
              </a:rPr>
              <a:t>Naučíme sa </a:t>
            </a:r>
            <a:r>
              <a:rPr lang="sk-SK" sz="4400" dirty="0">
                <a:solidFill>
                  <a:srgbClr val="FFFFFF"/>
                </a:solidFill>
              </a:rPr>
              <a:t>základné pojmy: </a:t>
            </a:r>
          </a:p>
          <a:p>
            <a:pPr marL="0" indent="0" algn="ctr">
              <a:buNone/>
            </a:pPr>
            <a:endParaRPr lang="sk-SK" sz="4400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sk-SK" sz="4400" dirty="0">
                <a:solidFill>
                  <a:srgbClr val="92D050"/>
                </a:solidFill>
              </a:rPr>
              <a:t>rieka, prameň, ústie, riečna dolina, vodopád, tiesňavy a kaňony</a:t>
            </a:r>
          </a:p>
        </p:txBody>
      </p:sp>
    </p:spTree>
    <p:extLst>
      <p:ext uri="{BB962C8B-B14F-4D97-AF65-F5344CB8AC3E}">
        <p14:creationId xmlns:p14="http://schemas.microsoft.com/office/powerpoint/2010/main" val="1175113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zenskyweb.sk/sites/default/files/content-files/2019/article/43724/shutterstock_48536235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" b="14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75B8BEE1-2A37-42D3-B3A0-AD00C9F39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942535"/>
          </a:xfrm>
        </p:spPr>
        <p:txBody>
          <a:bodyPr>
            <a:normAutofit/>
          </a:bodyPr>
          <a:lstStyle/>
          <a:p>
            <a:pPr algn="ctr"/>
            <a:r>
              <a:rPr lang="sk-SK" sz="3600" dirty="0">
                <a:highlight>
                  <a:srgbClr val="FFFF00"/>
                </a:highlight>
              </a:rPr>
              <a:t>Ako rieky menia krajinu? Aký majú Úžitok pre zvieratá a PRE Človeka?</a:t>
            </a:r>
          </a:p>
        </p:txBody>
      </p:sp>
    </p:spTree>
    <p:extLst>
      <p:ext uri="{BB962C8B-B14F-4D97-AF65-F5344CB8AC3E}">
        <p14:creationId xmlns:p14="http://schemas.microsoft.com/office/powerpoint/2010/main" val="4165853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B0E9D9-48E8-4AAE-8E6E-9D66D32B6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D28B43EC-660D-4B3C-8448-1B154E792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9" y="-9535"/>
            <a:ext cx="11148822" cy="6867535"/>
          </a:xfrm>
        </p:spPr>
      </p:pic>
    </p:spTree>
    <p:extLst>
      <p:ext uri="{BB962C8B-B14F-4D97-AF65-F5344CB8AC3E}">
        <p14:creationId xmlns:p14="http://schemas.microsoft.com/office/powerpoint/2010/main" val="2855202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550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26A506-A747-4BD3-A6D5-33E163889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sk-SK">
                <a:solidFill>
                  <a:srgbClr val="FFFFFF"/>
                </a:solidFill>
              </a:rPr>
              <a:t>Zapíšeme si</a:t>
            </a:r>
          </a:p>
        </p:txBody>
      </p:sp>
      <p:pic>
        <p:nvPicPr>
          <p:cNvPr id="5" name="Obrázok 4" descr="Obrázok, na ktorom je voda, príroda, vonkajšie, hora&#10;&#10;Automaticky generovaný popis">
            <a:extLst>
              <a:ext uri="{FF2B5EF4-FFF2-40B4-BE49-F238E27FC236}">
                <a16:creationId xmlns:a16="http://schemas.microsoft.com/office/drawing/2014/main" id="{9EB55425-F1CA-4C1F-8A16-EFBD347EF1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7" r="1" b="1136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403B8A-1A93-4B6E-876F-2681141A1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3840" y="917725"/>
            <a:ext cx="3803903" cy="4852362"/>
          </a:xfrm>
        </p:spPr>
        <p:txBody>
          <a:bodyPr anchor="ctr">
            <a:normAutofit fontScale="92500" lnSpcReduction="10000"/>
          </a:bodyPr>
          <a:lstStyle/>
          <a:p>
            <a:pPr algn="ctr"/>
            <a:endParaRPr lang="sk-SK" dirty="0">
              <a:solidFill>
                <a:srgbClr val="FFFFFF"/>
              </a:solidFill>
            </a:endParaRPr>
          </a:p>
          <a:p>
            <a:pPr algn="ctr"/>
            <a:endParaRPr lang="sk-SK" sz="3500" dirty="0">
              <a:solidFill>
                <a:srgbClr val="FFFFFF"/>
              </a:solidFill>
            </a:endParaRPr>
          </a:p>
          <a:p>
            <a:pPr algn="ctr"/>
            <a:r>
              <a:rPr lang="sk-SK" sz="3500" dirty="0">
                <a:solidFill>
                  <a:srgbClr val="00B0F0"/>
                </a:solidFill>
              </a:rPr>
              <a:t>Prameň – </a:t>
            </a:r>
            <a:r>
              <a:rPr lang="sk-SK" sz="3500" dirty="0">
                <a:solidFill>
                  <a:schemeClr val="bg1"/>
                </a:solidFill>
              </a:rPr>
              <a:t>miesto, kde voda prirodzenou cestou vyviera na zemský povrch</a:t>
            </a:r>
          </a:p>
          <a:p>
            <a:pPr algn="ctr"/>
            <a:endParaRPr lang="sk-SK" sz="3500" dirty="0">
              <a:solidFill>
                <a:srgbClr val="FFFFFF"/>
              </a:solidFill>
            </a:endParaRPr>
          </a:p>
          <a:p>
            <a:pPr algn="ctr"/>
            <a:r>
              <a:rPr lang="sk-SK" sz="3500" dirty="0">
                <a:solidFill>
                  <a:srgbClr val="FFC000"/>
                </a:solidFill>
              </a:rPr>
              <a:t>Ústie – </a:t>
            </a:r>
            <a:r>
              <a:rPr lang="sk-SK" sz="3500" dirty="0">
                <a:solidFill>
                  <a:schemeClr val="bg1"/>
                </a:solidFill>
              </a:rPr>
              <a:t>miesto, kde sa rieka vlieva do inej rieky alebo do mora</a:t>
            </a:r>
          </a:p>
        </p:txBody>
      </p:sp>
    </p:spTree>
    <p:extLst>
      <p:ext uri="{BB962C8B-B14F-4D97-AF65-F5344CB8AC3E}">
        <p14:creationId xmlns:p14="http://schemas.microsoft.com/office/powerpoint/2010/main" val="3911036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http://aa.ecn.cz/img_upload/e6ffb6c50bc1424ab10ecf09e063cd63/albums/userpics/10005/kanaldunajodralab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2" b="19528"/>
          <a:stretch/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ál 4"/>
          <p:cNvSpPr/>
          <p:nvPr/>
        </p:nvSpPr>
        <p:spPr>
          <a:xfrm>
            <a:off x="5195887" y="3685487"/>
            <a:ext cx="1800225" cy="1728788"/>
          </a:xfrm>
          <a:prstGeom prst="ellipse">
            <a:avLst/>
          </a:prstGeom>
          <a:noFill/>
          <a:ln w="539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sk-SK"/>
          </a:p>
        </p:txBody>
      </p:sp>
      <p:sp>
        <p:nvSpPr>
          <p:cNvPr id="6" name="BlokTextu 4"/>
          <p:cNvSpPr txBox="1">
            <a:spLocks noChangeArrowheads="1"/>
          </p:cNvSpPr>
          <p:nvPr/>
        </p:nvSpPr>
        <p:spPr bwMode="auto">
          <a:xfrm>
            <a:off x="5850043" y="4134749"/>
            <a:ext cx="7921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k-SK" altLang="sk-SK" sz="48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7" name="BlokTextu 6"/>
          <p:cNvSpPr txBox="1">
            <a:spLocks noChangeArrowheads="1"/>
          </p:cNvSpPr>
          <p:nvPr/>
        </p:nvSpPr>
        <p:spPr bwMode="auto">
          <a:xfrm rot="243708">
            <a:off x="7317522" y="5401139"/>
            <a:ext cx="32400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k-SK" altLang="sk-SK" sz="1600" dirty="0">
                <a:solidFill>
                  <a:schemeClr val="bg1"/>
                </a:solidFill>
              </a:rPr>
              <a:t>Miesto, kde sa jedna rieka (väčšinou menšia) vlieva do druhej, nazývame </a:t>
            </a:r>
            <a:r>
              <a:rPr lang="sk-SK" altLang="sk-SK" sz="1600" b="1" dirty="0">
                <a:solidFill>
                  <a:schemeClr val="bg1"/>
                </a:solidFill>
              </a:rPr>
              <a:t>SÚTOK</a:t>
            </a:r>
          </a:p>
        </p:txBody>
      </p:sp>
      <p:cxnSp>
        <p:nvCxnSpPr>
          <p:cNvPr id="8" name="Rovná spojovacia šípka 7"/>
          <p:cNvCxnSpPr/>
          <p:nvPr/>
        </p:nvCxnSpPr>
        <p:spPr>
          <a:xfrm flipH="1" flipV="1">
            <a:off x="6401599" y="4798219"/>
            <a:ext cx="890587" cy="71913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lokTextu 8"/>
          <p:cNvSpPr txBox="1"/>
          <p:nvPr/>
        </p:nvSpPr>
        <p:spPr>
          <a:xfrm rot="21244260">
            <a:off x="2172909" y="5337989"/>
            <a:ext cx="1290637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sk-SK" sz="20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Dunaj</a:t>
            </a:r>
          </a:p>
        </p:txBody>
      </p:sp>
      <p:sp>
        <p:nvSpPr>
          <p:cNvPr id="10" name="BlokTextu 9"/>
          <p:cNvSpPr txBox="1"/>
          <p:nvPr/>
        </p:nvSpPr>
        <p:spPr>
          <a:xfrm rot="6037000">
            <a:off x="4758458" y="3224625"/>
            <a:ext cx="129063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sk-SK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Morava</a:t>
            </a:r>
          </a:p>
        </p:txBody>
      </p:sp>
    </p:spTree>
    <p:extLst>
      <p:ext uri="{BB962C8B-B14F-4D97-AF65-F5344CB8AC3E}">
        <p14:creationId xmlns:p14="http://schemas.microsoft.com/office/powerpoint/2010/main" val="175482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146" name="Picture 2" descr="Výsledok vyhľadávania obrázkov pre dopyt prameň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1" b="10296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750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Zaujímavé sútoky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50126" y="2286000"/>
            <a:ext cx="11832608" cy="4023360"/>
          </a:xfrm>
        </p:spPr>
        <p:txBody>
          <a:bodyPr/>
          <a:lstStyle/>
          <a:p>
            <a:r>
              <a:rPr lang="sk-SK" dirty="0"/>
              <a:t>Dráva &amp; Dunaj                                                          Amazonka &amp; </a:t>
            </a:r>
            <a:r>
              <a:rPr lang="sk-SK" dirty="0" err="1"/>
              <a:t>Negro</a:t>
            </a:r>
            <a:endParaRPr lang="sk-SK" dirty="0"/>
          </a:p>
        </p:txBody>
      </p:sp>
      <p:pic>
        <p:nvPicPr>
          <p:cNvPr id="9218" name="Picture 2" descr="osijek croatia drava and danube rivers confluence When Rivers Collide: 10 Confluences Around the 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13797"/>
            <a:ext cx="5920003" cy="394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Výsledok vyhľadávania obrázkov pre dopyt rio negro amazon river mee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2857499"/>
            <a:ext cx="600075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5549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á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á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352</Words>
  <Application>Microsoft Office PowerPoint</Application>
  <PresentationFormat>Širokouhlá</PresentationFormat>
  <Paragraphs>75</Paragraphs>
  <Slides>29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29</vt:i4>
      </vt:variant>
    </vt:vector>
  </HeadingPairs>
  <TitlesOfParts>
    <vt:vector size="35" baseType="lpstr">
      <vt:lpstr>Arial</vt:lpstr>
      <vt:lpstr>Calibri</vt:lpstr>
      <vt:lpstr>Tw Cen MT</vt:lpstr>
      <vt:lpstr>Tw Cen MT Condensed</vt:lpstr>
      <vt:lpstr>Wingdings 3</vt:lpstr>
      <vt:lpstr>Integrál</vt:lpstr>
      <vt:lpstr>Činnosť vody –život rieky</vt:lpstr>
      <vt:lpstr>Prezentácia programu PowerPoint</vt:lpstr>
      <vt:lpstr>Čo sa naučíme?</vt:lpstr>
      <vt:lpstr>Ako rieky menia krajinu? Aký majú Úžitok pre zvieratá a PRE Človeka?</vt:lpstr>
      <vt:lpstr>Prezentácia programu PowerPoint</vt:lpstr>
      <vt:lpstr>Zapíšeme si</vt:lpstr>
      <vt:lpstr>Prezentácia programu PowerPoint</vt:lpstr>
      <vt:lpstr>Prezentácia programu PowerPoint</vt:lpstr>
      <vt:lpstr>Zaujímavé sútoky</vt:lpstr>
      <vt:lpstr>Život rieky</vt:lpstr>
      <vt:lpstr>RIEČNA DOLINA</vt:lpstr>
      <vt:lpstr>Ľadovcová DOLINA</vt:lpstr>
      <vt:lpstr>STREDNÝ TOK</vt:lpstr>
      <vt:lpstr>Dolný tok</vt:lpstr>
      <vt:lpstr>Prezentácia programu PowerPoint</vt:lpstr>
      <vt:lpstr>Prezentácia programu PowerPoint</vt:lpstr>
      <vt:lpstr>Prezentácia programu PowerPoint</vt:lpstr>
      <vt:lpstr>Prezentácia programu PowerPoint</vt:lpstr>
      <vt:lpstr>Vodopády</vt:lpstr>
      <vt:lpstr>Prezentácia programu PowerPoint</vt:lpstr>
      <vt:lpstr>Prezentácia programu PowerPoint</vt:lpstr>
      <vt:lpstr>Prezentácia programu PowerPoint</vt:lpstr>
      <vt:lpstr>Prezentácia programu PowerPoint</vt:lpstr>
      <vt:lpstr>KTORÝ VODOPÁD NA SVETE PADÁ Z Najväčšej VÝŠKY?</vt:lpstr>
      <vt:lpstr>Tiesňavy a kaňony</vt:lpstr>
      <vt:lpstr>Prezentácia programu PowerPoint</vt:lpstr>
      <vt:lpstr>Prezentácia programu PowerPoint</vt:lpstr>
      <vt:lpstr>Zopakujeme si  ČO SME SA NAUČILI...</vt:lpstr>
      <vt:lpstr>Aktivita na Opakovanie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Činnosť vody</dc:title>
  <dc:creator>Robo</dc:creator>
  <cp:lastModifiedBy>HP</cp:lastModifiedBy>
  <cp:revision>53</cp:revision>
  <dcterms:created xsi:type="dcterms:W3CDTF">2020-02-04T19:29:46Z</dcterms:created>
  <dcterms:modified xsi:type="dcterms:W3CDTF">2021-04-17T06:39:04Z</dcterms:modified>
</cp:coreProperties>
</file>