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99AD-BD4F-449B-BE9A-733DA31069C3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FEF-8599-45A8-AB32-63ED3DEB48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45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99AD-BD4F-449B-BE9A-733DA31069C3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FEF-8599-45A8-AB32-63ED3DEB48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808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99AD-BD4F-449B-BE9A-733DA31069C3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FEF-8599-45A8-AB32-63ED3DEB48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75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99AD-BD4F-449B-BE9A-733DA31069C3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FEF-8599-45A8-AB32-63ED3DEB48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76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99AD-BD4F-449B-BE9A-733DA31069C3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FEF-8599-45A8-AB32-63ED3DEB48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390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99AD-BD4F-449B-BE9A-733DA31069C3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FEF-8599-45A8-AB32-63ED3DEB48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925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99AD-BD4F-449B-BE9A-733DA31069C3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FEF-8599-45A8-AB32-63ED3DEB48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114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99AD-BD4F-449B-BE9A-733DA31069C3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FEF-8599-45A8-AB32-63ED3DEB48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677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99AD-BD4F-449B-BE9A-733DA31069C3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FEF-8599-45A8-AB32-63ED3DEB48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103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99AD-BD4F-449B-BE9A-733DA31069C3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FEF-8599-45A8-AB32-63ED3DEB48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573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99AD-BD4F-449B-BE9A-733DA31069C3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1FEF-8599-45A8-AB32-63ED3DEB48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507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E99AD-BD4F-449B-BE9A-733DA31069C3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51FEF-8599-45A8-AB32-63ED3DEB48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754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eny.iprima.cz/sites/default/files/image_crops/image_620x349/d/1112726_aby-mozek-fungoval-tak-jak-ma-potrebuje-i-zdrave-t_image_620x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37" y="193722"/>
            <a:ext cx="8712968" cy="663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6512" y="3068960"/>
            <a:ext cx="5580112" cy="3744416"/>
          </a:xfrm>
        </p:spPr>
        <p:txBody>
          <a:bodyPr>
            <a:normAutofit/>
          </a:bodyPr>
          <a:lstStyle/>
          <a:p>
            <a:r>
              <a:rPr lang="sk-SK" sz="9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Zložky </a:t>
            </a:r>
            <a:br>
              <a:rPr lang="sk-SK" sz="9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sk-SK" sz="9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potravy</a:t>
            </a:r>
            <a:endParaRPr lang="sk-SK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37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5575" y="2061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sz="3600" b="1" i="1" dirty="0" smtClean="0">
                <a:solidFill>
                  <a:srgbClr val="0000FF"/>
                </a:solidFill>
              </a:rPr>
              <a:t>Minerálne látky  </a:t>
            </a:r>
          </a:p>
          <a:p>
            <a:pPr marL="0" indent="0">
              <a:buNone/>
            </a:pPr>
            <a:endParaRPr lang="sk-SK" dirty="0" smtClean="0"/>
          </a:p>
          <a:p>
            <a:pPr>
              <a:buFontTx/>
              <a:buChar char="-"/>
            </a:pPr>
            <a:r>
              <a:rPr lang="sk-SK" b="1" dirty="0" smtClean="0"/>
              <a:t>Železo </a:t>
            </a:r>
          </a:p>
          <a:p>
            <a:pPr>
              <a:buFontTx/>
              <a:buChar char="-"/>
            </a:pPr>
            <a:r>
              <a:rPr lang="sk-SK" b="1" dirty="0" smtClean="0"/>
              <a:t>Vápnik</a:t>
            </a:r>
          </a:p>
          <a:p>
            <a:pPr>
              <a:buFontTx/>
              <a:buChar char="-"/>
            </a:pPr>
            <a:r>
              <a:rPr lang="sk-SK" b="1" dirty="0" smtClean="0"/>
              <a:t>Fosfor </a:t>
            </a:r>
            <a:endParaRPr lang="sk-SK" b="1" dirty="0"/>
          </a:p>
        </p:txBody>
      </p:sp>
      <p:sp>
        <p:nvSpPr>
          <p:cNvPr id="4" name="AutoShape 2" descr="https://www.lekarna.cz/images/editor/zelezo_2_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4" y="1363031"/>
            <a:ext cx="6006599" cy="4009404"/>
          </a:xfrm>
          <a:prstGeom prst="rect">
            <a:avLst/>
          </a:prstGeom>
        </p:spPr>
      </p:pic>
      <p:sp>
        <p:nvSpPr>
          <p:cNvPr id="6" name="AutoShape 4" descr="https://babetko.rodinka.sk/uploads/pics/i-vapnik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90" y="764704"/>
            <a:ext cx="5217368" cy="49565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11289"/>
            <a:ext cx="7024236" cy="38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5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Vitamíny</a:t>
            </a:r>
            <a:r>
              <a:rPr lang="sk-SK" b="1" dirty="0" smtClean="0"/>
              <a:t> </a:t>
            </a:r>
            <a:r>
              <a:rPr lang="sk-SK" dirty="0" smtClean="0"/>
              <a:t>- </a:t>
            </a:r>
            <a:r>
              <a:rPr lang="sk-SK" dirty="0" smtClean="0"/>
              <a:t>nevyhnutné pre človeka</a:t>
            </a:r>
          </a:p>
          <a:p>
            <a:pPr marL="0" indent="0">
              <a:buNone/>
            </a:pPr>
            <a:r>
              <a:rPr lang="sk-SK" dirty="0" smtClean="0"/>
              <a:t>- nevieme si ich uložiť do zásoby</a:t>
            </a:r>
            <a:endParaRPr lang="sk-SK" dirty="0"/>
          </a:p>
        </p:txBody>
      </p:sp>
      <p:sp>
        <p:nvSpPr>
          <p:cNvPr id="4" name="AutoShape 2" descr="https://img.c.zdravie.sk/cache/full/library_original/veci/tabulka-vitamin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5129932" cy="503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Ďakujem za pozornosť </a:t>
            </a:r>
            <a:r>
              <a:rPr lang="sk-SK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itchFamily="2" charset="2"/>
              </a:rPr>
              <a:t></a:t>
            </a:r>
            <a:endParaRPr lang="sk-SK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AutoShape 2" descr="https://sites.google.com/site/modrejahody/_/rsrc/1467129041492/home/koti_rose_by_RAWR_ITS_LIL_EMILY22222.jpg?height=180&amp;width=3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72" name="Picture 4" descr="http://www.certovskezlavy.sk/_scriptfiles/uploaded/images/555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416824" cy="449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r>
              <a:rPr lang="sk-SK" i="1" dirty="0" smtClean="0"/>
              <a:t>Základné živiny </a:t>
            </a:r>
            <a:r>
              <a:rPr lang="sk-SK" dirty="0" smtClean="0"/>
              <a:t>– </a:t>
            </a:r>
            <a:r>
              <a:rPr lang="sk-SK" b="1" dirty="0" smtClean="0"/>
              <a:t>TUKY, CUKRY A BIELKOVINY</a:t>
            </a:r>
            <a:endParaRPr lang="sk-SK" b="1" dirty="0" smtClean="0"/>
          </a:p>
          <a:p>
            <a:pPr marL="0" indent="0">
              <a:buNone/>
            </a:pPr>
            <a:r>
              <a:rPr lang="sk-SK" sz="3600" b="1" dirty="0" smtClean="0">
                <a:solidFill>
                  <a:schemeClr val="accent6">
                    <a:lumMod val="50000"/>
                  </a:schemeClr>
                </a:solidFill>
              </a:rPr>
              <a:t>Bielkoviny</a:t>
            </a:r>
            <a:r>
              <a:rPr lang="sk-SK" dirty="0" smtClean="0"/>
              <a:t> – stavba, rast, obnova a fungovanie buniek</a:t>
            </a:r>
          </a:p>
          <a:p>
            <a:pPr marL="0" indent="0">
              <a:buNone/>
            </a:pPr>
            <a:r>
              <a:rPr lang="sk-SK" dirty="0" smtClean="0"/>
              <a:t>- </a:t>
            </a:r>
            <a:r>
              <a:rPr lang="sk-SK" b="1" i="1" dirty="0" smtClean="0"/>
              <a:t>rastlinné bielkoviny </a:t>
            </a:r>
            <a:r>
              <a:rPr lang="sk-SK" dirty="0" smtClean="0"/>
              <a:t>- strukoviny</a:t>
            </a:r>
            <a:endParaRPr lang="sk-SK" dirty="0"/>
          </a:p>
        </p:txBody>
      </p:sp>
      <p:pic>
        <p:nvPicPr>
          <p:cNvPr id="2050" name="Picture 2" descr="http://www.peknetelo.eu/wp-content/uploads/strukoviny-r%C3%B4znych-druhov-v-misk%C3%A1ch-a-na-dreven%C3%BDch-ly%C5%BEi%C4%8Dk%C3%A1ch-hrach-fazu%C4%BEa-s%C3%B3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5760640" cy="384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8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- </a:t>
            </a:r>
            <a:r>
              <a:rPr lang="sk-SK" b="1" i="1" dirty="0"/>
              <a:t>ž</a:t>
            </a:r>
            <a:r>
              <a:rPr lang="sk-SK" b="1" i="1" dirty="0" smtClean="0"/>
              <a:t>ivočíšne bielkoviny </a:t>
            </a:r>
            <a:r>
              <a:rPr lang="sk-SK" dirty="0" smtClean="0"/>
              <a:t>– mäso, vajcia, mlieko</a:t>
            </a:r>
            <a:endParaRPr lang="sk-SK" dirty="0"/>
          </a:p>
        </p:txBody>
      </p:sp>
      <p:pic>
        <p:nvPicPr>
          <p:cNvPr id="3074" name="Picture 2" descr="http://www.cvicenieavyziva.sk/wp-content/uploads/2014/02/hovadzie-ma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56166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nlc.p3k.hu/uploads/2018/01/toja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" y="3861048"/>
            <a:ext cx="4702224" cy="2645001"/>
          </a:xfrm>
          <a:prstGeom prst="rect">
            <a:avLst/>
          </a:prstGeom>
        </p:spPr>
      </p:pic>
      <p:pic>
        <p:nvPicPr>
          <p:cNvPr id="3078" name="Picture 6" descr="http://objavmlieko.sk/wp-content/uploads/2015/10/pohar-mlie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07" y="1445506"/>
            <a:ext cx="2592288" cy="483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34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Tuky</a:t>
            </a:r>
            <a:r>
              <a:rPr lang="sk-SK" b="1" dirty="0" smtClean="0"/>
              <a:t> - </a:t>
            </a:r>
            <a:r>
              <a:rPr lang="sk-SK" dirty="0" smtClean="0"/>
              <a:t>energia</a:t>
            </a:r>
          </a:p>
          <a:p>
            <a:pPr marL="0" indent="0">
              <a:buNone/>
            </a:pPr>
            <a:r>
              <a:rPr lang="sk-SK" dirty="0" smtClean="0"/>
              <a:t>- </a:t>
            </a:r>
            <a:r>
              <a:rPr lang="sk-SK" b="1" dirty="0"/>
              <a:t>r</a:t>
            </a:r>
            <a:r>
              <a:rPr lang="sk-SK" b="1" dirty="0" smtClean="0"/>
              <a:t>astlinné tuky </a:t>
            </a:r>
            <a:r>
              <a:rPr lang="sk-SK" dirty="0" smtClean="0"/>
              <a:t>– mak orechy, olivy ....</a:t>
            </a:r>
            <a:endParaRPr lang="sk-SK" dirty="0"/>
          </a:p>
        </p:txBody>
      </p:sp>
      <p:pic>
        <p:nvPicPr>
          <p:cNvPr id="4098" name="Picture 2" descr="http://www.clickatlife.gr/fu/p/49232/632/10000/0x000000000055b083/1/kala-lipara-abokanto-karudia-lad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r="5436"/>
          <a:stretch/>
        </p:blipFill>
        <p:spPr bwMode="auto">
          <a:xfrm>
            <a:off x="47558" y="4053385"/>
            <a:ext cx="4142306" cy="248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ezeckaskola.cz/files/thumbnail/14050-wt9-tuky_HWx600x8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2"/>
          <a:stretch/>
        </p:blipFill>
        <p:spPr bwMode="auto">
          <a:xfrm>
            <a:off x="3059832" y="1657697"/>
            <a:ext cx="5917157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5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- </a:t>
            </a:r>
            <a:r>
              <a:rPr lang="sk-SK" b="1" i="1" dirty="0" smtClean="0"/>
              <a:t>živočíšne tuky </a:t>
            </a:r>
            <a:r>
              <a:rPr lang="sk-SK" dirty="0" smtClean="0"/>
              <a:t>– maslo, masť, slanina...</a:t>
            </a:r>
            <a:endParaRPr lang="sk-SK" dirty="0"/>
          </a:p>
        </p:txBody>
      </p:sp>
      <p:pic>
        <p:nvPicPr>
          <p:cNvPr id="5122" name="Picture 2" descr="http://www.explore.sk/reset8/rst_images/0005/UgQ2Vn-f0-25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9" y="1143053"/>
            <a:ext cx="50863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ilanobrno.cz/_files/userfiles/sla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3593253" cy="23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5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azdravie.sk/wp-content/uploads/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5" y="2132856"/>
            <a:ext cx="6725916" cy="45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res.cloudinary.com/hrscywv4p/image/upload/c_limit,fl_lossy,h_9000,w_1200,f_auto,q_auto/v1/977911/figs_191733_oov7s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" name="AutoShape 2" descr="https://lh3.googleusercontent.com/-cG24OfHRP8g/WAYcvUuyouI/AAAAAAAAgl8/JttDfP6hgj45dIkorAoxv-h7DDeINnAOQCJoC/w3886-h2165/figs.jpg"/>
          <p:cNvSpPr>
            <a:spLocks noChangeAspect="1" noChangeArrowheads="1"/>
          </p:cNvSpPr>
          <p:nvPr/>
        </p:nvSpPr>
        <p:spPr bwMode="auto">
          <a:xfrm>
            <a:off x="155575" y="-3032125"/>
            <a:ext cx="1134427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5927"/>
            <a:ext cx="9144000" cy="509438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Cukry</a:t>
            </a:r>
            <a:r>
              <a:rPr lang="sk-SK" dirty="0" smtClean="0"/>
              <a:t> – energia hl. pre svaly</a:t>
            </a:r>
          </a:p>
          <a:p>
            <a:pPr>
              <a:buFontTx/>
              <a:buChar char="-"/>
            </a:pPr>
            <a:r>
              <a:rPr lang="sk-SK" dirty="0" smtClean="0"/>
              <a:t>jednoduché cukry – med, ovocie</a:t>
            </a:r>
          </a:p>
          <a:p>
            <a:pPr>
              <a:buFontTx/>
              <a:buChar char="-"/>
            </a:pPr>
            <a:r>
              <a:rPr lang="sk-SK" dirty="0"/>
              <a:t>p</a:t>
            </a:r>
            <a:r>
              <a:rPr lang="sk-SK" dirty="0" smtClean="0"/>
              <a:t>rírodný cukor</a:t>
            </a:r>
          </a:p>
          <a:p>
            <a:pPr>
              <a:buFontTx/>
              <a:buChar char="-"/>
            </a:pPr>
            <a:r>
              <a:rPr lang="sk-SK" dirty="0"/>
              <a:t>r</a:t>
            </a:r>
            <a:r>
              <a:rPr lang="sk-SK" dirty="0" smtClean="0"/>
              <a:t>afinovaný cukor</a:t>
            </a:r>
            <a:endParaRPr lang="sk-SK" dirty="0"/>
          </a:p>
        </p:txBody>
      </p:sp>
      <p:pic>
        <p:nvPicPr>
          <p:cNvPr id="1028" name="Picture 4" descr="http://zdraviedorucene.sk/img/picture/97/cuk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247" y="1354217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zena-in.cz/media/2017/05/15/sladkos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4" y="907412"/>
            <a:ext cx="9186203" cy="606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s://www.puzzlekosice.sk/images/virtuemart/product/Decor__Sladkosti_5888b1e403a9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92" y="471898"/>
            <a:ext cx="9224291" cy="65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7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.epochtimes.com/assets/uploads/2016/04/15013013434924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8" t="5158" r="3404" b="5314"/>
          <a:stretch/>
        </p:blipFill>
        <p:spPr bwMode="auto">
          <a:xfrm>
            <a:off x="3131840" y="2060848"/>
            <a:ext cx="5909480" cy="435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2.ostium.cz/117/630/2-pecivo_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2060848"/>
            <a:ext cx="4025104" cy="264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sk-SK" i="1" dirty="0" smtClean="0"/>
              <a:t>zložitý cukor </a:t>
            </a:r>
            <a:r>
              <a:rPr lang="sk-SK" dirty="0" smtClean="0"/>
              <a:t>– </a:t>
            </a:r>
            <a:r>
              <a:rPr lang="sk-SK" sz="4000" b="1" dirty="0" smtClean="0">
                <a:solidFill>
                  <a:srgbClr val="FF0000"/>
                </a:solidFill>
              </a:rPr>
              <a:t>škrob</a:t>
            </a:r>
          </a:p>
          <a:p>
            <a:pPr marL="0" indent="0">
              <a:buNone/>
            </a:pPr>
            <a:r>
              <a:rPr lang="sk-SK" dirty="0"/>
              <a:t>n</a:t>
            </a:r>
            <a:r>
              <a:rPr lang="sk-SK" dirty="0" smtClean="0"/>
              <a:t>apr. zemiaky, pečivo</a:t>
            </a:r>
          </a:p>
          <a:p>
            <a:pPr marL="0" indent="0">
              <a:buNone/>
            </a:pPr>
            <a:r>
              <a:rPr lang="sk-SK" dirty="0" smtClean="0"/>
              <a:t>- pri trávení sa rozkladá na jednoduchší cukor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508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sz="4000" b="1" dirty="0" smtClean="0">
                <a:solidFill>
                  <a:srgbClr val="0000FF"/>
                </a:solidFill>
              </a:rPr>
              <a:t>Voda</a:t>
            </a:r>
            <a:r>
              <a:rPr lang="sk-SK" b="1" dirty="0" smtClean="0"/>
              <a:t> – </a:t>
            </a:r>
            <a:r>
              <a:rPr lang="sk-SK" dirty="0" smtClean="0"/>
              <a:t>denne cca. 2 – 2,5l</a:t>
            </a:r>
            <a:endParaRPr lang="sk-SK" dirty="0"/>
          </a:p>
        </p:txBody>
      </p:sp>
      <p:pic>
        <p:nvPicPr>
          <p:cNvPr id="3074" name="Picture 2" descr="http://images.wisegeek.com/water-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2175"/>
            <a:ext cx="3168352" cy="49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t2.aimg.sk/magaziny/TTmSe9FXQSrUC5o0aRb2dQ~Kuracia-polievka.jpg?t=L2ZpdC1pbi82MDB4MA%3D%3D&amp;h=pkWcl9Wuy5cm8DanMlaYZg&amp;e=2145916800&amp;v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0338"/>
            <a:ext cx="3960440" cy="2660096"/>
          </a:xfrm>
          <a:prstGeom prst="rect">
            <a:avLst/>
          </a:prstGeom>
        </p:spPr>
      </p:pic>
      <p:sp>
        <p:nvSpPr>
          <p:cNvPr id="6" name="AutoShape 6" descr="https://s.yimg.jp/images/koukin/02/sp/img/furusato-nouzei/tokusyu/promotion/2017/cat_img_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33" y="692696"/>
            <a:ext cx="2352454" cy="1989421"/>
          </a:xfrm>
          <a:prstGeom prst="rect">
            <a:avLst/>
          </a:prstGeom>
        </p:spPr>
      </p:pic>
      <p:pic>
        <p:nvPicPr>
          <p:cNvPr id="3080" name="Picture 8" descr="http://www.peknetelo.eu/wp-content/uploads/zelenin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247" y="2492896"/>
            <a:ext cx="39528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79" y="4259458"/>
            <a:ext cx="3233936" cy="2449707"/>
          </a:xfrm>
          <a:prstGeom prst="rect">
            <a:avLst/>
          </a:prstGeom>
        </p:spPr>
      </p:pic>
      <p:sp>
        <p:nvSpPr>
          <p:cNvPr id="8" name="AutoShape 10" descr="https://www.infinityobchod.sk/images/companies/1/zelen%C3%BD%20%C4%8Daj_infinityobchod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607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sz="3600" b="1" dirty="0" smtClean="0">
                <a:solidFill>
                  <a:srgbClr val="C00000"/>
                </a:solidFill>
              </a:rPr>
              <a:t>Vláknina</a:t>
            </a:r>
            <a:r>
              <a:rPr lang="sk-SK" b="1" dirty="0" smtClean="0"/>
              <a:t> - </a:t>
            </a:r>
            <a:r>
              <a:rPr lang="sk-SK" dirty="0" smtClean="0"/>
              <a:t>napomáha tráveniu</a:t>
            </a:r>
          </a:p>
          <a:p>
            <a:pPr marL="0" indent="0">
              <a:buNone/>
            </a:pPr>
            <a:r>
              <a:rPr lang="sk-SK" dirty="0" smtClean="0"/>
              <a:t>- viaže na seba vodu a odpadové látky</a:t>
            </a:r>
            <a:endParaRPr lang="sk-SK" dirty="0"/>
          </a:p>
        </p:txBody>
      </p:sp>
      <p:pic>
        <p:nvPicPr>
          <p:cNvPr id="4100" name="Picture 4" descr="http://ipravda.sk/res/2016/06/09/thumbs/jedlo-zdrava-strava-zelenina-ovocie-vlaknina-clanok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858125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132</Words>
  <Application>Microsoft Office PowerPoint</Application>
  <PresentationFormat>Prezentácia na obrazovke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Bradley Hand ITC</vt:lpstr>
      <vt:lpstr>Calibri</vt:lpstr>
      <vt:lpstr>Comic Sans MS</vt:lpstr>
      <vt:lpstr>Wingdings</vt:lpstr>
      <vt:lpstr>Motív Office</vt:lpstr>
      <vt:lpstr>Zložky  potravy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Zložky  potravy</dc:title>
  <dc:creator>Michalka</dc:creator>
  <cp:lastModifiedBy>HP</cp:lastModifiedBy>
  <cp:revision>9</cp:revision>
  <dcterms:created xsi:type="dcterms:W3CDTF">2018-03-06T10:28:11Z</dcterms:created>
  <dcterms:modified xsi:type="dcterms:W3CDTF">2021-04-10T11:07:17Z</dcterms:modified>
</cp:coreProperties>
</file>