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299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68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92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8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3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14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48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3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23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10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2A86-D641-4E0A-B8B1-C63DC97C8E37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E450-E49D-417E-9B31-5712083463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77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z/bacteri%C3%ABn-2-van-de-virussen-van-kiemen-31317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4"/>
          <a:stretch/>
        </p:blipFill>
        <p:spPr bwMode="auto">
          <a:xfrm>
            <a:off x="251520" y="620688"/>
            <a:ext cx="6984776" cy="58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1124744"/>
            <a:ext cx="7772400" cy="1470025"/>
          </a:xfrm>
        </p:spPr>
        <p:txBody>
          <a:bodyPr>
            <a:noAutofit/>
          </a:bodyPr>
          <a:lstStyle/>
          <a:p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Vírusy 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baktérie 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31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3528" y="332656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alt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angína</a:t>
            </a:r>
          </a:p>
          <a:p>
            <a:pPr>
              <a:lnSpc>
                <a:spcPct val="90000"/>
              </a:lnSpc>
            </a:pPr>
            <a:r>
              <a:rPr lang="sk-SK" alt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zápal stredného  ucha</a:t>
            </a:r>
          </a:p>
          <a:p>
            <a:pPr>
              <a:lnSpc>
                <a:spcPct val="90000"/>
              </a:lnSpc>
            </a:pPr>
            <a:r>
              <a:rPr lang="sk-SK" alt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zápal priedušiek</a:t>
            </a:r>
          </a:p>
          <a:p>
            <a:pPr>
              <a:lnSpc>
                <a:spcPct val="90000"/>
              </a:lnSpc>
            </a:pPr>
            <a:r>
              <a:rPr lang="sk-SK" alt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zápal pľúc</a:t>
            </a:r>
            <a:endParaRPr lang="sk-SK" alt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zivotbezantibiotik.sk/wp-content/uploads/2016/05/antibiotik%C3%A1-a-probiotik%C3%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6018162" cy="40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Predchádzanie vírusovým a bakteriálnym ochoreniam</a:t>
            </a:r>
            <a:endParaRPr lang="sk-SK" altLang="sk-SK" sz="4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umývanie rúk</a:t>
            </a:r>
          </a:p>
          <a:p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správna 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životospráva 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(konzumácia ovocia a 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zeleniny</a:t>
            </a:r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dostatok pohybu na čerstvom vzduchu</a:t>
            </a:r>
          </a:p>
          <a:p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očkovanie</a:t>
            </a:r>
            <a:endParaRPr lang="sk-SK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kankan.sk/content/articles/279/article-1491_main_ockovanie_dieta_crop_is_000010941069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20" y="1565908"/>
            <a:ext cx="4320480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čo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19?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18" y="580506"/>
            <a:ext cx="4228329" cy="241570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5774569" cy="35013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6" y="3575313"/>
            <a:ext cx="2344631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genciasinc.es/var/ezwebin_site/storage/images/multimedia/fotografias/la-vida-es-asi-25-anos-despues/2362964-1-esl-MX/La-vida-es-asi-25-anos-desp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056784" cy="59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a bublina 3"/>
          <p:cNvSpPr/>
          <p:nvPr/>
        </p:nvSpPr>
        <p:spPr>
          <a:xfrm rot="824731">
            <a:off x="5558391" y="267572"/>
            <a:ext cx="2758801" cy="2144294"/>
          </a:xfrm>
          <a:prstGeom prst="wedgeEllipseCallout">
            <a:avLst>
              <a:gd name="adj1" fmla="val -33400"/>
              <a:gd name="adj2" fmla="val 60827"/>
            </a:avLst>
          </a:prstGeom>
          <a:solidFill>
            <a:srgbClr val="6600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</a:t>
            </a:r>
          </a:p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:D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8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636"/>
            <a:ext cx="8229600" cy="1143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Vírusy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Nemajú bunkovú stenu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 k najjednoduchším organizmom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 tvorí bielkovinový obal a dedičná informácia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ýbuch 2 4"/>
          <p:cNvSpPr/>
          <p:nvPr/>
        </p:nvSpPr>
        <p:spPr>
          <a:xfrm rot="526386">
            <a:off x="2241885" y="-122868"/>
            <a:ext cx="3940152" cy="1611552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2050" name="Picture 2" descr="https://c1.staticflickr.com/6/5169/5283434109_b7a459b45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5137728" cy="33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Vírusy sú vnútrobunkové parazity – žijú a rozmnožujú sa v tele inej bunky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Spôsobujú nákazlivé ochorenia  - na rastlinách, živočíchoch aj ľuďoch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kvetyazahrada.sk/sites/default/files/orchchorhu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20516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uska.sk/images/gallery/izdravie/tox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5218583" cy="37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Prenos: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vdýchnutím, prehltnutím, krvou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z.star.com.tr/imgsdisk/2013/06/28/28062013134322961611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5143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minka.sk/getthumbnail.aspx?q=100&amp;height=350&amp;width=672&amp;cxrop=1&amp;id_file=233820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4" y="3861048"/>
            <a:ext cx="5992940" cy="29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k.rowland98.com/images/krasota-i-zdorove/perelivanie-krovi-iz-veni-v-yagodicu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313913"/>
            <a:ext cx="3707904" cy="24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bysportnebolel.sk/wp-content/uploads/2012/10/chr%C3%AD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48272" cy="23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a bublina 3"/>
          <p:cNvSpPr/>
          <p:nvPr/>
        </p:nvSpPr>
        <p:spPr>
          <a:xfrm rot="5400000">
            <a:off x="3079402" y="-165802"/>
            <a:ext cx="3988875" cy="43204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635896" y="338844"/>
            <a:ext cx="328263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Ochorenia : </a:t>
            </a:r>
          </a:p>
          <a:p>
            <a:endParaRPr lang="sk-SK" sz="2400" b="1" dirty="0" smtClean="0"/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Chrípka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Žltačka 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Kiahne 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Osýpky 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AIDS 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Zápal mozgových blán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/>
              <a:t>Detská obrna 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pic>
        <p:nvPicPr>
          <p:cNvPr id="5124" name="Picture 4" descr="https://vyliec.sk/wp-content/uploads/2017/02/kernikte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991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luska.sk/images/sarm/zdravie-chudnutie/nebezpecne-osypky-mozete-chytit-nielen-madarsku-rumunsku-pribudli-dalsie-krajiny-kam-bezne-cestujeme/profimedia-0223596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99" y="119313"/>
            <a:ext cx="2736304" cy="41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hieldhealthcare.com/community/wp-content/uploads/2017/01/ThinkstockPhotos-540487940-cerebral-palsy-re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9" y="4214"/>
            <a:ext cx="9243428" cy="66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-ucebnice.sk/e-ucebnice/biologia6naWelp/1000px-Average_prokaryote_cell-_unlabled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984776" cy="56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baktérií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tvorí len 1 bunka !!!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2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43608" y="404664"/>
            <a:ext cx="6171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Ochorenia :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Týfus (brušný týfus), rozšírenie vo svete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upload.wikimedia.org/wikipedia/commons/thumb/5/58/Fievre_typhoide.png/1280px-Fievre_typho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975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>
            <a:off x="4139952" y="1358771"/>
            <a:ext cx="720080" cy="15661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Tuberkulóza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www.vitarian.sk/assets/images/clanky/zdravie/2015/tuberkuloza-zabija-takmer-tolko-ludi-ako-aids/ron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300910" cy="26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unzensuriert.at/sites/default/files/styles/artikelbild_volle_breite__728x330/public/800px-mapa_tuberculose.png?itok=6uxG5N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1" y="2852936"/>
            <a:ext cx="8366764" cy="37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89348" y="1268760"/>
            <a:ext cx="8229600" cy="1143000"/>
          </a:xfrm>
        </p:spPr>
        <p:txBody>
          <a:bodyPr/>
          <a:lstStyle/>
          <a:p>
            <a:r>
              <a:rPr lang="sk-SK" b="1" dirty="0" smtClean="0"/>
              <a:t>Salmonelóza</a:t>
            </a:r>
            <a:endParaRPr lang="sk-SK" b="1" dirty="0"/>
          </a:p>
        </p:txBody>
      </p:sp>
      <p:pic>
        <p:nvPicPr>
          <p:cNvPr id="9218" name="Picture 2" descr="https://www.slovenskypacient.sk/wp-content/uploads/2016/03/salmonel%C3%B3za-z-vajec-e1457546744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8356"/>
            <a:ext cx="4248472" cy="42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levomat.sgcdn.cz/images/t/660x330c/58/17/5817264-1d2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3" y="3212976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125</Words>
  <Application>Microsoft Office PowerPoint</Application>
  <PresentationFormat>Prezentácia na obrazovke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Motív Office</vt:lpstr>
      <vt:lpstr>Vírusy  a baktérie </vt:lpstr>
      <vt:lpstr>Vírusy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Salmonelóza</vt:lpstr>
      <vt:lpstr>Prezentácia programu PowerPoint</vt:lpstr>
      <vt:lpstr>Prezentácia programu PowerPoint</vt:lpstr>
      <vt:lpstr>A čo Covid – 19?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Vírusy a  baktérie</dc:title>
  <dc:creator>Michalka</dc:creator>
  <cp:lastModifiedBy>HP</cp:lastModifiedBy>
  <cp:revision>7</cp:revision>
  <dcterms:created xsi:type="dcterms:W3CDTF">2018-01-28T16:16:39Z</dcterms:created>
  <dcterms:modified xsi:type="dcterms:W3CDTF">2021-02-05T15:03:09Z</dcterms:modified>
</cp:coreProperties>
</file>