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F661-EB45-4844-B3C6-D9518FA94C62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9F7-C8F7-47BD-BEF2-13CFD57E92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F661-EB45-4844-B3C6-D9518FA94C62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9F7-C8F7-47BD-BEF2-13CFD57E92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F661-EB45-4844-B3C6-D9518FA94C62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9F7-C8F7-47BD-BEF2-13CFD57E92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F661-EB45-4844-B3C6-D9518FA94C62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9F7-C8F7-47BD-BEF2-13CFD57E92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F661-EB45-4844-B3C6-D9518FA94C62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9F7-C8F7-47BD-BEF2-13CFD57E92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F661-EB45-4844-B3C6-D9518FA94C62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9F7-C8F7-47BD-BEF2-13CFD57E92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F661-EB45-4844-B3C6-D9518FA94C62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9F7-C8F7-47BD-BEF2-13CFD57E92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F661-EB45-4844-B3C6-D9518FA94C62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9F7-C8F7-47BD-BEF2-13CFD57E92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F661-EB45-4844-B3C6-D9518FA94C62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9F7-C8F7-47BD-BEF2-13CFD57E92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F661-EB45-4844-B3C6-D9518FA94C62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9F7-C8F7-47BD-BEF2-13CFD57E92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F661-EB45-4844-B3C6-D9518FA94C62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9F7-C8F7-47BD-BEF2-13CFD57E92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4F661-EB45-4844-B3C6-D9518FA94C62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59F7-C8F7-47BD-BEF2-13CFD57E92C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090642" cy="1957400"/>
          </a:xfrm>
        </p:spPr>
        <p:txBody>
          <a:bodyPr>
            <a:noAutofit/>
          </a:bodyPr>
          <a:lstStyle/>
          <a:p>
            <a:r>
              <a:rPr lang="sk-SK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Nežiaduce živočíchy </a:t>
            </a:r>
            <a:r>
              <a:rPr lang="sk-SK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v </a:t>
            </a:r>
            <a:r>
              <a:rPr lang="sk-SK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domácnosti a pre človeka</a:t>
            </a:r>
            <a:endParaRPr lang="sk-SK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ategory: Parazity - Vetp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46626" cy="4578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ad Blc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4174"/>
            <a:ext cx="3981450" cy="3933826"/>
          </a:xfrm>
          <a:prstGeom prst="rect">
            <a:avLst/>
          </a:prstGeom>
          <a:noFill/>
        </p:spPr>
      </p:pic>
      <p:pic>
        <p:nvPicPr>
          <p:cNvPr id="22534" name="Picture 6" descr="Foresto - Životný cyklus blch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06702"/>
            <a:ext cx="5286380" cy="375129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5214942" cy="1143000"/>
          </a:xfrm>
        </p:spPr>
        <p:txBody>
          <a:bodyPr/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lcha ľudská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736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cicia krv človeka, mačiek, </a:t>
            </a:r>
          </a:p>
          <a:p>
            <a:pPr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psov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ohybuje sa skákaním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4" descr="Blchy v byte: Ako odstrániť blchy z koberca? Skúsili ste už parný čistič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64" y="357166"/>
            <a:ext cx="3714736" cy="2482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loštice - profesionálna likvidácia suchou parou - Čo sú ploštice - Čo je  ploštica posteľ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3052" y="1264279"/>
            <a:ext cx="4710948" cy="559372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loštica posteľná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 deň sa ukrýva v štrbinách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noci vylieza a cicia krv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 descr="Ako zistím, že mám doma ploštice? Ako spoznám štípance od ploštice  posteľnej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407489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komár piskľavý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samičky cicajú krv</a:t>
            </a:r>
          </a:p>
          <a:p>
            <a:pPr>
              <a:buFontTx/>
              <a:buChar char="-"/>
            </a:pP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samčekovia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zbierajú nektár z kvetov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Zo života hmyzu | VITAR SLOVAKIA, spol. s r.o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7856"/>
            <a:ext cx="4913256" cy="329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komár piskľavý Culex pipie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0544" y="3356992"/>
            <a:ext cx="4354404" cy="314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pásomnica dlhá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žije v </a:t>
            </a: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tenkom čreve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človeka</a:t>
            </a:r>
          </a:p>
          <a:p>
            <a:pPr>
              <a:buFontTx/>
              <a:buChar char="-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odoberá človeku živiny</a:t>
            </a:r>
          </a:p>
          <a:p>
            <a:pPr>
              <a:buFontTx/>
              <a:buChar char="-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príznaky: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bolesti brucha, nechutenstvo, chudnutie, niekedy návaly hladu, hnačky, únava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Vnútorné parazity - pásomnice a hlístov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643314"/>
            <a:ext cx="3929090" cy="2986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Víťazi medzinárodnej vedeckej súťaže - fotogaléria - tech.sme.sk - Tech S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071942"/>
            <a:ext cx="2643182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6626" name="Picture 2" descr="Vnútorné parazity - pásomnice a hlístovc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hlísta detská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parazituje v </a:t>
            </a: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tenkom čreve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detí</a:t>
            </a:r>
          </a:p>
          <a:p>
            <a:pPr>
              <a:buFontTx/>
              <a:buChar char="-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potravou je pre ňu obsah čreva</a:t>
            </a:r>
          </a:p>
          <a:p>
            <a:pPr>
              <a:buFontTx/>
              <a:buChar char="-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príznaky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únava, kašeľ, zvýšená teplota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lísta detská – Wikipé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57562"/>
            <a:ext cx="314327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Animals III - Pseudocoelomates and Protostome Coelomates -  BIOL110SUMMERTEST - Conflue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75065"/>
            <a:ext cx="2714644" cy="307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nútorné parazity - pásomnice a hlístovc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965" b="11118"/>
          <a:stretch>
            <a:fillRect/>
          </a:stretch>
        </p:blipFill>
        <p:spPr bwMode="auto">
          <a:xfrm>
            <a:off x="0" y="0"/>
            <a:ext cx="9144000" cy="683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mrľa ľudská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žije v </a:t>
            </a: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hrubom čreve</a:t>
            </a:r>
          </a:p>
          <a:p>
            <a:pPr>
              <a:buFontTx/>
              <a:buChar char="-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príznaky: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svrbenie pri konečníku, bolesti brucha, hnačky, nechutenstvo, chudnutie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Ako sa zbaviť mrle detskej? Masť aj liek na mrle bez receptu |  NaseZdravie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86124"/>
            <a:ext cx="5643552" cy="343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Životný cyklus mrlí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548680"/>
            <a:ext cx="8229600" cy="4977391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domácnosti nachádzajú potravu a životné prostredie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nežiaduce = znehodnocujú potraviny, oblečenie, prenášajú ochorenia, vyvolávajú choroby</a:t>
            </a:r>
          </a:p>
          <a:p>
            <a:pPr>
              <a:buNone/>
            </a:pPr>
            <a:endParaRPr lang="sk-SK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Ako sa zbaviť molí v šatníku - napalete.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19" y="3227353"/>
            <a:ext cx="4003246" cy="327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Okamžitá pomoc pri mravcoch v byte! - Dobré rady a nápa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3227354"/>
            <a:ext cx="3809983" cy="327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účiar obyčajný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043114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myz – chrobák 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arvy (</a:t>
            </a: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múčne červy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v múke, múčnych výrobkoch, obilí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Nahuby.sk - Fotografia - múčiar obyčajný Tenebrio moli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8802" y="2714619"/>
            <a:ext cx="3497997" cy="4000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Múčiar obyčajný | Naturfoto"/>
          <p:cNvPicPr>
            <a:picLocks noChangeAspect="1" noChangeArrowheads="1"/>
          </p:cNvPicPr>
          <p:nvPr/>
        </p:nvPicPr>
        <p:blipFill>
          <a:blip r:embed="rId3"/>
          <a:srcRect b="11267"/>
          <a:stretch>
            <a:fillRect/>
          </a:stretch>
        </p:blipFill>
        <p:spPr bwMode="auto">
          <a:xfrm>
            <a:off x="106833" y="3214441"/>
            <a:ext cx="5072098" cy="300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oľa šatová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971676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hmyz – motýľ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arvy (húsenice) sa živia vlnenými látkami, kožušinami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Dobré rady, nápady, Dobrá rada.sk"/>
          <p:cNvPicPr>
            <a:picLocks noChangeAspect="1" noChangeArrowheads="1"/>
          </p:cNvPicPr>
          <p:nvPr/>
        </p:nvPicPr>
        <p:blipFill>
          <a:blip r:embed="rId2"/>
          <a:srcRect t="18750" b="11607"/>
          <a:stretch>
            <a:fillRect/>
          </a:stretch>
        </p:blipFill>
        <p:spPr bwMode="auto">
          <a:xfrm>
            <a:off x="249592" y="2984417"/>
            <a:ext cx="4714908" cy="328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Můra ukladá larvy. Ako sa zbaviť mory v by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4500" y="2852936"/>
            <a:ext cx="37223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ucha domáca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114552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hmyz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konci chodidiel má  </a:t>
            </a: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mäkké vankúšiky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renáša nákazlivé choroby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Muchy sú nebezpečnejšie, než ste si mysleli. Toto vám urobia s jedlom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43314"/>
            <a:ext cx="4929222" cy="281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Fakty o hmyze, ktoré ste možno nevede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786058"/>
            <a:ext cx="2900354" cy="3834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Šváb obyčajný a šváb domový - Profideratizacia.sk - profideratizacia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00438"/>
            <a:ext cx="3787551" cy="294797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váb obyčajný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268760"/>
            <a:ext cx="8229600" cy="4685939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myz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očný živočích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zanedbaných domácnostiach, pekárňach, skladoch potravín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Účinný spôsob, ako sa zbavíte nepríjemných švábov - Webnoviny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462485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Mravec faraónsky | Deraslužby"/>
          <p:cNvPicPr>
            <a:picLocks noChangeAspect="1" noChangeArrowheads="1"/>
          </p:cNvPicPr>
          <p:nvPr/>
        </p:nvPicPr>
        <p:blipFill>
          <a:blip r:embed="rId2"/>
          <a:srcRect r="4785"/>
          <a:stretch>
            <a:fillRect/>
          </a:stretch>
        </p:blipFill>
        <p:spPr bwMode="auto">
          <a:xfrm>
            <a:off x="4500562" y="357166"/>
            <a:ext cx="4643438" cy="3657600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14886" y="2786058"/>
            <a:ext cx="4329114" cy="1114420"/>
          </a:xfrm>
        </p:spPr>
        <p:txBody>
          <a:bodyPr/>
          <a:lstStyle/>
          <a:p>
            <a:pPr>
              <a:buNone/>
            </a:pPr>
            <a:r>
              <a:rPr lang="sk-S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ravec faraónsky</a:t>
            </a:r>
          </a:p>
          <a:p>
            <a:pPr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142976" y="3286124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roztoč</a:t>
            </a:r>
            <a:endParaRPr lang="sk-SK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Švehla obyčajná: Týchto potvoriek sa zbavíte aj bez chémie | Info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429000"/>
            <a:ext cx="4857784" cy="323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5 mýtů o roztočích, které se šíří internetem | Deník Alergi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4533891" cy="2997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6115064" cy="1143000"/>
          </a:xfrm>
        </p:spPr>
        <p:txBody>
          <a:bodyPr/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vehla obyčajná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borovna.sk – portál pre učiteľov"/>
          <p:cNvPicPr>
            <a:picLocks noChangeAspect="1" noChangeArrowheads="1"/>
          </p:cNvPicPr>
          <p:nvPr/>
        </p:nvPicPr>
        <p:blipFill rotWithShape="1">
          <a:blip r:embed="rId2"/>
          <a:srcRect l="6634" r="6893"/>
          <a:stretch/>
        </p:blipFill>
        <p:spPr bwMode="auto">
          <a:xfrm>
            <a:off x="4139952" y="260648"/>
            <a:ext cx="4849724" cy="3456384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857232"/>
            <a:ext cx="7848872" cy="581212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hostiteľ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človek alebo 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iný organizmus,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ktorom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nejaký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živočích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parazituje</a:t>
            </a:r>
          </a:p>
          <a:p>
            <a:pPr marL="0" indent="0">
              <a:buNone/>
            </a:pPr>
            <a:endParaRPr lang="sk-SK" sz="8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parazit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živočích, pre ktorého je človek a iné organizmy zdroj potravy a poskytuje mu miesto na život</a:t>
            </a:r>
          </a:p>
          <a:p>
            <a:pPr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vonkajšie         vnútorné</a:t>
            </a:r>
          </a:p>
          <a:p>
            <a:pPr>
              <a:buNone/>
            </a:pP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voš, blcha, ploštica, komár       pásomnica, hlísta, mrľa</a:t>
            </a:r>
          </a:p>
          <a:p>
            <a:pPr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 rot="10800000" flipV="1">
            <a:off x="3143240" y="4643446"/>
            <a:ext cx="857256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/>
          <p:cNvCxnSpPr/>
          <p:nvPr/>
        </p:nvCxnSpPr>
        <p:spPr>
          <a:xfrm rot="16200000" flipH="1">
            <a:off x="4750595" y="4679165"/>
            <a:ext cx="714380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 detská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arazituje </a:t>
            </a: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 vlasoch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icia krv a dráždi pokožku</a:t>
            </a:r>
          </a:p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ajíčka = </a:t>
            </a: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hnidy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Postrach menom vši: Škrabanie hlavy môže viesť k ochoreniam kože |  Vyšetrenie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487" y="3143248"/>
            <a:ext cx="492922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Vši: Ako ich nájsť, aké prípravky používať?"/>
          <p:cNvPicPr>
            <a:picLocks noChangeAspect="1" noChangeArrowheads="1"/>
          </p:cNvPicPr>
          <p:nvPr/>
        </p:nvPicPr>
        <p:blipFill>
          <a:blip r:embed="rId3"/>
          <a:srcRect l="10000" r="13499"/>
          <a:stretch>
            <a:fillRect/>
          </a:stretch>
        </p:blipFill>
        <p:spPr bwMode="auto">
          <a:xfrm>
            <a:off x="5357818" y="1428736"/>
            <a:ext cx="3643338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Dobré rady, nápady, Dobrá rada.sk"/>
          <p:cNvPicPr>
            <a:picLocks noChangeAspect="1" noChangeArrowheads="1"/>
          </p:cNvPicPr>
          <p:nvPr/>
        </p:nvPicPr>
        <p:blipFill>
          <a:blip r:embed="rId4"/>
          <a:srcRect t="25000" b="14583"/>
          <a:stretch>
            <a:fillRect/>
          </a:stretch>
        </p:blipFill>
        <p:spPr bwMode="auto">
          <a:xfrm>
            <a:off x="5429256" y="4786322"/>
            <a:ext cx="3542346" cy="1510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256</Words>
  <Application>Microsoft Office PowerPoint</Application>
  <PresentationFormat>Prezentácia na obrazovke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Motív Office</vt:lpstr>
      <vt:lpstr>Nežiaduce živočíchy             v domácnosti a pre človeka</vt:lpstr>
      <vt:lpstr>Prezentácia programu PowerPoint</vt:lpstr>
      <vt:lpstr>múčiar obyčajný</vt:lpstr>
      <vt:lpstr>moľa šatová</vt:lpstr>
      <vt:lpstr>mucha domáca</vt:lpstr>
      <vt:lpstr>šváb obyčajný</vt:lpstr>
      <vt:lpstr>švehla obyčajná</vt:lpstr>
      <vt:lpstr>Prezentácia programu PowerPoint</vt:lpstr>
      <vt:lpstr>voš detská</vt:lpstr>
      <vt:lpstr>blcha ľudská</vt:lpstr>
      <vt:lpstr>ploštica posteľná</vt:lpstr>
      <vt:lpstr>komár piskľavý</vt:lpstr>
      <vt:lpstr>pásomnica dlhá</vt:lpstr>
      <vt:lpstr>Prezentácia programu PowerPoint</vt:lpstr>
      <vt:lpstr>hlísta detská</vt:lpstr>
      <vt:lpstr>Prezentácia programu PowerPoint</vt:lpstr>
      <vt:lpstr>mrľa ľudská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Nežiaduce živočíchy v domácnosti a pre človeka</dc:title>
  <dc:creator>Marek a Ivka</dc:creator>
  <cp:lastModifiedBy>HP</cp:lastModifiedBy>
  <cp:revision>12</cp:revision>
  <dcterms:created xsi:type="dcterms:W3CDTF">2020-11-25T08:14:46Z</dcterms:created>
  <dcterms:modified xsi:type="dcterms:W3CDTF">2020-12-11T19:36:14Z</dcterms:modified>
</cp:coreProperties>
</file>