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6" r:id="rId12"/>
    <p:sldId id="265" r:id="rId13"/>
    <p:sldId id="270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99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27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654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743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40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725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776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642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483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291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235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7D7CA1F-F704-4F44-BD1E-ACB116427D1E}" type="datetimeFigureOut">
              <a:rPr lang="sk-SK" smtClean="0"/>
              <a:t>19.02.2021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C61A058-2D96-4681-9AC9-01FAE040F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447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2" y="245660"/>
            <a:ext cx="11709778" cy="637677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9083" y="2377843"/>
            <a:ext cx="9966960" cy="1233625"/>
          </a:xfrm>
        </p:spPr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VODA A JEJ OKOLIE</a:t>
            </a:r>
            <a:endParaRPr lang="sk-SK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317656" y="5986588"/>
            <a:ext cx="4624134" cy="635845"/>
          </a:xfrm>
        </p:spPr>
        <p:txBody>
          <a:bodyPr/>
          <a:lstStyle/>
          <a:p>
            <a:r>
              <a:rPr lang="sk-SK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Vypracovala: Mgr. B. Čižmárová</a:t>
            </a:r>
            <a:endParaRPr lang="sk-SK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6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408228" y="295208"/>
            <a:ext cx="4222093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TEČÚCE VODY</a:t>
            </a:r>
            <a:endParaRPr lang="sk-SK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676" y="2236637"/>
            <a:ext cx="6462027" cy="4297248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92279" y="851642"/>
            <a:ext cx="11436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Bystriny, potoky, rieky, </a:t>
            </a:r>
            <a:r>
              <a:rPr lang="sk-SK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kanály.</a:t>
            </a:r>
            <a:endParaRPr lang="sk-SK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Rýchlo tečúca </a:t>
            </a:r>
            <a:r>
              <a:rPr lang="sk-SK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voda je čistá, studená s dostatkom </a:t>
            </a:r>
            <a:r>
              <a:rPr lang="sk-SK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kyslíka.</a:t>
            </a:r>
            <a:endParaRPr lang="sk-SK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Rastliny </a:t>
            </a:r>
            <a:r>
              <a:rPr lang="sk-SK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majú menší vzrast, pevnejšie </a:t>
            </a:r>
            <a:r>
              <a:rPr lang="sk-SK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stonky.</a:t>
            </a:r>
            <a:endParaRPr lang="sk-SK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23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55" y="163773"/>
            <a:ext cx="11546006" cy="1720685"/>
          </a:xfrm>
        </p:spPr>
        <p:txBody>
          <a:bodyPr>
            <a:normAutofit/>
          </a:bodyPr>
          <a:lstStyle/>
          <a:p>
            <a:pPr algn="ctr"/>
            <a:r>
              <a:rPr lang="sk-S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sk-SK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rýchlotečúcej</a:t>
            </a:r>
            <a:r>
              <a:rPr lang="sk-S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vode žijú: pijavice</a:t>
            </a:r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mäkkýše, larvy hmyzu, </a:t>
            </a:r>
            <a:r>
              <a:rPr lang="sk-S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raky.</a:t>
            </a:r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sk-S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brehu žije </a:t>
            </a:r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rybárik, vydra, bobor</a:t>
            </a:r>
            <a:b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69" y="1483692"/>
            <a:ext cx="2095500" cy="279082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464" y="1839815"/>
            <a:ext cx="2752725" cy="16573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809" y="1555273"/>
            <a:ext cx="3085152" cy="231386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749" y="1823355"/>
            <a:ext cx="2857500" cy="1905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13" y="4608426"/>
            <a:ext cx="2619375" cy="174307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1985" y="3968782"/>
            <a:ext cx="3768881" cy="263821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3424" y="4274517"/>
            <a:ext cx="3264175" cy="21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04313" y="295701"/>
            <a:ext cx="4070445" cy="1342030"/>
          </a:xfrm>
        </p:spPr>
        <p:txBody>
          <a:bodyPr/>
          <a:lstStyle/>
          <a:p>
            <a:r>
              <a:rPr lang="sk-SK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STREDNÝ TOK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883391" y="966716"/>
            <a:ext cx="9225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Voda tečie </a:t>
            </a:r>
            <a:r>
              <a:rPr lang="sk-SK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pomalšie.</a:t>
            </a:r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Žijú tu šťuky</a:t>
            </a:r>
            <a:r>
              <a:rPr lang="sk-SK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sumce, </a:t>
            </a:r>
            <a:r>
              <a:rPr lang="sk-SK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bociany.</a:t>
            </a:r>
            <a:endParaRPr lang="sk-SK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3" y="1912960"/>
            <a:ext cx="3898316" cy="233149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37" y="2886909"/>
            <a:ext cx="3452883" cy="271508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403" y="1719785"/>
            <a:ext cx="2875703" cy="414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9307" y="882376"/>
            <a:ext cx="11696132" cy="2926080"/>
          </a:xfrm>
        </p:spPr>
        <p:txBody>
          <a:bodyPr/>
          <a:lstStyle/>
          <a:p>
            <a:r>
              <a:rPr lang="sk-SK" dirty="0" smtClean="0"/>
              <a:t>Ďakujem za pozornosť.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309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10" y="245658"/>
            <a:ext cx="11754593" cy="635985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4900" y="3425586"/>
            <a:ext cx="11696132" cy="1378423"/>
          </a:xfrm>
        </p:spPr>
        <p:txBody>
          <a:bodyPr/>
          <a:lstStyle/>
          <a:p>
            <a:r>
              <a:rPr lang="sk-SK" sz="4800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 vode vznikol život pred miliardami rokov</a:t>
            </a:r>
            <a:br>
              <a:rPr lang="sk-SK" sz="4800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4800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9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721" y="3847226"/>
            <a:ext cx="5040417" cy="2822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363" y="232011"/>
            <a:ext cx="11737075" cy="1364777"/>
          </a:xfrm>
        </p:spPr>
        <p:txBody>
          <a:bodyPr>
            <a:normAutofit/>
          </a:bodyPr>
          <a:lstStyle/>
          <a:p>
            <a:pPr algn="ctr"/>
            <a:r>
              <a:rPr lang="sk-SK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 prírode sa vyskytuje voda</a:t>
            </a: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07" y="974967"/>
            <a:ext cx="4743179" cy="2872259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18363" y="1148089"/>
            <a:ext cx="5029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Kvapalná</a:t>
            </a:r>
            <a:r>
              <a:rPr lang="sk-SK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dážď, moria, rieky)</a:t>
            </a:r>
            <a:endParaRPr lang="sk-SK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801" y="985323"/>
            <a:ext cx="4154292" cy="274789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801146" y="1013211"/>
            <a:ext cx="341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Plynná</a:t>
            </a:r>
            <a:r>
              <a:rPr lang="sk-SK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vodná para)</a:t>
            </a:r>
            <a:endParaRPr lang="sk-SK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104260" y="3881897"/>
            <a:ext cx="30298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Tuhá</a:t>
            </a:r>
            <a:r>
              <a:rPr lang="sk-SK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sneh, ľad</a:t>
            </a:r>
            <a:r>
              <a:rPr lang="sk-SK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904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011" y="232012"/>
            <a:ext cx="11723427" cy="1733948"/>
          </a:xfrm>
        </p:spPr>
        <p:txBody>
          <a:bodyPr>
            <a:normAutofit/>
          </a:bodyPr>
          <a:lstStyle/>
          <a:p>
            <a:pPr algn="ctr"/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 vode sa rozpúšťajú plyny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KYSLÍK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na dýchanie Ž) a 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OXID UHLIČITÝ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rastliny 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 potrebujú na fotosyntézu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sk-SK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459" y="1679329"/>
            <a:ext cx="7718574" cy="49739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Vývojový diagram: spojnica 3"/>
          <p:cNvSpPr/>
          <p:nvPr/>
        </p:nvSpPr>
        <p:spPr>
          <a:xfrm>
            <a:off x="4517410" y="3985146"/>
            <a:ext cx="1009934" cy="914400"/>
          </a:xfrm>
          <a:prstGeom prst="flowChartConnector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4517410" y="4057625"/>
            <a:ext cx="1023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solidFill>
                  <a:srgbClr val="FF0000"/>
                </a:solidFill>
              </a:rPr>
              <a:t>O2</a:t>
            </a:r>
            <a:endParaRPr lang="sk-SK" sz="4400" b="1" dirty="0">
              <a:solidFill>
                <a:srgbClr val="FF0000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387152" y="4271749"/>
            <a:ext cx="15694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</a:rPr>
              <a:t>CO2</a:t>
            </a:r>
            <a:endParaRPr lang="sk-SK" sz="3600" b="1" dirty="0">
              <a:solidFill>
                <a:srgbClr val="FF0000"/>
              </a:solidFill>
            </a:endParaRPr>
          </a:p>
        </p:txBody>
      </p:sp>
      <p:sp>
        <p:nvSpPr>
          <p:cNvPr id="7" name="Vývojový diagram: spojnica 6"/>
          <p:cNvSpPr/>
          <p:nvPr/>
        </p:nvSpPr>
        <p:spPr>
          <a:xfrm>
            <a:off x="6350004" y="4166305"/>
            <a:ext cx="1105469" cy="887104"/>
          </a:xfrm>
          <a:prstGeom prst="flowChartConnector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28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011" y="232012"/>
            <a:ext cx="11723427" cy="2251881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HUSTOTA 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VODY 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najväčšia pri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= 4°C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na dne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ajmenšia hustota– </a:t>
            </a:r>
            <a:r>
              <a:rPr lang="sk-S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ĽAD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Ľ</a:t>
            </a:r>
            <a:r>
              <a:rPr lang="sk-SK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slúži 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ako tepelná vrstva, chráni </a:t>
            </a:r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živočíchy.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818" y="1951629"/>
            <a:ext cx="6937812" cy="461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364" y="272954"/>
            <a:ext cx="11682483" cy="1433015"/>
          </a:xfrm>
        </p:spPr>
        <p:txBody>
          <a:bodyPr>
            <a:normAutofit/>
          </a:bodyPr>
          <a:lstStyle/>
          <a:p>
            <a:pPr algn="ctr"/>
            <a:r>
              <a:rPr lang="sk-SK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 </a:t>
            </a:r>
            <a:r>
              <a:rPr lang="sk-SK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SOLÍ</a:t>
            </a:r>
            <a:br>
              <a:rPr lang="sk-SK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624083" y="1228298"/>
            <a:ext cx="3302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slaná voda </a:t>
            </a:r>
          </a:p>
          <a:p>
            <a:pPr algn="ctr"/>
            <a:r>
              <a:rPr lang="sk-SK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moria, oceány;</a:t>
            </a:r>
            <a:endParaRPr lang="sk-SK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2" y="2779686"/>
            <a:ext cx="5569822" cy="37161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888" y="2793917"/>
            <a:ext cx="5586482" cy="370188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277969" y="1307451"/>
            <a:ext cx="5622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k-SK" sz="3200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ladká voda – kontinentálna</a:t>
            </a:r>
          </a:p>
          <a:p>
            <a:pPr algn="ctr"/>
            <a:r>
              <a:rPr lang="sk-SK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sk-SK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ieky, jazerá...</a:t>
            </a:r>
          </a:p>
          <a:p>
            <a:pPr algn="ctr"/>
            <a:endParaRPr lang="sk-SK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0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307" y="245660"/>
            <a:ext cx="11696132" cy="172030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Voda je v neustálom pohybe – hovoríme o 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kolobehu 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vody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803" y="1353688"/>
            <a:ext cx="9203139" cy="51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4439" y="3053845"/>
            <a:ext cx="4711890" cy="1356360"/>
          </a:xfrm>
        </p:spPr>
        <p:txBody>
          <a:bodyPr/>
          <a:lstStyle/>
          <a:p>
            <a:r>
              <a:rPr lang="sk-SK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STOJATÉ VODY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55" y="410326"/>
            <a:ext cx="3651684" cy="273876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289" y="410326"/>
            <a:ext cx="3924299" cy="261619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55" y="3765434"/>
            <a:ext cx="3625755" cy="271931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013" y="3732025"/>
            <a:ext cx="4219575" cy="2752725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787857" y="560451"/>
            <a:ext cx="133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jazerá</a:t>
            </a:r>
            <a:endParaRPr lang="sk-SK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555536" y="3782362"/>
            <a:ext cx="195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rybníky</a:t>
            </a:r>
            <a:endParaRPr lang="sk-SK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9660800" y="684175"/>
            <a:ext cx="1549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močiare</a:t>
            </a:r>
            <a:endParaRPr lang="sk-SK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8255723" y="3834351"/>
            <a:ext cx="2362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odné nádrže</a:t>
            </a:r>
            <a:endParaRPr lang="sk-SK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30835" y="-110444"/>
            <a:ext cx="4670946" cy="1356360"/>
          </a:xfrm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STOJATÉ VODY</a:t>
            </a:r>
            <a:endParaRPr lang="sk-SK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87660" y="1676213"/>
            <a:ext cx="8657479" cy="40555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1581865" y="5789509"/>
            <a:ext cx="75199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dne žijú </a:t>
            </a:r>
            <a:r>
              <a:rPr lang="sk-SK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baktérie, </a:t>
            </a:r>
            <a:r>
              <a:rPr lang="sk-SK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bahenník</a:t>
            </a:r>
            <a:r>
              <a:rPr lang="sk-SK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škľabky.</a:t>
            </a:r>
            <a:endParaRPr lang="sk-SK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8" y="4536278"/>
            <a:ext cx="3629979" cy="1162213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406186" y="1107701"/>
            <a:ext cx="8666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 vode sa vznášajú </a:t>
            </a:r>
            <a:r>
              <a:rPr lang="sk-SK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riasy, pláva hmyz a </a:t>
            </a:r>
            <a:r>
              <a:rPr lang="sk-SK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ryby.</a:t>
            </a:r>
            <a:endParaRPr lang="sk-SK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04" y="1772650"/>
            <a:ext cx="2446361" cy="1834771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912" y="1716591"/>
            <a:ext cx="1477668" cy="2216501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556" y="1870949"/>
            <a:ext cx="3333324" cy="1638172"/>
          </a:xfrm>
          <a:prstGeom prst="rect">
            <a:avLst/>
          </a:prstGeom>
        </p:spPr>
      </p:pic>
      <p:sp>
        <p:nvSpPr>
          <p:cNvPr id="16" name="BlokTextu 15"/>
          <p:cNvSpPr txBox="1"/>
          <p:nvPr/>
        </p:nvSpPr>
        <p:spPr>
          <a:xfrm>
            <a:off x="8845139" y="1832147"/>
            <a:ext cx="324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brehu </a:t>
            </a:r>
            <a:r>
              <a:rPr lang="sk-SK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hniezdia vtáky.</a:t>
            </a:r>
          </a:p>
          <a:p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398" y="2341768"/>
            <a:ext cx="3006925" cy="198457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4336" y="3990850"/>
            <a:ext cx="3016724" cy="174090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483" y="3995959"/>
            <a:ext cx="2649656" cy="17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Základ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Základ</Template>
  <TotalTime>202</TotalTime>
  <Words>241</Words>
  <Application>Microsoft Office PowerPoint</Application>
  <PresentationFormat>Širokouhlá</PresentationFormat>
  <Paragraphs>34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Calibri</vt:lpstr>
      <vt:lpstr>Corbel</vt:lpstr>
      <vt:lpstr>Times New Roman</vt:lpstr>
      <vt:lpstr>Základ</vt:lpstr>
      <vt:lpstr>VODA A JEJ OKOLIE</vt:lpstr>
      <vt:lpstr>Vo vode vznikol život pred miliardami rokov </vt:lpstr>
      <vt:lpstr>V prírode sa vyskytuje voda:  </vt:lpstr>
      <vt:lpstr>Vo vode sa rozpúšťajú plyny KYSLÍK ( na dýchanie Ž) a OXID UHLIČITÝ ( rastliny ho potrebujú na fotosyntézu).</vt:lpstr>
      <vt:lpstr>HUSTOTA VODY je najväčšia pri T = 4°C ( na dne).  Najmenšia hustota– ĽAD  Ľad slúži ako tepelná vrstva, chráni živočíchy. </vt:lpstr>
      <vt:lpstr>OBSAH SOLÍ   </vt:lpstr>
      <vt:lpstr>Voda je v neustálom pohybe – hovoríme o  kolobehu vody </vt:lpstr>
      <vt:lpstr>STOJATÉ VODY </vt:lpstr>
      <vt:lpstr>STOJATÉ VODY</vt:lpstr>
      <vt:lpstr>Prezentácia programu PowerPoint</vt:lpstr>
      <vt:lpstr>V rýchlotečúcej vode žijú: pijavice, mäkkýše, larvy hmyzu, raky. Na brehu žije rybárik, vydra, bobor </vt:lpstr>
      <vt:lpstr>STREDNÝ TOK </vt:lpstr>
      <vt:lpstr>Ďakujem za pozornosť.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 A JEJ OKOLIE</dc:title>
  <dc:creator>Beata Čižmarova</dc:creator>
  <cp:lastModifiedBy>HP</cp:lastModifiedBy>
  <cp:revision>21</cp:revision>
  <dcterms:created xsi:type="dcterms:W3CDTF">2020-01-12T10:44:32Z</dcterms:created>
  <dcterms:modified xsi:type="dcterms:W3CDTF">2021-02-19T15:58:19Z</dcterms:modified>
</cp:coreProperties>
</file>