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E762-B58B-4127-848E-1F240FD6946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8E6A-4333-4114-902A-F12953901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178695" y="3250719"/>
            <a:ext cx="6786610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8000" b="1" cap="all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Lesné cicavce</a:t>
            </a:r>
            <a:endParaRPr lang="sk-SK" sz="8000" b="1" cap="all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7504" y="642918"/>
            <a:ext cx="9036496" cy="483209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k-SK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Cicavce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rodia živé mláďatá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mláďatá sa po narodení živia materským 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mliekom               </a:t>
            </a:r>
            <a:endParaRPr lang="sk-SK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telo cicavcov pokrýva srsť, ktorá ich 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chráni pred </a:t>
            </a:r>
            <a:r>
              <a:rPr lang="sk-SK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stratou tepla</a:t>
            </a:r>
          </a:p>
          <a:p>
            <a:pPr>
              <a:lnSpc>
                <a:spcPct val="150000"/>
              </a:lnSpc>
            </a:pPr>
            <a:endParaRPr lang="sk-SK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sk-SK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n2studio.mzf.cz/upload/krm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143380"/>
            <a:ext cx="3175951" cy="238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500042"/>
            <a:ext cx="3919382" cy="649408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SRNEC LESNÝ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bylinožravý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samec má parohy, ktoré na jeseň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zhadzuje</a:t>
            </a: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643438" y="500042"/>
            <a:ext cx="4105026" cy="649408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JELEŇ LESNÝ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väčší ako srnec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bylinožravý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samec má parohy, v čase párenia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sa ozýva hlasným „trúbením“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samica - laň</a:t>
            </a:r>
          </a:p>
          <a:p>
            <a:pPr>
              <a:buFont typeface="Wingdings" pitchFamily="2" charset="2"/>
              <a:buChar char="Ø"/>
            </a:pPr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img.cas.sk/img/4/gallery/598389_srnec-lesny-zviera.jpg?hash=47327d36eaf7c7251fa070ddc4ab96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2700000" cy="1799999"/>
          </a:xfrm>
          <a:prstGeom prst="rect">
            <a:avLst/>
          </a:prstGeom>
          <a:noFill/>
        </p:spPr>
      </p:pic>
      <p:pic>
        <p:nvPicPr>
          <p:cNvPr id="15364" name="Picture 4" descr="http://www.nahuby.sk/images/fotosutaz/2009/06/01/Capreolus-capreolus/milan_zajac_155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14752"/>
            <a:ext cx="2700000" cy="2027371"/>
          </a:xfrm>
          <a:prstGeom prst="rect">
            <a:avLst/>
          </a:prstGeom>
          <a:noFill/>
        </p:spPr>
      </p:pic>
      <p:pic>
        <p:nvPicPr>
          <p:cNvPr id="15366" name="Picture 6" descr="http://www.lovuzdar.sk/userfiles/foto/1126/80789/img_8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420888"/>
            <a:ext cx="2700000" cy="1802250"/>
          </a:xfrm>
          <a:prstGeom prst="rect">
            <a:avLst/>
          </a:prstGeom>
          <a:noFill/>
        </p:spPr>
      </p:pic>
      <p:pic>
        <p:nvPicPr>
          <p:cNvPr id="15368" name="Picture 8" descr="http://photo.vivo.sk/jpeg/1057/138569/_n/3980497/Jelen-Les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365104"/>
            <a:ext cx="2700000" cy="210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42910" y="357166"/>
            <a:ext cx="4001098" cy="649408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SVIŇA LESNÁ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všežravá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 čriedach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kožu má pokrytú hustými 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štetinami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hlave má kly</a:t>
            </a: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786314" y="357166"/>
            <a:ext cx="4250182" cy="649408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VEVERICA STROMOVÁ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hlodavé zuby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živí sa semenami, hubami, 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suchými plodmi (orieškami)</a:t>
            </a: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www.hlasek.com/foto/sus_scrofa_h1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842" y="2368349"/>
            <a:ext cx="2700000" cy="1917634"/>
          </a:xfrm>
          <a:prstGeom prst="rect">
            <a:avLst/>
          </a:prstGeom>
          <a:noFill/>
        </p:spPr>
      </p:pic>
      <p:pic>
        <p:nvPicPr>
          <p:cNvPr id="16388" name="Picture 4" descr="http://snaturou2000.sk/uploads/2009/08/animal/diviak-lesny/SusScrofa-2-500x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842" y="4348791"/>
            <a:ext cx="2700000" cy="2068201"/>
          </a:xfrm>
          <a:prstGeom prst="rect">
            <a:avLst/>
          </a:prstGeom>
          <a:noFill/>
        </p:spPr>
      </p:pic>
      <p:pic>
        <p:nvPicPr>
          <p:cNvPr id="16390" name="Picture 6" descr="http://www.zooburza.eu/data/inzeraty/1348995956246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8"/>
            <a:ext cx="2700000" cy="1798876"/>
          </a:xfrm>
          <a:prstGeom prst="rect">
            <a:avLst/>
          </a:prstGeom>
          <a:noFill/>
        </p:spPr>
      </p:pic>
      <p:pic>
        <p:nvPicPr>
          <p:cNvPr id="16392" name="Picture 8" descr="http://photo.vivo.sk/jpeg/7380/294508/_n/d8abb15/veverica-stromo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2700000" cy="179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428604"/>
            <a:ext cx="3847374" cy="65556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MEDVEĎ HNEDÝ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všežravý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živí sa lesnými plodmi, hmyzom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larvami hmyzu, zdochlinami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ukladá sa na zimný spánok</a:t>
            </a:r>
          </a:p>
          <a:p>
            <a:pPr>
              <a:buFont typeface="Wingdings" pitchFamily="2" charset="2"/>
              <a:buChar char="Ø"/>
            </a:pP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714876" y="428604"/>
            <a:ext cx="3600000" cy="649408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KUNA LESNÁ 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živí sa hrabošmi, vevericami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hmyzom a lesnými plodmi</a:t>
            </a: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www.fotolov.estranky.sk/img/mid/2340/-2340-medved-hnedy--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2700000" cy="1801962"/>
          </a:xfrm>
          <a:prstGeom prst="rect">
            <a:avLst/>
          </a:prstGeom>
          <a:noFill/>
        </p:spPr>
      </p:pic>
      <p:pic>
        <p:nvPicPr>
          <p:cNvPr id="17412" name="Picture 4" descr="http://www.zoobojnice.sk/files/imagecache/vodotlac/mlada-medveda-hnede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71942"/>
            <a:ext cx="2700000" cy="1728001"/>
          </a:xfrm>
          <a:prstGeom prst="rect">
            <a:avLst/>
          </a:prstGeom>
          <a:noFill/>
        </p:spPr>
      </p:pic>
      <p:pic>
        <p:nvPicPr>
          <p:cNvPr id="17414" name="Picture 6" descr="http://www.oskole.sk/userfiles/image/novy/obrazky%20OSKOLE/cicavce%20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85926"/>
            <a:ext cx="2700000" cy="2025000"/>
          </a:xfrm>
          <a:prstGeom prst="rect">
            <a:avLst/>
          </a:prstGeom>
          <a:noFill/>
        </p:spPr>
      </p:pic>
      <p:pic>
        <p:nvPicPr>
          <p:cNvPr id="17416" name="Picture 8" descr="http://photo.vivo.sk/jpeg/4168/204504/_n/e20ef54/Kuna-lesna-Martes-mar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71942"/>
            <a:ext cx="2700000" cy="20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14348" y="428604"/>
            <a:ext cx="3600000" cy="686341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LÍŠKA HRDZAVÁ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mäsožravá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živí sa hlodavcami a 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bezstavovcami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môže prenášať besnotu </a:t>
            </a: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714876" y="428604"/>
            <a:ext cx="4249612" cy="686341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VLK DRAVÝ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mäsožravý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živí sa lesnými plodmi, hmyzom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larvami hmyzu, zdochlinami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vo svorkách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pes.eu.sk/image/liska_obycaj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775" y="2133737"/>
            <a:ext cx="2700000" cy="1884906"/>
          </a:xfrm>
          <a:prstGeom prst="rect">
            <a:avLst/>
          </a:prstGeom>
          <a:noFill/>
        </p:spPr>
      </p:pic>
      <p:pic>
        <p:nvPicPr>
          <p:cNvPr id="18436" name="Picture 4" descr="http://www.nahuby.sk/images/fotosutaz/2009/05/16/Vulpes-vulpes/marian_hudec_153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550" y="4208367"/>
            <a:ext cx="2700000" cy="1970513"/>
          </a:xfrm>
          <a:prstGeom prst="rect">
            <a:avLst/>
          </a:prstGeom>
          <a:noFill/>
        </p:spPr>
      </p:pic>
      <p:pic>
        <p:nvPicPr>
          <p:cNvPr id="18438" name="Picture 6" descr="http://nd03.jxs.cz/545/127/36f39ed3e6_54896111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717" y="2133737"/>
            <a:ext cx="2700000" cy="2025000"/>
          </a:xfrm>
          <a:prstGeom prst="rect">
            <a:avLst/>
          </a:prstGeom>
          <a:noFill/>
        </p:spPr>
      </p:pic>
      <p:pic>
        <p:nvPicPr>
          <p:cNvPr id="18440" name="Picture 8" descr="http://n2studio.mzf.cz/upload/twlitt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717" y="4210474"/>
            <a:ext cx="2700000" cy="210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42910" y="428604"/>
            <a:ext cx="3600000" cy="686341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RYS OSTROVID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konci ušníc ma štetinky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mäsožravý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loví skokom</a:t>
            </a:r>
          </a:p>
          <a:p>
            <a:pPr>
              <a:buFont typeface="Wingdings" pitchFamily="2" charset="2"/>
              <a:buChar char="Ø"/>
            </a:pP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643438" y="428604"/>
            <a:ext cx="3600000" cy="71096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NETOPIER VEĽKÝ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 lietaciu blanu medzi prstami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hmyzožravý</a:t>
            </a:r>
          </a:p>
          <a:p>
            <a:pPr>
              <a:buFont typeface="Wingdings" pitchFamily="2" charset="2"/>
              <a:buChar char="Ø"/>
            </a:pP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img.flog.pravda.sk/2012/05/14/htZ_459230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08570"/>
            <a:ext cx="2700000" cy="1798201"/>
          </a:xfrm>
          <a:prstGeom prst="rect">
            <a:avLst/>
          </a:prstGeom>
          <a:noFill/>
        </p:spPr>
      </p:pic>
      <p:pic>
        <p:nvPicPr>
          <p:cNvPr id="19460" name="Picture 4" descr="http://www.zoobojnice.sk/files/imagecache/vodotlac/p7060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50174"/>
            <a:ext cx="2700000" cy="1873125"/>
          </a:xfrm>
          <a:prstGeom prst="rect">
            <a:avLst/>
          </a:prstGeom>
          <a:noFill/>
        </p:spPr>
      </p:pic>
      <p:pic>
        <p:nvPicPr>
          <p:cNvPr id="19462" name="Picture 6" descr="http://www.naturfoto.cz/fotografie/andera/netopier-velky-xxx2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808570"/>
            <a:ext cx="2700000" cy="2025000"/>
          </a:xfrm>
          <a:prstGeom prst="rect">
            <a:avLst/>
          </a:prstGeom>
          <a:noFill/>
        </p:spPr>
      </p:pic>
      <p:pic>
        <p:nvPicPr>
          <p:cNvPr id="19464" name="Picture 8" descr="http://www.naturfoto.cz/fotografie/andera/netopier-velky-134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77072"/>
            <a:ext cx="2700000" cy="20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42910" y="428603"/>
            <a:ext cx="3600000" cy="624786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MUFLÓN LESNÝ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 rohy, ktoré nezhadzuje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živí sa hlavne trávou a lístím</a:t>
            </a: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429124" y="428604"/>
            <a:ext cx="3600000" cy="686341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ZUBOR LESNÝ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žije v stádach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živí sa trávou, </a:t>
            </a: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lístím,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kôrou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kríkov a stromov, lišajníkmi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 machmi</a:t>
            </a:r>
          </a:p>
          <a:p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img.ephoto.sk/data/users/24551/photos/5684593d38643fa0136f2e93644c713df6281a80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2700000" cy="1800000"/>
          </a:xfrm>
          <a:prstGeom prst="rect">
            <a:avLst/>
          </a:prstGeom>
          <a:noFill/>
        </p:spPr>
      </p:pic>
      <p:pic>
        <p:nvPicPr>
          <p:cNvPr id="20484" name="Picture 4" descr="http://polovnictvo.pluska.sk/images/gallery/polovnictvo-rybarstvo/polovnicka-prax/2011/chov/korzickyuzol_h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00504"/>
            <a:ext cx="2700000" cy="1350000"/>
          </a:xfrm>
          <a:prstGeom prst="rect">
            <a:avLst/>
          </a:prstGeom>
          <a:noFill/>
        </p:spPr>
      </p:pic>
      <p:pic>
        <p:nvPicPr>
          <p:cNvPr id="20486" name="Picture 6" descr="http://polovnictvo.pluska.sk/images/gallery/polovnictvo-rybarstvo/polovnicka-prax/2009/chov/zuborsavracia_h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71678"/>
            <a:ext cx="2700000" cy="1350000"/>
          </a:xfrm>
          <a:prstGeom prst="rect">
            <a:avLst/>
          </a:prstGeom>
          <a:noFill/>
        </p:spPr>
      </p:pic>
      <p:pic>
        <p:nvPicPr>
          <p:cNvPr id="20488" name="Picture 8" descr="http://blog.dedoles.sk/wp-content/uploads/zubo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857628"/>
            <a:ext cx="2700000" cy="19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00166" y="3244334"/>
            <a:ext cx="6143668" cy="36933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237</Words>
  <Application>Microsoft Office PowerPoint</Application>
  <PresentationFormat>Prezentácia na obrazovke (4:3)</PresentationFormat>
  <Paragraphs>239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Renáta</dc:creator>
  <cp:lastModifiedBy>ZS_Lehnice_2</cp:lastModifiedBy>
  <cp:revision>12</cp:revision>
  <dcterms:created xsi:type="dcterms:W3CDTF">2014-01-06T21:10:24Z</dcterms:created>
  <dcterms:modified xsi:type="dcterms:W3CDTF">2021-01-22T12:12:23Z</dcterms:modified>
</cp:coreProperties>
</file>