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69" r:id="rId17"/>
    <p:sldId id="270" r:id="rId18"/>
    <p:sldId id="274" r:id="rId19"/>
    <p:sldId id="275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6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10. 11. 2014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10. 11. 2014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10. 11. 2014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10. 11. 2014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10. 11. 2014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10. 11. 2014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sk-SK" smtClean="0"/>
              <a:t>Ak chcete pridať obrázok, kliknite na ikonu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10. 11. 2014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7488" y="188641"/>
            <a:ext cx="8640960" cy="2016224"/>
          </a:xfrm>
        </p:spPr>
        <p:txBody>
          <a:bodyPr>
            <a:noAutofit/>
          </a:bodyPr>
          <a:lstStyle/>
          <a:p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</a:rPr>
              <a:t>Horotvorná činnosť a poruchy zemskej kôry</a:t>
            </a:r>
            <a:endParaRPr lang="sk-SK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6" y="3429000"/>
            <a:ext cx="41119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Pictures\vrá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968" y="2454423"/>
            <a:ext cx="4606032" cy="422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"/>
            <a:ext cx="7125113" cy="836712"/>
          </a:xfrm>
        </p:spPr>
        <p:txBody>
          <a:bodyPr/>
          <a:lstStyle/>
          <a:p>
            <a:pPr algn="ctr"/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</a:rPr>
              <a:t>Posuv</a:t>
            </a:r>
            <a:endParaRPr lang="sk-SK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24744"/>
            <a:ext cx="8676456" cy="4267461"/>
          </a:xfrm>
        </p:spPr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kryhy sa pohybujú vo vodorovnom smere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Picture 5" descr="C:\Users\User\Pictures\Fault_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99"/>
          <a:stretch>
            <a:fillRect/>
          </a:stretch>
        </p:blipFill>
        <p:spPr>
          <a:xfrm>
            <a:off x="127273" y="1861546"/>
            <a:ext cx="4876775" cy="4063979"/>
          </a:xfrm>
          <a:prstGeom prst="rect">
            <a:avLst/>
          </a:prstGeom>
        </p:spPr>
      </p:pic>
      <p:sp>
        <p:nvSpPr>
          <p:cNvPr id="4" name="Šípka doprava 3"/>
          <p:cNvSpPr/>
          <p:nvPr/>
        </p:nvSpPr>
        <p:spPr>
          <a:xfrm rot="18841652">
            <a:off x="2239848" y="3087306"/>
            <a:ext cx="2155958" cy="68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prava 6"/>
          <p:cNvSpPr/>
          <p:nvPr/>
        </p:nvSpPr>
        <p:spPr>
          <a:xfrm rot="8004714">
            <a:off x="581034" y="3086108"/>
            <a:ext cx="2100793" cy="603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6" descr="C:\Users\User\Pictures\obrazek4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547" y="2060848"/>
            <a:ext cx="3663110" cy="385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3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9398 L 0.07413 -0.1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997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-0.10486 L -0.08403 0.115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04665"/>
            <a:ext cx="7125113" cy="648072"/>
          </a:xfrm>
        </p:spPr>
        <p:txBody>
          <a:bodyPr/>
          <a:lstStyle/>
          <a:p>
            <a:pPr algn="ctr"/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</a:rPr>
              <a:t>Pokles</a:t>
            </a:r>
            <a:endParaRPr lang="sk-SK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052736"/>
            <a:ext cx="8064896" cy="5184576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jeden blok (kryha) poklesne voči druhému vplyvom ťahu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5" name="Picture 4" descr="C:\Users\User\Pictures\Fault_ty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8" b="33936"/>
          <a:stretch>
            <a:fillRect/>
          </a:stretch>
        </p:blipFill>
        <p:spPr>
          <a:xfrm>
            <a:off x="1547664" y="2276871"/>
            <a:ext cx="5472608" cy="4613385"/>
          </a:xfrm>
          <a:prstGeom prst="rect">
            <a:avLst/>
          </a:prstGeom>
        </p:spPr>
      </p:pic>
      <p:sp>
        <p:nvSpPr>
          <p:cNvPr id="6" name="Šípka doprava 5"/>
          <p:cNvSpPr/>
          <p:nvPr/>
        </p:nvSpPr>
        <p:spPr>
          <a:xfrm rot="3941786">
            <a:off x="4231496" y="4025932"/>
            <a:ext cx="2091513" cy="603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94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14144 L 0.04098 0.1314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864096"/>
          </a:xfrm>
        </p:spPr>
        <p:txBody>
          <a:bodyPr/>
          <a:lstStyle/>
          <a:p>
            <a:pPr algn="ctr"/>
            <a:r>
              <a:rPr lang="sk-SK" sz="4800" b="1" dirty="0" smtClean="0">
                <a:solidFill>
                  <a:schemeClr val="accent1">
                    <a:lumMod val="50000"/>
                  </a:schemeClr>
                </a:solidFill>
              </a:rPr>
              <a:t>Prešmyk</a:t>
            </a:r>
            <a:endParaRPr lang="sk-SK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124744"/>
            <a:ext cx="7992888" cy="5328591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jeden blok sa zdvihne nad druhý vplyvom tlaku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5" name="Picture 9" descr="C:\Users\User\Pictures\Obrázok1preš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12" y="2276872"/>
            <a:ext cx="482314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ípka doprava 6"/>
          <p:cNvSpPr/>
          <p:nvPr/>
        </p:nvSpPr>
        <p:spPr>
          <a:xfrm rot="14989277">
            <a:off x="4241315" y="4487054"/>
            <a:ext cx="2735079" cy="603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8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8 0.17986 L -0.05035 -0.187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"/>
            <a:ext cx="7125113" cy="1052736"/>
          </a:xfrm>
        </p:spPr>
        <p:txBody>
          <a:bodyPr/>
          <a:lstStyle/>
          <a:p>
            <a:pPr algn="ctr"/>
            <a:r>
              <a:rPr lang="sk-SK" sz="4000" b="1" dirty="0" err="1" smtClean="0">
                <a:solidFill>
                  <a:srgbClr val="0070C0"/>
                </a:solidFill>
              </a:rPr>
              <a:t>Priekopová</a:t>
            </a:r>
            <a:r>
              <a:rPr lang="sk-SK" sz="4000" b="1" dirty="0" smtClean="0">
                <a:solidFill>
                  <a:srgbClr val="0070C0"/>
                </a:solidFill>
              </a:rPr>
              <a:t> prepadlina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80728"/>
            <a:ext cx="7739019" cy="54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vzniká stupňovitým poklesom viacerých krýh 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Napr. Liptovská</a:t>
            </a:r>
            <a:r>
              <a:rPr lang="sk-SK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Žiarska </a:t>
            </a:r>
            <a:r>
              <a:rPr lang="sk-SK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kotlina</a:t>
            </a: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90" y="1988840"/>
            <a:ext cx="3318507" cy="214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28" y="4485175"/>
            <a:ext cx="3575869" cy="237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164716" cy="320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1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651" y="116634"/>
            <a:ext cx="7125113" cy="720079"/>
          </a:xfrm>
        </p:spPr>
        <p:txBody>
          <a:bodyPr/>
          <a:lstStyle/>
          <a:p>
            <a:pPr algn="ctr"/>
            <a:r>
              <a:rPr lang="sk-SK" sz="4000" b="1" dirty="0" err="1" smtClean="0">
                <a:solidFill>
                  <a:srgbClr val="0070C0"/>
                </a:solidFill>
              </a:rPr>
              <a:t>Hrásť</a:t>
            </a:r>
            <a:endParaRPr lang="sk-SK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0518" y="908720"/>
            <a:ext cx="7924037" cy="4950079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vzniká stupňovitým 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zdvihnutím krýh 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(Tatry, Malá Fatra</a:t>
            </a:r>
            <a:r>
              <a:rPr lang="sk-SK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08" y="836713"/>
            <a:ext cx="481279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07" y="3697572"/>
            <a:ext cx="4951194" cy="181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8" y="2276872"/>
            <a:ext cx="384537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430" y="116632"/>
            <a:ext cx="7955043" cy="1008113"/>
          </a:xfrm>
        </p:spPr>
        <p:txBody>
          <a:bodyPr/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Aký význam má štúdium a poznanie porúch zemskej kôry?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807361"/>
            <a:ext cx="7450987" cy="4051437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 descr="http://jadrovaenergia.yw.sk/Mochov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" y="1054844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5/50/Tunel_Plasina_A1_0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23299"/>
            <a:ext cx="4571650" cy="36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dpady-portal.sk/files/Priloha/skladka_razn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43996"/>
            <a:ext cx="3816424" cy="248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2/26/Marble_extraction_near_Orose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74" y="3464962"/>
            <a:ext cx="4526069" cy="33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hladanievody.sk/images/studna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36" y="2433259"/>
            <a:ext cx="585787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6031" y="346355"/>
            <a:ext cx="8421256" cy="4104456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Zopakujme si!</a:t>
            </a:r>
          </a:p>
          <a:p>
            <a:pPr>
              <a:buAutoNum type="arabicPeriod"/>
            </a:pPr>
            <a:r>
              <a:rPr lang="sk-SK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Urči, či ide o posuv, pokles alebo o prešmyk.</a:t>
            </a:r>
          </a:p>
          <a:p>
            <a:pPr>
              <a:buAutoNum type="arabicPeriod"/>
            </a:pPr>
            <a:endParaRPr lang="sk-SK" dirty="0"/>
          </a:p>
          <a:p>
            <a:pPr>
              <a:buAutoNum type="arabicPeriod"/>
            </a:pPr>
            <a:endParaRPr lang="sk-SK" dirty="0" smtClean="0"/>
          </a:p>
          <a:p>
            <a:pPr>
              <a:buAutoNum type="arabicPeriod"/>
            </a:pPr>
            <a:endParaRPr lang="sk-SK" dirty="0"/>
          </a:p>
          <a:p>
            <a:pPr>
              <a:buAutoNum type="arabicPeriod"/>
            </a:pPr>
            <a:endParaRPr lang="sk-SK" dirty="0" smtClean="0"/>
          </a:p>
          <a:p>
            <a:pPr>
              <a:buAutoNum type="arabicPeriod"/>
            </a:pPr>
            <a:endParaRPr lang="sk-SK" dirty="0"/>
          </a:p>
          <a:p>
            <a:pPr>
              <a:buAutoNum type="arabicPeriod"/>
            </a:pPr>
            <a:endParaRPr lang="sk-SK" dirty="0" smtClean="0"/>
          </a:p>
          <a:p>
            <a:pPr>
              <a:buAutoNum type="arabicPeriod"/>
            </a:pPr>
            <a:endParaRPr lang="sk-SK" dirty="0"/>
          </a:p>
          <a:p>
            <a:pPr>
              <a:buAutoNum type="arabicPeriod"/>
            </a:pPr>
            <a:endParaRPr lang="sk-SK" dirty="0" smtClean="0"/>
          </a:p>
        </p:txBody>
      </p:sp>
      <p:pic>
        <p:nvPicPr>
          <p:cNvPr id="14338" name="Picture 2" descr="D:\image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2634247" cy="189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image04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67702"/>
            <a:ext cx="2266181" cy="24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image04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17627"/>
            <a:ext cx="2657080" cy="206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148064" y="40050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posuv</a:t>
            </a: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310045" y="465313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pokles</a:t>
            </a: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452320" y="5294086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prešmyk</a:t>
            </a: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4339469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 Urči či ide o </a:t>
            </a:r>
            <a:r>
              <a:rPr lang="sk-SK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priekopovú</a:t>
            </a:r>
            <a:r>
              <a:rPr lang="sk-SK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prepadlinu alebo o </a:t>
            </a:r>
            <a:r>
              <a:rPr lang="sk-SK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hrásť</a:t>
            </a:r>
            <a:endParaRPr lang="sk-SK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k-SK" sz="2000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236296" y="24928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</a:t>
            </a:r>
            <a:r>
              <a:rPr lang="sk-SK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rásť</a:t>
            </a: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236296" y="5085184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r>
              <a:rPr lang="sk-SK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riekopová</a:t>
            </a:r>
            <a:r>
              <a:rPr lang="sk-SK" b="1" dirty="0" smtClean="0"/>
              <a:t> </a:t>
            </a:r>
          </a:p>
          <a:p>
            <a:r>
              <a:rPr lang="sk-SK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prepadlina</a:t>
            </a: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0"/>
            <a:ext cx="4139952" cy="5162614"/>
          </a:xfrm>
        </p:spPr>
        <p:txBody>
          <a:bodyPr>
            <a:normAutofit/>
          </a:bodyPr>
          <a:lstStyle/>
          <a:p>
            <a:r>
              <a:rPr lang="sk-SK" sz="2400" b="1" i="1" u="sng" dirty="0" smtClean="0">
                <a:solidFill>
                  <a:schemeClr val="bg1"/>
                </a:solidFill>
              </a:rPr>
              <a:t>Trochu o Slovensku:</a:t>
            </a:r>
          </a:p>
          <a:p>
            <a:r>
              <a:rPr lang="sk-SK" sz="2400" b="1" dirty="0" smtClean="0">
                <a:solidFill>
                  <a:schemeClr val="bg1"/>
                </a:solidFill>
              </a:rPr>
              <a:t>Za posledných 15 miliónov rokov sa Vysoké Tatry zdvihli asi o 2000 m a Podunajská nížina klesla až 5000 m. </a:t>
            </a:r>
          </a:p>
          <a:p>
            <a:r>
              <a:rPr lang="sk-SK" sz="2400" b="1" dirty="0" smtClean="0">
                <a:solidFill>
                  <a:schemeClr val="bg1"/>
                </a:solidFill>
              </a:rPr>
              <a:t>Tatry a Nízke Tatry stále „rastú“ niekoľko milimetrov ročne.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13" y="56769"/>
            <a:ext cx="4759487" cy="258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62607"/>
            <a:ext cx="5756472" cy="229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13" y="2602486"/>
            <a:ext cx="4839804" cy="196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13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92888" cy="1483567"/>
          </a:xfrm>
        </p:spPr>
        <p:txBody>
          <a:bodyPr/>
          <a:lstStyle/>
          <a:p>
            <a:r>
              <a:rPr lang="sk-SK" b="1" i="1" u="sng" dirty="0" smtClean="0">
                <a:solidFill>
                  <a:schemeClr val="accent6">
                    <a:lumMod val="75000"/>
                  </a:schemeClr>
                </a:solidFill>
              </a:rPr>
              <a:t>Úloha: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Zisti pomocou internetu, ako vzniklo najvyššie pohorie sveta Himaláje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7"/>
            <a:ext cx="8577471" cy="466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1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16632"/>
            <a:ext cx="7125112" cy="4555493"/>
          </a:xfrm>
        </p:spPr>
        <p:txBody>
          <a:bodyPr/>
          <a:lstStyle/>
          <a:p>
            <a:pPr marL="0" indent="0" algn="ctr">
              <a:buNone/>
            </a:pPr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Horotvorná činnosť</a:t>
            </a:r>
          </a:p>
          <a:p>
            <a:pPr marL="0" indent="0" algn="ctr">
              <a:buNone/>
            </a:pPr>
            <a:r>
              <a:rPr lang="sk-SK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sk-SK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je proces, pri ktorom dochádza k </a:t>
            </a: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prehýbaniu, lámaniu a pohybu blokov </a:t>
            </a:r>
            <a:r>
              <a:rPr lang="sk-SK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zemskej kôry.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19" y="1969185"/>
            <a:ext cx="464742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02396"/>
            <a:ext cx="4066878" cy="265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03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845193" cy="1008113"/>
          </a:xfrm>
        </p:spPr>
        <p:txBody>
          <a:bodyPr/>
          <a:lstStyle/>
          <a:p>
            <a:r>
              <a:rPr lang="sk-SK" b="1" dirty="0" smtClean="0">
                <a:solidFill>
                  <a:schemeClr val="accent1">
                    <a:lumMod val="50000"/>
                  </a:schemeClr>
                </a:solidFill>
              </a:rPr>
              <a:t>A/ Plastické horniny</a:t>
            </a:r>
            <a:endParaRPr lang="sk-SK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836712"/>
            <a:ext cx="828092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k-SK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 vplyvom tlaku 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prehýbajú do </a:t>
            </a:r>
            <a:r>
              <a:rPr lang="sk-SK" sz="2800" b="1" dirty="0" smtClean="0">
                <a:solidFill>
                  <a:srgbClr val="FFFF00"/>
                </a:solidFill>
              </a:rPr>
              <a:t>vrás,</a:t>
            </a:r>
            <a:endParaRPr lang="sk-SK" sz="28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bg1"/>
                </a:solidFill>
              </a:rPr>
              <a:t>nastáva</a:t>
            </a:r>
            <a:r>
              <a:rPr lang="sk-SK" sz="2800" b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rgbClr val="FFFF00"/>
                </a:solidFill>
              </a:rPr>
              <a:t>proces vrásnenie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napr. vrásové pohorie Jura </a:t>
            </a:r>
            <a:endParaRPr lang="sk-SK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vo Švajčiarsku vzniklo 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vrásnením</a:t>
            </a: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10" y="836712"/>
            <a:ext cx="465894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10" y="4005064"/>
            <a:ext cx="4673478" cy="272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4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3"/>
            <a:ext cx="8134555" cy="108012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Časti vrásy: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3" y="1340768"/>
            <a:ext cx="8357589" cy="4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067944" y="134076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chrbát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959417" y="2057725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rameno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339752" y="443711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koryto</a:t>
            </a:r>
            <a:endParaRPr lang="sk-SK" sz="2800" b="1" dirty="0">
              <a:solidFill>
                <a:schemeClr val="bg1"/>
              </a:solidFill>
            </a:endParaRPr>
          </a:p>
        </p:txBody>
      </p:sp>
      <p:cxnSp>
        <p:nvCxnSpPr>
          <p:cNvPr id="10" name="Rovná spojovacia šípka 9"/>
          <p:cNvCxnSpPr/>
          <p:nvPr/>
        </p:nvCxnSpPr>
        <p:spPr>
          <a:xfrm flipH="1">
            <a:off x="3275856" y="1804887"/>
            <a:ext cx="1246375" cy="51444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>
            <a:off x="4463988" y="2420888"/>
            <a:ext cx="1504704" cy="87028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>
            <a:stCxn id="7" idx="3"/>
          </p:cNvCxnSpPr>
          <p:nvPr/>
        </p:nvCxnSpPr>
        <p:spPr>
          <a:xfrm flipV="1">
            <a:off x="3834072" y="4437112"/>
            <a:ext cx="1778312" cy="26161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3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7522995" cy="674493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</a:rPr>
              <a:t>Pomenuj časti vrás na obrázku: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1700808"/>
            <a:ext cx="7125112" cy="3043325"/>
          </a:xfrm>
        </p:spPr>
        <p:txBody>
          <a:bodyPr/>
          <a:lstStyle/>
          <a:p>
            <a:pPr marL="0" indent="0" algn="ctr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7" y="1628800"/>
            <a:ext cx="850880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 flipV="1">
            <a:off x="1187624" y="1196752"/>
            <a:ext cx="4860540" cy="136815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V="1">
            <a:off x="5652120" y="1293346"/>
            <a:ext cx="423805" cy="172819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3428300" y="1284366"/>
            <a:ext cx="2619864" cy="142455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V="1">
            <a:off x="971600" y="3140968"/>
            <a:ext cx="2789165" cy="302433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3026897" y="3717032"/>
            <a:ext cx="1257071" cy="255628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6048164" y="93514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A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539552" y="616530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B</a:t>
            </a:r>
            <a:endParaRPr lang="sk-SK" sz="2800" b="1" dirty="0">
              <a:solidFill>
                <a:schemeClr val="bg1"/>
              </a:solidFill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2698647" y="6273316"/>
            <a:ext cx="65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C</a:t>
            </a:r>
            <a:endParaRPr lang="sk-S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Príkrov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vzniká, keď sa vrása preklopí, jej stredné rameno sa odtrhne a vrchná časť sa môže presúvať na veľké vzdialenosti</a:t>
            </a: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chemeClr val="bg1"/>
                </a:solidFill>
              </a:rPr>
              <a:t>Časti vrás sa ukladajú na seba ako hracie karty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E:\101MSDCF\DSC03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0748"/>
          <a:stretch>
            <a:fillRect/>
          </a:stretch>
        </p:blipFill>
        <p:spPr bwMode="auto">
          <a:xfrm>
            <a:off x="104235" y="2916752"/>
            <a:ext cx="9036495" cy="261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9" y="116633"/>
            <a:ext cx="3888432" cy="936104"/>
          </a:xfrm>
        </p:spPr>
        <p:txBody>
          <a:bodyPr/>
          <a:lstStyle/>
          <a:p>
            <a:r>
              <a:rPr lang="sk-SK" b="1" dirty="0" err="1" smtClean="0">
                <a:solidFill>
                  <a:schemeClr val="bg1"/>
                </a:solidFill>
              </a:rPr>
              <a:t>Chočský</a:t>
            </a:r>
            <a:r>
              <a:rPr lang="sk-SK" b="1" dirty="0" smtClean="0">
                <a:solidFill>
                  <a:schemeClr val="bg1"/>
                </a:solidFill>
              </a:rPr>
              <a:t> príkrov</a:t>
            </a:r>
            <a:endParaRPr lang="sk-SK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0" y="21673"/>
            <a:ext cx="4069080" cy="304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Pictures\príkr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39" y="2996952"/>
            <a:ext cx="5657777" cy="38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8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283" y="0"/>
            <a:ext cx="4968552" cy="792088"/>
          </a:xfrm>
        </p:spPr>
        <p:txBody>
          <a:bodyPr/>
          <a:lstStyle/>
          <a:p>
            <a:pPr algn="ctr"/>
            <a:r>
              <a:rPr lang="sk-SK" sz="3600" b="1" dirty="0" smtClean="0">
                <a:solidFill>
                  <a:schemeClr val="accent1">
                    <a:lumMod val="50000"/>
                  </a:schemeClr>
                </a:solidFill>
              </a:rPr>
              <a:t>B/Pevné horniny</a:t>
            </a:r>
            <a:endParaRPr lang="sk-SK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118" y="1540628"/>
            <a:ext cx="7428780" cy="4051437"/>
          </a:xfrm>
        </p:spPr>
        <p:txBody>
          <a:bodyPr/>
          <a:lstStyle/>
          <a:p>
            <a:pPr marL="0" indent="0">
              <a:buNone/>
            </a:pPr>
            <a:r>
              <a:rPr lang="sk-SK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 vplyvom tlaku praskajú a lámu – 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rgbClr val="FFFF00"/>
                </a:solidFill>
              </a:rPr>
              <a:t>vznikajú pukliny a zlomy </a:t>
            </a:r>
          </a:p>
          <a:p>
            <a:pPr marL="0" indent="0">
              <a:buNone/>
            </a:pPr>
            <a:r>
              <a:rPr lang="sk-SK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(zlom San </a:t>
            </a:r>
            <a:r>
              <a:rPr lang="sk-SK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Andreas</a:t>
            </a:r>
            <a:r>
              <a:rPr lang="sk-SK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4327572" cy="401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60" y="1355803"/>
            <a:ext cx="3631540" cy="531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37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476672"/>
            <a:ext cx="7838884" cy="3835413"/>
          </a:xfrm>
        </p:spPr>
        <p:txBody>
          <a:bodyPr/>
          <a:lstStyle/>
          <a:p>
            <a:pPr marL="0" indent="0">
              <a:buNone/>
            </a:pPr>
            <a:r>
              <a:rPr lang="sk-SK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Pozdĺž zlomov dochádza k pohybom blokov (krýh) zemskej kôry</a:t>
            </a:r>
            <a:r>
              <a:rPr lang="sk-SK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sk-SK" b="1" dirty="0"/>
              <a:t>	</a:t>
            </a: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posuv</a:t>
            </a:r>
          </a:p>
          <a:p>
            <a:pPr marL="0" indent="0">
              <a:buNone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pokles</a:t>
            </a:r>
          </a:p>
          <a:p>
            <a:pPr marL="0" indent="0">
              <a:buNone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prešmyk</a:t>
            </a:r>
          </a:p>
          <a:p>
            <a:pPr marL="0" indent="0">
              <a:buNone/>
            </a:pP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k-SK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37" y="908720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9" y="3958596"/>
            <a:ext cx="4276328" cy="26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9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Leto</Template>
  <TotalTime>218</TotalTime>
  <Words>242</Words>
  <Application>Microsoft Office PowerPoint</Application>
  <PresentationFormat>Prezentácia na obrazovke (4:3)</PresentationFormat>
  <Paragraphs>147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Summer</vt:lpstr>
      <vt:lpstr>Horotvorná činnosť a poruchy zemskej kôry</vt:lpstr>
      <vt:lpstr>Prezentácia programu PowerPoint</vt:lpstr>
      <vt:lpstr>A/ Plastické horniny</vt:lpstr>
      <vt:lpstr>Časti vrásy:</vt:lpstr>
      <vt:lpstr>Pomenuj časti vrás na obrázku:</vt:lpstr>
      <vt:lpstr>Prezentácia programu PowerPoint</vt:lpstr>
      <vt:lpstr>Chočský príkrov</vt:lpstr>
      <vt:lpstr>B/Pevné horniny</vt:lpstr>
      <vt:lpstr>Prezentácia programu PowerPoint</vt:lpstr>
      <vt:lpstr>Posuv</vt:lpstr>
      <vt:lpstr>Pokles</vt:lpstr>
      <vt:lpstr>Prešmyk</vt:lpstr>
      <vt:lpstr>Priekopová prepadlina</vt:lpstr>
      <vt:lpstr>Hrásť</vt:lpstr>
      <vt:lpstr>Aký význam má štúdium a poznanie porúch zemskej kôry?</vt:lpstr>
      <vt:lpstr>Prezentácia programu PowerPoint</vt:lpstr>
      <vt:lpstr>Prezentácia programu PowerPoint</vt:lpstr>
      <vt:lpstr>Prezentácia programu PowerPoint</vt:lpstr>
      <vt:lpstr>Úloha: Zisti pomocou internetu, ako vzniklo najvyššie pohorie sveta Himaláje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Horotvorná činnosť a poruchy zemskej kôry</dc:title>
  <dc:creator>Romanka</dc:creator>
  <cp:lastModifiedBy>Tajka</cp:lastModifiedBy>
  <cp:revision>28</cp:revision>
  <dcterms:created xsi:type="dcterms:W3CDTF">2013-11-09T15:36:47Z</dcterms:created>
  <dcterms:modified xsi:type="dcterms:W3CDTF">2014-11-10T20:35:05Z</dcterms:modified>
</cp:coreProperties>
</file>