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0" autoAdjust="0"/>
  </p:normalViewPr>
  <p:slideViewPr>
    <p:cSldViewPr snapToGrid="0" showGuides="1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1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6"/>
    </p:cViewPr>
  </p:sorterViewPr>
  <p:notesViewPr>
    <p:cSldViewPr snapToGrid="0" showGuides="1">
      <p:cViewPr varScale="1">
        <p:scale>
          <a:sx n="62" d="100"/>
          <a:sy n="62" d="100"/>
        </p:scale>
        <p:origin x="315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5385-FF52-424B-A0B9-FD7318C390D6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799C-848C-4103-B174-6E37177A95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8192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A799C-848C-4103-B174-6E37177A956A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547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934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190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946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962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943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138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623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2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911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085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271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8973-7D0B-4B9B-A049-4DE8911F4864}" type="datetimeFigureOut">
              <a:rPr lang="sk-SK" smtClean="0"/>
              <a:t>12.11.2019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4F287-0EED-467C-A7C9-A4B249A201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9412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itereaders.com/amazing-discoveries-human-body/4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dopadano.it/stories/attualita/3934_multiculturali_e_senza_barriere_sono_i_bimbi_20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CECE54E-D980-469A-9946-1A2BA647D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181" y="3429000"/>
            <a:ext cx="9144000" cy="2387600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  <a:alpha val="54000"/>
                </a:schemeClr>
              </a:gs>
              <a:gs pos="16000">
                <a:schemeClr val="tx2">
                  <a:lumMod val="60000"/>
                  <a:lumOff val="40000"/>
                  <a:shade val="67500"/>
                  <a:satMod val="115000"/>
                  <a:alpha val="66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sk-SK" sz="7200" dirty="0">
                <a:solidFill>
                  <a:schemeClr val="bg1"/>
                </a:solidFill>
                <a:latin typeface="Abadi" panose="020B0604020104020204" pitchFamily="34" charset="0"/>
                <a:cs typeface="Angsana New" panose="020B0502040204020203" pitchFamily="18" charset="-34"/>
              </a:rPr>
              <a:t>Človek a jeho telo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AC8779C-D597-4D96-A3C9-C35159F883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554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A72199E-D1F9-41CC-94D5-3BD0D5849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93" y="704748"/>
            <a:ext cx="8878529" cy="1419020"/>
          </a:xfrm>
          <a:custGeom>
            <a:avLst/>
            <a:gdLst>
              <a:gd name="connsiteX0" fmla="*/ 0 w 8878529"/>
              <a:gd name="connsiteY0" fmla="*/ 0 h 1419020"/>
              <a:gd name="connsiteX1" fmla="*/ 503117 w 8878529"/>
              <a:gd name="connsiteY1" fmla="*/ 0 h 1419020"/>
              <a:gd name="connsiteX2" fmla="*/ 1272589 w 8878529"/>
              <a:gd name="connsiteY2" fmla="*/ 0 h 1419020"/>
              <a:gd name="connsiteX3" fmla="*/ 1953276 w 8878529"/>
              <a:gd name="connsiteY3" fmla="*/ 0 h 1419020"/>
              <a:gd name="connsiteX4" fmla="*/ 2722749 w 8878529"/>
              <a:gd name="connsiteY4" fmla="*/ 0 h 1419020"/>
              <a:gd name="connsiteX5" fmla="*/ 3137080 w 8878529"/>
              <a:gd name="connsiteY5" fmla="*/ 0 h 1419020"/>
              <a:gd name="connsiteX6" fmla="*/ 3551412 w 8878529"/>
              <a:gd name="connsiteY6" fmla="*/ 0 h 1419020"/>
              <a:gd name="connsiteX7" fmla="*/ 3965743 w 8878529"/>
              <a:gd name="connsiteY7" fmla="*/ 0 h 1419020"/>
              <a:gd name="connsiteX8" fmla="*/ 4557645 w 8878529"/>
              <a:gd name="connsiteY8" fmla="*/ 0 h 1419020"/>
              <a:gd name="connsiteX9" fmla="*/ 5238332 w 8878529"/>
              <a:gd name="connsiteY9" fmla="*/ 0 h 1419020"/>
              <a:gd name="connsiteX10" fmla="*/ 5563878 w 8878529"/>
              <a:gd name="connsiteY10" fmla="*/ 0 h 1419020"/>
              <a:gd name="connsiteX11" fmla="*/ 6066995 w 8878529"/>
              <a:gd name="connsiteY11" fmla="*/ 0 h 1419020"/>
              <a:gd name="connsiteX12" fmla="*/ 6836467 w 8878529"/>
              <a:gd name="connsiteY12" fmla="*/ 0 h 1419020"/>
              <a:gd name="connsiteX13" fmla="*/ 7605940 w 8878529"/>
              <a:gd name="connsiteY13" fmla="*/ 0 h 1419020"/>
              <a:gd name="connsiteX14" fmla="*/ 8020271 w 8878529"/>
              <a:gd name="connsiteY14" fmla="*/ 0 h 1419020"/>
              <a:gd name="connsiteX15" fmla="*/ 8878529 w 8878529"/>
              <a:gd name="connsiteY15" fmla="*/ 0 h 1419020"/>
              <a:gd name="connsiteX16" fmla="*/ 8878529 w 8878529"/>
              <a:gd name="connsiteY16" fmla="*/ 430436 h 1419020"/>
              <a:gd name="connsiteX17" fmla="*/ 8878529 w 8878529"/>
              <a:gd name="connsiteY17" fmla="*/ 875062 h 1419020"/>
              <a:gd name="connsiteX18" fmla="*/ 8878529 w 8878529"/>
              <a:gd name="connsiteY18" fmla="*/ 1419020 h 1419020"/>
              <a:gd name="connsiteX19" fmla="*/ 8375412 w 8878529"/>
              <a:gd name="connsiteY19" fmla="*/ 1419020 h 1419020"/>
              <a:gd name="connsiteX20" fmla="*/ 8049866 w 8878529"/>
              <a:gd name="connsiteY20" fmla="*/ 1419020 h 1419020"/>
              <a:gd name="connsiteX21" fmla="*/ 7724320 w 8878529"/>
              <a:gd name="connsiteY21" fmla="*/ 1419020 h 1419020"/>
              <a:gd name="connsiteX22" fmla="*/ 7043633 w 8878529"/>
              <a:gd name="connsiteY22" fmla="*/ 1419020 h 1419020"/>
              <a:gd name="connsiteX23" fmla="*/ 6540516 w 8878529"/>
              <a:gd name="connsiteY23" fmla="*/ 1419020 h 1419020"/>
              <a:gd name="connsiteX24" fmla="*/ 5771044 w 8878529"/>
              <a:gd name="connsiteY24" fmla="*/ 1419020 h 1419020"/>
              <a:gd name="connsiteX25" fmla="*/ 5267927 w 8878529"/>
              <a:gd name="connsiteY25" fmla="*/ 1419020 h 1419020"/>
              <a:gd name="connsiteX26" fmla="*/ 4764811 w 8878529"/>
              <a:gd name="connsiteY26" fmla="*/ 1419020 h 1419020"/>
              <a:gd name="connsiteX27" fmla="*/ 4172909 w 8878529"/>
              <a:gd name="connsiteY27" fmla="*/ 1419020 h 1419020"/>
              <a:gd name="connsiteX28" fmla="*/ 3581007 w 8878529"/>
              <a:gd name="connsiteY28" fmla="*/ 1419020 h 1419020"/>
              <a:gd name="connsiteX29" fmla="*/ 3255461 w 8878529"/>
              <a:gd name="connsiteY29" fmla="*/ 1419020 h 1419020"/>
              <a:gd name="connsiteX30" fmla="*/ 2841129 w 8878529"/>
              <a:gd name="connsiteY30" fmla="*/ 1419020 h 1419020"/>
              <a:gd name="connsiteX31" fmla="*/ 2071657 w 8878529"/>
              <a:gd name="connsiteY31" fmla="*/ 1419020 h 1419020"/>
              <a:gd name="connsiteX32" fmla="*/ 1568540 w 8878529"/>
              <a:gd name="connsiteY32" fmla="*/ 1419020 h 1419020"/>
              <a:gd name="connsiteX33" fmla="*/ 1154209 w 8878529"/>
              <a:gd name="connsiteY33" fmla="*/ 1419020 h 1419020"/>
              <a:gd name="connsiteX34" fmla="*/ 0 w 8878529"/>
              <a:gd name="connsiteY34" fmla="*/ 1419020 h 1419020"/>
              <a:gd name="connsiteX35" fmla="*/ 0 w 8878529"/>
              <a:gd name="connsiteY35" fmla="*/ 917633 h 1419020"/>
              <a:gd name="connsiteX36" fmla="*/ 0 w 8878529"/>
              <a:gd name="connsiteY36" fmla="*/ 473007 h 1419020"/>
              <a:gd name="connsiteX37" fmla="*/ 0 w 8878529"/>
              <a:gd name="connsiteY37" fmla="*/ 0 h 141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878529" h="1419020" fill="none" extrusionOk="0">
                <a:moveTo>
                  <a:pt x="0" y="0"/>
                </a:moveTo>
                <a:cubicBezTo>
                  <a:pt x="225602" y="-36483"/>
                  <a:pt x="264837" y="5711"/>
                  <a:pt x="503117" y="0"/>
                </a:cubicBezTo>
                <a:cubicBezTo>
                  <a:pt x="741397" y="-5711"/>
                  <a:pt x="1073563" y="91407"/>
                  <a:pt x="1272589" y="0"/>
                </a:cubicBezTo>
                <a:cubicBezTo>
                  <a:pt x="1471615" y="-91407"/>
                  <a:pt x="1770264" y="51490"/>
                  <a:pt x="1953276" y="0"/>
                </a:cubicBezTo>
                <a:cubicBezTo>
                  <a:pt x="2136288" y="-51490"/>
                  <a:pt x="2504106" y="25348"/>
                  <a:pt x="2722749" y="0"/>
                </a:cubicBezTo>
                <a:cubicBezTo>
                  <a:pt x="2941392" y="-25348"/>
                  <a:pt x="3043013" y="4515"/>
                  <a:pt x="3137080" y="0"/>
                </a:cubicBezTo>
                <a:cubicBezTo>
                  <a:pt x="3231147" y="-4515"/>
                  <a:pt x="3420607" y="7899"/>
                  <a:pt x="3551412" y="0"/>
                </a:cubicBezTo>
                <a:cubicBezTo>
                  <a:pt x="3682217" y="-7899"/>
                  <a:pt x="3879134" y="45305"/>
                  <a:pt x="3965743" y="0"/>
                </a:cubicBezTo>
                <a:cubicBezTo>
                  <a:pt x="4052352" y="-45305"/>
                  <a:pt x="4335452" y="53513"/>
                  <a:pt x="4557645" y="0"/>
                </a:cubicBezTo>
                <a:cubicBezTo>
                  <a:pt x="4779838" y="-53513"/>
                  <a:pt x="4939717" y="51468"/>
                  <a:pt x="5238332" y="0"/>
                </a:cubicBezTo>
                <a:cubicBezTo>
                  <a:pt x="5536947" y="-51468"/>
                  <a:pt x="5409607" y="37368"/>
                  <a:pt x="5563878" y="0"/>
                </a:cubicBezTo>
                <a:cubicBezTo>
                  <a:pt x="5718149" y="-37368"/>
                  <a:pt x="5910089" y="60206"/>
                  <a:pt x="6066995" y="0"/>
                </a:cubicBezTo>
                <a:cubicBezTo>
                  <a:pt x="6223901" y="-60206"/>
                  <a:pt x="6462325" y="43084"/>
                  <a:pt x="6836467" y="0"/>
                </a:cubicBezTo>
                <a:cubicBezTo>
                  <a:pt x="7210609" y="-43084"/>
                  <a:pt x="7381107" y="14999"/>
                  <a:pt x="7605940" y="0"/>
                </a:cubicBezTo>
                <a:cubicBezTo>
                  <a:pt x="7830773" y="-14999"/>
                  <a:pt x="7858910" y="45671"/>
                  <a:pt x="8020271" y="0"/>
                </a:cubicBezTo>
                <a:cubicBezTo>
                  <a:pt x="8181632" y="-45671"/>
                  <a:pt x="8588782" y="17550"/>
                  <a:pt x="8878529" y="0"/>
                </a:cubicBezTo>
                <a:cubicBezTo>
                  <a:pt x="8927157" y="105742"/>
                  <a:pt x="8855044" y="324789"/>
                  <a:pt x="8878529" y="430436"/>
                </a:cubicBezTo>
                <a:cubicBezTo>
                  <a:pt x="8902014" y="536083"/>
                  <a:pt x="8838368" y="679178"/>
                  <a:pt x="8878529" y="875062"/>
                </a:cubicBezTo>
                <a:cubicBezTo>
                  <a:pt x="8918690" y="1070946"/>
                  <a:pt x="8830292" y="1199765"/>
                  <a:pt x="8878529" y="1419020"/>
                </a:cubicBezTo>
                <a:cubicBezTo>
                  <a:pt x="8663866" y="1442702"/>
                  <a:pt x="8539395" y="1406013"/>
                  <a:pt x="8375412" y="1419020"/>
                </a:cubicBezTo>
                <a:cubicBezTo>
                  <a:pt x="8211429" y="1432027"/>
                  <a:pt x="8163713" y="1418218"/>
                  <a:pt x="8049866" y="1419020"/>
                </a:cubicBezTo>
                <a:cubicBezTo>
                  <a:pt x="7936019" y="1419822"/>
                  <a:pt x="7838551" y="1395412"/>
                  <a:pt x="7724320" y="1419020"/>
                </a:cubicBezTo>
                <a:cubicBezTo>
                  <a:pt x="7610089" y="1442628"/>
                  <a:pt x="7228181" y="1345386"/>
                  <a:pt x="7043633" y="1419020"/>
                </a:cubicBezTo>
                <a:cubicBezTo>
                  <a:pt x="6859085" y="1492654"/>
                  <a:pt x="6673634" y="1386091"/>
                  <a:pt x="6540516" y="1419020"/>
                </a:cubicBezTo>
                <a:cubicBezTo>
                  <a:pt x="6407398" y="1451949"/>
                  <a:pt x="6138556" y="1382460"/>
                  <a:pt x="5771044" y="1419020"/>
                </a:cubicBezTo>
                <a:cubicBezTo>
                  <a:pt x="5403532" y="1455580"/>
                  <a:pt x="5385342" y="1381942"/>
                  <a:pt x="5267927" y="1419020"/>
                </a:cubicBezTo>
                <a:cubicBezTo>
                  <a:pt x="5150512" y="1456098"/>
                  <a:pt x="4930310" y="1385838"/>
                  <a:pt x="4764811" y="1419020"/>
                </a:cubicBezTo>
                <a:cubicBezTo>
                  <a:pt x="4599312" y="1452202"/>
                  <a:pt x="4435595" y="1364578"/>
                  <a:pt x="4172909" y="1419020"/>
                </a:cubicBezTo>
                <a:cubicBezTo>
                  <a:pt x="3910223" y="1473462"/>
                  <a:pt x="3849678" y="1356586"/>
                  <a:pt x="3581007" y="1419020"/>
                </a:cubicBezTo>
                <a:cubicBezTo>
                  <a:pt x="3312336" y="1481454"/>
                  <a:pt x="3355708" y="1385104"/>
                  <a:pt x="3255461" y="1419020"/>
                </a:cubicBezTo>
                <a:cubicBezTo>
                  <a:pt x="3155214" y="1452936"/>
                  <a:pt x="2950352" y="1394544"/>
                  <a:pt x="2841129" y="1419020"/>
                </a:cubicBezTo>
                <a:cubicBezTo>
                  <a:pt x="2731906" y="1443496"/>
                  <a:pt x="2410384" y="1350899"/>
                  <a:pt x="2071657" y="1419020"/>
                </a:cubicBezTo>
                <a:cubicBezTo>
                  <a:pt x="1732930" y="1487141"/>
                  <a:pt x="1782731" y="1408313"/>
                  <a:pt x="1568540" y="1419020"/>
                </a:cubicBezTo>
                <a:cubicBezTo>
                  <a:pt x="1354349" y="1429727"/>
                  <a:pt x="1302258" y="1391072"/>
                  <a:pt x="1154209" y="1419020"/>
                </a:cubicBezTo>
                <a:cubicBezTo>
                  <a:pt x="1006160" y="1446968"/>
                  <a:pt x="239252" y="1323230"/>
                  <a:pt x="0" y="1419020"/>
                </a:cubicBezTo>
                <a:cubicBezTo>
                  <a:pt x="-1936" y="1202997"/>
                  <a:pt x="23708" y="1157489"/>
                  <a:pt x="0" y="917633"/>
                </a:cubicBezTo>
                <a:cubicBezTo>
                  <a:pt x="-23708" y="677777"/>
                  <a:pt x="30816" y="600292"/>
                  <a:pt x="0" y="473007"/>
                </a:cubicBezTo>
                <a:cubicBezTo>
                  <a:pt x="-30816" y="345722"/>
                  <a:pt x="30365" y="228099"/>
                  <a:pt x="0" y="0"/>
                </a:cubicBezTo>
                <a:close/>
              </a:path>
              <a:path w="8878529" h="1419020" stroke="0" extrusionOk="0">
                <a:moveTo>
                  <a:pt x="0" y="0"/>
                </a:moveTo>
                <a:cubicBezTo>
                  <a:pt x="177217" y="-36103"/>
                  <a:pt x="226111" y="44362"/>
                  <a:pt x="414331" y="0"/>
                </a:cubicBezTo>
                <a:cubicBezTo>
                  <a:pt x="602551" y="-44362"/>
                  <a:pt x="654931" y="35319"/>
                  <a:pt x="828663" y="0"/>
                </a:cubicBezTo>
                <a:cubicBezTo>
                  <a:pt x="1002395" y="-35319"/>
                  <a:pt x="1334620" y="43231"/>
                  <a:pt x="1509350" y="0"/>
                </a:cubicBezTo>
                <a:cubicBezTo>
                  <a:pt x="1684080" y="-43231"/>
                  <a:pt x="1838994" y="36561"/>
                  <a:pt x="1923681" y="0"/>
                </a:cubicBezTo>
                <a:cubicBezTo>
                  <a:pt x="2008368" y="-36561"/>
                  <a:pt x="2183194" y="15543"/>
                  <a:pt x="2426798" y="0"/>
                </a:cubicBezTo>
                <a:cubicBezTo>
                  <a:pt x="2670402" y="-15543"/>
                  <a:pt x="2788432" y="39831"/>
                  <a:pt x="2929915" y="0"/>
                </a:cubicBezTo>
                <a:cubicBezTo>
                  <a:pt x="3071398" y="-39831"/>
                  <a:pt x="3217140" y="39415"/>
                  <a:pt x="3344246" y="0"/>
                </a:cubicBezTo>
                <a:cubicBezTo>
                  <a:pt x="3471352" y="-39415"/>
                  <a:pt x="3615710" y="18295"/>
                  <a:pt x="3847363" y="0"/>
                </a:cubicBezTo>
                <a:cubicBezTo>
                  <a:pt x="4079016" y="-18295"/>
                  <a:pt x="4050011" y="15531"/>
                  <a:pt x="4172909" y="0"/>
                </a:cubicBezTo>
                <a:cubicBezTo>
                  <a:pt x="4295807" y="-15531"/>
                  <a:pt x="4537886" y="36030"/>
                  <a:pt x="4676025" y="0"/>
                </a:cubicBezTo>
                <a:cubicBezTo>
                  <a:pt x="4814164" y="-36030"/>
                  <a:pt x="5070432" y="9545"/>
                  <a:pt x="5356712" y="0"/>
                </a:cubicBezTo>
                <a:cubicBezTo>
                  <a:pt x="5642992" y="-9545"/>
                  <a:pt x="5561845" y="22676"/>
                  <a:pt x="5682259" y="0"/>
                </a:cubicBezTo>
                <a:cubicBezTo>
                  <a:pt x="5802673" y="-22676"/>
                  <a:pt x="5923165" y="3980"/>
                  <a:pt x="6096590" y="0"/>
                </a:cubicBezTo>
                <a:cubicBezTo>
                  <a:pt x="6270015" y="-3980"/>
                  <a:pt x="6359635" y="31637"/>
                  <a:pt x="6510921" y="0"/>
                </a:cubicBezTo>
                <a:cubicBezTo>
                  <a:pt x="6662207" y="-31637"/>
                  <a:pt x="6858929" y="43864"/>
                  <a:pt x="7191608" y="0"/>
                </a:cubicBezTo>
                <a:cubicBezTo>
                  <a:pt x="7524287" y="-43864"/>
                  <a:pt x="7671976" y="50346"/>
                  <a:pt x="7872296" y="0"/>
                </a:cubicBezTo>
                <a:cubicBezTo>
                  <a:pt x="8072616" y="-50346"/>
                  <a:pt x="8409489" y="80782"/>
                  <a:pt x="8878529" y="0"/>
                </a:cubicBezTo>
                <a:cubicBezTo>
                  <a:pt x="8932300" y="176007"/>
                  <a:pt x="8856914" y="361745"/>
                  <a:pt x="8878529" y="487197"/>
                </a:cubicBezTo>
                <a:cubicBezTo>
                  <a:pt x="8900144" y="612649"/>
                  <a:pt x="8864673" y="740308"/>
                  <a:pt x="8878529" y="931823"/>
                </a:cubicBezTo>
                <a:cubicBezTo>
                  <a:pt x="8892385" y="1123338"/>
                  <a:pt x="8863576" y="1192673"/>
                  <a:pt x="8878529" y="1419020"/>
                </a:cubicBezTo>
                <a:cubicBezTo>
                  <a:pt x="8692590" y="1466289"/>
                  <a:pt x="8618557" y="1409830"/>
                  <a:pt x="8464198" y="1419020"/>
                </a:cubicBezTo>
                <a:cubicBezTo>
                  <a:pt x="8309839" y="1428210"/>
                  <a:pt x="8169524" y="1371938"/>
                  <a:pt x="8049866" y="1419020"/>
                </a:cubicBezTo>
                <a:cubicBezTo>
                  <a:pt x="7930208" y="1466102"/>
                  <a:pt x="7586113" y="1366814"/>
                  <a:pt x="7457964" y="1419020"/>
                </a:cubicBezTo>
                <a:cubicBezTo>
                  <a:pt x="7329815" y="1471226"/>
                  <a:pt x="7293853" y="1391388"/>
                  <a:pt x="7132418" y="1419020"/>
                </a:cubicBezTo>
                <a:cubicBezTo>
                  <a:pt x="6970983" y="1446652"/>
                  <a:pt x="6877912" y="1407173"/>
                  <a:pt x="6806872" y="1419020"/>
                </a:cubicBezTo>
                <a:cubicBezTo>
                  <a:pt x="6735832" y="1430867"/>
                  <a:pt x="6554446" y="1359694"/>
                  <a:pt x="6303756" y="1419020"/>
                </a:cubicBezTo>
                <a:cubicBezTo>
                  <a:pt x="6053066" y="1478346"/>
                  <a:pt x="5930227" y="1413613"/>
                  <a:pt x="5711854" y="1419020"/>
                </a:cubicBezTo>
                <a:cubicBezTo>
                  <a:pt x="5493481" y="1424427"/>
                  <a:pt x="5115447" y="1378555"/>
                  <a:pt x="4942381" y="1419020"/>
                </a:cubicBezTo>
                <a:cubicBezTo>
                  <a:pt x="4769315" y="1459485"/>
                  <a:pt x="4687660" y="1403286"/>
                  <a:pt x="4528050" y="1419020"/>
                </a:cubicBezTo>
                <a:cubicBezTo>
                  <a:pt x="4368440" y="1434754"/>
                  <a:pt x="4132650" y="1384819"/>
                  <a:pt x="3847363" y="1419020"/>
                </a:cubicBezTo>
                <a:cubicBezTo>
                  <a:pt x="3562076" y="1453221"/>
                  <a:pt x="3591330" y="1403888"/>
                  <a:pt x="3433031" y="1419020"/>
                </a:cubicBezTo>
                <a:cubicBezTo>
                  <a:pt x="3274732" y="1434152"/>
                  <a:pt x="3184034" y="1415801"/>
                  <a:pt x="3107485" y="1419020"/>
                </a:cubicBezTo>
                <a:cubicBezTo>
                  <a:pt x="3030936" y="1422239"/>
                  <a:pt x="2793268" y="1403897"/>
                  <a:pt x="2604369" y="1419020"/>
                </a:cubicBezTo>
                <a:cubicBezTo>
                  <a:pt x="2415470" y="1434143"/>
                  <a:pt x="2352465" y="1377027"/>
                  <a:pt x="2190037" y="1419020"/>
                </a:cubicBezTo>
                <a:cubicBezTo>
                  <a:pt x="2027609" y="1461013"/>
                  <a:pt x="1964090" y="1381417"/>
                  <a:pt x="1864491" y="1419020"/>
                </a:cubicBezTo>
                <a:cubicBezTo>
                  <a:pt x="1764892" y="1456623"/>
                  <a:pt x="1477753" y="1409164"/>
                  <a:pt x="1095019" y="1419020"/>
                </a:cubicBezTo>
                <a:cubicBezTo>
                  <a:pt x="712285" y="1428876"/>
                  <a:pt x="486457" y="1369658"/>
                  <a:pt x="0" y="1419020"/>
                </a:cubicBezTo>
                <a:cubicBezTo>
                  <a:pt x="-45166" y="1269991"/>
                  <a:pt x="17182" y="1110408"/>
                  <a:pt x="0" y="988584"/>
                </a:cubicBezTo>
                <a:cubicBezTo>
                  <a:pt x="-17182" y="866760"/>
                  <a:pt x="6929" y="767077"/>
                  <a:pt x="0" y="558148"/>
                </a:cubicBezTo>
                <a:cubicBezTo>
                  <a:pt x="-6929" y="349219"/>
                  <a:pt x="52919" y="129867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864680224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sk-SK" b="1" dirty="0"/>
              <a:t>Všetci ľudia sú si rovnocenný ale každý človek je neopakovateľná a jedinečná bytosť </a:t>
            </a:r>
          </a:p>
          <a:p>
            <a:endParaRPr lang="sk-SK" b="1" dirty="0"/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2DB85DEC-571D-466F-AA56-09ED5D8D2A1B}"/>
              </a:ext>
            </a:extLst>
          </p:cNvPr>
          <p:cNvSpPr txBox="1">
            <a:spLocks/>
          </p:cNvSpPr>
          <p:nvPr/>
        </p:nvSpPr>
        <p:spPr>
          <a:xfrm>
            <a:off x="437536" y="4996529"/>
            <a:ext cx="8878529" cy="1419020"/>
          </a:xfrm>
          <a:custGeom>
            <a:avLst/>
            <a:gdLst>
              <a:gd name="connsiteX0" fmla="*/ 0 w 8878529"/>
              <a:gd name="connsiteY0" fmla="*/ 0 h 1419020"/>
              <a:gd name="connsiteX1" fmla="*/ 591902 w 8878529"/>
              <a:gd name="connsiteY1" fmla="*/ 0 h 1419020"/>
              <a:gd name="connsiteX2" fmla="*/ 1095019 w 8878529"/>
              <a:gd name="connsiteY2" fmla="*/ 0 h 1419020"/>
              <a:gd name="connsiteX3" fmla="*/ 1686921 w 8878529"/>
              <a:gd name="connsiteY3" fmla="*/ 0 h 1419020"/>
              <a:gd name="connsiteX4" fmla="*/ 2278822 w 8878529"/>
              <a:gd name="connsiteY4" fmla="*/ 0 h 1419020"/>
              <a:gd name="connsiteX5" fmla="*/ 2959510 w 8878529"/>
              <a:gd name="connsiteY5" fmla="*/ 0 h 1419020"/>
              <a:gd name="connsiteX6" fmla="*/ 3640197 w 8878529"/>
              <a:gd name="connsiteY6" fmla="*/ 0 h 1419020"/>
              <a:gd name="connsiteX7" fmla="*/ 4232099 w 8878529"/>
              <a:gd name="connsiteY7" fmla="*/ 0 h 1419020"/>
              <a:gd name="connsiteX8" fmla="*/ 4646430 w 8878529"/>
              <a:gd name="connsiteY8" fmla="*/ 0 h 1419020"/>
              <a:gd name="connsiteX9" fmla="*/ 5327117 w 8878529"/>
              <a:gd name="connsiteY9" fmla="*/ 0 h 1419020"/>
              <a:gd name="connsiteX10" fmla="*/ 6007805 w 8878529"/>
              <a:gd name="connsiteY10" fmla="*/ 0 h 1419020"/>
              <a:gd name="connsiteX11" fmla="*/ 6333351 w 8878529"/>
              <a:gd name="connsiteY11" fmla="*/ 0 h 1419020"/>
              <a:gd name="connsiteX12" fmla="*/ 7102823 w 8878529"/>
              <a:gd name="connsiteY12" fmla="*/ 0 h 1419020"/>
              <a:gd name="connsiteX13" fmla="*/ 7872296 w 8878529"/>
              <a:gd name="connsiteY13" fmla="*/ 0 h 1419020"/>
              <a:gd name="connsiteX14" fmla="*/ 8375412 w 8878529"/>
              <a:gd name="connsiteY14" fmla="*/ 0 h 1419020"/>
              <a:gd name="connsiteX15" fmla="*/ 8878529 w 8878529"/>
              <a:gd name="connsiteY15" fmla="*/ 0 h 1419020"/>
              <a:gd name="connsiteX16" fmla="*/ 8878529 w 8878529"/>
              <a:gd name="connsiteY16" fmla="*/ 487197 h 1419020"/>
              <a:gd name="connsiteX17" fmla="*/ 8878529 w 8878529"/>
              <a:gd name="connsiteY17" fmla="*/ 946013 h 1419020"/>
              <a:gd name="connsiteX18" fmla="*/ 8878529 w 8878529"/>
              <a:gd name="connsiteY18" fmla="*/ 1419020 h 1419020"/>
              <a:gd name="connsiteX19" fmla="*/ 8197842 w 8878529"/>
              <a:gd name="connsiteY19" fmla="*/ 1419020 h 1419020"/>
              <a:gd name="connsiteX20" fmla="*/ 7428369 w 8878529"/>
              <a:gd name="connsiteY20" fmla="*/ 1419020 h 1419020"/>
              <a:gd name="connsiteX21" fmla="*/ 7102823 w 8878529"/>
              <a:gd name="connsiteY21" fmla="*/ 1419020 h 1419020"/>
              <a:gd name="connsiteX22" fmla="*/ 6777277 w 8878529"/>
              <a:gd name="connsiteY22" fmla="*/ 1419020 h 1419020"/>
              <a:gd name="connsiteX23" fmla="*/ 6274160 w 8878529"/>
              <a:gd name="connsiteY23" fmla="*/ 1419020 h 1419020"/>
              <a:gd name="connsiteX24" fmla="*/ 5948614 w 8878529"/>
              <a:gd name="connsiteY24" fmla="*/ 1419020 h 1419020"/>
              <a:gd name="connsiteX25" fmla="*/ 5445498 w 8878529"/>
              <a:gd name="connsiteY25" fmla="*/ 1419020 h 1419020"/>
              <a:gd name="connsiteX26" fmla="*/ 4853596 w 8878529"/>
              <a:gd name="connsiteY26" fmla="*/ 1419020 h 1419020"/>
              <a:gd name="connsiteX27" fmla="*/ 4439265 w 8878529"/>
              <a:gd name="connsiteY27" fmla="*/ 1419020 h 1419020"/>
              <a:gd name="connsiteX28" fmla="*/ 4024933 w 8878529"/>
              <a:gd name="connsiteY28" fmla="*/ 1419020 h 1419020"/>
              <a:gd name="connsiteX29" fmla="*/ 3699387 w 8878529"/>
              <a:gd name="connsiteY29" fmla="*/ 1419020 h 1419020"/>
              <a:gd name="connsiteX30" fmla="*/ 3285056 w 8878529"/>
              <a:gd name="connsiteY30" fmla="*/ 1419020 h 1419020"/>
              <a:gd name="connsiteX31" fmla="*/ 2693154 w 8878529"/>
              <a:gd name="connsiteY31" fmla="*/ 1419020 h 1419020"/>
              <a:gd name="connsiteX32" fmla="*/ 2278822 w 8878529"/>
              <a:gd name="connsiteY32" fmla="*/ 1419020 h 1419020"/>
              <a:gd name="connsiteX33" fmla="*/ 1598135 w 8878529"/>
              <a:gd name="connsiteY33" fmla="*/ 1419020 h 1419020"/>
              <a:gd name="connsiteX34" fmla="*/ 1095019 w 8878529"/>
              <a:gd name="connsiteY34" fmla="*/ 1419020 h 1419020"/>
              <a:gd name="connsiteX35" fmla="*/ 769473 w 8878529"/>
              <a:gd name="connsiteY35" fmla="*/ 1419020 h 1419020"/>
              <a:gd name="connsiteX36" fmla="*/ 0 w 8878529"/>
              <a:gd name="connsiteY36" fmla="*/ 1419020 h 1419020"/>
              <a:gd name="connsiteX37" fmla="*/ 0 w 8878529"/>
              <a:gd name="connsiteY37" fmla="*/ 931823 h 1419020"/>
              <a:gd name="connsiteX38" fmla="*/ 0 w 8878529"/>
              <a:gd name="connsiteY38" fmla="*/ 444626 h 1419020"/>
              <a:gd name="connsiteX39" fmla="*/ 0 w 8878529"/>
              <a:gd name="connsiteY39" fmla="*/ 0 h 141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78529" h="1419020" fill="none" extrusionOk="0">
                <a:moveTo>
                  <a:pt x="0" y="0"/>
                </a:moveTo>
                <a:cubicBezTo>
                  <a:pt x="122523" y="-63417"/>
                  <a:pt x="437735" y="17886"/>
                  <a:pt x="591902" y="0"/>
                </a:cubicBezTo>
                <a:cubicBezTo>
                  <a:pt x="746069" y="-17886"/>
                  <a:pt x="908373" y="9930"/>
                  <a:pt x="1095019" y="0"/>
                </a:cubicBezTo>
                <a:cubicBezTo>
                  <a:pt x="1281665" y="-9930"/>
                  <a:pt x="1422223" y="33356"/>
                  <a:pt x="1686921" y="0"/>
                </a:cubicBezTo>
                <a:cubicBezTo>
                  <a:pt x="1951619" y="-33356"/>
                  <a:pt x="2089523" y="44896"/>
                  <a:pt x="2278822" y="0"/>
                </a:cubicBezTo>
                <a:cubicBezTo>
                  <a:pt x="2468121" y="-44896"/>
                  <a:pt x="2659219" y="5696"/>
                  <a:pt x="2959510" y="0"/>
                </a:cubicBezTo>
                <a:cubicBezTo>
                  <a:pt x="3259801" y="-5696"/>
                  <a:pt x="3303873" y="73689"/>
                  <a:pt x="3640197" y="0"/>
                </a:cubicBezTo>
                <a:cubicBezTo>
                  <a:pt x="3976521" y="-73689"/>
                  <a:pt x="4045257" y="39027"/>
                  <a:pt x="4232099" y="0"/>
                </a:cubicBezTo>
                <a:cubicBezTo>
                  <a:pt x="4418941" y="-39027"/>
                  <a:pt x="4511164" y="41428"/>
                  <a:pt x="4646430" y="0"/>
                </a:cubicBezTo>
                <a:cubicBezTo>
                  <a:pt x="4781696" y="-41428"/>
                  <a:pt x="5063878" y="62909"/>
                  <a:pt x="5327117" y="0"/>
                </a:cubicBezTo>
                <a:cubicBezTo>
                  <a:pt x="5590356" y="-62909"/>
                  <a:pt x="5854125" y="49646"/>
                  <a:pt x="6007805" y="0"/>
                </a:cubicBezTo>
                <a:cubicBezTo>
                  <a:pt x="6161485" y="-49646"/>
                  <a:pt x="6170811" y="36456"/>
                  <a:pt x="6333351" y="0"/>
                </a:cubicBezTo>
                <a:cubicBezTo>
                  <a:pt x="6495891" y="-36456"/>
                  <a:pt x="6727699" y="39115"/>
                  <a:pt x="7102823" y="0"/>
                </a:cubicBezTo>
                <a:cubicBezTo>
                  <a:pt x="7477947" y="-39115"/>
                  <a:pt x="7650619" y="24946"/>
                  <a:pt x="7872296" y="0"/>
                </a:cubicBezTo>
                <a:cubicBezTo>
                  <a:pt x="8093973" y="-24946"/>
                  <a:pt x="8222505" y="9126"/>
                  <a:pt x="8375412" y="0"/>
                </a:cubicBezTo>
                <a:cubicBezTo>
                  <a:pt x="8528319" y="-9126"/>
                  <a:pt x="8689752" y="26569"/>
                  <a:pt x="8878529" y="0"/>
                </a:cubicBezTo>
                <a:cubicBezTo>
                  <a:pt x="8910522" y="180731"/>
                  <a:pt x="8864636" y="374107"/>
                  <a:pt x="8878529" y="487197"/>
                </a:cubicBezTo>
                <a:cubicBezTo>
                  <a:pt x="8892422" y="600287"/>
                  <a:pt x="8876157" y="844585"/>
                  <a:pt x="8878529" y="946013"/>
                </a:cubicBezTo>
                <a:cubicBezTo>
                  <a:pt x="8880901" y="1047441"/>
                  <a:pt x="8831605" y="1193775"/>
                  <a:pt x="8878529" y="1419020"/>
                </a:cubicBezTo>
                <a:cubicBezTo>
                  <a:pt x="8698304" y="1420968"/>
                  <a:pt x="8372732" y="1338015"/>
                  <a:pt x="8197842" y="1419020"/>
                </a:cubicBezTo>
                <a:cubicBezTo>
                  <a:pt x="8022952" y="1500025"/>
                  <a:pt x="7700960" y="1400584"/>
                  <a:pt x="7428369" y="1419020"/>
                </a:cubicBezTo>
                <a:cubicBezTo>
                  <a:pt x="7155778" y="1437456"/>
                  <a:pt x="7199308" y="1402150"/>
                  <a:pt x="7102823" y="1419020"/>
                </a:cubicBezTo>
                <a:cubicBezTo>
                  <a:pt x="7006338" y="1435890"/>
                  <a:pt x="6872323" y="1398696"/>
                  <a:pt x="6777277" y="1419020"/>
                </a:cubicBezTo>
                <a:cubicBezTo>
                  <a:pt x="6682231" y="1439344"/>
                  <a:pt x="6411405" y="1377924"/>
                  <a:pt x="6274160" y="1419020"/>
                </a:cubicBezTo>
                <a:cubicBezTo>
                  <a:pt x="6136915" y="1460116"/>
                  <a:pt x="6057787" y="1385679"/>
                  <a:pt x="5948614" y="1419020"/>
                </a:cubicBezTo>
                <a:cubicBezTo>
                  <a:pt x="5839441" y="1452361"/>
                  <a:pt x="5595054" y="1404936"/>
                  <a:pt x="5445498" y="1419020"/>
                </a:cubicBezTo>
                <a:cubicBezTo>
                  <a:pt x="5295942" y="1433104"/>
                  <a:pt x="5086966" y="1362877"/>
                  <a:pt x="4853596" y="1419020"/>
                </a:cubicBezTo>
                <a:cubicBezTo>
                  <a:pt x="4620226" y="1475163"/>
                  <a:pt x="4523858" y="1388202"/>
                  <a:pt x="4439265" y="1419020"/>
                </a:cubicBezTo>
                <a:cubicBezTo>
                  <a:pt x="4354672" y="1449838"/>
                  <a:pt x="4221011" y="1412369"/>
                  <a:pt x="4024933" y="1419020"/>
                </a:cubicBezTo>
                <a:cubicBezTo>
                  <a:pt x="3828855" y="1425671"/>
                  <a:pt x="3859539" y="1412179"/>
                  <a:pt x="3699387" y="1419020"/>
                </a:cubicBezTo>
                <a:cubicBezTo>
                  <a:pt x="3539235" y="1425861"/>
                  <a:pt x="3378899" y="1381337"/>
                  <a:pt x="3285056" y="1419020"/>
                </a:cubicBezTo>
                <a:cubicBezTo>
                  <a:pt x="3191213" y="1456703"/>
                  <a:pt x="2879106" y="1350055"/>
                  <a:pt x="2693154" y="1419020"/>
                </a:cubicBezTo>
                <a:cubicBezTo>
                  <a:pt x="2507202" y="1487985"/>
                  <a:pt x="2391707" y="1410464"/>
                  <a:pt x="2278822" y="1419020"/>
                </a:cubicBezTo>
                <a:cubicBezTo>
                  <a:pt x="2165937" y="1427576"/>
                  <a:pt x="1893760" y="1366249"/>
                  <a:pt x="1598135" y="1419020"/>
                </a:cubicBezTo>
                <a:cubicBezTo>
                  <a:pt x="1302510" y="1471791"/>
                  <a:pt x="1256658" y="1392002"/>
                  <a:pt x="1095019" y="1419020"/>
                </a:cubicBezTo>
                <a:cubicBezTo>
                  <a:pt x="933380" y="1446038"/>
                  <a:pt x="837858" y="1406305"/>
                  <a:pt x="769473" y="1419020"/>
                </a:cubicBezTo>
                <a:cubicBezTo>
                  <a:pt x="701088" y="1431735"/>
                  <a:pt x="218977" y="1366302"/>
                  <a:pt x="0" y="1419020"/>
                </a:cubicBezTo>
                <a:cubicBezTo>
                  <a:pt x="-25469" y="1188740"/>
                  <a:pt x="8500" y="1125540"/>
                  <a:pt x="0" y="931823"/>
                </a:cubicBezTo>
                <a:cubicBezTo>
                  <a:pt x="-8500" y="738106"/>
                  <a:pt x="36034" y="597439"/>
                  <a:pt x="0" y="444626"/>
                </a:cubicBezTo>
                <a:cubicBezTo>
                  <a:pt x="-36034" y="291813"/>
                  <a:pt x="35578" y="165911"/>
                  <a:pt x="0" y="0"/>
                </a:cubicBezTo>
                <a:close/>
              </a:path>
              <a:path w="8878529" h="1419020" stroke="0" extrusionOk="0">
                <a:moveTo>
                  <a:pt x="0" y="0"/>
                </a:moveTo>
                <a:cubicBezTo>
                  <a:pt x="357891" y="-44268"/>
                  <a:pt x="495079" y="1835"/>
                  <a:pt x="769473" y="0"/>
                </a:cubicBezTo>
                <a:cubicBezTo>
                  <a:pt x="1043867" y="-1835"/>
                  <a:pt x="1156100" y="56621"/>
                  <a:pt x="1361374" y="0"/>
                </a:cubicBezTo>
                <a:cubicBezTo>
                  <a:pt x="1566648" y="-56621"/>
                  <a:pt x="1825103" y="28589"/>
                  <a:pt x="1953276" y="0"/>
                </a:cubicBezTo>
                <a:cubicBezTo>
                  <a:pt x="2081449" y="-28589"/>
                  <a:pt x="2232260" y="44782"/>
                  <a:pt x="2456393" y="0"/>
                </a:cubicBezTo>
                <a:cubicBezTo>
                  <a:pt x="2680526" y="-44782"/>
                  <a:pt x="2885019" y="29078"/>
                  <a:pt x="3225866" y="0"/>
                </a:cubicBezTo>
                <a:cubicBezTo>
                  <a:pt x="3566713" y="-29078"/>
                  <a:pt x="3542070" y="65479"/>
                  <a:pt x="3817767" y="0"/>
                </a:cubicBezTo>
                <a:cubicBezTo>
                  <a:pt x="4093464" y="-65479"/>
                  <a:pt x="4108139" y="39359"/>
                  <a:pt x="4232099" y="0"/>
                </a:cubicBezTo>
                <a:cubicBezTo>
                  <a:pt x="4356059" y="-39359"/>
                  <a:pt x="4711306" y="59993"/>
                  <a:pt x="4912786" y="0"/>
                </a:cubicBezTo>
                <a:cubicBezTo>
                  <a:pt x="5114266" y="-59993"/>
                  <a:pt x="5364749" y="49009"/>
                  <a:pt x="5682259" y="0"/>
                </a:cubicBezTo>
                <a:cubicBezTo>
                  <a:pt x="5999769" y="-49009"/>
                  <a:pt x="6096290" y="74454"/>
                  <a:pt x="6362946" y="0"/>
                </a:cubicBezTo>
                <a:cubicBezTo>
                  <a:pt x="6629602" y="-74454"/>
                  <a:pt x="6755406" y="8815"/>
                  <a:pt x="7132418" y="0"/>
                </a:cubicBezTo>
                <a:cubicBezTo>
                  <a:pt x="7509430" y="-8815"/>
                  <a:pt x="7595504" y="27436"/>
                  <a:pt x="7813106" y="0"/>
                </a:cubicBezTo>
                <a:cubicBezTo>
                  <a:pt x="8030708" y="-27436"/>
                  <a:pt x="8492820" y="109244"/>
                  <a:pt x="8878529" y="0"/>
                </a:cubicBezTo>
                <a:cubicBezTo>
                  <a:pt x="8903924" y="144516"/>
                  <a:pt x="8867397" y="327781"/>
                  <a:pt x="8878529" y="473007"/>
                </a:cubicBezTo>
                <a:cubicBezTo>
                  <a:pt x="8889661" y="618233"/>
                  <a:pt x="8850268" y="768465"/>
                  <a:pt x="8878529" y="903443"/>
                </a:cubicBezTo>
                <a:cubicBezTo>
                  <a:pt x="8906790" y="1038421"/>
                  <a:pt x="8875689" y="1193366"/>
                  <a:pt x="8878529" y="1419020"/>
                </a:cubicBezTo>
                <a:cubicBezTo>
                  <a:pt x="8750251" y="1443609"/>
                  <a:pt x="8645654" y="1409448"/>
                  <a:pt x="8552983" y="1419020"/>
                </a:cubicBezTo>
                <a:cubicBezTo>
                  <a:pt x="8460312" y="1428592"/>
                  <a:pt x="8311779" y="1374535"/>
                  <a:pt x="8138652" y="1419020"/>
                </a:cubicBezTo>
                <a:cubicBezTo>
                  <a:pt x="7965525" y="1463505"/>
                  <a:pt x="7677792" y="1355092"/>
                  <a:pt x="7369179" y="1419020"/>
                </a:cubicBezTo>
                <a:cubicBezTo>
                  <a:pt x="7060566" y="1482948"/>
                  <a:pt x="7105771" y="1414248"/>
                  <a:pt x="6954848" y="1419020"/>
                </a:cubicBezTo>
                <a:cubicBezTo>
                  <a:pt x="6803925" y="1423792"/>
                  <a:pt x="6453407" y="1347055"/>
                  <a:pt x="6185375" y="1419020"/>
                </a:cubicBezTo>
                <a:cubicBezTo>
                  <a:pt x="5917343" y="1490985"/>
                  <a:pt x="5779489" y="1352126"/>
                  <a:pt x="5593473" y="1419020"/>
                </a:cubicBezTo>
                <a:cubicBezTo>
                  <a:pt x="5407457" y="1485914"/>
                  <a:pt x="5165133" y="1392315"/>
                  <a:pt x="4824001" y="1419020"/>
                </a:cubicBezTo>
                <a:cubicBezTo>
                  <a:pt x="4482869" y="1445725"/>
                  <a:pt x="4502675" y="1402203"/>
                  <a:pt x="4409669" y="1419020"/>
                </a:cubicBezTo>
                <a:cubicBezTo>
                  <a:pt x="4316663" y="1435837"/>
                  <a:pt x="4119569" y="1384308"/>
                  <a:pt x="3995338" y="1419020"/>
                </a:cubicBezTo>
                <a:cubicBezTo>
                  <a:pt x="3871107" y="1453732"/>
                  <a:pt x="3782534" y="1413697"/>
                  <a:pt x="3581007" y="1419020"/>
                </a:cubicBezTo>
                <a:cubicBezTo>
                  <a:pt x="3379480" y="1424343"/>
                  <a:pt x="3195667" y="1403834"/>
                  <a:pt x="2811534" y="1419020"/>
                </a:cubicBezTo>
                <a:cubicBezTo>
                  <a:pt x="2427401" y="1434206"/>
                  <a:pt x="2439610" y="1375318"/>
                  <a:pt x="2308418" y="1419020"/>
                </a:cubicBezTo>
                <a:cubicBezTo>
                  <a:pt x="2177226" y="1462722"/>
                  <a:pt x="1772823" y="1369765"/>
                  <a:pt x="1538945" y="1419020"/>
                </a:cubicBezTo>
                <a:cubicBezTo>
                  <a:pt x="1305067" y="1468275"/>
                  <a:pt x="1080250" y="1358338"/>
                  <a:pt x="769473" y="1419020"/>
                </a:cubicBezTo>
                <a:cubicBezTo>
                  <a:pt x="458696" y="1479702"/>
                  <a:pt x="222836" y="1366269"/>
                  <a:pt x="0" y="1419020"/>
                </a:cubicBezTo>
                <a:cubicBezTo>
                  <a:pt x="-2469" y="1200873"/>
                  <a:pt x="14407" y="1096670"/>
                  <a:pt x="0" y="960204"/>
                </a:cubicBezTo>
                <a:cubicBezTo>
                  <a:pt x="-14407" y="823738"/>
                  <a:pt x="5600" y="701214"/>
                  <a:pt x="0" y="529767"/>
                </a:cubicBezTo>
                <a:cubicBezTo>
                  <a:pt x="-5600" y="358320"/>
                  <a:pt x="47359" y="136149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53010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sk-SK" dirty="0"/>
              <a:t>Rasizmus – názor skupiny ľudí, o nadradenosti nad inými </a:t>
            </a:r>
          </a:p>
          <a:p>
            <a:pPr lvl="1"/>
            <a:r>
              <a:rPr lang="sk-SK" dirty="0"/>
              <a:t>Všetci ľudia však patria k rovnakému biologickému druhu Človek rozumný (</a:t>
            </a:r>
            <a:r>
              <a:rPr lang="sk-SK" dirty="0" err="1"/>
              <a:t>Homo</a:t>
            </a:r>
            <a:r>
              <a:rPr lang="sk-SK" dirty="0"/>
              <a:t> sapiens sapiens)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2F4C335-84C5-45E3-BD88-3C13BE30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3" b="15300"/>
          <a:stretch/>
        </p:blipFill>
        <p:spPr>
          <a:xfrm>
            <a:off x="773061" y="2224517"/>
            <a:ext cx="7554861" cy="267126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861E661-8651-4CEC-8D4C-3F2D8030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966" y="103109"/>
            <a:ext cx="6839565" cy="64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427F308-A2F1-4D07-AE2D-3017D066D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5378D94-DD65-40DF-9EAA-C155234C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330" y="1232452"/>
            <a:ext cx="9269896" cy="21269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 err="1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Ďakujem</a:t>
            </a:r>
            <a:r>
              <a:rPr lang="en-US" sz="7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za </a:t>
            </a:r>
            <a:r>
              <a:rPr lang="en-US" sz="7200" dirty="0" err="1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pozornosť</a:t>
            </a:r>
            <a:r>
              <a:rPr lang="en-US" sz="7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AAA6823E-F677-41EC-81A9-6F9B9C781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2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D49F67-C5AA-42B6-A6CF-8167E8601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2814"/>
            <a:ext cx="9144000" cy="2387600"/>
          </a:xfrm>
          <a:solidFill>
            <a:schemeClr val="bg2">
              <a:lumMod val="90000"/>
              <a:alpha val="46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sk-SK" dirty="0"/>
              <a:t>Ľudský organizmus a ľudské spoločenstvo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50E1B8-35A6-430C-9CA2-5BED14E59F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141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E5D85-DEF7-41D6-AE19-06A1BC2238CF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10515600"/>
              <a:gd name="connsiteY0" fmla="*/ 0 h 1325563"/>
              <a:gd name="connsiteX1" fmla="*/ 373888 w 10515600"/>
              <a:gd name="connsiteY1" fmla="*/ 0 h 1325563"/>
              <a:gd name="connsiteX2" fmla="*/ 958088 w 10515600"/>
              <a:gd name="connsiteY2" fmla="*/ 0 h 1325563"/>
              <a:gd name="connsiteX3" fmla="*/ 1542288 w 10515600"/>
              <a:gd name="connsiteY3" fmla="*/ 0 h 1325563"/>
              <a:gd name="connsiteX4" fmla="*/ 1811020 w 10515600"/>
              <a:gd name="connsiteY4" fmla="*/ 0 h 1325563"/>
              <a:gd name="connsiteX5" fmla="*/ 2395220 w 10515600"/>
              <a:gd name="connsiteY5" fmla="*/ 0 h 1325563"/>
              <a:gd name="connsiteX6" fmla="*/ 2769108 w 10515600"/>
              <a:gd name="connsiteY6" fmla="*/ 0 h 1325563"/>
              <a:gd name="connsiteX7" fmla="*/ 3142996 w 10515600"/>
              <a:gd name="connsiteY7" fmla="*/ 0 h 1325563"/>
              <a:gd name="connsiteX8" fmla="*/ 3727196 w 10515600"/>
              <a:gd name="connsiteY8" fmla="*/ 0 h 1325563"/>
              <a:gd name="connsiteX9" fmla="*/ 4311396 w 10515600"/>
              <a:gd name="connsiteY9" fmla="*/ 0 h 1325563"/>
              <a:gd name="connsiteX10" fmla="*/ 4895596 w 10515600"/>
              <a:gd name="connsiteY10" fmla="*/ 0 h 1325563"/>
              <a:gd name="connsiteX11" fmla="*/ 5164328 w 10515600"/>
              <a:gd name="connsiteY11" fmla="*/ 0 h 1325563"/>
              <a:gd name="connsiteX12" fmla="*/ 5433060 w 10515600"/>
              <a:gd name="connsiteY12" fmla="*/ 0 h 1325563"/>
              <a:gd name="connsiteX13" fmla="*/ 6017260 w 10515600"/>
              <a:gd name="connsiteY13" fmla="*/ 0 h 1325563"/>
              <a:gd name="connsiteX14" fmla="*/ 6496304 w 10515600"/>
              <a:gd name="connsiteY14" fmla="*/ 0 h 1325563"/>
              <a:gd name="connsiteX15" fmla="*/ 7185660 w 10515600"/>
              <a:gd name="connsiteY15" fmla="*/ 0 h 1325563"/>
              <a:gd name="connsiteX16" fmla="*/ 7559548 w 10515600"/>
              <a:gd name="connsiteY16" fmla="*/ 0 h 1325563"/>
              <a:gd name="connsiteX17" fmla="*/ 7828280 w 10515600"/>
              <a:gd name="connsiteY17" fmla="*/ 0 h 1325563"/>
              <a:gd name="connsiteX18" fmla="*/ 8202168 w 10515600"/>
              <a:gd name="connsiteY18" fmla="*/ 0 h 1325563"/>
              <a:gd name="connsiteX19" fmla="*/ 8681212 w 10515600"/>
              <a:gd name="connsiteY19" fmla="*/ 0 h 1325563"/>
              <a:gd name="connsiteX20" fmla="*/ 9055100 w 10515600"/>
              <a:gd name="connsiteY20" fmla="*/ 0 h 1325563"/>
              <a:gd name="connsiteX21" fmla="*/ 9323832 w 10515600"/>
              <a:gd name="connsiteY21" fmla="*/ 0 h 1325563"/>
              <a:gd name="connsiteX22" fmla="*/ 9592564 w 10515600"/>
              <a:gd name="connsiteY22" fmla="*/ 0 h 1325563"/>
              <a:gd name="connsiteX23" fmla="*/ 9861296 w 10515600"/>
              <a:gd name="connsiteY23" fmla="*/ 0 h 1325563"/>
              <a:gd name="connsiteX24" fmla="*/ 10515600 w 10515600"/>
              <a:gd name="connsiteY24" fmla="*/ 0 h 1325563"/>
              <a:gd name="connsiteX25" fmla="*/ 10515600 w 10515600"/>
              <a:gd name="connsiteY25" fmla="*/ 415343 h 1325563"/>
              <a:gd name="connsiteX26" fmla="*/ 10515600 w 10515600"/>
              <a:gd name="connsiteY26" fmla="*/ 883709 h 1325563"/>
              <a:gd name="connsiteX27" fmla="*/ 10515600 w 10515600"/>
              <a:gd name="connsiteY27" fmla="*/ 1325563 h 1325563"/>
              <a:gd name="connsiteX28" fmla="*/ 9931400 w 10515600"/>
              <a:gd name="connsiteY28" fmla="*/ 1325563 h 1325563"/>
              <a:gd name="connsiteX29" fmla="*/ 9662668 w 10515600"/>
              <a:gd name="connsiteY29" fmla="*/ 1325563 h 1325563"/>
              <a:gd name="connsiteX30" fmla="*/ 9183624 w 10515600"/>
              <a:gd name="connsiteY30" fmla="*/ 1325563 h 1325563"/>
              <a:gd name="connsiteX31" fmla="*/ 8914892 w 10515600"/>
              <a:gd name="connsiteY31" fmla="*/ 1325563 h 1325563"/>
              <a:gd name="connsiteX32" fmla="*/ 8120380 w 10515600"/>
              <a:gd name="connsiteY32" fmla="*/ 1325563 h 1325563"/>
              <a:gd name="connsiteX33" fmla="*/ 7641336 w 10515600"/>
              <a:gd name="connsiteY33" fmla="*/ 1325563 h 1325563"/>
              <a:gd name="connsiteX34" fmla="*/ 7267448 w 10515600"/>
              <a:gd name="connsiteY34" fmla="*/ 1325563 h 1325563"/>
              <a:gd name="connsiteX35" fmla="*/ 6788404 w 10515600"/>
              <a:gd name="connsiteY35" fmla="*/ 1325563 h 1325563"/>
              <a:gd name="connsiteX36" fmla="*/ 6099048 w 10515600"/>
              <a:gd name="connsiteY36" fmla="*/ 1325563 h 1325563"/>
              <a:gd name="connsiteX37" fmla="*/ 5620004 w 10515600"/>
              <a:gd name="connsiteY37" fmla="*/ 1325563 h 1325563"/>
              <a:gd name="connsiteX38" fmla="*/ 5246116 w 10515600"/>
              <a:gd name="connsiteY38" fmla="*/ 1325563 h 1325563"/>
              <a:gd name="connsiteX39" fmla="*/ 4661916 w 10515600"/>
              <a:gd name="connsiteY39" fmla="*/ 1325563 h 1325563"/>
              <a:gd name="connsiteX40" fmla="*/ 4393184 w 10515600"/>
              <a:gd name="connsiteY40" fmla="*/ 1325563 h 1325563"/>
              <a:gd name="connsiteX41" fmla="*/ 3914140 w 10515600"/>
              <a:gd name="connsiteY41" fmla="*/ 1325563 h 1325563"/>
              <a:gd name="connsiteX42" fmla="*/ 3119628 w 10515600"/>
              <a:gd name="connsiteY42" fmla="*/ 1325563 h 1325563"/>
              <a:gd name="connsiteX43" fmla="*/ 2325116 w 10515600"/>
              <a:gd name="connsiteY43" fmla="*/ 1325563 h 1325563"/>
              <a:gd name="connsiteX44" fmla="*/ 2056384 w 10515600"/>
              <a:gd name="connsiteY44" fmla="*/ 1325563 h 1325563"/>
              <a:gd name="connsiteX45" fmla="*/ 1472184 w 10515600"/>
              <a:gd name="connsiteY45" fmla="*/ 1325563 h 1325563"/>
              <a:gd name="connsiteX46" fmla="*/ 1203452 w 10515600"/>
              <a:gd name="connsiteY46" fmla="*/ 1325563 h 1325563"/>
              <a:gd name="connsiteX47" fmla="*/ 0 w 10515600"/>
              <a:gd name="connsiteY47" fmla="*/ 1325563 h 1325563"/>
              <a:gd name="connsiteX48" fmla="*/ 0 w 10515600"/>
              <a:gd name="connsiteY48" fmla="*/ 910220 h 1325563"/>
              <a:gd name="connsiteX49" fmla="*/ 0 w 10515600"/>
              <a:gd name="connsiteY49" fmla="*/ 468366 h 1325563"/>
              <a:gd name="connsiteX50" fmla="*/ 0 w 10515600"/>
              <a:gd name="connsiteY50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164068" y="-19267"/>
                  <a:pt x="246432" y="23919"/>
                  <a:pt x="373888" y="0"/>
                </a:cubicBezTo>
                <a:cubicBezTo>
                  <a:pt x="501344" y="-23919"/>
                  <a:pt x="717925" y="41293"/>
                  <a:pt x="958088" y="0"/>
                </a:cubicBezTo>
                <a:cubicBezTo>
                  <a:pt x="1198251" y="-41293"/>
                  <a:pt x="1381964" y="66180"/>
                  <a:pt x="1542288" y="0"/>
                </a:cubicBezTo>
                <a:cubicBezTo>
                  <a:pt x="1702612" y="-66180"/>
                  <a:pt x="1682172" y="26933"/>
                  <a:pt x="1811020" y="0"/>
                </a:cubicBezTo>
                <a:cubicBezTo>
                  <a:pt x="1939868" y="-26933"/>
                  <a:pt x="2106784" y="3564"/>
                  <a:pt x="2395220" y="0"/>
                </a:cubicBezTo>
                <a:cubicBezTo>
                  <a:pt x="2683656" y="-3564"/>
                  <a:pt x="2630813" y="1482"/>
                  <a:pt x="2769108" y="0"/>
                </a:cubicBezTo>
                <a:cubicBezTo>
                  <a:pt x="2907403" y="-1482"/>
                  <a:pt x="2989297" y="18220"/>
                  <a:pt x="3142996" y="0"/>
                </a:cubicBezTo>
                <a:cubicBezTo>
                  <a:pt x="3296695" y="-18220"/>
                  <a:pt x="3498054" y="34196"/>
                  <a:pt x="3727196" y="0"/>
                </a:cubicBezTo>
                <a:cubicBezTo>
                  <a:pt x="3956338" y="-34196"/>
                  <a:pt x="4072093" y="49292"/>
                  <a:pt x="4311396" y="0"/>
                </a:cubicBezTo>
                <a:cubicBezTo>
                  <a:pt x="4550699" y="-49292"/>
                  <a:pt x="4773918" y="39555"/>
                  <a:pt x="4895596" y="0"/>
                </a:cubicBezTo>
                <a:cubicBezTo>
                  <a:pt x="5017274" y="-39555"/>
                  <a:pt x="5051442" y="23898"/>
                  <a:pt x="5164328" y="0"/>
                </a:cubicBezTo>
                <a:cubicBezTo>
                  <a:pt x="5277214" y="-23898"/>
                  <a:pt x="5305851" y="10662"/>
                  <a:pt x="5433060" y="0"/>
                </a:cubicBezTo>
                <a:cubicBezTo>
                  <a:pt x="5560269" y="-10662"/>
                  <a:pt x="5736322" y="17729"/>
                  <a:pt x="6017260" y="0"/>
                </a:cubicBezTo>
                <a:cubicBezTo>
                  <a:pt x="6298198" y="-17729"/>
                  <a:pt x="6297298" y="45002"/>
                  <a:pt x="6496304" y="0"/>
                </a:cubicBezTo>
                <a:cubicBezTo>
                  <a:pt x="6695310" y="-45002"/>
                  <a:pt x="6999717" y="16321"/>
                  <a:pt x="7185660" y="0"/>
                </a:cubicBezTo>
                <a:cubicBezTo>
                  <a:pt x="7371603" y="-16321"/>
                  <a:pt x="7467290" y="7621"/>
                  <a:pt x="7559548" y="0"/>
                </a:cubicBezTo>
                <a:cubicBezTo>
                  <a:pt x="7651806" y="-7621"/>
                  <a:pt x="7696496" y="31097"/>
                  <a:pt x="7828280" y="0"/>
                </a:cubicBezTo>
                <a:cubicBezTo>
                  <a:pt x="7960064" y="-31097"/>
                  <a:pt x="8051728" y="38612"/>
                  <a:pt x="8202168" y="0"/>
                </a:cubicBezTo>
                <a:cubicBezTo>
                  <a:pt x="8352608" y="-38612"/>
                  <a:pt x="8494202" y="6100"/>
                  <a:pt x="8681212" y="0"/>
                </a:cubicBezTo>
                <a:cubicBezTo>
                  <a:pt x="8868222" y="-6100"/>
                  <a:pt x="8976623" y="13607"/>
                  <a:pt x="9055100" y="0"/>
                </a:cubicBezTo>
                <a:cubicBezTo>
                  <a:pt x="9133577" y="-13607"/>
                  <a:pt x="9191689" y="20511"/>
                  <a:pt x="9323832" y="0"/>
                </a:cubicBezTo>
                <a:cubicBezTo>
                  <a:pt x="9455975" y="-20511"/>
                  <a:pt x="9502909" y="18181"/>
                  <a:pt x="9592564" y="0"/>
                </a:cubicBezTo>
                <a:cubicBezTo>
                  <a:pt x="9682219" y="-18181"/>
                  <a:pt x="9734122" y="10674"/>
                  <a:pt x="9861296" y="0"/>
                </a:cubicBezTo>
                <a:cubicBezTo>
                  <a:pt x="9988470" y="-10674"/>
                  <a:pt x="10277213" y="18367"/>
                  <a:pt x="10515600" y="0"/>
                </a:cubicBezTo>
                <a:cubicBezTo>
                  <a:pt x="10547524" y="121605"/>
                  <a:pt x="10484316" y="253374"/>
                  <a:pt x="10515600" y="415343"/>
                </a:cubicBezTo>
                <a:cubicBezTo>
                  <a:pt x="10546884" y="577312"/>
                  <a:pt x="10478911" y="787441"/>
                  <a:pt x="10515600" y="883709"/>
                </a:cubicBezTo>
                <a:cubicBezTo>
                  <a:pt x="10552289" y="979977"/>
                  <a:pt x="10499420" y="1232341"/>
                  <a:pt x="10515600" y="1325563"/>
                </a:cubicBezTo>
                <a:cubicBezTo>
                  <a:pt x="10331837" y="1382816"/>
                  <a:pt x="10191915" y="1256572"/>
                  <a:pt x="9931400" y="1325563"/>
                </a:cubicBezTo>
                <a:cubicBezTo>
                  <a:pt x="9670885" y="1394554"/>
                  <a:pt x="9752877" y="1321437"/>
                  <a:pt x="9662668" y="1325563"/>
                </a:cubicBezTo>
                <a:cubicBezTo>
                  <a:pt x="9572459" y="1329689"/>
                  <a:pt x="9365212" y="1309692"/>
                  <a:pt x="9183624" y="1325563"/>
                </a:cubicBezTo>
                <a:cubicBezTo>
                  <a:pt x="9002036" y="1341434"/>
                  <a:pt x="8986339" y="1294298"/>
                  <a:pt x="8914892" y="1325563"/>
                </a:cubicBezTo>
                <a:cubicBezTo>
                  <a:pt x="8843445" y="1356828"/>
                  <a:pt x="8324630" y="1274827"/>
                  <a:pt x="8120380" y="1325563"/>
                </a:cubicBezTo>
                <a:cubicBezTo>
                  <a:pt x="7916130" y="1376299"/>
                  <a:pt x="7857610" y="1302957"/>
                  <a:pt x="7641336" y="1325563"/>
                </a:cubicBezTo>
                <a:cubicBezTo>
                  <a:pt x="7425062" y="1348169"/>
                  <a:pt x="7402649" y="1319442"/>
                  <a:pt x="7267448" y="1325563"/>
                </a:cubicBezTo>
                <a:cubicBezTo>
                  <a:pt x="7132247" y="1331684"/>
                  <a:pt x="6992731" y="1318022"/>
                  <a:pt x="6788404" y="1325563"/>
                </a:cubicBezTo>
                <a:cubicBezTo>
                  <a:pt x="6584077" y="1333104"/>
                  <a:pt x="6431268" y="1272201"/>
                  <a:pt x="6099048" y="1325563"/>
                </a:cubicBezTo>
                <a:cubicBezTo>
                  <a:pt x="5766828" y="1378925"/>
                  <a:pt x="5734748" y="1324365"/>
                  <a:pt x="5620004" y="1325563"/>
                </a:cubicBezTo>
                <a:cubicBezTo>
                  <a:pt x="5505260" y="1326761"/>
                  <a:pt x="5415719" y="1295204"/>
                  <a:pt x="5246116" y="1325563"/>
                </a:cubicBezTo>
                <a:cubicBezTo>
                  <a:pt x="5076513" y="1355922"/>
                  <a:pt x="4828393" y="1324943"/>
                  <a:pt x="4661916" y="1325563"/>
                </a:cubicBezTo>
                <a:cubicBezTo>
                  <a:pt x="4495439" y="1326183"/>
                  <a:pt x="4498762" y="1313828"/>
                  <a:pt x="4393184" y="1325563"/>
                </a:cubicBezTo>
                <a:cubicBezTo>
                  <a:pt x="4287606" y="1337298"/>
                  <a:pt x="4133719" y="1288645"/>
                  <a:pt x="3914140" y="1325563"/>
                </a:cubicBezTo>
                <a:cubicBezTo>
                  <a:pt x="3694561" y="1362481"/>
                  <a:pt x="3465818" y="1251194"/>
                  <a:pt x="3119628" y="1325563"/>
                </a:cubicBezTo>
                <a:cubicBezTo>
                  <a:pt x="2773438" y="1399932"/>
                  <a:pt x="2706313" y="1269476"/>
                  <a:pt x="2325116" y="1325563"/>
                </a:cubicBezTo>
                <a:cubicBezTo>
                  <a:pt x="1943919" y="1381650"/>
                  <a:pt x="2179579" y="1303258"/>
                  <a:pt x="2056384" y="1325563"/>
                </a:cubicBezTo>
                <a:cubicBezTo>
                  <a:pt x="1933189" y="1347868"/>
                  <a:pt x="1753801" y="1298381"/>
                  <a:pt x="1472184" y="1325563"/>
                </a:cubicBezTo>
                <a:cubicBezTo>
                  <a:pt x="1190567" y="1352745"/>
                  <a:pt x="1287350" y="1306925"/>
                  <a:pt x="1203452" y="1325563"/>
                </a:cubicBezTo>
                <a:cubicBezTo>
                  <a:pt x="1119554" y="1344201"/>
                  <a:pt x="463500" y="1225508"/>
                  <a:pt x="0" y="1325563"/>
                </a:cubicBezTo>
                <a:cubicBezTo>
                  <a:pt x="-6608" y="1131358"/>
                  <a:pt x="7362" y="1052148"/>
                  <a:pt x="0" y="910220"/>
                </a:cubicBezTo>
                <a:cubicBezTo>
                  <a:pt x="-7362" y="768292"/>
                  <a:pt x="1431" y="619971"/>
                  <a:pt x="0" y="468366"/>
                </a:cubicBezTo>
                <a:cubicBezTo>
                  <a:pt x="-1431" y="316761"/>
                  <a:pt x="23885" y="122814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62618" y="-15778"/>
                  <a:pt x="408100" y="34530"/>
                  <a:pt x="584200" y="0"/>
                </a:cubicBezTo>
                <a:cubicBezTo>
                  <a:pt x="760300" y="-34530"/>
                  <a:pt x="903325" y="54085"/>
                  <a:pt x="1063244" y="0"/>
                </a:cubicBezTo>
                <a:cubicBezTo>
                  <a:pt x="1223163" y="-54085"/>
                  <a:pt x="1322763" y="28156"/>
                  <a:pt x="1437132" y="0"/>
                </a:cubicBezTo>
                <a:cubicBezTo>
                  <a:pt x="1551501" y="-28156"/>
                  <a:pt x="1773155" y="4725"/>
                  <a:pt x="1916176" y="0"/>
                </a:cubicBezTo>
                <a:cubicBezTo>
                  <a:pt x="2059197" y="-4725"/>
                  <a:pt x="2328301" y="40291"/>
                  <a:pt x="2605532" y="0"/>
                </a:cubicBezTo>
                <a:cubicBezTo>
                  <a:pt x="2882763" y="-40291"/>
                  <a:pt x="2934577" y="52303"/>
                  <a:pt x="3189732" y="0"/>
                </a:cubicBezTo>
                <a:cubicBezTo>
                  <a:pt x="3444887" y="-52303"/>
                  <a:pt x="3358972" y="29825"/>
                  <a:pt x="3458464" y="0"/>
                </a:cubicBezTo>
                <a:cubicBezTo>
                  <a:pt x="3557956" y="-29825"/>
                  <a:pt x="3959351" y="54825"/>
                  <a:pt x="4252976" y="0"/>
                </a:cubicBezTo>
                <a:cubicBezTo>
                  <a:pt x="4546601" y="-54825"/>
                  <a:pt x="4461702" y="38057"/>
                  <a:pt x="4626864" y="0"/>
                </a:cubicBezTo>
                <a:cubicBezTo>
                  <a:pt x="4792026" y="-38057"/>
                  <a:pt x="4850799" y="24045"/>
                  <a:pt x="5000752" y="0"/>
                </a:cubicBezTo>
                <a:cubicBezTo>
                  <a:pt x="5150705" y="-24045"/>
                  <a:pt x="5394000" y="41471"/>
                  <a:pt x="5690108" y="0"/>
                </a:cubicBezTo>
                <a:cubicBezTo>
                  <a:pt x="5986216" y="-41471"/>
                  <a:pt x="6026003" y="9914"/>
                  <a:pt x="6169152" y="0"/>
                </a:cubicBezTo>
                <a:cubicBezTo>
                  <a:pt x="6312301" y="-9914"/>
                  <a:pt x="6707813" y="43177"/>
                  <a:pt x="6963664" y="0"/>
                </a:cubicBezTo>
                <a:cubicBezTo>
                  <a:pt x="7219515" y="-43177"/>
                  <a:pt x="7563569" y="35141"/>
                  <a:pt x="7758176" y="0"/>
                </a:cubicBezTo>
                <a:cubicBezTo>
                  <a:pt x="7952783" y="-35141"/>
                  <a:pt x="8349719" y="34766"/>
                  <a:pt x="8552688" y="0"/>
                </a:cubicBezTo>
                <a:cubicBezTo>
                  <a:pt x="8755657" y="-34766"/>
                  <a:pt x="8878806" y="20849"/>
                  <a:pt x="9136888" y="0"/>
                </a:cubicBezTo>
                <a:cubicBezTo>
                  <a:pt x="9394970" y="-20849"/>
                  <a:pt x="9400522" y="42020"/>
                  <a:pt x="9510776" y="0"/>
                </a:cubicBezTo>
                <a:cubicBezTo>
                  <a:pt x="9621030" y="-42020"/>
                  <a:pt x="9826566" y="11260"/>
                  <a:pt x="9989820" y="0"/>
                </a:cubicBezTo>
                <a:cubicBezTo>
                  <a:pt x="10153074" y="-11260"/>
                  <a:pt x="10336350" y="5633"/>
                  <a:pt x="10515600" y="0"/>
                </a:cubicBezTo>
                <a:cubicBezTo>
                  <a:pt x="10541540" y="130976"/>
                  <a:pt x="10476917" y="291058"/>
                  <a:pt x="10515600" y="441854"/>
                </a:cubicBezTo>
                <a:cubicBezTo>
                  <a:pt x="10554283" y="592650"/>
                  <a:pt x="10494723" y="687555"/>
                  <a:pt x="10515600" y="870453"/>
                </a:cubicBezTo>
                <a:cubicBezTo>
                  <a:pt x="10536477" y="1053351"/>
                  <a:pt x="10494435" y="1107688"/>
                  <a:pt x="10515600" y="1325563"/>
                </a:cubicBezTo>
                <a:cubicBezTo>
                  <a:pt x="10393330" y="1394333"/>
                  <a:pt x="10091873" y="1266171"/>
                  <a:pt x="9931400" y="1325563"/>
                </a:cubicBezTo>
                <a:cubicBezTo>
                  <a:pt x="9770927" y="1384955"/>
                  <a:pt x="9690676" y="1285591"/>
                  <a:pt x="9557512" y="1325563"/>
                </a:cubicBezTo>
                <a:cubicBezTo>
                  <a:pt x="9424348" y="1365535"/>
                  <a:pt x="9351557" y="1324074"/>
                  <a:pt x="9288780" y="1325563"/>
                </a:cubicBezTo>
                <a:cubicBezTo>
                  <a:pt x="9226003" y="1327052"/>
                  <a:pt x="8815313" y="1291379"/>
                  <a:pt x="8494268" y="1325563"/>
                </a:cubicBezTo>
                <a:cubicBezTo>
                  <a:pt x="8173223" y="1359747"/>
                  <a:pt x="8106477" y="1273143"/>
                  <a:pt x="7804912" y="1325563"/>
                </a:cubicBezTo>
                <a:cubicBezTo>
                  <a:pt x="7503347" y="1377983"/>
                  <a:pt x="7467006" y="1299387"/>
                  <a:pt x="7220712" y="1325563"/>
                </a:cubicBezTo>
                <a:cubicBezTo>
                  <a:pt x="6974418" y="1351739"/>
                  <a:pt x="6742919" y="1313862"/>
                  <a:pt x="6531356" y="1325563"/>
                </a:cubicBezTo>
                <a:cubicBezTo>
                  <a:pt x="6319793" y="1337264"/>
                  <a:pt x="6303096" y="1292451"/>
                  <a:pt x="6157468" y="1325563"/>
                </a:cubicBezTo>
                <a:cubicBezTo>
                  <a:pt x="6011840" y="1358675"/>
                  <a:pt x="5969097" y="1322285"/>
                  <a:pt x="5888736" y="1325563"/>
                </a:cubicBezTo>
                <a:cubicBezTo>
                  <a:pt x="5808375" y="1328841"/>
                  <a:pt x="5599248" y="1298285"/>
                  <a:pt x="5514848" y="1325563"/>
                </a:cubicBezTo>
                <a:cubicBezTo>
                  <a:pt x="5430448" y="1352841"/>
                  <a:pt x="5030301" y="1314624"/>
                  <a:pt x="4720336" y="1325563"/>
                </a:cubicBezTo>
                <a:cubicBezTo>
                  <a:pt x="4410371" y="1336502"/>
                  <a:pt x="4338720" y="1287079"/>
                  <a:pt x="4241292" y="1325563"/>
                </a:cubicBezTo>
                <a:cubicBezTo>
                  <a:pt x="4143864" y="1364047"/>
                  <a:pt x="4097525" y="1298706"/>
                  <a:pt x="3972560" y="1325563"/>
                </a:cubicBezTo>
                <a:cubicBezTo>
                  <a:pt x="3847595" y="1352420"/>
                  <a:pt x="3622177" y="1275776"/>
                  <a:pt x="3493516" y="1325563"/>
                </a:cubicBezTo>
                <a:cubicBezTo>
                  <a:pt x="3364855" y="1375350"/>
                  <a:pt x="3218246" y="1281890"/>
                  <a:pt x="3119628" y="1325563"/>
                </a:cubicBezTo>
                <a:cubicBezTo>
                  <a:pt x="3021010" y="1369236"/>
                  <a:pt x="2910404" y="1299637"/>
                  <a:pt x="2850896" y="1325563"/>
                </a:cubicBezTo>
                <a:cubicBezTo>
                  <a:pt x="2791388" y="1351489"/>
                  <a:pt x="2541429" y="1303315"/>
                  <a:pt x="2371852" y="1325563"/>
                </a:cubicBezTo>
                <a:cubicBezTo>
                  <a:pt x="2202275" y="1347811"/>
                  <a:pt x="1914281" y="1250497"/>
                  <a:pt x="1682496" y="1325563"/>
                </a:cubicBezTo>
                <a:cubicBezTo>
                  <a:pt x="1450711" y="1400629"/>
                  <a:pt x="1138376" y="1308757"/>
                  <a:pt x="887984" y="1325563"/>
                </a:cubicBezTo>
                <a:cubicBezTo>
                  <a:pt x="637592" y="1342369"/>
                  <a:pt x="344460" y="1280192"/>
                  <a:pt x="0" y="1325563"/>
                </a:cubicBezTo>
                <a:cubicBezTo>
                  <a:pt x="-10630" y="1151525"/>
                  <a:pt x="53000" y="980287"/>
                  <a:pt x="0" y="857197"/>
                </a:cubicBezTo>
                <a:cubicBezTo>
                  <a:pt x="-53000" y="734107"/>
                  <a:pt x="38729" y="498149"/>
                  <a:pt x="0" y="388832"/>
                </a:cubicBezTo>
                <a:cubicBezTo>
                  <a:pt x="-38729" y="279516"/>
                  <a:pt x="8601" y="118847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77108454">
                  <ask:type>
                    <ask:lineSketchScribble/>
                  </ask:type>
                </ask:lineSketchStyleProps>
              </a:ext>
            </a:extLst>
          </a:ln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sk-SK" sz="6000" b="1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Kto je človek 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C03352-1900-499E-BEBA-6EAC88BCA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36A0263-CD0D-470C-BFEF-3F258CDD9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68" y="2234285"/>
            <a:ext cx="5033206" cy="394267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342193A-4D90-4315-8725-E407D6EAF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668" y="1690688"/>
            <a:ext cx="3229337" cy="4853485"/>
          </a:xfrm>
          <a:prstGeom prst="rect">
            <a:avLst/>
          </a:prstGeom>
        </p:spPr>
      </p:pic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51FBD506-3ACC-47B4-83FB-7BBF12593D16}"/>
              </a:ext>
            </a:extLst>
          </p:cNvPr>
          <p:cNvSpPr/>
          <p:nvPr/>
        </p:nvSpPr>
        <p:spPr>
          <a:xfrm>
            <a:off x="6624668" y="230571"/>
            <a:ext cx="5144703" cy="152758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/>
              <a:t>Ktoré spoločné znaky v stavbe tela majú všetky ryby, obojživelníky, plazy, vtáky cicavce? </a:t>
            </a:r>
            <a:endParaRPr lang="sk-SK" sz="2400" dirty="0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DD906177-0ABC-4A6F-AE09-0DCE9B532DA0}"/>
              </a:ext>
            </a:extLst>
          </p:cNvPr>
          <p:cNvSpPr/>
          <p:nvPr/>
        </p:nvSpPr>
        <p:spPr>
          <a:xfrm>
            <a:off x="6624668" y="230571"/>
            <a:ext cx="5144703" cy="152758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V čom sa zhoduje stavba tela cicavcov a človeka</a:t>
            </a:r>
            <a:endParaRPr lang="sk-SK" sz="3200" dirty="0"/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1739D8B4-F910-4BEE-83BB-F5647B9FF695}"/>
              </a:ext>
            </a:extLst>
          </p:cNvPr>
          <p:cNvSpPr/>
          <p:nvPr/>
        </p:nvSpPr>
        <p:spPr>
          <a:xfrm>
            <a:off x="6624668" y="202958"/>
            <a:ext cx="5144703" cy="152758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V čom sa zhoduje a odlišuje spôsob života spoločenstva mravcov (včiel) a spoločenstva ľudí?</a:t>
            </a:r>
            <a:endParaRPr lang="sk-SK" sz="400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76EE933-006D-4090-A6F4-D09D90C46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28" y="2099347"/>
            <a:ext cx="6193548" cy="348387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E0FBAD3-71FD-4F96-AEEB-F75C0C653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614" y="2435196"/>
            <a:ext cx="5741946" cy="3215490"/>
          </a:xfrm>
          <a:prstGeom prst="rect">
            <a:avLst/>
          </a:prstGeom>
        </p:spPr>
      </p:pic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8C46A6D9-B07A-4639-97BB-A90D760F163C}"/>
              </a:ext>
            </a:extLst>
          </p:cNvPr>
          <p:cNvSpPr/>
          <p:nvPr/>
        </p:nvSpPr>
        <p:spPr>
          <a:xfrm>
            <a:off x="6624668" y="230571"/>
            <a:ext cx="5144703" cy="152758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Ktoré schopnosti a zručnosti prispeli k rozvoju ľudského spoločenstva? </a:t>
            </a:r>
          </a:p>
        </p:txBody>
      </p:sp>
    </p:spTree>
    <p:extLst>
      <p:ext uri="{BB962C8B-B14F-4D97-AF65-F5344CB8AC3E}">
        <p14:creationId xmlns:p14="http://schemas.microsoft.com/office/powerpoint/2010/main" val="21216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99132-5104-4A23-ADDE-AFE04EB7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/>
              <a:t>Človek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C89803-B735-4A0B-AAD8-A4EC741E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9" y="1791213"/>
            <a:ext cx="10515600" cy="4351338"/>
          </a:xfrm>
        </p:spPr>
        <p:txBody>
          <a:bodyPr>
            <a:normAutofit/>
          </a:bodyPr>
          <a:lstStyle/>
          <a:p>
            <a:r>
              <a:rPr lang="sk-SK" sz="3200" dirty="0"/>
              <a:t>Kmeň: STAVOVCE </a:t>
            </a:r>
          </a:p>
          <a:p>
            <a:r>
              <a:rPr lang="sk-SK" sz="3200" dirty="0"/>
              <a:t>Trieda: CICAVCE </a:t>
            </a:r>
          </a:p>
          <a:p>
            <a:r>
              <a:rPr lang="sk-SK" sz="3200" dirty="0"/>
              <a:t>Rad: PRIMÁTY </a:t>
            </a:r>
          </a:p>
        </p:txBody>
      </p:sp>
      <p:sp>
        <p:nvSpPr>
          <p:cNvPr id="4" name="Šípka: doprava 3">
            <a:extLst>
              <a:ext uri="{FF2B5EF4-FFF2-40B4-BE49-F238E27FC236}">
                <a16:creationId xmlns:a16="http://schemas.microsoft.com/office/drawing/2014/main" id="{F3E01B6B-055E-4E23-9EB1-AB9B41426ADB}"/>
              </a:ext>
            </a:extLst>
          </p:cNvPr>
          <p:cNvSpPr/>
          <p:nvPr/>
        </p:nvSpPr>
        <p:spPr>
          <a:xfrm rot="5400000">
            <a:off x="2799585" y="3562444"/>
            <a:ext cx="1742738" cy="107576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 sz="2400" b="1"/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C94B8BA8-1D03-4F76-AB3C-59A9CD19F9C5}"/>
              </a:ext>
            </a:extLst>
          </p:cNvPr>
          <p:cNvSpPr/>
          <p:nvPr/>
        </p:nvSpPr>
        <p:spPr>
          <a:xfrm>
            <a:off x="713591" y="5105138"/>
            <a:ext cx="4055633" cy="138773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/>
              <a:t>Opice, ľudoopy, človek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F23AF3A-00ED-44DD-834B-E9F7BFBEE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599" y="193358"/>
            <a:ext cx="4572217" cy="290215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DA682FA-0329-4B9C-A260-551FC9F2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131" y="3762487"/>
            <a:ext cx="5006732" cy="28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9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6A4EB5-A974-4C8E-B281-FB0DC66F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dirty="0"/>
              <a:t>Predchodcovia človeka – vetva HOMO 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6A244F-9F2C-4F0B-8E4C-9AF8AA120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88618"/>
            <a:ext cx="11524410" cy="757387"/>
          </a:xfrm>
        </p:spPr>
        <p:txBody>
          <a:bodyPr>
            <a:normAutofit/>
          </a:bodyPr>
          <a:lstStyle/>
          <a:p>
            <a:r>
              <a:rPr lang="sk-SK" dirty="0" err="1"/>
              <a:t>Homo</a:t>
            </a:r>
            <a:r>
              <a:rPr lang="sk-SK" dirty="0"/>
              <a:t> </a:t>
            </a:r>
            <a:r>
              <a:rPr lang="sk-SK" dirty="0" err="1"/>
              <a:t>heidelbergensis</a:t>
            </a:r>
            <a:r>
              <a:rPr lang="sk-SK" dirty="0"/>
              <a:t>	   </a:t>
            </a:r>
            <a:r>
              <a:rPr lang="sk-SK" dirty="0" err="1"/>
              <a:t>Homo</a:t>
            </a:r>
            <a:r>
              <a:rPr lang="sk-SK" dirty="0"/>
              <a:t> </a:t>
            </a:r>
            <a:r>
              <a:rPr lang="sk-SK" dirty="0" err="1"/>
              <a:t>neanderthalensis</a:t>
            </a:r>
            <a:r>
              <a:rPr lang="sk-SK" dirty="0"/>
              <a:t> 		</a:t>
            </a:r>
            <a:r>
              <a:rPr lang="sk-SK" dirty="0" err="1"/>
              <a:t>Homo</a:t>
            </a:r>
            <a:r>
              <a:rPr lang="sk-SK" dirty="0"/>
              <a:t> </a:t>
            </a:r>
            <a:r>
              <a:rPr lang="sk-SK" dirty="0" err="1"/>
              <a:t>erectur</a:t>
            </a:r>
            <a:r>
              <a:rPr lang="sk-SK" dirty="0"/>
              <a:t>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F0951C0-CB35-45E1-B60C-6888F24A2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38" y="2355925"/>
            <a:ext cx="3063651" cy="306365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46043BF-C1ED-4E0F-A27C-410C8AAB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851" y="2355925"/>
            <a:ext cx="3375015" cy="322501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EA829F0-70AB-491E-A422-1BFCD2106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637" y="2418221"/>
            <a:ext cx="4648363" cy="31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AD6E707B-C3CE-4077-B42F-B65E5DB7E25D}"/>
              </a:ext>
            </a:extLst>
          </p:cNvPr>
          <p:cNvSpPr/>
          <p:nvPr/>
        </p:nvSpPr>
        <p:spPr>
          <a:xfrm>
            <a:off x="1042219" y="2123515"/>
            <a:ext cx="5771535" cy="2610969"/>
          </a:xfrm>
          <a:custGeom>
            <a:avLst/>
            <a:gdLst>
              <a:gd name="connsiteX0" fmla="*/ 0 w 5771535"/>
              <a:gd name="connsiteY0" fmla="*/ 435170 h 2610969"/>
              <a:gd name="connsiteX1" fmla="*/ 435170 w 5771535"/>
              <a:gd name="connsiteY1" fmla="*/ 0 h 2610969"/>
              <a:gd name="connsiteX2" fmla="*/ 930735 w 5771535"/>
              <a:gd name="connsiteY2" fmla="*/ 0 h 2610969"/>
              <a:gd name="connsiteX3" fmla="*/ 1377289 w 5771535"/>
              <a:gd name="connsiteY3" fmla="*/ 0 h 2610969"/>
              <a:gd name="connsiteX4" fmla="*/ 1872854 w 5771535"/>
              <a:gd name="connsiteY4" fmla="*/ 0 h 2610969"/>
              <a:gd name="connsiteX5" fmla="*/ 2368419 w 5771535"/>
              <a:gd name="connsiteY5" fmla="*/ 0 h 2610969"/>
              <a:gd name="connsiteX6" fmla="*/ 2765961 w 5771535"/>
              <a:gd name="connsiteY6" fmla="*/ 0 h 2610969"/>
              <a:gd name="connsiteX7" fmla="*/ 3212514 w 5771535"/>
              <a:gd name="connsiteY7" fmla="*/ 0 h 2610969"/>
              <a:gd name="connsiteX8" fmla="*/ 3757091 w 5771535"/>
              <a:gd name="connsiteY8" fmla="*/ 0 h 2610969"/>
              <a:gd name="connsiteX9" fmla="*/ 4399692 w 5771535"/>
              <a:gd name="connsiteY9" fmla="*/ 0 h 2610969"/>
              <a:gd name="connsiteX10" fmla="*/ 5336365 w 5771535"/>
              <a:gd name="connsiteY10" fmla="*/ 0 h 2610969"/>
              <a:gd name="connsiteX11" fmla="*/ 5771535 w 5771535"/>
              <a:gd name="connsiteY11" fmla="*/ 435170 h 2610969"/>
              <a:gd name="connsiteX12" fmla="*/ 5771535 w 5771535"/>
              <a:gd name="connsiteY12" fmla="*/ 1015380 h 2610969"/>
              <a:gd name="connsiteX13" fmla="*/ 5771535 w 5771535"/>
              <a:gd name="connsiteY13" fmla="*/ 1630402 h 2610969"/>
              <a:gd name="connsiteX14" fmla="*/ 5771535 w 5771535"/>
              <a:gd name="connsiteY14" fmla="*/ 2175799 h 2610969"/>
              <a:gd name="connsiteX15" fmla="*/ 5336365 w 5771535"/>
              <a:gd name="connsiteY15" fmla="*/ 2610969 h 2610969"/>
              <a:gd name="connsiteX16" fmla="*/ 4791788 w 5771535"/>
              <a:gd name="connsiteY16" fmla="*/ 2610969 h 2610969"/>
              <a:gd name="connsiteX17" fmla="*/ 4394246 w 5771535"/>
              <a:gd name="connsiteY17" fmla="*/ 2610969 h 2610969"/>
              <a:gd name="connsiteX18" fmla="*/ 3947693 w 5771535"/>
              <a:gd name="connsiteY18" fmla="*/ 2610969 h 2610969"/>
              <a:gd name="connsiteX19" fmla="*/ 3501140 w 5771535"/>
              <a:gd name="connsiteY19" fmla="*/ 2610969 h 2610969"/>
              <a:gd name="connsiteX20" fmla="*/ 3005574 w 5771535"/>
              <a:gd name="connsiteY20" fmla="*/ 2610969 h 2610969"/>
              <a:gd name="connsiteX21" fmla="*/ 2608033 w 5771535"/>
              <a:gd name="connsiteY21" fmla="*/ 2610969 h 2610969"/>
              <a:gd name="connsiteX22" fmla="*/ 1965432 w 5771535"/>
              <a:gd name="connsiteY22" fmla="*/ 2610969 h 2610969"/>
              <a:gd name="connsiteX23" fmla="*/ 1518879 w 5771535"/>
              <a:gd name="connsiteY23" fmla="*/ 2610969 h 2610969"/>
              <a:gd name="connsiteX24" fmla="*/ 974301 w 5771535"/>
              <a:gd name="connsiteY24" fmla="*/ 2610969 h 2610969"/>
              <a:gd name="connsiteX25" fmla="*/ 435170 w 5771535"/>
              <a:gd name="connsiteY25" fmla="*/ 2610969 h 2610969"/>
              <a:gd name="connsiteX26" fmla="*/ 0 w 5771535"/>
              <a:gd name="connsiteY26" fmla="*/ 2175799 h 2610969"/>
              <a:gd name="connsiteX27" fmla="*/ 0 w 5771535"/>
              <a:gd name="connsiteY27" fmla="*/ 1647808 h 2610969"/>
              <a:gd name="connsiteX28" fmla="*/ 0 w 5771535"/>
              <a:gd name="connsiteY28" fmla="*/ 1085005 h 2610969"/>
              <a:gd name="connsiteX29" fmla="*/ 0 w 5771535"/>
              <a:gd name="connsiteY29" fmla="*/ 435170 h 261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71535" h="2610969" fill="none" extrusionOk="0">
                <a:moveTo>
                  <a:pt x="0" y="435170"/>
                </a:moveTo>
                <a:cubicBezTo>
                  <a:pt x="-959" y="187554"/>
                  <a:pt x="197728" y="13264"/>
                  <a:pt x="435170" y="0"/>
                </a:cubicBezTo>
                <a:cubicBezTo>
                  <a:pt x="665126" y="-23394"/>
                  <a:pt x="734784" y="53920"/>
                  <a:pt x="930735" y="0"/>
                </a:cubicBezTo>
                <a:cubicBezTo>
                  <a:pt x="1126686" y="-53920"/>
                  <a:pt x="1206262" y="2595"/>
                  <a:pt x="1377289" y="0"/>
                </a:cubicBezTo>
                <a:cubicBezTo>
                  <a:pt x="1548316" y="-2595"/>
                  <a:pt x="1763601" y="8917"/>
                  <a:pt x="1872854" y="0"/>
                </a:cubicBezTo>
                <a:cubicBezTo>
                  <a:pt x="1982107" y="-8917"/>
                  <a:pt x="2252275" y="44162"/>
                  <a:pt x="2368419" y="0"/>
                </a:cubicBezTo>
                <a:cubicBezTo>
                  <a:pt x="2484563" y="-44162"/>
                  <a:pt x="2651471" y="17389"/>
                  <a:pt x="2765961" y="0"/>
                </a:cubicBezTo>
                <a:cubicBezTo>
                  <a:pt x="2880451" y="-17389"/>
                  <a:pt x="3015172" y="31707"/>
                  <a:pt x="3212514" y="0"/>
                </a:cubicBezTo>
                <a:cubicBezTo>
                  <a:pt x="3409856" y="-31707"/>
                  <a:pt x="3517871" y="62799"/>
                  <a:pt x="3757091" y="0"/>
                </a:cubicBezTo>
                <a:cubicBezTo>
                  <a:pt x="3996311" y="-62799"/>
                  <a:pt x="4168327" y="23880"/>
                  <a:pt x="4399692" y="0"/>
                </a:cubicBezTo>
                <a:cubicBezTo>
                  <a:pt x="4631057" y="-23880"/>
                  <a:pt x="5008398" y="25763"/>
                  <a:pt x="5336365" y="0"/>
                </a:cubicBezTo>
                <a:cubicBezTo>
                  <a:pt x="5606734" y="-34032"/>
                  <a:pt x="5727263" y="214389"/>
                  <a:pt x="5771535" y="435170"/>
                </a:cubicBezTo>
                <a:cubicBezTo>
                  <a:pt x="5781816" y="584677"/>
                  <a:pt x="5752475" y="814651"/>
                  <a:pt x="5771535" y="1015380"/>
                </a:cubicBezTo>
                <a:cubicBezTo>
                  <a:pt x="5790595" y="1216109"/>
                  <a:pt x="5715388" y="1476355"/>
                  <a:pt x="5771535" y="1630402"/>
                </a:cubicBezTo>
                <a:cubicBezTo>
                  <a:pt x="5827682" y="1784449"/>
                  <a:pt x="5760600" y="1991328"/>
                  <a:pt x="5771535" y="2175799"/>
                </a:cubicBezTo>
                <a:cubicBezTo>
                  <a:pt x="5826236" y="2463045"/>
                  <a:pt x="5532458" y="2581515"/>
                  <a:pt x="5336365" y="2610969"/>
                </a:cubicBezTo>
                <a:cubicBezTo>
                  <a:pt x="5188494" y="2616727"/>
                  <a:pt x="4947354" y="2610808"/>
                  <a:pt x="4791788" y="2610969"/>
                </a:cubicBezTo>
                <a:cubicBezTo>
                  <a:pt x="4636222" y="2611130"/>
                  <a:pt x="4588884" y="2594134"/>
                  <a:pt x="4394246" y="2610969"/>
                </a:cubicBezTo>
                <a:cubicBezTo>
                  <a:pt x="4199608" y="2627804"/>
                  <a:pt x="4069874" y="2565451"/>
                  <a:pt x="3947693" y="2610969"/>
                </a:cubicBezTo>
                <a:cubicBezTo>
                  <a:pt x="3825512" y="2656487"/>
                  <a:pt x="3670041" y="2608423"/>
                  <a:pt x="3501140" y="2610969"/>
                </a:cubicBezTo>
                <a:cubicBezTo>
                  <a:pt x="3332239" y="2613515"/>
                  <a:pt x="3214344" y="2599107"/>
                  <a:pt x="3005574" y="2610969"/>
                </a:cubicBezTo>
                <a:cubicBezTo>
                  <a:pt x="2796804" y="2622831"/>
                  <a:pt x="2761185" y="2590840"/>
                  <a:pt x="2608033" y="2610969"/>
                </a:cubicBezTo>
                <a:cubicBezTo>
                  <a:pt x="2454881" y="2631098"/>
                  <a:pt x="2110501" y="2567527"/>
                  <a:pt x="1965432" y="2610969"/>
                </a:cubicBezTo>
                <a:cubicBezTo>
                  <a:pt x="1820363" y="2654411"/>
                  <a:pt x="1627663" y="2607338"/>
                  <a:pt x="1518879" y="2610969"/>
                </a:cubicBezTo>
                <a:cubicBezTo>
                  <a:pt x="1410095" y="2614600"/>
                  <a:pt x="1103260" y="2557377"/>
                  <a:pt x="974301" y="2610969"/>
                </a:cubicBezTo>
                <a:cubicBezTo>
                  <a:pt x="845342" y="2664561"/>
                  <a:pt x="666092" y="2561575"/>
                  <a:pt x="435170" y="2610969"/>
                </a:cubicBezTo>
                <a:cubicBezTo>
                  <a:pt x="149319" y="2602945"/>
                  <a:pt x="6937" y="2422617"/>
                  <a:pt x="0" y="2175799"/>
                </a:cubicBezTo>
                <a:cubicBezTo>
                  <a:pt x="-49967" y="1976519"/>
                  <a:pt x="19314" y="1798836"/>
                  <a:pt x="0" y="1647808"/>
                </a:cubicBezTo>
                <a:cubicBezTo>
                  <a:pt x="-19314" y="1496780"/>
                  <a:pt x="815" y="1291619"/>
                  <a:pt x="0" y="1085005"/>
                </a:cubicBezTo>
                <a:cubicBezTo>
                  <a:pt x="-815" y="878391"/>
                  <a:pt x="36969" y="688010"/>
                  <a:pt x="0" y="435170"/>
                </a:cubicBezTo>
                <a:close/>
              </a:path>
              <a:path w="5771535" h="2610969" stroke="0" extrusionOk="0">
                <a:moveTo>
                  <a:pt x="0" y="435170"/>
                </a:moveTo>
                <a:cubicBezTo>
                  <a:pt x="-7492" y="186299"/>
                  <a:pt x="254983" y="13538"/>
                  <a:pt x="435170" y="0"/>
                </a:cubicBezTo>
                <a:cubicBezTo>
                  <a:pt x="652326" y="-18495"/>
                  <a:pt x="783712" y="776"/>
                  <a:pt x="979747" y="0"/>
                </a:cubicBezTo>
                <a:cubicBezTo>
                  <a:pt x="1175782" y="-776"/>
                  <a:pt x="1347775" y="4795"/>
                  <a:pt x="1524324" y="0"/>
                </a:cubicBezTo>
                <a:cubicBezTo>
                  <a:pt x="1700873" y="-4795"/>
                  <a:pt x="1904241" y="42005"/>
                  <a:pt x="2166926" y="0"/>
                </a:cubicBezTo>
                <a:cubicBezTo>
                  <a:pt x="2429611" y="-42005"/>
                  <a:pt x="2577178" y="23574"/>
                  <a:pt x="2711503" y="0"/>
                </a:cubicBezTo>
                <a:cubicBezTo>
                  <a:pt x="2845828" y="-23574"/>
                  <a:pt x="3006647" y="21994"/>
                  <a:pt x="3207068" y="0"/>
                </a:cubicBezTo>
                <a:cubicBezTo>
                  <a:pt x="3407489" y="-21994"/>
                  <a:pt x="3607092" y="24582"/>
                  <a:pt x="3800657" y="0"/>
                </a:cubicBezTo>
                <a:cubicBezTo>
                  <a:pt x="3994222" y="-24582"/>
                  <a:pt x="4220261" y="30531"/>
                  <a:pt x="4345234" y="0"/>
                </a:cubicBezTo>
                <a:cubicBezTo>
                  <a:pt x="4470207" y="-30531"/>
                  <a:pt x="4877467" y="27441"/>
                  <a:pt x="5336365" y="0"/>
                </a:cubicBezTo>
                <a:cubicBezTo>
                  <a:pt x="5591341" y="-29048"/>
                  <a:pt x="5743724" y="229855"/>
                  <a:pt x="5771535" y="435170"/>
                </a:cubicBezTo>
                <a:cubicBezTo>
                  <a:pt x="5786743" y="647158"/>
                  <a:pt x="5713404" y="722443"/>
                  <a:pt x="5771535" y="997973"/>
                </a:cubicBezTo>
                <a:cubicBezTo>
                  <a:pt x="5829666" y="1273503"/>
                  <a:pt x="5749093" y="1330663"/>
                  <a:pt x="5771535" y="1595589"/>
                </a:cubicBezTo>
                <a:cubicBezTo>
                  <a:pt x="5793977" y="1860515"/>
                  <a:pt x="5734185" y="2032393"/>
                  <a:pt x="5771535" y="2175799"/>
                </a:cubicBezTo>
                <a:cubicBezTo>
                  <a:pt x="5768177" y="2476450"/>
                  <a:pt x="5526487" y="2637990"/>
                  <a:pt x="5336365" y="2610969"/>
                </a:cubicBezTo>
                <a:cubicBezTo>
                  <a:pt x="5164590" y="2616427"/>
                  <a:pt x="5063849" y="2587229"/>
                  <a:pt x="4889812" y="2610969"/>
                </a:cubicBezTo>
                <a:cubicBezTo>
                  <a:pt x="4715775" y="2634709"/>
                  <a:pt x="4533941" y="2559278"/>
                  <a:pt x="4443258" y="2610969"/>
                </a:cubicBezTo>
                <a:cubicBezTo>
                  <a:pt x="4352575" y="2662660"/>
                  <a:pt x="4186383" y="2593618"/>
                  <a:pt x="3996705" y="2610969"/>
                </a:cubicBezTo>
                <a:cubicBezTo>
                  <a:pt x="3807027" y="2628320"/>
                  <a:pt x="3619871" y="2605580"/>
                  <a:pt x="3501140" y="2610969"/>
                </a:cubicBezTo>
                <a:cubicBezTo>
                  <a:pt x="3382410" y="2616358"/>
                  <a:pt x="3221246" y="2565931"/>
                  <a:pt x="3005574" y="2610969"/>
                </a:cubicBezTo>
                <a:cubicBezTo>
                  <a:pt x="2789902" y="2656007"/>
                  <a:pt x="2712114" y="2585546"/>
                  <a:pt x="2460997" y="2610969"/>
                </a:cubicBezTo>
                <a:cubicBezTo>
                  <a:pt x="2209880" y="2636392"/>
                  <a:pt x="2127522" y="2569754"/>
                  <a:pt x="1916420" y="2610969"/>
                </a:cubicBezTo>
                <a:cubicBezTo>
                  <a:pt x="1705318" y="2652184"/>
                  <a:pt x="1677170" y="2576537"/>
                  <a:pt x="1518879" y="2610969"/>
                </a:cubicBezTo>
                <a:cubicBezTo>
                  <a:pt x="1360588" y="2645401"/>
                  <a:pt x="1167933" y="2542716"/>
                  <a:pt x="925289" y="2610969"/>
                </a:cubicBezTo>
                <a:cubicBezTo>
                  <a:pt x="682645" y="2679222"/>
                  <a:pt x="542067" y="2554044"/>
                  <a:pt x="435170" y="2610969"/>
                </a:cubicBezTo>
                <a:cubicBezTo>
                  <a:pt x="210413" y="2561755"/>
                  <a:pt x="-27" y="2438039"/>
                  <a:pt x="0" y="2175799"/>
                </a:cubicBezTo>
                <a:cubicBezTo>
                  <a:pt x="-44354" y="1922455"/>
                  <a:pt x="61796" y="1704881"/>
                  <a:pt x="0" y="1560777"/>
                </a:cubicBezTo>
                <a:cubicBezTo>
                  <a:pt x="-61796" y="1416673"/>
                  <a:pt x="3853" y="1154499"/>
                  <a:pt x="0" y="980567"/>
                </a:cubicBezTo>
                <a:cubicBezTo>
                  <a:pt x="-3853" y="806635"/>
                  <a:pt x="32986" y="580447"/>
                  <a:pt x="0" y="435170"/>
                </a:cubicBezTo>
                <a:close/>
              </a:path>
            </a:pathLst>
          </a:custGeom>
          <a:solidFill>
            <a:schemeClr val="accent4">
              <a:lumMod val="75000"/>
              <a:alpha val="76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34601058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19B568-F91E-4181-B345-5CC41EDFB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6287"/>
            <a:ext cx="10515600" cy="5570676"/>
          </a:xfrm>
        </p:spPr>
        <p:txBody>
          <a:bodyPr/>
          <a:lstStyle/>
          <a:p>
            <a:r>
              <a:rPr lang="sk-SK" dirty="0"/>
              <a:t>Človeka s ostatnými organizmami spája jeho </a:t>
            </a:r>
            <a:r>
              <a:rPr lang="sk-SK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biologická podstata</a:t>
            </a:r>
          </a:p>
          <a:p>
            <a:r>
              <a:rPr lang="sk-SK" dirty="0"/>
              <a:t>Najviac spoločného má s cicavcami (stavba a funkcia orgánov, tela...)</a:t>
            </a:r>
          </a:p>
          <a:p>
            <a:r>
              <a:rPr lang="sk-SK" dirty="0"/>
              <a:t>S </a:t>
            </a:r>
            <a:r>
              <a:rPr lang="sk-SK" b="1" dirty="0">
                <a:solidFill>
                  <a:schemeClr val="accent4">
                    <a:lumMod val="75000"/>
                  </a:schemeClr>
                </a:solidFill>
              </a:rPr>
              <a:t>ľudoopmi</a:t>
            </a:r>
            <a:r>
              <a:rPr lang="sk-SK" b="1" dirty="0"/>
              <a:t> </a:t>
            </a:r>
            <a:r>
              <a:rPr lang="sk-SK" dirty="0"/>
              <a:t>má podobné: </a:t>
            </a:r>
            <a:br>
              <a:rPr lang="sk-SK" dirty="0"/>
            </a:br>
            <a:endParaRPr lang="sk-SK" dirty="0"/>
          </a:p>
          <a:p>
            <a:pPr lvl="1"/>
            <a:r>
              <a:rPr lang="sk-SK" dirty="0"/>
              <a:t>Držanie tela </a:t>
            </a:r>
          </a:p>
          <a:p>
            <a:pPr lvl="1"/>
            <a:r>
              <a:rPr lang="sk-SK" dirty="0"/>
              <a:t>Pohyblivosť prstov </a:t>
            </a:r>
          </a:p>
          <a:p>
            <a:pPr lvl="1"/>
            <a:r>
              <a:rPr lang="sk-SK" dirty="0"/>
              <a:t>Priestorové videnie </a:t>
            </a:r>
          </a:p>
          <a:p>
            <a:pPr lvl="1"/>
            <a:r>
              <a:rPr lang="sk-SK" dirty="0"/>
              <a:t>Rodenie 1-2 potomkov </a:t>
            </a:r>
          </a:p>
          <a:p>
            <a:pPr lvl="1"/>
            <a:r>
              <a:rPr lang="sk-SK" dirty="0"/>
              <a:t>Po narodení výživa materským mliekom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FD68EDA-EF0C-45F7-BB25-8D56F1E37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77" y="2197582"/>
            <a:ext cx="3931024" cy="372719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37BFCBD-7FED-4980-9AAA-C23B14DEF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761" y="1589254"/>
            <a:ext cx="2966309" cy="49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47CFB-B362-40F7-9E4E-136D29F9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2" y="270509"/>
            <a:ext cx="10515600" cy="1325563"/>
          </a:xfrm>
        </p:spPr>
        <p:txBody>
          <a:bodyPr/>
          <a:lstStyle/>
          <a:p>
            <a:r>
              <a:rPr lang="sk-SK" b="1" dirty="0">
                <a:latin typeface="Cavolini" panose="03000502040302020204" pitchFamily="66" charset="0"/>
                <a:cs typeface="Cavolini" panose="03000502040302020204" pitchFamily="66" charset="0"/>
              </a:rPr>
              <a:t>Človek sa odlišuje: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0565866-75A6-4F69-B212-76EB664E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22" y="1596072"/>
            <a:ext cx="6832002" cy="4896803"/>
          </a:xfrm>
          <a:custGeom>
            <a:avLst/>
            <a:gdLst>
              <a:gd name="connsiteX0" fmla="*/ 0 w 6832002"/>
              <a:gd name="connsiteY0" fmla="*/ 0 h 4896803"/>
              <a:gd name="connsiteX1" fmla="*/ 637654 w 6832002"/>
              <a:gd name="connsiteY1" fmla="*/ 0 h 4896803"/>
              <a:gd name="connsiteX2" fmla="*/ 1070347 w 6832002"/>
              <a:gd name="connsiteY2" fmla="*/ 0 h 4896803"/>
              <a:gd name="connsiteX3" fmla="*/ 1503040 w 6832002"/>
              <a:gd name="connsiteY3" fmla="*/ 0 h 4896803"/>
              <a:gd name="connsiteX4" fmla="*/ 1935734 w 6832002"/>
              <a:gd name="connsiteY4" fmla="*/ 0 h 4896803"/>
              <a:gd name="connsiteX5" fmla="*/ 2368427 w 6832002"/>
              <a:gd name="connsiteY5" fmla="*/ 0 h 4896803"/>
              <a:gd name="connsiteX6" fmla="*/ 2937761 w 6832002"/>
              <a:gd name="connsiteY6" fmla="*/ 0 h 4896803"/>
              <a:gd name="connsiteX7" fmla="*/ 3575414 w 6832002"/>
              <a:gd name="connsiteY7" fmla="*/ 0 h 4896803"/>
              <a:gd name="connsiteX8" fmla="*/ 4281388 w 6832002"/>
              <a:gd name="connsiteY8" fmla="*/ 0 h 4896803"/>
              <a:gd name="connsiteX9" fmla="*/ 4987361 w 6832002"/>
              <a:gd name="connsiteY9" fmla="*/ 0 h 4896803"/>
              <a:gd name="connsiteX10" fmla="*/ 5488375 w 6832002"/>
              <a:gd name="connsiteY10" fmla="*/ 0 h 4896803"/>
              <a:gd name="connsiteX11" fmla="*/ 5989388 w 6832002"/>
              <a:gd name="connsiteY11" fmla="*/ 0 h 4896803"/>
              <a:gd name="connsiteX12" fmla="*/ 6832002 w 6832002"/>
              <a:gd name="connsiteY12" fmla="*/ 0 h 4896803"/>
              <a:gd name="connsiteX13" fmla="*/ 6832002 w 6832002"/>
              <a:gd name="connsiteY13" fmla="*/ 593057 h 4896803"/>
              <a:gd name="connsiteX14" fmla="*/ 6832002 w 6832002"/>
              <a:gd name="connsiteY14" fmla="*/ 990242 h 4896803"/>
              <a:gd name="connsiteX15" fmla="*/ 6832002 w 6832002"/>
              <a:gd name="connsiteY15" fmla="*/ 1632268 h 4896803"/>
              <a:gd name="connsiteX16" fmla="*/ 6832002 w 6832002"/>
              <a:gd name="connsiteY16" fmla="*/ 2029453 h 4896803"/>
              <a:gd name="connsiteX17" fmla="*/ 6832002 w 6832002"/>
              <a:gd name="connsiteY17" fmla="*/ 2475606 h 4896803"/>
              <a:gd name="connsiteX18" fmla="*/ 6832002 w 6832002"/>
              <a:gd name="connsiteY18" fmla="*/ 3068663 h 4896803"/>
              <a:gd name="connsiteX19" fmla="*/ 6832002 w 6832002"/>
              <a:gd name="connsiteY19" fmla="*/ 3661720 h 4896803"/>
              <a:gd name="connsiteX20" fmla="*/ 6832002 w 6832002"/>
              <a:gd name="connsiteY20" fmla="*/ 4107874 h 4896803"/>
              <a:gd name="connsiteX21" fmla="*/ 6832002 w 6832002"/>
              <a:gd name="connsiteY21" fmla="*/ 4896803 h 4896803"/>
              <a:gd name="connsiteX22" fmla="*/ 6467629 w 6832002"/>
              <a:gd name="connsiteY22" fmla="*/ 4896803 h 4896803"/>
              <a:gd name="connsiteX23" fmla="*/ 5761655 w 6832002"/>
              <a:gd name="connsiteY23" fmla="*/ 4896803 h 4896803"/>
              <a:gd name="connsiteX24" fmla="*/ 5397282 w 6832002"/>
              <a:gd name="connsiteY24" fmla="*/ 4896803 h 4896803"/>
              <a:gd name="connsiteX25" fmla="*/ 4691308 w 6832002"/>
              <a:gd name="connsiteY25" fmla="*/ 4896803 h 4896803"/>
              <a:gd name="connsiteX26" fmla="*/ 4326935 w 6832002"/>
              <a:gd name="connsiteY26" fmla="*/ 4896803 h 4896803"/>
              <a:gd name="connsiteX27" fmla="*/ 3962561 w 6832002"/>
              <a:gd name="connsiteY27" fmla="*/ 4896803 h 4896803"/>
              <a:gd name="connsiteX28" fmla="*/ 3324908 w 6832002"/>
              <a:gd name="connsiteY28" fmla="*/ 4896803 h 4896803"/>
              <a:gd name="connsiteX29" fmla="*/ 2960534 w 6832002"/>
              <a:gd name="connsiteY29" fmla="*/ 4896803 h 4896803"/>
              <a:gd name="connsiteX30" fmla="*/ 2322881 w 6832002"/>
              <a:gd name="connsiteY30" fmla="*/ 4896803 h 4896803"/>
              <a:gd name="connsiteX31" fmla="*/ 1685227 w 6832002"/>
              <a:gd name="connsiteY31" fmla="*/ 4896803 h 4896803"/>
              <a:gd name="connsiteX32" fmla="*/ 1047574 w 6832002"/>
              <a:gd name="connsiteY32" fmla="*/ 4896803 h 4896803"/>
              <a:gd name="connsiteX33" fmla="*/ 0 w 6832002"/>
              <a:gd name="connsiteY33" fmla="*/ 4896803 h 4896803"/>
              <a:gd name="connsiteX34" fmla="*/ 0 w 6832002"/>
              <a:gd name="connsiteY34" fmla="*/ 4499618 h 4896803"/>
              <a:gd name="connsiteX35" fmla="*/ 0 w 6832002"/>
              <a:gd name="connsiteY35" fmla="*/ 4004497 h 4896803"/>
              <a:gd name="connsiteX36" fmla="*/ 0 w 6832002"/>
              <a:gd name="connsiteY36" fmla="*/ 3607312 h 4896803"/>
              <a:gd name="connsiteX37" fmla="*/ 0 w 6832002"/>
              <a:gd name="connsiteY37" fmla="*/ 3063222 h 4896803"/>
              <a:gd name="connsiteX38" fmla="*/ 0 w 6832002"/>
              <a:gd name="connsiteY38" fmla="*/ 2470165 h 4896803"/>
              <a:gd name="connsiteX39" fmla="*/ 0 w 6832002"/>
              <a:gd name="connsiteY39" fmla="*/ 2024012 h 4896803"/>
              <a:gd name="connsiteX40" fmla="*/ 0 w 6832002"/>
              <a:gd name="connsiteY40" fmla="*/ 1528891 h 4896803"/>
              <a:gd name="connsiteX41" fmla="*/ 0 w 6832002"/>
              <a:gd name="connsiteY41" fmla="*/ 935833 h 4896803"/>
              <a:gd name="connsiteX42" fmla="*/ 0 w 6832002"/>
              <a:gd name="connsiteY42" fmla="*/ 0 h 489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32002" h="4896803" fill="none" extrusionOk="0">
                <a:moveTo>
                  <a:pt x="0" y="0"/>
                </a:moveTo>
                <a:cubicBezTo>
                  <a:pt x="222859" y="-5298"/>
                  <a:pt x="399520" y="47700"/>
                  <a:pt x="637654" y="0"/>
                </a:cubicBezTo>
                <a:cubicBezTo>
                  <a:pt x="875788" y="-47700"/>
                  <a:pt x="927635" y="10536"/>
                  <a:pt x="1070347" y="0"/>
                </a:cubicBezTo>
                <a:cubicBezTo>
                  <a:pt x="1213059" y="-10536"/>
                  <a:pt x="1403716" y="14707"/>
                  <a:pt x="1503040" y="0"/>
                </a:cubicBezTo>
                <a:cubicBezTo>
                  <a:pt x="1602364" y="-14707"/>
                  <a:pt x="1830443" y="50686"/>
                  <a:pt x="1935734" y="0"/>
                </a:cubicBezTo>
                <a:cubicBezTo>
                  <a:pt x="2041025" y="-50686"/>
                  <a:pt x="2185863" y="11221"/>
                  <a:pt x="2368427" y="0"/>
                </a:cubicBezTo>
                <a:cubicBezTo>
                  <a:pt x="2550991" y="-11221"/>
                  <a:pt x="2665836" y="12159"/>
                  <a:pt x="2937761" y="0"/>
                </a:cubicBezTo>
                <a:cubicBezTo>
                  <a:pt x="3209686" y="-12159"/>
                  <a:pt x="3398501" y="9269"/>
                  <a:pt x="3575414" y="0"/>
                </a:cubicBezTo>
                <a:cubicBezTo>
                  <a:pt x="3752327" y="-9269"/>
                  <a:pt x="3985796" y="80728"/>
                  <a:pt x="4281388" y="0"/>
                </a:cubicBezTo>
                <a:cubicBezTo>
                  <a:pt x="4576980" y="-80728"/>
                  <a:pt x="4699037" y="65260"/>
                  <a:pt x="4987361" y="0"/>
                </a:cubicBezTo>
                <a:cubicBezTo>
                  <a:pt x="5275685" y="-65260"/>
                  <a:pt x="5348822" y="26083"/>
                  <a:pt x="5488375" y="0"/>
                </a:cubicBezTo>
                <a:cubicBezTo>
                  <a:pt x="5627928" y="-26083"/>
                  <a:pt x="5819199" y="2937"/>
                  <a:pt x="5989388" y="0"/>
                </a:cubicBezTo>
                <a:cubicBezTo>
                  <a:pt x="6159577" y="-2937"/>
                  <a:pt x="6645626" y="39201"/>
                  <a:pt x="6832002" y="0"/>
                </a:cubicBezTo>
                <a:cubicBezTo>
                  <a:pt x="6837009" y="164631"/>
                  <a:pt x="6815064" y="401188"/>
                  <a:pt x="6832002" y="593057"/>
                </a:cubicBezTo>
                <a:cubicBezTo>
                  <a:pt x="6848940" y="784926"/>
                  <a:pt x="6810080" y="828743"/>
                  <a:pt x="6832002" y="990242"/>
                </a:cubicBezTo>
                <a:cubicBezTo>
                  <a:pt x="6853924" y="1151741"/>
                  <a:pt x="6760228" y="1502265"/>
                  <a:pt x="6832002" y="1632268"/>
                </a:cubicBezTo>
                <a:cubicBezTo>
                  <a:pt x="6903776" y="1762271"/>
                  <a:pt x="6830883" y="1884444"/>
                  <a:pt x="6832002" y="2029453"/>
                </a:cubicBezTo>
                <a:cubicBezTo>
                  <a:pt x="6833121" y="2174462"/>
                  <a:pt x="6807936" y="2308346"/>
                  <a:pt x="6832002" y="2475606"/>
                </a:cubicBezTo>
                <a:cubicBezTo>
                  <a:pt x="6856068" y="2642866"/>
                  <a:pt x="6824231" y="2845360"/>
                  <a:pt x="6832002" y="3068663"/>
                </a:cubicBezTo>
                <a:cubicBezTo>
                  <a:pt x="6839773" y="3291966"/>
                  <a:pt x="6792208" y="3443806"/>
                  <a:pt x="6832002" y="3661720"/>
                </a:cubicBezTo>
                <a:cubicBezTo>
                  <a:pt x="6871796" y="3879634"/>
                  <a:pt x="6793610" y="3997120"/>
                  <a:pt x="6832002" y="4107874"/>
                </a:cubicBezTo>
                <a:cubicBezTo>
                  <a:pt x="6870394" y="4218628"/>
                  <a:pt x="6772233" y="4676250"/>
                  <a:pt x="6832002" y="4896803"/>
                </a:cubicBezTo>
                <a:cubicBezTo>
                  <a:pt x="6735629" y="4931876"/>
                  <a:pt x="6544020" y="4860421"/>
                  <a:pt x="6467629" y="4896803"/>
                </a:cubicBezTo>
                <a:cubicBezTo>
                  <a:pt x="6391238" y="4933185"/>
                  <a:pt x="6005566" y="4831181"/>
                  <a:pt x="5761655" y="4896803"/>
                </a:cubicBezTo>
                <a:cubicBezTo>
                  <a:pt x="5517744" y="4962425"/>
                  <a:pt x="5487625" y="4875137"/>
                  <a:pt x="5397282" y="4896803"/>
                </a:cubicBezTo>
                <a:cubicBezTo>
                  <a:pt x="5306939" y="4918469"/>
                  <a:pt x="4861995" y="4875720"/>
                  <a:pt x="4691308" y="4896803"/>
                </a:cubicBezTo>
                <a:cubicBezTo>
                  <a:pt x="4520621" y="4917886"/>
                  <a:pt x="4449386" y="4886825"/>
                  <a:pt x="4326935" y="4896803"/>
                </a:cubicBezTo>
                <a:cubicBezTo>
                  <a:pt x="4204484" y="4906781"/>
                  <a:pt x="4126791" y="4859928"/>
                  <a:pt x="3962561" y="4896803"/>
                </a:cubicBezTo>
                <a:cubicBezTo>
                  <a:pt x="3798331" y="4933678"/>
                  <a:pt x="3496903" y="4829595"/>
                  <a:pt x="3324908" y="4896803"/>
                </a:cubicBezTo>
                <a:cubicBezTo>
                  <a:pt x="3152913" y="4964011"/>
                  <a:pt x="3108366" y="4892625"/>
                  <a:pt x="2960534" y="4896803"/>
                </a:cubicBezTo>
                <a:cubicBezTo>
                  <a:pt x="2812702" y="4900981"/>
                  <a:pt x="2542428" y="4865398"/>
                  <a:pt x="2322881" y="4896803"/>
                </a:cubicBezTo>
                <a:cubicBezTo>
                  <a:pt x="2103334" y="4928208"/>
                  <a:pt x="1815823" y="4844659"/>
                  <a:pt x="1685227" y="4896803"/>
                </a:cubicBezTo>
                <a:cubicBezTo>
                  <a:pt x="1554631" y="4948947"/>
                  <a:pt x="1321980" y="4883461"/>
                  <a:pt x="1047574" y="4896803"/>
                </a:cubicBezTo>
                <a:cubicBezTo>
                  <a:pt x="773168" y="4910145"/>
                  <a:pt x="445452" y="4882198"/>
                  <a:pt x="0" y="4896803"/>
                </a:cubicBezTo>
                <a:cubicBezTo>
                  <a:pt x="-36077" y="4761174"/>
                  <a:pt x="38392" y="4584632"/>
                  <a:pt x="0" y="4499618"/>
                </a:cubicBezTo>
                <a:cubicBezTo>
                  <a:pt x="-38392" y="4414604"/>
                  <a:pt x="37397" y="4142858"/>
                  <a:pt x="0" y="4004497"/>
                </a:cubicBezTo>
                <a:cubicBezTo>
                  <a:pt x="-37397" y="3866136"/>
                  <a:pt x="20953" y="3775747"/>
                  <a:pt x="0" y="3607312"/>
                </a:cubicBezTo>
                <a:cubicBezTo>
                  <a:pt x="-20953" y="3438877"/>
                  <a:pt x="3817" y="3218780"/>
                  <a:pt x="0" y="3063222"/>
                </a:cubicBezTo>
                <a:cubicBezTo>
                  <a:pt x="-3817" y="2907664"/>
                  <a:pt x="7197" y="2589109"/>
                  <a:pt x="0" y="2470165"/>
                </a:cubicBezTo>
                <a:cubicBezTo>
                  <a:pt x="-7197" y="2351221"/>
                  <a:pt x="49334" y="2167041"/>
                  <a:pt x="0" y="2024012"/>
                </a:cubicBezTo>
                <a:cubicBezTo>
                  <a:pt x="-49334" y="1880983"/>
                  <a:pt x="9533" y="1763774"/>
                  <a:pt x="0" y="1528891"/>
                </a:cubicBezTo>
                <a:cubicBezTo>
                  <a:pt x="-9533" y="1294008"/>
                  <a:pt x="43721" y="1060373"/>
                  <a:pt x="0" y="935833"/>
                </a:cubicBezTo>
                <a:cubicBezTo>
                  <a:pt x="-43721" y="811293"/>
                  <a:pt x="81603" y="283433"/>
                  <a:pt x="0" y="0"/>
                </a:cubicBezTo>
                <a:close/>
              </a:path>
              <a:path w="6832002" h="4896803" stroke="0" extrusionOk="0">
                <a:moveTo>
                  <a:pt x="0" y="0"/>
                </a:moveTo>
                <a:cubicBezTo>
                  <a:pt x="119938" y="-22202"/>
                  <a:pt x="339849" y="4426"/>
                  <a:pt x="569334" y="0"/>
                </a:cubicBezTo>
                <a:cubicBezTo>
                  <a:pt x="798819" y="-4426"/>
                  <a:pt x="868166" y="2222"/>
                  <a:pt x="1002027" y="0"/>
                </a:cubicBezTo>
                <a:cubicBezTo>
                  <a:pt x="1135888" y="-2222"/>
                  <a:pt x="1246493" y="26831"/>
                  <a:pt x="1366400" y="0"/>
                </a:cubicBezTo>
                <a:cubicBezTo>
                  <a:pt x="1486307" y="-26831"/>
                  <a:pt x="1657519" y="57902"/>
                  <a:pt x="1867414" y="0"/>
                </a:cubicBezTo>
                <a:cubicBezTo>
                  <a:pt x="2077309" y="-57902"/>
                  <a:pt x="2220543" y="28961"/>
                  <a:pt x="2573387" y="0"/>
                </a:cubicBezTo>
                <a:cubicBezTo>
                  <a:pt x="2926231" y="-28961"/>
                  <a:pt x="2960469" y="80832"/>
                  <a:pt x="3279361" y="0"/>
                </a:cubicBezTo>
                <a:cubicBezTo>
                  <a:pt x="3598253" y="-80832"/>
                  <a:pt x="3537379" y="53221"/>
                  <a:pt x="3780374" y="0"/>
                </a:cubicBezTo>
                <a:cubicBezTo>
                  <a:pt x="4023369" y="-53221"/>
                  <a:pt x="4045005" y="32629"/>
                  <a:pt x="4281388" y="0"/>
                </a:cubicBezTo>
                <a:cubicBezTo>
                  <a:pt x="4517771" y="-32629"/>
                  <a:pt x="4568179" y="58308"/>
                  <a:pt x="4782401" y="0"/>
                </a:cubicBezTo>
                <a:cubicBezTo>
                  <a:pt x="4996623" y="-58308"/>
                  <a:pt x="5096828" y="3090"/>
                  <a:pt x="5215095" y="0"/>
                </a:cubicBezTo>
                <a:cubicBezTo>
                  <a:pt x="5333362" y="-3090"/>
                  <a:pt x="5408589" y="1037"/>
                  <a:pt x="5579468" y="0"/>
                </a:cubicBezTo>
                <a:cubicBezTo>
                  <a:pt x="5750347" y="-1037"/>
                  <a:pt x="5898398" y="40093"/>
                  <a:pt x="6012162" y="0"/>
                </a:cubicBezTo>
                <a:cubicBezTo>
                  <a:pt x="6125926" y="-40093"/>
                  <a:pt x="6562623" y="34670"/>
                  <a:pt x="6832002" y="0"/>
                </a:cubicBezTo>
                <a:cubicBezTo>
                  <a:pt x="6863120" y="309100"/>
                  <a:pt x="6797219" y="434016"/>
                  <a:pt x="6832002" y="642025"/>
                </a:cubicBezTo>
                <a:cubicBezTo>
                  <a:pt x="6866785" y="850035"/>
                  <a:pt x="6780161" y="1068822"/>
                  <a:pt x="6832002" y="1235083"/>
                </a:cubicBezTo>
                <a:cubicBezTo>
                  <a:pt x="6883843" y="1401344"/>
                  <a:pt x="6764191" y="1633398"/>
                  <a:pt x="6832002" y="1828140"/>
                </a:cubicBezTo>
                <a:cubicBezTo>
                  <a:pt x="6899813" y="2022882"/>
                  <a:pt x="6816607" y="2236753"/>
                  <a:pt x="6832002" y="2421197"/>
                </a:cubicBezTo>
                <a:cubicBezTo>
                  <a:pt x="6847397" y="2605641"/>
                  <a:pt x="6782604" y="2878321"/>
                  <a:pt x="6832002" y="3014254"/>
                </a:cubicBezTo>
                <a:cubicBezTo>
                  <a:pt x="6881400" y="3150187"/>
                  <a:pt x="6820114" y="3324019"/>
                  <a:pt x="6832002" y="3509375"/>
                </a:cubicBezTo>
                <a:cubicBezTo>
                  <a:pt x="6843890" y="3694731"/>
                  <a:pt x="6820620" y="3886622"/>
                  <a:pt x="6832002" y="4053465"/>
                </a:cubicBezTo>
                <a:cubicBezTo>
                  <a:pt x="6843384" y="4220308"/>
                  <a:pt x="6803571" y="4604899"/>
                  <a:pt x="6832002" y="4896803"/>
                </a:cubicBezTo>
                <a:cubicBezTo>
                  <a:pt x="6698011" y="4920718"/>
                  <a:pt x="6561235" y="4895588"/>
                  <a:pt x="6399309" y="4896803"/>
                </a:cubicBezTo>
                <a:cubicBezTo>
                  <a:pt x="6237383" y="4898018"/>
                  <a:pt x="5931067" y="4841003"/>
                  <a:pt x="5761655" y="4896803"/>
                </a:cubicBezTo>
                <a:cubicBezTo>
                  <a:pt x="5592243" y="4952603"/>
                  <a:pt x="5473385" y="4878499"/>
                  <a:pt x="5397282" y="4896803"/>
                </a:cubicBezTo>
                <a:cubicBezTo>
                  <a:pt x="5321179" y="4915107"/>
                  <a:pt x="5042544" y="4856621"/>
                  <a:pt x="4691308" y="4896803"/>
                </a:cubicBezTo>
                <a:cubicBezTo>
                  <a:pt x="4340072" y="4936985"/>
                  <a:pt x="4362058" y="4852964"/>
                  <a:pt x="4258615" y="4896803"/>
                </a:cubicBezTo>
                <a:cubicBezTo>
                  <a:pt x="4155172" y="4940642"/>
                  <a:pt x="3804015" y="4850425"/>
                  <a:pt x="3689281" y="4896803"/>
                </a:cubicBezTo>
                <a:cubicBezTo>
                  <a:pt x="3574547" y="4943181"/>
                  <a:pt x="3258682" y="4863912"/>
                  <a:pt x="3051628" y="4896803"/>
                </a:cubicBezTo>
                <a:cubicBezTo>
                  <a:pt x="2844574" y="4929694"/>
                  <a:pt x="2498865" y="4882668"/>
                  <a:pt x="2345654" y="4896803"/>
                </a:cubicBezTo>
                <a:cubicBezTo>
                  <a:pt x="2192443" y="4910938"/>
                  <a:pt x="2094162" y="4857513"/>
                  <a:pt x="1981281" y="4896803"/>
                </a:cubicBezTo>
                <a:cubicBezTo>
                  <a:pt x="1868400" y="4936093"/>
                  <a:pt x="1669129" y="4844298"/>
                  <a:pt x="1411947" y="4896803"/>
                </a:cubicBezTo>
                <a:cubicBezTo>
                  <a:pt x="1154765" y="4949308"/>
                  <a:pt x="995316" y="4835196"/>
                  <a:pt x="774294" y="4896803"/>
                </a:cubicBezTo>
                <a:cubicBezTo>
                  <a:pt x="553272" y="4958410"/>
                  <a:pt x="198718" y="4831157"/>
                  <a:pt x="0" y="4896803"/>
                </a:cubicBezTo>
                <a:cubicBezTo>
                  <a:pt x="-7138" y="4678934"/>
                  <a:pt x="52146" y="4582255"/>
                  <a:pt x="0" y="4450650"/>
                </a:cubicBezTo>
                <a:cubicBezTo>
                  <a:pt x="-52146" y="4319045"/>
                  <a:pt x="60858" y="4060773"/>
                  <a:pt x="0" y="3906561"/>
                </a:cubicBezTo>
                <a:cubicBezTo>
                  <a:pt x="-60858" y="3752349"/>
                  <a:pt x="25299" y="3549288"/>
                  <a:pt x="0" y="3264535"/>
                </a:cubicBezTo>
                <a:cubicBezTo>
                  <a:pt x="-25299" y="2979782"/>
                  <a:pt x="68220" y="2873647"/>
                  <a:pt x="0" y="2622510"/>
                </a:cubicBezTo>
                <a:cubicBezTo>
                  <a:pt x="-68220" y="2371373"/>
                  <a:pt x="55159" y="2177709"/>
                  <a:pt x="0" y="2029453"/>
                </a:cubicBezTo>
                <a:cubicBezTo>
                  <a:pt x="-55159" y="1881197"/>
                  <a:pt x="54801" y="1713565"/>
                  <a:pt x="0" y="1534332"/>
                </a:cubicBezTo>
                <a:cubicBezTo>
                  <a:pt x="-54801" y="1355099"/>
                  <a:pt x="15327" y="1288262"/>
                  <a:pt x="0" y="1137146"/>
                </a:cubicBezTo>
                <a:cubicBezTo>
                  <a:pt x="-15327" y="986030"/>
                  <a:pt x="4052" y="849350"/>
                  <a:pt x="0" y="690993"/>
                </a:cubicBezTo>
                <a:cubicBezTo>
                  <a:pt x="-4052" y="532636"/>
                  <a:pt x="40339" y="24846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03526388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lnSpcReduction="10000"/>
          </a:bodyPr>
          <a:lstStyle/>
          <a:p>
            <a:r>
              <a:rPr lang="sk-SK" dirty="0"/>
              <a:t>Mozgová časť väčšia ako tvárová </a:t>
            </a:r>
          </a:p>
          <a:p>
            <a:r>
              <a:rPr lang="sk-SK" dirty="0"/>
              <a:t>Sploštený hrudník </a:t>
            </a:r>
          </a:p>
          <a:p>
            <a:r>
              <a:rPr lang="sk-SK" dirty="0"/>
              <a:t>Dvojité esovité prehnutie chrbtice </a:t>
            </a:r>
          </a:p>
          <a:p>
            <a:r>
              <a:rPr lang="sk-SK" dirty="0" err="1"/>
              <a:t>Protistojné</a:t>
            </a:r>
            <a:r>
              <a:rPr lang="sk-SK" dirty="0"/>
              <a:t> postavenie palca na ruke </a:t>
            </a:r>
          </a:p>
          <a:p>
            <a:r>
              <a:rPr lang="sk-SK" dirty="0"/>
              <a:t>Klenuté chodidlo </a:t>
            </a:r>
          </a:p>
          <a:p>
            <a:r>
              <a:rPr lang="sk-SK" dirty="0"/>
              <a:t>Artikulovanie </a:t>
            </a:r>
          </a:p>
          <a:p>
            <a:r>
              <a:rPr lang="sk-SK" dirty="0"/>
              <a:t>Rozvinutý mozog (schopnosť logicky myslieť) </a:t>
            </a:r>
          </a:p>
          <a:p>
            <a:r>
              <a:rPr lang="sk-SK" dirty="0"/>
              <a:t>Schopnosť vyrábať pracovné nástroje </a:t>
            </a:r>
          </a:p>
          <a:p>
            <a:r>
              <a:rPr lang="sk-SK" dirty="0"/>
              <a:t>Rozvinuté duševné schopnosti = rozvoj skupín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F20BDBA-D890-4701-A91B-398CAAFA5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509" y="1320800"/>
            <a:ext cx="4644376" cy="372858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EE3CB76-800A-4A4A-BD5F-DFD6F3791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1" b="8406"/>
          <a:stretch/>
        </p:blipFill>
        <p:spPr>
          <a:xfrm>
            <a:off x="7543696" y="698362"/>
            <a:ext cx="4272682" cy="579451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BBDBEF5-1ECC-4B14-A458-1B0ED6BDB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515" y="1261980"/>
            <a:ext cx="4977043" cy="523089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D1DE242-040B-49AE-ACCF-F616E4F53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800" y="1825266"/>
            <a:ext cx="4655758" cy="378773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9DD36D8-3832-4457-9416-C55314DF39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606"/>
          <a:stretch/>
        </p:blipFill>
        <p:spPr>
          <a:xfrm>
            <a:off x="8151468" y="1851090"/>
            <a:ext cx="3378422" cy="43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2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0BD776-91AC-4D77-9178-7D8AA1046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Cavolini" panose="03000502040302020204" pitchFamily="66" charset="0"/>
                <a:cs typeface="Cavolini" panose="03000502040302020204" pitchFamily="66" charset="0"/>
              </a:rPr>
              <a:t>Človek ako spoločenská bytosť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FBC69B-74E0-4FB4-8B28-9E6729148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2140258"/>
            <a:ext cx="6931742" cy="2972516"/>
          </a:xfrm>
          <a:custGeom>
            <a:avLst/>
            <a:gdLst>
              <a:gd name="connsiteX0" fmla="*/ 0 w 6931742"/>
              <a:gd name="connsiteY0" fmla="*/ 0 h 2972516"/>
              <a:gd name="connsiteX1" fmla="*/ 646963 w 6931742"/>
              <a:gd name="connsiteY1" fmla="*/ 0 h 2972516"/>
              <a:gd name="connsiteX2" fmla="*/ 1085973 w 6931742"/>
              <a:gd name="connsiteY2" fmla="*/ 0 h 2972516"/>
              <a:gd name="connsiteX3" fmla="*/ 1524983 w 6931742"/>
              <a:gd name="connsiteY3" fmla="*/ 0 h 2972516"/>
              <a:gd name="connsiteX4" fmla="*/ 1963994 w 6931742"/>
              <a:gd name="connsiteY4" fmla="*/ 0 h 2972516"/>
              <a:gd name="connsiteX5" fmla="*/ 2610956 w 6931742"/>
              <a:gd name="connsiteY5" fmla="*/ 0 h 2972516"/>
              <a:gd name="connsiteX6" fmla="*/ 3119284 w 6931742"/>
              <a:gd name="connsiteY6" fmla="*/ 0 h 2972516"/>
              <a:gd name="connsiteX7" fmla="*/ 3558294 w 6931742"/>
              <a:gd name="connsiteY7" fmla="*/ 0 h 2972516"/>
              <a:gd name="connsiteX8" fmla="*/ 4205257 w 6931742"/>
              <a:gd name="connsiteY8" fmla="*/ 0 h 2972516"/>
              <a:gd name="connsiteX9" fmla="*/ 4852219 w 6931742"/>
              <a:gd name="connsiteY9" fmla="*/ 0 h 2972516"/>
              <a:gd name="connsiteX10" fmla="*/ 5568499 w 6931742"/>
              <a:gd name="connsiteY10" fmla="*/ 0 h 2972516"/>
              <a:gd name="connsiteX11" fmla="*/ 5938192 w 6931742"/>
              <a:gd name="connsiteY11" fmla="*/ 0 h 2972516"/>
              <a:gd name="connsiteX12" fmla="*/ 6377203 w 6931742"/>
              <a:gd name="connsiteY12" fmla="*/ 0 h 2972516"/>
              <a:gd name="connsiteX13" fmla="*/ 6931742 w 6931742"/>
              <a:gd name="connsiteY13" fmla="*/ 0 h 2972516"/>
              <a:gd name="connsiteX14" fmla="*/ 6931742 w 6931742"/>
              <a:gd name="connsiteY14" fmla="*/ 564778 h 2972516"/>
              <a:gd name="connsiteX15" fmla="*/ 6931742 w 6931742"/>
              <a:gd name="connsiteY15" fmla="*/ 1099831 h 2972516"/>
              <a:gd name="connsiteX16" fmla="*/ 6931742 w 6931742"/>
              <a:gd name="connsiteY16" fmla="*/ 1753784 h 2972516"/>
              <a:gd name="connsiteX17" fmla="*/ 6931742 w 6931742"/>
              <a:gd name="connsiteY17" fmla="*/ 2348288 h 2972516"/>
              <a:gd name="connsiteX18" fmla="*/ 6931742 w 6931742"/>
              <a:gd name="connsiteY18" fmla="*/ 2972516 h 2972516"/>
              <a:gd name="connsiteX19" fmla="*/ 6215462 w 6931742"/>
              <a:gd name="connsiteY19" fmla="*/ 2972516 h 2972516"/>
              <a:gd name="connsiteX20" fmla="*/ 5776452 w 6931742"/>
              <a:gd name="connsiteY20" fmla="*/ 2972516 h 2972516"/>
              <a:gd name="connsiteX21" fmla="*/ 5337441 w 6931742"/>
              <a:gd name="connsiteY21" fmla="*/ 2972516 h 2972516"/>
              <a:gd name="connsiteX22" fmla="*/ 4621161 w 6931742"/>
              <a:gd name="connsiteY22" fmla="*/ 2972516 h 2972516"/>
              <a:gd name="connsiteX23" fmla="*/ 3974199 w 6931742"/>
              <a:gd name="connsiteY23" fmla="*/ 2972516 h 2972516"/>
              <a:gd name="connsiteX24" fmla="*/ 3535188 w 6931742"/>
              <a:gd name="connsiteY24" fmla="*/ 2972516 h 2972516"/>
              <a:gd name="connsiteX25" fmla="*/ 3165496 w 6931742"/>
              <a:gd name="connsiteY25" fmla="*/ 2972516 h 2972516"/>
              <a:gd name="connsiteX26" fmla="*/ 2657168 w 6931742"/>
              <a:gd name="connsiteY26" fmla="*/ 2972516 h 2972516"/>
              <a:gd name="connsiteX27" fmla="*/ 2218157 w 6931742"/>
              <a:gd name="connsiteY27" fmla="*/ 2972516 h 2972516"/>
              <a:gd name="connsiteX28" fmla="*/ 1848465 w 6931742"/>
              <a:gd name="connsiteY28" fmla="*/ 2972516 h 2972516"/>
              <a:gd name="connsiteX29" fmla="*/ 1270819 w 6931742"/>
              <a:gd name="connsiteY29" fmla="*/ 2972516 h 2972516"/>
              <a:gd name="connsiteX30" fmla="*/ 901126 w 6931742"/>
              <a:gd name="connsiteY30" fmla="*/ 2972516 h 2972516"/>
              <a:gd name="connsiteX31" fmla="*/ 0 w 6931742"/>
              <a:gd name="connsiteY31" fmla="*/ 2972516 h 2972516"/>
              <a:gd name="connsiteX32" fmla="*/ 0 w 6931742"/>
              <a:gd name="connsiteY32" fmla="*/ 2318562 h 2972516"/>
              <a:gd name="connsiteX33" fmla="*/ 0 w 6931742"/>
              <a:gd name="connsiteY33" fmla="*/ 1783510 h 2972516"/>
              <a:gd name="connsiteX34" fmla="*/ 0 w 6931742"/>
              <a:gd name="connsiteY34" fmla="*/ 1248457 h 2972516"/>
              <a:gd name="connsiteX35" fmla="*/ 0 w 6931742"/>
              <a:gd name="connsiteY35" fmla="*/ 743129 h 2972516"/>
              <a:gd name="connsiteX36" fmla="*/ 0 w 6931742"/>
              <a:gd name="connsiteY36" fmla="*/ 0 h 297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931742" h="2972516" fill="none" extrusionOk="0">
                <a:moveTo>
                  <a:pt x="0" y="0"/>
                </a:moveTo>
                <a:cubicBezTo>
                  <a:pt x="240713" y="-8142"/>
                  <a:pt x="424223" y="32473"/>
                  <a:pt x="646963" y="0"/>
                </a:cubicBezTo>
                <a:cubicBezTo>
                  <a:pt x="869703" y="-32473"/>
                  <a:pt x="885966" y="8298"/>
                  <a:pt x="1085973" y="0"/>
                </a:cubicBezTo>
                <a:cubicBezTo>
                  <a:pt x="1285980" y="-8298"/>
                  <a:pt x="1417326" y="41364"/>
                  <a:pt x="1524983" y="0"/>
                </a:cubicBezTo>
                <a:cubicBezTo>
                  <a:pt x="1632640" y="-41364"/>
                  <a:pt x="1761822" y="21631"/>
                  <a:pt x="1963994" y="0"/>
                </a:cubicBezTo>
                <a:cubicBezTo>
                  <a:pt x="2166166" y="-21631"/>
                  <a:pt x="2443456" y="14853"/>
                  <a:pt x="2610956" y="0"/>
                </a:cubicBezTo>
                <a:cubicBezTo>
                  <a:pt x="2778456" y="-14853"/>
                  <a:pt x="2969872" y="60625"/>
                  <a:pt x="3119284" y="0"/>
                </a:cubicBezTo>
                <a:cubicBezTo>
                  <a:pt x="3268696" y="-60625"/>
                  <a:pt x="3424932" y="31548"/>
                  <a:pt x="3558294" y="0"/>
                </a:cubicBezTo>
                <a:cubicBezTo>
                  <a:pt x="3691656" y="-31548"/>
                  <a:pt x="4047700" y="23968"/>
                  <a:pt x="4205257" y="0"/>
                </a:cubicBezTo>
                <a:cubicBezTo>
                  <a:pt x="4362814" y="-23968"/>
                  <a:pt x="4695290" y="11696"/>
                  <a:pt x="4852219" y="0"/>
                </a:cubicBezTo>
                <a:cubicBezTo>
                  <a:pt x="5009148" y="-11696"/>
                  <a:pt x="5341328" y="58700"/>
                  <a:pt x="5568499" y="0"/>
                </a:cubicBezTo>
                <a:cubicBezTo>
                  <a:pt x="5795670" y="-58700"/>
                  <a:pt x="5842944" y="44297"/>
                  <a:pt x="5938192" y="0"/>
                </a:cubicBezTo>
                <a:cubicBezTo>
                  <a:pt x="6033440" y="-44297"/>
                  <a:pt x="6226116" y="49006"/>
                  <a:pt x="6377203" y="0"/>
                </a:cubicBezTo>
                <a:cubicBezTo>
                  <a:pt x="6528290" y="-49006"/>
                  <a:pt x="6805988" y="19252"/>
                  <a:pt x="6931742" y="0"/>
                </a:cubicBezTo>
                <a:cubicBezTo>
                  <a:pt x="6981799" y="202487"/>
                  <a:pt x="6871336" y="313116"/>
                  <a:pt x="6931742" y="564778"/>
                </a:cubicBezTo>
                <a:cubicBezTo>
                  <a:pt x="6992148" y="816440"/>
                  <a:pt x="6904859" y="933454"/>
                  <a:pt x="6931742" y="1099831"/>
                </a:cubicBezTo>
                <a:cubicBezTo>
                  <a:pt x="6958625" y="1266208"/>
                  <a:pt x="6911433" y="1573619"/>
                  <a:pt x="6931742" y="1753784"/>
                </a:cubicBezTo>
                <a:cubicBezTo>
                  <a:pt x="6952051" y="1933949"/>
                  <a:pt x="6924526" y="2222472"/>
                  <a:pt x="6931742" y="2348288"/>
                </a:cubicBezTo>
                <a:cubicBezTo>
                  <a:pt x="6938958" y="2474104"/>
                  <a:pt x="6882979" y="2698102"/>
                  <a:pt x="6931742" y="2972516"/>
                </a:cubicBezTo>
                <a:cubicBezTo>
                  <a:pt x="6666137" y="3035732"/>
                  <a:pt x="6542698" y="2952615"/>
                  <a:pt x="6215462" y="2972516"/>
                </a:cubicBezTo>
                <a:cubicBezTo>
                  <a:pt x="5888226" y="2992417"/>
                  <a:pt x="5946380" y="2946951"/>
                  <a:pt x="5776452" y="2972516"/>
                </a:cubicBezTo>
                <a:cubicBezTo>
                  <a:pt x="5606524" y="2998081"/>
                  <a:pt x="5551809" y="2934868"/>
                  <a:pt x="5337441" y="2972516"/>
                </a:cubicBezTo>
                <a:cubicBezTo>
                  <a:pt x="5123073" y="3010164"/>
                  <a:pt x="4956270" y="2928026"/>
                  <a:pt x="4621161" y="2972516"/>
                </a:cubicBezTo>
                <a:cubicBezTo>
                  <a:pt x="4286052" y="3017006"/>
                  <a:pt x="4109763" y="2953277"/>
                  <a:pt x="3974199" y="2972516"/>
                </a:cubicBezTo>
                <a:cubicBezTo>
                  <a:pt x="3838635" y="2991755"/>
                  <a:pt x="3745663" y="2949488"/>
                  <a:pt x="3535188" y="2972516"/>
                </a:cubicBezTo>
                <a:cubicBezTo>
                  <a:pt x="3324713" y="2995544"/>
                  <a:pt x="3319535" y="2949665"/>
                  <a:pt x="3165496" y="2972516"/>
                </a:cubicBezTo>
                <a:cubicBezTo>
                  <a:pt x="3011457" y="2995367"/>
                  <a:pt x="2908229" y="2945871"/>
                  <a:pt x="2657168" y="2972516"/>
                </a:cubicBezTo>
                <a:cubicBezTo>
                  <a:pt x="2406107" y="2999161"/>
                  <a:pt x="2375101" y="2941008"/>
                  <a:pt x="2218157" y="2972516"/>
                </a:cubicBezTo>
                <a:cubicBezTo>
                  <a:pt x="2061213" y="3004024"/>
                  <a:pt x="1969035" y="2945695"/>
                  <a:pt x="1848465" y="2972516"/>
                </a:cubicBezTo>
                <a:cubicBezTo>
                  <a:pt x="1727895" y="2999337"/>
                  <a:pt x="1461385" y="2968124"/>
                  <a:pt x="1270819" y="2972516"/>
                </a:cubicBezTo>
                <a:cubicBezTo>
                  <a:pt x="1080253" y="2976908"/>
                  <a:pt x="987918" y="2931033"/>
                  <a:pt x="901126" y="2972516"/>
                </a:cubicBezTo>
                <a:cubicBezTo>
                  <a:pt x="814334" y="3013999"/>
                  <a:pt x="267983" y="2961377"/>
                  <a:pt x="0" y="2972516"/>
                </a:cubicBezTo>
                <a:cubicBezTo>
                  <a:pt x="-73461" y="2803711"/>
                  <a:pt x="12489" y="2454062"/>
                  <a:pt x="0" y="2318562"/>
                </a:cubicBezTo>
                <a:cubicBezTo>
                  <a:pt x="-12489" y="2183062"/>
                  <a:pt x="56929" y="1993060"/>
                  <a:pt x="0" y="1783510"/>
                </a:cubicBezTo>
                <a:cubicBezTo>
                  <a:pt x="-56929" y="1573960"/>
                  <a:pt x="26431" y="1502511"/>
                  <a:pt x="0" y="1248457"/>
                </a:cubicBezTo>
                <a:cubicBezTo>
                  <a:pt x="-26431" y="994403"/>
                  <a:pt x="18674" y="905284"/>
                  <a:pt x="0" y="743129"/>
                </a:cubicBezTo>
                <a:cubicBezTo>
                  <a:pt x="-18674" y="580974"/>
                  <a:pt x="50176" y="179448"/>
                  <a:pt x="0" y="0"/>
                </a:cubicBezTo>
                <a:close/>
              </a:path>
              <a:path w="6931742" h="2972516" stroke="0" extrusionOk="0">
                <a:moveTo>
                  <a:pt x="0" y="0"/>
                </a:moveTo>
                <a:cubicBezTo>
                  <a:pt x="324408" y="-20481"/>
                  <a:pt x="556588" y="9873"/>
                  <a:pt x="716280" y="0"/>
                </a:cubicBezTo>
                <a:cubicBezTo>
                  <a:pt x="875972" y="-9873"/>
                  <a:pt x="1031598" y="23308"/>
                  <a:pt x="1293925" y="0"/>
                </a:cubicBezTo>
                <a:cubicBezTo>
                  <a:pt x="1556252" y="-23308"/>
                  <a:pt x="1612769" y="45189"/>
                  <a:pt x="1871570" y="0"/>
                </a:cubicBezTo>
                <a:cubicBezTo>
                  <a:pt x="2130372" y="-45189"/>
                  <a:pt x="2094241" y="19858"/>
                  <a:pt x="2241263" y="0"/>
                </a:cubicBezTo>
                <a:cubicBezTo>
                  <a:pt x="2388285" y="-19858"/>
                  <a:pt x="2520211" y="17755"/>
                  <a:pt x="2680274" y="0"/>
                </a:cubicBezTo>
                <a:cubicBezTo>
                  <a:pt x="2840337" y="-17755"/>
                  <a:pt x="3075683" y="31977"/>
                  <a:pt x="3396554" y="0"/>
                </a:cubicBezTo>
                <a:cubicBezTo>
                  <a:pt x="3717425" y="-31977"/>
                  <a:pt x="3790500" y="18719"/>
                  <a:pt x="3904881" y="0"/>
                </a:cubicBezTo>
                <a:cubicBezTo>
                  <a:pt x="4019262" y="-18719"/>
                  <a:pt x="4172649" y="23122"/>
                  <a:pt x="4343892" y="0"/>
                </a:cubicBezTo>
                <a:cubicBezTo>
                  <a:pt x="4515135" y="-23122"/>
                  <a:pt x="4708613" y="24923"/>
                  <a:pt x="4921537" y="0"/>
                </a:cubicBezTo>
                <a:cubicBezTo>
                  <a:pt x="5134461" y="-24923"/>
                  <a:pt x="5155056" y="11188"/>
                  <a:pt x="5291230" y="0"/>
                </a:cubicBezTo>
                <a:cubicBezTo>
                  <a:pt x="5427404" y="-11188"/>
                  <a:pt x="5611153" y="51291"/>
                  <a:pt x="5730240" y="0"/>
                </a:cubicBezTo>
                <a:cubicBezTo>
                  <a:pt x="5849327" y="-51291"/>
                  <a:pt x="6405717" y="26906"/>
                  <a:pt x="6931742" y="0"/>
                </a:cubicBezTo>
                <a:cubicBezTo>
                  <a:pt x="6995178" y="245263"/>
                  <a:pt x="6901606" y="381739"/>
                  <a:pt x="6931742" y="535053"/>
                </a:cubicBezTo>
                <a:cubicBezTo>
                  <a:pt x="6961878" y="688367"/>
                  <a:pt x="6881043" y="962480"/>
                  <a:pt x="6931742" y="1070106"/>
                </a:cubicBezTo>
                <a:cubicBezTo>
                  <a:pt x="6982441" y="1177732"/>
                  <a:pt x="6931710" y="1389666"/>
                  <a:pt x="6931742" y="1634884"/>
                </a:cubicBezTo>
                <a:cubicBezTo>
                  <a:pt x="6931774" y="1880102"/>
                  <a:pt x="6880727" y="2067534"/>
                  <a:pt x="6931742" y="2288837"/>
                </a:cubicBezTo>
                <a:cubicBezTo>
                  <a:pt x="6982757" y="2510140"/>
                  <a:pt x="6927461" y="2718977"/>
                  <a:pt x="6931742" y="2972516"/>
                </a:cubicBezTo>
                <a:cubicBezTo>
                  <a:pt x="6725803" y="2988569"/>
                  <a:pt x="6549187" y="2923549"/>
                  <a:pt x="6423414" y="2972516"/>
                </a:cubicBezTo>
                <a:cubicBezTo>
                  <a:pt x="6297641" y="3021483"/>
                  <a:pt x="6001871" y="2922764"/>
                  <a:pt x="5707134" y="2972516"/>
                </a:cubicBezTo>
                <a:cubicBezTo>
                  <a:pt x="5412397" y="3022268"/>
                  <a:pt x="5392432" y="2963368"/>
                  <a:pt x="5268124" y="2972516"/>
                </a:cubicBezTo>
                <a:cubicBezTo>
                  <a:pt x="5143816" y="2981664"/>
                  <a:pt x="4916520" y="2902142"/>
                  <a:pt x="4621161" y="2972516"/>
                </a:cubicBezTo>
                <a:cubicBezTo>
                  <a:pt x="4325802" y="3042890"/>
                  <a:pt x="4123627" y="2899981"/>
                  <a:pt x="3974199" y="2972516"/>
                </a:cubicBezTo>
                <a:cubicBezTo>
                  <a:pt x="3824771" y="3045051"/>
                  <a:pt x="3488056" y="2960620"/>
                  <a:pt x="3257919" y="2972516"/>
                </a:cubicBezTo>
                <a:cubicBezTo>
                  <a:pt x="3027782" y="2984412"/>
                  <a:pt x="2971277" y="2961983"/>
                  <a:pt x="2888226" y="2972516"/>
                </a:cubicBezTo>
                <a:cubicBezTo>
                  <a:pt x="2805175" y="2983049"/>
                  <a:pt x="2486640" y="2950039"/>
                  <a:pt x="2379898" y="2972516"/>
                </a:cubicBezTo>
                <a:cubicBezTo>
                  <a:pt x="2273156" y="2994993"/>
                  <a:pt x="1986396" y="2939353"/>
                  <a:pt x="1802253" y="2972516"/>
                </a:cubicBezTo>
                <a:cubicBezTo>
                  <a:pt x="1618111" y="3005679"/>
                  <a:pt x="1393010" y="2960846"/>
                  <a:pt x="1224608" y="2972516"/>
                </a:cubicBezTo>
                <a:cubicBezTo>
                  <a:pt x="1056206" y="2984186"/>
                  <a:pt x="927397" y="2927897"/>
                  <a:pt x="785597" y="2972516"/>
                </a:cubicBezTo>
                <a:cubicBezTo>
                  <a:pt x="643797" y="3017135"/>
                  <a:pt x="286977" y="2935462"/>
                  <a:pt x="0" y="2972516"/>
                </a:cubicBezTo>
                <a:cubicBezTo>
                  <a:pt x="-68659" y="2815581"/>
                  <a:pt x="31676" y="2666786"/>
                  <a:pt x="0" y="2378013"/>
                </a:cubicBezTo>
                <a:cubicBezTo>
                  <a:pt x="-31676" y="2089240"/>
                  <a:pt x="5929" y="1999594"/>
                  <a:pt x="0" y="1813235"/>
                </a:cubicBezTo>
                <a:cubicBezTo>
                  <a:pt x="-5929" y="1626876"/>
                  <a:pt x="1834" y="1436329"/>
                  <a:pt x="0" y="1278182"/>
                </a:cubicBezTo>
                <a:cubicBezTo>
                  <a:pt x="-1834" y="1120035"/>
                  <a:pt x="2062" y="811670"/>
                  <a:pt x="0" y="653954"/>
                </a:cubicBezTo>
                <a:cubicBezTo>
                  <a:pt x="-2062" y="496238"/>
                  <a:pt x="42956" y="28331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4122654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sk-SK" b="1" dirty="0"/>
              <a:t>Ľudské spoločenstvo</a:t>
            </a:r>
            <a:r>
              <a:rPr lang="sk-SK" dirty="0"/>
              <a:t> – všetci ľudia na Zemi</a:t>
            </a:r>
            <a:br>
              <a:rPr lang="sk-SK" dirty="0"/>
            </a:br>
            <a:endParaRPr lang="sk-SK" dirty="0"/>
          </a:p>
          <a:p>
            <a:r>
              <a:rPr lang="sk-SK" b="1" dirty="0"/>
              <a:t>Populácia </a:t>
            </a:r>
            <a:r>
              <a:rPr lang="sk-SK" dirty="0"/>
              <a:t>– skupina ľudí žijúca na jednom mieste v určitom čase </a:t>
            </a:r>
            <a:br>
              <a:rPr lang="sk-SK" dirty="0"/>
            </a:br>
            <a:endParaRPr lang="sk-SK" dirty="0"/>
          </a:p>
          <a:p>
            <a:r>
              <a:rPr lang="sk-SK" dirty="0"/>
              <a:t>(vlastnosti: rast, hustota, spôsob života, </a:t>
            </a:r>
            <a:r>
              <a:rPr lang="sk-SK" dirty="0" err="1"/>
              <a:t>spoločensko</a:t>
            </a:r>
            <a:r>
              <a:rPr lang="sk-SK" dirty="0"/>
              <a:t> hospodárska a kultúrna úroveň, vzájomne vzťahy ľudí ...)</a:t>
            </a:r>
          </a:p>
          <a:p>
            <a:r>
              <a:rPr lang="sk-SK" dirty="0"/>
              <a:t>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94E1D61-6A8D-4FAE-9FAE-479723D5A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54" y="4144757"/>
            <a:ext cx="52387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12AED1-18E6-4051-B361-1E847FF63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45" y="1275018"/>
            <a:ext cx="8375374" cy="1305201"/>
          </a:xfr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sk-SK" b="1" dirty="0"/>
              <a:t>Spolupráca, podpora a pomoc sú prejavmi ľudskosti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BA243F5-4536-4A17-87DD-4AB931669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46" y="3018503"/>
            <a:ext cx="5184056" cy="3456037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65B0A61-6447-445E-BF9D-00052A89C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004" y="3511345"/>
            <a:ext cx="5619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4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272</Words>
  <Application>Microsoft Office PowerPoint</Application>
  <PresentationFormat>Širokouhlá</PresentationFormat>
  <Paragraphs>43</Paragraphs>
  <Slides>11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Abadi</vt:lpstr>
      <vt:lpstr>Arial</vt:lpstr>
      <vt:lpstr>Calibri</vt:lpstr>
      <vt:lpstr>Calibri Light</vt:lpstr>
      <vt:lpstr>Cavolini</vt:lpstr>
      <vt:lpstr>Office Theme</vt:lpstr>
      <vt:lpstr>Človek a jeho telo </vt:lpstr>
      <vt:lpstr>Ľudský organizmus a ľudské spoločenstvo </vt:lpstr>
      <vt:lpstr>Kto je človek ? </vt:lpstr>
      <vt:lpstr>Človek </vt:lpstr>
      <vt:lpstr>Predchodcovia človeka – vetva HOMO  </vt:lpstr>
      <vt:lpstr>Prezentácia programu PowerPoint</vt:lpstr>
      <vt:lpstr>Človek sa odlišuje: </vt:lpstr>
      <vt:lpstr>Človek ako spoločenská bytosť </vt:lpstr>
      <vt:lpstr>Prezentácia programu PowerPoint</vt:lpstr>
      <vt:lpstr>Prezentácia programu PowerPoint</vt:lpstr>
      <vt:lpstr>Ďakujem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Človek a jeho telo </dc:title>
  <dc:creator>Martina Ondrejková</dc:creator>
  <cp:lastModifiedBy>Martina Ondrejková</cp:lastModifiedBy>
  <cp:revision>2</cp:revision>
  <dcterms:created xsi:type="dcterms:W3CDTF">2019-11-12T21:29:31Z</dcterms:created>
  <dcterms:modified xsi:type="dcterms:W3CDTF">2019-11-12T21:39:23Z</dcterms:modified>
</cp:coreProperties>
</file>