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41" d="100"/>
          <a:sy n="41" d="100"/>
        </p:scale>
        <p:origin x="11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DF50DB-42BA-448B-B135-427BD0A804C5}" type="datetimeFigureOut">
              <a:rPr lang="sk-SK" smtClean="0"/>
              <a:pPr/>
              <a:t>22.05.2020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0A1B1-DED8-4F9F-B2DD-B3DC8366A56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28794" y="3857628"/>
            <a:ext cx="4408814" cy="2301240"/>
          </a:xfrm>
        </p:spPr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Neživé faktory prostredia organizmov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1269528" cy="511354"/>
          </a:xfrm>
        </p:spPr>
        <p:txBody>
          <a:bodyPr>
            <a:normAutofit/>
          </a:bodyPr>
          <a:lstStyle/>
          <a:p>
            <a:r>
              <a:rPr lang="sk-SK" sz="2400" dirty="0" smtClean="0"/>
              <a:t>9. trieda</a:t>
            </a:r>
            <a:endParaRPr lang="sk-SK" sz="2400" dirty="0"/>
          </a:p>
        </p:txBody>
      </p:sp>
      <p:pic>
        <p:nvPicPr>
          <p:cNvPr id="4" name="Obrázok 3" descr="64c892263c_39767262_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37931">
            <a:off x="460434" y="680579"/>
            <a:ext cx="3775048" cy="2831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ok 4" descr="pyrami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8343">
            <a:off x="4967066" y="363682"/>
            <a:ext cx="3810000" cy="2857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Neživé faktory prostredia organizmov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1114420"/>
          </a:xfrm>
        </p:spPr>
        <p:txBody>
          <a:bodyPr/>
          <a:lstStyle/>
          <a:p>
            <a:r>
              <a:rPr lang="sk-SK" dirty="0" smtClean="0"/>
              <a:t>tvoria </a:t>
            </a:r>
            <a:r>
              <a:rPr lang="sk-SK" dirty="0"/>
              <a:t>podmienky, ktoré organizmy využívajú pre život </a:t>
            </a:r>
            <a:r>
              <a:rPr lang="sk-SK"/>
              <a:t>alebo </a:t>
            </a:r>
            <a:r>
              <a:rPr lang="sk-SK" smtClean="0"/>
              <a:t>zdroje, </a:t>
            </a:r>
            <a:r>
              <a:rPr lang="sk-SK" dirty="0"/>
              <a:t>ktoré </a:t>
            </a:r>
            <a:r>
              <a:rPr lang="sk-SK" dirty="0" smtClean="0"/>
              <a:t>spotrebúvajú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14282" y="4500570"/>
            <a:ext cx="4947188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FFFF00"/>
                </a:solidFill>
              </a:rPr>
              <a:t>slnečné žiarenie</a:t>
            </a:r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70C0"/>
                </a:solidFill>
              </a:rPr>
              <a:t>ovzdušie</a:t>
            </a:r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B0F0"/>
                </a:solidFill>
              </a:rPr>
              <a:t>voda</a:t>
            </a:r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C00000"/>
                </a:solidFill>
              </a:rPr>
              <a:t>pôda a minerálna látky v nej</a:t>
            </a:r>
          </a:p>
          <a:p>
            <a:endParaRPr lang="sk-SK" dirty="0"/>
          </a:p>
        </p:txBody>
      </p:sp>
      <p:pic>
        <p:nvPicPr>
          <p:cNvPr id="5" name="Obrázok 4" descr="thumb_vo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21615">
            <a:off x="4868443" y="2879319"/>
            <a:ext cx="2857500" cy="2686050"/>
          </a:xfrm>
          <a:prstGeom prst="rect">
            <a:avLst/>
          </a:prstGeom>
        </p:spPr>
      </p:pic>
      <p:pic>
        <p:nvPicPr>
          <p:cNvPr id="6" name="Obrázok 5" descr="article_711_morsky_do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02297">
            <a:off x="1200941" y="2592873"/>
            <a:ext cx="2392305" cy="1584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0833068">
            <a:off x="206792" y="329425"/>
            <a:ext cx="5043494" cy="1143000"/>
          </a:xfrm>
        </p:spPr>
        <p:txBody>
          <a:bodyPr/>
          <a:lstStyle/>
          <a:p>
            <a:r>
              <a:rPr lang="sk-SK" b="1" dirty="0">
                <a:solidFill>
                  <a:srgbClr val="FFFF00"/>
                </a:solidFill>
              </a:rPr>
              <a:t>1. Slnečné žiarenie</a:t>
            </a:r>
            <a:r>
              <a:rPr lang="sk-SK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86182" y="1357298"/>
            <a:ext cx="4186238" cy="1257296"/>
          </a:xfrm>
        </p:spPr>
        <p:txBody>
          <a:bodyPr/>
          <a:lstStyle/>
          <a:p>
            <a:r>
              <a:rPr lang="sk-SK" dirty="0"/>
              <a:t>Dáva </a:t>
            </a:r>
            <a:r>
              <a:rPr lang="sk-SK" dirty="0" smtClean="0"/>
              <a:t>nám - Svetlo 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		    - Teplo</a:t>
            </a:r>
          </a:p>
          <a:p>
            <a:endParaRPr lang="sk-SK" dirty="0"/>
          </a:p>
        </p:txBody>
      </p:sp>
      <p:pic>
        <p:nvPicPr>
          <p:cNvPr id="4" name="Obrázok 3" descr="P2516a46e_slnko_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49209">
            <a:off x="415173" y="2785098"/>
            <a:ext cx="3266092" cy="2449569"/>
          </a:xfrm>
          <a:prstGeom prst="rect">
            <a:avLst/>
          </a:prstGeom>
        </p:spPr>
      </p:pic>
      <p:pic>
        <p:nvPicPr>
          <p:cNvPr id="5" name="Obrázok 4" descr="teplo-domova.jpg"/>
          <p:cNvPicPr>
            <a:picLocks noChangeAspect="1"/>
          </p:cNvPicPr>
          <p:nvPr/>
        </p:nvPicPr>
        <p:blipFill>
          <a:blip r:embed="rId3"/>
          <a:srcRect l="8939" t="12312" r="10613" b="13814"/>
          <a:stretch>
            <a:fillRect/>
          </a:stretch>
        </p:blipFill>
        <p:spPr>
          <a:xfrm rot="20921347">
            <a:off x="4625969" y="3038506"/>
            <a:ext cx="3536181" cy="23574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2043098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FF00"/>
                </a:solidFill>
              </a:rPr>
              <a:t>a) Svetlo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00174"/>
            <a:ext cx="4614866" cy="482919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potrebné </a:t>
            </a:r>
            <a:r>
              <a:rPr lang="sk-SK" dirty="0"/>
              <a:t>pre </a:t>
            </a:r>
            <a:r>
              <a:rPr lang="sk-SK" u="sng" dirty="0" smtClean="0"/>
              <a:t>fotosyntézu</a:t>
            </a:r>
          </a:p>
          <a:p>
            <a:r>
              <a:rPr lang="sk-SK" u="sng" dirty="0" smtClean="0"/>
              <a:t>biorytmus</a:t>
            </a:r>
            <a:r>
              <a:rPr lang="sk-SK" dirty="0" smtClean="0"/>
              <a:t> (životný rytmus organizmov vo dne a v noci)</a:t>
            </a:r>
          </a:p>
          <a:p>
            <a:r>
              <a:rPr lang="sk-SK" dirty="0" smtClean="0"/>
              <a:t>dĺžka </a:t>
            </a:r>
            <a:r>
              <a:rPr lang="sk-SK" dirty="0"/>
              <a:t>dňa a noci ovplyvňuje  napr. aj rýchlosť rastu a rozkvitanie rastlín, prílet a odlet vtákov, rozmnožovanie </a:t>
            </a:r>
            <a:endParaRPr lang="sk-SK" dirty="0" smtClean="0"/>
          </a:p>
        </p:txBody>
      </p:sp>
      <p:pic>
        <p:nvPicPr>
          <p:cNvPr id="4" name="Obrázok 3" descr="[obrazky.4ever.sk] slnko, voda, vychod slnka, zapad slnka, more, odraz, luc 55489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5169">
            <a:off x="4665479" y="557688"/>
            <a:ext cx="3346726" cy="26773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ok 4" descr="SVET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32525">
            <a:off x="4781466" y="3361517"/>
            <a:ext cx="3076381" cy="3071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P0116dab3_s_teplo_radia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25514">
            <a:off x="607517" y="4049483"/>
            <a:ext cx="3084538" cy="2313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3438" y="357166"/>
            <a:ext cx="1900222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b) Teplo</a:t>
            </a:r>
            <a:endParaRPr lang="sk-SK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868" y="1428736"/>
            <a:ext cx="4500594" cy="3214710"/>
          </a:xfrm>
        </p:spPr>
        <p:txBody>
          <a:bodyPr/>
          <a:lstStyle/>
          <a:p>
            <a:r>
              <a:rPr lang="sk-SK" dirty="0"/>
              <a:t>v</a:t>
            </a:r>
            <a:r>
              <a:rPr lang="sk-SK" dirty="0" smtClean="0"/>
              <a:t>táky </a:t>
            </a:r>
            <a:r>
              <a:rPr lang="sk-SK" dirty="0"/>
              <a:t>a Cicavce majú stálu teplotu </a:t>
            </a:r>
            <a:r>
              <a:rPr lang="sk-SK" dirty="0" smtClean="0"/>
              <a:t>tela</a:t>
            </a:r>
          </a:p>
          <a:p>
            <a:r>
              <a:rPr lang="sk-SK" dirty="0" smtClean="0"/>
              <a:t>ostatné </a:t>
            </a:r>
            <a:r>
              <a:rPr lang="sk-SK" dirty="0"/>
              <a:t>stavovce premenlivú – podľa teploty </a:t>
            </a:r>
            <a:r>
              <a:rPr lang="sk-SK" dirty="0" smtClean="0"/>
              <a:t>prostredia</a:t>
            </a:r>
          </a:p>
          <a:p>
            <a:r>
              <a:rPr lang="sk-SK" dirty="0"/>
              <a:t>o</a:t>
            </a:r>
            <a:r>
              <a:rPr lang="sk-SK" dirty="0" smtClean="0"/>
              <a:t>ptimum </a:t>
            </a:r>
            <a:r>
              <a:rPr lang="sk-SK" dirty="0"/>
              <a:t>je 20 – 25 °C</a:t>
            </a:r>
          </a:p>
        </p:txBody>
      </p:sp>
      <p:pic>
        <p:nvPicPr>
          <p:cNvPr id="5" name="Obrázok 4" descr="tep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56676">
            <a:off x="4820025" y="4683230"/>
            <a:ext cx="2958648" cy="18263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Obrázok 5" descr="090109_tepl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03317">
            <a:off x="456282" y="658333"/>
            <a:ext cx="2853930" cy="22235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0429921">
            <a:off x="5253146" y="4797096"/>
            <a:ext cx="2828916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2. Vzduch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214422"/>
            <a:ext cx="4257676" cy="482919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Pre </a:t>
            </a:r>
            <a:r>
              <a:rPr lang="sk-SK" dirty="0"/>
              <a:t>človeka je najdôležitejšia spodná vrstva atmosféry (</a:t>
            </a:r>
            <a:r>
              <a:rPr lang="sk-SK" dirty="0" err="1">
                <a:solidFill>
                  <a:srgbClr val="FFC000"/>
                </a:solidFill>
              </a:rPr>
              <a:t>troposféra</a:t>
            </a:r>
            <a:r>
              <a:rPr lang="sk-SK" dirty="0" smtClean="0"/>
              <a:t>)</a:t>
            </a:r>
          </a:p>
          <a:p>
            <a:r>
              <a:rPr lang="sk-SK" dirty="0" smtClean="0"/>
              <a:t>Tvorí ho- </a:t>
            </a:r>
            <a:r>
              <a:rPr lang="sk-SK" dirty="0">
                <a:solidFill>
                  <a:srgbClr val="FF0000"/>
                </a:solidFill>
              </a:rPr>
              <a:t>Kyslík</a:t>
            </a:r>
            <a:r>
              <a:rPr lang="sk-SK" dirty="0"/>
              <a:t> (21%) </a:t>
            </a:r>
            <a:r>
              <a:rPr lang="sk-SK" dirty="0" smtClean="0"/>
              <a:t>- </a:t>
            </a:r>
            <a:r>
              <a:rPr lang="sk-SK" dirty="0"/>
              <a:t>na dýchanie </a:t>
            </a:r>
            <a:r>
              <a:rPr lang="sk-SK" dirty="0" smtClean="0"/>
              <a:t>- </a:t>
            </a:r>
            <a:r>
              <a:rPr lang="sk-SK" dirty="0"/>
              <a:t>vytvárajú ho rastliny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		         - </a:t>
            </a:r>
            <a:r>
              <a:rPr lang="sk-SK" dirty="0" smtClean="0">
                <a:solidFill>
                  <a:srgbClr val="FF0000"/>
                </a:solidFill>
              </a:rPr>
              <a:t>Oxid </a:t>
            </a:r>
            <a:r>
              <a:rPr lang="sk-SK" dirty="0">
                <a:solidFill>
                  <a:srgbClr val="FF0000"/>
                </a:solidFill>
              </a:rPr>
              <a:t>uhličitý </a:t>
            </a:r>
            <a:r>
              <a:rPr lang="sk-SK" dirty="0"/>
              <a:t>(0,03%) – pre fotosyntézu,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		         - </a:t>
            </a:r>
            <a:r>
              <a:rPr lang="sk-SK" dirty="0" smtClean="0">
                <a:solidFill>
                  <a:srgbClr val="FF0000"/>
                </a:solidFill>
              </a:rPr>
              <a:t>Dusík</a:t>
            </a:r>
            <a:r>
              <a:rPr lang="sk-SK" dirty="0" smtClean="0"/>
              <a:t> </a:t>
            </a:r>
            <a:r>
              <a:rPr lang="sk-SK" dirty="0"/>
              <a:t>(78%) </a:t>
            </a:r>
            <a:r>
              <a:rPr lang="sk-SK" dirty="0" smtClean="0"/>
              <a:t>- </a:t>
            </a:r>
            <a:r>
              <a:rPr lang="sk-SK" dirty="0"/>
              <a:t>potrebný ako výživa pre rastliny </a:t>
            </a:r>
          </a:p>
          <a:p>
            <a:endParaRPr lang="sk-SK" dirty="0"/>
          </a:p>
        </p:txBody>
      </p:sp>
      <p:pic>
        <p:nvPicPr>
          <p:cNvPr id="4" name="Obrázok 3" descr="vzdu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04777">
            <a:off x="4834365" y="61822"/>
            <a:ext cx="2610691" cy="19531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86380" y="2357430"/>
          <a:ext cx="2781978" cy="222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3628949" imgH="2676449" progId="Excel.Sheet.8">
                  <p:embed/>
                </p:oleObj>
              </mc:Choice>
              <mc:Fallback>
                <p:oleObj name="Worksheet" r:id="rId4" imgW="3628949" imgH="2676449" progId="Excel.Sheet.8">
                  <p:embed/>
                  <p:pic>
                    <p:nvPicPr>
                      <p:cNvPr id="0" name="Picture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357430"/>
                        <a:ext cx="2781978" cy="2222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2185974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3. Voda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7972452" cy="2928958"/>
          </a:xfrm>
        </p:spPr>
        <p:txBody>
          <a:bodyPr>
            <a:normAutofit/>
          </a:bodyPr>
          <a:lstStyle/>
          <a:p>
            <a:r>
              <a:rPr lang="sk-SK" dirty="0" smtClean="0"/>
              <a:t>je </a:t>
            </a:r>
            <a:r>
              <a:rPr lang="sk-SK" dirty="0">
                <a:solidFill>
                  <a:srgbClr val="FF0000"/>
                </a:solidFill>
              </a:rPr>
              <a:t>životným prostredím </a:t>
            </a:r>
            <a:r>
              <a:rPr lang="sk-SK" dirty="0"/>
              <a:t>mnohých organizmov a </a:t>
            </a:r>
            <a:r>
              <a:rPr lang="sk-SK" dirty="0">
                <a:solidFill>
                  <a:srgbClr val="FF0000"/>
                </a:solidFill>
              </a:rPr>
              <a:t>súčasťou tiel </a:t>
            </a:r>
            <a:r>
              <a:rPr lang="sk-SK" dirty="0" smtClean="0"/>
              <a:t>organizmov</a:t>
            </a:r>
          </a:p>
          <a:p>
            <a:r>
              <a:rPr lang="sk-SK" dirty="0" smtClean="0"/>
              <a:t>umožňuje </a:t>
            </a:r>
            <a:r>
              <a:rPr lang="sk-SK" dirty="0"/>
              <a:t>rozvádzať látky v </a:t>
            </a:r>
            <a:r>
              <a:rPr lang="sk-SK" dirty="0" smtClean="0"/>
              <a:t>tele</a:t>
            </a:r>
          </a:p>
          <a:p>
            <a:r>
              <a:rPr lang="sk-SK" dirty="0" smtClean="0"/>
              <a:t>je </a:t>
            </a:r>
            <a:r>
              <a:rPr lang="sk-SK" dirty="0"/>
              <a:t>súčasťou </a:t>
            </a:r>
            <a:r>
              <a:rPr lang="sk-SK" dirty="0">
                <a:solidFill>
                  <a:srgbClr val="FF0000"/>
                </a:solidFill>
              </a:rPr>
              <a:t>chemických reakcií </a:t>
            </a:r>
            <a:r>
              <a:rPr lang="sk-SK" dirty="0"/>
              <a:t>– dýchanie, fotosyntéza 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vzdu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31289">
            <a:off x="856892" y="2913579"/>
            <a:ext cx="3085167" cy="23081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Obrázok 4" descr="[obrazky.4ever.sk] voda 91860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79789">
            <a:off x="4286248" y="3071810"/>
            <a:ext cx="4000496" cy="3000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 rot="469704">
            <a:off x="1010630" y="500579"/>
            <a:ext cx="7467600" cy="1714512"/>
          </a:xfrm>
        </p:spPr>
        <p:txBody>
          <a:bodyPr/>
          <a:lstStyle/>
          <a:p>
            <a:r>
              <a:rPr lang="sk-SK" dirty="0" smtClean="0"/>
              <a:t>množstvu vody v prostredí  sa organizmy </a:t>
            </a:r>
            <a:r>
              <a:rPr lang="sk-SK" u="sng" dirty="0" smtClean="0"/>
              <a:t>prispôsobujú</a:t>
            </a:r>
            <a:r>
              <a:rPr lang="sk-SK" dirty="0" smtClean="0"/>
              <a:t>  stavbou tela a spôsobom života </a:t>
            </a:r>
          </a:p>
          <a:p>
            <a:endParaRPr lang="sk-SK" dirty="0"/>
          </a:p>
        </p:txBody>
      </p:sp>
      <p:pic>
        <p:nvPicPr>
          <p:cNvPr id="4" name="Obrázok 3" descr="ta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85451">
            <a:off x="439596" y="2348529"/>
            <a:ext cx="4196700" cy="3147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bobo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96768">
            <a:off x="5433099" y="2647933"/>
            <a:ext cx="3005933" cy="26452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4. Pôda a minerálne látky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 rot="348335">
            <a:off x="3598044" y="1061025"/>
            <a:ext cx="4281494" cy="4972072"/>
          </a:xfrm>
        </p:spPr>
        <p:txBody>
          <a:bodyPr>
            <a:normAutofit fontScale="92500"/>
          </a:bodyPr>
          <a:lstStyle/>
          <a:p>
            <a:r>
              <a:rPr lang="sk-SK" u="sng" dirty="0" err="1" smtClean="0"/>
              <a:t>pedosféra</a:t>
            </a:r>
            <a:r>
              <a:rPr lang="sk-SK" u="sng" dirty="0" smtClean="0"/>
              <a:t> </a:t>
            </a:r>
            <a:r>
              <a:rPr lang="sk-SK" dirty="0"/>
              <a:t>vznikla rozpadom hornín a </a:t>
            </a:r>
            <a:r>
              <a:rPr lang="sk-SK" dirty="0" smtClean="0"/>
              <a:t>minerálov</a:t>
            </a:r>
          </a:p>
          <a:p>
            <a:r>
              <a:rPr lang="sk-SK" u="sng" dirty="0" smtClean="0"/>
              <a:t>obsahuje</a:t>
            </a:r>
            <a:r>
              <a:rPr lang="sk-SK" dirty="0" smtClean="0"/>
              <a:t> </a:t>
            </a:r>
            <a:r>
              <a:rPr lang="sk-SK" dirty="0"/>
              <a:t>vodu, vzduch, humus (zvyšky organizmov), minerálne a  biogénne prvky a </a:t>
            </a:r>
            <a:r>
              <a:rPr lang="sk-SK" dirty="0" smtClean="0"/>
              <a:t>stopové </a:t>
            </a:r>
            <a:r>
              <a:rPr lang="sk-SK" dirty="0"/>
              <a:t>prvky dôležité pre rast rastlín a život </a:t>
            </a:r>
            <a:r>
              <a:rPr lang="sk-SK" dirty="0" smtClean="0"/>
              <a:t>živočíchov 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Picture 2" descr="http://upload.wikimedia.org/wikipedia/commons/c/cc/Soil_prof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1934">
            <a:off x="833991" y="3858526"/>
            <a:ext cx="2247900" cy="2743201"/>
          </a:xfrm>
          <a:prstGeom prst="rect">
            <a:avLst/>
          </a:prstGeom>
          <a:noFill/>
        </p:spPr>
      </p:pic>
      <p:pic>
        <p:nvPicPr>
          <p:cNvPr id="5" name="Obrázok 4" descr="po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29165">
            <a:off x="665676" y="1237187"/>
            <a:ext cx="2413000" cy="241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</TotalTime>
  <Words>240</Words>
  <Application>Microsoft Office PowerPoint</Application>
  <PresentationFormat>Prezentácia na obrazovke (4:3)</PresentationFormat>
  <Paragraphs>32</Paragraphs>
  <Slides>9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Wingdings</vt:lpstr>
      <vt:lpstr>Wingdings 2</vt:lpstr>
      <vt:lpstr>Technický</vt:lpstr>
      <vt:lpstr>Worksheet</vt:lpstr>
      <vt:lpstr>Neživé faktory prostredia organizmov</vt:lpstr>
      <vt:lpstr>Neživé faktory prostredia organizmov</vt:lpstr>
      <vt:lpstr>1. Slnečné žiarenie </vt:lpstr>
      <vt:lpstr>a) Svetlo</vt:lpstr>
      <vt:lpstr>b) Teplo</vt:lpstr>
      <vt:lpstr>2. Vzduch</vt:lpstr>
      <vt:lpstr>3. Voda</vt:lpstr>
      <vt:lpstr>Prezentácia programu PowerPoint</vt:lpstr>
      <vt:lpstr>4. Pôda a minerálne látky</vt:lpstr>
    </vt:vector>
  </TitlesOfParts>
  <Company>FV-group.ltd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Neživé faktory prostredia organizmov</dc:title>
  <dc:creator>Filip</dc:creator>
  <cp:lastModifiedBy>HP</cp:lastModifiedBy>
  <cp:revision>9</cp:revision>
  <dcterms:created xsi:type="dcterms:W3CDTF">2010-02-10T14:11:47Z</dcterms:created>
  <dcterms:modified xsi:type="dcterms:W3CDTF">2020-05-22T19:50:44Z</dcterms:modified>
</cp:coreProperties>
</file>