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7" r:id="rId9"/>
    <p:sldId id="263" r:id="rId10"/>
    <p:sldId id="260" r:id="rId11"/>
    <p:sldId id="265" r:id="rId12"/>
    <p:sldId id="264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AEA8-322B-48C2-A0CD-3614DEC5D186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F9B5-B0D8-48F9-A151-127090B085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AEA8-322B-48C2-A0CD-3614DEC5D186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F9B5-B0D8-48F9-A151-127090B085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AEA8-322B-48C2-A0CD-3614DEC5D186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F9B5-B0D8-48F9-A151-127090B085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AEA8-322B-48C2-A0CD-3614DEC5D186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F9B5-B0D8-48F9-A151-127090B085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AEA8-322B-48C2-A0CD-3614DEC5D186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F9B5-B0D8-48F9-A151-127090B085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AEA8-322B-48C2-A0CD-3614DEC5D186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F9B5-B0D8-48F9-A151-127090B085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AEA8-322B-48C2-A0CD-3614DEC5D186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F9B5-B0D8-48F9-A151-127090B085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AEA8-322B-48C2-A0CD-3614DEC5D186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F9B5-B0D8-48F9-A151-127090B085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AEA8-322B-48C2-A0CD-3614DEC5D186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F9B5-B0D8-48F9-A151-127090B085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AEA8-322B-48C2-A0CD-3614DEC5D186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F9B5-B0D8-48F9-A151-127090B085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AEA8-322B-48C2-A0CD-3614DEC5D186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F9B5-B0D8-48F9-A151-127090B085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CAEA8-322B-48C2-A0CD-3614DEC5D186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3F9B5-B0D8-48F9-A151-127090B0852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ulharsko-leto.cz/files/Image/Botanicka_zahrada_v_Balciku_100608-123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9144000" cy="1512168"/>
          </a:xfrm>
        </p:spPr>
        <p:txBody>
          <a:bodyPr>
            <a:noAutofit/>
          </a:bodyPr>
          <a:lstStyle/>
          <a:p>
            <a:r>
              <a:rPr lang="sk-SK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Okrasné rastliny</a:t>
            </a:r>
            <a:endParaRPr lang="sk-SK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eleflora.com/images/vendors/00005557/giftguides/meaning/daffod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-1"/>
            <a:ext cx="3995936" cy="6858001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4716016" y="5750004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Narcis</a:t>
            </a:r>
            <a:endParaRPr lang="sk-SK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4" descr="http://www.ludoveliecitelstvo.sk/img/lrg/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024" cy="504056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971600" y="5013176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Fialka</a:t>
            </a:r>
            <a:endParaRPr lang="sk-SK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188640"/>
            <a:ext cx="9144000" cy="18722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7063" marR="0" lvl="0" indent="-62706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- </a:t>
            </a:r>
            <a:r>
              <a:rPr kumimoji="0" lang="sk-SK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medzi</a:t>
            </a:r>
            <a:r>
              <a:rPr kumimoji="0" lang="sk-SK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okrasné rastliny patria aj </a:t>
            </a:r>
            <a:r>
              <a:rPr kumimoji="0" lang="sk-SK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izbové rastliny</a:t>
            </a:r>
            <a:endParaRPr kumimoji="0" lang="sk-SK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1506" name="Picture 2" descr="http://www.kvetyazahrada.sk/sites/default/files/stranka/ministranka/1242826228_izbvz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5220072" y="5750004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Orchidea</a:t>
            </a:r>
            <a:endParaRPr lang="sk-SK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043608" y="1196752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Muškát</a:t>
            </a:r>
            <a:endParaRPr lang="sk-SK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files.muskaty.cz/200000037-96360972fd/p%C5%99evisl%C3%A9-mu%C5%A1k%C3%A1ty-Vic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860032" cy="4495800"/>
          </a:xfrm>
          <a:prstGeom prst="rect">
            <a:avLst/>
          </a:prstGeom>
          <a:noFill/>
        </p:spPr>
      </p:pic>
      <p:pic>
        <p:nvPicPr>
          <p:cNvPr id="22532" name="Picture 4" descr="http://www.gadar.sk/fotky7416/fotos/_vyrp11_96orchide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zahrady-realizace.info/images/fotogalerie/okrasne-zahrady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 rot="20772037">
            <a:off x="272861" y="1258545"/>
            <a:ext cx="90091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0" b="1" dirty="0" smtClean="0">
                <a:solidFill>
                  <a:srgbClr val="FF0000"/>
                </a:solidFill>
                <a:latin typeface="Comic Sans MS" pitchFamily="66" charset="0"/>
              </a:rPr>
              <a:t>Ste šikovní </a:t>
            </a:r>
          </a:p>
          <a:p>
            <a:pPr algn="ctr"/>
            <a:r>
              <a:rPr lang="sk-SK" sz="120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 </a:t>
            </a:r>
            <a:endParaRPr lang="sk-SK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79512" y="476672"/>
            <a:ext cx="4608512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8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476672"/>
            <a:ext cx="3744416" cy="19442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- ľudia </a:t>
            </a:r>
            <a:r>
              <a:rPr kumimoji="0" lang="sk-SK" sz="4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ni</a:t>
            </a:r>
            <a:r>
              <a:rPr lang="sk-SK" sz="4800" b="1" dirty="0" smtClean="0">
                <a:latin typeface="Comic Sans MS" pitchFamily="66" charset="0"/>
                <a:ea typeface="+mj-ea"/>
                <a:cs typeface="+mj-cs"/>
              </a:rPr>
              <a:t>mi skrášľujú prostredie,</a:t>
            </a:r>
            <a:endParaRPr kumimoji="0" lang="sk-SK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ttp://zahradnici.sk/images/zahradnic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628" y="0"/>
            <a:ext cx="4906372" cy="3356992"/>
          </a:xfrm>
          <a:prstGeom prst="rect">
            <a:avLst/>
          </a:prstGeom>
          <a:noFill/>
        </p:spPr>
      </p:pic>
      <p:pic>
        <p:nvPicPr>
          <p:cNvPr id="1028" name="Picture 4" descr="http://cms.tvujdum.cz/userdata/images/32412vsrpenokra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7952"/>
            <a:ext cx="5220072" cy="3480048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ANd9GcQ-2LakcMX8vk4lmJhkDGabjG18bMBB7ncpzvHVvkqQ9qKtYBL5Z6VvCGt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861048"/>
            <a:ext cx="2728714" cy="2692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0"/>
            <a:ext cx="6336704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- ľudia pestujú: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835696" y="764704"/>
            <a:ext cx="648072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a) </a:t>
            </a:r>
            <a:r>
              <a:rPr kumimoji="0" lang="sk-SK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okrasné stromy </a:t>
            </a:r>
          </a:p>
        </p:txBody>
      </p:sp>
      <p:pic>
        <p:nvPicPr>
          <p:cNvPr id="15362" name="Picture 2" descr="http://nd03.jxs.cz/370/593/903fd46eff_66102470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7989"/>
            <a:ext cx="8208912" cy="5230011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965307" y="5971927"/>
            <a:ext cx="3423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Orgován biely</a:t>
            </a:r>
            <a:endParaRPr lang="sk-SK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.flog.pravda.sk/2010/11/15/ird_371110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594002" y="5842337"/>
            <a:ext cx="6549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Smrekovec opadavý</a:t>
            </a:r>
            <a:endParaRPr lang="sk-SK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hort.cornell.edu/vlb/images/vibdent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79512" y="0"/>
            <a:ext cx="2148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Kalina</a:t>
            </a:r>
            <a:endParaRPr lang="sk-SK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Picture 4" descr="http://botany.cz/foto/viburnumlanher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6624736" cy="4962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rest.sk/fotky3971/fotos/_vyr_215tuja-smarag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00386"/>
            <a:ext cx="8319781" cy="5557614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1115616" y="188640"/>
            <a:ext cx="4824536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b) </a:t>
            </a:r>
            <a:r>
              <a:rPr kumimoji="0" lang="sk-SK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okrasné kry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1939653" y="1052736"/>
            <a:ext cx="52246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Tuja východná</a:t>
            </a:r>
            <a:endParaRPr lang="sk-SK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Magnolia x soulange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955307" y="5842337"/>
            <a:ext cx="3188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Magnólia</a:t>
            </a:r>
            <a:endParaRPr lang="sk-SK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arolinarunner.files.wordpress.com/2012/06/rhododend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0" y="5842337"/>
            <a:ext cx="4565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Rododendron</a:t>
            </a:r>
            <a:endParaRPr lang="sk-SK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4" descr="http://www.netstate.com/states/symb/flowers/images/pacific_rhododend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4664"/>
            <a:ext cx="525658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garten.cz/images_data/3652-tulipa-tulipa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723738" cy="5805264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251520" y="188640"/>
            <a:ext cx="648072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c) </a:t>
            </a:r>
            <a:r>
              <a:rPr kumimoji="0" lang="sk-SK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okrasné byliny 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851920" y="5777388"/>
            <a:ext cx="27557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Tulipán</a:t>
            </a:r>
            <a:endParaRPr lang="sk-SK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49</Words>
  <Application>Microsoft Office PowerPoint</Application>
  <PresentationFormat>Prezentácia na obrazovke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Wingdings</vt:lpstr>
      <vt:lpstr>Motív Office</vt:lpstr>
      <vt:lpstr>Okrasné rastliny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Okrasné rastliny</dc:title>
  <dc:creator>HP11</dc:creator>
  <cp:lastModifiedBy>ZS_Lehnice_2</cp:lastModifiedBy>
  <cp:revision>9</cp:revision>
  <dcterms:created xsi:type="dcterms:W3CDTF">2012-10-04T13:18:50Z</dcterms:created>
  <dcterms:modified xsi:type="dcterms:W3CDTF">2020-11-05T08:53:08Z</dcterms:modified>
</cp:coreProperties>
</file>