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blet 14" initials="T1" lastIdx="1" clrIdx="0">
    <p:extLst>
      <p:ext uri="{19B8F6BF-5375-455C-9EA6-DF929625EA0E}">
        <p15:presenceInfo xmlns:p15="http://schemas.microsoft.com/office/powerpoint/2012/main" userId="Tablet 1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2T07:37:10.99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3240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1108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791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8155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502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2298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2315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440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1376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485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828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0272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8937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2666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021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0434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D13-92C8-4CF3-A147-58BCD29EDD3C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22BF53-E432-44D1-8037-15B8C539EE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73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agvyms7ik" TargetMode="External"/><Relationship Id="rId2" Type="http://schemas.openxmlformats.org/officeDocument/2006/relationships/hyperlink" Target="https://www.montemama.sk/video/video/klicenie-fazu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-L0Sjowy6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4956" y="381000"/>
            <a:ext cx="8915399" cy="760552"/>
          </a:xfrm>
        </p:spPr>
        <p:txBody>
          <a:bodyPr>
            <a:no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Rast a vývin semena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4956" y="1343705"/>
            <a:ext cx="8915399" cy="730792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92D050"/>
                </a:solidFill>
              </a:rPr>
              <a:t>Rozmnožovanie rastlín</a:t>
            </a:r>
            <a:endParaRPr lang="sk-SK" sz="3600" dirty="0">
              <a:solidFill>
                <a:srgbClr val="92D05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967" y="2276651"/>
            <a:ext cx="6443890" cy="42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72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5238" y="253661"/>
            <a:ext cx="8911687" cy="1280890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Rozmnožovanie odrezkami</a:t>
            </a:r>
            <a:endParaRPr lang="sk-SK" sz="4000" b="1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75897" y="3940628"/>
            <a:ext cx="5585802" cy="2706165"/>
          </a:xfrm>
          <a:prstGeom prst="rect">
            <a:avLst/>
          </a:prstGeom>
        </p:spPr>
      </p:pic>
      <p:sp>
        <p:nvSpPr>
          <p:cNvPr id="6" name="Zástupný objekt pre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  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53" y="4016829"/>
            <a:ext cx="3588805" cy="262996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858" y="3184440"/>
            <a:ext cx="2304039" cy="346235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208315" y="1165749"/>
            <a:ext cx="8327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Oddelením stonky alebo listu a jeho zakorenením môžeme rozmnožovať takmer všetky izbové rastliny. Niekedy sa na lepšie zakorenenie používajú práškové alebo gélové </a:t>
            </a:r>
            <a:r>
              <a:rPr lang="sk-SK" sz="2400" dirty="0" err="1" smtClean="0"/>
              <a:t>zakoreňovače</a:t>
            </a:r>
            <a:r>
              <a:rPr lang="sk-SK" sz="2400" dirty="0" smtClean="0"/>
              <a:t>, do </a:t>
            </a:r>
            <a:r>
              <a:rPr lang="sk-SK" sz="2400" dirty="0" smtClean="0"/>
              <a:t>ktorých </a:t>
            </a:r>
            <a:r>
              <a:rPr lang="sk-SK" sz="2400" dirty="0" smtClean="0"/>
              <a:t>sa stonkový alebo listový odrezok namočí a potom zasadí do pôdy.</a:t>
            </a:r>
            <a:endParaRPr lang="sk-SK" sz="2400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679" y="16327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1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Romnožovanie</a:t>
            </a:r>
            <a:r>
              <a:rPr lang="sk-SK" b="1" dirty="0" smtClean="0"/>
              <a:t> delením trsov</a:t>
            </a:r>
            <a:endParaRPr lang="sk-SK" b="1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5291" y="3733800"/>
            <a:ext cx="3835266" cy="2542948"/>
          </a:xfrm>
          <a:prstGeom prst="rect">
            <a:avLst/>
          </a:prstGeom>
        </p:spPr>
      </p:pic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45821" y="3731645"/>
            <a:ext cx="3821368" cy="254294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557" y="3731645"/>
            <a:ext cx="3835264" cy="2542947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002971" y="1556657"/>
            <a:ext cx="904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Rastliny, ktoré počas rastu neustále vytvárajú nové rastlinky pri materskej rastline môžeme rozmnožovať delením trsov – takýmto spôsobom môžeme rozmnožovať veľa druhov záhradných trvaliek alebo izbových rastlín.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5905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5495" y="112481"/>
            <a:ext cx="8911687" cy="1280890"/>
          </a:xfrm>
        </p:spPr>
        <p:txBody>
          <a:bodyPr/>
          <a:lstStyle/>
          <a:p>
            <a:r>
              <a:rPr lang="sk-SK" b="1" dirty="0" smtClean="0"/>
              <a:t>Rozmnožovanie hľuzami a cibuľami</a:t>
            </a:r>
            <a:endParaRPr lang="sk-SK" b="1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68453" y="4038600"/>
            <a:ext cx="4236804" cy="2819400"/>
          </a:xfrm>
          <a:prstGeom prst="rect">
            <a:avLst/>
          </a:prstGeo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405257" y="885195"/>
            <a:ext cx="2708389" cy="597280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638" y="4038600"/>
            <a:ext cx="2307815" cy="28194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056211"/>
            <a:ext cx="2098638" cy="280179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654629" y="1284514"/>
            <a:ext cx="7489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/>
              <a:t>Cibuľa</a:t>
            </a:r>
            <a:r>
              <a:rPr lang="sk-SK" sz="2400" dirty="0" smtClean="0"/>
              <a:t> je stonka so </a:t>
            </a:r>
            <a:r>
              <a:rPr lang="sk-SK" sz="2400" dirty="0" err="1" smtClean="0"/>
              <a:t>zdužinatelými</a:t>
            </a:r>
            <a:r>
              <a:rPr lang="sk-SK" sz="2400" dirty="0" smtClean="0"/>
              <a:t> listami, môžeme ňou rozmnožovať napríklad narcisy, hyacinty, tulipány, snežienky, </a:t>
            </a:r>
            <a:r>
              <a:rPr lang="sk-SK" sz="2400" dirty="0" err="1" smtClean="0"/>
              <a:t>modrice</a:t>
            </a:r>
            <a:r>
              <a:rPr lang="sk-SK" sz="2400" dirty="0" smtClean="0"/>
              <a:t>.</a:t>
            </a:r>
          </a:p>
          <a:p>
            <a:r>
              <a:rPr lang="sk-SK" sz="2400" b="1" u="sng" dirty="0" smtClean="0"/>
              <a:t>Hľuza</a:t>
            </a:r>
            <a:r>
              <a:rPr lang="sk-SK" sz="2400" dirty="0" smtClean="0"/>
              <a:t> je zhrubnutý koreň, ktorý slúži ako zásobáreň živín a môžeme ňou rozmnožovať napríklad georgíny, begónie ale aj ľuľok zemiakový (zemiak).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38029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Rozmnožovanie poplazmi</a:t>
            </a:r>
            <a:endParaRPr lang="sk-SK" b="1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5674" y="3363686"/>
            <a:ext cx="5375795" cy="2791278"/>
          </a:xfrm>
          <a:prstGeom prst="rect">
            <a:avLst/>
          </a:prstGeo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45047" y="3733801"/>
            <a:ext cx="4604668" cy="242116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775857" y="1643743"/>
            <a:ext cx="817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Niektoré rastliny, napríklad jahoda, vytvárajú počas rastu bočné stonky s listami, ktoré sa nazývajú </a:t>
            </a:r>
            <a:r>
              <a:rPr lang="sk-SK" sz="2400" u="sng" dirty="0" smtClean="0"/>
              <a:t>poplazy</a:t>
            </a:r>
            <a:r>
              <a:rPr lang="sk-SK" sz="2400" dirty="0" smtClean="0"/>
              <a:t>. Oddelením a zasadením poplazu získame novú rastlinu.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28413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/>
              <a:t>Ovocné dreviny</a:t>
            </a:r>
            <a:endParaRPr lang="sk-SK" sz="40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293812" y="1502229"/>
            <a:ext cx="9363302" cy="377762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Ovocné dreviny môžeme nepohlavne rozmnožovať potápaním stonky, vrúbľovaním – prenesením časti stonky na podpník a očkovaním – prenesením púčika na </a:t>
            </a:r>
            <a:r>
              <a:rPr lang="sk-SK" sz="2400" dirty="0" smtClean="0"/>
              <a:t>podpník (</a:t>
            </a:r>
            <a:r>
              <a:rPr lang="sk-SK" sz="2400" dirty="0" smtClean="0"/>
              <a:t>podpník je časť kmeňa dreviny)</a:t>
            </a:r>
            <a:endParaRPr lang="sk-SK" sz="2400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08743" y="3984171"/>
            <a:ext cx="3785628" cy="271422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3565"/>
            <a:ext cx="3799914" cy="27142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183" y="3984171"/>
            <a:ext cx="4666560" cy="271422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40229" y="3391040"/>
            <a:ext cx="1076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p</a:t>
            </a:r>
            <a:r>
              <a:rPr lang="sk-SK" sz="2000" b="1" dirty="0" smtClean="0"/>
              <a:t>otápanie                                    vrúbľovanie                                                  očkovanie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3679473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Rast		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82473" y="1778559"/>
            <a:ext cx="7069364" cy="3777622"/>
          </a:xfrm>
        </p:spPr>
        <p:txBody>
          <a:bodyPr>
            <a:normAutofit/>
          </a:bodyPr>
          <a:lstStyle/>
          <a:p>
            <a:r>
              <a:rPr lang="sk-SK" sz="2000" dirty="0" smtClean="0"/>
              <a:t>Je prejavom živých organizmov.</a:t>
            </a:r>
          </a:p>
          <a:p>
            <a:r>
              <a:rPr lang="sk-SK" sz="2000" dirty="0" smtClean="0"/>
              <a:t>U rastlín z oplodnených vajíčok vznikajú semená.</a:t>
            </a:r>
          </a:p>
          <a:p>
            <a:r>
              <a:rPr lang="sk-SK" sz="2000" dirty="0" smtClean="0"/>
              <a:t>Z každého semena môže za vhodných podmienok vzniknúť nová rastlina. </a:t>
            </a: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6" y="1778559"/>
            <a:ext cx="3152775" cy="479845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71" y="3634436"/>
            <a:ext cx="6308271" cy="29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3582" y="309822"/>
            <a:ext cx="8911687" cy="1280890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Podmienky klíčenia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153783" y="1480457"/>
            <a:ext cx="3256417" cy="2100943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Dostatok vody</a:t>
            </a:r>
          </a:p>
          <a:p>
            <a:r>
              <a:rPr lang="sk-SK" sz="2800" b="1" dirty="0" smtClean="0"/>
              <a:t>Vzduch</a:t>
            </a:r>
          </a:p>
          <a:p>
            <a:r>
              <a:rPr lang="sk-SK" sz="2800" b="1" dirty="0" smtClean="0"/>
              <a:t>Teplo </a:t>
            </a:r>
            <a:endParaRPr lang="sk-SK" sz="28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051161" y="3280593"/>
            <a:ext cx="7789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/>
              <a:t>Semená pri dostatku vody napúčajú – zväčšujú svoj objem, osemenie praskne a semeno začne klíčiť.</a:t>
            </a:r>
            <a:endParaRPr lang="sk-SK" sz="2400" i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28" y="4463927"/>
            <a:ext cx="6934200" cy="225361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429" y="398419"/>
            <a:ext cx="3505199" cy="235385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295400" y="4463927"/>
            <a:ext cx="3570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Pri klíčení nie je dôležité svetlo – v semenách neprebieha fotosyntéza. Pri klíčení čerpá zárodok živiny zo zásobných látok v klíčnych listoch.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380298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Vyklíčená rastlina potrebuje: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60612" y="1502229"/>
            <a:ext cx="8915400" cy="377762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Vodu</a:t>
            </a:r>
          </a:p>
          <a:p>
            <a:r>
              <a:rPr lang="sk-SK" sz="2400" dirty="0" smtClean="0"/>
              <a:t>Teplo</a:t>
            </a:r>
          </a:p>
          <a:p>
            <a:r>
              <a:rPr lang="sk-SK" sz="2400" dirty="0" smtClean="0"/>
              <a:t>Vzduch</a:t>
            </a:r>
          </a:p>
          <a:p>
            <a:r>
              <a:rPr lang="sk-SK" sz="2400" dirty="0" smtClean="0"/>
              <a:t>Svetlo 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353" y="1264555"/>
            <a:ext cx="3755572" cy="25037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53" y="4162446"/>
            <a:ext cx="3755572" cy="249916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5" y="4161346"/>
            <a:ext cx="4167104" cy="25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92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9943" y="435430"/>
            <a:ext cx="10047513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Podľa počtu klíčnych listov rozlišujeme rastliny: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272040" y="1578430"/>
            <a:ext cx="4313864" cy="3777622"/>
          </a:xfrm>
        </p:spPr>
        <p:txBody>
          <a:bodyPr/>
          <a:lstStyle/>
          <a:p>
            <a:r>
              <a:rPr lang="sk-SK" sz="2400" b="1" dirty="0" err="1" smtClean="0"/>
              <a:t>Jednoklíčnolistové</a:t>
            </a:r>
            <a:endParaRPr lang="sk-SK" sz="2400" b="1" dirty="0" smtClean="0"/>
          </a:p>
          <a:p>
            <a:r>
              <a:rPr lang="sk-SK" dirty="0" smtClean="0"/>
              <a:t>Pri klíčení im vyrastá iba jeden klíčny list</a:t>
            </a:r>
          </a:p>
          <a:p>
            <a:r>
              <a:rPr lang="sk-SK" dirty="0" smtClean="0"/>
              <a:t>Tulipán, konvalinka, kukurica, cibuľa</a:t>
            </a: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5938156" y="1578430"/>
            <a:ext cx="4313864" cy="3777622"/>
          </a:xfrm>
        </p:spPr>
        <p:txBody>
          <a:bodyPr/>
          <a:lstStyle/>
          <a:p>
            <a:r>
              <a:rPr lang="sk-SK" sz="2400" b="1" dirty="0" err="1" smtClean="0"/>
              <a:t>Dvojklíčnolistové</a:t>
            </a:r>
            <a:endParaRPr lang="sk-SK" sz="2400" b="1" dirty="0" smtClean="0"/>
          </a:p>
          <a:p>
            <a:r>
              <a:rPr lang="sk-SK" dirty="0" smtClean="0"/>
              <a:t>Pri klíčení im vyrastajú dva klíčne listy</a:t>
            </a:r>
          </a:p>
          <a:p>
            <a:r>
              <a:rPr lang="sk-SK" dirty="0" smtClean="0"/>
              <a:t>Hrach, mrkva, slnečnica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6" y="3810069"/>
            <a:ext cx="3494314" cy="268898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56" y="3810069"/>
            <a:ext cx="3764925" cy="26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8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Pozri si videá klíčiacich semien: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www.montemama.sk/video/video/klicenie-fazule</a:t>
            </a:r>
            <a:endParaRPr lang="sk-SK" dirty="0" smtClean="0"/>
          </a:p>
          <a:p>
            <a:endParaRPr lang="sk-SK" dirty="0"/>
          </a:p>
          <a:p>
            <a:r>
              <a:rPr lang="sk-SK" dirty="0">
                <a:hlinkClick r:id="rId3"/>
              </a:rPr>
              <a:t>https://www.youtube.com/watch?v=O8agvyms7ik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Ako vyklíči a rastie strom:</a:t>
            </a:r>
          </a:p>
          <a:p>
            <a:r>
              <a:rPr lang="sk-SK" dirty="0">
                <a:hlinkClick r:id="rId4"/>
              </a:rPr>
              <a:t>https://www.youtube.com/watch?v=U-L0Sjowy68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9753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/>
              <a:t>Rozmnožovanie rastlín</a:t>
            </a:r>
            <a:endParaRPr lang="sk-SK" sz="4000" b="1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509" y="1557659"/>
            <a:ext cx="7408261" cy="50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Rastliny môžeme rozmnožovať: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2329543" y="1611086"/>
            <a:ext cx="4573533" cy="4300136"/>
          </a:xfrm>
        </p:spPr>
        <p:txBody>
          <a:bodyPr/>
          <a:lstStyle/>
          <a:p>
            <a:r>
              <a:rPr lang="sk-SK" sz="2400" b="1" dirty="0" smtClean="0"/>
              <a:t>Pohlavne</a:t>
            </a:r>
          </a:p>
          <a:p>
            <a:r>
              <a:rPr lang="sk-SK" dirty="0" smtClean="0"/>
              <a:t>Rozmnožovanie pomocou semien.</a:t>
            </a:r>
          </a:p>
          <a:p>
            <a:r>
              <a:rPr lang="sk-SK" dirty="0" smtClean="0"/>
              <a:t>Zo semien  po vyklíčení vyrastú nové rastliny.</a:t>
            </a: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7190747" y="1611086"/>
            <a:ext cx="4313864" cy="4292758"/>
          </a:xfrm>
        </p:spPr>
        <p:txBody>
          <a:bodyPr/>
          <a:lstStyle/>
          <a:p>
            <a:r>
              <a:rPr lang="sk-SK" sz="2400" b="1" dirty="0" smtClean="0"/>
              <a:t>Nepohlavne</a:t>
            </a:r>
          </a:p>
          <a:p>
            <a:r>
              <a:rPr lang="sk-SK" dirty="0" smtClean="0"/>
              <a:t>Nová rastlina vznikne z časti tela materskej rastliny.</a:t>
            </a:r>
          </a:p>
          <a:p>
            <a:r>
              <a:rPr lang="sk-SK" dirty="0" smtClean="0"/>
              <a:t>Patrí tu rozmnožovanie: podzemkom, odrezkami, delením trsov, hľuzami alebo cibuľami, poplazmi.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783" y="3553097"/>
            <a:ext cx="2754086" cy="33049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16" y="3973287"/>
            <a:ext cx="4003200" cy="26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91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867" y="275768"/>
            <a:ext cx="8911687" cy="1280890"/>
          </a:xfrm>
        </p:spPr>
        <p:txBody>
          <a:bodyPr/>
          <a:lstStyle/>
          <a:p>
            <a:r>
              <a:rPr lang="sk-SK" b="1" dirty="0" smtClean="0"/>
              <a:t>Rozmnožovanie podzemkom</a:t>
            </a:r>
            <a:endParaRPr lang="sk-SK" b="1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8023" y="3669640"/>
            <a:ext cx="3162897" cy="2958399"/>
          </a:xfrm>
          <a:prstGeom prst="rect">
            <a:avLst/>
          </a:prstGeo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11343" y="413924"/>
            <a:ext cx="2558143" cy="621411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921" y="3670586"/>
            <a:ext cx="4460422" cy="295745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488023" y="1556658"/>
            <a:ext cx="730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Oddelením časti podzemku a jeho zasadením sa dajú rozmnožiť napríklad kosatec, veternica, zázvor, papraď, ...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782745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</TotalTime>
  <Words>400</Words>
  <Application>Microsoft Office PowerPoint</Application>
  <PresentationFormat>Širokouhlá</PresentationFormat>
  <Paragraphs>54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Dym</vt:lpstr>
      <vt:lpstr>Rast a vývin semena</vt:lpstr>
      <vt:lpstr>Rast  </vt:lpstr>
      <vt:lpstr>Podmienky klíčenia:</vt:lpstr>
      <vt:lpstr>Vyklíčená rastlina potrebuje:</vt:lpstr>
      <vt:lpstr>Podľa počtu klíčnych listov rozlišujeme rastliny:</vt:lpstr>
      <vt:lpstr>Pozri si videá klíčiacich semien:</vt:lpstr>
      <vt:lpstr>Rozmnožovanie rastlín</vt:lpstr>
      <vt:lpstr>Rastliny môžeme rozmnožovať:</vt:lpstr>
      <vt:lpstr>Rozmnožovanie podzemkom</vt:lpstr>
      <vt:lpstr>Rozmnožovanie odrezkami</vt:lpstr>
      <vt:lpstr>Romnožovanie delením trsov</vt:lpstr>
      <vt:lpstr>Rozmnožovanie hľuzami a cibuľami</vt:lpstr>
      <vt:lpstr>Rozmnožovanie poplazmi</vt:lpstr>
      <vt:lpstr>Ovocné dreviny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 a vývin semena</dc:title>
  <dc:creator>Tablet 14</dc:creator>
  <cp:lastModifiedBy>HP</cp:lastModifiedBy>
  <cp:revision>15</cp:revision>
  <dcterms:created xsi:type="dcterms:W3CDTF">2020-04-21T19:50:46Z</dcterms:created>
  <dcterms:modified xsi:type="dcterms:W3CDTF">2020-05-15T15:34:05Z</dcterms:modified>
</cp:coreProperties>
</file>